
<file path=[Content_Types].xml><?xml version="1.0" encoding="utf-8"?>
<Types xmlns="http://schemas.openxmlformats.org/package/2006/content-types">
  <Default Extension="png" ContentType="image/png"/>
  <Default Extension="pdf" ContentType="application/pdf"/>
  <Default Extension="jpeg" ContentType="image/jpeg"/>
  <Default Extension="wmf" ContentType="image/x-wmf"/>
  <Default Extension="emf" ContentType="image/x-emf"/>
  <Default Extension="rels" ContentType="application/vnd.openxmlformats-package.relationships+xml"/>
  <Default Extension="xml" ContentType="application/xml"/>
  <Default Extension="tif" ContentType="image/tiff"/>
  <Default Extension="tiff" ContentType="image/tiff"/>
  <Default Extension="gif" ContentType="image/gif"/>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7.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8.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9.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0.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1.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2.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3.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4.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15.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6.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media/image45.jpg" ContentType="image/jpeg"/>
  <Override PartName="/ppt/tags/tag1.xml" ContentType="application/vnd.openxmlformats-officedocument.presentationml.tags+xml"/>
  <Override PartName="/ppt/notesSlides/notesSlide16.xml" ContentType="application/vnd.openxmlformats-officedocument.presentationml.notesSlide+xml"/>
  <Override PartName="/ppt/tags/tag2.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media/image66.jpg" ContentType="image/jpeg"/>
  <Override PartName="/ppt/media/image67.jpg" ContentType="image/jpeg"/>
  <Override PartName="/ppt/notesSlides/notesSlide20.xml" ContentType="application/vnd.openxmlformats-officedocument.presentationml.notesSlide+xml"/>
  <Override PartName="/ppt/tags/tag3.xml" ContentType="application/vnd.openxmlformats-officedocument.presentationml.tags+xml"/>
  <Override PartName="/ppt/notesSlides/notesSlide21.xml" ContentType="application/vnd.openxmlformats-officedocument.presentationml.notesSlide+xml"/>
  <Override PartName="/ppt/media/image71.jpg" ContentType="image/jpeg"/>
  <Override PartName="/ppt/notesSlides/notesSlide22.xml" ContentType="application/vnd.openxmlformats-officedocument.presentationml.notesSlide+xml"/>
  <Override PartName="/ppt/tags/tag4.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media/image1071.jpg" ContentType="image/jpeg"/>
  <Override PartName="/ppt/notesSlides/notesSlide29.xml" ContentType="application/vnd.openxmlformats-officedocument.presentationml.notesSlide+xml"/>
  <Override PartName="/ppt/tags/tag5.xml" ContentType="application/vnd.openxmlformats-officedocument.presentationml.tags+xml"/>
  <Override PartName="/ppt/notesSlides/notesSlide30.xml" ContentType="application/vnd.openxmlformats-officedocument.presentationml.notesSlide+xml"/>
  <Override PartName="/ppt/tags/tag6.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media/image1080.jpg" ContentType="image/jpeg"/>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7.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8.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media/image1131.jpg" ContentType="image/jpeg"/>
  <Override PartName="/ppt/media/image1133.jpg" ContentType="image/jpeg"/>
  <Override PartName="/ppt/media/image1134.jpg" ContentType="image/jpeg"/>
  <Override PartName="/ppt/media/image1135.jpg" ContentType="image/jpeg"/>
  <Override PartName="/ppt/media/image1136.jpg" ContentType="image/jpeg"/>
  <Override PartName="/ppt/media/image1137.jpg" ContentType="image/jpeg"/>
  <Override PartName="/ppt/media/image1138.jpg" ContentType="image/jpeg"/>
  <Override PartName="/ppt/media/image1139.jpg" ContentType="image/jpeg"/>
  <Override PartName="/ppt/media/image1140.jpg" ContentType="image/jpeg"/>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media/image1155.jpg" ContentType="image/jpeg"/>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37" r:id="rId2"/>
    <p:sldMasterId id="2147483821" r:id="rId3"/>
    <p:sldMasterId id="2147483881" r:id="rId4"/>
    <p:sldMasterId id="2147483935" r:id="rId5"/>
    <p:sldMasterId id="2147484016" r:id="rId6"/>
    <p:sldMasterId id="2147484033" r:id="rId7"/>
    <p:sldMasterId id="2147484050" r:id="rId8"/>
    <p:sldMasterId id="2147484073" r:id="rId9"/>
    <p:sldMasterId id="2147484114" r:id="rId10"/>
    <p:sldMasterId id="2147484126" r:id="rId11"/>
    <p:sldMasterId id="2147484138" r:id="rId12"/>
    <p:sldMasterId id="2147484175" r:id="rId13"/>
    <p:sldMasterId id="2147484206" r:id="rId14"/>
    <p:sldMasterId id="2147484214" r:id="rId15"/>
    <p:sldMasterId id="2147484226" r:id="rId16"/>
    <p:sldMasterId id="2147484240" r:id="rId17"/>
  </p:sldMasterIdLst>
  <p:notesMasterIdLst>
    <p:notesMasterId r:id="rId94"/>
  </p:notesMasterIdLst>
  <p:sldIdLst>
    <p:sldId id="277" r:id="rId18"/>
    <p:sldId id="301" r:id="rId19"/>
    <p:sldId id="868" r:id="rId20"/>
    <p:sldId id="873" r:id="rId21"/>
    <p:sldId id="851" r:id="rId22"/>
    <p:sldId id="381" r:id="rId23"/>
    <p:sldId id="494" r:id="rId24"/>
    <p:sldId id="864" r:id="rId25"/>
    <p:sldId id="443" r:id="rId26"/>
    <p:sldId id="509" r:id="rId27"/>
    <p:sldId id="290" r:id="rId28"/>
    <p:sldId id="819" r:id="rId29"/>
    <p:sldId id="532" r:id="rId30"/>
    <p:sldId id="832" r:id="rId31"/>
    <p:sldId id="831" r:id="rId32"/>
    <p:sldId id="828" r:id="rId33"/>
    <p:sldId id="857" r:id="rId34"/>
    <p:sldId id="858" r:id="rId35"/>
    <p:sldId id="814" r:id="rId36"/>
    <p:sldId id="846" r:id="rId37"/>
    <p:sldId id="411" r:id="rId38"/>
    <p:sldId id="412" r:id="rId39"/>
    <p:sldId id="480" r:id="rId40"/>
    <p:sldId id="836" r:id="rId41"/>
    <p:sldId id="847" r:id="rId42"/>
    <p:sldId id="874" r:id="rId43"/>
    <p:sldId id="859" r:id="rId44"/>
    <p:sldId id="862" r:id="rId45"/>
    <p:sldId id="451" r:id="rId46"/>
    <p:sldId id="452" r:id="rId47"/>
    <p:sldId id="453" r:id="rId48"/>
    <p:sldId id="853" r:id="rId49"/>
    <p:sldId id="855" r:id="rId50"/>
    <p:sldId id="860" r:id="rId51"/>
    <p:sldId id="264" r:id="rId52"/>
    <p:sldId id="259" r:id="rId53"/>
    <p:sldId id="275" r:id="rId54"/>
    <p:sldId id="871" r:id="rId55"/>
    <p:sldId id="861" r:id="rId56"/>
    <p:sldId id="297" r:id="rId57"/>
    <p:sldId id="856" r:id="rId58"/>
    <p:sldId id="436" r:id="rId59"/>
    <p:sldId id="839" r:id="rId60"/>
    <p:sldId id="438" r:id="rId61"/>
    <p:sldId id="426" r:id="rId62"/>
    <p:sldId id="444" r:id="rId63"/>
    <p:sldId id="838" r:id="rId64"/>
    <p:sldId id="447" r:id="rId65"/>
    <p:sldId id="446" r:id="rId66"/>
    <p:sldId id="371" r:id="rId67"/>
    <p:sldId id="368" r:id="rId68"/>
    <p:sldId id="852" r:id="rId69"/>
    <p:sldId id="258" r:id="rId70"/>
    <p:sldId id="262" r:id="rId71"/>
    <p:sldId id="263" r:id="rId72"/>
    <p:sldId id="270" r:id="rId73"/>
    <p:sldId id="261" r:id="rId74"/>
    <p:sldId id="520" r:id="rId75"/>
    <p:sldId id="605" r:id="rId76"/>
    <p:sldId id="603" r:id="rId77"/>
    <p:sldId id="470" r:id="rId78"/>
    <p:sldId id="604" r:id="rId79"/>
    <p:sldId id="488" r:id="rId80"/>
    <p:sldId id="419" r:id="rId81"/>
    <p:sldId id="471" r:id="rId82"/>
    <p:sldId id="460" r:id="rId83"/>
    <p:sldId id="872" r:id="rId84"/>
    <p:sldId id="458" r:id="rId85"/>
    <p:sldId id="811" r:id="rId86"/>
    <p:sldId id="848" r:id="rId87"/>
    <p:sldId id="849" r:id="rId88"/>
    <p:sldId id="850" r:id="rId89"/>
    <p:sldId id="316" r:id="rId90"/>
    <p:sldId id="396" r:id="rId91"/>
    <p:sldId id="510" r:id="rId92"/>
    <p:sldId id="815" r:id="rId9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66"/>
    <a:srgbClr val="DAED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443" autoAdjust="0"/>
    <p:restoredTop sz="91563" autoAdjust="0"/>
  </p:normalViewPr>
  <p:slideViewPr>
    <p:cSldViewPr>
      <p:cViewPr varScale="1">
        <p:scale>
          <a:sx n="76" d="100"/>
          <a:sy n="76" d="100"/>
        </p:scale>
        <p:origin x="202" y="72"/>
      </p:cViewPr>
      <p:guideLst>
        <p:guide orient="horz" pos="2160"/>
        <p:guide pos="2880"/>
      </p:guideLst>
    </p:cSldViewPr>
  </p:slideViewPr>
  <p:outlineViewPr>
    <p:cViewPr>
      <p:scale>
        <a:sx n="33" d="100"/>
        <a:sy n="33" d="100"/>
      </p:scale>
      <p:origin x="0" y="3139"/>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9.xml"/><Relationship Id="rId21" Type="http://schemas.openxmlformats.org/officeDocument/2006/relationships/slide" Target="slides/slide4.xml"/><Relationship Id="rId34" Type="http://schemas.openxmlformats.org/officeDocument/2006/relationships/slide" Target="slides/slide17.xml"/><Relationship Id="rId42" Type="http://schemas.openxmlformats.org/officeDocument/2006/relationships/slide" Target="slides/slide25.xml"/><Relationship Id="rId47" Type="http://schemas.openxmlformats.org/officeDocument/2006/relationships/slide" Target="slides/slide30.xml"/><Relationship Id="rId50" Type="http://schemas.openxmlformats.org/officeDocument/2006/relationships/slide" Target="slides/slide33.xml"/><Relationship Id="rId55" Type="http://schemas.openxmlformats.org/officeDocument/2006/relationships/slide" Target="slides/slide38.xml"/><Relationship Id="rId63" Type="http://schemas.openxmlformats.org/officeDocument/2006/relationships/slide" Target="slides/slide46.xml"/><Relationship Id="rId68" Type="http://schemas.openxmlformats.org/officeDocument/2006/relationships/slide" Target="slides/slide51.xml"/><Relationship Id="rId76" Type="http://schemas.openxmlformats.org/officeDocument/2006/relationships/slide" Target="slides/slide59.xml"/><Relationship Id="rId84" Type="http://schemas.openxmlformats.org/officeDocument/2006/relationships/slide" Target="slides/slide67.xml"/><Relationship Id="rId89" Type="http://schemas.openxmlformats.org/officeDocument/2006/relationships/slide" Target="slides/slide72.xml"/><Relationship Id="rId97"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54.xml"/><Relationship Id="rId92" Type="http://schemas.openxmlformats.org/officeDocument/2006/relationships/slide" Target="slides/slide75.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2.xml"/><Relationship Id="rId11" Type="http://schemas.openxmlformats.org/officeDocument/2006/relationships/slideMaster" Target="slideMasters/slideMaster11.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slide" Target="slides/slide28.xml"/><Relationship Id="rId53" Type="http://schemas.openxmlformats.org/officeDocument/2006/relationships/slide" Target="slides/slide36.xml"/><Relationship Id="rId58" Type="http://schemas.openxmlformats.org/officeDocument/2006/relationships/slide" Target="slides/slide41.xml"/><Relationship Id="rId66" Type="http://schemas.openxmlformats.org/officeDocument/2006/relationships/slide" Target="slides/slide49.xml"/><Relationship Id="rId74" Type="http://schemas.openxmlformats.org/officeDocument/2006/relationships/slide" Target="slides/slide57.xml"/><Relationship Id="rId79" Type="http://schemas.openxmlformats.org/officeDocument/2006/relationships/slide" Target="slides/slide62.xml"/><Relationship Id="rId87" Type="http://schemas.openxmlformats.org/officeDocument/2006/relationships/slide" Target="slides/slide70.xml"/><Relationship Id="rId5" Type="http://schemas.openxmlformats.org/officeDocument/2006/relationships/slideMaster" Target="slideMasters/slideMaster5.xml"/><Relationship Id="rId61" Type="http://schemas.openxmlformats.org/officeDocument/2006/relationships/slide" Target="slides/slide44.xml"/><Relationship Id="rId82" Type="http://schemas.openxmlformats.org/officeDocument/2006/relationships/slide" Target="slides/slide65.xml"/><Relationship Id="rId90" Type="http://schemas.openxmlformats.org/officeDocument/2006/relationships/slide" Target="slides/slide73.xml"/><Relationship Id="rId95" Type="http://schemas.openxmlformats.org/officeDocument/2006/relationships/presProps" Target="presProps.xml"/><Relationship Id="rId19" Type="http://schemas.openxmlformats.org/officeDocument/2006/relationships/slide" Target="slides/slide2.xml"/><Relationship Id="rId14" Type="http://schemas.openxmlformats.org/officeDocument/2006/relationships/slideMaster" Target="slideMasters/slideMaster14.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slide" Target="slides/slide31.xml"/><Relationship Id="rId56" Type="http://schemas.openxmlformats.org/officeDocument/2006/relationships/slide" Target="slides/slide39.xml"/><Relationship Id="rId64" Type="http://schemas.openxmlformats.org/officeDocument/2006/relationships/slide" Target="slides/slide47.xml"/><Relationship Id="rId69" Type="http://schemas.openxmlformats.org/officeDocument/2006/relationships/slide" Target="slides/slide52.xml"/><Relationship Id="rId77" Type="http://schemas.openxmlformats.org/officeDocument/2006/relationships/slide" Target="slides/slide60.xml"/><Relationship Id="rId8" Type="http://schemas.openxmlformats.org/officeDocument/2006/relationships/slideMaster" Target="slideMasters/slideMaster8.xml"/><Relationship Id="rId51" Type="http://schemas.openxmlformats.org/officeDocument/2006/relationships/slide" Target="slides/slide34.xml"/><Relationship Id="rId72" Type="http://schemas.openxmlformats.org/officeDocument/2006/relationships/slide" Target="slides/slide55.xml"/><Relationship Id="rId80" Type="http://schemas.openxmlformats.org/officeDocument/2006/relationships/slide" Target="slides/slide63.xml"/><Relationship Id="rId85" Type="http://schemas.openxmlformats.org/officeDocument/2006/relationships/slide" Target="slides/slide68.xml"/><Relationship Id="rId93" Type="http://schemas.openxmlformats.org/officeDocument/2006/relationships/slide" Target="slides/slide76.xml"/><Relationship Id="rId98"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59" Type="http://schemas.openxmlformats.org/officeDocument/2006/relationships/slide" Target="slides/slide42.xml"/><Relationship Id="rId67" Type="http://schemas.openxmlformats.org/officeDocument/2006/relationships/slide" Target="slides/slide50.xml"/><Relationship Id="rId20" Type="http://schemas.openxmlformats.org/officeDocument/2006/relationships/slide" Target="slides/slide3.xml"/><Relationship Id="rId41" Type="http://schemas.openxmlformats.org/officeDocument/2006/relationships/slide" Target="slides/slide24.xml"/><Relationship Id="rId54" Type="http://schemas.openxmlformats.org/officeDocument/2006/relationships/slide" Target="slides/slide37.xml"/><Relationship Id="rId62" Type="http://schemas.openxmlformats.org/officeDocument/2006/relationships/slide" Target="slides/slide45.xml"/><Relationship Id="rId70" Type="http://schemas.openxmlformats.org/officeDocument/2006/relationships/slide" Target="slides/slide53.xml"/><Relationship Id="rId75" Type="http://schemas.openxmlformats.org/officeDocument/2006/relationships/slide" Target="slides/slide58.xml"/><Relationship Id="rId83" Type="http://schemas.openxmlformats.org/officeDocument/2006/relationships/slide" Target="slides/slide66.xml"/><Relationship Id="rId88" Type="http://schemas.openxmlformats.org/officeDocument/2006/relationships/slide" Target="slides/slide71.xml"/><Relationship Id="rId91" Type="http://schemas.openxmlformats.org/officeDocument/2006/relationships/slide" Target="slides/slide74.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slide" Target="slides/slide40.xml"/><Relationship Id="rId10" Type="http://schemas.openxmlformats.org/officeDocument/2006/relationships/slideMaster" Target="slideMasters/slideMaster10.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slide" Target="slides/slide43.xml"/><Relationship Id="rId65" Type="http://schemas.openxmlformats.org/officeDocument/2006/relationships/slide" Target="slides/slide48.xml"/><Relationship Id="rId73" Type="http://schemas.openxmlformats.org/officeDocument/2006/relationships/slide" Target="slides/slide56.xml"/><Relationship Id="rId78" Type="http://schemas.openxmlformats.org/officeDocument/2006/relationships/slide" Target="slides/slide61.xml"/><Relationship Id="rId81" Type="http://schemas.openxmlformats.org/officeDocument/2006/relationships/slide" Target="slides/slide64.xml"/><Relationship Id="rId86" Type="http://schemas.openxmlformats.org/officeDocument/2006/relationships/slide" Target="slides/slide69.xml"/><Relationship Id="rId9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1.xml"/><Relationship Id="rId39" Type="http://schemas.openxmlformats.org/officeDocument/2006/relationships/slide" Target="slides/slide2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047EE15-6613-4061-AEAB-7D11839B2CBD}" type="datetimeFigureOut">
              <a:rPr lang="en-US" smtClean="0"/>
              <a:t>12/11/2018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0F70A2C-BD0A-4FFC-9E3F-841AB8830BF4}" type="slidenum">
              <a:rPr lang="en-US" smtClean="0"/>
              <a:t>‹#›</a:t>
            </a:fld>
            <a:endParaRPr lang="en-US"/>
          </a:p>
        </p:txBody>
      </p:sp>
    </p:spTree>
    <p:extLst>
      <p:ext uri="{BB962C8B-B14F-4D97-AF65-F5344CB8AC3E}">
        <p14:creationId xmlns:p14="http://schemas.microsoft.com/office/powerpoint/2010/main" val="42021278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for NH talk: audience = land trusts, con </a:t>
            </a:r>
            <a:r>
              <a:rPr lang="en-US" dirty="0" err="1"/>
              <a:t>comms</a:t>
            </a:r>
            <a:r>
              <a:rPr lang="en-US" dirty="0"/>
              <a:t>, </a:t>
            </a:r>
            <a:r>
              <a:rPr lang="en-US" dirty="0" err="1"/>
              <a:t>dfg</a:t>
            </a:r>
            <a:r>
              <a:rPr lang="en-US" dirty="0"/>
              <a:t> ; speak about WAP; include coastal impacts (</a:t>
            </a:r>
            <a:r>
              <a:rPr lang="en-US" dirty="0" err="1"/>
              <a:t>eg</a:t>
            </a:r>
            <a:r>
              <a:rPr lang="en-US" dirty="0"/>
              <a:t> lobsters)</a:t>
            </a:r>
          </a:p>
          <a:p>
            <a:r>
              <a:rPr lang="en-US" dirty="0"/>
              <a:t>20 min talk, + 10 min discussion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22C0E8-95DF-4884-A064-54FD44A20E8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638794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a:extLst>
              <a:ext uri="{FF2B5EF4-FFF2-40B4-BE49-F238E27FC236}">
                <a16:creationId xmlns:a16="http://schemas.microsoft.com/office/drawing/2014/main" id="{C861AD84-6328-4F07-9E85-F11C89ADFBA3}"/>
              </a:ext>
            </a:extLst>
          </p:cNvPr>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098" name="Text Box 2">
            <a:extLst>
              <a:ext uri="{FF2B5EF4-FFF2-40B4-BE49-F238E27FC236}">
                <a16:creationId xmlns:a16="http://schemas.microsoft.com/office/drawing/2014/main" id="{62FFEA6B-BAD8-46F2-BBEC-56A3798A6F01}"/>
              </a:ext>
            </a:extLst>
          </p:cNvPr>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GB" altLang="en-US" dirty="0">
                <a:latin typeface="Arial" panose="020B0604020202020204" pitchFamily="34" charset="0"/>
                <a:cs typeface="msgothic" charset="0"/>
              </a:rPr>
              <a:t>Predicted extinction risks from climate change accelerate with global temperature rise. The </a:t>
            </a:r>
            <a:r>
              <a:rPr lang="en-GB" altLang="en-US" dirty="0" err="1">
                <a:latin typeface="Arial" panose="020B0604020202020204" pitchFamily="34" charset="0"/>
                <a:cs typeface="msgothic" charset="0"/>
              </a:rPr>
              <a:t>gray</a:t>
            </a:r>
            <a:r>
              <a:rPr lang="en-GB" altLang="en-US" dirty="0">
                <a:latin typeface="Arial" panose="020B0604020202020204" pitchFamily="34" charset="0"/>
                <a:cs typeface="msgothic" charset="0"/>
              </a:rPr>
              <a:t> band indicates 95% CIs. Preindustrial rise was calculated by using standard methods (</a:t>
            </a:r>
            <a:r>
              <a:rPr lang="en-GB" altLang="en-US" i="1" dirty="0">
                <a:latin typeface="Arial" panose="020B0604020202020204" pitchFamily="34" charset="0"/>
                <a:cs typeface="msgothic" charset="0"/>
              </a:rPr>
              <a:t>27</a:t>
            </a:r>
            <a:r>
              <a:rPr lang="en-GB" altLang="en-US" dirty="0">
                <a:latin typeface="Arial" panose="020B0604020202020204" pitchFamily="34" charset="0"/>
                <a:cs typeface="msgothic" charset="0"/>
              </a:rPr>
              <a:t>). Circles indicate posterior means with area proportional to log</a:t>
            </a:r>
            <a:r>
              <a:rPr lang="en-GB" altLang="en-US" baseline="-33000" dirty="0">
                <a:latin typeface="Arial" panose="020B0604020202020204" pitchFamily="34" charset="0"/>
                <a:cs typeface="msgothic" charset="0"/>
              </a:rPr>
              <a:t>10</a:t>
            </a:r>
            <a:r>
              <a:rPr lang="en-GB" altLang="en-US" dirty="0">
                <a:latin typeface="Arial" panose="020B0604020202020204" pitchFamily="34" charset="0"/>
                <a:cs typeface="msgothic" charset="0"/>
              </a:rPr>
              <a:t> sample size (bottom left, key). Extinction risks for four scenarios are provided: the current </a:t>
            </a:r>
            <a:r>
              <a:rPr lang="en-GB" altLang="en-US" dirty="0" err="1">
                <a:latin typeface="Arial" panose="020B0604020202020204" pitchFamily="34" charset="0"/>
                <a:cs typeface="msgothic" charset="0"/>
              </a:rPr>
              <a:t>postindustrial</a:t>
            </a:r>
            <a:r>
              <a:rPr lang="en-GB" altLang="en-US" dirty="0">
                <a:latin typeface="Arial" panose="020B0604020202020204" pitchFamily="34" charset="0"/>
                <a:cs typeface="msgothic" charset="0"/>
              </a:rPr>
              <a:t> temperature rise of 0.8°C (</a:t>
            </a:r>
            <a:r>
              <a:rPr lang="en-GB" altLang="en-US" i="1" dirty="0">
                <a:latin typeface="Arial" panose="020B0604020202020204" pitchFamily="34" charset="0"/>
                <a:cs typeface="msgothic" charset="0"/>
              </a:rPr>
              <a:t>5</a:t>
            </a:r>
            <a:r>
              <a:rPr lang="en-GB" altLang="en-US" dirty="0">
                <a:latin typeface="Arial" panose="020B0604020202020204" pitchFamily="34" charset="0"/>
                <a:cs typeface="msgothic" charset="0"/>
              </a:rPr>
              <a:t>), the policy target of 2°C, and RCPs 6.0 and 8.5.</a:t>
            </a:r>
          </a:p>
        </p:txBody>
      </p:sp>
    </p:spTree>
    <p:extLst>
      <p:ext uri="{BB962C8B-B14F-4D97-AF65-F5344CB8AC3E}">
        <p14:creationId xmlns:p14="http://schemas.microsoft.com/office/powerpoint/2010/main" val="6889432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35" dirty="0">
                <a:solidFill>
                  <a:srgbClr val="231F20"/>
                </a:solidFill>
                <a:latin typeface="PMingLiU"/>
                <a:cs typeface="PMingLiU"/>
              </a:rPr>
              <a:t>Fig. </a:t>
            </a:r>
            <a:r>
              <a:rPr lang="en-US" sz="1200" spc="20" dirty="0">
                <a:solidFill>
                  <a:srgbClr val="231F20"/>
                </a:solidFill>
                <a:latin typeface="PMingLiU"/>
                <a:cs typeface="PMingLiU"/>
              </a:rPr>
              <a:t>3 </a:t>
            </a:r>
            <a:r>
              <a:rPr lang="en-US" sz="1200" spc="-5" dirty="0">
                <a:solidFill>
                  <a:srgbClr val="231F20"/>
                </a:solidFill>
                <a:latin typeface="Palatino Linotype"/>
                <a:cs typeface="Palatino Linotype"/>
              </a:rPr>
              <a:t>Seasonal timing of juvenile captures (the Julian day at  which 10% of young were captured) as a function of year for  one early breeder: Song Sparrow, one mid-season breeder:  Wood Thrush, and two late-season breeders: American Gold-  finch and Cedar Waxwing. </a:t>
            </a:r>
            <a:r>
              <a:rPr lang="en-US" sz="1200" dirty="0">
                <a:solidFill>
                  <a:srgbClr val="231F20"/>
                </a:solidFill>
                <a:latin typeface="Palatino Linotype"/>
                <a:cs typeface="Palatino Linotype"/>
              </a:rPr>
              <a:t>Birds </a:t>
            </a:r>
            <a:r>
              <a:rPr lang="en-US" sz="1200" spc="-5" dirty="0">
                <a:solidFill>
                  <a:srgbClr val="231F20"/>
                </a:solidFill>
                <a:latin typeface="Palatino Linotype"/>
                <a:cs typeface="Palatino Linotype"/>
              </a:rPr>
              <a:t>were captured over </a:t>
            </a:r>
            <a:r>
              <a:rPr lang="en-US" sz="1200" spc="-10" dirty="0">
                <a:solidFill>
                  <a:srgbClr val="231F20"/>
                </a:solidFill>
                <a:latin typeface="Palatino Linotype"/>
                <a:cs typeface="Palatino Linotype"/>
              </a:rPr>
              <a:t>five </a:t>
            </a:r>
            <a:r>
              <a:rPr lang="en-US" sz="1200" spc="-5" dirty="0" err="1">
                <a:solidFill>
                  <a:srgbClr val="231F20"/>
                </a:solidFill>
                <a:latin typeface="Palatino Linotype"/>
                <a:cs typeface="Palatino Linotype"/>
              </a:rPr>
              <a:t>dec</a:t>
            </a:r>
            <a:r>
              <a:rPr lang="en-US" sz="1200" spc="-5" dirty="0">
                <a:solidFill>
                  <a:srgbClr val="231F20"/>
                </a:solidFill>
                <a:latin typeface="Palatino Linotype"/>
                <a:cs typeface="Palatino Linotype"/>
              </a:rPr>
              <a:t>-  </a:t>
            </a:r>
            <a:r>
              <a:rPr lang="en-US" sz="1200" spc="-5" dirty="0" err="1">
                <a:solidFill>
                  <a:srgbClr val="231F20"/>
                </a:solidFill>
                <a:latin typeface="Palatino Linotype"/>
                <a:cs typeface="Palatino Linotype"/>
              </a:rPr>
              <a:t>ades</a:t>
            </a:r>
            <a:r>
              <a:rPr lang="en-US" sz="1200" spc="-5" dirty="0">
                <a:solidFill>
                  <a:srgbClr val="231F20"/>
                </a:solidFill>
                <a:latin typeface="Palatino Linotype"/>
                <a:cs typeface="Palatino Linotype"/>
              </a:rPr>
              <a:t> at a constant effort mist-netting station in</a:t>
            </a:r>
            <a:r>
              <a:rPr lang="en-US" sz="1200" spc="80" dirty="0">
                <a:solidFill>
                  <a:srgbClr val="231F20"/>
                </a:solidFill>
                <a:latin typeface="Palatino Linotype"/>
                <a:cs typeface="Palatino Linotype"/>
              </a:rPr>
              <a:t> </a:t>
            </a:r>
            <a:r>
              <a:rPr lang="en-US" sz="1200" spc="-5" dirty="0">
                <a:solidFill>
                  <a:srgbClr val="231F20"/>
                </a:solidFill>
                <a:latin typeface="Palatino Linotype"/>
                <a:cs typeface="Palatino Linotype"/>
              </a:rPr>
              <a:t>Pennsylvania.</a:t>
            </a:r>
            <a:endParaRPr lang="en-US" sz="1200" dirty="0">
              <a:latin typeface="Palatino Linotype"/>
              <a:cs typeface="Palatino Linotype"/>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F70A2C-BD0A-4FFC-9E3F-841AB8830BF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972682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35" dirty="0">
                <a:solidFill>
                  <a:srgbClr val="231F20"/>
                </a:solidFill>
                <a:latin typeface="PMingLiU"/>
                <a:cs typeface="PMingLiU"/>
              </a:rPr>
              <a:t>Fig. </a:t>
            </a:r>
            <a:r>
              <a:rPr lang="en-US" sz="1200" spc="20" dirty="0">
                <a:solidFill>
                  <a:srgbClr val="231F20"/>
                </a:solidFill>
                <a:latin typeface="PMingLiU"/>
                <a:cs typeface="PMingLiU"/>
              </a:rPr>
              <a:t>3 </a:t>
            </a:r>
            <a:r>
              <a:rPr lang="en-US" sz="1200" spc="-5" dirty="0">
                <a:solidFill>
                  <a:srgbClr val="231F20"/>
                </a:solidFill>
                <a:latin typeface="Palatino Linotype"/>
                <a:cs typeface="Palatino Linotype"/>
              </a:rPr>
              <a:t>Seasonal timing of juvenile captures (the Julian day at  which 10% of young were captured) as a function of year for  one early breeder: Song Sparrow, one mid-season breeder:  Wood Thrush, and two late-season breeders: American Gold-  finch and Cedar Waxwing. </a:t>
            </a:r>
            <a:r>
              <a:rPr lang="en-US" sz="1200" dirty="0">
                <a:solidFill>
                  <a:srgbClr val="231F20"/>
                </a:solidFill>
                <a:latin typeface="Palatino Linotype"/>
                <a:cs typeface="Palatino Linotype"/>
              </a:rPr>
              <a:t>Birds </a:t>
            </a:r>
            <a:r>
              <a:rPr lang="en-US" sz="1200" spc="-5" dirty="0">
                <a:solidFill>
                  <a:srgbClr val="231F20"/>
                </a:solidFill>
                <a:latin typeface="Palatino Linotype"/>
                <a:cs typeface="Palatino Linotype"/>
              </a:rPr>
              <a:t>were captured over </a:t>
            </a:r>
            <a:r>
              <a:rPr lang="en-US" sz="1200" spc="-10" dirty="0">
                <a:solidFill>
                  <a:srgbClr val="231F20"/>
                </a:solidFill>
                <a:latin typeface="Palatino Linotype"/>
                <a:cs typeface="Palatino Linotype"/>
              </a:rPr>
              <a:t>five </a:t>
            </a:r>
            <a:r>
              <a:rPr lang="en-US" sz="1200" spc="-5" dirty="0" err="1">
                <a:solidFill>
                  <a:srgbClr val="231F20"/>
                </a:solidFill>
                <a:latin typeface="Palatino Linotype"/>
                <a:cs typeface="Palatino Linotype"/>
              </a:rPr>
              <a:t>dec</a:t>
            </a:r>
            <a:r>
              <a:rPr lang="en-US" sz="1200" spc="-5" dirty="0">
                <a:solidFill>
                  <a:srgbClr val="231F20"/>
                </a:solidFill>
                <a:latin typeface="Palatino Linotype"/>
                <a:cs typeface="Palatino Linotype"/>
              </a:rPr>
              <a:t>-  </a:t>
            </a:r>
            <a:r>
              <a:rPr lang="en-US" sz="1200" spc="-5" dirty="0" err="1">
                <a:solidFill>
                  <a:srgbClr val="231F20"/>
                </a:solidFill>
                <a:latin typeface="Palatino Linotype"/>
                <a:cs typeface="Palatino Linotype"/>
              </a:rPr>
              <a:t>ades</a:t>
            </a:r>
            <a:r>
              <a:rPr lang="en-US" sz="1200" spc="-5" dirty="0">
                <a:solidFill>
                  <a:srgbClr val="231F20"/>
                </a:solidFill>
                <a:latin typeface="Palatino Linotype"/>
                <a:cs typeface="Palatino Linotype"/>
              </a:rPr>
              <a:t> at a constant effort mist-netting station in</a:t>
            </a:r>
            <a:r>
              <a:rPr lang="en-US" sz="1200" spc="80" dirty="0">
                <a:solidFill>
                  <a:srgbClr val="231F20"/>
                </a:solidFill>
                <a:latin typeface="Palatino Linotype"/>
                <a:cs typeface="Palatino Linotype"/>
              </a:rPr>
              <a:t> </a:t>
            </a:r>
            <a:r>
              <a:rPr lang="en-US" sz="1200" spc="-5" dirty="0">
                <a:solidFill>
                  <a:srgbClr val="231F20"/>
                </a:solidFill>
                <a:latin typeface="Palatino Linotype"/>
                <a:cs typeface="Palatino Linotype"/>
              </a:rPr>
              <a:t>Pennsylvania.</a:t>
            </a:r>
            <a:endParaRPr lang="en-US" sz="1200" dirty="0">
              <a:latin typeface="Palatino Linotype"/>
              <a:cs typeface="Palatino Linotype"/>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F70A2C-BD0A-4FFC-9E3F-841AB8830BF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939972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35" dirty="0">
                <a:solidFill>
                  <a:srgbClr val="231F20"/>
                </a:solidFill>
                <a:latin typeface="PMingLiU"/>
                <a:cs typeface="PMingLiU"/>
              </a:rPr>
              <a:t>Fig. </a:t>
            </a:r>
            <a:r>
              <a:rPr lang="en-US" sz="1200" spc="20" dirty="0">
                <a:solidFill>
                  <a:srgbClr val="231F20"/>
                </a:solidFill>
                <a:latin typeface="PMingLiU"/>
                <a:cs typeface="PMingLiU"/>
              </a:rPr>
              <a:t>3 </a:t>
            </a:r>
            <a:r>
              <a:rPr lang="en-US" sz="1200" spc="-5" dirty="0">
                <a:solidFill>
                  <a:srgbClr val="231F20"/>
                </a:solidFill>
                <a:latin typeface="Palatino Linotype"/>
                <a:cs typeface="Palatino Linotype"/>
              </a:rPr>
              <a:t>Seasonal timing of juvenile captures (the Julian day at  which 10% of young were captured) as a function of year for  one early breeder: Song Sparrow, one mid-season breeder:  Wood Thrush, and two late-season breeders: American Gold-  finch and Cedar Waxwing. </a:t>
            </a:r>
            <a:r>
              <a:rPr lang="en-US" sz="1200" dirty="0">
                <a:solidFill>
                  <a:srgbClr val="231F20"/>
                </a:solidFill>
                <a:latin typeface="Palatino Linotype"/>
                <a:cs typeface="Palatino Linotype"/>
              </a:rPr>
              <a:t>Birds </a:t>
            </a:r>
            <a:r>
              <a:rPr lang="en-US" sz="1200" spc="-5" dirty="0">
                <a:solidFill>
                  <a:srgbClr val="231F20"/>
                </a:solidFill>
                <a:latin typeface="Palatino Linotype"/>
                <a:cs typeface="Palatino Linotype"/>
              </a:rPr>
              <a:t>were captured over </a:t>
            </a:r>
            <a:r>
              <a:rPr lang="en-US" sz="1200" spc="-10" dirty="0">
                <a:solidFill>
                  <a:srgbClr val="231F20"/>
                </a:solidFill>
                <a:latin typeface="Palatino Linotype"/>
                <a:cs typeface="Palatino Linotype"/>
              </a:rPr>
              <a:t>five </a:t>
            </a:r>
            <a:r>
              <a:rPr lang="en-US" sz="1200" spc="-5" dirty="0" err="1">
                <a:solidFill>
                  <a:srgbClr val="231F20"/>
                </a:solidFill>
                <a:latin typeface="Palatino Linotype"/>
                <a:cs typeface="Palatino Linotype"/>
              </a:rPr>
              <a:t>dec</a:t>
            </a:r>
            <a:r>
              <a:rPr lang="en-US" sz="1200" spc="-5" dirty="0">
                <a:solidFill>
                  <a:srgbClr val="231F20"/>
                </a:solidFill>
                <a:latin typeface="Palatino Linotype"/>
                <a:cs typeface="Palatino Linotype"/>
              </a:rPr>
              <a:t>-  </a:t>
            </a:r>
            <a:r>
              <a:rPr lang="en-US" sz="1200" spc="-5" dirty="0" err="1">
                <a:solidFill>
                  <a:srgbClr val="231F20"/>
                </a:solidFill>
                <a:latin typeface="Palatino Linotype"/>
                <a:cs typeface="Palatino Linotype"/>
              </a:rPr>
              <a:t>ades</a:t>
            </a:r>
            <a:r>
              <a:rPr lang="en-US" sz="1200" spc="-5" dirty="0">
                <a:solidFill>
                  <a:srgbClr val="231F20"/>
                </a:solidFill>
                <a:latin typeface="Palatino Linotype"/>
                <a:cs typeface="Palatino Linotype"/>
              </a:rPr>
              <a:t> at a constant effort mist-netting station in</a:t>
            </a:r>
            <a:r>
              <a:rPr lang="en-US" sz="1200" spc="80" dirty="0">
                <a:solidFill>
                  <a:srgbClr val="231F20"/>
                </a:solidFill>
                <a:latin typeface="Palatino Linotype"/>
                <a:cs typeface="Palatino Linotype"/>
              </a:rPr>
              <a:t> </a:t>
            </a:r>
            <a:r>
              <a:rPr lang="en-US" sz="1200" spc="-5" dirty="0">
                <a:solidFill>
                  <a:srgbClr val="231F20"/>
                </a:solidFill>
                <a:latin typeface="Palatino Linotype"/>
                <a:cs typeface="Palatino Linotype"/>
              </a:rPr>
              <a:t>Pennsylvania.</a:t>
            </a:r>
            <a:endParaRPr lang="en-US" sz="1200" dirty="0">
              <a:latin typeface="Palatino Linotype"/>
              <a:cs typeface="Palatino Linotype"/>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F70A2C-BD0A-4FFC-9E3F-841AB8830BF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450029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indent="0">
              <a:buNone/>
            </a:pPr>
            <a:r>
              <a:rPr lang="en-US" sz="2400" i="1" dirty="0"/>
              <a:t>Vulnerability</a:t>
            </a:r>
            <a:r>
              <a:rPr lang="en-US" sz="2400" dirty="0"/>
              <a:t>: the susceptibility of a species, system or resource to the negative effects of climate change and other stressors (direct and indirect)</a:t>
            </a:r>
          </a:p>
          <a:p>
            <a:pPr lvl="1">
              <a:buFont typeface="Courier New" panose="02070309020205020404" pitchFamily="49" charset="0"/>
              <a:buChar char="o"/>
            </a:pPr>
            <a:r>
              <a:rPr lang="en-US" sz="2000" b="1" dirty="0"/>
              <a:t>Exposure</a:t>
            </a:r>
            <a:r>
              <a:rPr lang="en-US" sz="2000" dirty="0"/>
              <a:t> - the character, magnitude, and rate of change a species experiences</a:t>
            </a:r>
          </a:p>
          <a:p>
            <a:pPr lvl="1">
              <a:buFont typeface="Courier New" panose="02070309020205020404" pitchFamily="49" charset="0"/>
              <a:buChar char="o"/>
            </a:pPr>
            <a:r>
              <a:rPr lang="en-US" sz="2000" b="1" dirty="0"/>
              <a:t>Sensitivity</a:t>
            </a:r>
            <a:r>
              <a:rPr lang="en-US" sz="2000" dirty="0"/>
              <a:t> - the degree to which a species or habitat is likely to be affected or responsive to impacts</a:t>
            </a:r>
          </a:p>
          <a:p>
            <a:pPr lvl="1">
              <a:buFont typeface="Courier New" panose="02070309020205020404" pitchFamily="49" charset="0"/>
              <a:buChar char="o"/>
            </a:pPr>
            <a:r>
              <a:rPr lang="en-US" sz="2000" b="1" dirty="0"/>
              <a:t>Adaptive capacity </a:t>
            </a:r>
            <a:r>
              <a:rPr lang="en-US" sz="2000" dirty="0"/>
              <a:t>- the ability of a species to cope and persist under changing conditions through local or regional acclimation, dispersal or migration, adaptation, and/or evolution</a:t>
            </a:r>
          </a:p>
          <a:p>
            <a:r>
              <a:rPr lang="en-US" sz="1200" i="1" kern="1200" dirty="0">
                <a:solidFill>
                  <a:schemeClr val="tx1"/>
                </a:solidFill>
                <a:effectLst/>
                <a:latin typeface="+mn-lt"/>
                <a:ea typeface="+mn-ea"/>
                <a:cs typeface="+mn-cs"/>
              </a:rPr>
              <a:t>Climate change vulnerability</a:t>
            </a:r>
            <a:r>
              <a:rPr lang="en-US" sz="1200" kern="1200" dirty="0">
                <a:solidFill>
                  <a:schemeClr val="tx1"/>
                </a:solidFill>
                <a:effectLst/>
                <a:latin typeface="+mn-lt"/>
                <a:ea typeface="+mn-ea"/>
                <a:cs typeface="+mn-cs"/>
              </a:rPr>
              <a:t> is comprised of three separate but related components: exposure, sensitivity, and adaptive capacity</a:t>
            </a:r>
          </a:p>
          <a:p>
            <a:r>
              <a:rPr lang="en-US" sz="1200" kern="1200" dirty="0">
                <a:solidFill>
                  <a:schemeClr val="tx1"/>
                </a:solidFill>
                <a:effectLst/>
                <a:latin typeface="+mn-lt"/>
                <a:ea typeface="+mn-ea"/>
                <a:cs typeface="+mn-cs"/>
              </a:rPr>
              <a:t>Examples of Exposure - temperature, precipitation, and extreme events, but could also include habitat shifts due to changing vegetation or ocean acidification</a:t>
            </a:r>
          </a:p>
          <a:p>
            <a:r>
              <a:rPr lang="en-US" sz="1200" kern="1200" dirty="0">
                <a:solidFill>
                  <a:schemeClr val="tx1"/>
                </a:solidFill>
                <a:effectLst/>
                <a:latin typeface="+mn-lt"/>
                <a:ea typeface="+mn-ea"/>
                <a:cs typeface="+mn-cs"/>
              </a:rPr>
              <a:t>Examples</a:t>
            </a:r>
            <a:r>
              <a:rPr lang="en-US" sz="1200" kern="1200" baseline="0" dirty="0">
                <a:solidFill>
                  <a:schemeClr val="tx1"/>
                </a:solidFill>
                <a:effectLst/>
                <a:latin typeface="+mn-lt"/>
                <a:ea typeface="+mn-ea"/>
                <a:cs typeface="+mn-cs"/>
              </a:rPr>
              <a:t> of Sensitivity – thermal tolerance, </a:t>
            </a:r>
            <a:r>
              <a:rPr lang="en-US" sz="1200" kern="1200" dirty="0">
                <a:solidFill>
                  <a:schemeClr val="tx1"/>
                </a:solidFill>
                <a:effectLst/>
                <a:latin typeface="+mn-lt"/>
                <a:ea typeface="+mn-ea"/>
                <a:cs typeface="+mn-cs"/>
              </a:rPr>
              <a:t>dependence on a specific hydrological regime</a:t>
            </a:r>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Examples of A/C  - </a:t>
            </a:r>
            <a:r>
              <a:rPr lang="en-US" sz="1200" kern="1200" dirty="0">
                <a:solidFill>
                  <a:schemeClr val="tx1"/>
                </a:solidFill>
                <a:effectLst/>
                <a:latin typeface="+mn-lt"/>
                <a:ea typeface="+mn-ea"/>
                <a:cs typeface="+mn-cs"/>
              </a:rPr>
              <a:t>behavioral changes, dispersal ability, and genetic variation </a:t>
            </a:r>
            <a:endParaRPr lang="en-US" dirty="0"/>
          </a:p>
          <a:p>
            <a:pPr defTabSz="928299">
              <a:defRPr/>
            </a:pP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C4FE6F-E3AA-42F4-B193-E46864BE995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098526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220C97-7C6A-4984-86AF-9B257E61C34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108191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way that climate change will impact species ranges through habitat change and modify species interactions is not well enough understood. We took a community view of the climate-vulnerable, biologically-important spruce-fir forest ecosystem of the northeastern U.S., examining if and how species are responding to warming and changing precipitation patterns. We examined how fluctuations in temperature and snowpack influence distributional shifts along elevational and latitudinal gradients; for example, milder winter conditions may allow generalist carnivores such as bobcats to access boreal forest habitat, increasing direct and indirect competition with Canada lynx and American marten for prey. In another example of climate-driven predation shifts, upslope shifts of American red squirrels may increase predation rates on vulnerable montane songbirds. </a:t>
            </a:r>
          </a:p>
          <a:p>
            <a:r>
              <a:rPr lang="en-US" sz="1200" kern="1200" dirty="0">
                <a:solidFill>
                  <a:schemeClr val="tx1"/>
                </a:solidFill>
                <a:effectLst/>
                <a:latin typeface="+mn-lt"/>
                <a:ea typeface="+mn-ea"/>
                <a:cs typeface="+mn-cs"/>
              </a:rPr>
              <a:t>We combined data from weather stations with model-based high resolution data to obtain information on historical and present climate variables. We forecasted spruce-fir forest extent using landscape and ecosystem models under a combination of global circulation model projections and representative concentration pathways for the northern Appalachians. Presence and abundance data from animal surveys were used to build occupancy models to assess the habitat, climate, and species relationships.</a:t>
            </a:r>
          </a:p>
          <a:p>
            <a:r>
              <a:rPr lang="en-US" sz="1200" kern="1200" dirty="0">
                <a:solidFill>
                  <a:schemeClr val="tx1"/>
                </a:solidFill>
                <a:effectLst/>
                <a:latin typeface="+mn-lt"/>
                <a:ea typeface="+mn-ea"/>
                <a:cs typeface="+mn-cs"/>
              </a:rPr>
              <a:t>Species responded individually with geographic variation in response within and across species. Some species closely tracked climate changes, whereas others showed no response, or even responses such as shifts southward that were counter to what would be expected. For example, although low elevation boreal bird species showed evidence of expanding upslope, most high elevation species expanded downslope. </a:t>
            </a:r>
          </a:p>
          <a:p>
            <a:r>
              <a:rPr lang="en-US" sz="1200" kern="1200" dirty="0">
                <a:solidFill>
                  <a:schemeClr val="tx1"/>
                </a:solidFill>
                <a:effectLst/>
                <a:latin typeface="+mn-lt"/>
                <a:ea typeface="+mn-ea"/>
                <a:cs typeface="+mn-cs"/>
              </a:rPr>
              <a:t>This work highlights the need to take a mechanistic perspective of species responses to climate change and avoid generalizations of simple shifts northward and upward. Understanding how climate change affects community dynamics will improve predictions of how individual species will respond to climate change. These predictions then provide information about how distributional shifts will occur in a biologically critical ecosystem and if there will be climate change refugia they can target for management.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pPr algn="ctr" defTabSz="1374972"/>
            <a:endParaRPr lang="en-US" dirty="0">
              <a:latin typeface="Garamond" pitchFamily="18" charset="0"/>
            </a:endParaRPr>
          </a:p>
          <a:p>
            <a:pPr algn="ctr" defTabSz="1374972"/>
            <a:endParaRPr lang="en-US" dirty="0">
              <a:latin typeface="Garamond" pitchFamily="18" charset="0"/>
            </a:endParaRPr>
          </a:p>
          <a:p>
            <a:pPr algn="ctr" defTabSz="1374972"/>
            <a:r>
              <a:rPr lang="en-US" dirty="0">
                <a:latin typeface="Garamond" pitchFamily="18" charset="0"/>
              </a:rPr>
              <a:t>Toni Lyn Morelli</a:t>
            </a:r>
            <a:r>
              <a:rPr lang="en-US" baseline="30000" dirty="0">
                <a:latin typeface="Garamond" pitchFamily="18" charset="0"/>
              </a:rPr>
              <a:t>1,2,3*</a:t>
            </a:r>
            <a:r>
              <a:rPr lang="en-US" dirty="0">
                <a:latin typeface="Garamond" pitchFamily="18" charset="0"/>
              </a:rPr>
              <a:t>, William V. DeLuca</a:t>
            </a:r>
            <a:r>
              <a:rPr lang="en-US" baseline="30000" dirty="0">
                <a:latin typeface="Garamond" pitchFamily="18" charset="0"/>
              </a:rPr>
              <a:t>1,3</a:t>
            </a:r>
            <a:r>
              <a:rPr lang="en-US" dirty="0">
                <a:latin typeface="Garamond" pitchFamily="18" charset="0"/>
              </a:rPr>
              <a:t>, Timothy R. Duclos</a:t>
            </a:r>
            <a:r>
              <a:rPr lang="en-US" baseline="30000" dirty="0">
                <a:latin typeface="Garamond" pitchFamily="18" charset="0"/>
              </a:rPr>
              <a:t>1,3</a:t>
            </a:r>
            <a:r>
              <a:rPr lang="en-US" dirty="0">
                <a:latin typeface="Garamond" pitchFamily="18" charset="0"/>
              </a:rPr>
              <a:t>, Joel Ralston</a:t>
            </a:r>
            <a:r>
              <a:rPr lang="en-US" baseline="30000" dirty="0">
                <a:latin typeface="Garamond" pitchFamily="18" charset="0"/>
              </a:rPr>
              <a:t>6</a:t>
            </a:r>
            <a:r>
              <a:rPr lang="en-US" dirty="0">
                <a:latin typeface="Garamond" pitchFamily="18" charset="0"/>
              </a:rPr>
              <a:t>, </a:t>
            </a:r>
          </a:p>
          <a:p>
            <a:pPr algn="ctr" defTabSz="1374972"/>
            <a:r>
              <a:rPr lang="en-US" baseline="30000" dirty="0">
                <a:latin typeface="Garamond" pitchFamily="18" charset="0"/>
              </a:rPr>
              <a:t>1</a:t>
            </a:r>
            <a:r>
              <a:rPr lang="en-US" dirty="0">
                <a:latin typeface="Garamond" pitchFamily="18" charset="0"/>
              </a:rPr>
              <a:t>DOI Northeast Climate Science Center (NE CSC), </a:t>
            </a:r>
            <a:r>
              <a:rPr lang="en-US" baseline="30000" dirty="0">
                <a:latin typeface="Garamond" pitchFamily="18" charset="0"/>
              </a:rPr>
              <a:t>2</a:t>
            </a:r>
            <a:r>
              <a:rPr lang="en-US" dirty="0">
                <a:latin typeface="Garamond" pitchFamily="18" charset="0"/>
              </a:rPr>
              <a:t>U.S. Geological Survey, </a:t>
            </a:r>
          </a:p>
          <a:p>
            <a:pPr algn="ctr" defTabSz="1374972"/>
            <a:r>
              <a:rPr lang="en-US" baseline="30000" dirty="0">
                <a:latin typeface="Garamond" pitchFamily="18" charset="0"/>
              </a:rPr>
              <a:t>3</a:t>
            </a:r>
            <a:r>
              <a:rPr lang="en-US" dirty="0">
                <a:latin typeface="Garamond" pitchFamily="18" charset="0"/>
              </a:rPr>
              <a:t>Department of Environmental Conservation, University of Massachusetts, Amherst, </a:t>
            </a:r>
            <a:r>
              <a:rPr lang="en-US" baseline="30000" dirty="0">
                <a:latin typeface="Garamond" pitchFamily="18" charset="0"/>
              </a:rPr>
              <a:t>4</a:t>
            </a:r>
            <a:r>
              <a:rPr lang="en-US" dirty="0">
                <a:latin typeface="Garamond" pitchFamily="18" charset="0"/>
              </a:rPr>
              <a:t>Vermont Center for </a:t>
            </a:r>
            <a:r>
              <a:rPr lang="en-US" dirty="0" err="1">
                <a:latin typeface="Garamond" pitchFamily="18" charset="0"/>
              </a:rPr>
              <a:t>Ecostudies</a:t>
            </a:r>
            <a:r>
              <a:rPr lang="en-US" dirty="0">
                <a:latin typeface="Garamond" pitchFamily="18" charset="0"/>
              </a:rPr>
              <a:t>, </a:t>
            </a:r>
          </a:p>
          <a:p>
            <a:pPr algn="ctr" defTabSz="1374972"/>
            <a:r>
              <a:rPr lang="en-US" baseline="30000" dirty="0">
                <a:latin typeface="Garamond" pitchFamily="18" charset="0"/>
              </a:rPr>
              <a:t>5</a:t>
            </a:r>
            <a:r>
              <a:rPr lang="en-US" dirty="0">
                <a:latin typeface="Garamond" pitchFamily="18" charset="0"/>
              </a:rPr>
              <a:t>Association of Fish and Wildlife Agencies, </a:t>
            </a:r>
            <a:r>
              <a:rPr lang="en-US" baseline="30000" dirty="0">
                <a:latin typeface="Garamond" pitchFamily="18" charset="0"/>
              </a:rPr>
              <a:t>6</a:t>
            </a:r>
            <a:r>
              <a:rPr lang="en-US" dirty="0">
                <a:latin typeface="Garamond" pitchFamily="18" charset="0"/>
              </a:rPr>
              <a:t>Saint Mary’s College, </a:t>
            </a:r>
            <a:r>
              <a:rPr lang="en-US" baseline="30000" dirty="0">
                <a:latin typeface="Garamond" pitchFamily="18" charset="0"/>
              </a:rPr>
              <a:t>7</a:t>
            </a:r>
            <a:r>
              <a:rPr lang="en-US" dirty="0">
                <a:latin typeface="Garamond" pitchFamily="18" charset="0"/>
              </a:rPr>
              <a:t>U.S. Forest Service, Northern Research Station</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DF2F8F-2B3C-467B-BD08-D1762462B87A}"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376089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eaLnBrk="0" hangingPunct="0">
              <a:defRPr sz="2400" i="1">
                <a:solidFill>
                  <a:schemeClr val="tx1"/>
                </a:solidFill>
                <a:latin typeface="Arial" charset="0"/>
              </a:defRPr>
            </a:lvl1pPr>
            <a:lvl2pPr marL="729057" indent="-280406" eaLnBrk="0" hangingPunct="0">
              <a:defRPr sz="2400" i="1">
                <a:solidFill>
                  <a:schemeClr val="tx1"/>
                </a:solidFill>
                <a:latin typeface="Arial" charset="0"/>
              </a:defRPr>
            </a:lvl2pPr>
            <a:lvl3pPr marL="1121626" indent="-224325" eaLnBrk="0" hangingPunct="0">
              <a:defRPr sz="2400" i="1">
                <a:solidFill>
                  <a:schemeClr val="tx1"/>
                </a:solidFill>
                <a:latin typeface="Arial" charset="0"/>
              </a:defRPr>
            </a:lvl3pPr>
            <a:lvl4pPr marL="1570276" indent="-224325" eaLnBrk="0" hangingPunct="0">
              <a:defRPr sz="2400" i="1">
                <a:solidFill>
                  <a:schemeClr val="tx1"/>
                </a:solidFill>
                <a:latin typeface="Arial" charset="0"/>
              </a:defRPr>
            </a:lvl4pPr>
            <a:lvl5pPr marL="2018927" indent="-224325" eaLnBrk="0" hangingPunct="0">
              <a:defRPr sz="2400" i="1">
                <a:solidFill>
                  <a:schemeClr val="tx1"/>
                </a:solidFill>
                <a:latin typeface="Arial" charset="0"/>
              </a:defRPr>
            </a:lvl5pPr>
            <a:lvl6pPr marL="2467577" indent="-224325" eaLnBrk="0" fontAlgn="base" hangingPunct="0">
              <a:spcBef>
                <a:spcPct val="0"/>
              </a:spcBef>
              <a:spcAft>
                <a:spcPct val="0"/>
              </a:spcAft>
              <a:defRPr sz="2400" i="1">
                <a:solidFill>
                  <a:schemeClr val="tx1"/>
                </a:solidFill>
                <a:latin typeface="Arial" charset="0"/>
              </a:defRPr>
            </a:lvl6pPr>
            <a:lvl7pPr marL="2916227" indent="-224325" eaLnBrk="0" fontAlgn="base" hangingPunct="0">
              <a:spcBef>
                <a:spcPct val="0"/>
              </a:spcBef>
              <a:spcAft>
                <a:spcPct val="0"/>
              </a:spcAft>
              <a:defRPr sz="2400" i="1">
                <a:solidFill>
                  <a:schemeClr val="tx1"/>
                </a:solidFill>
                <a:latin typeface="Arial" charset="0"/>
              </a:defRPr>
            </a:lvl7pPr>
            <a:lvl8pPr marL="3364878" indent="-224325" eaLnBrk="0" fontAlgn="base" hangingPunct="0">
              <a:spcBef>
                <a:spcPct val="0"/>
              </a:spcBef>
              <a:spcAft>
                <a:spcPct val="0"/>
              </a:spcAft>
              <a:defRPr sz="2400" i="1">
                <a:solidFill>
                  <a:schemeClr val="tx1"/>
                </a:solidFill>
                <a:latin typeface="Arial" charset="0"/>
              </a:defRPr>
            </a:lvl8pPr>
            <a:lvl9pPr marL="3813528" indent="-224325" eaLnBrk="0" fontAlgn="base" hangingPunct="0">
              <a:spcBef>
                <a:spcPct val="0"/>
              </a:spcBef>
              <a:spcAft>
                <a:spcPct val="0"/>
              </a:spcAft>
              <a:defRPr sz="2400" i="1">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3BF459D-4F9E-4DB6-B13F-EB4C791CE796}" type="slidenum">
              <a:rPr kumimoji="0" lang="en-US" alt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alt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14711" y="4344025"/>
            <a:ext cx="5028579" cy="4114488"/>
          </a:xfrm>
          <a:noFill/>
        </p:spPr>
        <p:txBody>
          <a:bodyPr lIns="91430" tIns="45716" rIns="91430" bIns="45716"/>
          <a:lstStyle/>
          <a:p>
            <a:pPr eaLnBrk="1" hangingPunct="1"/>
            <a:endParaRPr lang="en-US" altLang="en-US" dirty="0"/>
          </a:p>
        </p:txBody>
      </p:sp>
    </p:spTree>
    <p:extLst>
      <p:ext uri="{BB962C8B-B14F-4D97-AF65-F5344CB8AC3E}">
        <p14:creationId xmlns:p14="http://schemas.microsoft.com/office/powerpoint/2010/main" val="1466334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Spruce-fir obligate species were more likely to decline significantly than species that use spruce-fir in addition to other habitat types</a:t>
            </a:r>
            <a:endParaRPr lang="en-US" dirty="0"/>
          </a:p>
        </p:txBody>
      </p:sp>
      <p:sp>
        <p:nvSpPr>
          <p:cNvPr id="4" name="Slide Number Placeholder 3"/>
          <p:cNvSpPr>
            <a:spLocks noGrp="1"/>
          </p:cNvSpPr>
          <p:nvPr>
            <p:ph type="sldNum" sz="quarter" idx="10"/>
          </p:nvPr>
        </p:nvSpPr>
        <p:spPr/>
        <p:txBody>
          <a:bodyPr/>
          <a:lstStyle/>
          <a:p>
            <a:fld id="{80F70A2C-BD0A-4FFC-9E3F-841AB8830BF4}" type="slidenum">
              <a:rPr lang="en-US" smtClean="0"/>
              <a:t>24</a:t>
            </a:fld>
            <a:endParaRPr lang="en-US"/>
          </a:p>
        </p:txBody>
      </p:sp>
    </p:spTree>
    <p:extLst>
      <p:ext uri="{BB962C8B-B14F-4D97-AF65-F5344CB8AC3E}">
        <p14:creationId xmlns:p14="http://schemas.microsoft.com/office/powerpoint/2010/main" val="24452093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Moose --- our best index (counts by deer hunters during </a:t>
            </a:r>
            <a:r>
              <a:rPr lang="en-US" sz="1200" b="0" i="0" kern="1200" dirty="0" err="1">
                <a:solidFill>
                  <a:schemeClr val="tx1"/>
                </a:solidFill>
                <a:effectLst/>
                <a:latin typeface="+mn-lt"/>
                <a:ea typeface="+mn-ea"/>
                <a:cs typeface="+mn-cs"/>
              </a:rPr>
              <a:t>Quabbin</a:t>
            </a:r>
            <a:r>
              <a:rPr lang="en-US" sz="1200" b="0" i="0" kern="1200" dirty="0">
                <a:solidFill>
                  <a:schemeClr val="tx1"/>
                </a:solidFill>
                <a:effectLst/>
                <a:latin typeface="+mn-lt"/>
                <a:ea typeface="+mn-ea"/>
                <a:cs typeface="+mn-cs"/>
              </a:rPr>
              <a:t> controlled deer hunt) is still holding pretty steady, indicating that the population around the </a:t>
            </a:r>
            <a:r>
              <a:rPr lang="en-US" sz="1200" b="0" i="0" kern="1200" dirty="0" err="1">
                <a:solidFill>
                  <a:schemeClr val="tx1"/>
                </a:solidFill>
                <a:effectLst/>
                <a:latin typeface="+mn-lt"/>
                <a:ea typeface="+mn-ea"/>
                <a:cs typeface="+mn-cs"/>
              </a:rPr>
              <a:t>Quabbin</a:t>
            </a:r>
            <a:r>
              <a:rPr lang="en-US" sz="1200" b="0" i="0" kern="1200" dirty="0">
                <a:solidFill>
                  <a:schemeClr val="tx1"/>
                </a:solidFill>
                <a:effectLst/>
                <a:latin typeface="+mn-lt"/>
                <a:ea typeface="+mn-ea"/>
                <a:cs typeface="+mn-cs"/>
              </a:rPr>
              <a:t> is still relatively stable.  There may be a hint of a slight decline over the past 10 years but if true, certainly it is minor and not of the dramatic types of drops in numbers seen elsewhere such as in MN.  Also, moose seem to be in pretty good shape and we are still seeing twins (indicating good nutrition and health of the females).  Definitely seeing winter tick and likely </a:t>
            </a:r>
            <a:r>
              <a:rPr lang="en-US" sz="1200" b="0" i="0" kern="1200" dirty="0" err="1">
                <a:solidFill>
                  <a:schemeClr val="tx1"/>
                </a:solidFill>
                <a:effectLst/>
                <a:latin typeface="+mn-lt"/>
                <a:ea typeface="+mn-ea"/>
                <a:cs typeface="+mn-cs"/>
              </a:rPr>
              <a:t>brainworm</a:t>
            </a:r>
            <a:r>
              <a:rPr lang="en-US" sz="1200" b="0" i="0" kern="1200" dirty="0">
                <a:solidFill>
                  <a:schemeClr val="tx1"/>
                </a:solidFill>
                <a:effectLst/>
                <a:latin typeface="+mn-lt"/>
                <a:ea typeface="+mn-ea"/>
                <a:cs typeface="+mn-cs"/>
              </a:rPr>
              <a:t>, so who knows what the future may bring.</a:t>
            </a:r>
            <a:br>
              <a:rPr lang="en-US" dirty="0"/>
            </a:br>
            <a:br>
              <a:rPr lang="en-US" dirty="0"/>
            </a:br>
            <a:r>
              <a:rPr lang="en-US" sz="1200" b="0" i="0" kern="1200" dirty="0">
                <a:solidFill>
                  <a:schemeClr val="tx1"/>
                </a:solidFill>
                <a:effectLst/>
                <a:latin typeface="+mn-lt"/>
                <a:ea typeface="+mn-ea"/>
                <a:cs typeface="+mn-cs"/>
              </a:rPr>
              <a:t>Bears --- doing really well by all indications.  Population growing and spreading, good reproduction, good body condition.  </a:t>
            </a:r>
            <a:r>
              <a:rPr lang="en-US" sz="1200" b="0" i="0" kern="1200">
                <a:solidFill>
                  <a:schemeClr val="tx1"/>
                </a:solidFill>
                <a:effectLst/>
                <a:latin typeface="+mn-lt"/>
                <a:ea typeface="+mn-ea"/>
                <a:cs typeface="+mn-cs"/>
              </a:rPr>
              <a:t>Seem like warmer temps are making them more active during winter months.</a:t>
            </a:r>
            <a:br>
              <a:rPr lang="en-US"/>
            </a:b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CE05C2-9514-4581-8C27-562555D2772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537661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422311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Moose --- our best index (counts by deer hunters during </a:t>
            </a:r>
            <a:r>
              <a:rPr lang="en-US" sz="1200" b="0" i="0" kern="1200" dirty="0" err="1">
                <a:solidFill>
                  <a:schemeClr val="tx1"/>
                </a:solidFill>
                <a:effectLst/>
                <a:latin typeface="+mn-lt"/>
                <a:ea typeface="+mn-ea"/>
                <a:cs typeface="+mn-cs"/>
              </a:rPr>
              <a:t>Quabbin</a:t>
            </a:r>
            <a:r>
              <a:rPr lang="en-US" sz="1200" b="0" i="0" kern="1200" dirty="0">
                <a:solidFill>
                  <a:schemeClr val="tx1"/>
                </a:solidFill>
                <a:effectLst/>
                <a:latin typeface="+mn-lt"/>
                <a:ea typeface="+mn-ea"/>
                <a:cs typeface="+mn-cs"/>
              </a:rPr>
              <a:t> controlled deer hunt) is still holding pretty steady, indicating that the population around the </a:t>
            </a:r>
            <a:r>
              <a:rPr lang="en-US" sz="1200" b="0" i="0" kern="1200" dirty="0" err="1">
                <a:solidFill>
                  <a:schemeClr val="tx1"/>
                </a:solidFill>
                <a:effectLst/>
                <a:latin typeface="+mn-lt"/>
                <a:ea typeface="+mn-ea"/>
                <a:cs typeface="+mn-cs"/>
              </a:rPr>
              <a:t>Quabbin</a:t>
            </a:r>
            <a:r>
              <a:rPr lang="en-US" sz="1200" b="0" i="0" kern="1200" dirty="0">
                <a:solidFill>
                  <a:schemeClr val="tx1"/>
                </a:solidFill>
                <a:effectLst/>
                <a:latin typeface="+mn-lt"/>
                <a:ea typeface="+mn-ea"/>
                <a:cs typeface="+mn-cs"/>
              </a:rPr>
              <a:t> is still relatively stable.  There may be a hint of a slight decline over the past 10 years but if true, certainly it is minor and not of the dramatic types of drops in numbers seen elsewhere such as in MN.  Also, moose seem to be in pretty good shape and we are still seeing twins (indicating good nutrition and health of the females).  Definitely seeing winter tick and likely </a:t>
            </a:r>
            <a:r>
              <a:rPr lang="en-US" sz="1200" b="0" i="0" kern="1200" dirty="0" err="1">
                <a:solidFill>
                  <a:schemeClr val="tx1"/>
                </a:solidFill>
                <a:effectLst/>
                <a:latin typeface="+mn-lt"/>
                <a:ea typeface="+mn-ea"/>
                <a:cs typeface="+mn-cs"/>
              </a:rPr>
              <a:t>brainworm</a:t>
            </a:r>
            <a:r>
              <a:rPr lang="en-US" sz="1200" b="0" i="0" kern="1200" dirty="0">
                <a:solidFill>
                  <a:schemeClr val="tx1"/>
                </a:solidFill>
                <a:effectLst/>
                <a:latin typeface="+mn-lt"/>
                <a:ea typeface="+mn-ea"/>
                <a:cs typeface="+mn-cs"/>
              </a:rPr>
              <a:t>, so who knows what the future may bring.</a:t>
            </a:r>
            <a:br>
              <a:rPr lang="en-US" dirty="0"/>
            </a:br>
            <a:br>
              <a:rPr lang="en-US" dirty="0"/>
            </a:br>
            <a:r>
              <a:rPr lang="en-US" sz="1200" b="0" i="0" kern="1200" dirty="0">
                <a:solidFill>
                  <a:schemeClr val="tx1"/>
                </a:solidFill>
                <a:effectLst/>
                <a:latin typeface="+mn-lt"/>
                <a:ea typeface="+mn-ea"/>
                <a:cs typeface="+mn-cs"/>
              </a:rPr>
              <a:t>Bears --- doing really well by all indications.  Population growing and spreading, good reproduction, good body condition.  </a:t>
            </a:r>
            <a:r>
              <a:rPr lang="en-US" sz="1200" b="0" i="0" kern="1200">
                <a:solidFill>
                  <a:schemeClr val="tx1"/>
                </a:solidFill>
                <a:effectLst/>
                <a:latin typeface="+mn-lt"/>
                <a:ea typeface="+mn-ea"/>
                <a:cs typeface="+mn-cs"/>
              </a:rPr>
              <a:t>Seem like warmer temps are making them more active during winter months.</a:t>
            </a:r>
            <a:br>
              <a:rPr lang="en-US"/>
            </a:b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CE05C2-9514-4581-8C27-562555D2772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719523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Des</a:t>
            </a:r>
            <a:r>
              <a:rPr lang="en-US" baseline="0" dirty="0"/>
              <a:t>cribe camera trap method.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AF9E34-DCE3-440C-AE73-6D54ABDB875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838446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Teasing out</a:t>
            </a:r>
            <a:r>
              <a:rPr lang="en-US" baseline="0" dirty="0"/>
              <a:t> the influence of snowpack-distribution dynamics with respect to latitude.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AF9E34-DCE3-440C-AE73-6D54ABDB875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994908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Increase</a:t>
            </a:r>
            <a:r>
              <a:rPr lang="en-US" baseline="0" dirty="0"/>
              <a:t> in high elevation detections of generalist carnivores as snowpack melts and dis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AF9E34-DCE3-440C-AE73-6D54ABDB875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976393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33 cameras</a:t>
            </a:r>
          </a:p>
          <a:p>
            <a:r>
              <a:rPr lang="en-US" dirty="0"/>
              <a:t>5 lines</a:t>
            </a:r>
          </a:p>
          <a:p>
            <a:pPr lvl="1"/>
            <a:r>
              <a:rPr lang="en-US" dirty="0"/>
              <a:t>10-11 blocks/line</a:t>
            </a:r>
          </a:p>
          <a:p>
            <a:pPr lvl="2"/>
            <a:r>
              <a:rPr lang="en-US" dirty="0"/>
              <a:t>3 cameras sites/block</a:t>
            </a:r>
          </a:p>
          <a:p>
            <a:r>
              <a:rPr lang="en-US" dirty="0"/>
              <a:t>Set for 10 days</a:t>
            </a:r>
          </a:p>
          <a:p>
            <a:pPr lvl="1"/>
            <a:r>
              <a:rPr lang="en-US" dirty="0"/>
              <a:t>Rebaited after 5 days</a:t>
            </a:r>
          </a:p>
          <a:p>
            <a:r>
              <a:rPr lang="en-US" dirty="0"/>
              <a:t>Cameras set February 2</a:t>
            </a:r>
            <a:r>
              <a:rPr lang="en-US" baseline="30000" dirty="0"/>
              <a:t>nd</a:t>
            </a:r>
            <a:r>
              <a:rPr lang="en-US" dirty="0"/>
              <a:t> thru April 7</a:t>
            </a:r>
            <a:r>
              <a:rPr lang="en-US" baseline="30000" dirty="0"/>
              <a:t>th</a:t>
            </a:r>
            <a:r>
              <a:rPr lang="en-US" dirty="0"/>
              <a:t> </a:t>
            </a:r>
          </a:p>
          <a:p>
            <a:pPr lvl="1"/>
            <a:r>
              <a:rPr lang="en-US" dirty="0"/>
              <a:t>Total of 1560 survey nights</a:t>
            </a:r>
          </a:p>
        </p:txBody>
      </p:sp>
      <p:sp>
        <p:nvSpPr>
          <p:cNvPr id="4" name="Slide Number Placeholder 3"/>
          <p:cNvSpPr>
            <a:spLocks noGrp="1"/>
          </p:cNvSpPr>
          <p:nvPr>
            <p:ph type="sldNum" sz="quarter" idx="10"/>
          </p:nvPr>
        </p:nvSpPr>
        <p:spPr/>
        <p:txBody>
          <a:bodyPr/>
          <a:lstStyle/>
          <a:p>
            <a:fld id="{80F70A2C-BD0A-4FFC-9E3F-841AB8830BF4}" type="slidenum">
              <a:rPr lang="en-US" smtClean="0"/>
              <a:t>32</a:t>
            </a:fld>
            <a:endParaRPr lang="en-US"/>
          </a:p>
        </p:txBody>
      </p:sp>
    </p:spTree>
    <p:extLst>
      <p:ext uri="{BB962C8B-B14F-4D97-AF65-F5344CB8AC3E}">
        <p14:creationId xmlns:p14="http://schemas.microsoft.com/office/powerpoint/2010/main" val="2740133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Moose --- our best index (counts by deer hunters during </a:t>
            </a:r>
            <a:r>
              <a:rPr lang="en-US" sz="1200" b="0" i="0" kern="1200" dirty="0" err="1">
                <a:solidFill>
                  <a:schemeClr val="tx1"/>
                </a:solidFill>
                <a:effectLst/>
                <a:latin typeface="+mn-lt"/>
                <a:ea typeface="+mn-ea"/>
                <a:cs typeface="+mn-cs"/>
              </a:rPr>
              <a:t>Quabbin</a:t>
            </a:r>
            <a:r>
              <a:rPr lang="en-US" sz="1200" b="0" i="0" kern="1200" dirty="0">
                <a:solidFill>
                  <a:schemeClr val="tx1"/>
                </a:solidFill>
                <a:effectLst/>
                <a:latin typeface="+mn-lt"/>
                <a:ea typeface="+mn-ea"/>
                <a:cs typeface="+mn-cs"/>
              </a:rPr>
              <a:t> controlled deer hunt) is still holding pretty steady, indicating that the population around the </a:t>
            </a:r>
            <a:r>
              <a:rPr lang="en-US" sz="1200" b="0" i="0" kern="1200" dirty="0" err="1">
                <a:solidFill>
                  <a:schemeClr val="tx1"/>
                </a:solidFill>
                <a:effectLst/>
                <a:latin typeface="+mn-lt"/>
                <a:ea typeface="+mn-ea"/>
                <a:cs typeface="+mn-cs"/>
              </a:rPr>
              <a:t>Quabbin</a:t>
            </a:r>
            <a:r>
              <a:rPr lang="en-US" sz="1200" b="0" i="0" kern="1200" dirty="0">
                <a:solidFill>
                  <a:schemeClr val="tx1"/>
                </a:solidFill>
                <a:effectLst/>
                <a:latin typeface="+mn-lt"/>
                <a:ea typeface="+mn-ea"/>
                <a:cs typeface="+mn-cs"/>
              </a:rPr>
              <a:t> is still relatively stable.  There may be a hint of a slight decline over the past 10 years but if true, certainly it is minor and not of the dramatic types of drops in numbers seen elsewhere such as in MN.  Also, moose seem to be in pretty good shape and we are still seeing twins (indicating good nutrition and health of the females).  Definitely seeing winter tick and likely </a:t>
            </a:r>
            <a:r>
              <a:rPr lang="en-US" sz="1200" b="0" i="0" kern="1200" dirty="0" err="1">
                <a:solidFill>
                  <a:schemeClr val="tx1"/>
                </a:solidFill>
                <a:effectLst/>
                <a:latin typeface="+mn-lt"/>
                <a:ea typeface="+mn-ea"/>
                <a:cs typeface="+mn-cs"/>
              </a:rPr>
              <a:t>brainworm</a:t>
            </a:r>
            <a:r>
              <a:rPr lang="en-US" sz="1200" b="0" i="0" kern="1200" dirty="0">
                <a:solidFill>
                  <a:schemeClr val="tx1"/>
                </a:solidFill>
                <a:effectLst/>
                <a:latin typeface="+mn-lt"/>
                <a:ea typeface="+mn-ea"/>
                <a:cs typeface="+mn-cs"/>
              </a:rPr>
              <a:t>, so who knows what the future may bring.</a:t>
            </a:r>
            <a:br>
              <a:rPr lang="en-US" dirty="0"/>
            </a:br>
            <a:br>
              <a:rPr lang="en-US" dirty="0"/>
            </a:br>
            <a:r>
              <a:rPr lang="en-US" sz="1200" b="0" i="0" kern="1200" dirty="0">
                <a:solidFill>
                  <a:schemeClr val="tx1"/>
                </a:solidFill>
                <a:effectLst/>
                <a:latin typeface="+mn-lt"/>
                <a:ea typeface="+mn-ea"/>
                <a:cs typeface="+mn-cs"/>
              </a:rPr>
              <a:t>Bears --- doing really well by all indications.  Population growing and spreading, good reproduction, good body condition.  </a:t>
            </a:r>
            <a:r>
              <a:rPr lang="en-US" sz="1200" b="0" i="0" kern="1200">
                <a:solidFill>
                  <a:schemeClr val="tx1"/>
                </a:solidFill>
                <a:effectLst/>
                <a:latin typeface="+mn-lt"/>
                <a:ea typeface="+mn-ea"/>
                <a:cs typeface="+mn-cs"/>
              </a:rPr>
              <a:t>Seem like warmer temps are making them more active during winter months.</a:t>
            </a:r>
            <a:br>
              <a:rPr lang="en-US"/>
            </a:b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CE05C2-9514-4581-8C27-562555D2772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417658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Snail = </a:t>
            </a:r>
            <a:r>
              <a:rPr lang="en-US" dirty="0" err="1"/>
              <a:t>brainworm</a:t>
            </a:r>
            <a:endParaRPr lang="en-US" dirty="0"/>
          </a:p>
        </p:txBody>
      </p:sp>
      <p:sp>
        <p:nvSpPr>
          <p:cNvPr id="4" name="Slide Number Placeholder 3"/>
          <p:cNvSpPr>
            <a:spLocks noGrp="1"/>
          </p:cNvSpPr>
          <p:nvPr>
            <p:ph type="sldNum" sz="quarter" idx="10"/>
          </p:nvPr>
        </p:nvSpPr>
        <p:spPr/>
        <p:txBody>
          <a:bodyPr/>
          <a:lstStyle/>
          <a:p>
            <a:fld id="{80F70A2C-BD0A-4FFC-9E3F-841AB8830BF4}" type="slidenum">
              <a:rPr lang="en-US" smtClean="0"/>
              <a:t>36</a:t>
            </a:fld>
            <a:endParaRPr lang="en-US"/>
          </a:p>
        </p:txBody>
      </p:sp>
    </p:spTree>
    <p:extLst>
      <p:ext uri="{BB962C8B-B14F-4D97-AF65-F5344CB8AC3E}">
        <p14:creationId xmlns:p14="http://schemas.microsoft.com/office/powerpoint/2010/main" val="38770350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Moose --- our best index (counts by deer hunters during </a:t>
            </a:r>
            <a:r>
              <a:rPr lang="en-US" sz="1200" b="0" i="0" kern="1200" dirty="0" err="1">
                <a:solidFill>
                  <a:schemeClr val="tx1"/>
                </a:solidFill>
                <a:effectLst/>
                <a:latin typeface="+mn-lt"/>
                <a:ea typeface="+mn-ea"/>
                <a:cs typeface="+mn-cs"/>
              </a:rPr>
              <a:t>Quabbin</a:t>
            </a:r>
            <a:r>
              <a:rPr lang="en-US" sz="1200" b="0" i="0" kern="1200" dirty="0">
                <a:solidFill>
                  <a:schemeClr val="tx1"/>
                </a:solidFill>
                <a:effectLst/>
                <a:latin typeface="+mn-lt"/>
                <a:ea typeface="+mn-ea"/>
                <a:cs typeface="+mn-cs"/>
              </a:rPr>
              <a:t> controlled deer hunt) is still holding pretty steady, indicating that the population around the </a:t>
            </a:r>
            <a:r>
              <a:rPr lang="en-US" sz="1200" b="0" i="0" kern="1200" dirty="0" err="1">
                <a:solidFill>
                  <a:schemeClr val="tx1"/>
                </a:solidFill>
                <a:effectLst/>
                <a:latin typeface="+mn-lt"/>
                <a:ea typeface="+mn-ea"/>
                <a:cs typeface="+mn-cs"/>
              </a:rPr>
              <a:t>Quabbin</a:t>
            </a:r>
            <a:r>
              <a:rPr lang="en-US" sz="1200" b="0" i="0" kern="1200" dirty="0">
                <a:solidFill>
                  <a:schemeClr val="tx1"/>
                </a:solidFill>
                <a:effectLst/>
                <a:latin typeface="+mn-lt"/>
                <a:ea typeface="+mn-ea"/>
                <a:cs typeface="+mn-cs"/>
              </a:rPr>
              <a:t> is still relatively stable.  There may be a hint of a slight decline over the past 10 years but if true, certainly it is minor and not of the dramatic types of drops in numbers seen elsewhere such as in MN.  Also, moose seem to be in pretty good shape and we are still seeing twins (indicating good nutrition and health of the females).  Definitely seeing winter tick and likely </a:t>
            </a:r>
            <a:r>
              <a:rPr lang="en-US" sz="1200" b="0" i="0" kern="1200" dirty="0" err="1">
                <a:solidFill>
                  <a:schemeClr val="tx1"/>
                </a:solidFill>
                <a:effectLst/>
                <a:latin typeface="+mn-lt"/>
                <a:ea typeface="+mn-ea"/>
                <a:cs typeface="+mn-cs"/>
              </a:rPr>
              <a:t>brainworm</a:t>
            </a:r>
            <a:r>
              <a:rPr lang="en-US" sz="1200" b="0" i="0" kern="1200" dirty="0">
                <a:solidFill>
                  <a:schemeClr val="tx1"/>
                </a:solidFill>
                <a:effectLst/>
                <a:latin typeface="+mn-lt"/>
                <a:ea typeface="+mn-ea"/>
                <a:cs typeface="+mn-cs"/>
              </a:rPr>
              <a:t>, so who knows what the future may bring.</a:t>
            </a:r>
            <a:br>
              <a:rPr lang="en-US" dirty="0"/>
            </a:br>
            <a:br>
              <a:rPr lang="en-US" dirty="0"/>
            </a:br>
            <a:r>
              <a:rPr lang="en-US" sz="1200" b="0" i="0" kern="1200" dirty="0">
                <a:solidFill>
                  <a:schemeClr val="tx1"/>
                </a:solidFill>
                <a:effectLst/>
                <a:latin typeface="+mn-lt"/>
                <a:ea typeface="+mn-ea"/>
                <a:cs typeface="+mn-cs"/>
              </a:rPr>
              <a:t>Bears --- doing really well by all indications.  Population growing and spreading, good reproduction, good body condition.  </a:t>
            </a:r>
            <a:r>
              <a:rPr lang="en-US" sz="1200" b="0" i="0" kern="1200">
                <a:solidFill>
                  <a:schemeClr val="tx1"/>
                </a:solidFill>
                <a:effectLst/>
                <a:latin typeface="+mn-lt"/>
                <a:ea typeface="+mn-ea"/>
                <a:cs typeface="+mn-cs"/>
              </a:rPr>
              <a:t>Seem like warmer temps are making them more active during winter months.</a:t>
            </a:r>
            <a:br>
              <a:rPr lang="en-US"/>
            </a:b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CE05C2-9514-4581-8C27-562555D2772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93713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rPr>
              <a:t>Northern flying squirrels</a:t>
            </a:r>
            <a:r>
              <a:rPr lang="en-US" sz="1200" kern="1200" dirty="0">
                <a:solidFill>
                  <a:schemeClr val="tx1"/>
                </a:solidFill>
                <a:effectLst/>
                <a:latin typeface="+mn-lt"/>
                <a:ea typeface="+mn-ea"/>
                <a:cs typeface="+mn-cs"/>
              </a:rPr>
              <a:t> (</a:t>
            </a:r>
            <a:r>
              <a:rPr lang="en-US" sz="1200" i="1" dirty="0" err="1">
                <a:effectLst/>
              </a:rPr>
              <a:t>Glaucomys</a:t>
            </a:r>
            <a:r>
              <a:rPr lang="en-US" sz="1200" i="1" dirty="0">
                <a:effectLst/>
              </a:rPr>
              <a:t> </a:t>
            </a:r>
            <a:r>
              <a:rPr lang="en-US" sz="1200" i="1" dirty="0" err="1">
                <a:effectLst/>
              </a:rPr>
              <a:t>sabrinus</a:t>
            </a:r>
            <a:r>
              <a:rPr lang="en-US" sz="1200" dirty="0">
                <a:effectLst/>
              </a:rPr>
              <a:t>) are an example of a species threatened by the indirect effects of climate. The northern forest that the northern flying squirrel inhabits is shifting northward (Iverson et al. 2008). Climate change may decrease the fungi and lichen that are important food sources for the northern flying squirrel. Most notably, habitat and temperature changes are already allowing </a:t>
            </a:r>
            <a:r>
              <a:rPr lang="en-US" sz="1200" u="sng" dirty="0">
                <a:effectLst/>
              </a:rPr>
              <a:t>southern flying squirrels</a:t>
            </a:r>
            <a:r>
              <a:rPr lang="en-US" sz="1200" dirty="0">
                <a:effectLst/>
              </a:rPr>
              <a:t> </a:t>
            </a:r>
            <a:r>
              <a:rPr lang="en-US" sz="1200" kern="1200" dirty="0">
                <a:solidFill>
                  <a:schemeClr val="tx1"/>
                </a:solidFill>
                <a:effectLst/>
                <a:latin typeface="+mn-lt"/>
                <a:ea typeface="+mn-ea"/>
                <a:cs typeface="+mn-cs"/>
              </a:rPr>
              <a:t>(</a:t>
            </a:r>
            <a:r>
              <a:rPr lang="en-US" sz="1200" i="1" dirty="0" err="1">
                <a:effectLst/>
              </a:rPr>
              <a:t>Glaucomys</a:t>
            </a:r>
            <a:r>
              <a:rPr lang="en-US" sz="1200" i="1" dirty="0">
                <a:effectLst/>
              </a:rPr>
              <a:t> </a:t>
            </a:r>
            <a:r>
              <a:rPr lang="en-US" sz="1200" i="1" dirty="0" err="1">
                <a:effectLst/>
              </a:rPr>
              <a:t>volans</a:t>
            </a:r>
            <a:r>
              <a:rPr lang="en-US" sz="1200" dirty="0">
                <a:effectLst/>
              </a:rPr>
              <a:t>) to expand northward, with a subsequent decline of northern flying squirrels associated with disease transmission and competition (Smith 2012).</a:t>
            </a:r>
            <a:endParaRPr lang="en-US" dirty="0">
              <a:effectLs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F592CD-9915-4E5F-9CCD-C6B9572E62F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218023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Moose --- our best index (counts by deer hunters during </a:t>
            </a:r>
            <a:r>
              <a:rPr lang="en-US" sz="1200" b="0" i="0" kern="1200" dirty="0" err="1">
                <a:solidFill>
                  <a:schemeClr val="tx1"/>
                </a:solidFill>
                <a:effectLst/>
                <a:latin typeface="+mn-lt"/>
                <a:ea typeface="+mn-ea"/>
                <a:cs typeface="+mn-cs"/>
              </a:rPr>
              <a:t>Quabbin</a:t>
            </a:r>
            <a:r>
              <a:rPr lang="en-US" sz="1200" b="0" i="0" kern="1200" dirty="0">
                <a:solidFill>
                  <a:schemeClr val="tx1"/>
                </a:solidFill>
                <a:effectLst/>
                <a:latin typeface="+mn-lt"/>
                <a:ea typeface="+mn-ea"/>
                <a:cs typeface="+mn-cs"/>
              </a:rPr>
              <a:t> controlled deer hunt) is still holding pretty steady, indicating that the population around the </a:t>
            </a:r>
            <a:r>
              <a:rPr lang="en-US" sz="1200" b="0" i="0" kern="1200" dirty="0" err="1">
                <a:solidFill>
                  <a:schemeClr val="tx1"/>
                </a:solidFill>
                <a:effectLst/>
                <a:latin typeface="+mn-lt"/>
                <a:ea typeface="+mn-ea"/>
                <a:cs typeface="+mn-cs"/>
              </a:rPr>
              <a:t>Quabbin</a:t>
            </a:r>
            <a:r>
              <a:rPr lang="en-US" sz="1200" b="0" i="0" kern="1200" dirty="0">
                <a:solidFill>
                  <a:schemeClr val="tx1"/>
                </a:solidFill>
                <a:effectLst/>
                <a:latin typeface="+mn-lt"/>
                <a:ea typeface="+mn-ea"/>
                <a:cs typeface="+mn-cs"/>
              </a:rPr>
              <a:t> is still relatively stable.  There may be a hint of a slight decline over the past 10 years but if true, certainly it is minor and not of the dramatic types of drops in numbers seen elsewhere such as in MN.  Also, moose seem to be in pretty good shape and we are still seeing twins (indicating good nutrition and health of the females).  Definitely seeing winter tick and likely </a:t>
            </a:r>
            <a:r>
              <a:rPr lang="en-US" sz="1200" b="0" i="0" kern="1200" dirty="0" err="1">
                <a:solidFill>
                  <a:schemeClr val="tx1"/>
                </a:solidFill>
                <a:effectLst/>
                <a:latin typeface="+mn-lt"/>
                <a:ea typeface="+mn-ea"/>
                <a:cs typeface="+mn-cs"/>
              </a:rPr>
              <a:t>brainworm</a:t>
            </a:r>
            <a:r>
              <a:rPr lang="en-US" sz="1200" b="0" i="0" kern="1200" dirty="0">
                <a:solidFill>
                  <a:schemeClr val="tx1"/>
                </a:solidFill>
                <a:effectLst/>
                <a:latin typeface="+mn-lt"/>
                <a:ea typeface="+mn-ea"/>
                <a:cs typeface="+mn-cs"/>
              </a:rPr>
              <a:t>, so who knows what the future may bring.</a:t>
            </a:r>
            <a:br>
              <a:rPr lang="en-US" dirty="0"/>
            </a:br>
            <a:br>
              <a:rPr lang="en-US" dirty="0"/>
            </a:br>
            <a:r>
              <a:rPr lang="en-US" sz="1200" b="0" i="0" kern="1200" dirty="0">
                <a:solidFill>
                  <a:schemeClr val="tx1"/>
                </a:solidFill>
                <a:effectLst/>
                <a:latin typeface="+mn-lt"/>
                <a:ea typeface="+mn-ea"/>
                <a:cs typeface="+mn-cs"/>
              </a:rPr>
              <a:t>Bears --- doing really well by all indications.  Population growing and spreading, good reproduction, good body condition.  </a:t>
            </a:r>
            <a:r>
              <a:rPr lang="en-US" sz="1200" b="0" i="0" kern="1200">
                <a:solidFill>
                  <a:schemeClr val="tx1"/>
                </a:solidFill>
                <a:effectLst/>
                <a:latin typeface="+mn-lt"/>
                <a:ea typeface="+mn-ea"/>
                <a:cs typeface="+mn-cs"/>
              </a:rPr>
              <a:t>Seem like warmer temps are making them more active during winter months.</a:t>
            </a:r>
            <a:br>
              <a:rPr lang="en-US"/>
            </a:b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CE05C2-9514-4581-8C27-562555D2772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103227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Global</a:t>
            </a:r>
            <a:r>
              <a:rPr lang="en-US" baseline="0" dirty="0"/>
              <a:t> causes</a:t>
            </a:r>
            <a:endParaRPr lang="en-US" dirty="0"/>
          </a:p>
        </p:txBody>
      </p:sp>
      <p:sp>
        <p:nvSpPr>
          <p:cNvPr id="4" name="Slide Number Placeholder 3"/>
          <p:cNvSpPr>
            <a:spLocks noGrp="1"/>
          </p:cNvSpPr>
          <p:nvPr>
            <p:ph type="sldNum" sz="quarter" idx="10"/>
          </p:nvPr>
        </p:nvSpPr>
        <p:spPr/>
        <p:txBody>
          <a:bodyPr/>
          <a:lstStyle/>
          <a:p>
            <a:fld id="{80F70A2C-BD0A-4FFC-9E3F-841AB8830BF4}" type="slidenum">
              <a:rPr lang="en-US" smtClean="0"/>
              <a:t>3</a:t>
            </a:fld>
            <a:endParaRPr lang="en-US"/>
          </a:p>
        </p:txBody>
      </p:sp>
    </p:spTree>
    <p:extLst>
      <p:ext uri="{BB962C8B-B14F-4D97-AF65-F5344CB8AC3E}">
        <p14:creationId xmlns:p14="http://schemas.microsoft.com/office/powerpoint/2010/main" val="5760970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Fix the animations</a:t>
            </a:r>
          </a:p>
          <a:p>
            <a:r>
              <a:rPr lang="en-US" dirty="0"/>
              <a:t>Add Snowshoe</a:t>
            </a:r>
            <a:r>
              <a:rPr lang="en-US" baseline="0" dirty="0"/>
              <a:t> hare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AE9EC6-3759-46F8-B6E8-4FDB5ED84A2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922457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Fix the animations</a:t>
            </a:r>
          </a:p>
          <a:p>
            <a:r>
              <a:rPr lang="en-US" dirty="0"/>
              <a:t>Add Snowshoe</a:t>
            </a:r>
            <a:r>
              <a:rPr lang="en-US" baseline="0" dirty="0"/>
              <a:t> hare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AE9EC6-3759-46F8-B6E8-4FDB5ED84A2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402090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algn="l" defTabSz="1374972"/>
            <a:r>
              <a:rPr lang="en-US" sz="1200" dirty="0">
                <a:solidFill>
                  <a:srgbClr val="0D6D16"/>
                </a:solidFill>
                <a:latin typeface="Garamond" pitchFamily="18" charset="0"/>
              </a:rPr>
              <a:t>Fig 4. </a:t>
            </a:r>
            <a:r>
              <a:rPr lang="en-US" sz="1200" b="0" dirty="0">
                <a:solidFill>
                  <a:srgbClr val="0D6D16"/>
                </a:solidFill>
                <a:latin typeface="Garamond" pitchFamily="18" charset="0"/>
              </a:rPr>
              <a:t>Field Sites where red squirrels were sampled, color-coded by study</a:t>
            </a:r>
          </a:p>
          <a:p>
            <a:pPr marL="0" marR="0" indent="0" algn="l" defTabSz="1374972" rtl="0" eaLnBrk="1" fontAlgn="auto" latinLnBrk="0" hangingPunct="1">
              <a:lnSpc>
                <a:spcPct val="100000"/>
              </a:lnSpc>
              <a:spcBef>
                <a:spcPts val="0"/>
              </a:spcBef>
              <a:spcAft>
                <a:spcPts val="0"/>
              </a:spcAft>
              <a:buClrTx/>
              <a:buSzTx/>
              <a:buFontTx/>
              <a:buNone/>
              <a:tabLst/>
              <a:defRPr/>
            </a:pPr>
            <a:r>
              <a:rPr lang="en-US" dirty="0">
                <a:latin typeface="Garamond" panose="02020404030301010803" pitchFamily="18" charset="0"/>
              </a:rPr>
              <a:t>Occupancy modeling framework in the R package “unmarked”</a:t>
            </a:r>
            <a:endParaRPr lang="en-US" dirty="0"/>
          </a:p>
          <a:p>
            <a:pPr algn="l" defTabSz="1374972"/>
            <a:endParaRPr lang="en-US" sz="1200" b="0" dirty="0">
              <a:solidFill>
                <a:srgbClr val="0D6D16"/>
              </a:solidFill>
              <a:latin typeface="Garamond" pitchFamily="18" charset="0"/>
            </a:endParaRPr>
          </a:p>
          <a:p>
            <a:pPr algn="l"/>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B189AE-8318-481E-9B4A-8C28ED6B9F0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508452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Times New Roman" pitchFamily="18" charset="0"/>
                <a:ea typeface="+mn-ea"/>
                <a:cs typeface="+mn-cs"/>
              </a:rPr>
              <a:t>Low elevations bird species appear to be tracking this habitat shift upslope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7F7069-BC0A-45B0-BFE1-2E08896BBB0A}"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867817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indent="0">
              <a:buNone/>
            </a:pPr>
            <a:r>
              <a:rPr lang="en-US" dirty="0">
                <a:latin typeface="Garamond" panose="02020404030301010803" pitchFamily="18" charset="0"/>
              </a:rPr>
              <a:t>A model with year as a detection covariate and year and elevation as occupancy covariates was selected as the best model according to AIC. Mean detection probability was 0.46 across sites. However, we did not find an increasing trend in occupancy by elevation over the 15 years of surveys; there was no difference between the early surveys and the later surveys.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B189AE-8318-481E-9B4A-8C28ED6B9F0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486287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Arial" charset="0"/>
                <a:ea typeface="+mn-ea"/>
                <a:cs typeface="+mn-cs"/>
              </a:rPr>
              <a:t>between weighted means of boundary locations detected in spring </a:t>
            </a:r>
            <a:r>
              <a:rPr lang="en-US" sz="1200" b="0" i="0" u="none" strike="noStrike" kern="1200" baseline="0" dirty="0" err="1">
                <a:solidFill>
                  <a:schemeClr val="tx1"/>
                </a:solidFill>
                <a:latin typeface="Arial" charset="0"/>
                <a:ea typeface="+mn-ea"/>
                <a:cs typeface="+mn-cs"/>
              </a:rPr>
              <a:t>leafoff</a:t>
            </a:r>
            <a:r>
              <a:rPr lang="en-US" sz="1200" b="0" i="0" u="none" strike="noStrike" kern="1200" baseline="0" dirty="0">
                <a:solidFill>
                  <a:schemeClr val="tx1"/>
                </a:solidFill>
                <a:latin typeface="Arial" charset="0"/>
                <a:ea typeface="+mn-ea"/>
                <a:cs typeface="+mn-cs"/>
              </a:rPr>
              <a:t> conditions (understory visible to sensor, 1991 to 2010). Dotted grey lines and circles show boundary locations detected in fall conditions (understory less visible to sensor, 1984, 2000, and 2011). </a:t>
            </a:r>
          </a:p>
          <a:p>
            <a:endParaRPr lang="en-US" sz="1200" b="1" i="0" u="none" strike="noStrike" kern="1200" baseline="0" dirty="0">
              <a:solidFill>
                <a:schemeClr val="tx1"/>
              </a:solidFill>
              <a:latin typeface="Arial" charset="0"/>
              <a:ea typeface="+mn-ea"/>
              <a:cs typeface="+mn-cs"/>
            </a:endParaRPr>
          </a:p>
          <a:p>
            <a:r>
              <a:rPr lang="en-US" sz="1200" b="1" i="0" u="none" strike="noStrike" kern="1200" baseline="0" dirty="0">
                <a:solidFill>
                  <a:schemeClr val="tx1"/>
                </a:solidFill>
                <a:latin typeface="Arial" charset="0"/>
                <a:ea typeface="+mn-ea"/>
                <a:cs typeface="+mn-cs"/>
              </a:rPr>
              <a:t>Fig. 3. </a:t>
            </a:r>
            <a:r>
              <a:rPr lang="en-US" sz="1200" b="0" i="0" u="none" strike="noStrike" kern="1200" baseline="0" dirty="0">
                <a:solidFill>
                  <a:schemeClr val="tx1"/>
                </a:solidFill>
                <a:latin typeface="Arial" charset="0"/>
                <a:ea typeface="+mn-ea"/>
                <a:cs typeface="+mn-cs"/>
              </a:rPr>
              <a:t>Violin plots show the distribution of upper (blue) and lower (yellow) boundary elevations for the boreal-hardwood forest </a:t>
            </a:r>
            <a:r>
              <a:rPr lang="en-US" sz="1200" b="0" i="0" u="none" strike="noStrike" kern="1200" baseline="0" dirty="0" err="1">
                <a:solidFill>
                  <a:schemeClr val="tx1"/>
                </a:solidFill>
                <a:latin typeface="Arial" charset="0"/>
                <a:ea typeface="+mn-ea"/>
                <a:cs typeface="+mn-cs"/>
              </a:rPr>
              <a:t>ecotone</a:t>
            </a:r>
            <a:r>
              <a:rPr lang="en-US" sz="1200" b="0" i="0" u="none" strike="noStrike" kern="1200" baseline="0" dirty="0">
                <a:solidFill>
                  <a:schemeClr val="tx1"/>
                </a:solidFill>
                <a:latin typeface="Arial" charset="0"/>
                <a:ea typeface="+mn-ea"/>
                <a:cs typeface="+mn-cs"/>
              </a:rPr>
              <a:t> in the Green Mountains (a) and the White Mountains (b). Black dashed lines and circles show the trend between weighted means of boundary locations detected in spring </a:t>
            </a:r>
            <a:r>
              <a:rPr lang="en-US" sz="1200" b="0" i="0" u="none" strike="noStrike" kern="1200" baseline="0" dirty="0" err="1">
                <a:solidFill>
                  <a:schemeClr val="tx1"/>
                </a:solidFill>
                <a:latin typeface="Arial" charset="0"/>
                <a:ea typeface="+mn-ea"/>
                <a:cs typeface="+mn-cs"/>
              </a:rPr>
              <a:t>leafoff</a:t>
            </a:r>
            <a:r>
              <a:rPr lang="en-US" sz="1200" b="0" i="0" u="none" strike="noStrike" kern="1200" baseline="0" dirty="0">
                <a:solidFill>
                  <a:schemeClr val="tx1"/>
                </a:solidFill>
                <a:latin typeface="Arial" charset="0"/>
                <a:ea typeface="+mn-ea"/>
                <a:cs typeface="+mn-cs"/>
              </a:rPr>
              <a:t> conditions (understory visible to sensor, 1991 to 2010). Dotted grey lines and circles show boundary locations detected in fall conditions (understory less visible to sensor, 1984, 2000, and 2011). Data represented by violin plots varies by year as shown by the number of subset models (n) that could be fit in each Landsat date. Lower </a:t>
            </a:r>
            <a:r>
              <a:rPr lang="en-US" sz="1200" b="0" i="0" u="none" strike="noStrike" kern="1200" baseline="0" dirty="0" err="1">
                <a:solidFill>
                  <a:schemeClr val="tx1"/>
                </a:solidFill>
                <a:latin typeface="Arial" charset="0"/>
                <a:ea typeface="+mn-ea"/>
                <a:cs typeface="+mn-cs"/>
              </a:rPr>
              <a:t>ecotone</a:t>
            </a:r>
            <a:r>
              <a:rPr lang="en-US" sz="1200" b="0" i="0" u="none" strike="noStrike" kern="1200" baseline="0" dirty="0">
                <a:solidFill>
                  <a:schemeClr val="tx1"/>
                </a:solidFill>
                <a:latin typeface="Arial" charset="0"/>
                <a:ea typeface="+mn-ea"/>
                <a:cs typeface="+mn-cs"/>
              </a:rPr>
              <a:t> boundary distribution is offset +0.5 years for clarity. Error bars show ±1 SD (variance among subset models).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22C0E8-95DF-4884-A064-54FD44A20E8A}"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70812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Times New Roman" pitchFamily="18" charset="0"/>
                <a:ea typeface="+mn-ea"/>
                <a:cs typeface="+mn-cs"/>
              </a:rPr>
              <a:t>Low elevations bird species appear to be tracking this habitat shift upslope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7F7069-BC0A-45B0-BFE1-2E08896BBB0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120062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DF2F8F-2B3C-467B-BD08-D1762462B87A}" type="slidenum">
              <a:rPr lang="en-US">
                <a:solidFill>
                  <a:prstClr val="black"/>
                </a:solidFill>
              </a:rPr>
              <a:pPr/>
              <a:t>58</a:t>
            </a:fld>
            <a:endParaRPr lang="en-US">
              <a:solidFill>
                <a:prstClr val="black"/>
              </a:solidFill>
            </a:endParaRPr>
          </a:p>
        </p:txBody>
      </p:sp>
    </p:spTree>
    <p:extLst>
      <p:ext uri="{BB962C8B-B14F-4D97-AF65-F5344CB8AC3E}">
        <p14:creationId xmlns:p14="http://schemas.microsoft.com/office/powerpoint/2010/main" val="35415925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i="0" baseline="0" dirty="0"/>
              <a:t>One focus of a resistance strategy can be climate change refugia, a concept borrowed in recent years from the field of paleoecology to the XX of climate adaptation. Last year, a group of scientist and management colleagues of mine, after lengthy discussions across disciplines and partnerships, published a definition of climate change refugia as “Areas…</a:t>
            </a:r>
            <a:endParaRPr lang="en-US" i="0"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22C0E8-95DF-4884-A064-54FD44A20E8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349872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Minimize overgrazing impacts; Remove encroaching conifers; Remove invasive species; Mitigate road and trail impacts; Assist migration of lower elevation meadow species; Species translocation; Snow fencing to trap snow in desired locations; Manage recreation and development to minimize negative impacts; Increase connectivity</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22C0E8-95DF-4884-A064-54FD44A20E8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292571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Observed changes in annual, winter, and summer temperature (°F). Changes are the difference between the average for present-day (1986–2016) and the average for the first half of the last century (1901–1960 for the contiguous United States, 1925–1960 for Alaska and Hawai‘i). Estimates are derived from the </a:t>
            </a:r>
            <a:r>
              <a:rPr lang="en-US" sz="1200" b="0" i="0" kern="1200" dirty="0" err="1">
                <a:solidFill>
                  <a:schemeClr val="tx1"/>
                </a:solidFill>
                <a:effectLst/>
                <a:latin typeface="+mn-lt"/>
                <a:ea typeface="+mn-ea"/>
                <a:cs typeface="+mn-cs"/>
              </a:rPr>
              <a:t>nClimDiv</a:t>
            </a:r>
            <a:r>
              <a:rPr lang="en-US" sz="1200" b="0" i="0" kern="1200" dirty="0">
                <a:solidFill>
                  <a:schemeClr val="tx1"/>
                </a:solidFill>
                <a:effectLst/>
                <a:latin typeface="+mn-lt"/>
                <a:ea typeface="+mn-ea"/>
                <a:cs typeface="+mn-cs"/>
              </a:rPr>
              <a:t> dataset. , (Figure source: NOAA/NCEI).</a:t>
            </a:r>
            <a:endParaRPr lang="en-US" dirty="0"/>
          </a:p>
        </p:txBody>
      </p:sp>
      <p:sp>
        <p:nvSpPr>
          <p:cNvPr id="4" name="Slide Number Placeholder 3"/>
          <p:cNvSpPr>
            <a:spLocks noGrp="1"/>
          </p:cNvSpPr>
          <p:nvPr>
            <p:ph type="sldNum" sz="quarter" idx="10"/>
          </p:nvPr>
        </p:nvSpPr>
        <p:spPr/>
        <p:txBody>
          <a:bodyPr/>
          <a:lstStyle/>
          <a:p>
            <a:fld id="{DE39861A-A6FD-44FC-AABC-931636FCACE4}" type="slidenum">
              <a:rPr lang="en-US">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42474915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eaLnBrk="0" hangingPunct="0">
              <a:defRPr sz="2400" i="1">
                <a:solidFill>
                  <a:schemeClr val="tx1"/>
                </a:solidFill>
                <a:latin typeface="Arial" charset="0"/>
              </a:defRPr>
            </a:lvl1pPr>
            <a:lvl2pPr marL="729057" indent="-280406" eaLnBrk="0" hangingPunct="0">
              <a:defRPr sz="2400" i="1">
                <a:solidFill>
                  <a:schemeClr val="tx1"/>
                </a:solidFill>
                <a:latin typeface="Arial" charset="0"/>
              </a:defRPr>
            </a:lvl2pPr>
            <a:lvl3pPr marL="1121626" indent="-224325" eaLnBrk="0" hangingPunct="0">
              <a:defRPr sz="2400" i="1">
                <a:solidFill>
                  <a:schemeClr val="tx1"/>
                </a:solidFill>
                <a:latin typeface="Arial" charset="0"/>
              </a:defRPr>
            </a:lvl3pPr>
            <a:lvl4pPr marL="1570276" indent="-224325" eaLnBrk="0" hangingPunct="0">
              <a:defRPr sz="2400" i="1">
                <a:solidFill>
                  <a:schemeClr val="tx1"/>
                </a:solidFill>
                <a:latin typeface="Arial" charset="0"/>
              </a:defRPr>
            </a:lvl4pPr>
            <a:lvl5pPr marL="2018927" indent="-224325" eaLnBrk="0" hangingPunct="0">
              <a:defRPr sz="2400" i="1">
                <a:solidFill>
                  <a:schemeClr val="tx1"/>
                </a:solidFill>
                <a:latin typeface="Arial" charset="0"/>
              </a:defRPr>
            </a:lvl5pPr>
            <a:lvl6pPr marL="2467577" indent="-224325" eaLnBrk="0" fontAlgn="base" hangingPunct="0">
              <a:spcBef>
                <a:spcPct val="0"/>
              </a:spcBef>
              <a:spcAft>
                <a:spcPct val="0"/>
              </a:spcAft>
              <a:defRPr sz="2400" i="1">
                <a:solidFill>
                  <a:schemeClr val="tx1"/>
                </a:solidFill>
                <a:latin typeface="Arial" charset="0"/>
              </a:defRPr>
            </a:lvl6pPr>
            <a:lvl7pPr marL="2916227" indent="-224325" eaLnBrk="0" fontAlgn="base" hangingPunct="0">
              <a:spcBef>
                <a:spcPct val="0"/>
              </a:spcBef>
              <a:spcAft>
                <a:spcPct val="0"/>
              </a:spcAft>
              <a:defRPr sz="2400" i="1">
                <a:solidFill>
                  <a:schemeClr val="tx1"/>
                </a:solidFill>
                <a:latin typeface="Arial" charset="0"/>
              </a:defRPr>
            </a:lvl7pPr>
            <a:lvl8pPr marL="3364878" indent="-224325" eaLnBrk="0" fontAlgn="base" hangingPunct="0">
              <a:spcBef>
                <a:spcPct val="0"/>
              </a:spcBef>
              <a:spcAft>
                <a:spcPct val="0"/>
              </a:spcAft>
              <a:defRPr sz="2400" i="1">
                <a:solidFill>
                  <a:schemeClr val="tx1"/>
                </a:solidFill>
                <a:latin typeface="Arial" charset="0"/>
              </a:defRPr>
            </a:lvl8pPr>
            <a:lvl9pPr marL="3813528" indent="-224325" eaLnBrk="0" fontAlgn="base" hangingPunct="0">
              <a:spcBef>
                <a:spcPct val="0"/>
              </a:spcBef>
              <a:spcAft>
                <a:spcPct val="0"/>
              </a:spcAft>
              <a:defRPr sz="2400" i="1">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8E5D3AF-EDF6-4A40-A67A-A3DD966B80B7}" type="slidenum">
              <a:rPr kumimoji="0" lang="en-US" alt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alt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14711" y="4344025"/>
            <a:ext cx="5028579" cy="4114488"/>
          </a:xfrm>
          <a:noFill/>
        </p:spPr>
        <p:txBody>
          <a:bodyPr lIns="91430" tIns="45716" rIns="91430" bIns="45716"/>
          <a:lstStyle/>
          <a:p>
            <a:pPr eaLnBrk="1" hangingPunct="1"/>
            <a:endParaRPr lang="en-US" altLang="en-US" dirty="0"/>
          </a:p>
        </p:txBody>
      </p:sp>
    </p:spTree>
    <p:extLst>
      <p:ext uri="{BB962C8B-B14F-4D97-AF65-F5344CB8AC3E}">
        <p14:creationId xmlns:p14="http://schemas.microsoft.com/office/powerpoint/2010/main" val="756700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lvl1pPr eaLnBrk="0" hangingPunct="0">
              <a:defRPr sz="2400" i="1">
                <a:solidFill>
                  <a:schemeClr val="tx1"/>
                </a:solidFill>
                <a:latin typeface="Arial" charset="0"/>
              </a:defRPr>
            </a:lvl1pPr>
            <a:lvl2pPr marL="729057" indent="-280406" eaLnBrk="0" hangingPunct="0">
              <a:defRPr sz="2400" i="1">
                <a:solidFill>
                  <a:schemeClr val="tx1"/>
                </a:solidFill>
                <a:latin typeface="Arial" charset="0"/>
              </a:defRPr>
            </a:lvl2pPr>
            <a:lvl3pPr marL="1121626" indent="-224325" eaLnBrk="0" hangingPunct="0">
              <a:defRPr sz="2400" i="1">
                <a:solidFill>
                  <a:schemeClr val="tx1"/>
                </a:solidFill>
                <a:latin typeface="Arial" charset="0"/>
              </a:defRPr>
            </a:lvl3pPr>
            <a:lvl4pPr marL="1570276" indent="-224325" eaLnBrk="0" hangingPunct="0">
              <a:defRPr sz="2400" i="1">
                <a:solidFill>
                  <a:schemeClr val="tx1"/>
                </a:solidFill>
                <a:latin typeface="Arial" charset="0"/>
              </a:defRPr>
            </a:lvl4pPr>
            <a:lvl5pPr marL="2018927" indent="-224325" eaLnBrk="0" hangingPunct="0">
              <a:defRPr sz="2400" i="1">
                <a:solidFill>
                  <a:schemeClr val="tx1"/>
                </a:solidFill>
                <a:latin typeface="Arial" charset="0"/>
              </a:defRPr>
            </a:lvl5pPr>
            <a:lvl6pPr marL="2467577" indent="-224325" eaLnBrk="0" fontAlgn="base" hangingPunct="0">
              <a:spcBef>
                <a:spcPct val="0"/>
              </a:spcBef>
              <a:spcAft>
                <a:spcPct val="0"/>
              </a:spcAft>
              <a:defRPr sz="2400" i="1">
                <a:solidFill>
                  <a:schemeClr val="tx1"/>
                </a:solidFill>
                <a:latin typeface="Arial" charset="0"/>
              </a:defRPr>
            </a:lvl6pPr>
            <a:lvl7pPr marL="2916227" indent="-224325" eaLnBrk="0" fontAlgn="base" hangingPunct="0">
              <a:spcBef>
                <a:spcPct val="0"/>
              </a:spcBef>
              <a:spcAft>
                <a:spcPct val="0"/>
              </a:spcAft>
              <a:defRPr sz="2400" i="1">
                <a:solidFill>
                  <a:schemeClr val="tx1"/>
                </a:solidFill>
                <a:latin typeface="Arial" charset="0"/>
              </a:defRPr>
            </a:lvl7pPr>
            <a:lvl8pPr marL="3364878" indent="-224325" eaLnBrk="0" fontAlgn="base" hangingPunct="0">
              <a:spcBef>
                <a:spcPct val="0"/>
              </a:spcBef>
              <a:spcAft>
                <a:spcPct val="0"/>
              </a:spcAft>
              <a:defRPr sz="2400" i="1">
                <a:solidFill>
                  <a:schemeClr val="tx1"/>
                </a:solidFill>
                <a:latin typeface="Arial" charset="0"/>
              </a:defRPr>
            </a:lvl8pPr>
            <a:lvl9pPr marL="3813528" indent="-224325" eaLnBrk="0" fontAlgn="base" hangingPunct="0">
              <a:spcBef>
                <a:spcPct val="0"/>
              </a:spcBef>
              <a:spcAft>
                <a:spcPct val="0"/>
              </a:spcAft>
              <a:defRPr sz="2400" i="1">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A9F0603-C615-4F73-B5FC-FB4D873363A0}" type="slidenum">
              <a:rPr kumimoji="0" lang="en-US" alt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alt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43011" name="Rectangle 2"/>
          <p:cNvSpPr>
            <a:spLocks noGrp="1" noRot="1" noChangeAspect="1" noChangeArrowheads="1" noTextEdit="1"/>
          </p:cNvSpPr>
          <p:nvPr>
            <p:ph type="sldImg"/>
          </p:nvPr>
        </p:nvSpPr>
        <p:spPr>
          <a:xfrm>
            <a:off x="1143000" y="685800"/>
            <a:ext cx="4572000" cy="3429000"/>
          </a:xfrm>
          <a:ln/>
        </p:spPr>
      </p:sp>
      <p:sp>
        <p:nvSpPr>
          <p:cNvPr id="43012"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362685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lvl1pPr eaLnBrk="0" hangingPunct="0">
              <a:defRPr sz="2400" i="1">
                <a:solidFill>
                  <a:schemeClr val="tx1"/>
                </a:solidFill>
                <a:latin typeface="Arial" charset="0"/>
              </a:defRPr>
            </a:lvl1pPr>
            <a:lvl2pPr marL="729057" indent="-280406" eaLnBrk="0" hangingPunct="0">
              <a:defRPr sz="2400" i="1">
                <a:solidFill>
                  <a:schemeClr val="tx1"/>
                </a:solidFill>
                <a:latin typeface="Arial" charset="0"/>
              </a:defRPr>
            </a:lvl2pPr>
            <a:lvl3pPr marL="1121626" indent="-224325" eaLnBrk="0" hangingPunct="0">
              <a:defRPr sz="2400" i="1">
                <a:solidFill>
                  <a:schemeClr val="tx1"/>
                </a:solidFill>
                <a:latin typeface="Arial" charset="0"/>
              </a:defRPr>
            </a:lvl3pPr>
            <a:lvl4pPr marL="1570276" indent="-224325" eaLnBrk="0" hangingPunct="0">
              <a:defRPr sz="2400" i="1">
                <a:solidFill>
                  <a:schemeClr val="tx1"/>
                </a:solidFill>
                <a:latin typeface="Arial" charset="0"/>
              </a:defRPr>
            </a:lvl4pPr>
            <a:lvl5pPr marL="2018927" indent="-224325" eaLnBrk="0" hangingPunct="0">
              <a:defRPr sz="2400" i="1">
                <a:solidFill>
                  <a:schemeClr val="tx1"/>
                </a:solidFill>
                <a:latin typeface="Arial" charset="0"/>
              </a:defRPr>
            </a:lvl5pPr>
            <a:lvl6pPr marL="2467577" indent="-224325" eaLnBrk="0" fontAlgn="base" hangingPunct="0">
              <a:spcBef>
                <a:spcPct val="0"/>
              </a:spcBef>
              <a:spcAft>
                <a:spcPct val="0"/>
              </a:spcAft>
              <a:defRPr sz="2400" i="1">
                <a:solidFill>
                  <a:schemeClr val="tx1"/>
                </a:solidFill>
                <a:latin typeface="Arial" charset="0"/>
              </a:defRPr>
            </a:lvl6pPr>
            <a:lvl7pPr marL="2916227" indent="-224325" eaLnBrk="0" fontAlgn="base" hangingPunct="0">
              <a:spcBef>
                <a:spcPct val="0"/>
              </a:spcBef>
              <a:spcAft>
                <a:spcPct val="0"/>
              </a:spcAft>
              <a:defRPr sz="2400" i="1">
                <a:solidFill>
                  <a:schemeClr val="tx1"/>
                </a:solidFill>
                <a:latin typeface="Arial" charset="0"/>
              </a:defRPr>
            </a:lvl7pPr>
            <a:lvl8pPr marL="3364878" indent="-224325" eaLnBrk="0" fontAlgn="base" hangingPunct="0">
              <a:spcBef>
                <a:spcPct val="0"/>
              </a:spcBef>
              <a:spcAft>
                <a:spcPct val="0"/>
              </a:spcAft>
              <a:defRPr sz="2400" i="1">
                <a:solidFill>
                  <a:schemeClr val="tx1"/>
                </a:solidFill>
                <a:latin typeface="Arial" charset="0"/>
              </a:defRPr>
            </a:lvl8pPr>
            <a:lvl9pPr marL="3813528" indent="-224325" eaLnBrk="0" fontAlgn="base" hangingPunct="0">
              <a:spcBef>
                <a:spcPct val="0"/>
              </a:spcBef>
              <a:spcAft>
                <a:spcPct val="0"/>
              </a:spcAft>
              <a:defRPr sz="2400" i="1">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A9F0603-C615-4F73-B5FC-FB4D873363A0}" type="slidenum">
              <a:rPr kumimoji="0" lang="en-US" alt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alt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43011" name="Rectangle 2"/>
          <p:cNvSpPr>
            <a:spLocks noGrp="1" noRot="1" noChangeAspect="1" noChangeArrowheads="1" noTextEdit="1"/>
          </p:cNvSpPr>
          <p:nvPr>
            <p:ph type="sldImg"/>
          </p:nvPr>
        </p:nvSpPr>
        <p:spPr>
          <a:xfrm>
            <a:off x="1143000" y="685800"/>
            <a:ext cx="4572000" cy="3429000"/>
          </a:xfrm>
          <a:ln/>
        </p:spPr>
      </p:sp>
      <p:sp>
        <p:nvSpPr>
          <p:cNvPr id="43012" name="Rectangle 3"/>
          <p:cNvSpPr>
            <a:spLocks noGrp="1" noChangeArrowheads="1"/>
          </p:cNvSpPr>
          <p:nvPr>
            <p:ph type="body" idx="1"/>
          </p:nvPr>
        </p:nvSpPr>
        <p:spPr>
          <a:noFill/>
        </p:spPr>
        <p:txBody>
          <a:bodyPr/>
          <a:lstStyle/>
          <a:p>
            <a:pPr eaLnBrk="1" hangingPunct="1"/>
            <a:endParaRPr lang="en-US" altLang="en-US" dirty="0"/>
          </a:p>
        </p:txBody>
      </p:sp>
    </p:spTree>
    <p:extLst>
      <p:ext uri="{BB962C8B-B14F-4D97-AF65-F5344CB8AC3E}">
        <p14:creationId xmlns:p14="http://schemas.microsoft.com/office/powerpoint/2010/main" val="3912765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Shape 46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66" name="Shape 466"/>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lvl="0" rtl="0">
              <a:lnSpc>
                <a:spcPct val="115000"/>
              </a:lnSpc>
              <a:spcBef>
                <a:spcPts val="0"/>
              </a:spcBef>
              <a:buSzPct val="91666"/>
              <a:buNone/>
            </a:pPr>
            <a:r>
              <a:rPr lang="en-US" dirty="0"/>
              <a:t>ADD NW SCREENSHOT</a:t>
            </a:r>
          </a:p>
        </p:txBody>
      </p:sp>
      <p:sp>
        <p:nvSpPr>
          <p:cNvPr id="467" name="Shape 467"/>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66</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71378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Minimize overgrazing impacts; Remove encroaching conifers; Remove invasive species; Mitigate road and trail impacts; Assist migration of lower elevation meadow species; Species translocation; Snow fencing to trap snow in desired locations; Manage recreation and development to minimize negative impacts; Increase connectivity</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22C0E8-95DF-4884-A064-54FD44A20E8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8825500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3AC45A-D6D6-1C4A-8C64-A80529A2B4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06708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3588" cy="3429000"/>
          </a:xfrm>
        </p:spPr>
      </p:sp>
      <p:sp>
        <p:nvSpPr>
          <p:cNvPr id="3" name="Notes Placeholder 2"/>
          <p:cNvSpPr>
            <a:spLocks noGrp="1"/>
          </p:cNvSpPr>
          <p:nvPr>
            <p:ph type="body" idx="1"/>
          </p:nvPr>
        </p:nvSpPr>
        <p:spPr>
          <a:xfrm>
            <a:off x="228600" y="4343401"/>
            <a:ext cx="6400800" cy="4114800"/>
          </a:xfrm>
        </p:spPr>
        <p:txBody>
          <a:bodyPr/>
          <a:lstStyle/>
          <a:p>
            <a:pPr defTabSz="914311">
              <a:defRPr/>
            </a:pPr>
            <a:r>
              <a:rPr lang="en-US" dirty="0"/>
              <a:t>This tool is intended to help integrate climate change considerations at the pre-NEPA project planning level. </a:t>
            </a:r>
          </a:p>
          <a:p>
            <a:pPr defTabSz="914311">
              <a:defRPr/>
            </a:pPr>
            <a:r>
              <a:rPr lang="en-US" dirty="0"/>
              <a:t>It allows you to document whether or not climate change was considered in a project and whether or not the project will aid in climate adaptation efforts</a:t>
            </a:r>
          </a:p>
          <a:p>
            <a:endParaRPr lang="en-US" dirty="0"/>
          </a:p>
          <a:p>
            <a:r>
              <a:rPr lang="en-US" dirty="0"/>
              <a:t>The CPST addresses ongoing or near-term projects that would benefit from review for consistency with adaptation goals. It acts as an audit or review tool to remind managers to consider climate change in current and impending projects;    if issues arise during the review that suggest climate implications conflicting with project design, modifications to projects can be recommended to the approving </a:t>
            </a:r>
            <a:r>
              <a:rPr lang="en-US" dirty="0" err="1"/>
              <a:t>decisionmaker</a:t>
            </a:r>
            <a:r>
              <a:rPr lang="en-US" dirty="0"/>
              <a:t>. The CPST also serves as a review of priorities among current projects; whereas project goals and treatments may not need modification, climate concerns might trigger changes in resource allocation. Finally, some projects as originally designed might be deemed inappropriate altogether, and these would be recommended to the deciding officer for comprehensive redesign or removal from activity lists.</a:t>
            </a:r>
          </a:p>
          <a:p>
            <a:endParaRPr lang="en-US" dirty="0"/>
          </a:p>
          <a:p>
            <a:r>
              <a:rPr lang="en-US" dirty="0"/>
              <a:t>We found that the CPST is process-oriented, whereby the activity of going through the questionnaire is as important as the answers themselves. In considering the general implications of climate change for their resource area, staff brainstormed how these climate-change effects would manifest at the project site and reassessed the assumptions and objectives they used to determine current practices. The CPST is also a priority-setting tool, allowing managers to consider effects of different actions and direct management accordingly. Finally, the CPST, by exploring local climate change effects, helps lower uncertainty by identifying the range of impacts that management actions may have on resources.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0C2231-877B-4B54-A8F6-DA31A0B6B54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9156556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3588"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0C2231-877B-4B54-A8F6-DA31A0B6B54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186767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All files and further information</a:t>
            </a:r>
            <a:r>
              <a:rPr lang="en-US" baseline="0" dirty="0"/>
              <a:t> are available at our website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F592CD-9915-4E5F-9CCD-C6B9572E62F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295624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Homepage</a:t>
            </a:r>
          </a:p>
          <a:p>
            <a:r>
              <a:rPr lang="en-US" dirty="0"/>
              <a:t>Learn about climate change</a:t>
            </a:r>
          </a:p>
          <a:p>
            <a:r>
              <a:rPr lang="en-US" dirty="0"/>
              <a:t>Start off by explaining how you can learn more about climate</a:t>
            </a:r>
            <a:r>
              <a:rPr lang="en-US" baseline="0" dirty="0"/>
              <a:t> change impacts in MA</a:t>
            </a:r>
          </a:p>
          <a:p>
            <a:r>
              <a:rPr lang="en-US" baseline="0" dirty="0"/>
              <a:t>Can also access through quick start</a:t>
            </a:r>
            <a:endParaRPr lang="en-US" dirty="0"/>
          </a:p>
        </p:txBody>
      </p:sp>
      <p:sp>
        <p:nvSpPr>
          <p:cNvPr id="4" name="Slide Number Placeholder 3"/>
          <p:cNvSpPr>
            <a:spLocks noGrp="1"/>
          </p:cNvSpPr>
          <p:nvPr>
            <p:ph type="sldNum" sz="quarter" idx="10"/>
          </p:nvPr>
        </p:nvSpPr>
        <p:spPr/>
        <p:txBody>
          <a:bodyPr/>
          <a:lstStyle/>
          <a:p>
            <a:fld id="{35C6A922-FC6A-4368-82B8-9E8E13F89E1B}" type="slidenum">
              <a:rPr lang="en-US" smtClean="0">
                <a:solidFill>
                  <a:prstClr val="black"/>
                </a:solidFill>
              </a:rPr>
              <a:pPr/>
              <a:t>74</a:t>
            </a:fld>
            <a:endParaRPr lang="en-US">
              <a:solidFill>
                <a:prstClr val="black"/>
              </a:solidFill>
            </a:endParaRPr>
          </a:p>
        </p:txBody>
      </p:sp>
    </p:spTree>
    <p:extLst>
      <p:ext uri="{BB962C8B-B14F-4D97-AF65-F5344CB8AC3E}">
        <p14:creationId xmlns:p14="http://schemas.microsoft.com/office/powerpoint/2010/main" val="13609969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NH</a:t>
            </a:r>
          </a:p>
        </p:txBody>
      </p:sp>
      <p:sp>
        <p:nvSpPr>
          <p:cNvPr id="4" name="Slide Number Placeholder 3"/>
          <p:cNvSpPr>
            <a:spLocks noGrp="1"/>
          </p:cNvSpPr>
          <p:nvPr>
            <p:ph type="sldNum" sz="quarter" idx="10"/>
          </p:nvPr>
        </p:nvSpPr>
        <p:spPr/>
        <p:txBody>
          <a:bodyPr/>
          <a:lstStyle/>
          <a:p>
            <a:fld id="{80F70A2C-BD0A-4FFC-9E3F-841AB8830BF4}" type="slidenum">
              <a:rPr lang="en-US" smtClean="0"/>
              <a:t>8</a:t>
            </a:fld>
            <a:endParaRPr lang="en-US"/>
          </a:p>
        </p:txBody>
      </p:sp>
    </p:spTree>
    <p:extLst>
      <p:ext uri="{BB962C8B-B14F-4D97-AF65-F5344CB8AC3E}">
        <p14:creationId xmlns:p14="http://schemas.microsoft.com/office/powerpoint/2010/main" val="277488299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and</a:t>
            </a:r>
            <a:r>
              <a:rPr lang="en-US" baseline="0" dirty="0"/>
              <a:t> a lot of other information can be found on our NE CSC website</a:t>
            </a:r>
            <a:endParaRPr lang="en-US" dirty="0"/>
          </a:p>
        </p:txBody>
      </p:sp>
      <p:sp>
        <p:nvSpPr>
          <p:cNvPr id="4" name="Slide Number Placeholder 3"/>
          <p:cNvSpPr>
            <a:spLocks noGrp="1"/>
          </p:cNvSpPr>
          <p:nvPr>
            <p:ph type="sldNum" sz="quarter" idx="10"/>
          </p:nvPr>
        </p:nvSpPr>
        <p:spPr/>
        <p:txBody>
          <a:bodyPr/>
          <a:lstStyle/>
          <a:p>
            <a:fld id="{80F70A2C-BD0A-4FFC-9E3F-841AB8830BF4}" type="slidenum">
              <a:rPr lang="en-US" smtClean="0"/>
              <a:t>75</a:t>
            </a:fld>
            <a:endParaRPr lang="en-US"/>
          </a:p>
        </p:txBody>
      </p:sp>
    </p:spTree>
    <p:extLst>
      <p:ext uri="{BB962C8B-B14F-4D97-AF65-F5344CB8AC3E}">
        <p14:creationId xmlns:p14="http://schemas.microsoft.com/office/powerpoint/2010/main" val="423861090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Global</a:t>
            </a:r>
            <a:r>
              <a:rPr lang="en-US" baseline="0" dirty="0"/>
              <a:t> causes</a:t>
            </a:r>
            <a:endParaRPr lang="en-US" dirty="0"/>
          </a:p>
        </p:txBody>
      </p:sp>
      <p:sp>
        <p:nvSpPr>
          <p:cNvPr id="4" name="Slide Number Placeholder 3"/>
          <p:cNvSpPr>
            <a:spLocks noGrp="1"/>
          </p:cNvSpPr>
          <p:nvPr>
            <p:ph type="sldNum" sz="quarter" idx="10"/>
          </p:nvPr>
        </p:nvSpPr>
        <p:spPr/>
        <p:txBody>
          <a:bodyPr/>
          <a:lstStyle/>
          <a:p>
            <a:fld id="{80F70A2C-BD0A-4FFC-9E3F-841AB8830BF4}" type="slidenum">
              <a:rPr lang="en-US" smtClean="0"/>
              <a:t>76</a:t>
            </a:fld>
            <a:endParaRPr lang="en-US"/>
          </a:p>
        </p:txBody>
      </p:sp>
    </p:spTree>
    <p:extLst>
      <p:ext uri="{BB962C8B-B14F-4D97-AF65-F5344CB8AC3E}">
        <p14:creationId xmlns:p14="http://schemas.microsoft.com/office/powerpoint/2010/main" val="42538433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landscapes of the Northeast and Midwest depend on abundant and relatively predictable seasonal water regimes. Human uses of water compete with environmental</a:t>
            </a:r>
          </a:p>
          <a:p>
            <a:r>
              <a:rPr lang="en-US" sz="1200" b="0" i="0" u="none" strike="noStrike" kern="1200" baseline="0" dirty="0">
                <a:solidFill>
                  <a:schemeClr val="tx1"/>
                </a:solidFill>
                <a:latin typeface="+mn-lt"/>
                <a:ea typeface="+mn-ea"/>
                <a:cs typeface="+mn-cs"/>
              </a:rPr>
              <a:t>flows for aquatic species, especially during drought periods. With increasing temperatures and increasing precipitation variability, low water levels could</a:t>
            </a:r>
          </a:p>
          <a:p>
            <a:r>
              <a:rPr lang="en-US" sz="1200" b="0" i="0" u="none" strike="noStrike" kern="1200" baseline="0" dirty="0">
                <a:solidFill>
                  <a:schemeClr val="tx1"/>
                </a:solidFill>
                <a:latin typeface="+mn-lt"/>
                <a:ea typeface="+mn-ea"/>
                <a:cs typeface="+mn-cs"/>
              </a:rPr>
              <a:t>occur earlier in spring and summer months, causing earlier droughts that persist longer into the growing season. Higher temperatures result in shorter, milder winters. A shift from snowfall to rainfall in winter months will lead to changes in snow depth, snow hardness, and rain on snow events. As the frequency and period of low stream flows increase, the stress for flora and fauna dependent on water levels and seasonal wetlands will also increase. Combined with more successive days of higher than normal temperatures, this will result in increased cumulative heat stress, particularly in spring, summer, and fall. An increase in rainfall from heavy precipitation events leads to  increased flooding and sediment scouring, and delivery of nutrients and pollutants to aquatic systems and downstream coastal habitats.</a:t>
            </a:r>
            <a:endParaRPr lang="en-US" dirty="0"/>
          </a:p>
        </p:txBody>
      </p:sp>
      <p:sp>
        <p:nvSpPr>
          <p:cNvPr id="4" name="Slide Number Placeholder 3"/>
          <p:cNvSpPr>
            <a:spLocks noGrp="1"/>
          </p:cNvSpPr>
          <p:nvPr>
            <p:ph type="sldNum" sz="quarter" idx="10"/>
          </p:nvPr>
        </p:nvSpPr>
        <p:spPr/>
        <p:txBody>
          <a:bodyPr/>
          <a:lstStyle/>
          <a:p>
            <a:fld id="{47CE05C2-9514-4581-8C27-562555D27720}"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13557322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Spring is arriving earlier, fall is arriving later.  This shows that the first bloom</a:t>
            </a:r>
          </a:p>
          <a:p>
            <a:r>
              <a:rPr lang="en-US" sz="1200" b="0" i="0" kern="1200" dirty="0">
                <a:solidFill>
                  <a:schemeClr val="tx1"/>
                </a:solidFill>
                <a:effectLst/>
                <a:latin typeface="+mn-lt"/>
                <a:ea typeface="+mn-ea"/>
                <a:cs typeface="+mn-cs"/>
              </a:rPr>
              <a:t>Figure 7.3: Changes in the timing of the start of spring over the period 1981-2010, as represented by the timing of first bloom date. Reds and yellows indicate negative values (a trend toward earlier date of first leaf or bloom); blues denote positive values (a trend towards later date). Units are days per decade. Source: adapted from Ault et al. 2015</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FC16B7-4C17-4BAB-AD77-231327F0728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983447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Spatial patterns in the vulnerability of forest growth to changes in winter climate as a function of projected declines in insulating winter snowpack and the current relative basal area of sugar maple trees. Mean historical (1951–2005) (a) and projected (2051–2099 under RCP 8.5) (b) likelihood of an insulating snowpack (&gt;20 cm deep) being present during midwinter (January and February). (c) Projected decline in likelihood of an insulating snowpack during midwinter between the historical (1951–2005) and projected time periods (2051–2099). (d)</a:t>
            </a:r>
          </a:p>
          <a:p>
            <a:r>
              <a:rPr lang="en-US" sz="1200" b="0" i="0" u="none" strike="noStrike" kern="1200" baseline="0" dirty="0">
                <a:solidFill>
                  <a:schemeClr val="tx1"/>
                </a:solidFill>
                <a:latin typeface="+mn-lt"/>
                <a:ea typeface="+mn-ea"/>
                <a:cs typeface="+mn-cs"/>
              </a:rPr>
              <a:t>Current sugar maple contribution to total forest basal area (from FIA data). (e) Historic and RCP 8.5 projected changes in the area of forest influenced by an insulating midwinter snowpack. Data from the 2011 National Land Cover Database (NLCD) were used to determine forest area. Changes in forest area influenced by an insulating snowpack were calculated using a combination of the spatially explicit NLCD forest cover data and the snowpack data used for panels “a” and “c” derived from the VIC model described in the methods. “Unlikely” indicates that the probability of an insulating snowpack in any year is &lt;50%, while “Likely” indicates the probability in any year is &gt;50%. (f) Forest aboveground growth vulnerability to projected declines in midwinter snowpack and increases in soil freezing during 2051–2099 relative to the period 1951–2005. The Forest Vulnerability to Soil Frost Index is a unitless value that increases with forest vulnerability (i.e., potential for reduced forest productivity) and is calculated by multiplying the values in panels C and E (see Section 2 for details). We highlight RCP 8.5 projections here because it is currently the most likely scenario (Sanford, </a:t>
            </a:r>
            <a:r>
              <a:rPr lang="en-US" sz="1200" b="0" i="0" u="none" strike="noStrike" kern="1200" baseline="0" dirty="0" err="1">
                <a:solidFill>
                  <a:schemeClr val="tx1"/>
                </a:solidFill>
                <a:latin typeface="+mn-lt"/>
                <a:ea typeface="+mn-ea"/>
                <a:cs typeface="+mn-cs"/>
              </a:rPr>
              <a:t>Frumhoff</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Luers</a:t>
            </a:r>
            <a:r>
              <a:rPr lang="en-US" sz="1200" b="0" i="0" u="none" strike="noStrike" kern="1200" baseline="0" dirty="0">
                <a:solidFill>
                  <a:schemeClr val="tx1"/>
                </a:solidFill>
                <a:latin typeface="+mn-lt"/>
                <a:ea typeface="+mn-ea"/>
                <a:cs typeface="+mn-cs"/>
              </a:rPr>
              <a:t>, &amp; Gulledge, 2014</a:t>
            </a:r>
            <a:endParaRPr lang="en-US" dirty="0"/>
          </a:p>
        </p:txBody>
      </p:sp>
      <p:sp>
        <p:nvSpPr>
          <p:cNvPr id="4" name="Slide Number Placeholder 3"/>
          <p:cNvSpPr>
            <a:spLocks noGrp="1"/>
          </p:cNvSpPr>
          <p:nvPr>
            <p:ph type="sldNum" sz="quarter" idx="10"/>
          </p:nvPr>
        </p:nvSpPr>
        <p:spPr/>
        <p:txBody>
          <a:bodyPr/>
          <a:lstStyle/>
          <a:p>
            <a:fld id="{80F70A2C-BD0A-4FFC-9E3F-841AB8830BF4}" type="slidenum">
              <a:rPr lang="en-US" smtClean="0"/>
              <a:t>12</a:t>
            </a:fld>
            <a:endParaRPr lang="en-US"/>
          </a:p>
        </p:txBody>
      </p:sp>
    </p:spTree>
    <p:extLst>
      <p:ext uri="{BB962C8B-B14F-4D97-AF65-F5344CB8AC3E}">
        <p14:creationId xmlns:p14="http://schemas.microsoft.com/office/powerpoint/2010/main" val="23934445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DF2F8F-2B3C-467B-BD08-D1762462B87A}" type="slidenum">
              <a:rPr lang="en-US">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35415925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3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EE83BB9-BCA7-4F41-BDB1-43483AC21D3C}" type="datetimeFigureOut">
              <a:rPr lang="en-US" smtClean="0"/>
              <a:t>12/11/2018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6E00B3-87B3-4972-AF2E-2B4E3A4C845A}" type="slidenum">
              <a:rPr lang="en-US" smtClean="0"/>
              <a:t>‹#›</a:t>
            </a:fld>
            <a:endParaRPr lang="en-US"/>
          </a:p>
        </p:txBody>
      </p:sp>
    </p:spTree>
    <p:extLst>
      <p:ext uri="{BB962C8B-B14F-4D97-AF65-F5344CB8AC3E}">
        <p14:creationId xmlns:p14="http://schemas.microsoft.com/office/powerpoint/2010/main" val="19613133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E83BB9-BCA7-4F41-BDB1-43483AC21D3C}" type="datetimeFigureOut">
              <a:rPr lang="en-US" smtClean="0"/>
              <a:t>12/11/2018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6E00B3-87B3-4972-AF2E-2B4E3A4C845A}" type="slidenum">
              <a:rPr lang="en-US" smtClean="0"/>
              <a:t>‹#›</a:t>
            </a:fld>
            <a:endParaRPr lang="en-US"/>
          </a:p>
        </p:txBody>
      </p:sp>
    </p:spTree>
    <p:extLst>
      <p:ext uri="{BB962C8B-B14F-4D97-AF65-F5344CB8AC3E}">
        <p14:creationId xmlns:p14="http://schemas.microsoft.com/office/powerpoint/2010/main" val="330450016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F228B9-78BA-41B6-A18C-1DC497069FDE}" type="datetimeFigureOut">
              <a:rPr lang="en-US" smtClean="0">
                <a:solidFill>
                  <a:prstClr val="black">
                    <a:tint val="75000"/>
                  </a:prstClr>
                </a:solidFill>
              </a:rPr>
              <a:pPr/>
              <a:t>12/11/2018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FF9DD0-6DC4-431D-A36F-5697C1AA50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085046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1"/>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666"/>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80808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8D9CF25-5860-4BE0-B61D-A8201C0A89D9}"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65412463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1_Side Comments">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3283653"/>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018" indent="0" algn="ctr">
              <a:buNone/>
              <a:defRPr/>
            </a:lvl2pPr>
            <a:lvl3pPr marL="912059" indent="0" algn="ctr">
              <a:buNone/>
              <a:defRPr/>
            </a:lvl3pPr>
            <a:lvl4pPr marL="1368100" indent="0" algn="ctr">
              <a:buNone/>
              <a:defRPr/>
            </a:lvl4pPr>
            <a:lvl5pPr marL="1824127" indent="0" algn="ctr">
              <a:buNone/>
              <a:defRPr/>
            </a:lvl5pPr>
            <a:lvl6pPr marL="2280158" indent="0" algn="ctr">
              <a:buNone/>
              <a:defRPr/>
            </a:lvl6pPr>
            <a:lvl7pPr marL="2736195" indent="0" algn="ctr">
              <a:buNone/>
              <a:defRPr/>
            </a:lvl7pPr>
            <a:lvl8pPr marL="3192222" indent="0" algn="ctr">
              <a:buNone/>
              <a:defRPr/>
            </a:lvl8pPr>
            <a:lvl9pPr marL="364825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80808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808080"/>
              </a:solidFill>
            </a:endParaRPr>
          </a:p>
        </p:txBody>
      </p:sp>
      <p:sp>
        <p:nvSpPr>
          <p:cNvPr id="6" name="Slide Number Placeholder 5"/>
          <p:cNvSpPr>
            <a:spLocks noGrp="1"/>
          </p:cNvSpPr>
          <p:nvPr>
            <p:ph type="sldNum" sz="quarter" idx="12"/>
          </p:nvPr>
        </p:nvSpPr>
        <p:spPr/>
        <p:txBody>
          <a:bodyPr/>
          <a:lstStyle>
            <a:lvl1pPr>
              <a:defRPr/>
            </a:lvl1pPr>
          </a:lstStyle>
          <a:p>
            <a:fld id="{355037E4-972F-4A78-8529-31B568B5895E}" type="slidenum">
              <a:rPr lang="en-US">
                <a:solidFill>
                  <a:srgbClr val="808080"/>
                </a:solidFill>
              </a:rPr>
              <a:pPr/>
              <a:t>‹#›</a:t>
            </a:fld>
            <a:endParaRPr lang="en-US">
              <a:solidFill>
                <a:srgbClr val="808080"/>
              </a:solidFill>
            </a:endParaRPr>
          </a:p>
        </p:txBody>
      </p:sp>
    </p:spTree>
    <p:extLst>
      <p:ext uri="{BB962C8B-B14F-4D97-AF65-F5344CB8AC3E}">
        <p14:creationId xmlns:p14="http://schemas.microsoft.com/office/powerpoint/2010/main" val="399878760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80808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808080"/>
              </a:solidFill>
            </a:endParaRPr>
          </a:p>
        </p:txBody>
      </p:sp>
      <p:sp>
        <p:nvSpPr>
          <p:cNvPr id="6" name="Slide Number Placeholder 5"/>
          <p:cNvSpPr>
            <a:spLocks noGrp="1"/>
          </p:cNvSpPr>
          <p:nvPr>
            <p:ph type="sldNum" sz="quarter" idx="12"/>
          </p:nvPr>
        </p:nvSpPr>
        <p:spPr/>
        <p:txBody>
          <a:bodyPr/>
          <a:lstStyle>
            <a:lvl1pPr>
              <a:defRPr/>
            </a:lvl1pPr>
          </a:lstStyle>
          <a:p>
            <a:fld id="{E684CD19-2E0C-4D6F-951D-67FD07A59A4C}" type="slidenum">
              <a:rPr lang="en-US">
                <a:solidFill>
                  <a:srgbClr val="808080"/>
                </a:solidFill>
              </a:rPr>
              <a:pPr/>
              <a:t>‹#›</a:t>
            </a:fld>
            <a:endParaRPr lang="en-US">
              <a:solidFill>
                <a:srgbClr val="808080"/>
              </a:solidFill>
            </a:endParaRPr>
          </a:p>
        </p:txBody>
      </p:sp>
    </p:spTree>
    <p:extLst>
      <p:ext uri="{BB962C8B-B14F-4D97-AF65-F5344CB8AC3E}">
        <p14:creationId xmlns:p14="http://schemas.microsoft.com/office/powerpoint/2010/main" val="413861549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63"/>
            <a:ext cx="7772400" cy="1500187"/>
          </a:xfrm>
        </p:spPr>
        <p:txBody>
          <a:bodyPr anchor="b"/>
          <a:lstStyle>
            <a:lvl1pPr marL="0" indent="0">
              <a:buNone/>
              <a:defRPr sz="2000"/>
            </a:lvl1pPr>
            <a:lvl2pPr marL="456018" indent="0">
              <a:buNone/>
              <a:defRPr sz="1800"/>
            </a:lvl2pPr>
            <a:lvl3pPr marL="912059" indent="0">
              <a:buNone/>
              <a:defRPr sz="1600"/>
            </a:lvl3pPr>
            <a:lvl4pPr marL="1368100" indent="0">
              <a:buNone/>
              <a:defRPr sz="1400"/>
            </a:lvl4pPr>
            <a:lvl5pPr marL="1824127" indent="0">
              <a:buNone/>
              <a:defRPr sz="1400"/>
            </a:lvl5pPr>
            <a:lvl6pPr marL="2280158" indent="0">
              <a:buNone/>
              <a:defRPr sz="1400"/>
            </a:lvl6pPr>
            <a:lvl7pPr marL="2736195" indent="0">
              <a:buNone/>
              <a:defRPr sz="1400"/>
            </a:lvl7pPr>
            <a:lvl8pPr marL="3192222" indent="0">
              <a:buNone/>
              <a:defRPr sz="1400"/>
            </a:lvl8pPr>
            <a:lvl9pPr marL="364825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80808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808080"/>
              </a:solidFill>
            </a:endParaRPr>
          </a:p>
        </p:txBody>
      </p:sp>
      <p:sp>
        <p:nvSpPr>
          <p:cNvPr id="6" name="Slide Number Placeholder 5"/>
          <p:cNvSpPr>
            <a:spLocks noGrp="1"/>
          </p:cNvSpPr>
          <p:nvPr>
            <p:ph type="sldNum" sz="quarter" idx="12"/>
          </p:nvPr>
        </p:nvSpPr>
        <p:spPr/>
        <p:txBody>
          <a:bodyPr/>
          <a:lstStyle>
            <a:lvl1pPr>
              <a:defRPr/>
            </a:lvl1pPr>
          </a:lstStyle>
          <a:p>
            <a:fld id="{4C656020-221A-4A60-BEF9-7CB5DB8997DD}" type="slidenum">
              <a:rPr lang="en-US">
                <a:solidFill>
                  <a:srgbClr val="808080"/>
                </a:solidFill>
              </a:rPr>
              <a:pPr/>
              <a:t>‹#›</a:t>
            </a:fld>
            <a:endParaRPr lang="en-US">
              <a:solidFill>
                <a:srgbClr val="808080"/>
              </a:solidFill>
            </a:endParaRPr>
          </a:p>
        </p:txBody>
      </p:sp>
    </p:spTree>
    <p:extLst>
      <p:ext uri="{BB962C8B-B14F-4D97-AF65-F5344CB8AC3E}">
        <p14:creationId xmlns:p14="http://schemas.microsoft.com/office/powerpoint/2010/main" val="425726687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5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5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80808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808080"/>
              </a:solidFill>
            </a:endParaRPr>
          </a:p>
        </p:txBody>
      </p:sp>
      <p:sp>
        <p:nvSpPr>
          <p:cNvPr id="7" name="Slide Number Placeholder 6"/>
          <p:cNvSpPr>
            <a:spLocks noGrp="1"/>
          </p:cNvSpPr>
          <p:nvPr>
            <p:ph type="sldNum" sz="quarter" idx="12"/>
          </p:nvPr>
        </p:nvSpPr>
        <p:spPr/>
        <p:txBody>
          <a:bodyPr/>
          <a:lstStyle>
            <a:lvl1pPr>
              <a:defRPr/>
            </a:lvl1pPr>
          </a:lstStyle>
          <a:p>
            <a:fld id="{D44D5197-FDCF-421A-BE11-CBBF65DC908B}" type="slidenum">
              <a:rPr lang="en-US">
                <a:solidFill>
                  <a:srgbClr val="808080"/>
                </a:solidFill>
              </a:rPr>
              <a:pPr/>
              <a:t>‹#›</a:t>
            </a:fld>
            <a:endParaRPr lang="en-US">
              <a:solidFill>
                <a:srgbClr val="808080"/>
              </a:solidFill>
            </a:endParaRPr>
          </a:p>
        </p:txBody>
      </p:sp>
    </p:spTree>
    <p:extLst>
      <p:ext uri="{BB962C8B-B14F-4D97-AF65-F5344CB8AC3E}">
        <p14:creationId xmlns:p14="http://schemas.microsoft.com/office/powerpoint/2010/main" val="272966679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018" indent="0">
              <a:buNone/>
              <a:defRPr sz="2000" b="1"/>
            </a:lvl2pPr>
            <a:lvl3pPr marL="912059" indent="0">
              <a:buNone/>
              <a:defRPr sz="1800" b="1"/>
            </a:lvl3pPr>
            <a:lvl4pPr marL="1368100" indent="0">
              <a:buNone/>
              <a:defRPr sz="1600" b="1"/>
            </a:lvl4pPr>
            <a:lvl5pPr marL="1824127" indent="0">
              <a:buNone/>
              <a:defRPr sz="1600" b="1"/>
            </a:lvl5pPr>
            <a:lvl6pPr marL="2280158" indent="0">
              <a:buNone/>
              <a:defRPr sz="1600" b="1"/>
            </a:lvl6pPr>
            <a:lvl7pPr marL="2736195" indent="0">
              <a:buNone/>
              <a:defRPr sz="1600" b="1"/>
            </a:lvl7pPr>
            <a:lvl8pPr marL="3192222" indent="0">
              <a:buNone/>
              <a:defRPr sz="1600" b="1"/>
            </a:lvl8pPr>
            <a:lvl9pPr marL="364825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018" indent="0">
              <a:buNone/>
              <a:defRPr sz="2000" b="1"/>
            </a:lvl2pPr>
            <a:lvl3pPr marL="912059" indent="0">
              <a:buNone/>
              <a:defRPr sz="1800" b="1"/>
            </a:lvl3pPr>
            <a:lvl4pPr marL="1368100" indent="0">
              <a:buNone/>
              <a:defRPr sz="1600" b="1"/>
            </a:lvl4pPr>
            <a:lvl5pPr marL="1824127" indent="0">
              <a:buNone/>
              <a:defRPr sz="1600" b="1"/>
            </a:lvl5pPr>
            <a:lvl6pPr marL="2280158" indent="0">
              <a:buNone/>
              <a:defRPr sz="1600" b="1"/>
            </a:lvl6pPr>
            <a:lvl7pPr marL="2736195" indent="0">
              <a:buNone/>
              <a:defRPr sz="1600" b="1"/>
            </a:lvl7pPr>
            <a:lvl8pPr marL="3192222" indent="0">
              <a:buNone/>
              <a:defRPr sz="1600" b="1"/>
            </a:lvl8pPr>
            <a:lvl9pPr marL="364825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80808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808080"/>
              </a:solidFill>
            </a:endParaRPr>
          </a:p>
        </p:txBody>
      </p:sp>
      <p:sp>
        <p:nvSpPr>
          <p:cNvPr id="9" name="Slide Number Placeholder 8"/>
          <p:cNvSpPr>
            <a:spLocks noGrp="1"/>
          </p:cNvSpPr>
          <p:nvPr>
            <p:ph type="sldNum" sz="quarter" idx="12"/>
          </p:nvPr>
        </p:nvSpPr>
        <p:spPr/>
        <p:txBody>
          <a:bodyPr/>
          <a:lstStyle>
            <a:lvl1pPr>
              <a:defRPr/>
            </a:lvl1pPr>
          </a:lstStyle>
          <a:p>
            <a:fld id="{6F543C24-3FD9-4716-AA03-7E7434492913}" type="slidenum">
              <a:rPr lang="en-US">
                <a:solidFill>
                  <a:srgbClr val="808080"/>
                </a:solidFill>
              </a:rPr>
              <a:pPr/>
              <a:t>‹#›</a:t>
            </a:fld>
            <a:endParaRPr lang="en-US">
              <a:solidFill>
                <a:srgbClr val="808080"/>
              </a:solidFill>
            </a:endParaRPr>
          </a:p>
        </p:txBody>
      </p:sp>
    </p:spTree>
    <p:extLst>
      <p:ext uri="{BB962C8B-B14F-4D97-AF65-F5344CB8AC3E}">
        <p14:creationId xmlns:p14="http://schemas.microsoft.com/office/powerpoint/2010/main" val="395813324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80808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808080"/>
              </a:solidFill>
            </a:endParaRPr>
          </a:p>
        </p:txBody>
      </p:sp>
      <p:sp>
        <p:nvSpPr>
          <p:cNvPr id="5" name="Slide Number Placeholder 4"/>
          <p:cNvSpPr>
            <a:spLocks noGrp="1"/>
          </p:cNvSpPr>
          <p:nvPr>
            <p:ph type="sldNum" sz="quarter" idx="12"/>
          </p:nvPr>
        </p:nvSpPr>
        <p:spPr/>
        <p:txBody>
          <a:bodyPr/>
          <a:lstStyle>
            <a:lvl1pPr>
              <a:defRPr/>
            </a:lvl1pPr>
          </a:lstStyle>
          <a:p>
            <a:fld id="{59594E47-1C38-4C7F-BFF6-90BE82C0435D}" type="slidenum">
              <a:rPr lang="en-US">
                <a:solidFill>
                  <a:srgbClr val="808080"/>
                </a:solidFill>
              </a:rPr>
              <a:pPr/>
              <a:t>‹#›</a:t>
            </a:fld>
            <a:endParaRPr lang="en-US">
              <a:solidFill>
                <a:srgbClr val="808080"/>
              </a:solidFill>
            </a:endParaRPr>
          </a:p>
        </p:txBody>
      </p:sp>
    </p:spTree>
    <p:extLst>
      <p:ext uri="{BB962C8B-B14F-4D97-AF65-F5344CB8AC3E}">
        <p14:creationId xmlns:p14="http://schemas.microsoft.com/office/powerpoint/2010/main" val="165114635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80808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808080"/>
              </a:solidFill>
            </a:endParaRPr>
          </a:p>
        </p:txBody>
      </p:sp>
      <p:sp>
        <p:nvSpPr>
          <p:cNvPr id="4" name="Slide Number Placeholder 3"/>
          <p:cNvSpPr>
            <a:spLocks noGrp="1"/>
          </p:cNvSpPr>
          <p:nvPr>
            <p:ph type="sldNum" sz="quarter" idx="12"/>
          </p:nvPr>
        </p:nvSpPr>
        <p:spPr/>
        <p:txBody>
          <a:bodyPr/>
          <a:lstStyle>
            <a:lvl1pPr>
              <a:defRPr/>
            </a:lvl1pPr>
          </a:lstStyle>
          <a:p>
            <a:fld id="{266FE2CB-C155-4E26-927C-E51883A76178}" type="slidenum">
              <a:rPr lang="en-US">
                <a:solidFill>
                  <a:srgbClr val="808080"/>
                </a:solidFill>
              </a:rPr>
              <a:pPr/>
              <a:t>‹#›</a:t>
            </a:fld>
            <a:endParaRPr lang="en-US">
              <a:solidFill>
                <a:srgbClr val="808080"/>
              </a:solidFill>
            </a:endParaRPr>
          </a:p>
        </p:txBody>
      </p:sp>
    </p:spTree>
    <p:extLst>
      <p:ext uri="{BB962C8B-B14F-4D97-AF65-F5344CB8AC3E}">
        <p14:creationId xmlns:p14="http://schemas.microsoft.com/office/powerpoint/2010/main" val="37302344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4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4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E83BB9-BCA7-4F41-BDB1-43483AC21D3C}" type="datetimeFigureOut">
              <a:rPr lang="en-US" smtClean="0"/>
              <a:t>12/11/2018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6E00B3-87B3-4972-AF2E-2B4E3A4C845A}" type="slidenum">
              <a:rPr lang="en-US" smtClean="0"/>
              <a:t>‹#›</a:t>
            </a:fld>
            <a:endParaRPr lang="en-US"/>
          </a:p>
        </p:txBody>
      </p:sp>
    </p:spTree>
    <p:extLst>
      <p:ext uri="{BB962C8B-B14F-4D97-AF65-F5344CB8AC3E}">
        <p14:creationId xmlns:p14="http://schemas.microsoft.com/office/powerpoint/2010/main" val="341786085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018" indent="0">
              <a:buNone/>
              <a:defRPr sz="1200"/>
            </a:lvl2pPr>
            <a:lvl3pPr marL="912059" indent="0">
              <a:buNone/>
              <a:defRPr sz="1000"/>
            </a:lvl3pPr>
            <a:lvl4pPr marL="1368100" indent="0">
              <a:buNone/>
              <a:defRPr sz="900"/>
            </a:lvl4pPr>
            <a:lvl5pPr marL="1824127" indent="0">
              <a:buNone/>
              <a:defRPr sz="900"/>
            </a:lvl5pPr>
            <a:lvl6pPr marL="2280158" indent="0">
              <a:buNone/>
              <a:defRPr sz="900"/>
            </a:lvl6pPr>
            <a:lvl7pPr marL="2736195" indent="0">
              <a:buNone/>
              <a:defRPr sz="900"/>
            </a:lvl7pPr>
            <a:lvl8pPr marL="3192222" indent="0">
              <a:buNone/>
              <a:defRPr sz="900"/>
            </a:lvl8pPr>
            <a:lvl9pPr marL="364825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80808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808080"/>
              </a:solidFill>
            </a:endParaRPr>
          </a:p>
        </p:txBody>
      </p:sp>
      <p:sp>
        <p:nvSpPr>
          <p:cNvPr id="7" name="Slide Number Placeholder 6"/>
          <p:cNvSpPr>
            <a:spLocks noGrp="1"/>
          </p:cNvSpPr>
          <p:nvPr>
            <p:ph type="sldNum" sz="quarter" idx="12"/>
          </p:nvPr>
        </p:nvSpPr>
        <p:spPr/>
        <p:txBody>
          <a:bodyPr/>
          <a:lstStyle>
            <a:lvl1pPr>
              <a:defRPr/>
            </a:lvl1pPr>
          </a:lstStyle>
          <a:p>
            <a:fld id="{24E7F87B-B632-471A-9C9C-9B2F5FA75F44}" type="slidenum">
              <a:rPr lang="en-US">
                <a:solidFill>
                  <a:srgbClr val="808080"/>
                </a:solidFill>
              </a:rPr>
              <a:pPr/>
              <a:t>‹#›</a:t>
            </a:fld>
            <a:endParaRPr lang="en-US">
              <a:solidFill>
                <a:srgbClr val="808080"/>
              </a:solidFill>
            </a:endParaRPr>
          </a:p>
        </p:txBody>
      </p:sp>
    </p:spTree>
    <p:extLst>
      <p:ext uri="{BB962C8B-B14F-4D97-AF65-F5344CB8AC3E}">
        <p14:creationId xmlns:p14="http://schemas.microsoft.com/office/powerpoint/2010/main" val="83387707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018" indent="0">
              <a:buNone/>
              <a:defRPr sz="2800"/>
            </a:lvl2pPr>
            <a:lvl3pPr marL="912059" indent="0">
              <a:buNone/>
              <a:defRPr sz="2400"/>
            </a:lvl3pPr>
            <a:lvl4pPr marL="1368100" indent="0">
              <a:buNone/>
              <a:defRPr sz="2000"/>
            </a:lvl4pPr>
            <a:lvl5pPr marL="1824127" indent="0">
              <a:buNone/>
              <a:defRPr sz="2000"/>
            </a:lvl5pPr>
            <a:lvl6pPr marL="2280158" indent="0">
              <a:buNone/>
              <a:defRPr sz="2000"/>
            </a:lvl6pPr>
            <a:lvl7pPr marL="2736195" indent="0">
              <a:buNone/>
              <a:defRPr sz="2000"/>
            </a:lvl7pPr>
            <a:lvl8pPr marL="3192222" indent="0">
              <a:buNone/>
              <a:defRPr sz="2000"/>
            </a:lvl8pPr>
            <a:lvl9pPr marL="364825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018" indent="0">
              <a:buNone/>
              <a:defRPr sz="1200"/>
            </a:lvl2pPr>
            <a:lvl3pPr marL="912059" indent="0">
              <a:buNone/>
              <a:defRPr sz="1000"/>
            </a:lvl3pPr>
            <a:lvl4pPr marL="1368100" indent="0">
              <a:buNone/>
              <a:defRPr sz="900"/>
            </a:lvl4pPr>
            <a:lvl5pPr marL="1824127" indent="0">
              <a:buNone/>
              <a:defRPr sz="900"/>
            </a:lvl5pPr>
            <a:lvl6pPr marL="2280158" indent="0">
              <a:buNone/>
              <a:defRPr sz="900"/>
            </a:lvl6pPr>
            <a:lvl7pPr marL="2736195" indent="0">
              <a:buNone/>
              <a:defRPr sz="900"/>
            </a:lvl7pPr>
            <a:lvl8pPr marL="3192222" indent="0">
              <a:buNone/>
              <a:defRPr sz="900"/>
            </a:lvl8pPr>
            <a:lvl9pPr marL="364825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80808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808080"/>
              </a:solidFill>
            </a:endParaRPr>
          </a:p>
        </p:txBody>
      </p:sp>
      <p:sp>
        <p:nvSpPr>
          <p:cNvPr id="7" name="Slide Number Placeholder 6"/>
          <p:cNvSpPr>
            <a:spLocks noGrp="1"/>
          </p:cNvSpPr>
          <p:nvPr>
            <p:ph type="sldNum" sz="quarter" idx="12"/>
          </p:nvPr>
        </p:nvSpPr>
        <p:spPr/>
        <p:txBody>
          <a:bodyPr/>
          <a:lstStyle>
            <a:lvl1pPr>
              <a:defRPr/>
            </a:lvl1pPr>
          </a:lstStyle>
          <a:p>
            <a:fld id="{6A300509-6E26-4D84-B703-712F4EC9D0A1}" type="slidenum">
              <a:rPr lang="en-US">
                <a:solidFill>
                  <a:srgbClr val="808080"/>
                </a:solidFill>
              </a:rPr>
              <a:pPr/>
              <a:t>‹#›</a:t>
            </a:fld>
            <a:endParaRPr lang="en-US">
              <a:solidFill>
                <a:srgbClr val="808080"/>
              </a:solidFill>
            </a:endParaRPr>
          </a:p>
        </p:txBody>
      </p:sp>
    </p:spTree>
    <p:extLst>
      <p:ext uri="{BB962C8B-B14F-4D97-AF65-F5344CB8AC3E}">
        <p14:creationId xmlns:p14="http://schemas.microsoft.com/office/powerpoint/2010/main" val="252795393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80808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808080"/>
              </a:solidFill>
            </a:endParaRPr>
          </a:p>
        </p:txBody>
      </p:sp>
      <p:sp>
        <p:nvSpPr>
          <p:cNvPr id="6" name="Slide Number Placeholder 5"/>
          <p:cNvSpPr>
            <a:spLocks noGrp="1"/>
          </p:cNvSpPr>
          <p:nvPr>
            <p:ph type="sldNum" sz="quarter" idx="12"/>
          </p:nvPr>
        </p:nvSpPr>
        <p:spPr/>
        <p:txBody>
          <a:bodyPr/>
          <a:lstStyle>
            <a:lvl1pPr>
              <a:defRPr/>
            </a:lvl1pPr>
          </a:lstStyle>
          <a:p>
            <a:fld id="{6B08D265-A65B-4501-BA66-8F96EEE63C4C}" type="slidenum">
              <a:rPr lang="en-US">
                <a:solidFill>
                  <a:srgbClr val="808080"/>
                </a:solidFill>
              </a:rPr>
              <a:pPr/>
              <a:t>‹#›</a:t>
            </a:fld>
            <a:endParaRPr lang="en-US">
              <a:solidFill>
                <a:srgbClr val="808080"/>
              </a:solidFill>
            </a:endParaRPr>
          </a:p>
        </p:txBody>
      </p:sp>
    </p:spTree>
    <p:extLst>
      <p:ext uri="{BB962C8B-B14F-4D97-AF65-F5344CB8AC3E}">
        <p14:creationId xmlns:p14="http://schemas.microsoft.com/office/powerpoint/2010/main" val="58354014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50"/>
            <a:ext cx="2057400" cy="56689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457250"/>
            <a:ext cx="6019800" cy="56689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80808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808080"/>
              </a:solidFill>
            </a:endParaRPr>
          </a:p>
        </p:txBody>
      </p:sp>
      <p:sp>
        <p:nvSpPr>
          <p:cNvPr id="6" name="Slide Number Placeholder 5"/>
          <p:cNvSpPr>
            <a:spLocks noGrp="1"/>
          </p:cNvSpPr>
          <p:nvPr>
            <p:ph type="sldNum" sz="quarter" idx="12"/>
          </p:nvPr>
        </p:nvSpPr>
        <p:spPr/>
        <p:txBody>
          <a:bodyPr/>
          <a:lstStyle>
            <a:lvl1pPr>
              <a:defRPr/>
            </a:lvl1pPr>
          </a:lstStyle>
          <a:p>
            <a:fld id="{2C857929-FD90-44A9-BB1B-FBA6CDEFB3F2}" type="slidenum">
              <a:rPr lang="en-US">
                <a:solidFill>
                  <a:srgbClr val="808080"/>
                </a:solidFill>
              </a:rPr>
              <a:pPr/>
              <a:t>‹#›</a:t>
            </a:fld>
            <a:endParaRPr lang="en-US">
              <a:solidFill>
                <a:srgbClr val="808080"/>
              </a:solidFill>
            </a:endParaRPr>
          </a:p>
        </p:txBody>
      </p:sp>
    </p:spTree>
    <p:extLst>
      <p:ext uri="{BB962C8B-B14F-4D97-AF65-F5344CB8AC3E}">
        <p14:creationId xmlns:p14="http://schemas.microsoft.com/office/powerpoint/2010/main" val="55549356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5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5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solidFill>
                <a:srgbClr val="808080"/>
              </a:solidFill>
            </a:endParaRPr>
          </a:p>
        </p:txBody>
      </p:sp>
      <p:sp>
        <p:nvSpPr>
          <p:cNvPr id="6" name="Footer Placeholder 5"/>
          <p:cNvSpPr>
            <a:spLocks noGrp="1"/>
          </p:cNvSpPr>
          <p:nvPr>
            <p:ph type="ftr" sz="quarter" idx="11"/>
          </p:nvPr>
        </p:nvSpPr>
        <p:spPr>
          <a:xfrm>
            <a:off x="3124201" y="6245225"/>
            <a:ext cx="2895600" cy="476250"/>
          </a:xfrm>
        </p:spPr>
        <p:txBody>
          <a:bodyPr/>
          <a:lstStyle>
            <a:lvl1pPr>
              <a:defRPr/>
            </a:lvl1pPr>
          </a:lstStyle>
          <a:p>
            <a:endParaRPr lang="en-US">
              <a:solidFill>
                <a:srgbClr val="80808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3B9033E6-EF9C-4840-B32F-BBC0CA9326E8}" type="slidenum">
              <a:rPr lang="en-US">
                <a:solidFill>
                  <a:srgbClr val="808080"/>
                </a:solidFill>
              </a:rPr>
              <a:pPr/>
              <a:t>‹#›</a:t>
            </a:fld>
            <a:endParaRPr lang="en-US">
              <a:solidFill>
                <a:srgbClr val="808080"/>
              </a:solidFill>
            </a:endParaRPr>
          </a:p>
        </p:txBody>
      </p:sp>
    </p:spTree>
    <p:extLst>
      <p:ext uri="{BB962C8B-B14F-4D97-AF65-F5344CB8AC3E}">
        <p14:creationId xmlns:p14="http://schemas.microsoft.com/office/powerpoint/2010/main" val="189252589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5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50"/>
            <a:ext cx="4038600" cy="4525963"/>
          </a:xfrm>
        </p:spPr>
        <p:txBody>
          <a:bodyPr/>
          <a:lstStyle/>
          <a:p>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solidFill>
                <a:srgbClr val="808080"/>
              </a:solidFill>
            </a:endParaRPr>
          </a:p>
        </p:txBody>
      </p:sp>
      <p:sp>
        <p:nvSpPr>
          <p:cNvPr id="6" name="Footer Placeholder 5"/>
          <p:cNvSpPr>
            <a:spLocks noGrp="1"/>
          </p:cNvSpPr>
          <p:nvPr>
            <p:ph type="ftr" sz="quarter" idx="11"/>
          </p:nvPr>
        </p:nvSpPr>
        <p:spPr>
          <a:xfrm>
            <a:off x="3124201" y="6245225"/>
            <a:ext cx="2895600" cy="476250"/>
          </a:xfrm>
        </p:spPr>
        <p:txBody>
          <a:bodyPr/>
          <a:lstStyle>
            <a:lvl1pPr>
              <a:defRPr/>
            </a:lvl1pPr>
          </a:lstStyle>
          <a:p>
            <a:endParaRPr lang="en-US">
              <a:solidFill>
                <a:srgbClr val="80808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8C16BDDD-5D44-4679-9D13-DBFF0477D097}" type="slidenum">
              <a:rPr lang="en-US">
                <a:solidFill>
                  <a:srgbClr val="808080"/>
                </a:solidFill>
              </a:rPr>
              <a:pPr/>
              <a:t>‹#›</a:t>
            </a:fld>
            <a:endParaRPr lang="en-US">
              <a:solidFill>
                <a:srgbClr val="808080"/>
              </a:solidFill>
            </a:endParaRPr>
          </a:p>
        </p:txBody>
      </p:sp>
    </p:spTree>
    <p:extLst>
      <p:ext uri="{BB962C8B-B14F-4D97-AF65-F5344CB8AC3E}">
        <p14:creationId xmlns:p14="http://schemas.microsoft.com/office/powerpoint/2010/main" val="198237775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457250"/>
            <a:ext cx="8229600" cy="5668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solidFill>
                <a:srgbClr val="808080"/>
              </a:solidFill>
            </a:endParaRPr>
          </a:p>
        </p:txBody>
      </p:sp>
      <p:sp>
        <p:nvSpPr>
          <p:cNvPr id="4" name="Footer Placeholder 3"/>
          <p:cNvSpPr>
            <a:spLocks noGrp="1"/>
          </p:cNvSpPr>
          <p:nvPr>
            <p:ph type="ftr" sz="quarter" idx="11"/>
          </p:nvPr>
        </p:nvSpPr>
        <p:spPr>
          <a:xfrm>
            <a:off x="3124201" y="6245225"/>
            <a:ext cx="2895600" cy="476250"/>
          </a:xfrm>
        </p:spPr>
        <p:txBody>
          <a:bodyPr/>
          <a:lstStyle>
            <a:lvl1pPr>
              <a:defRPr/>
            </a:lvl1pPr>
          </a:lstStyle>
          <a:p>
            <a:endParaRPr lang="en-US">
              <a:solidFill>
                <a:srgbClr val="808080"/>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980EA275-2984-4379-B715-ECA836282D4C}" type="slidenum">
              <a:rPr lang="en-US">
                <a:solidFill>
                  <a:srgbClr val="808080"/>
                </a:solidFill>
              </a:rPr>
              <a:pPr/>
              <a:t>‹#›</a:t>
            </a:fld>
            <a:endParaRPr lang="en-US">
              <a:solidFill>
                <a:srgbClr val="808080"/>
              </a:solidFill>
            </a:endParaRPr>
          </a:p>
        </p:txBody>
      </p:sp>
    </p:spTree>
    <p:extLst>
      <p:ext uri="{BB962C8B-B14F-4D97-AF65-F5344CB8AC3E}">
        <p14:creationId xmlns:p14="http://schemas.microsoft.com/office/powerpoint/2010/main" val="6956104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5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9"/>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solidFill>
                <a:srgbClr val="808080"/>
              </a:solidFill>
            </a:endParaRPr>
          </a:p>
        </p:txBody>
      </p:sp>
      <p:sp>
        <p:nvSpPr>
          <p:cNvPr id="7" name="Footer Placeholder 6"/>
          <p:cNvSpPr>
            <a:spLocks noGrp="1"/>
          </p:cNvSpPr>
          <p:nvPr>
            <p:ph type="ftr" sz="quarter" idx="11"/>
          </p:nvPr>
        </p:nvSpPr>
        <p:spPr>
          <a:xfrm>
            <a:off x="3124201" y="6245225"/>
            <a:ext cx="2895600" cy="476250"/>
          </a:xfrm>
        </p:spPr>
        <p:txBody>
          <a:bodyPr/>
          <a:lstStyle>
            <a:lvl1pPr>
              <a:defRPr/>
            </a:lvl1pPr>
          </a:lstStyle>
          <a:p>
            <a:endParaRPr lang="en-US">
              <a:solidFill>
                <a:srgbClr val="808080"/>
              </a:solidFill>
            </a:endParaRP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CAB5D462-9DF3-4A61-824C-7024C9344311}" type="slidenum">
              <a:rPr lang="en-US">
                <a:solidFill>
                  <a:srgbClr val="808080"/>
                </a:solidFill>
              </a:rPr>
              <a:pPr/>
              <a:t>‹#›</a:t>
            </a:fld>
            <a:endParaRPr lang="en-US">
              <a:solidFill>
                <a:srgbClr val="808080"/>
              </a:solidFill>
            </a:endParaRPr>
          </a:p>
        </p:txBody>
      </p:sp>
    </p:spTree>
    <p:extLst>
      <p:ext uri="{BB962C8B-B14F-4D97-AF65-F5344CB8AC3E}">
        <p14:creationId xmlns:p14="http://schemas.microsoft.com/office/powerpoint/2010/main" val="160868740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09608-53F8-402E-851C-5C507031EFAF}"/>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2DCA9499-6E08-45BC-B7C0-83101A7CA8D6}"/>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7109EBD4-8394-4D8E-828E-E7B4C100FD35}"/>
              </a:ext>
            </a:extLst>
          </p:cNvPr>
          <p:cNvSpPr>
            <a:spLocks noGrp="1"/>
          </p:cNvSpPr>
          <p:nvPr>
            <p:ph type="dt" sz="half" idx="10"/>
          </p:nvPr>
        </p:nvSpPr>
        <p:spPr/>
        <p:txBody>
          <a:bodyPr/>
          <a:lstStyle/>
          <a:p>
            <a:fld id="{C6DB6C3E-0365-494A-912E-8E1885630D58}" type="datetimeFigureOut">
              <a:rPr lang="en-US" smtClean="0"/>
              <a:t>12/11/2018</a:t>
            </a:fld>
            <a:endParaRPr lang="en-US"/>
          </a:p>
        </p:txBody>
      </p:sp>
      <p:sp>
        <p:nvSpPr>
          <p:cNvPr id="5" name="Footer Placeholder 4">
            <a:extLst>
              <a:ext uri="{FF2B5EF4-FFF2-40B4-BE49-F238E27FC236}">
                <a16:creationId xmlns:a16="http://schemas.microsoft.com/office/drawing/2014/main" id="{6CC4C80E-11B8-422C-8246-E712334906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AE14A5-BD37-4AF5-88BF-0029AB25932E}"/>
              </a:ext>
            </a:extLst>
          </p:cNvPr>
          <p:cNvSpPr>
            <a:spLocks noGrp="1"/>
          </p:cNvSpPr>
          <p:nvPr>
            <p:ph type="sldNum" sz="quarter" idx="12"/>
          </p:nvPr>
        </p:nvSpPr>
        <p:spPr/>
        <p:txBody>
          <a:bodyPr/>
          <a:lstStyle/>
          <a:p>
            <a:fld id="{73A313A5-5D09-43A0-A692-241908C40C2F}" type="slidenum">
              <a:rPr lang="en-US" smtClean="0"/>
              <a:t>‹#›</a:t>
            </a:fld>
            <a:endParaRPr lang="en-US"/>
          </a:p>
        </p:txBody>
      </p:sp>
    </p:spTree>
    <p:extLst>
      <p:ext uri="{BB962C8B-B14F-4D97-AF65-F5344CB8AC3E}">
        <p14:creationId xmlns:p14="http://schemas.microsoft.com/office/powerpoint/2010/main" val="173616880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441C8-159C-4AAC-9338-9C9567B129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9F4C88-31FE-43C9-8215-8795DA5A63C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F89A1F-B0B2-4F43-A758-D6D4663B9397}"/>
              </a:ext>
            </a:extLst>
          </p:cNvPr>
          <p:cNvSpPr>
            <a:spLocks noGrp="1"/>
          </p:cNvSpPr>
          <p:nvPr>
            <p:ph type="dt" sz="half" idx="10"/>
          </p:nvPr>
        </p:nvSpPr>
        <p:spPr/>
        <p:txBody>
          <a:bodyPr/>
          <a:lstStyle/>
          <a:p>
            <a:fld id="{C6DB6C3E-0365-494A-912E-8E1885630D58}" type="datetimeFigureOut">
              <a:rPr lang="en-US" smtClean="0"/>
              <a:t>12/11/2018</a:t>
            </a:fld>
            <a:endParaRPr lang="en-US"/>
          </a:p>
        </p:txBody>
      </p:sp>
      <p:sp>
        <p:nvSpPr>
          <p:cNvPr id="5" name="Footer Placeholder 4">
            <a:extLst>
              <a:ext uri="{FF2B5EF4-FFF2-40B4-BE49-F238E27FC236}">
                <a16:creationId xmlns:a16="http://schemas.microsoft.com/office/drawing/2014/main" id="{3BB31C72-9087-4211-9BB3-485601A743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9CD5B5-8A3A-4BFA-8F2B-74AB7B46D65D}"/>
              </a:ext>
            </a:extLst>
          </p:cNvPr>
          <p:cNvSpPr>
            <a:spLocks noGrp="1"/>
          </p:cNvSpPr>
          <p:nvPr>
            <p:ph type="sldNum" sz="quarter" idx="12"/>
          </p:nvPr>
        </p:nvSpPr>
        <p:spPr/>
        <p:txBody>
          <a:bodyPr/>
          <a:lstStyle/>
          <a:p>
            <a:fld id="{73A313A5-5D09-43A0-A692-241908C40C2F}" type="slidenum">
              <a:rPr lang="en-US" smtClean="0"/>
              <a:t>‹#›</a:t>
            </a:fld>
            <a:endParaRPr lang="en-US"/>
          </a:p>
        </p:txBody>
      </p:sp>
    </p:spTree>
    <p:extLst>
      <p:ext uri="{BB962C8B-B14F-4D97-AF65-F5344CB8AC3E}">
        <p14:creationId xmlns:p14="http://schemas.microsoft.com/office/powerpoint/2010/main" val="30241156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0" name="Title 1"/>
          <p:cNvSpPr>
            <a:spLocks noGrp="1"/>
          </p:cNvSpPr>
          <p:nvPr>
            <p:ph type="title"/>
          </p:nvPr>
        </p:nvSpPr>
        <p:spPr>
          <a:xfrm>
            <a:off x="338749" y="4008667"/>
            <a:ext cx="6430633" cy="1625486"/>
          </a:xfrm>
          <a:ln>
            <a:noFill/>
          </a:ln>
        </p:spPr>
        <p:txBody>
          <a:bodyPr anchor="b">
            <a:normAutofit/>
          </a:bodyPr>
          <a:lstStyle>
            <a:lvl1pPr algn="l">
              <a:defRPr sz="3600" b="0" cap="all">
                <a:solidFill>
                  <a:schemeClr val="tx2"/>
                </a:solidFill>
              </a:defRPr>
            </a:lvl1pPr>
          </a:lstStyle>
          <a:p>
            <a:r>
              <a:rPr lang="en-US" dirty="0"/>
              <a:t>Click to edit Master title style</a:t>
            </a:r>
          </a:p>
        </p:txBody>
      </p:sp>
      <p:sp>
        <p:nvSpPr>
          <p:cNvPr id="11" name="Subtitle 2"/>
          <p:cNvSpPr>
            <a:spLocks noGrp="1"/>
          </p:cNvSpPr>
          <p:nvPr>
            <p:ph type="subTitle" idx="1" hasCustomPrompt="1"/>
          </p:nvPr>
        </p:nvSpPr>
        <p:spPr>
          <a:xfrm>
            <a:off x="338698" y="5819941"/>
            <a:ext cx="6430632" cy="637826"/>
          </a:xfrm>
        </p:spPr>
        <p:txBody>
          <a:bodyPr>
            <a:normAutofit/>
          </a:bodyPr>
          <a:lstStyle>
            <a:lvl1pPr marL="0" indent="0" algn="l">
              <a:buNone/>
              <a:defRPr sz="1800" baseline="0">
                <a:solidFill>
                  <a:srgbClr val="006A9B"/>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Month ##, Year | Author</a:t>
            </a:r>
          </a:p>
        </p:txBody>
      </p:sp>
      <p:pic>
        <p:nvPicPr>
          <p:cNvPr id="12" name="Picture 11" descr="IMG_0228.psd"/>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801513"/>
            <a:ext cx="9157512" cy="3180469"/>
          </a:xfrm>
          <a:prstGeom prst="rect">
            <a:avLst/>
          </a:prstGeom>
        </p:spPr>
      </p:pic>
      <p:grpSp>
        <p:nvGrpSpPr>
          <p:cNvPr id="13" name="Group 12"/>
          <p:cNvGrpSpPr/>
          <p:nvPr userDrawn="1"/>
        </p:nvGrpSpPr>
        <p:grpSpPr>
          <a:xfrm>
            <a:off x="6967576" y="4822698"/>
            <a:ext cx="2189936" cy="920847"/>
            <a:chOff x="7526852" y="4986779"/>
            <a:chExt cx="1770048" cy="660563"/>
          </a:xfrm>
        </p:grpSpPr>
        <p:sp>
          <p:nvSpPr>
            <p:cNvPr id="14" name="Subtitle 2"/>
            <p:cNvSpPr txBox="1">
              <a:spLocks/>
            </p:cNvSpPr>
            <p:nvPr userDrawn="1"/>
          </p:nvSpPr>
          <p:spPr>
            <a:xfrm>
              <a:off x="7526853" y="4986779"/>
              <a:ext cx="1617147" cy="490190"/>
            </a:xfrm>
            <a:prstGeom prst="rect">
              <a:avLst/>
            </a:prstGeom>
          </p:spPr>
          <p:txBody>
            <a:bodyPr vert="horz" lIns="91440" tIns="45720" rIns="91440" bIns="45720" rtlCol="0">
              <a:normAutofit/>
            </a:bodyPr>
            <a:lstStyle>
              <a:lvl1pPr marL="0" indent="0" algn="l" defTabSz="914400" rtl="0" eaLnBrk="1" latinLnBrk="0" hangingPunct="1">
                <a:spcBef>
                  <a:spcPct val="20000"/>
                </a:spcBef>
                <a:buClr>
                  <a:schemeClr val="accent1"/>
                </a:buClr>
                <a:buSzPct val="85000"/>
                <a:buFont typeface="Arial" pitchFamily="34" charset="0"/>
                <a:buNone/>
                <a:defRPr sz="2400" kern="1200">
                  <a:solidFill>
                    <a:srgbClr val="002C76"/>
                  </a:solidFill>
                  <a:latin typeface="+mn-lt"/>
                  <a:ea typeface="+mn-ea"/>
                  <a:cs typeface="+mn-cs"/>
                </a:defRPr>
              </a:lvl1pPr>
              <a:lvl2pPr marL="457200" indent="0" algn="ctr" defTabSz="914400" rtl="0" eaLnBrk="1" latinLnBrk="0" hangingPunct="1">
                <a:spcBef>
                  <a:spcPct val="20000"/>
                </a:spcBef>
                <a:buClr>
                  <a:schemeClr val="accent1"/>
                </a:buClr>
                <a:buSzPct val="85000"/>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90000"/>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Arial" pitchFamily="34" charset="0"/>
                <a:buNone/>
                <a:defRPr sz="14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9pPr>
            </a:lstStyle>
            <a:p>
              <a:pPr>
                <a:lnSpc>
                  <a:spcPct val="80000"/>
                </a:lnSpc>
                <a:buClr>
                  <a:srgbClr val="002C76"/>
                </a:buClr>
              </a:pPr>
              <a:r>
                <a:rPr lang="en-US" sz="1400" b="1" dirty="0">
                  <a:solidFill>
                    <a:srgbClr val="006A9B"/>
                  </a:solidFill>
                </a:rPr>
                <a:t> USDA Northeast </a:t>
              </a:r>
            </a:p>
            <a:p>
              <a:pPr>
                <a:lnSpc>
                  <a:spcPct val="80000"/>
                </a:lnSpc>
                <a:buClr>
                  <a:srgbClr val="002C76"/>
                </a:buClr>
              </a:pPr>
              <a:r>
                <a:rPr lang="en-US" sz="1400" b="1" dirty="0">
                  <a:solidFill>
                    <a:srgbClr val="006A9B"/>
                  </a:solidFill>
                </a:rPr>
                <a:t> Climate Hub</a:t>
              </a:r>
            </a:p>
          </p:txBody>
        </p:sp>
        <p:sp>
          <p:nvSpPr>
            <p:cNvPr id="15" name="Subtitle 2"/>
            <p:cNvSpPr txBox="1">
              <a:spLocks/>
            </p:cNvSpPr>
            <p:nvPr userDrawn="1"/>
          </p:nvSpPr>
          <p:spPr>
            <a:xfrm>
              <a:off x="7526852" y="5354866"/>
              <a:ext cx="1770048" cy="292476"/>
            </a:xfrm>
            <a:prstGeom prst="rect">
              <a:avLst/>
            </a:prstGeom>
            <a:solidFill>
              <a:schemeClr val="tx2"/>
            </a:solidFill>
          </p:spPr>
          <p:txBody>
            <a:bodyPr vert="horz" lIns="91440" tIns="45720" rIns="91440" bIns="45720" rtlCol="0">
              <a:normAutofit/>
            </a:bodyPr>
            <a:lstStyle>
              <a:lvl1pPr marL="0" indent="0" algn="l" defTabSz="914400" rtl="0" eaLnBrk="1" latinLnBrk="0" hangingPunct="1">
                <a:spcBef>
                  <a:spcPct val="20000"/>
                </a:spcBef>
                <a:buClr>
                  <a:schemeClr val="accent1"/>
                </a:buClr>
                <a:buSzPct val="85000"/>
                <a:buFont typeface="Arial" pitchFamily="34" charset="0"/>
                <a:buNone/>
                <a:defRPr sz="2400" kern="1200">
                  <a:solidFill>
                    <a:srgbClr val="002C76"/>
                  </a:solidFill>
                  <a:latin typeface="+mn-lt"/>
                  <a:ea typeface="+mn-ea"/>
                  <a:cs typeface="+mn-cs"/>
                </a:defRPr>
              </a:lvl1pPr>
              <a:lvl2pPr marL="457200" indent="0" algn="ctr" defTabSz="914400" rtl="0" eaLnBrk="1" latinLnBrk="0" hangingPunct="1">
                <a:spcBef>
                  <a:spcPct val="20000"/>
                </a:spcBef>
                <a:buClr>
                  <a:schemeClr val="accent1"/>
                </a:buClr>
                <a:buSzPct val="85000"/>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90000"/>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Arial" pitchFamily="34" charset="0"/>
                <a:buNone/>
                <a:defRPr sz="14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9pPr>
            </a:lstStyle>
            <a:p>
              <a:pPr>
                <a:lnSpc>
                  <a:spcPct val="140000"/>
                </a:lnSpc>
                <a:spcBef>
                  <a:spcPts val="600"/>
                </a:spcBef>
                <a:buClr>
                  <a:srgbClr val="002C76"/>
                </a:buClr>
              </a:pPr>
              <a:r>
                <a:rPr lang="en-US" sz="1200" b="1" dirty="0">
                  <a:solidFill>
                    <a:srgbClr val="FFFFFF"/>
                  </a:solidFill>
                </a:rPr>
                <a:t> @USDAClimateHubs</a:t>
              </a:r>
            </a:p>
          </p:txBody>
        </p:sp>
      </p:grpSp>
      <p:cxnSp>
        <p:nvCxnSpPr>
          <p:cNvPr id="16" name="Straight Connector 15"/>
          <p:cNvCxnSpPr/>
          <p:nvPr userDrawn="1"/>
        </p:nvCxnSpPr>
        <p:spPr>
          <a:xfrm>
            <a:off x="2" y="5729467"/>
            <a:ext cx="7526853" cy="4281"/>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895519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9F128-3621-422B-B608-A04B549A21DF}"/>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465361BE-BC9D-4D54-AA59-EC4EC25F80BC}"/>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CC235C5-7017-4962-9B6E-5B53A36E1897}"/>
              </a:ext>
            </a:extLst>
          </p:cNvPr>
          <p:cNvSpPr>
            <a:spLocks noGrp="1"/>
          </p:cNvSpPr>
          <p:nvPr>
            <p:ph type="dt" sz="half" idx="10"/>
          </p:nvPr>
        </p:nvSpPr>
        <p:spPr/>
        <p:txBody>
          <a:bodyPr/>
          <a:lstStyle/>
          <a:p>
            <a:fld id="{C6DB6C3E-0365-494A-912E-8E1885630D58}" type="datetimeFigureOut">
              <a:rPr lang="en-US" smtClean="0"/>
              <a:t>12/11/2018</a:t>
            </a:fld>
            <a:endParaRPr lang="en-US"/>
          </a:p>
        </p:txBody>
      </p:sp>
      <p:sp>
        <p:nvSpPr>
          <p:cNvPr id="5" name="Footer Placeholder 4">
            <a:extLst>
              <a:ext uri="{FF2B5EF4-FFF2-40B4-BE49-F238E27FC236}">
                <a16:creationId xmlns:a16="http://schemas.microsoft.com/office/drawing/2014/main" id="{39A0D5B7-329C-4F8E-90FF-C03C4F47A4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DC5D0F-90ED-44FF-B4CC-8196E26C39B0}"/>
              </a:ext>
            </a:extLst>
          </p:cNvPr>
          <p:cNvSpPr>
            <a:spLocks noGrp="1"/>
          </p:cNvSpPr>
          <p:nvPr>
            <p:ph type="sldNum" sz="quarter" idx="12"/>
          </p:nvPr>
        </p:nvSpPr>
        <p:spPr/>
        <p:txBody>
          <a:bodyPr/>
          <a:lstStyle/>
          <a:p>
            <a:fld id="{73A313A5-5D09-43A0-A692-241908C40C2F}" type="slidenum">
              <a:rPr lang="en-US" smtClean="0"/>
              <a:t>‹#›</a:t>
            </a:fld>
            <a:endParaRPr lang="en-US"/>
          </a:p>
        </p:txBody>
      </p:sp>
    </p:spTree>
    <p:extLst>
      <p:ext uri="{BB962C8B-B14F-4D97-AF65-F5344CB8AC3E}">
        <p14:creationId xmlns:p14="http://schemas.microsoft.com/office/powerpoint/2010/main" val="329781354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C0321-6FF4-487A-8625-0F1E007AC5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806973-9E4C-47C3-8879-6DB5FA6CCE84}"/>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DC3BFDB-EC75-44A5-AD8F-F8AEB5BFAD28}"/>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0B91F17-8C35-4212-9EAF-D7C023424368}"/>
              </a:ext>
            </a:extLst>
          </p:cNvPr>
          <p:cNvSpPr>
            <a:spLocks noGrp="1"/>
          </p:cNvSpPr>
          <p:nvPr>
            <p:ph type="dt" sz="half" idx="10"/>
          </p:nvPr>
        </p:nvSpPr>
        <p:spPr/>
        <p:txBody>
          <a:bodyPr/>
          <a:lstStyle/>
          <a:p>
            <a:fld id="{C6DB6C3E-0365-494A-912E-8E1885630D58}" type="datetimeFigureOut">
              <a:rPr lang="en-US" smtClean="0"/>
              <a:t>12/11/2018</a:t>
            </a:fld>
            <a:endParaRPr lang="en-US"/>
          </a:p>
        </p:txBody>
      </p:sp>
      <p:sp>
        <p:nvSpPr>
          <p:cNvPr id="6" name="Footer Placeholder 5">
            <a:extLst>
              <a:ext uri="{FF2B5EF4-FFF2-40B4-BE49-F238E27FC236}">
                <a16:creationId xmlns:a16="http://schemas.microsoft.com/office/drawing/2014/main" id="{86936550-C23F-4B4C-B995-D4CB1E06B9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DDB4A6-45FD-4506-BD85-ED605F25E245}"/>
              </a:ext>
            </a:extLst>
          </p:cNvPr>
          <p:cNvSpPr>
            <a:spLocks noGrp="1"/>
          </p:cNvSpPr>
          <p:nvPr>
            <p:ph type="sldNum" sz="quarter" idx="12"/>
          </p:nvPr>
        </p:nvSpPr>
        <p:spPr/>
        <p:txBody>
          <a:bodyPr/>
          <a:lstStyle/>
          <a:p>
            <a:fld id="{73A313A5-5D09-43A0-A692-241908C40C2F}" type="slidenum">
              <a:rPr lang="en-US" smtClean="0"/>
              <a:t>‹#›</a:t>
            </a:fld>
            <a:endParaRPr lang="en-US"/>
          </a:p>
        </p:txBody>
      </p:sp>
    </p:spTree>
    <p:extLst>
      <p:ext uri="{BB962C8B-B14F-4D97-AF65-F5344CB8AC3E}">
        <p14:creationId xmlns:p14="http://schemas.microsoft.com/office/powerpoint/2010/main" val="268832963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EF307-479F-4181-B798-8BCD6F0E5575}"/>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C8455DB-F2D2-43C4-8AA4-1DE2B5A45D55}"/>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65C803E7-0F87-47F6-8CA2-D655D44AB8F9}"/>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F30A7BA-59CC-4FB6-9641-5176F3E50DC3}"/>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B157A6BA-FB8E-40AC-978B-9C3D61B913E9}"/>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E37675-0AA9-4FCA-A53B-5DED986ECF93}"/>
              </a:ext>
            </a:extLst>
          </p:cNvPr>
          <p:cNvSpPr>
            <a:spLocks noGrp="1"/>
          </p:cNvSpPr>
          <p:nvPr>
            <p:ph type="dt" sz="half" idx="10"/>
          </p:nvPr>
        </p:nvSpPr>
        <p:spPr/>
        <p:txBody>
          <a:bodyPr/>
          <a:lstStyle/>
          <a:p>
            <a:fld id="{C6DB6C3E-0365-494A-912E-8E1885630D58}" type="datetimeFigureOut">
              <a:rPr lang="en-US" smtClean="0"/>
              <a:t>12/11/2018</a:t>
            </a:fld>
            <a:endParaRPr lang="en-US"/>
          </a:p>
        </p:txBody>
      </p:sp>
      <p:sp>
        <p:nvSpPr>
          <p:cNvPr id="8" name="Footer Placeholder 7">
            <a:extLst>
              <a:ext uri="{FF2B5EF4-FFF2-40B4-BE49-F238E27FC236}">
                <a16:creationId xmlns:a16="http://schemas.microsoft.com/office/drawing/2014/main" id="{D7E80AFD-15F1-4EC7-ABFF-995B78EECAC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12B5D1-48B8-41CE-BB39-BB77DFEAEA36}"/>
              </a:ext>
            </a:extLst>
          </p:cNvPr>
          <p:cNvSpPr>
            <a:spLocks noGrp="1"/>
          </p:cNvSpPr>
          <p:nvPr>
            <p:ph type="sldNum" sz="quarter" idx="12"/>
          </p:nvPr>
        </p:nvSpPr>
        <p:spPr/>
        <p:txBody>
          <a:bodyPr/>
          <a:lstStyle/>
          <a:p>
            <a:fld id="{73A313A5-5D09-43A0-A692-241908C40C2F}" type="slidenum">
              <a:rPr lang="en-US" smtClean="0"/>
              <a:t>‹#›</a:t>
            </a:fld>
            <a:endParaRPr lang="en-US"/>
          </a:p>
        </p:txBody>
      </p:sp>
    </p:spTree>
    <p:extLst>
      <p:ext uri="{BB962C8B-B14F-4D97-AF65-F5344CB8AC3E}">
        <p14:creationId xmlns:p14="http://schemas.microsoft.com/office/powerpoint/2010/main" val="317200366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7DF20-3778-4852-A9A7-3AA9A376BF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9EE5778-16A2-40F7-B240-EDC018809FDA}"/>
              </a:ext>
            </a:extLst>
          </p:cNvPr>
          <p:cNvSpPr>
            <a:spLocks noGrp="1"/>
          </p:cNvSpPr>
          <p:nvPr>
            <p:ph type="dt" sz="half" idx="10"/>
          </p:nvPr>
        </p:nvSpPr>
        <p:spPr/>
        <p:txBody>
          <a:bodyPr/>
          <a:lstStyle/>
          <a:p>
            <a:fld id="{C6DB6C3E-0365-494A-912E-8E1885630D58}" type="datetimeFigureOut">
              <a:rPr lang="en-US" smtClean="0"/>
              <a:t>12/11/2018</a:t>
            </a:fld>
            <a:endParaRPr lang="en-US"/>
          </a:p>
        </p:txBody>
      </p:sp>
      <p:sp>
        <p:nvSpPr>
          <p:cNvPr id="4" name="Footer Placeholder 3">
            <a:extLst>
              <a:ext uri="{FF2B5EF4-FFF2-40B4-BE49-F238E27FC236}">
                <a16:creationId xmlns:a16="http://schemas.microsoft.com/office/drawing/2014/main" id="{263C939C-E535-4D56-BB6B-D0B1042FC34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8B47D8B-823C-4596-855D-AD5413CDEC4C}"/>
              </a:ext>
            </a:extLst>
          </p:cNvPr>
          <p:cNvSpPr>
            <a:spLocks noGrp="1"/>
          </p:cNvSpPr>
          <p:nvPr>
            <p:ph type="sldNum" sz="quarter" idx="12"/>
          </p:nvPr>
        </p:nvSpPr>
        <p:spPr/>
        <p:txBody>
          <a:bodyPr/>
          <a:lstStyle/>
          <a:p>
            <a:fld id="{73A313A5-5D09-43A0-A692-241908C40C2F}" type="slidenum">
              <a:rPr lang="en-US" smtClean="0"/>
              <a:t>‹#›</a:t>
            </a:fld>
            <a:endParaRPr lang="en-US"/>
          </a:p>
        </p:txBody>
      </p:sp>
    </p:spTree>
    <p:extLst>
      <p:ext uri="{BB962C8B-B14F-4D97-AF65-F5344CB8AC3E}">
        <p14:creationId xmlns:p14="http://schemas.microsoft.com/office/powerpoint/2010/main" val="244634957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6267E2A-A6E9-4A40-8680-8F488BCF79F1}"/>
              </a:ext>
            </a:extLst>
          </p:cNvPr>
          <p:cNvSpPr>
            <a:spLocks noGrp="1"/>
          </p:cNvSpPr>
          <p:nvPr>
            <p:ph type="dt" sz="half" idx="10"/>
          </p:nvPr>
        </p:nvSpPr>
        <p:spPr/>
        <p:txBody>
          <a:bodyPr/>
          <a:lstStyle/>
          <a:p>
            <a:fld id="{C6DB6C3E-0365-494A-912E-8E1885630D58}" type="datetimeFigureOut">
              <a:rPr lang="en-US" smtClean="0"/>
              <a:t>12/11/2018</a:t>
            </a:fld>
            <a:endParaRPr lang="en-US"/>
          </a:p>
        </p:txBody>
      </p:sp>
      <p:sp>
        <p:nvSpPr>
          <p:cNvPr id="3" name="Footer Placeholder 2">
            <a:extLst>
              <a:ext uri="{FF2B5EF4-FFF2-40B4-BE49-F238E27FC236}">
                <a16:creationId xmlns:a16="http://schemas.microsoft.com/office/drawing/2014/main" id="{8A640251-5032-4B97-94DB-6930D7DA424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E42BF7F-7B24-40A0-BFC5-1391D311B43C}"/>
              </a:ext>
            </a:extLst>
          </p:cNvPr>
          <p:cNvSpPr>
            <a:spLocks noGrp="1"/>
          </p:cNvSpPr>
          <p:nvPr>
            <p:ph type="sldNum" sz="quarter" idx="12"/>
          </p:nvPr>
        </p:nvSpPr>
        <p:spPr/>
        <p:txBody>
          <a:bodyPr/>
          <a:lstStyle/>
          <a:p>
            <a:fld id="{73A313A5-5D09-43A0-A692-241908C40C2F}" type="slidenum">
              <a:rPr lang="en-US" smtClean="0"/>
              <a:t>‹#›</a:t>
            </a:fld>
            <a:endParaRPr lang="en-US"/>
          </a:p>
        </p:txBody>
      </p:sp>
    </p:spTree>
    <p:extLst>
      <p:ext uri="{BB962C8B-B14F-4D97-AF65-F5344CB8AC3E}">
        <p14:creationId xmlns:p14="http://schemas.microsoft.com/office/powerpoint/2010/main" val="323665917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F5DC3-C5DB-4187-9572-068C56B005A1}"/>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37BA2A9-C0E1-40CD-A898-B820EB912FD2}"/>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7D227BC-40D0-4393-BABF-AD5BC91512F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7656E275-9772-401D-905A-16E1220FC47A}"/>
              </a:ext>
            </a:extLst>
          </p:cNvPr>
          <p:cNvSpPr>
            <a:spLocks noGrp="1"/>
          </p:cNvSpPr>
          <p:nvPr>
            <p:ph type="dt" sz="half" idx="10"/>
          </p:nvPr>
        </p:nvSpPr>
        <p:spPr/>
        <p:txBody>
          <a:bodyPr/>
          <a:lstStyle/>
          <a:p>
            <a:fld id="{C6DB6C3E-0365-494A-912E-8E1885630D58}" type="datetimeFigureOut">
              <a:rPr lang="en-US" smtClean="0"/>
              <a:t>12/11/2018</a:t>
            </a:fld>
            <a:endParaRPr lang="en-US"/>
          </a:p>
        </p:txBody>
      </p:sp>
      <p:sp>
        <p:nvSpPr>
          <p:cNvPr id="6" name="Footer Placeholder 5">
            <a:extLst>
              <a:ext uri="{FF2B5EF4-FFF2-40B4-BE49-F238E27FC236}">
                <a16:creationId xmlns:a16="http://schemas.microsoft.com/office/drawing/2014/main" id="{0A4E01B1-F7C1-4BF4-B8E5-F9E7CC1470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84093B-54E6-4723-836F-D50FD427F90A}"/>
              </a:ext>
            </a:extLst>
          </p:cNvPr>
          <p:cNvSpPr>
            <a:spLocks noGrp="1"/>
          </p:cNvSpPr>
          <p:nvPr>
            <p:ph type="sldNum" sz="quarter" idx="12"/>
          </p:nvPr>
        </p:nvSpPr>
        <p:spPr/>
        <p:txBody>
          <a:bodyPr/>
          <a:lstStyle/>
          <a:p>
            <a:fld id="{73A313A5-5D09-43A0-A692-241908C40C2F}" type="slidenum">
              <a:rPr lang="en-US" smtClean="0"/>
              <a:t>‹#›</a:t>
            </a:fld>
            <a:endParaRPr lang="en-US"/>
          </a:p>
        </p:txBody>
      </p:sp>
    </p:spTree>
    <p:extLst>
      <p:ext uri="{BB962C8B-B14F-4D97-AF65-F5344CB8AC3E}">
        <p14:creationId xmlns:p14="http://schemas.microsoft.com/office/powerpoint/2010/main" val="260058386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A4EAB-DC13-405B-9F92-6A0A0F0BEB19}"/>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B50B438-631F-4DB0-837F-93A1AB4B7488}"/>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80CF432C-BC54-47E6-A737-E07F3FDCEB8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C15A4640-DD04-4805-B5FA-25575053F8FE}"/>
              </a:ext>
            </a:extLst>
          </p:cNvPr>
          <p:cNvSpPr>
            <a:spLocks noGrp="1"/>
          </p:cNvSpPr>
          <p:nvPr>
            <p:ph type="dt" sz="half" idx="10"/>
          </p:nvPr>
        </p:nvSpPr>
        <p:spPr/>
        <p:txBody>
          <a:bodyPr/>
          <a:lstStyle/>
          <a:p>
            <a:fld id="{C6DB6C3E-0365-494A-912E-8E1885630D58}" type="datetimeFigureOut">
              <a:rPr lang="en-US" smtClean="0"/>
              <a:t>12/11/2018</a:t>
            </a:fld>
            <a:endParaRPr lang="en-US"/>
          </a:p>
        </p:txBody>
      </p:sp>
      <p:sp>
        <p:nvSpPr>
          <p:cNvPr id="6" name="Footer Placeholder 5">
            <a:extLst>
              <a:ext uri="{FF2B5EF4-FFF2-40B4-BE49-F238E27FC236}">
                <a16:creationId xmlns:a16="http://schemas.microsoft.com/office/drawing/2014/main" id="{87EBE698-C903-43F7-984A-F748E387DF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0B1DF8-3877-4B1F-BE8E-82194A674542}"/>
              </a:ext>
            </a:extLst>
          </p:cNvPr>
          <p:cNvSpPr>
            <a:spLocks noGrp="1"/>
          </p:cNvSpPr>
          <p:nvPr>
            <p:ph type="sldNum" sz="quarter" idx="12"/>
          </p:nvPr>
        </p:nvSpPr>
        <p:spPr/>
        <p:txBody>
          <a:bodyPr/>
          <a:lstStyle/>
          <a:p>
            <a:fld id="{73A313A5-5D09-43A0-A692-241908C40C2F}" type="slidenum">
              <a:rPr lang="en-US" smtClean="0"/>
              <a:t>‹#›</a:t>
            </a:fld>
            <a:endParaRPr lang="en-US"/>
          </a:p>
        </p:txBody>
      </p:sp>
    </p:spTree>
    <p:extLst>
      <p:ext uri="{BB962C8B-B14F-4D97-AF65-F5344CB8AC3E}">
        <p14:creationId xmlns:p14="http://schemas.microsoft.com/office/powerpoint/2010/main" val="333841258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3DF4C-6DE7-411F-A722-198B0C64943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ECD15B-77D9-4504-AFE0-DB7B9806E7D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58FBA9-DB17-4E7E-86DE-1F927242F703}"/>
              </a:ext>
            </a:extLst>
          </p:cNvPr>
          <p:cNvSpPr>
            <a:spLocks noGrp="1"/>
          </p:cNvSpPr>
          <p:nvPr>
            <p:ph type="dt" sz="half" idx="10"/>
          </p:nvPr>
        </p:nvSpPr>
        <p:spPr/>
        <p:txBody>
          <a:bodyPr/>
          <a:lstStyle/>
          <a:p>
            <a:fld id="{C6DB6C3E-0365-494A-912E-8E1885630D58}" type="datetimeFigureOut">
              <a:rPr lang="en-US" smtClean="0"/>
              <a:t>12/11/2018</a:t>
            </a:fld>
            <a:endParaRPr lang="en-US"/>
          </a:p>
        </p:txBody>
      </p:sp>
      <p:sp>
        <p:nvSpPr>
          <p:cNvPr id="5" name="Footer Placeholder 4">
            <a:extLst>
              <a:ext uri="{FF2B5EF4-FFF2-40B4-BE49-F238E27FC236}">
                <a16:creationId xmlns:a16="http://schemas.microsoft.com/office/drawing/2014/main" id="{CB5CFC63-B598-44FF-9719-1CCFB676F9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9C05B3-FDC6-4DE2-BF2C-2A9A83B70855}"/>
              </a:ext>
            </a:extLst>
          </p:cNvPr>
          <p:cNvSpPr>
            <a:spLocks noGrp="1"/>
          </p:cNvSpPr>
          <p:nvPr>
            <p:ph type="sldNum" sz="quarter" idx="12"/>
          </p:nvPr>
        </p:nvSpPr>
        <p:spPr/>
        <p:txBody>
          <a:bodyPr/>
          <a:lstStyle/>
          <a:p>
            <a:fld id="{73A313A5-5D09-43A0-A692-241908C40C2F}" type="slidenum">
              <a:rPr lang="en-US" smtClean="0"/>
              <a:t>‹#›</a:t>
            </a:fld>
            <a:endParaRPr lang="en-US"/>
          </a:p>
        </p:txBody>
      </p:sp>
    </p:spTree>
    <p:extLst>
      <p:ext uri="{BB962C8B-B14F-4D97-AF65-F5344CB8AC3E}">
        <p14:creationId xmlns:p14="http://schemas.microsoft.com/office/powerpoint/2010/main" val="147640848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E85DE5-22C8-47F3-B553-3008929104ED}"/>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739E500-EABF-4ED6-B345-9FEB10FC1AC6}"/>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4514CD-110A-4E66-A6B0-F331436A0475}"/>
              </a:ext>
            </a:extLst>
          </p:cNvPr>
          <p:cNvSpPr>
            <a:spLocks noGrp="1"/>
          </p:cNvSpPr>
          <p:nvPr>
            <p:ph type="dt" sz="half" idx="10"/>
          </p:nvPr>
        </p:nvSpPr>
        <p:spPr/>
        <p:txBody>
          <a:bodyPr/>
          <a:lstStyle/>
          <a:p>
            <a:fld id="{C6DB6C3E-0365-494A-912E-8E1885630D58}" type="datetimeFigureOut">
              <a:rPr lang="en-US" smtClean="0"/>
              <a:t>12/11/2018</a:t>
            </a:fld>
            <a:endParaRPr lang="en-US"/>
          </a:p>
        </p:txBody>
      </p:sp>
      <p:sp>
        <p:nvSpPr>
          <p:cNvPr id="5" name="Footer Placeholder 4">
            <a:extLst>
              <a:ext uri="{FF2B5EF4-FFF2-40B4-BE49-F238E27FC236}">
                <a16:creationId xmlns:a16="http://schemas.microsoft.com/office/drawing/2014/main" id="{C6ED70EC-312C-444F-92D2-741A4019EE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0AFC75-17D2-4BC1-9565-25BC61C5472A}"/>
              </a:ext>
            </a:extLst>
          </p:cNvPr>
          <p:cNvSpPr>
            <a:spLocks noGrp="1"/>
          </p:cNvSpPr>
          <p:nvPr>
            <p:ph type="sldNum" sz="quarter" idx="12"/>
          </p:nvPr>
        </p:nvSpPr>
        <p:spPr/>
        <p:txBody>
          <a:bodyPr/>
          <a:lstStyle/>
          <a:p>
            <a:fld id="{73A313A5-5D09-43A0-A692-241908C40C2F}" type="slidenum">
              <a:rPr lang="en-US" smtClean="0"/>
              <a:t>‹#›</a:t>
            </a:fld>
            <a:endParaRPr lang="en-US"/>
          </a:p>
        </p:txBody>
      </p:sp>
    </p:spTree>
    <p:extLst>
      <p:ext uri="{BB962C8B-B14F-4D97-AF65-F5344CB8AC3E}">
        <p14:creationId xmlns:p14="http://schemas.microsoft.com/office/powerpoint/2010/main" val="171087622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5A87897-AB6E-4F21-9126-BB8CD323EADB}" type="datetimeFigureOut">
              <a:rPr lang="en-US" smtClean="0"/>
              <a:t>12/11/2018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BA02D8-994B-43EB-BD65-95F8149929B1}" type="slidenum">
              <a:rPr lang="en-US" smtClean="0"/>
              <a:t>‹#›</a:t>
            </a:fld>
            <a:endParaRPr lang="en-US"/>
          </a:p>
        </p:txBody>
      </p:sp>
    </p:spTree>
    <p:extLst>
      <p:ext uri="{BB962C8B-B14F-4D97-AF65-F5344CB8AC3E}">
        <p14:creationId xmlns:p14="http://schemas.microsoft.com/office/powerpoint/2010/main" val="26785476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38749" y="4008667"/>
            <a:ext cx="6430633" cy="1625486"/>
          </a:xfrm>
          <a:ln>
            <a:noFill/>
          </a:ln>
        </p:spPr>
        <p:txBody>
          <a:bodyPr anchor="b">
            <a:normAutofit/>
          </a:bodyPr>
          <a:lstStyle>
            <a:lvl1pPr algn="l">
              <a:defRPr sz="3600" b="0" cap="all">
                <a:solidFill>
                  <a:schemeClr val="tx1"/>
                </a:solidFill>
              </a:defRPr>
            </a:lvl1pPr>
          </a:lstStyle>
          <a:p>
            <a:r>
              <a:rPr lang="en-US" dirty="0"/>
              <a:t>Click to edit Master title style</a:t>
            </a:r>
          </a:p>
        </p:txBody>
      </p:sp>
      <p:sp>
        <p:nvSpPr>
          <p:cNvPr id="9" name="Subtitle 2"/>
          <p:cNvSpPr>
            <a:spLocks noGrp="1"/>
          </p:cNvSpPr>
          <p:nvPr>
            <p:ph type="subTitle" idx="1" hasCustomPrompt="1"/>
          </p:nvPr>
        </p:nvSpPr>
        <p:spPr>
          <a:xfrm>
            <a:off x="338698" y="5819941"/>
            <a:ext cx="6430632" cy="597296"/>
          </a:xfrm>
        </p:spPr>
        <p:txBody>
          <a:bodyPr>
            <a:normAutofit/>
          </a:bodyPr>
          <a:lstStyle>
            <a:lvl1pPr marL="0" indent="0" algn="l">
              <a:buNone/>
              <a:defRPr sz="1800" baseline="0">
                <a:solidFill>
                  <a:srgbClr val="FFFFFF"/>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Month ##, Year | Author</a:t>
            </a:r>
          </a:p>
        </p:txBody>
      </p:sp>
      <p:pic>
        <p:nvPicPr>
          <p:cNvPr id="12" name="Picture 11" descr="IMG_0228.psd"/>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804652"/>
            <a:ext cx="9144000" cy="3180469"/>
          </a:xfrm>
          <a:prstGeom prst="rect">
            <a:avLst/>
          </a:prstGeom>
        </p:spPr>
      </p:pic>
      <p:cxnSp>
        <p:nvCxnSpPr>
          <p:cNvPr id="16" name="Straight Connector 15"/>
          <p:cNvCxnSpPr/>
          <p:nvPr userDrawn="1"/>
        </p:nvCxnSpPr>
        <p:spPr>
          <a:xfrm>
            <a:off x="2" y="5729467"/>
            <a:ext cx="7526853" cy="42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 name="Group 19"/>
          <p:cNvGrpSpPr/>
          <p:nvPr userDrawn="1"/>
        </p:nvGrpSpPr>
        <p:grpSpPr>
          <a:xfrm>
            <a:off x="6967576" y="4822585"/>
            <a:ext cx="2189936" cy="920848"/>
            <a:chOff x="7526852" y="4986779"/>
            <a:chExt cx="1770048" cy="660564"/>
          </a:xfrm>
        </p:grpSpPr>
        <p:sp>
          <p:nvSpPr>
            <p:cNvPr id="21" name="Subtitle 2"/>
            <p:cNvSpPr txBox="1">
              <a:spLocks/>
            </p:cNvSpPr>
            <p:nvPr userDrawn="1"/>
          </p:nvSpPr>
          <p:spPr>
            <a:xfrm>
              <a:off x="7526853" y="4986779"/>
              <a:ext cx="1617147" cy="490190"/>
            </a:xfrm>
            <a:prstGeom prst="rect">
              <a:avLst/>
            </a:prstGeom>
          </p:spPr>
          <p:txBody>
            <a:bodyPr vert="horz" lIns="91440" tIns="45720" rIns="91440" bIns="45720" rtlCol="0">
              <a:normAutofit/>
            </a:bodyPr>
            <a:lstStyle>
              <a:lvl1pPr marL="0" indent="0" algn="l" defTabSz="914400" rtl="0" eaLnBrk="1" latinLnBrk="0" hangingPunct="1">
                <a:spcBef>
                  <a:spcPct val="20000"/>
                </a:spcBef>
                <a:buClr>
                  <a:schemeClr val="accent1"/>
                </a:buClr>
                <a:buSzPct val="85000"/>
                <a:buFont typeface="Arial" pitchFamily="34" charset="0"/>
                <a:buNone/>
                <a:defRPr sz="2400" kern="1200">
                  <a:solidFill>
                    <a:srgbClr val="002C76"/>
                  </a:solidFill>
                  <a:latin typeface="+mn-lt"/>
                  <a:ea typeface="+mn-ea"/>
                  <a:cs typeface="+mn-cs"/>
                </a:defRPr>
              </a:lvl1pPr>
              <a:lvl2pPr marL="457200" indent="0" algn="ctr" defTabSz="914400" rtl="0" eaLnBrk="1" latinLnBrk="0" hangingPunct="1">
                <a:spcBef>
                  <a:spcPct val="20000"/>
                </a:spcBef>
                <a:buClr>
                  <a:schemeClr val="accent1"/>
                </a:buClr>
                <a:buSzPct val="85000"/>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90000"/>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Arial" pitchFamily="34" charset="0"/>
                <a:buNone/>
                <a:defRPr sz="14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9pPr>
            </a:lstStyle>
            <a:p>
              <a:pPr>
                <a:lnSpc>
                  <a:spcPct val="80000"/>
                </a:lnSpc>
                <a:buClr>
                  <a:srgbClr val="002C76"/>
                </a:buClr>
              </a:pPr>
              <a:r>
                <a:rPr lang="en-US" sz="1400" b="1" dirty="0">
                  <a:solidFill>
                    <a:srgbClr val="FFFFFF"/>
                  </a:solidFill>
                </a:rPr>
                <a:t> USDA Northeast </a:t>
              </a:r>
            </a:p>
            <a:p>
              <a:pPr>
                <a:lnSpc>
                  <a:spcPct val="80000"/>
                </a:lnSpc>
                <a:buClr>
                  <a:srgbClr val="002C76"/>
                </a:buClr>
              </a:pPr>
              <a:r>
                <a:rPr lang="en-US" sz="1400" b="1" dirty="0">
                  <a:solidFill>
                    <a:srgbClr val="FFFFFF"/>
                  </a:solidFill>
                </a:rPr>
                <a:t> Climate Hub</a:t>
              </a:r>
            </a:p>
          </p:txBody>
        </p:sp>
        <p:sp>
          <p:nvSpPr>
            <p:cNvPr id="22" name="Subtitle 2"/>
            <p:cNvSpPr txBox="1">
              <a:spLocks/>
            </p:cNvSpPr>
            <p:nvPr userDrawn="1"/>
          </p:nvSpPr>
          <p:spPr>
            <a:xfrm>
              <a:off x="7526852" y="5354867"/>
              <a:ext cx="1770048" cy="292476"/>
            </a:xfrm>
            <a:prstGeom prst="rect">
              <a:avLst/>
            </a:prstGeom>
            <a:solidFill>
              <a:schemeClr val="tx1"/>
            </a:solidFill>
          </p:spPr>
          <p:txBody>
            <a:bodyPr vert="horz" lIns="91440" tIns="45720" rIns="91440" bIns="45720" rtlCol="0">
              <a:normAutofit/>
            </a:bodyPr>
            <a:lstStyle>
              <a:lvl1pPr marL="0" indent="0" algn="l" defTabSz="914400" rtl="0" eaLnBrk="1" latinLnBrk="0" hangingPunct="1">
                <a:spcBef>
                  <a:spcPct val="20000"/>
                </a:spcBef>
                <a:buClr>
                  <a:schemeClr val="accent1"/>
                </a:buClr>
                <a:buSzPct val="85000"/>
                <a:buFont typeface="Arial" pitchFamily="34" charset="0"/>
                <a:buNone/>
                <a:defRPr sz="2400" kern="1200">
                  <a:solidFill>
                    <a:srgbClr val="002C76"/>
                  </a:solidFill>
                  <a:latin typeface="+mn-lt"/>
                  <a:ea typeface="+mn-ea"/>
                  <a:cs typeface="+mn-cs"/>
                </a:defRPr>
              </a:lvl1pPr>
              <a:lvl2pPr marL="457200" indent="0" algn="ctr" defTabSz="914400" rtl="0" eaLnBrk="1" latinLnBrk="0" hangingPunct="1">
                <a:spcBef>
                  <a:spcPct val="20000"/>
                </a:spcBef>
                <a:buClr>
                  <a:schemeClr val="accent1"/>
                </a:buClr>
                <a:buSzPct val="85000"/>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90000"/>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Arial" pitchFamily="34" charset="0"/>
                <a:buNone/>
                <a:defRPr sz="14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9pPr>
            </a:lstStyle>
            <a:p>
              <a:pPr>
                <a:lnSpc>
                  <a:spcPct val="140000"/>
                </a:lnSpc>
                <a:spcBef>
                  <a:spcPts val="600"/>
                </a:spcBef>
                <a:buClr>
                  <a:srgbClr val="002C76"/>
                </a:buClr>
              </a:pPr>
              <a:r>
                <a:rPr lang="en-US" sz="1200" b="1" dirty="0">
                  <a:solidFill>
                    <a:srgbClr val="006A9B"/>
                  </a:solidFill>
                </a:rPr>
                <a:t> @USDAClimateHubs</a:t>
              </a:r>
            </a:p>
          </p:txBody>
        </p:sp>
      </p:grpSp>
    </p:spTree>
    <p:extLst>
      <p:ext uri="{BB962C8B-B14F-4D97-AF65-F5344CB8AC3E}">
        <p14:creationId xmlns:p14="http://schemas.microsoft.com/office/powerpoint/2010/main" val="3785870"/>
      </p:ext>
    </p:extLst>
  </p:cSld>
  <p:clrMapOvr>
    <a:overrideClrMapping bg1="dk1" tx1="lt1" bg2="dk2" tx2="lt2" accent1="accent1" accent2="accent2" accent3="accent3" accent4="accent4" accent5="accent5" accent6="accent6" hlink="hlink" folHlink="folHlink"/>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A87897-AB6E-4F21-9126-BB8CD323EADB}" type="datetimeFigureOut">
              <a:rPr lang="en-US" smtClean="0"/>
              <a:t>12/11/2018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BA02D8-994B-43EB-BD65-95F8149929B1}" type="slidenum">
              <a:rPr lang="en-US" smtClean="0"/>
              <a:t>‹#›</a:t>
            </a:fld>
            <a:endParaRPr lang="en-US"/>
          </a:p>
        </p:txBody>
      </p:sp>
    </p:spTree>
    <p:extLst>
      <p:ext uri="{BB962C8B-B14F-4D97-AF65-F5344CB8AC3E}">
        <p14:creationId xmlns:p14="http://schemas.microsoft.com/office/powerpoint/2010/main" val="169302722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A87897-AB6E-4F21-9126-BB8CD323EADB}" type="datetimeFigureOut">
              <a:rPr lang="en-US" smtClean="0"/>
              <a:t>12/11/2018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BA02D8-994B-43EB-BD65-95F8149929B1}" type="slidenum">
              <a:rPr lang="en-US" smtClean="0"/>
              <a:t>‹#›</a:t>
            </a:fld>
            <a:endParaRPr lang="en-US"/>
          </a:p>
        </p:txBody>
      </p:sp>
    </p:spTree>
    <p:extLst>
      <p:ext uri="{BB962C8B-B14F-4D97-AF65-F5344CB8AC3E}">
        <p14:creationId xmlns:p14="http://schemas.microsoft.com/office/powerpoint/2010/main" val="428168298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A87897-AB6E-4F21-9126-BB8CD323EADB}" type="datetimeFigureOut">
              <a:rPr lang="en-US" smtClean="0"/>
              <a:t>12/11/2018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BA02D8-994B-43EB-BD65-95F8149929B1}" type="slidenum">
              <a:rPr lang="en-US" smtClean="0"/>
              <a:t>‹#›</a:t>
            </a:fld>
            <a:endParaRPr lang="en-US"/>
          </a:p>
        </p:txBody>
      </p:sp>
    </p:spTree>
    <p:extLst>
      <p:ext uri="{BB962C8B-B14F-4D97-AF65-F5344CB8AC3E}">
        <p14:creationId xmlns:p14="http://schemas.microsoft.com/office/powerpoint/2010/main" val="264995244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A87897-AB6E-4F21-9126-BB8CD323EADB}" type="datetimeFigureOut">
              <a:rPr lang="en-US" smtClean="0"/>
              <a:t>12/11/2018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ABA02D8-994B-43EB-BD65-95F8149929B1}" type="slidenum">
              <a:rPr lang="en-US" smtClean="0"/>
              <a:t>‹#›</a:t>
            </a:fld>
            <a:endParaRPr lang="en-US"/>
          </a:p>
        </p:txBody>
      </p:sp>
    </p:spTree>
    <p:extLst>
      <p:ext uri="{BB962C8B-B14F-4D97-AF65-F5344CB8AC3E}">
        <p14:creationId xmlns:p14="http://schemas.microsoft.com/office/powerpoint/2010/main" val="230896847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A87897-AB6E-4F21-9126-BB8CD323EADB}" type="datetimeFigureOut">
              <a:rPr lang="en-US" smtClean="0"/>
              <a:t>12/11/2018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ABA02D8-994B-43EB-BD65-95F8149929B1}" type="slidenum">
              <a:rPr lang="en-US" smtClean="0"/>
              <a:t>‹#›</a:t>
            </a:fld>
            <a:endParaRPr lang="en-US"/>
          </a:p>
        </p:txBody>
      </p:sp>
    </p:spTree>
    <p:extLst>
      <p:ext uri="{BB962C8B-B14F-4D97-AF65-F5344CB8AC3E}">
        <p14:creationId xmlns:p14="http://schemas.microsoft.com/office/powerpoint/2010/main" val="35467870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A87897-AB6E-4F21-9126-BB8CD323EADB}" type="datetimeFigureOut">
              <a:rPr lang="en-US" smtClean="0"/>
              <a:t>12/11/2018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ABA02D8-994B-43EB-BD65-95F8149929B1}" type="slidenum">
              <a:rPr lang="en-US" smtClean="0"/>
              <a:t>‹#›</a:t>
            </a:fld>
            <a:endParaRPr lang="en-US"/>
          </a:p>
        </p:txBody>
      </p:sp>
    </p:spTree>
    <p:extLst>
      <p:ext uri="{BB962C8B-B14F-4D97-AF65-F5344CB8AC3E}">
        <p14:creationId xmlns:p14="http://schemas.microsoft.com/office/powerpoint/2010/main" val="321099788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5A87897-AB6E-4F21-9126-BB8CD323EADB}" type="datetimeFigureOut">
              <a:rPr lang="en-US" smtClean="0"/>
              <a:t>12/11/2018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BA02D8-994B-43EB-BD65-95F8149929B1}" type="slidenum">
              <a:rPr lang="en-US" smtClean="0"/>
              <a:t>‹#›</a:t>
            </a:fld>
            <a:endParaRPr lang="en-US"/>
          </a:p>
        </p:txBody>
      </p:sp>
    </p:spTree>
    <p:extLst>
      <p:ext uri="{BB962C8B-B14F-4D97-AF65-F5344CB8AC3E}">
        <p14:creationId xmlns:p14="http://schemas.microsoft.com/office/powerpoint/2010/main" val="335468911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5A87897-AB6E-4F21-9126-BB8CD323EADB}" type="datetimeFigureOut">
              <a:rPr lang="en-US" smtClean="0"/>
              <a:t>12/11/2018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BA02D8-994B-43EB-BD65-95F8149929B1}" type="slidenum">
              <a:rPr lang="en-US" smtClean="0"/>
              <a:t>‹#›</a:t>
            </a:fld>
            <a:endParaRPr lang="en-US"/>
          </a:p>
        </p:txBody>
      </p:sp>
    </p:spTree>
    <p:extLst>
      <p:ext uri="{BB962C8B-B14F-4D97-AF65-F5344CB8AC3E}">
        <p14:creationId xmlns:p14="http://schemas.microsoft.com/office/powerpoint/2010/main" val="271698415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A87897-AB6E-4F21-9126-BB8CD323EADB}" type="datetimeFigureOut">
              <a:rPr lang="en-US" smtClean="0"/>
              <a:t>12/11/2018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BA02D8-994B-43EB-BD65-95F8149929B1}" type="slidenum">
              <a:rPr lang="en-US" smtClean="0"/>
              <a:t>‹#›</a:t>
            </a:fld>
            <a:endParaRPr lang="en-US"/>
          </a:p>
        </p:txBody>
      </p:sp>
    </p:spTree>
    <p:extLst>
      <p:ext uri="{BB962C8B-B14F-4D97-AF65-F5344CB8AC3E}">
        <p14:creationId xmlns:p14="http://schemas.microsoft.com/office/powerpoint/2010/main" val="67929789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A87897-AB6E-4F21-9126-BB8CD323EADB}" type="datetimeFigureOut">
              <a:rPr lang="en-US" smtClean="0"/>
              <a:t>12/11/2018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BA02D8-994B-43EB-BD65-95F8149929B1}" type="slidenum">
              <a:rPr lang="en-US" smtClean="0"/>
              <a:t>‹#›</a:t>
            </a:fld>
            <a:endParaRPr lang="en-US"/>
          </a:p>
        </p:txBody>
      </p:sp>
    </p:spTree>
    <p:extLst>
      <p:ext uri="{BB962C8B-B14F-4D97-AF65-F5344CB8AC3E}">
        <p14:creationId xmlns:p14="http://schemas.microsoft.com/office/powerpoint/2010/main" val="36975569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Section Header">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8749" y="4008667"/>
            <a:ext cx="6430633" cy="1625486"/>
          </a:xfrm>
          <a:ln>
            <a:noFill/>
          </a:ln>
        </p:spPr>
        <p:txBody>
          <a:bodyPr anchor="b">
            <a:normAutofit/>
          </a:bodyPr>
          <a:lstStyle>
            <a:lvl1pPr algn="l">
              <a:defRPr sz="3600" b="0" cap="all">
                <a:solidFill>
                  <a:schemeClr val="tx1"/>
                </a:solidFill>
              </a:defRPr>
            </a:lvl1pPr>
          </a:lstStyle>
          <a:p>
            <a:r>
              <a:rPr lang="en-US" dirty="0"/>
              <a:t>Click to edit Master title style</a:t>
            </a:r>
          </a:p>
        </p:txBody>
      </p:sp>
      <p:sp>
        <p:nvSpPr>
          <p:cNvPr id="9" name="Subtitle 2"/>
          <p:cNvSpPr>
            <a:spLocks noGrp="1"/>
          </p:cNvSpPr>
          <p:nvPr>
            <p:ph type="subTitle" idx="1" hasCustomPrompt="1"/>
          </p:nvPr>
        </p:nvSpPr>
        <p:spPr>
          <a:xfrm>
            <a:off x="338698" y="5819941"/>
            <a:ext cx="6430632" cy="597296"/>
          </a:xfrm>
        </p:spPr>
        <p:txBody>
          <a:bodyPr>
            <a:normAutofit/>
          </a:bodyPr>
          <a:lstStyle>
            <a:lvl1pPr marL="0" indent="0" algn="l">
              <a:buNone/>
              <a:defRPr sz="1800" baseline="0">
                <a:solidFill>
                  <a:srgbClr val="FFFFFF"/>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Month ##, Year | Author</a:t>
            </a:r>
          </a:p>
        </p:txBody>
      </p:sp>
      <p:pic>
        <p:nvPicPr>
          <p:cNvPr id="12" name="Picture 11" descr="IMG_0228.psd"/>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804652"/>
            <a:ext cx="9144000" cy="3180469"/>
          </a:xfrm>
          <a:prstGeom prst="rect">
            <a:avLst/>
          </a:prstGeom>
        </p:spPr>
      </p:pic>
      <p:cxnSp>
        <p:nvCxnSpPr>
          <p:cNvPr id="16" name="Straight Connector 15"/>
          <p:cNvCxnSpPr/>
          <p:nvPr userDrawn="1"/>
        </p:nvCxnSpPr>
        <p:spPr>
          <a:xfrm>
            <a:off x="2" y="5729467"/>
            <a:ext cx="7526853" cy="42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 name="Group 19"/>
          <p:cNvGrpSpPr/>
          <p:nvPr userDrawn="1"/>
        </p:nvGrpSpPr>
        <p:grpSpPr>
          <a:xfrm>
            <a:off x="6967576" y="4822585"/>
            <a:ext cx="2189936" cy="920848"/>
            <a:chOff x="7526852" y="4986779"/>
            <a:chExt cx="1770048" cy="660564"/>
          </a:xfrm>
        </p:grpSpPr>
        <p:sp>
          <p:nvSpPr>
            <p:cNvPr id="21" name="Subtitle 2"/>
            <p:cNvSpPr txBox="1">
              <a:spLocks/>
            </p:cNvSpPr>
            <p:nvPr userDrawn="1"/>
          </p:nvSpPr>
          <p:spPr>
            <a:xfrm>
              <a:off x="7526853" y="4986779"/>
              <a:ext cx="1617147" cy="490190"/>
            </a:xfrm>
            <a:prstGeom prst="rect">
              <a:avLst/>
            </a:prstGeom>
          </p:spPr>
          <p:txBody>
            <a:bodyPr vert="horz" lIns="91440" tIns="45720" rIns="91440" bIns="45720" rtlCol="0">
              <a:normAutofit/>
            </a:bodyPr>
            <a:lstStyle>
              <a:lvl1pPr marL="0" indent="0" algn="l" defTabSz="914400" rtl="0" eaLnBrk="1" latinLnBrk="0" hangingPunct="1">
                <a:spcBef>
                  <a:spcPct val="20000"/>
                </a:spcBef>
                <a:buClr>
                  <a:schemeClr val="accent1"/>
                </a:buClr>
                <a:buSzPct val="85000"/>
                <a:buFont typeface="Arial" pitchFamily="34" charset="0"/>
                <a:buNone/>
                <a:defRPr sz="2400" kern="1200">
                  <a:solidFill>
                    <a:srgbClr val="002C76"/>
                  </a:solidFill>
                  <a:latin typeface="+mn-lt"/>
                  <a:ea typeface="+mn-ea"/>
                  <a:cs typeface="+mn-cs"/>
                </a:defRPr>
              </a:lvl1pPr>
              <a:lvl2pPr marL="457200" indent="0" algn="ctr" defTabSz="914400" rtl="0" eaLnBrk="1" latinLnBrk="0" hangingPunct="1">
                <a:spcBef>
                  <a:spcPct val="20000"/>
                </a:spcBef>
                <a:buClr>
                  <a:schemeClr val="accent1"/>
                </a:buClr>
                <a:buSzPct val="85000"/>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90000"/>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Arial" pitchFamily="34" charset="0"/>
                <a:buNone/>
                <a:defRPr sz="14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9pPr>
            </a:lstStyle>
            <a:p>
              <a:pPr>
                <a:lnSpc>
                  <a:spcPct val="80000"/>
                </a:lnSpc>
                <a:buClr>
                  <a:srgbClr val="002C76"/>
                </a:buClr>
              </a:pPr>
              <a:r>
                <a:rPr lang="en-US" sz="1400" b="1" dirty="0">
                  <a:solidFill>
                    <a:srgbClr val="FFFFFF"/>
                  </a:solidFill>
                </a:rPr>
                <a:t> USDA Northeast </a:t>
              </a:r>
            </a:p>
            <a:p>
              <a:pPr>
                <a:lnSpc>
                  <a:spcPct val="80000"/>
                </a:lnSpc>
                <a:buClr>
                  <a:srgbClr val="002C76"/>
                </a:buClr>
              </a:pPr>
              <a:r>
                <a:rPr lang="en-US" sz="1400" b="1" dirty="0">
                  <a:solidFill>
                    <a:srgbClr val="FFFFFF"/>
                  </a:solidFill>
                </a:rPr>
                <a:t> Climate Hub</a:t>
              </a:r>
            </a:p>
          </p:txBody>
        </p:sp>
        <p:sp>
          <p:nvSpPr>
            <p:cNvPr id="22" name="Subtitle 2"/>
            <p:cNvSpPr txBox="1">
              <a:spLocks/>
            </p:cNvSpPr>
            <p:nvPr userDrawn="1"/>
          </p:nvSpPr>
          <p:spPr>
            <a:xfrm>
              <a:off x="7526852" y="5354867"/>
              <a:ext cx="1770048" cy="292476"/>
            </a:xfrm>
            <a:prstGeom prst="rect">
              <a:avLst/>
            </a:prstGeom>
            <a:solidFill>
              <a:schemeClr val="tx1"/>
            </a:solidFill>
          </p:spPr>
          <p:txBody>
            <a:bodyPr vert="horz" lIns="91440" tIns="45720" rIns="91440" bIns="45720" rtlCol="0">
              <a:normAutofit/>
            </a:bodyPr>
            <a:lstStyle>
              <a:lvl1pPr marL="0" indent="0" algn="l" defTabSz="914400" rtl="0" eaLnBrk="1" latinLnBrk="0" hangingPunct="1">
                <a:spcBef>
                  <a:spcPct val="20000"/>
                </a:spcBef>
                <a:buClr>
                  <a:schemeClr val="accent1"/>
                </a:buClr>
                <a:buSzPct val="85000"/>
                <a:buFont typeface="Arial" pitchFamily="34" charset="0"/>
                <a:buNone/>
                <a:defRPr sz="2400" kern="1200">
                  <a:solidFill>
                    <a:srgbClr val="002C76"/>
                  </a:solidFill>
                  <a:latin typeface="+mn-lt"/>
                  <a:ea typeface="+mn-ea"/>
                  <a:cs typeface="+mn-cs"/>
                </a:defRPr>
              </a:lvl1pPr>
              <a:lvl2pPr marL="457200" indent="0" algn="ctr" defTabSz="914400" rtl="0" eaLnBrk="1" latinLnBrk="0" hangingPunct="1">
                <a:spcBef>
                  <a:spcPct val="20000"/>
                </a:spcBef>
                <a:buClr>
                  <a:schemeClr val="accent1"/>
                </a:buClr>
                <a:buSzPct val="85000"/>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90000"/>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Arial" pitchFamily="34" charset="0"/>
                <a:buNone/>
                <a:defRPr sz="14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9pPr>
            </a:lstStyle>
            <a:p>
              <a:pPr>
                <a:lnSpc>
                  <a:spcPct val="140000"/>
                </a:lnSpc>
                <a:spcBef>
                  <a:spcPts val="600"/>
                </a:spcBef>
                <a:buClr>
                  <a:srgbClr val="002C76"/>
                </a:buClr>
              </a:pPr>
              <a:r>
                <a:rPr lang="en-US" sz="1200" b="1" dirty="0">
                  <a:solidFill>
                    <a:srgbClr val="00AE65"/>
                  </a:solidFill>
                </a:rPr>
                <a:t> @USDAClimateHubs</a:t>
              </a:r>
            </a:p>
          </p:txBody>
        </p:sp>
      </p:grpSp>
    </p:spTree>
    <p:extLst>
      <p:ext uri="{BB962C8B-B14F-4D97-AF65-F5344CB8AC3E}">
        <p14:creationId xmlns:p14="http://schemas.microsoft.com/office/powerpoint/2010/main" val="2627378949"/>
      </p:ext>
    </p:extLst>
  </p:cSld>
  <p:clrMapOvr>
    <a:overrideClrMapping bg1="dk1" tx1="lt1" bg2="dk2" tx2="lt2" accent1="accent1" accent2="accent2" accent3="accent3" accent4="accent4" accent5="accent5" accent6="accent6" hlink="hlink" folHlink="folHlink"/>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893025" y="2268141"/>
            <a:ext cx="7358063" cy="2321719"/>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rPr>
                <a:solidFill>
                  <a:srgbClr val="000000"/>
                </a:solidFill>
              </a:rPr>
              <a:pPr/>
              <a:t>‹#›</a:t>
            </a:fld>
            <a:endParaRPr>
              <a:solidFill>
                <a:srgbClr val="000000"/>
              </a:solidFill>
            </a:endParaRPr>
          </a:p>
        </p:txBody>
      </p:sp>
    </p:spTree>
    <p:extLst>
      <p:ext uri="{BB962C8B-B14F-4D97-AF65-F5344CB8AC3E}">
        <p14:creationId xmlns:p14="http://schemas.microsoft.com/office/powerpoint/2010/main" val="2511092907"/>
      </p:ext>
    </p:extLst>
  </p:cSld>
  <p:clrMapOvr>
    <a:masterClrMapping/>
  </p:clrMapOvr>
  <p:transition spd="med"/>
</p:sldLayout>
</file>

<file path=ppt/slideLayouts/slideLayout141.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sz="half" idx="13"/>
          </p:nvPr>
        </p:nvSpPr>
        <p:spPr>
          <a:xfrm>
            <a:off x="4723805" y="446484"/>
            <a:ext cx="3750469" cy="5777508"/>
          </a:xfrm>
          <a:prstGeom prst="rect">
            <a:avLst/>
          </a:prstGeom>
        </p:spPr>
        <p:txBody>
          <a:bodyPr lIns="64110" tIns="32049" rIns="64110" bIns="32049" anchor="t">
            <a:noAutofit/>
          </a:bodyPr>
          <a:lstStyle/>
          <a:p>
            <a:endParaRPr/>
          </a:p>
        </p:txBody>
      </p:sp>
      <p:sp>
        <p:nvSpPr>
          <p:cNvPr id="39" name="Title Text"/>
          <p:cNvSpPr txBox="1">
            <a:spLocks noGrp="1"/>
          </p:cNvSpPr>
          <p:nvPr>
            <p:ph type="title"/>
          </p:nvPr>
        </p:nvSpPr>
        <p:spPr>
          <a:xfrm>
            <a:off x="669726" y="446484"/>
            <a:ext cx="3750469" cy="2803922"/>
          </a:xfrm>
          <a:prstGeom prst="rect">
            <a:avLst/>
          </a:prstGeom>
        </p:spPr>
        <p:txBody>
          <a:bodyPr anchor="b"/>
          <a:lstStyle>
            <a:lvl1pPr>
              <a:defRPr sz="4200"/>
            </a:lvl1pPr>
          </a:lstStyle>
          <a:p>
            <a:r>
              <a:t>Title Text</a:t>
            </a:r>
          </a:p>
        </p:txBody>
      </p:sp>
      <p:sp>
        <p:nvSpPr>
          <p:cNvPr id="40" name="Body Level One…"/>
          <p:cNvSpPr txBox="1">
            <a:spLocks noGrp="1"/>
          </p:cNvSpPr>
          <p:nvPr>
            <p:ph type="body" sz="quarter" idx="1"/>
          </p:nvPr>
        </p:nvSpPr>
        <p:spPr>
          <a:xfrm>
            <a:off x="669726" y="3321844"/>
            <a:ext cx="3750469" cy="2893219"/>
          </a:xfrm>
          <a:prstGeom prst="rect">
            <a:avLst/>
          </a:prstGeom>
        </p:spPr>
        <p:txBody>
          <a:bodyPr anchor="t"/>
          <a:lstStyle>
            <a:lvl1pPr marL="0" indent="0" algn="ctr">
              <a:spcBef>
                <a:spcPts val="0"/>
              </a:spcBef>
              <a:buSzTx/>
              <a:buNone/>
              <a:defRPr sz="2600"/>
            </a:lvl1pPr>
            <a:lvl2pPr marL="0" indent="160273" algn="ctr">
              <a:spcBef>
                <a:spcPts val="0"/>
              </a:spcBef>
              <a:buSzTx/>
              <a:buNone/>
              <a:defRPr sz="2600"/>
            </a:lvl2pPr>
            <a:lvl3pPr marL="0" indent="320529" algn="ctr">
              <a:spcBef>
                <a:spcPts val="0"/>
              </a:spcBef>
              <a:buSzTx/>
              <a:buNone/>
              <a:defRPr sz="2600"/>
            </a:lvl3pPr>
            <a:lvl4pPr marL="0" indent="480809" algn="ctr">
              <a:spcBef>
                <a:spcPts val="0"/>
              </a:spcBef>
              <a:buSzTx/>
              <a:buNone/>
              <a:defRPr sz="2600"/>
            </a:lvl4pPr>
            <a:lvl5pPr marL="0" indent="641067" algn="ctr">
              <a:spcBef>
                <a:spcPts val="0"/>
              </a:spcBef>
              <a:buSzTx/>
              <a:buNone/>
              <a:defRPr sz="26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rPr>
                <a:solidFill>
                  <a:srgbClr val="000000"/>
                </a:solidFill>
              </a:rPr>
              <a:pPr/>
              <a:t>‹#›</a:t>
            </a:fld>
            <a:endParaRPr>
              <a:solidFill>
                <a:srgbClr val="000000"/>
              </a:solidFill>
            </a:endParaRPr>
          </a:p>
        </p:txBody>
      </p:sp>
    </p:spTree>
    <p:extLst>
      <p:ext uri="{BB962C8B-B14F-4D97-AF65-F5344CB8AC3E}">
        <p14:creationId xmlns:p14="http://schemas.microsoft.com/office/powerpoint/2010/main" val="1517587491"/>
      </p:ext>
    </p:extLst>
  </p:cSld>
  <p:clrMapOvr>
    <a:masterClrMapping/>
  </p:clrMapOvr>
  <p:transition spd="med"/>
</p:sldLayout>
</file>

<file path=ppt/slideLayouts/slideLayout142.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rPr>
                <a:solidFill>
                  <a:srgbClr val="000000"/>
                </a:solidFill>
              </a:rPr>
              <a:pPr/>
              <a:t>‹#›</a:t>
            </a:fld>
            <a:endParaRPr>
              <a:solidFill>
                <a:srgbClr val="000000"/>
              </a:solidFill>
            </a:endParaRPr>
          </a:p>
        </p:txBody>
      </p:sp>
    </p:spTree>
    <p:extLst>
      <p:ext uri="{BB962C8B-B14F-4D97-AF65-F5344CB8AC3E}">
        <p14:creationId xmlns:p14="http://schemas.microsoft.com/office/powerpoint/2010/main" val="4135517903"/>
      </p:ext>
    </p:extLst>
  </p:cSld>
  <p:clrMapOvr>
    <a:masterClrMapping/>
  </p:clrMapOvr>
  <p:transition spd="med"/>
</p:sldLayout>
</file>

<file path=ppt/slideLayouts/slideLayout143.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rPr>
                <a:solidFill>
                  <a:srgbClr val="000000"/>
                </a:solidFill>
              </a:rPr>
              <a:pPr/>
              <a:t>‹#›</a:t>
            </a:fld>
            <a:endParaRPr>
              <a:solidFill>
                <a:srgbClr val="000000"/>
              </a:solidFill>
            </a:endParaRPr>
          </a:p>
        </p:txBody>
      </p:sp>
    </p:spTree>
    <p:extLst>
      <p:ext uri="{BB962C8B-B14F-4D97-AF65-F5344CB8AC3E}">
        <p14:creationId xmlns:p14="http://schemas.microsoft.com/office/powerpoint/2010/main" val="1769563867"/>
      </p:ext>
    </p:extLst>
  </p:cSld>
  <p:clrMapOvr>
    <a:masterClrMapping/>
  </p:clrMapOvr>
  <p:transition spd="med"/>
</p:sldLayout>
</file>

<file path=ppt/slideLayouts/slideLayout144.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4723805" y="1821656"/>
            <a:ext cx="3750469" cy="4420195"/>
          </a:xfrm>
          <a:prstGeom prst="rect">
            <a:avLst/>
          </a:prstGeom>
        </p:spPr>
        <p:txBody>
          <a:bodyPr lIns="64110" tIns="32049" rIns="64110" bIns="3204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669726" y="1821656"/>
            <a:ext cx="3750469" cy="4420195"/>
          </a:xfrm>
          <a:prstGeom prst="rect">
            <a:avLst/>
          </a:prstGeom>
        </p:spPr>
        <p:txBody>
          <a:bodyPr/>
          <a:lstStyle>
            <a:lvl1pPr marL="240414" indent="-240414">
              <a:spcBef>
                <a:spcPts val="2250"/>
              </a:spcBef>
              <a:defRPr sz="2000"/>
            </a:lvl1pPr>
            <a:lvl2pPr marL="480809" indent="-240414">
              <a:spcBef>
                <a:spcPts val="2250"/>
              </a:spcBef>
              <a:defRPr sz="2000"/>
            </a:lvl2pPr>
            <a:lvl3pPr marL="721207" indent="-240414">
              <a:spcBef>
                <a:spcPts val="2250"/>
              </a:spcBef>
              <a:defRPr sz="2000"/>
            </a:lvl3pPr>
            <a:lvl4pPr marL="961611" indent="-240414">
              <a:spcBef>
                <a:spcPts val="2250"/>
              </a:spcBef>
              <a:defRPr sz="2000"/>
            </a:lvl4pPr>
            <a:lvl5pPr marL="1202016" indent="-240414">
              <a:spcBef>
                <a:spcPts val="2250"/>
              </a:spcBef>
              <a:defRPr sz="20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xfrm>
            <a:off x="4445077" y="6536587"/>
            <a:ext cx="249088" cy="245255"/>
          </a:xfrm>
          <a:prstGeom prst="rect">
            <a:avLst/>
          </a:prstGeom>
        </p:spPr>
        <p:txBody>
          <a:bodyPr/>
          <a:lstStyle>
            <a:lvl1pPr>
              <a:defRPr>
                <a:latin typeface="Helvetica Light"/>
                <a:ea typeface="Helvetica Light"/>
                <a:cs typeface="Helvetica Light"/>
                <a:sym typeface="Helvetica Light"/>
              </a:defRPr>
            </a:lvl1pPr>
          </a:lstStyle>
          <a:p>
            <a:fld id="{86CB4B4D-7CA3-9044-876B-883B54F8677D}" type="slidenum">
              <a:rPr>
                <a:solidFill>
                  <a:srgbClr val="000000"/>
                </a:solidFill>
              </a:rPr>
              <a:pPr/>
              <a:t>‹#›</a:t>
            </a:fld>
            <a:endParaRPr>
              <a:solidFill>
                <a:srgbClr val="000000"/>
              </a:solidFill>
            </a:endParaRPr>
          </a:p>
        </p:txBody>
      </p:sp>
    </p:spTree>
    <p:extLst>
      <p:ext uri="{BB962C8B-B14F-4D97-AF65-F5344CB8AC3E}">
        <p14:creationId xmlns:p14="http://schemas.microsoft.com/office/powerpoint/2010/main" val="2443269478"/>
      </p:ext>
    </p:extLst>
  </p:cSld>
  <p:clrMapOvr>
    <a:masterClrMapping/>
  </p:clrMapOvr>
  <p:transition spd="med"/>
</p:sldLayout>
</file>

<file path=ppt/slideLayouts/slideLayout14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669727" y="893025"/>
            <a:ext cx="7804547" cy="507206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rPr>
                <a:solidFill>
                  <a:srgbClr val="000000"/>
                </a:solidFill>
              </a:rPr>
              <a:pPr/>
              <a:t>‹#›</a:t>
            </a:fld>
            <a:endParaRPr>
              <a:solidFill>
                <a:srgbClr val="000000"/>
              </a:solidFill>
            </a:endParaRPr>
          </a:p>
        </p:txBody>
      </p:sp>
    </p:spTree>
    <p:extLst>
      <p:ext uri="{BB962C8B-B14F-4D97-AF65-F5344CB8AC3E}">
        <p14:creationId xmlns:p14="http://schemas.microsoft.com/office/powerpoint/2010/main" val="1382232244"/>
      </p:ext>
    </p:extLst>
  </p:cSld>
  <p:clrMapOvr>
    <a:masterClrMapping/>
  </p:clrMapOvr>
  <p:transition spd="med"/>
</p:sldLayout>
</file>

<file path=ppt/slideLayouts/slideLayout146.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4723805" y="3580805"/>
            <a:ext cx="3750469" cy="2652117"/>
          </a:xfrm>
          <a:prstGeom prst="rect">
            <a:avLst/>
          </a:prstGeom>
        </p:spPr>
        <p:txBody>
          <a:bodyPr lIns="64110" tIns="32049" rIns="64110" bIns="32049" anchor="t">
            <a:noAutofit/>
          </a:bodyPr>
          <a:lstStyle/>
          <a:p>
            <a:endParaRPr/>
          </a:p>
        </p:txBody>
      </p:sp>
      <p:sp>
        <p:nvSpPr>
          <p:cNvPr id="84" name="Image"/>
          <p:cNvSpPr>
            <a:spLocks noGrp="1"/>
          </p:cNvSpPr>
          <p:nvPr>
            <p:ph type="pic" sz="quarter" idx="14"/>
          </p:nvPr>
        </p:nvSpPr>
        <p:spPr>
          <a:xfrm>
            <a:off x="4723805" y="625078"/>
            <a:ext cx="3750469" cy="2652117"/>
          </a:xfrm>
          <a:prstGeom prst="rect">
            <a:avLst/>
          </a:prstGeom>
        </p:spPr>
        <p:txBody>
          <a:bodyPr lIns="64110" tIns="32049" rIns="64110" bIns="32049" anchor="t">
            <a:noAutofit/>
          </a:bodyPr>
          <a:lstStyle/>
          <a:p>
            <a:endParaRPr/>
          </a:p>
        </p:txBody>
      </p:sp>
      <p:sp>
        <p:nvSpPr>
          <p:cNvPr id="85" name="Image"/>
          <p:cNvSpPr>
            <a:spLocks noGrp="1"/>
          </p:cNvSpPr>
          <p:nvPr>
            <p:ph type="pic" sz="half" idx="15"/>
          </p:nvPr>
        </p:nvSpPr>
        <p:spPr>
          <a:xfrm>
            <a:off x="669726" y="625078"/>
            <a:ext cx="3750469" cy="5607844"/>
          </a:xfrm>
          <a:prstGeom prst="rect">
            <a:avLst/>
          </a:prstGeom>
        </p:spPr>
        <p:txBody>
          <a:bodyPr lIns="64110" tIns="32049" rIns="64110" bIns="3204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rPr>
                <a:solidFill>
                  <a:srgbClr val="000000"/>
                </a:solidFill>
              </a:rPr>
              <a:pPr/>
              <a:t>‹#›</a:t>
            </a:fld>
            <a:endParaRPr>
              <a:solidFill>
                <a:srgbClr val="000000"/>
              </a:solidFill>
            </a:endParaRPr>
          </a:p>
        </p:txBody>
      </p:sp>
    </p:spTree>
    <p:extLst>
      <p:ext uri="{BB962C8B-B14F-4D97-AF65-F5344CB8AC3E}">
        <p14:creationId xmlns:p14="http://schemas.microsoft.com/office/powerpoint/2010/main" val="1846185246"/>
      </p:ext>
    </p:extLst>
  </p:cSld>
  <p:clrMapOvr>
    <a:masterClrMapping/>
  </p:clrMapOvr>
  <p:transition spd="med"/>
</p:sldLayout>
</file>

<file path=ppt/slideLayouts/slideLayout147.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9144000" cy="6858000"/>
          </a:xfrm>
          <a:prstGeom prst="rect">
            <a:avLst/>
          </a:prstGeom>
        </p:spPr>
        <p:txBody>
          <a:bodyPr lIns="64110" tIns="32049" rIns="64110" bIns="3204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rPr>
                <a:solidFill>
                  <a:srgbClr val="000000"/>
                </a:solidFill>
              </a:rPr>
              <a:pPr/>
              <a:t>‹#›</a:t>
            </a:fld>
            <a:endParaRPr>
              <a:solidFill>
                <a:srgbClr val="000000"/>
              </a:solidFill>
            </a:endParaRPr>
          </a:p>
        </p:txBody>
      </p:sp>
    </p:spTree>
    <p:extLst>
      <p:ext uri="{BB962C8B-B14F-4D97-AF65-F5344CB8AC3E}">
        <p14:creationId xmlns:p14="http://schemas.microsoft.com/office/powerpoint/2010/main" val="538408645"/>
      </p:ext>
    </p:extLst>
  </p:cSld>
  <p:clrMapOvr>
    <a:masterClrMapping/>
  </p:clrMapOvr>
  <p:transition spd="med"/>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5853" indent="0">
              <a:buNone/>
              <a:defRPr sz="2000" b="1"/>
            </a:lvl2pPr>
            <a:lvl3pPr marL="911732" indent="0">
              <a:buNone/>
              <a:defRPr sz="1800" b="1"/>
            </a:lvl3pPr>
            <a:lvl4pPr marL="1367610" indent="0">
              <a:buNone/>
              <a:defRPr sz="1600" b="1"/>
            </a:lvl4pPr>
            <a:lvl5pPr marL="1823473" indent="0">
              <a:buNone/>
              <a:defRPr sz="1600" b="1"/>
            </a:lvl5pPr>
            <a:lvl6pPr marL="2279343" indent="0">
              <a:buNone/>
              <a:defRPr sz="1600" b="1"/>
            </a:lvl6pPr>
            <a:lvl7pPr marL="2735215" indent="0">
              <a:buNone/>
              <a:defRPr sz="1600" b="1"/>
            </a:lvl7pPr>
            <a:lvl8pPr marL="3191078" indent="0">
              <a:buNone/>
              <a:defRPr sz="1600" b="1"/>
            </a:lvl8pPr>
            <a:lvl9pPr marL="364694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5853" indent="0">
              <a:buNone/>
              <a:defRPr sz="2000" b="1"/>
            </a:lvl2pPr>
            <a:lvl3pPr marL="911732" indent="0">
              <a:buNone/>
              <a:defRPr sz="1800" b="1"/>
            </a:lvl3pPr>
            <a:lvl4pPr marL="1367610" indent="0">
              <a:buNone/>
              <a:defRPr sz="1600" b="1"/>
            </a:lvl4pPr>
            <a:lvl5pPr marL="1823473" indent="0">
              <a:buNone/>
              <a:defRPr sz="1600" b="1"/>
            </a:lvl5pPr>
            <a:lvl6pPr marL="2279343" indent="0">
              <a:buNone/>
              <a:defRPr sz="1600" b="1"/>
            </a:lvl6pPr>
            <a:lvl7pPr marL="2735215" indent="0">
              <a:buNone/>
              <a:defRPr sz="1600" b="1"/>
            </a:lvl7pPr>
            <a:lvl8pPr marL="3191078" indent="0">
              <a:buNone/>
              <a:defRPr sz="1600" b="1"/>
            </a:lvl8pPr>
            <a:lvl9pPr marL="364694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407"/>
            <a:ext cx="2133600" cy="365125"/>
          </a:xfrm>
          <a:prstGeom prst="rect">
            <a:avLst/>
          </a:prstGeom>
        </p:spPr>
        <p:txBody>
          <a:bodyPr lIns="64110" tIns="32049" rIns="64110" bIns="32049"/>
          <a:lstStyle/>
          <a:p>
            <a:pPr algn="ctr" defTabSz="409575" hangingPunct="0"/>
            <a:fld id="{4862809C-2F18-412F-8193-B5464174889E}" type="datetime1">
              <a:rPr lang="en-US" sz="1700" b="1" kern="0">
                <a:solidFill>
                  <a:prstClr val="black">
                    <a:tint val="75000"/>
                  </a:prstClr>
                </a:solidFill>
                <a:latin typeface="Helvetica Neue"/>
                <a:sym typeface="Helvetica Neue"/>
              </a:rPr>
              <a:pPr algn="ctr" defTabSz="409575" hangingPunct="0"/>
              <a:t>12/11/2018</a:t>
            </a:fld>
            <a:endParaRPr lang="en-US" sz="1700" b="1" kern="0">
              <a:solidFill>
                <a:prstClr val="black">
                  <a:tint val="75000"/>
                </a:prstClr>
              </a:solidFill>
              <a:latin typeface="Helvetica Neue"/>
              <a:sym typeface="Helvetica Neue"/>
            </a:endParaRPr>
          </a:p>
        </p:txBody>
      </p:sp>
      <p:sp>
        <p:nvSpPr>
          <p:cNvPr id="8" name="Footer Placeholder 7"/>
          <p:cNvSpPr>
            <a:spLocks noGrp="1"/>
          </p:cNvSpPr>
          <p:nvPr>
            <p:ph type="ftr" sz="quarter" idx="11"/>
          </p:nvPr>
        </p:nvSpPr>
        <p:spPr>
          <a:xfrm>
            <a:off x="3124201" y="6356407"/>
            <a:ext cx="2895600" cy="365125"/>
          </a:xfrm>
          <a:prstGeom prst="rect">
            <a:avLst/>
          </a:prstGeom>
        </p:spPr>
        <p:txBody>
          <a:bodyPr lIns="64110" tIns="32049" rIns="64110" bIns="32049"/>
          <a:lstStyle/>
          <a:p>
            <a:pPr algn="ctr" defTabSz="409575" hangingPunct="0"/>
            <a:endParaRPr lang="en-US" sz="1700" b="1" kern="0">
              <a:solidFill>
                <a:prstClr val="black">
                  <a:tint val="75000"/>
                </a:prstClr>
              </a:solidFill>
              <a:latin typeface="Helvetica Neue"/>
              <a:sym typeface="Helvetica Neue"/>
            </a:endParaRPr>
          </a:p>
        </p:txBody>
      </p:sp>
      <p:sp>
        <p:nvSpPr>
          <p:cNvPr id="9" name="Slide Number Placeholder 8"/>
          <p:cNvSpPr>
            <a:spLocks noGrp="1"/>
          </p:cNvSpPr>
          <p:nvPr>
            <p:ph type="sldNum" sz="quarter" idx="12"/>
          </p:nvPr>
        </p:nvSpPr>
        <p:spPr/>
        <p:txBody>
          <a:bodyPr/>
          <a:lstStyle/>
          <a:p>
            <a:fld id="{F54A1DE0-6AAC-4A86-92AB-1EAE6D2432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196759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Garamond" panose="02020404030301010803" pitchFamily="18" charset="0"/>
              </a:defRPr>
            </a:lvl1pPr>
          </a:lstStyle>
          <a:p>
            <a:r>
              <a:rPr lang="en-US"/>
              <a:t>Click to edit Master title style</a:t>
            </a:r>
          </a:p>
        </p:txBody>
      </p:sp>
      <p:sp>
        <p:nvSpPr>
          <p:cNvPr id="3" name="Content Placeholder 2"/>
          <p:cNvSpPr>
            <a:spLocks noGrp="1"/>
          </p:cNvSpPr>
          <p:nvPr>
            <p:ph idx="1"/>
          </p:nvPr>
        </p:nvSpPr>
        <p:spPr/>
        <p:txBody>
          <a:bodyPr/>
          <a:lstStyle>
            <a:lvl1pPr>
              <a:defRPr>
                <a:latin typeface="Garamond" panose="02020404030301010803" pitchFamily="18" charset="0"/>
              </a:defRPr>
            </a:lvl1pPr>
            <a:lvl2pPr>
              <a:defRPr>
                <a:latin typeface="Garamond" panose="02020404030301010803" pitchFamily="18" charset="0"/>
              </a:defRPr>
            </a:lvl2pPr>
            <a:lvl3pPr>
              <a:defRPr>
                <a:latin typeface="Garamond" panose="02020404030301010803" pitchFamily="18" charset="0"/>
              </a:defRPr>
            </a:lvl3pPr>
            <a:lvl4pPr>
              <a:defRPr>
                <a:latin typeface="Garamond" panose="02020404030301010803" pitchFamily="18" charset="0"/>
              </a:defRPr>
            </a:lvl4pPr>
            <a:lvl5pPr>
              <a:defRPr>
                <a:latin typeface="Garamond" panose="02020404030301010803"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407"/>
            <a:ext cx="2133600" cy="365125"/>
          </a:xfrm>
          <a:prstGeom prst="rect">
            <a:avLst/>
          </a:prstGeom>
        </p:spPr>
        <p:txBody>
          <a:bodyPr lIns="64110" tIns="32049" rIns="64110" bIns="32049"/>
          <a:lstStyle>
            <a:lvl1pPr>
              <a:defRPr>
                <a:latin typeface="Garamond" panose="02020404030301010803" pitchFamily="18" charset="0"/>
              </a:defRPr>
            </a:lvl1pPr>
          </a:lstStyle>
          <a:p>
            <a:pPr algn="ctr" defTabSz="409575" hangingPunct="0"/>
            <a:fld id="{E1FC1C1F-3C56-4834-BDCF-B8AABF481A39}" type="datetime1">
              <a:rPr lang="en-US" sz="1700" b="1" kern="0" smtClean="0">
                <a:solidFill>
                  <a:prstClr val="black">
                    <a:tint val="75000"/>
                  </a:prstClr>
                </a:solidFill>
                <a:sym typeface="Helvetica Neue"/>
              </a:rPr>
              <a:pPr algn="ctr" defTabSz="409575" hangingPunct="0"/>
              <a:t>12/11/2018</a:t>
            </a:fld>
            <a:endParaRPr lang="en-US" sz="1700" b="1" kern="0">
              <a:solidFill>
                <a:prstClr val="black">
                  <a:tint val="75000"/>
                </a:prstClr>
              </a:solidFill>
              <a:sym typeface="Helvetica Neue"/>
            </a:endParaRPr>
          </a:p>
        </p:txBody>
      </p:sp>
      <p:sp>
        <p:nvSpPr>
          <p:cNvPr id="5" name="Footer Placeholder 4"/>
          <p:cNvSpPr>
            <a:spLocks noGrp="1"/>
          </p:cNvSpPr>
          <p:nvPr>
            <p:ph type="ftr" sz="quarter" idx="11"/>
          </p:nvPr>
        </p:nvSpPr>
        <p:spPr>
          <a:xfrm>
            <a:off x="3124201" y="6356407"/>
            <a:ext cx="2895600" cy="365125"/>
          </a:xfrm>
          <a:prstGeom prst="rect">
            <a:avLst/>
          </a:prstGeom>
        </p:spPr>
        <p:txBody>
          <a:bodyPr lIns="64110" tIns="32049" rIns="64110" bIns="32049"/>
          <a:lstStyle>
            <a:lvl1pPr>
              <a:defRPr>
                <a:latin typeface="Garamond" panose="02020404030301010803" pitchFamily="18" charset="0"/>
              </a:defRPr>
            </a:lvl1pPr>
          </a:lstStyle>
          <a:p>
            <a:pPr algn="ctr" defTabSz="409575" hangingPunct="0"/>
            <a:endParaRPr lang="en-US" sz="1700" b="1" kern="0">
              <a:solidFill>
                <a:prstClr val="black">
                  <a:tint val="75000"/>
                </a:prstClr>
              </a:solidFill>
              <a:sym typeface="Helvetica Neue"/>
            </a:endParaRPr>
          </a:p>
        </p:txBody>
      </p:sp>
      <p:sp>
        <p:nvSpPr>
          <p:cNvPr id="6" name="Slide Number Placeholder 5"/>
          <p:cNvSpPr>
            <a:spLocks noGrp="1"/>
          </p:cNvSpPr>
          <p:nvPr>
            <p:ph type="sldNum" sz="quarter" idx="12"/>
          </p:nvPr>
        </p:nvSpPr>
        <p:spPr>
          <a:xfrm>
            <a:off x="4457474" y="6536587"/>
            <a:ext cx="224291" cy="245255"/>
          </a:xfrm>
        </p:spPr>
        <p:txBody>
          <a:bodyPr/>
          <a:lstStyle>
            <a:lvl1pPr>
              <a:defRPr>
                <a:latin typeface="Garamond" panose="02020404030301010803" pitchFamily="18" charset="0"/>
              </a:defRPr>
            </a:lvl1pPr>
          </a:lstStyle>
          <a:p>
            <a:fld id="{F54A1DE0-6AAC-4A86-92AB-1EAE6D2432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14629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9" name="Picture 8" descr="j0178459.jp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967576" y="4005782"/>
            <a:ext cx="2189936" cy="2471218"/>
          </a:xfrm>
          <a:prstGeom prst="rect">
            <a:avLst/>
          </a:prstGeom>
        </p:spPr>
      </p:pic>
      <p:sp>
        <p:nvSpPr>
          <p:cNvPr id="3" name="Content Placeholder 2"/>
          <p:cNvSpPr>
            <a:spLocks noGrp="1"/>
          </p:cNvSpPr>
          <p:nvPr>
            <p:ph idx="1"/>
          </p:nvPr>
        </p:nvSpPr>
        <p:spPr>
          <a:xfrm>
            <a:off x="457252" y="1656300"/>
            <a:ext cx="6217357" cy="4820700"/>
          </a:xfrm>
        </p:spPr>
        <p:txBody>
          <a:bodyPr/>
          <a:lstStyle>
            <a:lvl2pPr>
              <a:defRPr>
                <a:solidFill>
                  <a:srgbClr val="006A9B"/>
                </a:solidFill>
              </a:defRPr>
            </a:lvl2pPr>
            <a:lvl3pPr>
              <a:defRPr>
                <a:solidFill>
                  <a:srgbClr val="006A9B"/>
                </a:solidFill>
              </a:defRPr>
            </a:lvl3pPr>
            <a:lvl4pPr>
              <a:defRPr>
                <a:solidFill>
                  <a:schemeClr val="accent2"/>
                </a:solidFill>
              </a:defRPr>
            </a:lvl4pPr>
            <a:lvl5pPr>
              <a:defRPr>
                <a:solidFill>
                  <a:schemeClr val="accent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ubtitle 2"/>
          <p:cNvSpPr txBox="1">
            <a:spLocks/>
          </p:cNvSpPr>
          <p:nvPr userDrawn="1"/>
        </p:nvSpPr>
        <p:spPr>
          <a:xfrm>
            <a:off x="6967576" y="6450389"/>
            <a:ext cx="2189936" cy="407721"/>
          </a:xfrm>
          <a:prstGeom prst="rect">
            <a:avLst/>
          </a:prstGeom>
          <a:solidFill>
            <a:schemeClr val="tx2"/>
          </a:solidFill>
        </p:spPr>
        <p:txBody>
          <a:bodyPr vert="horz" lIns="91440" tIns="45720" rIns="91440" bIns="45720" rtlCol="0">
            <a:normAutofit/>
          </a:bodyPr>
          <a:lstStyle>
            <a:lvl1pPr marL="0" indent="0" algn="l" defTabSz="914400" rtl="0" eaLnBrk="1" latinLnBrk="0" hangingPunct="1">
              <a:spcBef>
                <a:spcPct val="20000"/>
              </a:spcBef>
              <a:buClr>
                <a:schemeClr val="accent1"/>
              </a:buClr>
              <a:buSzPct val="85000"/>
              <a:buFont typeface="Arial" pitchFamily="34" charset="0"/>
              <a:buNone/>
              <a:defRPr sz="2400" kern="1200">
                <a:solidFill>
                  <a:srgbClr val="002C76"/>
                </a:solidFill>
                <a:latin typeface="+mn-lt"/>
                <a:ea typeface="+mn-ea"/>
                <a:cs typeface="+mn-cs"/>
              </a:defRPr>
            </a:lvl1pPr>
            <a:lvl2pPr marL="457200" indent="0" algn="ctr" defTabSz="914400" rtl="0" eaLnBrk="1" latinLnBrk="0" hangingPunct="1">
              <a:spcBef>
                <a:spcPct val="20000"/>
              </a:spcBef>
              <a:buClr>
                <a:schemeClr val="accent1"/>
              </a:buClr>
              <a:buSzPct val="85000"/>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90000"/>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Arial" pitchFamily="34" charset="0"/>
              <a:buNone/>
              <a:defRPr sz="14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9pPr>
          </a:lstStyle>
          <a:p>
            <a:pPr>
              <a:lnSpc>
                <a:spcPct val="140000"/>
              </a:lnSpc>
              <a:spcBef>
                <a:spcPts val="600"/>
              </a:spcBef>
              <a:buClr>
                <a:srgbClr val="002C76"/>
              </a:buClr>
            </a:pPr>
            <a:r>
              <a:rPr lang="en-US" sz="1200" b="1" dirty="0">
                <a:solidFill>
                  <a:srgbClr val="FFFFFF"/>
                </a:solidFill>
              </a:rPr>
              <a:t> @USDAClimateHubs</a:t>
            </a:r>
          </a:p>
        </p:txBody>
      </p:sp>
      <p:pic>
        <p:nvPicPr>
          <p:cNvPr id="10" name="Picture 9" descr="j0182665.jp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6967576" y="804435"/>
            <a:ext cx="2189936" cy="3259667"/>
          </a:xfrm>
          <a:prstGeom prst="rect">
            <a:avLst/>
          </a:prstGeom>
        </p:spPr>
      </p:pic>
      <p:sp>
        <p:nvSpPr>
          <p:cNvPr id="11" name="Title 1"/>
          <p:cNvSpPr>
            <a:spLocks noGrp="1"/>
          </p:cNvSpPr>
          <p:nvPr>
            <p:ph type="title"/>
          </p:nvPr>
        </p:nvSpPr>
        <p:spPr>
          <a:xfrm>
            <a:off x="457252" y="1128836"/>
            <a:ext cx="6217357" cy="527464"/>
          </a:xfrm>
        </p:spPr>
        <p:txBody>
          <a:bodyPr/>
          <a:lstStyle>
            <a:lvl1pPr>
              <a:defRPr/>
            </a:lvl1pPr>
          </a:lstStyle>
          <a:p>
            <a:r>
              <a:rPr lang="en-US" dirty="0"/>
              <a:t>Click to edit Master title style</a:t>
            </a:r>
          </a:p>
        </p:txBody>
      </p:sp>
    </p:spTree>
    <p:extLst>
      <p:ext uri="{BB962C8B-B14F-4D97-AF65-F5344CB8AC3E}">
        <p14:creationId xmlns:p14="http://schemas.microsoft.com/office/powerpoint/2010/main" val="307041437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8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8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430"/>
            <a:ext cx="2133600" cy="365125"/>
          </a:xfrm>
          <a:prstGeom prst="rect">
            <a:avLst/>
          </a:prstGeom>
        </p:spPr>
        <p:txBody>
          <a:bodyPr lIns="64110" tIns="32049" rIns="64110" bIns="32049"/>
          <a:lstStyle/>
          <a:p>
            <a:pPr algn="ctr" defTabSz="409575" hangingPunct="0"/>
            <a:fld id="{44C6CE8E-B6B9-450C-9A3D-63DC225E1A06}" type="datetimeFigureOut">
              <a:rPr lang="en-US" sz="1700" b="1" kern="0">
                <a:solidFill>
                  <a:prstClr val="black">
                    <a:tint val="75000"/>
                  </a:prstClr>
                </a:solidFill>
                <a:latin typeface="Helvetica Neue"/>
                <a:sym typeface="Helvetica Neue"/>
              </a:rPr>
              <a:pPr algn="ctr" defTabSz="409575" hangingPunct="0"/>
              <a:t>12/11/2018</a:t>
            </a:fld>
            <a:endParaRPr lang="en-US" sz="1700" b="1" kern="0">
              <a:solidFill>
                <a:prstClr val="black">
                  <a:tint val="75000"/>
                </a:prstClr>
              </a:solidFill>
              <a:latin typeface="Helvetica Neue"/>
              <a:sym typeface="Helvetica Neue"/>
            </a:endParaRPr>
          </a:p>
        </p:txBody>
      </p:sp>
      <p:sp>
        <p:nvSpPr>
          <p:cNvPr id="6" name="Footer Placeholder 5"/>
          <p:cNvSpPr>
            <a:spLocks noGrp="1"/>
          </p:cNvSpPr>
          <p:nvPr>
            <p:ph type="ftr" sz="quarter" idx="11"/>
          </p:nvPr>
        </p:nvSpPr>
        <p:spPr>
          <a:xfrm>
            <a:off x="3124201" y="6356430"/>
            <a:ext cx="2895600" cy="365125"/>
          </a:xfrm>
          <a:prstGeom prst="rect">
            <a:avLst/>
          </a:prstGeom>
        </p:spPr>
        <p:txBody>
          <a:bodyPr lIns="64110" tIns="32049" rIns="64110" bIns="32049"/>
          <a:lstStyle/>
          <a:p>
            <a:pPr algn="ctr" defTabSz="409575" hangingPunct="0"/>
            <a:endParaRPr lang="en-US" sz="1700" b="1" kern="0">
              <a:solidFill>
                <a:prstClr val="black">
                  <a:tint val="75000"/>
                </a:prstClr>
              </a:solidFill>
              <a:latin typeface="Helvetica Neue"/>
              <a:sym typeface="Helvetica Neue"/>
            </a:endParaRPr>
          </a:p>
        </p:txBody>
      </p:sp>
      <p:sp>
        <p:nvSpPr>
          <p:cNvPr id="7" name="Slide Number Placeholder 6"/>
          <p:cNvSpPr>
            <a:spLocks noGrp="1"/>
          </p:cNvSpPr>
          <p:nvPr>
            <p:ph type="sldNum" sz="quarter" idx="12"/>
          </p:nvPr>
        </p:nvSpPr>
        <p:spPr/>
        <p:txBody>
          <a:bodyPr/>
          <a:lstStyle/>
          <a:p>
            <a:fld id="{614463C5-5061-4733-9A5D-2F31E963F4F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308126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5430" indent="0" algn="ctr">
              <a:buNone/>
              <a:defRPr>
                <a:solidFill>
                  <a:schemeClr val="tx1">
                    <a:tint val="75000"/>
                  </a:schemeClr>
                </a:solidFill>
              </a:defRPr>
            </a:lvl2pPr>
            <a:lvl3pPr marL="910891" indent="0" algn="ctr">
              <a:buNone/>
              <a:defRPr>
                <a:solidFill>
                  <a:schemeClr val="tx1">
                    <a:tint val="75000"/>
                  </a:schemeClr>
                </a:solidFill>
              </a:defRPr>
            </a:lvl3pPr>
            <a:lvl4pPr marL="1366350" indent="0" algn="ctr">
              <a:buNone/>
              <a:defRPr>
                <a:solidFill>
                  <a:schemeClr val="tx1">
                    <a:tint val="75000"/>
                  </a:schemeClr>
                </a:solidFill>
              </a:defRPr>
            </a:lvl4pPr>
            <a:lvl5pPr marL="1821793" indent="0" algn="ctr">
              <a:buNone/>
              <a:defRPr>
                <a:solidFill>
                  <a:schemeClr val="tx1">
                    <a:tint val="75000"/>
                  </a:schemeClr>
                </a:solidFill>
              </a:defRPr>
            </a:lvl5pPr>
            <a:lvl6pPr marL="2277252" indent="0" algn="ctr">
              <a:buNone/>
              <a:defRPr>
                <a:solidFill>
                  <a:schemeClr val="tx1">
                    <a:tint val="75000"/>
                  </a:schemeClr>
                </a:solidFill>
              </a:defRPr>
            </a:lvl6pPr>
            <a:lvl7pPr marL="2732695" indent="0" algn="ctr">
              <a:buNone/>
              <a:defRPr>
                <a:solidFill>
                  <a:schemeClr val="tx1">
                    <a:tint val="75000"/>
                  </a:schemeClr>
                </a:solidFill>
              </a:defRPr>
            </a:lvl7pPr>
            <a:lvl8pPr marL="3188139" indent="0" algn="ctr">
              <a:buNone/>
              <a:defRPr>
                <a:solidFill>
                  <a:schemeClr val="tx1">
                    <a:tint val="75000"/>
                  </a:schemeClr>
                </a:solidFill>
              </a:defRPr>
            </a:lvl8pPr>
            <a:lvl9pPr marL="364357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457"/>
            <a:ext cx="2133600" cy="365125"/>
          </a:xfrm>
          <a:prstGeom prst="rect">
            <a:avLst/>
          </a:prstGeom>
        </p:spPr>
        <p:txBody>
          <a:bodyPr lIns="64110" tIns="32049" rIns="64110" bIns="32049"/>
          <a:lstStyle/>
          <a:p>
            <a:pPr algn="ctr" defTabSz="409575" hangingPunct="0"/>
            <a:fld id="{18E9F3D0-1EEA-4106-8CA9-DF87DC25BC6F}" type="datetimeFigureOut">
              <a:rPr lang="en-US" sz="1700" b="1" kern="0">
                <a:solidFill>
                  <a:prstClr val="white"/>
                </a:solidFill>
                <a:latin typeface="Helvetica Neue"/>
                <a:sym typeface="Helvetica Neue"/>
              </a:rPr>
              <a:pPr algn="ctr" defTabSz="409575" hangingPunct="0"/>
              <a:t>12/11/2018</a:t>
            </a:fld>
            <a:endParaRPr lang="en-US" sz="1700" b="1" kern="0">
              <a:solidFill>
                <a:prstClr val="white"/>
              </a:solidFill>
              <a:latin typeface="Helvetica Neue"/>
              <a:sym typeface="Helvetica Neue"/>
            </a:endParaRPr>
          </a:p>
        </p:txBody>
      </p:sp>
      <p:sp>
        <p:nvSpPr>
          <p:cNvPr id="5" name="Footer Placeholder 4"/>
          <p:cNvSpPr>
            <a:spLocks noGrp="1"/>
          </p:cNvSpPr>
          <p:nvPr>
            <p:ph type="ftr" sz="quarter" idx="11"/>
          </p:nvPr>
        </p:nvSpPr>
        <p:spPr>
          <a:xfrm>
            <a:off x="3124201" y="6356457"/>
            <a:ext cx="2895600" cy="365125"/>
          </a:xfrm>
          <a:prstGeom prst="rect">
            <a:avLst/>
          </a:prstGeom>
        </p:spPr>
        <p:txBody>
          <a:bodyPr lIns="64110" tIns="32049" rIns="64110" bIns="32049"/>
          <a:lstStyle/>
          <a:p>
            <a:pPr algn="ctr" defTabSz="409575" hangingPunct="0"/>
            <a:endParaRPr lang="en-US" sz="1700" b="1" kern="0">
              <a:solidFill>
                <a:prstClr val="white"/>
              </a:solidFill>
              <a:latin typeface="Helvetica Neue"/>
              <a:sym typeface="Helvetica Neue"/>
            </a:endParaRPr>
          </a:p>
        </p:txBody>
      </p:sp>
      <p:sp>
        <p:nvSpPr>
          <p:cNvPr id="6" name="Slide Number Placeholder 5"/>
          <p:cNvSpPr>
            <a:spLocks noGrp="1"/>
          </p:cNvSpPr>
          <p:nvPr>
            <p:ph type="sldNum" sz="quarter" idx="12"/>
          </p:nvPr>
        </p:nvSpPr>
        <p:spPr/>
        <p:txBody>
          <a:bodyPr/>
          <a:lstStyle/>
          <a:p>
            <a:fld id="{2E5A4BC8-459B-4B50-A327-2A0D39F4C77A}"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75124375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3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018" indent="0" algn="ctr">
              <a:buNone/>
              <a:defRPr>
                <a:solidFill>
                  <a:schemeClr val="tx1">
                    <a:tint val="75000"/>
                  </a:schemeClr>
                </a:solidFill>
              </a:defRPr>
            </a:lvl2pPr>
            <a:lvl3pPr marL="912059" indent="0" algn="ctr">
              <a:buNone/>
              <a:defRPr>
                <a:solidFill>
                  <a:schemeClr val="tx1">
                    <a:tint val="75000"/>
                  </a:schemeClr>
                </a:solidFill>
              </a:defRPr>
            </a:lvl3pPr>
            <a:lvl4pPr marL="1368100" indent="0" algn="ctr">
              <a:buNone/>
              <a:defRPr>
                <a:solidFill>
                  <a:schemeClr val="tx1">
                    <a:tint val="75000"/>
                  </a:schemeClr>
                </a:solidFill>
              </a:defRPr>
            </a:lvl4pPr>
            <a:lvl5pPr marL="1824127" indent="0" algn="ctr">
              <a:buNone/>
              <a:defRPr>
                <a:solidFill>
                  <a:schemeClr val="tx1">
                    <a:tint val="75000"/>
                  </a:schemeClr>
                </a:solidFill>
              </a:defRPr>
            </a:lvl5pPr>
            <a:lvl6pPr marL="2280158" indent="0" algn="ctr">
              <a:buNone/>
              <a:defRPr>
                <a:solidFill>
                  <a:schemeClr val="tx1">
                    <a:tint val="75000"/>
                  </a:schemeClr>
                </a:solidFill>
              </a:defRPr>
            </a:lvl6pPr>
            <a:lvl7pPr marL="2736195" indent="0" algn="ctr">
              <a:buNone/>
              <a:defRPr>
                <a:solidFill>
                  <a:schemeClr val="tx1">
                    <a:tint val="75000"/>
                  </a:schemeClr>
                </a:solidFill>
              </a:defRPr>
            </a:lvl7pPr>
            <a:lvl8pPr marL="3192222" indent="0" algn="ctr">
              <a:buNone/>
              <a:defRPr>
                <a:solidFill>
                  <a:schemeClr val="tx1">
                    <a:tint val="75000"/>
                  </a:schemeClr>
                </a:solidFill>
              </a:defRPr>
            </a:lvl8pPr>
            <a:lvl9pPr marL="364825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EE83BB9-BCA7-4F41-BDB1-43483AC21D3C}" type="datetimeFigureOut">
              <a:rPr lang="en-US" smtClean="0">
                <a:solidFill>
                  <a:prstClr val="black">
                    <a:tint val="75000"/>
                  </a:prstClr>
                </a:solidFill>
              </a:rPr>
              <a:pPr/>
              <a:t>12/11/2018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86E00B3-87B3-4972-AF2E-2B4E3A4C84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506598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E83BB9-BCA7-4F41-BDB1-43483AC21D3C}" type="datetimeFigureOut">
              <a:rPr lang="en-US" smtClean="0">
                <a:solidFill>
                  <a:prstClr val="black">
                    <a:tint val="75000"/>
                  </a:prstClr>
                </a:solidFill>
              </a:rPr>
              <a:pPr/>
              <a:t>12/11/2018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86E00B3-87B3-4972-AF2E-2B4E3A4C84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375225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6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63"/>
            <a:ext cx="7772400" cy="1500187"/>
          </a:xfrm>
        </p:spPr>
        <p:txBody>
          <a:bodyPr anchor="b"/>
          <a:lstStyle>
            <a:lvl1pPr marL="0" indent="0">
              <a:buNone/>
              <a:defRPr sz="2000">
                <a:solidFill>
                  <a:schemeClr val="tx1">
                    <a:tint val="75000"/>
                  </a:schemeClr>
                </a:solidFill>
              </a:defRPr>
            </a:lvl1pPr>
            <a:lvl2pPr marL="456018" indent="0">
              <a:buNone/>
              <a:defRPr sz="1800">
                <a:solidFill>
                  <a:schemeClr val="tx1">
                    <a:tint val="75000"/>
                  </a:schemeClr>
                </a:solidFill>
              </a:defRPr>
            </a:lvl2pPr>
            <a:lvl3pPr marL="912059" indent="0">
              <a:buNone/>
              <a:defRPr sz="1600">
                <a:solidFill>
                  <a:schemeClr val="tx1">
                    <a:tint val="75000"/>
                  </a:schemeClr>
                </a:solidFill>
              </a:defRPr>
            </a:lvl3pPr>
            <a:lvl4pPr marL="1368100" indent="0">
              <a:buNone/>
              <a:defRPr sz="1400">
                <a:solidFill>
                  <a:schemeClr val="tx1">
                    <a:tint val="75000"/>
                  </a:schemeClr>
                </a:solidFill>
              </a:defRPr>
            </a:lvl4pPr>
            <a:lvl5pPr marL="1824127" indent="0">
              <a:buNone/>
              <a:defRPr sz="1400">
                <a:solidFill>
                  <a:schemeClr val="tx1">
                    <a:tint val="75000"/>
                  </a:schemeClr>
                </a:solidFill>
              </a:defRPr>
            </a:lvl5pPr>
            <a:lvl6pPr marL="2280158" indent="0">
              <a:buNone/>
              <a:defRPr sz="1400">
                <a:solidFill>
                  <a:schemeClr val="tx1">
                    <a:tint val="75000"/>
                  </a:schemeClr>
                </a:solidFill>
              </a:defRPr>
            </a:lvl6pPr>
            <a:lvl7pPr marL="2736195" indent="0">
              <a:buNone/>
              <a:defRPr sz="1400">
                <a:solidFill>
                  <a:schemeClr val="tx1">
                    <a:tint val="75000"/>
                  </a:schemeClr>
                </a:solidFill>
              </a:defRPr>
            </a:lvl7pPr>
            <a:lvl8pPr marL="3192222" indent="0">
              <a:buNone/>
              <a:defRPr sz="1400">
                <a:solidFill>
                  <a:schemeClr val="tx1">
                    <a:tint val="75000"/>
                  </a:schemeClr>
                </a:solidFill>
              </a:defRPr>
            </a:lvl8pPr>
            <a:lvl9pPr marL="364825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EE83BB9-BCA7-4F41-BDB1-43483AC21D3C}" type="datetimeFigureOut">
              <a:rPr lang="en-US" smtClean="0">
                <a:solidFill>
                  <a:prstClr val="black">
                    <a:tint val="75000"/>
                  </a:prstClr>
                </a:solidFill>
              </a:rPr>
              <a:pPr/>
              <a:t>12/11/2018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86E00B3-87B3-4972-AF2E-2B4E3A4C84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956853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5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5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EE83BB9-BCA7-4F41-BDB1-43483AC21D3C}" type="datetimeFigureOut">
              <a:rPr lang="en-US" smtClean="0">
                <a:solidFill>
                  <a:prstClr val="black">
                    <a:tint val="75000"/>
                  </a:prstClr>
                </a:solidFill>
              </a:rPr>
              <a:pPr/>
              <a:t>12/11/2018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86E00B3-87B3-4972-AF2E-2B4E3A4C84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666848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018" indent="0">
              <a:buNone/>
              <a:defRPr sz="2000" b="1"/>
            </a:lvl2pPr>
            <a:lvl3pPr marL="912059" indent="0">
              <a:buNone/>
              <a:defRPr sz="1800" b="1"/>
            </a:lvl3pPr>
            <a:lvl4pPr marL="1368100" indent="0">
              <a:buNone/>
              <a:defRPr sz="1600" b="1"/>
            </a:lvl4pPr>
            <a:lvl5pPr marL="1824127" indent="0">
              <a:buNone/>
              <a:defRPr sz="1600" b="1"/>
            </a:lvl5pPr>
            <a:lvl6pPr marL="2280158" indent="0">
              <a:buNone/>
              <a:defRPr sz="1600" b="1"/>
            </a:lvl6pPr>
            <a:lvl7pPr marL="2736195" indent="0">
              <a:buNone/>
              <a:defRPr sz="1600" b="1"/>
            </a:lvl7pPr>
            <a:lvl8pPr marL="3192222" indent="0">
              <a:buNone/>
              <a:defRPr sz="1600" b="1"/>
            </a:lvl8pPr>
            <a:lvl9pPr marL="364825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81" y="1535113"/>
            <a:ext cx="4041775" cy="639762"/>
          </a:xfrm>
        </p:spPr>
        <p:txBody>
          <a:bodyPr anchor="b"/>
          <a:lstStyle>
            <a:lvl1pPr marL="0" indent="0">
              <a:buNone/>
              <a:defRPr sz="2400" b="1"/>
            </a:lvl1pPr>
            <a:lvl2pPr marL="456018" indent="0">
              <a:buNone/>
              <a:defRPr sz="2000" b="1"/>
            </a:lvl2pPr>
            <a:lvl3pPr marL="912059" indent="0">
              <a:buNone/>
              <a:defRPr sz="1800" b="1"/>
            </a:lvl3pPr>
            <a:lvl4pPr marL="1368100" indent="0">
              <a:buNone/>
              <a:defRPr sz="1600" b="1"/>
            </a:lvl4pPr>
            <a:lvl5pPr marL="1824127" indent="0">
              <a:buNone/>
              <a:defRPr sz="1600" b="1"/>
            </a:lvl5pPr>
            <a:lvl6pPr marL="2280158" indent="0">
              <a:buNone/>
              <a:defRPr sz="1600" b="1"/>
            </a:lvl6pPr>
            <a:lvl7pPr marL="2736195" indent="0">
              <a:buNone/>
              <a:defRPr sz="1600" b="1"/>
            </a:lvl7pPr>
            <a:lvl8pPr marL="3192222" indent="0">
              <a:buNone/>
              <a:defRPr sz="1600" b="1"/>
            </a:lvl8pPr>
            <a:lvl9pPr marL="364825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8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EE83BB9-BCA7-4F41-BDB1-43483AC21D3C}" type="datetimeFigureOut">
              <a:rPr lang="en-US" smtClean="0">
                <a:solidFill>
                  <a:prstClr val="black">
                    <a:tint val="75000"/>
                  </a:prstClr>
                </a:solidFill>
              </a:rPr>
              <a:pPr/>
              <a:t>12/11/2018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86E00B3-87B3-4972-AF2E-2B4E3A4C84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973718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EE83BB9-BCA7-4F41-BDB1-43483AC21D3C}" type="datetimeFigureOut">
              <a:rPr lang="en-US" smtClean="0">
                <a:solidFill>
                  <a:prstClr val="black">
                    <a:tint val="75000"/>
                  </a:prstClr>
                </a:solidFill>
              </a:rPr>
              <a:pPr/>
              <a:t>12/11/2018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86E00B3-87B3-4972-AF2E-2B4E3A4C84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368245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E83BB9-BCA7-4F41-BDB1-43483AC21D3C}" type="datetimeFigureOut">
              <a:rPr lang="en-US" smtClean="0">
                <a:solidFill>
                  <a:prstClr val="black">
                    <a:tint val="75000"/>
                  </a:prstClr>
                </a:solidFill>
              </a:rPr>
              <a:pPr/>
              <a:t>12/11/2018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86E00B3-87B3-4972-AF2E-2B4E3A4C84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026187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2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6018" indent="0">
              <a:buNone/>
              <a:defRPr sz="1200"/>
            </a:lvl2pPr>
            <a:lvl3pPr marL="912059" indent="0">
              <a:buNone/>
              <a:defRPr sz="1000"/>
            </a:lvl3pPr>
            <a:lvl4pPr marL="1368100" indent="0">
              <a:buNone/>
              <a:defRPr sz="900"/>
            </a:lvl4pPr>
            <a:lvl5pPr marL="1824127" indent="0">
              <a:buNone/>
              <a:defRPr sz="900"/>
            </a:lvl5pPr>
            <a:lvl6pPr marL="2280158" indent="0">
              <a:buNone/>
              <a:defRPr sz="900"/>
            </a:lvl6pPr>
            <a:lvl7pPr marL="2736195" indent="0">
              <a:buNone/>
              <a:defRPr sz="900"/>
            </a:lvl7pPr>
            <a:lvl8pPr marL="3192222" indent="0">
              <a:buNone/>
              <a:defRPr sz="900"/>
            </a:lvl8pPr>
            <a:lvl9pPr marL="364825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E83BB9-BCA7-4F41-BDB1-43483AC21D3C}" type="datetimeFigureOut">
              <a:rPr lang="en-US" smtClean="0">
                <a:solidFill>
                  <a:prstClr val="black">
                    <a:tint val="75000"/>
                  </a:prstClr>
                </a:solidFill>
              </a:rPr>
              <a:pPr/>
              <a:t>12/11/2018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86E00B3-87B3-4972-AF2E-2B4E3A4C84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86725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180148"/>
            <a:ext cx="3943210" cy="5015624"/>
          </a:xfrm>
          <a:solidFill>
            <a:srgbClr val="DBE4F0"/>
          </a:solidFill>
        </p:spPr>
        <p:txBody>
          <a:bodyPr/>
          <a:lstStyle>
            <a:lvl1pPr marL="0" indent="0">
              <a:buFontTx/>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746798" y="1180148"/>
            <a:ext cx="3940002" cy="5015624"/>
          </a:xfrm>
          <a:solidFill>
            <a:schemeClr val="bg2"/>
          </a:solidFill>
        </p:spPr>
        <p:txBody>
          <a:bodyPr/>
          <a:lstStyle>
            <a:lvl1pPr marL="0" indent="0">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ubtitle 2"/>
          <p:cNvSpPr txBox="1">
            <a:spLocks/>
          </p:cNvSpPr>
          <p:nvPr userDrawn="1"/>
        </p:nvSpPr>
        <p:spPr>
          <a:xfrm>
            <a:off x="6967576" y="6450389"/>
            <a:ext cx="2189936" cy="407721"/>
          </a:xfrm>
          <a:prstGeom prst="rect">
            <a:avLst/>
          </a:prstGeom>
          <a:solidFill>
            <a:srgbClr val="006A9B"/>
          </a:solidFill>
        </p:spPr>
        <p:txBody>
          <a:bodyPr vert="horz" lIns="91440" tIns="45720" rIns="91440" bIns="45720" rtlCol="0">
            <a:normAutofit/>
          </a:bodyPr>
          <a:lstStyle>
            <a:lvl1pPr marL="0" indent="0" algn="l" defTabSz="914400" rtl="0" eaLnBrk="1" latinLnBrk="0" hangingPunct="1">
              <a:spcBef>
                <a:spcPct val="20000"/>
              </a:spcBef>
              <a:buClr>
                <a:schemeClr val="accent1"/>
              </a:buClr>
              <a:buSzPct val="85000"/>
              <a:buFont typeface="Arial" pitchFamily="34" charset="0"/>
              <a:buNone/>
              <a:defRPr sz="2400" kern="1200">
                <a:solidFill>
                  <a:srgbClr val="002C76"/>
                </a:solidFill>
                <a:latin typeface="+mn-lt"/>
                <a:ea typeface="+mn-ea"/>
                <a:cs typeface="+mn-cs"/>
              </a:defRPr>
            </a:lvl1pPr>
            <a:lvl2pPr marL="457200" indent="0" algn="ctr" defTabSz="914400" rtl="0" eaLnBrk="1" latinLnBrk="0" hangingPunct="1">
              <a:spcBef>
                <a:spcPct val="20000"/>
              </a:spcBef>
              <a:buClr>
                <a:schemeClr val="accent1"/>
              </a:buClr>
              <a:buSzPct val="85000"/>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90000"/>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Arial" pitchFamily="34" charset="0"/>
              <a:buNone/>
              <a:defRPr sz="14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9pPr>
          </a:lstStyle>
          <a:p>
            <a:pPr>
              <a:lnSpc>
                <a:spcPct val="140000"/>
              </a:lnSpc>
              <a:spcBef>
                <a:spcPts val="600"/>
              </a:spcBef>
              <a:buClr>
                <a:srgbClr val="002C76"/>
              </a:buClr>
            </a:pPr>
            <a:r>
              <a:rPr lang="en-US" sz="1200" b="1" dirty="0">
                <a:solidFill>
                  <a:srgbClr val="FFFFFF"/>
                </a:solidFill>
              </a:rPr>
              <a:t> @USDAClimateHubs</a:t>
            </a:r>
          </a:p>
        </p:txBody>
      </p:sp>
    </p:spTree>
    <p:extLst>
      <p:ext uri="{BB962C8B-B14F-4D97-AF65-F5344CB8AC3E}">
        <p14:creationId xmlns:p14="http://schemas.microsoft.com/office/powerpoint/2010/main" val="325642878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018" indent="0">
              <a:buNone/>
              <a:defRPr sz="2800"/>
            </a:lvl2pPr>
            <a:lvl3pPr marL="912059" indent="0">
              <a:buNone/>
              <a:defRPr sz="2400"/>
            </a:lvl3pPr>
            <a:lvl4pPr marL="1368100" indent="0">
              <a:buNone/>
              <a:defRPr sz="2000"/>
            </a:lvl4pPr>
            <a:lvl5pPr marL="1824127" indent="0">
              <a:buNone/>
              <a:defRPr sz="2000"/>
            </a:lvl5pPr>
            <a:lvl6pPr marL="2280158" indent="0">
              <a:buNone/>
              <a:defRPr sz="2000"/>
            </a:lvl6pPr>
            <a:lvl7pPr marL="2736195" indent="0">
              <a:buNone/>
              <a:defRPr sz="2000"/>
            </a:lvl7pPr>
            <a:lvl8pPr marL="3192222" indent="0">
              <a:buNone/>
              <a:defRPr sz="2000"/>
            </a:lvl8pPr>
            <a:lvl9pPr marL="364825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018" indent="0">
              <a:buNone/>
              <a:defRPr sz="1200"/>
            </a:lvl2pPr>
            <a:lvl3pPr marL="912059" indent="0">
              <a:buNone/>
              <a:defRPr sz="1000"/>
            </a:lvl3pPr>
            <a:lvl4pPr marL="1368100" indent="0">
              <a:buNone/>
              <a:defRPr sz="900"/>
            </a:lvl4pPr>
            <a:lvl5pPr marL="1824127" indent="0">
              <a:buNone/>
              <a:defRPr sz="900"/>
            </a:lvl5pPr>
            <a:lvl6pPr marL="2280158" indent="0">
              <a:buNone/>
              <a:defRPr sz="900"/>
            </a:lvl6pPr>
            <a:lvl7pPr marL="2736195" indent="0">
              <a:buNone/>
              <a:defRPr sz="900"/>
            </a:lvl7pPr>
            <a:lvl8pPr marL="3192222" indent="0">
              <a:buNone/>
              <a:defRPr sz="900"/>
            </a:lvl8pPr>
            <a:lvl9pPr marL="364825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E83BB9-BCA7-4F41-BDB1-43483AC21D3C}" type="datetimeFigureOut">
              <a:rPr lang="en-US" smtClean="0">
                <a:solidFill>
                  <a:prstClr val="black">
                    <a:tint val="75000"/>
                  </a:prstClr>
                </a:solidFill>
              </a:rPr>
              <a:pPr/>
              <a:t>12/11/2018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86E00B3-87B3-4972-AF2E-2B4E3A4C84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560149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E83BB9-BCA7-4F41-BDB1-43483AC21D3C}" type="datetimeFigureOut">
              <a:rPr lang="en-US" smtClean="0">
                <a:solidFill>
                  <a:prstClr val="black">
                    <a:tint val="75000"/>
                  </a:prstClr>
                </a:solidFill>
              </a:rPr>
              <a:pPr/>
              <a:t>12/11/2018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86E00B3-87B3-4972-AF2E-2B4E3A4C84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007071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9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9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E83BB9-BCA7-4F41-BDB1-43483AC21D3C}" type="datetimeFigureOut">
              <a:rPr lang="en-US" smtClean="0">
                <a:solidFill>
                  <a:prstClr val="black">
                    <a:tint val="75000"/>
                  </a:prstClr>
                </a:solidFill>
              </a:rPr>
              <a:pPr/>
              <a:t>12/11/2018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86E00B3-87B3-4972-AF2E-2B4E3A4C84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562121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0" name="Title 1"/>
          <p:cNvSpPr>
            <a:spLocks noGrp="1"/>
          </p:cNvSpPr>
          <p:nvPr>
            <p:ph type="title"/>
          </p:nvPr>
        </p:nvSpPr>
        <p:spPr>
          <a:xfrm>
            <a:off x="338799" y="4008667"/>
            <a:ext cx="6430633" cy="1625486"/>
          </a:xfrm>
          <a:ln>
            <a:noFill/>
          </a:ln>
        </p:spPr>
        <p:txBody>
          <a:bodyPr anchor="b">
            <a:normAutofit/>
          </a:bodyPr>
          <a:lstStyle>
            <a:lvl1pPr algn="l">
              <a:defRPr sz="3600" b="0" cap="all">
                <a:solidFill>
                  <a:schemeClr val="tx2"/>
                </a:solidFill>
              </a:defRPr>
            </a:lvl1pPr>
          </a:lstStyle>
          <a:p>
            <a:r>
              <a:rPr lang="en-US" dirty="0"/>
              <a:t>Click to edit Master title style</a:t>
            </a:r>
          </a:p>
        </p:txBody>
      </p:sp>
      <p:sp>
        <p:nvSpPr>
          <p:cNvPr id="11" name="Subtitle 2"/>
          <p:cNvSpPr>
            <a:spLocks noGrp="1"/>
          </p:cNvSpPr>
          <p:nvPr>
            <p:ph type="subTitle" idx="1" hasCustomPrompt="1"/>
          </p:nvPr>
        </p:nvSpPr>
        <p:spPr>
          <a:xfrm>
            <a:off x="338698" y="5819941"/>
            <a:ext cx="6430632" cy="637826"/>
          </a:xfrm>
        </p:spPr>
        <p:txBody>
          <a:bodyPr>
            <a:normAutofit/>
          </a:bodyPr>
          <a:lstStyle>
            <a:lvl1pPr marL="0" indent="0" algn="l">
              <a:buNone/>
              <a:defRPr sz="1800" baseline="0">
                <a:solidFill>
                  <a:srgbClr val="006A9B"/>
                </a:solidFill>
                <a:latin typeface="+mj-lt"/>
              </a:defRPr>
            </a:lvl1pPr>
            <a:lvl2pPr marL="456018" indent="0" algn="ctr">
              <a:buNone/>
              <a:defRPr>
                <a:solidFill>
                  <a:schemeClr val="tx1">
                    <a:tint val="75000"/>
                  </a:schemeClr>
                </a:solidFill>
              </a:defRPr>
            </a:lvl2pPr>
            <a:lvl3pPr marL="912059" indent="0" algn="ctr">
              <a:buNone/>
              <a:defRPr>
                <a:solidFill>
                  <a:schemeClr val="tx1">
                    <a:tint val="75000"/>
                  </a:schemeClr>
                </a:solidFill>
              </a:defRPr>
            </a:lvl3pPr>
            <a:lvl4pPr marL="1368100" indent="0" algn="ctr">
              <a:buNone/>
              <a:defRPr>
                <a:solidFill>
                  <a:schemeClr val="tx1">
                    <a:tint val="75000"/>
                  </a:schemeClr>
                </a:solidFill>
              </a:defRPr>
            </a:lvl4pPr>
            <a:lvl5pPr marL="1824127" indent="0" algn="ctr">
              <a:buNone/>
              <a:defRPr>
                <a:solidFill>
                  <a:schemeClr val="tx1">
                    <a:tint val="75000"/>
                  </a:schemeClr>
                </a:solidFill>
              </a:defRPr>
            </a:lvl5pPr>
            <a:lvl6pPr marL="2280158" indent="0" algn="ctr">
              <a:buNone/>
              <a:defRPr>
                <a:solidFill>
                  <a:schemeClr val="tx1">
                    <a:tint val="75000"/>
                  </a:schemeClr>
                </a:solidFill>
              </a:defRPr>
            </a:lvl6pPr>
            <a:lvl7pPr marL="2736195" indent="0" algn="ctr">
              <a:buNone/>
              <a:defRPr>
                <a:solidFill>
                  <a:schemeClr val="tx1">
                    <a:tint val="75000"/>
                  </a:schemeClr>
                </a:solidFill>
              </a:defRPr>
            </a:lvl7pPr>
            <a:lvl8pPr marL="3192222" indent="0" algn="ctr">
              <a:buNone/>
              <a:defRPr>
                <a:solidFill>
                  <a:schemeClr val="tx1">
                    <a:tint val="75000"/>
                  </a:schemeClr>
                </a:solidFill>
              </a:defRPr>
            </a:lvl8pPr>
            <a:lvl9pPr marL="3648250" indent="0" algn="ctr">
              <a:buNone/>
              <a:defRPr>
                <a:solidFill>
                  <a:schemeClr val="tx1">
                    <a:tint val="75000"/>
                  </a:schemeClr>
                </a:solidFill>
              </a:defRPr>
            </a:lvl9pPr>
          </a:lstStyle>
          <a:p>
            <a:r>
              <a:rPr lang="en-US" dirty="0"/>
              <a:t>Month ##, Year | Author</a:t>
            </a:r>
          </a:p>
        </p:txBody>
      </p:sp>
      <p:pic>
        <p:nvPicPr>
          <p:cNvPr id="12" name="Picture 11" descr="IMG_0228.psd"/>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801513"/>
            <a:ext cx="9157512" cy="3180469"/>
          </a:xfrm>
          <a:prstGeom prst="rect">
            <a:avLst/>
          </a:prstGeom>
        </p:spPr>
      </p:pic>
      <p:grpSp>
        <p:nvGrpSpPr>
          <p:cNvPr id="13" name="Group 12"/>
          <p:cNvGrpSpPr/>
          <p:nvPr userDrawn="1"/>
        </p:nvGrpSpPr>
        <p:grpSpPr>
          <a:xfrm>
            <a:off x="6967576" y="4822748"/>
            <a:ext cx="2189936" cy="920847"/>
            <a:chOff x="7526852" y="4986779"/>
            <a:chExt cx="1770048" cy="660563"/>
          </a:xfrm>
        </p:grpSpPr>
        <p:sp>
          <p:nvSpPr>
            <p:cNvPr id="14" name="Subtitle 2"/>
            <p:cNvSpPr txBox="1">
              <a:spLocks/>
            </p:cNvSpPr>
            <p:nvPr userDrawn="1"/>
          </p:nvSpPr>
          <p:spPr>
            <a:xfrm>
              <a:off x="7526853" y="4986779"/>
              <a:ext cx="1617147" cy="490190"/>
            </a:xfrm>
            <a:prstGeom prst="rect">
              <a:avLst/>
            </a:prstGeom>
          </p:spPr>
          <p:txBody>
            <a:bodyPr vert="horz" lIns="91440" tIns="45720" rIns="91440" bIns="45720" rtlCol="0">
              <a:normAutofit/>
            </a:bodyPr>
            <a:lstStyle>
              <a:lvl1pPr marL="0" indent="0" algn="l" defTabSz="914400" rtl="0" eaLnBrk="1" latinLnBrk="0" hangingPunct="1">
                <a:spcBef>
                  <a:spcPct val="20000"/>
                </a:spcBef>
                <a:buClr>
                  <a:schemeClr val="accent1"/>
                </a:buClr>
                <a:buSzPct val="85000"/>
                <a:buFont typeface="Arial" pitchFamily="34" charset="0"/>
                <a:buNone/>
                <a:defRPr sz="2400" kern="1200">
                  <a:solidFill>
                    <a:srgbClr val="002C76"/>
                  </a:solidFill>
                  <a:latin typeface="+mn-lt"/>
                  <a:ea typeface="+mn-ea"/>
                  <a:cs typeface="+mn-cs"/>
                </a:defRPr>
              </a:lvl1pPr>
              <a:lvl2pPr marL="457200" indent="0" algn="ctr" defTabSz="914400" rtl="0" eaLnBrk="1" latinLnBrk="0" hangingPunct="1">
                <a:spcBef>
                  <a:spcPct val="20000"/>
                </a:spcBef>
                <a:buClr>
                  <a:schemeClr val="accent1"/>
                </a:buClr>
                <a:buSzPct val="85000"/>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90000"/>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Arial" pitchFamily="34" charset="0"/>
                <a:buNone/>
                <a:defRPr sz="14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9pPr>
            </a:lstStyle>
            <a:p>
              <a:pPr>
                <a:lnSpc>
                  <a:spcPct val="80000"/>
                </a:lnSpc>
                <a:buClr>
                  <a:srgbClr val="002C76"/>
                </a:buClr>
              </a:pPr>
              <a:r>
                <a:rPr lang="en-US" sz="1400" b="1" dirty="0">
                  <a:solidFill>
                    <a:srgbClr val="006A9B"/>
                  </a:solidFill>
                  <a:sym typeface="Arial"/>
                </a:rPr>
                <a:t> USDA Northeast </a:t>
              </a:r>
            </a:p>
            <a:p>
              <a:pPr>
                <a:lnSpc>
                  <a:spcPct val="80000"/>
                </a:lnSpc>
                <a:buClr>
                  <a:srgbClr val="002C76"/>
                </a:buClr>
              </a:pPr>
              <a:r>
                <a:rPr lang="en-US" sz="1400" b="1" dirty="0">
                  <a:solidFill>
                    <a:srgbClr val="006A9B"/>
                  </a:solidFill>
                  <a:sym typeface="Arial"/>
                </a:rPr>
                <a:t> Climate Hub</a:t>
              </a:r>
            </a:p>
          </p:txBody>
        </p:sp>
        <p:sp>
          <p:nvSpPr>
            <p:cNvPr id="15" name="Subtitle 2"/>
            <p:cNvSpPr txBox="1">
              <a:spLocks/>
            </p:cNvSpPr>
            <p:nvPr userDrawn="1"/>
          </p:nvSpPr>
          <p:spPr>
            <a:xfrm>
              <a:off x="7526852" y="5354866"/>
              <a:ext cx="1770048" cy="292476"/>
            </a:xfrm>
            <a:prstGeom prst="rect">
              <a:avLst/>
            </a:prstGeom>
            <a:solidFill>
              <a:schemeClr val="tx2"/>
            </a:solidFill>
          </p:spPr>
          <p:txBody>
            <a:bodyPr vert="horz" lIns="91440" tIns="45720" rIns="91440" bIns="45720" rtlCol="0">
              <a:normAutofit/>
            </a:bodyPr>
            <a:lstStyle>
              <a:lvl1pPr marL="0" indent="0" algn="l" defTabSz="914400" rtl="0" eaLnBrk="1" latinLnBrk="0" hangingPunct="1">
                <a:spcBef>
                  <a:spcPct val="20000"/>
                </a:spcBef>
                <a:buClr>
                  <a:schemeClr val="accent1"/>
                </a:buClr>
                <a:buSzPct val="85000"/>
                <a:buFont typeface="Arial" pitchFamily="34" charset="0"/>
                <a:buNone/>
                <a:defRPr sz="2400" kern="1200">
                  <a:solidFill>
                    <a:srgbClr val="002C76"/>
                  </a:solidFill>
                  <a:latin typeface="+mn-lt"/>
                  <a:ea typeface="+mn-ea"/>
                  <a:cs typeface="+mn-cs"/>
                </a:defRPr>
              </a:lvl1pPr>
              <a:lvl2pPr marL="457200" indent="0" algn="ctr" defTabSz="914400" rtl="0" eaLnBrk="1" latinLnBrk="0" hangingPunct="1">
                <a:spcBef>
                  <a:spcPct val="20000"/>
                </a:spcBef>
                <a:buClr>
                  <a:schemeClr val="accent1"/>
                </a:buClr>
                <a:buSzPct val="85000"/>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90000"/>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Arial" pitchFamily="34" charset="0"/>
                <a:buNone/>
                <a:defRPr sz="14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9pPr>
            </a:lstStyle>
            <a:p>
              <a:pPr>
                <a:lnSpc>
                  <a:spcPct val="140000"/>
                </a:lnSpc>
                <a:spcBef>
                  <a:spcPts val="600"/>
                </a:spcBef>
                <a:buClr>
                  <a:srgbClr val="002C76"/>
                </a:buClr>
              </a:pPr>
              <a:r>
                <a:rPr lang="en-US" sz="1200" b="1" dirty="0">
                  <a:solidFill>
                    <a:srgbClr val="FFFFFF"/>
                  </a:solidFill>
                  <a:sym typeface="Arial"/>
                </a:rPr>
                <a:t> @USDAClimateHubs</a:t>
              </a:r>
            </a:p>
          </p:txBody>
        </p:sp>
      </p:grpSp>
      <p:cxnSp>
        <p:nvCxnSpPr>
          <p:cNvPr id="16" name="Straight Connector 15"/>
          <p:cNvCxnSpPr/>
          <p:nvPr userDrawn="1"/>
        </p:nvCxnSpPr>
        <p:spPr>
          <a:xfrm>
            <a:off x="2" y="5729517"/>
            <a:ext cx="7526853" cy="4281"/>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753736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1_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38799" y="4008667"/>
            <a:ext cx="6430633" cy="1625486"/>
          </a:xfrm>
          <a:ln>
            <a:noFill/>
          </a:ln>
        </p:spPr>
        <p:txBody>
          <a:bodyPr anchor="b">
            <a:normAutofit/>
          </a:bodyPr>
          <a:lstStyle>
            <a:lvl1pPr algn="l">
              <a:defRPr sz="3600" b="0" cap="all">
                <a:solidFill>
                  <a:schemeClr val="tx1"/>
                </a:solidFill>
              </a:defRPr>
            </a:lvl1pPr>
          </a:lstStyle>
          <a:p>
            <a:r>
              <a:rPr lang="en-US" dirty="0"/>
              <a:t>Click to edit Master title style</a:t>
            </a:r>
          </a:p>
        </p:txBody>
      </p:sp>
      <p:sp>
        <p:nvSpPr>
          <p:cNvPr id="9" name="Subtitle 2"/>
          <p:cNvSpPr>
            <a:spLocks noGrp="1"/>
          </p:cNvSpPr>
          <p:nvPr>
            <p:ph type="subTitle" idx="1" hasCustomPrompt="1"/>
          </p:nvPr>
        </p:nvSpPr>
        <p:spPr>
          <a:xfrm>
            <a:off x="338698" y="5819941"/>
            <a:ext cx="6430632" cy="597296"/>
          </a:xfrm>
        </p:spPr>
        <p:txBody>
          <a:bodyPr>
            <a:normAutofit/>
          </a:bodyPr>
          <a:lstStyle>
            <a:lvl1pPr marL="0" indent="0" algn="l">
              <a:buNone/>
              <a:defRPr sz="1800" baseline="0">
                <a:solidFill>
                  <a:srgbClr val="FFFFFF"/>
                </a:solidFill>
                <a:latin typeface="+mj-lt"/>
              </a:defRPr>
            </a:lvl1pPr>
            <a:lvl2pPr marL="456018" indent="0" algn="ctr">
              <a:buNone/>
              <a:defRPr>
                <a:solidFill>
                  <a:schemeClr val="tx1">
                    <a:tint val="75000"/>
                  </a:schemeClr>
                </a:solidFill>
              </a:defRPr>
            </a:lvl2pPr>
            <a:lvl3pPr marL="912059" indent="0" algn="ctr">
              <a:buNone/>
              <a:defRPr>
                <a:solidFill>
                  <a:schemeClr val="tx1">
                    <a:tint val="75000"/>
                  </a:schemeClr>
                </a:solidFill>
              </a:defRPr>
            </a:lvl3pPr>
            <a:lvl4pPr marL="1368100" indent="0" algn="ctr">
              <a:buNone/>
              <a:defRPr>
                <a:solidFill>
                  <a:schemeClr val="tx1">
                    <a:tint val="75000"/>
                  </a:schemeClr>
                </a:solidFill>
              </a:defRPr>
            </a:lvl4pPr>
            <a:lvl5pPr marL="1824127" indent="0" algn="ctr">
              <a:buNone/>
              <a:defRPr>
                <a:solidFill>
                  <a:schemeClr val="tx1">
                    <a:tint val="75000"/>
                  </a:schemeClr>
                </a:solidFill>
              </a:defRPr>
            </a:lvl5pPr>
            <a:lvl6pPr marL="2280158" indent="0" algn="ctr">
              <a:buNone/>
              <a:defRPr>
                <a:solidFill>
                  <a:schemeClr val="tx1">
                    <a:tint val="75000"/>
                  </a:schemeClr>
                </a:solidFill>
              </a:defRPr>
            </a:lvl6pPr>
            <a:lvl7pPr marL="2736195" indent="0" algn="ctr">
              <a:buNone/>
              <a:defRPr>
                <a:solidFill>
                  <a:schemeClr val="tx1">
                    <a:tint val="75000"/>
                  </a:schemeClr>
                </a:solidFill>
              </a:defRPr>
            </a:lvl7pPr>
            <a:lvl8pPr marL="3192222" indent="0" algn="ctr">
              <a:buNone/>
              <a:defRPr>
                <a:solidFill>
                  <a:schemeClr val="tx1">
                    <a:tint val="75000"/>
                  </a:schemeClr>
                </a:solidFill>
              </a:defRPr>
            </a:lvl8pPr>
            <a:lvl9pPr marL="3648250" indent="0" algn="ctr">
              <a:buNone/>
              <a:defRPr>
                <a:solidFill>
                  <a:schemeClr val="tx1">
                    <a:tint val="75000"/>
                  </a:schemeClr>
                </a:solidFill>
              </a:defRPr>
            </a:lvl9pPr>
          </a:lstStyle>
          <a:p>
            <a:r>
              <a:rPr lang="en-US" dirty="0"/>
              <a:t>Month ##, Year | Author</a:t>
            </a:r>
          </a:p>
        </p:txBody>
      </p:sp>
      <p:pic>
        <p:nvPicPr>
          <p:cNvPr id="12" name="Picture 11" descr="IMG_0228.psd"/>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804654"/>
            <a:ext cx="9144000" cy="3180469"/>
          </a:xfrm>
          <a:prstGeom prst="rect">
            <a:avLst/>
          </a:prstGeom>
        </p:spPr>
      </p:pic>
      <p:cxnSp>
        <p:nvCxnSpPr>
          <p:cNvPr id="16" name="Straight Connector 15"/>
          <p:cNvCxnSpPr/>
          <p:nvPr userDrawn="1"/>
        </p:nvCxnSpPr>
        <p:spPr>
          <a:xfrm>
            <a:off x="2" y="5729517"/>
            <a:ext cx="7526853" cy="42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 name="Group 19"/>
          <p:cNvGrpSpPr/>
          <p:nvPr userDrawn="1"/>
        </p:nvGrpSpPr>
        <p:grpSpPr>
          <a:xfrm>
            <a:off x="6967576" y="4822585"/>
            <a:ext cx="2189936" cy="920848"/>
            <a:chOff x="7526852" y="4986779"/>
            <a:chExt cx="1770048" cy="660564"/>
          </a:xfrm>
        </p:grpSpPr>
        <p:sp>
          <p:nvSpPr>
            <p:cNvPr id="21" name="Subtitle 2"/>
            <p:cNvSpPr txBox="1">
              <a:spLocks/>
            </p:cNvSpPr>
            <p:nvPr userDrawn="1"/>
          </p:nvSpPr>
          <p:spPr>
            <a:xfrm>
              <a:off x="7526853" y="4986779"/>
              <a:ext cx="1617147" cy="490190"/>
            </a:xfrm>
            <a:prstGeom prst="rect">
              <a:avLst/>
            </a:prstGeom>
          </p:spPr>
          <p:txBody>
            <a:bodyPr vert="horz" lIns="91440" tIns="45720" rIns="91440" bIns="45720" rtlCol="0">
              <a:normAutofit/>
            </a:bodyPr>
            <a:lstStyle>
              <a:lvl1pPr marL="0" indent="0" algn="l" defTabSz="914400" rtl="0" eaLnBrk="1" latinLnBrk="0" hangingPunct="1">
                <a:spcBef>
                  <a:spcPct val="20000"/>
                </a:spcBef>
                <a:buClr>
                  <a:schemeClr val="accent1"/>
                </a:buClr>
                <a:buSzPct val="85000"/>
                <a:buFont typeface="Arial" pitchFamily="34" charset="0"/>
                <a:buNone/>
                <a:defRPr sz="2400" kern="1200">
                  <a:solidFill>
                    <a:srgbClr val="002C76"/>
                  </a:solidFill>
                  <a:latin typeface="+mn-lt"/>
                  <a:ea typeface="+mn-ea"/>
                  <a:cs typeface="+mn-cs"/>
                </a:defRPr>
              </a:lvl1pPr>
              <a:lvl2pPr marL="457200" indent="0" algn="ctr" defTabSz="914400" rtl="0" eaLnBrk="1" latinLnBrk="0" hangingPunct="1">
                <a:spcBef>
                  <a:spcPct val="20000"/>
                </a:spcBef>
                <a:buClr>
                  <a:schemeClr val="accent1"/>
                </a:buClr>
                <a:buSzPct val="85000"/>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90000"/>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Arial" pitchFamily="34" charset="0"/>
                <a:buNone/>
                <a:defRPr sz="14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9pPr>
            </a:lstStyle>
            <a:p>
              <a:pPr>
                <a:lnSpc>
                  <a:spcPct val="80000"/>
                </a:lnSpc>
                <a:buClr>
                  <a:srgbClr val="002C76"/>
                </a:buClr>
              </a:pPr>
              <a:r>
                <a:rPr lang="en-US" sz="1400" b="1" dirty="0">
                  <a:solidFill>
                    <a:srgbClr val="FFFFFF"/>
                  </a:solidFill>
                  <a:sym typeface="Arial"/>
                </a:rPr>
                <a:t> USDA Northeast </a:t>
              </a:r>
            </a:p>
            <a:p>
              <a:pPr>
                <a:lnSpc>
                  <a:spcPct val="80000"/>
                </a:lnSpc>
                <a:buClr>
                  <a:srgbClr val="002C76"/>
                </a:buClr>
              </a:pPr>
              <a:r>
                <a:rPr lang="en-US" sz="1400" b="1" dirty="0">
                  <a:solidFill>
                    <a:srgbClr val="FFFFFF"/>
                  </a:solidFill>
                  <a:sym typeface="Arial"/>
                </a:rPr>
                <a:t> Climate Hub</a:t>
              </a:r>
            </a:p>
          </p:txBody>
        </p:sp>
        <p:sp>
          <p:nvSpPr>
            <p:cNvPr id="22" name="Subtitle 2"/>
            <p:cNvSpPr txBox="1">
              <a:spLocks/>
            </p:cNvSpPr>
            <p:nvPr userDrawn="1"/>
          </p:nvSpPr>
          <p:spPr>
            <a:xfrm>
              <a:off x="7526852" y="5354867"/>
              <a:ext cx="1770048" cy="292476"/>
            </a:xfrm>
            <a:prstGeom prst="rect">
              <a:avLst/>
            </a:prstGeom>
            <a:solidFill>
              <a:schemeClr val="tx1"/>
            </a:solidFill>
          </p:spPr>
          <p:txBody>
            <a:bodyPr vert="horz" lIns="91440" tIns="45720" rIns="91440" bIns="45720" rtlCol="0">
              <a:normAutofit/>
            </a:bodyPr>
            <a:lstStyle>
              <a:lvl1pPr marL="0" indent="0" algn="l" defTabSz="914400" rtl="0" eaLnBrk="1" latinLnBrk="0" hangingPunct="1">
                <a:spcBef>
                  <a:spcPct val="20000"/>
                </a:spcBef>
                <a:buClr>
                  <a:schemeClr val="accent1"/>
                </a:buClr>
                <a:buSzPct val="85000"/>
                <a:buFont typeface="Arial" pitchFamily="34" charset="0"/>
                <a:buNone/>
                <a:defRPr sz="2400" kern="1200">
                  <a:solidFill>
                    <a:srgbClr val="002C76"/>
                  </a:solidFill>
                  <a:latin typeface="+mn-lt"/>
                  <a:ea typeface="+mn-ea"/>
                  <a:cs typeface="+mn-cs"/>
                </a:defRPr>
              </a:lvl1pPr>
              <a:lvl2pPr marL="457200" indent="0" algn="ctr" defTabSz="914400" rtl="0" eaLnBrk="1" latinLnBrk="0" hangingPunct="1">
                <a:spcBef>
                  <a:spcPct val="20000"/>
                </a:spcBef>
                <a:buClr>
                  <a:schemeClr val="accent1"/>
                </a:buClr>
                <a:buSzPct val="85000"/>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90000"/>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Arial" pitchFamily="34" charset="0"/>
                <a:buNone/>
                <a:defRPr sz="14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9pPr>
            </a:lstStyle>
            <a:p>
              <a:pPr>
                <a:lnSpc>
                  <a:spcPct val="140000"/>
                </a:lnSpc>
                <a:spcBef>
                  <a:spcPts val="600"/>
                </a:spcBef>
                <a:buClr>
                  <a:srgbClr val="002C76"/>
                </a:buClr>
              </a:pPr>
              <a:r>
                <a:rPr lang="en-US" sz="1200" b="1" dirty="0">
                  <a:solidFill>
                    <a:srgbClr val="006A9B"/>
                  </a:solidFill>
                  <a:sym typeface="Arial"/>
                </a:rPr>
                <a:t> @USDAClimateHubs</a:t>
              </a:r>
            </a:p>
          </p:txBody>
        </p:sp>
      </p:grpSp>
    </p:spTree>
    <p:extLst>
      <p:ext uri="{BB962C8B-B14F-4D97-AF65-F5344CB8AC3E}">
        <p14:creationId xmlns:p14="http://schemas.microsoft.com/office/powerpoint/2010/main" val="3105573998"/>
      </p:ext>
    </p:extLst>
  </p:cSld>
  <p:clrMapOvr>
    <a:overrideClrMapping bg1="dk1" tx1="lt1" bg2="dk2" tx2="lt2" accent1="accent1" accent2="accent2" accent3="accent3" accent4="accent4" accent5="accent5" accent6="accent6" hlink="hlink" folHlink="folHlink"/>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2_Section Header">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8799" y="4008667"/>
            <a:ext cx="6430633" cy="1625486"/>
          </a:xfrm>
          <a:ln>
            <a:noFill/>
          </a:ln>
        </p:spPr>
        <p:txBody>
          <a:bodyPr anchor="b">
            <a:normAutofit/>
          </a:bodyPr>
          <a:lstStyle>
            <a:lvl1pPr algn="l">
              <a:defRPr sz="3600" b="0" cap="all">
                <a:solidFill>
                  <a:schemeClr val="tx1"/>
                </a:solidFill>
              </a:defRPr>
            </a:lvl1pPr>
          </a:lstStyle>
          <a:p>
            <a:r>
              <a:rPr lang="en-US" dirty="0"/>
              <a:t>Click to edit Master title style</a:t>
            </a:r>
          </a:p>
        </p:txBody>
      </p:sp>
      <p:sp>
        <p:nvSpPr>
          <p:cNvPr id="9" name="Subtitle 2"/>
          <p:cNvSpPr>
            <a:spLocks noGrp="1"/>
          </p:cNvSpPr>
          <p:nvPr>
            <p:ph type="subTitle" idx="1" hasCustomPrompt="1"/>
          </p:nvPr>
        </p:nvSpPr>
        <p:spPr>
          <a:xfrm>
            <a:off x="338698" y="5819941"/>
            <a:ext cx="6430632" cy="597296"/>
          </a:xfrm>
        </p:spPr>
        <p:txBody>
          <a:bodyPr>
            <a:normAutofit/>
          </a:bodyPr>
          <a:lstStyle>
            <a:lvl1pPr marL="0" indent="0" algn="l">
              <a:buNone/>
              <a:defRPr sz="1800" baseline="0">
                <a:solidFill>
                  <a:srgbClr val="FFFFFF"/>
                </a:solidFill>
                <a:latin typeface="+mj-lt"/>
              </a:defRPr>
            </a:lvl1pPr>
            <a:lvl2pPr marL="456018" indent="0" algn="ctr">
              <a:buNone/>
              <a:defRPr>
                <a:solidFill>
                  <a:schemeClr val="tx1">
                    <a:tint val="75000"/>
                  </a:schemeClr>
                </a:solidFill>
              </a:defRPr>
            </a:lvl2pPr>
            <a:lvl3pPr marL="912059" indent="0" algn="ctr">
              <a:buNone/>
              <a:defRPr>
                <a:solidFill>
                  <a:schemeClr val="tx1">
                    <a:tint val="75000"/>
                  </a:schemeClr>
                </a:solidFill>
              </a:defRPr>
            </a:lvl3pPr>
            <a:lvl4pPr marL="1368100" indent="0" algn="ctr">
              <a:buNone/>
              <a:defRPr>
                <a:solidFill>
                  <a:schemeClr val="tx1">
                    <a:tint val="75000"/>
                  </a:schemeClr>
                </a:solidFill>
              </a:defRPr>
            </a:lvl4pPr>
            <a:lvl5pPr marL="1824127" indent="0" algn="ctr">
              <a:buNone/>
              <a:defRPr>
                <a:solidFill>
                  <a:schemeClr val="tx1">
                    <a:tint val="75000"/>
                  </a:schemeClr>
                </a:solidFill>
              </a:defRPr>
            </a:lvl5pPr>
            <a:lvl6pPr marL="2280158" indent="0" algn="ctr">
              <a:buNone/>
              <a:defRPr>
                <a:solidFill>
                  <a:schemeClr val="tx1">
                    <a:tint val="75000"/>
                  </a:schemeClr>
                </a:solidFill>
              </a:defRPr>
            </a:lvl6pPr>
            <a:lvl7pPr marL="2736195" indent="0" algn="ctr">
              <a:buNone/>
              <a:defRPr>
                <a:solidFill>
                  <a:schemeClr val="tx1">
                    <a:tint val="75000"/>
                  </a:schemeClr>
                </a:solidFill>
              </a:defRPr>
            </a:lvl7pPr>
            <a:lvl8pPr marL="3192222" indent="0" algn="ctr">
              <a:buNone/>
              <a:defRPr>
                <a:solidFill>
                  <a:schemeClr val="tx1">
                    <a:tint val="75000"/>
                  </a:schemeClr>
                </a:solidFill>
              </a:defRPr>
            </a:lvl8pPr>
            <a:lvl9pPr marL="3648250" indent="0" algn="ctr">
              <a:buNone/>
              <a:defRPr>
                <a:solidFill>
                  <a:schemeClr val="tx1">
                    <a:tint val="75000"/>
                  </a:schemeClr>
                </a:solidFill>
              </a:defRPr>
            </a:lvl9pPr>
          </a:lstStyle>
          <a:p>
            <a:r>
              <a:rPr lang="en-US" dirty="0"/>
              <a:t>Month ##, Year | Author</a:t>
            </a:r>
          </a:p>
        </p:txBody>
      </p:sp>
      <p:pic>
        <p:nvPicPr>
          <p:cNvPr id="12" name="Picture 11" descr="IMG_0228.psd"/>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804654"/>
            <a:ext cx="9144000" cy="3180469"/>
          </a:xfrm>
          <a:prstGeom prst="rect">
            <a:avLst/>
          </a:prstGeom>
        </p:spPr>
      </p:pic>
      <p:cxnSp>
        <p:nvCxnSpPr>
          <p:cNvPr id="16" name="Straight Connector 15"/>
          <p:cNvCxnSpPr/>
          <p:nvPr userDrawn="1"/>
        </p:nvCxnSpPr>
        <p:spPr>
          <a:xfrm>
            <a:off x="2" y="5729517"/>
            <a:ext cx="7526853" cy="42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 name="Group 19"/>
          <p:cNvGrpSpPr/>
          <p:nvPr userDrawn="1"/>
        </p:nvGrpSpPr>
        <p:grpSpPr>
          <a:xfrm>
            <a:off x="6967576" y="4822585"/>
            <a:ext cx="2189936" cy="920848"/>
            <a:chOff x="7526852" y="4986779"/>
            <a:chExt cx="1770048" cy="660564"/>
          </a:xfrm>
        </p:grpSpPr>
        <p:sp>
          <p:nvSpPr>
            <p:cNvPr id="21" name="Subtitle 2"/>
            <p:cNvSpPr txBox="1">
              <a:spLocks/>
            </p:cNvSpPr>
            <p:nvPr userDrawn="1"/>
          </p:nvSpPr>
          <p:spPr>
            <a:xfrm>
              <a:off x="7526853" y="4986779"/>
              <a:ext cx="1617147" cy="490190"/>
            </a:xfrm>
            <a:prstGeom prst="rect">
              <a:avLst/>
            </a:prstGeom>
          </p:spPr>
          <p:txBody>
            <a:bodyPr vert="horz" lIns="91440" tIns="45720" rIns="91440" bIns="45720" rtlCol="0">
              <a:normAutofit/>
            </a:bodyPr>
            <a:lstStyle>
              <a:lvl1pPr marL="0" indent="0" algn="l" defTabSz="914400" rtl="0" eaLnBrk="1" latinLnBrk="0" hangingPunct="1">
                <a:spcBef>
                  <a:spcPct val="20000"/>
                </a:spcBef>
                <a:buClr>
                  <a:schemeClr val="accent1"/>
                </a:buClr>
                <a:buSzPct val="85000"/>
                <a:buFont typeface="Arial" pitchFamily="34" charset="0"/>
                <a:buNone/>
                <a:defRPr sz="2400" kern="1200">
                  <a:solidFill>
                    <a:srgbClr val="002C76"/>
                  </a:solidFill>
                  <a:latin typeface="+mn-lt"/>
                  <a:ea typeface="+mn-ea"/>
                  <a:cs typeface="+mn-cs"/>
                </a:defRPr>
              </a:lvl1pPr>
              <a:lvl2pPr marL="457200" indent="0" algn="ctr" defTabSz="914400" rtl="0" eaLnBrk="1" latinLnBrk="0" hangingPunct="1">
                <a:spcBef>
                  <a:spcPct val="20000"/>
                </a:spcBef>
                <a:buClr>
                  <a:schemeClr val="accent1"/>
                </a:buClr>
                <a:buSzPct val="85000"/>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90000"/>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Arial" pitchFamily="34" charset="0"/>
                <a:buNone/>
                <a:defRPr sz="14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9pPr>
            </a:lstStyle>
            <a:p>
              <a:pPr>
                <a:lnSpc>
                  <a:spcPct val="80000"/>
                </a:lnSpc>
                <a:buClr>
                  <a:srgbClr val="002C76"/>
                </a:buClr>
              </a:pPr>
              <a:r>
                <a:rPr lang="en-US" sz="1400" b="1" dirty="0">
                  <a:solidFill>
                    <a:srgbClr val="FFFFFF"/>
                  </a:solidFill>
                  <a:sym typeface="Arial"/>
                </a:rPr>
                <a:t> USDA Northeast </a:t>
              </a:r>
            </a:p>
            <a:p>
              <a:pPr>
                <a:lnSpc>
                  <a:spcPct val="80000"/>
                </a:lnSpc>
                <a:buClr>
                  <a:srgbClr val="002C76"/>
                </a:buClr>
              </a:pPr>
              <a:r>
                <a:rPr lang="en-US" sz="1400" b="1" dirty="0">
                  <a:solidFill>
                    <a:srgbClr val="FFFFFF"/>
                  </a:solidFill>
                  <a:sym typeface="Arial"/>
                </a:rPr>
                <a:t> Climate Hub</a:t>
              </a:r>
            </a:p>
          </p:txBody>
        </p:sp>
        <p:sp>
          <p:nvSpPr>
            <p:cNvPr id="22" name="Subtitle 2"/>
            <p:cNvSpPr txBox="1">
              <a:spLocks/>
            </p:cNvSpPr>
            <p:nvPr userDrawn="1"/>
          </p:nvSpPr>
          <p:spPr>
            <a:xfrm>
              <a:off x="7526852" y="5354867"/>
              <a:ext cx="1770048" cy="292476"/>
            </a:xfrm>
            <a:prstGeom prst="rect">
              <a:avLst/>
            </a:prstGeom>
            <a:solidFill>
              <a:schemeClr val="tx1"/>
            </a:solidFill>
          </p:spPr>
          <p:txBody>
            <a:bodyPr vert="horz" lIns="91440" tIns="45720" rIns="91440" bIns="45720" rtlCol="0">
              <a:normAutofit/>
            </a:bodyPr>
            <a:lstStyle>
              <a:lvl1pPr marL="0" indent="0" algn="l" defTabSz="914400" rtl="0" eaLnBrk="1" latinLnBrk="0" hangingPunct="1">
                <a:spcBef>
                  <a:spcPct val="20000"/>
                </a:spcBef>
                <a:buClr>
                  <a:schemeClr val="accent1"/>
                </a:buClr>
                <a:buSzPct val="85000"/>
                <a:buFont typeface="Arial" pitchFamily="34" charset="0"/>
                <a:buNone/>
                <a:defRPr sz="2400" kern="1200">
                  <a:solidFill>
                    <a:srgbClr val="002C76"/>
                  </a:solidFill>
                  <a:latin typeface="+mn-lt"/>
                  <a:ea typeface="+mn-ea"/>
                  <a:cs typeface="+mn-cs"/>
                </a:defRPr>
              </a:lvl1pPr>
              <a:lvl2pPr marL="457200" indent="0" algn="ctr" defTabSz="914400" rtl="0" eaLnBrk="1" latinLnBrk="0" hangingPunct="1">
                <a:spcBef>
                  <a:spcPct val="20000"/>
                </a:spcBef>
                <a:buClr>
                  <a:schemeClr val="accent1"/>
                </a:buClr>
                <a:buSzPct val="85000"/>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90000"/>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Arial" pitchFamily="34" charset="0"/>
                <a:buNone/>
                <a:defRPr sz="14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9pPr>
            </a:lstStyle>
            <a:p>
              <a:pPr>
                <a:lnSpc>
                  <a:spcPct val="140000"/>
                </a:lnSpc>
                <a:spcBef>
                  <a:spcPts val="600"/>
                </a:spcBef>
                <a:buClr>
                  <a:srgbClr val="002C76"/>
                </a:buClr>
              </a:pPr>
              <a:r>
                <a:rPr lang="en-US" sz="1200" b="1" dirty="0">
                  <a:solidFill>
                    <a:srgbClr val="00AE65"/>
                  </a:solidFill>
                  <a:sym typeface="Arial"/>
                </a:rPr>
                <a:t> @USDAClimateHubs</a:t>
              </a:r>
            </a:p>
          </p:txBody>
        </p:sp>
      </p:grpSp>
    </p:spTree>
    <p:extLst>
      <p:ext uri="{BB962C8B-B14F-4D97-AF65-F5344CB8AC3E}">
        <p14:creationId xmlns:p14="http://schemas.microsoft.com/office/powerpoint/2010/main" val="3492555498"/>
      </p:ext>
    </p:extLst>
  </p:cSld>
  <p:clrMapOvr>
    <a:overrideClrMapping bg1="dk1" tx1="lt1" bg2="dk2" tx2="lt2" accent1="accent1" accent2="accent2" accent3="accent3" accent4="accent4" accent5="accent5" accent6="accent6" hlink="hlink" folHlink="folHlink"/>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9" name="Picture 8" descr="j0178459.jp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967576" y="4005782"/>
            <a:ext cx="2189936" cy="2471218"/>
          </a:xfrm>
          <a:prstGeom prst="rect">
            <a:avLst/>
          </a:prstGeom>
        </p:spPr>
      </p:pic>
      <p:sp>
        <p:nvSpPr>
          <p:cNvPr id="3" name="Content Placeholder 2"/>
          <p:cNvSpPr>
            <a:spLocks noGrp="1"/>
          </p:cNvSpPr>
          <p:nvPr>
            <p:ph idx="1"/>
          </p:nvPr>
        </p:nvSpPr>
        <p:spPr>
          <a:xfrm>
            <a:off x="457302" y="1656301"/>
            <a:ext cx="6217357" cy="4820700"/>
          </a:xfrm>
        </p:spPr>
        <p:txBody>
          <a:bodyPr/>
          <a:lstStyle>
            <a:lvl2pPr>
              <a:defRPr>
                <a:solidFill>
                  <a:srgbClr val="006A9B"/>
                </a:solidFill>
              </a:defRPr>
            </a:lvl2pPr>
            <a:lvl3pPr>
              <a:defRPr>
                <a:solidFill>
                  <a:srgbClr val="006A9B"/>
                </a:solidFill>
              </a:defRPr>
            </a:lvl3pPr>
            <a:lvl4pPr>
              <a:defRPr>
                <a:solidFill>
                  <a:schemeClr val="accent2"/>
                </a:solidFill>
              </a:defRPr>
            </a:lvl4pPr>
            <a:lvl5pPr>
              <a:defRPr>
                <a:solidFill>
                  <a:schemeClr val="accent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ubtitle 2"/>
          <p:cNvSpPr txBox="1">
            <a:spLocks/>
          </p:cNvSpPr>
          <p:nvPr userDrawn="1"/>
        </p:nvSpPr>
        <p:spPr>
          <a:xfrm>
            <a:off x="6967576" y="6450389"/>
            <a:ext cx="2189936" cy="407721"/>
          </a:xfrm>
          <a:prstGeom prst="rect">
            <a:avLst/>
          </a:prstGeom>
          <a:solidFill>
            <a:schemeClr val="tx2"/>
          </a:solidFill>
        </p:spPr>
        <p:txBody>
          <a:bodyPr vert="horz" lIns="91203" tIns="45602" rIns="91203" bIns="45602" rtlCol="0">
            <a:normAutofit/>
          </a:bodyPr>
          <a:lstStyle>
            <a:lvl1pPr marL="0" indent="0" algn="l" defTabSz="914400" rtl="0" eaLnBrk="1" latinLnBrk="0" hangingPunct="1">
              <a:spcBef>
                <a:spcPct val="20000"/>
              </a:spcBef>
              <a:buClr>
                <a:schemeClr val="accent1"/>
              </a:buClr>
              <a:buSzPct val="85000"/>
              <a:buFont typeface="Arial" pitchFamily="34" charset="0"/>
              <a:buNone/>
              <a:defRPr sz="2400" kern="1200">
                <a:solidFill>
                  <a:srgbClr val="002C76"/>
                </a:solidFill>
                <a:latin typeface="+mn-lt"/>
                <a:ea typeface="+mn-ea"/>
                <a:cs typeface="+mn-cs"/>
              </a:defRPr>
            </a:lvl1pPr>
            <a:lvl2pPr marL="457200" indent="0" algn="ctr" defTabSz="914400" rtl="0" eaLnBrk="1" latinLnBrk="0" hangingPunct="1">
              <a:spcBef>
                <a:spcPct val="20000"/>
              </a:spcBef>
              <a:buClr>
                <a:schemeClr val="accent1"/>
              </a:buClr>
              <a:buSzPct val="85000"/>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90000"/>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Arial" pitchFamily="34" charset="0"/>
              <a:buNone/>
              <a:defRPr sz="14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9pPr>
          </a:lstStyle>
          <a:p>
            <a:pPr>
              <a:lnSpc>
                <a:spcPct val="140000"/>
              </a:lnSpc>
              <a:spcBef>
                <a:spcPts val="600"/>
              </a:spcBef>
              <a:buClr>
                <a:srgbClr val="002C76"/>
              </a:buClr>
            </a:pPr>
            <a:r>
              <a:rPr lang="en-US" sz="1200" b="1" dirty="0">
                <a:solidFill>
                  <a:srgbClr val="FFFFFF"/>
                </a:solidFill>
                <a:sym typeface="Arial"/>
              </a:rPr>
              <a:t> @USDAClimateHubs</a:t>
            </a:r>
          </a:p>
        </p:txBody>
      </p:sp>
      <p:pic>
        <p:nvPicPr>
          <p:cNvPr id="10" name="Picture 9" descr="j0182665.jp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6967576" y="804485"/>
            <a:ext cx="2189936" cy="3259667"/>
          </a:xfrm>
          <a:prstGeom prst="rect">
            <a:avLst/>
          </a:prstGeom>
        </p:spPr>
      </p:pic>
      <p:sp>
        <p:nvSpPr>
          <p:cNvPr id="11" name="Title 1"/>
          <p:cNvSpPr>
            <a:spLocks noGrp="1"/>
          </p:cNvSpPr>
          <p:nvPr>
            <p:ph type="title"/>
          </p:nvPr>
        </p:nvSpPr>
        <p:spPr>
          <a:xfrm>
            <a:off x="457302" y="1128837"/>
            <a:ext cx="6217357" cy="527464"/>
          </a:xfrm>
        </p:spPr>
        <p:txBody>
          <a:bodyPr/>
          <a:lstStyle>
            <a:lvl1pPr>
              <a:defRPr/>
            </a:lvl1pPr>
          </a:lstStyle>
          <a:p>
            <a:r>
              <a:rPr lang="en-US" dirty="0"/>
              <a:t>Click to edit Master title style</a:t>
            </a:r>
          </a:p>
        </p:txBody>
      </p:sp>
    </p:spTree>
    <p:extLst>
      <p:ext uri="{BB962C8B-B14F-4D97-AF65-F5344CB8AC3E}">
        <p14:creationId xmlns:p14="http://schemas.microsoft.com/office/powerpoint/2010/main" val="320395740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180148"/>
            <a:ext cx="3943210" cy="5015624"/>
          </a:xfrm>
          <a:solidFill>
            <a:srgbClr val="DBE4F0"/>
          </a:solidFill>
        </p:spPr>
        <p:txBody>
          <a:bodyPr/>
          <a:lstStyle>
            <a:lvl1pPr marL="0" indent="0">
              <a:buFontTx/>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746798" y="1180148"/>
            <a:ext cx="3940002" cy="5015624"/>
          </a:xfrm>
          <a:solidFill>
            <a:schemeClr val="bg2"/>
          </a:solidFill>
        </p:spPr>
        <p:txBody>
          <a:bodyPr/>
          <a:lstStyle>
            <a:lvl1pPr marL="0" indent="0">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ubtitle 2"/>
          <p:cNvSpPr txBox="1">
            <a:spLocks/>
          </p:cNvSpPr>
          <p:nvPr userDrawn="1"/>
        </p:nvSpPr>
        <p:spPr>
          <a:xfrm>
            <a:off x="6967576" y="6450389"/>
            <a:ext cx="2189936" cy="407721"/>
          </a:xfrm>
          <a:prstGeom prst="rect">
            <a:avLst/>
          </a:prstGeom>
          <a:solidFill>
            <a:srgbClr val="006A9B"/>
          </a:solidFill>
        </p:spPr>
        <p:txBody>
          <a:bodyPr vert="horz" lIns="91203" tIns="45602" rIns="91203" bIns="45602" rtlCol="0">
            <a:normAutofit/>
          </a:bodyPr>
          <a:lstStyle>
            <a:lvl1pPr marL="0" indent="0" algn="l" defTabSz="914400" rtl="0" eaLnBrk="1" latinLnBrk="0" hangingPunct="1">
              <a:spcBef>
                <a:spcPct val="20000"/>
              </a:spcBef>
              <a:buClr>
                <a:schemeClr val="accent1"/>
              </a:buClr>
              <a:buSzPct val="85000"/>
              <a:buFont typeface="Arial" pitchFamily="34" charset="0"/>
              <a:buNone/>
              <a:defRPr sz="2400" kern="1200">
                <a:solidFill>
                  <a:srgbClr val="002C76"/>
                </a:solidFill>
                <a:latin typeface="+mn-lt"/>
                <a:ea typeface="+mn-ea"/>
                <a:cs typeface="+mn-cs"/>
              </a:defRPr>
            </a:lvl1pPr>
            <a:lvl2pPr marL="457200" indent="0" algn="ctr" defTabSz="914400" rtl="0" eaLnBrk="1" latinLnBrk="0" hangingPunct="1">
              <a:spcBef>
                <a:spcPct val="20000"/>
              </a:spcBef>
              <a:buClr>
                <a:schemeClr val="accent1"/>
              </a:buClr>
              <a:buSzPct val="85000"/>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90000"/>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Arial" pitchFamily="34" charset="0"/>
              <a:buNone/>
              <a:defRPr sz="14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9pPr>
          </a:lstStyle>
          <a:p>
            <a:pPr>
              <a:lnSpc>
                <a:spcPct val="140000"/>
              </a:lnSpc>
              <a:spcBef>
                <a:spcPts val="600"/>
              </a:spcBef>
              <a:buClr>
                <a:srgbClr val="002C76"/>
              </a:buClr>
            </a:pPr>
            <a:r>
              <a:rPr lang="en-US" sz="1200" b="1" dirty="0">
                <a:solidFill>
                  <a:srgbClr val="FFFFFF"/>
                </a:solidFill>
                <a:sym typeface="Arial"/>
              </a:rPr>
              <a:t> @USDAClimateHubs</a:t>
            </a:r>
          </a:p>
        </p:txBody>
      </p:sp>
    </p:spTree>
    <p:extLst>
      <p:ext uri="{BB962C8B-B14F-4D97-AF65-F5344CB8AC3E}">
        <p14:creationId xmlns:p14="http://schemas.microsoft.com/office/powerpoint/2010/main" val="302454019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6" name="Subtitle 2"/>
          <p:cNvSpPr txBox="1">
            <a:spLocks/>
          </p:cNvSpPr>
          <p:nvPr userDrawn="1"/>
        </p:nvSpPr>
        <p:spPr>
          <a:xfrm>
            <a:off x="6967576" y="6450389"/>
            <a:ext cx="2189936" cy="407721"/>
          </a:xfrm>
          <a:prstGeom prst="rect">
            <a:avLst/>
          </a:prstGeom>
          <a:solidFill>
            <a:schemeClr val="tx2"/>
          </a:solidFill>
        </p:spPr>
        <p:txBody>
          <a:bodyPr vert="horz" lIns="91203" tIns="45602" rIns="91203" bIns="45602" rtlCol="0">
            <a:normAutofit/>
          </a:bodyPr>
          <a:lstStyle>
            <a:lvl1pPr marL="0" indent="0" algn="l" defTabSz="914400" rtl="0" eaLnBrk="1" latinLnBrk="0" hangingPunct="1">
              <a:spcBef>
                <a:spcPct val="20000"/>
              </a:spcBef>
              <a:buClr>
                <a:schemeClr val="accent1"/>
              </a:buClr>
              <a:buSzPct val="85000"/>
              <a:buFont typeface="Arial" pitchFamily="34" charset="0"/>
              <a:buNone/>
              <a:defRPr sz="2400" kern="1200">
                <a:solidFill>
                  <a:srgbClr val="002C76"/>
                </a:solidFill>
                <a:latin typeface="+mn-lt"/>
                <a:ea typeface="+mn-ea"/>
                <a:cs typeface="+mn-cs"/>
              </a:defRPr>
            </a:lvl1pPr>
            <a:lvl2pPr marL="457200" indent="0" algn="ctr" defTabSz="914400" rtl="0" eaLnBrk="1" latinLnBrk="0" hangingPunct="1">
              <a:spcBef>
                <a:spcPct val="20000"/>
              </a:spcBef>
              <a:buClr>
                <a:schemeClr val="accent1"/>
              </a:buClr>
              <a:buSzPct val="85000"/>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90000"/>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Arial" pitchFamily="34" charset="0"/>
              <a:buNone/>
              <a:defRPr sz="14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9pPr>
          </a:lstStyle>
          <a:p>
            <a:pPr>
              <a:lnSpc>
                <a:spcPct val="140000"/>
              </a:lnSpc>
              <a:spcBef>
                <a:spcPts val="600"/>
              </a:spcBef>
              <a:buClr>
                <a:srgbClr val="002C76"/>
              </a:buClr>
            </a:pPr>
            <a:r>
              <a:rPr lang="en-US" sz="1200" b="1" dirty="0">
                <a:solidFill>
                  <a:srgbClr val="FFFFFF"/>
                </a:solidFill>
                <a:sym typeface="Arial"/>
              </a:rPr>
              <a:t> @USDAClimateHubs</a:t>
            </a:r>
          </a:p>
        </p:txBody>
      </p:sp>
      <p:pic>
        <p:nvPicPr>
          <p:cNvPr id="9" name="Picture 8" descr="j0178459.jp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967576" y="4005782"/>
            <a:ext cx="2189936" cy="2471218"/>
          </a:xfrm>
          <a:prstGeom prst="rect">
            <a:avLst/>
          </a:prstGeom>
        </p:spPr>
      </p:pic>
      <p:pic>
        <p:nvPicPr>
          <p:cNvPr id="10" name="Picture 9" descr="j0182665.jp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6967576" y="804485"/>
            <a:ext cx="2189936" cy="3259667"/>
          </a:xfrm>
          <a:prstGeom prst="rect">
            <a:avLst/>
          </a:prstGeom>
        </p:spPr>
      </p:pic>
      <p:sp>
        <p:nvSpPr>
          <p:cNvPr id="11" name="Title 1"/>
          <p:cNvSpPr>
            <a:spLocks noGrp="1"/>
          </p:cNvSpPr>
          <p:nvPr>
            <p:ph type="title"/>
          </p:nvPr>
        </p:nvSpPr>
        <p:spPr>
          <a:xfrm>
            <a:off x="457201" y="1128837"/>
            <a:ext cx="6201146" cy="527464"/>
          </a:xfrm>
        </p:spPr>
        <p:txBody>
          <a:bodyPr/>
          <a:lstStyle>
            <a:lvl1pPr>
              <a:defRPr/>
            </a:lvl1pPr>
          </a:lstStyle>
          <a:p>
            <a:r>
              <a:rPr lang="en-US" dirty="0"/>
              <a:t>Click to edit Master title style</a:t>
            </a:r>
          </a:p>
        </p:txBody>
      </p:sp>
    </p:spTree>
    <p:extLst>
      <p:ext uri="{BB962C8B-B14F-4D97-AF65-F5344CB8AC3E}">
        <p14:creationId xmlns:p14="http://schemas.microsoft.com/office/powerpoint/2010/main" val="189896879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8E9F3D0-1EEA-4106-8CA9-DF87DC25BC6F}" type="datetimeFigureOut">
              <a:rPr lang="en-US" smtClean="0">
                <a:solidFill>
                  <a:prstClr val="white"/>
                </a:solidFill>
              </a:rPr>
              <a:pPr/>
              <a:t>12/11/2018</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2E5A4BC8-459B-4B50-A327-2A0D39F4C77A}"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4969514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6" name="Subtitle 2"/>
          <p:cNvSpPr txBox="1">
            <a:spLocks/>
          </p:cNvSpPr>
          <p:nvPr userDrawn="1"/>
        </p:nvSpPr>
        <p:spPr>
          <a:xfrm>
            <a:off x="6967576" y="6450389"/>
            <a:ext cx="2189936" cy="407721"/>
          </a:xfrm>
          <a:prstGeom prst="rect">
            <a:avLst/>
          </a:prstGeom>
          <a:solidFill>
            <a:schemeClr val="tx2"/>
          </a:solidFill>
        </p:spPr>
        <p:txBody>
          <a:bodyPr vert="horz" lIns="91440" tIns="45720" rIns="91440" bIns="45720" rtlCol="0">
            <a:normAutofit/>
          </a:bodyPr>
          <a:lstStyle>
            <a:lvl1pPr marL="0" indent="0" algn="l" defTabSz="914400" rtl="0" eaLnBrk="1" latinLnBrk="0" hangingPunct="1">
              <a:spcBef>
                <a:spcPct val="20000"/>
              </a:spcBef>
              <a:buClr>
                <a:schemeClr val="accent1"/>
              </a:buClr>
              <a:buSzPct val="85000"/>
              <a:buFont typeface="Arial" pitchFamily="34" charset="0"/>
              <a:buNone/>
              <a:defRPr sz="2400" kern="1200">
                <a:solidFill>
                  <a:srgbClr val="002C76"/>
                </a:solidFill>
                <a:latin typeface="+mn-lt"/>
                <a:ea typeface="+mn-ea"/>
                <a:cs typeface="+mn-cs"/>
              </a:defRPr>
            </a:lvl1pPr>
            <a:lvl2pPr marL="457200" indent="0" algn="ctr" defTabSz="914400" rtl="0" eaLnBrk="1" latinLnBrk="0" hangingPunct="1">
              <a:spcBef>
                <a:spcPct val="20000"/>
              </a:spcBef>
              <a:buClr>
                <a:schemeClr val="accent1"/>
              </a:buClr>
              <a:buSzPct val="85000"/>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90000"/>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Arial" pitchFamily="34" charset="0"/>
              <a:buNone/>
              <a:defRPr sz="14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9pPr>
          </a:lstStyle>
          <a:p>
            <a:pPr>
              <a:lnSpc>
                <a:spcPct val="140000"/>
              </a:lnSpc>
              <a:spcBef>
                <a:spcPts val="600"/>
              </a:spcBef>
              <a:buClr>
                <a:srgbClr val="002C76"/>
              </a:buClr>
            </a:pPr>
            <a:r>
              <a:rPr lang="en-US" sz="1200" b="1" dirty="0">
                <a:solidFill>
                  <a:srgbClr val="FFFFFF"/>
                </a:solidFill>
              </a:rPr>
              <a:t> @USDAClimateHubs</a:t>
            </a:r>
          </a:p>
        </p:txBody>
      </p:sp>
      <p:pic>
        <p:nvPicPr>
          <p:cNvPr id="9" name="Picture 8" descr="j0178459.jp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967576" y="4005782"/>
            <a:ext cx="2189936" cy="2471218"/>
          </a:xfrm>
          <a:prstGeom prst="rect">
            <a:avLst/>
          </a:prstGeom>
        </p:spPr>
      </p:pic>
      <p:pic>
        <p:nvPicPr>
          <p:cNvPr id="10" name="Picture 9" descr="j0182665.jp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6967576" y="804435"/>
            <a:ext cx="2189936" cy="3259667"/>
          </a:xfrm>
          <a:prstGeom prst="rect">
            <a:avLst/>
          </a:prstGeom>
        </p:spPr>
      </p:pic>
      <p:sp>
        <p:nvSpPr>
          <p:cNvPr id="11" name="Title 1"/>
          <p:cNvSpPr>
            <a:spLocks noGrp="1"/>
          </p:cNvSpPr>
          <p:nvPr>
            <p:ph type="title"/>
          </p:nvPr>
        </p:nvSpPr>
        <p:spPr>
          <a:xfrm>
            <a:off x="457201" y="1128836"/>
            <a:ext cx="6201146" cy="527464"/>
          </a:xfrm>
        </p:spPr>
        <p:txBody>
          <a:bodyPr/>
          <a:lstStyle>
            <a:lvl1pPr>
              <a:defRPr/>
            </a:lvl1pPr>
          </a:lstStyle>
          <a:p>
            <a:r>
              <a:rPr lang="en-US" dirty="0"/>
              <a:t>Click to edit Master title style</a:t>
            </a:r>
          </a:p>
        </p:txBody>
      </p:sp>
    </p:spTree>
    <p:extLst>
      <p:ext uri="{BB962C8B-B14F-4D97-AF65-F5344CB8AC3E}">
        <p14:creationId xmlns:p14="http://schemas.microsoft.com/office/powerpoint/2010/main" val="181698973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8E9F3D0-1EEA-4106-8CA9-DF87DC25BC6F}" type="datetimeFigureOut">
              <a:rPr lang="en-US" smtClean="0">
                <a:solidFill>
                  <a:prstClr val="white"/>
                </a:solidFill>
              </a:rPr>
              <a:pPr/>
              <a:t>12/11/2018</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2E5A4BC8-459B-4B50-A327-2A0D39F4C77A}"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409720892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674"/>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fld id="{ECFA79FD-BEE7-4ADC-83E7-3A4E9711AB01}" type="datetime1">
              <a:rPr lang="en-US" smtClean="0">
                <a:solidFill>
                  <a:srgbClr val="808080"/>
                </a:solidFill>
              </a:rPr>
              <a:pPr>
                <a:defRPr/>
              </a:pPr>
              <a:t>12/11/2018</a:t>
            </a:fld>
            <a:endParaRPr lang="en-US">
              <a:solidFill>
                <a:srgbClr val="80808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8D9CF25-5860-4BE0-B61D-A8201C0A89D9}"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364909756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81AB9B-CCD8-46CB-8CF3-EC0CD58C0DFE}" type="datetime1">
              <a:rPr lang="en-US" smtClean="0">
                <a:solidFill>
                  <a:prstClr val="black">
                    <a:tint val="75000"/>
                  </a:prstClr>
                </a:solidFill>
              </a:rPr>
              <a:pPr/>
              <a:t>12/11/2018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4A1DE0-6AAC-4A86-92AB-1EAE6D2432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651449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9C562F8-D347-471D-9F82-ACC645262B99}" type="datetime1">
              <a:rPr lang="en-US" smtClean="0">
                <a:solidFill>
                  <a:prstClr val="black">
                    <a:tint val="75000"/>
                  </a:prstClr>
                </a:solidFill>
              </a:rPr>
              <a:pPr/>
              <a:t>12/11/2018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54A1DE0-6AAC-4A86-92AB-1EAE6D2432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050222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485A17F-1076-4067-8C2C-9D00C50CD1DB}" type="datetime1">
              <a:rPr lang="en-US" smtClean="0">
                <a:solidFill>
                  <a:prstClr val="black">
                    <a:tint val="75000"/>
                  </a:prstClr>
                </a:solidFill>
              </a:rPr>
              <a:pPr/>
              <a:t>12/11/2018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4A1DE0-6AAC-4A86-92AB-1EAE6D2432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874055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62809C-2F18-412F-8193-B5464174889E}" type="datetime1">
              <a:rPr lang="en-US" smtClean="0">
                <a:solidFill>
                  <a:prstClr val="black">
                    <a:tint val="75000"/>
                  </a:prstClr>
                </a:solidFill>
              </a:rPr>
              <a:pPr/>
              <a:t>12/11/2018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54A1DE0-6AAC-4A86-92AB-1EAE6D2432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062806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E733D-3BA6-45E5-9F20-4FE32EB41DF7}"/>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6A5EE4C-6AA9-426D-8B2B-7A3CA5A07AF0}"/>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FB825E5-1EC6-4506-9B0D-6C0381496F4B}"/>
              </a:ext>
            </a:extLst>
          </p:cNvPr>
          <p:cNvSpPr>
            <a:spLocks noGrp="1"/>
          </p:cNvSpPr>
          <p:nvPr>
            <p:ph type="dt" sz="half" idx="10"/>
          </p:nvPr>
        </p:nvSpPr>
        <p:spPr/>
        <p:txBody>
          <a:bodyPr/>
          <a:lstStyle/>
          <a:p>
            <a:fld id="{FE2E4552-97EB-41E7-9F5E-95779170875F}" type="datetimeFigureOut">
              <a:rPr lang="en-US" smtClean="0"/>
              <a:t>12/11/2018</a:t>
            </a:fld>
            <a:endParaRPr lang="en-US"/>
          </a:p>
        </p:txBody>
      </p:sp>
      <p:sp>
        <p:nvSpPr>
          <p:cNvPr id="5" name="Footer Placeholder 4">
            <a:extLst>
              <a:ext uri="{FF2B5EF4-FFF2-40B4-BE49-F238E27FC236}">
                <a16:creationId xmlns:a16="http://schemas.microsoft.com/office/drawing/2014/main" id="{F25CB42E-2489-45AC-BC5D-18840DC437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318331-FF21-4970-B43E-0E42C79CBEAB}"/>
              </a:ext>
            </a:extLst>
          </p:cNvPr>
          <p:cNvSpPr>
            <a:spLocks noGrp="1"/>
          </p:cNvSpPr>
          <p:nvPr>
            <p:ph type="sldNum" sz="quarter" idx="12"/>
          </p:nvPr>
        </p:nvSpPr>
        <p:spPr/>
        <p:txBody>
          <a:bodyPr/>
          <a:lstStyle/>
          <a:p>
            <a:fld id="{EEDC24DB-1A43-4E14-A668-4F2DB40F94C7}" type="slidenum">
              <a:rPr lang="en-US" smtClean="0"/>
              <a:t>‹#›</a:t>
            </a:fld>
            <a:endParaRPr lang="en-US"/>
          </a:p>
        </p:txBody>
      </p:sp>
    </p:spTree>
    <p:extLst>
      <p:ext uri="{BB962C8B-B14F-4D97-AF65-F5344CB8AC3E}">
        <p14:creationId xmlns:p14="http://schemas.microsoft.com/office/powerpoint/2010/main" val="155212666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204E5-D119-4FD7-A40A-02C310A46B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2E9604-787E-44D4-B7BC-56A85995F92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2B4095-05D1-4CAA-926F-BF377E24302C}"/>
              </a:ext>
            </a:extLst>
          </p:cNvPr>
          <p:cNvSpPr>
            <a:spLocks noGrp="1"/>
          </p:cNvSpPr>
          <p:nvPr>
            <p:ph type="dt" sz="half" idx="10"/>
          </p:nvPr>
        </p:nvSpPr>
        <p:spPr/>
        <p:txBody>
          <a:bodyPr/>
          <a:lstStyle/>
          <a:p>
            <a:fld id="{FE2E4552-97EB-41E7-9F5E-95779170875F}" type="datetimeFigureOut">
              <a:rPr lang="en-US" smtClean="0"/>
              <a:t>12/11/2018</a:t>
            </a:fld>
            <a:endParaRPr lang="en-US"/>
          </a:p>
        </p:txBody>
      </p:sp>
      <p:sp>
        <p:nvSpPr>
          <p:cNvPr id="5" name="Footer Placeholder 4">
            <a:extLst>
              <a:ext uri="{FF2B5EF4-FFF2-40B4-BE49-F238E27FC236}">
                <a16:creationId xmlns:a16="http://schemas.microsoft.com/office/drawing/2014/main" id="{6C1D48FD-E044-4372-B5BA-4857F21454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DC3082-EBDE-4965-AFE8-850AEA5DC6FC}"/>
              </a:ext>
            </a:extLst>
          </p:cNvPr>
          <p:cNvSpPr>
            <a:spLocks noGrp="1"/>
          </p:cNvSpPr>
          <p:nvPr>
            <p:ph type="sldNum" sz="quarter" idx="12"/>
          </p:nvPr>
        </p:nvSpPr>
        <p:spPr/>
        <p:txBody>
          <a:bodyPr/>
          <a:lstStyle/>
          <a:p>
            <a:fld id="{EEDC24DB-1A43-4E14-A668-4F2DB40F94C7}" type="slidenum">
              <a:rPr lang="en-US" smtClean="0"/>
              <a:t>‹#›</a:t>
            </a:fld>
            <a:endParaRPr lang="en-US"/>
          </a:p>
        </p:txBody>
      </p:sp>
    </p:spTree>
    <p:extLst>
      <p:ext uri="{BB962C8B-B14F-4D97-AF65-F5344CB8AC3E}">
        <p14:creationId xmlns:p14="http://schemas.microsoft.com/office/powerpoint/2010/main" val="419288686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8963D-37FE-4216-A13A-9EDD6B8DCEF4}"/>
              </a:ext>
            </a:extLst>
          </p:cNvPr>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1650D73-3FA1-48BE-8CDB-845F6DCA879E}"/>
              </a:ext>
            </a:extLst>
          </p:cNvPr>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C601B64-F434-49E0-94E8-62DC35FFC108}"/>
              </a:ext>
            </a:extLst>
          </p:cNvPr>
          <p:cNvSpPr>
            <a:spLocks noGrp="1"/>
          </p:cNvSpPr>
          <p:nvPr>
            <p:ph type="dt" sz="half" idx="10"/>
          </p:nvPr>
        </p:nvSpPr>
        <p:spPr/>
        <p:txBody>
          <a:bodyPr/>
          <a:lstStyle/>
          <a:p>
            <a:fld id="{FE2E4552-97EB-41E7-9F5E-95779170875F}" type="datetimeFigureOut">
              <a:rPr lang="en-US" smtClean="0"/>
              <a:t>12/11/2018</a:t>
            </a:fld>
            <a:endParaRPr lang="en-US"/>
          </a:p>
        </p:txBody>
      </p:sp>
      <p:sp>
        <p:nvSpPr>
          <p:cNvPr id="5" name="Footer Placeholder 4">
            <a:extLst>
              <a:ext uri="{FF2B5EF4-FFF2-40B4-BE49-F238E27FC236}">
                <a16:creationId xmlns:a16="http://schemas.microsoft.com/office/drawing/2014/main" id="{2137DD4D-61D5-4A17-AF30-BF07EF6316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4A8C3D-2FD2-4A9A-9257-81BC16BF28E8}"/>
              </a:ext>
            </a:extLst>
          </p:cNvPr>
          <p:cNvSpPr>
            <a:spLocks noGrp="1"/>
          </p:cNvSpPr>
          <p:nvPr>
            <p:ph type="sldNum" sz="quarter" idx="12"/>
          </p:nvPr>
        </p:nvSpPr>
        <p:spPr/>
        <p:txBody>
          <a:bodyPr/>
          <a:lstStyle/>
          <a:p>
            <a:fld id="{EEDC24DB-1A43-4E14-A668-4F2DB40F94C7}" type="slidenum">
              <a:rPr lang="en-US" smtClean="0"/>
              <a:t>‹#›</a:t>
            </a:fld>
            <a:endParaRPr lang="en-US"/>
          </a:p>
        </p:txBody>
      </p:sp>
    </p:spTree>
    <p:extLst>
      <p:ext uri="{BB962C8B-B14F-4D97-AF65-F5344CB8AC3E}">
        <p14:creationId xmlns:p14="http://schemas.microsoft.com/office/powerpoint/2010/main" val="120363935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E899F-9B58-4E60-9B01-CA9C891BAA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5763827-624F-4653-9E14-6CECFAFAA76A}"/>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449AA16-F666-4F58-970B-F91C308B6E14}"/>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9E9D180-9668-4BA8-A662-9948848FE7CC}"/>
              </a:ext>
            </a:extLst>
          </p:cNvPr>
          <p:cNvSpPr>
            <a:spLocks noGrp="1"/>
          </p:cNvSpPr>
          <p:nvPr>
            <p:ph type="dt" sz="half" idx="10"/>
          </p:nvPr>
        </p:nvSpPr>
        <p:spPr/>
        <p:txBody>
          <a:bodyPr/>
          <a:lstStyle/>
          <a:p>
            <a:fld id="{FE2E4552-97EB-41E7-9F5E-95779170875F}" type="datetimeFigureOut">
              <a:rPr lang="en-US" smtClean="0"/>
              <a:t>12/11/2018</a:t>
            </a:fld>
            <a:endParaRPr lang="en-US"/>
          </a:p>
        </p:txBody>
      </p:sp>
      <p:sp>
        <p:nvSpPr>
          <p:cNvPr id="6" name="Footer Placeholder 5">
            <a:extLst>
              <a:ext uri="{FF2B5EF4-FFF2-40B4-BE49-F238E27FC236}">
                <a16:creationId xmlns:a16="http://schemas.microsoft.com/office/drawing/2014/main" id="{D4F8FA3C-5372-4716-917A-C48A86678E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69EFC9-E16F-40AC-B622-1A183707FFC4}"/>
              </a:ext>
            </a:extLst>
          </p:cNvPr>
          <p:cNvSpPr>
            <a:spLocks noGrp="1"/>
          </p:cNvSpPr>
          <p:nvPr>
            <p:ph type="sldNum" sz="quarter" idx="12"/>
          </p:nvPr>
        </p:nvSpPr>
        <p:spPr/>
        <p:txBody>
          <a:bodyPr/>
          <a:lstStyle/>
          <a:p>
            <a:fld id="{EEDC24DB-1A43-4E14-A668-4F2DB40F94C7}" type="slidenum">
              <a:rPr lang="en-US" smtClean="0"/>
              <a:t>‹#›</a:t>
            </a:fld>
            <a:endParaRPr lang="en-US"/>
          </a:p>
        </p:txBody>
      </p:sp>
    </p:spTree>
    <p:extLst>
      <p:ext uri="{BB962C8B-B14F-4D97-AF65-F5344CB8AC3E}">
        <p14:creationId xmlns:p14="http://schemas.microsoft.com/office/powerpoint/2010/main" val="28910866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1"/>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666"/>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808080"/>
              </a:solidFill>
              <a:effectLst/>
              <a:uLnTx/>
              <a:uFillTx/>
              <a:latin typeface="Calibri"/>
              <a:ea typeface="+mn-ea"/>
              <a:cs typeface="+mn-cs"/>
            </a:endParaRPr>
          </a:p>
        </p:txBody>
      </p:sp>
      <p:sp>
        <p:nvSpPr>
          <p:cNvPr id="7"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808080"/>
              </a:solidFill>
              <a:effectLst/>
              <a:uLnTx/>
              <a:uFillTx/>
              <a:latin typeface="Calibri"/>
              <a:ea typeface="+mn-ea"/>
              <a:cs typeface="+mn-cs"/>
            </a:endParaRPr>
          </a:p>
        </p:txBody>
      </p:sp>
      <p:sp>
        <p:nvSpPr>
          <p:cNvPr id="8"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8D9CF25-5860-4BE0-B61D-A8201C0A89D9}" type="slidenum">
              <a:rPr kumimoji="0" lang="en-US" sz="1200" b="0" i="0" u="none" strike="noStrike" kern="1200" cap="none" spc="0" normalizeH="0" baseline="0" noProof="0">
                <a:ln>
                  <a:noFill/>
                </a:ln>
                <a:solidFill>
                  <a:srgbClr val="80808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808080"/>
              </a:solidFill>
              <a:effectLst/>
              <a:uLnTx/>
              <a:uFillTx/>
              <a:latin typeface="Calibri"/>
              <a:ea typeface="+mn-ea"/>
              <a:cs typeface="+mn-cs"/>
            </a:endParaRPr>
          </a:p>
        </p:txBody>
      </p:sp>
    </p:spTree>
    <p:extLst>
      <p:ext uri="{BB962C8B-B14F-4D97-AF65-F5344CB8AC3E}">
        <p14:creationId xmlns:p14="http://schemas.microsoft.com/office/powerpoint/2010/main" val="35309332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D4348-9A4B-4619-B839-87781498A755}"/>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75B1290-B163-4F91-8F7B-972E8787E5E5}"/>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426B395-7A18-4792-92E4-80756CBEC874}"/>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F05CC1-2DE2-4634-B48E-F3BC52E0E2AD}"/>
              </a:ext>
            </a:extLst>
          </p:cNvPr>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6648BD0-5C8F-4373-8792-DDD5DE392273}"/>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8957FBA-336F-4914-BF0E-C4E8D734AB5A}"/>
              </a:ext>
            </a:extLst>
          </p:cNvPr>
          <p:cNvSpPr>
            <a:spLocks noGrp="1"/>
          </p:cNvSpPr>
          <p:nvPr>
            <p:ph type="dt" sz="half" idx="10"/>
          </p:nvPr>
        </p:nvSpPr>
        <p:spPr/>
        <p:txBody>
          <a:bodyPr/>
          <a:lstStyle/>
          <a:p>
            <a:fld id="{FE2E4552-97EB-41E7-9F5E-95779170875F}" type="datetimeFigureOut">
              <a:rPr lang="en-US" smtClean="0"/>
              <a:t>12/11/2018</a:t>
            </a:fld>
            <a:endParaRPr lang="en-US"/>
          </a:p>
        </p:txBody>
      </p:sp>
      <p:sp>
        <p:nvSpPr>
          <p:cNvPr id="8" name="Footer Placeholder 7">
            <a:extLst>
              <a:ext uri="{FF2B5EF4-FFF2-40B4-BE49-F238E27FC236}">
                <a16:creationId xmlns:a16="http://schemas.microsoft.com/office/drawing/2014/main" id="{6DDD5E71-8662-4345-AF39-E066C20844D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C45B9CC-0DFC-4CB7-9629-3CD5FAFCB1E8}"/>
              </a:ext>
            </a:extLst>
          </p:cNvPr>
          <p:cNvSpPr>
            <a:spLocks noGrp="1"/>
          </p:cNvSpPr>
          <p:nvPr>
            <p:ph type="sldNum" sz="quarter" idx="12"/>
          </p:nvPr>
        </p:nvSpPr>
        <p:spPr/>
        <p:txBody>
          <a:bodyPr/>
          <a:lstStyle/>
          <a:p>
            <a:fld id="{EEDC24DB-1A43-4E14-A668-4F2DB40F94C7}" type="slidenum">
              <a:rPr lang="en-US" smtClean="0"/>
              <a:t>‹#›</a:t>
            </a:fld>
            <a:endParaRPr lang="en-US"/>
          </a:p>
        </p:txBody>
      </p:sp>
    </p:spTree>
    <p:extLst>
      <p:ext uri="{BB962C8B-B14F-4D97-AF65-F5344CB8AC3E}">
        <p14:creationId xmlns:p14="http://schemas.microsoft.com/office/powerpoint/2010/main" val="272449993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25C25-920D-4245-80FE-ECD7D2EB144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B6EBB2A-0C24-436C-A6B0-C2966E4BA3B3}"/>
              </a:ext>
            </a:extLst>
          </p:cNvPr>
          <p:cNvSpPr>
            <a:spLocks noGrp="1"/>
          </p:cNvSpPr>
          <p:nvPr>
            <p:ph type="dt" sz="half" idx="10"/>
          </p:nvPr>
        </p:nvSpPr>
        <p:spPr/>
        <p:txBody>
          <a:bodyPr/>
          <a:lstStyle/>
          <a:p>
            <a:fld id="{FE2E4552-97EB-41E7-9F5E-95779170875F}" type="datetimeFigureOut">
              <a:rPr lang="en-US" smtClean="0"/>
              <a:t>12/11/2018</a:t>
            </a:fld>
            <a:endParaRPr lang="en-US"/>
          </a:p>
        </p:txBody>
      </p:sp>
      <p:sp>
        <p:nvSpPr>
          <p:cNvPr id="4" name="Footer Placeholder 3">
            <a:extLst>
              <a:ext uri="{FF2B5EF4-FFF2-40B4-BE49-F238E27FC236}">
                <a16:creationId xmlns:a16="http://schemas.microsoft.com/office/drawing/2014/main" id="{34DB7B00-4C75-4272-A140-41B8C0D4499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F20E128-A09A-4297-9734-C5C52C46BB71}"/>
              </a:ext>
            </a:extLst>
          </p:cNvPr>
          <p:cNvSpPr>
            <a:spLocks noGrp="1"/>
          </p:cNvSpPr>
          <p:nvPr>
            <p:ph type="sldNum" sz="quarter" idx="12"/>
          </p:nvPr>
        </p:nvSpPr>
        <p:spPr/>
        <p:txBody>
          <a:bodyPr/>
          <a:lstStyle/>
          <a:p>
            <a:fld id="{EEDC24DB-1A43-4E14-A668-4F2DB40F94C7}" type="slidenum">
              <a:rPr lang="en-US" smtClean="0"/>
              <a:t>‹#›</a:t>
            </a:fld>
            <a:endParaRPr lang="en-US"/>
          </a:p>
        </p:txBody>
      </p:sp>
    </p:spTree>
    <p:extLst>
      <p:ext uri="{BB962C8B-B14F-4D97-AF65-F5344CB8AC3E}">
        <p14:creationId xmlns:p14="http://schemas.microsoft.com/office/powerpoint/2010/main" val="124671757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7982CE-E5B4-48E1-B73B-0E4376ADD1B7}"/>
              </a:ext>
            </a:extLst>
          </p:cNvPr>
          <p:cNvSpPr>
            <a:spLocks noGrp="1"/>
          </p:cNvSpPr>
          <p:nvPr>
            <p:ph type="dt" sz="half" idx="10"/>
          </p:nvPr>
        </p:nvSpPr>
        <p:spPr/>
        <p:txBody>
          <a:bodyPr/>
          <a:lstStyle/>
          <a:p>
            <a:fld id="{FE2E4552-97EB-41E7-9F5E-95779170875F}" type="datetimeFigureOut">
              <a:rPr lang="en-US" smtClean="0"/>
              <a:t>12/11/2018</a:t>
            </a:fld>
            <a:endParaRPr lang="en-US"/>
          </a:p>
        </p:txBody>
      </p:sp>
      <p:sp>
        <p:nvSpPr>
          <p:cNvPr id="3" name="Footer Placeholder 2">
            <a:extLst>
              <a:ext uri="{FF2B5EF4-FFF2-40B4-BE49-F238E27FC236}">
                <a16:creationId xmlns:a16="http://schemas.microsoft.com/office/drawing/2014/main" id="{F2B84D0C-34D3-4097-915B-C84E7E49D8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EB447D1-1751-4462-9C4D-3354FD74ABEF}"/>
              </a:ext>
            </a:extLst>
          </p:cNvPr>
          <p:cNvSpPr>
            <a:spLocks noGrp="1"/>
          </p:cNvSpPr>
          <p:nvPr>
            <p:ph type="sldNum" sz="quarter" idx="12"/>
          </p:nvPr>
        </p:nvSpPr>
        <p:spPr/>
        <p:txBody>
          <a:bodyPr/>
          <a:lstStyle/>
          <a:p>
            <a:fld id="{EEDC24DB-1A43-4E14-A668-4F2DB40F94C7}" type="slidenum">
              <a:rPr lang="en-US" smtClean="0"/>
              <a:t>‹#›</a:t>
            </a:fld>
            <a:endParaRPr lang="en-US"/>
          </a:p>
        </p:txBody>
      </p:sp>
    </p:spTree>
    <p:extLst>
      <p:ext uri="{BB962C8B-B14F-4D97-AF65-F5344CB8AC3E}">
        <p14:creationId xmlns:p14="http://schemas.microsoft.com/office/powerpoint/2010/main" val="417503999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33069-8E13-45FA-8698-3277EED00335}"/>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CB15EE4-A033-489F-B860-57AAD07775A8}"/>
              </a:ext>
            </a:extLst>
          </p:cNvPr>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74392C-BC6C-4B24-9BEF-F31C470A0B29}"/>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42A11CC-4BB1-4010-8444-0758F5770683}"/>
              </a:ext>
            </a:extLst>
          </p:cNvPr>
          <p:cNvSpPr>
            <a:spLocks noGrp="1"/>
          </p:cNvSpPr>
          <p:nvPr>
            <p:ph type="dt" sz="half" idx="10"/>
          </p:nvPr>
        </p:nvSpPr>
        <p:spPr/>
        <p:txBody>
          <a:bodyPr/>
          <a:lstStyle/>
          <a:p>
            <a:fld id="{FE2E4552-97EB-41E7-9F5E-95779170875F}" type="datetimeFigureOut">
              <a:rPr lang="en-US" smtClean="0"/>
              <a:t>12/11/2018</a:t>
            </a:fld>
            <a:endParaRPr lang="en-US"/>
          </a:p>
        </p:txBody>
      </p:sp>
      <p:sp>
        <p:nvSpPr>
          <p:cNvPr id="6" name="Footer Placeholder 5">
            <a:extLst>
              <a:ext uri="{FF2B5EF4-FFF2-40B4-BE49-F238E27FC236}">
                <a16:creationId xmlns:a16="http://schemas.microsoft.com/office/drawing/2014/main" id="{B62769B9-F4B6-44A7-9B73-00F29122C0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2049DB-E86C-4DCB-A6A6-A13EF9E19F9D}"/>
              </a:ext>
            </a:extLst>
          </p:cNvPr>
          <p:cNvSpPr>
            <a:spLocks noGrp="1"/>
          </p:cNvSpPr>
          <p:nvPr>
            <p:ph type="sldNum" sz="quarter" idx="12"/>
          </p:nvPr>
        </p:nvSpPr>
        <p:spPr/>
        <p:txBody>
          <a:bodyPr/>
          <a:lstStyle/>
          <a:p>
            <a:fld id="{EEDC24DB-1A43-4E14-A668-4F2DB40F94C7}" type="slidenum">
              <a:rPr lang="en-US" smtClean="0"/>
              <a:t>‹#›</a:t>
            </a:fld>
            <a:endParaRPr lang="en-US"/>
          </a:p>
        </p:txBody>
      </p:sp>
    </p:spTree>
    <p:extLst>
      <p:ext uri="{BB962C8B-B14F-4D97-AF65-F5344CB8AC3E}">
        <p14:creationId xmlns:p14="http://schemas.microsoft.com/office/powerpoint/2010/main" val="152031684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B336E-E5E1-47C1-853A-C7A2393B1B4B}"/>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7BC5D38-D464-45E0-908D-3DEBE50AFC4C}"/>
              </a:ext>
            </a:extLst>
          </p:cNvPr>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50F8D16-BAFE-4F1A-A3E2-C8EBC72A270A}"/>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E2E0B30-A726-4698-8318-CC31AD93C504}"/>
              </a:ext>
            </a:extLst>
          </p:cNvPr>
          <p:cNvSpPr>
            <a:spLocks noGrp="1"/>
          </p:cNvSpPr>
          <p:nvPr>
            <p:ph type="dt" sz="half" idx="10"/>
          </p:nvPr>
        </p:nvSpPr>
        <p:spPr/>
        <p:txBody>
          <a:bodyPr/>
          <a:lstStyle/>
          <a:p>
            <a:fld id="{FE2E4552-97EB-41E7-9F5E-95779170875F}" type="datetimeFigureOut">
              <a:rPr lang="en-US" smtClean="0"/>
              <a:t>12/11/2018</a:t>
            </a:fld>
            <a:endParaRPr lang="en-US"/>
          </a:p>
        </p:txBody>
      </p:sp>
      <p:sp>
        <p:nvSpPr>
          <p:cNvPr id="6" name="Footer Placeholder 5">
            <a:extLst>
              <a:ext uri="{FF2B5EF4-FFF2-40B4-BE49-F238E27FC236}">
                <a16:creationId xmlns:a16="http://schemas.microsoft.com/office/drawing/2014/main" id="{C561D7E2-7617-4474-817A-A95B317784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77766B-5535-4FB4-99F1-BC512F0156F0}"/>
              </a:ext>
            </a:extLst>
          </p:cNvPr>
          <p:cNvSpPr>
            <a:spLocks noGrp="1"/>
          </p:cNvSpPr>
          <p:nvPr>
            <p:ph type="sldNum" sz="quarter" idx="12"/>
          </p:nvPr>
        </p:nvSpPr>
        <p:spPr/>
        <p:txBody>
          <a:bodyPr/>
          <a:lstStyle/>
          <a:p>
            <a:fld id="{EEDC24DB-1A43-4E14-A668-4F2DB40F94C7}" type="slidenum">
              <a:rPr lang="en-US" smtClean="0"/>
              <a:t>‹#›</a:t>
            </a:fld>
            <a:endParaRPr lang="en-US"/>
          </a:p>
        </p:txBody>
      </p:sp>
    </p:spTree>
    <p:extLst>
      <p:ext uri="{BB962C8B-B14F-4D97-AF65-F5344CB8AC3E}">
        <p14:creationId xmlns:p14="http://schemas.microsoft.com/office/powerpoint/2010/main" val="20632706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A062F-F07D-4B7D-B350-4590A22CF92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D87146-61DC-42F1-B9D3-3101F04F6E9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07E3F2-0ED7-4E04-B6C0-63E2F7941AB0}"/>
              </a:ext>
            </a:extLst>
          </p:cNvPr>
          <p:cNvSpPr>
            <a:spLocks noGrp="1"/>
          </p:cNvSpPr>
          <p:nvPr>
            <p:ph type="dt" sz="half" idx="10"/>
          </p:nvPr>
        </p:nvSpPr>
        <p:spPr/>
        <p:txBody>
          <a:bodyPr/>
          <a:lstStyle/>
          <a:p>
            <a:fld id="{FE2E4552-97EB-41E7-9F5E-95779170875F}" type="datetimeFigureOut">
              <a:rPr lang="en-US" smtClean="0"/>
              <a:t>12/11/2018</a:t>
            </a:fld>
            <a:endParaRPr lang="en-US"/>
          </a:p>
        </p:txBody>
      </p:sp>
      <p:sp>
        <p:nvSpPr>
          <p:cNvPr id="5" name="Footer Placeholder 4">
            <a:extLst>
              <a:ext uri="{FF2B5EF4-FFF2-40B4-BE49-F238E27FC236}">
                <a16:creationId xmlns:a16="http://schemas.microsoft.com/office/drawing/2014/main" id="{D32A3DD0-6E8F-44B8-ABB6-8282FB0EAA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7BF0DE-EC15-4E70-8C3C-1DD24DB84419}"/>
              </a:ext>
            </a:extLst>
          </p:cNvPr>
          <p:cNvSpPr>
            <a:spLocks noGrp="1"/>
          </p:cNvSpPr>
          <p:nvPr>
            <p:ph type="sldNum" sz="quarter" idx="12"/>
          </p:nvPr>
        </p:nvSpPr>
        <p:spPr/>
        <p:txBody>
          <a:bodyPr/>
          <a:lstStyle/>
          <a:p>
            <a:fld id="{EEDC24DB-1A43-4E14-A668-4F2DB40F94C7}" type="slidenum">
              <a:rPr lang="en-US" smtClean="0"/>
              <a:t>‹#›</a:t>
            </a:fld>
            <a:endParaRPr lang="en-US"/>
          </a:p>
        </p:txBody>
      </p:sp>
    </p:spTree>
    <p:extLst>
      <p:ext uri="{BB962C8B-B14F-4D97-AF65-F5344CB8AC3E}">
        <p14:creationId xmlns:p14="http://schemas.microsoft.com/office/powerpoint/2010/main" val="271497070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D7776F3-F529-448F-86AA-A19EF162251B}"/>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DFD655A-4FF1-4DC0-9D9C-D27587510DC4}"/>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709618-33FD-48EF-9CF7-D64B9073CD0B}"/>
              </a:ext>
            </a:extLst>
          </p:cNvPr>
          <p:cNvSpPr>
            <a:spLocks noGrp="1"/>
          </p:cNvSpPr>
          <p:nvPr>
            <p:ph type="dt" sz="half" idx="10"/>
          </p:nvPr>
        </p:nvSpPr>
        <p:spPr/>
        <p:txBody>
          <a:bodyPr/>
          <a:lstStyle/>
          <a:p>
            <a:fld id="{FE2E4552-97EB-41E7-9F5E-95779170875F}" type="datetimeFigureOut">
              <a:rPr lang="en-US" smtClean="0"/>
              <a:t>12/11/2018</a:t>
            </a:fld>
            <a:endParaRPr lang="en-US"/>
          </a:p>
        </p:txBody>
      </p:sp>
      <p:sp>
        <p:nvSpPr>
          <p:cNvPr id="5" name="Footer Placeholder 4">
            <a:extLst>
              <a:ext uri="{FF2B5EF4-FFF2-40B4-BE49-F238E27FC236}">
                <a16:creationId xmlns:a16="http://schemas.microsoft.com/office/drawing/2014/main" id="{A31011FA-5CA6-4982-9D27-54826E4D75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940F11-E4DD-49F6-9E1F-9E182C37B45F}"/>
              </a:ext>
            </a:extLst>
          </p:cNvPr>
          <p:cNvSpPr>
            <a:spLocks noGrp="1"/>
          </p:cNvSpPr>
          <p:nvPr>
            <p:ph type="sldNum" sz="quarter" idx="12"/>
          </p:nvPr>
        </p:nvSpPr>
        <p:spPr/>
        <p:txBody>
          <a:bodyPr/>
          <a:lstStyle/>
          <a:p>
            <a:fld id="{EEDC24DB-1A43-4E14-A668-4F2DB40F94C7}" type="slidenum">
              <a:rPr lang="en-US" smtClean="0"/>
              <a:t>‹#›</a:t>
            </a:fld>
            <a:endParaRPr lang="en-US"/>
          </a:p>
        </p:txBody>
      </p:sp>
    </p:spTree>
    <p:extLst>
      <p:ext uri="{BB962C8B-B14F-4D97-AF65-F5344CB8AC3E}">
        <p14:creationId xmlns:p14="http://schemas.microsoft.com/office/powerpoint/2010/main" val="254004136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018" indent="0" algn="ctr">
              <a:buNone/>
              <a:defRPr>
                <a:solidFill>
                  <a:schemeClr val="tx1">
                    <a:tint val="75000"/>
                  </a:schemeClr>
                </a:solidFill>
              </a:defRPr>
            </a:lvl2pPr>
            <a:lvl3pPr marL="912059" indent="0" algn="ctr">
              <a:buNone/>
              <a:defRPr>
                <a:solidFill>
                  <a:schemeClr val="tx1">
                    <a:tint val="75000"/>
                  </a:schemeClr>
                </a:solidFill>
              </a:defRPr>
            </a:lvl3pPr>
            <a:lvl4pPr marL="1368100" indent="0" algn="ctr">
              <a:buNone/>
              <a:defRPr>
                <a:solidFill>
                  <a:schemeClr val="tx1">
                    <a:tint val="75000"/>
                  </a:schemeClr>
                </a:solidFill>
              </a:defRPr>
            </a:lvl4pPr>
            <a:lvl5pPr marL="1824127" indent="0" algn="ctr">
              <a:buNone/>
              <a:defRPr>
                <a:solidFill>
                  <a:schemeClr val="tx1">
                    <a:tint val="75000"/>
                  </a:schemeClr>
                </a:solidFill>
              </a:defRPr>
            </a:lvl5pPr>
            <a:lvl6pPr marL="2280158" indent="0" algn="ctr">
              <a:buNone/>
              <a:defRPr>
                <a:solidFill>
                  <a:schemeClr val="tx1">
                    <a:tint val="75000"/>
                  </a:schemeClr>
                </a:solidFill>
              </a:defRPr>
            </a:lvl6pPr>
            <a:lvl7pPr marL="2736195" indent="0" algn="ctr">
              <a:buNone/>
              <a:defRPr>
                <a:solidFill>
                  <a:schemeClr val="tx1">
                    <a:tint val="75000"/>
                  </a:schemeClr>
                </a:solidFill>
              </a:defRPr>
            </a:lvl7pPr>
            <a:lvl8pPr marL="3192222" indent="0" algn="ctr">
              <a:buNone/>
              <a:defRPr>
                <a:solidFill>
                  <a:schemeClr val="tx1">
                    <a:tint val="75000"/>
                  </a:schemeClr>
                </a:solidFill>
              </a:defRPr>
            </a:lvl8pPr>
            <a:lvl9pPr marL="364825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5F228B9-78BA-41B6-A18C-1DC497069FDE}" type="datetimeFigureOut">
              <a:rPr lang="en-US" smtClean="0">
                <a:solidFill>
                  <a:prstClr val="black">
                    <a:tint val="75000"/>
                  </a:prstClr>
                </a:solidFill>
              </a:rPr>
              <a:pPr/>
              <a:t>12/11/2018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FF9DD0-6DC4-431D-A36F-5697C1AA50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411828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F228B9-78BA-41B6-A18C-1DC497069FDE}" type="datetimeFigureOut">
              <a:rPr lang="en-US" smtClean="0">
                <a:solidFill>
                  <a:prstClr val="black">
                    <a:tint val="75000"/>
                  </a:prstClr>
                </a:solidFill>
              </a:rPr>
              <a:pPr/>
              <a:t>12/11/2018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FF9DD0-6DC4-431D-A36F-5697C1AA50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299651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63"/>
            <a:ext cx="7772400" cy="1500187"/>
          </a:xfrm>
        </p:spPr>
        <p:txBody>
          <a:bodyPr anchor="b"/>
          <a:lstStyle>
            <a:lvl1pPr marL="0" indent="0">
              <a:buNone/>
              <a:defRPr sz="2000">
                <a:solidFill>
                  <a:schemeClr val="tx1">
                    <a:tint val="75000"/>
                  </a:schemeClr>
                </a:solidFill>
              </a:defRPr>
            </a:lvl1pPr>
            <a:lvl2pPr marL="456018" indent="0">
              <a:buNone/>
              <a:defRPr sz="1800">
                <a:solidFill>
                  <a:schemeClr val="tx1">
                    <a:tint val="75000"/>
                  </a:schemeClr>
                </a:solidFill>
              </a:defRPr>
            </a:lvl2pPr>
            <a:lvl3pPr marL="912059" indent="0">
              <a:buNone/>
              <a:defRPr sz="1600">
                <a:solidFill>
                  <a:schemeClr val="tx1">
                    <a:tint val="75000"/>
                  </a:schemeClr>
                </a:solidFill>
              </a:defRPr>
            </a:lvl3pPr>
            <a:lvl4pPr marL="1368100" indent="0">
              <a:buNone/>
              <a:defRPr sz="1400">
                <a:solidFill>
                  <a:schemeClr val="tx1">
                    <a:tint val="75000"/>
                  </a:schemeClr>
                </a:solidFill>
              </a:defRPr>
            </a:lvl4pPr>
            <a:lvl5pPr marL="1824127" indent="0">
              <a:buNone/>
              <a:defRPr sz="1400">
                <a:solidFill>
                  <a:schemeClr val="tx1">
                    <a:tint val="75000"/>
                  </a:schemeClr>
                </a:solidFill>
              </a:defRPr>
            </a:lvl5pPr>
            <a:lvl6pPr marL="2280158" indent="0">
              <a:buNone/>
              <a:defRPr sz="1400">
                <a:solidFill>
                  <a:schemeClr val="tx1">
                    <a:tint val="75000"/>
                  </a:schemeClr>
                </a:solidFill>
              </a:defRPr>
            </a:lvl6pPr>
            <a:lvl7pPr marL="2736195" indent="0">
              <a:buNone/>
              <a:defRPr sz="1400">
                <a:solidFill>
                  <a:schemeClr val="tx1">
                    <a:tint val="75000"/>
                  </a:schemeClr>
                </a:solidFill>
              </a:defRPr>
            </a:lvl7pPr>
            <a:lvl8pPr marL="3192222" indent="0">
              <a:buNone/>
              <a:defRPr sz="1400">
                <a:solidFill>
                  <a:schemeClr val="tx1">
                    <a:tint val="75000"/>
                  </a:schemeClr>
                </a:solidFill>
              </a:defRPr>
            </a:lvl8pPr>
            <a:lvl9pPr marL="364825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F228B9-78BA-41B6-A18C-1DC497069FDE}" type="datetimeFigureOut">
              <a:rPr lang="en-US" smtClean="0">
                <a:solidFill>
                  <a:prstClr val="black">
                    <a:tint val="75000"/>
                  </a:prstClr>
                </a:solidFill>
              </a:rPr>
              <a:pPr/>
              <a:t>12/11/2018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FF9DD0-6DC4-431D-A36F-5697C1AA50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75243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3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F0B1A4E-F872-4A06-8051-134BA373F1E2}" type="datetimeFigureOut">
              <a:rPr lang="en-US" smtClean="0">
                <a:solidFill>
                  <a:prstClr val="black">
                    <a:tint val="75000"/>
                  </a:prstClr>
                </a:solidFill>
              </a:rPr>
              <a:pPr/>
              <a:t>12/11/2018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5D1F46-E332-424F-98C6-7677C2443D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049222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5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5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5F228B9-78BA-41B6-A18C-1DC497069FDE}" type="datetimeFigureOut">
              <a:rPr lang="en-US" smtClean="0">
                <a:solidFill>
                  <a:prstClr val="black">
                    <a:tint val="75000"/>
                  </a:prstClr>
                </a:solidFill>
              </a:rPr>
              <a:pPr/>
              <a:t>12/11/2018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CFF9DD0-6DC4-431D-A36F-5697C1AA50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840683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63"/>
            <a:ext cx="4040188" cy="639763"/>
          </a:xfrm>
        </p:spPr>
        <p:txBody>
          <a:bodyPr anchor="b"/>
          <a:lstStyle>
            <a:lvl1pPr marL="0" indent="0">
              <a:buNone/>
              <a:defRPr sz="2400" b="1"/>
            </a:lvl1pPr>
            <a:lvl2pPr marL="456018" indent="0">
              <a:buNone/>
              <a:defRPr sz="2000" b="1"/>
            </a:lvl2pPr>
            <a:lvl3pPr marL="912059" indent="0">
              <a:buNone/>
              <a:defRPr sz="1800" b="1"/>
            </a:lvl3pPr>
            <a:lvl4pPr marL="1368100" indent="0">
              <a:buNone/>
              <a:defRPr sz="1600" b="1"/>
            </a:lvl4pPr>
            <a:lvl5pPr marL="1824127" indent="0">
              <a:buNone/>
              <a:defRPr sz="1600" b="1"/>
            </a:lvl5pPr>
            <a:lvl6pPr marL="2280158" indent="0">
              <a:buNone/>
              <a:defRPr sz="1600" b="1"/>
            </a:lvl6pPr>
            <a:lvl7pPr marL="2736195" indent="0">
              <a:buNone/>
              <a:defRPr sz="1600" b="1"/>
            </a:lvl7pPr>
            <a:lvl8pPr marL="3192222" indent="0">
              <a:buNone/>
              <a:defRPr sz="1600" b="1"/>
            </a:lvl8pPr>
            <a:lvl9pPr marL="364825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63"/>
            <a:ext cx="4041775" cy="639763"/>
          </a:xfrm>
        </p:spPr>
        <p:txBody>
          <a:bodyPr anchor="b"/>
          <a:lstStyle>
            <a:lvl1pPr marL="0" indent="0">
              <a:buNone/>
              <a:defRPr sz="2400" b="1"/>
            </a:lvl1pPr>
            <a:lvl2pPr marL="456018" indent="0">
              <a:buNone/>
              <a:defRPr sz="2000" b="1"/>
            </a:lvl2pPr>
            <a:lvl3pPr marL="912059" indent="0">
              <a:buNone/>
              <a:defRPr sz="1800" b="1"/>
            </a:lvl3pPr>
            <a:lvl4pPr marL="1368100" indent="0">
              <a:buNone/>
              <a:defRPr sz="1600" b="1"/>
            </a:lvl4pPr>
            <a:lvl5pPr marL="1824127" indent="0">
              <a:buNone/>
              <a:defRPr sz="1600" b="1"/>
            </a:lvl5pPr>
            <a:lvl6pPr marL="2280158" indent="0">
              <a:buNone/>
              <a:defRPr sz="1600" b="1"/>
            </a:lvl6pPr>
            <a:lvl7pPr marL="2736195" indent="0">
              <a:buNone/>
              <a:defRPr sz="1600" b="1"/>
            </a:lvl7pPr>
            <a:lvl8pPr marL="3192222" indent="0">
              <a:buNone/>
              <a:defRPr sz="1600" b="1"/>
            </a:lvl8pPr>
            <a:lvl9pPr marL="364825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5F228B9-78BA-41B6-A18C-1DC497069FDE}" type="datetimeFigureOut">
              <a:rPr lang="en-US" smtClean="0">
                <a:solidFill>
                  <a:prstClr val="black">
                    <a:tint val="75000"/>
                  </a:prstClr>
                </a:solidFill>
              </a:rPr>
              <a:pPr/>
              <a:t>12/11/2018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CFF9DD0-6DC4-431D-A36F-5697C1AA50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108271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5F228B9-78BA-41B6-A18C-1DC497069FDE}" type="datetimeFigureOut">
              <a:rPr lang="en-US" smtClean="0">
                <a:solidFill>
                  <a:prstClr val="black">
                    <a:tint val="75000"/>
                  </a:prstClr>
                </a:solidFill>
              </a:rPr>
              <a:pPr/>
              <a:t>12/11/2018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CFF9DD0-6DC4-431D-A36F-5697C1AA50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449592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F228B9-78BA-41B6-A18C-1DC497069FDE}" type="datetimeFigureOut">
              <a:rPr lang="en-US" smtClean="0">
                <a:solidFill>
                  <a:prstClr val="black">
                    <a:tint val="75000"/>
                  </a:prstClr>
                </a:solidFill>
              </a:rPr>
              <a:pPr/>
              <a:t>12/11/2018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CFF9DD0-6DC4-431D-A36F-5697C1AA50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776554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9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0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6018" indent="0">
              <a:buNone/>
              <a:defRPr sz="1200"/>
            </a:lvl2pPr>
            <a:lvl3pPr marL="912059" indent="0">
              <a:buNone/>
              <a:defRPr sz="1000"/>
            </a:lvl3pPr>
            <a:lvl4pPr marL="1368100" indent="0">
              <a:buNone/>
              <a:defRPr sz="900"/>
            </a:lvl4pPr>
            <a:lvl5pPr marL="1824127" indent="0">
              <a:buNone/>
              <a:defRPr sz="900"/>
            </a:lvl5pPr>
            <a:lvl6pPr marL="2280158" indent="0">
              <a:buNone/>
              <a:defRPr sz="900"/>
            </a:lvl6pPr>
            <a:lvl7pPr marL="2736195" indent="0">
              <a:buNone/>
              <a:defRPr sz="900"/>
            </a:lvl7pPr>
            <a:lvl8pPr marL="3192222" indent="0">
              <a:buNone/>
              <a:defRPr sz="900"/>
            </a:lvl8pPr>
            <a:lvl9pPr marL="364825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F228B9-78BA-41B6-A18C-1DC497069FDE}" type="datetimeFigureOut">
              <a:rPr lang="en-US" smtClean="0">
                <a:solidFill>
                  <a:prstClr val="black">
                    <a:tint val="75000"/>
                  </a:prstClr>
                </a:solidFill>
              </a:rPr>
              <a:pPr/>
              <a:t>12/11/2018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CFF9DD0-6DC4-431D-A36F-5697C1AA50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692518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5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018" indent="0">
              <a:buNone/>
              <a:defRPr sz="2800"/>
            </a:lvl2pPr>
            <a:lvl3pPr marL="912059" indent="0">
              <a:buNone/>
              <a:defRPr sz="2400"/>
            </a:lvl3pPr>
            <a:lvl4pPr marL="1368100" indent="0">
              <a:buNone/>
              <a:defRPr sz="2000"/>
            </a:lvl4pPr>
            <a:lvl5pPr marL="1824127" indent="0">
              <a:buNone/>
              <a:defRPr sz="2000"/>
            </a:lvl5pPr>
            <a:lvl6pPr marL="2280158" indent="0">
              <a:buNone/>
              <a:defRPr sz="2000"/>
            </a:lvl6pPr>
            <a:lvl7pPr marL="2736195" indent="0">
              <a:buNone/>
              <a:defRPr sz="2000"/>
            </a:lvl7pPr>
            <a:lvl8pPr marL="3192222" indent="0">
              <a:buNone/>
              <a:defRPr sz="2000"/>
            </a:lvl8pPr>
            <a:lvl9pPr marL="3648250"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6018" indent="0">
              <a:buNone/>
              <a:defRPr sz="1200"/>
            </a:lvl2pPr>
            <a:lvl3pPr marL="912059" indent="0">
              <a:buNone/>
              <a:defRPr sz="1000"/>
            </a:lvl3pPr>
            <a:lvl4pPr marL="1368100" indent="0">
              <a:buNone/>
              <a:defRPr sz="900"/>
            </a:lvl4pPr>
            <a:lvl5pPr marL="1824127" indent="0">
              <a:buNone/>
              <a:defRPr sz="900"/>
            </a:lvl5pPr>
            <a:lvl6pPr marL="2280158" indent="0">
              <a:buNone/>
              <a:defRPr sz="900"/>
            </a:lvl6pPr>
            <a:lvl7pPr marL="2736195" indent="0">
              <a:buNone/>
              <a:defRPr sz="900"/>
            </a:lvl7pPr>
            <a:lvl8pPr marL="3192222" indent="0">
              <a:buNone/>
              <a:defRPr sz="900"/>
            </a:lvl8pPr>
            <a:lvl9pPr marL="364825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F228B9-78BA-41B6-A18C-1DC497069FDE}" type="datetimeFigureOut">
              <a:rPr lang="en-US" smtClean="0">
                <a:solidFill>
                  <a:prstClr val="black">
                    <a:tint val="75000"/>
                  </a:prstClr>
                </a:solidFill>
              </a:rPr>
              <a:pPr/>
              <a:t>12/11/2018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CFF9DD0-6DC4-431D-A36F-5697C1AA50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205955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F228B9-78BA-41B6-A18C-1DC497069FDE}" type="datetimeFigureOut">
              <a:rPr lang="en-US" smtClean="0">
                <a:solidFill>
                  <a:prstClr val="black">
                    <a:tint val="75000"/>
                  </a:prstClr>
                </a:solidFill>
              </a:rPr>
              <a:pPr/>
              <a:t>12/11/2018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FF9DD0-6DC4-431D-A36F-5697C1AA50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671925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8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F228B9-78BA-41B6-A18C-1DC497069FDE}" type="datetimeFigureOut">
              <a:rPr lang="en-US" smtClean="0">
                <a:solidFill>
                  <a:prstClr val="black">
                    <a:tint val="75000"/>
                  </a:prstClr>
                </a:solidFill>
              </a:rPr>
              <a:pPr/>
              <a:t>12/11/2018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FF9DD0-6DC4-431D-A36F-5697C1AA50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181729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5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1"/>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667"/>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80808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8D9CF25-5860-4BE0-B61D-A8201C0A89D9}"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70210186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1_Side Comments">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42343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E83BB9-BCA7-4F41-BDB1-43483AC21D3C}" type="datetimeFigureOut">
              <a:rPr lang="en-US" smtClean="0"/>
              <a:t>12/11/2018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6E00B3-87B3-4972-AF2E-2B4E3A4C845A}" type="slidenum">
              <a:rPr lang="en-US" smtClean="0"/>
              <a:t>‹#›</a:t>
            </a:fld>
            <a:endParaRPr lang="en-US"/>
          </a:p>
        </p:txBody>
      </p:sp>
    </p:spTree>
    <p:extLst>
      <p:ext uri="{BB962C8B-B14F-4D97-AF65-F5344CB8AC3E}">
        <p14:creationId xmlns:p14="http://schemas.microsoft.com/office/powerpoint/2010/main" val="13840193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0B1A4E-F872-4A06-8051-134BA373F1E2}" type="datetimeFigureOut">
              <a:rPr lang="en-US" smtClean="0">
                <a:solidFill>
                  <a:prstClr val="black">
                    <a:tint val="75000"/>
                  </a:prstClr>
                </a:solidFill>
              </a:rPr>
              <a:pPr/>
              <a:t>12/11/2018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5D1F46-E332-424F-98C6-7677C2443D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332811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415796" y="1322832"/>
            <a:ext cx="2380488" cy="4135187"/>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7" name="bk object 17"/>
          <p:cNvSpPr/>
          <p:nvPr/>
        </p:nvSpPr>
        <p:spPr>
          <a:xfrm>
            <a:off x="74676" y="77723"/>
            <a:ext cx="9006840" cy="5911596"/>
          </a:xfrm>
          <a:prstGeom prst="rect">
            <a:avLst/>
          </a:prstGeom>
          <a:blipFill>
            <a:blip r:embed="rId3" cstate="print"/>
            <a:stretch>
              <a:fillRect/>
            </a:stretch>
          </a:blipFill>
        </p:spPr>
        <p:txBody>
          <a:bodyPr wrap="square" lIns="0" tIns="0" rIns="0" bIns="0" rtlCol="0"/>
          <a:lstStyle/>
          <a:p>
            <a:endParaRPr/>
          </a:p>
        </p:txBody>
      </p:sp>
      <p:sp>
        <p:nvSpPr>
          <p:cNvPr id="18" name="bk object 18"/>
          <p:cNvSpPr/>
          <p:nvPr/>
        </p:nvSpPr>
        <p:spPr>
          <a:xfrm>
            <a:off x="121920" y="102107"/>
            <a:ext cx="8917305" cy="5821680"/>
          </a:xfrm>
          <a:custGeom>
            <a:avLst/>
            <a:gdLst/>
            <a:ahLst/>
            <a:cxnLst/>
            <a:rect l="l" t="t" r="r" b="b"/>
            <a:pathLst>
              <a:path w="8917305" h="5821680">
                <a:moveTo>
                  <a:pt x="0" y="5821680"/>
                </a:moveTo>
                <a:lnTo>
                  <a:pt x="8916924" y="5821680"/>
                </a:lnTo>
                <a:lnTo>
                  <a:pt x="8916924" y="0"/>
                </a:lnTo>
                <a:lnTo>
                  <a:pt x="0" y="0"/>
                </a:lnTo>
                <a:lnTo>
                  <a:pt x="0" y="5821680"/>
                </a:lnTo>
                <a:close/>
              </a:path>
            </a:pathLst>
          </a:custGeom>
          <a:ln w="9144">
            <a:solidFill>
              <a:srgbClr val="000000"/>
            </a:solidFill>
          </a:ln>
        </p:spPr>
        <p:txBody>
          <a:bodyPr wrap="square" lIns="0" tIns="0" rIns="0" bIns="0" rtlCol="0"/>
          <a:lstStyle/>
          <a:p>
            <a:endParaRPr/>
          </a:p>
        </p:txBody>
      </p:sp>
      <p:sp>
        <p:nvSpPr>
          <p:cNvPr id="2" name="Holder 2"/>
          <p:cNvSpPr>
            <a:spLocks noGrp="1"/>
          </p:cNvSpPr>
          <p:nvPr>
            <p:ph type="ctrTitle"/>
          </p:nvPr>
        </p:nvSpPr>
        <p:spPr>
          <a:xfrm>
            <a:off x="1820799" y="123189"/>
            <a:ext cx="5502401" cy="513715"/>
          </a:xfrm>
          <a:prstGeom prst="rect">
            <a:avLst/>
          </a:prstGeom>
        </p:spPr>
        <p:txBody>
          <a:bodyPr wrap="square" lIns="0" tIns="0" rIns="0" bIns="0">
            <a:spAutoFit/>
          </a:bodyPr>
          <a:lstStyle>
            <a:lvl1pPr>
              <a:defRPr sz="3200" b="1" i="0">
                <a:solidFill>
                  <a:srgbClr val="800000"/>
                </a:solidFill>
                <a:latin typeface="Calibri"/>
                <a:cs typeface="Calibri"/>
              </a:defRPr>
            </a:lvl1pPr>
          </a:lstStyle>
          <a:p>
            <a:endParaRPr/>
          </a:p>
        </p:txBody>
      </p:sp>
      <p:sp>
        <p:nvSpPr>
          <p:cNvPr id="3" name="Holder 3"/>
          <p:cNvSpPr>
            <a:spLocks noGrp="1"/>
          </p:cNvSpPr>
          <p:nvPr>
            <p:ph type="subTitle" idx="4"/>
          </p:nvPr>
        </p:nvSpPr>
        <p:spPr>
          <a:xfrm>
            <a:off x="724788" y="3834510"/>
            <a:ext cx="7694422" cy="903604"/>
          </a:xfrm>
          <a:prstGeom prst="rect">
            <a:avLst/>
          </a:prstGeom>
        </p:spPr>
        <p:txBody>
          <a:bodyPr wrap="square" lIns="0" tIns="0" rIns="0" bIns="0">
            <a:spAutoFit/>
          </a:bodyPr>
          <a:lstStyle>
            <a:lvl1pPr>
              <a:defRPr sz="2400" b="1" i="0">
                <a:solidFill>
                  <a:srgbClr val="1F487C"/>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12/11/2018</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77662403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800000"/>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2000" b="1" i="0">
                <a:solidFill>
                  <a:srgbClr val="FF0000"/>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12/11/2018</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86467276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800000"/>
                </a:solidFill>
                <a:latin typeface="Calibri"/>
                <a:cs typeface="Calibri"/>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12/11/2018</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04673820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800000"/>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12/11/2018</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95906663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12/11/2018</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4266063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1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F0B1A4E-F872-4A06-8051-134BA373F1E2}" type="datetimeFigureOut">
              <a:rPr lang="en-US" smtClean="0">
                <a:solidFill>
                  <a:prstClr val="black">
                    <a:tint val="75000"/>
                  </a:prstClr>
                </a:solidFill>
              </a:rPr>
              <a:pPr/>
              <a:t>12/11/2018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5D1F46-E332-424F-98C6-7677C2443D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56726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F0B1A4E-F872-4A06-8051-134BA373F1E2}" type="datetimeFigureOut">
              <a:rPr lang="en-US" smtClean="0">
                <a:solidFill>
                  <a:prstClr val="black">
                    <a:tint val="75000"/>
                  </a:prstClr>
                </a:solidFill>
              </a:rPr>
              <a:pPr/>
              <a:t>12/11/2018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5D1F46-E332-424F-98C6-7677C2443D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50816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8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8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F0B1A4E-F872-4A06-8051-134BA373F1E2}" type="datetimeFigureOut">
              <a:rPr lang="en-US" smtClean="0">
                <a:solidFill>
                  <a:prstClr val="black">
                    <a:tint val="75000"/>
                  </a:prstClr>
                </a:solidFill>
              </a:rPr>
              <a:pPr/>
              <a:t>12/11/2018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D5D1F46-E332-424F-98C6-7677C2443D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19459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F0B1A4E-F872-4A06-8051-134BA373F1E2}" type="datetimeFigureOut">
              <a:rPr lang="en-US" smtClean="0">
                <a:solidFill>
                  <a:prstClr val="black">
                    <a:tint val="75000"/>
                  </a:prstClr>
                </a:solidFill>
              </a:rPr>
              <a:pPr/>
              <a:t>12/11/2018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D5D1F46-E332-424F-98C6-7677C2443D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92268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0B1A4E-F872-4A06-8051-134BA373F1E2}" type="datetimeFigureOut">
              <a:rPr lang="en-US" smtClean="0">
                <a:solidFill>
                  <a:prstClr val="black">
                    <a:tint val="75000"/>
                  </a:prstClr>
                </a:solidFill>
              </a:rPr>
              <a:pPr/>
              <a:t>12/11/2018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D5D1F46-E332-424F-98C6-7677C2443D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57554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F0B1A4E-F872-4A06-8051-134BA373F1E2}" type="datetimeFigureOut">
              <a:rPr lang="en-US" smtClean="0">
                <a:solidFill>
                  <a:prstClr val="black">
                    <a:tint val="75000"/>
                  </a:prstClr>
                </a:solidFill>
              </a:rPr>
              <a:pPr/>
              <a:t>12/11/2018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5D1F46-E332-424F-98C6-7677C2443D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4695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F0B1A4E-F872-4A06-8051-134BA373F1E2}" type="datetimeFigureOut">
              <a:rPr lang="en-US" smtClean="0">
                <a:solidFill>
                  <a:prstClr val="black">
                    <a:tint val="75000"/>
                  </a:prstClr>
                </a:solidFill>
              </a:rPr>
              <a:pPr/>
              <a:t>12/11/2018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5D1F46-E332-424F-98C6-7677C2443D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70938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0B1A4E-F872-4A06-8051-134BA373F1E2}" type="datetimeFigureOut">
              <a:rPr lang="en-US" smtClean="0">
                <a:solidFill>
                  <a:prstClr val="black">
                    <a:tint val="75000"/>
                  </a:prstClr>
                </a:solidFill>
              </a:rPr>
              <a:pPr/>
              <a:t>12/11/2018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5D1F46-E332-424F-98C6-7677C2443D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45483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4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4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0B1A4E-F872-4A06-8051-134BA373F1E2}" type="datetimeFigureOut">
              <a:rPr lang="en-US" smtClean="0">
                <a:solidFill>
                  <a:prstClr val="black">
                    <a:tint val="75000"/>
                  </a:prstClr>
                </a:solidFill>
              </a:rPr>
              <a:pPr/>
              <a:t>12/11/2018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5D1F46-E332-424F-98C6-7677C2443D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83898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1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EE83BB9-BCA7-4F41-BDB1-43483AC21D3C}" type="datetimeFigureOut">
              <a:rPr lang="en-US" smtClean="0"/>
              <a:t>12/11/2018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6E00B3-87B3-4972-AF2E-2B4E3A4C845A}" type="slidenum">
              <a:rPr lang="en-US" smtClean="0"/>
              <a:t>‹#›</a:t>
            </a:fld>
            <a:endParaRPr lang="en-US"/>
          </a:p>
        </p:txBody>
      </p:sp>
    </p:spTree>
    <p:extLst>
      <p:ext uri="{BB962C8B-B14F-4D97-AF65-F5344CB8AC3E}">
        <p14:creationId xmlns:p14="http://schemas.microsoft.com/office/powerpoint/2010/main" val="25402001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CE0435B-C1C1-44E9-8ECE-67D0C4635D15}" type="datetimeFigureOut">
              <a:rPr lang="en-US">
                <a:solidFill>
                  <a:prstClr val="black">
                    <a:tint val="75000"/>
                  </a:prstClr>
                </a:solidFill>
              </a:rPr>
              <a:pPr/>
              <a:t>12/11/2018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C4837A-B701-40CC-9A53-8CFDF22DD99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63206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E0435B-C1C1-44E9-8ECE-67D0C4635D15}" type="datetimeFigureOut">
              <a:rPr lang="en-US">
                <a:solidFill>
                  <a:prstClr val="black">
                    <a:tint val="75000"/>
                  </a:prstClr>
                </a:solidFill>
              </a:rPr>
              <a:pPr/>
              <a:t>12/11/2018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C4837A-B701-40CC-9A53-8CFDF22DD99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59882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CE0435B-C1C1-44E9-8ECE-67D0C4635D15}" type="datetimeFigureOut">
              <a:rPr lang="en-US">
                <a:solidFill>
                  <a:prstClr val="black">
                    <a:tint val="75000"/>
                  </a:prstClr>
                </a:solidFill>
              </a:rPr>
              <a:pPr/>
              <a:t>12/11/2018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C4837A-B701-40CC-9A53-8CFDF22DD99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30542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CE0435B-C1C1-44E9-8ECE-67D0C4635D15}" type="datetimeFigureOut">
              <a:rPr lang="en-US">
                <a:solidFill>
                  <a:prstClr val="black">
                    <a:tint val="75000"/>
                  </a:prstClr>
                </a:solidFill>
              </a:rPr>
              <a:pPr/>
              <a:t>12/11/2018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C4837A-B701-40CC-9A53-8CFDF22DD99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98611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CE0435B-C1C1-44E9-8ECE-67D0C4635D15}" type="datetimeFigureOut">
              <a:rPr lang="en-US">
                <a:solidFill>
                  <a:prstClr val="black">
                    <a:tint val="75000"/>
                  </a:prstClr>
                </a:solidFill>
              </a:rPr>
              <a:pPr/>
              <a:t>12/11/2018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8C4837A-B701-40CC-9A53-8CFDF22DD99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88554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CE0435B-C1C1-44E9-8ECE-67D0C4635D15}" type="datetimeFigureOut">
              <a:rPr lang="en-US">
                <a:solidFill>
                  <a:prstClr val="black">
                    <a:tint val="75000"/>
                  </a:prstClr>
                </a:solidFill>
              </a:rPr>
              <a:pPr/>
              <a:t>12/11/2018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8C4837A-B701-40CC-9A53-8CFDF22DD99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07459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E0435B-C1C1-44E9-8ECE-67D0C4635D15}" type="datetimeFigureOut">
              <a:rPr lang="en-US">
                <a:solidFill>
                  <a:prstClr val="black">
                    <a:tint val="75000"/>
                  </a:prstClr>
                </a:solidFill>
              </a:rPr>
              <a:pPr/>
              <a:t>12/11/2018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8C4837A-B701-40CC-9A53-8CFDF22DD99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22940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CE0435B-C1C1-44E9-8ECE-67D0C4635D15}" type="datetimeFigureOut">
              <a:rPr lang="en-US">
                <a:solidFill>
                  <a:prstClr val="black">
                    <a:tint val="75000"/>
                  </a:prstClr>
                </a:solidFill>
              </a:rPr>
              <a:pPr/>
              <a:t>12/11/2018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C4837A-B701-40CC-9A53-8CFDF22DD99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14544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CE0435B-C1C1-44E9-8ECE-67D0C4635D15}" type="datetimeFigureOut">
              <a:rPr lang="en-US">
                <a:solidFill>
                  <a:prstClr val="black">
                    <a:tint val="75000"/>
                  </a:prstClr>
                </a:solidFill>
              </a:rPr>
              <a:pPr/>
              <a:t>12/11/2018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C4837A-B701-40CC-9A53-8CFDF22DD99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57068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E0435B-C1C1-44E9-8ECE-67D0C4635D15}" type="datetimeFigureOut">
              <a:rPr lang="en-US">
                <a:solidFill>
                  <a:prstClr val="black">
                    <a:tint val="75000"/>
                  </a:prstClr>
                </a:solidFill>
              </a:rPr>
              <a:pPr/>
              <a:t>12/11/2018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C4837A-B701-40CC-9A53-8CFDF22DD99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28479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EE83BB9-BCA7-4F41-BDB1-43483AC21D3C}" type="datetimeFigureOut">
              <a:rPr lang="en-US" smtClean="0"/>
              <a:t>12/11/2018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6E00B3-87B3-4972-AF2E-2B4E3A4C845A}" type="slidenum">
              <a:rPr lang="en-US" smtClean="0"/>
              <a:t>‹#›</a:t>
            </a:fld>
            <a:endParaRPr lang="en-US"/>
          </a:p>
        </p:txBody>
      </p:sp>
    </p:spTree>
    <p:extLst>
      <p:ext uri="{BB962C8B-B14F-4D97-AF65-F5344CB8AC3E}">
        <p14:creationId xmlns:p14="http://schemas.microsoft.com/office/powerpoint/2010/main" val="32180086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E0435B-C1C1-44E9-8ECE-67D0C4635D15}" type="datetimeFigureOut">
              <a:rPr lang="en-US">
                <a:solidFill>
                  <a:prstClr val="black">
                    <a:tint val="75000"/>
                  </a:prstClr>
                </a:solidFill>
              </a:rPr>
              <a:pPr/>
              <a:t>12/11/2018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C4837A-B701-40CC-9A53-8CFDF22DD99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83068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DB359FD-B17E-E344-84D6-B2A6324BA2C4}" type="datetimeFigureOut">
              <a:rPr lang="en-US" smtClean="0">
                <a:solidFill>
                  <a:prstClr val="black">
                    <a:tint val="75000"/>
                  </a:prstClr>
                </a:solidFill>
              </a:rPr>
              <a:pPr/>
              <a:t>12/11/2018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5BD483-EC37-974F-9B93-A23C756C24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00229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B359FD-B17E-E344-84D6-B2A6324BA2C4}" type="datetimeFigureOut">
              <a:rPr lang="en-US" smtClean="0">
                <a:solidFill>
                  <a:prstClr val="black">
                    <a:tint val="75000"/>
                  </a:prstClr>
                </a:solidFill>
              </a:rPr>
              <a:pPr/>
              <a:t>12/11/2018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5BD483-EC37-974F-9B93-A23C756C24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54100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DB359FD-B17E-E344-84D6-B2A6324BA2C4}" type="datetimeFigureOut">
              <a:rPr lang="en-US" smtClean="0">
                <a:solidFill>
                  <a:prstClr val="black">
                    <a:tint val="75000"/>
                  </a:prstClr>
                </a:solidFill>
              </a:rPr>
              <a:pPr/>
              <a:t>12/11/2018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5BD483-EC37-974F-9B93-A23C756C24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85360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DB359FD-B17E-E344-84D6-B2A6324BA2C4}" type="datetimeFigureOut">
              <a:rPr lang="en-US" smtClean="0">
                <a:solidFill>
                  <a:prstClr val="black">
                    <a:tint val="75000"/>
                  </a:prstClr>
                </a:solidFill>
              </a:rPr>
              <a:pPr/>
              <a:t>12/11/2018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25BD483-EC37-974F-9B93-A23C756C24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70796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DB359FD-B17E-E344-84D6-B2A6324BA2C4}" type="datetimeFigureOut">
              <a:rPr lang="en-US" smtClean="0">
                <a:solidFill>
                  <a:prstClr val="black">
                    <a:tint val="75000"/>
                  </a:prstClr>
                </a:solidFill>
              </a:rPr>
              <a:pPr/>
              <a:t>12/11/2018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25BD483-EC37-974F-9B93-A23C756C24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90899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DB359FD-B17E-E344-84D6-B2A6324BA2C4}" type="datetimeFigureOut">
              <a:rPr lang="en-US" smtClean="0">
                <a:solidFill>
                  <a:prstClr val="black">
                    <a:tint val="75000"/>
                  </a:prstClr>
                </a:solidFill>
              </a:rPr>
              <a:pPr/>
              <a:t>12/11/2018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25BD483-EC37-974F-9B93-A23C756C24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86163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B359FD-B17E-E344-84D6-B2A6324BA2C4}" type="datetimeFigureOut">
              <a:rPr lang="en-US" smtClean="0">
                <a:solidFill>
                  <a:prstClr val="black">
                    <a:tint val="75000"/>
                  </a:prstClr>
                </a:solidFill>
              </a:rPr>
              <a:pPr/>
              <a:t>12/11/2018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25BD483-EC37-974F-9B93-A23C756C24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378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DB359FD-B17E-E344-84D6-B2A6324BA2C4}" type="datetimeFigureOut">
              <a:rPr lang="en-US" smtClean="0">
                <a:solidFill>
                  <a:prstClr val="black">
                    <a:tint val="75000"/>
                  </a:prstClr>
                </a:solidFill>
              </a:rPr>
              <a:pPr/>
              <a:t>12/11/2018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25BD483-EC37-974F-9B93-A23C756C24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36482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DB359FD-B17E-E344-84D6-B2A6324BA2C4}" type="datetimeFigureOut">
              <a:rPr lang="en-US" smtClean="0">
                <a:solidFill>
                  <a:prstClr val="black">
                    <a:tint val="75000"/>
                  </a:prstClr>
                </a:solidFill>
              </a:rPr>
              <a:pPr/>
              <a:t>12/11/2018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25BD483-EC37-974F-9B93-A23C756C24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16413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8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8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EE83BB9-BCA7-4F41-BDB1-43483AC21D3C}" type="datetimeFigureOut">
              <a:rPr lang="en-US" smtClean="0"/>
              <a:t>12/11/2018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86E00B3-87B3-4972-AF2E-2B4E3A4C845A}" type="slidenum">
              <a:rPr lang="en-US" smtClean="0"/>
              <a:t>‹#›</a:t>
            </a:fld>
            <a:endParaRPr lang="en-US"/>
          </a:p>
        </p:txBody>
      </p:sp>
    </p:spTree>
    <p:extLst>
      <p:ext uri="{BB962C8B-B14F-4D97-AF65-F5344CB8AC3E}">
        <p14:creationId xmlns:p14="http://schemas.microsoft.com/office/powerpoint/2010/main" val="242454627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B359FD-B17E-E344-84D6-B2A6324BA2C4}" type="datetimeFigureOut">
              <a:rPr lang="en-US" smtClean="0">
                <a:solidFill>
                  <a:prstClr val="black">
                    <a:tint val="75000"/>
                  </a:prstClr>
                </a:solidFill>
              </a:rPr>
              <a:pPr/>
              <a:t>12/11/2018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5BD483-EC37-974F-9B93-A23C756C24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122289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B359FD-B17E-E344-84D6-B2A6324BA2C4}" type="datetimeFigureOut">
              <a:rPr lang="en-US" smtClean="0">
                <a:solidFill>
                  <a:prstClr val="black">
                    <a:tint val="75000"/>
                  </a:prstClr>
                </a:solidFill>
              </a:rPr>
              <a:pPr/>
              <a:t>12/11/2018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5BD483-EC37-974F-9B93-A23C756C24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69430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47889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76" name="PlaceHolder 1"/>
          <p:cNvSpPr>
            <a:spLocks noGrp="1"/>
          </p:cNvSpPr>
          <p:nvPr>
            <p:ph type="title"/>
          </p:nvPr>
        </p:nvSpPr>
        <p:spPr>
          <a:xfrm>
            <a:off x="306000" y="353520"/>
            <a:ext cx="8715240" cy="457200"/>
          </a:xfrm>
          <a:prstGeom prst="rect">
            <a:avLst/>
          </a:prstGeom>
        </p:spPr>
        <p:txBody>
          <a:bodyPr lIns="0" tIns="0" rIns="0" bIns="0" anchor="ctr"/>
          <a:lstStyle/>
          <a:p>
            <a:endParaRPr lang="en-US" sz="3000" b="0" strike="noStrike" spc="-1">
              <a:solidFill>
                <a:srgbClr val="881C1C"/>
              </a:solidFill>
              <a:uFill>
                <a:solidFill>
                  <a:srgbClr val="FFFFFF"/>
                </a:solidFill>
              </a:uFill>
              <a:latin typeface="Georgia"/>
            </a:endParaRPr>
          </a:p>
        </p:txBody>
      </p:sp>
      <p:sp>
        <p:nvSpPr>
          <p:cNvPr id="177" name="PlaceHolder 2"/>
          <p:cNvSpPr>
            <a:spLocks noGrp="1"/>
          </p:cNvSpPr>
          <p:nvPr>
            <p:ph type="subTitle"/>
          </p:nvPr>
        </p:nvSpPr>
        <p:spPr>
          <a:xfrm>
            <a:off x="380520" y="1371600"/>
            <a:ext cx="8029800" cy="3977280"/>
          </a:xfrm>
          <a:prstGeom prst="rect">
            <a:avLst/>
          </a:prstGeom>
        </p:spPr>
        <p:txBody>
          <a:bodyPr lIns="0" tIns="0" rIns="0" bIns="0" anchor="ctr"/>
          <a:lstStyle/>
          <a:p>
            <a:pPr marL="342720" indent="-342720" algn="ctr"/>
            <a:endParaRPr lang="en-US" sz="2400" b="0" strike="noStrike" spc="-1">
              <a:solidFill>
                <a:srgbClr val="000000"/>
              </a:solidFill>
              <a:uFill>
                <a:solidFill>
                  <a:srgbClr val="FFFFFF"/>
                </a:solidFill>
              </a:uFill>
              <a:latin typeface="Verdana"/>
            </a:endParaRPr>
          </a:p>
        </p:txBody>
      </p:sp>
    </p:spTree>
    <p:extLst>
      <p:ext uri="{BB962C8B-B14F-4D97-AF65-F5344CB8AC3E}">
        <p14:creationId xmlns:p14="http://schemas.microsoft.com/office/powerpoint/2010/main" val="123241391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78" name="PlaceHolder 1"/>
          <p:cNvSpPr>
            <a:spLocks noGrp="1"/>
          </p:cNvSpPr>
          <p:nvPr>
            <p:ph type="title"/>
          </p:nvPr>
        </p:nvSpPr>
        <p:spPr>
          <a:xfrm>
            <a:off x="306000" y="353520"/>
            <a:ext cx="8715240" cy="457200"/>
          </a:xfrm>
          <a:prstGeom prst="rect">
            <a:avLst/>
          </a:prstGeom>
        </p:spPr>
        <p:txBody>
          <a:bodyPr lIns="0" tIns="0" rIns="0" bIns="0" anchor="ctr"/>
          <a:lstStyle/>
          <a:p>
            <a:endParaRPr lang="en-US" sz="3000" b="0" strike="noStrike" spc="-1">
              <a:solidFill>
                <a:srgbClr val="881C1C"/>
              </a:solidFill>
              <a:uFill>
                <a:solidFill>
                  <a:srgbClr val="FFFFFF"/>
                </a:solidFill>
              </a:uFill>
              <a:latin typeface="Georgia"/>
            </a:endParaRPr>
          </a:p>
        </p:txBody>
      </p:sp>
      <p:sp>
        <p:nvSpPr>
          <p:cNvPr id="179" name="PlaceHolder 2"/>
          <p:cNvSpPr>
            <a:spLocks noGrp="1"/>
          </p:cNvSpPr>
          <p:nvPr>
            <p:ph type="body"/>
          </p:nvPr>
        </p:nvSpPr>
        <p:spPr>
          <a:xfrm>
            <a:off x="380520" y="1371600"/>
            <a:ext cx="8029800" cy="3977280"/>
          </a:xfrm>
          <a:prstGeom prst="rect">
            <a:avLst/>
          </a:prstGeom>
        </p:spPr>
        <p:txBody>
          <a:bodyPr lIns="0" tIns="0" rIns="0" bIns="0"/>
          <a:lstStyle/>
          <a:p>
            <a:endParaRPr lang="en-US" sz="2400" b="0" strike="noStrike" spc="-1">
              <a:solidFill>
                <a:srgbClr val="000000"/>
              </a:solidFill>
              <a:uFill>
                <a:solidFill>
                  <a:srgbClr val="FFFFFF"/>
                </a:solidFill>
              </a:uFill>
              <a:latin typeface="Verdana"/>
            </a:endParaRPr>
          </a:p>
        </p:txBody>
      </p:sp>
    </p:spTree>
    <p:extLst>
      <p:ext uri="{BB962C8B-B14F-4D97-AF65-F5344CB8AC3E}">
        <p14:creationId xmlns:p14="http://schemas.microsoft.com/office/powerpoint/2010/main" val="28358689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80" name="PlaceHolder 1"/>
          <p:cNvSpPr>
            <a:spLocks noGrp="1"/>
          </p:cNvSpPr>
          <p:nvPr>
            <p:ph type="title"/>
          </p:nvPr>
        </p:nvSpPr>
        <p:spPr>
          <a:xfrm>
            <a:off x="306000" y="353520"/>
            <a:ext cx="8715240" cy="457200"/>
          </a:xfrm>
          <a:prstGeom prst="rect">
            <a:avLst/>
          </a:prstGeom>
        </p:spPr>
        <p:txBody>
          <a:bodyPr lIns="0" tIns="0" rIns="0" bIns="0" anchor="ctr"/>
          <a:lstStyle/>
          <a:p>
            <a:endParaRPr lang="en-US" sz="3000" b="0" strike="noStrike" spc="-1">
              <a:solidFill>
                <a:srgbClr val="881C1C"/>
              </a:solidFill>
              <a:uFill>
                <a:solidFill>
                  <a:srgbClr val="FFFFFF"/>
                </a:solidFill>
              </a:uFill>
              <a:latin typeface="Georgia"/>
            </a:endParaRPr>
          </a:p>
        </p:txBody>
      </p:sp>
      <p:sp>
        <p:nvSpPr>
          <p:cNvPr id="181" name="PlaceHolder 2"/>
          <p:cNvSpPr>
            <a:spLocks noGrp="1"/>
          </p:cNvSpPr>
          <p:nvPr>
            <p:ph type="body"/>
          </p:nvPr>
        </p:nvSpPr>
        <p:spPr>
          <a:xfrm>
            <a:off x="380520" y="1371600"/>
            <a:ext cx="3918240" cy="3977280"/>
          </a:xfrm>
          <a:prstGeom prst="rect">
            <a:avLst/>
          </a:prstGeom>
        </p:spPr>
        <p:txBody>
          <a:bodyPr lIns="0" tIns="0" rIns="0" bIns="0"/>
          <a:lstStyle/>
          <a:p>
            <a:endParaRPr lang="en-US" sz="2400" b="0" strike="noStrike" spc="-1">
              <a:solidFill>
                <a:srgbClr val="000000"/>
              </a:solidFill>
              <a:uFill>
                <a:solidFill>
                  <a:srgbClr val="FFFFFF"/>
                </a:solidFill>
              </a:uFill>
              <a:latin typeface="Verdana"/>
            </a:endParaRPr>
          </a:p>
        </p:txBody>
      </p:sp>
      <p:sp>
        <p:nvSpPr>
          <p:cNvPr id="182" name="PlaceHolder 3"/>
          <p:cNvSpPr>
            <a:spLocks noGrp="1"/>
          </p:cNvSpPr>
          <p:nvPr>
            <p:ph type="body"/>
          </p:nvPr>
        </p:nvSpPr>
        <p:spPr>
          <a:xfrm>
            <a:off x="4494960" y="1371600"/>
            <a:ext cx="3918240" cy="3977280"/>
          </a:xfrm>
          <a:prstGeom prst="rect">
            <a:avLst/>
          </a:prstGeom>
        </p:spPr>
        <p:txBody>
          <a:bodyPr lIns="0" tIns="0" rIns="0" bIns="0"/>
          <a:lstStyle/>
          <a:p>
            <a:endParaRPr lang="en-US" sz="2400" b="0" strike="noStrike" spc="-1">
              <a:solidFill>
                <a:srgbClr val="000000"/>
              </a:solidFill>
              <a:uFill>
                <a:solidFill>
                  <a:srgbClr val="FFFFFF"/>
                </a:solidFill>
              </a:uFill>
              <a:latin typeface="Verdana"/>
            </a:endParaRPr>
          </a:p>
        </p:txBody>
      </p:sp>
    </p:spTree>
    <p:extLst>
      <p:ext uri="{BB962C8B-B14F-4D97-AF65-F5344CB8AC3E}">
        <p14:creationId xmlns:p14="http://schemas.microsoft.com/office/powerpoint/2010/main" val="33394006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83" name="PlaceHolder 1"/>
          <p:cNvSpPr>
            <a:spLocks noGrp="1"/>
          </p:cNvSpPr>
          <p:nvPr>
            <p:ph type="title"/>
          </p:nvPr>
        </p:nvSpPr>
        <p:spPr>
          <a:xfrm>
            <a:off x="306000" y="353520"/>
            <a:ext cx="8715240" cy="457200"/>
          </a:xfrm>
          <a:prstGeom prst="rect">
            <a:avLst/>
          </a:prstGeom>
        </p:spPr>
        <p:txBody>
          <a:bodyPr lIns="0" tIns="0" rIns="0" bIns="0" anchor="ctr"/>
          <a:lstStyle/>
          <a:p>
            <a:endParaRPr lang="en-US" sz="3000" b="0" strike="noStrike" spc="-1">
              <a:solidFill>
                <a:srgbClr val="881C1C"/>
              </a:solidFill>
              <a:uFill>
                <a:solidFill>
                  <a:srgbClr val="FFFFFF"/>
                </a:solidFill>
              </a:uFill>
              <a:latin typeface="Georgia"/>
            </a:endParaRPr>
          </a:p>
        </p:txBody>
      </p:sp>
    </p:spTree>
    <p:extLst>
      <p:ext uri="{BB962C8B-B14F-4D97-AF65-F5344CB8AC3E}">
        <p14:creationId xmlns:p14="http://schemas.microsoft.com/office/powerpoint/2010/main" val="221070513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84" name="PlaceHolder 1"/>
          <p:cNvSpPr>
            <a:spLocks noGrp="1"/>
          </p:cNvSpPr>
          <p:nvPr>
            <p:ph type="subTitle"/>
          </p:nvPr>
        </p:nvSpPr>
        <p:spPr>
          <a:xfrm>
            <a:off x="306000" y="368280"/>
            <a:ext cx="8715240" cy="1982160"/>
          </a:xfrm>
          <a:prstGeom prst="rect">
            <a:avLst/>
          </a:prstGeom>
        </p:spPr>
        <p:txBody>
          <a:bodyPr lIns="0" tIns="0" rIns="0" bIns="0" anchor="ctr"/>
          <a:lstStyle/>
          <a:p>
            <a:pPr marL="342720" indent="-342720" algn="ctr"/>
            <a:endParaRPr lang="en-US" sz="2400" b="0" strike="noStrike" spc="-1">
              <a:solidFill>
                <a:srgbClr val="000000"/>
              </a:solidFill>
              <a:uFill>
                <a:solidFill>
                  <a:srgbClr val="FFFFFF"/>
                </a:solidFill>
              </a:uFill>
              <a:latin typeface="Verdana"/>
            </a:endParaRPr>
          </a:p>
        </p:txBody>
      </p:sp>
    </p:spTree>
    <p:extLst>
      <p:ext uri="{BB962C8B-B14F-4D97-AF65-F5344CB8AC3E}">
        <p14:creationId xmlns:p14="http://schemas.microsoft.com/office/powerpoint/2010/main" val="175977129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85" name="PlaceHolder 1"/>
          <p:cNvSpPr>
            <a:spLocks noGrp="1"/>
          </p:cNvSpPr>
          <p:nvPr>
            <p:ph type="title"/>
          </p:nvPr>
        </p:nvSpPr>
        <p:spPr>
          <a:xfrm>
            <a:off x="306000" y="353520"/>
            <a:ext cx="8715240" cy="457200"/>
          </a:xfrm>
          <a:prstGeom prst="rect">
            <a:avLst/>
          </a:prstGeom>
        </p:spPr>
        <p:txBody>
          <a:bodyPr lIns="0" tIns="0" rIns="0" bIns="0" anchor="ctr"/>
          <a:lstStyle/>
          <a:p>
            <a:endParaRPr lang="en-US" sz="3000" b="0" strike="noStrike" spc="-1">
              <a:solidFill>
                <a:srgbClr val="881C1C"/>
              </a:solidFill>
              <a:uFill>
                <a:solidFill>
                  <a:srgbClr val="FFFFFF"/>
                </a:solidFill>
              </a:uFill>
              <a:latin typeface="Georgia"/>
            </a:endParaRPr>
          </a:p>
        </p:txBody>
      </p:sp>
      <p:sp>
        <p:nvSpPr>
          <p:cNvPr id="186" name="PlaceHolder 2"/>
          <p:cNvSpPr>
            <a:spLocks noGrp="1"/>
          </p:cNvSpPr>
          <p:nvPr>
            <p:ph type="body"/>
          </p:nvPr>
        </p:nvSpPr>
        <p:spPr>
          <a:xfrm>
            <a:off x="380520" y="1371600"/>
            <a:ext cx="3918240" cy="1896840"/>
          </a:xfrm>
          <a:prstGeom prst="rect">
            <a:avLst/>
          </a:prstGeom>
        </p:spPr>
        <p:txBody>
          <a:bodyPr lIns="0" tIns="0" rIns="0" bIns="0"/>
          <a:lstStyle/>
          <a:p>
            <a:endParaRPr lang="en-US" sz="2400" b="0" strike="noStrike" spc="-1">
              <a:solidFill>
                <a:srgbClr val="000000"/>
              </a:solidFill>
              <a:uFill>
                <a:solidFill>
                  <a:srgbClr val="FFFFFF"/>
                </a:solidFill>
              </a:uFill>
              <a:latin typeface="Verdana"/>
            </a:endParaRPr>
          </a:p>
        </p:txBody>
      </p:sp>
      <p:sp>
        <p:nvSpPr>
          <p:cNvPr id="187" name="PlaceHolder 3"/>
          <p:cNvSpPr>
            <a:spLocks noGrp="1"/>
          </p:cNvSpPr>
          <p:nvPr>
            <p:ph type="body"/>
          </p:nvPr>
        </p:nvSpPr>
        <p:spPr>
          <a:xfrm>
            <a:off x="380520" y="3449160"/>
            <a:ext cx="3918240" cy="1896840"/>
          </a:xfrm>
          <a:prstGeom prst="rect">
            <a:avLst/>
          </a:prstGeom>
        </p:spPr>
        <p:txBody>
          <a:bodyPr lIns="0" tIns="0" rIns="0" bIns="0"/>
          <a:lstStyle/>
          <a:p>
            <a:endParaRPr lang="en-US" sz="2400" b="0" strike="noStrike" spc="-1">
              <a:solidFill>
                <a:srgbClr val="000000"/>
              </a:solidFill>
              <a:uFill>
                <a:solidFill>
                  <a:srgbClr val="FFFFFF"/>
                </a:solidFill>
              </a:uFill>
              <a:latin typeface="Verdana"/>
            </a:endParaRPr>
          </a:p>
        </p:txBody>
      </p:sp>
      <p:sp>
        <p:nvSpPr>
          <p:cNvPr id="188" name="PlaceHolder 4"/>
          <p:cNvSpPr>
            <a:spLocks noGrp="1"/>
          </p:cNvSpPr>
          <p:nvPr>
            <p:ph type="body"/>
          </p:nvPr>
        </p:nvSpPr>
        <p:spPr>
          <a:xfrm>
            <a:off x="4494960" y="1371600"/>
            <a:ext cx="3918240" cy="3977280"/>
          </a:xfrm>
          <a:prstGeom prst="rect">
            <a:avLst/>
          </a:prstGeom>
        </p:spPr>
        <p:txBody>
          <a:bodyPr lIns="0" tIns="0" rIns="0" bIns="0"/>
          <a:lstStyle/>
          <a:p>
            <a:endParaRPr lang="en-US" sz="2400" b="0" strike="noStrike" spc="-1">
              <a:solidFill>
                <a:srgbClr val="000000"/>
              </a:solidFill>
              <a:uFill>
                <a:solidFill>
                  <a:srgbClr val="FFFFFF"/>
                </a:solidFill>
              </a:uFill>
              <a:latin typeface="Verdana"/>
            </a:endParaRPr>
          </a:p>
        </p:txBody>
      </p:sp>
    </p:spTree>
    <p:extLst>
      <p:ext uri="{BB962C8B-B14F-4D97-AF65-F5344CB8AC3E}">
        <p14:creationId xmlns:p14="http://schemas.microsoft.com/office/powerpoint/2010/main" val="11115612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9" name="PlaceHolder 1"/>
          <p:cNvSpPr>
            <a:spLocks noGrp="1"/>
          </p:cNvSpPr>
          <p:nvPr>
            <p:ph type="title"/>
          </p:nvPr>
        </p:nvSpPr>
        <p:spPr>
          <a:xfrm>
            <a:off x="306000" y="353520"/>
            <a:ext cx="8715240" cy="457200"/>
          </a:xfrm>
          <a:prstGeom prst="rect">
            <a:avLst/>
          </a:prstGeom>
        </p:spPr>
        <p:txBody>
          <a:bodyPr lIns="0" tIns="0" rIns="0" bIns="0" anchor="ctr"/>
          <a:lstStyle/>
          <a:p>
            <a:endParaRPr lang="en-US" sz="3000" b="0" strike="noStrike" spc="-1">
              <a:solidFill>
                <a:srgbClr val="881C1C"/>
              </a:solidFill>
              <a:uFill>
                <a:solidFill>
                  <a:srgbClr val="FFFFFF"/>
                </a:solidFill>
              </a:uFill>
              <a:latin typeface="Georgia"/>
            </a:endParaRPr>
          </a:p>
        </p:txBody>
      </p:sp>
      <p:sp>
        <p:nvSpPr>
          <p:cNvPr id="190" name="PlaceHolder 2"/>
          <p:cNvSpPr>
            <a:spLocks noGrp="1"/>
          </p:cNvSpPr>
          <p:nvPr>
            <p:ph type="body"/>
          </p:nvPr>
        </p:nvSpPr>
        <p:spPr>
          <a:xfrm>
            <a:off x="380520" y="1371600"/>
            <a:ext cx="3918240" cy="3977280"/>
          </a:xfrm>
          <a:prstGeom prst="rect">
            <a:avLst/>
          </a:prstGeom>
        </p:spPr>
        <p:txBody>
          <a:bodyPr lIns="0" tIns="0" rIns="0" bIns="0"/>
          <a:lstStyle/>
          <a:p>
            <a:endParaRPr lang="en-US" sz="2400" b="0" strike="noStrike" spc="-1">
              <a:solidFill>
                <a:srgbClr val="000000"/>
              </a:solidFill>
              <a:uFill>
                <a:solidFill>
                  <a:srgbClr val="FFFFFF"/>
                </a:solidFill>
              </a:uFill>
              <a:latin typeface="Verdana"/>
            </a:endParaRPr>
          </a:p>
        </p:txBody>
      </p:sp>
      <p:sp>
        <p:nvSpPr>
          <p:cNvPr id="191" name="PlaceHolder 3"/>
          <p:cNvSpPr>
            <a:spLocks noGrp="1"/>
          </p:cNvSpPr>
          <p:nvPr>
            <p:ph type="body"/>
          </p:nvPr>
        </p:nvSpPr>
        <p:spPr>
          <a:xfrm>
            <a:off x="4494960" y="1371600"/>
            <a:ext cx="3918240" cy="1896840"/>
          </a:xfrm>
          <a:prstGeom prst="rect">
            <a:avLst/>
          </a:prstGeom>
        </p:spPr>
        <p:txBody>
          <a:bodyPr lIns="0" tIns="0" rIns="0" bIns="0"/>
          <a:lstStyle/>
          <a:p>
            <a:endParaRPr lang="en-US" sz="2400" b="0" strike="noStrike" spc="-1">
              <a:solidFill>
                <a:srgbClr val="000000"/>
              </a:solidFill>
              <a:uFill>
                <a:solidFill>
                  <a:srgbClr val="FFFFFF"/>
                </a:solidFill>
              </a:uFill>
              <a:latin typeface="Verdana"/>
            </a:endParaRPr>
          </a:p>
        </p:txBody>
      </p:sp>
      <p:sp>
        <p:nvSpPr>
          <p:cNvPr id="192" name="PlaceHolder 4"/>
          <p:cNvSpPr>
            <a:spLocks noGrp="1"/>
          </p:cNvSpPr>
          <p:nvPr>
            <p:ph type="body"/>
          </p:nvPr>
        </p:nvSpPr>
        <p:spPr>
          <a:xfrm>
            <a:off x="4494960" y="3449160"/>
            <a:ext cx="3918240" cy="1896840"/>
          </a:xfrm>
          <a:prstGeom prst="rect">
            <a:avLst/>
          </a:prstGeom>
        </p:spPr>
        <p:txBody>
          <a:bodyPr lIns="0" tIns="0" rIns="0" bIns="0"/>
          <a:lstStyle/>
          <a:p>
            <a:endParaRPr lang="en-US" sz="2400" b="0" strike="noStrike" spc="-1">
              <a:solidFill>
                <a:srgbClr val="000000"/>
              </a:solidFill>
              <a:uFill>
                <a:solidFill>
                  <a:srgbClr val="FFFFFF"/>
                </a:solidFill>
              </a:uFill>
              <a:latin typeface="Verdana"/>
            </a:endParaRPr>
          </a:p>
        </p:txBody>
      </p:sp>
    </p:spTree>
    <p:extLst>
      <p:ext uri="{BB962C8B-B14F-4D97-AF65-F5344CB8AC3E}">
        <p14:creationId xmlns:p14="http://schemas.microsoft.com/office/powerpoint/2010/main" val="191454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EE83BB9-BCA7-4F41-BDB1-43483AC21D3C}" type="datetimeFigureOut">
              <a:rPr lang="en-US" smtClean="0"/>
              <a:t>12/11/2018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86E00B3-87B3-4972-AF2E-2B4E3A4C845A}" type="slidenum">
              <a:rPr lang="en-US" smtClean="0"/>
              <a:t>‹#›</a:t>
            </a:fld>
            <a:endParaRPr lang="en-US"/>
          </a:p>
        </p:txBody>
      </p:sp>
    </p:spTree>
    <p:extLst>
      <p:ext uri="{BB962C8B-B14F-4D97-AF65-F5344CB8AC3E}">
        <p14:creationId xmlns:p14="http://schemas.microsoft.com/office/powerpoint/2010/main" val="377609244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3" name="PlaceHolder 1"/>
          <p:cNvSpPr>
            <a:spLocks noGrp="1"/>
          </p:cNvSpPr>
          <p:nvPr>
            <p:ph type="title"/>
          </p:nvPr>
        </p:nvSpPr>
        <p:spPr>
          <a:xfrm>
            <a:off x="306000" y="353520"/>
            <a:ext cx="8715240" cy="457200"/>
          </a:xfrm>
          <a:prstGeom prst="rect">
            <a:avLst/>
          </a:prstGeom>
        </p:spPr>
        <p:txBody>
          <a:bodyPr lIns="0" tIns="0" rIns="0" bIns="0" anchor="ctr"/>
          <a:lstStyle/>
          <a:p>
            <a:endParaRPr lang="en-US" sz="3000" b="0" strike="noStrike" spc="-1">
              <a:solidFill>
                <a:srgbClr val="881C1C"/>
              </a:solidFill>
              <a:uFill>
                <a:solidFill>
                  <a:srgbClr val="FFFFFF"/>
                </a:solidFill>
              </a:uFill>
              <a:latin typeface="Georgia"/>
            </a:endParaRPr>
          </a:p>
        </p:txBody>
      </p:sp>
      <p:sp>
        <p:nvSpPr>
          <p:cNvPr id="194" name="PlaceHolder 2"/>
          <p:cNvSpPr>
            <a:spLocks noGrp="1"/>
          </p:cNvSpPr>
          <p:nvPr>
            <p:ph type="body"/>
          </p:nvPr>
        </p:nvSpPr>
        <p:spPr>
          <a:xfrm>
            <a:off x="380520" y="1371600"/>
            <a:ext cx="3918240" cy="1896840"/>
          </a:xfrm>
          <a:prstGeom prst="rect">
            <a:avLst/>
          </a:prstGeom>
        </p:spPr>
        <p:txBody>
          <a:bodyPr lIns="0" tIns="0" rIns="0" bIns="0"/>
          <a:lstStyle/>
          <a:p>
            <a:endParaRPr lang="en-US" sz="2400" b="0" strike="noStrike" spc="-1">
              <a:solidFill>
                <a:srgbClr val="000000"/>
              </a:solidFill>
              <a:uFill>
                <a:solidFill>
                  <a:srgbClr val="FFFFFF"/>
                </a:solidFill>
              </a:uFill>
              <a:latin typeface="Verdana"/>
            </a:endParaRPr>
          </a:p>
        </p:txBody>
      </p:sp>
      <p:sp>
        <p:nvSpPr>
          <p:cNvPr id="195" name="PlaceHolder 3"/>
          <p:cNvSpPr>
            <a:spLocks noGrp="1"/>
          </p:cNvSpPr>
          <p:nvPr>
            <p:ph type="body"/>
          </p:nvPr>
        </p:nvSpPr>
        <p:spPr>
          <a:xfrm>
            <a:off x="4494960" y="1371600"/>
            <a:ext cx="3918240" cy="1896840"/>
          </a:xfrm>
          <a:prstGeom prst="rect">
            <a:avLst/>
          </a:prstGeom>
        </p:spPr>
        <p:txBody>
          <a:bodyPr lIns="0" tIns="0" rIns="0" bIns="0"/>
          <a:lstStyle/>
          <a:p>
            <a:endParaRPr lang="en-US" sz="2400" b="0" strike="noStrike" spc="-1">
              <a:solidFill>
                <a:srgbClr val="000000"/>
              </a:solidFill>
              <a:uFill>
                <a:solidFill>
                  <a:srgbClr val="FFFFFF"/>
                </a:solidFill>
              </a:uFill>
              <a:latin typeface="Verdana"/>
            </a:endParaRPr>
          </a:p>
        </p:txBody>
      </p:sp>
      <p:sp>
        <p:nvSpPr>
          <p:cNvPr id="196" name="PlaceHolder 4"/>
          <p:cNvSpPr>
            <a:spLocks noGrp="1"/>
          </p:cNvSpPr>
          <p:nvPr>
            <p:ph type="body"/>
          </p:nvPr>
        </p:nvSpPr>
        <p:spPr>
          <a:xfrm>
            <a:off x="380520" y="3449160"/>
            <a:ext cx="8029800" cy="1896840"/>
          </a:xfrm>
          <a:prstGeom prst="rect">
            <a:avLst/>
          </a:prstGeom>
        </p:spPr>
        <p:txBody>
          <a:bodyPr lIns="0" tIns="0" rIns="0" bIns="0"/>
          <a:lstStyle/>
          <a:p>
            <a:endParaRPr lang="en-US" sz="2400" b="0" strike="noStrike" spc="-1">
              <a:solidFill>
                <a:srgbClr val="000000"/>
              </a:solidFill>
              <a:uFill>
                <a:solidFill>
                  <a:srgbClr val="FFFFFF"/>
                </a:solidFill>
              </a:uFill>
              <a:latin typeface="Verdana"/>
            </a:endParaRPr>
          </a:p>
        </p:txBody>
      </p:sp>
    </p:spTree>
    <p:extLst>
      <p:ext uri="{BB962C8B-B14F-4D97-AF65-F5344CB8AC3E}">
        <p14:creationId xmlns:p14="http://schemas.microsoft.com/office/powerpoint/2010/main" val="178067711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97" name="PlaceHolder 1"/>
          <p:cNvSpPr>
            <a:spLocks noGrp="1"/>
          </p:cNvSpPr>
          <p:nvPr>
            <p:ph type="title"/>
          </p:nvPr>
        </p:nvSpPr>
        <p:spPr>
          <a:xfrm>
            <a:off x="306000" y="353520"/>
            <a:ext cx="8715240" cy="457200"/>
          </a:xfrm>
          <a:prstGeom prst="rect">
            <a:avLst/>
          </a:prstGeom>
        </p:spPr>
        <p:txBody>
          <a:bodyPr lIns="0" tIns="0" rIns="0" bIns="0" anchor="ctr"/>
          <a:lstStyle/>
          <a:p>
            <a:endParaRPr lang="en-US" sz="3000" b="0" strike="noStrike" spc="-1">
              <a:solidFill>
                <a:srgbClr val="881C1C"/>
              </a:solidFill>
              <a:uFill>
                <a:solidFill>
                  <a:srgbClr val="FFFFFF"/>
                </a:solidFill>
              </a:uFill>
              <a:latin typeface="Georgia"/>
            </a:endParaRPr>
          </a:p>
        </p:txBody>
      </p:sp>
      <p:sp>
        <p:nvSpPr>
          <p:cNvPr id="198" name="PlaceHolder 2"/>
          <p:cNvSpPr>
            <a:spLocks noGrp="1"/>
          </p:cNvSpPr>
          <p:nvPr>
            <p:ph type="body"/>
          </p:nvPr>
        </p:nvSpPr>
        <p:spPr>
          <a:xfrm>
            <a:off x="380520" y="1371600"/>
            <a:ext cx="8029800" cy="1896840"/>
          </a:xfrm>
          <a:prstGeom prst="rect">
            <a:avLst/>
          </a:prstGeom>
        </p:spPr>
        <p:txBody>
          <a:bodyPr lIns="0" tIns="0" rIns="0" bIns="0"/>
          <a:lstStyle/>
          <a:p>
            <a:endParaRPr lang="en-US" sz="2400" b="0" strike="noStrike" spc="-1">
              <a:solidFill>
                <a:srgbClr val="000000"/>
              </a:solidFill>
              <a:uFill>
                <a:solidFill>
                  <a:srgbClr val="FFFFFF"/>
                </a:solidFill>
              </a:uFill>
              <a:latin typeface="Verdana"/>
            </a:endParaRPr>
          </a:p>
        </p:txBody>
      </p:sp>
      <p:sp>
        <p:nvSpPr>
          <p:cNvPr id="199" name="PlaceHolder 3"/>
          <p:cNvSpPr>
            <a:spLocks noGrp="1"/>
          </p:cNvSpPr>
          <p:nvPr>
            <p:ph type="body"/>
          </p:nvPr>
        </p:nvSpPr>
        <p:spPr>
          <a:xfrm>
            <a:off x="380520" y="3449160"/>
            <a:ext cx="8029800" cy="1896840"/>
          </a:xfrm>
          <a:prstGeom prst="rect">
            <a:avLst/>
          </a:prstGeom>
        </p:spPr>
        <p:txBody>
          <a:bodyPr lIns="0" tIns="0" rIns="0" bIns="0"/>
          <a:lstStyle/>
          <a:p>
            <a:endParaRPr lang="en-US" sz="2400" b="0" strike="noStrike" spc="-1">
              <a:solidFill>
                <a:srgbClr val="000000"/>
              </a:solidFill>
              <a:uFill>
                <a:solidFill>
                  <a:srgbClr val="FFFFFF"/>
                </a:solidFill>
              </a:uFill>
              <a:latin typeface="Verdana"/>
            </a:endParaRPr>
          </a:p>
        </p:txBody>
      </p:sp>
    </p:spTree>
    <p:extLst>
      <p:ext uri="{BB962C8B-B14F-4D97-AF65-F5344CB8AC3E}">
        <p14:creationId xmlns:p14="http://schemas.microsoft.com/office/powerpoint/2010/main" val="57130877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00" name="PlaceHolder 1"/>
          <p:cNvSpPr>
            <a:spLocks noGrp="1"/>
          </p:cNvSpPr>
          <p:nvPr>
            <p:ph type="title"/>
          </p:nvPr>
        </p:nvSpPr>
        <p:spPr>
          <a:xfrm>
            <a:off x="306000" y="353520"/>
            <a:ext cx="8715240" cy="457200"/>
          </a:xfrm>
          <a:prstGeom prst="rect">
            <a:avLst/>
          </a:prstGeom>
        </p:spPr>
        <p:txBody>
          <a:bodyPr lIns="0" tIns="0" rIns="0" bIns="0" anchor="ctr"/>
          <a:lstStyle/>
          <a:p>
            <a:endParaRPr lang="en-US" sz="3000" b="0" strike="noStrike" spc="-1">
              <a:solidFill>
                <a:srgbClr val="881C1C"/>
              </a:solidFill>
              <a:uFill>
                <a:solidFill>
                  <a:srgbClr val="FFFFFF"/>
                </a:solidFill>
              </a:uFill>
              <a:latin typeface="Georgia"/>
            </a:endParaRPr>
          </a:p>
        </p:txBody>
      </p:sp>
      <p:sp>
        <p:nvSpPr>
          <p:cNvPr id="201" name="PlaceHolder 2"/>
          <p:cNvSpPr>
            <a:spLocks noGrp="1"/>
          </p:cNvSpPr>
          <p:nvPr>
            <p:ph type="body"/>
          </p:nvPr>
        </p:nvSpPr>
        <p:spPr>
          <a:xfrm>
            <a:off x="380520" y="1371600"/>
            <a:ext cx="3918240" cy="1896840"/>
          </a:xfrm>
          <a:prstGeom prst="rect">
            <a:avLst/>
          </a:prstGeom>
        </p:spPr>
        <p:txBody>
          <a:bodyPr lIns="0" tIns="0" rIns="0" bIns="0"/>
          <a:lstStyle/>
          <a:p>
            <a:endParaRPr lang="en-US" sz="2400" b="0" strike="noStrike" spc="-1">
              <a:solidFill>
                <a:srgbClr val="000000"/>
              </a:solidFill>
              <a:uFill>
                <a:solidFill>
                  <a:srgbClr val="FFFFFF"/>
                </a:solidFill>
              </a:uFill>
              <a:latin typeface="Verdana"/>
            </a:endParaRPr>
          </a:p>
        </p:txBody>
      </p:sp>
      <p:sp>
        <p:nvSpPr>
          <p:cNvPr id="202" name="PlaceHolder 3"/>
          <p:cNvSpPr>
            <a:spLocks noGrp="1"/>
          </p:cNvSpPr>
          <p:nvPr>
            <p:ph type="body"/>
          </p:nvPr>
        </p:nvSpPr>
        <p:spPr>
          <a:xfrm>
            <a:off x="4494960" y="1371600"/>
            <a:ext cx="3918240" cy="1896840"/>
          </a:xfrm>
          <a:prstGeom prst="rect">
            <a:avLst/>
          </a:prstGeom>
        </p:spPr>
        <p:txBody>
          <a:bodyPr lIns="0" tIns="0" rIns="0" bIns="0"/>
          <a:lstStyle/>
          <a:p>
            <a:endParaRPr lang="en-US" sz="2400" b="0" strike="noStrike" spc="-1">
              <a:solidFill>
                <a:srgbClr val="000000"/>
              </a:solidFill>
              <a:uFill>
                <a:solidFill>
                  <a:srgbClr val="FFFFFF"/>
                </a:solidFill>
              </a:uFill>
              <a:latin typeface="Verdana"/>
            </a:endParaRPr>
          </a:p>
        </p:txBody>
      </p:sp>
      <p:sp>
        <p:nvSpPr>
          <p:cNvPr id="203" name="PlaceHolder 4"/>
          <p:cNvSpPr>
            <a:spLocks noGrp="1"/>
          </p:cNvSpPr>
          <p:nvPr>
            <p:ph type="body"/>
          </p:nvPr>
        </p:nvSpPr>
        <p:spPr>
          <a:xfrm>
            <a:off x="4494960" y="3449160"/>
            <a:ext cx="3918240" cy="1896840"/>
          </a:xfrm>
          <a:prstGeom prst="rect">
            <a:avLst/>
          </a:prstGeom>
        </p:spPr>
        <p:txBody>
          <a:bodyPr lIns="0" tIns="0" rIns="0" bIns="0"/>
          <a:lstStyle/>
          <a:p>
            <a:endParaRPr lang="en-US" sz="2400" b="0" strike="noStrike" spc="-1">
              <a:solidFill>
                <a:srgbClr val="000000"/>
              </a:solidFill>
              <a:uFill>
                <a:solidFill>
                  <a:srgbClr val="FFFFFF"/>
                </a:solidFill>
              </a:uFill>
              <a:latin typeface="Verdana"/>
            </a:endParaRPr>
          </a:p>
        </p:txBody>
      </p:sp>
      <p:sp>
        <p:nvSpPr>
          <p:cNvPr id="204" name="PlaceHolder 5"/>
          <p:cNvSpPr>
            <a:spLocks noGrp="1"/>
          </p:cNvSpPr>
          <p:nvPr>
            <p:ph type="body"/>
          </p:nvPr>
        </p:nvSpPr>
        <p:spPr>
          <a:xfrm>
            <a:off x="380520" y="3449160"/>
            <a:ext cx="3918240" cy="1896840"/>
          </a:xfrm>
          <a:prstGeom prst="rect">
            <a:avLst/>
          </a:prstGeom>
        </p:spPr>
        <p:txBody>
          <a:bodyPr lIns="0" tIns="0" rIns="0" bIns="0"/>
          <a:lstStyle/>
          <a:p>
            <a:endParaRPr lang="en-US" sz="2400" b="0" strike="noStrike" spc="-1">
              <a:solidFill>
                <a:srgbClr val="000000"/>
              </a:solidFill>
              <a:uFill>
                <a:solidFill>
                  <a:srgbClr val="FFFFFF"/>
                </a:solidFill>
              </a:uFill>
              <a:latin typeface="Verdana"/>
            </a:endParaRPr>
          </a:p>
        </p:txBody>
      </p:sp>
    </p:spTree>
    <p:extLst>
      <p:ext uri="{BB962C8B-B14F-4D97-AF65-F5344CB8AC3E}">
        <p14:creationId xmlns:p14="http://schemas.microsoft.com/office/powerpoint/2010/main" val="398405932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05" name="PlaceHolder 1"/>
          <p:cNvSpPr>
            <a:spLocks noGrp="1"/>
          </p:cNvSpPr>
          <p:nvPr>
            <p:ph type="title"/>
          </p:nvPr>
        </p:nvSpPr>
        <p:spPr>
          <a:xfrm>
            <a:off x="306000" y="353520"/>
            <a:ext cx="8715240" cy="457200"/>
          </a:xfrm>
          <a:prstGeom prst="rect">
            <a:avLst/>
          </a:prstGeom>
        </p:spPr>
        <p:txBody>
          <a:bodyPr lIns="0" tIns="0" rIns="0" bIns="0" anchor="ctr"/>
          <a:lstStyle/>
          <a:p>
            <a:endParaRPr lang="en-US" sz="3000" b="0" strike="noStrike" spc="-1">
              <a:solidFill>
                <a:srgbClr val="881C1C"/>
              </a:solidFill>
              <a:uFill>
                <a:solidFill>
                  <a:srgbClr val="FFFFFF"/>
                </a:solidFill>
              </a:uFill>
              <a:latin typeface="Georgia"/>
            </a:endParaRPr>
          </a:p>
        </p:txBody>
      </p:sp>
      <p:sp>
        <p:nvSpPr>
          <p:cNvPr id="206" name="PlaceHolder 2"/>
          <p:cNvSpPr>
            <a:spLocks noGrp="1"/>
          </p:cNvSpPr>
          <p:nvPr>
            <p:ph type="body"/>
          </p:nvPr>
        </p:nvSpPr>
        <p:spPr>
          <a:xfrm>
            <a:off x="380520" y="1371600"/>
            <a:ext cx="8029800" cy="3977280"/>
          </a:xfrm>
          <a:prstGeom prst="rect">
            <a:avLst/>
          </a:prstGeom>
        </p:spPr>
        <p:txBody>
          <a:bodyPr lIns="0" tIns="0" rIns="0" bIns="0"/>
          <a:lstStyle/>
          <a:p>
            <a:endParaRPr lang="en-US" sz="2400" b="0" strike="noStrike" spc="-1">
              <a:solidFill>
                <a:srgbClr val="000000"/>
              </a:solidFill>
              <a:uFill>
                <a:solidFill>
                  <a:srgbClr val="FFFFFF"/>
                </a:solidFill>
              </a:uFill>
              <a:latin typeface="Verdana"/>
            </a:endParaRPr>
          </a:p>
        </p:txBody>
      </p:sp>
      <p:sp>
        <p:nvSpPr>
          <p:cNvPr id="207" name="PlaceHolder 3"/>
          <p:cNvSpPr>
            <a:spLocks noGrp="1"/>
          </p:cNvSpPr>
          <p:nvPr>
            <p:ph type="body"/>
          </p:nvPr>
        </p:nvSpPr>
        <p:spPr>
          <a:xfrm>
            <a:off x="380520" y="1371600"/>
            <a:ext cx="8029800" cy="3977280"/>
          </a:xfrm>
          <a:prstGeom prst="rect">
            <a:avLst/>
          </a:prstGeom>
        </p:spPr>
        <p:txBody>
          <a:bodyPr lIns="0" tIns="0" rIns="0" bIns="0"/>
          <a:lstStyle/>
          <a:p>
            <a:endParaRPr lang="en-US" sz="2400" b="0" strike="noStrike" spc="-1">
              <a:solidFill>
                <a:srgbClr val="000000"/>
              </a:solidFill>
              <a:uFill>
                <a:solidFill>
                  <a:srgbClr val="FFFFFF"/>
                </a:solidFill>
              </a:uFill>
              <a:latin typeface="Verdana"/>
            </a:endParaRPr>
          </a:p>
        </p:txBody>
      </p:sp>
      <p:pic>
        <p:nvPicPr>
          <p:cNvPr id="208" name="Picture 207"/>
          <p:cNvPicPr/>
          <p:nvPr/>
        </p:nvPicPr>
        <p:blipFill>
          <a:blip r:embed="rId2"/>
          <a:stretch/>
        </p:blipFill>
        <p:spPr>
          <a:xfrm>
            <a:off x="1902600" y="1371600"/>
            <a:ext cx="4984920" cy="3977280"/>
          </a:xfrm>
          <a:prstGeom prst="rect">
            <a:avLst/>
          </a:prstGeom>
          <a:ln>
            <a:noFill/>
          </a:ln>
        </p:spPr>
      </p:pic>
      <p:pic>
        <p:nvPicPr>
          <p:cNvPr id="209" name="Picture 208"/>
          <p:cNvPicPr/>
          <p:nvPr/>
        </p:nvPicPr>
        <p:blipFill>
          <a:blip r:embed="rId2"/>
          <a:stretch/>
        </p:blipFill>
        <p:spPr>
          <a:xfrm>
            <a:off x="1902600" y="1371600"/>
            <a:ext cx="4984920" cy="3977280"/>
          </a:xfrm>
          <a:prstGeom prst="rect">
            <a:avLst/>
          </a:prstGeom>
          <a:ln>
            <a:noFill/>
          </a:ln>
        </p:spPr>
      </p:pic>
    </p:spTree>
    <p:extLst>
      <p:ext uri="{BB962C8B-B14F-4D97-AF65-F5344CB8AC3E}">
        <p14:creationId xmlns:p14="http://schemas.microsoft.com/office/powerpoint/2010/main" val="51103734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5F228B9-78BA-41B6-A18C-1DC497069FDE}" type="datetimeFigureOut">
              <a:rPr lang="en-US" smtClean="0">
                <a:solidFill>
                  <a:prstClr val="black">
                    <a:tint val="75000"/>
                  </a:prstClr>
                </a:solidFill>
              </a:rPr>
              <a:pPr/>
              <a:t>12/11/2018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FF9DD0-6DC4-431D-A36F-5697C1AA50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490112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F228B9-78BA-41B6-A18C-1DC497069FDE}" type="datetimeFigureOut">
              <a:rPr lang="en-US" smtClean="0">
                <a:solidFill>
                  <a:prstClr val="black">
                    <a:tint val="75000"/>
                  </a:prstClr>
                </a:solidFill>
              </a:rPr>
              <a:pPr/>
              <a:t>12/11/2018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FF9DD0-6DC4-431D-A36F-5697C1AA50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611860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F228B9-78BA-41B6-A18C-1DC497069FDE}" type="datetimeFigureOut">
              <a:rPr lang="en-US" smtClean="0">
                <a:solidFill>
                  <a:prstClr val="black">
                    <a:tint val="75000"/>
                  </a:prstClr>
                </a:solidFill>
              </a:rPr>
              <a:pPr/>
              <a:t>12/11/2018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FF9DD0-6DC4-431D-A36F-5697C1AA50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641726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5F228B9-78BA-41B6-A18C-1DC497069FDE}" type="datetimeFigureOut">
              <a:rPr lang="en-US" smtClean="0">
                <a:solidFill>
                  <a:prstClr val="black">
                    <a:tint val="75000"/>
                  </a:prstClr>
                </a:solidFill>
              </a:rPr>
              <a:pPr/>
              <a:t>12/11/2018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CFF9DD0-6DC4-431D-A36F-5697C1AA50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957124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5F228B9-78BA-41B6-A18C-1DC497069FDE}" type="datetimeFigureOut">
              <a:rPr lang="en-US" smtClean="0">
                <a:solidFill>
                  <a:prstClr val="black">
                    <a:tint val="75000"/>
                  </a:prstClr>
                </a:solidFill>
              </a:rPr>
              <a:pPr/>
              <a:t>12/11/2018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CFF9DD0-6DC4-431D-A36F-5697C1AA50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611014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5F228B9-78BA-41B6-A18C-1DC497069FDE}" type="datetimeFigureOut">
              <a:rPr lang="en-US" smtClean="0">
                <a:solidFill>
                  <a:prstClr val="black">
                    <a:tint val="75000"/>
                  </a:prstClr>
                </a:solidFill>
              </a:rPr>
              <a:pPr/>
              <a:t>12/11/2018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CFF9DD0-6DC4-431D-A36F-5697C1AA50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44885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E83BB9-BCA7-4F41-BDB1-43483AC21D3C}" type="datetimeFigureOut">
              <a:rPr lang="en-US" smtClean="0"/>
              <a:t>12/11/2018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86E00B3-87B3-4972-AF2E-2B4E3A4C845A}" type="slidenum">
              <a:rPr lang="en-US" smtClean="0"/>
              <a:t>‹#›</a:t>
            </a:fld>
            <a:endParaRPr lang="en-US"/>
          </a:p>
        </p:txBody>
      </p:sp>
    </p:spTree>
    <p:extLst>
      <p:ext uri="{BB962C8B-B14F-4D97-AF65-F5344CB8AC3E}">
        <p14:creationId xmlns:p14="http://schemas.microsoft.com/office/powerpoint/2010/main" val="280666132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F228B9-78BA-41B6-A18C-1DC497069FDE}" type="datetimeFigureOut">
              <a:rPr lang="en-US" smtClean="0">
                <a:solidFill>
                  <a:prstClr val="black">
                    <a:tint val="75000"/>
                  </a:prstClr>
                </a:solidFill>
              </a:rPr>
              <a:pPr/>
              <a:t>12/11/2018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CFF9DD0-6DC4-431D-A36F-5697C1AA50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643320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F228B9-78BA-41B6-A18C-1DC497069FDE}" type="datetimeFigureOut">
              <a:rPr lang="en-US" smtClean="0">
                <a:solidFill>
                  <a:prstClr val="black">
                    <a:tint val="75000"/>
                  </a:prstClr>
                </a:solidFill>
              </a:rPr>
              <a:pPr/>
              <a:t>12/11/2018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CFF9DD0-6DC4-431D-A36F-5697C1AA50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899854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F228B9-78BA-41B6-A18C-1DC497069FDE}" type="datetimeFigureOut">
              <a:rPr lang="en-US" smtClean="0">
                <a:solidFill>
                  <a:prstClr val="black">
                    <a:tint val="75000"/>
                  </a:prstClr>
                </a:solidFill>
              </a:rPr>
              <a:pPr/>
              <a:t>12/11/2018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CFF9DD0-6DC4-431D-A36F-5697C1AA50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380837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F228B9-78BA-41B6-A18C-1DC497069FDE}" type="datetimeFigureOut">
              <a:rPr lang="en-US" smtClean="0">
                <a:solidFill>
                  <a:prstClr val="black">
                    <a:tint val="75000"/>
                  </a:prstClr>
                </a:solidFill>
              </a:rPr>
              <a:pPr/>
              <a:t>12/11/2018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FF9DD0-6DC4-431D-A36F-5697C1AA50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052415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F228B9-78BA-41B6-A18C-1DC497069FDE}" type="datetimeFigureOut">
              <a:rPr lang="en-US" smtClean="0">
                <a:solidFill>
                  <a:prstClr val="black">
                    <a:tint val="75000"/>
                  </a:prstClr>
                </a:solidFill>
              </a:rPr>
              <a:pPr/>
              <a:t>12/11/2018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FF9DD0-6DC4-431D-A36F-5697C1AA50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288470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1"/>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666"/>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80808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8D9CF25-5860-4BE0-B61D-A8201C0A89D9}"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300113700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1_Side Comments">
    <p:spTree>
      <p:nvGrpSpPr>
        <p:cNvPr id="1" name=""/>
        <p:cNvGrpSpPr/>
        <p:nvPr/>
      </p:nvGrpSpPr>
      <p:grpSpPr>
        <a:xfrm>
          <a:off x="0" y="0"/>
          <a:ext cx="0" cy="0"/>
          <a:chOff x="0" y="0"/>
          <a:chExt cx="0" cy="0"/>
        </a:xfrm>
      </p:grpSpPr>
    </p:spTree>
    <p:extLst>
      <p:ext uri="{BB962C8B-B14F-4D97-AF65-F5344CB8AC3E}">
        <p14:creationId xmlns:p14="http://schemas.microsoft.com/office/powerpoint/2010/main" val="836874188"/>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5F228B9-78BA-41B6-A18C-1DC497069FDE}" type="datetimeFigureOut">
              <a:rPr lang="en-US" smtClean="0">
                <a:solidFill>
                  <a:prstClr val="black">
                    <a:tint val="75000"/>
                  </a:prstClr>
                </a:solidFill>
              </a:rPr>
              <a:pPr/>
              <a:t>12/11/2018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FF9DD0-6DC4-431D-A36F-5697C1AA50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289563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F228B9-78BA-41B6-A18C-1DC497069FDE}" type="datetimeFigureOut">
              <a:rPr lang="en-US" smtClean="0">
                <a:solidFill>
                  <a:prstClr val="black">
                    <a:tint val="75000"/>
                  </a:prstClr>
                </a:solidFill>
              </a:rPr>
              <a:pPr/>
              <a:t>12/11/2018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FF9DD0-6DC4-431D-A36F-5697C1AA50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495053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F228B9-78BA-41B6-A18C-1DC497069FDE}" type="datetimeFigureOut">
              <a:rPr lang="en-US" smtClean="0">
                <a:solidFill>
                  <a:prstClr val="black">
                    <a:tint val="75000"/>
                  </a:prstClr>
                </a:solidFill>
              </a:rPr>
              <a:pPr/>
              <a:t>12/11/2018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FF9DD0-6DC4-431D-A36F-5697C1AA50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68070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E83BB9-BCA7-4F41-BDB1-43483AC21D3C}" type="datetimeFigureOut">
              <a:rPr lang="en-US" smtClean="0"/>
              <a:t>12/11/2018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6E00B3-87B3-4972-AF2E-2B4E3A4C845A}" type="slidenum">
              <a:rPr lang="en-US" smtClean="0"/>
              <a:t>‹#›</a:t>
            </a:fld>
            <a:endParaRPr lang="en-US"/>
          </a:p>
        </p:txBody>
      </p:sp>
    </p:spTree>
    <p:extLst>
      <p:ext uri="{BB962C8B-B14F-4D97-AF65-F5344CB8AC3E}">
        <p14:creationId xmlns:p14="http://schemas.microsoft.com/office/powerpoint/2010/main" val="206650262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5F228B9-78BA-41B6-A18C-1DC497069FDE}" type="datetimeFigureOut">
              <a:rPr lang="en-US" smtClean="0">
                <a:solidFill>
                  <a:prstClr val="black">
                    <a:tint val="75000"/>
                  </a:prstClr>
                </a:solidFill>
              </a:rPr>
              <a:pPr/>
              <a:t>12/11/2018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CFF9DD0-6DC4-431D-A36F-5697C1AA50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136452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5F228B9-78BA-41B6-A18C-1DC497069FDE}" type="datetimeFigureOut">
              <a:rPr lang="en-US" smtClean="0">
                <a:solidFill>
                  <a:prstClr val="black">
                    <a:tint val="75000"/>
                  </a:prstClr>
                </a:solidFill>
              </a:rPr>
              <a:pPr/>
              <a:t>12/11/2018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CFF9DD0-6DC4-431D-A36F-5697C1AA50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930726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5F228B9-78BA-41B6-A18C-1DC497069FDE}" type="datetimeFigureOut">
              <a:rPr lang="en-US" smtClean="0">
                <a:solidFill>
                  <a:prstClr val="black">
                    <a:tint val="75000"/>
                  </a:prstClr>
                </a:solidFill>
              </a:rPr>
              <a:pPr/>
              <a:t>12/11/2018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CFF9DD0-6DC4-431D-A36F-5697C1AA50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615607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F228B9-78BA-41B6-A18C-1DC497069FDE}" type="datetimeFigureOut">
              <a:rPr lang="en-US" smtClean="0">
                <a:solidFill>
                  <a:prstClr val="black">
                    <a:tint val="75000"/>
                  </a:prstClr>
                </a:solidFill>
              </a:rPr>
              <a:pPr/>
              <a:t>12/11/2018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CFF9DD0-6DC4-431D-A36F-5697C1AA50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807634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F228B9-78BA-41B6-A18C-1DC497069FDE}" type="datetimeFigureOut">
              <a:rPr lang="en-US" smtClean="0">
                <a:solidFill>
                  <a:prstClr val="black">
                    <a:tint val="75000"/>
                  </a:prstClr>
                </a:solidFill>
              </a:rPr>
              <a:pPr/>
              <a:t>12/11/2018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CFF9DD0-6DC4-431D-A36F-5697C1AA50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216859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F228B9-78BA-41B6-A18C-1DC497069FDE}" type="datetimeFigureOut">
              <a:rPr lang="en-US" smtClean="0">
                <a:solidFill>
                  <a:prstClr val="black">
                    <a:tint val="75000"/>
                  </a:prstClr>
                </a:solidFill>
              </a:rPr>
              <a:pPr/>
              <a:t>12/11/2018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CFF9DD0-6DC4-431D-A36F-5697C1AA50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527122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F228B9-78BA-41B6-A18C-1DC497069FDE}" type="datetimeFigureOut">
              <a:rPr lang="en-US" smtClean="0">
                <a:solidFill>
                  <a:prstClr val="black">
                    <a:tint val="75000"/>
                  </a:prstClr>
                </a:solidFill>
              </a:rPr>
              <a:pPr/>
              <a:t>12/11/2018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FF9DD0-6DC4-431D-A36F-5697C1AA50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064414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F228B9-78BA-41B6-A18C-1DC497069FDE}" type="datetimeFigureOut">
              <a:rPr lang="en-US" smtClean="0">
                <a:solidFill>
                  <a:prstClr val="black">
                    <a:tint val="75000"/>
                  </a:prstClr>
                </a:solidFill>
              </a:rPr>
              <a:pPr/>
              <a:t>12/11/2018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FF9DD0-6DC4-431D-A36F-5697C1AA50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34504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1"/>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666"/>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80808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8D9CF25-5860-4BE0-B61D-A8201C0A89D9}"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389830129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1_Side Comments">
    <p:spTree>
      <p:nvGrpSpPr>
        <p:cNvPr id="1" name=""/>
        <p:cNvGrpSpPr/>
        <p:nvPr/>
      </p:nvGrpSpPr>
      <p:grpSpPr>
        <a:xfrm>
          <a:off x="0" y="0"/>
          <a:ext cx="0" cy="0"/>
          <a:chOff x="0" y="0"/>
          <a:chExt cx="0" cy="0"/>
        </a:xfrm>
      </p:grpSpPr>
    </p:spTree>
    <p:extLst>
      <p:ext uri="{BB962C8B-B14F-4D97-AF65-F5344CB8AC3E}">
        <p14:creationId xmlns:p14="http://schemas.microsoft.com/office/powerpoint/2010/main" val="996710558"/>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E83BB9-BCA7-4F41-BDB1-43483AC21D3C}" type="datetimeFigureOut">
              <a:rPr lang="en-US" smtClean="0"/>
              <a:t>12/11/2018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6E00B3-87B3-4972-AF2E-2B4E3A4C845A}" type="slidenum">
              <a:rPr lang="en-US" smtClean="0"/>
              <a:t>‹#›</a:t>
            </a:fld>
            <a:endParaRPr lang="en-US"/>
          </a:p>
        </p:txBody>
      </p:sp>
    </p:spTree>
    <p:extLst>
      <p:ext uri="{BB962C8B-B14F-4D97-AF65-F5344CB8AC3E}">
        <p14:creationId xmlns:p14="http://schemas.microsoft.com/office/powerpoint/2010/main" val="55633922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5F228B9-78BA-41B6-A18C-1DC497069FDE}" type="datetimeFigureOut">
              <a:rPr lang="en-US" smtClean="0">
                <a:solidFill>
                  <a:prstClr val="black">
                    <a:tint val="75000"/>
                  </a:prstClr>
                </a:solidFill>
              </a:rPr>
              <a:pPr/>
              <a:t>12/11/2018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FF9DD0-6DC4-431D-A36F-5697C1AA50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993914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F228B9-78BA-41B6-A18C-1DC497069FDE}" type="datetimeFigureOut">
              <a:rPr lang="en-US" smtClean="0">
                <a:solidFill>
                  <a:prstClr val="black">
                    <a:tint val="75000"/>
                  </a:prstClr>
                </a:solidFill>
              </a:rPr>
              <a:pPr/>
              <a:t>12/11/2018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FF9DD0-6DC4-431D-A36F-5697C1AA50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807223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F228B9-78BA-41B6-A18C-1DC497069FDE}" type="datetimeFigureOut">
              <a:rPr lang="en-US" smtClean="0">
                <a:solidFill>
                  <a:prstClr val="black">
                    <a:tint val="75000"/>
                  </a:prstClr>
                </a:solidFill>
              </a:rPr>
              <a:pPr/>
              <a:t>12/11/2018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FF9DD0-6DC4-431D-A36F-5697C1AA50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214494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5F228B9-78BA-41B6-A18C-1DC497069FDE}" type="datetimeFigureOut">
              <a:rPr lang="en-US" smtClean="0">
                <a:solidFill>
                  <a:prstClr val="black">
                    <a:tint val="75000"/>
                  </a:prstClr>
                </a:solidFill>
              </a:rPr>
              <a:pPr/>
              <a:t>12/11/2018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CFF9DD0-6DC4-431D-A36F-5697C1AA50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674148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5F228B9-78BA-41B6-A18C-1DC497069FDE}" type="datetimeFigureOut">
              <a:rPr lang="en-US" smtClean="0">
                <a:solidFill>
                  <a:prstClr val="black">
                    <a:tint val="75000"/>
                  </a:prstClr>
                </a:solidFill>
              </a:rPr>
              <a:pPr/>
              <a:t>12/11/2018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CFF9DD0-6DC4-431D-A36F-5697C1AA50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587836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5F228B9-78BA-41B6-A18C-1DC497069FDE}" type="datetimeFigureOut">
              <a:rPr lang="en-US" smtClean="0">
                <a:solidFill>
                  <a:prstClr val="black">
                    <a:tint val="75000"/>
                  </a:prstClr>
                </a:solidFill>
              </a:rPr>
              <a:pPr/>
              <a:t>12/11/2018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CFF9DD0-6DC4-431D-A36F-5697C1AA50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635063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F228B9-78BA-41B6-A18C-1DC497069FDE}" type="datetimeFigureOut">
              <a:rPr lang="en-US" smtClean="0">
                <a:solidFill>
                  <a:prstClr val="black">
                    <a:tint val="75000"/>
                  </a:prstClr>
                </a:solidFill>
              </a:rPr>
              <a:pPr/>
              <a:t>12/11/2018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CFF9DD0-6DC4-431D-A36F-5697C1AA50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181292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F228B9-78BA-41B6-A18C-1DC497069FDE}" type="datetimeFigureOut">
              <a:rPr lang="en-US" smtClean="0">
                <a:solidFill>
                  <a:prstClr val="black">
                    <a:tint val="75000"/>
                  </a:prstClr>
                </a:solidFill>
              </a:rPr>
              <a:pPr/>
              <a:t>12/11/2018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CFF9DD0-6DC4-431D-A36F-5697C1AA50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25624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F228B9-78BA-41B6-A18C-1DC497069FDE}" type="datetimeFigureOut">
              <a:rPr lang="en-US" smtClean="0">
                <a:solidFill>
                  <a:prstClr val="black">
                    <a:tint val="75000"/>
                  </a:prstClr>
                </a:solidFill>
              </a:rPr>
              <a:pPr/>
              <a:t>12/11/2018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CFF9DD0-6DC4-431D-A36F-5697C1AA50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418166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F228B9-78BA-41B6-A18C-1DC497069FDE}" type="datetimeFigureOut">
              <a:rPr lang="en-US" smtClean="0">
                <a:solidFill>
                  <a:prstClr val="black">
                    <a:tint val="75000"/>
                  </a:prstClr>
                </a:solidFill>
              </a:rPr>
              <a:pPr/>
              <a:t>12/11/2018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FF9DD0-6DC4-431D-A36F-5697C1AA50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57842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10.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6.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theme" Target="../theme/theme11.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theme" Target="../theme/theme12.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slideLayout" Target="../slideLayouts/slideLayout151.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9.xml"/><Relationship Id="rId13" Type="http://schemas.openxmlformats.org/officeDocument/2006/relationships/slideLayout" Target="../slideLayouts/slideLayout164.xml"/><Relationship Id="rId18" Type="http://schemas.openxmlformats.org/officeDocument/2006/relationships/theme" Target="../theme/theme13.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slideLayout" Target="../slideLayouts/slideLayout163.xml"/><Relationship Id="rId17" Type="http://schemas.openxmlformats.org/officeDocument/2006/relationships/slideLayout" Target="../slideLayouts/slideLayout168.xml"/><Relationship Id="rId2" Type="http://schemas.openxmlformats.org/officeDocument/2006/relationships/slideLayout" Target="../slideLayouts/slideLayout153.xml"/><Relationship Id="rId16" Type="http://schemas.openxmlformats.org/officeDocument/2006/relationships/slideLayout" Target="../slideLayouts/slideLayout167.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5" Type="http://schemas.openxmlformats.org/officeDocument/2006/relationships/slideLayout" Target="../slideLayouts/slideLayout16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 Id="rId14" Type="http://schemas.openxmlformats.org/officeDocument/2006/relationships/slideLayout" Target="../slideLayouts/slideLayout165.xml"/></Relationships>
</file>

<file path=ppt/slideMasters/_rels/slideMaster14.xml.rels><?xml version="1.0" encoding="UTF-8" standalone="yes"?>
<Relationships xmlns="http://schemas.openxmlformats.org/package/2006/relationships"><Relationship Id="rId8" Type="http://schemas.openxmlformats.org/officeDocument/2006/relationships/theme" Target="../theme/theme14.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5" Type="http://schemas.openxmlformats.org/officeDocument/2006/relationships/slideLayout" Target="../slideLayouts/slideLayout173.xml"/><Relationship Id="rId4" Type="http://schemas.openxmlformats.org/officeDocument/2006/relationships/slideLayout" Target="../slideLayouts/slideLayout17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3.xml"/><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theme" Target="../theme/theme15.xml"/><Relationship Id="rId2" Type="http://schemas.openxmlformats.org/officeDocument/2006/relationships/slideLayout" Target="../slideLayouts/slideLayout177.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0" Type="http://schemas.openxmlformats.org/officeDocument/2006/relationships/slideLayout" Target="../slideLayouts/slideLayout185.xml"/><Relationship Id="rId4" Type="http://schemas.openxmlformats.org/officeDocument/2006/relationships/slideLayout" Target="../slideLayouts/slideLayout179.xml"/><Relationship Id="rId9" Type="http://schemas.openxmlformats.org/officeDocument/2006/relationships/slideLayout" Target="../slideLayouts/slideLayout18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94.xml"/><Relationship Id="rId13" Type="http://schemas.openxmlformats.org/officeDocument/2006/relationships/slideLayout" Target="../slideLayouts/slideLayout199.xml"/><Relationship Id="rId3" Type="http://schemas.openxmlformats.org/officeDocument/2006/relationships/slideLayout" Target="../slideLayouts/slideLayout189.xml"/><Relationship Id="rId7" Type="http://schemas.openxmlformats.org/officeDocument/2006/relationships/slideLayout" Target="../slideLayouts/slideLayout193.xml"/><Relationship Id="rId12" Type="http://schemas.openxmlformats.org/officeDocument/2006/relationships/slideLayout" Target="../slideLayouts/slideLayout198.xml"/><Relationship Id="rId2" Type="http://schemas.openxmlformats.org/officeDocument/2006/relationships/slideLayout" Target="../slideLayouts/slideLayout188.xml"/><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slideLayout" Target="../slideLayouts/slideLayout197.xml"/><Relationship Id="rId5" Type="http://schemas.openxmlformats.org/officeDocument/2006/relationships/slideLayout" Target="../slideLayouts/slideLayout191.xml"/><Relationship Id="rId10" Type="http://schemas.openxmlformats.org/officeDocument/2006/relationships/slideLayout" Target="../slideLayouts/slideLayout196.xml"/><Relationship Id="rId4" Type="http://schemas.openxmlformats.org/officeDocument/2006/relationships/slideLayout" Target="../slideLayouts/slideLayout190.xml"/><Relationship Id="rId9" Type="http://schemas.openxmlformats.org/officeDocument/2006/relationships/slideLayout" Target="../slideLayouts/slideLayout195.xml"/><Relationship Id="rId1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3" Type="http://schemas.openxmlformats.org/officeDocument/2006/relationships/slideLayout" Target="../slideLayouts/slideLayout202.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theme" Target="../theme/theme17.xml"/><Relationship Id="rId5" Type="http://schemas.openxmlformats.org/officeDocument/2006/relationships/slideLayout" Target="../slideLayouts/slideLayout204.xml"/><Relationship Id="rId4" Type="http://schemas.openxmlformats.org/officeDocument/2006/relationships/slideLayout" Target="../slideLayouts/slideLayout20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4.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theme" Target="../theme/theme5.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slideLayout" Target="../slideLayouts/slideLayout102.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slideLayout" Target="../slideLayouts/slideLayout115.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2" Type="http://schemas.openxmlformats.org/officeDocument/2006/relationships/slideLayout" Target="../slideLayouts/slideLayout104.xml"/><Relationship Id="rId16" Type="http://schemas.openxmlformats.org/officeDocument/2006/relationships/theme" Target="../theme/theme9.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5" Type="http://schemas.openxmlformats.org/officeDocument/2006/relationships/slideLayout" Target="../slideLayouts/slideLayout11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slideLayout" Target="../slideLayouts/slideLayout1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46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E83BB9-BCA7-4F41-BDB1-43483AC21D3C}" type="datetimeFigureOut">
              <a:rPr lang="en-US" smtClean="0"/>
              <a:t>12/11/2018</a:t>
            </a:fld>
            <a:endParaRPr lang="en-US"/>
          </a:p>
        </p:txBody>
      </p:sp>
      <p:sp>
        <p:nvSpPr>
          <p:cNvPr id="5" name="Footer Placeholder 4"/>
          <p:cNvSpPr>
            <a:spLocks noGrp="1"/>
          </p:cNvSpPr>
          <p:nvPr>
            <p:ph type="ftr" sz="quarter" idx="3"/>
          </p:nvPr>
        </p:nvSpPr>
        <p:spPr>
          <a:xfrm>
            <a:off x="3124200" y="635646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46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6E00B3-87B3-4972-AF2E-2B4E3A4C845A}" type="slidenum">
              <a:rPr lang="en-US" smtClean="0"/>
              <a:t>‹#›</a:t>
            </a:fld>
            <a:endParaRPr lang="en-US"/>
          </a:p>
        </p:txBody>
      </p:sp>
    </p:spTree>
    <p:extLst>
      <p:ext uri="{BB962C8B-B14F-4D97-AF65-F5344CB8AC3E}">
        <p14:creationId xmlns:p14="http://schemas.microsoft.com/office/powerpoint/2010/main" val="8905647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9" r:id="rId12"/>
    <p:sldLayoutId id="2147483690" r:id="rId13"/>
    <p:sldLayoutId id="2147483691" r:id="rId14"/>
    <p:sldLayoutId id="2147483692" r:id="rId15"/>
    <p:sldLayoutId id="2147483693" r:id="rId16"/>
    <p:sldLayoutId id="2147483695" r:id="rId17"/>
    <p:sldLayoutId id="2147484205" r:id="rId1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6D8B049-830B-4677-AFFD-E9B24DB19C43}"/>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A5CCB75-C978-489F-A9A8-71EF769F277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599CBE-EAC5-4ED5-9438-3E72FDC9D140}"/>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6DB6C3E-0365-494A-912E-8E1885630D58}" type="datetimeFigureOut">
              <a:rPr lang="en-US" smtClean="0"/>
              <a:t>12/11/2018</a:t>
            </a:fld>
            <a:endParaRPr lang="en-US"/>
          </a:p>
        </p:txBody>
      </p:sp>
      <p:sp>
        <p:nvSpPr>
          <p:cNvPr id="5" name="Footer Placeholder 4">
            <a:extLst>
              <a:ext uri="{FF2B5EF4-FFF2-40B4-BE49-F238E27FC236}">
                <a16:creationId xmlns:a16="http://schemas.microsoft.com/office/drawing/2014/main" id="{C11B511D-DEA2-4F79-9E31-88D69AC2F6EC}"/>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9EB982F-61DE-46A2-9F93-A33B9E232910}"/>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3A313A5-5D09-43A0-A692-241908C40C2F}" type="slidenum">
              <a:rPr lang="en-US" smtClean="0"/>
              <a:t>‹#›</a:t>
            </a:fld>
            <a:endParaRPr lang="en-US"/>
          </a:p>
        </p:txBody>
      </p:sp>
    </p:spTree>
    <p:extLst>
      <p:ext uri="{BB962C8B-B14F-4D97-AF65-F5344CB8AC3E}">
        <p14:creationId xmlns:p14="http://schemas.microsoft.com/office/powerpoint/2010/main" val="770848144"/>
      </p:ext>
    </p:extLst>
  </p:cSld>
  <p:clrMap bg1="lt1" tx1="dk1" bg2="lt2" tx2="dk2" accent1="accent1" accent2="accent2" accent3="accent3" accent4="accent4" accent5="accent5" accent6="accent6" hlink="hlink" folHlink="folHlink"/>
  <p:sldLayoutIdLst>
    <p:sldLayoutId id="2147484115" r:id="rId1"/>
    <p:sldLayoutId id="2147484116" r:id="rId2"/>
    <p:sldLayoutId id="2147484117" r:id="rId3"/>
    <p:sldLayoutId id="2147484118" r:id="rId4"/>
    <p:sldLayoutId id="2147484119" r:id="rId5"/>
    <p:sldLayoutId id="2147484120" r:id="rId6"/>
    <p:sldLayoutId id="2147484121" r:id="rId7"/>
    <p:sldLayoutId id="2147484122" r:id="rId8"/>
    <p:sldLayoutId id="2147484123" r:id="rId9"/>
    <p:sldLayoutId id="2147484124" r:id="rId10"/>
    <p:sldLayoutId id="214748412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A87897-AB6E-4F21-9126-BB8CD323EADB}" type="datetimeFigureOut">
              <a:rPr lang="en-US" smtClean="0"/>
              <a:t>12/11/2018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BA02D8-994B-43EB-BD65-95F8149929B1}" type="slidenum">
              <a:rPr lang="en-US" smtClean="0"/>
              <a:t>‹#›</a:t>
            </a:fld>
            <a:endParaRPr lang="en-US"/>
          </a:p>
        </p:txBody>
      </p:sp>
    </p:spTree>
    <p:extLst>
      <p:ext uri="{BB962C8B-B14F-4D97-AF65-F5344CB8AC3E}">
        <p14:creationId xmlns:p14="http://schemas.microsoft.com/office/powerpoint/2010/main" val="1250498316"/>
      </p:ext>
    </p:extLst>
  </p:cSld>
  <p:clrMap bg1="lt1" tx1="dk1" bg2="lt2" tx2="dk2" accent1="accent1" accent2="accent2" accent3="accent3" accent4="accent4" accent5="accent5" accent6="accent6" hlink="hlink" folHlink="folHlink"/>
  <p:sldLayoutIdLst>
    <p:sldLayoutId id="2147484127" r:id="rId1"/>
    <p:sldLayoutId id="2147484128" r:id="rId2"/>
    <p:sldLayoutId id="2147484129" r:id="rId3"/>
    <p:sldLayoutId id="2147484130" r:id="rId4"/>
    <p:sldLayoutId id="2147484131" r:id="rId5"/>
    <p:sldLayoutId id="2147484132" r:id="rId6"/>
    <p:sldLayoutId id="2147484133" r:id="rId7"/>
    <p:sldLayoutId id="2147484134" r:id="rId8"/>
    <p:sldLayoutId id="2147484135" r:id="rId9"/>
    <p:sldLayoutId id="2147484136" r:id="rId10"/>
    <p:sldLayoutId id="214748413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69727" y="178594"/>
            <a:ext cx="7804547" cy="1518047"/>
          </a:xfrm>
          <a:prstGeom prst="rect">
            <a:avLst/>
          </a:prstGeom>
          <a:ln w="12700">
            <a:miter lim="400000"/>
          </a:ln>
          <a:extLst>
            <a:ext uri="{C572A759-6A51-4108-AA02-DFA0A04FC94B}">
              <ma14:wrappingTextBoxFlag xmlns:ma14="http://schemas.microsoft.com/office/mac/drawingml/2011/main" xmlns="" val="1"/>
            </a:ext>
          </a:extLst>
        </p:spPr>
        <p:txBody>
          <a:bodyPr lIns="35607" tIns="35607" rIns="35607" bIns="35607" anchor="ctr">
            <a:normAutofit/>
          </a:bodyPr>
          <a:lstStyle/>
          <a:p>
            <a:r>
              <a:t>Title Text</a:t>
            </a:r>
          </a:p>
        </p:txBody>
      </p:sp>
      <p:sp>
        <p:nvSpPr>
          <p:cNvPr id="3" name="Body Level One…"/>
          <p:cNvSpPr txBox="1">
            <a:spLocks noGrp="1"/>
          </p:cNvSpPr>
          <p:nvPr>
            <p:ph type="body" idx="1"/>
          </p:nvPr>
        </p:nvSpPr>
        <p:spPr>
          <a:xfrm>
            <a:off x="669727" y="1821656"/>
            <a:ext cx="7804547" cy="4420195"/>
          </a:xfrm>
          <a:prstGeom prst="rect">
            <a:avLst/>
          </a:prstGeom>
          <a:ln w="12700">
            <a:miter lim="400000"/>
          </a:ln>
          <a:extLst>
            <a:ext uri="{C572A759-6A51-4108-AA02-DFA0A04FC94B}">
              <ma14:wrappingTextBoxFlag xmlns:ma14="http://schemas.microsoft.com/office/mac/drawingml/2011/main" xmlns="" val="1"/>
            </a:ext>
          </a:extLst>
        </p:spPr>
        <p:txBody>
          <a:bodyPr lIns="35607" tIns="35607" rIns="35607" bIns="35607"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4445077" y="6536587"/>
            <a:ext cx="249088" cy="245255"/>
          </a:xfrm>
          <a:prstGeom prst="rect">
            <a:avLst/>
          </a:prstGeom>
          <a:ln w="12700">
            <a:miter lim="400000"/>
          </a:ln>
        </p:spPr>
        <p:txBody>
          <a:bodyPr wrap="none" lIns="35607" tIns="35607" rIns="35607" bIns="35607">
            <a:spAutoFit/>
          </a:bodyPr>
          <a:lstStyle>
            <a:lvl1pPr>
              <a:defRPr sz="1100" b="0">
                <a:latin typeface="Helvetica Neue Light"/>
                <a:ea typeface="Helvetica Neue Light"/>
                <a:cs typeface="Helvetica Neue Light"/>
                <a:sym typeface="Helvetica Neue Light"/>
              </a:defRPr>
            </a:lvl1pPr>
          </a:lstStyle>
          <a:p>
            <a:pPr algn="ctr" defTabSz="409575" hangingPunct="0"/>
            <a:fld id="{86CB4B4D-7CA3-9044-876B-883B54F8677D}" type="slidenum">
              <a:rPr lang="en-US" kern="0" smtClean="0">
                <a:solidFill>
                  <a:srgbClr val="000000"/>
                </a:solidFill>
              </a:rPr>
              <a:pPr algn="ctr" defTabSz="409575" hangingPunct="0"/>
              <a:t>‹#›</a:t>
            </a:fld>
            <a:endParaRPr lang="en-US" kern="0">
              <a:solidFill>
                <a:srgbClr val="000000"/>
              </a:solidFill>
            </a:endParaRPr>
          </a:p>
        </p:txBody>
      </p:sp>
    </p:spTree>
    <p:extLst>
      <p:ext uri="{BB962C8B-B14F-4D97-AF65-F5344CB8AC3E}">
        <p14:creationId xmlns:p14="http://schemas.microsoft.com/office/powerpoint/2010/main" val="2340165572"/>
      </p:ext>
    </p:extLst>
  </p:cSld>
  <p:clrMap bg1="lt1" tx1="dk1" bg2="lt2" tx2="dk2" accent1="accent1" accent2="accent2" accent3="accent3" accent4="accent4" accent5="accent5" accent6="accent6" hlink="hlink" folHlink="folHlink"/>
  <p:sldLayoutIdLst>
    <p:sldLayoutId id="2147484139" r:id="rId1"/>
    <p:sldLayoutId id="2147484140" r:id="rId2"/>
    <p:sldLayoutId id="2147484141" r:id="rId3"/>
    <p:sldLayoutId id="2147484142" r:id="rId4"/>
    <p:sldLayoutId id="2147484143" r:id="rId5"/>
    <p:sldLayoutId id="2147484144" r:id="rId6"/>
    <p:sldLayoutId id="2147484145" r:id="rId7"/>
    <p:sldLayoutId id="2147484146" r:id="rId8"/>
    <p:sldLayoutId id="2147484147" r:id="rId9"/>
    <p:sldLayoutId id="2147484148" r:id="rId10"/>
    <p:sldLayoutId id="2147484149" r:id="rId11"/>
    <p:sldLayoutId id="2147484150" r:id="rId12"/>
  </p:sldLayoutIdLst>
  <p:transition spd="med"/>
  <p:txStyles>
    <p:titleStyle>
      <a:lvl1pPr marL="0" marR="0" indent="0" algn="ctr" defTabSz="409575"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1pPr>
      <a:lvl2pPr marL="0" marR="0" indent="160273" algn="ctr" defTabSz="409575"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2pPr>
      <a:lvl3pPr marL="0" marR="0" indent="320529" algn="ctr" defTabSz="409575"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3pPr>
      <a:lvl4pPr marL="0" marR="0" indent="480809" algn="ctr" defTabSz="409575"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4pPr>
      <a:lvl5pPr marL="0" marR="0" indent="641067" algn="ctr" defTabSz="409575"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5pPr>
      <a:lvl6pPr marL="0" marR="0" indent="801347" algn="ctr" defTabSz="409575"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6pPr>
      <a:lvl7pPr marL="0" marR="0" indent="961611" algn="ctr" defTabSz="409575"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7pPr>
      <a:lvl8pPr marL="0" marR="0" indent="1121889" algn="ctr" defTabSz="409575"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8pPr>
      <a:lvl9pPr marL="0" marR="0" indent="1282145" algn="ctr" defTabSz="409575"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9pPr>
    </p:titleStyle>
    <p:bodyStyle>
      <a:lvl1pPr marL="311632" marR="0" indent="-311632" algn="l" defTabSz="409575"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1pPr>
      <a:lvl2pPr marL="623264" marR="0" indent="-311632" algn="l" defTabSz="409575"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2pPr>
      <a:lvl3pPr marL="934896" marR="0" indent="-311632" algn="l" defTabSz="409575"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3pPr>
      <a:lvl4pPr marL="1246528" marR="0" indent="-311632" algn="l" defTabSz="409575"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4pPr>
      <a:lvl5pPr marL="1558161" marR="0" indent="-311632" algn="l" defTabSz="409575"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5pPr>
      <a:lvl6pPr marL="1869796" marR="0" indent="-311632" algn="l" defTabSz="409575"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6pPr>
      <a:lvl7pPr marL="2181430" marR="0" indent="-311632" algn="l" defTabSz="409575"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7pPr>
      <a:lvl8pPr marL="2493060" marR="0" indent="-311632" algn="l" defTabSz="409575"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8pPr>
      <a:lvl9pPr marL="2804700" marR="0" indent="-311632" algn="l" defTabSz="409575"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409575"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1pPr>
      <a:lvl2pPr marL="0" marR="0" indent="160273" algn="ctr" defTabSz="409575"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2pPr>
      <a:lvl3pPr marL="0" marR="0" indent="320529" algn="ctr" defTabSz="409575"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3pPr>
      <a:lvl4pPr marL="0" marR="0" indent="480809" algn="ctr" defTabSz="409575"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4pPr>
      <a:lvl5pPr marL="0" marR="0" indent="641067" algn="ctr" defTabSz="409575"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5pPr>
      <a:lvl6pPr marL="0" marR="0" indent="801347" algn="ctr" defTabSz="409575"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6pPr>
      <a:lvl7pPr marL="0" marR="0" indent="961611" algn="ctr" defTabSz="409575"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7pPr>
      <a:lvl8pPr marL="0" marR="0" indent="1121889" algn="ctr" defTabSz="409575"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8pPr>
      <a:lvl9pPr marL="0" marR="0" indent="1282145" algn="ctr" defTabSz="409575"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203" tIns="45602" rIns="91203" bIns="45602" rtlCol="0" anchor="ctr">
            <a:normAutofit/>
          </a:bodyPr>
          <a:lstStyle/>
          <a:p>
            <a:r>
              <a:rPr lang="en-US"/>
              <a:t>Click to edit Master title style</a:t>
            </a:r>
          </a:p>
        </p:txBody>
      </p:sp>
      <p:sp>
        <p:nvSpPr>
          <p:cNvPr id="3" name="Text Placeholder 2"/>
          <p:cNvSpPr>
            <a:spLocks noGrp="1"/>
          </p:cNvSpPr>
          <p:nvPr>
            <p:ph type="body" idx="1"/>
          </p:nvPr>
        </p:nvSpPr>
        <p:spPr>
          <a:xfrm>
            <a:off x="457200" y="1600256"/>
            <a:ext cx="8229600" cy="4525963"/>
          </a:xfrm>
          <a:prstGeom prst="rect">
            <a:avLst/>
          </a:prstGeom>
        </p:spPr>
        <p:txBody>
          <a:bodyPr vert="horz" lIns="91203" tIns="45602" rIns="91203" bIns="4560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510"/>
            <a:ext cx="2133600" cy="365125"/>
          </a:xfrm>
          <a:prstGeom prst="rect">
            <a:avLst/>
          </a:prstGeom>
        </p:spPr>
        <p:txBody>
          <a:bodyPr vert="horz" lIns="91203" tIns="45602" rIns="91203" bIns="45602" rtlCol="0" anchor="ctr"/>
          <a:lstStyle>
            <a:lvl1pPr algn="l">
              <a:defRPr sz="1200">
                <a:solidFill>
                  <a:schemeClr val="tx1">
                    <a:tint val="75000"/>
                  </a:schemeClr>
                </a:solidFill>
              </a:defRPr>
            </a:lvl1pPr>
          </a:lstStyle>
          <a:p>
            <a:fld id="{7EE83BB9-BCA7-4F41-BDB1-43483AC21D3C}" type="datetimeFigureOut">
              <a:rPr lang="en-US" smtClean="0">
                <a:solidFill>
                  <a:prstClr val="black">
                    <a:tint val="75000"/>
                  </a:prstClr>
                </a:solidFill>
                <a:cs typeface="Arial"/>
                <a:sym typeface="Arial"/>
              </a:rPr>
              <a:pPr/>
              <a:t>12/11/2018</a:t>
            </a:fld>
            <a:endParaRPr lang="en-US">
              <a:solidFill>
                <a:prstClr val="black">
                  <a:tint val="75000"/>
                </a:prstClr>
              </a:solidFill>
              <a:cs typeface="Arial"/>
              <a:sym typeface="Arial"/>
            </a:endParaRPr>
          </a:p>
        </p:txBody>
      </p:sp>
      <p:sp>
        <p:nvSpPr>
          <p:cNvPr id="5" name="Footer Placeholder 4"/>
          <p:cNvSpPr>
            <a:spLocks noGrp="1"/>
          </p:cNvSpPr>
          <p:nvPr>
            <p:ph type="ftr" sz="quarter" idx="3"/>
          </p:nvPr>
        </p:nvSpPr>
        <p:spPr>
          <a:xfrm>
            <a:off x="3124201" y="6356510"/>
            <a:ext cx="2895600" cy="365125"/>
          </a:xfrm>
          <a:prstGeom prst="rect">
            <a:avLst/>
          </a:prstGeom>
        </p:spPr>
        <p:txBody>
          <a:bodyPr vert="horz" lIns="91203" tIns="45602" rIns="91203" bIns="45602" rtlCol="0" anchor="ctr"/>
          <a:lstStyle>
            <a:lvl1pPr algn="ctr">
              <a:defRPr sz="1200">
                <a:solidFill>
                  <a:schemeClr val="tx1">
                    <a:tint val="75000"/>
                  </a:schemeClr>
                </a:solidFill>
              </a:defRPr>
            </a:lvl1pPr>
          </a:lstStyle>
          <a:p>
            <a:endParaRPr lang="en-US">
              <a:solidFill>
                <a:prstClr val="black">
                  <a:tint val="75000"/>
                </a:prstClr>
              </a:solidFill>
              <a:cs typeface="Arial"/>
              <a:sym typeface="Arial"/>
            </a:endParaRPr>
          </a:p>
        </p:txBody>
      </p:sp>
      <p:sp>
        <p:nvSpPr>
          <p:cNvPr id="6" name="Slide Number Placeholder 5"/>
          <p:cNvSpPr>
            <a:spLocks noGrp="1"/>
          </p:cNvSpPr>
          <p:nvPr>
            <p:ph type="sldNum" sz="quarter" idx="4"/>
          </p:nvPr>
        </p:nvSpPr>
        <p:spPr>
          <a:xfrm>
            <a:off x="6553200" y="6356510"/>
            <a:ext cx="2133600" cy="365125"/>
          </a:xfrm>
          <a:prstGeom prst="rect">
            <a:avLst/>
          </a:prstGeom>
        </p:spPr>
        <p:txBody>
          <a:bodyPr vert="horz" lIns="91203" tIns="45602" rIns="91203" bIns="45602" rtlCol="0" anchor="ctr"/>
          <a:lstStyle>
            <a:lvl1pPr algn="r">
              <a:defRPr sz="1200">
                <a:solidFill>
                  <a:schemeClr val="tx1">
                    <a:tint val="75000"/>
                  </a:schemeClr>
                </a:solidFill>
              </a:defRPr>
            </a:lvl1pPr>
          </a:lstStyle>
          <a:p>
            <a:fld id="{D86E00B3-87B3-4972-AF2E-2B4E3A4C845A}" type="slidenum">
              <a:rPr lang="en-US" smtClean="0">
                <a:solidFill>
                  <a:prstClr val="black">
                    <a:tint val="75000"/>
                  </a:prstClr>
                </a:solidFill>
                <a:cs typeface="Arial"/>
                <a:sym typeface="Arial"/>
              </a: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760718213"/>
      </p:ext>
    </p:extLst>
  </p:cSld>
  <p:clrMap bg1="lt1" tx1="dk1" bg2="lt2" tx2="dk2" accent1="accent1" accent2="accent2" accent3="accent3" accent4="accent4" accent5="accent5" accent6="accent6" hlink="hlink" folHlink="folHlink"/>
  <p:sldLayoutIdLst>
    <p:sldLayoutId id="2147484176" r:id="rId1"/>
    <p:sldLayoutId id="2147484177" r:id="rId2"/>
    <p:sldLayoutId id="2147484178" r:id="rId3"/>
    <p:sldLayoutId id="2147484179" r:id="rId4"/>
    <p:sldLayoutId id="2147484180" r:id="rId5"/>
    <p:sldLayoutId id="2147484181" r:id="rId6"/>
    <p:sldLayoutId id="2147484182" r:id="rId7"/>
    <p:sldLayoutId id="2147484183" r:id="rId8"/>
    <p:sldLayoutId id="2147484184" r:id="rId9"/>
    <p:sldLayoutId id="2147484185" r:id="rId10"/>
    <p:sldLayoutId id="2147484186" r:id="rId11"/>
    <p:sldLayoutId id="2147484187" r:id="rId12"/>
    <p:sldLayoutId id="2147484188" r:id="rId13"/>
    <p:sldLayoutId id="2147484189" r:id="rId14"/>
    <p:sldLayoutId id="2147484190" r:id="rId15"/>
    <p:sldLayoutId id="2147484191" r:id="rId16"/>
    <p:sldLayoutId id="2147484192" r:id="rId17"/>
  </p:sldLayoutIdLst>
  <p:txStyles>
    <p:titleStyle>
      <a:lvl1pPr algn="ctr" defTabSz="912059" rtl="0" eaLnBrk="1" latinLnBrk="0" hangingPunct="1">
        <a:spcBef>
          <a:spcPct val="0"/>
        </a:spcBef>
        <a:buNone/>
        <a:defRPr sz="4400" kern="1200">
          <a:solidFill>
            <a:schemeClr val="tx1"/>
          </a:solidFill>
          <a:latin typeface="+mj-lt"/>
          <a:ea typeface="+mj-ea"/>
          <a:cs typeface="+mj-cs"/>
        </a:defRPr>
      </a:lvl1pPr>
    </p:titleStyle>
    <p:bodyStyle>
      <a:lvl1pPr marL="342034" indent="-342034" algn="l" defTabSz="912059"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1050" indent="-285035" algn="l" defTabSz="912059"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0076" indent="-228008" algn="l" defTabSz="91205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6104" indent="-228008" algn="l" defTabSz="91205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2150" indent="-228008" algn="l" defTabSz="91205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08181" indent="-228008" algn="l" defTabSz="91205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64204" indent="-228008" algn="l" defTabSz="91205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0242" indent="-228008" algn="l" defTabSz="91205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76254" indent="-228008" algn="l" defTabSz="91205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2059" rtl="0" eaLnBrk="1" latinLnBrk="0" hangingPunct="1">
        <a:defRPr sz="1800" kern="1200">
          <a:solidFill>
            <a:schemeClr val="tx1"/>
          </a:solidFill>
          <a:latin typeface="+mn-lt"/>
          <a:ea typeface="+mn-ea"/>
          <a:cs typeface="+mn-cs"/>
        </a:defRPr>
      </a:lvl1pPr>
      <a:lvl2pPr marL="456018" algn="l" defTabSz="912059" rtl="0" eaLnBrk="1" latinLnBrk="0" hangingPunct="1">
        <a:defRPr sz="1800" kern="1200">
          <a:solidFill>
            <a:schemeClr val="tx1"/>
          </a:solidFill>
          <a:latin typeface="+mn-lt"/>
          <a:ea typeface="+mn-ea"/>
          <a:cs typeface="+mn-cs"/>
        </a:defRPr>
      </a:lvl2pPr>
      <a:lvl3pPr marL="912059" algn="l" defTabSz="912059" rtl="0" eaLnBrk="1" latinLnBrk="0" hangingPunct="1">
        <a:defRPr sz="1800" kern="1200">
          <a:solidFill>
            <a:schemeClr val="tx1"/>
          </a:solidFill>
          <a:latin typeface="+mn-lt"/>
          <a:ea typeface="+mn-ea"/>
          <a:cs typeface="+mn-cs"/>
        </a:defRPr>
      </a:lvl3pPr>
      <a:lvl4pPr marL="1368100" algn="l" defTabSz="912059" rtl="0" eaLnBrk="1" latinLnBrk="0" hangingPunct="1">
        <a:defRPr sz="1800" kern="1200">
          <a:solidFill>
            <a:schemeClr val="tx1"/>
          </a:solidFill>
          <a:latin typeface="+mn-lt"/>
          <a:ea typeface="+mn-ea"/>
          <a:cs typeface="+mn-cs"/>
        </a:defRPr>
      </a:lvl4pPr>
      <a:lvl5pPr marL="1824127" algn="l" defTabSz="912059" rtl="0" eaLnBrk="1" latinLnBrk="0" hangingPunct="1">
        <a:defRPr sz="1800" kern="1200">
          <a:solidFill>
            <a:schemeClr val="tx1"/>
          </a:solidFill>
          <a:latin typeface="+mn-lt"/>
          <a:ea typeface="+mn-ea"/>
          <a:cs typeface="+mn-cs"/>
        </a:defRPr>
      </a:lvl5pPr>
      <a:lvl6pPr marL="2280158" algn="l" defTabSz="912059" rtl="0" eaLnBrk="1" latinLnBrk="0" hangingPunct="1">
        <a:defRPr sz="1800" kern="1200">
          <a:solidFill>
            <a:schemeClr val="tx1"/>
          </a:solidFill>
          <a:latin typeface="+mn-lt"/>
          <a:ea typeface="+mn-ea"/>
          <a:cs typeface="+mn-cs"/>
        </a:defRPr>
      </a:lvl6pPr>
      <a:lvl7pPr marL="2736195" algn="l" defTabSz="912059" rtl="0" eaLnBrk="1" latinLnBrk="0" hangingPunct="1">
        <a:defRPr sz="1800" kern="1200">
          <a:solidFill>
            <a:schemeClr val="tx1"/>
          </a:solidFill>
          <a:latin typeface="+mn-lt"/>
          <a:ea typeface="+mn-ea"/>
          <a:cs typeface="+mn-cs"/>
        </a:defRPr>
      </a:lvl7pPr>
      <a:lvl8pPr marL="3192222" algn="l" defTabSz="912059" rtl="0" eaLnBrk="1" latinLnBrk="0" hangingPunct="1">
        <a:defRPr sz="1800" kern="1200">
          <a:solidFill>
            <a:schemeClr val="tx1"/>
          </a:solidFill>
          <a:latin typeface="+mn-lt"/>
          <a:ea typeface="+mn-ea"/>
          <a:cs typeface="+mn-cs"/>
        </a:defRPr>
      </a:lvl8pPr>
      <a:lvl9pPr marL="3648250" algn="l" defTabSz="912059"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82"/>
            <a:ext cx="2133600" cy="365125"/>
          </a:xfrm>
          <a:prstGeom prst="rect">
            <a:avLst/>
          </a:prstGeom>
        </p:spPr>
        <p:txBody>
          <a:bodyPr vert="horz" lIns="91440" tIns="45720" rIns="91440" bIns="45720" rtlCol="0" anchor="ctr"/>
          <a:lstStyle>
            <a:lvl1pPr algn="l">
              <a:defRPr sz="1200">
                <a:solidFill>
                  <a:schemeClr val="tx1"/>
                </a:solidFill>
              </a:defRPr>
            </a:lvl1pPr>
          </a:lstStyle>
          <a:p>
            <a:fld id="{18E9F3D0-1EEA-4106-8CA9-DF87DC25BC6F}" type="datetimeFigureOut">
              <a:rPr lang="en-US" smtClean="0">
                <a:solidFill>
                  <a:prstClr val="black"/>
                </a:solidFill>
              </a:rPr>
              <a:pPr/>
              <a:t>12/11/2018</a:t>
            </a:fld>
            <a:endParaRPr lang="en-US">
              <a:solidFill>
                <a:prstClr val="black"/>
              </a:solidFill>
            </a:endParaRPr>
          </a:p>
        </p:txBody>
      </p:sp>
      <p:sp>
        <p:nvSpPr>
          <p:cNvPr id="5" name="Footer Placeholder 4"/>
          <p:cNvSpPr>
            <a:spLocks noGrp="1"/>
          </p:cNvSpPr>
          <p:nvPr>
            <p:ph type="ftr" sz="quarter" idx="3"/>
          </p:nvPr>
        </p:nvSpPr>
        <p:spPr>
          <a:xfrm>
            <a:off x="3124200" y="6356382"/>
            <a:ext cx="2895600" cy="365125"/>
          </a:xfrm>
          <a:prstGeom prst="rect">
            <a:avLst/>
          </a:prstGeom>
        </p:spPr>
        <p:txBody>
          <a:bodyPr vert="horz" lIns="91440" tIns="45720" rIns="91440" bIns="45720" rtlCol="0" anchor="ctr"/>
          <a:lstStyle>
            <a:lvl1pPr algn="ctr">
              <a:defRPr sz="1200">
                <a:solidFill>
                  <a:schemeClr val="tx1"/>
                </a:solidFill>
              </a:defRPr>
            </a:lvl1pPr>
          </a:lstStyle>
          <a:p>
            <a:endParaRPr lang="en-US">
              <a:solidFill>
                <a:prstClr val="black"/>
              </a:solidFill>
            </a:endParaRPr>
          </a:p>
        </p:txBody>
      </p:sp>
      <p:sp>
        <p:nvSpPr>
          <p:cNvPr id="6" name="Slide Number Placeholder 5"/>
          <p:cNvSpPr>
            <a:spLocks noGrp="1"/>
          </p:cNvSpPr>
          <p:nvPr>
            <p:ph type="sldNum" sz="quarter" idx="4"/>
          </p:nvPr>
        </p:nvSpPr>
        <p:spPr>
          <a:xfrm>
            <a:off x="6553200" y="6356382"/>
            <a:ext cx="2133600" cy="365125"/>
          </a:xfrm>
          <a:prstGeom prst="rect">
            <a:avLst/>
          </a:prstGeom>
        </p:spPr>
        <p:txBody>
          <a:bodyPr vert="horz" lIns="91440" tIns="45720" rIns="91440" bIns="45720" rtlCol="0" anchor="ctr"/>
          <a:lstStyle>
            <a:lvl1pPr algn="r">
              <a:defRPr sz="1200">
                <a:solidFill>
                  <a:schemeClr val="tx1"/>
                </a:solidFill>
              </a:defRPr>
            </a:lvl1pPr>
          </a:lstStyle>
          <a:p>
            <a:fld id="{2E5A4BC8-459B-4B50-A327-2A0D39F4C77A}"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15269177"/>
      </p:ext>
    </p:extLst>
  </p:cSld>
  <p:clrMap bg1="lt1" tx1="dk1" bg2="lt2" tx2="dk2" accent1="accent1" accent2="accent2" accent3="accent3" accent4="accent4" accent5="accent5" accent6="accent6" hlink="hlink" folHlink="folHlink"/>
  <p:sldLayoutIdLst>
    <p:sldLayoutId id="2147484207" r:id="rId1"/>
    <p:sldLayoutId id="2147484208" r:id="rId2"/>
    <p:sldLayoutId id="2147484209" r:id="rId3"/>
    <p:sldLayoutId id="2147484210" r:id="rId4"/>
    <p:sldLayoutId id="2147484211" r:id="rId5"/>
    <p:sldLayoutId id="2147484212" r:id="rId6"/>
    <p:sldLayoutId id="2147484213" r:id="rId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3938D82-055D-48BE-864D-D75520DFAEE4}"/>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249D570-AE63-408B-8493-9831D1743B6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0971D0-1671-485C-9057-946921DB7D86}"/>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2E4552-97EB-41E7-9F5E-95779170875F}" type="datetimeFigureOut">
              <a:rPr lang="en-US" smtClean="0"/>
              <a:t>12/11/2018</a:t>
            </a:fld>
            <a:endParaRPr lang="en-US"/>
          </a:p>
        </p:txBody>
      </p:sp>
      <p:sp>
        <p:nvSpPr>
          <p:cNvPr id="5" name="Footer Placeholder 4">
            <a:extLst>
              <a:ext uri="{FF2B5EF4-FFF2-40B4-BE49-F238E27FC236}">
                <a16:creationId xmlns:a16="http://schemas.microsoft.com/office/drawing/2014/main" id="{AEB70CBA-9AF4-4F94-825C-E9DEFB012136}"/>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C7805A2-39B5-4700-899D-7D8901B827F0}"/>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DC24DB-1A43-4E14-A668-4F2DB40F94C7}" type="slidenum">
              <a:rPr lang="en-US" smtClean="0"/>
              <a:t>‹#›</a:t>
            </a:fld>
            <a:endParaRPr lang="en-US"/>
          </a:p>
        </p:txBody>
      </p:sp>
    </p:spTree>
    <p:extLst>
      <p:ext uri="{BB962C8B-B14F-4D97-AF65-F5344CB8AC3E}">
        <p14:creationId xmlns:p14="http://schemas.microsoft.com/office/powerpoint/2010/main" val="704642297"/>
      </p:ext>
    </p:extLst>
  </p:cSld>
  <p:clrMap bg1="lt1" tx1="dk1" bg2="lt2" tx2="dk2" accent1="accent1" accent2="accent2" accent3="accent3" accent4="accent4" accent5="accent5" accent6="accent6" hlink="hlink" folHlink="folHlink"/>
  <p:sldLayoutIdLst>
    <p:sldLayoutId id="2147484215" r:id="rId1"/>
    <p:sldLayoutId id="2147484216" r:id="rId2"/>
    <p:sldLayoutId id="2147484217" r:id="rId3"/>
    <p:sldLayoutId id="2147484218" r:id="rId4"/>
    <p:sldLayoutId id="2147484219" r:id="rId5"/>
    <p:sldLayoutId id="2147484220" r:id="rId6"/>
    <p:sldLayoutId id="2147484221" r:id="rId7"/>
    <p:sldLayoutId id="2147484222" r:id="rId8"/>
    <p:sldLayoutId id="2147484223" r:id="rId9"/>
    <p:sldLayoutId id="2147484224" r:id="rId10"/>
    <p:sldLayoutId id="21474842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7"/>
            <a:ext cx="8229600" cy="1143000"/>
          </a:xfrm>
          <a:prstGeom prst="rect">
            <a:avLst/>
          </a:prstGeom>
        </p:spPr>
        <p:txBody>
          <a:bodyPr vert="horz" lIns="91203" tIns="45602" rIns="91203" bIns="45602" rtlCol="0" anchor="ctr">
            <a:normAutofit/>
          </a:bodyPr>
          <a:lstStyle/>
          <a:p>
            <a:r>
              <a:rPr lang="en-US"/>
              <a:t>Click to edit Master title style</a:t>
            </a:r>
          </a:p>
        </p:txBody>
      </p:sp>
      <p:sp>
        <p:nvSpPr>
          <p:cNvPr id="3" name="Text Placeholder 2"/>
          <p:cNvSpPr>
            <a:spLocks noGrp="1"/>
          </p:cNvSpPr>
          <p:nvPr>
            <p:ph type="body" idx="1"/>
          </p:nvPr>
        </p:nvSpPr>
        <p:spPr>
          <a:xfrm>
            <a:off x="457200" y="1600251"/>
            <a:ext cx="8229600" cy="4525963"/>
          </a:xfrm>
          <a:prstGeom prst="rect">
            <a:avLst/>
          </a:prstGeom>
        </p:spPr>
        <p:txBody>
          <a:bodyPr vert="horz" lIns="91203" tIns="45602" rIns="91203" bIns="4560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401"/>
            <a:ext cx="2133600" cy="365125"/>
          </a:xfrm>
          <a:prstGeom prst="rect">
            <a:avLst/>
          </a:prstGeom>
        </p:spPr>
        <p:txBody>
          <a:bodyPr vert="horz" lIns="91203" tIns="45602" rIns="91203" bIns="45602" rtlCol="0" anchor="ctr"/>
          <a:lstStyle>
            <a:lvl1pPr algn="l">
              <a:defRPr sz="1200">
                <a:solidFill>
                  <a:schemeClr val="tx1">
                    <a:tint val="75000"/>
                  </a:schemeClr>
                </a:solidFill>
              </a:defRPr>
            </a:lvl1pPr>
          </a:lstStyle>
          <a:p>
            <a:pPr defTabSz="912059"/>
            <a:fld id="{45F228B9-78BA-41B6-A18C-1DC497069FDE}" type="datetimeFigureOut">
              <a:rPr lang="en-US" smtClean="0">
                <a:solidFill>
                  <a:prstClr val="black">
                    <a:tint val="75000"/>
                  </a:prstClr>
                </a:solidFill>
              </a:rPr>
              <a:pPr defTabSz="912059"/>
              <a:t>12/11/2018</a:t>
            </a:fld>
            <a:endParaRPr lang="en-US">
              <a:solidFill>
                <a:prstClr val="black">
                  <a:tint val="75000"/>
                </a:prstClr>
              </a:solidFill>
            </a:endParaRPr>
          </a:p>
        </p:txBody>
      </p:sp>
      <p:sp>
        <p:nvSpPr>
          <p:cNvPr id="5" name="Footer Placeholder 4"/>
          <p:cNvSpPr>
            <a:spLocks noGrp="1"/>
          </p:cNvSpPr>
          <p:nvPr>
            <p:ph type="ftr" sz="quarter" idx="3"/>
          </p:nvPr>
        </p:nvSpPr>
        <p:spPr>
          <a:xfrm>
            <a:off x="3124201" y="6356401"/>
            <a:ext cx="2895600" cy="365125"/>
          </a:xfrm>
          <a:prstGeom prst="rect">
            <a:avLst/>
          </a:prstGeom>
        </p:spPr>
        <p:txBody>
          <a:bodyPr vert="horz" lIns="91203" tIns="45602" rIns="91203" bIns="45602" rtlCol="0" anchor="ctr"/>
          <a:lstStyle>
            <a:lvl1pPr algn="ctr">
              <a:defRPr sz="1200">
                <a:solidFill>
                  <a:schemeClr val="tx1">
                    <a:tint val="75000"/>
                  </a:schemeClr>
                </a:solidFill>
              </a:defRPr>
            </a:lvl1pPr>
          </a:lstStyle>
          <a:p>
            <a:pPr defTabSz="912059"/>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401"/>
            <a:ext cx="2133600" cy="365125"/>
          </a:xfrm>
          <a:prstGeom prst="rect">
            <a:avLst/>
          </a:prstGeom>
        </p:spPr>
        <p:txBody>
          <a:bodyPr vert="horz" lIns="91203" tIns="45602" rIns="91203" bIns="45602" rtlCol="0" anchor="ctr"/>
          <a:lstStyle>
            <a:lvl1pPr algn="r">
              <a:defRPr sz="1200">
                <a:solidFill>
                  <a:schemeClr val="tx1">
                    <a:tint val="75000"/>
                  </a:schemeClr>
                </a:solidFill>
              </a:defRPr>
            </a:lvl1pPr>
          </a:lstStyle>
          <a:p>
            <a:pPr defTabSz="912059"/>
            <a:fld id="{5CFF9DD0-6DC4-431D-A36F-5697C1AA50F4}" type="slidenum">
              <a:rPr lang="en-US" smtClean="0">
                <a:solidFill>
                  <a:prstClr val="black">
                    <a:tint val="75000"/>
                  </a:prstClr>
                </a:solidFill>
              </a:rPr>
              <a:pPr defTabSz="912059"/>
              <a:t>‹#›</a:t>
            </a:fld>
            <a:endParaRPr lang="en-US">
              <a:solidFill>
                <a:prstClr val="black">
                  <a:tint val="75000"/>
                </a:prstClr>
              </a:solidFill>
            </a:endParaRPr>
          </a:p>
        </p:txBody>
      </p:sp>
    </p:spTree>
    <p:extLst>
      <p:ext uri="{BB962C8B-B14F-4D97-AF65-F5344CB8AC3E}">
        <p14:creationId xmlns:p14="http://schemas.microsoft.com/office/powerpoint/2010/main" val="1881001451"/>
      </p:ext>
    </p:extLst>
  </p:cSld>
  <p:clrMap bg1="lt1" tx1="dk1" bg2="lt2" tx2="dk2" accent1="accent1" accent2="accent2" accent3="accent3" accent4="accent4" accent5="accent5" accent6="accent6" hlink="hlink" folHlink="folHlink"/>
  <p:sldLayoutIdLst>
    <p:sldLayoutId id="2147484227" r:id="rId1"/>
    <p:sldLayoutId id="2147484228" r:id="rId2"/>
    <p:sldLayoutId id="2147484229" r:id="rId3"/>
    <p:sldLayoutId id="2147484230" r:id="rId4"/>
    <p:sldLayoutId id="2147484231" r:id="rId5"/>
    <p:sldLayoutId id="2147484232" r:id="rId6"/>
    <p:sldLayoutId id="2147484233" r:id="rId7"/>
    <p:sldLayoutId id="2147484234" r:id="rId8"/>
    <p:sldLayoutId id="2147484235" r:id="rId9"/>
    <p:sldLayoutId id="2147484236" r:id="rId10"/>
    <p:sldLayoutId id="2147484237" r:id="rId11"/>
    <p:sldLayoutId id="2147484238" r:id="rId12"/>
    <p:sldLayoutId id="2147484239" r:id="rId13"/>
  </p:sldLayoutIdLst>
  <p:txStyles>
    <p:titleStyle>
      <a:lvl1pPr algn="ctr" defTabSz="912059" rtl="0" eaLnBrk="1" latinLnBrk="0" hangingPunct="1">
        <a:spcBef>
          <a:spcPct val="0"/>
        </a:spcBef>
        <a:buNone/>
        <a:defRPr sz="4400" kern="1200">
          <a:solidFill>
            <a:schemeClr val="tx1"/>
          </a:solidFill>
          <a:latin typeface="+mj-lt"/>
          <a:ea typeface="+mj-ea"/>
          <a:cs typeface="+mj-cs"/>
        </a:defRPr>
      </a:lvl1pPr>
    </p:titleStyle>
    <p:bodyStyle>
      <a:lvl1pPr marL="342034" indent="-342034" algn="l" defTabSz="912059"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1050" indent="-285035" algn="l" defTabSz="912059"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0076" indent="-228008" algn="l" defTabSz="91205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6104" indent="-228008" algn="l" defTabSz="91205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2150" indent="-228008" algn="l" defTabSz="91205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08181" indent="-228008" algn="l" defTabSz="91205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64204" indent="-228008" algn="l" defTabSz="91205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0242" indent="-228008" algn="l" defTabSz="91205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76254" indent="-228008" algn="l" defTabSz="91205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2059" rtl="0" eaLnBrk="1" latinLnBrk="0" hangingPunct="1">
        <a:defRPr sz="1800" kern="1200">
          <a:solidFill>
            <a:schemeClr val="tx1"/>
          </a:solidFill>
          <a:latin typeface="+mn-lt"/>
          <a:ea typeface="+mn-ea"/>
          <a:cs typeface="+mn-cs"/>
        </a:defRPr>
      </a:lvl1pPr>
      <a:lvl2pPr marL="456018" algn="l" defTabSz="912059" rtl="0" eaLnBrk="1" latinLnBrk="0" hangingPunct="1">
        <a:defRPr sz="1800" kern="1200">
          <a:solidFill>
            <a:schemeClr val="tx1"/>
          </a:solidFill>
          <a:latin typeface="+mn-lt"/>
          <a:ea typeface="+mn-ea"/>
          <a:cs typeface="+mn-cs"/>
        </a:defRPr>
      </a:lvl2pPr>
      <a:lvl3pPr marL="912059" algn="l" defTabSz="912059" rtl="0" eaLnBrk="1" latinLnBrk="0" hangingPunct="1">
        <a:defRPr sz="1800" kern="1200">
          <a:solidFill>
            <a:schemeClr val="tx1"/>
          </a:solidFill>
          <a:latin typeface="+mn-lt"/>
          <a:ea typeface="+mn-ea"/>
          <a:cs typeface="+mn-cs"/>
        </a:defRPr>
      </a:lvl3pPr>
      <a:lvl4pPr marL="1368100" algn="l" defTabSz="912059" rtl="0" eaLnBrk="1" latinLnBrk="0" hangingPunct="1">
        <a:defRPr sz="1800" kern="1200">
          <a:solidFill>
            <a:schemeClr val="tx1"/>
          </a:solidFill>
          <a:latin typeface="+mn-lt"/>
          <a:ea typeface="+mn-ea"/>
          <a:cs typeface="+mn-cs"/>
        </a:defRPr>
      </a:lvl4pPr>
      <a:lvl5pPr marL="1824127" algn="l" defTabSz="912059" rtl="0" eaLnBrk="1" latinLnBrk="0" hangingPunct="1">
        <a:defRPr sz="1800" kern="1200">
          <a:solidFill>
            <a:schemeClr val="tx1"/>
          </a:solidFill>
          <a:latin typeface="+mn-lt"/>
          <a:ea typeface="+mn-ea"/>
          <a:cs typeface="+mn-cs"/>
        </a:defRPr>
      </a:lvl5pPr>
      <a:lvl6pPr marL="2280158" algn="l" defTabSz="912059" rtl="0" eaLnBrk="1" latinLnBrk="0" hangingPunct="1">
        <a:defRPr sz="1800" kern="1200">
          <a:solidFill>
            <a:schemeClr val="tx1"/>
          </a:solidFill>
          <a:latin typeface="+mn-lt"/>
          <a:ea typeface="+mn-ea"/>
          <a:cs typeface="+mn-cs"/>
        </a:defRPr>
      </a:lvl6pPr>
      <a:lvl7pPr marL="2736195" algn="l" defTabSz="912059" rtl="0" eaLnBrk="1" latinLnBrk="0" hangingPunct="1">
        <a:defRPr sz="1800" kern="1200">
          <a:solidFill>
            <a:schemeClr val="tx1"/>
          </a:solidFill>
          <a:latin typeface="+mn-lt"/>
          <a:ea typeface="+mn-ea"/>
          <a:cs typeface="+mn-cs"/>
        </a:defRPr>
      </a:lvl7pPr>
      <a:lvl8pPr marL="3192222" algn="l" defTabSz="912059" rtl="0" eaLnBrk="1" latinLnBrk="0" hangingPunct="1">
        <a:defRPr sz="1800" kern="1200">
          <a:solidFill>
            <a:schemeClr val="tx1"/>
          </a:solidFill>
          <a:latin typeface="+mn-lt"/>
          <a:ea typeface="+mn-ea"/>
          <a:cs typeface="+mn-cs"/>
        </a:defRPr>
      </a:lvl8pPr>
      <a:lvl9pPr marL="3648250" algn="l" defTabSz="912059"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188590" y="124409"/>
            <a:ext cx="4766818" cy="514350"/>
          </a:xfrm>
          <a:prstGeom prst="rect">
            <a:avLst/>
          </a:prstGeom>
        </p:spPr>
        <p:txBody>
          <a:bodyPr wrap="square" lIns="0" tIns="0" rIns="0" bIns="0">
            <a:spAutoFit/>
          </a:bodyPr>
          <a:lstStyle>
            <a:lvl1pPr>
              <a:defRPr sz="3200" b="1" i="0">
                <a:solidFill>
                  <a:srgbClr val="800000"/>
                </a:solidFill>
                <a:latin typeface="Calibri"/>
                <a:cs typeface="Calibri"/>
              </a:defRPr>
            </a:lvl1pPr>
          </a:lstStyle>
          <a:p>
            <a:endParaRPr/>
          </a:p>
        </p:txBody>
      </p:sp>
      <p:sp>
        <p:nvSpPr>
          <p:cNvPr id="3" name="Holder 3"/>
          <p:cNvSpPr>
            <a:spLocks noGrp="1"/>
          </p:cNvSpPr>
          <p:nvPr>
            <p:ph type="body" idx="1"/>
          </p:nvPr>
        </p:nvSpPr>
        <p:spPr>
          <a:xfrm>
            <a:off x="4009771" y="1254632"/>
            <a:ext cx="4644390" cy="4257675"/>
          </a:xfrm>
          <a:prstGeom prst="rect">
            <a:avLst/>
          </a:prstGeom>
        </p:spPr>
        <p:txBody>
          <a:bodyPr wrap="square" lIns="0" tIns="0" rIns="0" bIns="0">
            <a:spAutoFit/>
          </a:bodyPr>
          <a:lstStyle>
            <a:lvl1pPr>
              <a:defRPr sz="2000" b="1" i="0">
                <a:solidFill>
                  <a:srgbClr val="FF0000"/>
                </a:solidFill>
                <a:latin typeface="Calibri"/>
                <a:cs typeface="Calibri"/>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12/11/2018</a:t>
            </a:fld>
            <a:endParaRPr lang="en-US"/>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690392063"/>
      </p:ext>
    </p:extLst>
  </p:cSld>
  <p:clrMap bg1="lt1" tx1="dk1" bg2="lt2" tx2="dk2" accent1="accent1" accent2="accent2" accent3="accent3" accent4="accent4" accent5="accent5" accent6="accent6" hlink="hlink" folHlink="folHlink"/>
  <p:sldLayoutIdLst>
    <p:sldLayoutId id="2147484241" r:id="rId1"/>
    <p:sldLayoutId id="2147484242" r:id="rId2"/>
    <p:sldLayoutId id="2147484243" r:id="rId3"/>
    <p:sldLayoutId id="2147484244" r:id="rId4"/>
    <p:sldLayoutId id="214748424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46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0B1A4E-F872-4A06-8051-134BA373F1E2}" type="datetimeFigureOut">
              <a:rPr lang="en-US" smtClean="0">
                <a:solidFill>
                  <a:prstClr val="black">
                    <a:tint val="75000"/>
                  </a:prstClr>
                </a:solidFill>
              </a:rPr>
              <a:pPr/>
              <a:t>12/11/2018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46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46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5D1F46-E332-424F-98C6-7677C2443D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1426018"/>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E0435B-C1C1-44E9-8ECE-67D0C4635D15}" type="datetimeFigureOut">
              <a:rPr lang="en-US" smtClean="0">
                <a:solidFill>
                  <a:prstClr val="black">
                    <a:tint val="75000"/>
                  </a:prstClr>
                </a:solidFill>
              </a:rPr>
              <a:pPr/>
              <a:t>12/11/2018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C4837A-B701-40CC-9A53-8CFDF22DD9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308555"/>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7DB359FD-B17E-E344-84D6-B2A6324BA2C4}" type="datetimeFigureOut">
              <a:rPr lang="en-US" smtClean="0">
                <a:solidFill>
                  <a:prstClr val="black">
                    <a:tint val="75000"/>
                  </a:prstClr>
                </a:solidFill>
              </a:rPr>
              <a:pPr defTabSz="457200"/>
              <a:t>12/11/2018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925BD483-EC37-974F-9B93-A23C756C2488}"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2666517733"/>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1" name="PlaceHolder 1"/>
          <p:cNvSpPr>
            <a:spLocks noGrp="1"/>
          </p:cNvSpPr>
          <p:nvPr>
            <p:ph type="title"/>
          </p:nvPr>
        </p:nvSpPr>
        <p:spPr>
          <a:xfrm>
            <a:off x="628560" y="365040"/>
            <a:ext cx="7886520" cy="1325160"/>
          </a:xfrm>
          <a:prstGeom prst="rect">
            <a:avLst/>
          </a:prstGeom>
        </p:spPr>
        <p:txBody>
          <a:bodyPr anchor="ctr"/>
          <a:lstStyle/>
          <a:p>
            <a:pPr>
              <a:lnSpc>
                <a:spcPct val="90000"/>
              </a:lnSpc>
            </a:pPr>
            <a:r>
              <a:rPr lang="en-US" sz="4400" b="0" strike="noStrike" spc="-1">
                <a:solidFill>
                  <a:srgbClr val="000000"/>
                </a:solidFill>
                <a:uFill>
                  <a:solidFill>
                    <a:srgbClr val="FFFFFF"/>
                  </a:solidFill>
                </a:uFill>
                <a:latin typeface="Calibri Light"/>
              </a:rPr>
              <a:t>Click to edit the title text formatClick to edit Master title style</a:t>
            </a:r>
            <a:endParaRPr lang="en-US" sz="1350" b="0" strike="noStrike" spc="-1">
              <a:solidFill>
                <a:srgbClr val="000000"/>
              </a:solidFill>
              <a:uFill>
                <a:solidFill>
                  <a:srgbClr val="FFFFFF"/>
                </a:solidFill>
              </a:uFill>
              <a:latin typeface="Calibri"/>
            </a:endParaRPr>
          </a:p>
        </p:txBody>
      </p:sp>
      <p:sp>
        <p:nvSpPr>
          <p:cNvPr id="172" name="PlaceHolder 2"/>
          <p:cNvSpPr>
            <a:spLocks noGrp="1"/>
          </p:cNvSpPr>
          <p:nvPr>
            <p:ph type="body"/>
          </p:nvPr>
        </p:nvSpPr>
        <p:spPr>
          <a:xfrm>
            <a:off x="628560" y="1825560"/>
            <a:ext cx="7886520" cy="4350960"/>
          </a:xfrm>
          <a:prstGeom prst="rect">
            <a:avLst/>
          </a:prstGeom>
        </p:spPr>
        <p:txBody>
          <a:bodyPr/>
          <a:lstStyle/>
          <a:p>
            <a:pPr marL="432000" indent="-324000">
              <a:buClr>
                <a:srgbClr val="000000"/>
              </a:buClr>
              <a:buSzPct val="45000"/>
              <a:buFont typeface="Wingdings" charset="2"/>
              <a:buChar char=""/>
            </a:pPr>
            <a:r>
              <a:rPr lang="en-US" sz="2800" b="0" strike="noStrike" spc="-1">
                <a:solidFill>
                  <a:srgbClr val="000000"/>
                </a:solidFill>
                <a:uFill>
                  <a:solidFill>
                    <a:srgbClr val="FFFFFF"/>
                  </a:solidFill>
                </a:uFill>
                <a:latin typeface="Calibri"/>
              </a:rPr>
              <a:t>Click to edit the outline text format</a:t>
            </a:r>
          </a:p>
          <a:p>
            <a:pPr marL="864000" lvl="1" indent="-324000">
              <a:buClr>
                <a:srgbClr val="000000"/>
              </a:buClr>
              <a:buSzPct val="75000"/>
              <a:buFont typeface="Symbol" charset="2"/>
              <a:buChar char=""/>
            </a:pPr>
            <a:r>
              <a:rPr lang="en-US" sz="2800" b="0" strike="noStrike" spc="-1">
                <a:solidFill>
                  <a:srgbClr val="000000"/>
                </a:solidFill>
                <a:uFill>
                  <a:solidFill>
                    <a:srgbClr val="FFFFFF"/>
                  </a:solidFill>
                </a:uFill>
                <a:latin typeface="Calibri"/>
              </a:rPr>
              <a:t>Second Outline Level</a:t>
            </a:r>
            <a:endParaRPr lang="en-US" sz="2000" b="0" strike="noStrike" spc="-1">
              <a:solidFill>
                <a:srgbClr val="000000"/>
              </a:solidFill>
              <a:uFill>
                <a:solidFill>
                  <a:srgbClr val="FFFFFF"/>
                </a:solidFill>
              </a:uFill>
              <a:latin typeface="Calibri"/>
            </a:endParaRPr>
          </a:p>
          <a:p>
            <a:pPr marL="1296000" lvl="2" indent="-288000">
              <a:buClr>
                <a:srgbClr val="000000"/>
              </a:buClr>
              <a:buSzPct val="45000"/>
              <a:buFont typeface="Wingdings" charset="2"/>
              <a:buChar char=""/>
            </a:pPr>
            <a:r>
              <a:rPr lang="en-US" sz="2800" b="0" strike="noStrike" spc="-1">
                <a:solidFill>
                  <a:srgbClr val="000000"/>
                </a:solidFill>
                <a:uFill>
                  <a:solidFill>
                    <a:srgbClr val="FFFFFF"/>
                  </a:solidFill>
                </a:uFill>
                <a:latin typeface="Calibri"/>
              </a:rPr>
              <a:t>Third Outline Level</a:t>
            </a:r>
            <a:endParaRPr lang="en-US" sz="1800" b="0" strike="noStrike" spc="-1">
              <a:solidFill>
                <a:srgbClr val="000000"/>
              </a:solidFill>
              <a:uFill>
                <a:solidFill>
                  <a:srgbClr val="FFFFFF"/>
                </a:solidFill>
              </a:uFill>
              <a:latin typeface="Calibri"/>
            </a:endParaRPr>
          </a:p>
          <a:p>
            <a:pPr marL="1728000" lvl="3" indent="-216000">
              <a:buClr>
                <a:srgbClr val="000000"/>
              </a:buClr>
              <a:buSzPct val="75000"/>
              <a:buFont typeface="Symbol" charset="2"/>
              <a:buChar char=""/>
            </a:pPr>
            <a:r>
              <a:rPr lang="en-US" sz="2800" b="0" strike="noStrike" spc="-1">
                <a:solidFill>
                  <a:srgbClr val="000000"/>
                </a:solidFill>
                <a:uFill>
                  <a:solidFill>
                    <a:srgbClr val="FFFFFF"/>
                  </a:solidFill>
                </a:uFill>
                <a:latin typeface="Calibri"/>
              </a:rPr>
              <a:t>Fourth Outline Level</a:t>
            </a:r>
            <a:endParaRPr lang="en-US" sz="1800" b="0" strike="noStrike" spc="-1">
              <a:solidFill>
                <a:srgbClr val="000000"/>
              </a:solidFill>
              <a:uFill>
                <a:solidFill>
                  <a:srgbClr val="FFFFFF"/>
                </a:solidFill>
              </a:uFill>
              <a:latin typeface="Calibri"/>
            </a:endParaRPr>
          </a:p>
          <a:p>
            <a:pPr marL="2160000" lvl="4" indent="-216000">
              <a:buClr>
                <a:srgbClr val="000000"/>
              </a:buClr>
              <a:buSzPct val="45000"/>
              <a:buFont typeface="Wingdings" charset="2"/>
              <a:buChar char=""/>
            </a:pPr>
            <a:r>
              <a:rPr lang="en-US" sz="2800" b="0" strike="noStrike" spc="-1">
                <a:solidFill>
                  <a:srgbClr val="000000"/>
                </a:solidFill>
                <a:uFill>
                  <a:solidFill>
                    <a:srgbClr val="FFFFFF"/>
                  </a:solidFill>
                </a:uFill>
                <a:latin typeface="Calibri"/>
              </a:rPr>
              <a:t>Fifth Outline Level</a:t>
            </a:r>
            <a:endParaRPr lang="en-US" sz="2000" b="0" strike="noStrike" spc="-1">
              <a:solidFill>
                <a:srgbClr val="000000"/>
              </a:solidFill>
              <a:uFill>
                <a:solidFill>
                  <a:srgbClr val="FFFFFF"/>
                </a:solidFill>
              </a:uFill>
              <a:latin typeface="Calibri"/>
            </a:endParaRPr>
          </a:p>
          <a:p>
            <a:pPr marL="2592000" lvl="5" indent="-216000">
              <a:buClr>
                <a:srgbClr val="000000"/>
              </a:buClr>
              <a:buSzPct val="45000"/>
              <a:buFont typeface="Wingdings" charset="2"/>
              <a:buChar char=""/>
            </a:pPr>
            <a:r>
              <a:rPr lang="en-US" sz="2800" b="0" strike="noStrike" spc="-1">
                <a:solidFill>
                  <a:srgbClr val="000000"/>
                </a:solidFill>
                <a:uFill>
                  <a:solidFill>
                    <a:srgbClr val="FFFFFF"/>
                  </a:solidFill>
                </a:uFill>
                <a:latin typeface="Calibri"/>
              </a:rPr>
              <a:t>Sixth Outline Level</a:t>
            </a:r>
            <a:endParaRPr lang="en-US" sz="2000" b="0" strike="noStrike" spc="-1">
              <a:solidFill>
                <a:srgbClr val="000000"/>
              </a:solidFill>
              <a:uFill>
                <a:solidFill>
                  <a:srgbClr val="FFFFFF"/>
                </a:solidFill>
              </a:uFill>
              <a:latin typeface="Calibri"/>
            </a:endParaRPr>
          </a:p>
          <a:p>
            <a:pPr marL="3024000" lvl="6" indent="-216000">
              <a:buClr>
                <a:srgbClr val="000000"/>
              </a:buClr>
              <a:buSzPct val="45000"/>
              <a:buFont typeface="Wingdings" charset="2"/>
              <a:buChar char=""/>
            </a:pPr>
            <a:r>
              <a:rPr lang="en-US" sz="2800" b="0" strike="noStrike" spc="-1">
                <a:solidFill>
                  <a:srgbClr val="000000"/>
                </a:solidFill>
                <a:uFill>
                  <a:solidFill>
                    <a:srgbClr val="FFFFFF"/>
                  </a:solidFill>
                </a:uFill>
                <a:latin typeface="Calibri"/>
              </a:rPr>
              <a:t>Seventh Outline LevelClick to edit Master text styles</a:t>
            </a:r>
            <a:endParaRPr lang="en-US" sz="2000" b="0" strike="noStrike" spc="-1">
              <a:solidFill>
                <a:srgbClr val="000000"/>
              </a:solidFill>
              <a:uFill>
                <a:solidFill>
                  <a:srgbClr val="FFFFFF"/>
                </a:solidFill>
              </a:uFill>
              <a:latin typeface="Calibri"/>
            </a:endParaRPr>
          </a:p>
          <a:p>
            <a:pPr marL="3456000" lvl="7" indent="-216000">
              <a:buClr>
                <a:srgbClr val="000000"/>
              </a:buClr>
              <a:buSzPct val="45000"/>
              <a:buFont typeface="Wingdings" charset="2"/>
              <a:buChar char=""/>
            </a:pPr>
            <a:r>
              <a:rPr lang="en-US" sz="2400" b="0" strike="noStrike" spc="-1">
                <a:solidFill>
                  <a:srgbClr val="000000"/>
                </a:solidFill>
                <a:uFill>
                  <a:solidFill>
                    <a:srgbClr val="FFFFFF"/>
                  </a:solidFill>
                </a:uFill>
                <a:latin typeface="Calibri"/>
              </a:rPr>
              <a:t>Second level</a:t>
            </a:r>
            <a:endParaRPr lang="en-US" sz="2000" b="0" strike="noStrike" spc="-1">
              <a:solidFill>
                <a:srgbClr val="000000"/>
              </a:solidFill>
              <a:uFill>
                <a:solidFill>
                  <a:srgbClr val="FFFFFF"/>
                </a:solidFill>
              </a:uFill>
              <a:latin typeface="Calibri"/>
            </a:endParaRPr>
          </a:p>
          <a:p>
            <a:pPr marL="3888000" lvl="8" indent="-216000">
              <a:buClr>
                <a:srgbClr val="000000"/>
              </a:buClr>
              <a:buSzPct val="45000"/>
              <a:buFont typeface="Wingdings" charset="2"/>
              <a:buChar char=""/>
            </a:pPr>
            <a:r>
              <a:rPr lang="en-US" sz="2000" b="0" strike="noStrike" spc="-1">
                <a:solidFill>
                  <a:srgbClr val="000000"/>
                </a:solidFill>
                <a:uFill>
                  <a:solidFill>
                    <a:srgbClr val="FFFFFF"/>
                  </a:solidFill>
                </a:uFill>
                <a:latin typeface="Calibri"/>
              </a:rPr>
              <a:t>Third level</a:t>
            </a:r>
          </a:p>
          <a:p>
            <a:pPr marL="4320000" lvl="0" indent="-216000">
              <a:lnSpc>
                <a:spcPct val="100000"/>
              </a:lnSpc>
              <a:buClr>
                <a:srgbClr val="000000"/>
              </a:buClr>
              <a:buSzPct val="45000"/>
              <a:buFont typeface="Wingdings" charset="2"/>
              <a:buChar char=""/>
            </a:pPr>
            <a:r>
              <a:rPr lang="en-US" sz="1800" b="0" strike="noStrike" spc="-1">
                <a:solidFill>
                  <a:srgbClr val="000000"/>
                </a:solidFill>
                <a:uFill>
                  <a:solidFill>
                    <a:srgbClr val="FFFFFF"/>
                  </a:solidFill>
                </a:uFill>
                <a:latin typeface="Calibri"/>
              </a:rPr>
              <a:t>Fourth level</a:t>
            </a:r>
          </a:p>
          <a:p>
            <a:pPr marL="4320000" lvl="0" indent="-216000">
              <a:lnSpc>
                <a:spcPct val="100000"/>
              </a:lnSpc>
              <a:buClr>
                <a:srgbClr val="000000"/>
              </a:buClr>
              <a:buSzPct val="45000"/>
              <a:buFont typeface="Wingdings" charset="2"/>
              <a:buChar char=""/>
            </a:pPr>
            <a:r>
              <a:rPr lang="en-US" sz="1800" b="0" strike="noStrike" spc="-1">
                <a:solidFill>
                  <a:srgbClr val="000000"/>
                </a:solidFill>
                <a:uFill>
                  <a:solidFill>
                    <a:srgbClr val="FFFFFF"/>
                  </a:solidFill>
                </a:uFill>
                <a:latin typeface="Calibri"/>
              </a:rPr>
              <a:t>Fifth level</a:t>
            </a:r>
            <a:endParaRPr lang="en-US" sz="2000" b="0" strike="noStrike" spc="-1">
              <a:solidFill>
                <a:srgbClr val="000000"/>
              </a:solidFill>
              <a:uFill>
                <a:solidFill>
                  <a:srgbClr val="FFFFFF"/>
                </a:solidFill>
              </a:uFill>
              <a:latin typeface="Calibri"/>
            </a:endParaRPr>
          </a:p>
        </p:txBody>
      </p:sp>
      <p:sp>
        <p:nvSpPr>
          <p:cNvPr id="173" name="PlaceHolder 3"/>
          <p:cNvSpPr>
            <a:spLocks noGrp="1"/>
          </p:cNvSpPr>
          <p:nvPr>
            <p:ph type="dt"/>
          </p:nvPr>
        </p:nvSpPr>
        <p:spPr>
          <a:xfrm>
            <a:off x="628560" y="6356520"/>
            <a:ext cx="2057040" cy="364680"/>
          </a:xfrm>
          <a:prstGeom prst="rect">
            <a:avLst/>
          </a:prstGeom>
        </p:spPr>
        <p:txBody>
          <a:bodyPr anchor="ctr"/>
          <a:lstStyle/>
          <a:p>
            <a:r>
              <a:rPr lang="en-US" sz="1200" spc="-1">
                <a:solidFill>
                  <a:srgbClr val="8B8B8B"/>
                </a:solidFill>
                <a:uFill>
                  <a:solidFill>
                    <a:srgbClr val="FFFFFF"/>
                  </a:solidFill>
                </a:uFill>
                <a:latin typeface="Calibri"/>
              </a:rPr>
              <a:t>10/23/17</a:t>
            </a:r>
            <a:endParaRPr lang="en-US" sz="1200" spc="-1">
              <a:solidFill>
                <a:srgbClr val="000000"/>
              </a:solidFill>
              <a:uFill>
                <a:solidFill>
                  <a:srgbClr val="FFFFFF"/>
                </a:solidFill>
              </a:uFill>
              <a:latin typeface="Times New Roman"/>
            </a:endParaRPr>
          </a:p>
        </p:txBody>
      </p:sp>
      <p:sp>
        <p:nvSpPr>
          <p:cNvPr id="174" name="PlaceHolder 4"/>
          <p:cNvSpPr>
            <a:spLocks noGrp="1"/>
          </p:cNvSpPr>
          <p:nvPr>
            <p:ph type="ftr"/>
          </p:nvPr>
        </p:nvSpPr>
        <p:spPr>
          <a:xfrm>
            <a:off x="3029040" y="6356520"/>
            <a:ext cx="3085920" cy="364680"/>
          </a:xfrm>
          <a:prstGeom prst="rect">
            <a:avLst/>
          </a:prstGeom>
        </p:spPr>
        <p:txBody>
          <a:bodyPr anchor="ctr"/>
          <a:lstStyle/>
          <a:p>
            <a:endParaRPr lang="en-US" sz="2400" spc="-1">
              <a:solidFill>
                <a:srgbClr val="000000"/>
              </a:solidFill>
              <a:uFill>
                <a:solidFill>
                  <a:srgbClr val="FFFFFF"/>
                </a:solidFill>
              </a:uFill>
              <a:latin typeface="Times New Roman"/>
            </a:endParaRPr>
          </a:p>
        </p:txBody>
      </p:sp>
      <p:sp>
        <p:nvSpPr>
          <p:cNvPr id="175" name="PlaceHolder 5"/>
          <p:cNvSpPr>
            <a:spLocks noGrp="1"/>
          </p:cNvSpPr>
          <p:nvPr>
            <p:ph type="sldNum"/>
          </p:nvPr>
        </p:nvSpPr>
        <p:spPr>
          <a:xfrm>
            <a:off x="6458040" y="6356520"/>
            <a:ext cx="2057040" cy="364680"/>
          </a:xfrm>
          <a:prstGeom prst="rect">
            <a:avLst/>
          </a:prstGeom>
        </p:spPr>
        <p:txBody>
          <a:bodyPr anchor="ctr"/>
          <a:lstStyle/>
          <a:p>
            <a:pPr algn="r"/>
            <a:fld id="{10494B0F-6C7C-48AA-9BA9-F9E637EC62E1}" type="slidenum">
              <a:rPr lang="en-US" sz="1200" spc="-1">
                <a:solidFill>
                  <a:srgbClr val="8B8B8B"/>
                </a:solidFill>
                <a:uFill>
                  <a:solidFill>
                    <a:srgbClr val="FFFFFF"/>
                  </a:solidFill>
                </a:uFill>
                <a:latin typeface="Calibri"/>
              </a:rPr>
              <a:pPr algn="r"/>
              <a:t>‹#›</a:t>
            </a:fld>
            <a:endParaRPr lang="en-US" sz="1200"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850788476"/>
      </p:ext>
    </p:extLst>
  </p:cSld>
  <p:clrMap bg1="lt1" tx1="dk1" bg2="lt2" tx2="dk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 id="2147483943" r:id="rId8"/>
    <p:sldLayoutId id="2147483944" r:id="rId9"/>
    <p:sldLayoutId id="2147483945" r:id="rId10"/>
    <p:sldLayoutId id="2147483946" r:id="rId11"/>
    <p:sldLayoutId id="2147483947" r:id="rId12"/>
  </p:sldLayoutIdLst>
  <p:txStyles>
    <p:titleStyle/>
    <p:bodyStyle/>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7"/>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F228B9-78BA-41B6-A18C-1DC497069FDE}" type="datetimeFigureOut">
              <a:rPr lang="en-US" smtClean="0">
                <a:solidFill>
                  <a:prstClr val="black">
                    <a:tint val="75000"/>
                  </a:prstClr>
                </a:solidFill>
              </a:rPr>
              <a:pPr/>
              <a:t>12/11/2018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FF9DD0-6DC4-431D-A36F-5697C1AA50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5068684"/>
      </p:ext>
    </p:extLst>
  </p:cSld>
  <p:clrMap bg1="lt1" tx1="dk1" bg2="lt2" tx2="dk2" accent1="accent1" accent2="accent2" accent3="accent3" accent4="accent4" accent5="accent5" accent6="accent6" hlink="hlink" folHlink="folHlink"/>
  <p:sldLayoutIdLst>
    <p:sldLayoutId id="2147484017" r:id="rId1"/>
    <p:sldLayoutId id="2147484018" r:id="rId2"/>
    <p:sldLayoutId id="2147484019" r:id="rId3"/>
    <p:sldLayoutId id="2147484020" r:id="rId4"/>
    <p:sldLayoutId id="2147484021" r:id="rId5"/>
    <p:sldLayoutId id="2147484022" r:id="rId6"/>
    <p:sldLayoutId id="2147484023" r:id="rId7"/>
    <p:sldLayoutId id="2147484024" r:id="rId8"/>
    <p:sldLayoutId id="2147484025" r:id="rId9"/>
    <p:sldLayoutId id="2147484026" r:id="rId10"/>
    <p:sldLayoutId id="2147484027" r:id="rId11"/>
    <p:sldLayoutId id="2147484028" r:id="rId12"/>
    <p:sldLayoutId id="2147484029"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7"/>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F228B9-78BA-41B6-A18C-1DC497069FDE}" type="datetimeFigureOut">
              <a:rPr lang="en-US" smtClean="0">
                <a:solidFill>
                  <a:prstClr val="black">
                    <a:tint val="75000"/>
                  </a:prstClr>
                </a:solidFill>
              </a:rPr>
              <a:pPr/>
              <a:t>12/11/2018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FF9DD0-6DC4-431D-A36F-5697C1AA50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6729138"/>
      </p:ext>
    </p:extLst>
  </p:cSld>
  <p:clrMap bg1="lt1" tx1="dk1" bg2="lt2" tx2="dk2" accent1="accent1" accent2="accent2" accent3="accent3" accent4="accent4" accent5="accent5" accent6="accent6" hlink="hlink" folHlink="folHlink"/>
  <p:sldLayoutIdLst>
    <p:sldLayoutId id="2147484034" r:id="rId1"/>
    <p:sldLayoutId id="2147484035" r:id="rId2"/>
    <p:sldLayoutId id="2147484036" r:id="rId3"/>
    <p:sldLayoutId id="2147484037" r:id="rId4"/>
    <p:sldLayoutId id="2147484038" r:id="rId5"/>
    <p:sldLayoutId id="2147484039" r:id="rId6"/>
    <p:sldLayoutId id="2147484040" r:id="rId7"/>
    <p:sldLayoutId id="2147484041" r:id="rId8"/>
    <p:sldLayoutId id="2147484042" r:id="rId9"/>
    <p:sldLayoutId id="2147484043" r:id="rId10"/>
    <p:sldLayoutId id="2147484044" r:id="rId11"/>
    <p:sldLayoutId id="2147484045" r:id="rId12"/>
    <p:sldLayoutId id="2147484046"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7"/>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F228B9-78BA-41B6-A18C-1DC497069FDE}" type="datetimeFigureOut">
              <a:rPr lang="en-US" smtClean="0">
                <a:solidFill>
                  <a:prstClr val="black">
                    <a:tint val="75000"/>
                  </a:prstClr>
                </a:solidFill>
              </a:rPr>
              <a:pPr/>
              <a:t>12/11/2018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FF9DD0-6DC4-431D-A36F-5697C1AA50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2132547"/>
      </p:ext>
    </p:extLst>
  </p:cSld>
  <p:clrMap bg1="lt1" tx1="dk1" bg2="lt2" tx2="dk2" accent1="accent1" accent2="accent2" accent3="accent3" accent4="accent4" accent5="accent5" accent6="accent6" hlink="hlink" folHlink="folHlink"/>
  <p:sldLayoutIdLst>
    <p:sldLayoutId id="2147484051" r:id="rId1"/>
    <p:sldLayoutId id="2147484052" r:id="rId2"/>
    <p:sldLayoutId id="2147484053" r:id="rId3"/>
    <p:sldLayoutId id="2147484054" r:id="rId4"/>
    <p:sldLayoutId id="2147484055" r:id="rId5"/>
    <p:sldLayoutId id="2147484056" r:id="rId6"/>
    <p:sldLayoutId id="2147484057" r:id="rId7"/>
    <p:sldLayoutId id="2147484058" r:id="rId8"/>
    <p:sldLayoutId id="2147484059" r:id="rId9"/>
    <p:sldLayoutId id="2147484060" r:id="rId10"/>
    <p:sldLayoutId id="2147484061" r:id="rId11"/>
    <p:sldLayoutId id="2147484062" r:id="rId12"/>
    <p:sldLayoutId id="2147484063"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4572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03" tIns="45602" rIns="91203" bIns="45602"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5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03" tIns="45602" rIns="91203" bIns="456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03" tIns="45602" rIns="91203" bIns="45602" numCol="1" anchor="t" anchorCtr="0" compatLnSpc="1">
            <a:prstTxWarp prst="textNoShape">
              <a:avLst/>
            </a:prstTxWarp>
          </a:bodyPr>
          <a:lstStyle>
            <a:lvl1pPr algn="l">
              <a:spcBef>
                <a:spcPct val="0"/>
              </a:spcBef>
              <a:defRPr sz="1400" b="0">
                <a:solidFill>
                  <a:schemeClr val="bg2"/>
                </a:solidFill>
              </a:defRPr>
            </a:lvl1pPr>
          </a:lstStyle>
          <a:p>
            <a:pPr defTabSz="912059" fontAlgn="base">
              <a:spcAft>
                <a:spcPct val="0"/>
              </a:spcAft>
            </a:pPr>
            <a:endParaRPr lang="en-US">
              <a:solidFill>
                <a:srgbClr val="808080"/>
              </a:solidFill>
            </a:endParaRPr>
          </a:p>
        </p:txBody>
      </p:sp>
      <p:sp>
        <p:nvSpPr>
          <p:cNvPr id="1029" name="Rectangle 5"/>
          <p:cNvSpPr>
            <a:spLocks noGrp="1" noChangeArrowheads="1"/>
          </p:cNvSpPr>
          <p:nvPr>
            <p:ph type="ftr" sz="quarter" idx="3"/>
          </p:nvPr>
        </p:nvSpPr>
        <p:spPr bwMode="auto">
          <a:xfrm>
            <a:off x="3124201"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03" tIns="45602" rIns="91203" bIns="45602" numCol="1" anchor="t" anchorCtr="0" compatLnSpc="1">
            <a:prstTxWarp prst="textNoShape">
              <a:avLst/>
            </a:prstTxWarp>
          </a:bodyPr>
          <a:lstStyle>
            <a:lvl1pPr>
              <a:spcBef>
                <a:spcPct val="0"/>
              </a:spcBef>
              <a:defRPr sz="1400" b="0">
                <a:solidFill>
                  <a:schemeClr val="bg2"/>
                </a:solidFill>
              </a:defRPr>
            </a:lvl1pPr>
          </a:lstStyle>
          <a:p>
            <a:pPr algn="ctr" defTabSz="912059" fontAlgn="base">
              <a:spcAft>
                <a:spcPct val="0"/>
              </a:spcAft>
            </a:pPr>
            <a:endParaRPr lang="en-US">
              <a:solidFill>
                <a:srgbClr val="80808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03" tIns="45602" rIns="91203" bIns="45602" numCol="1" anchor="t" anchorCtr="0" compatLnSpc="1">
            <a:prstTxWarp prst="textNoShape">
              <a:avLst/>
            </a:prstTxWarp>
          </a:bodyPr>
          <a:lstStyle>
            <a:lvl1pPr algn="r">
              <a:spcBef>
                <a:spcPct val="0"/>
              </a:spcBef>
              <a:defRPr sz="1400" b="0">
                <a:solidFill>
                  <a:schemeClr val="bg2"/>
                </a:solidFill>
              </a:defRPr>
            </a:lvl1pPr>
          </a:lstStyle>
          <a:p>
            <a:pPr defTabSz="912059" fontAlgn="base">
              <a:spcAft>
                <a:spcPct val="0"/>
              </a:spcAft>
            </a:pPr>
            <a:fld id="{A6DACF52-ED30-4366-9A46-476C61F7B0EA}" type="slidenum">
              <a:rPr lang="en-US">
                <a:solidFill>
                  <a:srgbClr val="808080"/>
                </a:solidFill>
              </a:rPr>
              <a:pPr defTabSz="912059" fontAlgn="base">
                <a:spcAft>
                  <a:spcPct val="0"/>
                </a:spcAft>
              </a:pPr>
              <a:t>‹#›</a:t>
            </a:fld>
            <a:endParaRPr lang="en-US">
              <a:solidFill>
                <a:srgbClr val="808080"/>
              </a:solidFill>
            </a:endParaRPr>
          </a:p>
        </p:txBody>
      </p:sp>
    </p:spTree>
    <p:extLst>
      <p:ext uri="{BB962C8B-B14F-4D97-AF65-F5344CB8AC3E}">
        <p14:creationId xmlns:p14="http://schemas.microsoft.com/office/powerpoint/2010/main" val="1512069505"/>
      </p:ext>
    </p:extLst>
  </p:cSld>
  <p:clrMap bg1="lt1" tx1="dk1" bg2="lt2" tx2="dk2" accent1="accent1" accent2="accent2" accent3="accent3" accent4="accent4" accent5="accent5" accent6="accent6" hlink="hlink" folHlink="folHlink"/>
  <p:sldLayoutIdLst>
    <p:sldLayoutId id="2147484074" r:id="rId1"/>
    <p:sldLayoutId id="2147484075" r:id="rId2"/>
    <p:sldLayoutId id="2147484076" r:id="rId3"/>
    <p:sldLayoutId id="2147484077" r:id="rId4"/>
    <p:sldLayoutId id="2147484078" r:id="rId5"/>
    <p:sldLayoutId id="2147484079" r:id="rId6"/>
    <p:sldLayoutId id="2147484080" r:id="rId7"/>
    <p:sldLayoutId id="2147484081" r:id="rId8"/>
    <p:sldLayoutId id="2147484082" r:id="rId9"/>
    <p:sldLayoutId id="2147484083" r:id="rId10"/>
    <p:sldLayoutId id="2147484084" r:id="rId11"/>
    <p:sldLayoutId id="2147484085" r:id="rId12"/>
    <p:sldLayoutId id="2147484086" r:id="rId13"/>
    <p:sldLayoutId id="2147484087" r:id="rId14"/>
    <p:sldLayoutId id="2147484088" r:id="rId15"/>
  </p:sldLayoutIdLst>
  <p:txStyles>
    <p:titleStyle>
      <a:lvl1pPr algn="ctr" rtl="0" fontAlgn="base">
        <a:spcBef>
          <a:spcPct val="0"/>
        </a:spcBef>
        <a:spcAft>
          <a:spcPct val="0"/>
        </a:spcAft>
        <a:defRPr sz="4400">
          <a:solidFill>
            <a:schemeClr val="bg1"/>
          </a:solidFill>
          <a:latin typeface="+mj-lt"/>
          <a:ea typeface="+mj-ea"/>
          <a:cs typeface="+mj-cs"/>
        </a:defRPr>
      </a:lvl1pPr>
      <a:lvl2pPr algn="ctr" rtl="0" fontAlgn="base">
        <a:spcBef>
          <a:spcPct val="0"/>
        </a:spcBef>
        <a:spcAft>
          <a:spcPct val="0"/>
        </a:spcAft>
        <a:defRPr sz="4400">
          <a:solidFill>
            <a:schemeClr val="bg1"/>
          </a:solidFill>
          <a:latin typeface="Tahoma" pitchFamily="34" charset="0"/>
        </a:defRPr>
      </a:lvl2pPr>
      <a:lvl3pPr algn="ctr" rtl="0" fontAlgn="base">
        <a:spcBef>
          <a:spcPct val="0"/>
        </a:spcBef>
        <a:spcAft>
          <a:spcPct val="0"/>
        </a:spcAft>
        <a:defRPr sz="4400">
          <a:solidFill>
            <a:schemeClr val="bg1"/>
          </a:solidFill>
          <a:latin typeface="Tahoma" pitchFamily="34" charset="0"/>
        </a:defRPr>
      </a:lvl3pPr>
      <a:lvl4pPr algn="ctr" rtl="0" fontAlgn="base">
        <a:spcBef>
          <a:spcPct val="0"/>
        </a:spcBef>
        <a:spcAft>
          <a:spcPct val="0"/>
        </a:spcAft>
        <a:defRPr sz="4400">
          <a:solidFill>
            <a:schemeClr val="bg1"/>
          </a:solidFill>
          <a:latin typeface="Tahoma" pitchFamily="34" charset="0"/>
        </a:defRPr>
      </a:lvl4pPr>
      <a:lvl5pPr algn="ctr" rtl="0" fontAlgn="base">
        <a:spcBef>
          <a:spcPct val="0"/>
        </a:spcBef>
        <a:spcAft>
          <a:spcPct val="0"/>
        </a:spcAft>
        <a:defRPr sz="4400">
          <a:solidFill>
            <a:schemeClr val="bg1"/>
          </a:solidFill>
          <a:latin typeface="Tahoma" pitchFamily="34" charset="0"/>
        </a:defRPr>
      </a:lvl5pPr>
      <a:lvl6pPr marL="456018" algn="ctr" rtl="0" fontAlgn="base">
        <a:spcBef>
          <a:spcPct val="0"/>
        </a:spcBef>
        <a:spcAft>
          <a:spcPct val="0"/>
        </a:spcAft>
        <a:defRPr sz="4400">
          <a:solidFill>
            <a:schemeClr val="bg1"/>
          </a:solidFill>
          <a:latin typeface="Tahoma" pitchFamily="34" charset="0"/>
        </a:defRPr>
      </a:lvl6pPr>
      <a:lvl7pPr marL="912059" algn="ctr" rtl="0" fontAlgn="base">
        <a:spcBef>
          <a:spcPct val="0"/>
        </a:spcBef>
        <a:spcAft>
          <a:spcPct val="0"/>
        </a:spcAft>
        <a:defRPr sz="4400">
          <a:solidFill>
            <a:schemeClr val="bg1"/>
          </a:solidFill>
          <a:latin typeface="Tahoma" pitchFamily="34" charset="0"/>
        </a:defRPr>
      </a:lvl7pPr>
      <a:lvl8pPr marL="1368100" algn="ctr" rtl="0" fontAlgn="base">
        <a:spcBef>
          <a:spcPct val="0"/>
        </a:spcBef>
        <a:spcAft>
          <a:spcPct val="0"/>
        </a:spcAft>
        <a:defRPr sz="4400">
          <a:solidFill>
            <a:schemeClr val="bg1"/>
          </a:solidFill>
          <a:latin typeface="Tahoma" pitchFamily="34" charset="0"/>
        </a:defRPr>
      </a:lvl8pPr>
      <a:lvl9pPr marL="1824127" algn="ctr" rtl="0" fontAlgn="base">
        <a:spcBef>
          <a:spcPct val="0"/>
        </a:spcBef>
        <a:spcAft>
          <a:spcPct val="0"/>
        </a:spcAft>
        <a:defRPr sz="4400">
          <a:solidFill>
            <a:schemeClr val="bg1"/>
          </a:solidFill>
          <a:latin typeface="Tahoma" pitchFamily="34" charset="0"/>
        </a:defRPr>
      </a:lvl9pPr>
    </p:titleStyle>
    <p:bodyStyle>
      <a:lvl1pPr marL="342034" indent="-342034" algn="l" rtl="0" fontAlgn="base">
        <a:spcBef>
          <a:spcPct val="20000"/>
        </a:spcBef>
        <a:spcAft>
          <a:spcPct val="0"/>
        </a:spcAft>
        <a:buChar char="•"/>
        <a:defRPr sz="3200">
          <a:solidFill>
            <a:schemeClr val="bg1"/>
          </a:solidFill>
          <a:latin typeface="+mn-lt"/>
          <a:ea typeface="+mn-ea"/>
          <a:cs typeface="+mn-cs"/>
        </a:defRPr>
      </a:lvl1pPr>
      <a:lvl2pPr marL="741050" indent="-285035" algn="l" rtl="0" fontAlgn="base">
        <a:spcBef>
          <a:spcPct val="20000"/>
        </a:spcBef>
        <a:spcAft>
          <a:spcPct val="0"/>
        </a:spcAft>
        <a:buChar char="–"/>
        <a:defRPr sz="2800">
          <a:solidFill>
            <a:schemeClr val="bg1"/>
          </a:solidFill>
          <a:latin typeface="+mn-lt"/>
        </a:defRPr>
      </a:lvl2pPr>
      <a:lvl3pPr marL="1140076" indent="-228008" algn="l" rtl="0" fontAlgn="base">
        <a:spcBef>
          <a:spcPct val="20000"/>
        </a:spcBef>
        <a:spcAft>
          <a:spcPct val="0"/>
        </a:spcAft>
        <a:buChar char="•"/>
        <a:defRPr sz="2400">
          <a:solidFill>
            <a:schemeClr val="bg1"/>
          </a:solidFill>
          <a:latin typeface="+mn-lt"/>
        </a:defRPr>
      </a:lvl3pPr>
      <a:lvl4pPr marL="1596104" indent="-228008" algn="l" rtl="0" fontAlgn="base">
        <a:spcBef>
          <a:spcPct val="20000"/>
        </a:spcBef>
        <a:spcAft>
          <a:spcPct val="0"/>
        </a:spcAft>
        <a:buChar char="–"/>
        <a:defRPr sz="2000">
          <a:solidFill>
            <a:schemeClr val="bg1"/>
          </a:solidFill>
          <a:latin typeface="+mn-lt"/>
        </a:defRPr>
      </a:lvl4pPr>
      <a:lvl5pPr marL="2052150" indent="-228008" algn="l" rtl="0" fontAlgn="base">
        <a:spcBef>
          <a:spcPct val="20000"/>
        </a:spcBef>
        <a:spcAft>
          <a:spcPct val="0"/>
        </a:spcAft>
        <a:buChar char="»"/>
        <a:defRPr sz="2000">
          <a:solidFill>
            <a:schemeClr val="bg1"/>
          </a:solidFill>
          <a:latin typeface="+mn-lt"/>
        </a:defRPr>
      </a:lvl5pPr>
      <a:lvl6pPr marL="2508181" indent="-228008" algn="l" rtl="0" fontAlgn="base">
        <a:spcBef>
          <a:spcPct val="20000"/>
        </a:spcBef>
        <a:spcAft>
          <a:spcPct val="0"/>
        </a:spcAft>
        <a:buChar char="»"/>
        <a:defRPr sz="2000">
          <a:solidFill>
            <a:schemeClr val="bg1"/>
          </a:solidFill>
          <a:latin typeface="+mn-lt"/>
        </a:defRPr>
      </a:lvl6pPr>
      <a:lvl7pPr marL="2964204" indent="-228008" algn="l" rtl="0" fontAlgn="base">
        <a:spcBef>
          <a:spcPct val="20000"/>
        </a:spcBef>
        <a:spcAft>
          <a:spcPct val="0"/>
        </a:spcAft>
        <a:buChar char="»"/>
        <a:defRPr sz="2000">
          <a:solidFill>
            <a:schemeClr val="bg1"/>
          </a:solidFill>
          <a:latin typeface="+mn-lt"/>
        </a:defRPr>
      </a:lvl7pPr>
      <a:lvl8pPr marL="3420242" indent="-228008" algn="l" rtl="0" fontAlgn="base">
        <a:spcBef>
          <a:spcPct val="20000"/>
        </a:spcBef>
        <a:spcAft>
          <a:spcPct val="0"/>
        </a:spcAft>
        <a:buChar char="»"/>
        <a:defRPr sz="2000">
          <a:solidFill>
            <a:schemeClr val="bg1"/>
          </a:solidFill>
          <a:latin typeface="+mn-lt"/>
        </a:defRPr>
      </a:lvl8pPr>
      <a:lvl9pPr marL="3876254" indent="-228008" algn="l" rtl="0" fontAlgn="base">
        <a:spcBef>
          <a:spcPct val="20000"/>
        </a:spcBef>
        <a:spcAft>
          <a:spcPct val="0"/>
        </a:spcAft>
        <a:buChar char="»"/>
        <a:defRPr sz="2000">
          <a:solidFill>
            <a:schemeClr val="bg1"/>
          </a:solidFill>
          <a:latin typeface="+mn-lt"/>
        </a:defRPr>
      </a:lvl9pPr>
    </p:bodyStyle>
    <p:otherStyle>
      <a:defPPr>
        <a:defRPr lang="en-US"/>
      </a:defPPr>
      <a:lvl1pPr marL="0" algn="l" defTabSz="912059" rtl="0" eaLnBrk="1" latinLnBrk="0" hangingPunct="1">
        <a:defRPr sz="1800" kern="1200">
          <a:solidFill>
            <a:schemeClr val="tx1"/>
          </a:solidFill>
          <a:latin typeface="+mn-lt"/>
          <a:ea typeface="+mn-ea"/>
          <a:cs typeface="+mn-cs"/>
        </a:defRPr>
      </a:lvl1pPr>
      <a:lvl2pPr marL="456018" algn="l" defTabSz="912059" rtl="0" eaLnBrk="1" latinLnBrk="0" hangingPunct="1">
        <a:defRPr sz="1800" kern="1200">
          <a:solidFill>
            <a:schemeClr val="tx1"/>
          </a:solidFill>
          <a:latin typeface="+mn-lt"/>
          <a:ea typeface="+mn-ea"/>
          <a:cs typeface="+mn-cs"/>
        </a:defRPr>
      </a:lvl2pPr>
      <a:lvl3pPr marL="912059" algn="l" defTabSz="912059" rtl="0" eaLnBrk="1" latinLnBrk="0" hangingPunct="1">
        <a:defRPr sz="1800" kern="1200">
          <a:solidFill>
            <a:schemeClr val="tx1"/>
          </a:solidFill>
          <a:latin typeface="+mn-lt"/>
          <a:ea typeface="+mn-ea"/>
          <a:cs typeface="+mn-cs"/>
        </a:defRPr>
      </a:lvl3pPr>
      <a:lvl4pPr marL="1368100" algn="l" defTabSz="912059" rtl="0" eaLnBrk="1" latinLnBrk="0" hangingPunct="1">
        <a:defRPr sz="1800" kern="1200">
          <a:solidFill>
            <a:schemeClr val="tx1"/>
          </a:solidFill>
          <a:latin typeface="+mn-lt"/>
          <a:ea typeface="+mn-ea"/>
          <a:cs typeface="+mn-cs"/>
        </a:defRPr>
      </a:lvl4pPr>
      <a:lvl5pPr marL="1824127" algn="l" defTabSz="912059" rtl="0" eaLnBrk="1" latinLnBrk="0" hangingPunct="1">
        <a:defRPr sz="1800" kern="1200">
          <a:solidFill>
            <a:schemeClr val="tx1"/>
          </a:solidFill>
          <a:latin typeface="+mn-lt"/>
          <a:ea typeface="+mn-ea"/>
          <a:cs typeface="+mn-cs"/>
        </a:defRPr>
      </a:lvl5pPr>
      <a:lvl6pPr marL="2280158" algn="l" defTabSz="912059" rtl="0" eaLnBrk="1" latinLnBrk="0" hangingPunct="1">
        <a:defRPr sz="1800" kern="1200">
          <a:solidFill>
            <a:schemeClr val="tx1"/>
          </a:solidFill>
          <a:latin typeface="+mn-lt"/>
          <a:ea typeface="+mn-ea"/>
          <a:cs typeface="+mn-cs"/>
        </a:defRPr>
      </a:lvl6pPr>
      <a:lvl7pPr marL="2736195" algn="l" defTabSz="912059" rtl="0" eaLnBrk="1" latinLnBrk="0" hangingPunct="1">
        <a:defRPr sz="1800" kern="1200">
          <a:solidFill>
            <a:schemeClr val="tx1"/>
          </a:solidFill>
          <a:latin typeface="+mn-lt"/>
          <a:ea typeface="+mn-ea"/>
          <a:cs typeface="+mn-cs"/>
        </a:defRPr>
      </a:lvl7pPr>
      <a:lvl8pPr marL="3192222" algn="l" defTabSz="912059" rtl="0" eaLnBrk="1" latinLnBrk="0" hangingPunct="1">
        <a:defRPr sz="1800" kern="1200">
          <a:solidFill>
            <a:schemeClr val="tx1"/>
          </a:solidFill>
          <a:latin typeface="+mn-lt"/>
          <a:ea typeface="+mn-ea"/>
          <a:cs typeface="+mn-cs"/>
        </a:defRPr>
      </a:lvl8pPr>
      <a:lvl9pPr marL="3648250" algn="l" defTabSz="91205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03.xml"/><Relationship Id="rId5" Type="http://schemas.openxmlformats.org/officeDocument/2006/relationships/image" Target="../media/image9.png"/><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78.xml"/><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135.xml"/><Relationship Id="rId5" Type="http://schemas.openxmlformats.org/officeDocument/2006/relationships/image" Target="../media/image33.jpeg"/><Relationship Id="rId4" Type="http://schemas.openxmlformats.org/officeDocument/2006/relationships/image" Target="../media/image32.jpeg"/></Relationships>
</file>

<file path=ppt/slides/_rels/slide12.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90.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0.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0.xml"/><Relationship Id="rId1" Type="http://schemas.openxmlformats.org/officeDocument/2006/relationships/slideLayout" Target="../slideLayouts/slideLayout25.xml"/><Relationship Id="rId4" Type="http://schemas.openxmlformats.org/officeDocument/2006/relationships/image" Target="../media/image40.jpeg"/></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2.xml"/><Relationship Id="rId1" Type="http://schemas.openxmlformats.org/officeDocument/2006/relationships/slideLayout" Target="../slideLayouts/slideLayout20.xml"/><Relationship Id="rId4" Type="http://schemas.openxmlformats.org/officeDocument/2006/relationships/image" Target="../media/image42.emf"/></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3.xml"/><Relationship Id="rId1" Type="http://schemas.openxmlformats.org/officeDocument/2006/relationships/slideLayout" Target="../slideLayouts/slideLayout20.xml"/><Relationship Id="rId4" Type="http://schemas.openxmlformats.org/officeDocument/2006/relationships/image" Target="../media/image43.emf"/></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jpeg"/><Relationship Id="rId11" Type="http://schemas.openxmlformats.org/officeDocument/2006/relationships/image" Target="../media/image18.jpe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jpeg"/></Relationships>
</file>

<file path=ppt/slides/_rels/slide20.xml.rels><?xml version="1.0" encoding="UTF-8" standalone="yes"?>
<Relationships xmlns="http://schemas.openxmlformats.org/package/2006/relationships"><Relationship Id="rId2" Type="http://schemas.openxmlformats.org/officeDocument/2006/relationships/image" Target="../media/image44.t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50.jpeg"/><Relationship Id="rId13" Type="http://schemas.openxmlformats.org/officeDocument/2006/relationships/image" Target="../media/image55.jpeg"/><Relationship Id="rId3" Type="http://schemas.openxmlformats.org/officeDocument/2006/relationships/notesSlide" Target="../notesSlides/notesSlide16.xml"/><Relationship Id="rId7" Type="http://schemas.openxmlformats.org/officeDocument/2006/relationships/image" Target="../media/image49.jpeg"/><Relationship Id="rId12" Type="http://schemas.openxmlformats.org/officeDocument/2006/relationships/image" Target="../media/image54.jpe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48.jpeg"/><Relationship Id="rId11" Type="http://schemas.openxmlformats.org/officeDocument/2006/relationships/image" Target="../media/image53.png"/><Relationship Id="rId5" Type="http://schemas.openxmlformats.org/officeDocument/2006/relationships/image" Target="../media/image47.png"/><Relationship Id="rId15" Type="http://schemas.openxmlformats.org/officeDocument/2006/relationships/image" Target="../media/image57.jpeg"/><Relationship Id="rId10" Type="http://schemas.openxmlformats.org/officeDocument/2006/relationships/image" Target="../media/image52.jpeg"/><Relationship Id="rId4" Type="http://schemas.openxmlformats.org/officeDocument/2006/relationships/image" Target="../media/image46.jpeg"/><Relationship Id="rId9" Type="http://schemas.openxmlformats.org/officeDocument/2006/relationships/image" Target="../media/image51.jpeg"/><Relationship Id="rId14" Type="http://schemas.openxmlformats.org/officeDocument/2006/relationships/image" Target="../media/image56.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6.xml"/><Relationship Id="rId1" Type="http://schemas.openxmlformats.org/officeDocument/2006/relationships/tags" Target="../tags/tag2.xml"/><Relationship Id="rId6" Type="http://schemas.openxmlformats.org/officeDocument/2006/relationships/image" Target="../media/image60.jpeg"/><Relationship Id="rId5" Type="http://schemas.openxmlformats.org/officeDocument/2006/relationships/image" Target="../media/image59.png"/><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18.xml"/><Relationship Id="rId1" Type="http://schemas.openxmlformats.org/officeDocument/2006/relationships/slideLayout" Target="../slideLayouts/slideLayout20.xml"/><Relationship Id="rId5" Type="http://schemas.openxmlformats.org/officeDocument/2006/relationships/image" Target="../media/image63.jpeg"/><Relationship Id="rId4" Type="http://schemas.openxmlformats.org/officeDocument/2006/relationships/image" Target="../media/image62.emf"/></Relationships>
</file>

<file path=ppt/slides/_rels/slide2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5.tiff"/><Relationship Id="rId1" Type="http://schemas.openxmlformats.org/officeDocument/2006/relationships/slideLayout" Target="../slideLayouts/slideLayout182.xml"/></Relationships>
</file>

<file path=ppt/slides/_rels/slide27.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19.xml"/><Relationship Id="rId1" Type="http://schemas.openxmlformats.org/officeDocument/2006/relationships/slideLayout" Target="../slideLayouts/slideLayout20.xml"/><Relationship Id="rId4" Type="http://schemas.openxmlformats.org/officeDocument/2006/relationships/image" Target="../media/image67.jpg"/></Relationships>
</file>

<file path=ppt/slides/_rels/slide28.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20.xml"/><Relationship Id="rId1" Type="http://schemas.openxmlformats.org/officeDocument/2006/relationships/slideLayout" Target="../slideLayouts/slideLayout20.xml"/><Relationship Id="rId4" Type="http://schemas.openxmlformats.org/officeDocument/2006/relationships/image" Target="../media/image67.jp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71.jp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56.jpeg"/><Relationship Id="rId4" Type="http://schemas.openxmlformats.org/officeDocument/2006/relationships/image" Target="../media/image73.png"/></Relationships>
</file>

<file path=ppt/slides/_rels/slide31.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notesSlide" Target="../notesSlides/notesSlide23.xml"/><Relationship Id="rId7" Type="http://schemas.openxmlformats.org/officeDocument/2006/relationships/image" Target="../media/image77.jpeg"/><Relationship Id="rId2" Type="http://schemas.openxmlformats.org/officeDocument/2006/relationships/slideLayout" Target="../slideLayouts/slideLayout4.xml"/><Relationship Id="rId1" Type="http://schemas.openxmlformats.org/officeDocument/2006/relationships/tags" Target="../tags/tag4.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 Id="rId9" Type="http://schemas.openxmlformats.org/officeDocument/2006/relationships/image" Target="../media/image79.png"/></Relationships>
</file>

<file path=ppt/slides/_rels/slide32.xml.rels><?xml version="1.0" encoding="UTF-8" standalone="yes"?>
<Relationships xmlns="http://schemas.openxmlformats.org/package/2006/relationships"><Relationship Id="rId3" Type="http://schemas.openxmlformats.org/officeDocument/2006/relationships/image" Target="../media/image80.jpeg"/><Relationship Id="rId7" Type="http://schemas.openxmlformats.org/officeDocument/2006/relationships/image" Target="../media/image84.jpeg"/><Relationship Id="rId2" Type="http://schemas.openxmlformats.org/officeDocument/2006/relationships/notesSlide" Target="../notesSlides/notesSlide24.xml"/><Relationship Id="rId1" Type="http://schemas.openxmlformats.org/officeDocument/2006/relationships/slideLayout" Target="../slideLayouts/slideLayout193.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png"/></Relationships>
</file>

<file path=ppt/slides/_rels/slide33.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85.png"/><Relationship Id="rId1" Type="http://schemas.openxmlformats.org/officeDocument/2006/relationships/slideLayout" Target="../slideLayouts/slideLayout193.xml"/></Relationships>
</file>

<file path=ppt/slides/_rels/slide34.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25.xml"/><Relationship Id="rId1" Type="http://schemas.openxmlformats.org/officeDocument/2006/relationships/slideLayout" Target="../slideLayouts/slideLayout20.xml"/><Relationship Id="rId4" Type="http://schemas.openxmlformats.org/officeDocument/2006/relationships/image" Target="../media/image67.jpg"/></Relationships>
</file>

<file path=ppt/slides/_rels/slide35.xml.rels><?xml version="1.0" encoding="UTF-8" standalone="yes"?>
<Relationships xmlns="http://schemas.openxmlformats.org/package/2006/relationships"><Relationship Id="rId2" Type="http://schemas.openxmlformats.org/officeDocument/2006/relationships/image" Target="../media/image86.gif"/><Relationship Id="rId1" Type="http://schemas.openxmlformats.org/officeDocument/2006/relationships/slideLayout" Target="../slideLayouts/slideLayout120.xml"/></Relationships>
</file>

<file path=ppt/slides/_rels/slide3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26.xml"/><Relationship Id="rId1" Type="http://schemas.openxmlformats.org/officeDocument/2006/relationships/slideLayout" Target="../slideLayouts/slideLayout123.xml"/><Relationship Id="rId5" Type="http://schemas.openxmlformats.org/officeDocument/2006/relationships/image" Target="../media/image89.jpeg"/><Relationship Id="rId4" Type="http://schemas.openxmlformats.org/officeDocument/2006/relationships/image" Target="../media/image88.jpeg"/></Relationships>
</file>

<file path=ppt/slides/_rels/slide37.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21.xml"/></Relationships>
</file>

<file path=ppt/slides/_rels/slide38.xml.rels><?xml version="1.0" encoding="UTF-8" standalone="yes"?>
<Relationships xmlns="http://schemas.openxmlformats.org/package/2006/relationships"><Relationship Id="rId117" Type="http://schemas.openxmlformats.org/officeDocument/2006/relationships/image" Target="../media/image207.png"/><Relationship Id="rId671" Type="http://schemas.openxmlformats.org/officeDocument/2006/relationships/image" Target="../media/image761.png"/><Relationship Id="rId769" Type="http://schemas.openxmlformats.org/officeDocument/2006/relationships/image" Target="../media/image859.png"/><Relationship Id="rId976" Type="http://schemas.openxmlformats.org/officeDocument/2006/relationships/image" Target="../media/image1066.png"/><Relationship Id="rId21" Type="http://schemas.openxmlformats.org/officeDocument/2006/relationships/image" Target="../media/image110.png"/><Relationship Id="rId324" Type="http://schemas.openxmlformats.org/officeDocument/2006/relationships/image" Target="../media/image414.png"/><Relationship Id="rId531" Type="http://schemas.openxmlformats.org/officeDocument/2006/relationships/image" Target="../media/image621.png"/><Relationship Id="rId629" Type="http://schemas.openxmlformats.org/officeDocument/2006/relationships/image" Target="../media/image719.png"/><Relationship Id="rId170" Type="http://schemas.openxmlformats.org/officeDocument/2006/relationships/image" Target="../media/image260.png"/><Relationship Id="rId836" Type="http://schemas.openxmlformats.org/officeDocument/2006/relationships/image" Target="../media/image926.png"/><Relationship Id="rId268" Type="http://schemas.openxmlformats.org/officeDocument/2006/relationships/image" Target="../media/image358.png"/><Relationship Id="rId475" Type="http://schemas.openxmlformats.org/officeDocument/2006/relationships/image" Target="../media/image565.png"/><Relationship Id="rId682" Type="http://schemas.openxmlformats.org/officeDocument/2006/relationships/image" Target="../media/image772.png"/><Relationship Id="rId903" Type="http://schemas.openxmlformats.org/officeDocument/2006/relationships/image" Target="../media/image993.png"/><Relationship Id="rId32" Type="http://schemas.openxmlformats.org/officeDocument/2006/relationships/image" Target="../media/image121.png"/><Relationship Id="rId128" Type="http://schemas.openxmlformats.org/officeDocument/2006/relationships/image" Target="../media/image218.png"/><Relationship Id="rId335" Type="http://schemas.openxmlformats.org/officeDocument/2006/relationships/image" Target="../media/image425.png"/><Relationship Id="rId542" Type="http://schemas.openxmlformats.org/officeDocument/2006/relationships/image" Target="../media/image632.png"/><Relationship Id="rId181" Type="http://schemas.openxmlformats.org/officeDocument/2006/relationships/image" Target="../media/image271.png"/><Relationship Id="rId402" Type="http://schemas.openxmlformats.org/officeDocument/2006/relationships/image" Target="../media/image492.png"/><Relationship Id="rId847" Type="http://schemas.openxmlformats.org/officeDocument/2006/relationships/image" Target="../media/image937.png"/><Relationship Id="rId279" Type="http://schemas.openxmlformats.org/officeDocument/2006/relationships/image" Target="../media/image369.png"/><Relationship Id="rId486" Type="http://schemas.openxmlformats.org/officeDocument/2006/relationships/image" Target="../media/image576.png"/><Relationship Id="rId693" Type="http://schemas.openxmlformats.org/officeDocument/2006/relationships/image" Target="../media/image783.png"/><Relationship Id="rId707" Type="http://schemas.openxmlformats.org/officeDocument/2006/relationships/image" Target="../media/image797.png"/><Relationship Id="rId914" Type="http://schemas.openxmlformats.org/officeDocument/2006/relationships/image" Target="../media/image1004.png"/><Relationship Id="rId43" Type="http://schemas.openxmlformats.org/officeDocument/2006/relationships/image" Target="../media/image132.png"/><Relationship Id="rId139" Type="http://schemas.openxmlformats.org/officeDocument/2006/relationships/image" Target="../media/image229.png"/><Relationship Id="rId346" Type="http://schemas.openxmlformats.org/officeDocument/2006/relationships/image" Target="../media/image436.png"/><Relationship Id="rId553" Type="http://schemas.openxmlformats.org/officeDocument/2006/relationships/image" Target="../media/image643.png"/><Relationship Id="rId760" Type="http://schemas.openxmlformats.org/officeDocument/2006/relationships/image" Target="../media/image850.png"/><Relationship Id="rId192" Type="http://schemas.openxmlformats.org/officeDocument/2006/relationships/image" Target="../media/image282.png"/><Relationship Id="rId206" Type="http://schemas.openxmlformats.org/officeDocument/2006/relationships/image" Target="../media/image296.png"/><Relationship Id="rId413" Type="http://schemas.openxmlformats.org/officeDocument/2006/relationships/image" Target="../media/image503.png"/><Relationship Id="rId858" Type="http://schemas.openxmlformats.org/officeDocument/2006/relationships/image" Target="../media/image948.png"/><Relationship Id="rId497" Type="http://schemas.openxmlformats.org/officeDocument/2006/relationships/image" Target="../media/image587.png"/><Relationship Id="rId620" Type="http://schemas.openxmlformats.org/officeDocument/2006/relationships/image" Target="../media/image710.png"/><Relationship Id="rId718" Type="http://schemas.openxmlformats.org/officeDocument/2006/relationships/image" Target="../media/image808.png"/><Relationship Id="rId925" Type="http://schemas.openxmlformats.org/officeDocument/2006/relationships/image" Target="../media/image1015.png"/><Relationship Id="rId357" Type="http://schemas.openxmlformats.org/officeDocument/2006/relationships/image" Target="../media/image447.png"/><Relationship Id="rId54" Type="http://schemas.openxmlformats.org/officeDocument/2006/relationships/image" Target="../media/image143.png"/><Relationship Id="rId217" Type="http://schemas.openxmlformats.org/officeDocument/2006/relationships/image" Target="../media/image307.png"/><Relationship Id="rId564" Type="http://schemas.openxmlformats.org/officeDocument/2006/relationships/image" Target="../media/image654.png"/><Relationship Id="rId771" Type="http://schemas.openxmlformats.org/officeDocument/2006/relationships/image" Target="../media/image861.png"/><Relationship Id="rId869" Type="http://schemas.openxmlformats.org/officeDocument/2006/relationships/image" Target="../media/image959.png"/><Relationship Id="rId424" Type="http://schemas.openxmlformats.org/officeDocument/2006/relationships/image" Target="../media/image514.png"/><Relationship Id="rId631" Type="http://schemas.openxmlformats.org/officeDocument/2006/relationships/image" Target="../media/image721.png"/><Relationship Id="rId729" Type="http://schemas.openxmlformats.org/officeDocument/2006/relationships/image" Target="../media/image819.png"/><Relationship Id="rId270" Type="http://schemas.openxmlformats.org/officeDocument/2006/relationships/image" Target="../media/image360.png"/><Relationship Id="rId936" Type="http://schemas.openxmlformats.org/officeDocument/2006/relationships/image" Target="../media/image1026.png"/><Relationship Id="rId65" Type="http://schemas.openxmlformats.org/officeDocument/2006/relationships/image" Target="../media/image155.png"/><Relationship Id="rId130" Type="http://schemas.openxmlformats.org/officeDocument/2006/relationships/image" Target="../media/image220.png"/><Relationship Id="rId368" Type="http://schemas.openxmlformats.org/officeDocument/2006/relationships/image" Target="../media/image458.png"/><Relationship Id="rId575" Type="http://schemas.openxmlformats.org/officeDocument/2006/relationships/image" Target="../media/image665.png"/><Relationship Id="rId782" Type="http://schemas.openxmlformats.org/officeDocument/2006/relationships/image" Target="../media/image872.png"/><Relationship Id="rId228" Type="http://schemas.openxmlformats.org/officeDocument/2006/relationships/image" Target="../media/image318.png"/><Relationship Id="rId435" Type="http://schemas.openxmlformats.org/officeDocument/2006/relationships/image" Target="../media/image525.png"/><Relationship Id="rId642" Type="http://schemas.openxmlformats.org/officeDocument/2006/relationships/image" Target="../media/image732.png"/><Relationship Id="rId281" Type="http://schemas.openxmlformats.org/officeDocument/2006/relationships/image" Target="../media/image371.png"/><Relationship Id="rId502" Type="http://schemas.openxmlformats.org/officeDocument/2006/relationships/image" Target="../media/image592.png"/><Relationship Id="rId947" Type="http://schemas.openxmlformats.org/officeDocument/2006/relationships/image" Target="../media/image1037.png"/><Relationship Id="rId76" Type="http://schemas.openxmlformats.org/officeDocument/2006/relationships/image" Target="../media/image166.png"/><Relationship Id="rId141" Type="http://schemas.openxmlformats.org/officeDocument/2006/relationships/image" Target="../media/image231.png"/><Relationship Id="rId379" Type="http://schemas.openxmlformats.org/officeDocument/2006/relationships/image" Target="../media/image469.png"/><Relationship Id="rId586" Type="http://schemas.openxmlformats.org/officeDocument/2006/relationships/image" Target="../media/image676.png"/><Relationship Id="rId793" Type="http://schemas.openxmlformats.org/officeDocument/2006/relationships/image" Target="../media/image883.png"/><Relationship Id="rId807" Type="http://schemas.openxmlformats.org/officeDocument/2006/relationships/image" Target="../media/image897.png"/><Relationship Id="rId7" Type="http://schemas.openxmlformats.org/officeDocument/2006/relationships/image" Target="../media/image96.png"/><Relationship Id="rId239" Type="http://schemas.openxmlformats.org/officeDocument/2006/relationships/image" Target="../media/image329.png"/><Relationship Id="rId446" Type="http://schemas.openxmlformats.org/officeDocument/2006/relationships/image" Target="../media/image536.png"/><Relationship Id="rId653" Type="http://schemas.openxmlformats.org/officeDocument/2006/relationships/image" Target="../media/image743.png"/><Relationship Id="rId292" Type="http://schemas.openxmlformats.org/officeDocument/2006/relationships/image" Target="../media/image382.png"/><Relationship Id="rId306" Type="http://schemas.openxmlformats.org/officeDocument/2006/relationships/image" Target="../media/image396.png"/><Relationship Id="rId860" Type="http://schemas.openxmlformats.org/officeDocument/2006/relationships/image" Target="../media/image950.png"/><Relationship Id="rId958" Type="http://schemas.openxmlformats.org/officeDocument/2006/relationships/image" Target="../media/image1048.png"/><Relationship Id="rId87" Type="http://schemas.openxmlformats.org/officeDocument/2006/relationships/image" Target="../media/image177.png"/><Relationship Id="rId513" Type="http://schemas.openxmlformats.org/officeDocument/2006/relationships/image" Target="../media/image603.png"/><Relationship Id="rId597" Type="http://schemas.openxmlformats.org/officeDocument/2006/relationships/image" Target="../media/image687.png"/><Relationship Id="rId720" Type="http://schemas.openxmlformats.org/officeDocument/2006/relationships/image" Target="../media/image810.png"/><Relationship Id="rId818" Type="http://schemas.openxmlformats.org/officeDocument/2006/relationships/image" Target="../media/image908.png"/><Relationship Id="rId152" Type="http://schemas.openxmlformats.org/officeDocument/2006/relationships/image" Target="../media/image242.png"/><Relationship Id="rId457" Type="http://schemas.openxmlformats.org/officeDocument/2006/relationships/image" Target="../media/image547.png"/><Relationship Id="rId664" Type="http://schemas.openxmlformats.org/officeDocument/2006/relationships/image" Target="../media/image754.png"/><Relationship Id="rId871" Type="http://schemas.openxmlformats.org/officeDocument/2006/relationships/image" Target="../media/image961.png"/><Relationship Id="rId969" Type="http://schemas.openxmlformats.org/officeDocument/2006/relationships/image" Target="../media/image1059.png"/><Relationship Id="rId14" Type="http://schemas.openxmlformats.org/officeDocument/2006/relationships/image" Target="../media/image103.png"/><Relationship Id="rId317" Type="http://schemas.openxmlformats.org/officeDocument/2006/relationships/image" Target="../media/image407.png"/><Relationship Id="rId524" Type="http://schemas.openxmlformats.org/officeDocument/2006/relationships/image" Target="../media/image614.png"/><Relationship Id="rId731" Type="http://schemas.openxmlformats.org/officeDocument/2006/relationships/image" Target="../media/image821.png"/><Relationship Id="rId98" Type="http://schemas.openxmlformats.org/officeDocument/2006/relationships/image" Target="../media/image188.png"/><Relationship Id="rId163" Type="http://schemas.openxmlformats.org/officeDocument/2006/relationships/image" Target="../media/image253.png"/><Relationship Id="rId370" Type="http://schemas.openxmlformats.org/officeDocument/2006/relationships/image" Target="../media/image460.png"/><Relationship Id="rId829" Type="http://schemas.openxmlformats.org/officeDocument/2006/relationships/image" Target="../media/image919.png"/><Relationship Id="rId230" Type="http://schemas.openxmlformats.org/officeDocument/2006/relationships/image" Target="../media/image320.png"/><Relationship Id="rId468" Type="http://schemas.openxmlformats.org/officeDocument/2006/relationships/image" Target="../media/image558.png"/><Relationship Id="rId675" Type="http://schemas.openxmlformats.org/officeDocument/2006/relationships/image" Target="../media/image765.png"/><Relationship Id="rId882" Type="http://schemas.openxmlformats.org/officeDocument/2006/relationships/image" Target="../media/image972.png"/><Relationship Id="rId25" Type="http://schemas.openxmlformats.org/officeDocument/2006/relationships/image" Target="../media/image114.png"/><Relationship Id="rId328" Type="http://schemas.openxmlformats.org/officeDocument/2006/relationships/image" Target="../media/image418.png"/><Relationship Id="rId535" Type="http://schemas.openxmlformats.org/officeDocument/2006/relationships/image" Target="../media/image625.png"/><Relationship Id="rId742" Type="http://schemas.openxmlformats.org/officeDocument/2006/relationships/image" Target="../media/image832.png"/><Relationship Id="rId174" Type="http://schemas.openxmlformats.org/officeDocument/2006/relationships/image" Target="../media/image264.png"/><Relationship Id="rId381" Type="http://schemas.openxmlformats.org/officeDocument/2006/relationships/image" Target="../media/image471.png"/><Relationship Id="rId602" Type="http://schemas.openxmlformats.org/officeDocument/2006/relationships/image" Target="../media/image692.png"/><Relationship Id="rId241" Type="http://schemas.openxmlformats.org/officeDocument/2006/relationships/image" Target="../media/image331.png"/><Relationship Id="rId479" Type="http://schemas.openxmlformats.org/officeDocument/2006/relationships/image" Target="../media/image569.png"/><Relationship Id="rId686" Type="http://schemas.openxmlformats.org/officeDocument/2006/relationships/image" Target="../media/image776.png"/><Relationship Id="rId893" Type="http://schemas.openxmlformats.org/officeDocument/2006/relationships/image" Target="../media/image983.png"/><Relationship Id="rId907" Type="http://schemas.openxmlformats.org/officeDocument/2006/relationships/image" Target="../media/image997.png"/><Relationship Id="rId36" Type="http://schemas.openxmlformats.org/officeDocument/2006/relationships/image" Target="../media/image125.png"/><Relationship Id="rId339" Type="http://schemas.openxmlformats.org/officeDocument/2006/relationships/image" Target="../media/image429.png"/><Relationship Id="rId546" Type="http://schemas.openxmlformats.org/officeDocument/2006/relationships/image" Target="../media/image636.png"/><Relationship Id="rId753" Type="http://schemas.openxmlformats.org/officeDocument/2006/relationships/image" Target="../media/image843.png"/><Relationship Id="rId101" Type="http://schemas.openxmlformats.org/officeDocument/2006/relationships/image" Target="../media/image191.png"/><Relationship Id="rId185" Type="http://schemas.openxmlformats.org/officeDocument/2006/relationships/image" Target="../media/image275.png"/><Relationship Id="rId406" Type="http://schemas.openxmlformats.org/officeDocument/2006/relationships/image" Target="../media/image496.png"/><Relationship Id="rId960" Type="http://schemas.openxmlformats.org/officeDocument/2006/relationships/image" Target="../media/image1050.png"/><Relationship Id="rId392" Type="http://schemas.openxmlformats.org/officeDocument/2006/relationships/image" Target="../media/image482.png"/><Relationship Id="rId613" Type="http://schemas.openxmlformats.org/officeDocument/2006/relationships/image" Target="../media/image703.png"/><Relationship Id="rId697" Type="http://schemas.openxmlformats.org/officeDocument/2006/relationships/image" Target="../media/image787.png"/><Relationship Id="rId820" Type="http://schemas.openxmlformats.org/officeDocument/2006/relationships/image" Target="../media/image910.png"/><Relationship Id="rId918" Type="http://schemas.openxmlformats.org/officeDocument/2006/relationships/image" Target="../media/image1008.png"/><Relationship Id="rId252" Type="http://schemas.openxmlformats.org/officeDocument/2006/relationships/image" Target="../media/image342.png"/><Relationship Id="rId47" Type="http://schemas.openxmlformats.org/officeDocument/2006/relationships/image" Target="../media/image136.png"/><Relationship Id="rId112" Type="http://schemas.openxmlformats.org/officeDocument/2006/relationships/image" Target="../media/image202.png"/><Relationship Id="rId557" Type="http://schemas.openxmlformats.org/officeDocument/2006/relationships/image" Target="../media/image647.png"/><Relationship Id="rId764" Type="http://schemas.openxmlformats.org/officeDocument/2006/relationships/image" Target="../media/image854.png"/><Relationship Id="rId971" Type="http://schemas.openxmlformats.org/officeDocument/2006/relationships/image" Target="../media/image1061.png"/><Relationship Id="rId196" Type="http://schemas.openxmlformats.org/officeDocument/2006/relationships/image" Target="../media/image286.png"/><Relationship Id="rId417" Type="http://schemas.openxmlformats.org/officeDocument/2006/relationships/image" Target="../media/image507.png"/><Relationship Id="rId624" Type="http://schemas.openxmlformats.org/officeDocument/2006/relationships/image" Target="../media/image714.png"/><Relationship Id="rId831" Type="http://schemas.openxmlformats.org/officeDocument/2006/relationships/image" Target="../media/image921.png"/><Relationship Id="rId16" Type="http://schemas.openxmlformats.org/officeDocument/2006/relationships/image" Target="../media/image105.png"/><Relationship Id="rId221" Type="http://schemas.openxmlformats.org/officeDocument/2006/relationships/image" Target="../media/image311.png"/><Relationship Id="rId263" Type="http://schemas.openxmlformats.org/officeDocument/2006/relationships/image" Target="../media/image353.png"/><Relationship Id="rId319" Type="http://schemas.openxmlformats.org/officeDocument/2006/relationships/image" Target="../media/image409.png"/><Relationship Id="rId470" Type="http://schemas.openxmlformats.org/officeDocument/2006/relationships/image" Target="../media/image560.png"/><Relationship Id="rId526" Type="http://schemas.openxmlformats.org/officeDocument/2006/relationships/image" Target="../media/image616.png"/><Relationship Id="rId929" Type="http://schemas.openxmlformats.org/officeDocument/2006/relationships/image" Target="../media/image1019.png"/><Relationship Id="rId58" Type="http://schemas.openxmlformats.org/officeDocument/2006/relationships/image" Target="../media/image147.png"/><Relationship Id="rId123" Type="http://schemas.openxmlformats.org/officeDocument/2006/relationships/image" Target="../media/image213.png"/><Relationship Id="rId330" Type="http://schemas.openxmlformats.org/officeDocument/2006/relationships/image" Target="../media/image420.png"/><Relationship Id="rId568" Type="http://schemas.openxmlformats.org/officeDocument/2006/relationships/image" Target="../media/image658.png"/><Relationship Id="rId733" Type="http://schemas.openxmlformats.org/officeDocument/2006/relationships/image" Target="../media/image823.png"/><Relationship Id="rId775" Type="http://schemas.openxmlformats.org/officeDocument/2006/relationships/image" Target="../media/image865.png"/><Relationship Id="rId940" Type="http://schemas.openxmlformats.org/officeDocument/2006/relationships/image" Target="../media/image1030.png"/><Relationship Id="rId165" Type="http://schemas.openxmlformats.org/officeDocument/2006/relationships/image" Target="../media/image255.png"/><Relationship Id="rId372" Type="http://schemas.openxmlformats.org/officeDocument/2006/relationships/image" Target="../media/image462.png"/><Relationship Id="rId428" Type="http://schemas.openxmlformats.org/officeDocument/2006/relationships/image" Target="../media/image518.png"/><Relationship Id="rId635" Type="http://schemas.openxmlformats.org/officeDocument/2006/relationships/image" Target="../media/image725.png"/><Relationship Id="rId677" Type="http://schemas.openxmlformats.org/officeDocument/2006/relationships/image" Target="../media/image767.png"/><Relationship Id="rId800" Type="http://schemas.openxmlformats.org/officeDocument/2006/relationships/image" Target="../media/image890.png"/><Relationship Id="rId842" Type="http://schemas.openxmlformats.org/officeDocument/2006/relationships/image" Target="../media/image932.png"/><Relationship Id="rId232" Type="http://schemas.openxmlformats.org/officeDocument/2006/relationships/image" Target="../media/image322.png"/><Relationship Id="rId274" Type="http://schemas.openxmlformats.org/officeDocument/2006/relationships/image" Target="../media/image364.png"/><Relationship Id="rId481" Type="http://schemas.openxmlformats.org/officeDocument/2006/relationships/image" Target="../media/image571.png"/><Relationship Id="rId702" Type="http://schemas.openxmlformats.org/officeDocument/2006/relationships/image" Target="../media/image792.png"/><Relationship Id="rId884" Type="http://schemas.openxmlformats.org/officeDocument/2006/relationships/image" Target="../media/image974.png"/><Relationship Id="rId27" Type="http://schemas.openxmlformats.org/officeDocument/2006/relationships/image" Target="../media/image116.png"/><Relationship Id="rId69" Type="http://schemas.openxmlformats.org/officeDocument/2006/relationships/image" Target="../media/image159.png"/><Relationship Id="rId134" Type="http://schemas.openxmlformats.org/officeDocument/2006/relationships/image" Target="../media/image224.png"/><Relationship Id="rId537" Type="http://schemas.openxmlformats.org/officeDocument/2006/relationships/image" Target="../media/image627.png"/><Relationship Id="rId579" Type="http://schemas.openxmlformats.org/officeDocument/2006/relationships/image" Target="../media/image669.png"/><Relationship Id="rId744" Type="http://schemas.openxmlformats.org/officeDocument/2006/relationships/image" Target="../media/image834.png"/><Relationship Id="rId786" Type="http://schemas.openxmlformats.org/officeDocument/2006/relationships/image" Target="../media/image876.png"/><Relationship Id="rId951" Type="http://schemas.openxmlformats.org/officeDocument/2006/relationships/image" Target="../media/image1041.png"/><Relationship Id="rId80" Type="http://schemas.openxmlformats.org/officeDocument/2006/relationships/image" Target="../media/image170.png"/><Relationship Id="rId176" Type="http://schemas.openxmlformats.org/officeDocument/2006/relationships/image" Target="../media/image266.png"/><Relationship Id="rId341" Type="http://schemas.openxmlformats.org/officeDocument/2006/relationships/image" Target="../media/image431.png"/><Relationship Id="rId383" Type="http://schemas.openxmlformats.org/officeDocument/2006/relationships/image" Target="../media/image473.png"/><Relationship Id="rId439" Type="http://schemas.openxmlformats.org/officeDocument/2006/relationships/image" Target="../media/image529.png"/><Relationship Id="rId590" Type="http://schemas.openxmlformats.org/officeDocument/2006/relationships/image" Target="../media/image680.png"/><Relationship Id="rId604" Type="http://schemas.openxmlformats.org/officeDocument/2006/relationships/image" Target="../media/image694.png"/><Relationship Id="rId646" Type="http://schemas.openxmlformats.org/officeDocument/2006/relationships/image" Target="../media/image736.png"/><Relationship Id="rId811" Type="http://schemas.openxmlformats.org/officeDocument/2006/relationships/image" Target="../media/image901.png"/><Relationship Id="rId201" Type="http://schemas.openxmlformats.org/officeDocument/2006/relationships/image" Target="../media/image291.png"/><Relationship Id="rId243" Type="http://schemas.openxmlformats.org/officeDocument/2006/relationships/image" Target="../media/image333.png"/><Relationship Id="rId285" Type="http://schemas.openxmlformats.org/officeDocument/2006/relationships/image" Target="../media/image375.png"/><Relationship Id="rId450" Type="http://schemas.openxmlformats.org/officeDocument/2006/relationships/image" Target="../media/image540.png"/><Relationship Id="rId506" Type="http://schemas.openxmlformats.org/officeDocument/2006/relationships/image" Target="../media/image596.png"/><Relationship Id="rId688" Type="http://schemas.openxmlformats.org/officeDocument/2006/relationships/image" Target="../media/image778.png"/><Relationship Id="rId853" Type="http://schemas.openxmlformats.org/officeDocument/2006/relationships/image" Target="../media/image943.png"/><Relationship Id="rId895" Type="http://schemas.openxmlformats.org/officeDocument/2006/relationships/image" Target="../media/image985.png"/><Relationship Id="rId909" Type="http://schemas.openxmlformats.org/officeDocument/2006/relationships/image" Target="../media/image999.png"/><Relationship Id="rId38" Type="http://schemas.openxmlformats.org/officeDocument/2006/relationships/image" Target="../media/image127.png"/><Relationship Id="rId103" Type="http://schemas.openxmlformats.org/officeDocument/2006/relationships/image" Target="../media/image193.png"/><Relationship Id="rId310" Type="http://schemas.openxmlformats.org/officeDocument/2006/relationships/image" Target="../media/image400.png"/><Relationship Id="rId492" Type="http://schemas.openxmlformats.org/officeDocument/2006/relationships/image" Target="../media/image582.png"/><Relationship Id="rId548" Type="http://schemas.openxmlformats.org/officeDocument/2006/relationships/image" Target="../media/image638.png"/><Relationship Id="rId713" Type="http://schemas.openxmlformats.org/officeDocument/2006/relationships/image" Target="../media/image803.png"/><Relationship Id="rId755" Type="http://schemas.openxmlformats.org/officeDocument/2006/relationships/image" Target="../media/image845.png"/><Relationship Id="rId797" Type="http://schemas.openxmlformats.org/officeDocument/2006/relationships/image" Target="../media/image887.png"/><Relationship Id="rId920" Type="http://schemas.openxmlformats.org/officeDocument/2006/relationships/image" Target="../media/image1010.png"/><Relationship Id="rId962" Type="http://schemas.openxmlformats.org/officeDocument/2006/relationships/image" Target="../media/image1052.png"/><Relationship Id="rId91" Type="http://schemas.openxmlformats.org/officeDocument/2006/relationships/image" Target="../media/image181.png"/><Relationship Id="rId145" Type="http://schemas.openxmlformats.org/officeDocument/2006/relationships/image" Target="../media/image235.png"/><Relationship Id="rId187" Type="http://schemas.openxmlformats.org/officeDocument/2006/relationships/image" Target="../media/image277.png"/><Relationship Id="rId352" Type="http://schemas.openxmlformats.org/officeDocument/2006/relationships/image" Target="../media/image442.png"/><Relationship Id="rId394" Type="http://schemas.openxmlformats.org/officeDocument/2006/relationships/image" Target="../media/image484.png"/><Relationship Id="rId408" Type="http://schemas.openxmlformats.org/officeDocument/2006/relationships/image" Target="../media/image498.png"/><Relationship Id="rId615" Type="http://schemas.openxmlformats.org/officeDocument/2006/relationships/image" Target="../media/image705.png"/><Relationship Id="rId822" Type="http://schemas.openxmlformats.org/officeDocument/2006/relationships/image" Target="../media/image912.png"/><Relationship Id="rId212" Type="http://schemas.openxmlformats.org/officeDocument/2006/relationships/image" Target="../media/image302.png"/><Relationship Id="rId254" Type="http://schemas.openxmlformats.org/officeDocument/2006/relationships/image" Target="../media/image344.png"/><Relationship Id="rId657" Type="http://schemas.openxmlformats.org/officeDocument/2006/relationships/image" Target="../media/image747.png"/><Relationship Id="rId699" Type="http://schemas.openxmlformats.org/officeDocument/2006/relationships/image" Target="../media/image789.png"/><Relationship Id="rId864" Type="http://schemas.openxmlformats.org/officeDocument/2006/relationships/image" Target="../media/image954.png"/><Relationship Id="rId49" Type="http://schemas.openxmlformats.org/officeDocument/2006/relationships/image" Target="../media/image138.png"/><Relationship Id="rId114" Type="http://schemas.openxmlformats.org/officeDocument/2006/relationships/image" Target="../media/image204.png"/><Relationship Id="rId296" Type="http://schemas.openxmlformats.org/officeDocument/2006/relationships/image" Target="../media/image386.png"/><Relationship Id="rId461" Type="http://schemas.openxmlformats.org/officeDocument/2006/relationships/image" Target="../media/image551.png"/><Relationship Id="rId517" Type="http://schemas.openxmlformats.org/officeDocument/2006/relationships/image" Target="../media/image607.png"/><Relationship Id="rId559" Type="http://schemas.openxmlformats.org/officeDocument/2006/relationships/image" Target="../media/image649.png"/><Relationship Id="rId724" Type="http://schemas.openxmlformats.org/officeDocument/2006/relationships/image" Target="../media/image814.png"/><Relationship Id="rId766" Type="http://schemas.openxmlformats.org/officeDocument/2006/relationships/image" Target="../media/image856.png"/><Relationship Id="rId931" Type="http://schemas.openxmlformats.org/officeDocument/2006/relationships/image" Target="../media/image1021.png"/><Relationship Id="rId60" Type="http://schemas.openxmlformats.org/officeDocument/2006/relationships/image" Target="../media/image149.png"/><Relationship Id="rId156" Type="http://schemas.openxmlformats.org/officeDocument/2006/relationships/image" Target="../media/image246.png"/><Relationship Id="rId198" Type="http://schemas.openxmlformats.org/officeDocument/2006/relationships/image" Target="../media/image288.png"/><Relationship Id="rId321" Type="http://schemas.openxmlformats.org/officeDocument/2006/relationships/image" Target="../media/image411.png"/><Relationship Id="rId363" Type="http://schemas.openxmlformats.org/officeDocument/2006/relationships/image" Target="../media/image453.png"/><Relationship Id="rId419" Type="http://schemas.openxmlformats.org/officeDocument/2006/relationships/image" Target="../media/image509.png"/><Relationship Id="rId570" Type="http://schemas.openxmlformats.org/officeDocument/2006/relationships/image" Target="../media/image660.png"/><Relationship Id="rId626" Type="http://schemas.openxmlformats.org/officeDocument/2006/relationships/image" Target="../media/image716.png"/><Relationship Id="rId973" Type="http://schemas.openxmlformats.org/officeDocument/2006/relationships/image" Target="../media/image1063.png"/><Relationship Id="rId223" Type="http://schemas.openxmlformats.org/officeDocument/2006/relationships/image" Target="../media/image313.png"/><Relationship Id="rId430" Type="http://schemas.openxmlformats.org/officeDocument/2006/relationships/image" Target="../media/image520.png"/><Relationship Id="rId668" Type="http://schemas.openxmlformats.org/officeDocument/2006/relationships/image" Target="../media/image758.png"/><Relationship Id="rId833" Type="http://schemas.openxmlformats.org/officeDocument/2006/relationships/image" Target="../media/image923.png"/><Relationship Id="rId875" Type="http://schemas.openxmlformats.org/officeDocument/2006/relationships/image" Target="../media/image965.png"/><Relationship Id="rId18" Type="http://schemas.openxmlformats.org/officeDocument/2006/relationships/image" Target="../media/image107.png"/><Relationship Id="rId265" Type="http://schemas.openxmlformats.org/officeDocument/2006/relationships/image" Target="../media/image355.png"/><Relationship Id="rId472" Type="http://schemas.openxmlformats.org/officeDocument/2006/relationships/image" Target="../media/image562.png"/><Relationship Id="rId528" Type="http://schemas.openxmlformats.org/officeDocument/2006/relationships/image" Target="../media/image618.png"/><Relationship Id="rId735" Type="http://schemas.openxmlformats.org/officeDocument/2006/relationships/image" Target="../media/image825.png"/><Relationship Id="rId900" Type="http://schemas.openxmlformats.org/officeDocument/2006/relationships/image" Target="../media/image990.png"/><Relationship Id="rId942" Type="http://schemas.openxmlformats.org/officeDocument/2006/relationships/image" Target="../media/image1032.png"/><Relationship Id="rId125" Type="http://schemas.openxmlformats.org/officeDocument/2006/relationships/image" Target="../media/image215.png"/><Relationship Id="rId167" Type="http://schemas.openxmlformats.org/officeDocument/2006/relationships/image" Target="../media/image257.png"/><Relationship Id="rId332" Type="http://schemas.openxmlformats.org/officeDocument/2006/relationships/image" Target="../media/image422.png"/><Relationship Id="rId374" Type="http://schemas.openxmlformats.org/officeDocument/2006/relationships/image" Target="../media/image464.png"/><Relationship Id="rId581" Type="http://schemas.openxmlformats.org/officeDocument/2006/relationships/image" Target="../media/image671.png"/><Relationship Id="rId777" Type="http://schemas.openxmlformats.org/officeDocument/2006/relationships/image" Target="../media/image867.png"/><Relationship Id="rId71" Type="http://schemas.openxmlformats.org/officeDocument/2006/relationships/image" Target="../media/image161.png"/><Relationship Id="rId234" Type="http://schemas.openxmlformats.org/officeDocument/2006/relationships/image" Target="../media/image324.png"/><Relationship Id="rId637" Type="http://schemas.openxmlformats.org/officeDocument/2006/relationships/image" Target="../media/image727.png"/><Relationship Id="rId679" Type="http://schemas.openxmlformats.org/officeDocument/2006/relationships/image" Target="../media/image769.png"/><Relationship Id="rId802" Type="http://schemas.openxmlformats.org/officeDocument/2006/relationships/image" Target="../media/image892.png"/><Relationship Id="rId844" Type="http://schemas.openxmlformats.org/officeDocument/2006/relationships/image" Target="../media/image934.png"/><Relationship Id="rId886" Type="http://schemas.openxmlformats.org/officeDocument/2006/relationships/image" Target="../media/image976.png"/><Relationship Id="rId2" Type="http://schemas.openxmlformats.org/officeDocument/2006/relationships/image" Target="../media/image91.jpeg"/><Relationship Id="rId29" Type="http://schemas.openxmlformats.org/officeDocument/2006/relationships/image" Target="../media/image118.png"/><Relationship Id="rId276" Type="http://schemas.openxmlformats.org/officeDocument/2006/relationships/image" Target="../media/image366.png"/><Relationship Id="rId441" Type="http://schemas.openxmlformats.org/officeDocument/2006/relationships/image" Target="../media/image531.png"/><Relationship Id="rId483" Type="http://schemas.openxmlformats.org/officeDocument/2006/relationships/image" Target="../media/image573.png"/><Relationship Id="rId539" Type="http://schemas.openxmlformats.org/officeDocument/2006/relationships/image" Target="../media/image629.png"/><Relationship Id="rId690" Type="http://schemas.openxmlformats.org/officeDocument/2006/relationships/image" Target="../media/image780.png"/><Relationship Id="rId704" Type="http://schemas.openxmlformats.org/officeDocument/2006/relationships/image" Target="../media/image794.png"/><Relationship Id="rId746" Type="http://schemas.openxmlformats.org/officeDocument/2006/relationships/image" Target="../media/image836.png"/><Relationship Id="rId911" Type="http://schemas.openxmlformats.org/officeDocument/2006/relationships/image" Target="../media/image1001.png"/><Relationship Id="rId40" Type="http://schemas.openxmlformats.org/officeDocument/2006/relationships/image" Target="../media/image129.png"/><Relationship Id="rId136" Type="http://schemas.openxmlformats.org/officeDocument/2006/relationships/image" Target="../media/image226.png"/><Relationship Id="rId178" Type="http://schemas.openxmlformats.org/officeDocument/2006/relationships/image" Target="../media/image268.png"/><Relationship Id="rId301" Type="http://schemas.openxmlformats.org/officeDocument/2006/relationships/image" Target="../media/image391.png"/><Relationship Id="rId343" Type="http://schemas.openxmlformats.org/officeDocument/2006/relationships/image" Target="../media/image433.png"/><Relationship Id="rId550" Type="http://schemas.openxmlformats.org/officeDocument/2006/relationships/image" Target="../media/image640.png"/><Relationship Id="rId788" Type="http://schemas.openxmlformats.org/officeDocument/2006/relationships/image" Target="../media/image878.png"/><Relationship Id="rId953" Type="http://schemas.openxmlformats.org/officeDocument/2006/relationships/image" Target="../media/image1043.png"/><Relationship Id="rId82" Type="http://schemas.openxmlformats.org/officeDocument/2006/relationships/image" Target="../media/image172.png"/><Relationship Id="rId203" Type="http://schemas.openxmlformats.org/officeDocument/2006/relationships/image" Target="../media/image293.png"/><Relationship Id="rId385" Type="http://schemas.openxmlformats.org/officeDocument/2006/relationships/image" Target="../media/image475.png"/><Relationship Id="rId592" Type="http://schemas.openxmlformats.org/officeDocument/2006/relationships/image" Target="../media/image682.png"/><Relationship Id="rId606" Type="http://schemas.openxmlformats.org/officeDocument/2006/relationships/image" Target="../media/image696.png"/><Relationship Id="rId648" Type="http://schemas.openxmlformats.org/officeDocument/2006/relationships/image" Target="../media/image738.png"/><Relationship Id="rId813" Type="http://schemas.openxmlformats.org/officeDocument/2006/relationships/image" Target="../media/image903.png"/><Relationship Id="rId855" Type="http://schemas.openxmlformats.org/officeDocument/2006/relationships/image" Target="../media/image945.png"/><Relationship Id="rId245" Type="http://schemas.openxmlformats.org/officeDocument/2006/relationships/image" Target="../media/image335.png"/><Relationship Id="rId287" Type="http://schemas.openxmlformats.org/officeDocument/2006/relationships/image" Target="../media/image377.png"/><Relationship Id="rId410" Type="http://schemas.openxmlformats.org/officeDocument/2006/relationships/image" Target="../media/image500.png"/><Relationship Id="rId452" Type="http://schemas.openxmlformats.org/officeDocument/2006/relationships/image" Target="../media/image542.png"/><Relationship Id="rId494" Type="http://schemas.openxmlformats.org/officeDocument/2006/relationships/image" Target="../media/image584.png"/><Relationship Id="rId508" Type="http://schemas.openxmlformats.org/officeDocument/2006/relationships/image" Target="../media/image598.png"/><Relationship Id="rId715" Type="http://schemas.openxmlformats.org/officeDocument/2006/relationships/image" Target="../media/image805.png"/><Relationship Id="rId897" Type="http://schemas.openxmlformats.org/officeDocument/2006/relationships/image" Target="../media/image987.png"/><Relationship Id="rId922" Type="http://schemas.openxmlformats.org/officeDocument/2006/relationships/image" Target="../media/image1012.png"/><Relationship Id="rId105" Type="http://schemas.openxmlformats.org/officeDocument/2006/relationships/image" Target="../media/image195.png"/><Relationship Id="rId147" Type="http://schemas.openxmlformats.org/officeDocument/2006/relationships/image" Target="../media/image237.png"/><Relationship Id="rId312" Type="http://schemas.openxmlformats.org/officeDocument/2006/relationships/image" Target="../media/image402.png"/><Relationship Id="rId354" Type="http://schemas.openxmlformats.org/officeDocument/2006/relationships/image" Target="../media/image444.png"/><Relationship Id="rId757" Type="http://schemas.openxmlformats.org/officeDocument/2006/relationships/image" Target="../media/image847.png"/><Relationship Id="rId799" Type="http://schemas.openxmlformats.org/officeDocument/2006/relationships/image" Target="../media/image889.png"/><Relationship Id="rId964" Type="http://schemas.openxmlformats.org/officeDocument/2006/relationships/image" Target="../media/image1054.png"/><Relationship Id="rId51" Type="http://schemas.openxmlformats.org/officeDocument/2006/relationships/image" Target="../media/image140.png"/><Relationship Id="rId93" Type="http://schemas.openxmlformats.org/officeDocument/2006/relationships/image" Target="../media/image183.png"/><Relationship Id="rId189" Type="http://schemas.openxmlformats.org/officeDocument/2006/relationships/image" Target="../media/image279.png"/><Relationship Id="rId396" Type="http://schemas.openxmlformats.org/officeDocument/2006/relationships/image" Target="../media/image486.png"/><Relationship Id="rId561" Type="http://schemas.openxmlformats.org/officeDocument/2006/relationships/image" Target="../media/image651.png"/><Relationship Id="rId617" Type="http://schemas.openxmlformats.org/officeDocument/2006/relationships/image" Target="../media/image707.png"/><Relationship Id="rId659" Type="http://schemas.openxmlformats.org/officeDocument/2006/relationships/image" Target="../media/image749.png"/><Relationship Id="rId824" Type="http://schemas.openxmlformats.org/officeDocument/2006/relationships/image" Target="../media/image914.png"/><Relationship Id="rId866" Type="http://schemas.openxmlformats.org/officeDocument/2006/relationships/image" Target="../media/image956.png"/><Relationship Id="rId214" Type="http://schemas.openxmlformats.org/officeDocument/2006/relationships/image" Target="../media/image304.png"/><Relationship Id="rId256" Type="http://schemas.openxmlformats.org/officeDocument/2006/relationships/image" Target="../media/image346.png"/><Relationship Id="rId298" Type="http://schemas.openxmlformats.org/officeDocument/2006/relationships/image" Target="../media/image388.png"/><Relationship Id="rId421" Type="http://schemas.openxmlformats.org/officeDocument/2006/relationships/image" Target="../media/image511.png"/><Relationship Id="rId463" Type="http://schemas.openxmlformats.org/officeDocument/2006/relationships/image" Target="../media/image553.png"/><Relationship Id="rId519" Type="http://schemas.openxmlformats.org/officeDocument/2006/relationships/image" Target="../media/image609.png"/><Relationship Id="rId670" Type="http://schemas.openxmlformats.org/officeDocument/2006/relationships/image" Target="../media/image760.png"/><Relationship Id="rId116" Type="http://schemas.openxmlformats.org/officeDocument/2006/relationships/image" Target="../media/image206.png"/><Relationship Id="rId158" Type="http://schemas.openxmlformats.org/officeDocument/2006/relationships/image" Target="../media/image248.png"/><Relationship Id="rId323" Type="http://schemas.openxmlformats.org/officeDocument/2006/relationships/image" Target="../media/image413.png"/><Relationship Id="rId530" Type="http://schemas.openxmlformats.org/officeDocument/2006/relationships/image" Target="../media/image620.png"/><Relationship Id="rId726" Type="http://schemas.openxmlformats.org/officeDocument/2006/relationships/image" Target="../media/image816.png"/><Relationship Id="rId768" Type="http://schemas.openxmlformats.org/officeDocument/2006/relationships/image" Target="../media/image858.png"/><Relationship Id="rId933" Type="http://schemas.openxmlformats.org/officeDocument/2006/relationships/image" Target="../media/image1023.png"/><Relationship Id="rId975" Type="http://schemas.openxmlformats.org/officeDocument/2006/relationships/image" Target="../media/image1065.png"/><Relationship Id="rId20" Type="http://schemas.openxmlformats.org/officeDocument/2006/relationships/image" Target="../media/image109.png"/><Relationship Id="rId62" Type="http://schemas.openxmlformats.org/officeDocument/2006/relationships/image" Target="../media/image151.png"/><Relationship Id="rId365" Type="http://schemas.openxmlformats.org/officeDocument/2006/relationships/image" Target="../media/image455.png"/><Relationship Id="rId572" Type="http://schemas.openxmlformats.org/officeDocument/2006/relationships/image" Target="../media/image662.png"/><Relationship Id="rId628" Type="http://schemas.openxmlformats.org/officeDocument/2006/relationships/image" Target="../media/image718.png"/><Relationship Id="rId835" Type="http://schemas.openxmlformats.org/officeDocument/2006/relationships/image" Target="../media/image925.png"/><Relationship Id="rId225" Type="http://schemas.openxmlformats.org/officeDocument/2006/relationships/image" Target="../media/image315.png"/><Relationship Id="rId267" Type="http://schemas.openxmlformats.org/officeDocument/2006/relationships/image" Target="../media/image357.png"/><Relationship Id="rId432" Type="http://schemas.openxmlformats.org/officeDocument/2006/relationships/image" Target="../media/image522.png"/><Relationship Id="rId474" Type="http://schemas.openxmlformats.org/officeDocument/2006/relationships/image" Target="../media/image564.png"/><Relationship Id="rId877" Type="http://schemas.openxmlformats.org/officeDocument/2006/relationships/image" Target="../media/image967.png"/><Relationship Id="rId127" Type="http://schemas.openxmlformats.org/officeDocument/2006/relationships/image" Target="../media/image217.png"/><Relationship Id="rId681" Type="http://schemas.openxmlformats.org/officeDocument/2006/relationships/image" Target="../media/image771.png"/><Relationship Id="rId737" Type="http://schemas.openxmlformats.org/officeDocument/2006/relationships/image" Target="../media/image827.png"/><Relationship Id="rId779" Type="http://schemas.openxmlformats.org/officeDocument/2006/relationships/image" Target="../media/image869.png"/><Relationship Id="rId902" Type="http://schemas.openxmlformats.org/officeDocument/2006/relationships/image" Target="../media/image992.png"/><Relationship Id="rId944" Type="http://schemas.openxmlformats.org/officeDocument/2006/relationships/image" Target="../media/image1034.png"/><Relationship Id="rId31" Type="http://schemas.openxmlformats.org/officeDocument/2006/relationships/image" Target="../media/image120.png"/><Relationship Id="rId73" Type="http://schemas.openxmlformats.org/officeDocument/2006/relationships/image" Target="../media/image163.png"/><Relationship Id="rId169" Type="http://schemas.openxmlformats.org/officeDocument/2006/relationships/image" Target="../media/image259.png"/><Relationship Id="rId334" Type="http://schemas.openxmlformats.org/officeDocument/2006/relationships/image" Target="../media/image424.png"/><Relationship Id="rId376" Type="http://schemas.openxmlformats.org/officeDocument/2006/relationships/image" Target="../media/image466.png"/><Relationship Id="rId541" Type="http://schemas.openxmlformats.org/officeDocument/2006/relationships/image" Target="../media/image631.png"/><Relationship Id="rId583" Type="http://schemas.openxmlformats.org/officeDocument/2006/relationships/image" Target="../media/image673.png"/><Relationship Id="rId639" Type="http://schemas.openxmlformats.org/officeDocument/2006/relationships/image" Target="../media/image729.png"/><Relationship Id="rId790" Type="http://schemas.openxmlformats.org/officeDocument/2006/relationships/image" Target="../media/image880.png"/><Relationship Id="rId804" Type="http://schemas.openxmlformats.org/officeDocument/2006/relationships/image" Target="../media/image894.png"/><Relationship Id="rId4" Type="http://schemas.openxmlformats.org/officeDocument/2006/relationships/image" Target="../media/image93.png"/><Relationship Id="rId180" Type="http://schemas.openxmlformats.org/officeDocument/2006/relationships/image" Target="../media/image270.png"/><Relationship Id="rId236" Type="http://schemas.openxmlformats.org/officeDocument/2006/relationships/image" Target="../media/image326.png"/><Relationship Id="rId278" Type="http://schemas.openxmlformats.org/officeDocument/2006/relationships/image" Target="../media/image368.png"/><Relationship Id="rId401" Type="http://schemas.openxmlformats.org/officeDocument/2006/relationships/image" Target="../media/image491.png"/><Relationship Id="rId443" Type="http://schemas.openxmlformats.org/officeDocument/2006/relationships/image" Target="../media/image533.png"/><Relationship Id="rId650" Type="http://schemas.openxmlformats.org/officeDocument/2006/relationships/image" Target="../media/image740.png"/><Relationship Id="rId846" Type="http://schemas.openxmlformats.org/officeDocument/2006/relationships/image" Target="../media/image936.png"/><Relationship Id="rId888" Type="http://schemas.openxmlformats.org/officeDocument/2006/relationships/image" Target="../media/image978.png"/><Relationship Id="rId303" Type="http://schemas.openxmlformats.org/officeDocument/2006/relationships/image" Target="../media/image393.png"/><Relationship Id="rId485" Type="http://schemas.openxmlformats.org/officeDocument/2006/relationships/image" Target="../media/image575.png"/><Relationship Id="rId692" Type="http://schemas.openxmlformats.org/officeDocument/2006/relationships/image" Target="../media/image782.png"/><Relationship Id="rId706" Type="http://schemas.openxmlformats.org/officeDocument/2006/relationships/image" Target="../media/image796.png"/><Relationship Id="rId748" Type="http://schemas.openxmlformats.org/officeDocument/2006/relationships/image" Target="../media/image838.png"/><Relationship Id="rId913" Type="http://schemas.openxmlformats.org/officeDocument/2006/relationships/image" Target="../media/image1003.png"/><Relationship Id="rId955" Type="http://schemas.openxmlformats.org/officeDocument/2006/relationships/image" Target="../media/image1045.png"/><Relationship Id="rId42" Type="http://schemas.openxmlformats.org/officeDocument/2006/relationships/image" Target="../media/image131.png"/><Relationship Id="rId84" Type="http://schemas.openxmlformats.org/officeDocument/2006/relationships/image" Target="../media/image174.png"/><Relationship Id="rId138" Type="http://schemas.openxmlformats.org/officeDocument/2006/relationships/image" Target="../media/image228.png"/><Relationship Id="rId345" Type="http://schemas.openxmlformats.org/officeDocument/2006/relationships/image" Target="../media/image435.png"/><Relationship Id="rId387" Type="http://schemas.openxmlformats.org/officeDocument/2006/relationships/image" Target="../media/image477.png"/><Relationship Id="rId510" Type="http://schemas.openxmlformats.org/officeDocument/2006/relationships/image" Target="../media/image600.png"/><Relationship Id="rId552" Type="http://schemas.openxmlformats.org/officeDocument/2006/relationships/image" Target="../media/image642.png"/><Relationship Id="rId594" Type="http://schemas.openxmlformats.org/officeDocument/2006/relationships/image" Target="../media/image684.png"/><Relationship Id="rId608" Type="http://schemas.openxmlformats.org/officeDocument/2006/relationships/image" Target="../media/image698.png"/><Relationship Id="rId815" Type="http://schemas.openxmlformats.org/officeDocument/2006/relationships/image" Target="../media/image905.png"/><Relationship Id="rId191" Type="http://schemas.openxmlformats.org/officeDocument/2006/relationships/image" Target="../media/image281.png"/><Relationship Id="rId205" Type="http://schemas.openxmlformats.org/officeDocument/2006/relationships/image" Target="../media/image295.png"/><Relationship Id="rId247" Type="http://schemas.openxmlformats.org/officeDocument/2006/relationships/image" Target="../media/image337.png"/><Relationship Id="rId412" Type="http://schemas.openxmlformats.org/officeDocument/2006/relationships/image" Target="../media/image502.png"/><Relationship Id="rId857" Type="http://schemas.openxmlformats.org/officeDocument/2006/relationships/image" Target="../media/image947.png"/><Relationship Id="rId899" Type="http://schemas.openxmlformats.org/officeDocument/2006/relationships/image" Target="../media/image989.png"/><Relationship Id="rId107" Type="http://schemas.openxmlformats.org/officeDocument/2006/relationships/image" Target="../media/image197.png"/><Relationship Id="rId289" Type="http://schemas.openxmlformats.org/officeDocument/2006/relationships/image" Target="../media/image379.png"/><Relationship Id="rId454" Type="http://schemas.openxmlformats.org/officeDocument/2006/relationships/image" Target="../media/image544.png"/><Relationship Id="rId496" Type="http://schemas.openxmlformats.org/officeDocument/2006/relationships/image" Target="../media/image586.png"/><Relationship Id="rId661" Type="http://schemas.openxmlformats.org/officeDocument/2006/relationships/image" Target="../media/image751.png"/><Relationship Id="rId717" Type="http://schemas.openxmlformats.org/officeDocument/2006/relationships/image" Target="../media/image807.png"/><Relationship Id="rId759" Type="http://schemas.openxmlformats.org/officeDocument/2006/relationships/image" Target="../media/image849.png"/><Relationship Id="rId924" Type="http://schemas.openxmlformats.org/officeDocument/2006/relationships/image" Target="../media/image1014.png"/><Relationship Id="rId966" Type="http://schemas.openxmlformats.org/officeDocument/2006/relationships/image" Target="../media/image1056.png"/><Relationship Id="rId11" Type="http://schemas.openxmlformats.org/officeDocument/2006/relationships/image" Target="../media/image100.png"/><Relationship Id="rId53" Type="http://schemas.openxmlformats.org/officeDocument/2006/relationships/image" Target="../media/image142.png"/><Relationship Id="rId149" Type="http://schemas.openxmlformats.org/officeDocument/2006/relationships/image" Target="../media/image239.png"/><Relationship Id="rId314" Type="http://schemas.openxmlformats.org/officeDocument/2006/relationships/image" Target="../media/image404.png"/><Relationship Id="rId356" Type="http://schemas.openxmlformats.org/officeDocument/2006/relationships/image" Target="../media/image446.png"/><Relationship Id="rId398" Type="http://schemas.openxmlformats.org/officeDocument/2006/relationships/image" Target="../media/image488.png"/><Relationship Id="rId521" Type="http://schemas.openxmlformats.org/officeDocument/2006/relationships/image" Target="../media/image611.png"/><Relationship Id="rId563" Type="http://schemas.openxmlformats.org/officeDocument/2006/relationships/image" Target="../media/image653.png"/><Relationship Id="rId619" Type="http://schemas.openxmlformats.org/officeDocument/2006/relationships/image" Target="../media/image709.png"/><Relationship Id="rId770" Type="http://schemas.openxmlformats.org/officeDocument/2006/relationships/image" Target="../media/image860.png"/><Relationship Id="rId95" Type="http://schemas.openxmlformats.org/officeDocument/2006/relationships/image" Target="../media/image185.png"/><Relationship Id="rId160" Type="http://schemas.openxmlformats.org/officeDocument/2006/relationships/image" Target="../media/image250.png"/><Relationship Id="rId216" Type="http://schemas.openxmlformats.org/officeDocument/2006/relationships/image" Target="../media/image306.png"/><Relationship Id="rId423" Type="http://schemas.openxmlformats.org/officeDocument/2006/relationships/image" Target="../media/image513.png"/><Relationship Id="rId826" Type="http://schemas.openxmlformats.org/officeDocument/2006/relationships/image" Target="../media/image916.png"/><Relationship Id="rId868" Type="http://schemas.openxmlformats.org/officeDocument/2006/relationships/image" Target="../media/image958.png"/><Relationship Id="rId258" Type="http://schemas.openxmlformats.org/officeDocument/2006/relationships/image" Target="../media/image348.png"/><Relationship Id="rId465" Type="http://schemas.openxmlformats.org/officeDocument/2006/relationships/image" Target="../media/image555.png"/><Relationship Id="rId630" Type="http://schemas.openxmlformats.org/officeDocument/2006/relationships/image" Target="../media/image720.png"/><Relationship Id="rId672" Type="http://schemas.openxmlformats.org/officeDocument/2006/relationships/image" Target="../media/image762.png"/><Relationship Id="rId728" Type="http://schemas.openxmlformats.org/officeDocument/2006/relationships/image" Target="../media/image818.png"/><Relationship Id="rId935" Type="http://schemas.openxmlformats.org/officeDocument/2006/relationships/image" Target="../media/image1025.png"/><Relationship Id="rId22" Type="http://schemas.openxmlformats.org/officeDocument/2006/relationships/image" Target="../media/image111.png"/><Relationship Id="rId64" Type="http://schemas.openxmlformats.org/officeDocument/2006/relationships/image" Target="../media/image154.png"/><Relationship Id="rId118" Type="http://schemas.openxmlformats.org/officeDocument/2006/relationships/image" Target="../media/image208.png"/><Relationship Id="rId325" Type="http://schemas.openxmlformats.org/officeDocument/2006/relationships/image" Target="../media/image415.png"/><Relationship Id="rId367" Type="http://schemas.openxmlformats.org/officeDocument/2006/relationships/image" Target="../media/image457.png"/><Relationship Id="rId532" Type="http://schemas.openxmlformats.org/officeDocument/2006/relationships/image" Target="../media/image622.png"/><Relationship Id="rId574" Type="http://schemas.openxmlformats.org/officeDocument/2006/relationships/image" Target="../media/image664.png"/><Relationship Id="rId977" Type="http://schemas.openxmlformats.org/officeDocument/2006/relationships/image" Target="../media/image1067.png"/><Relationship Id="rId171" Type="http://schemas.openxmlformats.org/officeDocument/2006/relationships/image" Target="../media/image261.png"/><Relationship Id="rId227" Type="http://schemas.openxmlformats.org/officeDocument/2006/relationships/image" Target="../media/image317.png"/><Relationship Id="rId781" Type="http://schemas.openxmlformats.org/officeDocument/2006/relationships/image" Target="../media/image871.png"/><Relationship Id="rId837" Type="http://schemas.openxmlformats.org/officeDocument/2006/relationships/image" Target="../media/image927.png"/><Relationship Id="rId879" Type="http://schemas.openxmlformats.org/officeDocument/2006/relationships/image" Target="../media/image969.png"/><Relationship Id="rId269" Type="http://schemas.openxmlformats.org/officeDocument/2006/relationships/image" Target="../media/image359.png"/><Relationship Id="rId434" Type="http://schemas.openxmlformats.org/officeDocument/2006/relationships/image" Target="../media/image524.png"/><Relationship Id="rId476" Type="http://schemas.openxmlformats.org/officeDocument/2006/relationships/image" Target="../media/image566.png"/><Relationship Id="rId641" Type="http://schemas.openxmlformats.org/officeDocument/2006/relationships/image" Target="../media/image731.png"/><Relationship Id="rId683" Type="http://schemas.openxmlformats.org/officeDocument/2006/relationships/image" Target="../media/image773.png"/><Relationship Id="rId739" Type="http://schemas.openxmlformats.org/officeDocument/2006/relationships/image" Target="../media/image829.png"/><Relationship Id="rId890" Type="http://schemas.openxmlformats.org/officeDocument/2006/relationships/image" Target="../media/image980.png"/><Relationship Id="rId904" Type="http://schemas.openxmlformats.org/officeDocument/2006/relationships/image" Target="../media/image994.png"/><Relationship Id="rId33" Type="http://schemas.openxmlformats.org/officeDocument/2006/relationships/image" Target="../media/image122.png"/><Relationship Id="rId129" Type="http://schemas.openxmlformats.org/officeDocument/2006/relationships/image" Target="../media/image219.png"/><Relationship Id="rId280" Type="http://schemas.openxmlformats.org/officeDocument/2006/relationships/image" Target="../media/image370.png"/><Relationship Id="rId336" Type="http://schemas.openxmlformats.org/officeDocument/2006/relationships/image" Target="../media/image426.png"/><Relationship Id="rId501" Type="http://schemas.openxmlformats.org/officeDocument/2006/relationships/image" Target="../media/image591.png"/><Relationship Id="rId543" Type="http://schemas.openxmlformats.org/officeDocument/2006/relationships/image" Target="../media/image633.png"/><Relationship Id="rId946" Type="http://schemas.openxmlformats.org/officeDocument/2006/relationships/image" Target="../media/image1036.png"/><Relationship Id="rId75" Type="http://schemas.openxmlformats.org/officeDocument/2006/relationships/image" Target="../media/image165.png"/><Relationship Id="rId140" Type="http://schemas.openxmlformats.org/officeDocument/2006/relationships/image" Target="../media/image230.png"/><Relationship Id="rId182" Type="http://schemas.openxmlformats.org/officeDocument/2006/relationships/image" Target="../media/image272.png"/><Relationship Id="rId378" Type="http://schemas.openxmlformats.org/officeDocument/2006/relationships/image" Target="../media/image468.png"/><Relationship Id="rId403" Type="http://schemas.openxmlformats.org/officeDocument/2006/relationships/image" Target="../media/image493.png"/><Relationship Id="rId585" Type="http://schemas.openxmlformats.org/officeDocument/2006/relationships/image" Target="../media/image675.png"/><Relationship Id="rId750" Type="http://schemas.openxmlformats.org/officeDocument/2006/relationships/image" Target="../media/image840.png"/><Relationship Id="rId792" Type="http://schemas.openxmlformats.org/officeDocument/2006/relationships/image" Target="../media/image882.png"/><Relationship Id="rId806" Type="http://schemas.openxmlformats.org/officeDocument/2006/relationships/image" Target="../media/image896.png"/><Relationship Id="rId848" Type="http://schemas.openxmlformats.org/officeDocument/2006/relationships/image" Target="../media/image938.png"/><Relationship Id="rId6" Type="http://schemas.openxmlformats.org/officeDocument/2006/relationships/image" Target="../media/image95.png"/><Relationship Id="rId238" Type="http://schemas.openxmlformats.org/officeDocument/2006/relationships/image" Target="../media/image328.png"/><Relationship Id="rId445" Type="http://schemas.openxmlformats.org/officeDocument/2006/relationships/image" Target="../media/image535.png"/><Relationship Id="rId487" Type="http://schemas.openxmlformats.org/officeDocument/2006/relationships/image" Target="../media/image577.png"/><Relationship Id="rId610" Type="http://schemas.openxmlformats.org/officeDocument/2006/relationships/image" Target="../media/image700.png"/><Relationship Id="rId652" Type="http://schemas.openxmlformats.org/officeDocument/2006/relationships/image" Target="../media/image742.png"/><Relationship Id="rId694" Type="http://schemas.openxmlformats.org/officeDocument/2006/relationships/image" Target="../media/image784.png"/><Relationship Id="rId708" Type="http://schemas.openxmlformats.org/officeDocument/2006/relationships/image" Target="../media/image798.png"/><Relationship Id="rId915" Type="http://schemas.openxmlformats.org/officeDocument/2006/relationships/image" Target="../media/image1005.png"/><Relationship Id="rId291" Type="http://schemas.openxmlformats.org/officeDocument/2006/relationships/image" Target="../media/image381.png"/><Relationship Id="rId305" Type="http://schemas.openxmlformats.org/officeDocument/2006/relationships/image" Target="../media/image395.png"/><Relationship Id="rId347" Type="http://schemas.openxmlformats.org/officeDocument/2006/relationships/image" Target="../media/image437.png"/><Relationship Id="rId512" Type="http://schemas.openxmlformats.org/officeDocument/2006/relationships/image" Target="../media/image602.png"/><Relationship Id="rId957" Type="http://schemas.openxmlformats.org/officeDocument/2006/relationships/image" Target="../media/image1047.png"/><Relationship Id="rId44" Type="http://schemas.openxmlformats.org/officeDocument/2006/relationships/image" Target="../media/image133.png"/><Relationship Id="rId86" Type="http://schemas.openxmlformats.org/officeDocument/2006/relationships/image" Target="../media/image176.png"/><Relationship Id="rId151" Type="http://schemas.openxmlformats.org/officeDocument/2006/relationships/image" Target="../media/image241.png"/><Relationship Id="rId389" Type="http://schemas.openxmlformats.org/officeDocument/2006/relationships/image" Target="../media/image479.png"/><Relationship Id="rId554" Type="http://schemas.openxmlformats.org/officeDocument/2006/relationships/image" Target="../media/image644.png"/><Relationship Id="rId596" Type="http://schemas.openxmlformats.org/officeDocument/2006/relationships/image" Target="../media/image686.png"/><Relationship Id="rId761" Type="http://schemas.openxmlformats.org/officeDocument/2006/relationships/image" Target="../media/image851.png"/><Relationship Id="rId817" Type="http://schemas.openxmlformats.org/officeDocument/2006/relationships/image" Target="../media/image907.png"/><Relationship Id="rId859" Type="http://schemas.openxmlformats.org/officeDocument/2006/relationships/image" Target="../media/image949.png"/><Relationship Id="rId193" Type="http://schemas.openxmlformats.org/officeDocument/2006/relationships/image" Target="../media/image283.png"/><Relationship Id="rId207" Type="http://schemas.openxmlformats.org/officeDocument/2006/relationships/image" Target="../media/image297.png"/><Relationship Id="rId249" Type="http://schemas.openxmlformats.org/officeDocument/2006/relationships/image" Target="../media/image339.png"/><Relationship Id="rId414" Type="http://schemas.openxmlformats.org/officeDocument/2006/relationships/image" Target="../media/image504.png"/><Relationship Id="rId456" Type="http://schemas.openxmlformats.org/officeDocument/2006/relationships/image" Target="../media/image546.png"/><Relationship Id="rId498" Type="http://schemas.openxmlformats.org/officeDocument/2006/relationships/image" Target="../media/image588.png"/><Relationship Id="rId621" Type="http://schemas.openxmlformats.org/officeDocument/2006/relationships/image" Target="../media/image711.png"/><Relationship Id="rId663" Type="http://schemas.openxmlformats.org/officeDocument/2006/relationships/image" Target="../media/image753.png"/><Relationship Id="rId870" Type="http://schemas.openxmlformats.org/officeDocument/2006/relationships/image" Target="../media/image960.png"/><Relationship Id="rId13" Type="http://schemas.openxmlformats.org/officeDocument/2006/relationships/image" Target="../media/image102.png"/><Relationship Id="rId109" Type="http://schemas.openxmlformats.org/officeDocument/2006/relationships/image" Target="../media/image199.png"/><Relationship Id="rId260" Type="http://schemas.openxmlformats.org/officeDocument/2006/relationships/image" Target="../media/image350.png"/><Relationship Id="rId316" Type="http://schemas.openxmlformats.org/officeDocument/2006/relationships/image" Target="../media/image406.png"/><Relationship Id="rId523" Type="http://schemas.openxmlformats.org/officeDocument/2006/relationships/image" Target="../media/image613.png"/><Relationship Id="rId719" Type="http://schemas.openxmlformats.org/officeDocument/2006/relationships/image" Target="../media/image809.png"/><Relationship Id="rId926" Type="http://schemas.openxmlformats.org/officeDocument/2006/relationships/image" Target="../media/image1016.png"/><Relationship Id="rId968" Type="http://schemas.openxmlformats.org/officeDocument/2006/relationships/image" Target="../media/image1058.png"/><Relationship Id="rId55" Type="http://schemas.openxmlformats.org/officeDocument/2006/relationships/image" Target="../media/image144.png"/><Relationship Id="rId97" Type="http://schemas.openxmlformats.org/officeDocument/2006/relationships/image" Target="../media/image187.png"/><Relationship Id="rId120" Type="http://schemas.openxmlformats.org/officeDocument/2006/relationships/image" Target="../media/image210.png"/><Relationship Id="rId358" Type="http://schemas.openxmlformats.org/officeDocument/2006/relationships/image" Target="../media/image448.png"/><Relationship Id="rId565" Type="http://schemas.openxmlformats.org/officeDocument/2006/relationships/image" Target="../media/image655.png"/><Relationship Id="rId730" Type="http://schemas.openxmlformats.org/officeDocument/2006/relationships/image" Target="../media/image820.png"/><Relationship Id="rId772" Type="http://schemas.openxmlformats.org/officeDocument/2006/relationships/image" Target="../media/image862.png"/><Relationship Id="rId828" Type="http://schemas.openxmlformats.org/officeDocument/2006/relationships/image" Target="../media/image918.png"/><Relationship Id="rId162" Type="http://schemas.openxmlformats.org/officeDocument/2006/relationships/image" Target="../media/image252.png"/><Relationship Id="rId218" Type="http://schemas.openxmlformats.org/officeDocument/2006/relationships/image" Target="../media/image308.png"/><Relationship Id="rId425" Type="http://schemas.openxmlformats.org/officeDocument/2006/relationships/image" Target="../media/image515.png"/><Relationship Id="rId467" Type="http://schemas.openxmlformats.org/officeDocument/2006/relationships/image" Target="../media/image557.png"/><Relationship Id="rId632" Type="http://schemas.openxmlformats.org/officeDocument/2006/relationships/image" Target="../media/image722.png"/><Relationship Id="rId271" Type="http://schemas.openxmlformats.org/officeDocument/2006/relationships/image" Target="../media/image361.png"/><Relationship Id="rId674" Type="http://schemas.openxmlformats.org/officeDocument/2006/relationships/image" Target="../media/image764.png"/><Relationship Id="rId881" Type="http://schemas.openxmlformats.org/officeDocument/2006/relationships/image" Target="../media/image971.png"/><Relationship Id="rId937" Type="http://schemas.openxmlformats.org/officeDocument/2006/relationships/image" Target="../media/image1027.png"/><Relationship Id="rId24" Type="http://schemas.openxmlformats.org/officeDocument/2006/relationships/image" Target="../media/image113.png"/><Relationship Id="rId66" Type="http://schemas.openxmlformats.org/officeDocument/2006/relationships/image" Target="../media/image156.png"/><Relationship Id="rId131" Type="http://schemas.openxmlformats.org/officeDocument/2006/relationships/image" Target="../media/image221.png"/><Relationship Id="rId327" Type="http://schemas.openxmlformats.org/officeDocument/2006/relationships/image" Target="../media/image417.png"/><Relationship Id="rId369" Type="http://schemas.openxmlformats.org/officeDocument/2006/relationships/image" Target="../media/image459.png"/><Relationship Id="rId534" Type="http://schemas.openxmlformats.org/officeDocument/2006/relationships/image" Target="../media/image624.png"/><Relationship Id="rId576" Type="http://schemas.openxmlformats.org/officeDocument/2006/relationships/image" Target="../media/image666.png"/><Relationship Id="rId741" Type="http://schemas.openxmlformats.org/officeDocument/2006/relationships/image" Target="../media/image831.png"/><Relationship Id="rId783" Type="http://schemas.openxmlformats.org/officeDocument/2006/relationships/image" Target="../media/image873.png"/><Relationship Id="rId839" Type="http://schemas.openxmlformats.org/officeDocument/2006/relationships/image" Target="../media/image929.png"/><Relationship Id="rId173" Type="http://schemas.openxmlformats.org/officeDocument/2006/relationships/image" Target="../media/image263.png"/><Relationship Id="rId229" Type="http://schemas.openxmlformats.org/officeDocument/2006/relationships/image" Target="../media/image319.png"/><Relationship Id="rId380" Type="http://schemas.openxmlformats.org/officeDocument/2006/relationships/image" Target="../media/image470.png"/><Relationship Id="rId436" Type="http://schemas.openxmlformats.org/officeDocument/2006/relationships/image" Target="../media/image526.png"/><Relationship Id="rId601" Type="http://schemas.openxmlformats.org/officeDocument/2006/relationships/image" Target="../media/image691.png"/><Relationship Id="rId643" Type="http://schemas.openxmlformats.org/officeDocument/2006/relationships/image" Target="../media/image733.png"/><Relationship Id="rId240" Type="http://schemas.openxmlformats.org/officeDocument/2006/relationships/image" Target="../media/image330.png"/><Relationship Id="rId478" Type="http://schemas.openxmlformats.org/officeDocument/2006/relationships/image" Target="../media/image568.png"/><Relationship Id="rId685" Type="http://schemas.openxmlformats.org/officeDocument/2006/relationships/image" Target="../media/image775.png"/><Relationship Id="rId850" Type="http://schemas.openxmlformats.org/officeDocument/2006/relationships/image" Target="../media/image940.png"/><Relationship Id="rId892" Type="http://schemas.openxmlformats.org/officeDocument/2006/relationships/image" Target="../media/image982.png"/><Relationship Id="rId906" Type="http://schemas.openxmlformats.org/officeDocument/2006/relationships/image" Target="../media/image996.png"/><Relationship Id="rId948" Type="http://schemas.openxmlformats.org/officeDocument/2006/relationships/image" Target="../media/image1038.png"/><Relationship Id="rId35" Type="http://schemas.openxmlformats.org/officeDocument/2006/relationships/image" Target="../media/image124.png"/><Relationship Id="rId77" Type="http://schemas.openxmlformats.org/officeDocument/2006/relationships/image" Target="../media/image167.png"/><Relationship Id="rId100" Type="http://schemas.openxmlformats.org/officeDocument/2006/relationships/image" Target="../media/image190.png"/><Relationship Id="rId282" Type="http://schemas.openxmlformats.org/officeDocument/2006/relationships/image" Target="../media/image372.png"/><Relationship Id="rId338" Type="http://schemas.openxmlformats.org/officeDocument/2006/relationships/image" Target="../media/image428.png"/><Relationship Id="rId503" Type="http://schemas.openxmlformats.org/officeDocument/2006/relationships/image" Target="../media/image593.png"/><Relationship Id="rId545" Type="http://schemas.openxmlformats.org/officeDocument/2006/relationships/image" Target="../media/image635.png"/><Relationship Id="rId587" Type="http://schemas.openxmlformats.org/officeDocument/2006/relationships/image" Target="../media/image677.png"/><Relationship Id="rId710" Type="http://schemas.openxmlformats.org/officeDocument/2006/relationships/image" Target="../media/image800.png"/><Relationship Id="rId752" Type="http://schemas.openxmlformats.org/officeDocument/2006/relationships/image" Target="../media/image842.png"/><Relationship Id="rId808" Type="http://schemas.openxmlformats.org/officeDocument/2006/relationships/image" Target="../media/image898.png"/><Relationship Id="rId8" Type="http://schemas.openxmlformats.org/officeDocument/2006/relationships/image" Target="../media/image97.png"/><Relationship Id="rId142" Type="http://schemas.openxmlformats.org/officeDocument/2006/relationships/image" Target="../media/image232.png"/><Relationship Id="rId184" Type="http://schemas.openxmlformats.org/officeDocument/2006/relationships/image" Target="../media/image274.png"/><Relationship Id="rId391" Type="http://schemas.openxmlformats.org/officeDocument/2006/relationships/image" Target="../media/image481.png"/><Relationship Id="rId405" Type="http://schemas.openxmlformats.org/officeDocument/2006/relationships/image" Target="../media/image495.png"/><Relationship Id="rId447" Type="http://schemas.openxmlformats.org/officeDocument/2006/relationships/image" Target="../media/image537.png"/><Relationship Id="rId612" Type="http://schemas.openxmlformats.org/officeDocument/2006/relationships/image" Target="../media/image702.png"/><Relationship Id="rId794" Type="http://schemas.openxmlformats.org/officeDocument/2006/relationships/image" Target="../media/image884.png"/><Relationship Id="rId251" Type="http://schemas.openxmlformats.org/officeDocument/2006/relationships/image" Target="../media/image341.png"/><Relationship Id="rId489" Type="http://schemas.openxmlformats.org/officeDocument/2006/relationships/image" Target="../media/image579.png"/><Relationship Id="rId654" Type="http://schemas.openxmlformats.org/officeDocument/2006/relationships/image" Target="../media/image744.png"/><Relationship Id="rId696" Type="http://schemas.openxmlformats.org/officeDocument/2006/relationships/image" Target="../media/image786.png"/><Relationship Id="rId861" Type="http://schemas.openxmlformats.org/officeDocument/2006/relationships/image" Target="../media/image951.png"/><Relationship Id="rId917" Type="http://schemas.openxmlformats.org/officeDocument/2006/relationships/image" Target="../media/image1007.png"/><Relationship Id="rId959" Type="http://schemas.openxmlformats.org/officeDocument/2006/relationships/image" Target="../media/image1049.png"/><Relationship Id="rId46" Type="http://schemas.openxmlformats.org/officeDocument/2006/relationships/image" Target="../media/image135.png"/><Relationship Id="rId293" Type="http://schemas.openxmlformats.org/officeDocument/2006/relationships/image" Target="../media/image383.png"/><Relationship Id="rId307" Type="http://schemas.openxmlformats.org/officeDocument/2006/relationships/image" Target="../media/image397.png"/><Relationship Id="rId349" Type="http://schemas.openxmlformats.org/officeDocument/2006/relationships/image" Target="../media/image439.png"/><Relationship Id="rId514" Type="http://schemas.openxmlformats.org/officeDocument/2006/relationships/image" Target="../media/image604.png"/><Relationship Id="rId556" Type="http://schemas.openxmlformats.org/officeDocument/2006/relationships/image" Target="../media/image646.png"/><Relationship Id="rId721" Type="http://schemas.openxmlformats.org/officeDocument/2006/relationships/image" Target="../media/image811.png"/><Relationship Id="rId763" Type="http://schemas.openxmlformats.org/officeDocument/2006/relationships/image" Target="../media/image853.png"/><Relationship Id="rId88" Type="http://schemas.openxmlformats.org/officeDocument/2006/relationships/image" Target="../media/image178.png"/><Relationship Id="rId111" Type="http://schemas.openxmlformats.org/officeDocument/2006/relationships/image" Target="../media/image201.png"/><Relationship Id="rId153" Type="http://schemas.openxmlformats.org/officeDocument/2006/relationships/image" Target="../media/image243.png"/><Relationship Id="rId195" Type="http://schemas.openxmlformats.org/officeDocument/2006/relationships/image" Target="../media/image285.png"/><Relationship Id="rId209" Type="http://schemas.openxmlformats.org/officeDocument/2006/relationships/image" Target="../media/image299.png"/><Relationship Id="rId360" Type="http://schemas.openxmlformats.org/officeDocument/2006/relationships/image" Target="../media/image450.png"/><Relationship Id="rId416" Type="http://schemas.openxmlformats.org/officeDocument/2006/relationships/image" Target="../media/image506.png"/><Relationship Id="rId598" Type="http://schemas.openxmlformats.org/officeDocument/2006/relationships/image" Target="../media/image688.png"/><Relationship Id="rId819" Type="http://schemas.openxmlformats.org/officeDocument/2006/relationships/image" Target="../media/image909.png"/><Relationship Id="rId970" Type="http://schemas.openxmlformats.org/officeDocument/2006/relationships/image" Target="../media/image1060.png"/><Relationship Id="rId220" Type="http://schemas.openxmlformats.org/officeDocument/2006/relationships/image" Target="../media/image310.png"/><Relationship Id="rId458" Type="http://schemas.openxmlformats.org/officeDocument/2006/relationships/image" Target="../media/image548.png"/><Relationship Id="rId623" Type="http://schemas.openxmlformats.org/officeDocument/2006/relationships/image" Target="../media/image713.png"/><Relationship Id="rId665" Type="http://schemas.openxmlformats.org/officeDocument/2006/relationships/image" Target="../media/image755.png"/><Relationship Id="rId830" Type="http://schemas.openxmlformats.org/officeDocument/2006/relationships/image" Target="../media/image920.png"/><Relationship Id="rId872" Type="http://schemas.openxmlformats.org/officeDocument/2006/relationships/image" Target="../media/image962.png"/><Relationship Id="rId928" Type="http://schemas.openxmlformats.org/officeDocument/2006/relationships/image" Target="../media/image1018.png"/><Relationship Id="rId15" Type="http://schemas.openxmlformats.org/officeDocument/2006/relationships/image" Target="../media/image104.png"/><Relationship Id="rId57" Type="http://schemas.openxmlformats.org/officeDocument/2006/relationships/image" Target="../media/image146.png"/><Relationship Id="rId262" Type="http://schemas.openxmlformats.org/officeDocument/2006/relationships/image" Target="../media/image352.png"/><Relationship Id="rId318" Type="http://schemas.openxmlformats.org/officeDocument/2006/relationships/image" Target="../media/image408.png"/><Relationship Id="rId525" Type="http://schemas.openxmlformats.org/officeDocument/2006/relationships/image" Target="../media/image615.png"/><Relationship Id="rId567" Type="http://schemas.openxmlformats.org/officeDocument/2006/relationships/image" Target="../media/image657.png"/><Relationship Id="rId732" Type="http://schemas.openxmlformats.org/officeDocument/2006/relationships/image" Target="../media/image822.png"/><Relationship Id="rId99" Type="http://schemas.openxmlformats.org/officeDocument/2006/relationships/image" Target="../media/image189.png"/><Relationship Id="rId122" Type="http://schemas.openxmlformats.org/officeDocument/2006/relationships/image" Target="../media/image212.png"/><Relationship Id="rId164" Type="http://schemas.openxmlformats.org/officeDocument/2006/relationships/image" Target="../media/image254.png"/><Relationship Id="rId371" Type="http://schemas.openxmlformats.org/officeDocument/2006/relationships/image" Target="../media/image461.png"/><Relationship Id="rId774" Type="http://schemas.openxmlformats.org/officeDocument/2006/relationships/image" Target="../media/image864.png"/><Relationship Id="rId427" Type="http://schemas.openxmlformats.org/officeDocument/2006/relationships/image" Target="../media/image517.png"/><Relationship Id="rId469" Type="http://schemas.openxmlformats.org/officeDocument/2006/relationships/image" Target="../media/image559.png"/><Relationship Id="rId634" Type="http://schemas.openxmlformats.org/officeDocument/2006/relationships/image" Target="../media/image724.png"/><Relationship Id="rId676" Type="http://schemas.openxmlformats.org/officeDocument/2006/relationships/image" Target="../media/image766.png"/><Relationship Id="rId841" Type="http://schemas.openxmlformats.org/officeDocument/2006/relationships/image" Target="../media/image931.png"/><Relationship Id="rId883" Type="http://schemas.openxmlformats.org/officeDocument/2006/relationships/image" Target="../media/image973.png"/><Relationship Id="rId26" Type="http://schemas.openxmlformats.org/officeDocument/2006/relationships/image" Target="../media/image115.png"/><Relationship Id="rId231" Type="http://schemas.openxmlformats.org/officeDocument/2006/relationships/image" Target="../media/image321.png"/><Relationship Id="rId273" Type="http://schemas.openxmlformats.org/officeDocument/2006/relationships/image" Target="../media/image363.png"/><Relationship Id="rId329" Type="http://schemas.openxmlformats.org/officeDocument/2006/relationships/image" Target="../media/image419.png"/><Relationship Id="rId480" Type="http://schemas.openxmlformats.org/officeDocument/2006/relationships/image" Target="../media/image570.png"/><Relationship Id="rId536" Type="http://schemas.openxmlformats.org/officeDocument/2006/relationships/image" Target="../media/image626.png"/><Relationship Id="rId701" Type="http://schemas.openxmlformats.org/officeDocument/2006/relationships/image" Target="../media/image791.png"/><Relationship Id="rId939" Type="http://schemas.openxmlformats.org/officeDocument/2006/relationships/image" Target="../media/image1029.png"/><Relationship Id="rId68" Type="http://schemas.openxmlformats.org/officeDocument/2006/relationships/image" Target="../media/image158.png"/><Relationship Id="rId133" Type="http://schemas.openxmlformats.org/officeDocument/2006/relationships/image" Target="../media/image223.png"/><Relationship Id="rId175" Type="http://schemas.openxmlformats.org/officeDocument/2006/relationships/image" Target="../media/image265.png"/><Relationship Id="rId340" Type="http://schemas.openxmlformats.org/officeDocument/2006/relationships/image" Target="../media/image430.png"/><Relationship Id="rId578" Type="http://schemas.openxmlformats.org/officeDocument/2006/relationships/image" Target="../media/image668.png"/><Relationship Id="rId743" Type="http://schemas.openxmlformats.org/officeDocument/2006/relationships/image" Target="../media/image833.png"/><Relationship Id="rId785" Type="http://schemas.openxmlformats.org/officeDocument/2006/relationships/image" Target="../media/image875.png"/><Relationship Id="rId950" Type="http://schemas.openxmlformats.org/officeDocument/2006/relationships/image" Target="../media/image1040.png"/><Relationship Id="rId200" Type="http://schemas.openxmlformats.org/officeDocument/2006/relationships/image" Target="../media/image290.png"/><Relationship Id="rId382" Type="http://schemas.openxmlformats.org/officeDocument/2006/relationships/image" Target="../media/image472.png"/><Relationship Id="rId438" Type="http://schemas.openxmlformats.org/officeDocument/2006/relationships/image" Target="../media/image528.png"/><Relationship Id="rId603" Type="http://schemas.openxmlformats.org/officeDocument/2006/relationships/image" Target="../media/image693.png"/><Relationship Id="rId645" Type="http://schemas.openxmlformats.org/officeDocument/2006/relationships/image" Target="../media/image735.png"/><Relationship Id="rId687" Type="http://schemas.openxmlformats.org/officeDocument/2006/relationships/image" Target="../media/image777.png"/><Relationship Id="rId810" Type="http://schemas.openxmlformats.org/officeDocument/2006/relationships/image" Target="../media/image900.png"/><Relationship Id="rId852" Type="http://schemas.openxmlformats.org/officeDocument/2006/relationships/image" Target="../media/image942.png"/><Relationship Id="rId908" Type="http://schemas.openxmlformats.org/officeDocument/2006/relationships/image" Target="../media/image998.png"/><Relationship Id="rId242" Type="http://schemas.openxmlformats.org/officeDocument/2006/relationships/image" Target="../media/image332.png"/><Relationship Id="rId284" Type="http://schemas.openxmlformats.org/officeDocument/2006/relationships/image" Target="../media/image374.png"/><Relationship Id="rId491" Type="http://schemas.openxmlformats.org/officeDocument/2006/relationships/image" Target="../media/image581.png"/><Relationship Id="rId505" Type="http://schemas.openxmlformats.org/officeDocument/2006/relationships/image" Target="../media/image595.png"/><Relationship Id="rId712" Type="http://schemas.openxmlformats.org/officeDocument/2006/relationships/image" Target="../media/image802.png"/><Relationship Id="rId894" Type="http://schemas.openxmlformats.org/officeDocument/2006/relationships/image" Target="../media/image984.png"/><Relationship Id="rId37" Type="http://schemas.openxmlformats.org/officeDocument/2006/relationships/image" Target="../media/image126.png"/><Relationship Id="rId79" Type="http://schemas.openxmlformats.org/officeDocument/2006/relationships/image" Target="../media/image169.png"/><Relationship Id="rId102" Type="http://schemas.openxmlformats.org/officeDocument/2006/relationships/image" Target="../media/image192.png"/><Relationship Id="rId144" Type="http://schemas.openxmlformats.org/officeDocument/2006/relationships/image" Target="../media/image234.png"/><Relationship Id="rId547" Type="http://schemas.openxmlformats.org/officeDocument/2006/relationships/image" Target="../media/image637.png"/><Relationship Id="rId589" Type="http://schemas.openxmlformats.org/officeDocument/2006/relationships/image" Target="../media/image679.png"/><Relationship Id="rId754" Type="http://schemas.openxmlformats.org/officeDocument/2006/relationships/image" Target="../media/image844.png"/><Relationship Id="rId796" Type="http://schemas.openxmlformats.org/officeDocument/2006/relationships/image" Target="../media/image886.png"/><Relationship Id="rId961" Type="http://schemas.openxmlformats.org/officeDocument/2006/relationships/image" Target="../media/image1051.png"/><Relationship Id="rId90" Type="http://schemas.openxmlformats.org/officeDocument/2006/relationships/image" Target="../media/image180.png"/><Relationship Id="rId186" Type="http://schemas.openxmlformats.org/officeDocument/2006/relationships/image" Target="../media/image276.png"/><Relationship Id="rId351" Type="http://schemas.openxmlformats.org/officeDocument/2006/relationships/image" Target="../media/image441.png"/><Relationship Id="rId393" Type="http://schemas.openxmlformats.org/officeDocument/2006/relationships/image" Target="../media/image483.png"/><Relationship Id="rId407" Type="http://schemas.openxmlformats.org/officeDocument/2006/relationships/image" Target="../media/image497.png"/><Relationship Id="rId449" Type="http://schemas.openxmlformats.org/officeDocument/2006/relationships/image" Target="../media/image539.png"/><Relationship Id="rId614" Type="http://schemas.openxmlformats.org/officeDocument/2006/relationships/image" Target="../media/image704.png"/><Relationship Id="rId656" Type="http://schemas.openxmlformats.org/officeDocument/2006/relationships/image" Target="../media/image746.png"/><Relationship Id="rId821" Type="http://schemas.openxmlformats.org/officeDocument/2006/relationships/image" Target="../media/image911.png"/><Relationship Id="rId863" Type="http://schemas.openxmlformats.org/officeDocument/2006/relationships/image" Target="../media/image953.png"/><Relationship Id="rId211" Type="http://schemas.openxmlformats.org/officeDocument/2006/relationships/image" Target="../media/image301.png"/><Relationship Id="rId253" Type="http://schemas.openxmlformats.org/officeDocument/2006/relationships/image" Target="../media/image343.png"/><Relationship Id="rId295" Type="http://schemas.openxmlformats.org/officeDocument/2006/relationships/image" Target="../media/image385.png"/><Relationship Id="rId309" Type="http://schemas.openxmlformats.org/officeDocument/2006/relationships/image" Target="../media/image399.png"/><Relationship Id="rId460" Type="http://schemas.openxmlformats.org/officeDocument/2006/relationships/image" Target="../media/image550.png"/><Relationship Id="rId516" Type="http://schemas.openxmlformats.org/officeDocument/2006/relationships/image" Target="../media/image606.png"/><Relationship Id="rId698" Type="http://schemas.openxmlformats.org/officeDocument/2006/relationships/image" Target="../media/image788.png"/><Relationship Id="rId919" Type="http://schemas.openxmlformats.org/officeDocument/2006/relationships/image" Target="../media/image1009.png"/><Relationship Id="rId48" Type="http://schemas.openxmlformats.org/officeDocument/2006/relationships/image" Target="../media/image137.png"/><Relationship Id="rId113" Type="http://schemas.openxmlformats.org/officeDocument/2006/relationships/image" Target="../media/image203.png"/><Relationship Id="rId320" Type="http://schemas.openxmlformats.org/officeDocument/2006/relationships/image" Target="../media/image410.png"/><Relationship Id="rId558" Type="http://schemas.openxmlformats.org/officeDocument/2006/relationships/image" Target="../media/image648.png"/><Relationship Id="rId723" Type="http://schemas.openxmlformats.org/officeDocument/2006/relationships/image" Target="../media/image813.png"/><Relationship Id="rId765" Type="http://schemas.openxmlformats.org/officeDocument/2006/relationships/image" Target="../media/image855.png"/><Relationship Id="rId930" Type="http://schemas.openxmlformats.org/officeDocument/2006/relationships/image" Target="../media/image1020.png"/><Relationship Id="rId972" Type="http://schemas.openxmlformats.org/officeDocument/2006/relationships/image" Target="../media/image1062.png"/><Relationship Id="rId155" Type="http://schemas.openxmlformats.org/officeDocument/2006/relationships/image" Target="../media/image245.png"/><Relationship Id="rId197" Type="http://schemas.openxmlformats.org/officeDocument/2006/relationships/image" Target="../media/image287.png"/><Relationship Id="rId362" Type="http://schemas.openxmlformats.org/officeDocument/2006/relationships/image" Target="../media/image452.png"/><Relationship Id="rId418" Type="http://schemas.openxmlformats.org/officeDocument/2006/relationships/image" Target="../media/image508.png"/><Relationship Id="rId625" Type="http://schemas.openxmlformats.org/officeDocument/2006/relationships/image" Target="../media/image715.png"/><Relationship Id="rId832" Type="http://schemas.openxmlformats.org/officeDocument/2006/relationships/image" Target="../media/image922.png"/><Relationship Id="rId222" Type="http://schemas.openxmlformats.org/officeDocument/2006/relationships/image" Target="../media/image312.png"/><Relationship Id="rId264" Type="http://schemas.openxmlformats.org/officeDocument/2006/relationships/image" Target="../media/image354.png"/><Relationship Id="rId471" Type="http://schemas.openxmlformats.org/officeDocument/2006/relationships/image" Target="../media/image561.png"/><Relationship Id="rId667" Type="http://schemas.openxmlformats.org/officeDocument/2006/relationships/image" Target="../media/image757.png"/><Relationship Id="rId874" Type="http://schemas.openxmlformats.org/officeDocument/2006/relationships/image" Target="../media/image964.png"/><Relationship Id="rId17" Type="http://schemas.openxmlformats.org/officeDocument/2006/relationships/image" Target="../media/image106.png"/><Relationship Id="rId59" Type="http://schemas.openxmlformats.org/officeDocument/2006/relationships/image" Target="../media/image148.png"/><Relationship Id="rId124" Type="http://schemas.openxmlformats.org/officeDocument/2006/relationships/image" Target="../media/image214.png"/><Relationship Id="rId527" Type="http://schemas.openxmlformats.org/officeDocument/2006/relationships/image" Target="../media/image617.png"/><Relationship Id="rId569" Type="http://schemas.openxmlformats.org/officeDocument/2006/relationships/image" Target="../media/image659.png"/><Relationship Id="rId734" Type="http://schemas.openxmlformats.org/officeDocument/2006/relationships/image" Target="../media/image824.png"/><Relationship Id="rId776" Type="http://schemas.openxmlformats.org/officeDocument/2006/relationships/image" Target="../media/image866.png"/><Relationship Id="rId941" Type="http://schemas.openxmlformats.org/officeDocument/2006/relationships/image" Target="../media/image1031.png"/><Relationship Id="rId70" Type="http://schemas.openxmlformats.org/officeDocument/2006/relationships/image" Target="../media/image160.png"/><Relationship Id="rId166" Type="http://schemas.openxmlformats.org/officeDocument/2006/relationships/image" Target="../media/image256.png"/><Relationship Id="rId331" Type="http://schemas.openxmlformats.org/officeDocument/2006/relationships/image" Target="../media/image421.png"/><Relationship Id="rId373" Type="http://schemas.openxmlformats.org/officeDocument/2006/relationships/image" Target="../media/image463.png"/><Relationship Id="rId429" Type="http://schemas.openxmlformats.org/officeDocument/2006/relationships/image" Target="../media/image519.png"/><Relationship Id="rId580" Type="http://schemas.openxmlformats.org/officeDocument/2006/relationships/image" Target="../media/image670.png"/><Relationship Id="rId636" Type="http://schemas.openxmlformats.org/officeDocument/2006/relationships/image" Target="../media/image726.png"/><Relationship Id="rId801" Type="http://schemas.openxmlformats.org/officeDocument/2006/relationships/image" Target="../media/image891.png"/><Relationship Id="rId1" Type="http://schemas.openxmlformats.org/officeDocument/2006/relationships/slideLayout" Target="../slideLayouts/slideLayout121.xml"/><Relationship Id="rId233" Type="http://schemas.openxmlformats.org/officeDocument/2006/relationships/image" Target="../media/image323.png"/><Relationship Id="rId440" Type="http://schemas.openxmlformats.org/officeDocument/2006/relationships/image" Target="../media/image530.png"/><Relationship Id="rId678" Type="http://schemas.openxmlformats.org/officeDocument/2006/relationships/image" Target="../media/image768.png"/><Relationship Id="rId843" Type="http://schemas.openxmlformats.org/officeDocument/2006/relationships/image" Target="../media/image933.png"/><Relationship Id="rId885" Type="http://schemas.openxmlformats.org/officeDocument/2006/relationships/image" Target="../media/image975.png"/><Relationship Id="rId28" Type="http://schemas.openxmlformats.org/officeDocument/2006/relationships/image" Target="../media/image117.png"/><Relationship Id="rId275" Type="http://schemas.openxmlformats.org/officeDocument/2006/relationships/image" Target="../media/image365.png"/><Relationship Id="rId300" Type="http://schemas.openxmlformats.org/officeDocument/2006/relationships/image" Target="../media/image390.png"/><Relationship Id="rId482" Type="http://schemas.openxmlformats.org/officeDocument/2006/relationships/image" Target="../media/image572.png"/><Relationship Id="rId538" Type="http://schemas.openxmlformats.org/officeDocument/2006/relationships/image" Target="../media/image628.png"/><Relationship Id="rId703" Type="http://schemas.openxmlformats.org/officeDocument/2006/relationships/image" Target="../media/image793.png"/><Relationship Id="rId745" Type="http://schemas.openxmlformats.org/officeDocument/2006/relationships/image" Target="../media/image835.png"/><Relationship Id="rId910" Type="http://schemas.openxmlformats.org/officeDocument/2006/relationships/image" Target="../media/image1000.png"/><Relationship Id="rId952" Type="http://schemas.openxmlformats.org/officeDocument/2006/relationships/image" Target="../media/image1042.png"/><Relationship Id="rId81" Type="http://schemas.openxmlformats.org/officeDocument/2006/relationships/image" Target="../media/image171.png"/><Relationship Id="rId135" Type="http://schemas.openxmlformats.org/officeDocument/2006/relationships/image" Target="../media/image225.png"/><Relationship Id="rId177" Type="http://schemas.openxmlformats.org/officeDocument/2006/relationships/image" Target="../media/image267.png"/><Relationship Id="rId342" Type="http://schemas.openxmlformats.org/officeDocument/2006/relationships/image" Target="../media/image432.png"/><Relationship Id="rId384" Type="http://schemas.openxmlformats.org/officeDocument/2006/relationships/image" Target="../media/image474.png"/><Relationship Id="rId591" Type="http://schemas.openxmlformats.org/officeDocument/2006/relationships/image" Target="../media/image681.png"/><Relationship Id="rId605" Type="http://schemas.openxmlformats.org/officeDocument/2006/relationships/image" Target="../media/image695.png"/><Relationship Id="rId787" Type="http://schemas.openxmlformats.org/officeDocument/2006/relationships/image" Target="../media/image877.png"/><Relationship Id="rId812" Type="http://schemas.openxmlformats.org/officeDocument/2006/relationships/image" Target="../media/image902.png"/><Relationship Id="rId202" Type="http://schemas.openxmlformats.org/officeDocument/2006/relationships/image" Target="../media/image292.png"/><Relationship Id="rId244" Type="http://schemas.openxmlformats.org/officeDocument/2006/relationships/image" Target="../media/image334.png"/><Relationship Id="rId647" Type="http://schemas.openxmlformats.org/officeDocument/2006/relationships/image" Target="../media/image737.png"/><Relationship Id="rId689" Type="http://schemas.openxmlformats.org/officeDocument/2006/relationships/image" Target="../media/image779.png"/><Relationship Id="rId854" Type="http://schemas.openxmlformats.org/officeDocument/2006/relationships/image" Target="../media/image944.png"/><Relationship Id="rId896" Type="http://schemas.openxmlformats.org/officeDocument/2006/relationships/image" Target="../media/image986.png"/><Relationship Id="rId39" Type="http://schemas.openxmlformats.org/officeDocument/2006/relationships/image" Target="../media/image128.png"/><Relationship Id="rId286" Type="http://schemas.openxmlformats.org/officeDocument/2006/relationships/image" Target="../media/image376.png"/><Relationship Id="rId451" Type="http://schemas.openxmlformats.org/officeDocument/2006/relationships/image" Target="../media/image541.png"/><Relationship Id="rId493" Type="http://schemas.openxmlformats.org/officeDocument/2006/relationships/image" Target="../media/image583.png"/><Relationship Id="rId507" Type="http://schemas.openxmlformats.org/officeDocument/2006/relationships/image" Target="../media/image597.png"/><Relationship Id="rId549" Type="http://schemas.openxmlformats.org/officeDocument/2006/relationships/image" Target="../media/image639.png"/><Relationship Id="rId714" Type="http://schemas.openxmlformats.org/officeDocument/2006/relationships/image" Target="../media/image804.png"/><Relationship Id="rId756" Type="http://schemas.openxmlformats.org/officeDocument/2006/relationships/image" Target="../media/image846.png"/><Relationship Id="rId921" Type="http://schemas.openxmlformats.org/officeDocument/2006/relationships/image" Target="../media/image1011.png"/><Relationship Id="rId50" Type="http://schemas.openxmlformats.org/officeDocument/2006/relationships/image" Target="../media/image139.png"/><Relationship Id="rId104" Type="http://schemas.openxmlformats.org/officeDocument/2006/relationships/image" Target="../media/image194.png"/><Relationship Id="rId146" Type="http://schemas.openxmlformats.org/officeDocument/2006/relationships/image" Target="../media/image236.png"/><Relationship Id="rId188" Type="http://schemas.openxmlformats.org/officeDocument/2006/relationships/image" Target="../media/image278.png"/><Relationship Id="rId311" Type="http://schemas.openxmlformats.org/officeDocument/2006/relationships/image" Target="../media/image401.png"/><Relationship Id="rId353" Type="http://schemas.openxmlformats.org/officeDocument/2006/relationships/image" Target="../media/image443.png"/><Relationship Id="rId395" Type="http://schemas.openxmlformats.org/officeDocument/2006/relationships/image" Target="../media/image485.png"/><Relationship Id="rId409" Type="http://schemas.openxmlformats.org/officeDocument/2006/relationships/image" Target="../media/image499.png"/><Relationship Id="rId560" Type="http://schemas.openxmlformats.org/officeDocument/2006/relationships/image" Target="../media/image650.png"/><Relationship Id="rId798" Type="http://schemas.openxmlformats.org/officeDocument/2006/relationships/image" Target="../media/image888.png"/><Relationship Id="rId963" Type="http://schemas.openxmlformats.org/officeDocument/2006/relationships/image" Target="../media/image1053.png"/><Relationship Id="rId92" Type="http://schemas.openxmlformats.org/officeDocument/2006/relationships/image" Target="../media/image182.png"/><Relationship Id="rId213" Type="http://schemas.openxmlformats.org/officeDocument/2006/relationships/image" Target="../media/image303.png"/><Relationship Id="rId420" Type="http://schemas.openxmlformats.org/officeDocument/2006/relationships/image" Target="../media/image510.png"/><Relationship Id="rId616" Type="http://schemas.openxmlformats.org/officeDocument/2006/relationships/image" Target="../media/image706.png"/><Relationship Id="rId658" Type="http://schemas.openxmlformats.org/officeDocument/2006/relationships/image" Target="../media/image748.png"/><Relationship Id="rId823" Type="http://schemas.openxmlformats.org/officeDocument/2006/relationships/image" Target="../media/image913.png"/><Relationship Id="rId865" Type="http://schemas.openxmlformats.org/officeDocument/2006/relationships/image" Target="../media/image955.png"/><Relationship Id="rId255" Type="http://schemas.openxmlformats.org/officeDocument/2006/relationships/image" Target="../media/image345.png"/><Relationship Id="rId297" Type="http://schemas.openxmlformats.org/officeDocument/2006/relationships/image" Target="../media/image387.png"/><Relationship Id="rId462" Type="http://schemas.openxmlformats.org/officeDocument/2006/relationships/image" Target="../media/image552.png"/><Relationship Id="rId518" Type="http://schemas.openxmlformats.org/officeDocument/2006/relationships/image" Target="../media/image608.png"/><Relationship Id="rId725" Type="http://schemas.openxmlformats.org/officeDocument/2006/relationships/image" Target="../media/image815.png"/><Relationship Id="rId932" Type="http://schemas.openxmlformats.org/officeDocument/2006/relationships/image" Target="../media/image1022.png"/><Relationship Id="rId115" Type="http://schemas.openxmlformats.org/officeDocument/2006/relationships/image" Target="../media/image205.png"/><Relationship Id="rId157" Type="http://schemas.openxmlformats.org/officeDocument/2006/relationships/image" Target="../media/image247.png"/><Relationship Id="rId322" Type="http://schemas.openxmlformats.org/officeDocument/2006/relationships/image" Target="../media/image412.png"/><Relationship Id="rId364" Type="http://schemas.openxmlformats.org/officeDocument/2006/relationships/image" Target="../media/image454.png"/><Relationship Id="rId767" Type="http://schemas.openxmlformats.org/officeDocument/2006/relationships/image" Target="../media/image857.png"/><Relationship Id="rId974" Type="http://schemas.openxmlformats.org/officeDocument/2006/relationships/image" Target="../media/image1064.png"/><Relationship Id="rId61" Type="http://schemas.openxmlformats.org/officeDocument/2006/relationships/image" Target="../media/image150.png"/><Relationship Id="rId199" Type="http://schemas.openxmlformats.org/officeDocument/2006/relationships/image" Target="../media/image289.png"/><Relationship Id="rId571" Type="http://schemas.openxmlformats.org/officeDocument/2006/relationships/image" Target="../media/image661.png"/><Relationship Id="rId627" Type="http://schemas.openxmlformats.org/officeDocument/2006/relationships/image" Target="../media/image717.png"/><Relationship Id="rId669" Type="http://schemas.openxmlformats.org/officeDocument/2006/relationships/image" Target="../media/image759.png"/><Relationship Id="rId834" Type="http://schemas.openxmlformats.org/officeDocument/2006/relationships/image" Target="../media/image924.png"/><Relationship Id="rId876" Type="http://schemas.openxmlformats.org/officeDocument/2006/relationships/image" Target="../media/image966.png"/><Relationship Id="rId19" Type="http://schemas.openxmlformats.org/officeDocument/2006/relationships/image" Target="../media/image108.png"/><Relationship Id="rId224" Type="http://schemas.openxmlformats.org/officeDocument/2006/relationships/image" Target="../media/image314.png"/><Relationship Id="rId266" Type="http://schemas.openxmlformats.org/officeDocument/2006/relationships/image" Target="../media/image356.png"/><Relationship Id="rId431" Type="http://schemas.openxmlformats.org/officeDocument/2006/relationships/image" Target="../media/image521.png"/><Relationship Id="rId473" Type="http://schemas.openxmlformats.org/officeDocument/2006/relationships/image" Target="../media/image563.png"/><Relationship Id="rId529" Type="http://schemas.openxmlformats.org/officeDocument/2006/relationships/image" Target="../media/image619.png"/><Relationship Id="rId680" Type="http://schemas.openxmlformats.org/officeDocument/2006/relationships/image" Target="../media/image770.png"/><Relationship Id="rId736" Type="http://schemas.openxmlformats.org/officeDocument/2006/relationships/image" Target="../media/image826.png"/><Relationship Id="rId901" Type="http://schemas.openxmlformats.org/officeDocument/2006/relationships/image" Target="../media/image991.png"/><Relationship Id="rId30" Type="http://schemas.openxmlformats.org/officeDocument/2006/relationships/image" Target="../media/image119.png"/><Relationship Id="rId126" Type="http://schemas.openxmlformats.org/officeDocument/2006/relationships/image" Target="../media/image216.png"/><Relationship Id="rId168" Type="http://schemas.openxmlformats.org/officeDocument/2006/relationships/image" Target="../media/image258.png"/><Relationship Id="rId333" Type="http://schemas.openxmlformats.org/officeDocument/2006/relationships/image" Target="../media/image423.png"/><Relationship Id="rId540" Type="http://schemas.openxmlformats.org/officeDocument/2006/relationships/image" Target="../media/image630.png"/><Relationship Id="rId778" Type="http://schemas.openxmlformats.org/officeDocument/2006/relationships/image" Target="../media/image868.png"/><Relationship Id="rId943" Type="http://schemas.openxmlformats.org/officeDocument/2006/relationships/image" Target="../media/image1033.png"/><Relationship Id="rId72" Type="http://schemas.openxmlformats.org/officeDocument/2006/relationships/image" Target="../media/image162.png"/><Relationship Id="rId375" Type="http://schemas.openxmlformats.org/officeDocument/2006/relationships/image" Target="../media/image465.png"/><Relationship Id="rId582" Type="http://schemas.openxmlformats.org/officeDocument/2006/relationships/image" Target="../media/image672.png"/><Relationship Id="rId638" Type="http://schemas.openxmlformats.org/officeDocument/2006/relationships/image" Target="../media/image728.png"/><Relationship Id="rId803" Type="http://schemas.openxmlformats.org/officeDocument/2006/relationships/image" Target="../media/image893.png"/><Relationship Id="rId845" Type="http://schemas.openxmlformats.org/officeDocument/2006/relationships/image" Target="../media/image935.png"/><Relationship Id="rId3" Type="http://schemas.openxmlformats.org/officeDocument/2006/relationships/image" Target="../media/image92.png"/><Relationship Id="rId235" Type="http://schemas.openxmlformats.org/officeDocument/2006/relationships/image" Target="../media/image325.png"/><Relationship Id="rId277" Type="http://schemas.openxmlformats.org/officeDocument/2006/relationships/image" Target="../media/image367.png"/><Relationship Id="rId400" Type="http://schemas.openxmlformats.org/officeDocument/2006/relationships/image" Target="../media/image490.png"/><Relationship Id="rId442" Type="http://schemas.openxmlformats.org/officeDocument/2006/relationships/image" Target="../media/image532.png"/><Relationship Id="rId484" Type="http://schemas.openxmlformats.org/officeDocument/2006/relationships/image" Target="../media/image574.png"/><Relationship Id="rId705" Type="http://schemas.openxmlformats.org/officeDocument/2006/relationships/image" Target="../media/image795.png"/><Relationship Id="rId887" Type="http://schemas.openxmlformats.org/officeDocument/2006/relationships/image" Target="../media/image977.png"/><Relationship Id="rId137" Type="http://schemas.openxmlformats.org/officeDocument/2006/relationships/image" Target="../media/image227.png"/><Relationship Id="rId302" Type="http://schemas.openxmlformats.org/officeDocument/2006/relationships/image" Target="../media/image392.png"/><Relationship Id="rId344" Type="http://schemas.openxmlformats.org/officeDocument/2006/relationships/image" Target="../media/image434.png"/><Relationship Id="rId691" Type="http://schemas.openxmlformats.org/officeDocument/2006/relationships/image" Target="../media/image781.png"/><Relationship Id="rId747" Type="http://schemas.openxmlformats.org/officeDocument/2006/relationships/image" Target="../media/image837.png"/><Relationship Id="rId789" Type="http://schemas.openxmlformats.org/officeDocument/2006/relationships/image" Target="../media/image879.png"/><Relationship Id="rId912" Type="http://schemas.openxmlformats.org/officeDocument/2006/relationships/image" Target="../media/image1002.png"/><Relationship Id="rId954" Type="http://schemas.openxmlformats.org/officeDocument/2006/relationships/image" Target="../media/image1044.png"/><Relationship Id="rId41" Type="http://schemas.openxmlformats.org/officeDocument/2006/relationships/image" Target="../media/image130.png"/><Relationship Id="rId83" Type="http://schemas.openxmlformats.org/officeDocument/2006/relationships/image" Target="../media/image173.png"/><Relationship Id="rId179" Type="http://schemas.openxmlformats.org/officeDocument/2006/relationships/image" Target="../media/image269.png"/><Relationship Id="rId386" Type="http://schemas.openxmlformats.org/officeDocument/2006/relationships/image" Target="../media/image476.png"/><Relationship Id="rId551" Type="http://schemas.openxmlformats.org/officeDocument/2006/relationships/image" Target="../media/image641.png"/><Relationship Id="rId593" Type="http://schemas.openxmlformats.org/officeDocument/2006/relationships/image" Target="../media/image683.png"/><Relationship Id="rId607" Type="http://schemas.openxmlformats.org/officeDocument/2006/relationships/image" Target="../media/image697.png"/><Relationship Id="rId649" Type="http://schemas.openxmlformats.org/officeDocument/2006/relationships/image" Target="../media/image739.png"/><Relationship Id="rId814" Type="http://schemas.openxmlformats.org/officeDocument/2006/relationships/image" Target="../media/image904.png"/><Relationship Id="rId856" Type="http://schemas.openxmlformats.org/officeDocument/2006/relationships/image" Target="../media/image946.png"/><Relationship Id="rId190" Type="http://schemas.openxmlformats.org/officeDocument/2006/relationships/image" Target="../media/image280.png"/><Relationship Id="rId204" Type="http://schemas.openxmlformats.org/officeDocument/2006/relationships/image" Target="../media/image294.png"/><Relationship Id="rId246" Type="http://schemas.openxmlformats.org/officeDocument/2006/relationships/image" Target="../media/image336.png"/><Relationship Id="rId288" Type="http://schemas.openxmlformats.org/officeDocument/2006/relationships/image" Target="../media/image378.png"/><Relationship Id="rId411" Type="http://schemas.openxmlformats.org/officeDocument/2006/relationships/image" Target="../media/image501.png"/><Relationship Id="rId453" Type="http://schemas.openxmlformats.org/officeDocument/2006/relationships/image" Target="../media/image543.png"/><Relationship Id="rId509" Type="http://schemas.openxmlformats.org/officeDocument/2006/relationships/image" Target="../media/image599.png"/><Relationship Id="rId660" Type="http://schemas.openxmlformats.org/officeDocument/2006/relationships/image" Target="../media/image750.png"/><Relationship Id="rId898" Type="http://schemas.openxmlformats.org/officeDocument/2006/relationships/image" Target="../media/image988.png"/><Relationship Id="rId106" Type="http://schemas.openxmlformats.org/officeDocument/2006/relationships/image" Target="../media/image196.png"/><Relationship Id="rId313" Type="http://schemas.openxmlformats.org/officeDocument/2006/relationships/image" Target="../media/image403.png"/><Relationship Id="rId495" Type="http://schemas.openxmlformats.org/officeDocument/2006/relationships/image" Target="../media/image585.png"/><Relationship Id="rId716" Type="http://schemas.openxmlformats.org/officeDocument/2006/relationships/image" Target="../media/image806.png"/><Relationship Id="rId758" Type="http://schemas.openxmlformats.org/officeDocument/2006/relationships/image" Target="../media/image848.png"/><Relationship Id="rId923" Type="http://schemas.openxmlformats.org/officeDocument/2006/relationships/image" Target="../media/image1013.png"/><Relationship Id="rId965" Type="http://schemas.openxmlformats.org/officeDocument/2006/relationships/image" Target="../media/image1055.png"/><Relationship Id="rId10" Type="http://schemas.openxmlformats.org/officeDocument/2006/relationships/image" Target="../media/image99.png"/><Relationship Id="rId52" Type="http://schemas.openxmlformats.org/officeDocument/2006/relationships/image" Target="../media/image141.png"/><Relationship Id="rId94" Type="http://schemas.openxmlformats.org/officeDocument/2006/relationships/image" Target="../media/image184.png"/><Relationship Id="rId148" Type="http://schemas.openxmlformats.org/officeDocument/2006/relationships/image" Target="../media/image238.png"/><Relationship Id="rId355" Type="http://schemas.openxmlformats.org/officeDocument/2006/relationships/image" Target="../media/image445.png"/><Relationship Id="rId397" Type="http://schemas.openxmlformats.org/officeDocument/2006/relationships/image" Target="../media/image487.png"/><Relationship Id="rId520" Type="http://schemas.openxmlformats.org/officeDocument/2006/relationships/image" Target="../media/image610.png"/><Relationship Id="rId562" Type="http://schemas.openxmlformats.org/officeDocument/2006/relationships/image" Target="../media/image652.png"/><Relationship Id="rId618" Type="http://schemas.openxmlformats.org/officeDocument/2006/relationships/image" Target="../media/image708.png"/><Relationship Id="rId825" Type="http://schemas.openxmlformats.org/officeDocument/2006/relationships/image" Target="../media/image915.png"/><Relationship Id="rId215" Type="http://schemas.openxmlformats.org/officeDocument/2006/relationships/image" Target="../media/image305.png"/><Relationship Id="rId257" Type="http://schemas.openxmlformats.org/officeDocument/2006/relationships/image" Target="../media/image347.png"/><Relationship Id="rId422" Type="http://schemas.openxmlformats.org/officeDocument/2006/relationships/image" Target="../media/image512.png"/><Relationship Id="rId464" Type="http://schemas.openxmlformats.org/officeDocument/2006/relationships/image" Target="../media/image554.png"/><Relationship Id="rId867" Type="http://schemas.openxmlformats.org/officeDocument/2006/relationships/image" Target="../media/image957.png"/><Relationship Id="rId299" Type="http://schemas.openxmlformats.org/officeDocument/2006/relationships/image" Target="../media/image389.png"/><Relationship Id="rId727" Type="http://schemas.openxmlformats.org/officeDocument/2006/relationships/image" Target="../media/image817.png"/><Relationship Id="rId934" Type="http://schemas.openxmlformats.org/officeDocument/2006/relationships/image" Target="../media/image1024.png"/><Relationship Id="rId63" Type="http://schemas.openxmlformats.org/officeDocument/2006/relationships/image" Target="../media/image153.png"/><Relationship Id="rId159" Type="http://schemas.openxmlformats.org/officeDocument/2006/relationships/image" Target="../media/image249.png"/><Relationship Id="rId366" Type="http://schemas.openxmlformats.org/officeDocument/2006/relationships/image" Target="../media/image456.png"/><Relationship Id="rId573" Type="http://schemas.openxmlformats.org/officeDocument/2006/relationships/image" Target="../media/image663.png"/><Relationship Id="rId780" Type="http://schemas.openxmlformats.org/officeDocument/2006/relationships/image" Target="../media/image870.png"/><Relationship Id="rId226" Type="http://schemas.openxmlformats.org/officeDocument/2006/relationships/image" Target="../media/image316.png"/><Relationship Id="rId433" Type="http://schemas.openxmlformats.org/officeDocument/2006/relationships/image" Target="../media/image523.png"/><Relationship Id="rId878" Type="http://schemas.openxmlformats.org/officeDocument/2006/relationships/image" Target="../media/image968.png"/><Relationship Id="rId640" Type="http://schemas.openxmlformats.org/officeDocument/2006/relationships/image" Target="../media/image730.png"/><Relationship Id="rId738" Type="http://schemas.openxmlformats.org/officeDocument/2006/relationships/image" Target="../media/image828.png"/><Relationship Id="rId945" Type="http://schemas.openxmlformats.org/officeDocument/2006/relationships/image" Target="../media/image1035.png"/><Relationship Id="rId74" Type="http://schemas.openxmlformats.org/officeDocument/2006/relationships/image" Target="../media/image164.png"/><Relationship Id="rId377" Type="http://schemas.openxmlformats.org/officeDocument/2006/relationships/image" Target="../media/image467.png"/><Relationship Id="rId500" Type="http://schemas.openxmlformats.org/officeDocument/2006/relationships/image" Target="../media/image590.png"/><Relationship Id="rId584" Type="http://schemas.openxmlformats.org/officeDocument/2006/relationships/image" Target="../media/image674.png"/><Relationship Id="rId805" Type="http://schemas.openxmlformats.org/officeDocument/2006/relationships/image" Target="../media/image895.png"/><Relationship Id="rId5" Type="http://schemas.openxmlformats.org/officeDocument/2006/relationships/image" Target="../media/image94.png"/><Relationship Id="rId237" Type="http://schemas.openxmlformats.org/officeDocument/2006/relationships/image" Target="../media/image327.png"/><Relationship Id="rId791" Type="http://schemas.openxmlformats.org/officeDocument/2006/relationships/image" Target="../media/image881.png"/><Relationship Id="rId889" Type="http://schemas.openxmlformats.org/officeDocument/2006/relationships/image" Target="../media/image979.png"/><Relationship Id="rId444" Type="http://schemas.openxmlformats.org/officeDocument/2006/relationships/image" Target="../media/image534.png"/><Relationship Id="rId651" Type="http://schemas.openxmlformats.org/officeDocument/2006/relationships/image" Target="../media/image741.png"/><Relationship Id="rId749" Type="http://schemas.openxmlformats.org/officeDocument/2006/relationships/image" Target="../media/image839.png"/><Relationship Id="rId290" Type="http://schemas.openxmlformats.org/officeDocument/2006/relationships/image" Target="../media/image380.png"/><Relationship Id="rId304" Type="http://schemas.openxmlformats.org/officeDocument/2006/relationships/image" Target="../media/image394.png"/><Relationship Id="rId388" Type="http://schemas.openxmlformats.org/officeDocument/2006/relationships/image" Target="../media/image478.png"/><Relationship Id="rId511" Type="http://schemas.openxmlformats.org/officeDocument/2006/relationships/image" Target="../media/image601.png"/><Relationship Id="rId609" Type="http://schemas.openxmlformats.org/officeDocument/2006/relationships/image" Target="../media/image699.png"/><Relationship Id="rId956" Type="http://schemas.openxmlformats.org/officeDocument/2006/relationships/image" Target="../media/image1046.png"/><Relationship Id="rId85" Type="http://schemas.openxmlformats.org/officeDocument/2006/relationships/image" Target="../media/image175.png"/><Relationship Id="rId150" Type="http://schemas.openxmlformats.org/officeDocument/2006/relationships/image" Target="../media/image240.png"/><Relationship Id="rId595" Type="http://schemas.openxmlformats.org/officeDocument/2006/relationships/image" Target="../media/image685.png"/><Relationship Id="rId816" Type="http://schemas.openxmlformats.org/officeDocument/2006/relationships/image" Target="../media/image906.png"/><Relationship Id="rId248" Type="http://schemas.openxmlformats.org/officeDocument/2006/relationships/image" Target="../media/image338.png"/><Relationship Id="rId455" Type="http://schemas.openxmlformats.org/officeDocument/2006/relationships/image" Target="../media/image545.png"/><Relationship Id="rId662" Type="http://schemas.openxmlformats.org/officeDocument/2006/relationships/image" Target="../media/image752.png"/><Relationship Id="rId12" Type="http://schemas.openxmlformats.org/officeDocument/2006/relationships/image" Target="../media/image101.png"/><Relationship Id="rId108" Type="http://schemas.openxmlformats.org/officeDocument/2006/relationships/image" Target="../media/image198.png"/><Relationship Id="rId315" Type="http://schemas.openxmlformats.org/officeDocument/2006/relationships/image" Target="../media/image405.png"/><Relationship Id="rId522" Type="http://schemas.openxmlformats.org/officeDocument/2006/relationships/image" Target="../media/image612.png"/><Relationship Id="rId967" Type="http://schemas.openxmlformats.org/officeDocument/2006/relationships/image" Target="../media/image1057.png"/><Relationship Id="rId96" Type="http://schemas.openxmlformats.org/officeDocument/2006/relationships/image" Target="../media/image186.png"/><Relationship Id="rId161" Type="http://schemas.openxmlformats.org/officeDocument/2006/relationships/image" Target="../media/image251.png"/><Relationship Id="rId399" Type="http://schemas.openxmlformats.org/officeDocument/2006/relationships/image" Target="../media/image489.png"/><Relationship Id="rId827" Type="http://schemas.openxmlformats.org/officeDocument/2006/relationships/image" Target="../media/image917.png"/><Relationship Id="rId259" Type="http://schemas.openxmlformats.org/officeDocument/2006/relationships/image" Target="../media/image349.png"/><Relationship Id="rId466" Type="http://schemas.openxmlformats.org/officeDocument/2006/relationships/image" Target="../media/image556.png"/><Relationship Id="rId673" Type="http://schemas.openxmlformats.org/officeDocument/2006/relationships/image" Target="../media/image763.png"/><Relationship Id="rId880" Type="http://schemas.openxmlformats.org/officeDocument/2006/relationships/image" Target="../media/image970.png"/><Relationship Id="rId23" Type="http://schemas.openxmlformats.org/officeDocument/2006/relationships/image" Target="../media/image112.png"/><Relationship Id="rId119" Type="http://schemas.openxmlformats.org/officeDocument/2006/relationships/image" Target="../media/image209.png"/><Relationship Id="rId326" Type="http://schemas.openxmlformats.org/officeDocument/2006/relationships/image" Target="../media/image416.png"/><Relationship Id="rId533" Type="http://schemas.openxmlformats.org/officeDocument/2006/relationships/image" Target="../media/image623.png"/><Relationship Id="rId978" Type="http://schemas.openxmlformats.org/officeDocument/2006/relationships/image" Target="../media/image1068.emf"/><Relationship Id="rId740" Type="http://schemas.openxmlformats.org/officeDocument/2006/relationships/image" Target="../media/image830.png"/><Relationship Id="rId838" Type="http://schemas.openxmlformats.org/officeDocument/2006/relationships/image" Target="../media/image928.png"/><Relationship Id="rId172" Type="http://schemas.openxmlformats.org/officeDocument/2006/relationships/image" Target="../media/image262.png"/><Relationship Id="rId477" Type="http://schemas.openxmlformats.org/officeDocument/2006/relationships/image" Target="../media/image567.png"/><Relationship Id="rId600" Type="http://schemas.openxmlformats.org/officeDocument/2006/relationships/image" Target="../media/image690.png"/><Relationship Id="rId684" Type="http://schemas.openxmlformats.org/officeDocument/2006/relationships/image" Target="../media/image774.png"/><Relationship Id="rId337" Type="http://schemas.openxmlformats.org/officeDocument/2006/relationships/image" Target="../media/image427.png"/><Relationship Id="rId891" Type="http://schemas.openxmlformats.org/officeDocument/2006/relationships/image" Target="../media/image981.png"/><Relationship Id="rId905" Type="http://schemas.openxmlformats.org/officeDocument/2006/relationships/image" Target="../media/image995.png"/><Relationship Id="rId34" Type="http://schemas.openxmlformats.org/officeDocument/2006/relationships/image" Target="../media/image123.png"/><Relationship Id="rId544" Type="http://schemas.openxmlformats.org/officeDocument/2006/relationships/image" Target="../media/image634.png"/><Relationship Id="rId751" Type="http://schemas.openxmlformats.org/officeDocument/2006/relationships/image" Target="../media/image841.png"/><Relationship Id="rId849" Type="http://schemas.openxmlformats.org/officeDocument/2006/relationships/image" Target="../media/image939.png"/><Relationship Id="rId183" Type="http://schemas.openxmlformats.org/officeDocument/2006/relationships/image" Target="../media/image273.png"/><Relationship Id="rId390" Type="http://schemas.openxmlformats.org/officeDocument/2006/relationships/image" Target="../media/image480.png"/><Relationship Id="rId404" Type="http://schemas.openxmlformats.org/officeDocument/2006/relationships/image" Target="../media/image494.png"/><Relationship Id="rId611" Type="http://schemas.openxmlformats.org/officeDocument/2006/relationships/image" Target="../media/image701.png"/><Relationship Id="rId250" Type="http://schemas.openxmlformats.org/officeDocument/2006/relationships/image" Target="../media/image340.png"/><Relationship Id="rId488" Type="http://schemas.openxmlformats.org/officeDocument/2006/relationships/image" Target="../media/image578.png"/><Relationship Id="rId695" Type="http://schemas.openxmlformats.org/officeDocument/2006/relationships/image" Target="../media/image785.png"/><Relationship Id="rId709" Type="http://schemas.openxmlformats.org/officeDocument/2006/relationships/image" Target="../media/image799.png"/><Relationship Id="rId916" Type="http://schemas.openxmlformats.org/officeDocument/2006/relationships/image" Target="../media/image1006.png"/><Relationship Id="rId45" Type="http://schemas.openxmlformats.org/officeDocument/2006/relationships/image" Target="../media/image134.png"/><Relationship Id="rId110" Type="http://schemas.openxmlformats.org/officeDocument/2006/relationships/image" Target="../media/image200.png"/><Relationship Id="rId348" Type="http://schemas.openxmlformats.org/officeDocument/2006/relationships/image" Target="../media/image438.png"/><Relationship Id="rId555" Type="http://schemas.openxmlformats.org/officeDocument/2006/relationships/image" Target="../media/image645.png"/><Relationship Id="rId762" Type="http://schemas.openxmlformats.org/officeDocument/2006/relationships/image" Target="../media/image852.png"/><Relationship Id="rId194" Type="http://schemas.openxmlformats.org/officeDocument/2006/relationships/image" Target="../media/image284.png"/><Relationship Id="rId208" Type="http://schemas.openxmlformats.org/officeDocument/2006/relationships/image" Target="../media/image298.png"/><Relationship Id="rId415" Type="http://schemas.openxmlformats.org/officeDocument/2006/relationships/image" Target="../media/image505.png"/><Relationship Id="rId622" Type="http://schemas.openxmlformats.org/officeDocument/2006/relationships/image" Target="../media/image712.png"/><Relationship Id="rId261" Type="http://schemas.openxmlformats.org/officeDocument/2006/relationships/image" Target="../media/image351.png"/><Relationship Id="rId499" Type="http://schemas.openxmlformats.org/officeDocument/2006/relationships/image" Target="../media/image589.png"/><Relationship Id="rId927" Type="http://schemas.openxmlformats.org/officeDocument/2006/relationships/image" Target="../media/image1017.png"/><Relationship Id="rId56" Type="http://schemas.openxmlformats.org/officeDocument/2006/relationships/image" Target="../media/image145.png"/><Relationship Id="rId359" Type="http://schemas.openxmlformats.org/officeDocument/2006/relationships/image" Target="../media/image449.png"/><Relationship Id="rId566" Type="http://schemas.openxmlformats.org/officeDocument/2006/relationships/image" Target="../media/image656.png"/><Relationship Id="rId773" Type="http://schemas.openxmlformats.org/officeDocument/2006/relationships/image" Target="../media/image863.png"/><Relationship Id="rId121" Type="http://schemas.openxmlformats.org/officeDocument/2006/relationships/image" Target="../media/image211.png"/><Relationship Id="rId219" Type="http://schemas.openxmlformats.org/officeDocument/2006/relationships/image" Target="../media/image309.png"/><Relationship Id="rId426" Type="http://schemas.openxmlformats.org/officeDocument/2006/relationships/image" Target="../media/image516.png"/><Relationship Id="rId633" Type="http://schemas.openxmlformats.org/officeDocument/2006/relationships/image" Target="../media/image723.png"/><Relationship Id="rId840" Type="http://schemas.openxmlformats.org/officeDocument/2006/relationships/image" Target="../media/image930.png"/><Relationship Id="rId938" Type="http://schemas.openxmlformats.org/officeDocument/2006/relationships/image" Target="../media/image1028.png"/><Relationship Id="rId67" Type="http://schemas.openxmlformats.org/officeDocument/2006/relationships/image" Target="../media/image157.png"/><Relationship Id="rId272" Type="http://schemas.openxmlformats.org/officeDocument/2006/relationships/image" Target="../media/image362.png"/><Relationship Id="rId577" Type="http://schemas.openxmlformats.org/officeDocument/2006/relationships/image" Target="../media/image667.png"/><Relationship Id="rId700" Type="http://schemas.openxmlformats.org/officeDocument/2006/relationships/image" Target="../media/image790.png"/><Relationship Id="rId132" Type="http://schemas.openxmlformats.org/officeDocument/2006/relationships/image" Target="../media/image222.png"/><Relationship Id="rId784" Type="http://schemas.openxmlformats.org/officeDocument/2006/relationships/image" Target="../media/image874.png"/><Relationship Id="rId437" Type="http://schemas.openxmlformats.org/officeDocument/2006/relationships/image" Target="../media/image527.png"/><Relationship Id="rId644" Type="http://schemas.openxmlformats.org/officeDocument/2006/relationships/image" Target="../media/image734.png"/><Relationship Id="rId851" Type="http://schemas.openxmlformats.org/officeDocument/2006/relationships/image" Target="../media/image941.png"/><Relationship Id="rId283" Type="http://schemas.openxmlformats.org/officeDocument/2006/relationships/image" Target="../media/image373.png"/><Relationship Id="rId490" Type="http://schemas.openxmlformats.org/officeDocument/2006/relationships/image" Target="../media/image580.png"/><Relationship Id="rId504" Type="http://schemas.openxmlformats.org/officeDocument/2006/relationships/image" Target="../media/image594.png"/><Relationship Id="rId711" Type="http://schemas.openxmlformats.org/officeDocument/2006/relationships/image" Target="../media/image801.png"/><Relationship Id="rId949" Type="http://schemas.openxmlformats.org/officeDocument/2006/relationships/image" Target="../media/image1039.png"/><Relationship Id="rId78" Type="http://schemas.openxmlformats.org/officeDocument/2006/relationships/image" Target="../media/image168.png"/><Relationship Id="rId143" Type="http://schemas.openxmlformats.org/officeDocument/2006/relationships/image" Target="../media/image233.png"/><Relationship Id="rId350" Type="http://schemas.openxmlformats.org/officeDocument/2006/relationships/image" Target="../media/image440.png"/><Relationship Id="rId588" Type="http://schemas.openxmlformats.org/officeDocument/2006/relationships/image" Target="../media/image678.png"/><Relationship Id="rId795" Type="http://schemas.openxmlformats.org/officeDocument/2006/relationships/image" Target="../media/image885.png"/><Relationship Id="rId809" Type="http://schemas.openxmlformats.org/officeDocument/2006/relationships/image" Target="../media/image899.png"/><Relationship Id="rId9" Type="http://schemas.openxmlformats.org/officeDocument/2006/relationships/image" Target="../media/image98.png"/><Relationship Id="rId210" Type="http://schemas.openxmlformats.org/officeDocument/2006/relationships/image" Target="../media/image300.png"/><Relationship Id="rId448" Type="http://schemas.openxmlformats.org/officeDocument/2006/relationships/image" Target="../media/image538.png"/><Relationship Id="rId655" Type="http://schemas.openxmlformats.org/officeDocument/2006/relationships/image" Target="../media/image745.png"/><Relationship Id="rId862" Type="http://schemas.openxmlformats.org/officeDocument/2006/relationships/image" Target="../media/image952.png"/><Relationship Id="rId294" Type="http://schemas.openxmlformats.org/officeDocument/2006/relationships/image" Target="../media/image384.png"/><Relationship Id="rId308" Type="http://schemas.openxmlformats.org/officeDocument/2006/relationships/image" Target="../media/image398.png"/><Relationship Id="rId515" Type="http://schemas.openxmlformats.org/officeDocument/2006/relationships/image" Target="../media/image605.png"/><Relationship Id="rId722" Type="http://schemas.openxmlformats.org/officeDocument/2006/relationships/image" Target="../media/image812.png"/><Relationship Id="rId89" Type="http://schemas.openxmlformats.org/officeDocument/2006/relationships/image" Target="../media/image179.png"/><Relationship Id="rId154" Type="http://schemas.openxmlformats.org/officeDocument/2006/relationships/image" Target="../media/image244.png"/><Relationship Id="rId361" Type="http://schemas.openxmlformats.org/officeDocument/2006/relationships/image" Target="../media/image451.png"/><Relationship Id="rId599" Type="http://schemas.openxmlformats.org/officeDocument/2006/relationships/image" Target="../media/image689.png"/><Relationship Id="rId459" Type="http://schemas.openxmlformats.org/officeDocument/2006/relationships/image" Target="../media/image549.png"/><Relationship Id="rId666" Type="http://schemas.openxmlformats.org/officeDocument/2006/relationships/image" Target="../media/image756.png"/><Relationship Id="rId873" Type="http://schemas.openxmlformats.org/officeDocument/2006/relationships/image" Target="../media/image963.png"/></Relationships>
</file>

<file path=ppt/slides/_rels/slide39.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27.xml"/><Relationship Id="rId1" Type="http://schemas.openxmlformats.org/officeDocument/2006/relationships/slideLayout" Target="../slideLayouts/slideLayout20.xml"/><Relationship Id="rId4" Type="http://schemas.openxmlformats.org/officeDocument/2006/relationships/image" Target="../media/image67.jpg"/></Relationships>
</file>

<file path=ppt/slides/_rels/slide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1074.jpeg"/><Relationship Id="rId3" Type="http://schemas.openxmlformats.org/officeDocument/2006/relationships/image" Target="../media/image1069.jpeg"/><Relationship Id="rId7" Type="http://schemas.openxmlformats.org/officeDocument/2006/relationships/image" Target="../media/image1073.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072.jpeg"/><Relationship Id="rId5" Type="http://schemas.openxmlformats.org/officeDocument/2006/relationships/image" Target="../media/image1071.jpg"/><Relationship Id="rId4" Type="http://schemas.openxmlformats.org/officeDocument/2006/relationships/image" Target="../media/image1070.jpeg"/></Relationships>
</file>

<file path=ppt/slides/_rels/slide41.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29.xml"/><Relationship Id="rId1" Type="http://schemas.openxmlformats.org/officeDocument/2006/relationships/slideLayout" Target="../slideLayouts/slideLayout20.xml"/><Relationship Id="rId4" Type="http://schemas.openxmlformats.org/officeDocument/2006/relationships/image" Target="../media/image67.jpg"/></Relationships>
</file>

<file path=ppt/slides/_rels/slide42.xml.rels><?xml version="1.0" encoding="UTF-8" standalone="yes"?>
<Relationships xmlns="http://schemas.openxmlformats.org/package/2006/relationships"><Relationship Id="rId8" Type="http://schemas.openxmlformats.org/officeDocument/2006/relationships/image" Target="../media/image23.pdf"/><Relationship Id="rId13" Type="http://schemas.openxmlformats.org/officeDocument/2006/relationships/image" Target="../media/image56.jpeg"/><Relationship Id="rId3" Type="http://schemas.openxmlformats.org/officeDocument/2006/relationships/notesSlide" Target="../notesSlides/notesSlide30.xml"/><Relationship Id="rId12" Type="http://schemas.openxmlformats.org/officeDocument/2006/relationships/image" Target="../media/image55.jpeg"/><Relationship Id="rId2" Type="http://schemas.openxmlformats.org/officeDocument/2006/relationships/slideLayout" Target="../slideLayouts/slideLayout2.xml"/><Relationship Id="rId1" Type="http://schemas.openxmlformats.org/officeDocument/2006/relationships/tags" Target="../tags/tag5.xml"/><Relationship Id="rId11" Type="http://schemas.openxmlformats.org/officeDocument/2006/relationships/image" Target="../media/image1076.jpeg"/><Relationship Id="rId15" Type="http://schemas.openxmlformats.org/officeDocument/2006/relationships/image" Target="../media/image1077.jpeg"/><Relationship Id="rId10" Type="http://schemas.openxmlformats.org/officeDocument/2006/relationships/image" Target="../media/image53.png"/><Relationship Id="rId4" Type="http://schemas.openxmlformats.org/officeDocument/2006/relationships/image" Target="../media/image52.jpeg"/><Relationship Id="rId9" Type="http://schemas.openxmlformats.org/officeDocument/2006/relationships/image" Target="../media/image1075.png"/><Relationship Id="rId14" Type="http://schemas.openxmlformats.org/officeDocument/2006/relationships/image" Target="../media/image54.jpeg"/></Relationships>
</file>

<file path=ppt/slides/_rels/slide43.xml.rels><?xml version="1.0" encoding="UTF-8" standalone="yes"?>
<Relationships xmlns="http://schemas.openxmlformats.org/package/2006/relationships"><Relationship Id="rId8" Type="http://schemas.openxmlformats.org/officeDocument/2006/relationships/image" Target="../media/image23.pdf"/><Relationship Id="rId13" Type="http://schemas.openxmlformats.org/officeDocument/2006/relationships/image" Target="../media/image56.jpeg"/><Relationship Id="rId3" Type="http://schemas.openxmlformats.org/officeDocument/2006/relationships/notesSlide" Target="../notesSlides/notesSlide31.xml"/><Relationship Id="rId12" Type="http://schemas.openxmlformats.org/officeDocument/2006/relationships/image" Target="../media/image55.jpeg"/><Relationship Id="rId2" Type="http://schemas.openxmlformats.org/officeDocument/2006/relationships/slideLayout" Target="../slideLayouts/slideLayout2.xml"/><Relationship Id="rId1" Type="http://schemas.openxmlformats.org/officeDocument/2006/relationships/tags" Target="../tags/tag6.xml"/><Relationship Id="rId11" Type="http://schemas.openxmlformats.org/officeDocument/2006/relationships/image" Target="../media/image1076.jpeg"/><Relationship Id="rId10" Type="http://schemas.openxmlformats.org/officeDocument/2006/relationships/image" Target="../media/image53.png"/><Relationship Id="rId4" Type="http://schemas.openxmlformats.org/officeDocument/2006/relationships/image" Target="../media/image52.jpeg"/><Relationship Id="rId9" Type="http://schemas.openxmlformats.org/officeDocument/2006/relationships/image" Target="../media/image1075.png"/><Relationship Id="rId14" Type="http://schemas.openxmlformats.org/officeDocument/2006/relationships/image" Target="../media/image54.jpeg"/></Relationships>
</file>

<file path=ppt/slides/_rels/slide44.xml.rels><?xml version="1.0" encoding="UTF-8" standalone="yes"?>
<Relationships xmlns="http://schemas.openxmlformats.org/package/2006/relationships"><Relationship Id="rId3" Type="http://schemas.openxmlformats.org/officeDocument/2006/relationships/image" Target="../media/image1078.tiff"/><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1080.jpg"/><Relationship Id="rId4" Type="http://schemas.openxmlformats.org/officeDocument/2006/relationships/image" Target="../media/image1079.png"/></Relationships>
</file>

<file path=ppt/slides/_rels/slide45.xml.rels><?xml version="1.0" encoding="UTF-8" standalone="yes"?>
<Relationships xmlns="http://schemas.openxmlformats.org/package/2006/relationships"><Relationship Id="rId8" Type="http://schemas.openxmlformats.org/officeDocument/2006/relationships/image" Target="../media/image1086.png"/><Relationship Id="rId3" Type="http://schemas.openxmlformats.org/officeDocument/2006/relationships/image" Target="../media/image1081.jpeg"/><Relationship Id="rId7" Type="http://schemas.openxmlformats.org/officeDocument/2006/relationships/image" Target="../media/image1085.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1084.png"/><Relationship Id="rId5" Type="http://schemas.openxmlformats.org/officeDocument/2006/relationships/image" Target="../media/image1083.jpeg"/><Relationship Id="rId4" Type="http://schemas.openxmlformats.org/officeDocument/2006/relationships/image" Target="../media/image1082.png"/></Relationships>
</file>

<file path=ppt/slides/_rels/slide46.xml.rels><?xml version="1.0" encoding="UTF-8" standalone="yes"?>
<Relationships xmlns="http://schemas.openxmlformats.org/package/2006/relationships"><Relationship Id="rId3" Type="http://schemas.openxmlformats.org/officeDocument/2006/relationships/image" Target="../media/image1087.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088.jpeg"/></Relationships>
</file>

<file path=ppt/slides/_rels/slide47.xml.rels><?xml version="1.0" encoding="UTF-8" standalone="yes"?>
<Relationships xmlns="http://schemas.openxmlformats.org/package/2006/relationships"><Relationship Id="rId2" Type="http://schemas.openxmlformats.org/officeDocument/2006/relationships/image" Target="../media/image108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090.png"/><Relationship Id="rId2" Type="http://schemas.openxmlformats.org/officeDocument/2006/relationships/notesSlide" Target="../notesSlides/notesSlide35.xml"/><Relationship Id="rId1" Type="http://schemas.openxmlformats.org/officeDocument/2006/relationships/slideLayout" Target="../slideLayouts/slideLayout18.xml"/><Relationship Id="rId4" Type="http://schemas.openxmlformats.org/officeDocument/2006/relationships/image" Target="../media/image1091.jpeg"/></Relationships>
</file>

<file path=ppt/slides/_rels/slide49.xml.rels><?xml version="1.0" encoding="UTF-8" standalone="yes"?>
<Relationships xmlns="http://schemas.openxmlformats.org/package/2006/relationships"><Relationship Id="rId8" Type="http://schemas.openxmlformats.org/officeDocument/2006/relationships/image" Target="../media/image1096.png"/><Relationship Id="rId3" Type="http://schemas.openxmlformats.org/officeDocument/2006/relationships/image" Target="../media/image1081.jpeg"/><Relationship Id="rId7" Type="http://schemas.openxmlformats.org/officeDocument/2006/relationships/image" Target="../media/image1095.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1094.png"/><Relationship Id="rId5" Type="http://schemas.openxmlformats.org/officeDocument/2006/relationships/image" Target="../media/image1093.png"/><Relationship Id="rId4" Type="http://schemas.openxmlformats.org/officeDocument/2006/relationships/image" Target="../media/image1092.png"/></Relationships>
</file>

<file path=ppt/slides/_rels/slide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0.xml"/></Relationships>
</file>

<file path=ppt/slides/_rels/slide50.xml.rels><?xml version="1.0" encoding="UTF-8" standalone="yes"?>
<Relationships xmlns="http://schemas.openxmlformats.org/package/2006/relationships"><Relationship Id="rId8" Type="http://schemas.openxmlformats.org/officeDocument/2006/relationships/image" Target="../media/image1103.tiff"/><Relationship Id="rId3" Type="http://schemas.openxmlformats.org/officeDocument/2006/relationships/image" Target="../media/image1098.jpeg"/><Relationship Id="rId7" Type="http://schemas.openxmlformats.org/officeDocument/2006/relationships/image" Target="../media/image1102.png"/><Relationship Id="rId12" Type="http://schemas.openxmlformats.org/officeDocument/2006/relationships/image" Target="../media/image1107.png"/><Relationship Id="rId2" Type="http://schemas.openxmlformats.org/officeDocument/2006/relationships/image" Target="../media/image1097.jpeg"/><Relationship Id="rId1" Type="http://schemas.openxmlformats.org/officeDocument/2006/relationships/slideLayout" Target="../slideLayouts/slideLayout2.xml"/><Relationship Id="rId6" Type="http://schemas.openxmlformats.org/officeDocument/2006/relationships/image" Target="../media/image1101.png"/><Relationship Id="rId11" Type="http://schemas.openxmlformats.org/officeDocument/2006/relationships/image" Target="../media/image1106.jpeg"/><Relationship Id="rId5" Type="http://schemas.openxmlformats.org/officeDocument/2006/relationships/image" Target="../media/image1100.jpeg"/><Relationship Id="rId10" Type="http://schemas.openxmlformats.org/officeDocument/2006/relationships/image" Target="../media/image1105.png"/><Relationship Id="rId4" Type="http://schemas.openxmlformats.org/officeDocument/2006/relationships/image" Target="../media/image1099.jpeg"/><Relationship Id="rId9" Type="http://schemas.openxmlformats.org/officeDocument/2006/relationships/image" Target="../media/image1104.jpeg"/></Relationships>
</file>

<file path=ppt/slides/_rels/slide51.xml.rels><?xml version="1.0" encoding="UTF-8" standalone="yes"?>
<Relationships xmlns="http://schemas.openxmlformats.org/package/2006/relationships"><Relationship Id="rId3" Type="http://schemas.openxmlformats.org/officeDocument/2006/relationships/image" Target="../media/image1109.png"/><Relationship Id="rId2" Type="http://schemas.openxmlformats.org/officeDocument/2006/relationships/image" Target="../media/image1108.png"/><Relationship Id="rId1" Type="http://schemas.openxmlformats.org/officeDocument/2006/relationships/slideLayout" Target="../slideLayouts/slideLayout2.xml"/><Relationship Id="rId5" Type="http://schemas.openxmlformats.org/officeDocument/2006/relationships/image" Target="../media/image1100.jpeg"/><Relationship Id="rId4" Type="http://schemas.openxmlformats.org/officeDocument/2006/relationships/image" Target="../media/image1110.png"/></Relationships>
</file>

<file path=ppt/slides/_rels/slide52.xml.rels><?xml version="1.0" encoding="UTF-8" standalone="yes"?>
<Relationships xmlns="http://schemas.openxmlformats.org/package/2006/relationships"><Relationship Id="rId3" Type="http://schemas.openxmlformats.org/officeDocument/2006/relationships/image" Target="../media/image1112.jpeg"/><Relationship Id="rId2" Type="http://schemas.openxmlformats.org/officeDocument/2006/relationships/image" Target="../media/image1111.jpeg"/><Relationship Id="rId1" Type="http://schemas.openxmlformats.org/officeDocument/2006/relationships/slideLayout" Target="../slideLayouts/slideLayout177.xml"/></Relationships>
</file>

<file path=ppt/slides/_rels/slide53.xml.rels><?xml version="1.0" encoding="UTF-8" standalone="yes"?>
<Relationships xmlns="http://schemas.openxmlformats.org/package/2006/relationships"><Relationship Id="rId2" Type="http://schemas.openxmlformats.org/officeDocument/2006/relationships/image" Target="../media/image1113.jpeg"/><Relationship Id="rId1" Type="http://schemas.openxmlformats.org/officeDocument/2006/relationships/slideLayout" Target="../slideLayouts/slideLayout177.xml"/></Relationships>
</file>

<file path=ppt/slides/_rels/slide54.xml.rels><?xml version="1.0" encoding="UTF-8" standalone="yes"?>
<Relationships xmlns="http://schemas.openxmlformats.org/package/2006/relationships"><Relationship Id="rId2" Type="http://schemas.openxmlformats.org/officeDocument/2006/relationships/image" Target="../media/image1114.jpeg"/><Relationship Id="rId1" Type="http://schemas.openxmlformats.org/officeDocument/2006/relationships/slideLayout" Target="../slideLayouts/slideLayout182.xml"/></Relationships>
</file>

<file path=ppt/slides/_rels/slide55.xml.rels><?xml version="1.0" encoding="UTF-8" standalone="yes"?>
<Relationships xmlns="http://schemas.openxmlformats.org/package/2006/relationships"><Relationship Id="rId2" Type="http://schemas.openxmlformats.org/officeDocument/2006/relationships/image" Target="../media/image1115.jpeg"/><Relationship Id="rId1" Type="http://schemas.openxmlformats.org/officeDocument/2006/relationships/slideLayout" Target="../slideLayouts/slideLayout182.xml"/></Relationships>
</file>

<file path=ppt/slides/_rels/slide56.xml.rels><?xml version="1.0" encoding="UTF-8" standalone="yes"?>
<Relationships xmlns="http://schemas.openxmlformats.org/package/2006/relationships"><Relationship Id="rId2" Type="http://schemas.openxmlformats.org/officeDocument/2006/relationships/image" Target="../media/image1116.jpeg"/><Relationship Id="rId1" Type="http://schemas.openxmlformats.org/officeDocument/2006/relationships/slideLayout" Target="../slideLayouts/slideLayout193.xml"/></Relationships>
</file>

<file path=ppt/slides/_rels/slide57.xml.rels><?xml version="1.0" encoding="UTF-8" standalone="yes"?>
<Relationships xmlns="http://schemas.openxmlformats.org/package/2006/relationships"><Relationship Id="rId2" Type="http://schemas.openxmlformats.org/officeDocument/2006/relationships/image" Target="../media/image1117.jpeg"/><Relationship Id="rId1" Type="http://schemas.openxmlformats.org/officeDocument/2006/relationships/slideLayout" Target="../slideLayouts/slideLayout182.xml"/></Relationships>
</file>

<file path=ppt/slides/_rels/slide58.xml.rels><?xml version="1.0" encoding="UTF-8" standalone="yes"?>
<Relationships xmlns="http://schemas.openxmlformats.org/package/2006/relationships"><Relationship Id="rId3" Type="http://schemas.openxmlformats.org/officeDocument/2006/relationships/image" Target="../media/image1118.jpeg"/><Relationship Id="rId2" Type="http://schemas.openxmlformats.org/officeDocument/2006/relationships/notesSlide" Target="../notesSlides/notesSlide37.xml"/><Relationship Id="rId1" Type="http://schemas.openxmlformats.org/officeDocument/2006/relationships/slideLayout" Target="../slideLayouts/slideLayout90.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49.xml"/><Relationship Id="rId1" Type="http://schemas.openxmlformats.org/officeDocument/2006/relationships/tags" Target="../tags/tag7.xml"/><Relationship Id="rId4" Type="http://schemas.openxmlformats.org/officeDocument/2006/relationships/image" Target="../media/image1119.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36.xml"/></Relationships>
</file>

<file path=ppt/slides/_rels/slide60.xml.rels><?xml version="1.0" encoding="UTF-8" standalone="yes"?>
<Relationships xmlns="http://schemas.openxmlformats.org/package/2006/relationships"><Relationship Id="rId3" Type="http://schemas.openxmlformats.org/officeDocument/2006/relationships/image" Target="../media/image1121.jpeg"/><Relationship Id="rId2" Type="http://schemas.openxmlformats.org/officeDocument/2006/relationships/image" Target="../media/image1120.png"/><Relationship Id="rId1" Type="http://schemas.openxmlformats.org/officeDocument/2006/relationships/slideLayout" Target="../slideLayouts/slideLayout121.xml"/></Relationships>
</file>

<file path=ppt/slides/_rels/slide61.xml.rels><?xml version="1.0" encoding="UTF-8" standalone="yes"?>
<Relationships xmlns="http://schemas.openxmlformats.org/package/2006/relationships"><Relationship Id="rId3" Type="http://schemas.openxmlformats.org/officeDocument/2006/relationships/image" Target="../media/image1123.jpeg"/><Relationship Id="rId2" Type="http://schemas.openxmlformats.org/officeDocument/2006/relationships/image" Target="../media/image1122.png"/><Relationship Id="rId1" Type="http://schemas.openxmlformats.org/officeDocument/2006/relationships/slideLayout" Target="../slideLayouts/slideLayout149.xml"/></Relationships>
</file>

<file path=ppt/slides/_rels/slide62.xml.rels><?xml version="1.0" encoding="UTF-8" standalone="yes"?>
<Relationships xmlns="http://schemas.openxmlformats.org/package/2006/relationships"><Relationship Id="rId3" Type="http://schemas.openxmlformats.org/officeDocument/2006/relationships/image" Target="../media/image1124.tif"/><Relationship Id="rId2" Type="http://schemas.openxmlformats.org/officeDocument/2006/relationships/notesSlide" Target="../notesSlides/notesSlide39.xml"/><Relationship Id="rId1" Type="http://schemas.openxmlformats.org/officeDocument/2006/relationships/slideLayout" Target="../slideLayouts/slideLayout149.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6.xml"/><Relationship Id="rId1" Type="http://schemas.openxmlformats.org/officeDocument/2006/relationships/tags" Target="../tags/tag8.xml"/><Relationship Id="rId5" Type="http://schemas.openxmlformats.org/officeDocument/2006/relationships/image" Target="../media/image1126.jpeg"/><Relationship Id="rId4" Type="http://schemas.openxmlformats.org/officeDocument/2006/relationships/image" Target="../media/image1125.jpeg"/></Relationships>
</file>

<file path=ppt/slides/_rels/slide64.xml.rels><?xml version="1.0" encoding="UTF-8" standalone="yes"?>
<Relationships xmlns="http://schemas.openxmlformats.org/package/2006/relationships"><Relationship Id="rId3" Type="http://schemas.openxmlformats.org/officeDocument/2006/relationships/image" Target="../media/image1127.jpe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1129.gif"/><Relationship Id="rId4" Type="http://schemas.openxmlformats.org/officeDocument/2006/relationships/image" Target="../media/image1128.jpeg"/></Relationships>
</file>

<file path=ppt/slides/_rels/slide65.xml.rels><?xml version="1.0" encoding="UTF-8" standalone="yes"?>
<Relationships xmlns="http://schemas.openxmlformats.org/package/2006/relationships"><Relationship Id="rId8" Type="http://schemas.openxmlformats.org/officeDocument/2006/relationships/image" Target="../media/image1135.jpg"/><Relationship Id="rId13" Type="http://schemas.openxmlformats.org/officeDocument/2006/relationships/image" Target="../media/image1140.jpg"/><Relationship Id="rId3" Type="http://schemas.openxmlformats.org/officeDocument/2006/relationships/image" Target="../media/image1130.jpeg"/><Relationship Id="rId7" Type="http://schemas.openxmlformats.org/officeDocument/2006/relationships/image" Target="../media/image1134.jpg"/><Relationship Id="rId12" Type="http://schemas.openxmlformats.org/officeDocument/2006/relationships/image" Target="../media/image1139.jp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1133.jpg"/><Relationship Id="rId11" Type="http://schemas.openxmlformats.org/officeDocument/2006/relationships/image" Target="../media/image1138.jpg"/><Relationship Id="rId5" Type="http://schemas.openxmlformats.org/officeDocument/2006/relationships/image" Target="../media/image1132.png"/><Relationship Id="rId10" Type="http://schemas.openxmlformats.org/officeDocument/2006/relationships/image" Target="../media/image1137.jpg"/><Relationship Id="rId4" Type="http://schemas.openxmlformats.org/officeDocument/2006/relationships/image" Target="../media/image1131.jpg"/><Relationship Id="rId9" Type="http://schemas.openxmlformats.org/officeDocument/2006/relationships/image" Target="../media/image1136.jpg"/></Relationships>
</file>

<file path=ppt/slides/_rels/slide66.xml.rels><?xml version="1.0" encoding="UTF-8" standalone="yes"?>
<Relationships xmlns="http://schemas.openxmlformats.org/package/2006/relationships"><Relationship Id="rId3" Type="http://schemas.openxmlformats.org/officeDocument/2006/relationships/image" Target="../media/image1141.png"/><Relationship Id="rId2" Type="http://schemas.openxmlformats.org/officeDocument/2006/relationships/notesSlide" Target="../notesSlides/notesSlide43.xml"/><Relationship Id="rId1" Type="http://schemas.openxmlformats.org/officeDocument/2006/relationships/slideLayout" Target="../slideLayouts/slideLayout149.xml"/><Relationship Id="rId6" Type="http://schemas.openxmlformats.org/officeDocument/2006/relationships/image" Target="../media/image1123.jpeg"/><Relationship Id="rId5" Type="http://schemas.openxmlformats.org/officeDocument/2006/relationships/image" Target="../media/image1143.png"/><Relationship Id="rId4" Type="http://schemas.openxmlformats.org/officeDocument/2006/relationships/image" Target="../media/image1142.jpeg"/></Relationships>
</file>

<file path=ppt/slides/_rels/slide67.xml.rels><?xml version="1.0" encoding="UTF-8" standalone="yes"?>
<Relationships xmlns="http://schemas.openxmlformats.org/package/2006/relationships"><Relationship Id="rId3" Type="http://schemas.openxmlformats.org/officeDocument/2006/relationships/image" Target="../media/image1124.tif"/><Relationship Id="rId2" Type="http://schemas.openxmlformats.org/officeDocument/2006/relationships/notesSlide" Target="../notesSlides/notesSlide44.xml"/><Relationship Id="rId1" Type="http://schemas.openxmlformats.org/officeDocument/2006/relationships/slideLayout" Target="../slideLayouts/slideLayout149.xml"/></Relationships>
</file>

<file path=ppt/slides/_rels/slide68.xml.rels><?xml version="1.0" encoding="UTF-8" standalone="yes"?>
<Relationships xmlns="http://schemas.openxmlformats.org/package/2006/relationships"><Relationship Id="rId2" Type="http://schemas.openxmlformats.org/officeDocument/2006/relationships/image" Target="../media/image114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145.jpeg"/><Relationship Id="rId2" Type="http://schemas.openxmlformats.org/officeDocument/2006/relationships/notesSlide" Target="../notesSlides/notesSlide45.xml"/><Relationship Id="rId1" Type="http://schemas.openxmlformats.org/officeDocument/2006/relationships/slideLayout" Target="../slideLayouts/slideLayout153.xml"/><Relationship Id="rId5" Type="http://schemas.openxmlformats.org/officeDocument/2006/relationships/image" Target="../media/image1147.png"/><Relationship Id="rId4" Type="http://schemas.openxmlformats.org/officeDocument/2006/relationships/image" Target="../media/image1146.png"/></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149.png"/><Relationship Id="rId2" Type="http://schemas.openxmlformats.org/officeDocument/2006/relationships/image" Target="../media/image1148.png"/><Relationship Id="rId1" Type="http://schemas.openxmlformats.org/officeDocument/2006/relationships/slideLayout" Target="../slideLayouts/slideLayout170.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70.xml"/></Relationships>
</file>

<file path=ppt/slides/_rels/slide72.xml.rels><?xml version="1.0" encoding="UTF-8" standalone="yes"?>
<Relationships xmlns="http://schemas.openxmlformats.org/package/2006/relationships"><Relationship Id="rId3" Type="http://schemas.openxmlformats.org/officeDocument/2006/relationships/image" Target="../media/image1150.png"/><Relationship Id="rId2" Type="http://schemas.openxmlformats.org/officeDocument/2006/relationships/notesSlide" Target="../notesSlides/notesSlide47.xml"/><Relationship Id="rId1" Type="http://schemas.openxmlformats.org/officeDocument/2006/relationships/slideLayout" Target="../slideLayouts/slideLayout169.xml"/></Relationships>
</file>

<file path=ppt/slides/_rels/slide73.xml.rels><?xml version="1.0" encoding="UTF-8" standalone="yes"?>
<Relationships xmlns="http://schemas.openxmlformats.org/package/2006/relationships"><Relationship Id="rId3" Type="http://schemas.openxmlformats.org/officeDocument/2006/relationships/image" Target="../media/image1151.png"/><Relationship Id="rId2" Type="http://schemas.openxmlformats.org/officeDocument/2006/relationships/notesSlide" Target="../notesSlides/notesSlide48.xml"/><Relationship Id="rId1" Type="http://schemas.openxmlformats.org/officeDocument/2006/relationships/slideLayout" Target="../slideLayouts/slideLayout7.xml"/><Relationship Id="rId5" Type="http://schemas.openxmlformats.org/officeDocument/2006/relationships/image" Target="../media/image1153.jpeg"/><Relationship Id="rId4" Type="http://schemas.openxmlformats.org/officeDocument/2006/relationships/image" Target="../media/image1152.png"/></Relationships>
</file>

<file path=ppt/slides/_rels/slide74.xml.rels><?xml version="1.0" encoding="UTF-8" standalone="yes"?>
<Relationships xmlns="http://schemas.openxmlformats.org/package/2006/relationships"><Relationship Id="rId3" Type="http://schemas.openxmlformats.org/officeDocument/2006/relationships/image" Target="../media/image1154.png"/><Relationship Id="rId7" Type="http://schemas.openxmlformats.org/officeDocument/2006/relationships/image" Target="../media/image1158.jpeg"/><Relationship Id="rId2" Type="http://schemas.openxmlformats.org/officeDocument/2006/relationships/notesSlide" Target="../notesSlides/notesSlide49.xml"/><Relationship Id="rId1" Type="http://schemas.openxmlformats.org/officeDocument/2006/relationships/slideLayout" Target="../slideLayouts/slideLayout47.xml"/><Relationship Id="rId6" Type="http://schemas.openxmlformats.org/officeDocument/2006/relationships/image" Target="../media/image1157.png"/><Relationship Id="rId5" Type="http://schemas.openxmlformats.org/officeDocument/2006/relationships/image" Target="../media/image1156.png"/><Relationship Id="rId4" Type="http://schemas.openxmlformats.org/officeDocument/2006/relationships/image" Target="../media/image1155.jpg"/></Relationships>
</file>

<file path=ppt/slides/_rels/slide75.xml.rels><?xml version="1.0" encoding="UTF-8" standalone="yes"?>
<Relationships xmlns="http://schemas.openxmlformats.org/package/2006/relationships"><Relationship Id="rId3" Type="http://schemas.openxmlformats.org/officeDocument/2006/relationships/image" Target="../media/image1159.png"/><Relationship Id="rId2" Type="http://schemas.openxmlformats.org/officeDocument/2006/relationships/notesSlide" Target="../notesSlides/notesSlide50.xml"/><Relationship Id="rId1" Type="http://schemas.openxmlformats.org/officeDocument/2006/relationships/slideLayout" Target="../slideLayouts/slideLayout47.xml"/><Relationship Id="rId4" Type="http://schemas.openxmlformats.org/officeDocument/2006/relationships/image" Target="../media/image1160.jpeg"/></Relationships>
</file>

<file path=ppt/slides/_rels/slide76.xml.rels><?xml version="1.0" encoding="UTF-8" standalone="yes"?>
<Relationships xmlns="http://schemas.openxmlformats.org/package/2006/relationships"><Relationship Id="rId3" Type="http://schemas.openxmlformats.org/officeDocument/2006/relationships/image" Target="../media/image1161.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201.xml"/><Relationship Id="rId6" Type="http://schemas.openxmlformats.org/officeDocument/2006/relationships/image" Target="../media/image27.png"/><Relationship Id="rId5" Type="http://schemas.openxmlformats.org/officeDocument/2006/relationships/hyperlink" Target="http://www.usgs.gov/climate_landuse/clu_rd/nccv/viewer.asp" TargetMode="External"/><Relationship Id="rId4" Type="http://schemas.openxmlformats.org/officeDocument/2006/relationships/image" Target="../media/image26.jpg"/></Relationships>
</file>

<file path=ppt/slides/_rels/slide9.x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slideLayout" Target="../slideLayouts/slideLayout5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750E6B8-65C1-45AA-8FE5-AA32B885EC7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205" y="6004637"/>
            <a:ext cx="2559925" cy="762001"/>
          </a:xfrm>
          <a:prstGeom prst="rect">
            <a:avLst/>
          </a:prstGeom>
        </p:spPr>
      </p:pic>
      <p:pic>
        <p:nvPicPr>
          <p:cNvPr id="8" name="Picture 7">
            <a:extLst>
              <a:ext uri="{FF2B5EF4-FFF2-40B4-BE49-F238E27FC236}">
                <a16:creationId xmlns:a16="http://schemas.microsoft.com/office/drawing/2014/main" id="{8EF140E8-87F0-4B18-B101-5DFA1A9D3C8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51184" y="5867400"/>
            <a:ext cx="2438611" cy="899238"/>
          </a:xfrm>
          <a:prstGeom prst="rect">
            <a:avLst/>
          </a:prstGeom>
          <a:effectLst>
            <a:innerShdw blurRad="63500" dist="50800" dir="10800000">
              <a:prstClr val="black">
                <a:alpha val="50000"/>
              </a:prstClr>
            </a:innerShdw>
          </a:effectLst>
        </p:spPr>
      </p:pic>
      <p:sp>
        <p:nvSpPr>
          <p:cNvPr id="2" name="Title 1"/>
          <p:cNvSpPr>
            <a:spLocks noGrp="1"/>
          </p:cNvSpPr>
          <p:nvPr>
            <p:ph type="ctrTitle"/>
          </p:nvPr>
        </p:nvSpPr>
        <p:spPr>
          <a:xfrm>
            <a:off x="-1" y="1"/>
            <a:ext cx="9127503" cy="1219200"/>
          </a:xfrm>
          <a:noFill/>
        </p:spPr>
        <p:txBody>
          <a:bodyPr/>
          <a:lstStyle/>
          <a:p>
            <a:r>
              <a:rPr lang="en-US" dirty="0">
                <a:solidFill>
                  <a:schemeClr val="bg2">
                    <a:lumMod val="50000"/>
                  </a:schemeClr>
                </a:solidFill>
              </a:rPr>
              <a:t>Climate change vulnerability and adaptation of forest wildlife</a:t>
            </a:r>
            <a:endParaRPr lang="en-US" sz="4000" dirty="0">
              <a:solidFill>
                <a:schemeClr val="bg2">
                  <a:lumMod val="50000"/>
                </a:schemeClr>
              </a:solidFill>
            </a:endParaRPr>
          </a:p>
        </p:txBody>
      </p:sp>
      <p:sp>
        <p:nvSpPr>
          <p:cNvPr id="20" name="Subtitle 19"/>
          <p:cNvSpPr>
            <a:spLocks noGrp="1"/>
          </p:cNvSpPr>
          <p:nvPr>
            <p:ph type="subTitle" idx="1"/>
          </p:nvPr>
        </p:nvSpPr>
        <p:spPr>
          <a:xfrm>
            <a:off x="2857429" y="1371600"/>
            <a:ext cx="3429142" cy="762000"/>
          </a:xfrm>
          <a:noFill/>
        </p:spPr>
        <p:txBody>
          <a:bodyPr/>
          <a:lstStyle/>
          <a:p>
            <a:r>
              <a:rPr lang="en-US" sz="3600" dirty="0">
                <a:solidFill>
                  <a:schemeClr val="bg2">
                    <a:lumMod val="75000"/>
                  </a:schemeClr>
                </a:solidFill>
              </a:rPr>
              <a:t>Toni Lyn Morelli</a:t>
            </a:r>
          </a:p>
        </p:txBody>
      </p:sp>
    </p:spTree>
    <p:extLst>
      <p:ext uri="{BB962C8B-B14F-4D97-AF65-F5344CB8AC3E}">
        <p14:creationId xmlns:p14="http://schemas.microsoft.com/office/powerpoint/2010/main" val="11247205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990600" y="21770"/>
            <a:ext cx="7620000" cy="6836673"/>
          </a:xfrm>
        </p:spPr>
      </p:pic>
      <p:sp>
        <p:nvSpPr>
          <p:cNvPr id="8" name="TextBox 7"/>
          <p:cNvSpPr txBox="1"/>
          <p:nvPr/>
        </p:nvSpPr>
        <p:spPr>
          <a:xfrm>
            <a:off x="6629400" y="6019800"/>
            <a:ext cx="2307042" cy="461665"/>
          </a:xfrm>
          <a:prstGeom prst="rect">
            <a:avLst/>
          </a:prstGeom>
          <a:noFill/>
        </p:spPr>
        <p:txBody>
          <a:bodyPr wrap="none" rtlCol="0">
            <a:spAutoFit/>
          </a:bodyPr>
          <a:lstStyle/>
          <a:p>
            <a:r>
              <a:rPr lang="en-US" sz="2400" dirty="0">
                <a:solidFill>
                  <a:prstClr val="black"/>
                </a:solidFill>
              </a:rPr>
              <a:t>necsc.umass.edu</a:t>
            </a:r>
          </a:p>
        </p:txBody>
      </p:sp>
      <p:pic>
        <p:nvPicPr>
          <p:cNvPr id="5" name="Picture 4">
            <a:extLst>
              <a:ext uri="{FF2B5EF4-FFF2-40B4-BE49-F238E27FC236}">
                <a16:creationId xmlns:a16="http://schemas.microsoft.com/office/drawing/2014/main" id="{0A191D51-2237-4A4D-9067-DF6D1C851BF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7558" y="5867400"/>
            <a:ext cx="1756086" cy="522726"/>
          </a:xfrm>
          <a:prstGeom prst="rect">
            <a:avLst/>
          </a:prstGeom>
        </p:spPr>
      </p:pic>
    </p:spTree>
    <p:extLst>
      <p:ext uri="{BB962C8B-B14F-4D97-AF65-F5344CB8AC3E}">
        <p14:creationId xmlns:p14="http://schemas.microsoft.com/office/powerpoint/2010/main" val="27334599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2644" y="421359"/>
            <a:ext cx="699871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rPr>
              <a:t>The growing season is getting longer</a:t>
            </a:r>
          </a:p>
        </p:txBody>
      </p:sp>
      <p:pic>
        <p:nvPicPr>
          <p:cNvPr id="13314" name="Picture 2" descr="C:\Users\ABRYAN\Documents\proj-active\moose\nydec_may2018\ault2015.pn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470577"/>
            <a:ext cx="8519642" cy="538742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ABRYAN\Documents\proj-active\maple\figs\2-sugar-maple-buds.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560869" y="3886200"/>
            <a:ext cx="1592531" cy="17776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313" name="Picture 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149222" y="5257800"/>
            <a:ext cx="1918578" cy="14456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594256" y="3200400"/>
            <a:ext cx="1940144" cy="605294"/>
          </a:xfrm>
          <a:prstGeom prst="rect">
            <a:avLst/>
          </a:prstGeom>
          <a:noFill/>
        </p:spPr>
        <p:txBody>
          <a:bodyPr wrap="square" rtlCol="0">
            <a:spAutoFit/>
          </a:bodyPr>
          <a:lstStyle/>
          <a:p>
            <a:pPr marL="0" marR="0" lvl="0" indent="0" algn="ctr" defTabSz="914400" rtl="0" eaLnBrk="1" fontAlgn="auto" latinLnBrk="0" hangingPunct="1">
              <a:lnSpc>
                <a:spcPts val="2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0000"/>
                </a:solidFill>
                <a:effectLst/>
                <a:uLnTx/>
                <a:uFillTx/>
                <a:latin typeface="Tw Cen MT"/>
                <a:ea typeface="+mn-ea"/>
                <a:cs typeface="+mn-cs"/>
              </a:rPr>
              <a:t>~half a week </a:t>
            </a:r>
            <a:r>
              <a:rPr kumimoji="0" lang="en-US" sz="2200" b="1" i="1" u="none" strike="noStrike" kern="1200" cap="none" spc="0" normalizeH="0" baseline="0" noProof="0" dirty="0">
                <a:ln>
                  <a:noFill/>
                </a:ln>
                <a:solidFill>
                  <a:srgbClr val="FF0000"/>
                </a:solidFill>
                <a:effectLst/>
                <a:uLnTx/>
                <a:uFillTx/>
                <a:latin typeface="Tw Cen MT"/>
                <a:ea typeface="+mn-ea"/>
                <a:cs typeface="+mn-cs"/>
              </a:rPr>
              <a:t>per decade</a:t>
            </a:r>
            <a:r>
              <a:rPr kumimoji="0" lang="en-US" sz="2200" b="1" i="0" u="none" strike="noStrike" kern="1200" cap="none" spc="0" normalizeH="0" baseline="0" noProof="0" dirty="0">
                <a:ln>
                  <a:noFill/>
                </a:ln>
                <a:solidFill>
                  <a:srgbClr val="FF0000"/>
                </a:solidFill>
                <a:effectLst/>
                <a:uLnTx/>
                <a:uFillTx/>
                <a:latin typeface="Tw Cen MT"/>
                <a:ea typeface="+mn-ea"/>
                <a:cs typeface="+mn-cs"/>
              </a:rPr>
              <a:t>!</a:t>
            </a:r>
          </a:p>
        </p:txBody>
      </p:sp>
      <p:cxnSp>
        <p:nvCxnSpPr>
          <p:cNvPr id="10" name="Straight Arrow Connector 9"/>
          <p:cNvCxnSpPr/>
          <p:nvPr/>
        </p:nvCxnSpPr>
        <p:spPr>
          <a:xfrm flipH="1">
            <a:off x="6400800" y="3511818"/>
            <a:ext cx="457200" cy="69582"/>
          </a:xfrm>
          <a:prstGeom prst="straightConnector1">
            <a:avLst/>
          </a:prstGeom>
          <a:ln>
            <a:solidFill>
              <a:srgbClr val="FF0000"/>
            </a:solidFill>
            <a:tailEnd type="arrow"/>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7016233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F3CC1-1E82-45C1-AAE9-5A860CE2655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765D5F1-2904-4D08-8249-57D084245ECF}"/>
              </a:ext>
            </a:extLst>
          </p:cNvPr>
          <p:cNvSpPr>
            <a:spLocks noGrp="1"/>
          </p:cNvSpPr>
          <p:nvPr>
            <p:ph idx="1"/>
          </p:nvPr>
        </p:nvSpPr>
        <p:spPr>
          <a:xfrm>
            <a:off x="6858000" y="1600206"/>
            <a:ext cx="2286000" cy="4525963"/>
          </a:xfrm>
        </p:spPr>
        <p:txBody>
          <a:bodyPr/>
          <a:lstStyle/>
          <a:p>
            <a:pPr marL="0" indent="0">
              <a:buNone/>
            </a:pPr>
            <a:r>
              <a:rPr lang="en-US" dirty="0"/>
              <a:t>Habitat Vulnerability</a:t>
            </a:r>
          </a:p>
        </p:txBody>
      </p:sp>
      <p:pic>
        <p:nvPicPr>
          <p:cNvPr id="4" name="Picture 3">
            <a:extLst>
              <a:ext uri="{FF2B5EF4-FFF2-40B4-BE49-F238E27FC236}">
                <a16:creationId xmlns:a16="http://schemas.microsoft.com/office/drawing/2014/main" id="{15122BA8-7587-4CCA-A214-4D0DCB9885D0}"/>
              </a:ext>
            </a:extLst>
          </p:cNvPr>
          <p:cNvPicPr>
            <a:picLocks noChangeAspect="1"/>
          </p:cNvPicPr>
          <p:nvPr/>
        </p:nvPicPr>
        <p:blipFill>
          <a:blip r:embed="rId3"/>
          <a:stretch>
            <a:fillRect/>
          </a:stretch>
        </p:blipFill>
        <p:spPr>
          <a:xfrm>
            <a:off x="-176542" y="31820"/>
            <a:ext cx="6998535" cy="6858000"/>
          </a:xfrm>
          <a:prstGeom prst="rect">
            <a:avLst/>
          </a:prstGeom>
        </p:spPr>
      </p:pic>
      <p:sp>
        <p:nvSpPr>
          <p:cNvPr id="5" name="TextBox 4">
            <a:extLst>
              <a:ext uri="{FF2B5EF4-FFF2-40B4-BE49-F238E27FC236}">
                <a16:creationId xmlns:a16="http://schemas.microsoft.com/office/drawing/2014/main" id="{3A8202AC-81D4-4DEB-B19D-6F9F4E70AECB}"/>
              </a:ext>
            </a:extLst>
          </p:cNvPr>
          <p:cNvSpPr txBox="1"/>
          <p:nvPr/>
        </p:nvSpPr>
        <p:spPr>
          <a:xfrm>
            <a:off x="6970456" y="6480563"/>
            <a:ext cx="2173544" cy="369332"/>
          </a:xfrm>
          <a:prstGeom prst="rect">
            <a:avLst/>
          </a:prstGeom>
          <a:noFill/>
        </p:spPr>
        <p:txBody>
          <a:bodyPr wrap="none" rtlCol="0">
            <a:spAutoFit/>
          </a:bodyPr>
          <a:lstStyle/>
          <a:p>
            <a:r>
              <a:rPr lang="en-US" dirty="0" err="1"/>
              <a:t>Reinmann</a:t>
            </a:r>
            <a:r>
              <a:rPr lang="en-US" dirty="0"/>
              <a:t> et al. 2018</a:t>
            </a:r>
          </a:p>
        </p:txBody>
      </p:sp>
    </p:spTree>
    <p:extLst>
      <p:ext uri="{BB962C8B-B14F-4D97-AF65-F5344CB8AC3E}">
        <p14:creationId xmlns:p14="http://schemas.microsoft.com/office/powerpoint/2010/main" val="6062634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7391400" y="3124200"/>
            <a:ext cx="981551" cy="369332"/>
          </a:xfrm>
          <a:prstGeom prst="rect">
            <a:avLst/>
          </a:prstGeom>
          <a:noFill/>
        </p:spPr>
        <p:txBody>
          <a:bodyPr wrap="none" rtlCol="0">
            <a:spAutoFit/>
          </a:bodyPr>
          <a:lstStyle/>
          <a:p>
            <a:r>
              <a:rPr lang="en-US" dirty="0">
                <a:solidFill>
                  <a:prstClr val="white">
                    <a:lumMod val="50000"/>
                  </a:prstClr>
                </a:solidFill>
              </a:rPr>
              <a:t>S. </a:t>
            </a:r>
            <a:r>
              <a:rPr lang="en-US" dirty="0" err="1">
                <a:solidFill>
                  <a:prstClr val="white">
                    <a:lumMod val="50000"/>
                  </a:prstClr>
                </a:solidFill>
              </a:rPr>
              <a:t>Faccio</a:t>
            </a:r>
            <a:endParaRPr lang="en-US" dirty="0">
              <a:solidFill>
                <a:prstClr val="white">
                  <a:lumMod val="50000"/>
                </a:prstClr>
              </a:solidFill>
            </a:endParaRPr>
          </a:p>
        </p:txBody>
      </p:sp>
      <p:sp>
        <p:nvSpPr>
          <p:cNvPr id="5" name="TextBox 4"/>
          <p:cNvSpPr txBox="1"/>
          <p:nvPr/>
        </p:nvSpPr>
        <p:spPr>
          <a:xfrm>
            <a:off x="7391400" y="6149591"/>
            <a:ext cx="1219200" cy="646331"/>
          </a:xfrm>
          <a:prstGeom prst="rect">
            <a:avLst/>
          </a:prstGeom>
          <a:noFill/>
        </p:spPr>
        <p:txBody>
          <a:bodyPr wrap="square" rtlCol="0">
            <a:spAutoFit/>
          </a:bodyPr>
          <a:lstStyle/>
          <a:p>
            <a:r>
              <a:rPr lang="en-US" dirty="0">
                <a:solidFill>
                  <a:prstClr val="black"/>
                </a:solidFill>
              </a:rPr>
              <a:t>Credit:</a:t>
            </a:r>
          </a:p>
          <a:p>
            <a:r>
              <a:rPr lang="en-US" dirty="0">
                <a:solidFill>
                  <a:prstClr val="black"/>
                </a:solidFill>
              </a:rPr>
              <a:t>S. Mills Lab</a:t>
            </a:r>
          </a:p>
        </p:txBody>
      </p:sp>
    </p:spTree>
    <p:extLst>
      <p:ext uri="{BB962C8B-B14F-4D97-AF65-F5344CB8AC3E}">
        <p14:creationId xmlns:p14="http://schemas.microsoft.com/office/powerpoint/2010/main" val="10150562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57CA7-B361-4E7D-B72B-E0D0C68561B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5553161-5AD7-4552-8C48-1A1579763D4B}"/>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323CDE55-2F92-405D-8D75-DEC28A21558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80607" y="838200"/>
            <a:ext cx="8382786" cy="2590800"/>
          </a:xfrm>
          <a:prstGeom prst="rect">
            <a:avLst/>
          </a:prstGeom>
        </p:spPr>
      </p:pic>
      <p:pic>
        <p:nvPicPr>
          <p:cNvPr id="5" name="Picture 2">
            <a:extLst>
              <a:ext uri="{FF2B5EF4-FFF2-40B4-BE49-F238E27FC236}">
                <a16:creationId xmlns:a16="http://schemas.microsoft.com/office/drawing/2014/main" id="{A934CBCB-4C44-4EAC-97DD-525FD3334FE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0607" y="3445497"/>
            <a:ext cx="8209983" cy="318547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77075625-6105-4BF1-8BC0-C4A6D89474D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200" y="3429000"/>
            <a:ext cx="9067800" cy="3368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1">
            <a:extLst>
              <a:ext uri="{FF2B5EF4-FFF2-40B4-BE49-F238E27FC236}">
                <a16:creationId xmlns:a16="http://schemas.microsoft.com/office/drawing/2014/main" id="{3D0EA249-9A07-44F8-89EE-0DAE2882C206}"/>
              </a:ext>
            </a:extLst>
          </p:cNvPr>
          <p:cNvSpPr txBox="1">
            <a:spLocks/>
          </p:cNvSpPr>
          <p:nvPr/>
        </p:nvSpPr>
        <p:spPr>
          <a:xfrm>
            <a:off x="7002183" y="6197587"/>
            <a:ext cx="2189922" cy="682487"/>
          </a:xfrm>
          <a:prstGeom prst="rect">
            <a:avLst/>
          </a:prstGeom>
        </p:spPr>
        <p:txBody>
          <a:bodyPr vert="horz" lIns="91440" tIns="45720" rIns="91440" bIns="45720" rtlCol="0" anchor="ct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dirty="0" err="1"/>
              <a:t>Pacifici</a:t>
            </a:r>
            <a:r>
              <a:rPr lang="en-US" sz="1800" dirty="0"/>
              <a:t> et al. 2014, 2017 </a:t>
            </a:r>
            <a:r>
              <a:rPr lang="en-US" sz="1800" i="1" dirty="0"/>
              <a:t>Nature Climate Change</a:t>
            </a:r>
          </a:p>
        </p:txBody>
      </p:sp>
      <p:sp>
        <p:nvSpPr>
          <p:cNvPr id="8" name="Title 1">
            <a:extLst>
              <a:ext uri="{FF2B5EF4-FFF2-40B4-BE49-F238E27FC236}">
                <a16:creationId xmlns:a16="http://schemas.microsoft.com/office/drawing/2014/main" id="{BAD5E033-7E65-4A71-A37E-8E0D77A0C431}"/>
              </a:ext>
            </a:extLst>
          </p:cNvPr>
          <p:cNvSpPr txBox="1">
            <a:spLocks/>
          </p:cNvSpPr>
          <p:nvPr/>
        </p:nvSpPr>
        <p:spPr>
          <a:xfrm>
            <a:off x="419100" y="9938"/>
            <a:ext cx="8229600" cy="82826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Wildlife Vulnerability</a:t>
            </a:r>
          </a:p>
        </p:txBody>
      </p:sp>
    </p:spTree>
    <p:extLst>
      <p:ext uri="{BB962C8B-B14F-4D97-AF65-F5344CB8AC3E}">
        <p14:creationId xmlns:p14="http://schemas.microsoft.com/office/powerpoint/2010/main" val="1365716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a:extLst>
              <a:ext uri="{FF2B5EF4-FFF2-40B4-BE49-F238E27FC236}">
                <a16:creationId xmlns:a16="http://schemas.microsoft.com/office/drawing/2014/main" id="{85A21914-214C-4C60-B728-271AF07215E5}"/>
              </a:ext>
            </a:extLst>
          </p:cNvPr>
          <p:cNvSpPr txBox="1">
            <a:spLocks noChangeArrowheads="1"/>
          </p:cNvSpPr>
          <p:nvPr/>
        </p:nvSpPr>
        <p:spPr bwMode="auto">
          <a:xfrm>
            <a:off x="325440" y="0"/>
            <a:ext cx="8493120" cy="6436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9pPr>
          </a:lstStyle>
          <a:p>
            <a:pPr algn="ctr"/>
            <a:r>
              <a:rPr lang="en-GB" altLang="en-US" sz="2000" b="1" dirty="0">
                <a:latin typeface="Arial" panose="020B0604020202020204" pitchFamily="34" charset="0"/>
              </a:rPr>
              <a:t>Predicted extinction risks from climate change </a:t>
            </a:r>
          </a:p>
          <a:p>
            <a:pPr algn="ctr"/>
            <a:r>
              <a:rPr lang="en-GB" altLang="en-US" sz="2000" b="1" dirty="0">
                <a:latin typeface="Arial" panose="020B0604020202020204" pitchFamily="34" charset="0"/>
              </a:rPr>
              <a:t>accelerate with global temperature rise</a:t>
            </a:r>
          </a:p>
        </p:txBody>
      </p:sp>
      <p:pic>
        <p:nvPicPr>
          <p:cNvPr id="3075" name="Picture 3">
            <a:extLst>
              <a:ext uri="{FF2B5EF4-FFF2-40B4-BE49-F238E27FC236}">
                <a16:creationId xmlns:a16="http://schemas.microsoft.com/office/drawing/2014/main" id="{DEC36D1D-179E-4388-AF4A-9FE8F4C47F7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7921" y="982440"/>
            <a:ext cx="4979520" cy="48931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Picture 2">
            <a:extLst>
              <a:ext uri="{FF2B5EF4-FFF2-40B4-BE49-F238E27FC236}">
                <a16:creationId xmlns:a16="http://schemas.microsoft.com/office/drawing/2014/main" id="{646BC1FA-287C-4A99-B848-C1DBC42695E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43918" y="801221"/>
            <a:ext cx="3650932" cy="5945538"/>
          </a:xfrm>
          <a:prstGeom prst="rect">
            <a:avLst/>
          </a:prstGeom>
        </p:spPr>
      </p:pic>
      <p:sp>
        <p:nvSpPr>
          <p:cNvPr id="9" name="TextBox 8">
            <a:extLst>
              <a:ext uri="{FF2B5EF4-FFF2-40B4-BE49-F238E27FC236}">
                <a16:creationId xmlns:a16="http://schemas.microsoft.com/office/drawing/2014/main" id="{E651F56C-DCB2-4D6F-A1C6-3C8FA9E95E66}"/>
              </a:ext>
            </a:extLst>
          </p:cNvPr>
          <p:cNvSpPr txBox="1"/>
          <p:nvPr/>
        </p:nvSpPr>
        <p:spPr>
          <a:xfrm>
            <a:off x="217441" y="6411743"/>
            <a:ext cx="1298753" cy="371512"/>
          </a:xfrm>
          <a:prstGeom prst="rect">
            <a:avLst/>
          </a:prstGeom>
          <a:noFill/>
        </p:spPr>
        <p:txBody>
          <a:bodyPr wrap="none" rtlCol="0">
            <a:spAutoFit/>
          </a:bodyPr>
          <a:lstStyle/>
          <a:p>
            <a:r>
              <a:rPr lang="en-US" sz="1814" dirty="0"/>
              <a:t>Urban 2015</a:t>
            </a:r>
          </a:p>
        </p:txBody>
      </p:sp>
    </p:spTree>
    <p:extLst>
      <p:ext uri="{BB962C8B-B14F-4D97-AF65-F5344CB8AC3E}">
        <p14:creationId xmlns:p14="http://schemas.microsoft.com/office/powerpoint/2010/main" val="3422645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4F318-2E4B-4823-8F15-8FA9EAA0FB2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1C90A7E-BC73-4C27-B2C1-489387F3E1BC}"/>
              </a:ext>
            </a:extLst>
          </p:cNvPr>
          <p:cNvSpPr>
            <a:spLocks noGrp="1"/>
          </p:cNvSpPr>
          <p:nvPr>
            <p:ph idx="1"/>
          </p:nvPr>
        </p:nvSpPr>
        <p:spPr/>
        <p:txBody>
          <a:bodyPr/>
          <a:lstStyle/>
          <a:p>
            <a:endParaRPr lang="en-US" dirty="0"/>
          </a:p>
        </p:txBody>
      </p:sp>
      <p:sp>
        <p:nvSpPr>
          <p:cNvPr id="6" name="TextBox 5">
            <a:extLst>
              <a:ext uri="{FF2B5EF4-FFF2-40B4-BE49-F238E27FC236}">
                <a16:creationId xmlns:a16="http://schemas.microsoft.com/office/drawing/2014/main" id="{0F3C1D5D-B221-4614-8261-22B964458B71}"/>
              </a:ext>
            </a:extLst>
          </p:cNvPr>
          <p:cNvSpPr txBox="1"/>
          <p:nvPr/>
        </p:nvSpPr>
        <p:spPr>
          <a:xfrm>
            <a:off x="8153400" y="6458523"/>
            <a:ext cx="85356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USFWS</a:t>
            </a:r>
          </a:p>
        </p:txBody>
      </p:sp>
    </p:spTree>
    <p:extLst>
      <p:ext uri="{BB962C8B-B14F-4D97-AF65-F5344CB8AC3E}">
        <p14:creationId xmlns:p14="http://schemas.microsoft.com/office/powerpoint/2010/main" val="15240614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alphaModFix amt="2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4F318-2E4B-4823-8F15-8FA9EAA0FB2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1C90A7E-BC73-4C27-B2C1-489387F3E1BC}"/>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E000CDE2-E00E-4FF2-B602-AFFDE9F480FB}"/>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36076" y="463795"/>
            <a:ext cx="8855523" cy="6119567"/>
          </a:xfrm>
          <a:prstGeom prst="rect">
            <a:avLst/>
          </a:prstGeom>
        </p:spPr>
      </p:pic>
      <p:sp>
        <p:nvSpPr>
          <p:cNvPr id="6" name="TextBox 5">
            <a:extLst>
              <a:ext uri="{FF2B5EF4-FFF2-40B4-BE49-F238E27FC236}">
                <a16:creationId xmlns:a16="http://schemas.microsoft.com/office/drawing/2014/main" id="{0F3C1D5D-B221-4614-8261-22B964458B71}"/>
              </a:ext>
            </a:extLst>
          </p:cNvPr>
          <p:cNvSpPr txBox="1"/>
          <p:nvPr/>
        </p:nvSpPr>
        <p:spPr>
          <a:xfrm>
            <a:off x="6096000" y="6398695"/>
            <a:ext cx="297241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McDermott &amp; DeGroote 2016</a:t>
            </a:r>
          </a:p>
        </p:txBody>
      </p:sp>
    </p:spTree>
    <p:extLst>
      <p:ext uri="{BB962C8B-B14F-4D97-AF65-F5344CB8AC3E}">
        <p14:creationId xmlns:p14="http://schemas.microsoft.com/office/powerpoint/2010/main" val="13871478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alphaModFix amt="2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4F318-2E4B-4823-8F15-8FA9EAA0FB2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1C90A7E-BC73-4C27-B2C1-489387F3E1BC}"/>
              </a:ext>
            </a:extLst>
          </p:cNvPr>
          <p:cNvSpPr>
            <a:spLocks noGrp="1"/>
          </p:cNvSpPr>
          <p:nvPr>
            <p:ph idx="1"/>
          </p:nvPr>
        </p:nvSpPr>
        <p:spPr/>
        <p:txBody>
          <a:bodyPr/>
          <a:lstStyle/>
          <a:p>
            <a:endParaRPr lang="en-US"/>
          </a:p>
        </p:txBody>
      </p:sp>
      <p:sp>
        <p:nvSpPr>
          <p:cNvPr id="6" name="TextBox 5">
            <a:extLst>
              <a:ext uri="{FF2B5EF4-FFF2-40B4-BE49-F238E27FC236}">
                <a16:creationId xmlns:a16="http://schemas.microsoft.com/office/drawing/2014/main" id="{0F3C1D5D-B221-4614-8261-22B964458B71}"/>
              </a:ext>
            </a:extLst>
          </p:cNvPr>
          <p:cNvSpPr txBox="1"/>
          <p:nvPr/>
        </p:nvSpPr>
        <p:spPr>
          <a:xfrm>
            <a:off x="6096000" y="6398695"/>
            <a:ext cx="297241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McDermott &amp; DeGroote 2016</a:t>
            </a:r>
          </a:p>
        </p:txBody>
      </p:sp>
      <p:pic>
        <p:nvPicPr>
          <p:cNvPr id="7" name="Picture 6">
            <a:extLst>
              <a:ext uri="{FF2B5EF4-FFF2-40B4-BE49-F238E27FC236}">
                <a16:creationId xmlns:a16="http://schemas.microsoft.com/office/drawing/2014/main" id="{F675239B-A84C-4468-A090-9645D70722A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04800" y="589005"/>
            <a:ext cx="8534400" cy="6116595"/>
          </a:xfrm>
          <a:prstGeom prst="rect">
            <a:avLst/>
          </a:prstGeom>
        </p:spPr>
      </p:pic>
    </p:spTree>
    <p:extLst>
      <p:ext uri="{BB962C8B-B14F-4D97-AF65-F5344CB8AC3E}">
        <p14:creationId xmlns:p14="http://schemas.microsoft.com/office/powerpoint/2010/main" val="28020440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5281101" y="1905002"/>
            <a:ext cx="3786699" cy="4239399"/>
            <a:chOff x="4800600" y="2019300"/>
            <a:chExt cx="4214513" cy="4747359"/>
          </a:xfrm>
        </p:grpSpPr>
        <p:grpSp>
          <p:nvGrpSpPr>
            <p:cNvPr id="8" name="Group 7"/>
            <p:cNvGrpSpPr/>
            <p:nvPr/>
          </p:nvGrpSpPr>
          <p:grpSpPr>
            <a:xfrm>
              <a:off x="4800600" y="2019300"/>
              <a:ext cx="4038599" cy="3848100"/>
              <a:chOff x="939801" y="2971800"/>
              <a:chExt cx="4038599" cy="3848100"/>
            </a:xfrm>
          </p:grpSpPr>
          <p:sp>
            <p:nvSpPr>
              <p:cNvPr id="10" name="Rounded Rectangle 9"/>
              <p:cNvSpPr/>
              <p:nvPr/>
            </p:nvSpPr>
            <p:spPr>
              <a:xfrm>
                <a:off x="3683000" y="4533900"/>
                <a:ext cx="1295400" cy="800100"/>
              </a:xfrm>
              <a:prstGeom prst="roundRect">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497D"/>
                    </a:solidFill>
                    <a:effectLst/>
                    <a:uLnTx/>
                    <a:uFillTx/>
                    <a:latin typeface="Calibri"/>
                    <a:ea typeface="+mn-ea"/>
                    <a:cs typeface="+mn-cs"/>
                  </a:rPr>
                  <a:t>Adaptive capacity</a:t>
                </a:r>
              </a:p>
            </p:txBody>
          </p:sp>
          <p:sp>
            <p:nvSpPr>
              <p:cNvPr id="11" name="Rounded Rectangle 10"/>
              <p:cNvSpPr/>
              <p:nvPr/>
            </p:nvSpPr>
            <p:spPr>
              <a:xfrm>
                <a:off x="939801" y="2971800"/>
                <a:ext cx="1295400" cy="800100"/>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497D"/>
                    </a:solidFill>
                    <a:effectLst/>
                    <a:uLnTx/>
                    <a:uFillTx/>
                    <a:latin typeface="Calibri"/>
                    <a:ea typeface="+mn-ea"/>
                    <a:cs typeface="+mn-cs"/>
                  </a:rPr>
                  <a:t>Exposure</a:t>
                </a:r>
              </a:p>
            </p:txBody>
          </p:sp>
          <p:sp>
            <p:nvSpPr>
              <p:cNvPr id="12" name="Rounded Rectangle 11"/>
              <p:cNvSpPr/>
              <p:nvPr/>
            </p:nvSpPr>
            <p:spPr>
              <a:xfrm>
                <a:off x="2819400" y="2971800"/>
                <a:ext cx="1511299" cy="800100"/>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497D"/>
                    </a:solidFill>
                    <a:effectLst/>
                    <a:uLnTx/>
                    <a:uFillTx/>
                    <a:latin typeface="Calibri"/>
                    <a:ea typeface="+mn-ea"/>
                    <a:cs typeface="+mn-cs"/>
                  </a:rPr>
                  <a:t>Sensitivity</a:t>
                </a:r>
              </a:p>
            </p:txBody>
          </p:sp>
          <p:sp>
            <p:nvSpPr>
              <p:cNvPr id="13" name="Rounded Rectangle 12"/>
              <p:cNvSpPr/>
              <p:nvPr/>
            </p:nvSpPr>
            <p:spPr>
              <a:xfrm>
                <a:off x="1905000" y="4533900"/>
                <a:ext cx="1295400" cy="800100"/>
              </a:xfrm>
              <a:prstGeom prst="roundRect">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497D"/>
                    </a:solidFill>
                    <a:effectLst/>
                    <a:uLnTx/>
                    <a:uFillTx/>
                    <a:latin typeface="Calibri"/>
                    <a:ea typeface="+mn-ea"/>
                    <a:cs typeface="+mn-cs"/>
                  </a:rPr>
                  <a:t>Potential impact</a:t>
                </a:r>
              </a:p>
            </p:txBody>
          </p:sp>
          <p:sp>
            <p:nvSpPr>
              <p:cNvPr id="14" name="Rounded Rectangle 13"/>
              <p:cNvSpPr/>
              <p:nvPr/>
            </p:nvSpPr>
            <p:spPr>
              <a:xfrm>
                <a:off x="2667000" y="6019800"/>
                <a:ext cx="1752599" cy="800100"/>
              </a:xfrm>
              <a:prstGeom prst="round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497D"/>
                    </a:solidFill>
                    <a:effectLst/>
                    <a:uLnTx/>
                    <a:uFillTx/>
                    <a:latin typeface="Calibri"/>
                    <a:ea typeface="+mn-ea"/>
                    <a:cs typeface="+mn-cs"/>
                  </a:rPr>
                  <a:t>Vulnerability</a:t>
                </a:r>
              </a:p>
            </p:txBody>
          </p:sp>
          <p:grpSp>
            <p:nvGrpSpPr>
              <p:cNvPr id="15" name="Group 14"/>
              <p:cNvGrpSpPr/>
              <p:nvPr/>
            </p:nvGrpSpPr>
            <p:grpSpPr>
              <a:xfrm>
                <a:off x="1587501" y="3771900"/>
                <a:ext cx="1917699" cy="571500"/>
                <a:chOff x="1587501" y="3695700"/>
                <a:chExt cx="1917699" cy="571500"/>
              </a:xfrm>
            </p:grpSpPr>
            <p:cxnSp>
              <p:nvCxnSpPr>
                <p:cNvPr id="21" name="Straight Connector 20"/>
                <p:cNvCxnSpPr/>
                <p:nvPr/>
              </p:nvCxnSpPr>
              <p:spPr>
                <a:xfrm>
                  <a:off x="1587501" y="3733800"/>
                  <a:ext cx="0" cy="26670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505200" y="3695700"/>
                  <a:ext cx="0" cy="30480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587501" y="4000500"/>
                  <a:ext cx="1917699"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2546350" y="4000500"/>
                  <a:ext cx="0" cy="26670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p:nvGrpSpPr>
            <p:grpSpPr>
              <a:xfrm>
                <a:off x="2501901" y="5334000"/>
                <a:ext cx="1917699" cy="571500"/>
                <a:chOff x="1587501" y="3695700"/>
                <a:chExt cx="1917699" cy="571500"/>
              </a:xfrm>
            </p:grpSpPr>
            <p:cxnSp>
              <p:nvCxnSpPr>
                <p:cNvPr id="17" name="Straight Connector 16"/>
                <p:cNvCxnSpPr/>
                <p:nvPr/>
              </p:nvCxnSpPr>
              <p:spPr>
                <a:xfrm>
                  <a:off x="1587501" y="3733800"/>
                  <a:ext cx="0" cy="26670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505200" y="3695700"/>
                  <a:ext cx="0" cy="30480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587501" y="4000500"/>
                  <a:ext cx="1917699"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2546350" y="4000500"/>
                  <a:ext cx="0" cy="26670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grpSp>
        </p:grpSp>
        <p:sp>
          <p:nvSpPr>
            <p:cNvPr id="9" name="TextBox 8"/>
            <p:cNvSpPr txBox="1"/>
            <p:nvPr/>
          </p:nvSpPr>
          <p:spPr>
            <a:xfrm>
              <a:off x="5395614" y="6456470"/>
              <a:ext cx="3619499" cy="31018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a:ea typeface="+mn-ea"/>
                  <a:cs typeface="+mn-cs"/>
                </a:rPr>
                <a:t>Figure adapted from Glick et al. 2011 </a:t>
              </a:r>
            </a:p>
          </p:txBody>
        </p:sp>
      </p:grpSp>
      <p:sp>
        <p:nvSpPr>
          <p:cNvPr id="26" name="Title 1"/>
          <p:cNvSpPr txBox="1">
            <a:spLocks/>
          </p:cNvSpPr>
          <p:nvPr/>
        </p:nvSpPr>
        <p:spPr>
          <a:xfrm>
            <a:off x="492112" y="304800"/>
            <a:ext cx="8229600"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j-ea"/>
                <a:cs typeface="+mj-cs"/>
              </a:rPr>
              <a:t>Climate Change Vulnerability Assessments</a:t>
            </a:r>
            <a:endParaRPr kumimoji="0" lang="en-US" sz="3200" b="0" i="1" u="none" strike="noStrike" kern="1200" cap="none" spc="0" normalizeH="0" baseline="0" noProof="0" dirty="0">
              <a:ln>
                <a:noFill/>
              </a:ln>
              <a:solidFill>
                <a:prstClr val="black"/>
              </a:solidFill>
              <a:effectLst/>
              <a:uLnTx/>
              <a:uFillTx/>
              <a:latin typeface="Calibri"/>
              <a:ea typeface="+mj-ea"/>
              <a:cs typeface="+mj-cs"/>
            </a:endParaRPr>
          </a:p>
        </p:txBody>
      </p:sp>
      <p:sp>
        <p:nvSpPr>
          <p:cNvPr id="25" name="TextBox 24"/>
          <p:cNvSpPr txBox="1"/>
          <p:nvPr/>
        </p:nvSpPr>
        <p:spPr>
          <a:xfrm>
            <a:off x="0" y="1447800"/>
            <a:ext cx="5410200" cy="489364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Tools used as an initial step in adaptation planning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1" u="none" strike="noStrike" kern="1200" cap="none" spc="0" normalizeH="0" baseline="0" noProof="0" dirty="0">
                <a:ln>
                  <a:noFill/>
                </a:ln>
                <a:solidFill>
                  <a:prstClr val="black"/>
                </a:solidFill>
                <a:effectLst/>
                <a:uLnTx/>
                <a:uFillTx/>
                <a:latin typeface="Calibri"/>
                <a:ea typeface="+mn-ea"/>
                <a:cs typeface="+mn-cs"/>
              </a:rPr>
              <a:t>Identify</a:t>
            </a:r>
            <a:r>
              <a:rPr kumimoji="0" lang="en-US" sz="2400" b="0" i="0" u="none" strike="noStrike" kern="1200" cap="none" spc="0" normalizeH="0" baseline="0" noProof="0" dirty="0">
                <a:ln>
                  <a:noFill/>
                </a:ln>
                <a:solidFill>
                  <a:prstClr val="black"/>
                </a:solidFill>
                <a:effectLst/>
                <a:uLnTx/>
                <a:uFillTx/>
                <a:latin typeface="Calibri"/>
                <a:ea typeface="+mn-ea"/>
                <a:cs typeface="+mn-cs"/>
              </a:rPr>
              <a:t> species and habitats at greatest risk from climate change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Descriptions of </a:t>
            </a:r>
            <a:r>
              <a:rPr kumimoji="0" lang="en-US" sz="2400" b="0" i="1" u="none" strike="noStrike" kern="1200" cap="none" spc="0" normalizeH="0" baseline="0" noProof="0" dirty="0">
                <a:ln>
                  <a:noFill/>
                </a:ln>
                <a:solidFill>
                  <a:prstClr val="black"/>
                </a:solidFill>
                <a:effectLst/>
                <a:uLnTx/>
                <a:uFillTx/>
                <a:latin typeface="Calibri"/>
                <a:ea typeface="+mn-ea"/>
                <a:cs typeface="+mn-cs"/>
              </a:rPr>
              <a:t>why</a:t>
            </a:r>
            <a:r>
              <a:rPr kumimoji="0" lang="en-US" sz="2400" b="0" i="0" u="none" strike="noStrike" kern="1200" cap="none" spc="0" normalizeH="0" baseline="0" noProof="0" dirty="0">
                <a:ln>
                  <a:noFill/>
                </a:ln>
                <a:solidFill>
                  <a:prstClr val="black"/>
                </a:solidFill>
                <a:effectLst/>
                <a:uLnTx/>
                <a:uFillTx/>
                <a:latin typeface="Calibri"/>
                <a:ea typeface="+mn-ea"/>
                <a:cs typeface="+mn-cs"/>
              </a:rPr>
              <a:t> species/habitats are vulnerable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Provide index of </a:t>
            </a:r>
            <a:r>
              <a:rPr kumimoji="0" lang="en-US" sz="2400" b="0" i="1" u="none" strike="noStrike" kern="1200" cap="none" spc="0" normalizeH="0" baseline="0" noProof="0" dirty="0">
                <a:ln>
                  <a:noFill/>
                </a:ln>
                <a:solidFill>
                  <a:prstClr val="black"/>
                </a:solidFill>
                <a:effectLst/>
                <a:uLnTx/>
                <a:uFillTx/>
                <a:latin typeface="Calibri"/>
                <a:ea typeface="+mn-ea"/>
                <a:cs typeface="+mn-cs"/>
              </a:rPr>
              <a:t>relative</a:t>
            </a:r>
            <a:r>
              <a:rPr kumimoji="0" lang="en-US" sz="2400" b="0" i="0" u="none" strike="noStrike" kern="1200" cap="none" spc="0" normalizeH="0" baseline="0" noProof="0" dirty="0">
                <a:ln>
                  <a:noFill/>
                </a:ln>
                <a:solidFill>
                  <a:prstClr val="black"/>
                </a:solidFill>
                <a:effectLst/>
                <a:uLnTx/>
                <a:uFillTx/>
                <a:latin typeface="Calibri"/>
                <a:ea typeface="+mn-ea"/>
                <a:cs typeface="+mn-cs"/>
              </a:rPr>
              <a:t> vulnerabilities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1" u="none" strike="noStrike" kern="1200" cap="none" spc="0" normalizeH="0" baseline="0" noProof="0" dirty="0">
                <a:ln>
                  <a:noFill/>
                </a:ln>
                <a:solidFill>
                  <a:prstClr val="black"/>
                </a:solidFill>
                <a:effectLst/>
                <a:uLnTx/>
                <a:uFillTx/>
                <a:latin typeface="Calibri"/>
                <a:ea typeface="+mn-ea"/>
                <a:cs typeface="+mn-cs"/>
              </a:rPr>
              <a:t>Inform</a:t>
            </a:r>
            <a:r>
              <a:rPr kumimoji="0" lang="en-US" sz="2400" b="0" i="0" u="none" strike="noStrike" kern="1200" cap="none" spc="0" normalizeH="0" baseline="0" noProof="0" dirty="0">
                <a:ln>
                  <a:noFill/>
                </a:ln>
                <a:solidFill>
                  <a:prstClr val="black"/>
                </a:solidFill>
                <a:effectLst/>
                <a:uLnTx/>
                <a:uFillTx/>
                <a:latin typeface="Calibri"/>
                <a:ea typeface="+mn-ea"/>
                <a:cs typeface="+mn-cs"/>
              </a:rPr>
              <a:t> conservation strategies designed to reduce those vulnerabilities</a:t>
            </a:r>
          </a:p>
        </p:txBody>
      </p:sp>
    </p:spTree>
    <p:extLst>
      <p:ext uri="{BB962C8B-B14F-4D97-AF65-F5344CB8AC3E}">
        <p14:creationId xmlns:p14="http://schemas.microsoft.com/office/powerpoint/2010/main" val="7051977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864399" y="76200"/>
            <a:ext cx="7355801" cy="4453708"/>
          </a:xfrm>
          <a:prstGeom prst="rect">
            <a:avLst/>
          </a:prstGeom>
        </p:spPr>
      </p:pic>
      <p:sp>
        <p:nvSpPr>
          <p:cNvPr id="21" name="Rectangle 20"/>
          <p:cNvSpPr/>
          <p:nvPr/>
        </p:nvSpPr>
        <p:spPr>
          <a:xfrm>
            <a:off x="5408080" y="5866024"/>
            <a:ext cx="1296302" cy="2235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203" tIns="45602" rIns="91203" bIns="45602" rtlCol="0" anchor="ctr"/>
          <a:lstStyle/>
          <a:p>
            <a:pPr marL="0" marR="0" lvl="0" indent="0" algn="ctr" defTabSz="91205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58" name="TextBox 3"/>
          <p:cNvSpPr txBox="1">
            <a:spLocks noChangeArrowheads="1"/>
          </p:cNvSpPr>
          <p:nvPr/>
        </p:nvSpPr>
        <p:spPr bwMode="auto">
          <a:xfrm>
            <a:off x="-1" y="3922455"/>
            <a:ext cx="5797763" cy="2554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03" tIns="45602" rIns="91203" bIns="45602">
            <a:spAutoFit/>
          </a:bodyPr>
          <a:lstStyle>
            <a:lvl1pPr marL="342900" indent="-342900">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marL="342900" marR="0" lvl="0" indent="-342900" algn="l" defTabSz="912059" rtl="0" eaLnBrk="0" fontAlgn="auto" latinLnBrk="0" hangingPunct="0">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srgbClr val="000000"/>
              </a:solidFill>
              <a:effectLst/>
              <a:uLnTx/>
              <a:uFillTx/>
              <a:latin typeface="Calibri"/>
              <a:ea typeface="+mn-ea"/>
              <a:cs typeface="Arial" pitchFamily="34" charset="0"/>
              <a:sym typeface="Arial"/>
            </a:endParaRPr>
          </a:p>
          <a:p>
            <a:pPr marL="0" marR="0" lvl="0" indent="0" algn="l" defTabSz="912059" rtl="0" eaLnBrk="0" fontAlgn="auto" latinLnBrk="0" hangingPunct="0">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Calibri"/>
              <a:ea typeface="+mn-ea"/>
              <a:cs typeface="Arial" pitchFamily="34" charset="0"/>
              <a:sym typeface="Arial"/>
            </a:endParaRPr>
          </a:p>
          <a:p>
            <a:pPr marL="0" marR="0" lvl="0" indent="0" algn="l" defTabSz="912059" rtl="0" eaLnBrk="0" fontAlgn="auto" latinLnBrk="0" hangingPunct="0">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Calibri"/>
              <a:ea typeface="+mn-ea"/>
              <a:cs typeface="Arial" pitchFamily="34" charset="0"/>
              <a:sym typeface="Arial"/>
            </a:endParaRPr>
          </a:p>
          <a:p>
            <a:pPr marL="0" marR="0" lvl="0" indent="0" algn="l" defTabSz="912059" rtl="0" eaLnBrk="0" fontAlgn="auto" latinLnBrk="0" hangingPunct="0">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Calibri"/>
              <a:ea typeface="+mn-ea"/>
              <a:cs typeface="Arial" pitchFamily="34" charset="0"/>
              <a:sym typeface="Arial"/>
            </a:endParaRPr>
          </a:p>
          <a:p>
            <a:pPr marL="0" marR="0" lvl="0" indent="0" algn="l" defTabSz="912059" rtl="0" eaLnBrk="0" fontAlgn="auto" latinLnBrk="0" hangingPunct="0">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Calibri"/>
              <a:ea typeface="+mn-ea"/>
              <a:cs typeface="Arial" pitchFamily="34" charset="0"/>
              <a:sym typeface="Arial"/>
            </a:endParaRPr>
          </a:p>
          <a:p>
            <a:pPr marL="0" marR="0" lvl="0" indent="0" algn="l" defTabSz="912059" rtl="0" eaLnBrk="0"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a:ea typeface="+mn-ea"/>
                <a:cs typeface="Arial" pitchFamily="34" charset="0"/>
                <a:sym typeface="Arial"/>
              </a:rPr>
              <a:t>Goal</a:t>
            </a:r>
            <a:r>
              <a:rPr kumimoji="0" lang="en-US" sz="2000" b="0" i="0" u="none" strike="noStrike" kern="1200" cap="none" spc="0" normalizeH="0" baseline="0" noProof="0" dirty="0">
                <a:ln>
                  <a:noFill/>
                </a:ln>
                <a:solidFill>
                  <a:srgbClr val="000000"/>
                </a:solidFill>
                <a:effectLst/>
                <a:uLnTx/>
                <a:uFillTx/>
                <a:latin typeface="Calibri"/>
                <a:ea typeface="+mn-ea"/>
                <a:cs typeface="Arial" pitchFamily="34" charset="0"/>
                <a:sym typeface="Arial"/>
              </a:rPr>
              <a:t>: </a:t>
            </a:r>
            <a:r>
              <a:rPr kumimoji="0" lang="en-US" sz="2000" b="0" i="0" u="none" strike="noStrike" kern="1200" cap="none" spc="0" normalizeH="0" baseline="0" noProof="0" dirty="0">
                <a:ln>
                  <a:noFill/>
                </a:ln>
                <a:solidFill>
                  <a:prstClr val="black"/>
                </a:solidFill>
                <a:effectLst/>
                <a:uLnTx/>
                <a:uFillTx/>
                <a:latin typeface="Calibri"/>
                <a:ea typeface="+mn-ea"/>
                <a:cs typeface="Arial" pitchFamily="34" charset="0"/>
                <a:sym typeface="Arial"/>
              </a:rPr>
              <a:t>To assist natural resource managers in </a:t>
            </a:r>
          </a:p>
          <a:p>
            <a:pPr marL="0" marR="0" lvl="0" indent="0" algn="l" defTabSz="912059"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Arial" pitchFamily="34" charset="0"/>
                <a:sym typeface="Arial"/>
              </a:rPr>
              <a:t>planning and development of climate </a:t>
            </a:r>
          </a:p>
          <a:p>
            <a:pPr marL="0" marR="0" lvl="0" indent="0" algn="l" defTabSz="912059"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Arial" pitchFamily="34" charset="0"/>
                <a:sym typeface="Arial"/>
              </a:rPr>
              <a:t>adaptation strategies on local and regional scales</a:t>
            </a:r>
          </a:p>
          <a:p>
            <a:pPr marL="342900" marR="0" lvl="0" indent="-342900" algn="l" defTabSz="912059" rtl="0" eaLnBrk="0" fontAlgn="auto" latinLnBrk="0" hangingPunct="0">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prstClr val="black"/>
              </a:solidFill>
              <a:effectLst/>
              <a:uLnTx/>
              <a:uFillTx/>
              <a:latin typeface="Calibri"/>
              <a:ea typeface="+mn-ea"/>
              <a:cs typeface="Arial" pitchFamily="34" charset="0"/>
              <a:sym typeface="Arial"/>
            </a:endParaRPr>
          </a:p>
        </p:txBody>
      </p:sp>
      <p:pic>
        <p:nvPicPr>
          <p:cNvPr id="9" name="Picture 6"/>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513815" y="4529908"/>
            <a:ext cx="2783798" cy="629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7"/>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129877" y="5090481"/>
            <a:ext cx="887314" cy="887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533532" y="5149098"/>
            <a:ext cx="1344589" cy="828857"/>
          </a:xfrm>
          <a:prstGeom prst="rect">
            <a:avLst/>
          </a:prstGeom>
        </p:spPr>
      </p:pic>
      <p:pic>
        <p:nvPicPr>
          <p:cNvPr id="12" name="Picture 1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690598" y="5926839"/>
            <a:ext cx="1685867" cy="494614"/>
          </a:xfrm>
          <a:prstGeom prst="rect">
            <a:avLst/>
          </a:prstGeom>
        </p:spPr>
      </p:pic>
      <p:pic>
        <p:nvPicPr>
          <p:cNvPr id="13" name="Picture 12"/>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533531" y="6048047"/>
            <a:ext cx="2591273" cy="665018"/>
          </a:xfrm>
          <a:prstGeom prst="rect">
            <a:avLst/>
          </a:prstGeom>
        </p:spPr>
      </p:pic>
      <p:pic>
        <p:nvPicPr>
          <p:cNvPr id="14" name="Picture 13"/>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287572" y="4004466"/>
            <a:ext cx="1755877" cy="707465"/>
          </a:xfrm>
          <a:prstGeom prst="rect">
            <a:avLst/>
          </a:prstGeom>
        </p:spPr>
      </p:pic>
      <p:pic>
        <p:nvPicPr>
          <p:cNvPr id="15" name="Picture 14"/>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97763" y="4069075"/>
            <a:ext cx="1408062" cy="578046"/>
          </a:xfrm>
          <a:prstGeom prst="rect">
            <a:avLst/>
          </a:prstGeom>
        </p:spPr>
      </p:pic>
      <p:sp>
        <p:nvSpPr>
          <p:cNvPr id="2" name="TextBox 1"/>
          <p:cNvSpPr txBox="1"/>
          <p:nvPr/>
        </p:nvSpPr>
        <p:spPr>
          <a:xfrm>
            <a:off x="2848675" y="6248400"/>
            <a:ext cx="3018775" cy="584775"/>
          </a:xfrm>
          <a:prstGeom prst="rect">
            <a:avLst/>
          </a:prstGeom>
          <a:noFill/>
          <a:ln>
            <a:noFill/>
          </a:ln>
        </p:spPr>
        <p:txBody>
          <a:bodyPr wrap="none" lIns="91203" tIns="45602" rIns="91203" bIns="45602" rtlCol="0">
            <a:spAutoFit/>
          </a:bodyPr>
          <a:lstStyle/>
          <a:p>
            <a:pPr marL="0" marR="0" lvl="0" indent="0" algn="l" defTabSz="912059"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70C0"/>
                </a:solidFill>
                <a:effectLst/>
                <a:uLnTx/>
                <a:uFillTx/>
                <a:latin typeface="Calibri"/>
                <a:ea typeface="+mn-ea"/>
                <a:cs typeface="Arial"/>
                <a:sym typeface="Arial"/>
              </a:rPr>
              <a:t>necsc.umass.edu</a:t>
            </a:r>
          </a:p>
        </p:txBody>
      </p:sp>
      <p:sp>
        <p:nvSpPr>
          <p:cNvPr id="18" name="Text Placeholder 3"/>
          <p:cNvSpPr txBox="1">
            <a:spLocks/>
          </p:cNvSpPr>
          <p:nvPr/>
        </p:nvSpPr>
        <p:spPr>
          <a:xfrm>
            <a:off x="-9450" y="228600"/>
            <a:ext cx="3445378" cy="2819400"/>
          </a:xfrm>
          <a:prstGeom prst="rect">
            <a:avLst/>
          </a:prstGeom>
        </p:spPr>
        <p:txBody>
          <a:bodyPr vert="horz" lIns="91203" tIns="45602" rIns="91203" bIns="45602" rtlCol="0">
            <a:normAutofit/>
          </a:bodyPr>
          <a:lstStyle>
            <a:lvl1pPr marL="342034" indent="-342034" algn="l" defTabSz="912059"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1050" indent="-285035" algn="l" defTabSz="912059"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0076" indent="-228008" algn="l" defTabSz="91205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6104" indent="-228008" algn="l" defTabSz="91205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2150" indent="-228008" algn="l" defTabSz="91205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08181" indent="-228008" algn="l" defTabSz="91205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64204" indent="-228008" algn="l" defTabSz="91205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0242" indent="-228008" algn="l" defTabSz="91205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76254" indent="-228008" algn="l" defTabSz="91205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2059"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3400" b="0" i="0" u="none" strike="noStrike" kern="1200" cap="none" spc="0" normalizeH="0" baseline="0" noProof="0" dirty="0">
                <a:ln>
                  <a:noFill/>
                </a:ln>
                <a:solidFill>
                  <a:prstClr val="black"/>
                </a:solidFill>
                <a:effectLst/>
                <a:uLnTx/>
                <a:uFillTx/>
                <a:latin typeface="Calibri"/>
                <a:ea typeface="+mn-ea"/>
                <a:cs typeface="+mn-cs"/>
              </a:rPr>
              <a:t>DOI Climate Adaptation Science Centers</a:t>
            </a:r>
          </a:p>
        </p:txBody>
      </p:sp>
      <p:pic>
        <p:nvPicPr>
          <p:cNvPr id="4" name="Picture 3">
            <a:extLst>
              <a:ext uri="{FF2B5EF4-FFF2-40B4-BE49-F238E27FC236}">
                <a16:creationId xmlns:a16="http://schemas.microsoft.com/office/drawing/2014/main" id="{B57C5067-D546-4941-B873-F2CF5EA3E251}"/>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26809" y="4298171"/>
            <a:ext cx="3503377" cy="1042834"/>
          </a:xfrm>
          <a:prstGeom prst="rect">
            <a:avLst/>
          </a:prstGeom>
        </p:spPr>
      </p:pic>
    </p:spTree>
    <p:extLst>
      <p:ext uri="{BB962C8B-B14F-4D97-AF65-F5344CB8AC3E}">
        <p14:creationId xmlns:p14="http://schemas.microsoft.com/office/powerpoint/2010/main" val="18631318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p:nvPr/>
        </p:nvPicPr>
        <p:blipFill>
          <a:blip r:embed="rId2">
            <a:extLst>
              <a:ext uri="{28A0092B-C50C-407E-A947-70E740481C1C}">
                <a14:useLocalDpi xmlns:a14="http://schemas.microsoft.com/office/drawing/2010/main"/>
              </a:ext>
            </a:extLst>
          </a:blip>
          <a:stretch>
            <a:fillRect/>
          </a:stretch>
        </p:blipFill>
        <p:spPr>
          <a:xfrm>
            <a:off x="-228600" y="-228600"/>
            <a:ext cx="9601200" cy="7315200"/>
          </a:xfrm>
          <a:prstGeom prst="rect">
            <a:avLst/>
          </a:prstGeom>
        </p:spPr>
      </p:pic>
      <p:sp>
        <p:nvSpPr>
          <p:cNvPr id="5" name="TextBox 4"/>
          <p:cNvSpPr txBox="1"/>
          <p:nvPr/>
        </p:nvSpPr>
        <p:spPr>
          <a:xfrm>
            <a:off x="7233925" y="6226629"/>
            <a:ext cx="191007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U.S. Forest Service</a:t>
            </a:r>
          </a:p>
        </p:txBody>
      </p:sp>
    </p:spTree>
    <p:extLst>
      <p:ext uri="{BB962C8B-B14F-4D97-AF65-F5344CB8AC3E}">
        <p14:creationId xmlns:p14="http://schemas.microsoft.com/office/powerpoint/2010/main" val="22062362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Map of boreal forest</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914400" y="0"/>
            <a:ext cx="7285055" cy="6858000"/>
          </a:xfrm>
        </p:spPr>
      </p:pic>
    </p:spTree>
    <p:extLst>
      <p:ext uri="{BB962C8B-B14F-4D97-AF65-F5344CB8AC3E}">
        <p14:creationId xmlns:p14="http://schemas.microsoft.com/office/powerpoint/2010/main" val="36481794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8" name="TextBox 7"/>
          <p:cNvSpPr txBox="1"/>
          <p:nvPr/>
        </p:nvSpPr>
        <p:spPr>
          <a:xfrm>
            <a:off x="0" y="34412"/>
            <a:ext cx="9144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Georgia" pitchFamily="18" charset="0"/>
                <a:ea typeface="+mn-ea"/>
                <a:cs typeface="+mn-cs"/>
              </a:rPr>
              <a:t>Boreal forests contribute significantly to region’s biodiversity</a:t>
            </a:r>
          </a:p>
        </p:txBody>
      </p:sp>
      <p:pic>
        <p:nvPicPr>
          <p:cNvPr id="13" name="Picture 12" descr="boch.bmp"/>
          <p:cNvPicPr>
            <a:picLocks noChangeAspect="1"/>
          </p:cNvPicPr>
          <p:nvPr/>
        </p:nvPicPr>
        <p:blipFill>
          <a:blip r:embed="rId5"/>
          <a:stretch>
            <a:fillRect/>
          </a:stretch>
        </p:blipFill>
        <p:spPr bwMode="auto">
          <a:xfrm>
            <a:off x="4829516" y="1818133"/>
            <a:ext cx="1710211" cy="1711803"/>
          </a:xfrm>
          <a:prstGeom prst="rect">
            <a:avLst/>
          </a:prstGeom>
          <a:ln w="28575" cap="sq">
            <a:noFill/>
            <a:prstDash val="solid"/>
            <a:miter lim="800000"/>
          </a:ln>
          <a:effectLst>
            <a:outerShdw blurRad="50800" dist="38100" dir="2700000" algn="tl" rotWithShape="0">
              <a:srgbClr val="000000">
                <a:alpha val="43000"/>
              </a:srgbClr>
            </a:outerShdw>
          </a:effectLst>
        </p:spPr>
      </p:pic>
      <p:pic>
        <p:nvPicPr>
          <p:cNvPr id="14" name="Picture 13" descr="DSC00063.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133613" y="1683685"/>
            <a:ext cx="1403929" cy="2296219"/>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15" name="Picture 4" descr="http://www.sierraforestlegacy.org/images/conservation/ProjectsAndPlans/BlackBackedWoodpecker2.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714114" y="1062002"/>
            <a:ext cx="1467986" cy="1833599"/>
          </a:xfrm>
          <a:prstGeom prst="rect">
            <a:avLst/>
          </a:prstGeom>
          <a:ln w="38100" cap="sq">
            <a:no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5404" y="2895600"/>
            <a:ext cx="1676398" cy="1651149"/>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17" name="Picture 16" descr="DSC00940.JPG"/>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52401" y="5298179"/>
            <a:ext cx="2078738" cy="1483715"/>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21" name="Picture 20"/>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7444037" y="5162036"/>
            <a:ext cx="1529528" cy="1553817"/>
          </a:xfrm>
          <a:prstGeom prst="rect">
            <a:avLst/>
          </a:prstGeom>
          <a:ln w="38100">
            <a:noFill/>
          </a:ln>
        </p:spPr>
      </p:pic>
      <p:pic>
        <p:nvPicPr>
          <p:cNvPr id="22" name="Picture 21"/>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194707" y="3802754"/>
            <a:ext cx="1657350" cy="1495425"/>
          </a:xfrm>
          <a:prstGeom prst="rect">
            <a:avLst/>
          </a:prstGeom>
          <a:ln w="38100" cap="sq">
            <a:noFill/>
            <a:prstDash val="solid"/>
            <a:miter lim="800000"/>
          </a:ln>
          <a:effectLst/>
        </p:spPr>
      </p:pic>
      <p:pic>
        <p:nvPicPr>
          <p:cNvPr id="23" name="Picture 22"/>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024021" y="3431744"/>
            <a:ext cx="1374067" cy="2054679"/>
          </a:xfrm>
          <a:prstGeom prst="rect">
            <a:avLst/>
          </a:prstGeom>
          <a:ln w="38100">
            <a:noFill/>
          </a:ln>
        </p:spPr>
      </p:pic>
      <p:pic>
        <p:nvPicPr>
          <p:cNvPr id="24" name="Picture 23"/>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170360" y="3403421"/>
            <a:ext cx="2514263" cy="1657351"/>
          </a:xfrm>
          <a:prstGeom prst="rect">
            <a:avLst/>
          </a:prstGeom>
          <a:ln w="38100">
            <a:noFill/>
          </a:ln>
        </p:spPr>
      </p:pic>
      <p:pic>
        <p:nvPicPr>
          <p:cNvPr id="18" name="Picture 2" descr="Image result for canada lynx fws"/>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3048002" y="5108745"/>
            <a:ext cx="2087563" cy="1749257"/>
          </a:xfrm>
          <a:prstGeom prst="rect">
            <a:avLst/>
          </a:prstGeom>
          <a:noFill/>
          <a:ln w="38100">
            <a:noFill/>
          </a:ln>
          <a:extLst>
            <a:ext uri="{909E8E84-426E-40DD-AFC4-6F175D3DCCD1}">
              <a14:hiddenFill xmlns:a14="http://schemas.microsoft.com/office/drawing/2010/main">
                <a:solidFill>
                  <a:srgbClr val="FFFFFF"/>
                </a:solidFill>
              </a14:hiddenFill>
            </a:ext>
          </a:extLst>
        </p:spPr>
      </p:pic>
      <p:pic>
        <p:nvPicPr>
          <p:cNvPr id="12290" name="Picture 2" descr="C:\Users\tmorelli\Pictures\Moose.JPG"/>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7315200" y="3429001"/>
            <a:ext cx="1745914" cy="130938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222948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par>
                                <p:cTn id="26" presetID="10" presetClass="entr" presetSubtype="0"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par>
                                <p:cTn id="29" presetID="10" presetClass="entr" presetSubtype="0"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par>
                                <p:cTn id="32" presetID="10" presetClass="entr" presetSubtype="0" fill="hold"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cTn>
                              </p:par>
                              <p:par>
                                <p:cTn id="35" presetID="10"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par>
                                <p:cTn id="38" presetID="10" presetClass="entr" presetSubtype="0" fill="hold" nodeType="withEffect">
                                  <p:stCondLst>
                                    <p:cond delay="0"/>
                                  </p:stCondLst>
                                  <p:childTnLst>
                                    <p:set>
                                      <p:cBhvr>
                                        <p:cTn id="39" dur="1" fill="hold">
                                          <p:stCondLst>
                                            <p:cond delay="0"/>
                                          </p:stCondLst>
                                        </p:cTn>
                                        <p:tgtEl>
                                          <p:spTgt spid="12290"/>
                                        </p:tgtEl>
                                        <p:attrNameLst>
                                          <p:attrName>style.visibility</p:attrName>
                                        </p:attrNameLst>
                                      </p:cBhvr>
                                      <p:to>
                                        <p:strVal val="visible"/>
                                      </p:to>
                                    </p:set>
                                    <p:animEffect transition="in" filter="fade">
                                      <p:cBhvr>
                                        <p:cTn id="40" dur="5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2"/>
          <p:cNvSpPr txBox="1">
            <a:spLocks/>
          </p:cNvSpPr>
          <p:nvPr/>
        </p:nvSpPr>
        <p:spPr>
          <a:xfrm>
            <a:off x="228600" y="152400"/>
            <a:ext cx="8534400" cy="67791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b="0" i="1" u="none" strike="noStrike" kern="1200" cap="none" spc="0" normalizeH="0" baseline="0" noProof="0" dirty="0">
                <a:ln>
                  <a:noFill/>
                </a:ln>
                <a:solidFill>
                  <a:prstClr val="black"/>
                </a:solidFill>
                <a:effectLst/>
                <a:uLnTx/>
                <a:uFillTx/>
                <a:latin typeface="Calibri"/>
                <a:ea typeface="+mn-ea"/>
                <a:cs typeface="+mn-cs"/>
              </a:rPr>
              <a:t>Potential</a:t>
            </a:r>
            <a:r>
              <a:rPr kumimoji="0" lang="en-US" sz="2400" b="0" i="0" u="none" strike="noStrike" kern="1200" cap="none" spc="0" normalizeH="0" baseline="0" noProof="0" dirty="0">
                <a:ln>
                  <a:noFill/>
                </a:ln>
                <a:solidFill>
                  <a:prstClr val="black"/>
                </a:solidFill>
                <a:effectLst/>
                <a:uLnTx/>
                <a:uFillTx/>
                <a:latin typeface="Calibri"/>
                <a:ea typeface="+mn-ea"/>
                <a:cs typeface="+mn-cs"/>
              </a:rPr>
              <a:t> vital rates under 12 climate scenarios – Fir/birch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2" name="Group 1"/>
          <p:cNvGrpSpPr/>
          <p:nvPr/>
        </p:nvGrpSpPr>
        <p:grpSpPr>
          <a:xfrm>
            <a:off x="4260145" y="618118"/>
            <a:ext cx="4440478" cy="3657600"/>
            <a:chOff x="4474922" y="1676400"/>
            <a:chExt cx="4440478" cy="3657600"/>
          </a:xfrm>
        </p:grpSpPr>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t="19811" r="8375" b="4717"/>
            <a:stretch/>
          </p:blipFill>
          <p:spPr>
            <a:xfrm>
              <a:off x="4474922" y="1676400"/>
              <a:ext cx="4440478" cy="3657600"/>
            </a:xfrm>
            <a:prstGeom prst="rect">
              <a:avLst/>
            </a:prstGeom>
          </p:spPr>
        </p:pic>
        <p:sp>
          <p:nvSpPr>
            <p:cNvPr id="13" name="TextBox 12"/>
            <p:cNvSpPr txBox="1"/>
            <p:nvPr/>
          </p:nvSpPr>
          <p:spPr>
            <a:xfrm>
              <a:off x="6477000" y="1756855"/>
              <a:ext cx="1514084"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Balsam fir</a:t>
              </a:r>
            </a:p>
          </p:txBody>
        </p:sp>
      </p:grpSp>
      <p:grpSp>
        <p:nvGrpSpPr>
          <p:cNvPr id="45" name="Group 44"/>
          <p:cNvGrpSpPr/>
          <p:nvPr/>
        </p:nvGrpSpPr>
        <p:grpSpPr>
          <a:xfrm>
            <a:off x="4287904" y="3248293"/>
            <a:ext cx="4495805" cy="3581400"/>
            <a:chOff x="4287904" y="3248293"/>
            <a:chExt cx="4495805" cy="3581400"/>
          </a:xfrm>
        </p:grpSpPr>
        <p:pic>
          <p:nvPicPr>
            <p:cNvPr id="4" name="Picture 3"/>
            <p:cNvPicPr>
              <a:picLocks noChangeAspect="1"/>
            </p:cNvPicPr>
            <p:nvPr/>
          </p:nvPicPr>
          <p:blipFill rotWithShape="1">
            <a:blip r:embed="rId5" cstate="screen">
              <a:extLst>
                <a:ext uri="{28A0092B-C50C-407E-A947-70E740481C1C}">
                  <a14:useLocalDpi xmlns:a14="http://schemas.microsoft.com/office/drawing/2010/main"/>
                </a:ext>
              </a:extLst>
            </a:blip>
            <a:srcRect t="20440" r="7232" b="5660"/>
            <a:stretch/>
          </p:blipFill>
          <p:spPr>
            <a:xfrm>
              <a:off x="4287904" y="3248293"/>
              <a:ext cx="4495805" cy="3581400"/>
            </a:xfrm>
            <a:prstGeom prst="rect">
              <a:avLst/>
            </a:prstGeom>
          </p:spPr>
        </p:pic>
        <p:sp>
          <p:nvSpPr>
            <p:cNvPr id="44" name="TextBox 43"/>
            <p:cNvSpPr txBox="1"/>
            <p:nvPr/>
          </p:nvSpPr>
          <p:spPr>
            <a:xfrm>
              <a:off x="6262222" y="3329906"/>
              <a:ext cx="1814977"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Paper birch</a:t>
              </a:r>
            </a:p>
          </p:txBody>
        </p:sp>
      </p:grpSp>
      <p:pic>
        <p:nvPicPr>
          <p:cNvPr id="46" name="Picture 4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8252" y="3776723"/>
            <a:ext cx="4108369" cy="3081277"/>
          </a:xfrm>
          <a:prstGeom prst="rect">
            <a:avLst/>
          </a:prstGeom>
          <a:solidFill>
            <a:schemeClr val="bg1"/>
          </a:solidFill>
          <a:ln w="25400">
            <a:solidFill>
              <a:schemeClr val="tx1"/>
            </a:solidFill>
          </a:ln>
        </p:spPr>
      </p:pic>
      <p:grpSp>
        <p:nvGrpSpPr>
          <p:cNvPr id="47" name="Group 46"/>
          <p:cNvGrpSpPr/>
          <p:nvPr/>
        </p:nvGrpSpPr>
        <p:grpSpPr>
          <a:xfrm>
            <a:off x="451081" y="539602"/>
            <a:ext cx="3513515" cy="3210052"/>
            <a:chOff x="5670513" y="685800"/>
            <a:chExt cx="3513515" cy="3210052"/>
          </a:xfrm>
        </p:grpSpPr>
        <p:sp>
          <p:nvSpPr>
            <p:cNvPr id="48" name="Cube 47"/>
            <p:cNvSpPr/>
            <p:nvPr/>
          </p:nvSpPr>
          <p:spPr>
            <a:xfrm>
              <a:off x="5670513" y="2687825"/>
              <a:ext cx="3473488" cy="1208027"/>
            </a:xfrm>
            <a:prstGeom prst="cube">
              <a:avLst>
                <a:gd name="adj" fmla="val 65518"/>
              </a:avLst>
            </a:prstGeom>
            <a:solidFill>
              <a:srgbClr val="E5D9AD"/>
            </a:solidFill>
            <a:ln>
              <a:solidFill>
                <a:schemeClr val="bg2">
                  <a:lumMod val="50000"/>
                </a:schemeClr>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49" name="Group 48"/>
            <p:cNvGrpSpPr/>
            <p:nvPr/>
          </p:nvGrpSpPr>
          <p:grpSpPr>
            <a:xfrm>
              <a:off x="7239000" y="685800"/>
              <a:ext cx="692161" cy="2225038"/>
              <a:chOff x="8915400" y="1325880"/>
              <a:chExt cx="1235013" cy="3970099"/>
            </a:xfrm>
            <a:effectLst>
              <a:outerShdw blurRad="76200" dir="13500000" sy="23000" kx="1200000" algn="br" rotWithShape="0">
                <a:prstClr val="black">
                  <a:alpha val="20000"/>
                </a:prstClr>
              </a:outerShdw>
            </a:effectLst>
          </p:grpSpPr>
          <p:sp>
            <p:nvSpPr>
              <p:cNvPr id="77" name="Freeform 76"/>
              <p:cNvSpPr/>
              <p:nvPr/>
            </p:nvSpPr>
            <p:spPr>
              <a:xfrm>
                <a:off x="9459681" y="4495800"/>
                <a:ext cx="111039" cy="800179"/>
              </a:xfrm>
              <a:custGeom>
                <a:avLst/>
                <a:gdLst>
                  <a:gd name="connsiteX0" fmla="*/ 19599 w 111039"/>
                  <a:gd name="connsiteY0" fmla="*/ 0 h 800179"/>
                  <a:gd name="connsiteX1" fmla="*/ 19599 w 111039"/>
                  <a:gd name="connsiteY1" fmla="*/ 0 h 800179"/>
                  <a:gd name="connsiteX2" fmla="*/ 34839 w 111039"/>
                  <a:gd name="connsiteY2" fmla="*/ 137160 h 800179"/>
                  <a:gd name="connsiteX3" fmla="*/ 65319 w 111039"/>
                  <a:gd name="connsiteY3" fmla="*/ 350520 h 800179"/>
                  <a:gd name="connsiteX4" fmla="*/ 19599 w 111039"/>
                  <a:gd name="connsiteY4" fmla="*/ 518160 h 800179"/>
                  <a:gd name="connsiteX5" fmla="*/ 4359 w 111039"/>
                  <a:gd name="connsiteY5" fmla="*/ 563880 h 800179"/>
                  <a:gd name="connsiteX6" fmla="*/ 19599 w 111039"/>
                  <a:gd name="connsiteY6" fmla="*/ 792480 h 800179"/>
                  <a:gd name="connsiteX7" fmla="*/ 111039 w 111039"/>
                  <a:gd name="connsiteY7" fmla="*/ 762000 h 800179"/>
                  <a:gd name="connsiteX8" fmla="*/ 65319 w 111039"/>
                  <a:gd name="connsiteY8" fmla="*/ 243840 h 800179"/>
                  <a:gd name="connsiteX9" fmla="*/ 50079 w 111039"/>
                  <a:gd name="connsiteY9" fmla="*/ 198120 h 800179"/>
                  <a:gd name="connsiteX10" fmla="*/ 50079 w 111039"/>
                  <a:gd name="connsiteY10" fmla="*/ 167640 h 800179"/>
                  <a:gd name="connsiteX11" fmla="*/ 50079 w 111039"/>
                  <a:gd name="connsiteY11" fmla="*/ 167640 h 800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039" h="800179">
                    <a:moveTo>
                      <a:pt x="19599" y="0"/>
                    </a:moveTo>
                    <a:lnTo>
                      <a:pt x="19599" y="0"/>
                    </a:lnTo>
                    <a:cubicBezTo>
                      <a:pt x="24679" y="45720"/>
                      <a:pt x="30262" y="91387"/>
                      <a:pt x="34839" y="137160"/>
                    </a:cubicBezTo>
                    <a:cubicBezTo>
                      <a:pt x="53918" y="327953"/>
                      <a:pt x="31653" y="249521"/>
                      <a:pt x="65319" y="350520"/>
                    </a:cubicBezTo>
                    <a:cubicBezTo>
                      <a:pt x="43778" y="458225"/>
                      <a:pt x="58270" y="402146"/>
                      <a:pt x="19599" y="518160"/>
                    </a:cubicBezTo>
                    <a:lnTo>
                      <a:pt x="4359" y="563880"/>
                    </a:lnTo>
                    <a:cubicBezTo>
                      <a:pt x="9439" y="640080"/>
                      <a:pt x="-16608" y="725239"/>
                      <a:pt x="19599" y="792480"/>
                    </a:cubicBezTo>
                    <a:cubicBezTo>
                      <a:pt x="34831" y="820768"/>
                      <a:pt x="111039" y="762000"/>
                      <a:pt x="111039" y="762000"/>
                    </a:cubicBezTo>
                    <a:cubicBezTo>
                      <a:pt x="31851" y="524436"/>
                      <a:pt x="98092" y="751828"/>
                      <a:pt x="65319" y="243840"/>
                    </a:cubicBezTo>
                    <a:cubicBezTo>
                      <a:pt x="64285" y="227809"/>
                      <a:pt x="53229" y="213872"/>
                      <a:pt x="50079" y="198120"/>
                    </a:cubicBezTo>
                    <a:cubicBezTo>
                      <a:pt x="48086" y="188157"/>
                      <a:pt x="50079" y="177800"/>
                      <a:pt x="50079" y="167640"/>
                    </a:cubicBezTo>
                    <a:lnTo>
                      <a:pt x="50079" y="167640"/>
                    </a:lnTo>
                  </a:path>
                </a:pathLst>
              </a:cu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8" name="Freeform 77"/>
              <p:cNvSpPr/>
              <p:nvPr/>
            </p:nvSpPr>
            <p:spPr>
              <a:xfrm>
                <a:off x="8915400" y="1325880"/>
                <a:ext cx="1235013" cy="3444240"/>
              </a:xfrm>
              <a:custGeom>
                <a:avLst/>
                <a:gdLst>
                  <a:gd name="connsiteX0" fmla="*/ 579515 w 1235013"/>
                  <a:gd name="connsiteY0" fmla="*/ 0 h 3444240"/>
                  <a:gd name="connsiteX1" fmla="*/ 579515 w 1235013"/>
                  <a:gd name="connsiteY1" fmla="*/ 0 h 3444240"/>
                  <a:gd name="connsiteX2" fmla="*/ 564275 w 1235013"/>
                  <a:gd name="connsiteY2" fmla="*/ 137160 h 3444240"/>
                  <a:gd name="connsiteX3" fmla="*/ 518555 w 1235013"/>
                  <a:gd name="connsiteY3" fmla="*/ 167640 h 3444240"/>
                  <a:gd name="connsiteX4" fmla="*/ 503315 w 1235013"/>
                  <a:gd name="connsiteY4" fmla="*/ 213360 h 3444240"/>
                  <a:gd name="connsiteX5" fmla="*/ 488075 w 1235013"/>
                  <a:gd name="connsiteY5" fmla="*/ 365760 h 3444240"/>
                  <a:gd name="connsiteX6" fmla="*/ 442355 w 1235013"/>
                  <a:gd name="connsiteY6" fmla="*/ 381000 h 3444240"/>
                  <a:gd name="connsiteX7" fmla="*/ 411875 w 1235013"/>
                  <a:gd name="connsiteY7" fmla="*/ 472440 h 3444240"/>
                  <a:gd name="connsiteX8" fmla="*/ 381395 w 1235013"/>
                  <a:gd name="connsiteY8" fmla="*/ 685800 h 3444240"/>
                  <a:gd name="connsiteX9" fmla="*/ 366155 w 1235013"/>
                  <a:gd name="connsiteY9" fmla="*/ 731520 h 3444240"/>
                  <a:gd name="connsiteX10" fmla="*/ 320435 w 1235013"/>
                  <a:gd name="connsiteY10" fmla="*/ 777240 h 3444240"/>
                  <a:gd name="connsiteX11" fmla="*/ 305195 w 1235013"/>
                  <a:gd name="connsiteY11" fmla="*/ 944880 h 3444240"/>
                  <a:gd name="connsiteX12" fmla="*/ 335675 w 1235013"/>
                  <a:gd name="connsiteY12" fmla="*/ 1036320 h 3444240"/>
                  <a:gd name="connsiteX13" fmla="*/ 350915 w 1235013"/>
                  <a:gd name="connsiteY13" fmla="*/ 1082040 h 3444240"/>
                  <a:gd name="connsiteX14" fmla="*/ 335675 w 1235013"/>
                  <a:gd name="connsiteY14" fmla="*/ 1234440 h 3444240"/>
                  <a:gd name="connsiteX15" fmla="*/ 289955 w 1235013"/>
                  <a:gd name="connsiteY15" fmla="*/ 1325880 h 3444240"/>
                  <a:gd name="connsiteX16" fmla="*/ 274715 w 1235013"/>
                  <a:gd name="connsiteY16" fmla="*/ 1371600 h 3444240"/>
                  <a:gd name="connsiteX17" fmla="*/ 289955 w 1235013"/>
                  <a:gd name="connsiteY17" fmla="*/ 1447800 h 3444240"/>
                  <a:gd name="connsiteX18" fmla="*/ 335675 w 1235013"/>
                  <a:gd name="connsiteY18" fmla="*/ 1463040 h 3444240"/>
                  <a:gd name="connsiteX19" fmla="*/ 427115 w 1235013"/>
                  <a:gd name="connsiteY19" fmla="*/ 1508760 h 3444240"/>
                  <a:gd name="connsiteX20" fmla="*/ 381395 w 1235013"/>
                  <a:gd name="connsiteY20" fmla="*/ 1524000 h 3444240"/>
                  <a:gd name="connsiteX21" fmla="*/ 350915 w 1235013"/>
                  <a:gd name="connsiteY21" fmla="*/ 1615440 h 3444240"/>
                  <a:gd name="connsiteX22" fmla="*/ 381395 w 1235013"/>
                  <a:gd name="connsiteY22" fmla="*/ 1661160 h 3444240"/>
                  <a:gd name="connsiteX23" fmla="*/ 427115 w 1235013"/>
                  <a:gd name="connsiteY23" fmla="*/ 1676400 h 3444240"/>
                  <a:gd name="connsiteX24" fmla="*/ 488075 w 1235013"/>
                  <a:gd name="connsiteY24" fmla="*/ 1706880 h 3444240"/>
                  <a:gd name="connsiteX25" fmla="*/ 442355 w 1235013"/>
                  <a:gd name="connsiteY25" fmla="*/ 1722120 h 3444240"/>
                  <a:gd name="connsiteX26" fmla="*/ 350915 w 1235013"/>
                  <a:gd name="connsiteY26" fmla="*/ 1691640 h 3444240"/>
                  <a:gd name="connsiteX27" fmla="*/ 274715 w 1235013"/>
                  <a:gd name="connsiteY27" fmla="*/ 1706880 h 3444240"/>
                  <a:gd name="connsiteX28" fmla="*/ 259475 w 1235013"/>
                  <a:gd name="connsiteY28" fmla="*/ 1767840 h 3444240"/>
                  <a:gd name="connsiteX29" fmla="*/ 198515 w 1235013"/>
                  <a:gd name="connsiteY29" fmla="*/ 1783080 h 3444240"/>
                  <a:gd name="connsiteX30" fmla="*/ 152795 w 1235013"/>
                  <a:gd name="connsiteY30" fmla="*/ 1798320 h 3444240"/>
                  <a:gd name="connsiteX31" fmla="*/ 122315 w 1235013"/>
                  <a:gd name="connsiteY31" fmla="*/ 1844040 h 3444240"/>
                  <a:gd name="connsiteX32" fmla="*/ 137555 w 1235013"/>
                  <a:gd name="connsiteY32" fmla="*/ 1889760 h 3444240"/>
                  <a:gd name="connsiteX33" fmla="*/ 168035 w 1235013"/>
                  <a:gd name="connsiteY33" fmla="*/ 1935480 h 3444240"/>
                  <a:gd name="connsiteX34" fmla="*/ 228995 w 1235013"/>
                  <a:gd name="connsiteY34" fmla="*/ 1950720 h 3444240"/>
                  <a:gd name="connsiteX35" fmla="*/ 274715 w 1235013"/>
                  <a:gd name="connsiteY35" fmla="*/ 1965960 h 3444240"/>
                  <a:gd name="connsiteX36" fmla="*/ 411875 w 1235013"/>
                  <a:gd name="connsiteY36" fmla="*/ 1935480 h 3444240"/>
                  <a:gd name="connsiteX37" fmla="*/ 457595 w 1235013"/>
                  <a:gd name="connsiteY37" fmla="*/ 1874520 h 3444240"/>
                  <a:gd name="connsiteX38" fmla="*/ 442355 w 1235013"/>
                  <a:gd name="connsiteY38" fmla="*/ 1965960 h 3444240"/>
                  <a:gd name="connsiteX39" fmla="*/ 396635 w 1235013"/>
                  <a:gd name="connsiteY39" fmla="*/ 1996440 h 3444240"/>
                  <a:gd name="connsiteX40" fmla="*/ 289955 w 1235013"/>
                  <a:gd name="connsiteY40" fmla="*/ 2026920 h 3444240"/>
                  <a:gd name="connsiteX41" fmla="*/ 198515 w 1235013"/>
                  <a:gd name="connsiteY41" fmla="*/ 2072640 h 3444240"/>
                  <a:gd name="connsiteX42" fmla="*/ 198515 w 1235013"/>
                  <a:gd name="connsiteY42" fmla="*/ 2240280 h 3444240"/>
                  <a:gd name="connsiteX43" fmla="*/ 244235 w 1235013"/>
                  <a:gd name="connsiteY43" fmla="*/ 2255520 h 3444240"/>
                  <a:gd name="connsiteX44" fmla="*/ 366155 w 1235013"/>
                  <a:gd name="connsiteY44" fmla="*/ 2240280 h 3444240"/>
                  <a:gd name="connsiteX45" fmla="*/ 442355 w 1235013"/>
                  <a:gd name="connsiteY45" fmla="*/ 2225040 h 3444240"/>
                  <a:gd name="connsiteX46" fmla="*/ 533795 w 1235013"/>
                  <a:gd name="connsiteY46" fmla="*/ 2240280 h 3444240"/>
                  <a:gd name="connsiteX47" fmla="*/ 503315 w 1235013"/>
                  <a:gd name="connsiteY47" fmla="*/ 2286000 h 3444240"/>
                  <a:gd name="connsiteX48" fmla="*/ 411875 w 1235013"/>
                  <a:gd name="connsiteY48" fmla="*/ 2331720 h 3444240"/>
                  <a:gd name="connsiteX49" fmla="*/ 320435 w 1235013"/>
                  <a:gd name="connsiteY49" fmla="*/ 2377440 h 3444240"/>
                  <a:gd name="connsiteX50" fmla="*/ 305195 w 1235013"/>
                  <a:gd name="connsiteY50" fmla="*/ 2423160 h 3444240"/>
                  <a:gd name="connsiteX51" fmla="*/ 350915 w 1235013"/>
                  <a:gd name="connsiteY51" fmla="*/ 2438400 h 3444240"/>
                  <a:gd name="connsiteX52" fmla="*/ 488075 w 1235013"/>
                  <a:gd name="connsiteY52" fmla="*/ 2407920 h 3444240"/>
                  <a:gd name="connsiteX53" fmla="*/ 518555 w 1235013"/>
                  <a:gd name="connsiteY53" fmla="*/ 2468880 h 3444240"/>
                  <a:gd name="connsiteX54" fmla="*/ 320435 w 1235013"/>
                  <a:gd name="connsiteY54" fmla="*/ 2514600 h 3444240"/>
                  <a:gd name="connsiteX55" fmla="*/ 183275 w 1235013"/>
                  <a:gd name="connsiteY55" fmla="*/ 2575560 h 3444240"/>
                  <a:gd name="connsiteX56" fmla="*/ 152795 w 1235013"/>
                  <a:gd name="connsiteY56" fmla="*/ 2621280 h 3444240"/>
                  <a:gd name="connsiteX57" fmla="*/ 107075 w 1235013"/>
                  <a:gd name="connsiteY57" fmla="*/ 2636520 h 3444240"/>
                  <a:gd name="connsiteX58" fmla="*/ 61355 w 1235013"/>
                  <a:gd name="connsiteY58" fmla="*/ 2743200 h 3444240"/>
                  <a:gd name="connsiteX59" fmla="*/ 76595 w 1235013"/>
                  <a:gd name="connsiteY59" fmla="*/ 2788920 h 3444240"/>
                  <a:gd name="connsiteX60" fmla="*/ 244235 w 1235013"/>
                  <a:gd name="connsiteY60" fmla="*/ 2804160 h 3444240"/>
                  <a:gd name="connsiteX61" fmla="*/ 366155 w 1235013"/>
                  <a:gd name="connsiteY61" fmla="*/ 2758440 h 3444240"/>
                  <a:gd name="connsiteX62" fmla="*/ 411875 w 1235013"/>
                  <a:gd name="connsiteY62" fmla="*/ 2727960 h 3444240"/>
                  <a:gd name="connsiteX63" fmla="*/ 564275 w 1235013"/>
                  <a:gd name="connsiteY63" fmla="*/ 2682240 h 3444240"/>
                  <a:gd name="connsiteX64" fmla="*/ 579515 w 1235013"/>
                  <a:gd name="connsiteY64" fmla="*/ 2727960 h 3444240"/>
                  <a:gd name="connsiteX65" fmla="*/ 411875 w 1235013"/>
                  <a:gd name="connsiteY65" fmla="*/ 2788920 h 3444240"/>
                  <a:gd name="connsiteX66" fmla="*/ 305195 w 1235013"/>
                  <a:gd name="connsiteY66" fmla="*/ 2834640 h 3444240"/>
                  <a:gd name="connsiteX67" fmla="*/ 76595 w 1235013"/>
                  <a:gd name="connsiteY67" fmla="*/ 2865120 h 3444240"/>
                  <a:gd name="connsiteX68" fmla="*/ 30875 w 1235013"/>
                  <a:gd name="connsiteY68" fmla="*/ 2895600 h 3444240"/>
                  <a:gd name="connsiteX69" fmla="*/ 30875 w 1235013"/>
                  <a:gd name="connsiteY69" fmla="*/ 2987040 h 3444240"/>
                  <a:gd name="connsiteX70" fmla="*/ 198515 w 1235013"/>
                  <a:gd name="connsiteY70" fmla="*/ 3032760 h 3444240"/>
                  <a:gd name="connsiteX71" fmla="*/ 289955 w 1235013"/>
                  <a:gd name="connsiteY71" fmla="*/ 3063240 h 3444240"/>
                  <a:gd name="connsiteX72" fmla="*/ 442355 w 1235013"/>
                  <a:gd name="connsiteY72" fmla="*/ 3032760 h 3444240"/>
                  <a:gd name="connsiteX73" fmla="*/ 488075 w 1235013"/>
                  <a:gd name="connsiteY73" fmla="*/ 3002280 h 3444240"/>
                  <a:gd name="connsiteX74" fmla="*/ 564275 w 1235013"/>
                  <a:gd name="connsiteY74" fmla="*/ 3017520 h 3444240"/>
                  <a:gd name="connsiteX75" fmla="*/ 533795 w 1235013"/>
                  <a:gd name="connsiteY75" fmla="*/ 3154680 h 3444240"/>
                  <a:gd name="connsiteX76" fmla="*/ 518555 w 1235013"/>
                  <a:gd name="connsiteY76" fmla="*/ 3154680 h 3444240"/>
                  <a:gd name="connsiteX77" fmla="*/ 488075 w 1235013"/>
                  <a:gd name="connsiteY77" fmla="*/ 3261360 h 3444240"/>
                  <a:gd name="connsiteX78" fmla="*/ 442355 w 1235013"/>
                  <a:gd name="connsiteY78" fmla="*/ 3276600 h 3444240"/>
                  <a:gd name="connsiteX79" fmla="*/ 366155 w 1235013"/>
                  <a:gd name="connsiteY79" fmla="*/ 3398520 h 3444240"/>
                  <a:gd name="connsiteX80" fmla="*/ 396635 w 1235013"/>
                  <a:gd name="connsiteY80" fmla="*/ 3352800 h 3444240"/>
                  <a:gd name="connsiteX81" fmla="*/ 488075 w 1235013"/>
                  <a:gd name="connsiteY81" fmla="*/ 3276600 h 3444240"/>
                  <a:gd name="connsiteX82" fmla="*/ 625235 w 1235013"/>
                  <a:gd name="connsiteY82" fmla="*/ 3352800 h 3444240"/>
                  <a:gd name="connsiteX83" fmla="*/ 670955 w 1235013"/>
                  <a:gd name="connsiteY83" fmla="*/ 3444240 h 3444240"/>
                  <a:gd name="connsiteX84" fmla="*/ 701435 w 1235013"/>
                  <a:gd name="connsiteY84" fmla="*/ 3398520 h 3444240"/>
                  <a:gd name="connsiteX85" fmla="*/ 686195 w 1235013"/>
                  <a:gd name="connsiteY85" fmla="*/ 3322320 h 3444240"/>
                  <a:gd name="connsiteX86" fmla="*/ 655715 w 1235013"/>
                  <a:gd name="connsiteY86" fmla="*/ 3230880 h 3444240"/>
                  <a:gd name="connsiteX87" fmla="*/ 640475 w 1235013"/>
                  <a:gd name="connsiteY87" fmla="*/ 3169920 h 3444240"/>
                  <a:gd name="connsiteX88" fmla="*/ 670955 w 1235013"/>
                  <a:gd name="connsiteY88" fmla="*/ 3169920 h 3444240"/>
                  <a:gd name="connsiteX89" fmla="*/ 716675 w 1235013"/>
                  <a:gd name="connsiteY89" fmla="*/ 3215640 h 3444240"/>
                  <a:gd name="connsiteX90" fmla="*/ 762395 w 1235013"/>
                  <a:gd name="connsiteY90" fmla="*/ 3307080 h 3444240"/>
                  <a:gd name="connsiteX91" fmla="*/ 777635 w 1235013"/>
                  <a:gd name="connsiteY91" fmla="*/ 3261360 h 3444240"/>
                  <a:gd name="connsiteX92" fmla="*/ 747155 w 1235013"/>
                  <a:gd name="connsiteY92" fmla="*/ 3169920 h 3444240"/>
                  <a:gd name="connsiteX93" fmla="*/ 838595 w 1235013"/>
                  <a:gd name="connsiteY93" fmla="*/ 3200400 h 3444240"/>
                  <a:gd name="connsiteX94" fmla="*/ 899555 w 1235013"/>
                  <a:gd name="connsiteY94" fmla="*/ 3291840 h 3444240"/>
                  <a:gd name="connsiteX95" fmla="*/ 930035 w 1235013"/>
                  <a:gd name="connsiteY95" fmla="*/ 3337560 h 3444240"/>
                  <a:gd name="connsiteX96" fmla="*/ 1036715 w 1235013"/>
                  <a:gd name="connsiteY96" fmla="*/ 3383280 h 3444240"/>
                  <a:gd name="connsiteX97" fmla="*/ 1143395 w 1235013"/>
                  <a:gd name="connsiteY97" fmla="*/ 3322320 h 3444240"/>
                  <a:gd name="connsiteX98" fmla="*/ 1112915 w 1235013"/>
                  <a:gd name="connsiteY98" fmla="*/ 3276600 h 3444240"/>
                  <a:gd name="connsiteX99" fmla="*/ 1021475 w 1235013"/>
                  <a:gd name="connsiteY99" fmla="*/ 3185160 h 3444240"/>
                  <a:gd name="connsiteX100" fmla="*/ 914795 w 1235013"/>
                  <a:gd name="connsiteY100" fmla="*/ 3139440 h 3444240"/>
                  <a:gd name="connsiteX101" fmla="*/ 869075 w 1235013"/>
                  <a:gd name="connsiteY101" fmla="*/ 3124200 h 3444240"/>
                  <a:gd name="connsiteX102" fmla="*/ 823355 w 1235013"/>
                  <a:gd name="connsiteY102" fmla="*/ 3093720 h 3444240"/>
                  <a:gd name="connsiteX103" fmla="*/ 701435 w 1235013"/>
                  <a:gd name="connsiteY103" fmla="*/ 3063240 h 3444240"/>
                  <a:gd name="connsiteX104" fmla="*/ 716675 w 1235013"/>
                  <a:gd name="connsiteY104" fmla="*/ 2987040 h 3444240"/>
                  <a:gd name="connsiteX105" fmla="*/ 747155 w 1235013"/>
                  <a:gd name="connsiteY105" fmla="*/ 3032760 h 3444240"/>
                  <a:gd name="connsiteX106" fmla="*/ 930035 w 1235013"/>
                  <a:gd name="connsiteY106" fmla="*/ 3002280 h 3444240"/>
                  <a:gd name="connsiteX107" fmla="*/ 1006235 w 1235013"/>
                  <a:gd name="connsiteY107" fmla="*/ 3017520 h 3444240"/>
                  <a:gd name="connsiteX108" fmla="*/ 1051955 w 1235013"/>
                  <a:gd name="connsiteY108" fmla="*/ 3048000 h 3444240"/>
                  <a:gd name="connsiteX109" fmla="*/ 1219595 w 1235013"/>
                  <a:gd name="connsiteY109" fmla="*/ 3032760 h 3444240"/>
                  <a:gd name="connsiteX110" fmla="*/ 1234835 w 1235013"/>
                  <a:gd name="connsiteY110" fmla="*/ 2987040 h 3444240"/>
                  <a:gd name="connsiteX111" fmla="*/ 1158635 w 1235013"/>
                  <a:gd name="connsiteY111" fmla="*/ 2865120 h 3444240"/>
                  <a:gd name="connsiteX112" fmla="*/ 975755 w 1235013"/>
                  <a:gd name="connsiteY112" fmla="*/ 2849880 h 3444240"/>
                  <a:gd name="connsiteX113" fmla="*/ 914795 w 1235013"/>
                  <a:gd name="connsiteY113" fmla="*/ 2819400 h 3444240"/>
                  <a:gd name="connsiteX114" fmla="*/ 869075 w 1235013"/>
                  <a:gd name="connsiteY114" fmla="*/ 2788920 h 3444240"/>
                  <a:gd name="connsiteX115" fmla="*/ 792875 w 1235013"/>
                  <a:gd name="connsiteY115" fmla="*/ 2773680 h 3444240"/>
                  <a:gd name="connsiteX116" fmla="*/ 747155 w 1235013"/>
                  <a:gd name="connsiteY116" fmla="*/ 2727960 h 3444240"/>
                  <a:gd name="connsiteX117" fmla="*/ 701435 w 1235013"/>
                  <a:gd name="connsiteY117" fmla="*/ 2712720 h 3444240"/>
                  <a:gd name="connsiteX118" fmla="*/ 640475 w 1235013"/>
                  <a:gd name="connsiteY118" fmla="*/ 2621280 h 3444240"/>
                  <a:gd name="connsiteX119" fmla="*/ 686195 w 1235013"/>
                  <a:gd name="connsiteY119" fmla="*/ 2606040 h 3444240"/>
                  <a:gd name="connsiteX120" fmla="*/ 747155 w 1235013"/>
                  <a:gd name="connsiteY120" fmla="*/ 2621280 h 3444240"/>
                  <a:gd name="connsiteX121" fmla="*/ 838595 w 1235013"/>
                  <a:gd name="connsiteY121" fmla="*/ 2667000 h 3444240"/>
                  <a:gd name="connsiteX122" fmla="*/ 1067195 w 1235013"/>
                  <a:gd name="connsiteY122" fmla="*/ 2682240 h 3444240"/>
                  <a:gd name="connsiteX123" fmla="*/ 1219595 w 1235013"/>
                  <a:gd name="connsiteY123" fmla="*/ 2727960 h 3444240"/>
                  <a:gd name="connsiteX124" fmla="*/ 1204355 w 1235013"/>
                  <a:gd name="connsiteY124" fmla="*/ 2651760 h 3444240"/>
                  <a:gd name="connsiteX125" fmla="*/ 1158635 w 1235013"/>
                  <a:gd name="connsiteY125" fmla="*/ 2636520 h 3444240"/>
                  <a:gd name="connsiteX126" fmla="*/ 1082435 w 1235013"/>
                  <a:gd name="connsiteY126" fmla="*/ 2590800 h 3444240"/>
                  <a:gd name="connsiteX127" fmla="*/ 1036715 w 1235013"/>
                  <a:gd name="connsiteY127" fmla="*/ 2560320 h 3444240"/>
                  <a:gd name="connsiteX128" fmla="*/ 945275 w 1235013"/>
                  <a:gd name="connsiteY128" fmla="*/ 2529840 h 3444240"/>
                  <a:gd name="connsiteX129" fmla="*/ 899555 w 1235013"/>
                  <a:gd name="connsiteY129" fmla="*/ 2514600 h 3444240"/>
                  <a:gd name="connsiteX130" fmla="*/ 808115 w 1235013"/>
                  <a:gd name="connsiteY130" fmla="*/ 2468880 h 3444240"/>
                  <a:gd name="connsiteX131" fmla="*/ 762395 w 1235013"/>
                  <a:gd name="connsiteY131" fmla="*/ 2423160 h 3444240"/>
                  <a:gd name="connsiteX132" fmla="*/ 716675 w 1235013"/>
                  <a:gd name="connsiteY132" fmla="*/ 2392680 h 3444240"/>
                  <a:gd name="connsiteX133" fmla="*/ 686195 w 1235013"/>
                  <a:gd name="connsiteY133" fmla="*/ 2346960 h 3444240"/>
                  <a:gd name="connsiteX134" fmla="*/ 731915 w 1235013"/>
                  <a:gd name="connsiteY134" fmla="*/ 2377440 h 3444240"/>
                  <a:gd name="connsiteX135" fmla="*/ 823355 w 1235013"/>
                  <a:gd name="connsiteY135" fmla="*/ 2407920 h 3444240"/>
                  <a:gd name="connsiteX136" fmla="*/ 914795 w 1235013"/>
                  <a:gd name="connsiteY136" fmla="*/ 2484120 h 3444240"/>
                  <a:gd name="connsiteX137" fmla="*/ 960515 w 1235013"/>
                  <a:gd name="connsiteY137" fmla="*/ 2499360 h 3444240"/>
                  <a:gd name="connsiteX138" fmla="*/ 1097675 w 1235013"/>
                  <a:gd name="connsiteY138" fmla="*/ 2529840 h 3444240"/>
                  <a:gd name="connsiteX139" fmla="*/ 1143395 w 1235013"/>
                  <a:gd name="connsiteY139" fmla="*/ 2514600 h 3444240"/>
                  <a:gd name="connsiteX140" fmla="*/ 1082435 w 1235013"/>
                  <a:gd name="connsiteY140" fmla="*/ 2423160 h 3444240"/>
                  <a:gd name="connsiteX141" fmla="*/ 1128155 w 1235013"/>
                  <a:gd name="connsiteY141" fmla="*/ 2316480 h 3444240"/>
                  <a:gd name="connsiteX142" fmla="*/ 975755 w 1235013"/>
                  <a:gd name="connsiteY142" fmla="*/ 2301240 h 3444240"/>
                  <a:gd name="connsiteX143" fmla="*/ 1006235 w 1235013"/>
                  <a:gd name="connsiteY143" fmla="*/ 2255520 h 3444240"/>
                  <a:gd name="connsiteX144" fmla="*/ 1006235 w 1235013"/>
                  <a:gd name="connsiteY144" fmla="*/ 2133600 h 3444240"/>
                  <a:gd name="connsiteX145" fmla="*/ 960515 w 1235013"/>
                  <a:gd name="connsiteY145" fmla="*/ 2118360 h 3444240"/>
                  <a:gd name="connsiteX146" fmla="*/ 884315 w 1235013"/>
                  <a:gd name="connsiteY146" fmla="*/ 2103120 h 3444240"/>
                  <a:gd name="connsiteX147" fmla="*/ 792875 w 1235013"/>
                  <a:gd name="connsiteY147" fmla="*/ 2011680 h 3444240"/>
                  <a:gd name="connsiteX148" fmla="*/ 747155 w 1235013"/>
                  <a:gd name="connsiteY148" fmla="*/ 1981200 h 3444240"/>
                  <a:gd name="connsiteX149" fmla="*/ 884315 w 1235013"/>
                  <a:gd name="connsiteY149" fmla="*/ 2011680 h 3444240"/>
                  <a:gd name="connsiteX150" fmla="*/ 1067195 w 1235013"/>
                  <a:gd name="connsiteY150" fmla="*/ 1996440 h 3444240"/>
                  <a:gd name="connsiteX151" fmla="*/ 1067195 w 1235013"/>
                  <a:gd name="connsiteY151" fmla="*/ 1905000 h 3444240"/>
                  <a:gd name="connsiteX152" fmla="*/ 930035 w 1235013"/>
                  <a:gd name="connsiteY152" fmla="*/ 1874520 h 3444240"/>
                  <a:gd name="connsiteX153" fmla="*/ 884315 w 1235013"/>
                  <a:gd name="connsiteY153" fmla="*/ 1844040 h 3444240"/>
                  <a:gd name="connsiteX154" fmla="*/ 777635 w 1235013"/>
                  <a:gd name="connsiteY154" fmla="*/ 1798320 h 3444240"/>
                  <a:gd name="connsiteX155" fmla="*/ 762395 w 1235013"/>
                  <a:gd name="connsiteY155" fmla="*/ 1752600 h 3444240"/>
                  <a:gd name="connsiteX156" fmla="*/ 670955 w 1235013"/>
                  <a:gd name="connsiteY156" fmla="*/ 1706880 h 3444240"/>
                  <a:gd name="connsiteX157" fmla="*/ 686195 w 1235013"/>
                  <a:gd name="connsiteY157" fmla="*/ 1661160 h 3444240"/>
                  <a:gd name="connsiteX158" fmla="*/ 823355 w 1235013"/>
                  <a:gd name="connsiteY158" fmla="*/ 1722120 h 3444240"/>
                  <a:gd name="connsiteX159" fmla="*/ 884315 w 1235013"/>
                  <a:gd name="connsiteY159" fmla="*/ 1737360 h 3444240"/>
                  <a:gd name="connsiteX160" fmla="*/ 930035 w 1235013"/>
                  <a:gd name="connsiteY160" fmla="*/ 1752600 h 3444240"/>
                  <a:gd name="connsiteX161" fmla="*/ 1006235 w 1235013"/>
                  <a:gd name="connsiteY161" fmla="*/ 1737360 h 3444240"/>
                  <a:gd name="connsiteX162" fmla="*/ 990995 w 1235013"/>
                  <a:gd name="connsiteY162" fmla="*/ 1645920 h 3444240"/>
                  <a:gd name="connsiteX163" fmla="*/ 945275 w 1235013"/>
                  <a:gd name="connsiteY163" fmla="*/ 1630680 h 3444240"/>
                  <a:gd name="connsiteX164" fmla="*/ 808115 w 1235013"/>
                  <a:gd name="connsiteY164" fmla="*/ 1615440 h 3444240"/>
                  <a:gd name="connsiteX165" fmla="*/ 762395 w 1235013"/>
                  <a:gd name="connsiteY165" fmla="*/ 1600200 h 3444240"/>
                  <a:gd name="connsiteX166" fmla="*/ 701435 w 1235013"/>
                  <a:gd name="connsiteY166" fmla="*/ 1584960 h 3444240"/>
                  <a:gd name="connsiteX167" fmla="*/ 716675 w 1235013"/>
                  <a:gd name="connsiteY167" fmla="*/ 1539240 h 3444240"/>
                  <a:gd name="connsiteX168" fmla="*/ 945275 w 1235013"/>
                  <a:gd name="connsiteY168" fmla="*/ 1554480 h 3444240"/>
                  <a:gd name="connsiteX169" fmla="*/ 1021475 w 1235013"/>
                  <a:gd name="connsiteY169" fmla="*/ 1539240 h 3444240"/>
                  <a:gd name="connsiteX170" fmla="*/ 1051955 w 1235013"/>
                  <a:gd name="connsiteY170" fmla="*/ 1493520 h 3444240"/>
                  <a:gd name="connsiteX171" fmla="*/ 1082435 w 1235013"/>
                  <a:gd name="connsiteY171" fmla="*/ 1402080 h 3444240"/>
                  <a:gd name="connsiteX172" fmla="*/ 1021475 w 1235013"/>
                  <a:gd name="connsiteY172" fmla="*/ 1280160 h 3444240"/>
                  <a:gd name="connsiteX173" fmla="*/ 960515 w 1235013"/>
                  <a:gd name="connsiteY173" fmla="*/ 1295400 h 3444240"/>
                  <a:gd name="connsiteX174" fmla="*/ 792875 w 1235013"/>
                  <a:gd name="connsiteY174" fmla="*/ 1249680 h 3444240"/>
                  <a:gd name="connsiteX175" fmla="*/ 838595 w 1235013"/>
                  <a:gd name="connsiteY175" fmla="*/ 1219200 h 3444240"/>
                  <a:gd name="connsiteX176" fmla="*/ 914795 w 1235013"/>
                  <a:gd name="connsiteY176" fmla="*/ 1234440 h 3444240"/>
                  <a:gd name="connsiteX177" fmla="*/ 975755 w 1235013"/>
                  <a:gd name="connsiteY177" fmla="*/ 1219200 h 3444240"/>
                  <a:gd name="connsiteX178" fmla="*/ 960515 w 1235013"/>
                  <a:gd name="connsiteY178" fmla="*/ 1173480 h 3444240"/>
                  <a:gd name="connsiteX179" fmla="*/ 899555 w 1235013"/>
                  <a:gd name="connsiteY179" fmla="*/ 1158240 h 3444240"/>
                  <a:gd name="connsiteX180" fmla="*/ 975755 w 1235013"/>
                  <a:gd name="connsiteY180" fmla="*/ 1097280 h 3444240"/>
                  <a:gd name="connsiteX181" fmla="*/ 990995 w 1235013"/>
                  <a:gd name="connsiteY181" fmla="*/ 1051560 h 3444240"/>
                  <a:gd name="connsiteX182" fmla="*/ 1021475 w 1235013"/>
                  <a:gd name="connsiteY182" fmla="*/ 944880 h 3444240"/>
                  <a:gd name="connsiteX183" fmla="*/ 930035 w 1235013"/>
                  <a:gd name="connsiteY183" fmla="*/ 929640 h 3444240"/>
                  <a:gd name="connsiteX184" fmla="*/ 975755 w 1235013"/>
                  <a:gd name="connsiteY184" fmla="*/ 899160 h 3444240"/>
                  <a:gd name="connsiteX185" fmla="*/ 1006235 w 1235013"/>
                  <a:gd name="connsiteY185" fmla="*/ 807720 h 3444240"/>
                  <a:gd name="connsiteX186" fmla="*/ 960515 w 1235013"/>
                  <a:gd name="connsiteY186" fmla="*/ 777240 h 3444240"/>
                  <a:gd name="connsiteX187" fmla="*/ 823355 w 1235013"/>
                  <a:gd name="connsiteY187" fmla="*/ 762000 h 3444240"/>
                  <a:gd name="connsiteX188" fmla="*/ 853835 w 1235013"/>
                  <a:gd name="connsiteY188" fmla="*/ 716280 h 3444240"/>
                  <a:gd name="connsiteX189" fmla="*/ 899555 w 1235013"/>
                  <a:gd name="connsiteY189" fmla="*/ 670560 h 3444240"/>
                  <a:gd name="connsiteX190" fmla="*/ 853835 w 1235013"/>
                  <a:gd name="connsiteY190" fmla="*/ 640080 h 3444240"/>
                  <a:gd name="connsiteX191" fmla="*/ 869075 w 1235013"/>
                  <a:gd name="connsiteY191" fmla="*/ 594360 h 3444240"/>
                  <a:gd name="connsiteX192" fmla="*/ 808115 w 1235013"/>
                  <a:gd name="connsiteY192" fmla="*/ 472440 h 3444240"/>
                  <a:gd name="connsiteX193" fmla="*/ 808115 w 1235013"/>
                  <a:gd name="connsiteY193" fmla="*/ 320040 h 3444240"/>
                  <a:gd name="connsiteX194" fmla="*/ 838595 w 1235013"/>
                  <a:gd name="connsiteY194" fmla="*/ 274320 h 3444240"/>
                  <a:gd name="connsiteX195" fmla="*/ 823355 w 1235013"/>
                  <a:gd name="connsiteY195" fmla="*/ 213360 h 3444240"/>
                  <a:gd name="connsiteX196" fmla="*/ 808115 w 1235013"/>
                  <a:gd name="connsiteY196" fmla="*/ 167640 h 3444240"/>
                  <a:gd name="connsiteX197" fmla="*/ 686195 w 1235013"/>
                  <a:gd name="connsiteY197" fmla="*/ 198120 h 3444240"/>
                  <a:gd name="connsiteX198" fmla="*/ 640475 w 1235013"/>
                  <a:gd name="connsiteY198" fmla="*/ 15240 h 3444240"/>
                  <a:gd name="connsiteX199" fmla="*/ 564275 w 1235013"/>
                  <a:gd name="connsiteY199" fmla="*/ 76200 h 3444240"/>
                  <a:gd name="connsiteX200" fmla="*/ 549035 w 1235013"/>
                  <a:gd name="connsiteY200" fmla="*/ 152400 h 3444240"/>
                  <a:gd name="connsiteX201" fmla="*/ 549035 w 1235013"/>
                  <a:gd name="connsiteY201" fmla="*/ 152400 h 344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Lst>
                <a:rect l="l" t="t" r="r" b="b"/>
                <a:pathLst>
                  <a:path w="1235013" h="3444240">
                    <a:moveTo>
                      <a:pt x="579515" y="0"/>
                    </a:moveTo>
                    <a:lnTo>
                      <a:pt x="579515" y="0"/>
                    </a:lnTo>
                    <a:cubicBezTo>
                      <a:pt x="574435" y="45720"/>
                      <a:pt x="579996" y="93928"/>
                      <a:pt x="564275" y="137160"/>
                    </a:cubicBezTo>
                    <a:cubicBezTo>
                      <a:pt x="558016" y="154373"/>
                      <a:pt x="529997" y="153337"/>
                      <a:pt x="518555" y="167640"/>
                    </a:cubicBezTo>
                    <a:cubicBezTo>
                      <a:pt x="508520" y="180184"/>
                      <a:pt x="508395" y="198120"/>
                      <a:pt x="503315" y="213360"/>
                    </a:cubicBezTo>
                    <a:cubicBezTo>
                      <a:pt x="498235" y="264160"/>
                      <a:pt x="505522" y="317780"/>
                      <a:pt x="488075" y="365760"/>
                    </a:cubicBezTo>
                    <a:cubicBezTo>
                      <a:pt x="482585" y="380857"/>
                      <a:pt x="451692" y="367928"/>
                      <a:pt x="442355" y="381000"/>
                    </a:cubicBezTo>
                    <a:cubicBezTo>
                      <a:pt x="423681" y="407144"/>
                      <a:pt x="411875" y="472440"/>
                      <a:pt x="411875" y="472440"/>
                    </a:cubicBezTo>
                    <a:cubicBezTo>
                      <a:pt x="405284" y="525169"/>
                      <a:pt x="393951" y="629298"/>
                      <a:pt x="381395" y="685800"/>
                    </a:cubicBezTo>
                    <a:cubicBezTo>
                      <a:pt x="377910" y="701482"/>
                      <a:pt x="375066" y="718154"/>
                      <a:pt x="366155" y="731520"/>
                    </a:cubicBezTo>
                    <a:cubicBezTo>
                      <a:pt x="354200" y="749453"/>
                      <a:pt x="335675" y="762000"/>
                      <a:pt x="320435" y="777240"/>
                    </a:cubicBezTo>
                    <a:cubicBezTo>
                      <a:pt x="287107" y="877223"/>
                      <a:pt x="279346" y="850100"/>
                      <a:pt x="305195" y="944880"/>
                    </a:cubicBezTo>
                    <a:cubicBezTo>
                      <a:pt x="313649" y="975877"/>
                      <a:pt x="325515" y="1005840"/>
                      <a:pt x="335675" y="1036320"/>
                    </a:cubicBezTo>
                    <a:lnTo>
                      <a:pt x="350915" y="1082040"/>
                    </a:lnTo>
                    <a:cubicBezTo>
                      <a:pt x="345835" y="1132840"/>
                      <a:pt x="343438" y="1183980"/>
                      <a:pt x="335675" y="1234440"/>
                    </a:cubicBezTo>
                    <a:cubicBezTo>
                      <a:pt x="327163" y="1289771"/>
                      <a:pt x="315071" y="1275647"/>
                      <a:pt x="289955" y="1325880"/>
                    </a:cubicBezTo>
                    <a:cubicBezTo>
                      <a:pt x="282771" y="1340248"/>
                      <a:pt x="279795" y="1356360"/>
                      <a:pt x="274715" y="1371600"/>
                    </a:cubicBezTo>
                    <a:cubicBezTo>
                      <a:pt x="279795" y="1397000"/>
                      <a:pt x="275587" y="1426247"/>
                      <a:pt x="289955" y="1447800"/>
                    </a:cubicBezTo>
                    <a:cubicBezTo>
                      <a:pt x="298866" y="1461166"/>
                      <a:pt x="321307" y="1455856"/>
                      <a:pt x="335675" y="1463040"/>
                    </a:cubicBezTo>
                    <a:cubicBezTo>
                      <a:pt x="453848" y="1522126"/>
                      <a:pt x="312197" y="1470454"/>
                      <a:pt x="427115" y="1508760"/>
                    </a:cubicBezTo>
                    <a:cubicBezTo>
                      <a:pt x="411875" y="1513840"/>
                      <a:pt x="390732" y="1510928"/>
                      <a:pt x="381395" y="1524000"/>
                    </a:cubicBezTo>
                    <a:cubicBezTo>
                      <a:pt x="362721" y="1550144"/>
                      <a:pt x="350915" y="1615440"/>
                      <a:pt x="350915" y="1615440"/>
                    </a:cubicBezTo>
                    <a:cubicBezTo>
                      <a:pt x="361075" y="1630680"/>
                      <a:pt x="367092" y="1649718"/>
                      <a:pt x="381395" y="1661160"/>
                    </a:cubicBezTo>
                    <a:cubicBezTo>
                      <a:pt x="393939" y="1671195"/>
                      <a:pt x="412350" y="1670072"/>
                      <a:pt x="427115" y="1676400"/>
                    </a:cubicBezTo>
                    <a:cubicBezTo>
                      <a:pt x="447997" y="1685349"/>
                      <a:pt x="467755" y="1696720"/>
                      <a:pt x="488075" y="1706880"/>
                    </a:cubicBezTo>
                    <a:cubicBezTo>
                      <a:pt x="472835" y="1711960"/>
                      <a:pt x="458321" y="1723894"/>
                      <a:pt x="442355" y="1722120"/>
                    </a:cubicBezTo>
                    <a:cubicBezTo>
                      <a:pt x="410423" y="1718572"/>
                      <a:pt x="350915" y="1691640"/>
                      <a:pt x="350915" y="1691640"/>
                    </a:cubicBezTo>
                    <a:cubicBezTo>
                      <a:pt x="325515" y="1696720"/>
                      <a:pt x="294614" y="1690297"/>
                      <a:pt x="274715" y="1706880"/>
                    </a:cubicBezTo>
                    <a:cubicBezTo>
                      <a:pt x="258624" y="1720289"/>
                      <a:pt x="274286" y="1753029"/>
                      <a:pt x="259475" y="1767840"/>
                    </a:cubicBezTo>
                    <a:cubicBezTo>
                      <a:pt x="244664" y="1782651"/>
                      <a:pt x="218654" y="1777326"/>
                      <a:pt x="198515" y="1783080"/>
                    </a:cubicBezTo>
                    <a:cubicBezTo>
                      <a:pt x="183069" y="1787493"/>
                      <a:pt x="168035" y="1793240"/>
                      <a:pt x="152795" y="1798320"/>
                    </a:cubicBezTo>
                    <a:cubicBezTo>
                      <a:pt x="142635" y="1813560"/>
                      <a:pt x="125326" y="1825973"/>
                      <a:pt x="122315" y="1844040"/>
                    </a:cubicBezTo>
                    <a:cubicBezTo>
                      <a:pt x="119674" y="1859886"/>
                      <a:pt x="130371" y="1875392"/>
                      <a:pt x="137555" y="1889760"/>
                    </a:cubicBezTo>
                    <a:cubicBezTo>
                      <a:pt x="145746" y="1906143"/>
                      <a:pt x="152795" y="1925320"/>
                      <a:pt x="168035" y="1935480"/>
                    </a:cubicBezTo>
                    <a:cubicBezTo>
                      <a:pt x="185463" y="1947098"/>
                      <a:pt x="208856" y="1944966"/>
                      <a:pt x="228995" y="1950720"/>
                    </a:cubicBezTo>
                    <a:cubicBezTo>
                      <a:pt x="244441" y="1955133"/>
                      <a:pt x="259475" y="1960880"/>
                      <a:pt x="274715" y="1965960"/>
                    </a:cubicBezTo>
                    <a:cubicBezTo>
                      <a:pt x="320435" y="1955800"/>
                      <a:pt x="369984" y="1956425"/>
                      <a:pt x="411875" y="1935480"/>
                    </a:cubicBezTo>
                    <a:cubicBezTo>
                      <a:pt x="434593" y="1924121"/>
                      <a:pt x="439634" y="1856559"/>
                      <a:pt x="457595" y="1874520"/>
                    </a:cubicBezTo>
                    <a:cubicBezTo>
                      <a:pt x="479445" y="1896370"/>
                      <a:pt x="456174" y="1938322"/>
                      <a:pt x="442355" y="1965960"/>
                    </a:cubicBezTo>
                    <a:cubicBezTo>
                      <a:pt x="434164" y="1982343"/>
                      <a:pt x="413470" y="1989225"/>
                      <a:pt x="396635" y="1996440"/>
                    </a:cubicBezTo>
                    <a:cubicBezTo>
                      <a:pt x="328274" y="2025738"/>
                      <a:pt x="349269" y="1997263"/>
                      <a:pt x="289955" y="2026920"/>
                    </a:cubicBezTo>
                    <a:cubicBezTo>
                      <a:pt x="171782" y="2086006"/>
                      <a:pt x="313433" y="2034334"/>
                      <a:pt x="198515" y="2072640"/>
                    </a:cubicBezTo>
                    <a:cubicBezTo>
                      <a:pt x="174802" y="2143780"/>
                      <a:pt x="142975" y="2173632"/>
                      <a:pt x="198515" y="2240280"/>
                    </a:cubicBezTo>
                    <a:cubicBezTo>
                      <a:pt x="208799" y="2252621"/>
                      <a:pt x="228995" y="2250440"/>
                      <a:pt x="244235" y="2255520"/>
                    </a:cubicBezTo>
                    <a:cubicBezTo>
                      <a:pt x="284875" y="2250440"/>
                      <a:pt x="325675" y="2246508"/>
                      <a:pt x="366155" y="2240280"/>
                    </a:cubicBezTo>
                    <a:cubicBezTo>
                      <a:pt x="391757" y="2236341"/>
                      <a:pt x="416452" y="2225040"/>
                      <a:pt x="442355" y="2225040"/>
                    </a:cubicBezTo>
                    <a:cubicBezTo>
                      <a:pt x="473255" y="2225040"/>
                      <a:pt x="503315" y="2235200"/>
                      <a:pt x="533795" y="2240280"/>
                    </a:cubicBezTo>
                    <a:cubicBezTo>
                      <a:pt x="523635" y="2255520"/>
                      <a:pt x="516267" y="2273048"/>
                      <a:pt x="503315" y="2286000"/>
                    </a:cubicBezTo>
                    <a:cubicBezTo>
                      <a:pt x="459639" y="2329676"/>
                      <a:pt x="461455" y="2306930"/>
                      <a:pt x="411875" y="2331720"/>
                    </a:cubicBezTo>
                    <a:cubicBezTo>
                      <a:pt x="293702" y="2390806"/>
                      <a:pt x="435353" y="2339134"/>
                      <a:pt x="320435" y="2377440"/>
                    </a:cubicBezTo>
                    <a:cubicBezTo>
                      <a:pt x="315355" y="2392680"/>
                      <a:pt x="298011" y="2408792"/>
                      <a:pt x="305195" y="2423160"/>
                    </a:cubicBezTo>
                    <a:cubicBezTo>
                      <a:pt x="312379" y="2437528"/>
                      <a:pt x="334851" y="2438400"/>
                      <a:pt x="350915" y="2438400"/>
                    </a:cubicBezTo>
                    <a:cubicBezTo>
                      <a:pt x="404558" y="2438400"/>
                      <a:pt x="440928" y="2423636"/>
                      <a:pt x="488075" y="2407920"/>
                    </a:cubicBezTo>
                    <a:cubicBezTo>
                      <a:pt x="504700" y="2413462"/>
                      <a:pt x="583210" y="2422698"/>
                      <a:pt x="518555" y="2468880"/>
                    </a:cubicBezTo>
                    <a:cubicBezTo>
                      <a:pt x="476716" y="2498765"/>
                      <a:pt x="365365" y="2508181"/>
                      <a:pt x="320435" y="2514600"/>
                    </a:cubicBezTo>
                    <a:cubicBezTo>
                      <a:pt x="211619" y="2550872"/>
                      <a:pt x="255728" y="2527258"/>
                      <a:pt x="183275" y="2575560"/>
                    </a:cubicBezTo>
                    <a:cubicBezTo>
                      <a:pt x="173115" y="2590800"/>
                      <a:pt x="167098" y="2609838"/>
                      <a:pt x="152795" y="2621280"/>
                    </a:cubicBezTo>
                    <a:cubicBezTo>
                      <a:pt x="140251" y="2631315"/>
                      <a:pt x="118434" y="2625161"/>
                      <a:pt x="107075" y="2636520"/>
                    </a:cubicBezTo>
                    <a:cubicBezTo>
                      <a:pt x="88243" y="2655352"/>
                      <a:pt x="70463" y="2715876"/>
                      <a:pt x="61355" y="2743200"/>
                    </a:cubicBezTo>
                    <a:cubicBezTo>
                      <a:pt x="66435" y="2758440"/>
                      <a:pt x="66560" y="2776376"/>
                      <a:pt x="76595" y="2788920"/>
                    </a:cubicBezTo>
                    <a:cubicBezTo>
                      <a:pt x="122539" y="2846350"/>
                      <a:pt x="179839" y="2812209"/>
                      <a:pt x="244235" y="2804160"/>
                    </a:cubicBezTo>
                    <a:cubicBezTo>
                      <a:pt x="283805" y="2790970"/>
                      <a:pt x="329709" y="2776663"/>
                      <a:pt x="366155" y="2758440"/>
                    </a:cubicBezTo>
                    <a:cubicBezTo>
                      <a:pt x="382538" y="2750249"/>
                      <a:pt x="395137" y="2735399"/>
                      <a:pt x="411875" y="2727960"/>
                    </a:cubicBezTo>
                    <a:cubicBezTo>
                      <a:pt x="459580" y="2706758"/>
                      <a:pt x="513612" y="2694906"/>
                      <a:pt x="564275" y="2682240"/>
                    </a:cubicBezTo>
                    <a:cubicBezTo>
                      <a:pt x="569355" y="2697480"/>
                      <a:pt x="579515" y="2711896"/>
                      <a:pt x="579515" y="2727960"/>
                    </a:cubicBezTo>
                    <a:cubicBezTo>
                      <a:pt x="579515" y="2818975"/>
                      <a:pt x="480518" y="2782056"/>
                      <a:pt x="411875" y="2788920"/>
                    </a:cubicBezTo>
                    <a:cubicBezTo>
                      <a:pt x="378830" y="2805442"/>
                      <a:pt x="342569" y="2827165"/>
                      <a:pt x="305195" y="2834640"/>
                    </a:cubicBezTo>
                    <a:cubicBezTo>
                      <a:pt x="270142" y="2841651"/>
                      <a:pt x="106264" y="2861411"/>
                      <a:pt x="76595" y="2865120"/>
                    </a:cubicBezTo>
                    <a:cubicBezTo>
                      <a:pt x="61355" y="2875280"/>
                      <a:pt x="43827" y="2882648"/>
                      <a:pt x="30875" y="2895600"/>
                    </a:cubicBezTo>
                    <a:cubicBezTo>
                      <a:pt x="-387" y="2926862"/>
                      <a:pt x="-19143" y="2955778"/>
                      <a:pt x="30875" y="2987040"/>
                    </a:cubicBezTo>
                    <a:cubicBezTo>
                      <a:pt x="78415" y="3016752"/>
                      <a:pt x="146016" y="3018442"/>
                      <a:pt x="198515" y="3032760"/>
                    </a:cubicBezTo>
                    <a:cubicBezTo>
                      <a:pt x="229512" y="3041214"/>
                      <a:pt x="289955" y="3063240"/>
                      <a:pt x="289955" y="3063240"/>
                    </a:cubicBezTo>
                    <a:cubicBezTo>
                      <a:pt x="340755" y="3053080"/>
                      <a:pt x="392840" y="3047995"/>
                      <a:pt x="442355" y="3032760"/>
                    </a:cubicBezTo>
                    <a:cubicBezTo>
                      <a:pt x="459861" y="3027373"/>
                      <a:pt x="469900" y="3004552"/>
                      <a:pt x="488075" y="3002280"/>
                    </a:cubicBezTo>
                    <a:cubicBezTo>
                      <a:pt x="513778" y="2999067"/>
                      <a:pt x="538875" y="3012440"/>
                      <a:pt x="564275" y="3017520"/>
                    </a:cubicBezTo>
                    <a:cubicBezTo>
                      <a:pt x="558422" y="3052640"/>
                      <a:pt x="552554" y="3117163"/>
                      <a:pt x="533795" y="3154680"/>
                    </a:cubicBezTo>
                    <a:cubicBezTo>
                      <a:pt x="474709" y="3272853"/>
                      <a:pt x="514797" y="3165954"/>
                      <a:pt x="518555" y="3154680"/>
                    </a:cubicBezTo>
                    <a:cubicBezTo>
                      <a:pt x="557195" y="3270599"/>
                      <a:pt x="579203" y="3235323"/>
                      <a:pt x="488075" y="3261360"/>
                    </a:cubicBezTo>
                    <a:cubicBezTo>
                      <a:pt x="472629" y="3265773"/>
                      <a:pt x="457595" y="3271520"/>
                      <a:pt x="442355" y="3276600"/>
                    </a:cubicBezTo>
                    <a:cubicBezTo>
                      <a:pt x="406083" y="3385416"/>
                      <a:pt x="438608" y="3350218"/>
                      <a:pt x="366155" y="3398520"/>
                    </a:cubicBezTo>
                    <a:cubicBezTo>
                      <a:pt x="376315" y="3383280"/>
                      <a:pt x="384909" y="3366871"/>
                      <a:pt x="396635" y="3352800"/>
                    </a:cubicBezTo>
                    <a:cubicBezTo>
                      <a:pt x="433305" y="3308796"/>
                      <a:pt x="443120" y="3306570"/>
                      <a:pt x="488075" y="3276600"/>
                    </a:cubicBezTo>
                    <a:cubicBezTo>
                      <a:pt x="592881" y="3346471"/>
                      <a:pt x="544762" y="3325976"/>
                      <a:pt x="625235" y="3352800"/>
                    </a:cubicBezTo>
                    <a:cubicBezTo>
                      <a:pt x="628993" y="3364074"/>
                      <a:pt x="651260" y="3444240"/>
                      <a:pt x="670955" y="3444240"/>
                    </a:cubicBezTo>
                    <a:cubicBezTo>
                      <a:pt x="689271" y="3444240"/>
                      <a:pt x="691275" y="3413760"/>
                      <a:pt x="701435" y="3398520"/>
                    </a:cubicBezTo>
                    <a:cubicBezTo>
                      <a:pt x="696355" y="3373120"/>
                      <a:pt x="693011" y="3347310"/>
                      <a:pt x="686195" y="3322320"/>
                    </a:cubicBezTo>
                    <a:cubicBezTo>
                      <a:pt x="677741" y="3291323"/>
                      <a:pt x="663507" y="3262049"/>
                      <a:pt x="655715" y="3230880"/>
                    </a:cubicBezTo>
                    <a:lnTo>
                      <a:pt x="640475" y="3169920"/>
                    </a:lnTo>
                    <a:cubicBezTo>
                      <a:pt x="667568" y="3088640"/>
                      <a:pt x="643862" y="3129280"/>
                      <a:pt x="670955" y="3169920"/>
                    </a:cubicBezTo>
                    <a:cubicBezTo>
                      <a:pt x="682910" y="3187853"/>
                      <a:pt x="701435" y="3200400"/>
                      <a:pt x="716675" y="3215640"/>
                    </a:cubicBezTo>
                    <a:cubicBezTo>
                      <a:pt x="720433" y="3226914"/>
                      <a:pt x="742700" y="3307080"/>
                      <a:pt x="762395" y="3307080"/>
                    </a:cubicBezTo>
                    <a:cubicBezTo>
                      <a:pt x="778459" y="3307080"/>
                      <a:pt x="772555" y="3276600"/>
                      <a:pt x="777635" y="3261360"/>
                    </a:cubicBezTo>
                    <a:cubicBezTo>
                      <a:pt x="767475" y="3230880"/>
                      <a:pt x="716675" y="3159760"/>
                      <a:pt x="747155" y="3169920"/>
                    </a:cubicBezTo>
                    <a:lnTo>
                      <a:pt x="838595" y="3200400"/>
                    </a:lnTo>
                    <a:lnTo>
                      <a:pt x="899555" y="3291840"/>
                    </a:lnTo>
                    <a:cubicBezTo>
                      <a:pt x="909715" y="3307080"/>
                      <a:pt x="913652" y="3329369"/>
                      <a:pt x="930035" y="3337560"/>
                    </a:cubicBezTo>
                    <a:cubicBezTo>
                      <a:pt x="1005363" y="3375224"/>
                      <a:pt x="969442" y="3360856"/>
                      <a:pt x="1036715" y="3383280"/>
                    </a:cubicBezTo>
                    <a:cubicBezTo>
                      <a:pt x="1067432" y="3375601"/>
                      <a:pt x="1135500" y="3369692"/>
                      <a:pt x="1143395" y="3322320"/>
                    </a:cubicBezTo>
                    <a:cubicBezTo>
                      <a:pt x="1146406" y="3304253"/>
                      <a:pt x="1125084" y="3290290"/>
                      <a:pt x="1112915" y="3276600"/>
                    </a:cubicBezTo>
                    <a:cubicBezTo>
                      <a:pt x="1084277" y="3244383"/>
                      <a:pt x="1062368" y="3198791"/>
                      <a:pt x="1021475" y="3185160"/>
                    </a:cubicBezTo>
                    <a:cubicBezTo>
                      <a:pt x="914253" y="3149419"/>
                      <a:pt x="1046620" y="3195936"/>
                      <a:pt x="914795" y="3139440"/>
                    </a:cubicBezTo>
                    <a:cubicBezTo>
                      <a:pt x="900030" y="3133112"/>
                      <a:pt x="883443" y="3131384"/>
                      <a:pt x="869075" y="3124200"/>
                    </a:cubicBezTo>
                    <a:cubicBezTo>
                      <a:pt x="852692" y="3116009"/>
                      <a:pt x="839738" y="3101911"/>
                      <a:pt x="823355" y="3093720"/>
                    </a:cubicBezTo>
                    <a:cubicBezTo>
                      <a:pt x="792113" y="3078099"/>
                      <a:pt x="730418" y="3069037"/>
                      <a:pt x="701435" y="3063240"/>
                    </a:cubicBezTo>
                    <a:cubicBezTo>
                      <a:pt x="665875" y="2956560"/>
                      <a:pt x="640475" y="2961640"/>
                      <a:pt x="716675" y="2987040"/>
                    </a:cubicBezTo>
                    <a:cubicBezTo>
                      <a:pt x="726835" y="3002280"/>
                      <a:pt x="729134" y="3029483"/>
                      <a:pt x="747155" y="3032760"/>
                    </a:cubicBezTo>
                    <a:cubicBezTo>
                      <a:pt x="813209" y="3044770"/>
                      <a:pt x="871081" y="3021931"/>
                      <a:pt x="930035" y="3002280"/>
                    </a:cubicBezTo>
                    <a:cubicBezTo>
                      <a:pt x="955435" y="3007360"/>
                      <a:pt x="981981" y="3008425"/>
                      <a:pt x="1006235" y="3017520"/>
                    </a:cubicBezTo>
                    <a:cubicBezTo>
                      <a:pt x="1023385" y="3023951"/>
                      <a:pt x="1033685" y="3046695"/>
                      <a:pt x="1051955" y="3048000"/>
                    </a:cubicBezTo>
                    <a:cubicBezTo>
                      <a:pt x="1107923" y="3051998"/>
                      <a:pt x="1163715" y="3037840"/>
                      <a:pt x="1219595" y="3032760"/>
                    </a:cubicBezTo>
                    <a:cubicBezTo>
                      <a:pt x="1224675" y="3017520"/>
                      <a:pt x="1236609" y="3003006"/>
                      <a:pt x="1234835" y="2987040"/>
                    </a:cubicBezTo>
                    <a:cubicBezTo>
                      <a:pt x="1230034" y="2943827"/>
                      <a:pt x="1213147" y="2876022"/>
                      <a:pt x="1158635" y="2865120"/>
                    </a:cubicBezTo>
                    <a:cubicBezTo>
                      <a:pt x="1098652" y="2853123"/>
                      <a:pt x="1036715" y="2854960"/>
                      <a:pt x="975755" y="2849880"/>
                    </a:cubicBezTo>
                    <a:cubicBezTo>
                      <a:pt x="955435" y="2839720"/>
                      <a:pt x="934520" y="2830672"/>
                      <a:pt x="914795" y="2819400"/>
                    </a:cubicBezTo>
                    <a:cubicBezTo>
                      <a:pt x="898892" y="2810313"/>
                      <a:pt x="886225" y="2795351"/>
                      <a:pt x="869075" y="2788920"/>
                    </a:cubicBezTo>
                    <a:cubicBezTo>
                      <a:pt x="844821" y="2779825"/>
                      <a:pt x="818275" y="2778760"/>
                      <a:pt x="792875" y="2773680"/>
                    </a:cubicBezTo>
                    <a:cubicBezTo>
                      <a:pt x="777635" y="2758440"/>
                      <a:pt x="765088" y="2739915"/>
                      <a:pt x="747155" y="2727960"/>
                    </a:cubicBezTo>
                    <a:cubicBezTo>
                      <a:pt x="733789" y="2719049"/>
                      <a:pt x="712794" y="2724079"/>
                      <a:pt x="701435" y="2712720"/>
                    </a:cubicBezTo>
                    <a:cubicBezTo>
                      <a:pt x="675532" y="2686817"/>
                      <a:pt x="640475" y="2621280"/>
                      <a:pt x="640475" y="2621280"/>
                    </a:cubicBezTo>
                    <a:cubicBezTo>
                      <a:pt x="655715" y="2616200"/>
                      <a:pt x="670131" y="2606040"/>
                      <a:pt x="686195" y="2606040"/>
                    </a:cubicBezTo>
                    <a:cubicBezTo>
                      <a:pt x="707140" y="2606040"/>
                      <a:pt x="727903" y="2613029"/>
                      <a:pt x="747155" y="2621280"/>
                    </a:cubicBezTo>
                    <a:cubicBezTo>
                      <a:pt x="800198" y="2644013"/>
                      <a:pt x="780799" y="2660578"/>
                      <a:pt x="838595" y="2667000"/>
                    </a:cubicBezTo>
                    <a:cubicBezTo>
                      <a:pt x="914497" y="2675434"/>
                      <a:pt x="990995" y="2677160"/>
                      <a:pt x="1067195" y="2682240"/>
                    </a:cubicBezTo>
                    <a:cubicBezTo>
                      <a:pt x="1217721" y="2782591"/>
                      <a:pt x="1186979" y="2825809"/>
                      <a:pt x="1219595" y="2727960"/>
                    </a:cubicBezTo>
                    <a:cubicBezTo>
                      <a:pt x="1214515" y="2702560"/>
                      <a:pt x="1218723" y="2673313"/>
                      <a:pt x="1204355" y="2651760"/>
                    </a:cubicBezTo>
                    <a:cubicBezTo>
                      <a:pt x="1195444" y="2638394"/>
                      <a:pt x="1173003" y="2643704"/>
                      <a:pt x="1158635" y="2636520"/>
                    </a:cubicBezTo>
                    <a:cubicBezTo>
                      <a:pt x="1132141" y="2623273"/>
                      <a:pt x="1107554" y="2606499"/>
                      <a:pt x="1082435" y="2590800"/>
                    </a:cubicBezTo>
                    <a:cubicBezTo>
                      <a:pt x="1066903" y="2581092"/>
                      <a:pt x="1053453" y="2567759"/>
                      <a:pt x="1036715" y="2560320"/>
                    </a:cubicBezTo>
                    <a:cubicBezTo>
                      <a:pt x="1007355" y="2547271"/>
                      <a:pt x="975755" y="2540000"/>
                      <a:pt x="945275" y="2529840"/>
                    </a:cubicBezTo>
                    <a:cubicBezTo>
                      <a:pt x="930035" y="2524760"/>
                      <a:pt x="912921" y="2523511"/>
                      <a:pt x="899555" y="2514600"/>
                    </a:cubicBezTo>
                    <a:cubicBezTo>
                      <a:pt x="840469" y="2475209"/>
                      <a:pt x="871211" y="2489912"/>
                      <a:pt x="808115" y="2468880"/>
                    </a:cubicBezTo>
                    <a:cubicBezTo>
                      <a:pt x="792875" y="2453640"/>
                      <a:pt x="778952" y="2436958"/>
                      <a:pt x="762395" y="2423160"/>
                    </a:cubicBezTo>
                    <a:cubicBezTo>
                      <a:pt x="748324" y="2411434"/>
                      <a:pt x="729627" y="2405632"/>
                      <a:pt x="716675" y="2392680"/>
                    </a:cubicBezTo>
                    <a:cubicBezTo>
                      <a:pt x="703723" y="2379728"/>
                      <a:pt x="673243" y="2359912"/>
                      <a:pt x="686195" y="2346960"/>
                    </a:cubicBezTo>
                    <a:cubicBezTo>
                      <a:pt x="699147" y="2334008"/>
                      <a:pt x="715177" y="2370001"/>
                      <a:pt x="731915" y="2377440"/>
                    </a:cubicBezTo>
                    <a:cubicBezTo>
                      <a:pt x="761275" y="2390489"/>
                      <a:pt x="823355" y="2407920"/>
                      <a:pt x="823355" y="2407920"/>
                    </a:cubicBezTo>
                    <a:cubicBezTo>
                      <a:pt x="857060" y="2441625"/>
                      <a:pt x="872360" y="2462902"/>
                      <a:pt x="914795" y="2484120"/>
                    </a:cubicBezTo>
                    <a:cubicBezTo>
                      <a:pt x="929163" y="2491304"/>
                      <a:pt x="945069" y="2494947"/>
                      <a:pt x="960515" y="2499360"/>
                    </a:cubicBezTo>
                    <a:cubicBezTo>
                      <a:pt x="1010734" y="2513708"/>
                      <a:pt x="1045297" y="2519364"/>
                      <a:pt x="1097675" y="2529840"/>
                    </a:cubicBezTo>
                    <a:cubicBezTo>
                      <a:pt x="1112915" y="2524760"/>
                      <a:pt x="1145667" y="2530503"/>
                      <a:pt x="1143395" y="2514600"/>
                    </a:cubicBezTo>
                    <a:cubicBezTo>
                      <a:pt x="1138214" y="2478336"/>
                      <a:pt x="1082435" y="2423160"/>
                      <a:pt x="1082435" y="2423160"/>
                    </a:cubicBezTo>
                    <a:cubicBezTo>
                      <a:pt x="1096738" y="2419584"/>
                      <a:pt x="1259897" y="2400316"/>
                      <a:pt x="1128155" y="2316480"/>
                    </a:cubicBezTo>
                    <a:cubicBezTo>
                      <a:pt x="1085083" y="2289071"/>
                      <a:pt x="1026555" y="2306320"/>
                      <a:pt x="975755" y="2301240"/>
                    </a:cubicBezTo>
                    <a:cubicBezTo>
                      <a:pt x="985915" y="2286000"/>
                      <a:pt x="998044" y="2271903"/>
                      <a:pt x="1006235" y="2255520"/>
                    </a:cubicBezTo>
                    <a:cubicBezTo>
                      <a:pt x="1024956" y="2218079"/>
                      <a:pt x="1032221" y="2172579"/>
                      <a:pt x="1006235" y="2133600"/>
                    </a:cubicBezTo>
                    <a:cubicBezTo>
                      <a:pt x="997324" y="2120234"/>
                      <a:pt x="976100" y="2122256"/>
                      <a:pt x="960515" y="2118360"/>
                    </a:cubicBezTo>
                    <a:cubicBezTo>
                      <a:pt x="935385" y="2112078"/>
                      <a:pt x="909715" y="2108200"/>
                      <a:pt x="884315" y="2103120"/>
                    </a:cubicBezTo>
                    <a:cubicBezTo>
                      <a:pt x="685089" y="1953700"/>
                      <a:pt x="926583" y="2145388"/>
                      <a:pt x="792875" y="2011680"/>
                    </a:cubicBezTo>
                    <a:cubicBezTo>
                      <a:pt x="779923" y="1998728"/>
                      <a:pt x="730772" y="1989391"/>
                      <a:pt x="747155" y="1981200"/>
                    </a:cubicBezTo>
                    <a:cubicBezTo>
                      <a:pt x="753604" y="1977975"/>
                      <a:pt x="871234" y="2008410"/>
                      <a:pt x="884315" y="2011680"/>
                    </a:cubicBezTo>
                    <a:cubicBezTo>
                      <a:pt x="945275" y="2006600"/>
                      <a:pt x="1008377" y="2013245"/>
                      <a:pt x="1067195" y="1996440"/>
                    </a:cubicBezTo>
                    <a:cubicBezTo>
                      <a:pt x="1127086" y="1979328"/>
                      <a:pt x="1088584" y="1922112"/>
                      <a:pt x="1067195" y="1905000"/>
                    </a:cubicBezTo>
                    <a:cubicBezTo>
                      <a:pt x="1047449" y="1889203"/>
                      <a:pt x="930971" y="1874676"/>
                      <a:pt x="930035" y="1874520"/>
                    </a:cubicBezTo>
                    <a:cubicBezTo>
                      <a:pt x="914795" y="1864360"/>
                      <a:pt x="901150" y="1851255"/>
                      <a:pt x="884315" y="1844040"/>
                    </a:cubicBezTo>
                    <a:cubicBezTo>
                      <a:pt x="746539" y="1784993"/>
                      <a:pt x="892418" y="1874842"/>
                      <a:pt x="777635" y="1798320"/>
                    </a:cubicBezTo>
                    <a:cubicBezTo>
                      <a:pt x="772555" y="1783080"/>
                      <a:pt x="772430" y="1765144"/>
                      <a:pt x="762395" y="1752600"/>
                    </a:cubicBezTo>
                    <a:cubicBezTo>
                      <a:pt x="740909" y="1725743"/>
                      <a:pt x="701074" y="1716920"/>
                      <a:pt x="670955" y="1706880"/>
                    </a:cubicBezTo>
                    <a:cubicBezTo>
                      <a:pt x="676035" y="1691640"/>
                      <a:pt x="670292" y="1663432"/>
                      <a:pt x="686195" y="1661160"/>
                    </a:cubicBezTo>
                    <a:cubicBezTo>
                      <a:pt x="757285" y="1651004"/>
                      <a:pt x="772409" y="1700286"/>
                      <a:pt x="823355" y="1722120"/>
                    </a:cubicBezTo>
                    <a:cubicBezTo>
                      <a:pt x="842607" y="1730371"/>
                      <a:pt x="864176" y="1731606"/>
                      <a:pt x="884315" y="1737360"/>
                    </a:cubicBezTo>
                    <a:cubicBezTo>
                      <a:pt x="899761" y="1741773"/>
                      <a:pt x="914795" y="1747520"/>
                      <a:pt x="930035" y="1752600"/>
                    </a:cubicBezTo>
                    <a:cubicBezTo>
                      <a:pt x="955435" y="1747520"/>
                      <a:pt x="984682" y="1751728"/>
                      <a:pt x="1006235" y="1737360"/>
                    </a:cubicBezTo>
                    <a:cubicBezTo>
                      <a:pt x="1044238" y="1712024"/>
                      <a:pt x="1011036" y="1661953"/>
                      <a:pt x="990995" y="1645920"/>
                    </a:cubicBezTo>
                    <a:cubicBezTo>
                      <a:pt x="978451" y="1635885"/>
                      <a:pt x="961121" y="1633321"/>
                      <a:pt x="945275" y="1630680"/>
                    </a:cubicBezTo>
                    <a:cubicBezTo>
                      <a:pt x="899900" y="1623117"/>
                      <a:pt x="853835" y="1620520"/>
                      <a:pt x="808115" y="1615440"/>
                    </a:cubicBezTo>
                    <a:cubicBezTo>
                      <a:pt x="792875" y="1610360"/>
                      <a:pt x="777841" y="1604613"/>
                      <a:pt x="762395" y="1600200"/>
                    </a:cubicBezTo>
                    <a:cubicBezTo>
                      <a:pt x="742256" y="1594446"/>
                      <a:pt x="714002" y="1601716"/>
                      <a:pt x="701435" y="1584960"/>
                    </a:cubicBezTo>
                    <a:cubicBezTo>
                      <a:pt x="691796" y="1572109"/>
                      <a:pt x="711595" y="1554480"/>
                      <a:pt x="716675" y="1539240"/>
                    </a:cubicBezTo>
                    <a:cubicBezTo>
                      <a:pt x="792875" y="1544320"/>
                      <a:pt x="868906" y="1554480"/>
                      <a:pt x="945275" y="1554480"/>
                    </a:cubicBezTo>
                    <a:cubicBezTo>
                      <a:pt x="971178" y="1554480"/>
                      <a:pt x="998985" y="1552091"/>
                      <a:pt x="1021475" y="1539240"/>
                    </a:cubicBezTo>
                    <a:cubicBezTo>
                      <a:pt x="1037378" y="1530153"/>
                      <a:pt x="1044516" y="1510258"/>
                      <a:pt x="1051955" y="1493520"/>
                    </a:cubicBezTo>
                    <a:cubicBezTo>
                      <a:pt x="1065004" y="1464160"/>
                      <a:pt x="1082435" y="1402080"/>
                      <a:pt x="1082435" y="1402080"/>
                    </a:cubicBezTo>
                    <a:cubicBezTo>
                      <a:pt x="1074961" y="1357236"/>
                      <a:pt x="1086518" y="1289452"/>
                      <a:pt x="1021475" y="1280160"/>
                    </a:cubicBezTo>
                    <a:cubicBezTo>
                      <a:pt x="1000740" y="1277198"/>
                      <a:pt x="980835" y="1290320"/>
                      <a:pt x="960515" y="1295400"/>
                    </a:cubicBezTo>
                    <a:cubicBezTo>
                      <a:pt x="823010" y="1261024"/>
                      <a:pt x="878336" y="1278167"/>
                      <a:pt x="792875" y="1249680"/>
                    </a:cubicBezTo>
                    <a:cubicBezTo>
                      <a:pt x="808115" y="1239520"/>
                      <a:pt x="820420" y="1221472"/>
                      <a:pt x="838595" y="1219200"/>
                    </a:cubicBezTo>
                    <a:cubicBezTo>
                      <a:pt x="864298" y="1215987"/>
                      <a:pt x="888892" y="1234440"/>
                      <a:pt x="914795" y="1234440"/>
                    </a:cubicBezTo>
                    <a:cubicBezTo>
                      <a:pt x="935740" y="1234440"/>
                      <a:pt x="955435" y="1224280"/>
                      <a:pt x="975755" y="1219200"/>
                    </a:cubicBezTo>
                    <a:cubicBezTo>
                      <a:pt x="970675" y="1203960"/>
                      <a:pt x="973059" y="1183515"/>
                      <a:pt x="960515" y="1173480"/>
                    </a:cubicBezTo>
                    <a:cubicBezTo>
                      <a:pt x="944159" y="1160396"/>
                      <a:pt x="908922" y="1176974"/>
                      <a:pt x="899555" y="1158240"/>
                    </a:cubicBezTo>
                    <a:cubicBezTo>
                      <a:pt x="879860" y="1118849"/>
                      <a:pt x="964481" y="1101038"/>
                      <a:pt x="975755" y="1097280"/>
                    </a:cubicBezTo>
                    <a:cubicBezTo>
                      <a:pt x="980835" y="1082040"/>
                      <a:pt x="986582" y="1067006"/>
                      <a:pt x="990995" y="1051560"/>
                    </a:cubicBezTo>
                    <a:cubicBezTo>
                      <a:pt x="1029267" y="917607"/>
                      <a:pt x="984935" y="1054501"/>
                      <a:pt x="1021475" y="944880"/>
                    </a:cubicBezTo>
                    <a:cubicBezTo>
                      <a:pt x="990995" y="939800"/>
                      <a:pt x="951885" y="951490"/>
                      <a:pt x="930035" y="929640"/>
                    </a:cubicBezTo>
                    <a:cubicBezTo>
                      <a:pt x="917083" y="916688"/>
                      <a:pt x="966047" y="914692"/>
                      <a:pt x="975755" y="899160"/>
                    </a:cubicBezTo>
                    <a:cubicBezTo>
                      <a:pt x="992783" y="871915"/>
                      <a:pt x="1006235" y="807720"/>
                      <a:pt x="1006235" y="807720"/>
                    </a:cubicBezTo>
                    <a:cubicBezTo>
                      <a:pt x="990995" y="797560"/>
                      <a:pt x="978284" y="781682"/>
                      <a:pt x="960515" y="777240"/>
                    </a:cubicBezTo>
                    <a:cubicBezTo>
                      <a:pt x="915887" y="766083"/>
                      <a:pt x="863295" y="784823"/>
                      <a:pt x="823355" y="762000"/>
                    </a:cubicBezTo>
                    <a:cubicBezTo>
                      <a:pt x="807452" y="752913"/>
                      <a:pt x="842109" y="730351"/>
                      <a:pt x="853835" y="716280"/>
                    </a:cubicBezTo>
                    <a:cubicBezTo>
                      <a:pt x="867633" y="699723"/>
                      <a:pt x="884315" y="685800"/>
                      <a:pt x="899555" y="670560"/>
                    </a:cubicBezTo>
                    <a:cubicBezTo>
                      <a:pt x="884315" y="660400"/>
                      <a:pt x="860637" y="657086"/>
                      <a:pt x="853835" y="640080"/>
                    </a:cubicBezTo>
                    <a:cubicBezTo>
                      <a:pt x="847869" y="625165"/>
                      <a:pt x="869075" y="610424"/>
                      <a:pt x="869075" y="594360"/>
                    </a:cubicBezTo>
                    <a:cubicBezTo>
                      <a:pt x="869075" y="477614"/>
                      <a:pt x="880081" y="496429"/>
                      <a:pt x="808115" y="472440"/>
                    </a:cubicBezTo>
                    <a:cubicBezTo>
                      <a:pt x="853734" y="335584"/>
                      <a:pt x="783098" y="570209"/>
                      <a:pt x="808115" y="320040"/>
                    </a:cubicBezTo>
                    <a:cubicBezTo>
                      <a:pt x="809938" y="301815"/>
                      <a:pt x="828435" y="289560"/>
                      <a:pt x="838595" y="274320"/>
                    </a:cubicBezTo>
                    <a:cubicBezTo>
                      <a:pt x="833515" y="254000"/>
                      <a:pt x="829109" y="233499"/>
                      <a:pt x="823355" y="213360"/>
                    </a:cubicBezTo>
                    <a:cubicBezTo>
                      <a:pt x="818942" y="197914"/>
                      <a:pt x="823355" y="172720"/>
                      <a:pt x="808115" y="167640"/>
                    </a:cubicBezTo>
                    <a:cubicBezTo>
                      <a:pt x="789725" y="161510"/>
                      <a:pt x="710868" y="189896"/>
                      <a:pt x="686195" y="198120"/>
                    </a:cubicBezTo>
                    <a:cubicBezTo>
                      <a:pt x="645943" y="77365"/>
                      <a:pt x="660997" y="138372"/>
                      <a:pt x="640475" y="15240"/>
                    </a:cubicBezTo>
                    <a:cubicBezTo>
                      <a:pt x="571532" y="32476"/>
                      <a:pt x="580308" y="12067"/>
                      <a:pt x="564275" y="76200"/>
                    </a:cubicBezTo>
                    <a:cubicBezTo>
                      <a:pt x="557993" y="101330"/>
                      <a:pt x="549035" y="152400"/>
                      <a:pt x="549035" y="152400"/>
                    </a:cubicBezTo>
                    <a:lnTo>
                      <a:pt x="549035" y="152400"/>
                    </a:lnTo>
                  </a:path>
                </a:pathLst>
              </a:custGeom>
              <a:solidFill>
                <a:srgbClr val="008E40"/>
              </a:solidFill>
              <a:ln>
                <a:solidFill>
                  <a:srgbClr val="0048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0" name="Group 49"/>
            <p:cNvGrpSpPr/>
            <p:nvPr/>
          </p:nvGrpSpPr>
          <p:grpSpPr>
            <a:xfrm>
              <a:off x="7606273" y="2320146"/>
              <a:ext cx="424439" cy="1067734"/>
              <a:chOff x="8964853" y="1033122"/>
              <a:chExt cx="1806094" cy="3570891"/>
            </a:xfrm>
            <a:effectLst>
              <a:outerShdw blurRad="76200" dir="13500000" sy="23000" kx="1200000" algn="br" rotWithShape="0">
                <a:prstClr val="black">
                  <a:alpha val="20000"/>
                </a:prstClr>
              </a:outerShdw>
            </a:effectLst>
          </p:grpSpPr>
          <p:sp>
            <p:nvSpPr>
              <p:cNvPr id="75" name="Can 74"/>
              <p:cNvSpPr/>
              <p:nvPr/>
            </p:nvSpPr>
            <p:spPr>
              <a:xfrm>
                <a:off x="9753600" y="3713213"/>
                <a:ext cx="76200" cy="890800"/>
              </a:xfrm>
              <a:prstGeom prst="can">
                <a:avLst/>
              </a:prstGeom>
              <a:solidFill>
                <a:schemeClr val="bg2">
                  <a:lumMod val="1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6" name="Freeform 75"/>
              <p:cNvSpPr/>
              <p:nvPr/>
            </p:nvSpPr>
            <p:spPr>
              <a:xfrm>
                <a:off x="8964853" y="1033122"/>
                <a:ext cx="1806094" cy="3277411"/>
              </a:xfrm>
              <a:custGeom>
                <a:avLst/>
                <a:gdLst>
                  <a:gd name="connsiteX0" fmla="*/ 320040 w 1083616"/>
                  <a:gd name="connsiteY0" fmla="*/ 91440 h 1965960"/>
                  <a:gd name="connsiteX1" fmla="*/ 320040 w 1083616"/>
                  <a:gd name="connsiteY1" fmla="*/ 91440 h 1965960"/>
                  <a:gd name="connsiteX2" fmla="*/ 335280 w 1083616"/>
                  <a:gd name="connsiteY2" fmla="*/ 259080 h 1965960"/>
                  <a:gd name="connsiteX3" fmla="*/ 350520 w 1083616"/>
                  <a:gd name="connsiteY3" fmla="*/ 304800 h 1965960"/>
                  <a:gd name="connsiteX4" fmla="*/ 320040 w 1083616"/>
                  <a:gd name="connsiteY4" fmla="*/ 396240 h 1965960"/>
                  <a:gd name="connsiteX5" fmla="*/ 274320 w 1083616"/>
                  <a:gd name="connsiteY5" fmla="*/ 426720 h 1965960"/>
                  <a:gd name="connsiteX6" fmla="*/ 243840 w 1083616"/>
                  <a:gd name="connsiteY6" fmla="*/ 457200 h 1965960"/>
                  <a:gd name="connsiteX7" fmla="*/ 335280 w 1083616"/>
                  <a:gd name="connsiteY7" fmla="*/ 502920 h 1965960"/>
                  <a:gd name="connsiteX8" fmla="*/ 289560 w 1083616"/>
                  <a:gd name="connsiteY8" fmla="*/ 533400 h 1965960"/>
                  <a:gd name="connsiteX9" fmla="*/ 228600 w 1083616"/>
                  <a:gd name="connsiteY9" fmla="*/ 548640 h 1965960"/>
                  <a:gd name="connsiteX10" fmla="*/ 274320 w 1083616"/>
                  <a:gd name="connsiteY10" fmla="*/ 640080 h 1965960"/>
                  <a:gd name="connsiteX11" fmla="*/ 228600 w 1083616"/>
                  <a:gd name="connsiteY11" fmla="*/ 670560 h 1965960"/>
                  <a:gd name="connsiteX12" fmla="*/ 182880 w 1083616"/>
                  <a:gd name="connsiteY12" fmla="*/ 655320 h 1965960"/>
                  <a:gd name="connsiteX13" fmla="*/ 213360 w 1083616"/>
                  <a:gd name="connsiteY13" fmla="*/ 746760 h 1965960"/>
                  <a:gd name="connsiteX14" fmla="*/ 213360 w 1083616"/>
                  <a:gd name="connsiteY14" fmla="*/ 822960 h 1965960"/>
                  <a:gd name="connsiteX15" fmla="*/ 228600 w 1083616"/>
                  <a:gd name="connsiteY15" fmla="*/ 868680 h 1965960"/>
                  <a:gd name="connsiteX16" fmla="*/ 182880 w 1083616"/>
                  <a:gd name="connsiteY16" fmla="*/ 883920 h 1965960"/>
                  <a:gd name="connsiteX17" fmla="*/ 121920 w 1083616"/>
                  <a:gd name="connsiteY17" fmla="*/ 899160 h 1965960"/>
                  <a:gd name="connsiteX18" fmla="*/ 167640 w 1083616"/>
                  <a:gd name="connsiteY18" fmla="*/ 914400 h 1965960"/>
                  <a:gd name="connsiteX19" fmla="*/ 198120 w 1083616"/>
                  <a:gd name="connsiteY19" fmla="*/ 960120 h 1965960"/>
                  <a:gd name="connsiteX20" fmla="*/ 60960 w 1083616"/>
                  <a:gd name="connsiteY20" fmla="*/ 1005840 h 1965960"/>
                  <a:gd name="connsiteX21" fmla="*/ 137160 w 1083616"/>
                  <a:gd name="connsiteY21" fmla="*/ 1082040 h 1965960"/>
                  <a:gd name="connsiteX22" fmla="*/ 91440 w 1083616"/>
                  <a:gd name="connsiteY22" fmla="*/ 1097280 h 1965960"/>
                  <a:gd name="connsiteX23" fmla="*/ 0 w 1083616"/>
                  <a:gd name="connsiteY23" fmla="*/ 1158240 h 1965960"/>
                  <a:gd name="connsiteX24" fmla="*/ 45720 w 1083616"/>
                  <a:gd name="connsiteY24" fmla="*/ 1188720 h 1965960"/>
                  <a:gd name="connsiteX25" fmla="*/ 167640 w 1083616"/>
                  <a:gd name="connsiteY25" fmla="*/ 1203960 h 1965960"/>
                  <a:gd name="connsiteX26" fmla="*/ 137160 w 1083616"/>
                  <a:gd name="connsiteY26" fmla="*/ 1249680 h 1965960"/>
                  <a:gd name="connsiteX27" fmla="*/ 45720 w 1083616"/>
                  <a:gd name="connsiteY27" fmla="*/ 1310640 h 1965960"/>
                  <a:gd name="connsiteX28" fmla="*/ 91440 w 1083616"/>
                  <a:gd name="connsiteY28" fmla="*/ 1341120 h 1965960"/>
                  <a:gd name="connsiteX29" fmla="*/ 167640 w 1083616"/>
                  <a:gd name="connsiteY29" fmla="*/ 1371600 h 1965960"/>
                  <a:gd name="connsiteX30" fmla="*/ 76200 w 1083616"/>
                  <a:gd name="connsiteY30" fmla="*/ 1432560 h 1965960"/>
                  <a:gd name="connsiteX31" fmla="*/ 30480 w 1083616"/>
                  <a:gd name="connsiteY31" fmla="*/ 1463040 h 1965960"/>
                  <a:gd name="connsiteX32" fmla="*/ 76200 w 1083616"/>
                  <a:gd name="connsiteY32" fmla="*/ 1478280 h 1965960"/>
                  <a:gd name="connsiteX33" fmla="*/ 182880 w 1083616"/>
                  <a:gd name="connsiteY33" fmla="*/ 1508760 h 1965960"/>
                  <a:gd name="connsiteX34" fmla="*/ 167640 w 1083616"/>
                  <a:gd name="connsiteY34" fmla="*/ 1569720 h 1965960"/>
                  <a:gd name="connsiteX35" fmla="*/ 76200 w 1083616"/>
                  <a:gd name="connsiteY35" fmla="*/ 1600200 h 1965960"/>
                  <a:gd name="connsiteX36" fmla="*/ 121920 w 1083616"/>
                  <a:gd name="connsiteY36" fmla="*/ 1615440 h 1965960"/>
                  <a:gd name="connsiteX37" fmla="*/ 228600 w 1083616"/>
                  <a:gd name="connsiteY37" fmla="*/ 1645920 h 1965960"/>
                  <a:gd name="connsiteX38" fmla="*/ 182880 w 1083616"/>
                  <a:gd name="connsiteY38" fmla="*/ 1676400 h 1965960"/>
                  <a:gd name="connsiteX39" fmla="*/ 60960 w 1083616"/>
                  <a:gd name="connsiteY39" fmla="*/ 1706880 h 1965960"/>
                  <a:gd name="connsiteX40" fmla="*/ 0 w 1083616"/>
                  <a:gd name="connsiteY40" fmla="*/ 1722120 h 1965960"/>
                  <a:gd name="connsiteX41" fmla="*/ 121920 w 1083616"/>
                  <a:gd name="connsiteY41" fmla="*/ 1767840 h 1965960"/>
                  <a:gd name="connsiteX42" fmla="*/ 228600 w 1083616"/>
                  <a:gd name="connsiteY42" fmla="*/ 1798320 h 1965960"/>
                  <a:gd name="connsiteX43" fmla="*/ 91440 w 1083616"/>
                  <a:gd name="connsiteY43" fmla="*/ 1813560 h 1965960"/>
                  <a:gd name="connsiteX44" fmla="*/ 137160 w 1083616"/>
                  <a:gd name="connsiteY44" fmla="*/ 1844040 h 1965960"/>
                  <a:gd name="connsiteX45" fmla="*/ 213360 w 1083616"/>
                  <a:gd name="connsiteY45" fmla="*/ 1828800 h 1965960"/>
                  <a:gd name="connsiteX46" fmla="*/ 259080 w 1083616"/>
                  <a:gd name="connsiteY46" fmla="*/ 1798320 h 1965960"/>
                  <a:gd name="connsiteX47" fmla="*/ 320040 w 1083616"/>
                  <a:gd name="connsiteY47" fmla="*/ 1783080 h 1965960"/>
                  <a:gd name="connsiteX48" fmla="*/ 365760 w 1083616"/>
                  <a:gd name="connsiteY48" fmla="*/ 1767840 h 1965960"/>
                  <a:gd name="connsiteX49" fmla="*/ 457200 w 1083616"/>
                  <a:gd name="connsiteY49" fmla="*/ 1783080 h 1965960"/>
                  <a:gd name="connsiteX50" fmla="*/ 518160 w 1083616"/>
                  <a:gd name="connsiteY50" fmla="*/ 1965960 h 1965960"/>
                  <a:gd name="connsiteX51" fmla="*/ 548640 w 1083616"/>
                  <a:gd name="connsiteY51" fmla="*/ 1920240 h 1965960"/>
                  <a:gd name="connsiteX52" fmla="*/ 563880 w 1083616"/>
                  <a:gd name="connsiteY52" fmla="*/ 1813560 h 1965960"/>
                  <a:gd name="connsiteX53" fmla="*/ 624840 w 1083616"/>
                  <a:gd name="connsiteY53" fmla="*/ 1844040 h 1965960"/>
                  <a:gd name="connsiteX54" fmla="*/ 731520 w 1083616"/>
                  <a:gd name="connsiteY54" fmla="*/ 1950720 h 1965960"/>
                  <a:gd name="connsiteX55" fmla="*/ 792480 w 1083616"/>
                  <a:gd name="connsiteY55" fmla="*/ 1965960 h 1965960"/>
                  <a:gd name="connsiteX56" fmla="*/ 899160 w 1083616"/>
                  <a:gd name="connsiteY56" fmla="*/ 1935480 h 1965960"/>
                  <a:gd name="connsiteX57" fmla="*/ 929640 w 1083616"/>
                  <a:gd name="connsiteY57" fmla="*/ 1889760 h 1965960"/>
                  <a:gd name="connsiteX58" fmla="*/ 838200 w 1083616"/>
                  <a:gd name="connsiteY58" fmla="*/ 1844040 h 1965960"/>
                  <a:gd name="connsiteX59" fmla="*/ 853440 w 1083616"/>
                  <a:gd name="connsiteY59" fmla="*/ 1844040 h 1965960"/>
                  <a:gd name="connsiteX60" fmla="*/ 899160 w 1083616"/>
                  <a:gd name="connsiteY60" fmla="*/ 1828800 h 1965960"/>
                  <a:gd name="connsiteX61" fmla="*/ 960120 w 1083616"/>
                  <a:gd name="connsiteY61" fmla="*/ 1783080 h 1965960"/>
                  <a:gd name="connsiteX62" fmla="*/ 1005840 w 1083616"/>
                  <a:gd name="connsiteY62" fmla="*/ 1752600 h 1965960"/>
                  <a:gd name="connsiteX63" fmla="*/ 914400 w 1083616"/>
                  <a:gd name="connsiteY63" fmla="*/ 1706880 h 1965960"/>
                  <a:gd name="connsiteX64" fmla="*/ 822960 w 1083616"/>
                  <a:gd name="connsiteY64" fmla="*/ 1661160 h 1965960"/>
                  <a:gd name="connsiteX65" fmla="*/ 868680 w 1083616"/>
                  <a:gd name="connsiteY65" fmla="*/ 1645920 h 1965960"/>
                  <a:gd name="connsiteX66" fmla="*/ 960120 w 1083616"/>
                  <a:gd name="connsiteY66" fmla="*/ 1600200 h 1965960"/>
                  <a:gd name="connsiteX67" fmla="*/ 929640 w 1083616"/>
                  <a:gd name="connsiteY67" fmla="*/ 1569720 h 1965960"/>
                  <a:gd name="connsiteX68" fmla="*/ 944880 w 1083616"/>
                  <a:gd name="connsiteY68" fmla="*/ 1524000 h 1965960"/>
                  <a:gd name="connsiteX69" fmla="*/ 990600 w 1083616"/>
                  <a:gd name="connsiteY69" fmla="*/ 1478280 h 1965960"/>
                  <a:gd name="connsiteX70" fmla="*/ 990600 w 1083616"/>
                  <a:gd name="connsiteY70" fmla="*/ 1463040 h 1965960"/>
                  <a:gd name="connsiteX71" fmla="*/ 1036320 w 1083616"/>
                  <a:gd name="connsiteY71" fmla="*/ 1417320 h 1965960"/>
                  <a:gd name="connsiteX72" fmla="*/ 1036320 w 1083616"/>
                  <a:gd name="connsiteY72" fmla="*/ 1371600 h 1965960"/>
                  <a:gd name="connsiteX73" fmla="*/ 990600 w 1083616"/>
                  <a:gd name="connsiteY73" fmla="*/ 1386840 h 1965960"/>
                  <a:gd name="connsiteX74" fmla="*/ 899160 w 1083616"/>
                  <a:gd name="connsiteY74" fmla="*/ 1341120 h 1965960"/>
                  <a:gd name="connsiteX75" fmla="*/ 929640 w 1083616"/>
                  <a:gd name="connsiteY75" fmla="*/ 1295400 h 1965960"/>
                  <a:gd name="connsiteX76" fmla="*/ 868680 w 1083616"/>
                  <a:gd name="connsiteY76" fmla="*/ 1280160 h 1965960"/>
                  <a:gd name="connsiteX77" fmla="*/ 868680 w 1083616"/>
                  <a:gd name="connsiteY77" fmla="*/ 1264920 h 1965960"/>
                  <a:gd name="connsiteX78" fmla="*/ 929640 w 1083616"/>
                  <a:gd name="connsiteY78" fmla="*/ 1219200 h 1965960"/>
                  <a:gd name="connsiteX79" fmla="*/ 838200 w 1083616"/>
                  <a:gd name="connsiteY79" fmla="*/ 1188720 h 1965960"/>
                  <a:gd name="connsiteX80" fmla="*/ 792480 w 1083616"/>
                  <a:gd name="connsiteY80" fmla="*/ 1173480 h 1965960"/>
                  <a:gd name="connsiteX81" fmla="*/ 731520 w 1083616"/>
                  <a:gd name="connsiteY81" fmla="*/ 1158240 h 1965960"/>
                  <a:gd name="connsiteX82" fmla="*/ 822960 w 1083616"/>
                  <a:gd name="connsiteY82" fmla="*/ 1097280 h 1965960"/>
                  <a:gd name="connsiteX83" fmla="*/ 914400 w 1083616"/>
                  <a:gd name="connsiteY83" fmla="*/ 1066800 h 1965960"/>
                  <a:gd name="connsiteX84" fmla="*/ 807720 w 1083616"/>
                  <a:gd name="connsiteY84" fmla="*/ 1051560 h 1965960"/>
                  <a:gd name="connsiteX85" fmla="*/ 853440 w 1083616"/>
                  <a:gd name="connsiteY85" fmla="*/ 1021080 h 1965960"/>
                  <a:gd name="connsiteX86" fmla="*/ 868680 w 1083616"/>
                  <a:gd name="connsiteY86" fmla="*/ 975360 h 1965960"/>
                  <a:gd name="connsiteX87" fmla="*/ 777240 w 1083616"/>
                  <a:gd name="connsiteY87" fmla="*/ 1005840 h 1965960"/>
                  <a:gd name="connsiteX88" fmla="*/ 777240 w 1083616"/>
                  <a:gd name="connsiteY88" fmla="*/ 990600 h 1965960"/>
                  <a:gd name="connsiteX89" fmla="*/ 822960 w 1083616"/>
                  <a:gd name="connsiteY89" fmla="*/ 853440 h 1965960"/>
                  <a:gd name="connsiteX90" fmla="*/ 777240 w 1083616"/>
                  <a:gd name="connsiteY90" fmla="*/ 868680 h 1965960"/>
                  <a:gd name="connsiteX91" fmla="*/ 762000 w 1083616"/>
                  <a:gd name="connsiteY91" fmla="*/ 838200 h 1965960"/>
                  <a:gd name="connsiteX92" fmla="*/ 746760 w 1083616"/>
                  <a:gd name="connsiteY92" fmla="*/ 746760 h 1965960"/>
                  <a:gd name="connsiteX93" fmla="*/ 655320 w 1083616"/>
                  <a:gd name="connsiteY93" fmla="*/ 792480 h 1965960"/>
                  <a:gd name="connsiteX94" fmla="*/ 579120 w 1083616"/>
                  <a:gd name="connsiteY94" fmla="*/ 762000 h 1965960"/>
                  <a:gd name="connsiteX95" fmla="*/ 701040 w 1083616"/>
                  <a:gd name="connsiteY95" fmla="*/ 701040 h 1965960"/>
                  <a:gd name="connsiteX96" fmla="*/ 655320 w 1083616"/>
                  <a:gd name="connsiteY96" fmla="*/ 685800 h 1965960"/>
                  <a:gd name="connsiteX97" fmla="*/ 609600 w 1083616"/>
                  <a:gd name="connsiteY97" fmla="*/ 655320 h 1965960"/>
                  <a:gd name="connsiteX98" fmla="*/ 594360 w 1083616"/>
                  <a:gd name="connsiteY98" fmla="*/ 594360 h 1965960"/>
                  <a:gd name="connsiteX99" fmla="*/ 548640 w 1083616"/>
                  <a:gd name="connsiteY99" fmla="*/ 548640 h 1965960"/>
                  <a:gd name="connsiteX100" fmla="*/ 563880 w 1083616"/>
                  <a:gd name="connsiteY100" fmla="*/ 472440 h 1965960"/>
                  <a:gd name="connsiteX101" fmla="*/ 472440 w 1083616"/>
                  <a:gd name="connsiteY101" fmla="*/ 441960 h 1965960"/>
                  <a:gd name="connsiteX102" fmla="*/ 487680 w 1083616"/>
                  <a:gd name="connsiteY102" fmla="*/ 396240 h 1965960"/>
                  <a:gd name="connsiteX103" fmla="*/ 579120 w 1083616"/>
                  <a:gd name="connsiteY103" fmla="*/ 365760 h 1965960"/>
                  <a:gd name="connsiteX104" fmla="*/ 518160 w 1083616"/>
                  <a:gd name="connsiteY104" fmla="*/ 304800 h 1965960"/>
                  <a:gd name="connsiteX105" fmla="*/ 472440 w 1083616"/>
                  <a:gd name="connsiteY105" fmla="*/ 274320 h 1965960"/>
                  <a:gd name="connsiteX106" fmla="*/ 441960 w 1083616"/>
                  <a:gd name="connsiteY106" fmla="*/ 228600 h 1965960"/>
                  <a:gd name="connsiteX107" fmla="*/ 411480 w 1083616"/>
                  <a:gd name="connsiteY107" fmla="*/ 137160 h 1965960"/>
                  <a:gd name="connsiteX108" fmla="*/ 381000 w 1083616"/>
                  <a:gd name="connsiteY108" fmla="*/ 91440 h 1965960"/>
                  <a:gd name="connsiteX109" fmla="*/ 350520 w 1083616"/>
                  <a:gd name="connsiteY109" fmla="*/ 0 h 1965960"/>
                  <a:gd name="connsiteX110" fmla="*/ 320040 w 1083616"/>
                  <a:gd name="connsiteY110" fmla="*/ 152400 h 1965960"/>
                  <a:gd name="connsiteX111" fmla="*/ 320040 w 1083616"/>
                  <a:gd name="connsiteY111" fmla="*/ 152400 h 1965960"/>
                  <a:gd name="connsiteX0" fmla="*/ 320040 w 1083616"/>
                  <a:gd name="connsiteY0" fmla="*/ 91440 h 1965960"/>
                  <a:gd name="connsiteX1" fmla="*/ 320040 w 1083616"/>
                  <a:gd name="connsiteY1" fmla="*/ 91440 h 1965960"/>
                  <a:gd name="connsiteX2" fmla="*/ 335280 w 1083616"/>
                  <a:gd name="connsiteY2" fmla="*/ 259080 h 1965960"/>
                  <a:gd name="connsiteX3" fmla="*/ 350520 w 1083616"/>
                  <a:gd name="connsiteY3" fmla="*/ 304800 h 1965960"/>
                  <a:gd name="connsiteX4" fmla="*/ 320040 w 1083616"/>
                  <a:gd name="connsiteY4" fmla="*/ 396240 h 1965960"/>
                  <a:gd name="connsiteX5" fmla="*/ 274320 w 1083616"/>
                  <a:gd name="connsiteY5" fmla="*/ 426720 h 1965960"/>
                  <a:gd name="connsiteX6" fmla="*/ 243840 w 1083616"/>
                  <a:gd name="connsiteY6" fmla="*/ 457200 h 1965960"/>
                  <a:gd name="connsiteX7" fmla="*/ 335280 w 1083616"/>
                  <a:gd name="connsiteY7" fmla="*/ 502920 h 1965960"/>
                  <a:gd name="connsiteX8" fmla="*/ 289560 w 1083616"/>
                  <a:gd name="connsiteY8" fmla="*/ 533400 h 1965960"/>
                  <a:gd name="connsiteX9" fmla="*/ 228600 w 1083616"/>
                  <a:gd name="connsiteY9" fmla="*/ 548640 h 1965960"/>
                  <a:gd name="connsiteX10" fmla="*/ 274320 w 1083616"/>
                  <a:gd name="connsiteY10" fmla="*/ 640080 h 1965960"/>
                  <a:gd name="connsiteX11" fmla="*/ 228600 w 1083616"/>
                  <a:gd name="connsiteY11" fmla="*/ 670560 h 1965960"/>
                  <a:gd name="connsiteX12" fmla="*/ 182880 w 1083616"/>
                  <a:gd name="connsiteY12" fmla="*/ 655320 h 1965960"/>
                  <a:gd name="connsiteX13" fmla="*/ 213360 w 1083616"/>
                  <a:gd name="connsiteY13" fmla="*/ 746760 h 1965960"/>
                  <a:gd name="connsiteX14" fmla="*/ 213360 w 1083616"/>
                  <a:gd name="connsiteY14" fmla="*/ 822960 h 1965960"/>
                  <a:gd name="connsiteX15" fmla="*/ 228600 w 1083616"/>
                  <a:gd name="connsiteY15" fmla="*/ 868680 h 1965960"/>
                  <a:gd name="connsiteX16" fmla="*/ 182880 w 1083616"/>
                  <a:gd name="connsiteY16" fmla="*/ 883920 h 1965960"/>
                  <a:gd name="connsiteX17" fmla="*/ 121920 w 1083616"/>
                  <a:gd name="connsiteY17" fmla="*/ 899160 h 1965960"/>
                  <a:gd name="connsiteX18" fmla="*/ 167640 w 1083616"/>
                  <a:gd name="connsiteY18" fmla="*/ 914400 h 1965960"/>
                  <a:gd name="connsiteX19" fmla="*/ 198120 w 1083616"/>
                  <a:gd name="connsiteY19" fmla="*/ 960120 h 1965960"/>
                  <a:gd name="connsiteX20" fmla="*/ 60960 w 1083616"/>
                  <a:gd name="connsiteY20" fmla="*/ 1005840 h 1965960"/>
                  <a:gd name="connsiteX21" fmla="*/ 137160 w 1083616"/>
                  <a:gd name="connsiteY21" fmla="*/ 1082040 h 1965960"/>
                  <a:gd name="connsiteX22" fmla="*/ 91440 w 1083616"/>
                  <a:gd name="connsiteY22" fmla="*/ 1097280 h 1965960"/>
                  <a:gd name="connsiteX23" fmla="*/ 0 w 1083616"/>
                  <a:gd name="connsiteY23" fmla="*/ 1158240 h 1965960"/>
                  <a:gd name="connsiteX24" fmla="*/ 45720 w 1083616"/>
                  <a:gd name="connsiteY24" fmla="*/ 1188720 h 1965960"/>
                  <a:gd name="connsiteX25" fmla="*/ 167640 w 1083616"/>
                  <a:gd name="connsiteY25" fmla="*/ 1203960 h 1965960"/>
                  <a:gd name="connsiteX26" fmla="*/ 137160 w 1083616"/>
                  <a:gd name="connsiteY26" fmla="*/ 1249680 h 1965960"/>
                  <a:gd name="connsiteX27" fmla="*/ 45720 w 1083616"/>
                  <a:gd name="connsiteY27" fmla="*/ 1310640 h 1965960"/>
                  <a:gd name="connsiteX28" fmla="*/ 91440 w 1083616"/>
                  <a:gd name="connsiteY28" fmla="*/ 1341120 h 1965960"/>
                  <a:gd name="connsiteX29" fmla="*/ 167640 w 1083616"/>
                  <a:gd name="connsiteY29" fmla="*/ 1371600 h 1965960"/>
                  <a:gd name="connsiteX30" fmla="*/ 76200 w 1083616"/>
                  <a:gd name="connsiteY30" fmla="*/ 1432560 h 1965960"/>
                  <a:gd name="connsiteX31" fmla="*/ 30480 w 1083616"/>
                  <a:gd name="connsiteY31" fmla="*/ 1463040 h 1965960"/>
                  <a:gd name="connsiteX32" fmla="*/ 76200 w 1083616"/>
                  <a:gd name="connsiteY32" fmla="*/ 1478280 h 1965960"/>
                  <a:gd name="connsiteX33" fmla="*/ 182880 w 1083616"/>
                  <a:gd name="connsiteY33" fmla="*/ 1508760 h 1965960"/>
                  <a:gd name="connsiteX34" fmla="*/ 167640 w 1083616"/>
                  <a:gd name="connsiteY34" fmla="*/ 1569720 h 1965960"/>
                  <a:gd name="connsiteX35" fmla="*/ 76200 w 1083616"/>
                  <a:gd name="connsiteY35" fmla="*/ 1600200 h 1965960"/>
                  <a:gd name="connsiteX36" fmla="*/ 121920 w 1083616"/>
                  <a:gd name="connsiteY36" fmla="*/ 1615440 h 1965960"/>
                  <a:gd name="connsiteX37" fmla="*/ 228600 w 1083616"/>
                  <a:gd name="connsiteY37" fmla="*/ 1645920 h 1965960"/>
                  <a:gd name="connsiteX38" fmla="*/ 182880 w 1083616"/>
                  <a:gd name="connsiteY38" fmla="*/ 1676400 h 1965960"/>
                  <a:gd name="connsiteX39" fmla="*/ 60960 w 1083616"/>
                  <a:gd name="connsiteY39" fmla="*/ 1706880 h 1965960"/>
                  <a:gd name="connsiteX40" fmla="*/ 0 w 1083616"/>
                  <a:gd name="connsiteY40" fmla="*/ 1722120 h 1965960"/>
                  <a:gd name="connsiteX41" fmla="*/ 121920 w 1083616"/>
                  <a:gd name="connsiteY41" fmla="*/ 1767840 h 1965960"/>
                  <a:gd name="connsiteX42" fmla="*/ 228600 w 1083616"/>
                  <a:gd name="connsiteY42" fmla="*/ 1798320 h 1965960"/>
                  <a:gd name="connsiteX43" fmla="*/ 91440 w 1083616"/>
                  <a:gd name="connsiteY43" fmla="*/ 1813560 h 1965960"/>
                  <a:gd name="connsiteX44" fmla="*/ 137160 w 1083616"/>
                  <a:gd name="connsiteY44" fmla="*/ 1844040 h 1965960"/>
                  <a:gd name="connsiteX45" fmla="*/ 213360 w 1083616"/>
                  <a:gd name="connsiteY45" fmla="*/ 1828800 h 1965960"/>
                  <a:gd name="connsiteX46" fmla="*/ 259080 w 1083616"/>
                  <a:gd name="connsiteY46" fmla="*/ 1798320 h 1965960"/>
                  <a:gd name="connsiteX47" fmla="*/ 320040 w 1083616"/>
                  <a:gd name="connsiteY47" fmla="*/ 1783080 h 1965960"/>
                  <a:gd name="connsiteX48" fmla="*/ 365760 w 1083616"/>
                  <a:gd name="connsiteY48" fmla="*/ 1767840 h 1965960"/>
                  <a:gd name="connsiteX49" fmla="*/ 457200 w 1083616"/>
                  <a:gd name="connsiteY49" fmla="*/ 1783080 h 1965960"/>
                  <a:gd name="connsiteX50" fmla="*/ 548640 w 1083616"/>
                  <a:gd name="connsiteY50" fmla="*/ 1920240 h 1965960"/>
                  <a:gd name="connsiteX51" fmla="*/ 563880 w 1083616"/>
                  <a:gd name="connsiteY51" fmla="*/ 1813560 h 1965960"/>
                  <a:gd name="connsiteX52" fmla="*/ 624840 w 1083616"/>
                  <a:gd name="connsiteY52" fmla="*/ 1844040 h 1965960"/>
                  <a:gd name="connsiteX53" fmla="*/ 731520 w 1083616"/>
                  <a:gd name="connsiteY53" fmla="*/ 1950720 h 1965960"/>
                  <a:gd name="connsiteX54" fmla="*/ 792480 w 1083616"/>
                  <a:gd name="connsiteY54" fmla="*/ 1965960 h 1965960"/>
                  <a:gd name="connsiteX55" fmla="*/ 899160 w 1083616"/>
                  <a:gd name="connsiteY55" fmla="*/ 1935480 h 1965960"/>
                  <a:gd name="connsiteX56" fmla="*/ 929640 w 1083616"/>
                  <a:gd name="connsiteY56" fmla="*/ 1889760 h 1965960"/>
                  <a:gd name="connsiteX57" fmla="*/ 838200 w 1083616"/>
                  <a:gd name="connsiteY57" fmla="*/ 1844040 h 1965960"/>
                  <a:gd name="connsiteX58" fmla="*/ 853440 w 1083616"/>
                  <a:gd name="connsiteY58" fmla="*/ 1844040 h 1965960"/>
                  <a:gd name="connsiteX59" fmla="*/ 899160 w 1083616"/>
                  <a:gd name="connsiteY59" fmla="*/ 1828800 h 1965960"/>
                  <a:gd name="connsiteX60" fmla="*/ 960120 w 1083616"/>
                  <a:gd name="connsiteY60" fmla="*/ 1783080 h 1965960"/>
                  <a:gd name="connsiteX61" fmla="*/ 1005840 w 1083616"/>
                  <a:gd name="connsiteY61" fmla="*/ 1752600 h 1965960"/>
                  <a:gd name="connsiteX62" fmla="*/ 914400 w 1083616"/>
                  <a:gd name="connsiteY62" fmla="*/ 1706880 h 1965960"/>
                  <a:gd name="connsiteX63" fmla="*/ 822960 w 1083616"/>
                  <a:gd name="connsiteY63" fmla="*/ 1661160 h 1965960"/>
                  <a:gd name="connsiteX64" fmla="*/ 868680 w 1083616"/>
                  <a:gd name="connsiteY64" fmla="*/ 1645920 h 1965960"/>
                  <a:gd name="connsiteX65" fmla="*/ 960120 w 1083616"/>
                  <a:gd name="connsiteY65" fmla="*/ 1600200 h 1965960"/>
                  <a:gd name="connsiteX66" fmla="*/ 929640 w 1083616"/>
                  <a:gd name="connsiteY66" fmla="*/ 1569720 h 1965960"/>
                  <a:gd name="connsiteX67" fmla="*/ 944880 w 1083616"/>
                  <a:gd name="connsiteY67" fmla="*/ 1524000 h 1965960"/>
                  <a:gd name="connsiteX68" fmla="*/ 990600 w 1083616"/>
                  <a:gd name="connsiteY68" fmla="*/ 1478280 h 1965960"/>
                  <a:gd name="connsiteX69" fmla="*/ 990600 w 1083616"/>
                  <a:gd name="connsiteY69" fmla="*/ 1463040 h 1965960"/>
                  <a:gd name="connsiteX70" fmla="*/ 1036320 w 1083616"/>
                  <a:gd name="connsiteY70" fmla="*/ 1417320 h 1965960"/>
                  <a:gd name="connsiteX71" fmla="*/ 1036320 w 1083616"/>
                  <a:gd name="connsiteY71" fmla="*/ 1371600 h 1965960"/>
                  <a:gd name="connsiteX72" fmla="*/ 990600 w 1083616"/>
                  <a:gd name="connsiteY72" fmla="*/ 1386840 h 1965960"/>
                  <a:gd name="connsiteX73" fmla="*/ 899160 w 1083616"/>
                  <a:gd name="connsiteY73" fmla="*/ 1341120 h 1965960"/>
                  <a:gd name="connsiteX74" fmla="*/ 929640 w 1083616"/>
                  <a:gd name="connsiteY74" fmla="*/ 1295400 h 1965960"/>
                  <a:gd name="connsiteX75" fmla="*/ 868680 w 1083616"/>
                  <a:gd name="connsiteY75" fmla="*/ 1280160 h 1965960"/>
                  <a:gd name="connsiteX76" fmla="*/ 868680 w 1083616"/>
                  <a:gd name="connsiteY76" fmla="*/ 1264920 h 1965960"/>
                  <a:gd name="connsiteX77" fmla="*/ 929640 w 1083616"/>
                  <a:gd name="connsiteY77" fmla="*/ 1219200 h 1965960"/>
                  <a:gd name="connsiteX78" fmla="*/ 838200 w 1083616"/>
                  <a:gd name="connsiteY78" fmla="*/ 1188720 h 1965960"/>
                  <a:gd name="connsiteX79" fmla="*/ 792480 w 1083616"/>
                  <a:gd name="connsiteY79" fmla="*/ 1173480 h 1965960"/>
                  <a:gd name="connsiteX80" fmla="*/ 731520 w 1083616"/>
                  <a:gd name="connsiteY80" fmla="*/ 1158240 h 1965960"/>
                  <a:gd name="connsiteX81" fmla="*/ 822960 w 1083616"/>
                  <a:gd name="connsiteY81" fmla="*/ 1097280 h 1965960"/>
                  <a:gd name="connsiteX82" fmla="*/ 914400 w 1083616"/>
                  <a:gd name="connsiteY82" fmla="*/ 1066800 h 1965960"/>
                  <a:gd name="connsiteX83" fmla="*/ 807720 w 1083616"/>
                  <a:gd name="connsiteY83" fmla="*/ 1051560 h 1965960"/>
                  <a:gd name="connsiteX84" fmla="*/ 853440 w 1083616"/>
                  <a:gd name="connsiteY84" fmla="*/ 1021080 h 1965960"/>
                  <a:gd name="connsiteX85" fmla="*/ 868680 w 1083616"/>
                  <a:gd name="connsiteY85" fmla="*/ 975360 h 1965960"/>
                  <a:gd name="connsiteX86" fmla="*/ 777240 w 1083616"/>
                  <a:gd name="connsiteY86" fmla="*/ 1005840 h 1965960"/>
                  <a:gd name="connsiteX87" fmla="*/ 777240 w 1083616"/>
                  <a:gd name="connsiteY87" fmla="*/ 990600 h 1965960"/>
                  <a:gd name="connsiteX88" fmla="*/ 822960 w 1083616"/>
                  <a:gd name="connsiteY88" fmla="*/ 853440 h 1965960"/>
                  <a:gd name="connsiteX89" fmla="*/ 777240 w 1083616"/>
                  <a:gd name="connsiteY89" fmla="*/ 868680 h 1965960"/>
                  <a:gd name="connsiteX90" fmla="*/ 762000 w 1083616"/>
                  <a:gd name="connsiteY90" fmla="*/ 838200 h 1965960"/>
                  <a:gd name="connsiteX91" fmla="*/ 746760 w 1083616"/>
                  <a:gd name="connsiteY91" fmla="*/ 746760 h 1965960"/>
                  <a:gd name="connsiteX92" fmla="*/ 655320 w 1083616"/>
                  <a:gd name="connsiteY92" fmla="*/ 792480 h 1965960"/>
                  <a:gd name="connsiteX93" fmla="*/ 579120 w 1083616"/>
                  <a:gd name="connsiteY93" fmla="*/ 762000 h 1965960"/>
                  <a:gd name="connsiteX94" fmla="*/ 701040 w 1083616"/>
                  <a:gd name="connsiteY94" fmla="*/ 701040 h 1965960"/>
                  <a:gd name="connsiteX95" fmla="*/ 655320 w 1083616"/>
                  <a:gd name="connsiteY95" fmla="*/ 685800 h 1965960"/>
                  <a:gd name="connsiteX96" fmla="*/ 609600 w 1083616"/>
                  <a:gd name="connsiteY96" fmla="*/ 655320 h 1965960"/>
                  <a:gd name="connsiteX97" fmla="*/ 594360 w 1083616"/>
                  <a:gd name="connsiteY97" fmla="*/ 594360 h 1965960"/>
                  <a:gd name="connsiteX98" fmla="*/ 548640 w 1083616"/>
                  <a:gd name="connsiteY98" fmla="*/ 548640 h 1965960"/>
                  <a:gd name="connsiteX99" fmla="*/ 563880 w 1083616"/>
                  <a:gd name="connsiteY99" fmla="*/ 472440 h 1965960"/>
                  <a:gd name="connsiteX100" fmla="*/ 472440 w 1083616"/>
                  <a:gd name="connsiteY100" fmla="*/ 441960 h 1965960"/>
                  <a:gd name="connsiteX101" fmla="*/ 487680 w 1083616"/>
                  <a:gd name="connsiteY101" fmla="*/ 396240 h 1965960"/>
                  <a:gd name="connsiteX102" fmla="*/ 579120 w 1083616"/>
                  <a:gd name="connsiteY102" fmla="*/ 365760 h 1965960"/>
                  <a:gd name="connsiteX103" fmla="*/ 518160 w 1083616"/>
                  <a:gd name="connsiteY103" fmla="*/ 304800 h 1965960"/>
                  <a:gd name="connsiteX104" fmla="*/ 472440 w 1083616"/>
                  <a:gd name="connsiteY104" fmla="*/ 274320 h 1965960"/>
                  <a:gd name="connsiteX105" fmla="*/ 441960 w 1083616"/>
                  <a:gd name="connsiteY105" fmla="*/ 228600 h 1965960"/>
                  <a:gd name="connsiteX106" fmla="*/ 411480 w 1083616"/>
                  <a:gd name="connsiteY106" fmla="*/ 137160 h 1965960"/>
                  <a:gd name="connsiteX107" fmla="*/ 381000 w 1083616"/>
                  <a:gd name="connsiteY107" fmla="*/ 91440 h 1965960"/>
                  <a:gd name="connsiteX108" fmla="*/ 350520 w 1083616"/>
                  <a:gd name="connsiteY108" fmla="*/ 0 h 1965960"/>
                  <a:gd name="connsiteX109" fmla="*/ 320040 w 1083616"/>
                  <a:gd name="connsiteY109" fmla="*/ 152400 h 1965960"/>
                  <a:gd name="connsiteX110" fmla="*/ 320040 w 1083616"/>
                  <a:gd name="connsiteY110" fmla="*/ 152400 h 1965960"/>
                  <a:gd name="connsiteX0" fmla="*/ 320040 w 1083616"/>
                  <a:gd name="connsiteY0" fmla="*/ 91440 h 1965960"/>
                  <a:gd name="connsiteX1" fmla="*/ 320040 w 1083616"/>
                  <a:gd name="connsiteY1" fmla="*/ 91440 h 1965960"/>
                  <a:gd name="connsiteX2" fmla="*/ 335280 w 1083616"/>
                  <a:gd name="connsiteY2" fmla="*/ 259080 h 1965960"/>
                  <a:gd name="connsiteX3" fmla="*/ 350520 w 1083616"/>
                  <a:gd name="connsiteY3" fmla="*/ 304800 h 1965960"/>
                  <a:gd name="connsiteX4" fmla="*/ 320040 w 1083616"/>
                  <a:gd name="connsiteY4" fmla="*/ 396240 h 1965960"/>
                  <a:gd name="connsiteX5" fmla="*/ 274320 w 1083616"/>
                  <a:gd name="connsiteY5" fmla="*/ 426720 h 1965960"/>
                  <a:gd name="connsiteX6" fmla="*/ 243840 w 1083616"/>
                  <a:gd name="connsiteY6" fmla="*/ 457200 h 1965960"/>
                  <a:gd name="connsiteX7" fmla="*/ 335280 w 1083616"/>
                  <a:gd name="connsiteY7" fmla="*/ 502920 h 1965960"/>
                  <a:gd name="connsiteX8" fmla="*/ 289560 w 1083616"/>
                  <a:gd name="connsiteY8" fmla="*/ 533400 h 1965960"/>
                  <a:gd name="connsiteX9" fmla="*/ 228600 w 1083616"/>
                  <a:gd name="connsiteY9" fmla="*/ 548640 h 1965960"/>
                  <a:gd name="connsiteX10" fmla="*/ 274320 w 1083616"/>
                  <a:gd name="connsiteY10" fmla="*/ 640080 h 1965960"/>
                  <a:gd name="connsiteX11" fmla="*/ 228600 w 1083616"/>
                  <a:gd name="connsiteY11" fmla="*/ 670560 h 1965960"/>
                  <a:gd name="connsiteX12" fmla="*/ 182880 w 1083616"/>
                  <a:gd name="connsiteY12" fmla="*/ 655320 h 1965960"/>
                  <a:gd name="connsiteX13" fmla="*/ 213360 w 1083616"/>
                  <a:gd name="connsiteY13" fmla="*/ 746760 h 1965960"/>
                  <a:gd name="connsiteX14" fmla="*/ 213360 w 1083616"/>
                  <a:gd name="connsiteY14" fmla="*/ 822960 h 1965960"/>
                  <a:gd name="connsiteX15" fmla="*/ 228600 w 1083616"/>
                  <a:gd name="connsiteY15" fmla="*/ 868680 h 1965960"/>
                  <a:gd name="connsiteX16" fmla="*/ 182880 w 1083616"/>
                  <a:gd name="connsiteY16" fmla="*/ 883920 h 1965960"/>
                  <a:gd name="connsiteX17" fmla="*/ 121920 w 1083616"/>
                  <a:gd name="connsiteY17" fmla="*/ 899160 h 1965960"/>
                  <a:gd name="connsiteX18" fmla="*/ 167640 w 1083616"/>
                  <a:gd name="connsiteY18" fmla="*/ 914400 h 1965960"/>
                  <a:gd name="connsiteX19" fmla="*/ 198120 w 1083616"/>
                  <a:gd name="connsiteY19" fmla="*/ 960120 h 1965960"/>
                  <a:gd name="connsiteX20" fmla="*/ 60960 w 1083616"/>
                  <a:gd name="connsiteY20" fmla="*/ 1005840 h 1965960"/>
                  <a:gd name="connsiteX21" fmla="*/ 137160 w 1083616"/>
                  <a:gd name="connsiteY21" fmla="*/ 1082040 h 1965960"/>
                  <a:gd name="connsiteX22" fmla="*/ 91440 w 1083616"/>
                  <a:gd name="connsiteY22" fmla="*/ 1097280 h 1965960"/>
                  <a:gd name="connsiteX23" fmla="*/ 0 w 1083616"/>
                  <a:gd name="connsiteY23" fmla="*/ 1158240 h 1965960"/>
                  <a:gd name="connsiteX24" fmla="*/ 45720 w 1083616"/>
                  <a:gd name="connsiteY24" fmla="*/ 1188720 h 1965960"/>
                  <a:gd name="connsiteX25" fmla="*/ 167640 w 1083616"/>
                  <a:gd name="connsiteY25" fmla="*/ 1203960 h 1965960"/>
                  <a:gd name="connsiteX26" fmla="*/ 137160 w 1083616"/>
                  <a:gd name="connsiteY26" fmla="*/ 1249680 h 1965960"/>
                  <a:gd name="connsiteX27" fmla="*/ 45720 w 1083616"/>
                  <a:gd name="connsiteY27" fmla="*/ 1310640 h 1965960"/>
                  <a:gd name="connsiteX28" fmla="*/ 91440 w 1083616"/>
                  <a:gd name="connsiteY28" fmla="*/ 1341120 h 1965960"/>
                  <a:gd name="connsiteX29" fmla="*/ 167640 w 1083616"/>
                  <a:gd name="connsiteY29" fmla="*/ 1371600 h 1965960"/>
                  <a:gd name="connsiteX30" fmla="*/ 76200 w 1083616"/>
                  <a:gd name="connsiteY30" fmla="*/ 1432560 h 1965960"/>
                  <a:gd name="connsiteX31" fmla="*/ 30480 w 1083616"/>
                  <a:gd name="connsiteY31" fmla="*/ 1463040 h 1965960"/>
                  <a:gd name="connsiteX32" fmla="*/ 76200 w 1083616"/>
                  <a:gd name="connsiteY32" fmla="*/ 1478280 h 1965960"/>
                  <a:gd name="connsiteX33" fmla="*/ 182880 w 1083616"/>
                  <a:gd name="connsiteY33" fmla="*/ 1508760 h 1965960"/>
                  <a:gd name="connsiteX34" fmla="*/ 167640 w 1083616"/>
                  <a:gd name="connsiteY34" fmla="*/ 1569720 h 1965960"/>
                  <a:gd name="connsiteX35" fmla="*/ 76200 w 1083616"/>
                  <a:gd name="connsiteY35" fmla="*/ 1600200 h 1965960"/>
                  <a:gd name="connsiteX36" fmla="*/ 121920 w 1083616"/>
                  <a:gd name="connsiteY36" fmla="*/ 1615440 h 1965960"/>
                  <a:gd name="connsiteX37" fmla="*/ 228600 w 1083616"/>
                  <a:gd name="connsiteY37" fmla="*/ 1645920 h 1965960"/>
                  <a:gd name="connsiteX38" fmla="*/ 182880 w 1083616"/>
                  <a:gd name="connsiteY38" fmla="*/ 1676400 h 1965960"/>
                  <a:gd name="connsiteX39" fmla="*/ 60960 w 1083616"/>
                  <a:gd name="connsiteY39" fmla="*/ 1706880 h 1965960"/>
                  <a:gd name="connsiteX40" fmla="*/ 0 w 1083616"/>
                  <a:gd name="connsiteY40" fmla="*/ 1722120 h 1965960"/>
                  <a:gd name="connsiteX41" fmla="*/ 121920 w 1083616"/>
                  <a:gd name="connsiteY41" fmla="*/ 1767840 h 1965960"/>
                  <a:gd name="connsiteX42" fmla="*/ 228600 w 1083616"/>
                  <a:gd name="connsiteY42" fmla="*/ 1798320 h 1965960"/>
                  <a:gd name="connsiteX43" fmla="*/ 91440 w 1083616"/>
                  <a:gd name="connsiteY43" fmla="*/ 1813560 h 1965960"/>
                  <a:gd name="connsiteX44" fmla="*/ 137160 w 1083616"/>
                  <a:gd name="connsiteY44" fmla="*/ 1844040 h 1965960"/>
                  <a:gd name="connsiteX45" fmla="*/ 213360 w 1083616"/>
                  <a:gd name="connsiteY45" fmla="*/ 1828800 h 1965960"/>
                  <a:gd name="connsiteX46" fmla="*/ 259080 w 1083616"/>
                  <a:gd name="connsiteY46" fmla="*/ 1798320 h 1965960"/>
                  <a:gd name="connsiteX47" fmla="*/ 320040 w 1083616"/>
                  <a:gd name="connsiteY47" fmla="*/ 1783080 h 1965960"/>
                  <a:gd name="connsiteX48" fmla="*/ 365760 w 1083616"/>
                  <a:gd name="connsiteY48" fmla="*/ 1767840 h 1965960"/>
                  <a:gd name="connsiteX49" fmla="*/ 457200 w 1083616"/>
                  <a:gd name="connsiteY49" fmla="*/ 1783080 h 1965960"/>
                  <a:gd name="connsiteX50" fmla="*/ 563880 w 1083616"/>
                  <a:gd name="connsiteY50" fmla="*/ 1813560 h 1965960"/>
                  <a:gd name="connsiteX51" fmla="*/ 624840 w 1083616"/>
                  <a:gd name="connsiteY51" fmla="*/ 1844040 h 1965960"/>
                  <a:gd name="connsiteX52" fmla="*/ 731520 w 1083616"/>
                  <a:gd name="connsiteY52" fmla="*/ 1950720 h 1965960"/>
                  <a:gd name="connsiteX53" fmla="*/ 792480 w 1083616"/>
                  <a:gd name="connsiteY53" fmla="*/ 1965960 h 1965960"/>
                  <a:gd name="connsiteX54" fmla="*/ 899160 w 1083616"/>
                  <a:gd name="connsiteY54" fmla="*/ 1935480 h 1965960"/>
                  <a:gd name="connsiteX55" fmla="*/ 929640 w 1083616"/>
                  <a:gd name="connsiteY55" fmla="*/ 1889760 h 1965960"/>
                  <a:gd name="connsiteX56" fmla="*/ 838200 w 1083616"/>
                  <a:gd name="connsiteY56" fmla="*/ 1844040 h 1965960"/>
                  <a:gd name="connsiteX57" fmla="*/ 853440 w 1083616"/>
                  <a:gd name="connsiteY57" fmla="*/ 1844040 h 1965960"/>
                  <a:gd name="connsiteX58" fmla="*/ 899160 w 1083616"/>
                  <a:gd name="connsiteY58" fmla="*/ 1828800 h 1965960"/>
                  <a:gd name="connsiteX59" fmla="*/ 960120 w 1083616"/>
                  <a:gd name="connsiteY59" fmla="*/ 1783080 h 1965960"/>
                  <a:gd name="connsiteX60" fmla="*/ 1005840 w 1083616"/>
                  <a:gd name="connsiteY60" fmla="*/ 1752600 h 1965960"/>
                  <a:gd name="connsiteX61" fmla="*/ 914400 w 1083616"/>
                  <a:gd name="connsiteY61" fmla="*/ 1706880 h 1965960"/>
                  <a:gd name="connsiteX62" fmla="*/ 822960 w 1083616"/>
                  <a:gd name="connsiteY62" fmla="*/ 1661160 h 1965960"/>
                  <a:gd name="connsiteX63" fmla="*/ 868680 w 1083616"/>
                  <a:gd name="connsiteY63" fmla="*/ 1645920 h 1965960"/>
                  <a:gd name="connsiteX64" fmla="*/ 960120 w 1083616"/>
                  <a:gd name="connsiteY64" fmla="*/ 1600200 h 1965960"/>
                  <a:gd name="connsiteX65" fmla="*/ 929640 w 1083616"/>
                  <a:gd name="connsiteY65" fmla="*/ 1569720 h 1965960"/>
                  <a:gd name="connsiteX66" fmla="*/ 944880 w 1083616"/>
                  <a:gd name="connsiteY66" fmla="*/ 1524000 h 1965960"/>
                  <a:gd name="connsiteX67" fmla="*/ 990600 w 1083616"/>
                  <a:gd name="connsiteY67" fmla="*/ 1478280 h 1965960"/>
                  <a:gd name="connsiteX68" fmla="*/ 990600 w 1083616"/>
                  <a:gd name="connsiteY68" fmla="*/ 1463040 h 1965960"/>
                  <a:gd name="connsiteX69" fmla="*/ 1036320 w 1083616"/>
                  <a:gd name="connsiteY69" fmla="*/ 1417320 h 1965960"/>
                  <a:gd name="connsiteX70" fmla="*/ 1036320 w 1083616"/>
                  <a:gd name="connsiteY70" fmla="*/ 1371600 h 1965960"/>
                  <a:gd name="connsiteX71" fmla="*/ 990600 w 1083616"/>
                  <a:gd name="connsiteY71" fmla="*/ 1386840 h 1965960"/>
                  <a:gd name="connsiteX72" fmla="*/ 899160 w 1083616"/>
                  <a:gd name="connsiteY72" fmla="*/ 1341120 h 1965960"/>
                  <a:gd name="connsiteX73" fmla="*/ 929640 w 1083616"/>
                  <a:gd name="connsiteY73" fmla="*/ 1295400 h 1965960"/>
                  <a:gd name="connsiteX74" fmla="*/ 868680 w 1083616"/>
                  <a:gd name="connsiteY74" fmla="*/ 1280160 h 1965960"/>
                  <a:gd name="connsiteX75" fmla="*/ 868680 w 1083616"/>
                  <a:gd name="connsiteY75" fmla="*/ 1264920 h 1965960"/>
                  <a:gd name="connsiteX76" fmla="*/ 929640 w 1083616"/>
                  <a:gd name="connsiteY76" fmla="*/ 1219200 h 1965960"/>
                  <a:gd name="connsiteX77" fmla="*/ 838200 w 1083616"/>
                  <a:gd name="connsiteY77" fmla="*/ 1188720 h 1965960"/>
                  <a:gd name="connsiteX78" fmla="*/ 792480 w 1083616"/>
                  <a:gd name="connsiteY78" fmla="*/ 1173480 h 1965960"/>
                  <a:gd name="connsiteX79" fmla="*/ 731520 w 1083616"/>
                  <a:gd name="connsiteY79" fmla="*/ 1158240 h 1965960"/>
                  <a:gd name="connsiteX80" fmla="*/ 822960 w 1083616"/>
                  <a:gd name="connsiteY80" fmla="*/ 1097280 h 1965960"/>
                  <a:gd name="connsiteX81" fmla="*/ 914400 w 1083616"/>
                  <a:gd name="connsiteY81" fmla="*/ 1066800 h 1965960"/>
                  <a:gd name="connsiteX82" fmla="*/ 807720 w 1083616"/>
                  <a:gd name="connsiteY82" fmla="*/ 1051560 h 1965960"/>
                  <a:gd name="connsiteX83" fmla="*/ 853440 w 1083616"/>
                  <a:gd name="connsiteY83" fmla="*/ 1021080 h 1965960"/>
                  <a:gd name="connsiteX84" fmla="*/ 868680 w 1083616"/>
                  <a:gd name="connsiteY84" fmla="*/ 975360 h 1965960"/>
                  <a:gd name="connsiteX85" fmla="*/ 777240 w 1083616"/>
                  <a:gd name="connsiteY85" fmla="*/ 1005840 h 1965960"/>
                  <a:gd name="connsiteX86" fmla="*/ 777240 w 1083616"/>
                  <a:gd name="connsiteY86" fmla="*/ 990600 h 1965960"/>
                  <a:gd name="connsiteX87" fmla="*/ 822960 w 1083616"/>
                  <a:gd name="connsiteY87" fmla="*/ 853440 h 1965960"/>
                  <a:gd name="connsiteX88" fmla="*/ 777240 w 1083616"/>
                  <a:gd name="connsiteY88" fmla="*/ 868680 h 1965960"/>
                  <a:gd name="connsiteX89" fmla="*/ 762000 w 1083616"/>
                  <a:gd name="connsiteY89" fmla="*/ 838200 h 1965960"/>
                  <a:gd name="connsiteX90" fmla="*/ 746760 w 1083616"/>
                  <a:gd name="connsiteY90" fmla="*/ 746760 h 1965960"/>
                  <a:gd name="connsiteX91" fmla="*/ 655320 w 1083616"/>
                  <a:gd name="connsiteY91" fmla="*/ 792480 h 1965960"/>
                  <a:gd name="connsiteX92" fmla="*/ 579120 w 1083616"/>
                  <a:gd name="connsiteY92" fmla="*/ 762000 h 1965960"/>
                  <a:gd name="connsiteX93" fmla="*/ 701040 w 1083616"/>
                  <a:gd name="connsiteY93" fmla="*/ 701040 h 1965960"/>
                  <a:gd name="connsiteX94" fmla="*/ 655320 w 1083616"/>
                  <a:gd name="connsiteY94" fmla="*/ 685800 h 1965960"/>
                  <a:gd name="connsiteX95" fmla="*/ 609600 w 1083616"/>
                  <a:gd name="connsiteY95" fmla="*/ 655320 h 1965960"/>
                  <a:gd name="connsiteX96" fmla="*/ 594360 w 1083616"/>
                  <a:gd name="connsiteY96" fmla="*/ 594360 h 1965960"/>
                  <a:gd name="connsiteX97" fmla="*/ 548640 w 1083616"/>
                  <a:gd name="connsiteY97" fmla="*/ 548640 h 1965960"/>
                  <a:gd name="connsiteX98" fmla="*/ 563880 w 1083616"/>
                  <a:gd name="connsiteY98" fmla="*/ 472440 h 1965960"/>
                  <a:gd name="connsiteX99" fmla="*/ 472440 w 1083616"/>
                  <a:gd name="connsiteY99" fmla="*/ 441960 h 1965960"/>
                  <a:gd name="connsiteX100" fmla="*/ 487680 w 1083616"/>
                  <a:gd name="connsiteY100" fmla="*/ 396240 h 1965960"/>
                  <a:gd name="connsiteX101" fmla="*/ 579120 w 1083616"/>
                  <a:gd name="connsiteY101" fmla="*/ 365760 h 1965960"/>
                  <a:gd name="connsiteX102" fmla="*/ 518160 w 1083616"/>
                  <a:gd name="connsiteY102" fmla="*/ 304800 h 1965960"/>
                  <a:gd name="connsiteX103" fmla="*/ 472440 w 1083616"/>
                  <a:gd name="connsiteY103" fmla="*/ 274320 h 1965960"/>
                  <a:gd name="connsiteX104" fmla="*/ 441960 w 1083616"/>
                  <a:gd name="connsiteY104" fmla="*/ 228600 h 1965960"/>
                  <a:gd name="connsiteX105" fmla="*/ 411480 w 1083616"/>
                  <a:gd name="connsiteY105" fmla="*/ 137160 h 1965960"/>
                  <a:gd name="connsiteX106" fmla="*/ 381000 w 1083616"/>
                  <a:gd name="connsiteY106" fmla="*/ 91440 h 1965960"/>
                  <a:gd name="connsiteX107" fmla="*/ 350520 w 1083616"/>
                  <a:gd name="connsiteY107" fmla="*/ 0 h 1965960"/>
                  <a:gd name="connsiteX108" fmla="*/ 320040 w 1083616"/>
                  <a:gd name="connsiteY108" fmla="*/ 152400 h 1965960"/>
                  <a:gd name="connsiteX109" fmla="*/ 320040 w 1083616"/>
                  <a:gd name="connsiteY109" fmla="*/ 152400 h 1965960"/>
                  <a:gd name="connsiteX0" fmla="*/ 320040 w 1083616"/>
                  <a:gd name="connsiteY0" fmla="*/ 91440 h 1965960"/>
                  <a:gd name="connsiteX1" fmla="*/ 320040 w 1083616"/>
                  <a:gd name="connsiteY1" fmla="*/ 91440 h 1965960"/>
                  <a:gd name="connsiteX2" fmla="*/ 335280 w 1083616"/>
                  <a:gd name="connsiteY2" fmla="*/ 259080 h 1965960"/>
                  <a:gd name="connsiteX3" fmla="*/ 350520 w 1083616"/>
                  <a:gd name="connsiteY3" fmla="*/ 304800 h 1965960"/>
                  <a:gd name="connsiteX4" fmla="*/ 320040 w 1083616"/>
                  <a:gd name="connsiteY4" fmla="*/ 396240 h 1965960"/>
                  <a:gd name="connsiteX5" fmla="*/ 274320 w 1083616"/>
                  <a:gd name="connsiteY5" fmla="*/ 426720 h 1965960"/>
                  <a:gd name="connsiteX6" fmla="*/ 243840 w 1083616"/>
                  <a:gd name="connsiteY6" fmla="*/ 457200 h 1965960"/>
                  <a:gd name="connsiteX7" fmla="*/ 335280 w 1083616"/>
                  <a:gd name="connsiteY7" fmla="*/ 502920 h 1965960"/>
                  <a:gd name="connsiteX8" fmla="*/ 289560 w 1083616"/>
                  <a:gd name="connsiteY8" fmla="*/ 533400 h 1965960"/>
                  <a:gd name="connsiteX9" fmla="*/ 228600 w 1083616"/>
                  <a:gd name="connsiteY9" fmla="*/ 548640 h 1965960"/>
                  <a:gd name="connsiteX10" fmla="*/ 274320 w 1083616"/>
                  <a:gd name="connsiteY10" fmla="*/ 640080 h 1965960"/>
                  <a:gd name="connsiteX11" fmla="*/ 228600 w 1083616"/>
                  <a:gd name="connsiteY11" fmla="*/ 670560 h 1965960"/>
                  <a:gd name="connsiteX12" fmla="*/ 182880 w 1083616"/>
                  <a:gd name="connsiteY12" fmla="*/ 655320 h 1965960"/>
                  <a:gd name="connsiteX13" fmla="*/ 213360 w 1083616"/>
                  <a:gd name="connsiteY13" fmla="*/ 746760 h 1965960"/>
                  <a:gd name="connsiteX14" fmla="*/ 213360 w 1083616"/>
                  <a:gd name="connsiteY14" fmla="*/ 822960 h 1965960"/>
                  <a:gd name="connsiteX15" fmla="*/ 228600 w 1083616"/>
                  <a:gd name="connsiteY15" fmla="*/ 868680 h 1965960"/>
                  <a:gd name="connsiteX16" fmla="*/ 182880 w 1083616"/>
                  <a:gd name="connsiteY16" fmla="*/ 883920 h 1965960"/>
                  <a:gd name="connsiteX17" fmla="*/ 121920 w 1083616"/>
                  <a:gd name="connsiteY17" fmla="*/ 899160 h 1965960"/>
                  <a:gd name="connsiteX18" fmla="*/ 167640 w 1083616"/>
                  <a:gd name="connsiteY18" fmla="*/ 914400 h 1965960"/>
                  <a:gd name="connsiteX19" fmla="*/ 198120 w 1083616"/>
                  <a:gd name="connsiteY19" fmla="*/ 960120 h 1965960"/>
                  <a:gd name="connsiteX20" fmla="*/ 60960 w 1083616"/>
                  <a:gd name="connsiteY20" fmla="*/ 1005840 h 1965960"/>
                  <a:gd name="connsiteX21" fmla="*/ 137160 w 1083616"/>
                  <a:gd name="connsiteY21" fmla="*/ 1082040 h 1965960"/>
                  <a:gd name="connsiteX22" fmla="*/ 91440 w 1083616"/>
                  <a:gd name="connsiteY22" fmla="*/ 1097280 h 1965960"/>
                  <a:gd name="connsiteX23" fmla="*/ 0 w 1083616"/>
                  <a:gd name="connsiteY23" fmla="*/ 1158240 h 1965960"/>
                  <a:gd name="connsiteX24" fmla="*/ 45720 w 1083616"/>
                  <a:gd name="connsiteY24" fmla="*/ 1188720 h 1965960"/>
                  <a:gd name="connsiteX25" fmla="*/ 167640 w 1083616"/>
                  <a:gd name="connsiteY25" fmla="*/ 1203960 h 1965960"/>
                  <a:gd name="connsiteX26" fmla="*/ 137160 w 1083616"/>
                  <a:gd name="connsiteY26" fmla="*/ 1249680 h 1965960"/>
                  <a:gd name="connsiteX27" fmla="*/ 45720 w 1083616"/>
                  <a:gd name="connsiteY27" fmla="*/ 1310640 h 1965960"/>
                  <a:gd name="connsiteX28" fmla="*/ 91440 w 1083616"/>
                  <a:gd name="connsiteY28" fmla="*/ 1341120 h 1965960"/>
                  <a:gd name="connsiteX29" fmla="*/ 167640 w 1083616"/>
                  <a:gd name="connsiteY29" fmla="*/ 1371600 h 1965960"/>
                  <a:gd name="connsiteX30" fmla="*/ 76200 w 1083616"/>
                  <a:gd name="connsiteY30" fmla="*/ 1432560 h 1965960"/>
                  <a:gd name="connsiteX31" fmla="*/ 30480 w 1083616"/>
                  <a:gd name="connsiteY31" fmla="*/ 1463040 h 1965960"/>
                  <a:gd name="connsiteX32" fmla="*/ 76200 w 1083616"/>
                  <a:gd name="connsiteY32" fmla="*/ 1478280 h 1965960"/>
                  <a:gd name="connsiteX33" fmla="*/ 182880 w 1083616"/>
                  <a:gd name="connsiteY33" fmla="*/ 1508760 h 1965960"/>
                  <a:gd name="connsiteX34" fmla="*/ 167640 w 1083616"/>
                  <a:gd name="connsiteY34" fmla="*/ 1569720 h 1965960"/>
                  <a:gd name="connsiteX35" fmla="*/ 76200 w 1083616"/>
                  <a:gd name="connsiteY35" fmla="*/ 1600200 h 1965960"/>
                  <a:gd name="connsiteX36" fmla="*/ 121920 w 1083616"/>
                  <a:gd name="connsiteY36" fmla="*/ 1615440 h 1965960"/>
                  <a:gd name="connsiteX37" fmla="*/ 228600 w 1083616"/>
                  <a:gd name="connsiteY37" fmla="*/ 1645920 h 1965960"/>
                  <a:gd name="connsiteX38" fmla="*/ 182880 w 1083616"/>
                  <a:gd name="connsiteY38" fmla="*/ 1676400 h 1965960"/>
                  <a:gd name="connsiteX39" fmla="*/ 60960 w 1083616"/>
                  <a:gd name="connsiteY39" fmla="*/ 1706880 h 1965960"/>
                  <a:gd name="connsiteX40" fmla="*/ 0 w 1083616"/>
                  <a:gd name="connsiteY40" fmla="*/ 1722120 h 1965960"/>
                  <a:gd name="connsiteX41" fmla="*/ 121920 w 1083616"/>
                  <a:gd name="connsiteY41" fmla="*/ 1767840 h 1965960"/>
                  <a:gd name="connsiteX42" fmla="*/ 228600 w 1083616"/>
                  <a:gd name="connsiteY42" fmla="*/ 1798320 h 1965960"/>
                  <a:gd name="connsiteX43" fmla="*/ 91440 w 1083616"/>
                  <a:gd name="connsiteY43" fmla="*/ 1813560 h 1965960"/>
                  <a:gd name="connsiteX44" fmla="*/ 137160 w 1083616"/>
                  <a:gd name="connsiteY44" fmla="*/ 1844040 h 1965960"/>
                  <a:gd name="connsiteX45" fmla="*/ 213360 w 1083616"/>
                  <a:gd name="connsiteY45" fmla="*/ 1828800 h 1965960"/>
                  <a:gd name="connsiteX46" fmla="*/ 259080 w 1083616"/>
                  <a:gd name="connsiteY46" fmla="*/ 1798320 h 1965960"/>
                  <a:gd name="connsiteX47" fmla="*/ 320040 w 1083616"/>
                  <a:gd name="connsiteY47" fmla="*/ 1783080 h 1965960"/>
                  <a:gd name="connsiteX48" fmla="*/ 365760 w 1083616"/>
                  <a:gd name="connsiteY48" fmla="*/ 1767840 h 1965960"/>
                  <a:gd name="connsiteX49" fmla="*/ 457200 w 1083616"/>
                  <a:gd name="connsiteY49" fmla="*/ 1783080 h 1965960"/>
                  <a:gd name="connsiteX50" fmla="*/ 563880 w 1083616"/>
                  <a:gd name="connsiteY50" fmla="*/ 1813560 h 1965960"/>
                  <a:gd name="connsiteX51" fmla="*/ 624840 w 1083616"/>
                  <a:gd name="connsiteY51" fmla="*/ 1844040 h 1965960"/>
                  <a:gd name="connsiteX52" fmla="*/ 731520 w 1083616"/>
                  <a:gd name="connsiteY52" fmla="*/ 1905718 h 1965960"/>
                  <a:gd name="connsiteX53" fmla="*/ 792480 w 1083616"/>
                  <a:gd name="connsiteY53" fmla="*/ 1965960 h 1965960"/>
                  <a:gd name="connsiteX54" fmla="*/ 899160 w 1083616"/>
                  <a:gd name="connsiteY54" fmla="*/ 1935480 h 1965960"/>
                  <a:gd name="connsiteX55" fmla="*/ 929640 w 1083616"/>
                  <a:gd name="connsiteY55" fmla="*/ 1889760 h 1965960"/>
                  <a:gd name="connsiteX56" fmla="*/ 838200 w 1083616"/>
                  <a:gd name="connsiteY56" fmla="*/ 1844040 h 1965960"/>
                  <a:gd name="connsiteX57" fmla="*/ 853440 w 1083616"/>
                  <a:gd name="connsiteY57" fmla="*/ 1844040 h 1965960"/>
                  <a:gd name="connsiteX58" fmla="*/ 899160 w 1083616"/>
                  <a:gd name="connsiteY58" fmla="*/ 1828800 h 1965960"/>
                  <a:gd name="connsiteX59" fmla="*/ 960120 w 1083616"/>
                  <a:gd name="connsiteY59" fmla="*/ 1783080 h 1965960"/>
                  <a:gd name="connsiteX60" fmla="*/ 1005840 w 1083616"/>
                  <a:gd name="connsiteY60" fmla="*/ 1752600 h 1965960"/>
                  <a:gd name="connsiteX61" fmla="*/ 914400 w 1083616"/>
                  <a:gd name="connsiteY61" fmla="*/ 1706880 h 1965960"/>
                  <a:gd name="connsiteX62" fmla="*/ 822960 w 1083616"/>
                  <a:gd name="connsiteY62" fmla="*/ 1661160 h 1965960"/>
                  <a:gd name="connsiteX63" fmla="*/ 868680 w 1083616"/>
                  <a:gd name="connsiteY63" fmla="*/ 1645920 h 1965960"/>
                  <a:gd name="connsiteX64" fmla="*/ 960120 w 1083616"/>
                  <a:gd name="connsiteY64" fmla="*/ 1600200 h 1965960"/>
                  <a:gd name="connsiteX65" fmla="*/ 929640 w 1083616"/>
                  <a:gd name="connsiteY65" fmla="*/ 1569720 h 1965960"/>
                  <a:gd name="connsiteX66" fmla="*/ 944880 w 1083616"/>
                  <a:gd name="connsiteY66" fmla="*/ 1524000 h 1965960"/>
                  <a:gd name="connsiteX67" fmla="*/ 990600 w 1083616"/>
                  <a:gd name="connsiteY67" fmla="*/ 1478280 h 1965960"/>
                  <a:gd name="connsiteX68" fmla="*/ 990600 w 1083616"/>
                  <a:gd name="connsiteY68" fmla="*/ 1463040 h 1965960"/>
                  <a:gd name="connsiteX69" fmla="*/ 1036320 w 1083616"/>
                  <a:gd name="connsiteY69" fmla="*/ 1417320 h 1965960"/>
                  <a:gd name="connsiteX70" fmla="*/ 1036320 w 1083616"/>
                  <a:gd name="connsiteY70" fmla="*/ 1371600 h 1965960"/>
                  <a:gd name="connsiteX71" fmla="*/ 990600 w 1083616"/>
                  <a:gd name="connsiteY71" fmla="*/ 1386840 h 1965960"/>
                  <a:gd name="connsiteX72" fmla="*/ 899160 w 1083616"/>
                  <a:gd name="connsiteY72" fmla="*/ 1341120 h 1965960"/>
                  <a:gd name="connsiteX73" fmla="*/ 929640 w 1083616"/>
                  <a:gd name="connsiteY73" fmla="*/ 1295400 h 1965960"/>
                  <a:gd name="connsiteX74" fmla="*/ 868680 w 1083616"/>
                  <a:gd name="connsiteY74" fmla="*/ 1280160 h 1965960"/>
                  <a:gd name="connsiteX75" fmla="*/ 868680 w 1083616"/>
                  <a:gd name="connsiteY75" fmla="*/ 1264920 h 1965960"/>
                  <a:gd name="connsiteX76" fmla="*/ 929640 w 1083616"/>
                  <a:gd name="connsiteY76" fmla="*/ 1219200 h 1965960"/>
                  <a:gd name="connsiteX77" fmla="*/ 838200 w 1083616"/>
                  <a:gd name="connsiteY77" fmla="*/ 1188720 h 1965960"/>
                  <a:gd name="connsiteX78" fmla="*/ 792480 w 1083616"/>
                  <a:gd name="connsiteY78" fmla="*/ 1173480 h 1965960"/>
                  <a:gd name="connsiteX79" fmla="*/ 731520 w 1083616"/>
                  <a:gd name="connsiteY79" fmla="*/ 1158240 h 1965960"/>
                  <a:gd name="connsiteX80" fmla="*/ 822960 w 1083616"/>
                  <a:gd name="connsiteY80" fmla="*/ 1097280 h 1965960"/>
                  <a:gd name="connsiteX81" fmla="*/ 914400 w 1083616"/>
                  <a:gd name="connsiteY81" fmla="*/ 1066800 h 1965960"/>
                  <a:gd name="connsiteX82" fmla="*/ 807720 w 1083616"/>
                  <a:gd name="connsiteY82" fmla="*/ 1051560 h 1965960"/>
                  <a:gd name="connsiteX83" fmla="*/ 853440 w 1083616"/>
                  <a:gd name="connsiteY83" fmla="*/ 1021080 h 1965960"/>
                  <a:gd name="connsiteX84" fmla="*/ 868680 w 1083616"/>
                  <a:gd name="connsiteY84" fmla="*/ 975360 h 1965960"/>
                  <a:gd name="connsiteX85" fmla="*/ 777240 w 1083616"/>
                  <a:gd name="connsiteY85" fmla="*/ 1005840 h 1965960"/>
                  <a:gd name="connsiteX86" fmla="*/ 777240 w 1083616"/>
                  <a:gd name="connsiteY86" fmla="*/ 990600 h 1965960"/>
                  <a:gd name="connsiteX87" fmla="*/ 822960 w 1083616"/>
                  <a:gd name="connsiteY87" fmla="*/ 853440 h 1965960"/>
                  <a:gd name="connsiteX88" fmla="*/ 777240 w 1083616"/>
                  <a:gd name="connsiteY88" fmla="*/ 868680 h 1965960"/>
                  <a:gd name="connsiteX89" fmla="*/ 762000 w 1083616"/>
                  <a:gd name="connsiteY89" fmla="*/ 838200 h 1965960"/>
                  <a:gd name="connsiteX90" fmla="*/ 746760 w 1083616"/>
                  <a:gd name="connsiteY90" fmla="*/ 746760 h 1965960"/>
                  <a:gd name="connsiteX91" fmla="*/ 655320 w 1083616"/>
                  <a:gd name="connsiteY91" fmla="*/ 792480 h 1965960"/>
                  <a:gd name="connsiteX92" fmla="*/ 579120 w 1083616"/>
                  <a:gd name="connsiteY92" fmla="*/ 762000 h 1965960"/>
                  <a:gd name="connsiteX93" fmla="*/ 701040 w 1083616"/>
                  <a:gd name="connsiteY93" fmla="*/ 701040 h 1965960"/>
                  <a:gd name="connsiteX94" fmla="*/ 655320 w 1083616"/>
                  <a:gd name="connsiteY94" fmla="*/ 685800 h 1965960"/>
                  <a:gd name="connsiteX95" fmla="*/ 609600 w 1083616"/>
                  <a:gd name="connsiteY95" fmla="*/ 655320 h 1965960"/>
                  <a:gd name="connsiteX96" fmla="*/ 594360 w 1083616"/>
                  <a:gd name="connsiteY96" fmla="*/ 594360 h 1965960"/>
                  <a:gd name="connsiteX97" fmla="*/ 548640 w 1083616"/>
                  <a:gd name="connsiteY97" fmla="*/ 548640 h 1965960"/>
                  <a:gd name="connsiteX98" fmla="*/ 563880 w 1083616"/>
                  <a:gd name="connsiteY98" fmla="*/ 472440 h 1965960"/>
                  <a:gd name="connsiteX99" fmla="*/ 472440 w 1083616"/>
                  <a:gd name="connsiteY99" fmla="*/ 441960 h 1965960"/>
                  <a:gd name="connsiteX100" fmla="*/ 487680 w 1083616"/>
                  <a:gd name="connsiteY100" fmla="*/ 396240 h 1965960"/>
                  <a:gd name="connsiteX101" fmla="*/ 579120 w 1083616"/>
                  <a:gd name="connsiteY101" fmla="*/ 365760 h 1965960"/>
                  <a:gd name="connsiteX102" fmla="*/ 518160 w 1083616"/>
                  <a:gd name="connsiteY102" fmla="*/ 304800 h 1965960"/>
                  <a:gd name="connsiteX103" fmla="*/ 472440 w 1083616"/>
                  <a:gd name="connsiteY103" fmla="*/ 274320 h 1965960"/>
                  <a:gd name="connsiteX104" fmla="*/ 441960 w 1083616"/>
                  <a:gd name="connsiteY104" fmla="*/ 228600 h 1965960"/>
                  <a:gd name="connsiteX105" fmla="*/ 411480 w 1083616"/>
                  <a:gd name="connsiteY105" fmla="*/ 137160 h 1965960"/>
                  <a:gd name="connsiteX106" fmla="*/ 381000 w 1083616"/>
                  <a:gd name="connsiteY106" fmla="*/ 91440 h 1965960"/>
                  <a:gd name="connsiteX107" fmla="*/ 350520 w 1083616"/>
                  <a:gd name="connsiteY107" fmla="*/ 0 h 1965960"/>
                  <a:gd name="connsiteX108" fmla="*/ 320040 w 1083616"/>
                  <a:gd name="connsiteY108" fmla="*/ 152400 h 1965960"/>
                  <a:gd name="connsiteX109" fmla="*/ 320040 w 1083616"/>
                  <a:gd name="connsiteY109" fmla="*/ 152400 h 1965960"/>
                  <a:gd name="connsiteX0" fmla="*/ 320040 w 1083616"/>
                  <a:gd name="connsiteY0" fmla="*/ 91440 h 1935577"/>
                  <a:gd name="connsiteX1" fmla="*/ 320040 w 1083616"/>
                  <a:gd name="connsiteY1" fmla="*/ 91440 h 1935577"/>
                  <a:gd name="connsiteX2" fmla="*/ 335280 w 1083616"/>
                  <a:gd name="connsiteY2" fmla="*/ 259080 h 1935577"/>
                  <a:gd name="connsiteX3" fmla="*/ 350520 w 1083616"/>
                  <a:gd name="connsiteY3" fmla="*/ 304800 h 1935577"/>
                  <a:gd name="connsiteX4" fmla="*/ 320040 w 1083616"/>
                  <a:gd name="connsiteY4" fmla="*/ 396240 h 1935577"/>
                  <a:gd name="connsiteX5" fmla="*/ 274320 w 1083616"/>
                  <a:gd name="connsiteY5" fmla="*/ 426720 h 1935577"/>
                  <a:gd name="connsiteX6" fmla="*/ 243840 w 1083616"/>
                  <a:gd name="connsiteY6" fmla="*/ 457200 h 1935577"/>
                  <a:gd name="connsiteX7" fmla="*/ 335280 w 1083616"/>
                  <a:gd name="connsiteY7" fmla="*/ 502920 h 1935577"/>
                  <a:gd name="connsiteX8" fmla="*/ 289560 w 1083616"/>
                  <a:gd name="connsiteY8" fmla="*/ 533400 h 1935577"/>
                  <a:gd name="connsiteX9" fmla="*/ 228600 w 1083616"/>
                  <a:gd name="connsiteY9" fmla="*/ 548640 h 1935577"/>
                  <a:gd name="connsiteX10" fmla="*/ 274320 w 1083616"/>
                  <a:gd name="connsiteY10" fmla="*/ 640080 h 1935577"/>
                  <a:gd name="connsiteX11" fmla="*/ 228600 w 1083616"/>
                  <a:gd name="connsiteY11" fmla="*/ 670560 h 1935577"/>
                  <a:gd name="connsiteX12" fmla="*/ 182880 w 1083616"/>
                  <a:gd name="connsiteY12" fmla="*/ 655320 h 1935577"/>
                  <a:gd name="connsiteX13" fmla="*/ 213360 w 1083616"/>
                  <a:gd name="connsiteY13" fmla="*/ 746760 h 1935577"/>
                  <a:gd name="connsiteX14" fmla="*/ 213360 w 1083616"/>
                  <a:gd name="connsiteY14" fmla="*/ 822960 h 1935577"/>
                  <a:gd name="connsiteX15" fmla="*/ 228600 w 1083616"/>
                  <a:gd name="connsiteY15" fmla="*/ 868680 h 1935577"/>
                  <a:gd name="connsiteX16" fmla="*/ 182880 w 1083616"/>
                  <a:gd name="connsiteY16" fmla="*/ 883920 h 1935577"/>
                  <a:gd name="connsiteX17" fmla="*/ 121920 w 1083616"/>
                  <a:gd name="connsiteY17" fmla="*/ 899160 h 1935577"/>
                  <a:gd name="connsiteX18" fmla="*/ 167640 w 1083616"/>
                  <a:gd name="connsiteY18" fmla="*/ 914400 h 1935577"/>
                  <a:gd name="connsiteX19" fmla="*/ 198120 w 1083616"/>
                  <a:gd name="connsiteY19" fmla="*/ 960120 h 1935577"/>
                  <a:gd name="connsiteX20" fmla="*/ 60960 w 1083616"/>
                  <a:gd name="connsiteY20" fmla="*/ 1005840 h 1935577"/>
                  <a:gd name="connsiteX21" fmla="*/ 137160 w 1083616"/>
                  <a:gd name="connsiteY21" fmla="*/ 1082040 h 1935577"/>
                  <a:gd name="connsiteX22" fmla="*/ 91440 w 1083616"/>
                  <a:gd name="connsiteY22" fmla="*/ 1097280 h 1935577"/>
                  <a:gd name="connsiteX23" fmla="*/ 0 w 1083616"/>
                  <a:gd name="connsiteY23" fmla="*/ 1158240 h 1935577"/>
                  <a:gd name="connsiteX24" fmla="*/ 45720 w 1083616"/>
                  <a:gd name="connsiteY24" fmla="*/ 1188720 h 1935577"/>
                  <a:gd name="connsiteX25" fmla="*/ 167640 w 1083616"/>
                  <a:gd name="connsiteY25" fmla="*/ 1203960 h 1935577"/>
                  <a:gd name="connsiteX26" fmla="*/ 137160 w 1083616"/>
                  <a:gd name="connsiteY26" fmla="*/ 1249680 h 1935577"/>
                  <a:gd name="connsiteX27" fmla="*/ 45720 w 1083616"/>
                  <a:gd name="connsiteY27" fmla="*/ 1310640 h 1935577"/>
                  <a:gd name="connsiteX28" fmla="*/ 91440 w 1083616"/>
                  <a:gd name="connsiteY28" fmla="*/ 1341120 h 1935577"/>
                  <a:gd name="connsiteX29" fmla="*/ 167640 w 1083616"/>
                  <a:gd name="connsiteY29" fmla="*/ 1371600 h 1935577"/>
                  <a:gd name="connsiteX30" fmla="*/ 76200 w 1083616"/>
                  <a:gd name="connsiteY30" fmla="*/ 1432560 h 1935577"/>
                  <a:gd name="connsiteX31" fmla="*/ 30480 w 1083616"/>
                  <a:gd name="connsiteY31" fmla="*/ 1463040 h 1935577"/>
                  <a:gd name="connsiteX32" fmla="*/ 76200 w 1083616"/>
                  <a:gd name="connsiteY32" fmla="*/ 1478280 h 1935577"/>
                  <a:gd name="connsiteX33" fmla="*/ 182880 w 1083616"/>
                  <a:gd name="connsiteY33" fmla="*/ 1508760 h 1935577"/>
                  <a:gd name="connsiteX34" fmla="*/ 167640 w 1083616"/>
                  <a:gd name="connsiteY34" fmla="*/ 1569720 h 1935577"/>
                  <a:gd name="connsiteX35" fmla="*/ 76200 w 1083616"/>
                  <a:gd name="connsiteY35" fmla="*/ 1600200 h 1935577"/>
                  <a:gd name="connsiteX36" fmla="*/ 121920 w 1083616"/>
                  <a:gd name="connsiteY36" fmla="*/ 1615440 h 1935577"/>
                  <a:gd name="connsiteX37" fmla="*/ 228600 w 1083616"/>
                  <a:gd name="connsiteY37" fmla="*/ 1645920 h 1935577"/>
                  <a:gd name="connsiteX38" fmla="*/ 182880 w 1083616"/>
                  <a:gd name="connsiteY38" fmla="*/ 1676400 h 1935577"/>
                  <a:gd name="connsiteX39" fmla="*/ 60960 w 1083616"/>
                  <a:gd name="connsiteY39" fmla="*/ 1706880 h 1935577"/>
                  <a:gd name="connsiteX40" fmla="*/ 0 w 1083616"/>
                  <a:gd name="connsiteY40" fmla="*/ 1722120 h 1935577"/>
                  <a:gd name="connsiteX41" fmla="*/ 121920 w 1083616"/>
                  <a:gd name="connsiteY41" fmla="*/ 1767840 h 1935577"/>
                  <a:gd name="connsiteX42" fmla="*/ 228600 w 1083616"/>
                  <a:gd name="connsiteY42" fmla="*/ 1798320 h 1935577"/>
                  <a:gd name="connsiteX43" fmla="*/ 91440 w 1083616"/>
                  <a:gd name="connsiteY43" fmla="*/ 1813560 h 1935577"/>
                  <a:gd name="connsiteX44" fmla="*/ 137160 w 1083616"/>
                  <a:gd name="connsiteY44" fmla="*/ 1844040 h 1935577"/>
                  <a:gd name="connsiteX45" fmla="*/ 213360 w 1083616"/>
                  <a:gd name="connsiteY45" fmla="*/ 1828800 h 1935577"/>
                  <a:gd name="connsiteX46" fmla="*/ 259080 w 1083616"/>
                  <a:gd name="connsiteY46" fmla="*/ 1798320 h 1935577"/>
                  <a:gd name="connsiteX47" fmla="*/ 320040 w 1083616"/>
                  <a:gd name="connsiteY47" fmla="*/ 1783080 h 1935577"/>
                  <a:gd name="connsiteX48" fmla="*/ 365760 w 1083616"/>
                  <a:gd name="connsiteY48" fmla="*/ 1767840 h 1935577"/>
                  <a:gd name="connsiteX49" fmla="*/ 457200 w 1083616"/>
                  <a:gd name="connsiteY49" fmla="*/ 1783080 h 1935577"/>
                  <a:gd name="connsiteX50" fmla="*/ 563880 w 1083616"/>
                  <a:gd name="connsiteY50" fmla="*/ 1813560 h 1935577"/>
                  <a:gd name="connsiteX51" fmla="*/ 624840 w 1083616"/>
                  <a:gd name="connsiteY51" fmla="*/ 1844040 h 1935577"/>
                  <a:gd name="connsiteX52" fmla="*/ 731520 w 1083616"/>
                  <a:gd name="connsiteY52" fmla="*/ 1905718 h 1935577"/>
                  <a:gd name="connsiteX53" fmla="*/ 829054 w 1083616"/>
                  <a:gd name="connsiteY53" fmla="*/ 1902957 h 1935577"/>
                  <a:gd name="connsiteX54" fmla="*/ 899160 w 1083616"/>
                  <a:gd name="connsiteY54" fmla="*/ 1935480 h 1935577"/>
                  <a:gd name="connsiteX55" fmla="*/ 929640 w 1083616"/>
                  <a:gd name="connsiteY55" fmla="*/ 1889760 h 1935577"/>
                  <a:gd name="connsiteX56" fmla="*/ 838200 w 1083616"/>
                  <a:gd name="connsiteY56" fmla="*/ 1844040 h 1935577"/>
                  <a:gd name="connsiteX57" fmla="*/ 853440 w 1083616"/>
                  <a:gd name="connsiteY57" fmla="*/ 1844040 h 1935577"/>
                  <a:gd name="connsiteX58" fmla="*/ 899160 w 1083616"/>
                  <a:gd name="connsiteY58" fmla="*/ 1828800 h 1935577"/>
                  <a:gd name="connsiteX59" fmla="*/ 960120 w 1083616"/>
                  <a:gd name="connsiteY59" fmla="*/ 1783080 h 1935577"/>
                  <a:gd name="connsiteX60" fmla="*/ 1005840 w 1083616"/>
                  <a:gd name="connsiteY60" fmla="*/ 1752600 h 1935577"/>
                  <a:gd name="connsiteX61" fmla="*/ 914400 w 1083616"/>
                  <a:gd name="connsiteY61" fmla="*/ 1706880 h 1935577"/>
                  <a:gd name="connsiteX62" fmla="*/ 822960 w 1083616"/>
                  <a:gd name="connsiteY62" fmla="*/ 1661160 h 1935577"/>
                  <a:gd name="connsiteX63" fmla="*/ 868680 w 1083616"/>
                  <a:gd name="connsiteY63" fmla="*/ 1645920 h 1935577"/>
                  <a:gd name="connsiteX64" fmla="*/ 960120 w 1083616"/>
                  <a:gd name="connsiteY64" fmla="*/ 1600200 h 1935577"/>
                  <a:gd name="connsiteX65" fmla="*/ 929640 w 1083616"/>
                  <a:gd name="connsiteY65" fmla="*/ 1569720 h 1935577"/>
                  <a:gd name="connsiteX66" fmla="*/ 944880 w 1083616"/>
                  <a:gd name="connsiteY66" fmla="*/ 1524000 h 1935577"/>
                  <a:gd name="connsiteX67" fmla="*/ 990600 w 1083616"/>
                  <a:gd name="connsiteY67" fmla="*/ 1478280 h 1935577"/>
                  <a:gd name="connsiteX68" fmla="*/ 990600 w 1083616"/>
                  <a:gd name="connsiteY68" fmla="*/ 1463040 h 1935577"/>
                  <a:gd name="connsiteX69" fmla="*/ 1036320 w 1083616"/>
                  <a:gd name="connsiteY69" fmla="*/ 1417320 h 1935577"/>
                  <a:gd name="connsiteX70" fmla="*/ 1036320 w 1083616"/>
                  <a:gd name="connsiteY70" fmla="*/ 1371600 h 1935577"/>
                  <a:gd name="connsiteX71" fmla="*/ 990600 w 1083616"/>
                  <a:gd name="connsiteY71" fmla="*/ 1386840 h 1935577"/>
                  <a:gd name="connsiteX72" fmla="*/ 899160 w 1083616"/>
                  <a:gd name="connsiteY72" fmla="*/ 1341120 h 1935577"/>
                  <a:gd name="connsiteX73" fmla="*/ 929640 w 1083616"/>
                  <a:gd name="connsiteY73" fmla="*/ 1295400 h 1935577"/>
                  <a:gd name="connsiteX74" fmla="*/ 868680 w 1083616"/>
                  <a:gd name="connsiteY74" fmla="*/ 1280160 h 1935577"/>
                  <a:gd name="connsiteX75" fmla="*/ 868680 w 1083616"/>
                  <a:gd name="connsiteY75" fmla="*/ 1264920 h 1935577"/>
                  <a:gd name="connsiteX76" fmla="*/ 929640 w 1083616"/>
                  <a:gd name="connsiteY76" fmla="*/ 1219200 h 1935577"/>
                  <a:gd name="connsiteX77" fmla="*/ 838200 w 1083616"/>
                  <a:gd name="connsiteY77" fmla="*/ 1188720 h 1935577"/>
                  <a:gd name="connsiteX78" fmla="*/ 792480 w 1083616"/>
                  <a:gd name="connsiteY78" fmla="*/ 1173480 h 1935577"/>
                  <a:gd name="connsiteX79" fmla="*/ 731520 w 1083616"/>
                  <a:gd name="connsiteY79" fmla="*/ 1158240 h 1935577"/>
                  <a:gd name="connsiteX80" fmla="*/ 822960 w 1083616"/>
                  <a:gd name="connsiteY80" fmla="*/ 1097280 h 1935577"/>
                  <a:gd name="connsiteX81" fmla="*/ 914400 w 1083616"/>
                  <a:gd name="connsiteY81" fmla="*/ 1066800 h 1935577"/>
                  <a:gd name="connsiteX82" fmla="*/ 807720 w 1083616"/>
                  <a:gd name="connsiteY82" fmla="*/ 1051560 h 1935577"/>
                  <a:gd name="connsiteX83" fmla="*/ 853440 w 1083616"/>
                  <a:gd name="connsiteY83" fmla="*/ 1021080 h 1935577"/>
                  <a:gd name="connsiteX84" fmla="*/ 868680 w 1083616"/>
                  <a:gd name="connsiteY84" fmla="*/ 975360 h 1935577"/>
                  <a:gd name="connsiteX85" fmla="*/ 777240 w 1083616"/>
                  <a:gd name="connsiteY85" fmla="*/ 1005840 h 1935577"/>
                  <a:gd name="connsiteX86" fmla="*/ 777240 w 1083616"/>
                  <a:gd name="connsiteY86" fmla="*/ 990600 h 1935577"/>
                  <a:gd name="connsiteX87" fmla="*/ 822960 w 1083616"/>
                  <a:gd name="connsiteY87" fmla="*/ 853440 h 1935577"/>
                  <a:gd name="connsiteX88" fmla="*/ 777240 w 1083616"/>
                  <a:gd name="connsiteY88" fmla="*/ 868680 h 1935577"/>
                  <a:gd name="connsiteX89" fmla="*/ 762000 w 1083616"/>
                  <a:gd name="connsiteY89" fmla="*/ 838200 h 1935577"/>
                  <a:gd name="connsiteX90" fmla="*/ 746760 w 1083616"/>
                  <a:gd name="connsiteY90" fmla="*/ 746760 h 1935577"/>
                  <a:gd name="connsiteX91" fmla="*/ 655320 w 1083616"/>
                  <a:gd name="connsiteY91" fmla="*/ 792480 h 1935577"/>
                  <a:gd name="connsiteX92" fmla="*/ 579120 w 1083616"/>
                  <a:gd name="connsiteY92" fmla="*/ 762000 h 1935577"/>
                  <a:gd name="connsiteX93" fmla="*/ 701040 w 1083616"/>
                  <a:gd name="connsiteY93" fmla="*/ 701040 h 1935577"/>
                  <a:gd name="connsiteX94" fmla="*/ 655320 w 1083616"/>
                  <a:gd name="connsiteY94" fmla="*/ 685800 h 1935577"/>
                  <a:gd name="connsiteX95" fmla="*/ 609600 w 1083616"/>
                  <a:gd name="connsiteY95" fmla="*/ 655320 h 1935577"/>
                  <a:gd name="connsiteX96" fmla="*/ 594360 w 1083616"/>
                  <a:gd name="connsiteY96" fmla="*/ 594360 h 1935577"/>
                  <a:gd name="connsiteX97" fmla="*/ 548640 w 1083616"/>
                  <a:gd name="connsiteY97" fmla="*/ 548640 h 1935577"/>
                  <a:gd name="connsiteX98" fmla="*/ 563880 w 1083616"/>
                  <a:gd name="connsiteY98" fmla="*/ 472440 h 1935577"/>
                  <a:gd name="connsiteX99" fmla="*/ 472440 w 1083616"/>
                  <a:gd name="connsiteY99" fmla="*/ 441960 h 1935577"/>
                  <a:gd name="connsiteX100" fmla="*/ 487680 w 1083616"/>
                  <a:gd name="connsiteY100" fmla="*/ 396240 h 1935577"/>
                  <a:gd name="connsiteX101" fmla="*/ 579120 w 1083616"/>
                  <a:gd name="connsiteY101" fmla="*/ 365760 h 1935577"/>
                  <a:gd name="connsiteX102" fmla="*/ 518160 w 1083616"/>
                  <a:gd name="connsiteY102" fmla="*/ 304800 h 1935577"/>
                  <a:gd name="connsiteX103" fmla="*/ 472440 w 1083616"/>
                  <a:gd name="connsiteY103" fmla="*/ 274320 h 1935577"/>
                  <a:gd name="connsiteX104" fmla="*/ 441960 w 1083616"/>
                  <a:gd name="connsiteY104" fmla="*/ 228600 h 1935577"/>
                  <a:gd name="connsiteX105" fmla="*/ 411480 w 1083616"/>
                  <a:gd name="connsiteY105" fmla="*/ 137160 h 1935577"/>
                  <a:gd name="connsiteX106" fmla="*/ 381000 w 1083616"/>
                  <a:gd name="connsiteY106" fmla="*/ 91440 h 1935577"/>
                  <a:gd name="connsiteX107" fmla="*/ 350520 w 1083616"/>
                  <a:gd name="connsiteY107" fmla="*/ 0 h 1935577"/>
                  <a:gd name="connsiteX108" fmla="*/ 320040 w 1083616"/>
                  <a:gd name="connsiteY108" fmla="*/ 152400 h 1935577"/>
                  <a:gd name="connsiteX109" fmla="*/ 320040 w 1083616"/>
                  <a:gd name="connsiteY109" fmla="*/ 152400 h 193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1083616" h="1935577">
                    <a:moveTo>
                      <a:pt x="320040" y="91440"/>
                    </a:moveTo>
                    <a:lnTo>
                      <a:pt x="320040" y="91440"/>
                    </a:lnTo>
                    <a:cubicBezTo>
                      <a:pt x="325120" y="147320"/>
                      <a:pt x="327345" y="203534"/>
                      <a:pt x="335280" y="259080"/>
                    </a:cubicBezTo>
                    <a:cubicBezTo>
                      <a:pt x="337552" y="274983"/>
                      <a:pt x="352294" y="288834"/>
                      <a:pt x="350520" y="304800"/>
                    </a:cubicBezTo>
                    <a:cubicBezTo>
                      <a:pt x="346972" y="336732"/>
                      <a:pt x="346773" y="378418"/>
                      <a:pt x="320040" y="396240"/>
                    </a:cubicBezTo>
                    <a:lnTo>
                      <a:pt x="274320" y="426720"/>
                    </a:lnTo>
                    <a:cubicBezTo>
                      <a:pt x="262807" y="419045"/>
                      <a:pt x="165111" y="339106"/>
                      <a:pt x="243840" y="457200"/>
                    </a:cubicBezTo>
                    <a:cubicBezTo>
                      <a:pt x="260722" y="482523"/>
                      <a:pt x="309200" y="494227"/>
                      <a:pt x="335280" y="502920"/>
                    </a:cubicBezTo>
                    <a:cubicBezTo>
                      <a:pt x="320040" y="513080"/>
                      <a:pt x="306395" y="526185"/>
                      <a:pt x="289560" y="533400"/>
                    </a:cubicBezTo>
                    <a:cubicBezTo>
                      <a:pt x="270308" y="541651"/>
                      <a:pt x="241167" y="531884"/>
                      <a:pt x="228600" y="548640"/>
                    </a:cubicBezTo>
                    <a:cubicBezTo>
                      <a:pt x="217465" y="563486"/>
                      <a:pt x="271605" y="636007"/>
                      <a:pt x="274320" y="640080"/>
                    </a:cubicBezTo>
                    <a:cubicBezTo>
                      <a:pt x="259080" y="650240"/>
                      <a:pt x="246667" y="667549"/>
                      <a:pt x="228600" y="670560"/>
                    </a:cubicBezTo>
                    <a:cubicBezTo>
                      <a:pt x="212754" y="673201"/>
                      <a:pt x="186030" y="639568"/>
                      <a:pt x="182880" y="655320"/>
                    </a:cubicBezTo>
                    <a:cubicBezTo>
                      <a:pt x="176579" y="686825"/>
                      <a:pt x="213360" y="746760"/>
                      <a:pt x="213360" y="746760"/>
                    </a:cubicBezTo>
                    <a:cubicBezTo>
                      <a:pt x="138201" y="796866"/>
                      <a:pt x="168228" y="755262"/>
                      <a:pt x="213360" y="822960"/>
                    </a:cubicBezTo>
                    <a:cubicBezTo>
                      <a:pt x="222271" y="836326"/>
                      <a:pt x="223520" y="853440"/>
                      <a:pt x="228600" y="868680"/>
                    </a:cubicBezTo>
                    <a:cubicBezTo>
                      <a:pt x="213360" y="873760"/>
                      <a:pt x="198326" y="879507"/>
                      <a:pt x="182880" y="883920"/>
                    </a:cubicBezTo>
                    <a:cubicBezTo>
                      <a:pt x="162741" y="889674"/>
                      <a:pt x="131287" y="880426"/>
                      <a:pt x="121920" y="899160"/>
                    </a:cubicBezTo>
                    <a:cubicBezTo>
                      <a:pt x="114736" y="913528"/>
                      <a:pt x="152400" y="909320"/>
                      <a:pt x="167640" y="914400"/>
                    </a:cubicBezTo>
                    <a:cubicBezTo>
                      <a:pt x="177800" y="929640"/>
                      <a:pt x="201712" y="942159"/>
                      <a:pt x="198120" y="960120"/>
                    </a:cubicBezTo>
                    <a:cubicBezTo>
                      <a:pt x="190731" y="997067"/>
                      <a:pt x="62426" y="1005596"/>
                      <a:pt x="60960" y="1005840"/>
                    </a:cubicBezTo>
                    <a:cubicBezTo>
                      <a:pt x="91440" y="1016000"/>
                      <a:pt x="200660" y="1018540"/>
                      <a:pt x="137160" y="1082040"/>
                    </a:cubicBezTo>
                    <a:cubicBezTo>
                      <a:pt x="125801" y="1093399"/>
                      <a:pt x="105483" y="1089478"/>
                      <a:pt x="91440" y="1097280"/>
                    </a:cubicBezTo>
                    <a:cubicBezTo>
                      <a:pt x="59418" y="1115070"/>
                      <a:pt x="0" y="1158240"/>
                      <a:pt x="0" y="1158240"/>
                    </a:cubicBezTo>
                    <a:cubicBezTo>
                      <a:pt x="15240" y="1168400"/>
                      <a:pt x="28049" y="1183901"/>
                      <a:pt x="45720" y="1188720"/>
                    </a:cubicBezTo>
                    <a:cubicBezTo>
                      <a:pt x="85233" y="1199496"/>
                      <a:pt x="133562" y="1181242"/>
                      <a:pt x="167640" y="1203960"/>
                    </a:cubicBezTo>
                    <a:cubicBezTo>
                      <a:pt x="182880" y="1214120"/>
                      <a:pt x="150944" y="1237619"/>
                      <a:pt x="137160" y="1249680"/>
                    </a:cubicBezTo>
                    <a:cubicBezTo>
                      <a:pt x="109591" y="1273803"/>
                      <a:pt x="45720" y="1310640"/>
                      <a:pt x="45720" y="1310640"/>
                    </a:cubicBezTo>
                    <a:cubicBezTo>
                      <a:pt x="60960" y="1320800"/>
                      <a:pt x="75057" y="1332929"/>
                      <a:pt x="91440" y="1341120"/>
                    </a:cubicBezTo>
                    <a:cubicBezTo>
                      <a:pt x="115909" y="1353354"/>
                      <a:pt x="172137" y="1344616"/>
                      <a:pt x="167640" y="1371600"/>
                    </a:cubicBezTo>
                    <a:cubicBezTo>
                      <a:pt x="161618" y="1407734"/>
                      <a:pt x="106680" y="1412240"/>
                      <a:pt x="76200" y="1432560"/>
                    </a:cubicBezTo>
                    <a:lnTo>
                      <a:pt x="30480" y="1463040"/>
                    </a:lnTo>
                    <a:cubicBezTo>
                      <a:pt x="45720" y="1468120"/>
                      <a:pt x="60754" y="1473867"/>
                      <a:pt x="76200" y="1478280"/>
                    </a:cubicBezTo>
                    <a:cubicBezTo>
                      <a:pt x="210153" y="1516552"/>
                      <a:pt x="73259" y="1472220"/>
                      <a:pt x="182880" y="1508760"/>
                    </a:cubicBezTo>
                    <a:cubicBezTo>
                      <a:pt x="177800" y="1529080"/>
                      <a:pt x="183543" y="1556089"/>
                      <a:pt x="167640" y="1569720"/>
                    </a:cubicBezTo>
                    <a:cubicBezTo>
                      <a:pt x="143246" y="1590629"/>
                      <a:pt x="76200" y="1600200"/>
                      <a:pt x="76200" y="1600200"/>
                    </a:cubicBezTo>
                    <a:cubicBezTo>
                      <a:pt x="91440" y="1605280"/>
                      <a:pt x="106474" y="1611027"/>
                      <a:pt x="121920" y="1615440"/>
                    </a:cubicBezTo>
                    <a:cubicBezTo>
                      <a:pt x="255873" y="1653712"/>
                      <a:pt x="118979" y="1609380"/>
                      <a:pt x="228600" y="1645920"/>
                    </a:cubicBezTo>
                    <a:cubicBezTo>
                      <a:pt x="213360" y="1656080"/>
                      <a:pt x="199263" y="1668209"/>
                      <a:pt x="182880" y="1676400"/>
                    </a:cubicBezTo>
                    <a:cubicBezTo>
                      <a:pt x="150200" y="1692740"/>
                      <a:pt x="92261" y="1699924"/>
                      <a:pt x="60960" y="1706880"/>
                    </a:cubicBezTo>
                    <a:cubicBezTo>
                      <a:pt x="40513" y="1711424"/>
                      <a:pt x="20320" y="1717040"/>
                      <a:pt x="0" y="1722120"/>
                    </a:cubicBezTo>
                    <a:cubicBezTo>
                      <a:pt x="103776" y="1756712"/>
                      <a:pt x="-23865" y="1713171"/>
                      <a:pt x="121920" y="1767840"/>
                    </a:cubicBezTo>
                    <a:cubicBezTo>
                      <a:pt x="165647" y="1784238"/>
                      <a:pt x="180562" y="1786310"/>
                      <a:pt x="228600" y="1798320"/>
                    </a:cubicBezTo>
                    <a:cubicBezTo>
                      <a:pt x="182880" y="1803400"/>
                      <a:pt x="132585" y="1792988"/>
                      <a:pt x="91440" y="1813560"/>
                    </a:cubicBezTo>
                    <a:cubicBezTo>
                      <a:pt x="75057" y="1821751"/>
                      <a:pt x="118985" y="1841768"/>
                      <a:pt x="137160" y="1844040"/>
                    </a:cubicBezTo>
                    <a:cubicBezTo>
                      <a:pt x="162863" y="1847253"/>
                      <a:pt x="187960" y="1833880"/>
                      <a:pt x="213360" y="1828800"/>
                    </a:cubicBezTo>
                    <a:cubicBezTo>
                      <a:pt x="228600" y="1818640"/>
                      <a:pt x="242245" y="1805535"/>
                      <a:pt x="259080" y="1798320"/>
                    </a:cubicBezTo>
                    <a:cubicBezTo>
                      <a:pt x="278332" y="1790069"/>
                      <a:pt x="299901" y="1788834"/>
                      <a:pt x="320040" y="1783080"/>
                    </a:cubicBezTo>
                    <a:cubicBezTo>
                      <a:pt x="335486" y="1778667"/>
                      <a:pt x="350520" y="1772920"/>
                      <a:pt x="365760" y="1767840"/>
                    </a:cubicBezTo>
                    <a:cubicBezTo>
                      <a:pt x="396240" y="1772920"/>
                      <a:pt x="424180" y="1775460"/>
                      <a:pt x="457200" y="1783080"/>
                    </a:cubicBezTo>
                    <a:cubicBezTo>
                      <a:pt x="490220" y="1790700"/>
                      <a:pt x="535940" y="1803400"/>
                      <a:pt x="563880" y="1813560"/>
                    </a:cubicBezTo>
                    <a:cubicBezTo>
                      <a:pt x="591820" y="1823720"/>
                      <a:pt x="604520" y="1833880"/>
                      <a:pt x="624840" y="1844040"/>
                    </a:cubicBezTo>
                    <a:cubicBezTo>
                      <a:pt x="687515" y="1938052"/>
                      <a:pt x="697484" y="1895899"/>
                      <a:pt x="731520" y="1905718"/>
                    </a:cubicBezTo>
                    <a:cubicBezTo>
                      <a:pt x="765556" y="1915537"/>
                      <a:pt x="808734" y="1897877"/>
                      <a:pt x="829054" y="1902957"/>
                    </a:cubicBezTo>
                    <a:cubicBezTo>
                      <a:pt x="833037" y="1901961"/>
                      <a:pt x="882396" y="1937679"/>
                      <a:pt x="899160" y="1935480"/>
                    </a:cubicBezTo>
                    <a:cubicBezTo>
                      <a:pt x="915924" y="1933281"/>
                      <a:pt x="919480" y="1905000"/>
                      <a:pt x="929640" y="1889760"/>
                    </a:cubicBezTo>
                    <a:cubicBezTo>
                      <a:pt x="814722" y="1851454"/>
                      <a:pt x="956373" y="1903126"/>
                      <a:pt x="838200" y="1844040"/>
                    </a:cubicBezTo>
                    <a:cubicBezTo>
                      <a:pt x="816336" y="1833108"/>
                      <a:pt x="719882" y="1810651"/>
                      <a:pt x="853440" y="1844040"/>
                    </a:cubicBezTo>
                    <a:cubicBezTo>
                      <a:pt x="868680" y="1838960"/>
                      <a:pt x="885212" y="1836770"/>
                      <a:pt x="899160" y="1828800"/>
                    </a:cubicBezTo>
                    <a:cubicBezTo>
                      <a:pt x="921213" y="1816198"/>
                      <a:pt x="939451" y="1797843"/>
                      <a:pt x="960120" y="1783080"/>
                    </a:cubicBezTo>
                    <a:cubicBezTo>
                      <a:pt x="975025" y="1772434"/>
                      <a:pt x="990600" y="1762760"/>
                      <a:pt x="1005840" y="1752600"/>
                    </a:cubicBezTo>
                    <a:cubicBezTo>
                      <a:pt x="890922" y="1714294"/>
                      <a:pt x="1032573" y="1765966"/>
                      <a:pt x="914400" y="1706880"/>
                    </a:cubicBezTo>
                    <a:cubicBezTo>
                      <a:pt x="788207" y="1643784"/>
                      <a:pt x="953987" y="1748511"/>
                      <a:pt x="822960" y="1661160"/>
                    </a:cubicBezTo>
                    <a:cubicBezTo>
                      <a:pt x="838200" y="1656080"/>
                      <a:pt x="854312" y="1653104"/>
                      <a:pt x="868680" y="1645920"/>
                    </a:cubicBezTo>
                    <a:cubicBezTo>
                      <a:pt x="986853" y="1586834"/>
                      <a:pt x="845202" y="1638506"/>
                      <a:pt x="960120" y="1600200"/>
                    </a:cubicBezTo>
                    <a:cubicBezTo>
                      <a:pt x="805198" y="1569216"/>
                      <a:pt x="898398" y="1600962"/>
                      <a:pt x="929640" y="1569720"/>
                    </a:cubicBezTo>
                    <a:cubicBezTo>
                      <a:pt x="940999" y="1558361"/>
                      <a:pt x="935969" y="1537366"/>
                      <a:pt x="944880" y="1524000"/>
                    </a:cubicBezTo>
                    <a:cubicBezTo>
                      <a:pt x="956835" y="1506067"/>
                      <a:pt x="974043" y="1492078"/>
                      <a:pt x="990600" y="1478280"/>
                    </a:cubicBezTo>
                    <a:cubicBezTo>
                      <a:pt x="1029991" y="1445454"/>
                      <a:pt x="1070970" y="1436250"/>
                      <a:pt x="990600" y="1463040"/>
                    </a:cubicBezTo>
                    <a:cubicBezTo>
                      <a:pt x="1005840" y="1447800"/>
                      <a:pt x="1018387" y="1429275"/>
                      <a:pt x="1036320" y="1417320"/>
                    </a:cubicBezTo>
                    <a:cubicBezTo>
                      <a:pt x="1083642" y="1385772"/>
                      <a:pt x="1113392" y="1422981"/>
                      <a:pt x="1036320" y="1371600"/>
                    </a:cubicBezTo>
                    <a:cubicBezTo>
                      <a:pt x="1021080" y="1376680"/>
                      <a:pt x="1006664" y="1386840"/>
                      <a:pt x="990600" y="1386840"/>
                    </a:cubicBezTo>
                    <a:cubicBezTo>
                      <a:pt x="959052" y="1386840"/>
                      <a:pt x="922276" y="1356531"/>
                      <a:pt x="899160" y="1341120"/>
                    </a:cubicBezTo>
                    <a:cubicBezTo>
                      <a:pt x="909320" y="1325880"/>
                      <a:pt x="916688" y="1308352"/>
                      <a:pt x="929640" y="1295400"/>
                    </a:cubicBezTo>
                    <a:cubicBezTo>
                      <a:pt x="975845" y="1249195"/>
                      <a:pt x="1051156" y="1254092"/>
                      <a:pt x="868680" y="1280160"/>
                    </a:cubicBezTo>
                    <a:cubicBezTo>
                      <a:pt x="799106" y="1303351"/>
                      <a:pt x="816979" y="1301849"/>
                      <a:pt x="868680" y="1264920"/>
                    </a:cubicBezTo>
                    <a:cubicBezTo>
                      <a:pt x="889349" y="1250157"/>
                      <a:pt x="909320" y="1234440"/>
                      <a:pt x="929640" y="1219200"/>
                    </a:cubicBezTo>
                    <a:lnTo>
                      <a:pt x="838200" y="1188720"/>
                    </a:lnTo>
                    <a:cubicBezTo>
                      <a:pt x="822960" y="1183640"/>
                      <a:pt x="808065" y="1177376"/>
                      <a:pt x="792480" y="1173480"/>
                    </a:cubicBezTo>
                    <a:lnTo>
                      <a:pt x="731520" y="1158240"/>
                    </a:lnTo>
                    <a:cubicBezTo>
                      <a:pt x="762000" y="1137920"/>
                      <a:pt x="788207" y="1108864"/>
                      <a:pt x="822960" y="1097280"/>
                    </a:cubicBezTo>
                    <a:lnTo>
                      <a:pt x="914400" y="1066800"/>
                    </a:lnTo>
                    <a:cubicBezTo>
                      <a:pt x="878840" y="1061720"/>
                      <a:pt x="836457" y="1073113"/>
                      <a:pt x="807720" y="1051560"/>
                    </a:cubicBezTo>
                    <a:cubicBezTo>
                      <a:pt x="793067" y="1040570"/>
                      <a:pt x="841998" y="1035383"/>
                      <a:pt x="853440" y="1021080"/>
                    </a:cubicBezTo>
                    <a:cubicBezTo>
                      <a:pt x="863475" y="1008536"/>
                      <a:pt x="884432" y="978510"/>
                      <a:pt x="868680" y="975360"/>
                    </a:cubicBezTo>
                    <a:cubicBezTo>
                      <a:pt x="837175" y="969059"/>
                      <a:pt x="807720" y="995680"/>
                      <a:pt x="777240" y="1005840"/>
                    </a:cubicBezTo>
                    <a:cubicBezTo>
                      <a:pt x="714144" y="1026872"/>
                      <a:pt x="718154" y="1029991"/>
                      <a:pt x="777240" y="990600"/>
                    </a:cubicBezTo>
                    <a:cubicBezTo>
                      <a:pt x="801871" y="953653"/>
                      <a:pt x="843493" y="904771"/>
                      <a:pt x="822960" y="853440"/>
                    </a:cubicBezTo>
                    <a:cubicBezTo>
                      <a:pt x="816994" y="838525"/>
                      <a:pt x="792480" y="863600"/>
                      <a:pt x="777240" y="868680"/>
                    </a:cubicBezTo>
                    <a:cubicBezTo>
                      <a:pt x="628479" y="831490"/>
                      <a:pt x="751797" y="873910"/>
                      <a:pt x="762000" y="838200"/>
                    </a:cubicBezTo>
                    <a:cubicBezTo>
                      <a:pt x="770489" y="808488"/>
                      <a:pt x="751840" y="777240"/>
                      <a:pt x="746760" y="746760"/>
                    </a:cubicBezTo>
                    <a:cubicBezTo>
                      <a:pt x="729324" y="758384"/>
                      <a:pt x="681887" y="795801"/>
                      <a:pt x="655320" y="792480"/>
                    </a:cubicBezTo>
                    <a:cubicBezTo>
                      <a:pt x="628175" y="789087"/>
                      <a:pt x="604520" y="772160"/>
                      <a:pt x="579120" y="762000"/>
                    </a:cubicBezTo>
                    <a:cubicBezTo>
                      <a:pt x="609180" y="754485"/>
                      <a:pt x="690678" y="742489"/>
                      <a:pt x="701040" y="701040"/>
                    </a:cubicBezTo>
                    <a:cubicBezTo>
                      <a:pt x="704936" y="685455"/>
                      <a:pt x="669688" y="692984"/>
                      <a:pt x="655320" y="685800"/>
                    </a:cubicBezTo>
                    <a:cubicBezTo>
                      <a:pt x="638937" y="677609"/>
                      <a:pt x="624840" y="665480"/>
                      <a:pt x="609600" y="655320"/>
                    </a:cubicBezTo>
                    <a:cubicBezTo>
                      <a:pt x="660059" y="579632"/>
                      <a:pt x="647749" y="629953"/>
                      <a:pt x="594360" y="594360"/>
                    </a:cubicBezTo>
                    <a:cubicBezTo>
                      <a:pt x="576427" y="582405"/>
                      <a:pt x="563880" y="563880"/>
                      <a:pt x="548640" y="548640"/>
                    </a:cubicBezTo>
                    <a:cubicBezTo>
                      <a:pt x="553720" y="523240"/>
                      <a:pt x="552296" y="495608"/>
                      <a:pt x="563880" y="472440"/>
                    </a:cubicBezTo>
                    <a:cubicBezTo>
                      <a:pt x="600703" y="398795"/>
                      <a:pt x="719438" y="414516"/>
                      <a:pt x="472440" y="441960"/>
                    </a:cubicBezTo>
                    <a:cubicBezTo>
                      <a:pt x="477520" y="426720"/>
                      <a:pt x="474608" y="405577"/>
                      <a:pt x="487680" y="396240"/>
                    </a:cubicBezTo>
                    <a:cubicBezTo>
                      <a:pt x="513824" y="377566"/>
                      <a:pt x="579120" y="365760"/>
                      <a:pt x="579120" y="365760"/>
                    </a:cubicBezTo>
                    <a:cubicBezTo>
                      <a:pt x="479367" y="332509"/>
                      <a:pt x="577273" y="378691"/>
                      <a:pt x="518160" y="304800"/>
                    </a:cubicBezTo>
                    <a:cubicBezTo>
                      <a:pt x="506718" y="290497"/>
                      <a:pt x="487680" y="284480"/>
                      <a:pt x="472440" y="274320"/>
                    </a:cubicBezTo>
                    <a:cubicBezTo>
                      <a:pt x="462280" y="259080"/>
                      <a:pt x="449399" y="245338"/>
                      <a:pt x="441960" y="228600"/>
                    </a:cubicBezTo>
                    <a:cubicBezTo>
                      <a:pt x="428911" y="199240"/>
                      <a:pt x="429302" y="163893"/>
                      <a:pt x="411480" y="137160"/>
                    </a:cubicBezTo>
                    <a:cubicBezTo>
                      <a:pt x="401320" y="121920"/>
                      <a:pt x="388439" y="108178"/>
                      <a:pt x="381000" y="91440"/>
                    </a:cubicBezTo>
                    <a:cubicBezTo>
                      <a:pt x="367951" y="62080"/>
                      <a:pt x="350520" y="0"/>
                      <a:pt x="350520" y="0"/>
                    </a:cubicBezTo>
                    <a:cubicBezTo>
                      <a:pt x="300315" y="75308"/>
                      <a:pt x="320040" y="27404"/>
                      <a:pt x="320040" y="152400"/>
                    </a:cubicBezTo>
                    <a:lnTo>
                      <a:pt x="320040" y="152400"/>
                    </a:lnTo>
                  </a:path>
                </a:pathLst>
              </a:custGeom>
              <a:solidFill>
                <a:srgbClr val="00482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1" name="Group 50"/>
            <p:cNvGrpSpPr/>
            <p:nvPr/>
          </p:nvGrpSpPr>
          <p:grpSpPr>
            <a:xfrm>
              <a:off x="6643194" y="874674"/>
              <a:ext cx="672449" cy="2072870"/>
              <a:chOff x="8964853" y="1033122"/>
              <a:chExt cx="1806094" cy="3570891"/>
            </a:xfrm>
            <a:effectLst>
              <a:outerShdw blurRad="76200" dir="13500000" sy="23000" kx="1200000" algn="br" rotWithShape="0">
                <a:prstClr val="black">
                  <a:alpha val="20000"/>
                </a:prstClr>
              </a:outerShdw>
            </a:effectLst>
          </p:grpSpPr>
          <p:sp>
            <p:nvSpPr>
              <p:cNvPr id="73" name="Can 72"/>
              <p:cNvSpPr/>
              <p:nvPr/>
            </p:nvSpPr>
            <p:spPr>
              <a:xfrm>
                <a:off x="9753600" y="3713213"/>
                <a:ext cx="76200" cy="890800"/>
              </a:xfrm>
              <a:prstGeom prst="can">
                <a:avLst/>
              </a:prstGeom>
              <a:solidFill>
                <a:schemeClr val="bg2">
                  <a:lumMod val="1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4" name="Freeform 73"/>
              <p:cNvSpPr/>
              <p:nvPr/>
            </p:nvSpPr>
            <p:spPr>
              <a:xfrm>
                <a:off x="8964853" y="1033122"/>
                <a:ext cx="1806094" cy="3277411"/>
              </a:xfrm>
              <a:custGeom>
                <a:avLst/>
                <a:gdLst>
                  <a:gd name="connsiteX0" fmla="*/ 320040 w 1083616"/>
                  <a:gd name="connsiteY0" fmla="*/ 91440 h 1965960"/>
                  <a:gd name="connsiteX1" fmla="*/ 320040 w 1083616"/>
                  <a:gd name="connsiteY1" fmla="*/ 91440 h 1965960"/>
                  <a:gd name="connsiteX2" fmla="*/ 335280 w 1083616"/>
                  <a:gd name="connsiteY2" fmla="*/ 259080 h 1965960"/>
                  <a:gd name="connsiteX3" fmla="*/ 350520 w 1083616"/>
                  <a:gd name="connsiteY3" fmla="*/ 304800 h 1965960"/>
                  <a:gd name="connsiteX4" fmla="*/ 320040 w 1083616"/>
                  <a:gd name="connsiteY4" fmla="*/ 396240 h 1965960"/>
                  <a:gd name="connsiteX5" fmla="*/ 274320 w 1083616"/>
                  <a:gd name="connsiteY5" fmla="*/ 426720 h 1965960"/>
                  <a:gd name="connsiteX6" fmla="*/ 243840 w 1083616"/>
                  <a:gd name="connsiteY6" fmla="*/ 457200 h 1965960"/>
                  <a:gd name="connsiteX7" fmla="*/ 335280 w 1083616"/>
                  <a:gd name="connsiteY7" fmla="*/ 502920 h 1965960"/>
                  <a:gd name="connsiteX8" fmla="*/ 289560 w 1083616"/>
                  <a:gd name="connsiteY8" fmla="*/ 533400 h 1965960"/>
                  <a:gd name="connsiteX9" fmla="*/ 228600 w 1083616"/>
                  <a:gd name="connsiteY9" fmla="*/ 548640 h 1965960"/>
                  <a:gd name="connsiteX10" fmla="*/ 274320 w 1083616"/>
                  <a:gd name="connsiteY10" fmla="*/ 640080 h 1965960"/>
                  <a:gd name="connsiteX11" fmla="*/ 228600 w 1083616"/>
                  <a:gd name="connsiteY11" fmla="*/ 670560 h 1965960"/>
                  <a:gd name="connsiteX12" fmla="*/ 182880 w 1083616"/>
                  <a:gd name="connsiteY12" fmla="*/ 655320 h 1965960"/>
                  <a:gd name="connsiteX13" fmla="*/ 213360 w 1083616"/>
                  <a:gd name="connsiteY13" fmla="*/ 746760 h 1965960"/>
                  <a:gd name="connsiteX14" fmla="*/ 213360 w 1083616"/>
                  <a:gd name="connsiteY14" fmla="*/ 822960 h 1965960"/>
                  <a:gd name="connsiteX15" fmla="*/ 228600 w 1083616"/>
                  <a:gd name="connsiteY15" fmla="*/ 868680 h 1965960"/>
                  <a:gd name="connsiteX16" fmla="*/ 182880 w 1083616"/>
                  <a:gd name="connsiteY16" fmla="*/ 883920 h 1965960"/>
                  <a:gd name="connsiteX17" fmla="*/ 121920 w 1083616"/>
                  <a:gd name="connsiteY17" fmla="*/ 899160 h 1965960"/>
                  <a:gd name="connsiteX18" fmla="*/ 167640 w 1083616"/>
                  <a:gd name="connsiteY18" fmla="*/ 914400 h 1965960"/>
                  <a:gd name="connsiteX19" fmla="*/ 198120 w 1083616"/>
                  <a:gd name="connsiteY19" fmla="*/ 960120 h 1965960"/>
                  <a:gd name="connsiteX20" fmla="*/ 60960 w 1083616"/>
                  <a:gd name="connsiteY20" fmla="*/ 1005840 h 1965960"/>
                  <a:gd name="connsiteX21" fmla="*/ 137160 w 1083616"/>
                  <a:gd name="connsiteY21" fmla="*/ 1082040 h 1965960"/>
                  <a:gd name="connsiteX22" fmla="*/ 91440 w 1083616"/>
                  <a:gd name="connsiteY22" fmla="*/ 1097280 h 1965960"/>
                  <a:gd name="connsiteX23" fmla="*/ 0 w 1083616"/>
                  <a:gd name="connsiteY23" fmla="*/ 1158240 h 1965960"/>
                  <a:gd name="connsiteX24" fmla="*/ 45720 w 1083616"/>
                  <a:gd name="connsiteY24" fmla="*/ 1188720 h 1965960"/>
                  <a:gd name="connsiteX25" fmla="*/ 167640 w 1083616"/>
                  <a:gd name="connsiteY25" fmla="*/ 1203960 h 1965960"/>
                  <a:gd name="connsiteX26" fmla="*/ 137160 w 1083616"/>
                  <a:gd name="connsiteY26" fmla="*/ 1249680 h 1965960"/>
                  <a:gd name="connsiteX27" fmla="*/ 45720 w 1083616"/>
                  <a:gd name="connsiteY27" fmla="*/ 1310640 h 1965960"/>
                  <a:gd name="connsiteX28" fmla="*/ 91440 w 1083616"/>
                  <a:gd name="connsiteY28" fmla="*/ 1341120 h 1965960"/>
                  <a:gd name="connsiteX29" fmla="*/ 167640 w 1083616"/>
                  <a:gd name="connsiteY29" fmla="*/ 1371600 h 1965960"/>
                  <a:gd name="connsiteX30" fmla="*/ 76200 w 1083616"/>
                  <a:gd name="connsiteY30" fmla="*/ 1432560 h 1965960"/>
                  <a:gd name="connsiteX31" fmla="*/ 30480 w 1083616"/>
                  <a:gd name="connsiteY31" fmla="*/ 1463040 h 1965960"/>
                  <a:gd name="connsiteX32" fmla="*/ 76200 w 1083616"/>
                  <a:gd name="connsiteY32" fmla="*/ 1478280 h 1965960"/>
                  <a:gd name="connsiteX33" fmla="*/ 182880 w 1083616"/>
                  <a:gd name="connsiteY33" fmla="*/ 1508760 h 1965960"/>
                  <a:gd name="connsiteX34" fmla="*/ 167640 w 1083616"/>
                  <a:gd name="connsiteY34" fmla="*/ 1569720 h 1965960"/>
                  <a:gd name="connsiteX35" fmla="*/ 76200 w 1083616"/>
                  <a:gd name="connsiteY35" fmla="*/ 1600200 h 1965960"/>
                  <a:gd name="connsiteX36" fmla="*/ 121920 w 1083616"/>
                  <a:gd name="connsiteY36" fmla="*/ 1615440 h 1965960"/>
                  <a:gd name="connsiteX37" fmla="*/ 228600 w 1083616"/>
                  <a:gd name="connsiteY37" fmla="*/ 1645920 h 1965960"/>
                  <a:gd name="connsiteX38" fmla="*/ 182880 w 1083616"/>
                  <a:gd name="connsiteY38" fmla="*/ 1676400 h 1965960"/>
                  <a:gd name="connsiteX39" fmla="*/ 60960 w 1083616"/>
                  <a:gd name="connsiteY39" fmla="*/ 1706880 h 1965960"/>
                  <a:gd name="connsiteX40" fmla="*/ 0 w 1083616"/>
                  <a:gd name="connsiteY40" fmla="*/ 1722120 h 1965960"/>
                  <a:gd name="connsiteX41" fmla="*/ 121920 w 1083616"/>
                  <a:gd name="connsiteY41" fmla="*/ 1767840 h 1965960"/>
                  <a:gd name="connsiteX42" fmla="*/ 228600 w 1083616"/>
                  <a:gd name="connsiteY42" fmla="*/ 1798320 h 1965960"/>
                  <a:gd name="connsiteX43" fmla="*/ 91440 w 1083616"/>
                  <a:gd name="connsiteY43" fmla="*/ 1813560 h 1965960"/>
                  <a:gd name="connsiteX44" fmla="*/ 137160 w 1083616"/>
                  <a:gd name="connsiteY44" fmla="*/ 1844040 h 1965960"/>
                  <a:gd name="connsiteX45" fmla="*/ 213360 w 1083616"/>
                  <a:gd name="connsiteY45" fmla="*/ 1828800 h 1965960"/>
                  <a:gd name="connsiteX46" fmla="*/ 259080 w 1083616"/>
                  <a:gd name="connsiteY46" fmla="*/ 1798320 h 1965960"/>
                  <a:gd name="connsiteX47" fmla="*/ 320040 w 1083616"/>
                  <a:gd name="connsiteY47" fmla="*/ 1783080 h 1965960"/>
                  <a:gd name="connsiteX48" fmla="*/ 365760 w 1083616"/>
                  <a:gd name="connsiteY48" fmla="*/ 1767840 h 1965960"/>
                  <a:gd name="connsiteX49" fmla="*/ 457200 w 1083616"/>
                  <a:gd name="connsiteY49" fmla="*/ 1783080 h 1965960"/>
                  <a:gd name="connsiteX50" fmla="*/ 518160 w 1083616"/>
                  <a:gd name="connsiteY50" fmla="*/ 1965960 h 1965960"/>
                  <a:gd name="connsiteX51" fmla="*/ 548640 w 1083616"/>
                  <a:gd name="connsiteY51" fmla="*/ 1920240 h 1965960"/>
                  <a:gd name="connsiteX52" fmla="*/ 563880 w 1083616"/>
                  <a:gd name="connsiteY52" fmla="*/ 1813560 h 1965960"/>
                  <a:gd name="connsiteX53" fmla="*/ 624840 w 1083616"/>
                  <a:gd name="connsiteY53" fmla="*/ 1844040 h 1965960"/>
                  <a:gd name="connsiteX54" fmla="*/ 731520 w 1083616"/>
                  <a:gd name="connsiteY54" fmla="*/ 1950720 h 1965960"/>
                  <a:gd name="connsiteX55" fmla="*/ 792480 w 1083616"/>
                  <a:gd name="connsiteY55" fmla="*/ 1965960 h 1965960"/>
                  <a:gd name="connsiteX56" fmla="*/ 899160 w 1083616"/>
                  <a:gd name="connsiteY56" fmla="*/ 1935480 h 1965960"/>
                  <a:gd name="connsiteX57" fmla="*/ 929640 w 1083616"/>
                  <a:gd name="connsiteY57" fmla="*/ 1889760 h 1965960"/>
                  <a:gd name="connsiteX58" fmla="*/ 838200 w 1083616"/>
                  <a:gd name="connsiteY58" fmla="*/ 1844040 h 1965960"/>
                  <a:gd name="connsiteX59" fmla="*/ 853440 w 1083616"/>
                  <a:gd name="connsiteY59" fmla="*/ 1844040 h 1965960"/>
                  <a:gd name="connsiteX60" fmla="*/ 899160 w 1083616"/>
                  <a:gd name="connsiteY60" fmla="*/ 1828800 h 1965960"/>
                  <a:gd name="connsiteX61" fmla="*/ 960120 w 1083616"/>
                  <a:gd name="connsiteY61" fmla="*/ 1783080 h 1965960"/>
                  <a:gd name="connsiteX62" fmla="*/ 1005840 w 1083616"/>
                  <a:gd name="connsiteY62" fmla="*/ 1752600 h 1965960"/>
                  <a:gd name="connsiteX63" fmla="*/ 914400 w 1083616"/>
                  <a:gd name="connsiteY63" fmla="*/ 1706880 h 1965960"/>
                  <a:gd name="connsiteX64" fmla="*/ 822960 w 1083616"/>
                  <a:gd name="connsiteY64" fmla="*/ 1661160 h 1965960"/>
                  <a:gd name="connsiteX65" fmla="*/ 868680 w 1083616"/>
                  <a:gd name="connsiteY65" fmla="*/ 1645920 h 1965960"/>
                  <a:gd name="connsiteX66" fmla="*/ 960120 w 1083616"/>
                  <a:gd name="connsiteY66" fmla="*/ 1600200 h 1965960"/>
                  <a:gd name="connsiteX67" fmla="*/ 929640 w 1083616"/>
                  <a:gd name="connsiteY67" fmla="*/ 1569720 h 1965960"/>
                  <a:gd name="connsiteX68" fmla="*/ 944880 w 1083616"/>
                  <a:gd name="connsiteY68" fmla="*/ 1524000 h 1965960"/>
                  <a:gd name="connsiteX69" fmla="*/ 990600 w 1083616"/>
                  <a:gd name="connsiteY69" fmla="*/ 1478280 h 1965960"/>
                  <a:gd name="connsiteX70" fmla="*/ 990600 w 1083616"/>
                  <a:gd name="connsiteY70" fmla="*/ 1463040 h 1965960"/>
                  <a:gd name="connsiteX71" fmla="*/ 1036320 w 1083616"/>
                  <a:gd name="connsiteY71" fmla="*/ 1417320 h 1965960"/>
                  <a:gd name="connsiteX72" fmla="*/ 1036320 w 1083616"/>
                  <a:gd name="connsiteY72" fmla="*/ 1371600 h 1965960"/>
                  <a:gd name="connsiteX73" fmla="*/ 990600 w 1083616"/>
                  <a:gd name="connsiteY73" fmla="*/ 1386840 h 1965960"/>
                  <a:gd name="connsiteX74" fmla="*/ 899160 w 1083616"/>
                  <a:gd name="connsiteY74" fmla="*/ 1341120 h 1965960"/>
                  <a:gd name="connsiteX75" fmla="*/ 929640 w 1083616"/>
                  <a:gd name="connsiteY75" fmla="*/ 1295400 h 1965960"/>
                  <a:gd name="connsiteX76" fmla="*/ 868680 w 1083616"/>
                  <a:gd name="connsiteY76" fmla="*/ 1280160 h 1965960"/>
                  <a:gd name="connsiteX77" fmla="*/ 868680 w 1083616"/>
                  <a:gd name="connsiteY77" fmla="*/ 1264920 h 1965960"/>
                  <a:gd name="connsiteX78" fmla="*/ 929640 w 1083616"/>
                  <a:gd name="connsiteY78" fmla="*/ 1219200 h 1965960"/>
                  <a:gd name="connsiteX79" fmla="*/ 838200 w 1083616"/>
                  <a:gd name="connsiteY79" fmla="*/ 1188720 h 1965960"/>
                  <a:gd name="connsiteX80" fmla="*/ 792480 w 1083616"/>
                  <a:gd name="connsiteY80" fmla="*/ 1173480 h 1965960"/>
                  <a:gd name="connsiteX81" fmla="*/ 731520 w 1083616"/>
                  <a:gd name="connsiteY81" fmla="*/ 1158240 h 1965960"/>
                  <a:gd name="connsiteX82" fmla="*/ 822960 w 1083616"/>
                  <a:gd name="connsiteY82" fmla="*/ 1097280 h 1965960"/>
                  <a:gd name="connsiteX83" fmla="*/ 914400 w 1083616"/>
                  <a:gd name="connsiteY83" fmla="*/ 1066800 h 1965960"/>
                  <a:gd name="connsiteX84" fmla="*/ 807720 w 1083616"/>
                  <a:gd name="connsiteY84" fmla="*/ 1051560 h 1965960"/>
                  <a:gd name="connsiteX85" fmla="*/ 853440 w 1083616"/>
                  <a:gd name="connsiteY85" fmla="*/ 1021080 h 1965960"/>
                  <a:gd name="connsiteX86" fmla="*/ 868680 w 1083616"/>
                  <a:gd name="connsiteY86" fmla="*/ 975360 h 1965960"/>
                  <a:gd name="connsiteX87" fmla="*/ 777240 w 1083616"/>
                  <a:gd name="connsiteY87" fmla="*/ 1005840 h 1965960"/>
                  <a:gd name="connsiteX88" fmla="*/ 777240 w 1083616"/>
                  <a:gd name="connsiteY88" fmla="*/ 990600 h 1965960"/>
                  <a:gd name="connsiteX89" fmla="*/ 822960 w 1083616"/>
                  <a:gd name="connsiteY89" fmla="*/ 853440 h 1965960"/>
                  <a:gd name="connsiteX90" fmla="*/ 777240 w 1083616"/>
                  <a:gd name="connsiteY90" fmla="*/ 868680 h 1965960"/>
                  <a:gd name="connsiteX91" fmla="*/ 762000 w 1083616"/>
                  <a:gd name="connsiteY91" fmla="*/ 838200 h 1965960"/>
                  <a:gd name="connsiteX92" fmla="*/ 746760 w 1083616"/>
                  <a:gd name="connsiteY92" fmla="*/ 746760 h 1965960"/>
                  <a:gd name="connsiteX93" fmla="*/ 655320 w 1083616"/>
                  <a:gd name="connsiteY93" fmla="*/ 792480 h 1965960"/>
                  <a:gd name="connsiteX94" fmla="*/ 579120 w 1083616"/>
                  <a:gd name="connsiteY94" fmla="*/ 762000 h 1965960"/>
                  <a:gd name="connsiteX95" fmla="*/ 701040 w 1083616"/>
                  <a:gd name="connsiteY95" fmla="*/ 701040 h 1965960"/>
                  <a:gd name="connsiteX96" fmla="*/ 655320 w 1083616"/>
                  <a:gd name="connsiteY96" fmla="*/ 685800 h 1965960"/>
                  <a:gd name="connsiteX97" fmla="*/ 609600 w 1083616"/>
                  <a:gd name="connsiteY97" fmla="*/ 655320 h 1965960"/>
                  <a:gd name="connsiteX98" fmla="*/ 594360 w 1083616"/>
                  <a:gd name="connsiteY98" fmla="*/ 594360 h 1965960"/>
                  <a:gd name="connsiteX99" fmla="*/ 548640 w 1083616"/>
                  <a:gd name="connsiteY99" fmla="*/ 548640 h 1965960"/>
                  <a:gd name="connsiteX100" fmla="*/ 563880 w 1083616"/>
                  <a:gd name="connsiteY100" fmla="*/ 472440 h 1965960"/>
                  <a:gd name="connsiteX101" fmla="*/ 472440 w 1083616"/>
                  <a:gd name="connsiteY101" fmla="*/ 441960 h 1965960"/>
                  <a:gd name="connsiteX102" fmla="*/ 487680 w 1083616"/>
                  <a:gd name="connsiteY102" fmla="*/ 396240 h 1965960"/>
                  <a:gd name="connsiteX103" fmla="*/ 579120 w 1083616"/>
                  <a:gd name="connsiteY103" fmla="*/ 365760 h 1965960"/>
                  <a:gd name="connsiteX104" fmla="*/ 518160 w 1083616"/>
                  <a:gd name="connsiteY104" fmla="*/ 304800 h 1965960"/>
                  <a:gd name="connsiteX105" fmla="*/ 472440 w 1083616"/>
                  <a:gd name="connsiteY105" fmla="*/ 274320 h 1965960"/>
                  <a:gd name="connsiteX106" fmla="*/ 441960 w 1083616"/>
                  <a:gd name="connsiteY106" fmla="*/ 228600 h 1965960"/>
                  <a:gd name="connsiteX107" fmla="*/ 411480 w 1083616"/>
                  <a:gd name="connsiteY107" fmla="*/ 137160 h 1965960"/>
                  <a:gd name="connsiteX108" fmla="*/ 381000 w 1083616"/>
                  <a:gd name="connsiteY108" fmla="*/ 91440 h 1965960"/>
                  <a:gd name="connsiteX109" fmla="*/ 350520 w 1083616"/>
                  <a:gd name="connsiteY109" fmla="*/ 0 h 1965960"/>
                  <a:gd name="connsiteX110" fmla="*/ 320040 w 1083616"/>
                  <a:gd name="connsiteY110" fmla="*/ 152400 h 1965960"/>
                  <a:gd name="connsiteX111" fmla="*/ 320040 w 1083616"/>
                  <a:gd name="connsiteY111" fmla="*/ 152400 h 1965960"/>
                  <a:gd name="connsiteX0" fmla="*/ 320040 w 1083616"/>
                  <a:gd name="connsiteY0" fmla="*/ 91440 h 1965960"/>
                  <a:gd name="connsiteX1" fmla="*/ 320040 w 1083616"/>
                  <a:gd name="connsiteY1" fmla="*/ 91440 h 1965960"/>
                  <a:gd name="connsiteX2" fmla="*/ 335280 w 1083616"/>
                  <a:gd name="connsiteY2" fmla="*/ 259080 h 1965960"/>
                  <a:gd name="connsiteX3" fmla="*/ 350520 w 1083616"/>
                  <a:gd name="connsiteY3" fmla="*/ 304800 h 1965960"/>
                  <a:gd name="connsiteX4" fmla="*/ 320040 w 1083616"/>
                  <a:gd name="connsiteY4" fmla="*/ 396240 h 1965960"/>
                  <a:gd name="connsiteX5" fmla="*/ 274320 w 1083616"/>
                  <a:gd name="connsiteY5" fmla="*/ 426720 h 1965960"/>
                  <a:gd name="connsiteX6" fmla="*/ 243840 w 1083616"/>
                  <a:gd name="connsiteY6" fmla="*/ 457200 h 1965960"/>
                  <a:gd name="connsiteX7" fmla="*/ 335280 w 1083616"/>
                  <a:gd name="connsiteY7" fmla="*/ 502920 h 1965960"/>
                  <a:gd name="connsiteX8" fmla="*/ 289560 w 1083616"/>
                  <a:gd name="connsiteY8" fmla="*/ 533400 h 1965960"/>
                  <a:gd name="connsiteX9" fmla="*/ 228600 w 1083616"/>
                  <a:gd name="connsiteY9" fmla="*/ 548640 h 1965960"/>
                  <a:gd name="connsiteX10" fmla="*/ 274320 w 1083616"/>
                  <a:gd name="connsiteY10" fmla="*/ 640080 h 1965960"/>
                  <a:gd name="connsiteX11" fmla="*/ 228600 w 1083616"/>
                  <a:gd name="connsiteY11" fmla="*/ 670560 h 1965960"/>
                  <a:gd name="connsiteX12" fmla="*/ 182880 w 1083616"/>
                  <a:gd name="connsiteY12" fmla="*/ 655320 h 1965960"/>
                  <a:gd name="connsiteX13" fmla="*/ 213360 w 1083616"/>
                  <a:gd name="connsiteY13" fmla="*/ 746760 h 1965960"/>
                  <a:gd name="connsiteX14" fmla="*/ 213360 w 1083616"/>
                  <a:gd name="connsiteY14" fmla="*/ 822960 h 1965960"/>
                  <a:gd name="connsiteX15" fmla="*/ 228600 w 1083616"/>
                  <a:gd name="connsiteY15" fmla="*/ 868680 h 1965960"/>
                  <a:gd name="connsiteX16" fmla="*/ 182880 w 1083616"/>
                  <a:gd name="connsiteY16" fmla="*/ 883920 h 1965960"/>
                  <a:gd name="connsiteX17" fmla="*/ 121920 w 1083616"/>
                  <a:gd name="connsiteY17" fmla="*/ 899160 h 1965960"/>
                  <a:gd name="connsiteX18" fmla="*/ 167640 w 1083616"/>
                  <a:gd name="connsiteY18" fmla="*/ 914400 h 1965960"/>
                  <a:gd name="connsiteX19" fmla="*/ 198120 w 1083616"/>
                  <a:gd name="connsiteY19" fmla="*/ 960120 h 1965960"/>
                  <a:gd name="connsiteX20" fmla="*/ 60960 w 1083616"/>
                  <a:gd name="connsiteY20" fmla="*/ 1005840 h 1965960"/>
                  <a:gd name="connsiteX21" fmla="*/ 137160 w 1083616"/>
                  <a:gd name="connsiteY21" fmla="*/ 1082040 h 1965960"/>
                  <a:gd name="connsiteX22" fmla="*/ 91440 w 1083616"/>
                  <a:gd name="connsiteY22" fmla="*/ 1097280 h 1965960"/>
                  <a:gd name="connsiteX23" fmla="*/ 0 w 1083616"/>
                  <a:gd name="connsiteY23" fmla="*/ 1158240 h 1965960"/>
                  <a:gd name="connsiteX24" fmla="*/ 45720 w 1083616"/>
                  <a:gd name="connsiteY24" fmla="*/ 1188720 h 1965960"/>
                  <a:gd name="connsiteX25" fmla="*/ 167640 w 1083616"/>
                  <a:gd name="connsiteY25" fmla="*/ 1203960 h 1965960"/>
                  <a:gd name="connsiteX26" fmla="*/ 137160 w 1083616"/>
                  <a:gd name="connsiteY26" fmla="*/ 1249680 h 1965960"/>
                  <a:gd name="connsiteX27" fmla="*/ 45720 w 1083616"/>
                  <a:gd name="connsiteY27" fmla="*/ 1310640 h 1965960"/>
                  <a:gd name="connsiteX28" fmla="*/ 91440 w 1083616"/>
                  <a:gd name="connsiteY28" fmla="*/ 1341120 h 1965960"/>
                  <a:gd name="connsiteX29" fmla="*/ 167640 w 1083616"/>
                  <a:gd name="connsiteY29" fmla="*/ 1371600 h 1965960"/>
                  <a:gd name="connsiteX30" fmla="*/ 76200 w 1083616"/>
                  <a:gd name="connsiteY30" fmla="*/ 1432560 h 1965960"/>
                  <a:gd name="connsiteX31" fmla="*/ 30480 w 1083616"/>
                  <a:gd name="connsiteY31" fmla="*/ 1463040 h 1965960"/>
                  <a:gd name="connsiteX32" fmla="*/ 76200 w 1083616"/>
                  <a:gd name="connsiteY32" fmla="*/ 1478280 h 1965960"/>
                  <a:gd name="connsiteX33" fmla="*/ 182880 w 1083616"/>
                  <a:gd name="connsiteY33" fmla="*/ 1508760 h 1965960"/>
                  <a:gd name="connsiteX34" fmla="*/ 167640 w 1083616"/>
                  <a:gd name="connsiteY34" fmla="*/ 1569720 h 1965960"/>
                  <a:gd name="connsiteX35" fmla="*/ 76200 w 1083616"/>
                  <a:gd name="connsiteY35" fmla="*/ 1600200 h 1965960"/>
                  <a:gd name="connsiteX36" fmla="*/ 121920 w 1083616"/>
                  <a:gd name="connsiteY36" fmla="*/ 1615440 h 1965960"/>
                  <a:gd name="connsiteX37" fmla="*/ 228600 w 1083616"/>
                  <a:gd name="connsiteY37" fmla="*/ 1645920 h 1965960"/>
                  <a:gd name="connsiteX38" fmla="*/ 182880 w 1083616"/>
                  <a:gd name="connsiteY38" fmla="*/ 1676400 h 1965960"/>
                  <a:gd name="connsiteX39" fmla="*/ 60960 w 1083616"/>
                  <a:gd name="connsiteY39" fmla="*/ 1706880 h 1965960"/>
                  <a:gd name="connsiteX40" fmla="*/ 0 w 1083616"/>
                  <a:gd name="connsiteY40" fmla="*/ 1722120 h 1965960"/>
                  <a:gd name="connsiteX41" fmla="*/ 121920 w 1083616"/>
                  <a:gd name="connsiteY41" fmla="*/ 1767840 h 1965960"/>
                  <a:gd name="connsiteX42" fmla="*/ 228600 w 1083616"/>
                  <a:gd name="connsiteY42" fmla="*/ 1798320 h 1965960"/>
                  <a:gd name="connsiteX43" fmla="*/ 91440 w 1083616"/>
                  <a:gd name="connsiteY43" fmla="*/ 1813560 h 1965960"/>
                  <a:gd name="connsiteX44" fmla="*/ 137160 w 1083616"/>
                  <a:gd name="connsiteY44" fmla="*/ 1844040 h 1965960"/>
                  <a:gd name="connsiteX45" fmla="*/ 213360 w 1083616"/>
                  <a:gd name="connsiteY45" fmla="*/ 1828800 h 1965960"/>
                  <a:gd name="connsiteX46" fmla="*/ 259080 w 1083616"/>
                  <a:gd name="connsiteY46" fmla="*/ 1798320 h 1965960"/>
                  <a:gd name="connsiteX47" fmla="*/ 320040 w 1083616"/>
                  <a:gd name="connsiteY47" fmla="*/ 1783080 h 1965960"/>
                  <a:gd name="connsiteX48" fmla="*/ 365760 w 1083616"/>
                  <a:gd name="connsiteY48" fmla="*/ 1767840 h 1965960"/>
                  <a:gd name="connsiteX49" fmla="*/ 457200 w 1083616"/>
                  <a:gd name="connsiteY49" fmla="*/ 1783080 h 1965960"/>
                  <a:gd name="connsiteX50" fmla="*/ 548640 w 1083616"/>
                  <a:gd name="connsiteY50" fmla="*/ 1920240 h 1965960"/>
                  <a:gd name="connsiteX51" fmla="*/ 563880 w 1083616"/>
                  <a:gd name="connsiteY51" fmla="*/ 1813560 h 1965960"/>
                  <a:gd name="connsiteX52" fmla="*/ 624840 w 1083616"/>
                  <a:gd name="connsiteY52" fmla="*/ 1844040 h 1965960"/>
                  <a:gd name="connsiteX53" fmla="*/ 731520 w 1083616"/>
                  <a:gd name="connsiteY53" fmla="*/ 1950720 h 1965960"/>
                  <a:gd name="connsiteX54" fmla="*/ 792480 w 1083616"/>
                  <a:gd name="connsiteY54" fmla="*/ 1965960 h 1965960"/>
                  <a:gd name="connsiteX55" fmla="*/ 899160 w 1083616"/>
                  <a:gd name="connsiteY55" fmla="*/ 1935480 h 1965960"/>
                  <a:gd name="connsiteX56" fmla="*/ 929640 w 1083616"/>
                  <a:gd name="connsiteY56" fmla="*/ 1889760 h 1965960"/>
                  <a:gd name="connsiteX57" fmla="*/ 838200 w 1083616"/>
                  <a:gd name="connsiteY57" fmla="*/ 1844040 h 1965960"/>
                  <a:gd name="connsiteX58" fmla="*/ 853440 w 1083616"/>
                  <a:gd name="connsiteY58" fmla="*/ 1844040 h 1965960"/>
                  <a:gd name="connsiteX59" fmla="*/ 899160 w 1083616"/>
                  <a:gd name="connsiteY59" fmla="*/ 1828800 h 1965960"/>
                  <a:gd name="connsiteX60" fmla="*/ 960120 w 1083616"/>
                  <a:gd name="connsiteY60" fmla="*/ 1783080 h 1965960"/>
                  <a:gd name="connsiteX61" fmla="*/ 1005840 w 1083616"/>
                  <a:gd name="connsiteY61" fmla="*/ 1752600 h 1965960"/>
                  <a:gd name="connsiteX62" fmla="*/ 914400 w 1083616"/>
                  <a:gd name="connsiteY62" fmla="*/ 1706880 h 1965960"/>
                  <a:gd name="connsiteX63" fmla="*/ 822960 w 1083616"/>
                  <a:gd name="connsiteY63" fmla="*/ 1661160 h 1965960"/>
                  <a:gd name="connsiteX64" fmla="*/ 868680 w 1083616"/>
                  <a:gd name="connsiteY64" fmla="*/ 1645920 h 1965960"/>
                  <a:gd name="connsiteX65" fmla="*/ 960120 w 1083616"/>
                  <a:gd name="connsiteY65" fmla="*/ 1600200 h 1965960"/>
                  <a:gd name="connsiteX66" fmla="*/ 929640 w 1083616"/>
                  <a:gd name="connsiteY66" fmla="*/ 1569720 h 1965960"/>
                  <a:gd name="connsiteX67" fmla="*/ 944880 w 1083616"/>
                  <a:gd name="connsiteY67" fmla="*/ 1524000 h 1965960"/>
                  <a:gd name="connsiteX68" fmla="*/ 990600 w 1083616"/>
                  <a:gd name="connsiteY68" fmla="*/ 1478280 h 1965960"/>
                  <a:gd name="connsiteX69" fmla="*/ 990600 w 1083616"/>
                  <a:gd name="connsiteY69" fmla="*/ 1463040 h 1965960"/>
                  <a:gd name="connsiteX70" fmla="*/ 1036320 w 1083616"/>
                  <a:gd name="connsiteY70" fmla="*/ 1417320 h 1965960"/>
                  <a:gd name="connsiteX71" fmla="*/ 1036320 w 1083616"/>
                  <a:gd name="connsiteY71" fmla="*/ 1371600 h 1965960"/>
                  <a:gd name="connsiteX72" fmla="*/ 990600 w 1083616"/>
                  <a:gd name="connsiteY72" fmla="*/ 1386840 h 1965960"/>
                  <a:gd name="connsiteX73" fmla="*/ 899160 w 1083616"/>
                  <a:gd name="connsiteY73" fmla="*/ 1341120 h 1965960"/>
                  <a:gd name="connsiteX74" fmla="*/ 929640 w 1083616"/>
                  <a:gd name="connsiteY74" fmla="*/ 1295400 h 1965960"/>
                  <a:gd name="connsiteX75" fmla="*/ 868680 w 1083616"/>
                  <a:gd name="connsiteY75" fmla="*/ 1280160 h 1965960"/>
                  <a:gd name="connsiteX76" fmla="*/ 868680 w 1083616"/>
                  <a:gd name="connsiteY76" fmla="*/ 1264920 h 1965960"/>
                  <a:gd name="connsiteX77" fmla="*/ 929640 w 1083616"/>
                  <a:gd name="connsiteY77" fmla="*/ 1219200 h 1965960"/>
                  <a:gd name="connsiteX78" fmla="*/ 838200 w 1083616"/>
                  <a:gd name="connsiteY78" fmla="*/ 1188720 h 1965960"/>
                  <a:gd name="connsiteX79" fmla="*/ 792480 w 1083616"/>
                  <a:gd name="connsiteY79" fmla="*/ 1173480 h 1965960"/>
                  <a:gd name="connsiteX80" fmla="*/ 731520 w 1083616"/>
                  <a:gd name="connsiteY80" fmla="*/ 1158240 h 1965960"/>
                  <a:gd name="connsiteX81" fmla="*/ 822960 w 1083616"/>
                  <a:gd name="connsiteY81" fmla="*/ 1097280 h 1965960"/>
                  <a:gd name="connsiteX82" fmla="*/ 914400 w 1083616"/>
                  <a:gd name="connsiteY82" fmla="*/ 1066800 h 1965960"/>
                  <a:gd name="connsiteX83" fmla="*/ 807720 w 1083616"/>
                  <a:gd name="connsiteY83" fmla="*/ 1051560 h 1965960"/>
                  <a:gd name="connsiteX84" fmla="*/ 853440 w 1083616"/>
                  <a:gd name="connsiteY84" fmla="*/ 1021080 h 1965960"/>
                  <a:gd name="connsiteX85" fmla="*/ 868680 w 1083616"/>
                  <a:gd name="connsiteY85" fmla="*/ 975360 h 1965960"/>
                  <a:gd name="connsiteX86" fmla="*/ 777240 w 1083616"/>
                  <a:gd name="connsiteY86" fmla="*/ 1005840 h 1965960"/>
                  <a:gd name="connsiteX87" fmla="*/ 777240 w 1083616"/>
                  <a:gd name="connsiteY87" fmla="*/ 990600 h 1965960"/>
                  <a:gd name="connsiteX88" fmla="*/ 822960 w 1083616"/>
                  <a:gd name="connsiteY88" fmla="*/ 853440 h 1965960"/>
                  <a:gd name="connsiteX89" fmla="*/ 777240 w 1083616"/>
                  <a:gd name="connsiteY89" fmla="*/ 868680 h 1965960"/>
                  <a:gd name="connsiteX90" fmla="*/ 762000 w 1083616"/>
                  <a:gd name="connsiteY90" fmla="*/ 838200 h 1965960"/>
                  <a:gd name="connsiteX91" fmla="*/ 746760 w 1083616"/>
                  <a:gd name="connsiteY91" fmla="*/ 746760 h 1965960"/>
                  <a:gd name="connsiteX92" fmla="*/ 655320 w 1083616"/>
                  <a:gd name="connsiteY92" fmla="*/ 792480 h 1965960"/>
                  <a:gd name="connsiteX93" fmla="*/ 579120 w 1083616"/>
                  <a:gd name="connsiteY93" fmla="*/ 762000 h 1965960"/>
                  <a:gd name="connsiteX94" fmla="*/ 701040 w 1083616"/>
                  <a:gd name="connsiteY94" fmla="*/ 701040 h 1965960"/>
                  <a:gd name="connsiteX95" fmla="*/ 655320 w 1083616"/>
                  <a:gd name="connsiteY95" fmla="*/ 685800 h 1965960"/>
                  <a:gd name="connsiteX96" fmla="*/ 609600 w 1083616"/>
                  <a:gd name="connsiteY96" fmla="*/ 655320 h 1965960"/>
                  <a:gd name="connsiteX97" fmla="*/ 594360 w 1083616"/>
                  <a:gd name="connsiteY97" fmla="*/ 594360 h 1965960"/>
                  <a:gd name="connsiteX98" fmla="*/ 548640 w 1083616"/>
                  <a:gd name="connsiteY98" fmla="*/ 548640 h 1965960"/>
                  <a:gd name="connsiteX99" fmla="*/ 563880 w 1083616"/>
                  <a:gd name="connsiteY99" fmla="*/ 472440 h 1965960"/>
                  <a:gd name="connsiteX100" fmla="*/ 472440 w 1083616"/>
                  <a:gd name="connsiteY100" fmla="*/ 441960 h 1965960"/>
                  <a:gd name="connsiteX101" fmla="*/ 487680 w 1083616"/>
                  <a:gd name="connsiteY101" fmla="*/ 396240 h 1965960"/>
                  <a:gd name="connsiteX102" fmla="*/ 579120 w 1083616"/>
                  <a:gd name="connsiteY102" fmla="*/ 365760 h 1965960"/>
                  <a:gd name="connsiteX103" fmla="*/ 518160 w 1083616"/>
                  <a:gd name="connsiteY103" fmla="*/ 304800 h 1965960"/>
                  <a:gd name="connsiteX104" fmla="*/ 472440 w 1083616"/>
                  <a:gd name="connsiteY104" fmla="*/ 274320 h 1965960"/>
                  <a:gd name="connsiteX105" fmla="*/ 441960 w 1083616"/>
                  <a:gd name="connsiteY105" fmla="*/ 228600 h 1965960"/>
                  <a:gd name="connsiteX106" fmla="*/ 411480 w 1083616"/>
                  <a:gd name="connsiteY106" fmla="*/ 137160 h 1965960"/>
                  <a:gd name="connsiteX107" fmla="*/ 381000 w 1083616"/>
                  <a:gd name="connsiteY107" fmla="*/ 91440 h 1965960"/>
                  <a:gd name="connsiteX108" fmla="*/ 350520 w 1083616"/>
                  <a:gd name="connsiteY108" fmla="*/ 0 h 1965960"/>
                  <a:gd name="connsiteX109" fmla="*/ 320040 w 1083616"/>
                  <a:gd name="connsiteY109" fmla="*/ 152400 h 1965960"/>
                  <a:gd name="connsiteX110" fmla="*/ 320040 w 1083616"/>
                  <a:gd name="connsiteY110" fmla="*/ 152400 h 1965960"/>
                  <a:gd name="connsiteX0" fmla="*/ 320040 w 1083616"/>
                  <a:gd name="connsiteY0" fmla="*/ 91440 h 1965960"/>
                  <a:gd name="connsiteX1" fmla="*/ 320040 w 1083616"/>
                  <a:gd name="connsiteY1" fmla="*/ 91440 h 1965960"/>
                  <a:gd name="connsiteX2" fmla="*/ 335280 w 1083616"/>
                  <a:gd name="connsiteY2" fmla="*/ 259080 h 1965960"/>
                  <a:gd name="connsiteX3" fmla="*/ 350520 w 1083616"/>
                  <a:gd name="connsiteY3" fmla="*/ 304800 h 1965960"/>
                  <a:gd name="connsiteX4" fmla="*/ 320040 w 1083616"/>
                  <a:gd name="connsiteY4" fmla="*/ 396240 h 1965960"/>
                  <a:gd name="connsiteX5" fmla="*/ 274320 w 1083616"/>
                  <a:gd name="connsiteY5" fmla="*/ 426720 h 1965960"/>
                  <a:gd name="connsiteX6" fmla="*/ 243840 w 1083616"/>
                  <a:gd name="connsiteY6" fmla="*/ 457200 h 1965960"/>
                  <a:gd name="connsiteX7" fmla="*/ 335280 w 1083616"/>
                  <a:gd name="connsiteY7" fmla="*/ 502920 h 1965960"/>
                  <a:gd name="connsiteX8" fmla="*/ 289560 w 1083616"/>
                  <a:gd name="connsiteY8" fmla="*/ 533400 h 1965960"/>
                  <a:gd name="connsiteX9" fmla="*/ 228600 w 1083616"/>
                  <a:gd name="connsiteY9" fmla="*/ 548640 h 1965960"/>
                  <a:gd name="connsiteX10" fmla="*/ 274320 w 1083616"/>
                  <a:gd name="connsiteY10" fmla="*/ 640080 h 1965960"/>
                  <a:gd name="connsiteX11" fmla="*/ 228600 w 1083616"/>
                  <a:gd name="connsiteY11" fmla="*/ 670560 h 1965960"/>
                  <a:gd name="connsiteX12" fmla="*/ 182880 w 1083616"/>
                  <a:gd name="connsiteY12" fmla="*/ 655320 h 1965960"/>
                  <a:gd name="connsiteX13" fmla="*/ 213360 w 1083616"/>
                  <a:gd name="connsiteY13" fmla="*/ 746760 h 1965960"/>
                  <a:gd name="connsiteX14" fmla="*/ 213360 w 1083616"/>
                  <a:gd name="connsiteY14" fmla="*/ 822960 h 1965960"/>
                  <a:gd name="connsiteX15" fmla="*/ 228600 w 1083616"/>
                  <a:gd name="connsiteY15" fmla="*/ 868680 h 1965960"/>
                  <a:gd name="connsiteX16" fmla="*/ 182880 w 1083616"/>
                  <a:gd name="connsiteY16" fmla="*/ 883920 h 1965960"/>
                  <a:gd name="connsiteX17" fmla="*/ 121920 w 1083616"/>
                  <a:gd name="connsiteY17" fmla="*/ 899160 h 1965960"/>
                  <a:gd name="connsiteX18" fmla="*/ 167640 w 1083616"/>
                  <a:gd name="connsiteY18" fmla="*/ 914400 h 1965960"/>
                  <a:gd name="connsiteX19" fmla="*/ 198120 w 1083616"/>
                  <a:gd name="connsiteY19" fmla="*/ 960120 h 1965960"/>
                  <a:gd name="connsiteX20" fmla="*/ 60960 w 1083616"/>
                  <a:gd name="connsiteY20" fmla="*/ 1005840 h 1965960"/>
                  <a:gd name="connsiteX21" fmla="*/ 137160 w 1083616"/>
                  <a:gd name="connsiteY21" fmla="*/ 1082040 h 1965960"/>
                  <a:gd name="connsiteX22" fmla="*/ 91440 w 1083616"/>
                  <a:gd name="connsiteY22" fmla="*/ 1097280 h 1965960"/>
                  <a:gd name="connsiteX23" fmla="*/ 0 w 1083616"/>
                  <a:gd name="connsiteY23" fmla="*/ 1158240 h 1965960"/>
                  <a:gd name="connsiteX24" fmla="*/ 45720 w 1083616"/>
                  <a:gd name="connsiteY24" fmla="*/ 1188720 h 1965960"/>
                  <a:gd name="connsiteX25" fmla="*/ 167640 w 1083616"/>
                  <a:gd name="connsiteY25" fmla="*/ 1203960 h 1965960"/>
                  <a:gd name="connsiteX26" fmla="*/ 137160 w 1083616"/>
                  <a:gd name="connsiteY26" fmla="*/ 1249680 h 1965960"/>
                  <a:gd name="connsiteX27" fmla="*/ 45720 w 1083616"/>
                  <a:gd name="connsiteY27" fmla="*/ 1310640 h 1965960"/>
                  <a:gd name="connsiteX28" fmla="*/ 91440 w 1083616"/>
                  <a:gd name="connsiteY28" fmla="*/ 1341120 h 1965960"/>
                  <a:gd name="connsiteX29" fmla="*/ 167640 w 1083616"/>
                  <a:gd name="connsiteY29" fmla="*/ 1371600 h 1965960"/>
                  <a:gd name="connsiteX30" fmla="*/ 76200 w 1083616"/>
                  <a:gd name="connsiteY30" fmla="*/ 1432560 h 1965960"/>
                  <a:gd name="connsiteX31" fmla="*/ 30480 w 1083616"/>
                  <a:gd name="connsiteY31" fmla="*/ 1463040 h 1965960"/>
                  <a:gd name="connsiteX32" fmla="*/ 76200 w 1083616"/>
                  <a:gd name="connsiteY32" fmla="*/ 1478280 h 1965960"/>
                  <a:gd name="connsiteX33" fmla="*/ 182880 w 1083616"/>
                  <a:gd name="connsiteY33" fmla="*/ 1508760 h 1965960"/>
                  <a:gd name="connsiteX34" fmla="*/ 167640 w 1083616"/>
                  <a:gd name="connsiteY34" fmla="*/ 1569720 h 1965960"/>
                  <a:gd name="connsiteX35" fmla="*/ 76200 w 1083616"/>
                  <a:gd name="connsiteY35" fmla="*/ 1600200 h 1965960"/>
                  <a:gd name="connsiteX36" fmla="*/ 121920 w 1083616"/>
                  <a:gd name="connsiteY36" fmla="*/ 1615440 h 1965960"/>
                  <a:gd name="connsiteX37" fmla="*/ 228600 w 1083616"/>
                  <a:gd name="connsiteY37" fmla="*/ 1645920 h 1965960"/>
                  <a:gd name="connsiteX38" fmla="*/ 182880 w 1083616"/>
                  <a:gd name="connsiteY38" fmla="*/ 1676400 h 1965960"/>
                  <a:gd name="connsiteX39" fmla="*/ 60960 w 1083616"/>
                  <a:gd name="connsiteY39" fmla="*/ 1706880 h 1965960"/>
                  <a:gd name="connsiteX40" fmla="*/ 0 w 1083616"/>
                  <a:gd name="connsiteY40" fmla="*/ 1722120 h 1965960"/>
                  <a:gd name="connsiteX41" fmla="*/ 121920 w 1083616"/>
                  <a:gd name="connsiteY41" fmla="*/ 1767840 h 1965960"/>
                  <a:gd name="connsiteX42" fmla="*/ 228600 w 1083616"/>
                  <a:gd name="connsiteY42" fmla="*/ 1798320 h 1965960"/>
                  <a:gd name="connsiteX43" fmla="*/ 91440 w 1083616"/>
                  <a:gd name="connsiteY43" fmla="*/ 1813560 h 1965960"/>
                  <a:gd name="connsiteX44" fmla="*/ 137160 w 1083616"/>
                  <a:gd name="connsiteY44" fmla="*/ 1844040 h 1965960"/>
                  <a:gd name="connsiteX45" fmla="*/ 213360 w 1083616"/>
                  <a:gd name="connsiteY45" fmla="*/ 1828800 h 1965960"/>
                  <a:gd name="connsiteX46" fmla="*/ 259080 w 1083616"/>
                  <a:gd name="connsiteY46" fmla="*/ 1798320 h 1965960"/>
                  <a:gd name="connsiteX47" fmla="*/ 320040 w 1083616"/>
                  <a:gd name="connsiteY47" fmla="*/ 1783080 h 1965960"/>
                  <a:gd name="connsiteX48" fmla="*/ 365760 w 1083616"/>
                  <a:gd name="connsiteY48" fmla="*/ 1767840 h 1965960"/>
                  <a:gd name="connsiteX49" fmla="*/ 457200 w 1083616"/>
                  <a:gd name="connsiteY49" fmla="*/ 1783080 h 1965960"/>
                  <a:gd name="connsiteX50" fmla="*/ 563880 w 1083616"/>
                  <a:gd name="connsiteY50" fmla="*/ 1813560 h 1965960"/>
                  <a:gd name="connsiteX51" fmla="*/ 624840 w 1083616"/>
                  <a:gd name="connsiteY51" fmla="*/ 1844040 h 1965960"/>
                  <a:gd name="connsiteX52" fmla="*/ 731520 w 1083616"/>
                  <a:gd name="connsiteY52" fmla="*/ 1950720 h 1965960"/>
                  <a:gd name="connsiteX53" fmla="*/ 792480 w 1083616"/>
                  <a:gd name="connsiteY53" fmla="*/ 1965960 h 1965960"/>
                  <a:gd name="connsiteX54" fmla="*/ 899160 w 1083616"/>
                  <a:gd name="connsiteY54" fmla="*/ 1935480 h 1965960"/>
                  <a:gd name="connsiteX55" fmla="*/ 929640 w 1083616"/>
                  <a:gd name="connsiteY55" fmla="*/ 1889760 h 1965960"/>
                  <a:gd name="connsiteX56" fmla="*/ 838200 w 1083616"/>
                  <a:gd name="connsiteY56" fmla="*/ 1844040 h 1965960"/>
                  <a:gd name="connsiteX57" fmla="*/ 853440 w 1083616"/>
                  <a:gd name="connsiteY57" fmla="*/ 1844040 h 1965960"/>
                  <a:gd name="connsiteX58" fmla="*/ 899160 w 1083616"/>
                  <a:gd name="connsiteY58" fmla="*/ 1828800 h 1965960"/>
                  <a:gd name="connsiteX59" fmla="*/ 960120 w 1083616"/>
                  <a:gd name="connsiteY59" fmla="*/ 1783080 h 1965960"/>
                  <a:gd name="connsiteX60" fmla="*/ 1005840 w 1083616"/>
                  <a:gd name="connsiteY60" fmla="*/ 1752600 h 1965960"/>
                  <a:gd name="connsiteX61" fmla="*/ 914400 w 1083616"/>
                  <a:gd name="connsiteY61" fmla="*/ 1706880 h 1965960"/>
                  <a:gd name="connsiteX62" fmla="*/ 822960 w 1083616"/>
                  <a:gd name="connsiteY62" fmla="*/ 1661160 h 1965960"/>
                  <a:gd name="connsiteX63" fmla="*/ 868680 w 1083616"/>
                  <a:gd name="connsiteY63" fmla="*/ 1645920 h 1965960"/>
                  <a:gd name="connsiteX64" fmla="*/ 960120 w 1083616"/>
                  <a:gd name="connsiteY64" fmla="*/ 1600200 h 1965960"/>
                  <a:gd name="connsiteX65" fmla="*/ 929640 w 1083616"/>
                  <a:gd name="connsiteY65" fmla="*/ 1569720 h 1965960"/>
                  <a:gd name="connsiteX66" fmla="*/ 944880 w 1083616"/>
                  <a:gd name="connsiteY66" fmla="*/ 1524000 h 1965960"/>
                  <a:gd name="connsiteX67" fmla="*/ 990600 w 1083616"/>
                  <a:gd name="connsiteY67" fmla="*/ 1478280 h 1965960"/>
                  <a:gd name="connsiteX68" fmla="*/ 990600 w 1083616"/>
                  <a:gd name="connsiteY68" fmla="*/ 1463040 h 1965960"/>
                  <a:gd name="connsiteX69" fmla="*/ 1036320 w 1083616"/>
                  <a:gd name="connsiteY69" fmla="*/ 1417320 h 1965960"/>
                  <a:gd name="connsiteX70" fmla="*/ 1036320 w 1083616"/>
                  <a:gd name="connsiteY70" fmla="*/ 1371600 h 1965960"/>
                  <a:gd name="connsiteX71" fmla="*/ 990600 w 1083616"/>
                  <a:gd name="connsiteY71" fmla="*/ 1386840 h 1965960"/>
                  <a:gd name="connsiteX72" fmla="*/ 899160 w 1083616"/>
                  <a:gd name="connsiteY72" fmla="*/ 1341120 h 1965960"/>
                  <a:gd name="connsiteX73" fmla="*/ 929640 w 1083616"/>
                  <a:gd name="connsiteY73" fmla="*/ 1295400 h 1965960"/>
                  <a:gd name="connsiteX74" fmla="*/ 868680 w 1083616"/>
                  <a:gd name="connsiteY74" fmla="*/ 1280160 h 1965960"/>
                  <a:gd name="connsiteX75" fmla="*/ 868680 w 1083616"/>
                  <a:gd name="connsiteY75" fmla="*/ 1264920 h 1965960"/>
                  <a:gd name="connsiteX76" fmla="*/ 929640 w 1083616"/>
                  <a:gd name="connsiteY76" fmla="*/ 1219200 h 1965960"/>
                  <a:gd name="connsiteX77" fmla="*/ 838200 w 1083616"/>
                  <a:gd name="connsiteY77" fmla="*/ 1188720 h 1965960"/>
                  <a:gd name="connsiteX78" fmla="*/ 792480 w 1083616"/>
                  <a:gd name="connsiteY78" fmla="*/ 1173480 h 1965960"/>
                  <a:gd name="connsiteX79" fmla="*/ 731520 w 1083616"/>
                  <a:gd name="connsiteY79" fmla="*/ 1158240 h 1965960"/>
                  <a:gd name="connsiteX80" fmla="*/ 822960 w 1083616"/>
                  <a:gd name="connsiteY80" fmla="*/ 1097280 h 1965960"/>
                  <a:gd name="connsiteX81" fmla="*/ 914400 w 1083616"/>
                  <a:gd name="connsiteY81" fmla="*/ 1066800 h 1965960"/>
                  <a:gd name="connsiteX82" fmla="*/ 807720 w 1083616"/>
                  <a:gd name="connsiteY82" fmla="*/ 1051560 h 1965960"/>
                  <a:gd name="connsiteX83" fmla="*/ 853440 w 1083616"/>
                  <a:gd name="connsiteY83" fmla="*/ 1021080 h 1965960"/>
                  <a:gd name="connsiteX84" fmla="*/ 868680 w 1083616"/>
                  <a:gd name="connsiteY84" fmla="*/ 975360 h 1965960"/>
                  <a:gd name="connsiteX85" fmla="*/ 777240 w 1083616"/>
                  <a:gd name="connsiteY85" fmla="*/ 1005840 h 1965960"/>
                  <a:gd name="connsiteX86" fmla="*/ 777240 w 1083616"/>
                  <a:gd name="connsiteY86" fmla="*/ 990600 h 1965960"/>
                  <a:gd name="connsiteX87" fmla="*/ 822960 w 1083616"/>
                  <a:gd name="connsiteY87" fmla="*/ 853440 h 1965960"/>
                  <a:gd name="connsiteX88" fmla="*/ 777240 w 1083616"/>
                  <a:gd name="connsiteY88" fmla="*/ 868680 h 1965960"/>
                  <a:gd name="connsiteX89" fmla="*/ 762000 w 1083616"/>
                  <a:gd name="connsiteY89" fmla="*/ 838200 h 1965960"/>
                  <a:gd name="connsiteX90" fmla="*/ 746760 w 1083616"/>
                  <a:gd name="connsiteY90" fmla="*/ 746760 h 1965960"/>
                  <a:gd name="connsiteX91" fmla="*/ 655320 w 1083616"/>
                  <a:gd name="connsiteY91" fmla="*/ 792480 h 1965960"/>
                  <a:gd name="connsiteX92" fmla="*/ 579120 w 1083616"/>
                  <a:gd name="connsiteY92" fmla="*/ 762000 h 1965960"/>
                  <a:gd name="connsiteX93" fmla="*/ 701040 w 1083616"/>
                  <a:gd name="connsiteY93" fmla="*/ 701040 h 1965960"/>
                  <a:gd name="connsiteX94" fmla="*/ 655320 w 1083616"/>
                  <a:gd name="connsiteY94" fmla="*/ 685800 h 1965960"/>
                  <a:gd name="connsiteX95" fmla="*/ 609600 w 1083616"/>
                  <a:gd name="connsiteY95" fmla="*/ 655320 h 1965960"/>
                  <a:gd name="connsiteX96" fmla="*/ 594360 w 1083616"/>
                  <a:gd name="connsiteY96" fmla="*/ 594360 h 1965960"/>
                  <a:gd name="connsiteX97" fmla="*/ 548640 w 1083616"/>
                  <a:gd name="connsiteY97" fmla="*/ 548640 h 1965960"/>
                  <a:gd name="connsiteX98" fmla="*/ 563880 w 1083616"/>
                  <a:gd name="connsiteY98" fmla="*/ 472440 h 1965960"/>
                  <a:gd name="connsiteX99" fmla="*/ 472440 w 1083616"/>
                  <a:gd name="connsiteY99" fmla="*/ 441960 h 1965960"/>
                  <a:gd name="connsiteX100" fmla="*/ 487680 w 1083616"/>
                  <a:gd name="connsiteY100" fmla="*/ 396240 h 1965960"/>
                  <a:gd name="connsiteX101" fmla="*/ 579120 w 1083616"/>
                  <a:gd name="connsiteY101" fmla="*/ 365760 h 1965960"/>
                  <a:gd name="connsiteX102" fmla="*/ 518160 w 1083616"/>
                  <a:gd name="connsiteY102" fmla="*/ 304800 h 1965960"/>
                  <a:gd name="connsiteX103" fmla="*/ 472440 w 1083616"/>
                  <a:gd name="connsiteY103" fmla="*/ 274320 h 1965960"/>
                  <a:gd name="connsiteX104" fmla="*/ 441960 w 1083616"/>
                  <a:gd name="connsiteY104" fmla="*/ 228600 h 1965960"/>
                  <a:gd name="connsiteX105" fmla="*/ 411480 w 1083616"/>
                  <a:gd name="connsiteY105" fmla="*/ 137160 h 1965960"/>
                  <a:gd name="connsiteX106" fmla="*/ 381000 w 1083616"/>
                  <a:gd name="connsiteY106" fmla="*/ 91440 h 1965960"/>
                  <a:gd name="connsiteX107" fmla="*/ 350520 w 1083616"/>
                  <a:gd name="connsiteY107" fmla="*/ 0 h 1965960"/>
                  <a:gd name="connsiteX108" fmla="*/ 320040 w 1083616"/>
                  <a:gd name="connsiteY108" fmla="*/ 152400 h 1965960"/>
                  <a:gd name="connsiteX109" fmla="*/ 320040 w 1083616"/>
                  <a:gd name="connsiteY109" fmla="*/ 152400 h 1965960"/>
                  <a:gd name="connsiteX0" fmla="*/ 320040 w 1083616"/>
                  <a:gd name="connsiteY0" fmla="*/ 91440 h 1965960"/>
                  <a:gd name="connsiteX1" fmla="*/ 320040 w 1083616"/>
                  <a:gd name="connsiteY1" fmla="*/ 91440 h 1965960"/>
                  <a:gd name="connsiteX2" fmla="*/ 335280 w 1083616"/>
                  <a:gd name="connsiteY2" fmla="*/ 259080 h 1965960"/>
                  <a:gd name="connsiteX3" fmla="*/ 350520 w 1083616"/>
                  <a:gd name="connsiteY3" fmla="*/ 304800 h 1965960"/>
                  <a:gd name="connsiteX4" fmla="*/ 320040 w 1083616"/>
                  <a:gd name="connsiteY4" fmla="*/ 396240 h 1965960"/>
                  <a:gd name="connsiteX5" fmla="*/ 274320 w 1083616"/>
                  <a:gd name="connsiteY5" fmla="*/ 426720 h 1965960"/>
                  <a:gd name="connsiteX6" fmla="*/ 243840 w 1083616"/>
                  <a:gd name="connsiteY6" fmla="*/ 457200 h 1965960"/>
                  <a:gd name="connsiteX7" fmla="*/ 335280 w 1083616"/>
                  <a:gd name="connsiteY7" fmla="*/ 502920 h 1965960"/>
                  <a:gd name="connsiteX8" fmla="*/ 289560 w 1083616"/>
                  <a:gd name="connsiteY8" fmla="*/ 533400 h 1965960"/>
                  <a:gd name="connsiteX9" fmla="*/ 228600 w 1083616"/>
                  <a:gd name="connsiteY9" fmla="*/ 548640 h 1965960"/>
                  <a:gd name="connsiteX10" fmla="*/ 274320 w 1083616"/>
                  <a:gd name="connsiteY10" fmla="*/ 640080 h 1965960"/>
                  <a:gd name="connsiteX11" fmla="*/ 228600 w 1083616"/>
                  <a:gd name="connsiteY11" fmla="*/ 670560 h 1965960"/>
                  <a:gd name="connsiteX12" fmla="*/ 182880 w 1083616"/>
                  <a:gd name="connsiteY12" fmla="*/ 655320 h 1965960"/>
                  <a:gd name="connsiteX13" fmla="*/ 213360 w 1083616"/>
                  <a:gd name="connsiteY13" fmla="*/ 746760 h 1965960"/>
                  <a:gd name="connsiteX14" fmla="*/ 213360 w 1083616"/>
                  <a:gd name="connsiteY14" fmla="*/ 822960 h 1965960"/>
                  <a:gd name="connsiteX15" fmla="*/ 228600 w 1083616"/>
                  <a:gd name="connsiteY15" fmla="*/ 868680 h 1965960"/>
                  <a:gd name="connsiteX16" fmla="*/ 182880 w 1083616"/>
                  <a:gd name="connsiteY16" fmla="*/ 883920 h 1965960"/>
                  <a:gd name="connsiteX17" fmla="*/ 121920 w 1083616"/>
                  <a:gd name="connsiteY17" fmla="*/ 899160 h 1965960"/>
                  <a:gd name="connsiteX18" fmla="*/ 167640 w 1083616"/>
                  <a:gd name="connsiteY18" fmla="*/ 914400 h 1965960"/>
                  <a:gd name="connsiteX19" fmla="*/ 198120 w 1083616"/>
                  <a:gd name="connsiteY19" fmla="*/ 960120 h 1965960"/>
                  <a:gd name="connsiteX20" fmla="*/ 60960 w 1083616"/>
                  <a:gd name="connsiteY20" fmla="*/ 1005840 h 1965960"/>
                  <a:gd name="connsiteX21" fmla="*/ 137160 w 1083616"/>
                  <a:gd name="connsiteY21" fmla="*/ 1082040 h 1965960"/>
                  <a:gd name="connsiteX22" fmla="*/ 91440 w 1083616"/>
                  <a:gd name="connsiteY22" fmla="*/ 1097280 h 1965960"/>
                  <a:gd name="connsiteX23" fmla="*/ 0 w 1083616"/>
                  <a:gd name="connsiteY23" fmla="*/ 1158240 h 1965960"/>
                  <a:gd name="connsiteX24" fmla="*/ 45720 w 1083616"/>
                  <a:gd name="connsiteY24" fmla="*/ 1188720 h 1965960"/>
                  <a:gd name="connsiteX25" fmla="*/ 167640 w 1083616"/>
                  <a:gd name="connsiteY25" fmla="*/ 1203960 h 1965960"/>
                  <a:gd name="connsiteX26" fmla="*/ 137160 w 1083616"/>
                  <a:gd name="connsiteY26" fmla="*/ 1249680 h 1965960"/>
                  <a:gd name="connsiteX27" fmla="*/ 45720 w 1083616"/>
                  <a:gd name="connsiteY27" fmla="*/ 1310640 h 1965960"/>
                  <a:gd name="connsiteX28" fmla="*/ 91440 w 1083616"/>
                  <a:gd name="connsiteY28" fmla="*/ 1341120 h 1965960"/>
                  <a:gd name="connsiteX29" fmla="*/ 167640 w 1083616"/>
                  <a:gd name="connsiteY29" fmla="*/ 1371600 h 1965960"/>
                  <a:gd name="connsiteX30" fmla="*/ 76200 w 1083616"/>
                  <a:gd name="connsiteY30" fmla="*/ 1432560 h 1965960"/>
                  <a:gd name="connsiteX31" fmla="*/ 30480 w 1083616"/>
                  <a:gd name="connsiteY31" fmla="*/ 1463040 h 1965960"/>
                  <a:gd name="connsiteX32" fmla="*/ 76200 w 1083616"/>
                  <a:gd name="connsiteY32" fmla="*/ 1478280 h 1965960"/>
                  <a:gd name="connsiteX33" fmla="*/ 182880 w 1083616"/>
                  <a:gd name="connsiteY33" fmla="*/ 1508760 h 1965960"/>
                  <a:gd name="connsiteX34" fmla="*/ 167640 w 1083616"/>
                  <a:gd name="connsiteY34" fmla="*/ 1569720 h 1965960"/>
                  <a:gd name="connsiteX35" fmla="*/ 76200 w 1083616"/>
                  <a:gd name="connsiteY35" fmla="*/ 1600200 h 1965960"/>
                  <a:gd name="connsiteX36" fmla="*/ 121920 w 1083616"/>
                  <a:gd name="connsiteY36" fmla="*/ 1615440 h 1965960"/>
                  <a:gd name="connsiteX37" fmla="*/ 228600 w 1083616"/>
                  <a:gd name="connsiteY37" fmla="*/ 1645920 h 1965960"/>
                  <a:gd name="connsiteX38" fmla="*/ 182880 w 1083616"/>
                  <a:gd name="connsiteY38" fmla="*/ 1676400 h 1965960"/>
                  <a:gd name="connsiteX39" fmla="*/ 60960 w 1083616"/>
                  <a:gd name="connsiteY39" fmla="*/ 1706880 h 1965960"/>
                  <a:gd name="connsiteX40" fmla="*/ 0 w 1083616"/>
                  <a:gd name="connsiteY40" fmla="*/ 1722120 h 1965960"/>
                  <a:gd name="connsiteX41" fmla="*/ 121920 w 1083616"/>
                  <a:gd name="connsiteY41" fmla="*/ 1767840 h 1965960"/>
                  <a:gd name="connsiteX42" fmla="*/ 228600 w 1083616"/>
                  <a:gd name="connsiteY42" fmla="*/ 1798320 h 1965960"/>
                  <a:gd name="connsiteX43" fmla="*/ 91440 w 1083616"/>
                  <a:gd name="connsiteY43" fmla="*/ 1813560 h 1965960"/>
                  <a:gd name="connsiteX44" fmla="*/ 137160 w 1083616"/>
                  <a:gd name="connsiteY44" fmla="*/ 1844040 h 1965960"/>
                  <a:gd name="connsiteX45" fmla="*/ 213360 w 1083616"/>
                  <a:gd name="connsiteY45" fmla="*/ 1828800 h 1965960"/>
                  <a:gd name="connsiteX46" fmla="*/ 259080 w 1083616"/>
                  <a:gd name="connsiteY46" fmla="*/ 1798320 h 1965960"/>
                  <a:gd name="connsiteX47" fmla="*/ 320040 w 1083616"/>
                  <a:gd name="connsiteY47" fmla="*/ 1783080 h 1965960"/>
                  <a:gd name="connsiteX48" fmla="*/ 365760 w 1083616"/>
                  <a:gd name="connsiteY48" fmla="*/ 1767840 h 1965960"/>
                  <a:gd name="connsiteX49" fmla="*/ 457200 w 1083616"/>
                  <a:gd name="connsiteY49" fmla="*/ 1783080 h 1965960"/>
                  <a:gd name="connsiteX50" fmla="*/ 563880 w 1083616"/>
                  <a:gd name="connsiteY50" fmla="*/ 1813560 h 1965960"/>
                  <a:gd name="connsiteX51" fmla="*/ 624840 w 1083616"/>
                  <a:gd name="connsiteY51" fmla="*/ 1844040 h 1965960"/>
                  <a:gd name="connsiteX52" fmla="*/ 731520 w 1083616"/>
                  <a:gd name="connsiteY52" fmla="*/ 1905718 h 1965960"/>
                  <a:gd name="connsiteX53" fmla="*/ 792480 w 1083616"/>
                  <a:gd name="connsiteY53" fmla="*/ 1965960 h 1965960"/>
                  <a:gd name="connsiteX54" fmla="*/ 899160 w 1083616"/>
                  <a:gd name="connsiteY54" fmla="*/ 1935480 h 1965960"/>
                  <a:gd name="connsiteX55" fmla="*/ 929640 w 1083616"/>
                  <a:gd name="connsiteY55" fmla="*/ 1889760 h 1965960"/>
                  <a:gd name="connsiteX56" fmla="*/ 838200 w 1083616"/>
                  <a:gd name="connsiteY56" fmla="*/ 1844040 h 1965960"/>
                  <a:gd name="connsiteX57" fmla="*/ 853440 w 1083616"/>
                  <a:gd name="connsiteY57" fmla="*/ 1844040 h 1965960"/>
                  <a:gd name="connsiteX58" fmla="*/ 899160 w 1083616"/>
                  <a:gd name="connsiteY58" fmla="*/ 1828800 h 1965960"/>
                  <a:gd name="connsiteX59" fmla="*/ 960120 w 1083616"/>
                  <a:gd name="connsiteY59" fmla="*/ 1783080 h 1965960"/>
                  <a:gd name="connsiteX60" fmla="*/ 1005840 w 1083616"/>
                  <a:gd name="connsiteY60" fmla="*/ 1752600 h 1965960"/>
                  <a:gd name="connsiteX61" fmla="*/ 914400 w 1083616"/>
                  <a:gd name="connsiteY61" fmla="*/ 1706880 h 1965960"/>
                  <a:gd name="connsiteX62" fmla="*/ 822960 w 1083616"/>
                  <a:gd name="connsiteY62" fmla="*/ 1661160 h 1965960"/>
                  <a:gd name="connsiteX63" fmla="*/ 868680 w 1083616"/>
                  <a:gd name="connsiteY63" fmla="*/ 1645920 h 1965960"/>
                  <a:gd name="connsiteX64" fmla="*/ 960120 w 1083616"/>
                  <a:gd name="connsiteY64" fmla="*/ 1600200 h 1965960"/>
                  <a:gd name="connsiteX65" fmla="*/ 929640 w 1083616"/>
                  <a:gd name="connsiteY65" fmla="*/ 1569720 h 1965960"/>
                  <a:gd name="connsiteX66" fmla="*/ 944880 w 1083616"/>
                  <a:gd name="connsiteY66" fmla="*/ 1524000 h 1965960"/>
                  <a:gd name="connsiteX67" fmla="*/ 990600 w 1083616"/>
                  <a:gd name="connsiteY67" fmla="*/ 1478280 h 1965960"/>
                  <a:gd name="connsiteX68" fmla="*/ 990600 w 1083616"/>
                  <a:gd name="connsiteY68" fmla="*/ 1463040 h 1965960"/>
                  <a:gd name="connsiteX69" fmla="*/ 1036320 w 1083616"/>
                  <a:gd name="connsiteY69" fmla="*/ 1417320 h 1965960"/>
                  <a:gd name="connsiteX70" fmla="*/ 1036320 w 1083616"/>
                  <a:gd name="connsiteY70" fmla="*/ 1371600 h 1965960"/>
                  <a:gd name="connsiteX71" fmla="*/ 990600 w 1083616"/>
                  <a:gd name="connsiteY71" fmla="*/ 1386840 h 1965960"/>
                  <a:gd name="connsiteX72" fmla="*/ 899160 w 1083616"/>
                  <a:gd name="connsiteY72" fmla="*/ 1341120 h 1965960"/>
                  <a:gd name="connsiteX73" fmla="*/ 929640 w 1083616"/>
                  <a:gd name="connsiteY73" fmla="*/ 1295400 h 1965960"/>
                  <a:gd name="connsiteX74" fmla="*/ 868680 w 1083616"/>
                  <a:gd name="connsiteY74" fmla="*/ 1280160 h 1965960"/>
                  <a:gd name="connsiteX75" fmla="*/ 868680 w 1083616"/>
                  <a:gd name="connsiteY75" fmla="*/ 1264920 h 1965960"/>
                  <a:gd name="connsiteX76" fmla="*/ 929640 w 1083616"/>
                  <a:gd name="connsiteY76" fmla="*/ 1219200 h 1965960"/>
                  <a:gd name="connsiteX77" fmla="*/ 838200 w 1083616"/>
                  <a:gd name="connsiteY77" fmla="*/ 1188720 h 1965960"/>
                  <a:gd name="connsiteX78" fmla="*/ 792480 w 1083616"/>
                  <a:gd name="connsiteY78" fmla="*/ 1173480 h 1965960"/>
                  <a:gd name="connsiteX79" fmla="*/ 731520 w 1083616"/>
                  <a:gd name="connsiteY79" fmla="*/ 1158240 h 1965960"/>
                  <a:gd name="connsiteX80" fmla="*/ 822960 w 1083616"/>
                  <a:gd name="connsiteY80" fmla="*/ 1097280 h 1965960"/>
                  <a:gd name="connsiteX81" fmla="*/ 914400 w 1083616"/>
                  <a:gd name="connsiteY81" fmla="*/ 1066800 h 1965960"/>
                  <a:gd name="connsiteX82" fmla="*/ 807720 w 1083616"/>
                  <a:gd name="connsiteY82" fmla="*/ 1051560 h 1965960"/>
                  <a:gd name="connsiteX83" fmla="*/ 853440 w 1083616"/>
                  <a:gd name="connsiteY83" fmla="*/ 1021080 h 1965960"/>
                  <a:gd name="connsiteX84" fmla="*/ 868680 w 1083616"/>
                  <a:gd name="connsiteY84" fmla="*/ 975360 h 1965960"/>
                  <a:gd name="connsiteX85" fmla="*/ 777240 w 1083616"/>
                  <a:gd name="connsiteY85" fmla="*/ 1005840 h 1965960"/>
                  <a:gd name="connsiteX86" fmla="*/ 777240 w 1083616"/>
                  <a:gd name="connsiteY86" fmla="*/ 990600 h 1965960"/>
                  <a:gd name="connsiteX87" fmla="*/ 822960 w 1083616"/>
                  <a:gd name="connsiteY87" fmla="*/ 853440 h 1965960"/>
                  <a:gd name="connsiteX88" fmla="*/ 777240 w 1083616"/>
                  <a:gd name="connsiteY88" fmla="*/ 868680 h 1965960"/>
                  <a:gd name="connsiteX89" fmla="*/ 762000 w 1083616"/>
                  <a:gd name="connsiteY89" fmla="*/ 838200 h 1965960"/>
                  <a:gd name="connsiteX90" fmla="*/ 746760 w 1083616"/>
                  <a:gd name="connsiteY90" fmla="*/ 746760 h 1965960"/>
                  <a:gd name="connsiteX91" fmla="*/ 655320 w 1083616"/>
                  <a:gd name="connsiteY91" fmla="*/ 792480 h 1965960"/>
                  <a:gd name="connsiteX92" fmla="*/ 579120 w 1083616"/>
                  <a:gd name="connsiteY92" fmla="*/ 762000 h 1965960"/>
                  <a:gd name="connsiteX93" fmla="*/ 701040 w 1083616"/>
                  <a:gd name="connsiteY93" fmla="*/ 701040 h 1965960"/>
                  <a:gd name="connsiteX94" fmla="*/ 655320 w 1083616"/>
                  <a:gd name="connsiteY94" fmla="*/ 685800 h 1965960"/>
                  <a:gd name="connsiteX95" fmla="*/ 609600 w 1083616"/>
                  <a:gd name="connsiteY95" fmla="*/ 655320 h 1965960"/>
                  <a:gd name="connsiteX96" fmla="*/ 594360 w 1083616"/>
                  <a:gd name="connsiteY96" fmla="*/ 594360 h 1965960"/>
                  <a:gd name="connsiteX97" fmla="*/ 548640 w 1083616"/>
                  <a:gd name="connsiteY97" fmla="*/ 548640 h 1965960"/>
                  <a:gd name="connsiteX98" fmla="*/ 563880 w 1083616"/>
                  <a:gd name="connsiteY98" fmla="*/ 472440 h 1965960"/>
                  <a:gd name="connsiteX99" fmla="*/ 472440 w 1083616"/>
                  <a:gd name="connsiteY99" fmla="*/ 441960 h 1965960"/>
                  <a:gd name="connsiteX100" fmla="*/ 487680 w 1083616"/>
                  <a:gd name="connsiteY100" fmla="*/ 396240 h 1965960"/>
                  <a:gd name="connsiteX101" fmla="*/ 579120 w 1083616"/>
                  <a:gd name="connsiteY101" fmla="*/ 365760 h 1965960"/>
                  <a:gd name="connsiteX102" fmla="*/ 518160 w 1083616"/>
                  <a:gd name="connsiteY102" fmla="*/ 304800 h 1965960"/>
                  <a:gd name="connsiteX103" fmla="*/ 472440 w 1083616"/>
                  <a:gd name="connsiteY103" fmla="*/ 274320 h 1965960"/>
                  <a:gd name="connsiteX104" fmla="*/ 441960 w 1083616"/>
                  <a:gd name="connsiteY104" fmla="*/ 228600 h 1965960"/>
                  <a:gd name="connsiteX105" fmla="*/ 411480 w 1083616"/>
                  <a:gd name="connsiteY105" fmla="*/ 137160 h 1965960"/>
                  <a:gd name="connsiteX106" fmla="*/ 381000 w 1083616"/>
                  <a:gd name="connsiteY106" fmla="*/ 91440 h 1965960"/>
                  <a:gd name="connsiteX107" fmla="*/ 350520 w 1083616"/>
                  <a:gd name="connsiteY107" fmla="*/ 0 h 1965960"/>
                  <a:gd name="connsiteX108" fmla="*/ 320040 w 1083616"/>
                  <a:gd name="connsiteY108" fmla="*/ 152400 h 1965960"/>
                  <a:gd name="connsiteX109" fmla="*/ 320040 w 1083616"/>
                  <a:gd name="connsiteY109" fmla="*/ 152400 h 1965960"/>
                  <a:gd name="connsiteX0" fmla="*/ 320040 w 1083616"/>
                  <a:gd name="connsiteY0" fmla="*/ 91440 h 1935577"/>
                  <a:gd name="connsiteX1" fmla="*/ 320040 w 1083616"/>
                  <a:gd name="connsiteY1" fmla="*/ 91440 h 1935577"/>
                  <a:gd name="connsiteX2" fmla="*/ 335280 w 1083616"/>
                  <a:gd name="connsiteY2" fmla="*/ 259080 h 1935577"/>
                  <a:gd name="connsiteX3" fmla="*/ 350520 w 1083616"/>
                  <a:gd name="connsiteY3" fmla="*/ 304800 h 1935577"/>
                  <a:gd name="connsiteX4" fmla="*/ 320040 w 1083616"/>
                  <a:gd name="connsiteY4" fmla="*/ 396240 h 1935577"/>
                  <a:gd name="connsiteX5" fmla="*/ 274320 w 1083616"/>
                  <a:gd name="connsiteY5" fmla="*/ 426720 h 1935577"/>
                  <a:gd name="connsiteX6" fmla="*/ 243840 w 1083616"/>
                  <a:gd name="connsiteY6" fmla="*/ 457200 h 1935577"/>
                  <a:gd name="connsiteX7" fmla="*/ 335280 w 1083616"/>
                  <a:gd name="connsiteY7" fmla="*/ 502920 h 1935577"/>
                  <a:gd name="connsiteX8" fmla="*/ 289560 w 1083616"/>
                  <a:gd name="connsiteY8" fmla="*/ 533400 h 1935577"/>
                  <a:gd name="connsiteX9" fmla="*/ 228600 w 1083616"/>
                  <a:gd name="connsiteY9" fmla="*/ 548640 h 1935577"/>
                  <a:gd name="connsiteX10" fmla="*/ 274320 w 1083616"/>
                  <a:gd name="connsiteY10" fmla="*/ 640080 h 1935577"/>
                  <a:gd name="connsiteX11" fmla="*/ 228600 w 1083616"/>
                  <a:gd name="connsiteY11" fmla="*/ 670560 h 1935577"/>
                  <a:gd name="connsiteX12" fmla="*/ 182880 w 1083616"/>
                  <a:gd name="connsiteY12" fmla="*/ 655320 h 1935577"/>
                  <a:gd name="connsiteX13" fmla="*/ 213360 w 1083616"/>
                  <a:gd name="connsiteY13" fmla="*/ 746760 h 1935577"/>
                  <a:gd name="connsiteX14" fmla="*/ 213360 w 1083616"/>
                  <a:gd name="connsiteY14" fmla="*/ 822960 h 1935577"/>
                  <a:gd name="connsiteX15" fmla="*/ 228600 w 1083616"/>
                  <a:gd name="connsiteY15" fmla="*/ 868680 h 1935577"/>
                  <a:gd name="connsiteX16" fmla="*/ 182880 w 1083616"/>
                  <a:gd name="connsiteY16" fmla="*/ 883920 h 1935577"/>
                  <a:gd name="connsiteX17" fmla="*/ 121920 w 1083616"/>
                  <a:gd name="connsiteY17" fmla="*/ 899160 h 1935577"/>
                  <a:gd name="connsiteX18" fmla="*/ 167640 w 1083616"/>
                  <a:gd name="connsiteY18" fmla="*/ 914400 h 1935577"/>
                  <a:gd name="connsiteX19" fmla="*/ 198120 w 1083616"/>
                  <a:gd name="connsiteY19" fmla="*/ 960120 h 1935577"/>
                  <a:gd name="connsiteX20" fmla="*/ 60960 w 1083616"/>
                  <a:gd name="connsiteY20" fmla="*/ 1005840 h 1935577"/>
                  <a:gd name="connsiteX21" fmla="*/ 137160 w 1083616"/>
                  <a:gd name="connsiteY21" fmla="*/ 1082040 h 1935577"/>
                  <a:gd name="connsiteX22" fmla="*/ 91440 w 1083616"/>
                  <a:gd name="connsiteY22" fmla="*/ 1097280 h 1935577"/>
                  <a:gd name="connsiteX23" fmla="*/ 0 w 1083616"/>
                  <a:gd name="connsiteY23" fmla="*/ 1158240 h 1935577"/>
                  <a:gd name="connsiteX24" fmla="*/ 45720 w 1083616"/>
                  <a:gd name="connsiteY24" fmla="*/ 1188720 h 1935577"/>
                  <a:gd name="connsiteX25" fmla="*/ 167640 w 1083616"/>
                  <a:gd name="connsiteY25" fmla="*/ 1203960 h 1935577"/>
                  <a:gd name="connsiteX26" fmla="*/ 137160 w 1083616"/>
                  <a:gd name="connsiteY26" fmla="*/ 1249680 h 1935577"/>
                  <a:gd name="connsiteX27" fmla="*/ 45720 w 1083616"/>
                  <a:gd name="connsiteY27" fmla="*/ 1310640 h 1935577"/>
                  <a:gd name="connsiteX28" fmla="*/ 91440 w 1083616"/>
                  <a:gd name="connsiteY28" fmla="*/ 1341120 h 1935577"/>
                  <a:gd name="connsiteX29" fmla="*/ 167640 w 1083616"/>
                  <a:gd name="connsiteY29" fmla="*/ 1371600 h 1935577"/>
                  <a:gd name="connsiteX30" fmla="*/ 76200 w 1083616"/>
                  <a:gd name="connsiteY30" fmla="*/ 1432560 h 1935577"/>
                  <a:gd name="connsiteX31" fmla="*/ 30480 w 1083616"/>
                  <a:gd name="connsiteY31" fmla="*/ 1463040 h 1935577"/>
                  <a:gd name="connsiteX32" fmla="*/ 76200 w 1083616"/>
                  <a:gd name="connsiteY32" fmla="*/ 1478280 h 1935577"/>
                  <a:gd name="connsiteX33" fmla="*/ 182880 w 1083616"/>
                  <a:gd name="connsiteY33" fmla="*/ 1508760 h 1935577"/>
                  <a:gd name="connsiteX34" fmla="*/ 167640 w 1083616"/>
                  <a:gd name="connsiteY34" fmla="*/ 1569720 h 1935577"/>
                  <a:gd name="connsiteX35" fmla="*/ 76200 w 1083616"/>
                  <a:gd name="connsiteY35" fmla="*/ 1600200 h 1935577"/>
                  <a:gd name="connsiteX36" fmla="*/ 121920 w 1083616"/>
                  <a:gd name="connsiteY36" fmla="*/ 1615440 h 1935577"/>
                  <a:gd name="connsiteX37" fmla="*/ 228600 w 1083616"/>
                  <a:gd name="connsiteY37" fmla="*/ 1645920 h 1935577"/>
                  <a:gd name="connsiteX38" fmla="*/ 182880 w 1083616"/>
                  <a:gd name="connsiteY38" fmla="*/ 1676400 h 1935577"/>
                  <a:gd name="connsiteX39" fmla="*/ 60960 w 1083616"/>
                  <a:gd name="connsiteY39" fmla="*/ 1706880 h 1935577"/>
                  <a:gd name="connsiteX40" fmla="*/ 0 w 1083616"/>
                  <a:gd name="connsiteY40" fmla="*/ 1722120 h 1935577"/>
                  <a:gd name="connsiteX41" fmla="*/ 121920 w 1083616"/>
                  <a:gd name="connsiteY41" fmla="*/ 1767840 h 1935577"/>
                  <a:gd name="connsiteX42" fmla="*/ 228600 w 1083616"/>
                  <a:gd name="connsiteY42" fmla="*/ 1798320 h 1935577"/>
                  <a:gd name="connsiteX43" fmla="*/ 91440 w 1083616"/>
                  <a:gd name="connsiteY43" fmla="*/ 1813560 h 1935577"/>
                  <a:gd name="connsiteX44" fmla="*/ 137160 w 1083616"/>
                  <a:gd name="connsiteY44" fmla="*/ 1844040 h 1935577"/>
                  <a:gd name="connsiteX45" fmla="*/ 213360 w 1083616"/>
                  <a:gd name="connsiteY45" fmla="*/ 1828800 h 1935577"/>
                  <a:gd name="connsiteX46" fmla="*/ 259080 w 1083616"/>
                  <a:gd name="connsiteY46" fmla="*/ 1798320 h 1935577"/>
                  <a:gd name="connsiteX47" fmla="*/ 320040 w 1083616"/>
                  <a:gd name="connsiteY47" fmla="*/ 1783080 h 1935577"/>
                  <a:gd name="connsiteX48" fmla="*/ 365760 w 1083616"/>
                  <a:gd name="connsiteY48" fmla="*/ 1767840 h 1935577"/>
                  <a:gd name="connsiteX49" fmla="*/ 457200 w 1083616"/>
                  <a:gd name="connsiteY49" fmla="*/ 1783080 h 1935577"/>
                  <a:gd name="connsiteX50" fmla="*/ 563880 w 1083616"/>
                  <a:gd name="connsiteY50" fmla="*/ 1813560 h 1935577"/>
                  <a:gd name="connsiteX51" fmla="*/ 624840 w 1083616"/>
                  <a:gd name="connsiteY51" fmla="*/ 1844040 h 1935577"/>
                  <a:gd name="connsiteX52" fmla="*/ 731520 w 1083616"/>
                  <a:gd name="connsiteY52" fmla="*/ 1905718 h 1935577"/>
                  <a:gd name="connsiteX53" fmla="*/ 829054 w 1083616"/>
                  <a:gd name="connsiteY53" fmla="*/ 1902957 h 1935577"/>
                  <a:gd name="connsiteX54" fmla="*/ 899160 w 1083616"/>
                  <a:gd name="connsiteY54" fmla="*/ 1935480 h 1935577"/>
                  <a:gd name="connsiteX55" fmla="*/ 929640 w 1083616"/>
                  <a:gd name="connsiteY55" fmla="*/ 1889760 h 1935577"/>
                  <a:gd name="connsiteX56" fmla="*/ 838200 w 1083616"/>
                  <a:gd name="connsiteY56" fmla="*/ 1844040 h 1935577"/>
                  <a:gd name="connsiteX57" fmla="*/ 853440 w 1083616"/>
                  <a:gd name="connsiteY57" fmla="*/ 1844040 h 1935577"/>
                  <a:gd name="connsiteX58" fmla="*/ 899160 w 1083616"/>
                  <a:gd name="connsiteY58" fmla="*/ 1828800 h 1935577"/>
                  <a:gd name="connsiteX59" fmla="*/ 960120 w 1083616"/>
                  <a:gd name="connsiteY59" fmla="*/ 1783080 h 1935577"/>
                  <a:gd name="connsiteX60" fmla="*/ 1005840 w 1083616"/>
                  <a:gd name="connsiteY60" fmla="*/ 1752600 h 1935577"/>
                  <a:gd name="connsiteX61" fmla="*/ 914400 w 1083616"/>
                  <a:gd name="connsiteY61" fmla="*/ 1706880 h 1935577"/>
                  <a:gd name="connsiteX62" fmla="*/ 822960 w 1083616"/>
                  <a:gd name="connsiteY62" fmla="*/ 1661160 h 1935577"/>
                  <a:gd name="connsiteX63" fmla="*/ 868680 w 1083616"/>
                  <a:gd name="connsiteY63" fmla="*/ 1645920 h 1935577"/>
                  <a:gd name="connsiteX64" fmla="*/ 960120 w 1083616"/>
                  <a:gd name="connsiteY64" fmla="*/ 1600200 h 1935577"/>
                  <a:gd name="connsiteX65" fmla="*/ 929640 w 1083616"/>
                  <a:gd name="connsiteY65" fmla="*/ 1569720 h 1935577"/>
                  <a:gd name="connsiteX66" fmla="*/ 944880 w 1083616"/>
                  <a:gd name="connsiteY66" fmla="*/ 1524000 h 1935577"/>
                  <a:gd name="connsiteX67" fmla="*/ 990600 w 1083616"/>
                  <a:gd name="connsiteY67" fmla="*/ 1478280 h 1935577"/>
                  <a:gd name="connsiteX68" fmla="*/ 990600 w 1083616"/>
                  <a:gd name="connsiteY68" fmla="*/ 1463040 h 1935577"/>
                  <a:gd name="connsiteX69" fmla="*/ 1036320 w 1083616"/>
                  <a:gd name="connsiteY69" fmla="*/ 1417320 h 1935577"/>
                  <a:gd name="connsiteX70" fmla="*/ 1036320 w 1083616"/>
                  <a:gd name="connsiteY70" fmla="*/ 1371600 h 1935577"/>
                  <a:gd name="connsiteX71" fmla="*/ 990600 w 1083616"/>
                  <a:gd name="connsiteY71" fmla="*/ 1386840 h 1935577"/>
                  <a:gd name="connsiteX72" fmla="*/ 899160 w 1083616"/>
                  <a:gd name="connsiteY72" fmla="*/ 1341120 h 1935577"/>
                  <a:gd name="connsiteX73" fmla="*/ 929640 w 1083616"/>
                  <a:gd name="connsiteY73" fmla="*/ 1295400 h 1935577"/>
                  <a:gd name="connsiteX74" fmla="*/ 868680 w 1083616"/>
                  <a:gd name="connsiteY74" fmla="*/ 1280160 h 1935577"/>
                  <a:gd name="connsiteX75" fmla="*/ 868680 w 1083616"/>
                  <a:gd name="connsiteY75" fmla="*/ 1264920 h 1935577"/>
                  <a:gd name="connsiteX76" fmla="*/ 929640 w 1083616"/>
                  <a:gd name="connsiteY76" fmla="*/ 1219200 h 1935577"/>
                  <a:gd name="connsiteX77" fmla="*/ 838200 w 1083616"/>
                  <a:gd name="connsiteY77" fmla="*/ 1188720 h 1935577"/>
                  <a:gd name="connsiteX78" fmla="*/ 792480 w 1083616"/>
                  <a:gd name="connsiteY78" fmla="*/ 1173480 h 1935577"/>
                  <a:gd name="connsiteX79" fmla="*/ 731520 w 1083616"/>
                  <a:gd name="connsiteY79" fmla="*/ 1158240 h 1935577"/>
                  <a:gd name="connsiteX80" fmla="*/ 822960 w 1083616"/>
                  <a:gd name="connsiteY80" fmla="*/ 1097280 h 1935577"/>
                  <a:gd name="connsiteX81" fmla="*/ 914400 w 1083616"/>
                  <a:gd name="connsiteY81" fmla="*/ 1066800 h 1935577"/>
                  <a:gd name="connsiteX82" fmla="*/ 807720 w 1083616"/>
                  <a:gd name="connsiteY82" fmla="*/ 1051560 h 1935577"/>
                  <a:gd name="connsiteX83" fmla="*/ 853440 w 1083616"/>
                  <a:gd name="connsiteY83" fmla="*/ 1021080 h 1935577"/>
                  <a:gd name="connsiteX84" fmla="*/ 868680 w 1083616"/>
                  <a:gd name="connsiteY84" fmla="*/ 975360 h 1935577"/>
                  <a:gd name="connsiteX85" fmla="*/ 777240 w 1083616"/>
                  <a:gd name="connsiteY85" fmla="*/ 1005840 h 1935577"/>
                  <a:gd name="connsiteX86" fmla="*/ 777240 w 1083616"/>
                  <a:gd name="connsiteY86" fmla="*/ 990600 h 1935577"/>
                  <a:gd name="connsiteX87" fmla="*/ 822960 w 1083616"/>
                  <a:gd name="connsiteY87" fmla="*/ 853440 h 1935577"/>
                  <a:gd name="connsiteX88" fmla="*/ 777240 w 1083616"/>
                  <a:gd name="connsiteY88" fmla="*/ 868680 h 1935577"/>
                  <a:gd name="connsiteX89" fmla="*/ 762000 w 1083616"/>
                  <a:gd name="connsiteY89" fmla="*/ 838200 h 1935577"/>
                  <a:gd name="connsiteX90" fmla="*/ 746760 w 1083616"/>
                  <a:gd name="connsiteY90" fmla="*/ 746760 h 1935577"/>
                  <a:gd name="connsiteX91" fmla="*/ 655320 w 1083616"/>
                  <a:gd name="connsiteY91" fmla="*/ 792480 h 1935577"/>
                  <a:gd name="connsiteX92" fmla="*/ 579120 w 1083616"/>
                  <a:gd name="connsiteY92" fmla="*/ 762000 h 1935577"/>
                  <a:gd name="connsiteX93" fmla="*/ 701040 w 1083616"/>
                  <a:gd name="connsiteY93" fmla="*/ 701040 h 1935577"/>
                  <a:gd name="connsiteX94" fmla="*/ 655320 w 1083616"/>
                  <a:gd name="connsiteY94" fmla="*/ 685800 h 1935577"/>
                  <a:gd name="connsiteX95" fmla="*/ 609600 w 1083616"/>
                  <a:gd name="connsiteY95" fmla="*/ 655320 h 1935577"/>
                  <a:gd name="connsiteX96" fmla="*/ 594360 w 1083616"/>
                  <a:gd name="connsiteY96" fmla="*/ 594360 h 1935577"/>
                  <a:gd name="connsiteX97" fmla="*/ 548640 w 1083616"/>
                  <a:gd name="connsiteY97" fmla="*/ 548640 h 1935577"/>
                  <a:gd name="connsiteX98" fmla="*/ 563880 w 1083616"/>
                  <a:gd name="connsiteY98" fmla="*/ 472440 h 1935577"/>
                  <a:gd name="connsiteX99" fmla="*/ 472440 w 1083616"/>
                  <a:gd name="connsiteY99" fmla="*/ 441960 h 1935577"/>
                  <a:gd name="connsiteX100" fmla="*/ 487680 w 1083616"/>
                  <a:gd name="connsiteY100" fmla="*/ 396240 h 1935577"/>
                  <a:gd name="connsiteX101" fmla="*/ 579120 w 1083616"/>
                  <a:gd name="connsiteY101" fmla="*/ 365760 h 1935577"/>
                  <a:gd name="connsiteX102" fmla="*/ 518160 w 1083616"/>
                  <a:gd name="connsiteY102" fmla="*/ 304800 h 1935577"/>
                  <a:gd name="connsiteX103" fmla="*/ 472440 w 1083616"/>
                  <a:gd name="connsiteY103" fmla="*/ 274320 h 1935577"/>
                  <a:gd name="connsiteX104" fmla="*/ 441960 w 1083616"/>
                  <a:gd name="connsiteY104" fmla="*/ 228600 h 1935577"/>
                  <a:gd name="connsiteX105" fmla="*/ 411480 w 1083616"/>
                  <a:gd name="connsiteY105" fmla="*/ 137160 h 1935577"/>
                  <a:gd name="connsiteX106" fmla="*/ 381000 w 1083616"/>
                  <a:gd name="connsiteY106" fmla="*/ 91440 h 1935577"/>
                  <a:gd name="connsiteX107" fmla="*/ 350520 w 1083616"/>
                  <a:gd name="connsiteY107" fmla="*/ 0 h 1935577"/>
                  <a:gd name="connsiteX108" fmla="*/ 320040 w 1083616"/>
                  <a:gd name="connsiteY108" fmla="*/ 152400 h 1935577"/>
                  <a:gd name="connsiteX109" fmla="*/ 320040 w 1083616"/>
                  <a:gd name="connsiteY109" fmla="*/ 152400 h 193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1083616" h="1935577">
                    <a:moveTo>
                      <a:pt x="320040" y="91440"/>
                    </a:moveTo>
                    <a:lnTo>
                      <a:pt x="320040" y="91440"/>
                    </a:lnTo>
                    <a:cubicBezTo>
                      <a:pt x="325120" y="147320"/>
                      <a:pt x="327345" y="203534"/>
                      <a:pt x="335280" y="259080"/>
                    </a:cubicBezTo>
                    <a:cubicBezTo>
                      <a:pt x="337552" y="274983"/>
                      <a:pt x="352294" y="288834"/>
                      <a:pt x="350520" y="304800"/>
                    </a:cubicBezTo>
                    <a:cubicBezTo>
                      <a:pt x="346972" y="336732"/>
                      <a:pt x="346773" y="378418"/>
                      <a:pt x="320040" y="396240"/>
                    </a:cubicBezTo>
                    <a:lnTo>
                      <a:pt x="274320" y="426720"/>
                    </a:lnTo>
                    <a:cubicBezTo>
                      <a:pt x="262807" y="419045"/>
                      <a:pt x="165111" y="339106"/>
                      <a:pt x="243840" y="457200"/>
                    </a:cubicBezTo>
                    <a:cubicBezTo>
                      <a:pt x="260722" y="482523"/>
                      <a:pt x="309200" y="494227"/>
                      <a:pt x="335280" y="502920"/>
                    </a:cubicBezTo>
                    <a:cubicBezTo>
                      <a:pt x="320040" y="513080"/>
                      <a:pt x="306395" y="526185"/>
                      <a:pt x="289560" y="533400"/>
                    </a:cubicBezTo>
                    <a:cubicBezTo>
                      <a:pt x="270308" y="541651"/>
                      <a:pt x="241167" y="531884"/>
                      <a:pt x="228600" y="548640"/>
                    </a:cubicBezTo>
                    <a:cubicBezTo>
                      <a:pt x="217465" y="563486"/>
                      <a:pt x="271605" y="636007"/>
                      <a:pt x="274320" y="640080"/>
                    </a:cubicBezTo>
                    <a:cubicBezTo>
                      <a:pt x="259080" y="650240"/>
                      <a:pt x="246667" y="667549"/>
                      <a:pt x="228600" y="670560"/>
                    </a:cubicBezTo>
                    <a:cubicBezTo>
                      <a:pt x="212754" y="673201"/>
                      <a:pt x="186030" y="639568"/>
                      <a:pt x="182880" y="655320"/>
                    </a:cubicBezTo>
                    <a:cubicBezTo>
                      <a:pt x="176579" y="686825"/>
                      <a:pt x="213360" y="746760"/>
                      <a:pt x="213360" y="746760"/>
                    </a:cubicBezTo>
                    <a:cubicBezTo>
                      <a:pt x="138201" y="796866"/>
                      <a:pt x="168228" y="755262"/>
                      <a:pt x="213360" y="822960"/>
                    </a:cubicBezTo>
                    <a:cubicBezTo>
                      <a:pt x="222271" y="836326"/>
                      <a:pt x="223520" y="853440"/>
                      <a:pt x="228600" y="868680"/>
                    </a:cubicBezTo>
                    <a:cubicBezTo>
                      <a:pt x="213360" y="873760"/>
                      <a:pt x="198326" y="879507"/>
                      <a:pt x="182880" y="883920"/>
                    </a:cubicBezTo>
                    <a:cubicBezTo>
                      <a:pt x="162741" y="889674"/>
                      <a:pt x="131287" y="880426"/>
                      <a:pt x="121920" y="899160"/>
                    </a:cubicBezTo>
                    <a:cubicBezTo>
                      <a:pt x="114736" y="913528"/>
                      <a:pt x="152400" y="909320"/>
                      <a:pt x="167640" y="914400"/>
                    </a:cubicBezTo>
                    <a:cubicBezTo>
                      <a:pt x="177800" y="929640"/>
                      <a:pt x="201712" y="942159"/>
                      <a:pt x="198120" y="960120"/>
                    </a:cubicBezTo>
                    <a:cubicBezTo>
                      <a:pt x="190731" y="997067"/>
                      <a:pt x="62426" y="1005596"/>
                      <a:pt x="60960" y="1005840"/>
                    </a:cubicBezTo>
                    <a:cubicBezTo>
                      <a:pt x="91440" y="1016000"/>
                      <a:pt x="200660" y="1018540"/>
                      <a:pt x="137160" y="1082040"/>
                    </a:cubicBezTo>
                    <a:cubicBezTo>
                      <a:pt x="125801" y="1093399"/>
                      <a:pt x="105483" y="1089478"/>
                      <a:pt x="91440" y="1097280"/>
                    </a:cubicBezTo>
                    <a:cubicBezTo>
                      <a:pt x="59418" y="1115070"/>
                      <a:pt x="0" y="1158240"/>
                      <a:pt x="0" y="1158240"/>
                    </a:cubicBezTo>
                    <a:cubicBezTo>
                      <a:pt x="15240" y="1168400"/>
                      <a:pt x="28049" y="1183901"/>
                      <a:pt x="45720" y="1188720"/>
                    </a:cubicBezTo>
                    <a:cubicBezTo>
                      <a:pt x="85233" y="1199496"/>
                      <a:pt x="133562" y="1181242"/>
                      <a:pt x="167640" y="1203960"/>
                    </a:cubicBezTo>
                    <a:cubicBezTo>
                      <a:pt x="182880" y="1214120"/>
                      <a:pt x="150944" y="1237619"/>
                      <a:pt x="137160" y="1249680"/>
                    </a:cubicBezTo>
                    <a:cubicBezTo>
                      <a:pt x="109591" y="1273803"/>
                      <a:pt x="45720" y="1310640"/>
                      <a:pt x="45720" y="1310640"/>
                    </a:cubicBezTo>
                    <a:cubicBezTo>
                      <a:pt x="60960" y="1320800"/>
                      <a:pt x="75057" y="1332929"/>
                      <a:pt x="91440" y="1341120"/>
                    </a:cubicBezTo>
                    <a:cubicBezTo>
                      <a:pt x="115909" y="1353354"/>
                      <a:pt x="172137" y="1344616"/>
                      <a:pt x="167640" y="1371600"/>
                    </a:cubicBezTo>
                    <a:cubicBezTo>
                      <a:pt x="161618" y="1407734"/>
                      <a:pt x="106680" y="1412240"/>
                      <a:pt x="76200" y="1432560"/>
                    </a:cubicBezTo>
                    <a:lnTo>
                      <a:pt x="30480" y="1463040"/>
                    </a:lnTo>
                    <a:cubicBezTo>
                      <a:pt x="45720" y="1468120"/>
                      <a:pt x="60754" y="1473867"/>
                      <a:pt x="76200" y="1478280"/>
                    </a:cubicBezTo>
                    <a:cubicBezTo>
                      <a:pt x="210153" y="1516552"/>
                      <a:pt x="73259" y="1472220"/>
                      <a:pt x="182880" y="1508760"/>
                    </a:cubicBezTo>
                    <a:cubicBezTo>
                      <a:pt x="177800" y="1529080"/>
                      <a:pt x="183543" y="1556089"/>
                      <a:pt x="167640" y="1569720"/>
                    </a:cubicBezTo>
                    <a:cubicBezTo>
                      <a:pt x="143246" y="1590629"/>
                      <a:pt x="76200" y="1600200"/>
                      <a:pt x="76200" y="1600200"/>
                    </a:cubicBezTo>
                    <a:cubicBezTo>
                      <a:pt x="91440" y="1605280"/>
                      <a:pt x="106474" y="1611027"/>
                      <a:pt x="121920" y="1615440"/>
                    </a:cubicBezTo>
                    <a:cubicBezTo>
                      <a:pt x="255873" y="1653712"/>
                      <a:pt x="118979" y="1609380"/>
                      <a:pt x="228600" y="1645920"/>
                    </a:cubicBezTo>
                    <a:cubicBezTo>
                      <a:pt x="213360" y="1656080"/>
                      <a:pt x="199263" y="1668209"/>
                      <a:pt x="182880" y="1676400"/>
                    </a:cubicBezTo>
                    <a:cubicBezTo>
                      <a:pt x="150200" y="1692740"/>
                      <a:pt x="92261" y="1699924"/>
                      <a:pt x="60960" y="1706880"/>
                    </a:cubicBezTo>
                    <a:cubicBezTo>
                      <a:pt x="40513" y="1711424"/>
                      <a:pt x="20320" y="1717040"/>
                      <a:pt x="0" y="1722120"/>
                    </a:cubicBezTo>
                    <a:cubicBezTo>
                      <a:pt x="103776" y="1756712"/>
                      <a:pt x="-23865" y="1713171"/>
                      <a:pt x="121920" y="1767840"/>
                    </a:cubicBezTo>
                    <a:cubicBezTo>
                      <a:pt x="165647" y="1784238"/>
                      <a:pt x="180562" y="1786310"/>
                      <a:pt x="228600" y="1798320"/>
                    </a:cubicBezTo>
                    <a:cubicBezTo>
                      <a:pt x="182880" y="1803400"/>
                      <a:pt x="132585" y="1792988"/>
                      <a:pt x="91440" y="1813560"/>
                    </a:cubicBezTo>
                    <a:cubicBezTo>
                      <a:pt x="75057" y="1821751"/>
                      <a:pt x="118985" y="1841768"/>
                      <a:pt x="137160" y="1844040"/>
                    </a:cubicBezTo>
                    <a:cubicBezTo>
                      <a:pt x="162863" y="1847253"/>
                      <a:pt x="187960" y="1833880"/>
                      <a:pt x="213360" y="1828800"/>
                    </a:cubicBezTo>
                    <a:cubicBezTo>
                      <a:pt x="228600" y="1818640"/>
                      <a:pt x="242245" y="1805535"/>
                      <a:pt x="259080" y="1798320"/>
                    </a:cubicBezTo>
                    <a:cubicBezTo>
                      <a:pt x="278332" y="1790069"/>
                      <a:pt x="299901" y="1788834"/>
                      <a:pt x="320040" y="1783080"/>
                    </a:cubicBezTo>
                    <a:cubicBezTo>
                      <a:pt x="335486" y="1778667"/>
                      <a:pt x="350520" y="1772920"/>
                      <a:pt x="365760" y="1767840"/>
                    </a:cubicBezTo>
                    <a:cubicBezTo>
                      <a:pt x="396240" y="1772920"/>
                      <a:pt x="424180" y="1775460"/>
                      <a:pt x="457200" y="1783080"/>
                    </a:cubicBezTo>
                    <a:cubicBezTo>
                      <a:pt x="490220" y="1790700"/>
                      <a:pt x="535940" y="1803400"/>
                      <a:pt x="563880" y="1813560"/>
                    </a:cubicBezTo>
                    <a:cubicBezTo>
                      <a:pt x="591820" y="1823720"/>
                      <a:pt x="604520" y="1833880"/>
                      <a:pt x="624840" y="1844040"/>
                    </a:cubicBezTo>
                    <a:cubicBezTo>
                      <a:pt x="687515" y="1938052"/>
                      <a:pt x="697484" y="1895899"/>
                      <a:pt x="731520" y="1905718"/>
                    </a:cubicBezTo>
                    <a:cubicBezTo>
                      <a:pt x="765556" y="1915537"/>
                      <a:pt x="808734" y="1897877"/>
                      <a:pt x="829054" y="1902957"/>
                    </a:cubicBezTo>
                    <a:cubicBezTo>
                      <a:pt x="833037" y="1901961"/>
                      <a:pt x="882396" y="1937679"/>
                      <a:pt x="899160" y="1935480"/>
                    </a:cubicBezTo>
                    <a:cubicBezTo>
                      <a:pt x="915924" y="1933281"/>
                      <a:pt x="919480" y="1905000"/>
                      <a:pt x="929640" y="1889760"/>
                    </a:cubicBezTo>
                    <a:cubicBezTo>
                      <a:pt x="814722" y="1851454"/>
                      <a:pt x="956373" y="1903126"/>
                      <a:pt x="838200" y="1844040"/>
                    </a:cubicBezTo>
                    <a:cubicBezTo>
                      <a:pt x="816336" y="1833108"/>
                      <a:pt x="719882" y="1810651"/>
                      <a:pt x="853440" y="1844040"/>
                    </a:cubicBezTo>
                    <a:cubicBezTo>
                      <a:pt x="868680" y="1838960"/>
                      <a:pt x="885212" y="1836770"/>
                      <a:pt x="899160" y="1828800"/>
                    </a:cubicBezTo>
                    <a:cubicBezTo>
                      <a:pt x="921213" y="1816198"/>
                      <a:pt x="939451" y="1797843"/>
                      <a:pt x="960120" y="1783080"/>
                    </a:cubicBezTo>
                    <a:cubicBezTo>
                      <a:pt x="975025" y="1772434"/>
                      <a:pt x="990600" y="1762760"/>
                      <a:pt x="1005840" y="1752600"/>
                    </a:cubicBezTo>
                    <a:cubicBezTo>
                      <a:pt x="890922" y="1714294"/>
                      <a:pt x="1032573" y="1765966"/>
                      <a:pt x="914400" y="1706880"/>
                    </a:cubicBezTo>
                    <a:cubicBezTo>
                      <a:pt x="788207" y="1643784"/>
                      <a:pt x="953987" y="1748511"/>
                      <a:pt x="822960" y="1661160"/>
                    </a:cubicBezTo>
                    <a:cubicBezTo>
                      <a:pt x="838200" y="1656080"/>
                      <a:pt x="854312" y="1653104"/>
                      <a:pt x="868680" y="1645920"/>
                    </a:cubicBezTo>
                    <a:cubicBezTo>
                      <a:pt x="986853" y="1586834"/>
                      <a:pt x="845202" y="1638506"/>
                      <a:pt x="960120" y="1600200"/>
                    </a:cubicBezTo>
                    <a:cubicBezTo>
                      <a:pt x="805198" y="1569216"/>
                      <a:pt x="898398" y="1600962"/>
                      <a:pt x="929640" y="1569720"/>
                    </a:cubicBezTo>
                    <a:cubicBezTo>
                      <a:pt x="940999" y="1558361"/>
                      <a:pt x="935969" y="1537366"/>
                      <a:pt x="944880" y="1524000"/>
                    </a:cubicBezTo>
                    <a:cubicBezTo>
                      <a:pt x="956835" y="1506067"/>
                      <a:pt x="974043" y="1492078"/>
                      <a:pt x="990600" y="1478280"/>
                    </a:cubicBezTo>
                    <a:cubicBezTo>
                      <a:pt x="1029991" y="1445454"/>
                      <a:pt x="1070970" y="1436250"/>
                      <a:pt x="990600" y="1463040"/>
                    </a:cubicBezTo>
                    <a:cubicBezTo>
                      <a:pt x="1005840" y="1447800"/>
                      <a:pt x="1018387" y="1429275"/>
                      <a:pt x="1036320" y="1417320"/>
                    </a:cubicBezTo>
                    <a:cubicBezTo>
                      <a:pt x="1083642" y="1385772"/>
                      <a:pt x="1113392" y="1422981"/>
                      <a:pt x="1036320" y="1371600"/>
                    </a:cubicBezTo>
                    <a:cubicBezTo>
                      <a:pt x="1021080" y="1376680"/>
                      <a:pt x="1006664" y="1386840"/>
                      <a:pt x="990600" y="1386840"/>
                    </a:cubicBezTo>
                    <a:cubicBezTo>
                      <a:pt x="959052" y="1386840"/>
                      <a:pt x="922276" y="1356531"/>
                      <a:pt x="899160" y="1341120"/>
                    </a:cubicBezTo>
                    <a:cubicBezTo>
                      <a:pt x="909320" y="1325880"/>
                      <a:pt x="916688" y="1308352"/>
                      <a:pt x="929640" y="1295400"/>
                    </a:cubicBezTo>
                    <a:cubicBezTo>
                      <a:pt x="975845" y="1249195"/>
                      <a:pt x="1051156" y="1254092"/>
                      <a:pt x="868680" y="1280160"/>
                    </a:cubicBezTo>
                    <a:cubicBezTo>
                      <a:pt x="799106" y="1303351"/>
                      <a:pt x="816979" y="1301849"/>
                      <a:pt x="868680" y="1264920"/>
                    </a:cubicBezTo>
                    <a:cubicBezTo>
                      <a:pt x="889349" y="1250157"/>
                      <a:pt x="909320" y="1234440"/>
                      <a:pt x="929640" y="1219200"/>
                    </a:cubicBezTo>
                    <a:lnTo>
                      <a:pt x="838200" y="1188720"/>
                    </a:lnTo>
                    <a:cubicBezTo>
                      <a:pt x="822960" y="1183640"/>
                      <a:pt x="808065" y="1177376"/>
                      <a:pt x="792480" y="1173480"/>
                    </a:cubicBezTo>
                    <a:lnTo>
                      <a:pt x="731520" y="1158240"/>
                    </a:lnTo>
                    <a:cubicBezTo>
                      <a:pt x="762000" y="1137920"/>
                      <a:pt x="788207" y="1108864"/>
                      <a:pt x="822960" y="1097280"/>
                    </a:cubicBezTo>
                    <a:lnTo>
                      <a:pt x="914400" y="1066800"/>
                    </a:lnTo>
                    <a:cubicBezTo>
                      <a:pt x="878840" y="1061720"/>
                      <a:pt x="836457" y="1073113"/>
                      <a:pt x="807720" y="1051560"/>
                    </a:cubicBezTo>
                    <a:cubicBezTo>
                      <a:pt x="793067" y="1040570"/>
                      <a:pt x="841998" y="1035383"/>
                      <a:pt x="853440" y="1021080"/>
                    </a:cubicBezTo>
                    <a:cubicBezTo>
                      <a:pt x="863475" y="1008536"/>
                      <a:pt x="884432" y="978510"/>
                      <a:pt x="868680" y="975360"/>
                    </a:cubicBezTo>
                    <a:cubicBezTo>
                      <a:pt x="837175" y="969059"/>
                      <a:pt x="807720" y="995680"/>
                      <a:pt x="777240" y="1005840"/>
                    </a:cubicBezTo>
                    <a:cubicBezTo>
                      <a:pt x="714144" y="1026872"/>
                      <a:pt x="718154" y="1029991"/>
                      <a:pt x="777240" y="990600"/>
                    </a:cubicBezTo>
                    <a:cubicBezTo>
                      <a:pt x="801871" y="953653"/>
                      <a:pt x="843493" y="904771"/>
                      <a:pt x="822960" y="853440"/>
                    </a:cubicBezTo>
                    <a:cubicBezTo>
                      <a:pt x="816994" y="838525"/>
                      <a:pt x="792480" y="863600"/>
                      <a:pt x="777240" y="868680"/>
                    </a:cubicBezTo>
                    <a:cubicBezTo>
                      <a:pt x="628479" y="831490"/>
                      <a:pt x="751797" y="873910"/>
                      <a:pt x="762000" y="838200"/>
                    </a:cubicBezTo>
                    <a:cubicBezTo>
                      <a:pt x="770489" y="808488"/>
                      <a:pt x="751840" y="777240"/>
                      <a:pt x="746760" y="746760"/>
                    </a:cubicBezTo>
                    <a:cubicBezTo>
                      <a:pt x="729324" y="758384"/>
                      <a:pt x="681887" y="795801"/>
                      <a:pt x="655320" y="792480"/>
                    </a:cubicBezTo>
                    <a:cubicBezTo>
                      <a:pt x="628175" y="789087"/>
                      <a:pt x="604520" y="772160"/>
                      <a:pt x="579120" y="762000"/>
                    </a:cubicBezTo>
                    <a:cubicBezTo>
                      <a:pt x="609180" y="754485"/>
                      <a:pt x="690678" y="742489"/>
                      <a:pt x="701040" y="701040"/>
                    </a:cubicBezTo>
                    <a:cubicBezTo>
                      <a:pt x="704936" y="685455"/>
                      <a:pt x="669688" y="692984"/>
                      <a:pt x="655320" y="685800"/>
                    </a:cubicBezTo>
                    <a:cubicBezTo>
                      <a:pt x="638937" y="677609"/>
                      <a:pt x="624840" y="665480"/>
                      <a:pt x="609600" y="655320"/>
                    </a:cubicBezTo>
                    <a:cubicBezTo>
                      <a:pt x="660059" y="579632"/>
                      <a:pt x="647749" y="629953"/>
                      <a:pt x="594360" y="594360"/>
                    </a:cubicBezTo>
                    <a:cubicBezTo>
                      <a:pt x="576427" y="582405"/>
                      <a:pt x="563880" y="563880"/>
                      <a:pt x="548640" y="548640"/>
                    </a:cubicBezTo>
                    <a:cubicBezTo>
                      <a:pt x="553720" y="523240"/>
                      <a:pt x="552296" y="495608"/>
                      <a:pt x="563880" y="472440"/>
                    </a:cubicBezTo>
                    <a:cubicBezTo>
                      <a:pt x="600703" y="398795"/>
                      <a:pt x="719438" y="414516"/>
                      <a:pt x="472440" y="441960"/>
                    </a:cubicBezTo>
                    <a:cubicBezTo>
                      <a:pt x="477520" y="426720"/>
                      <a:pt x="474608" y="405577"/>
                      <a:pt x="487680" y="396240"/>
                    </a:cubicBezTo>
                    <a:cubicBezTo>
                      <a:pt x="513824" y="377566"/>
                      <a:pt x="579120" y="365760"/>
                      <a:pt x="579120" y="365760"/>
                    </a:cubicBezTo>
                    <a:cubicBezTo>
                      <a:pt x="479367" y="332509"/>
                      <a:pt x="577273" y="378691"/>
                      <a:pt x="518160" y="304800"/>
                    </a:cubicBezTo>
                    <a:cubicBezTo>
                      <a:pt x="506718" y="290497"/>
                      <a:pt x="487680" y="284480"/>
                      <a:pt x="472440" y="274320"/>
                    </a:cubicBezTo>
                    <a:cubicBezTo>
                      <a:pt x="462280" y="259080"/>
                      <a:pt x="449399" y="245338"/>
                      <a:pt x="441960" y="228600"/>
                    </a:cubicBezTo>
                    <a:cubicBezTo>
                      <a:pt x="428911" y="199240"/>
                      <a:pt x="429302" y="163893"/>
                      <a:pt x="411480" y="137160"/>
                    </a:cubicBezTo>
                    <a:cubicBezTo>
                      <a:pt x="401320" y="121920"/>
                      <a:pt x="388439" y="108178"/>
                      <a:pt x="381000" y="91440"/>
                    </a:cubicBezTo>
                    <a:cubicBezTo>
                      <a:pt x="367951" y="62080"/>
                      <a:pt x="350520" y="0"/>
                      <a:pt x="350520" y="0"/>
                    </a:cubicBezTo>
                    <a:cubicBezTo>
                      <a:pt x="300315" y="75308"/>
                      <a:pt x="320040" y="27404"/>
                      <a:pt x="320040" y="152400"/>
                    </a:cubicBezTo>
                    <a:lnTo>
                      <a:pt x="320040" y="152400"/>
                    </a:lnTo>
                  </a:path>
                </a:pathLst>
              </a:custGeom>
              <a:solidFill>
                <a:srgbClr val="00482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2" name="Group 51"/>
            <p:cNvGrpSpPr/>
            <p:nvPr/>
          </p:nvGrpSpPr>
          <p:grpSpPr>
            <a:xfrm>
              <a:off x="6965233" y="2275252"/>
              <a:ext cx="424439" cy="1067734"/>
              <a:chOff x="8964853" y="1033122"/>
              <a:chExt cx="1806094" cy="3570891"/>
            </a:xfrm>
            <a:effectLst>
              <a:outerShdw blurRad="76200" dir="13500000" sy="23000" kx="1200000" algn="br" rotWithShape="0">
                <a:prstClr val="black">
                  <a:alpha val="20000"/>
                </a:prstClr>
              </a:outerShdw>
            </a:effectLst>
          </p:grpSpPr>
          <p:sp>
            <p:nvSpPr>
              <p:cNvPr id="71" name="Can 70"/>
              <p:cNvSpPr/>
              <p:nvPr/>
            </p:nvSpPr>
            <p:spPr>
              <a:xfrm>
                <a:off x="9753600" y="3713213"/>
                <a:ext cx="76200" cy="890800"/>
              </a:xfrm>
              <a:prstGeom prst="can">
                <a:avLst/>
              </a:prstGeom>
              <a:solidFill>
                <a:schemeClr val="bg2">
                  <a:lumMod val="1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2" name="Freeform 71"/>
              <p:cNvSpPr/>
              <p:nvPr/>
            </p:nvSpPr>
            <p:spPr>
              <a:xfrm>
                <a:off x="8964853" y="1033122"/>
                <a:ext cx="1806094" cy="3277411"/>
              </a:xfrm>
              <a:custGeom>
                <a:avLst/>
                <a:gdLst>
                  <a:gd name="connsiteX0" fmla="*/ 320040 w 1083616"/>
                  <a:gd name="connsiteY0" fmla="*/ 91440 h 1965960"/>
                  <a:gd name="connsiteX1" fmla="*/ 320040 w 1083616"/>
                  <a:gd name="connsiteY1" fmla="*/ 91440 h 1965960"/>
                  <a:gd name="connsiteX2" fmla="*/ 335280 w 1083616"/>
                  <a:gd name="connsiteY2" fmla="*/ 259080 h 1965960"/>
                  <a:gd name="connsiteX3" fmla="*/ 350520 w 1083616"/>
                  <a:gd name="connsiteY3" fmla="*/ 304800 h 1965960"/>
                  <a:gd name="connsiteX4" fmla="*/ 320040 w 1083616"/>
                  <a:gd name="connsiteY4" fmla="*/ 396240 h 1965960"/>
                  <a:gd name="connsiteX5" fmla="*/ 274320 w 1083616"/>
                  <a:gd name="connsiteY5" fmla="*/ 426720 h 1965960"/>
                  <a:gd name="connsiteX6" fmla="*/ 243840 w 1083616"/>
                  <a:gd name="connsiteY6" fmla="*/ 457200 h 1965960"/>
                  <a:gd name="connsiteX7" fmla="*/ 335280 w 1083616"/>
                  <a:gd name="connsiteY7" fmla="*/ 502920 h 1965960"/>
                  <a:gd name="connsiteX8" fmla="*/ 289560 w 1083616"/>
                  <a:gd name="connsiteY8" fmla="*/ 533400 h 1965960"/>
                  <a:gd name="connsiteX9" fmla="*/ 228600 w 1083616"/>
                  <a:gd name="connsiteY9" fmla="*/ 548640 h 1965960"/>
                  <a:gd name="connsiteX10" fmla="*/ 274320 w 1083616"/>
                  <a:gd name="connsiteY10" fmla="*/ 640080 h 1965960"/>
                  <a:gd name="connsiteX11" fmla="*/ 228600 w 1083616"/>
                  <a:gd name="connsiteY11" fmla="*/ 670560 h 1965960"/>
                  <a:gd name="connsiteX12" fmla="*/ 182880 w 1083616"/>
                  <a:gd name="connsiteY12" fmla="*/ 655320 h 1965960"/>
                  <a:gd name="connsiteX13" fmla="*/ 213360 w 1083616"/>
                  <a:gd name="connsiteY13" fmla="*/ 746760 h 1965960"/>
                  <a:gd name="connsiteX14" fmla="*/ 213360 w 1083616"/>
                  <a:gd name="connsiteY14" fmla="*/ 822960 h 1965960"/>
                  <a:gd name="connsiteX15" fmla="*/ 228600 w 1083616"/>
                  <a:gd name="connsiteY15" fmla="*/ 868680 h 1965960"/>
                  <a:gd name="connsiteX16" fmla="*/ 182880 w 1083616"/>
                  <a:gd name="connsiteY16" fmla="*/ 883920 h 1965960"/>
                  <a:gd name="connsiteX17" fmla="*/ 121920 w 1083616"/>
                  <a:gd name="connsiteY17" fmla="*/ 899160 h 1965960"/>
                  <a:gd name="connsiteX18" fmla="*/ 167640 w 1083616"/>
                  <a:gd name="connsiteY18" fmla="*/ 914400 h 1965960"/>
                  <a:gd name="connsiteX19" fmla="*/ 198120 w 1083616"/>
                  <a:gd name="connsiteY19" fmla="*/ 960120 h 1965960"/>
                  <a:gd name="connsiteX20" fmla="*/ 60960 w 1083616"/>
                  <a:gd name="connsiteY20" fmla="*/ 1005840 h 1965960"/>
                  <a:gd name="connsiteX21" fmla="*/ 137160 w 1083616"/>
                  <a:gd name="connsiteY21" fmla="*/ 1082040 h 1965960"/>
                  <a:gd name="connsiteX22" fmla="*/ 91440 w 1083616"/>
                  <a:gd name="connsiteY22" fmla="*/ 1097280 h 1965960"/>
                  <a:gd name="connsiteX23" fmla="*/ 0 w 1083616"/>
                  <a:gd name="connsiteY23" fmla="*/ 1158240 h 1965960"/>
                  <a:gd name="connsiteX24" fmla="*/ 45720 w 1083616"/>
                  <a:gd name="connsiteY24" fmla="*/ 1188720 h 1965960"/>
                  <a:gd name="connsiteX25" fmla="*/ 167640 w 1083616"/>
                  <a:gd name="connsiteY25" fmla="*/ 1203960 h 1965960"/>
                  <a:gd name="connsiteX26" fmla="*/ 137160 w 1083616"/>
                  <a:gd name="connsiteY26" fmla="*/ 1249680 h 1965960"/>
                  <a:gd name="connsiteX27" fmla="*/ 45720 w 1083616"/>
                  <a:gd name="connsiteY27" fmla="*/ 1310640 h 1965960"/>
                  <a:gd name="connsiteX28" fmla="*/ 91440 w 1083616"/>
                  <a:gd name="connsiteY28" fmla="*/ 1341120 h 1965960"/>
                  <a:gd name="connsiteX29" fmla="*/ 167640 w 1083616"/>
                  <a:gd name="connsiteY29" fmla="*/ 1371600 h 1965960"/>
                  <a:gd name="connsiteX30" fmla="*/ 76200 w 1083616"/>
                  <a:gd name="connsiteY30" fmla="*/ 1432560 h 1965960"/>
                  <a:gd name="connsiteX31" fmla="*/ 30480 w 1083616"/>
                  <a:gd name="connsiteY31" fmla="*/ 1463040 h 1965960"/>
                  <a:gd name="connsiteX32" fmla="*/ 76200 w 1083616"/>
                  <a:gd name="connsiteY32" fmla="*/ 1478280 h 1965960"/>
                  <a:gd name="connsiteX33" fmla="*/ 182880 w 1083616"/>
                  <a:gd name="connsiteY33" fmla="*/ 1508760 h 1965960"/>
                  <a:gd name="connsiteX34" fmla="*/ 167640 w 1083616"/>
                  <a:gd name="connsiteY34" fmla="*/ 1569720 h 1965960"/>
                  <a:gd name="connsiteX35" fmla="*/ 76200 w 1083616"/>
                  <a:gd name="connsiteY35" fmla="*/ 1600200 h 1965960"/>
                  <a:gd name="connsiteX36" fmla="*/ 121920 w 1083616"/>
                  <a:gd name="connsiteY36" fmla="*/ 1615440 h 1965960"/>
                  <a:gd name="connsiteX37" fmla="*/ 228600 w 1083616"/>
                  <a:gd name="connsiteY37" fmla="*/ 1645920 h 1965960"/>
                  <a:gd name="connsiteX38" fmla="*/ 182880 w 1083616"/>
                  <a:gd name="connsiteY38" fmla="*/ 1676400 h 1965960"/>
                  <a:gd name="connsiteX39" fmla="*/ 60960 w 1083616"/>
                  <a:gd name="connsiteY39" fmla="*/ 1706880 h 1965960"/>
                  <a:gd name="connsiteX40" fmla="*/ 0 w 1083616"/>
                  <a:gd name="connsiteY40" fmla="*/ 1722120 h 1965960"/>
                  <a:gd name="connsiteX41" fmla="*/ 121920 w 1083616"/>
                  <a:gd name="connsiteY41" fmla="*/ 1767840 h 1965960"/>
                  <a:gd name="connsiteX42" fmla="*/ 228600 w 1083616"/>
                  <a:gd name="connsiteY42" fmla="*/ 1798320 h 1965960"/>
                  <a:gd name="connsiteX43" fmla="*/ 91440 w 1083616"/>
                  <a:gd name="connsiteY43" fmla="*/ 1813560 h 1965960"/>
                  <a:gd name="connsiteX44" fmla="*/ 137160 w 1083616"/>
                  <a:gd name="connsiteY44" fmla="*/ 1844040 h 1965960"/>
                  <a:gd name="connsiteX45" fmla="*/ 213360 w 1083616"/>
                  <a:gd name="connsiteY45" fmla="*/ 1828800 h 1965960"/>
                  <a:gd name="connsiteX46" fmla="*/ 259080 w 1083616"/>
                  <a:gd name="connsiteY46" fmla="*/ 1798320 h 1965960"/>
                  <a:gd name="connsiteX47" fmla="*/ 320040 w 1083616"/>
                  <a:gd name="connsiteY47" fmla="*/ 1783080 h 1965960"/>
                  <a:gd name="connsiteX48" fmla="*/ 365760 w 1083616"/>
                  <a:gd name="connsiteY48" fmla="*/ 1767840 h 1965960"/>
                  <a:gd name="connsiteX49" fmla="*/ 457200 w 1083616"/>
                  <a:gd name="connsiteY49" fmla="*/ 1783080 h 1965960"/>
                  <a:gd name="connsiteX50" fmla="*/ 518160 w 1083616"/>
                  <a:gd name="connsiteY50" fmla="*/ 1965960 h 1965960"/>
                  <a:gd name="connsiteX51" fmla="*/ 548640 w 1083616"/>
                  <a:gd name="connsiteY51" fmla="*/ 1920240 h 1965960"/>
                  <a:gd name="connsiteX52" fmla="*/ 563880 w 1083616"/>
                  <a:gd name="connsiteY52" fmla="*/ 1813560 h 1965960"/>
                  <a:gd name="connsiteX53" fmla="*/ 624840 w 1083616"/>
                  <a:gd name="connsiteY53" fmla="*/ 1844040 h 1965960"/>
                  <a:gd name="connsiteX54" fmla="*/ 731520 w 1083616"/>
                  <a:gd name="connsiteY54" fmla="*/ 1950720 h 1965960"/>
                  <a:gd name="connsiteX55" fmla="*/ 792480 w 1083616"/>
                  <a:gd name="connsiteY55" fmla="*/ 1965960 h 1965960"/>
                  <a:gd name="connsiteX56" fmla="*/ 899160 w 1083616"/>
                  <a:gd name="connsiteY56" fmla="*/ 1935480 h 1965960"/>
                  <a:gd name="connsiteX57" fmla="*/ 929640 w 1083616"/>
                  <a:gd name="connsiteY57" fmla="*/ 1889760 h 1965960"/>
                  <a:gd name="connsiteX58" fmla="*/ 838200 w 1083616"/>
                  <a:gd name="connsiteY58" fmla="*/ 1844040 h 1965960"/>
                  <a:gd name="connsiteX59" fmla="*/ 853440 w 1083616"/>
                  <a:gd name="connsiteY59" fmla="*/ 1844040 h 1965960"/>
                  <a:gd name="connsiteX60" fmla="*/ 899160 w 1083616"/>
                  <a:gd name="connsiteY60" fmla="*/ 1828800 h 1965960"/>
                  <a:gd name="connsiteX61" fmla="*/ 960120 w 1083616"/>
                  <a:gd name="connsiteY61" fmla="*/ 1783080 h 1965960"/>
                  <a:gd name="connsiteX62" fmla="*/ 1005840 w 1083616"/>
                  <a:gd name="connsiteY62" fmla="*/ 1752600 h 1965960"/>
                  <a:gd name="connsiteX63" fmla="*/ 914400 w 1083616"/>
                  <a:gd name="connsiteY63" fmla="*/ 1706880 h 1965960"/>
                  <a:gd name="connsiteX64" fmla="*/ 822960 w 1083616"/>
                  <a:gd name="connsiteY64" fmla="*/ 1661160 h 1965960"/>
                  <a:gd name="connsiteX65" fmla="*/ 868680 w 1083616"/>
                  <a:gd name="connsiteY65" fmla="*/ 1645920 h 1965960"/>
                  <a:gd name="connsiteX66" fmla="*/ 960120 w 1083616"/>
                  <a:gd name="connsiteY66" fmla="*/ 1600200 h 1965960"/>
                  <a:gd name="connsiteX67" fmla="*/ 929640 w 1083616"/>
                  <a:gd name="connsiteY67" fmla="*/ 1569720 h 1965960"/>
                  <a:gd name="connsiteX68" fmla="*/ 944880 w 1083616"/>
                  <a:gd name="connsiteY68" fmla="*/ 1524000 h 1965960"/>
                  <a:gd name="connsiteX69" fmla="*/ 990600 w 1083616"/>
                  <a:gd name="connsiteY69" fmla="*/ 1478280 h 1965960"/>
                  <a:gd name="connsiteX70" fmla="*/ 990600 w 1083616"/>
                  <a:gd name="connsiteY70" fmla="*/ 1463040 h 1965960"/>
                  <a:gd name="connsiteX71" fmla="*/ 1036320 w 1083616"/>
                  <a:gd name="connsiteY71" fmla="*/ 1417320 h 1965960"/>
                  <a:gd name="connsiteX72" fmla="*/ 1036320 w 1083616"/>
                  <a:gd name="connsiteY72" fmla="*/ 1371600 h 1965960"/>
                  <a:gd name="connsiteX73" fmla="*/ 990600 w 1083616"/>
                  <a:gd name="connsiteY73" fmla="*/ 1386840 h 1965960"/>
                  <a:gd name="connsiteX74" fmla="*/ 899160 w 1083616"/>
                  <a:gd name="connsiteY74" fmla="*/ 1341120 h 1965960"/>
                  <a:gd name="connsiteX75" fmla="*/ 929640 w 1083616"/>
                  <a:gd name="connsiteY75" fmla="*/ 1295400 h 1965960"/>
                  <a:gd name="connsiteX76" fmla="*/ 868680 w 1083616"/>
                  <a:gd name="connsiteY76" fmla="*/ 1280160 h 1965960"/>
                  <a:gd name="connsiteX77" fmla="*/ 868680 w 1083616"/>
                  <a:gd name="connsiteY77" fmla="*/ 1264920 h 1965960"/>
                  <a:gd name="connsiteX78" fmla="*/ 929640 w 1083616"/>
                  <a:gd name="connsiteY78" fmla="*/ 1219200 h 1965960"/>
                  <a:gd name="connsiteX79" fmla="*/ 838200 w 1083616"/>
                  <a:gd name="connsiteY79" fmla="*/ 1188720 h 1965960"/>
                  <a:gd name="connsiteX80" fmla="*/ 792480 w 1083616"/>
                  <a:gd name="connsiteY80" fmla="*/ 1173480 h 1965960"/>
                  <a:gd name="connsiteX81" fmla="*/ 731520 w 1083616"/>
                  <a:gd name="connsiteY81" fmla="*/ 1158240 h 1965960"/>
                  <a:gd name="connsiteX82" fmla="*/ 822960 w 1083616"/>
                  <a:gd name="connsiteY82" fmla="*/ 1097280 h 1965960"/>
                  <a:gd name="connsiteX83" fmla="*/ 914400 w 1083616"/>
                  <a:gd name="connsiteY83" fmla="*/ 1066800 h 1965960"/>
                  <a:gd name="connsiteX84" fmla="*/ 807720 w 1083616"/>
                  <a:gd name="connsiteY84" fmla="*/ 1051560 h 1965960"/>
                  <a:gd name="connsiteX85" fmla="*/ 853440 w 1083616"/>
                  <a:gd name="connsiteY85" fmla="*/ 1021080 h 1965960"/>
                  <a:gd name="connsiteX86" fmla="*/ 868680 w 1083616"/>
                  <a:gd name="connsiteY86" fmla="*/ 975360 h 1965960"/>
                  <a:gd name="connsiteX87" fmla="*/ 777240 w 1083616"/>
                  <a:gd name="connsiteY87" fmla="*/ 1005840 h 1965960"/>
                  <a:gd name="connsiteX88" fmla="*/ 777240 w 1083616"/>
                  <a:gd name="connsiteY88" fmla="*/ 990600 h 1965960"/>
                  <a:gd name="connsiteX89" fmla="*/ 822960 w 1083616"/>
                  <a:gd name="connsiteY89" fmla="*/ 853440 h 1965960"/>
                  <a:gd name="connsiteX90" fmla="*/ 777240 w 1083616"/>
                  <a:gd name="connsiteY90" fmla="*/ 868680 h 1965960"/>
                  <a:gd name="connsiteX91" fmla="*/ 762000 w 1083616"/>
                  <a:gd name="connsiteY91" fmla="*/ 838200 h 1965960"/>
                  <a:gd name="connsiteX92" fmla="*/ 746760 w 1083616"/>
                  <a:gd name="connsiteY92" fmla="*/ 746760 h 1965960"/>
                  <a:gd name="connsiteX93" fmla="*/ 655320 w 1083616"/>
                  <a:gd name="connsiteY93" fmla="*/ 792480 h 1965960"/>
                  <a:gd name="connsiteX94" fmla="*/ 579120 w 1083616"/>
                  <a:gd name="connsiteY94" fmla="*/ 762000 h 1965960"/>
                  <a:gd name="connsiteX95" fmla="*/ 701040 w 1083616"/>
                  <a:gd name="connsiteY95" fmla="*/ 701040 h 1965960"/>
                  <a:gd name="connsiteX96" fmla="*/ 655320 w 1083616"/>
                  <a:gd name="connsiteY96" fmla="*/ 685800 h 1965960"/>
                  <a:gd name="connsiteX97" fmla="*/ 609600 w 1083616"/>
                  <a:gd name="connsiteY97" fmla="*/ 655320 h 1965960"/>
                  <a:gd name="connsiteX98" fmla="*/ 594360 w 1083616"/>
                  <a:gd name="connsiteY98" fmla="*/ 594360 h 1965960"/>
                  <a:gd name="connsiteX99" fmla="*/ 548640 w 1083616"/>
                  <a:gd name="connsiteY99" fmla="*/ 548640 h 1965960"/>
                  <a:gd name="connsiteX100" fmla="*/ 563880 w 1083616"/>
                  <a:gd name="connsiteY100" fmla="*/ 472440 h 1965960"/>
                  <a:gd name="connsiteX101" fmla="*/ 472440 w 1083616"/>
                  <a:gd name="connsiteY101" fmla="*/ 441960 h 1965960"/>
                  <a:gd name="connsiteX102" fmla="*/ 487680 w 1083616"/>
                  <a:gd name="connsiteY102" fmla="*/ 396240 h 1965960"/>
                  <a:gd name="connsiteX103" fmla="*/ 579120 w 1083616"/>
                  <a:gd name="connsiteY103" fmla="*/ 365760 h 1965960"/>
                  <a:gd name="connsiteX104" fmla="*/ 518160 w 1083616"/>
                  <a:gd name="connsiteY104" fmla="*/ 304800 h 1965960"/>
                  <a:gd name="connsiteX105" fmla="*/ 472440 w 1083616"/>
                  <a:gd name="connsiteY105" fmla="*/ 274320 h 1965960"/>
                  <a:gd name="connsiteX106" fmla="*/ 441960 w 1083616"/>
                  <a:gd name="connsiteY106" fmla="*/ 228600 h 1965960"/>
                  <a:gd name="connsiteX107" fmla="*/ 411480 w 1083616"/>
                  <a:gd name="connsiteY107" fmla="*/ 137160 h 1965960"/>
                  <a:gd name="connsiteX108" fmla="*/ 381000 w 1083616"/>
                  <a:gd name="connsiteY108" fmla="*/ 91440 h 1965960"/>
                  <a:gd name="connsiteX109" fmla="*/ 350520 w 1083616"/>
                  <a:gd name="connsiteY109" fmla="*/ 0 h 1965960"/>
                  <a:gd name="connsiteX110" fmla="*/ 320040 w 1083616"/>
                  <a:gd name="connsiteY110" fmla="*/ 152400 h 1965960"/>
                  <a:gd name="connsiteX111" fmla="*/ 320040 w 1083616"/>
                  <a:gd name="connsiteY111" fmla="*/ 152400 h 1965960"/>
                  <a:gd name="connsiteX0" fmla="*/ 320040 w 1083616"/>
                  <a:gd name="connsiteY0" fmla="*/ 91440 h 1965960"/>
                  <a:gd name="connsiteX1" fmla="*/ 320040 w 1083616"/>
                  <a:gd name="connsiteY1" fmla="*/ 91440 h 1965960"/>
                  <a:gd name="connsiteX2" fmla="*/ 335280 w 1083616"/>
                  <a:gd name="connsiteY2" fmla="*/ 259080 h 1965960"/>
                  <a:gd name="connsiteX3" fmla="*/ 350520 w 1083616"/>
                  <a:gd name="connsiteY3" fmla="*/ 304800 h 1965960"/>
                  <a:gd name="connsiteX4" fmla="*/ 320040 w 1083616"/>
                  <a:gd name="connsiteY4" fmla="*/ 396240 h 1965960"/>
                  <a:gd name="connsiteX5" fmla="*/ 274320 w 1083616"/>
                  <a:gd name="connsiteY5" fmla="*/ 426720 h 1965960"/>
                  <a:gd name="connsiteX6" fmla="*/ 243840 w 1083616"/>
                  <a:gd name="connsiteY6" fmla="*/ 457200 h 1965960"/>
                  <a:gd name="connsiteX7" fmla="*/ 335280 w 1083616"/>
                  <a:gd name="connsiteY7" fmla="*/ 502920 h 1965960"/>
                  <a:gd name="connsiteX8" fmla="*/ 289560 w 1083616"/>
                  <a:gd name="connsiteY8" fmla="*/ 533400 h 1965960"/>
                  <a:gd name="connsiteX9" fmla="*/ 228600 w 1083616"/>
                  <a:gd name="connsiteY9" fmla="*/ 548640 h 1965960"/>
                  <a:gd name="connsiteX10" fmla="*/ 274320 w 1083616"/>
                  <a:gd name="connsiteY10" fmla="*/ 640080 h 1965960"/>
                  <a:gd name="connsiteX11" fmla="*/ 228600 w 1083616"/>
                  <a:gd name="connsiteY11" fmla="*/ 670560 h 1965960"/>
                  <a:gd name="connsiteX12" fmla="*/ 182880 w 1083616"/>
                  <a:gd name="connsiteY12" fmla="*/ 655320 h 1965960"/>
                  <a:gd name="connsiteX13" fmla="*/ 213360 w 1083616"/>
                  <a:gd name="connsiteY13" fmla="*/ 746760 h 1965960"/>
                  <a:gd name="connsiteX14" fmla="*/ 213360 w 1083616"/>
                  <a:gd name="connsiteY14" fmla="*/ 822960 h 1965960"/>
                  <a:gd name="connsiteX15" fmla="*/ 228600 w 1083616"/>
                  <a:gd name="connsiteY15" fmla="*/ 868680 h 1965960"/>
                  <a:gd name="connsiteX16" fmla="*/ 182880 w 1083616"/>
                  <a:gd name="connsiteY16" fmla="*/ 883920 h 1965960"/>
                  <a:gd name="connsiteX17" fmla="*/ 121920 w 1083616"/>
                  <a:gd name="connsiteY17" fmla="*/ 899160 h 1965960"/>
                  <a:gd name="connsiteX18" fmla="*/ 167640 w 1083616"/>
                  <a:gd name="connsiteY18" fmla="*/ 914400 h 1965960"/>
                  <a:gd name="connsiteX19" fmla="*/ 198120 w 1083616"/>
                  <a:gd name="connsiteY19" fmla="*/ 960120 h 1965960"/>
                  <a:gd name="connsiteX20" fmla="*/ 60960 w 1083616"/>
                  <a:gd name="connsiteY20" fmla="*/ 1005840 h 1965960"/>
                  <a:gd name="connsiteX21" fmla="*/ 137160 w 1083616"/>
                  <a:gd name="connsiteY21" fmla="*/ 1082040 h 1965960"/>
                  <a:gd name="connsiteX22" fmla="*/ 91440 w 1083616"/>
                  <a:gd name="connsiteY22" fmla="*/ 1097280 h 1965960"/>
                  <a:gd name="connsiteX23" fmla="*/ 0 w 1083616"/>
                  <a:gd name="connsiteY23" fmla="*/ 1158240 h 1965960"/>
                  <a:gd name="connsiteX24" fmla="*/ 45720 w 1083616"/>
                  <a:gd name="connsiteY24" fmla="*/ 1188720 h 1965960"/>
                  <a:gd name="connsiteX25" fmla="*/ 167640 w 1083616"/>
                  <a:gd name="connsiteY25" fmla="*/ 1203960 h 1965960"/>
                  <a:gd name="connsiteX26" fmla="*/ 137160 w 1083616"/>
                  <a:gd name="connsiteY26" fmla="*/ 1249680 h 1965960"/>
                  <a:gd name="connsiteX27" fmla="*/ 45720 w 1083616"/>
                  <a:gd name="connsiteY27" fmla="*/ 1310640 h 1965960"/>
                  <a:gd name="connsiteX28" fmla="*/ 91440 w 1083616"/>
                  <a:gd name="connsiteY28" fmla="*/ 1341120 h 1965960"/>
                  <a:gd name="connsiteX29" fmla="*/ 167640 w 1083616"/>
                  <a:gd name="connsiteY29" fmla="*/ 1371600 h 1965960"/>
                  <a:gd name="connsiteX30" fmla="*/ 76200 w 1083616"/>
                  <a:gd name="connsiteY30" fmla="*/ 1432560 h 1965960"/>
                  <a:gd name="connsiteX31" fmla="*/ 30480 w 1083616"/>
                  <a:gd name="connsiteY31" fmla="*/ 1463040 h 1965960"/>
                  <a:gd name="connsiteX32" fmla="*/ 76200 w 1083616"/>
                  <a:gd name="connsiteY32" fmla="*/ 1478280 h 1965960"/>
                  <a:gd name="connsiteX33" fmla="*/ 182880 w 1083616"/>
                  <a:gd name="connsiteY33" fmla="*/ 1508760 h 1965960"/>
                  <a:gd name="connsiteX34" fmla="*/ 167640 w 1083616"/>
                  <a:gd name="connsiteY34" fmla="*/ 1569720 h 1965960"/>
                  <a:gd name="connsiteX35" fmla="*/ 76200 w 1083616"/>
                  <a:gd name="connsiteY35" fmla="*/ 1600200 h 1965960"/>
                  <a:gd name="connsiteX36" fmla="*/ 121920 w 1083616"/>
                  <a:gd name="connsiteY36" fmla="*/ 1615440 h 1965960"/>
                  <a:gd name="connsiteX37" fmla="*/ 228600 w 1083616"/>
                  <a:gd name="connsiteY37" fmla="*/ 1645920 h 1965960"/>
                  <a:gd name="connsiteX38" fmla="*/ 182880 w 1083616"/>
                  <a:gd name="connsiteY38" fmla="*/ 1676400 h 1965960"/>
                  <a:gd name="connsiteX39" fmla="*/ 60960 w 1083616"/>
                  <a:gd name="connsiteY39" fmla="*/ 1706880 h 1965960"/>
                  <a:gd name="connsiteX40" fmla="*/ 0 w 1083616"/>
                  <a:gd name="connsiteY40" fmla="*/ 1722120 h 1965960"/>
                  <a:gd name="connsiteX41" fmla="*/ 121920 w 1083616"/>
                  <a:gd name="connsiteY41" fmla="*/ 1767840 h 1965960"/>
                  <a:gd name="connsiteX42" fmla="*/ 228600 w 1083616"/>
                  <a:gd name="connsiteY42" fmla="*/ 1798320 h 1965960"/>
                  <a:gd name="connsiteX43" fmla="*/ 91440 w 1083616"/>
                  <a:gd name="connsiteY43" fmla="*/ 1813560 h 1965960"/>
                  <a:gd name="connsiteX44" fmla="*/ 137160 w 1083616"/>
                  <a:gd name="connsiteY44" fmla="*/ 1844040 h 1965960"/>
                  <a:gd name="connsiteX45" fmla="*/ 213360 w 1083616"/>
                  <a:gd name="connsiteY45" fmla="*/ 1828800 h 1965960"/>
                  <a:gd name="connsiteX46" fmla="*/ 259080 w 1083616"/>
                  <a:gd name="connsiteY46" fmla="*/ 1798320 h 1965960"/>
                  <a:gd name="connsiteX47" fmla="*/ 320040 w 1083616"/>
                  <a:gd name="connsiteY47" fmla="*/ 1783080 h 1965960"/>
                  <a:gd name="connsiteX48" fmla="*/ 365760 w 1083616"/>
                  <a:gd name="connsiteY48" fmla="*/ 1767840 h 1965960"/>
                  <a:gd name="connsiteX49" fmla="*/ 457200 w 1083616"/>
                  <a:gd name="connsiteY49" fmla="*/ 1783080 h 1965960"/>
                  <a:gd name="connsiteX50" fmla="*/ 548640 w 1083616"/>
                  <a:gd name="connsiteY50" fmla="*/ 1920240 h 1965960"/>
                  <a:gd name="connsiteX51" fmla="*/ 563880 w 1083616"/>
                  <a:gd name="connsiteY51" fmla="*/ 1813560 h 1965960"/>
                  <a:gd name="connsiteX52" fmla="*/ 624840 w 1083616"/>
                  <a:gd name="connsiteY52" fmla="*/ 1844040 h 1965960"/>
                  <a:gd name="connsiteX53" fmla="*/ 731520 w 1083616"/>
                  <a:gd name="connsiteY53" fmla="*/ 1950720 h 1965960"/>
                  <a:gd name="connsiteX54" fmla="*/ 792480 w 1083616"/>
                  <a:gd name="connsiteY54" fmla="*/ 1965960 h 1965960"/>
                  <a:gd name="connsiteX55" fmla="*/ 899160 w 1083616"/>
                  <a:gd name="connsiteY55" fmla="*/ 1935480 h 1965960"/>
                  <a:gd name="connsiteX56" fmla="*/ 929640 w 1083616"/>
                  <a:gd name="connsiteY56" fmla="*/ 1889760 h 1965960"/>
                  <a:gd name="connsiteX57" fmla="*/ 838200 w 1083616"/>
                  <a:gd name="connsiteY57" fmla="*/ 1844040 h 1965960"/>
                  <a:gd name="connsiteX58" fmla="*/ 853440 w 1083616"/>
                  <a:gd name="connsiteY58" fmla="*/ 1844040 h 1965960"/>
                  <a:gd name="connsiteX59" fmla="*/ 899160 w 1083616"/>
                  <a:gd name="connsiteY59" fmla="*/ 1828800 h 1965960"/>
                  <a:gd name="connsiteX60" fmla="*/ 960120 w 1083616"/>
                  <a:gd name="connsiteY60" fmla="*/ 1783080 h 1965960"/>
                  <a:gd name="connsiteX61" fmla="*/ 1005840 w 1083616"/>
                  <a:gd name="connsiteY61" fmla="*/ 1752600 h 1965960"/>
                  <a:gd name="connsiteX62" fmla="*/ 914400 w 1083616"/>
                  <a:gd name="connsiteY62" fmla="*/ 1706880 h 1965960"/>
                  <a:gd name="connsiteX63" fmla="*/ 822960 w 1083616"/>
                  <a:gd name="connsiteY63" fmla="*/ 1661160 h 1965960"/>
                  <a:gd name="connsiteX64" fmla="*/ 868680 w 1083616"/>
                  <a:gd name="connsiteY64" fmla="*/ 1645920 h 1965960"/>
                  <a:gd name="connsiteX65" fmla="*/ 960120 w 1083616"/>
                  <a:gd name="connsiteY65" fmla="*/ 1600200 h 1965960"/>
                  <a:gd name="connsiteX66" fmla="*/ 929640 w 1083616"/>
                  <a:gd name="connsiteY66" fmla="*/ 1569720 h 1965960"/>
                  <a:gd name="connsiteX67" fmla="*/ 944880 w 1083616"/>
                  <a:gd name="connsiteY67" fmla="*/ 1524000 h 1965960"/>
                  <a:gd name="connsiteX68" fmla="*/ 990600 w 1083616"/>
                  <a:gd name="connsiteY68" fmla="*/ 1478280 h 1965960"/>
                  <a:gd name="connsiteX69" fmla="*/ 990600 w 1083616"/>
                  <a:gd name="connsiteY69" fmla="*/ 1463040 h 1965960"/>
                  <a:gd name="connsiteX70" fmla="*/ 1036320 w 1083616"/>
                  <a:gd name="connsiteY70" fmla="*/ 1417320 h 1965960"/>
                  <a:gd name="connsiteX71" fmla="*/ 1036320 w 1083616"/>
                  <a:gd name="connsiteY71" fmla="*/ 1371600 h 1965960"/>
                  <a:gd name="connsiteX72" fmla="*/ 990600 w 1083616"/>
                  <a:gd name="connsiteY72" fmla="*/ 1386840 h 1965960"/>
                  <a:gd name="connsiteX73" fmla="*/ 899160 w 1083616"/>
                  <a:gd name="connsiteY73" fmla="*/ 1341120 h 1965960"/>
                  <a:gd name="connsiteX74" fmla="*/ 929640 w 1083616"/>
                  <a:gd name="connsiteY74" fmla="*/ 1295400 h 1965960"/>
                  <a:gd name="connsiteX75" fmla="*/ 868680 w 1083616"/>
                  <a:gd name="connsiteY75" fmla="*/ 1280160 h 1965960"/>
                  <a:gd name="connsiteX76" fmla="*/ 868680 w 1083616"/>
                  <a:gd name="connsiteY76" fmla="*/ 1264920 h 1965960"/>
                  <a:gd name="connsiteX77" fmla="*/ 929640 w 1083616"/>
                  <a:gd name="connsiteY77" fmla="*/ 1219200 h 1965960"/>
                  <a:gd name="connsiteX78" fmla="*/ 838200 w 1083616"/>
                  <a:gd name="connsiteY78" fmla="*/ 1188720 h 1965960"/>
                  <a:gd name="connsiteX79" fmla="*/ 792480 w 1083616"/>
                  <a:gd name="connsiteY79" fmla="*/ 1173480 h 1965960"/>
                  <a:gd name="connsiteX80" fmla="*/ 731520 w 1083616"/>
                  <a:gd name="connsiteY80" fmla="*/ 1158240 h 1965960"/>
                  <a:gd name="connsiteX81" fmla="*/ 822960 w 1083616"/>
                  <a:gd name="connsiteY81" fmla="*/ 1097280 h 1965960"/>
                  <a:gd name="connsiteX82" fmla="*/ 914400 w 1083616"/>
                  <a:gd name="connsiteY82" fmla="*/ 1066800 h 1965960"/>
                  <a:gd name="connsiteX83" fmla="*/ 807720 w 1083616"/>
                  <a:gd name="connsiteY83" fmla="*/ 1051560 h 1965960"/>
                  <a:gd name="connsiteX84" fmla="*/ 853440 w 1083616"/>
                  <a:gd name="connsiteY84" fmla="*/ 1021080 h 1965960"/>
                  <a:gd name="connsiteX85" fmla="*/ 868680 w 1083616"/>
                  <a:gd name="connsiteY85" fmla="*/ 975360 h 1965960"/>
                  <a:gd name="connsiteX86" fmla="*/ 777240 w 1083616"/>
                  <a:gd name="connsiteY86" fmla="*/ 1005840 h 1965960"/>
                  <a:gd name="connsiteX87" fmla="*/ 777240 w 1083616"/>
                  <a:gd name="connsiteY87" fmla="*/ 990600 h 1965960"/>
                  <a:gd name="connsiteX88" fmla="*/ 822960 w 1083616"/>
                  <a:gd name="connsiteY88" fmla="*/ 853440 h 1965960"/>
                  <a:gd name="connsiteX89" fmla="*/ 777240 w 1083616"/>
                  <a:gd name="connsiteY89" fmla="*/ 868680 h 1965960"/>
                  <a:gd name="connsiteX90" fmla="*/ 762000 w 1083616"/>
                  <a:gd name="connsiteY90" fmla="*/ 838200 h 1965960"/>
                  <a:gd name="connsiteX91" fmla="*/ 746760 w 1083616"/>
                  <a:gd name="connsiteY91" fmla="*/ 746760 h 1965960"/>
                  <a:gd name="connsiteX92" fmla="*/ 655320 w 1083616"/>
                  <a:gd name="connsiteY92" fmla="*/ 792480 h 1965960"/>
                  <a:gd name="connsiteX93" fmla="*/ 579120 w 1083616"/>
                  <a:gd name="connsiteY93" fmla="*/ 762000 h 1965960"/>
                  <a:gd name="connsiteX94" fmla="*/ 701040 w 1083616"/>
                  <a:gd name="connsiteY94" fmla="*/ 701040 h 1965960"/>
                  <a:gd name="connsiteX95" fmla="*/ 655320 w 1083616"/>
                  <a:gd name="connsiteY95" fmla="*/ 685800 h 1965960"/>
                  <a:gd name="connsiteX96" fmla="*/ 609600 w 1083616"/>
                  <a:gd name="connsiteY96" fmla="*/ 655320 h 1965960"/>
                  <a:gd name="connsiteX97" fmla="*/ 594360 w 1083616"/>
                  <a:gd name="connsiteY97" fmla="*/ 594360 h 1965960"/>
                  <a:gd name="connsiteX98" fmla="*/ 548640 w 1083616"/>
                  <a:gd name="connsiteY98" fmla="*/ 548640 h 1965960"/>
                  <a:gd name="connsiteX99" fmla="*/ 563880 w 1083616"/>
                  <a:gd name="connsiteY99" fmla="*/ 472440 h 1965960"/>
                  <a:gd name="connsiteX100" fmla="*/ 472440 w 1083616"/>
                  <a:gd name="connsiteY100" fmla="*/ 441960 h 1965960"/>
                  <a:gd name="connsiteX101" fmla="*/ 487680 w 1083616"/>
                  <a:gd name="connsiteY101" fmla="*/ 396240 h 1965960"/>
                  <a:gd name="connsiteX102" fmla="*/ 579120 w 1083616"/>
                  <a:gd name="connsiteY102" fmla="*/ 365760 h 1965960"/>
                  <a:gd name="connsiteX103" fmla="*/ 518160 w 1083616"/>
                  <a:gd name="connsiteY103" fmla="*/ 304800 h 1965960"/>
                  <a:gd name="connsiteX104" fmla="*/ 472440 w 1083616"/>
                  <a:gd name="connsiteY104" fmla="*/ 274320 h 1965960"/>
                  <a:gd name="connsiteX105" fmla="*/ 441960 w 1083616"/>
                  <a:gd name="connsiteY105" fmla="*/ 228600 h 1965960"/>
                  <a:gd name="connsiteX106" fmla="*/ 411480 w 1083616"/>
                  <a:gd name="connsiteY106" fmla="*/ 137160 h 1965960"/>
                  <a:gd name="connsiteX107" fmla="*/ 381000 w 1083616"/>
                  <a:gd name="connsiteY107" fmla="*/ 91440 h 1965960"/>
                  <a:gd name="connsiteX108" fmla="*/ 350520 w 1083616"/>
                  <a:gd name="connsiteY108" fmla="*/ 0 h 1965960"/>
                  <a:gd name="connsiteX109" fmla="*/ 320040 w 1083616"/>
                  <a:gd name="connsiteY109" fmla="*/ 152400 h 1965960"/>
                  <a:gd name="connsiteX110" fmla="*/ 320040 w 1083616"/>
                  <a:gd name="connsiteY110" fmla="*/ 152400 h 1965960"/>
                  <a:gd name="connsiteX0" fmla="*/ 320040 w 1083616"/>
                  <a:gd name="connsiteY0" fmla="*/ 91440 h 1965960"/>
                  <a:gd name="connsiteX1" fmla="*/ 320040 w 1083616"/>
                  <a:gd name="connsiteY1" fmla="*/ 91440 h 1965960"/>
                  <a:gd name="connsiteX2" fmla="*/ 335280 w 1083616"/>
                  <a:gd name="connsiteY2" fmla="*/ 259080 h 1965960"/>
                  <a:gd name="connsiteX3" fmla="*/ 350520 w 1083616"/>
                  <a:gd name="connsiteY3" fmla="*/ 304800 h 1965960"/>
                  <a:gd name="connsiteX4" fmla="*/ 320040 w 1083616"/>
                  <a:gd name="connsiteY4" fmla="*/ 396240 h 1965960"/>
                  <a:gd name="connsiteX5" fmla="*/ 274320 w 1083616"/>
                  <a:gd name="connsiteY5" fmla="*/ 426720 h 1965960"/>
                  <a:gd name="connsiteX6" fmla="*/ 243840 w 1083616"/>
                  <a:gd name="connsiteY6" fmla="*/ 457200 h 1965960"/>
                  <a:gd name="connsiteX7" fmla="*/ 335280 w 1083616"/>
                  <a:gd name="connsiteY7" fmla="*/ 502920 h 1965960"/>
                  <a:gd name="connsiteX8" fmla="*/ 289560 w 1083616"/>
                  <a:gd name="connsiteY8" fmla="*/ 533400 h 1965960"/>
                  <a:gd name="connsiteX9" fmla="*/ 228600 w 1083616"/>
                  <a:gd name="connsiteY9" fmla="*/ 548640 h 1965960"/>
                  <a:gd name="connsiteX10" fmla="*/ 274320 w 1083616"/>
                  <a:gd name="connsiteY10" fmla="*/ 640080 h 1965960"/>
                  <a:gd name="connsiteX11" fmla="*/ 228600 w 1083616"/>
                  <a:gd name="connsiteY11" fmla="*/ 670560 h 1965960"/>
                  <a:gd name="connsiteX12" fmla="*/ 182880 w 1083616"/>
                  <a:gd name="connsiteY12" fmla="*/ 655320 h 1965960"/>
                  <a:gd name="connsiteX13" fmla="*/ 213360 w 1083616"/>
                  <a:gd name="connsiteY13" fmla="*/ 746760 h 1965960"/>
                  <a:gd name="connsiteX14" fmla="*/ 213360 w 1083616"/>
                  <a:gd name="connsiteY14" fmla="*/ 822960 h 1965960"/>
                  <a:gd name="connsiteX15" fmla="*/ 228600 w 1083616"/>
                  <a:gd name="connsiteY15" fmla="*/ 868680 h 1965960"/>
                  <a:gd name="connsiteX16" fmla="*/ 182880 w 1083616"/>
                  <a:gd name="connsiteY16" fmla="*/ 883920 h 1965960"/>
                  <a:gd name="connsiteX17" fmla="*/ 121920 w 1083616"/>
                  <a:gd name="connsiteY17" fmla="*/ 899160 h 1965960"/>
                  <a:gd name="connsiteX18" fmla="*/ 167640 w 1083616"/>
                  <a:gd name="connsiteY18" fmla="*/ 914400 h 1965960"/>
                  <a:gd name="connsiteX19" fmla="*/ 198120 w 1083616"/>
                  <a:gd name="connsiteY19" fmla="*/ 960120 h 1965960"/>
                  <a:gd name="connsiteX20" fmla="*/ 60960 w 1083616"/>
                  <a:gd name="connsiteY20" fmla="*/ 1005840 h 1965960"/>
                  <a:gd name="connsiteX21" fmla="*/ 137160 w 1083616"/>
                  <a:gd name="connsiteY21" fmla="*/ 1082040 h 1965960"/>
                  <a:gd name="connsiteX22" fmla="*/ 91440 w 1083616"/>
                  <a:gd name="connsiteY22" fmla="*/ 1097280 h 1965960"/>
                  <a:gd name="connsiteX23" fmla="*/ 0 w 1083616"/>
                  <a:gd name="connsiteY23" fmla="*/ 1158240 h 1965960"/>
                  <a:gd name="connsiteX24" fmla="*/ 45720 w 1083616"/>
                  <a:gd name="connsiteY24" fmla="*/ 1188720 h 1965960"/>
                  <a:gd name="connsiteX25" fmla="*/ 167640 w 1083616"/>
                  <a:gd name="connsiteY25" fmla="*/ 1203960 h 1965960"/>
                  <a:gd name="connsiteX26" fmla="*/ 137160 w 1083616"/>
                  <a:gd name="connsiteY26" fmla="*/ 1249680 h 1965960"/>
                  <a:gd name="connsiteX27" fmla="*/ 45720 w 1083616"/>
                  <a:gd name="connsiteY27" fmla="*/ 1310640 h 1965960"/>
                  <a:gd name="connsiteX28" fmla="*/ 91440 w 1083616"/>
                  <a:gd name="connsiteY28" fmla="*/ 1341120 h 1965960"/>
                  <a:gd name="connsiteX29" fmla="*/ 167640 w 1083616"/>
                  <a:gd name="connsiteY29" fmla="*/ 1371600 h 1965960"/>
                  <a:gd name="connsiteX30" fmla="*/ 76200 w 1083616"/>
                  <a:gd name="connsiteY30" fmla="*/ 1432560 h 1965960"/>
                  <a:gd name="connsiteX31" fmla="*/ 30480 w 1083616"/>
                  <a:gd name="connsiteY31" fmla="*/ 1463040 h 1965960"/>
                  <a:gd name="connsiteX32" fmla="*/ 76200 w 1083616"/>
                  <a:gd name="connsiteY32" fmla="*/ 1478280 h 1965960"/>
                  <a:gd name="connsiteX33" fmla="*/ 182880 w 1083616"/>
                  <a:gd name="connsiteY33" fmla="*/ 1508760 h 1965960"/>
                  <a:gd name="connsiteX34" fmla="*/ 167640 w 1083616"/>
                  <a:gd name="connsiteY34" fmla="*/ 1569720 h 1965960"/>
                  <a:gd name="connsiteX35" fmla="*/ 76200 w 1083616"/>
                  <a:gd name="connsiteY35" fmla="*/ 1600200 h 1965960"/>
                  <a:gd name="connsiteX36" fmla="*/ 121920 w 1083616"/>
                  <a:gd name="connsiteY36" fmla="*/ 1615440 h 1965960"/>
                  <a:gd name="connsiteX37" fmla="*/ 228600 w 1083616"/>
                  <a:gd name="connsiteY37" fmla="*/ 1645920 h 1965960"/>
                  <a:gd name="connsiteX38" fmla="*/ 182880 w 1083616"/>
                  <a:gd name="connsiteY38" fmla="*/ 1676400 h 1965960"/>
                  <a:gd name="connsiteX39" fmla="*/ 60960 w 1083616"/>
                  <a:gd name="connsiteY39" fmla="*/ 1706880 h 1965960"/>
                  <a:gd name="connsiteX40" fmla="*/ 0 w 1083616"/>
                  <a:gd name="connsiteY40" fmla="*/ 1722120 h 1965960"/>
                  <a:gd name="connsiteX41" fmla="*/ 121920 w 1083616"/>
                  <a:gd name="connsiteY41" fmla="*/ 1767840 h 1965960"/>
                  <a:gd name="connsiteX42" fmla="*/ 228600 w 1083616"/>
                  <a:gd name="connsiteY42" fmla="*/ 1798320 h 1965960"/>
                  <a:gd name="connsiteX43" fmla="*/ 91440 w 1083616"/>
                  <a:gd name="connsiteY43" fmla="*/ 1813560 h 1965960"/>
                  <a:gd name="connsiteX44" fmla="*/ 137160 w 1083616"/>
                  <a:gd name="connsiteY44" fmla="*/ 1844040 h 1965960"/>
                  <a:gd name="connsiteX45" fmla="*/ 213360 w 1083616"/>
                  <a:gd name="connsiteY45" fmla="*/ 1828800 h 1965960"/>
                  <a:gd name="connsiteX46" fmla="*/ 259080 w 1083616"/>
                  <a:gd name="connsiteY46" fmla="*/ 1798320 h 1965960"/>
                  <a:gd name="connsiteX47" fmla="*/ 320040 w 1083616"/>
                  <a:gd name="connsiteY47" fmla="*/ 1783080 h 1965960"/>
                  <a:gd name="connsiteX48" fmla="*/ 365760 w 1083616"/>
                  <a:gd name="connsiteY48" fmla="*/ 1767840 h 1965960"/>
                  <a:gd name="connsiteX49" fmla="*/ 457200 w 1083616"/>
                  <a:gd name="connsiteY49" fmla="*/ 1783080 h 1965960"/>
                  <a:gd name="connsiteX50" fmla="*/ 563880 w 1083616"/>
                  <a:gd name="connsiteY50" fmla="*/ 1813560 h 1965960"/>
                  <a:gd name="connsiteX51" fmla="*/ 624840 w 1083616"/>
                  <a:gd name="connsiteY51" fmla="*/ 1844040 h 1965960"/>
                  <a:gd name="connsiteX52" fmla="*/ 731520 w 1083616"/>
                  <a:gd name="connsiteY52" fmla="*/ 1950720 h 1965960"/>
                  <a:gd name="connsiteX53" fmla="*/ 792480 w 1083616"/>
                  <a:gd name="connsiteY53" fmla="*/ 1965960 h 1965960"/>
                  <a:gd name="connsiteX54" fmla="*/ 899160 w 1083616"/>
                  <a:gd name="connsiteY54" fmla="*/ 1935480 h 1965960"/>
                  <a:gd name="connsiteX55" fmla="*/ 929640 w 1083616"/>
                  <a:gd name="connsiteY55" fmla="*/ 1889760 h 1965960"/>
                  <a:gd name="connsiteX56" fmla="*/ 838200 w 1083616"/>
                  <a:gd name="connsiteY56" fmla="*/ 1844040 h 1965960"/>
                  <a:gd name="connsiteX57" fmla="*/ 853440 w 1083616"/>
                  <a:gd name="connsiteY57" fmla="*/ 1844040 h 1965960"/>
                  <a:gd name="connsiteX58" fmla="*/ 899160 w 1083616"/>
                  <a:gd name="connsiteY58" fmla="*/ 1828800 h 1965960"/>
                  <a:gd name="connsiteX59" fmla="*/ 960120 w 1083616"/>
                  <a:gd name="connsiteY59" fmla="*/ 1783080 h 1965960"/>
                  <a:gd name="connsiteX60" fmla="*/ 1005840 w 1083616"/>
                  <a:gd name="connsiteY60" fmla="*/ 1752600 h 1965960"/>
                  <a:gd name="connsiteX61" fmla="*/ 914400 w 1083616"/>
                  <a:gd name="connsiteY61" fmla="*/ 1706880 h 1965960"/>
                  <a:gd name="connsiteX62" fmla="*/ 822960 w 1083616"/>
                  <a:gd name="connsiteY62" fmla="*/ 1661160 h 1965960"/>
                  <a:gd name="connsiteX63" fmla="*/ 868680 w 1083616"/>
                  <a:gd name="connsiteY63" fmla="*/ 1645920 h 1965960"/>
                  <a:gd name="connsiteX64" fmla="*/ 960120 w 1083616"/>
                  <a:gd name="connsiteY64" fmla="*/ 1600200 h 1965960"/>
                  <a:gd name="connsiteX65" fmla="*/ 929640 w 1083616"/>
                  <a:gd name="connsiteY65" fmla="*/ 1569720 h 1965960"/>
                  <a:gd name="connsiteX66" fmla="*/ 944880 w 1083616"/>
                  <a:gd name="connsiteY66" fmla="*/ 1524000 h 1965960"/>
                  <a:gd name="connsiteX67" fmla="*/ 990600 w 1083616"/>
                  <a:gd name="connsiteY67" fmla="*/ 1478280 h 1965960"/>
                  <a:gd name="connsiteX68" fmla="*/ 990600 w 1083616"/>
                  <a:gd name="connsiteY68" fmla="*/ 1463040 h 1965960"/>
                  <a:gd name="connsiteX69" fmla="*/ 1036320 w 1083616"/>
                  <a:gd name="connsiteY69" fmla="*/ 1417320 h 1965960"/>
                  <a:gd name="connsiteX70" fmla="*/ 1036320 w 1083616"/>
                  <a:gd name="connsiteY70" fmla="*/ 1371600 h 1965960"/>
                  <a:gd name="connsiteX71" fmla="*/ 990600 w 1083616"/>
                  <a:gd name="connsiteY71" fmla="*/ 1386840 h 1965960"/>
                  <a:gd name="connsiteX72" fmla="*/ 899160 w 1083616"/>
                  <a:gd name="connsiteY72" fmla="*/ 1341120 h 1965960"/>
                  <a:gd name="connsiteX73" fmla="*/ 929640 w 1083616"/>
                  <a:gd name="connsiteY73" fmla="*/ 1295400 h 1965960"/>
                  <a:gd name="connsiteX74" fmla="*/ 868680 w 1083616"/>
                  <a:gd name="connsiteY74" fmla="*/ 1280160 h 1965960"/>
                  <a:gd name="connsiteX75" fmla="*/ 868680 w 1083616"/>
                  <a:gd name="connsiteY75" fmla="*/ 1264920 h 1965960"/>
                  <a:gd name="connsiteX76" fmla="*/ 929640 w 1083616"/>
                  <a:gd name="connsiteY76" fmla="*/ 1219200 h 1965960"/>
                  <a:gd name="connsiteX77" fmla="*/ 838200 w 1083616"/>
                  <a:gd name="connsiteY77" fmla="*/ 1188720 h 1965960"/>
                  <a:gd name="connsiteX78" fmla="*/ 792480 w 1083616"/>
                  <a:gd name="connsiteY78" fmla="*/ 1173480 h 1965960"/>
                  <a:gd name="connsiteX79" fmla="*/ 731520 w 1083616"/>
                  <a:gd name="connsiteY79" fmla="*/ 1158240 h 1965960"/>
                  <a:gd name="connsiteX80" fmla="*/ 822960 w 1083616"/>
                  <a:gd name="connsiteY80" fmla="*/ 1097280 h 1965960"/>
                  <a:gd name="connsiteX81" fmla="*/ 914400 w 1083616"/>
                  <a:gd name="connsiteY81" fmla="*/ 1066800 h 1965960"/>
                  <a:gd name="connsiteX82" fmla="*/ 807720 w 1083616"/>
                  <a:gd name="connsiteY82" fmla="*/ 1051560 h 1965960"/>
                  <a:gd name="connsiteX83" fmla="*/ 853440 w 1083616"/>
                  <a:gd name="connsiteY83" fmla="*/ 1021080 h 1965960"/>
                  <a:gd name="connsiteX84" fmla="*/ 868680 w 1083616"/>
                  <a:gd name="connsiteY84" fmla="*/ 975360 h 1965960"/>
                  <a:gd name="connsiteX85" fmla="*/ 777240 w 1083616"/>
                  <a:gd name="connsiteY85" fmla="*/ 1005840 h 1965960"/>
                  <a:gd name="connsiteX86" fmla="*/ 777240 w 1083616"/>
                  <a:gd name="connsiteY86" fmla="*/ 990600 h 1965960"/>
                  <a:gd name="connsiteX87" fmla="*/ 822960 w 1083616"/>
                  <a:gd name="connsiteY87" fmla="*/ 853440 h 1965960"/>
                  <a:gd name="connsiteX88" fmla="*/ 777240 w 1083616"/>
                  <a:gd name="connsiteY88" fmla="*/ 868680 h 1965960"/>
                  <a:gd name="connsiteX89" fmla="*/ 762000 w 1083616"/>
                  <a:gd name="connsiteY89" fmla="*/ 838200 h 1965960"/>
                  <a:gd name="connsiteX90" fmla="*/ 746760 w 1083616"/>
                  <a:gd name="connsiteY90" fmla="*/ 746760 h 1965960"/>
                  <a:gd name="connsiteX91" fmla="*/ 655320 w 1083616"/>
                  <a:gd name="connsiteY91" fmla="*/ 792480 h 1965960"/>
                  <a:gd name="connsiteX92" fmla="*/ 579120 w 1083616"/>
                  <a:gd name="connsiteY92" fmla="*/ 762000 h 1965960"/>
                  <a:gd name="connsiteX93" fmla="*/ 701040 w 1083616"/>
                  <a:gd name="connsiteY93" fmla="*/ 701040 h 1965960"/>
                  <a:gd name="connsiteX94" fmla="*/ 655320 w 1083616"/>
                  <a:gd name="connsiteY94" fmla="*/ 685800 h 1965960"/>
                  <a:gd name="connsiteX95" fmla="*/ 609600 w 1083616"/>
                  <a:gd name="connsiteY95" fmla="*/ 655320 h 1965960"/>
                  <a:gd name="connsiteX96" fmla="*/ 594360 w 1083616"/>
                  <a:gd name="connsiteY96" fmla="*/ 594360 h 1965960"/>
                  <a:gd name="connsiteX97" fmla="*/ 548640 w 1083616"/>
                  <a:gd name="connsiteY97" fmla="*/ 548640 h 1965960"/>
                  <a:gd name="connsiteX98" fmla="*/ 563880 w 1083616"/>
                  <a:gd name="connsiteY98" fmla="*/ 472440 h 1965960"/>
                  <a:gd name="connsiteX99" fmla="*/ 472440 w 1083616"/>
                  <a:gd name="connsiteY99" fmla="*/ 441960 h 1965960"/>
                  <a:gd name="connsiteX100" fmla="*/ 487680 w 1083616"/>
                  <a:gd name="connsiteY100" fmla="*/ 396240 h 1965960"/>
                  <a:gd name="connsiteX101" fmla="*/ 579120 w 1083616"/>
                  <a:gd name="connsiteY101" fmla="*/ 365760 h 1965960"/>
                  <a:gd name="connsiteX102" fmla="*/ 518160 w 1083616"/>
                  <a:gd name="connsiteY102" fmla="*/ 304800 h 1965960"/>
                  <a:gd name="connsiteX103" fmla="*/ 472440 w 1083616"/>
                  <a:gd name="connsiteY103" fmla="*/ 274320 h 1965960"/>
                  <a:gd name="connsiteX104" fmla="*/ 441960 w 1083616"/>
                  <a:gd name="connsiteY104" fmla="*/ 228600 h 1965960"/>
                  <a:gd name="connsiteX105" fmla="*/ 411480 w 1083616"/>
                  <a:gd name="connsiteY105" fmla="*/ 137160 h 1965960"/>
                  <a:gd name="connsiteX106" fmla="*/ 381000 w 1083616"/>
                  <a:gd name="connsiteY106" fmla="*/ 91440 h 1965960"/>
                  <a:gd name="connsiteX107" fmla="*/ 350520 w 1083616"/>
                  <a:gd name="connsiteY107" fmla="*/ 0 h 1965960"/>
                  <a:gd name="connsiteX108" fmla="*/ 320040 w 1083616"/>
                  <a:gd name="connsiteY108" fmla="*/ 152400 h 1965960"/>
                  <a:gd name="connsiteX109" fmla="*/ 320040 w 1083616"/>
                  <a:gd name="connsiteY109" fmla="*/ 152400 h 1965960"/>
                  <a:gd name="connsiteX0" fmla="*/ 320040 w 1083616"/>
                  <a:gd name="connsiteY0" fmla="*/ 91440 h 1965960"/>
                  <a:gd name="connsiteX1" fmla="*/ 320040 w 1083616"/>
                  <a:gd name="connsiteY1" fmla="*/ 91440 h 1965960"/>
                  <a:gd name="connsiteX2" fmla="*/ 335280 w 1083616"/>
                  <a:gd name="connsiteY2" fmla="*/ 259080 h 1965960"/>
                  <a:gd name="connsiteX3" fmla="*/ 350520 w 1083616"/>
                  <a:gd name="connsiteY3" fmla="*/ 304800 h 1965960"/>
                  <a:gd name="connsiteX4" fmla="*/ 320040 w 1083616"/>
                  <a:gd name="connsiteY4" fmla="*/ 396240 h 1965960"/>
                  <a:gd name="connsiteX5" fmla="*/ 274320 w 1083616"/>
                  <a:gd name="connsiteY5" fmla="*/ 426720 h 1965960"/>
                  <a:gd name="connsiteX6" fmla="*/ 243840 w 1083616"/>
                  <a:gd name="connsiteY6" fmla="*/ 457200 h 1965960"/>
                  <a:gd name="connsiteX7" fmla="*/ 335280 w 1083616"/>
                  <a:gd name="connsiteY7" fmla="*/ 502920 h 1965960"/>
                  <a:gd name="connsiteX8" fmla="*/ 289560 w 1083616"/>
                  <a:gd name="connsiteY8" fmla="*/ 533400 h 1965960"/>
                  <a:gd name="connsiteX9" fmla="*/ 228600 w 1083616"/>
                  <a:gd name="connsiteY9" fmla="*/ 548640 h 1965960"/>
                  <a:gd name="connsiteX10" fmla="*/ 274320 w 1083616"/>
                  <a:gd name="connsiteY10" fmla="*/ 640080 h 1965960"/>
                  <a:gd name="connsiteX11" fmla="*/ 228600 w 1083616"/>
                  <a:gd name="connsiteY11" fmla="*/ 670560 h 1965960"/>
                  <a:gd name="connsiteX12" fmla="*/ 182880 w 1083616"/>
                  <a:gd name="connsiteY12" fmla="*/ 655320 h 1965960"/>
                  <a:gd name="connsiteX13" fmla="*/ 213360 w 1083616"/>
                  <a:gd name="connsiteY13" fmla="*/ 746760 h 1965960"/>
                  <a:gd name="connsiteX14" fmla="*/ 213360 w 1083616"/>
                  <a:gd name="connsiteY14" fmla="*/ 822960 h 1965960"/>
                  <a:gd name="connsiteX15" fmla="*/ 228600 w 1083616"/>
                  <a:gd name="connsiteY15" fmla="*/ 868680 h 1965960"/>
                  <a:gd name="connsiteX16" fmla="*/ 182880 w 1083616"/>
                  <a:gd name="connsiteY16" fmla="*/ 883920 h 1965960"/>
                  <a:gd name="connsiteX17" fmla="*/ 121920 w 1083616"/>
                  <a:gd name="connsiteY17" fmla="*/ 899160 h 1965960"/>
                  <a:gd name="connsiteX18" fmla="*/ 167640 w 1083616"/>
                  <a:gd name="connsiteY18" fmla="*/ 914400 h 1965960"/>
                  <a:gd name="connsiteX19" fmla="*/ 198120 w 1083616"/>
                  <a:gd name="connsiteY19" fmla="*/ 960120 h 1965960"/>
                  <a:gd name="connsiteX20" fmla="*/ 60960 w 1083616"/>
                  <a:gd name="connsiteY20" fmla="*/ 1005840 h 1965960"/>
                  <a:gd name="connsiteX21" fmla="*/ 137160 w 1083616"/>
                  <a:gd name="connsiteY21" fmla="*/ 1082040 h 1965960"/>
                  <a:gd name="connsiteX22" fmla="*/ 91440 w 1083616"/>
                  <a:gd name="connsiteY22" fmla="*/ 1097280 h 1965960"/>
                  <a:gd name="connsiteX23" fmla="*/ 0 w 1083616"/>
                  <a:gd name="connsiteY23" fmla="*/ 1158240 h 1965960"/>
                  <a:gd name="connsiteX24" fmla="*/ 45720 w 1083616"/>
                  <a:gd name="connsiteY24" fmla="*/ 1188720 h 1965960"/>
                  <a:gd name="connsiteX25" fmla="*/ 167640 w 1083616"/>
                  <a:gd name="connsiteY25" fmla="*/ 1203960 h 1965960"/>
                  <a:gd name="connsiteX26" fmla="*/ 137160 w 1083616"/>
                  <a:gd name="connsiteY26" fmla="*/ 1249680 h 1965960"/>
                  <a:gd name="connsiteX27" fmla="*/ 45720 w 1083616"/>
                  <a:gd name="connsiteY27" fmla="*/ 1310640 h 1965960"/>
                  <a:gd name="connsiteX28" fmla="*/ 91440 w 1083616"/>
                  <a:gd name="connsiteY28" fmla="*/ 1341120 h 1965960"/>
                  <a:gd name="connsiteX29" fmla="*/ 167640 w 1083616"/>
                  <a:gd name="connsiteY29" fmla="*/ 1371600 h 1965960"/>
                  <a:gd name="connsiteX30" fmla="*/ 76200 w 1083616"/>
                  <a:gd name="connsiteY30" fmla="*/ 1432560 h 1965960"/>
                  <a:gd name="connsiteX31" fmla="*/ 30480 w 1083616"/>
                  <a:gd name="connsiteY31" fmla="*/ 1463040 h 1965960"/>
                  <a:gd name="connsiteX32" fmla="*/ 76200 w 1083616"/>
                  <a:gd name="connsiteY32" fmla="*/ 1478280 h 1965960"/>
                  <a:gd name="connsiteX33" fmla="*/ 182880 w 1083616"/>
                  <a:gd name="connsiteY33" fmla="*/ 1508760 h 1965960"/>
                  <a:gd name="connsiteX34" fmla="*/ 167640 w 1083616"/>
                  <a:gd name="connsiteY34" fmla="*/ 1569720 h 1965960"/>
                  <a:gd name="connsiteX35" fmla="*/ 76200 w 1083616"/>
                  <a:gd name="connsiteY35" fmla="*/ 1600200 h 1965960"/>
                  <a:gd name="connsiteX36" fmla="*/ 121920 w 1083616"/>
                  <a:gd name="connsiteY36" fmla="*/ 1615440 h 1965960"/>
                  <a:gd name="connsiteX37" fmla="*/ 228600 w 1083616"/>
                  <a:gd name="connsiteY37" fmla="*/ 1645920 h 1965960"/>
                  <a:gd name="connsiteX38" fmla="*/ 182880 w 1083616"/>
                  <a:gd name="connsiteY38" fmla="*/ 1676400 h 1965960"/>
                  <a:gd name="connsiteX39" fmla="*/ 60960 w 1083616"/>
                  <a:gd name="connsiteY39" fmla="*/ 1706880 h 1965960"/>
                  <a:gd name="connsiteX40" fmla="*/ 0 w 1083616"/>
                  <a:gd name="connsiteY40" fmla="*/ 1722120 h 1965960"/>
                  <a:gd name="connsiteX41" fmla="*/ 121920 w 1083616"/>
                  <a:gd name="connsiteY41" fmla="*/ 1767840 h 1965960"/>
                  <a:gd name="connsiteX42" fmla="*/ 228600 w 1083616"/>
                  <a:gd name="connsiteY42" fmla="*/ 1798320 h 1965960"/>
                  <a:gd name="connsiteX43" fmla="*/ 91440 w 1083616"/>
                  <a:gd name="connsiteY43" fmla="*/ 1813560 h 1965960"/>
                  <a:gd name="connsiteX44" fmla="*/ 137160 w 1083616"/>
                  <a:gd name="connsiteY44" fmla="*/ 1844040 h 1965960"/>
                  <a:gd name="connsiteX45" fmla="*/ 213360 w 1083616"/>
                  <a:gd name="connsiteY45" fmla="*/ 1828800 h 1965960"/>
                  <a:gd name="connsiteX46" fmla="*/ 259080 w 1083616"/>
                  <a:gd name="connsiteY46" fmla="*/ 1798320 h 1965960"/>
                  <a:gd name="connsiteX47" fmla="*/ 320040 w 1083616"/>
                  <a:gd name="connsiteY47" fmla="*/ 1783080 h 1965960"/>
                  <a:gd name="connsiteX48" fmla="*/ 365760 w 1083616"/>
                  <a:gd name="connsiteY48" fmla="*/ 1767840 h 1965960"/>
                  <a:gd name="connsiteX49" fmla="*/ 457200 w 1083616"/>
                  <a:gd name="connsiteY49" fmla="*/ 1783080 h 1965960"/>
                  <a:gd name="connsiteX50" fmla="*/ 563880 w 1083616"/>
                  <a:gd name="connsiteY50" fmla="*/ 1813560 h 1965960"/>
                  <a:gd name="connsiteX51" fmla="*/ 624840 w 1083616"/>
                  <a:gd name="connsiteY51" fmla="*/ 1844040 h 1965960"/>
                  <a:gd name="connsiteX52" fmla="*/ 731520 w 1083616"/>
                  <a:gd name="connsiteY52" fmla="*/ 1905718 h 1965960"/>
                  <a:gd name="connsiteX53" fmla="*/ 792480 w 1083616"/>
                  <a:gd name="connsiteY53" fmla="*/ 1965960 h 1965960"/>
                  <a:gd name="connsiteX54" fmla="*/ 899160 w 1083616"/>
                  <a:gd name="connsiteY54" fmla="*/ 1935480 h 1965960"/>
                  <a:gd name="connsiteX55" fmla="*/ 929640 w 1083616"/>
                  <a:gd name="connsiteY55" fmla="*/ 1889760 h 1965960"/>
                  <a:gd name="connsiteX56" fmla="*/ 838200 w 1083616"/>
                  <a:gd name="connsiteY56" fmla="*/ 1844040 h 1965960"/>
                  <a:gd name="connsiteX57" fmla="*/ 853440 w 1083616"/>
                  <a:gd name="connsiteY57" fmla="*/ 1844040 h 1965960"/>
                  <a:gd name="connsiteX58" fmla="*/ 899160 w 1083616"/>
                  <a:gd name="connsiteY58" fmla="*/ 1828800 h 1965960"/>
                  <a:gd name="connsiteX59" fmla="*/ 960120 w 1083616"/>
                  <a:gd name="connsiteY59" fmla="*/ 1783080 h 1965960"/>
                  <a:gd name="connsiteX60" fmla="*/ 1005840 w 1083616"/>
                  <a:gd name="connsiteY60" fmla="*/ 1752600 h 1965960"/>
                  <a:gd name="connsiteX61" fmla="*/ 914400 w 1083616"/>
                  <a:gd name="connsiteY61" fmla="*/ 1706880 h 1965960"/>
                  <a:gd name="connsiteX62" fmla="*/ 822960 w 1083616"/>
                  <a:gd name="connsiteY62" fmla="*/ 1661160 h 1965960"/>
                  <a:gd name="connsiteX63" fmla="*/ 868680 w 1083616"/>
                  <a:gd name="connsiteY63" fmla="*/ 1645920 h 1965960"/>
                  <a:gd name="connsiteX64" fmla="*/ 960120 w 1083616"/>
                  <a:gd name="connsiteY64" fmla="*/ 1600200 h 1965960"/>
                  <a:gd name="connsiteX65" fmla="*/ 929640 w 1083616"/>
                  <a:gd name="connsiteY65" fmla="*/ 1569720 h 1965960"/>
                  <a:gd name="connsiteX66" fmla="*/ 944880 w 1083616"/>
                  <a:gd name="connsiteY66" fmla="*/ 1524000 h 1965960"/>
                  <a:gd name="connsiteX67" fmla="*/ 990600 w 1083616"/>
                  <a:gd name="connsiteY67" fmla="*/ 1478280 h 1965960"/>
                  <a:gd name="connsiteX68" fmla="*/ 990600 w 1083616"/>
                  <a:gd name="connsiteY68" fmla="*/ 1463040 h 1965960"/>
                  <a:gd name="connsiteX69" fmla="*/ 1036320 w 1083616"/>
                  <a:gd name="connsiteY69" fmla="*/ 1417320 h 1965960"/>
                  <a:gd name="connsiteX70" fmla="*/ 1036320 w 1083616"/>
                  <a:gd name="connsiteY70" fmla="*/ 1371600 h 1965960"/>
                  <a:gd name="connsiteX71" fmla="*/ 990600 w 1083616"/>
                  <a:gd name="connsiteY71" fmla="*/ 1386840 h 1965960"/>
                  <a:gd name="connsiteX72" fmla="*/ 899160 w 1083616"/>
                  <a:gd name="connsiteY72" fmla="*/ 1341120 h 1965960"/>
                  <a:gd name="connsiteX73" fmla="*/ 929640 w 1083616"/>
                  <a:gd name="connsiteY73" fmla="*/ 1295400 h 1965960"/>
                  <a:gd name="connsiteX74" fmla="*/ 868680 w 1083616"/>
                  <a:gd name="connsiteY74" fmla="*/ 1280160 h 1965960"/>
                  <a:gd name="connsiteX75" fmla="*/ 868680 w 1083616"/>
                  <a:gd name="connsiteY75" fmla="*/ 1264920 h 1965960"/>
                  <a:gd name="connsiteX76" fmla="*/ 929640 w 1083616"/>
                  <a:gd name="connsiteY76" fmla="*/ 1219200 h 1965960"/>
                  <a:gd name="connsiteX77" fmla="*/ 838200 w 1083616"/>
                  <a:gd name="connsiteY77" fmla="*/ 1188720 h 1965960"/>
                  <a:gd name="connsiteX78" fmla="*/ 792480 w 1083616"/>
                  <a:gd name="connsiteY78" fmla="*/ 1173480 h 1965960"/>
                  <a:gd name="connsiteX79" fmla="*/ 731520 w 1083616"/>
                  <a:gd name="connsiteY79" fmla="*/ 1158240 h 1965960"/>
                  <a:gd name="connsiteX80" fmla="*/ 822960 w 1083616"/>
                  <a:gd name="connsiteY80" fmla="*/ 1097280 h 1965960"/>
                  <a:gd name="connsiteX81" fmla="*/ 914400 w 1083616"/>
                  <a:gd name="connsiteY81" fmla="*/ 1066800 h 1965960"/>
                  <a:gd name="connsiteX82" fmla="*/ 807720 w 1083616"/>
                  <a:gd name="connsiteY82" fmla="*/ 1051560 h 1965960"/>
                  <a:gd name="connsiteX83" fmla="*/ 853440 w 1083616"/>
                  <a:gd name="connsiteY83" fmla="*/ 1021080 h 1965960"/>
                  <a:gd name="connsiteX84" fmla="*/ 868680 w 1083616"/>
                  <a:gd name="connsiteY84" fmla="*/ 975360 h 1965960"/>
                  <a:gd name="connsiteX85" fmla="*/ 777240 w 1083616"/>
                  <a:gd name="connsiteY85" fmla="*/ 1005840 h 1965960"/>
                  <a:gd name="connsiteX86" fmla="*/ 777240 w 1083616"/>
                  <a:gd name="connsiteY86" fmla="*/ 990600 h 1965960"/>
                  <a:gd name="connsiteX87" fmla="*/ 822960 w 1083616"/>
                  <a:gd name="connsiteY87" fmla="*/ 853440 h 1965960"/>
                  <a:gd name="connsiteX88" fmla="*/ 777240 w 1083616"/>
                  <a:gd name="connsiteY88" fmla="*/ 868680 h 1965960"/>
                  <a:gd name="connsiteX89" fmla="*/ 762000 w 1083616"/>
                  <a:gd name="connsiteY89" fmla="*/ 838200 h 1965960"/>
                  <a:gd name="connsiteX90" fmla="*/ 746760 w 1083616"/>
                  <a:gd name="connsiteY90" fmla="*/ 746760 h 1965960"/>
                  <a:gd name="connsiteX91" fmla="*/ 655320 w 1083616"/>
                  <a:gd name="connsiteY91" fmla="*/ 792480 h 1965960"/>
                  <a:gd name="connsiteX92" fmla="*/ 579120 w 1083616"/>
                  <a:gd name="connsiteY92" fmla="*/ 762000 h 1965960"/>
                  <a:gd name="connsiteX93" fmla="*/ 701040 w 1083616"/>
                  <a:gd name="connsiteY93" fmla="*/ 701040 h 1965960"/>
                  <a:gd name="connsiteX94" fmla="*/ 655320 w 1083616"/>
                  <a:gd name="connsiteY94" fmla="*/ 685800 h 1965960"/>
                  <a:gd name="connsiteX95" fmla="*/ 609600 w 1083616"/>
                  <a:gd name="connsiteY95" fmla="*/ 655320 h 1965960"/>
                  <a:gd name="connsiteX96" fmla="*/ 594360 w 1083616"/>
                  <a:gd name="connsiteY96" fmla="*/ 594360 h 1965960"/>
                  <a:gd name="connsiteX97" fmla="*/ 548640 w 1083616"/>
                  <a:gd name="connsiteY97" fmla="*/ 548640 h 1965960"/>
                  <a:gd name="connsiteX98" fmla="*/ 563880 w 1083616"/>
                  <a:gd name="connsiteY98" fmla="*/ 472440 h 1965960"/>
                  <a:gd name="connsiteX99" fmla="*/ 472440 w 1083616"/>
                  <a:gd name="connsiteY99" fmla="*/ 441960 h 1965960"/>
                  <a:gd name="connsiteX100" fmla="*/ 487680 w 1083616"/>
                  <a:gd name="connsiteY100" fmla="*/ 396240 h 1965960"/>
                  <a:gd name="connsiteX101" fmla="*/ 579120 w 1083616"/>
                  <a:gd name="connsiteY101" fmla="*/ 365760 h 1965960"/>
                  <a:gd name="connsiteX102" fmla="*/ 518160 w 1083616"/>
                  <a:gd name="connsiteY102" fmla="*/ 304800 h 1965960"/>
                  <a:gd name="connsiteX103" fmla="*/ 472440 w 1083616"/>
                  <a:gd name="connsiteY103" fmla="*/ 274320 h 1965960"/>
                  <a:gd name="connsiteX104" fmla="*/ 441960 w 1083616"/>
                  <a:gd name="connsiteY104" fmla="*/ 228600 h 1965960"/>
                  <a:gd name="connsiteX105" fmla="*/ 411480 w 1083616"/>
                  <a:gd name="connsiteY105" fmla="*/ 137160 h 1965960"/>
                  <a:gd name="connsiteX106" fmla="*/ 381000 w 1083616"/>
                  <a:gd name="connsiteY106" fmla="*/ 91440 h 1965960"/>
                  <a:gd name="connsiteX107" fmla="*/ 350520 w 1083616"/>
                  <a:gd name="connsiteY107" fmla="*/ 0 h 1965960"/>
                  <a:gd name="connsiteX108" fmla="*/ 320040 w 1083616"/>
                  <a:gd name="connsiteY108" fmla="*/ 152400 h 1965960"/>
                  <a:gd name="connsiteX109" fmla="*/ 320040 w 1083616"/>
                  <a:gd name="connsiteY109" fmla="*/ 152400 h 1965960"/>
                  <a:gd name="connsiteX0" fmla="*/ 320040 w 1083616"/>
                  <a:gd name="connsiteY0" fmla="*/ 91440 h 1935577"/>
                  <a:gd name="connsiteX1" fmla="*/ 320040 w 1083616"/>
                  <a:gd name="connsiteY1" fmla="*/ 91440 h 1935577"/>
                  <a:gd name="connsiteX2" fmla="*/ 335280 w 1083616"/>
                  <a:gd name="connsiteY2" fmla="*/ 259080 h 1935577"/>
                  <a:gd name="connsiteX3" fmla="*/ 350520 w 1083616"/>
                  <a:gd name="connsiteY3" fmla="*/ 304800 h 1935577"/>
                  <a:gd name="connsiteX4" fmla="*/ 320040 w 1083616"/>
                  <a:gd name="connsiteY4" fmla="*/ 396240 h 1935577"/>
                  <a:gd name="connsiteX5" fmla="*/ 274320 w 1083616"/>
                  <a:gd name="connsiteY5" fmla="*/ 426720 h 1935577"/>
                  <a:gd name="connsiteX6" fmla="*/ 243840 w 1083616"/>
                  <a:gd name="connsiteY6" fmla="*/ 457200 h 1935577"/>
                  <a:gd name="connsiteX7" fmla="*/ 335280 w 1083616"/>
                  <a:gd name="connsiteY7" fmla="*/ 502920 h 1935577"/>
                  <a:gd name="connsiteX8" fmla="*/ 289560 w 1083616"/>
                  <a:gd name="connsiteY8" fmla="*/ 533400 h 1935577"/>
                  <a:gd name="connsiteX9" fmla="*/ 228600 w 1083616"/>
                  <a:gd name="connsiteY9" fmla="*/ 548640 h 1935577"/>
                  <a:gd name="connsiteX10" fmla="*/ 274320 w 1083616"/>
                  <a:gd name="connsiteY10" fmla="*/ 640080 h 1935577"/>
                  <a:gd name="connsiteX11" fmla="*/ 228600 w 1083616"/>
                  <a:gd name="connsiteY11" fmla="*/ 670560 h 1935577"/>
                  <a:gd name="connsiteX12" fmla="*/ 182880 w 1083616"/>
                  <a:gd name="connsiteY12" fmla="*/ 655320 h 1935577"/>
                  <a:gd name="connsiteX13" fmla="*/ 213360 w 1083616"/>
                  <a:gd name="connsiteY13" fmla="*/ 746760 h 1935577"/>
                  <a:gd name="connsiteX14" fmla="*/ 213360 w 1083616"/>
                  <a:gd name="connsiteY14" fmla="*/ 822960 h 1935577"/>
                  <a:gd name="connsiteX15" fmla="*/ 228600 w 1083616"/>
                  <a:gd name="connsiteY15" fmla="*/ 868680 h 1935577"/>
                  <a:gd name="connsiteX16" fmla="*/ 182880 w 1083616"/>
                  <a:gd name="connsiteY16" fmla="*/ 883920 h 1935577"/>
                  <a:gd name="connsiteX17" fmla="*/ 121920 w 1083616"/>
                  <a:gd name="connsiteY17" fmla="*/ 899160 h 1935577"/>
                  <a:gd name="connsiteX18" fmla="*/ 167640 w 1083616"/>
                  <a:gd name="connsiteY18" fmla="*/ 914400 h 1935577"/>
                  <a:gd name="connsiteX19" fmla="*/ 198120 w 1083616"/>
                  <a:gd name="connsiteY19" fmla="*/ 960120 h 1935577"/>
                  <a:gd name="connsiteX20" fmla="*/ 60960 w 1083616"/>
                  <a:gd name="connsiteY20" fmla="*/ 1005840 h 1935577"/>
                  <a:gd name="connsiteX21" fmla="*/ 137160 w 1083616"/>
                  <a:gd name="connsiteY21" fmla="*/ 1082040 h 1935577"/>
                  <a:gd name="connsiteX22" fmla="*/ 91440 w 1083616"/>
                  <a:gd name="connsiteY22" fmla="*/ 1097280 h 1935577"/>
                  <a:gd name="connsiteX23" fmla="*/ 0 w 1083616"/>
                  <a:gd name="connsiteY23" fmla="*/ 1158240 h 1935577"/>
                  <a:gd name="connsiteX24" fmla="*/ 45720 w 1083616"/>
                  <a:gd name="connsiteY24" fmla="*/ 1188720 h 1935577"/>
                  <a:gd name="connsiteX25" fmla="*/ 167640 w 1083616"/>
                  <a:gd name="connsiteY25" fmla="*/ 1203960 h 1935577"/>
                  <a:gd name="connsiteX26" fmla="*/ 137160 w 1083616"/>
                  <a:gd name="connsiteY26" fmla="*/ 1249680 h 1935577"/>
                  <a:gd name="connsiteX27" fmla="*/ 45720 w 1083616"/>
                  <a:gd name="connsiteY27" fmla="*/ 1310640 h 1935577"/>
                  <a:gd name="connsiteX28" fmla="*/ 91440 w 1083616"/>
                  <a:gd name="connsiteY28" fmla="*/ 1341120 h 1935577"/>
                  <a:gd name="connsiteX29" fmla="*/ 167640 w 1083616"/>
                  <a:gd name="connsiteY29" fmla="*/ 1371600 h 1935577"/>
                  <a:gd name="connsiteX30" fmla="*/ 76200 w 1083616"/>
                  <a:gd name="connsiteY30" fmla="*/ 1432560 h 1935577"/>
                  <a:gd name="connsiteX31" fmla="*/ 30480 w 1083616"/>
                  <a:gd name="connsiteY31" fmla="*/ 1463040 h 1935577"/>
                  <a:gd name="connsiteX32" fmla="*/ 76200 w 1083616"/>
                  <a:gd name="connsiteY32" fmla="*/ 1478280 h 1935577"/>
                  <a:gd name="connsiteX33" fmla="*/ 182880 w 1083616"/>
                  <a:gd name="connsiteY33" fmla="*/ 1508760 h 1935577"/>
                  <a:gd name="connsiteX34" fmla="*/ 167640 w 1083616"/>
                  <a:gd name="connsiteY34" fmla="*/ 1569720 h 1935577"/>
                  <a:gd name="connsiteX35" fmla="*/ 76200 w 1083616"/>
                  <a:gd name="connsiteY35" fmla="*/ 1600200 h 1935577"/>
                  <a:gd name="connsiteX36" fmla="*/ 121920 w 1083616"/>
                  <a:gd name="connsiteY36" fmla="*/ 1615440 h 1935577"/>
                  <a:gd name="connsiteX37" fmla="*/ 228600 w 1083616"/>
                  <a:gd name="connsiteY37" fmla="*/ 1645920 h 1935577"/>
                  <a:gd name="connsiteX38" fmla="*/ 182880 w 1083616"/>
                  <a:gd name="connsiteY38" fmla="*/ 1676400 h 1935577"/>
                  <a:gd name="connsiteX39" fmla="*/ 60960 w 1083616"/>
                  <a:gd name="connsiteY39" fmla="*/ 1706880 h 1935577"/>
                  <a:gd name="connsiteX40" fmla="*/ 0 w 1083616"/>
                  <a:gd name="connsiteY40" fmla="*/ 1722120 h 1935577"/>
                  <a:gd name="connsiteX41" fmla="*/ 121920 w 1083616"/>
                  <a:gd name="connsiteY41" fmla="*/ 1767840 h 1935577"/>
                  <a:gd name="connsiteX42" fmla="*/ 228600 w 1083616"/>
                  <a:gd name="connsiteY42" fmla="*/ 1798320 h 1935577"/>
                  <a:gd name="connsiteX43" fmla="*/ 91440 w 1083616"/>
                  <a:gd name="connsiteY43" fmla="*/ 1813560 h 1935577"/>
                  <a:gd name="connsiteX44" fmla="*/ 137160 w 1083616"/>
                  <a:gd name="connsiteY44" fmla="*/ 1844040 h 1935577"/>
                  <a:gd name="connsiteX45" fmla="*/ 213360 w 1083616"/>
                  <a:gd name="connsiteY45" fmla="*/ 1828800 h 1935577"/>
                  <a:gd name="connsiteX46" fmla="*/ 259080 w 1083616"/>
                  <a:gd name="connsiteY46" fmla="*/ 1798320 h 1935577"/>
                  <a:gd name="connsiteX47" fmla="*/ 320040 w 1083616"/>
                  <a:gd name="connsiteY47" fmla="*/ 1783080 h 1935577"/>
                  <a:gd name="connsiteX48" fmla="*/ 365760 w 1083616"/>
                  <a:gd name="connsiteY48" fmla="*/ 1767840 h 1935577"/>
                  <a:gd name="connsiteX49" fmla="*/ 457200 w 1083616"/>
                  <a:gd name="connsiteY49" fmla="*/ 1783080 h 1935577"/>
                  <a:gd name="connsiteX50" fmla="*/ 563880 w 1083616"/>
                  <a:gd name="connsiteY50" fmla="*/ 1813560 h 1935577"/>
                  <a:gd name="connsiteX51" fmla="*/ 624840 w 1083616"/>
                  <a:gd name="connsiteY51" fmla="*/ 1844040 h 1935577"/>
                  <a:gd name="connsiteX52" fmla="*/ 731520 w 1083616"/>
                  <a:gd name="connsiteY52" fmla="*/ 1905718 h 1935577"/>
                  <a:gd name="connsiteX53" fmla="*/ 829054 w 1083616"/>
                  <a:gd name="connsiteY53" fmla="*/ 1902957 h 1935577"/>
                  <a:gd name="connsiteX54" fmla="*/ 899160 w 1083616"/>
                  <a:gd name="connsiteY54" fmla="*/ 1935480 h 1935577"/>
                  <a:gd name="connsiteX55" fmla="*/ 929640 w 1083616"/>
                  <a:gd name="connsiteY55" fmla="*/ 1889760 h 1935577"/>
                  <a:gd name="connsiteX56" fmla="*/ 838200 w 1083616"/>
                  <a:gd name="connsiteY56" fmla="*/ 1844040 h 1935577"/>
                  <a:gd name="connsiteX57" fmla="*/ 853440 w 1083616"/>
                  <a:gd name="connsiteY57" fmla="*/ 1844040 h 1935577"/>
                  <a:gd name="connsiteX58" fmla="*/ 899160 w 1083616"/>
                  <a:gd name="connsiteY58" fmla="*/ 1828800 h 1935577"/>
                  <a:gd name="connsiteX59" fmla="*/ 960120 w 1083616"/>
                  <a:gd name="connsiteY59" fmla="*/ 1783080 h 1935577"/>
                  <a:gd name="connsiteX60" fmla="*/ 1005840 w 1083616"/>
                  <a:gd name="connsiteY60" fmla="*/ 1752600 h 1935577"/>
                  <a:gd name="connsiteX61" fmla="*/ 914400 w 1083616"/>
                  <a:gd name="connsiteY61" fmla="*/ 1706880 h 1935577"/>
                  <a:gd name="connsiteX62" fmla="*/ 822960 w 1083616"/>
                  <a:gd name="connsiteY62" fmla="*/ 1661160 h 1935577"/>
                  <a:gd name="connsiteX63" fmla="*/ 868680 w 1083616"/>
                  <a:gd name="connsiteY63" fmla="*/ 1645920 h 1935577"/>
                  <a:gd name="connsiteX64" fmla="*/ 960120 w 1083616"/>
                  <a:gd name="connsiteY64" fmla="*/ 1600200 h 1935577"/>
                  <a:gd name="connsiteX65" fmla="*/ 929640 w 1083616"/>
                  <a:gd name="connsiteY65" fmla="*/ 1569720 h 1935577"/>
                  <a:gd name="connsiteX66" fmla="*/ 944880 w 1083616"/>
                  <a:gd name="connsiteY66" fmla="*/ 1524000 h 1935577"/>
                  <a:gd name="connsiteX67" fmla="*/ 990600 w 1083616"/>
                  <a:gd name="connsiteY67" fmla="*/ 1478280 h 1935577"/>
                  <a:gd name="connsiteX68" fmla="*/ 990600 w 1083616"/>
                  <a:gd name="connsiteY68" fmla="*/ 1463040 h 1935577"/>
                  <a:gd name="connsiteX69" fmla="*/ 1036320 w 1083616"/>
                  <a:gd name="connsiteY69" fmla="*/ 1417320 h 1935577"/>
                  <a:gd name="connsiteX70" fmla="*/ 1036320 w 1083616"/>
                  <a:gd name="connsiteY70" fmla="*/ 1371600 h 1935577"/>
                  <a:gd name="connsiteX71" fmla="*/ 990600 w 1083616"/>
                  <a:gd name="connsiteY71" fmla="*/ 1386840 h 1935577"/>
                  <a:gd name="connsiteX72" fmla="*/ 899160 w 1083616"/>
                  <a:gd name="connsiteY72" fmla="*/ 1341120 h 1935577"/>
                  <a:gd name="connsiteX73" fmla="*/ 929640 w 1083616"/>
                  <a:gd name="connsiteY73" fmla="*/ 1295400 h 1935577"/>
                  <a:gd name="connsiteX74" fmla="*/ 868680 w 1083616"/>
                  <a:gd name="connsiteY74" fmla="*/ 1280160 h 1935577"/>
                  <a:gd name="connsiteX75" fmla="*/ 868680 w 1083616"/>
                  <a:gd name="connsiteY75" fmla="*/ 1264920 h 1935577"/>
                  <a:gd name="connsiteX76" fmla="*/ 929640 w 1083616"/>
                  <a:gd name="connsiteY76" fmla="*/ 1219200 h 1935577"/>
                  <a:gd name="connsiteX77" fmla="*/ 838200 w 1083616"/>
                  <a:gd name="connsiteY77" fmla="*/ 1188720 h 1935577"/>
                  <a:gd name="connsiteX78" fmla="*/ 792480 w 1083616"/>
                  <a:gd name="connsiteY78" fmla="*/ 1173480 h 1935577"/>
                  <a:gd name="connsiteX79" fmla="*/ 731520 w 1083616"/>
                  <a:gd name="connsiteY79" fmla="*/ 1158240 h 1935577"/>
                  <a:gd name="connsiteX80" fmla="*/ 822960 w 1083616"/>
                  <a:gd name="connsiteY80" fmla="*/ 1097280 h 1935577"/>
                  <a:gd name="connsiteX81" fmla="*/ 914400 w 1083616"/>
                  <a:gd name="connsiteY81" fmla="*/ 1066800 h 1935577"/>
                  <a:gd name="connsiteX82" fmla="*/ 807720 w 1083616"/>
                  <a:gd name="connsiteY82" fmla="*/ 1051560 h 1935577"/>
                  <a:gd name="connsiteX83" fmla="*/ 853440 w 1083616"/>
                  <a:gd name="connsiteY83" fmla="*/ 1021080 h 1935577"/>
                  <a:gd name="connsiteX84" fmla="*/ 868680 w 1083616"/>
                  <a:gd name="connsiteY84" fmla="*/ 975360 h 1935577"/>
                  <a:gd name="connsiteX85" fmla="*/ 777240 w 1083616"/>
                  <a:gd name="connsiteY85" fmla="*/ 1005840 h 1935577"/>
                  <a:gd name="connsiteX86" fmla="*/ 777240 w 1083616"/>
                  <a:gd name="connsiteY86" fmla="*/ 990600 h 1935577"/>
                  <a:gd name="connsiteX87" fmla="*/ 822960 w 1083616"/>
                  <a:gd name="connsiteY87" fmla="*/ 853440 h 1935577"/>
                  <a:gd name="connsiteX88" fmla="*/ 777240 w 1083616"/>
                  <a:gd name="connsiteY88" fmla="*/ 868680 h 1935577"/>
                  <a:gd name="connsiteX89" fmla="*/ 762000 w 1083616"/>
                  <a:gd name="connsiteY89" fmla="*/ 838200 h 1935577"/>
                  <a:gd name="connsiteX90" fmla="*/ 746760 w 1083616"/>
                  <a:gd name="connsiteY90" fmla="*/ 746760 h 1935577"/>
                  <a:gd name="connsiteX91" fmla="*/ 655320 w 1083616"/>
                  <a:gd name="connsiteY91" fmla="*/ 792480 h 1935577"/>
                  <a:gd name="connsiteX92" fmla="*/ 579120 w 1083616"/>
                  <a:gd name="connsiteY92" fmla="*/ 762000 h 1935577"/>
                  <a:gd name="connsiteX93" fmla="*/ 701040 w 1083616"/>
                  <a:gd name="connsiteY93" fmla="*/ 701040 h 1935577"/>
                  <a:gd name="connsiteX94" fmla="*/ 655320 w 1083616"/>
                  <a:gd name="connsiteY94" fmla="*/ 685800 h 1935577"/>
                  <a:gd name="connsiteX95" fmla="*/ 609600 w 1083616"/>
                  <a:gd name="connsiteY95" fmla="*/ 655320 h 1935577"/>
                  <a:gd name="connsiteX96" fmla="*/ 594360 w 1083616"/>
                  <a:gd name="connsiteY96" fmla="*/ 594360 h 1935577"/>
                  <a:gd name="connsiteX97" fmla="*/ 548640 w 1083616"/>
                  <a:gd name="connsiteY97" fmla="*/ 548640 h 1935577"/>
                  <a:gd name="connsiteX98" fmla="*/ 563880 w 1083616"/>
                  <a:gd name="connsiteY98" fmla="*/ 472440 h 1935577"/>
                  <a:gd name="connsiteX99" fmla="*/ 472440 w 1083616"/>
                  <a:gd name="connsiteY99" fmla="*/ 441960 h 1935577"/>
                  <a:gd name="connsiteX100" fmla="*/ 487680 w 1083616"/>
                  <a:gd name="connsiteY100" fmla="*/ 396240 h 1935577"/>
                  <a:gd name="connsiteX101" fmla="*/ 579120 w 1083616"/>
                  <a:gd name="connsiteY101" fmla="*/ 365760 h 1935577"/>
                  <a:gd name="connsiteX102" fmla="*/ 518160 w 1083616"/>
                  <a:gd name="connsiteY102" fmla="*/ 304800 h 1935577"/>
                  <a:gd name="connsiteX103" fmla="*/ 472440 w 1083616"/>
                  <a:gd name="connsiteY103" fmla="*/ 274320 h 1935577"/>
                  <a:gd name="connsiteX104" fmla="*/ 441960 w 1083616"/>
                  <a:gd name="connsiteY104" fmla="*/ 228600 h 1935577"/>
                  <a:gd name="connsiteX105" fmla="*/ 411480 w 1083616"/>
                  <a:gd name="connsiteY105" fmla="*/ 137160 h 1935577"/>
                  <a:gd name="connsiteX106" fmla="*/ 381000 w 1083616"/>
                  <a:gd name="connsiteY106" fmla="*/ 91440 h 1935577"/>
                  <a:gd name="connsiteX107" fmla="*/ 350520 w 1083616"/>
                  <a:gd name="connsiteY107" fmla="*/ 0 h 1935577"/>
                  <a:gd name="connsiteX108" fmla="*/ 320040 w 1083616"/>
                  <a:gd name="connsiteY108" fmla="*/ 152400 h 1935577"/>
                  <a:gd name="connsiteX109" fmla="*/ 320040 w 1083616"/>
                  <a:gd name="connsiteY109" fmla="*/ 152400 h 193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1083616" h="1935577">
                    <a:moveTo>
                      <a:pt x="320040" y="91440"/>
                    </a:moveTo>
                    <a:lnTo>
                      <a:pt x="320040" y="91440"/>
                    </a:lnTo>
                    <a:cubicBezTo>
                      <a:pt x="325120" y="147320"/>
                      <a:pt x="327345" y="203534"/>
                      <a:pt x="335280" y="259080"/>
                    </a:cubicBezTo>
                    <a:cubicBezTo>
                      <a:pt x="337552" y="274983"/>
                      <a:pt x="352294" y="288834"/>
                      <a:pt x="350520" y="304800"/>
                    </a:cubicBezTo>
                    <a:cubicBezTo>
                      <a:pt x="346972" y="336732"/>
                      <a:pt x="346773" y="378418"/>
                      <a:pt x="320040" y="396240"/>
                    </a:cubicBezTo>
                    <a:lnTo>
                      <a:pt x="274320" y="426720"/>
                    </a:lnTo>
                    <a:cubicBezTo>
                      <a:pt x="262807" y="419045"/>
                      <a:pt x="165111" y="339106"/>
                      <a:pt x="243840" y="457200"/>
                    </a:cubicBezTo>
                    <a:cubicBezTo>
                      <a:pt x="260722" y="482523"/>
                      <a:pt x="309200" y="494227"/>
                      <a:pt x="335280" y="502920"/>
                    </a:cubicBezTo>
                    <a:cubicBezTo>
                      <a:pt x="320040" y="513080"/>
                      <a:pt x="306395" y="526185"/>
                      <a:pt x="289560" y="533400"/>
                    </a:cubicBezTo>
                    <a:cubicBezTo>
                      <a:pt x="270308" y="541651"/>
                      <a:pt x="241167" y="531884"/>
                      <a:pt x="228600" y="548640"/>
                    </a:cubicBezTo>
                    <a:cubicBezTo>
                      <a:pt x="217465" y="563486"/>
                      <a:pt x="271605" y="636007"/>
                      <a:pt x="274320" y="640080"/>
                    </a:cubicBezTo>
                    <a:cubicBezTo>
                      <a:pt x="259080" y="650240"/>
                      <a:pt x="246667" y="667549"/>
                      <a:pt x="228600" y="670560"/>
                    </a:cubicBezTo>
                    <a:cubicBezTo>
                      <a:pt x="212754" y="673201"/>
                      <a:pt x="186030" y="639568"/>
                      <a:pt x="182880" y="655320"/>
                    </a:cubicBezTo>
                    <a:cubicBezTo>
                      <a:pt x="176579" y="686825"/>
                      <a:pt x="213360" y="746760"/>
                      <a:pt x="213360" y="746760"/>
                    </a:cubicBezTo>
                    <a:cubicBezTo>
                      <a:pt x="138201" y="796866"/>
                      <a:pt x="168228" y="755262"/>
                      <a:pt x="213360" y="822960"/>
                    </a:cubicBezTo>
                    <a:cubicBezTo>
                      <a:pt x="222271" y="836326"/>
                      <a:pt x="223520" y="853440"/>
                      <a:pt x="228600" y="868680"/>
                    </a:cubicBezTo>
                    <a:cubicBezTo>
                      <a:pt x="213360" y="873760"/>
                      <a:pt x="198326" y="879507"/>
                      <a:pt x="182880" y="883920"/>
                    </a:cubicBezTo>
                    <a:cubicBezTo>
                      <a:pt x="162741" y="889674"/>
                      <a:pt x="131287" y="880426"/>
                      <a:pt x="121920" y="899160"/>
                    </a:cubicBezTo>
                    <a:cubicBezTo>
                      <a:pt x="114736" y="913528"/>
                      <a:pt x="152400" y="909320"/>
                      <a:pt x="167640" y="914400"/>
                    </a:cubicBezTo>
                    <a:cubicBezTo>
                      <a:pt x="177800" y="929640"/>
                      <a:pt x="201712" y="942159"/>
                      <a:pt x="198120" y="960120"/>
                    </a:cubicBezTo>
                    <a:cubicBezTo>
                      <a:pt x="190731" y="997067"/>
                      <a:pt x="62426" y="1005596"/>
                      <a:pt x="60960" y="1005840"/>
                    </a:cubicBezTo>
                    <a:cubicBezTo>
                      <a:pt x="91440" y="1016000"/>
                      <a:pt x="200660" y="1018540"/>
                      <a:pt x="137160" y="1082040"/>
                    </a:cubicBezTo>
                    <a:cubicBezTo>
                      <a:pt x="125801" y="1093399"/>
                      <a:pt x="105483" y="1089478"/>
                      <a:pt x="91440" y="1097280"/>
                    </a:cubicBezTo>
                    <a:cubicBezTo>
                      <a:pt x="59418" y="1115070"/>
                      <a:pt x="0" y="1158240"/>
                      <a:pt x="0" y="1158240"/>
                    </a:cubicBezTo>
                    <a:cubicBezTo>
                      <a:pt x="15240" y="1168400"/>
                      <a:pt x="28049" y="1183901"/>
                      <a:pt x="45720" y="1188720"/>
                    </a:cubicBezTo>
                    <a:cubicBezTo>
                      <a:pt x="85233" y="1199496"/>
                      <a:pt x="133562" y="1181242"/>
                      <a:pt x="167640" y="1203960"/>
                    </a:cubicBezTo>
                    <a:cubicBezTo>
                      <a:pt x="182880" y="1214120"/>
                      <a:pt x="150944" y="1237619"/>
                      <a:pt x="137160" y="1249680"/>
                    </a:cubicBezTo>
                    <a:cubicBezTo>
                      <a:pt x="109591" y="1273803"/>
                      <a:pt x="45720" y="1310640"/>
                      <a:pt x="45720" y="1310640"/>
                    </a:cubicBezTo>
                    <a:cubicBezTo>
                      <a:pt x="60960" y="1320800"/>
                      <a:pt x="75057" y="1332929"/>
                      <a:pt x="91440" y="1341120"/>
                    </a:cubicBezTo>
                    <a:cubicBezTo>
                      <a:pt x="115909" y="1353354"/>
                      <a:pt x="172137" y="1344616"/>
                      <a:pt x="167640" y="1371600"/>
                    </a:cubicBezTo>
                    <a:cubicBezTo>
                      <a:pt x="161618" y="1407734"/>
                      <a:pt x="106680" y="1412240"/>
                      <a:pt x="76200" y="1432560"/>
                    </a:cubicBezTo>
                    <a:lnTo>
                      <a:pt x="30480" y="1463040"/>
                    </a:lnTo>
                    <a:cubicBezTo>
                      <a:pt x="45720" y="1468120"/>
                      <a:pt x="60754" y="1473867"/>
                      <a:pt x="76200" y="1478280"/>
                    </a:cubicBezTo>
                    <a:cubicBezTo>
                      <a:pt x="210153" y="1516552"/>
                      <a:pt x="73259" y="1472220"/>
                      <a:pt x="182880" y="1508760"/>
                    </a:cubicBezTo>
                    <a:cubicBezTo>
                      <a:pt x="177800" y="1529080"/>
                      <a:pt x="183543" y="1556089"/>
                      <a:pt x="167640" y="1569720"/>
                    </a:cubicBezTo>
                    <a:cubicBezTo>
                      <a:pt x="143246" y="1590629"/>
                      <a:pt x="76200" y="1600200"/>
                      <a:pt x="76200" y="1600200"/>
                    </a:cubicBezTo>
                    <a:cubicBezTo>
                      <a:pt x="91440" y="1605280"/>
                      <a:pt x="106474" y="1611027"/>
                      <a:pt x="121920" y="1615440"/>
                    </a:cubicBezTo>
                    <a:cubicBezTo>
                      <a:pt x="255873" y="1653712"/>
                      <a:pt x="118979" y="1609380"/>
                      <a:pt x="228600" y="1645920"/>
                    </a:cubicBezTo>
                    <a:cubicBezTo>
                      <a:pt x="213360" y="1656080"/>
                      <a:pt x="199263" y="1668209"/>
                      <a:pt x="182880" y="1676400"/>
                    </a:cubicBezTo>
                    <a:cubicBezTo>
                      <a:pt x="150200" y="1692740"/>
                      <a:pt x="92261" y="1699924"/>
                      <a:pt x="60960" y="1706880"/>
                    </a:cubicBezTo>
                    <a:cubicBezTo>
                      <a:pt x="40513" y="1711424"/>
                      <a:pt x="20320" y="1717040"/>
                      <a:pt x="0" y="1722120"/>
                    </a:cubicBezTo>
                    <a:cubicBezTo>
                      <a:pt x="103776" y="1756712"/>
                      <a:pt x="-23865" y="1713171"/>
                      <a:pt x="121920" y="1767840"/>
                    </a:cubicBezTo>
                    <a:cubicBezTo>
                      <a:pt x="165647" y="1784238"/>
                      <a:pt x="180562" y="1786310"/>
                      <a:pt x="228600" y="1798320"/>
                    </a:cubicBezTo>
                    <a:cubicBezTo>
                      <a:pt x="182880" y="1803400"/>
                      <a:pt x="132585" y="1792988"/>
                      <a:pt x="91440" y="1813560"/>
                    </a:cubicBezTo>
                    <a:cubicBezTo>
                      <a:pt x="75057" y="1821751"/>
                      <a:pt x="118985" y="1841768"/>
                      <a:pt x="137160" y="1844040"/>
                    </a:cubicBezTo>
                    <a:cubicBezTo>
                      <a:pt x="162863" y="1847253"/>
                      <a:pt x="187960" y="1833880"/>
                      <a:pt x="213360" y="1828800"/>
                    </a:cubicBezTo>
                    <a:cubicBezTo>
                      <a:pt x="228600" y="1818640"/>
                      <a:pt x="242245" y="1805535"/>
                      <a:pt x="259080" y="1798320"/>
                    </a:cubicBezTo>
                    <a:cubicBezTo>
                      <a:pt x="278332" y="1790069"/>
                      <a:pt x="299901" y="1788834"/>
                      <a:pt x="320040" y="1783080"/>
                    </a:cubicBezTo>
                    <a:cubicBezTo>
                      <a:pt x="335486" y="1778667"/>
                      <a:pt x="350520" y="1772920"/>
                      <a:pt x="365760" y="1767840"/>
                    </a:cubicBezTo>
                    <a:cubicBezTo>
                      <a:pt x="396240" y="1772920"/>
                      <a:pt x="424180" y="1775460"/>
                      <a:pt x="457200" y="1783080"/>
                    </a:cubicBezTo>
                    <a:cubicBezTo>
                      <a:pt x="490220" y="1790700"/>
                      <a:pt x="535940" y="1803400"/>
                      <a:pt x="563880" y="1813560"/>
                    </a:cubicBezTo>
                    <a:cubicBezTo>
                      <a:pt x="591820" y="1823720"/>
                      <a:pt x="604520" y="1833880"/>
                      <a:pt x="624840" y="1844040"/>
                    </a:cubicBezTo>
                    <a:cubicBezTo>
                      <a:pt x="687515" y="1938052"/>
                      <a:pt x="697484" y="1895899"/>
                      <a:pt x="731520" y="1905718"/>
                    </a:cubicBezTo>
                    <a:cubicBezTo>
                      <a:pt x="765556" y="1915537"/>
                      <a:pt x="808734" y="1897877"/>
                      <a:pt x="829054" y="1902957"/>
                    </a:cubicBezTo>
                    <a:cubicBezTo>
                      <a:pt x="833037" y="1901961"/>
                      <a:pt x="882396" y="1937679"/>
                      <a:pt x="899160" y="1935480"/>
                    </a:cubicBezTo>
                    <a:cubicBezTo>
                      <a:pt x="915924" y="1933281"/>
                      <a:pt x="919480" y="1905000"/>
                      <a:pt x="929640" y="1889760"/>
                    </a:cubicBezTo>
                    <a:cubicBezTo>
                      <a:pt x="814722" y="1851454"/>
                      <a:pt x="956373" y="1903126"/>
                      <a:pt x="838200" y="1844040"/>
                    </a:cubicBezTo>
                    <a:cubicBezTo>
                      <a:pt x="816336" y="1833108"/>
                      <a:pt x="719882" y="1810651"/>
                      <a:pt x="853440" y="1844040"/>
                    </a:cubicBezTo>
                    <a:cubicBezTo>
                      <a:pt x="868680" y="1838960"/>
                      <a:pt x="885212" y="1836770"/>
                      <a:pt x="899160" y="1828800"/>
                    </a:cubicBezTo>
                    <a:cubicBezTo>
                      <a:pt x="921213" y="1816198"/>
                      <a:pt x="939451" y="1797843"/>
                      <a:pt x="960120" y="1783080"/>
                    </a:cubicBezTo>
                    <a:cubicBezTo>
                      <a:pt x="975025" y="1772434"/>
                      <a:pt x="990600" y="1762760"/>
                      <a:pt x="1005840" y="1752600"/>
                    </a:cubicBezTo>
                    <a:cubicBezTo>
                      <a:pt x="890922" y="1714294"/>
                      <a:pt x="1032573" y="1765966"/>
                      <a:pt x="914400" y="1706880"/>
                    </a:cubicBezTo>
                    <a:cubicBezTo>
                      <a:pt x="788207" y="1643784"/>
                      <a:pt x="953987" y="1748511"/>
                      <a:pt x="822960" y="1661160"/>
                    </a:cubicBezTo>
                    <a:cubicBezTo>
                      <a:pt x="838200" y="1656080"/>
                      <a:pt x="854312" y="1653104"/>
                      <a:pt x="868680" y="1645920"/>
                    </a:cubicBezTo>
                    <a:cubicBezTo>
                      <a:pt x="986853" y="1586834"/>
                      <a:pt x="845202" y="1638506"/>
                      <a:pt x="960120" y="1600200"/>
                    </a:cubicBezTo>
                    <a:cubicBezTo>
                      <a:pt x="805198" y="1569216"/>
                      <a:pt x="898398" y="1600962"/>
                      <a:pt x="929640" y="1569720"/>
                    </a:cubicBezTo>
                    <a:cubicBezTo>
                      <a:pt x="940999" y="1558361"/>
                      <a:pt x="935969" y="1537366"/>
                      <a:pt x="944880" y="1524000"/>
                    </a:cubicBezTo>
                    <a:cubicBezTo>
                      <a:pt x="956835" y="1506067"/>
                      <a:pt x="974043" y="1492078"/>
                      <a:pt x="990600" y="1478280"/>
                    </a:cubicBezTo>
                    <a:cubicBezTo>
                      <a:pt x="1029991" y="1445454"/>
                      <a:pt x="1070970" y="1436250"/>
                      <a:pt x="990600" y="1463040"/>
                    </a:cubicBezTo>
                    <a:cubicBezTo>
                      <a:pt x="1005840" y="1447800"/>
                      <a:pt x="1018387" y="1429275"/>
                      <a:pt x="1036320" y="1417320"/>
                    </a:cubicBezTo>
                    <a:cubicBezTo>
                      <a:pt x="1083642" y="1385772"/>
                      <a:pt x="1113392" y="1422981"/>
                      <a:pt x="1036320" y="1371600"/>
                    </a:cubicBezTo>
                    <a:cubicBezTo>
                      <a:pt x="1021080" y="1376680"/>
                      <a:pt x="1006664" y="1386840"/>
                      <a:pt x="990600" y="1386840"/>
                    </a:cubicBezTo>
                    <a:cubicBezTo>
                      <a:pt x="959052" y="1386840"/>
                      <a:pt x="922276" y="1356531"/>
                      <a:pt x="899160" y="1341120"/>
                    </a:cubicBezTo>
                    <a:cubicBezTo>
                      <a:pt x="909320" y="1325880"/>
                      <a:pt x="916688" y="1308352"/>
                      <a:pt x="929640" y="1295400"/>
                    </a:cubicBezTo>
                    <a:cubicBezTo>
                      <a:pt x="975845" y="1249195"/>
                      <a:pt x="1051156" y="1254092"/>
                      <a:pt x="868680" y="1280160"/>
                    </a:cubicBezTo>
                    <a:cubicBezTo>
                      <a:pt x="799106" y="1303351"/>
                      <a:pt x="816979" y="1301849"/>
                      <a:pt x="868680" y="1264920"/>
                    </a:cubicBezTo>
                    <a:cubicBezTo>
                      <a:pt x="889349" y="1250157"/>
                      <a:pt x="909320" y="1234440"/>
                      <a:pt x="929640" y="1219200"/>
                    </a:cubicBezTo>
                    <a:lnTo>
                      <a:pt x="838200" y="1188720"/>
                    </a:lnTo>
                    <a:cubicBezTo>
                      <a:pt x="822960" y="1183640"/>
                      <a:pt x="808065" y="1177376"/>
                      <a:pt x="792480" y="1173480"/>
                    </a:cubicBezTo>
                    <a:lnTo>
                      <a:pt x="731520" y="1158240"/>
                    </a:lnTo>
                    <a:cubicBezTo>
                      <a:pt x="762000" y="1137920"/>
                      <a:pt x="788207" y="1108864"/>
                      <a:pt x="822960" y="1097280"/>
                    </a:cubicBezTo>
                    <a:lnTo>
                      <a:pt x="914400" y="1066800"/>
                    </a:lnTo>
                    <a:cubicBezTo>
                      <a:pt x="878840" y="1061720"/>
                      <a:pt x="836457" y="1073113"/>
                      <a:pt x="807720" y="1051560"/>
                    </a:cubicBezTo>
                    <a:cubicBezTo>
                      <a:pt x="793067" y="1040570"/>
                      <a:pt x="841998" y="1035383"/>
                      <a:pt x="853440" y="1021080"/>
                    </a:cubicBezTo>
                    <a:cubicBezTo>
                      <a:pt x="863475" y="1008536"/>
                      <a:pt x="884432" y="978510"/>
                      <a:pt x="868680" y="975360"/>
                    </a:cubicBezTo>
                    <a:cubicBezTo>
                      <a:pt x="837175" y="969059"/>
                      <a:pt x="807720" y="995680"/>
                      <a:pt x="777240" y="1005840"/>
                    </a:cubicBezTo>
                    <a:cubicBezTo>
                      <a:pt x="714144" y="1026872"/>
                      <a:pt x="718154" y="1029991"/>
                      <a:pt x="777240" y="990600"/>
                    </a:cubicBezTo>
                    <a:cubicBezTo>
                      <a:pt x="801871" y="953653"/>
                      <a:pt x="843493" y="904771"/>
                      <a:pt x="822960" y="853440"/>
                    </a:cubicBezTo>
                    <a:cubicBezTo>
                      <a:pt x="816994" y="838525"/>
                      <a:pt x="792480" y="863600"/>
                      <a:pt x="777240" y="868680"/>
                    </a:cubicBezTo>
                    <a:cubicBezTo>
                      <a:pt x="628479" y="831490"/>
                      <a:pt x="751797" y="873910"/>
                      <a:pt x="762000" y="838200"/>
                    </a:cubicBezTo>
                    <a:cubicBezTo>
                      <a:pt x="770489" y="808488"/>
                      <a:pt x="751840" y="777240"/>
                      <a:pt x="746760" y="746760"/>
                    </a:cubicBezTo>
                    <a:cubicBezTo>
                      <a:pt x="729324" y="758384"/>
                      <a:pt x="681887" y="795801"/>
                      <a:pt x="655320" y="792480"/>
                    </a:cubicBezTo>
                    <a:cubicBezTo>
                      <a:pt x="628175" y="789087"/>
                      <a:pt x="604520" y="772160"/>
                      <a:pt x="579120" y="762000"/>
                    </a:cubicBezTo>
                    <a:cubicBezTo>
                      <a:pt x="609180" y="754485"/>
                      <a:pt x="690678" y="742489"/>
                      <a:pt x="701040" y="701040"/>
                    </a:cubicBezTo>
                    <a:cubicBezTo>
                      <a:pt x="704936" y="685455"/>
                      <a:pt x="669688" y="692984"/>
                      <a:pt x="655320" y="685800"/>
                    </a:cubicBezTo>
                    <a:cubicBezTo>
                      <a:pt x="638937" y="677609"/>
                      <a:pt x="624840" y="665480"/>
                      <a:pt x="609600" y="655320"/>
                    </a:cubicBezTo>
                    <a:cubicBezTo>
                      <a:pt x="660059" y="579632"/>
                      <a:pt x="647749" y="629953"/>
                      <a:pt x="594360" y="594360"/>
                    </a:cubicBezTo>
                    <a:cubicBezTo>
                      <a:pt x="576427" y="582405"/>
                      <a:pt x="563880" y="563880"/>
                      <a:pt x="548640" y="548640"/>
                    </a:cubicBezTo>
                    <a:cubicBezTo>
                      <a:pt x="553720" y="523240"/>
                      <a:pt x="552296" y="495608"/>
                      <a:pt x="563880" y="472440"/>
                    </a:cubicBezTo>
                    <a:cubicBezTo>
                      <a:pt x="600703" y="398795"/>
                      <a:pt x="719438" y="414516"/>
                      <a:pt x="472440" y="441960"/>
                    </a:cubicBezTo>
                    <a:cubicBezTo>
                      <a:pt x="477520" y="426720"/>
                      <a:pt x="474608" y="405577"/>
                      <a:pt x="487680" y="396240"/>
                    </a:cubicBezTo>
                    <a:cubicBezTo>
                      <a:pt x="513824" y="377566"/>
                      <a:pt x="579120" y="365760"/>
                      <a:pt x="579120" y="365760"/>
                    </a:cubicBezTo>
                    <a:cubicBezTo>
                      <a:pt x="479367" y="332509"/>
                      <a:pt x="577273" y="378691"/>
                      <a:pt x="518160" y="304800"/>
                    </a:cubicBezTo>
                    <a:cubicBezTo>
                      <a:pt x="506718" y="290497"/>
                      <a:pt x="487680" y="284480"/>
                      <a:pt x="472440" y="274320"/>
                    </a:cubicBezTo>
                    <a:cubicBezTo>
                      <a:pt x="462280" y="259080"/>
                      <a:pt x="449399" y="245338"/>
                      <a:pt x="441960" y="228600"/>
                    </a:cubicBezTo>
                    <a:cubicBezTo>
                      <a:pt x="428911" y="199240"/>
                      <a:pt x="429302" y="163893"/>
                      <a:pt x="411480" y="137160"/>
                    </a:cubicBezTo>
                    <a:cubicBezTo>
                      <a:pt x="401320" y="121920"/>
                      <a:pt x="388439" y="108178"/>
                      <a:pt x="381000" y="91440"/>
                    </a:cubicBezTo>
                    <a:cubicBezTo>
                      <a:pt x="367951" y="62080"/>
                      <a:pt x="350520" y="0"/>
                      <a:pt x="350520" y="0"/>
                    </a:cubicBezTo>
                    <a:cubicBezTo>
                      <a:pt x="300315" y="75308"/>
                      <a:pt x="320040" y="27404"/>
                      <a:pt x="320040" y="152400"/>
                    </a:cubicBezTo>
                    <a:lnTo>
                      <a:pt x="320040" y="152400"/>
                    </a:lnTo>
                  </a:path>
                </a:pathLst>
              </a:custGeom>
              <a:solidFill>
                <a:srgbClr val="00482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3" name="Group 52"/>
            <p:cNvGrpSpPr/>
            <p:nvPr/>
          </p:nvGrpSpPr>
          <p:grpSpPr>
            <a:xfrm>
              <a:off x="6032533" y="1768843"/>
              <a:ext cx="661440" cy="1464769"/>
              <a:chOff x="8915400" y="1325880"/>
              <a:chExt cx="1235013" cy="3970099"/>
            </a:xfrm>
            <a:effectLst>
              <a:outerShdw blurRad="76200" dir="13500000" sy="23000" kx="1200000" algn="br" rotWithShape="0">
                <a:prstClr val="black">
                  <a:alpha val="20000"/>
                </a:prstClr>
              </a:outerShdw>
            </a:effectLst>
          </p:grpSpPr>
          <p:sp>
            <p:nvSpPr>
              <p:cNvPr id="69" name="Freeform 68"/>
              <p:cNvSpPr/>
              <p:nvPr/>
            </p:nvSpPr>
            <p:spPr>
              <a:xfrm>
                <a:off x="9459681" y="4495800"/>
                <a:ext cx="111039" cy="800179"/>
              </a:xfrm>
              <a:custGeom>
                <a:avLst/>
                <a:gdLst>
                  <a:gd name="connsiteX0" fmla="*/ 19599 w 111039"/>
                  <a:gd name="connsiteY0" fmla="*/ 0 h 800179"/>
                  <a:gd name="connsiteX1" fmla="*/ 19599 w 111039"/>
                  <a:gd name="connsiteY1" fmla="*/ 0 h 800179"/>
                  <a:gd name="connsiteX2" fmla="*/ 34839 w 111039"/>
                  <a:gd name="connsiteY2" fmla="*/ 137160 h 800179"/>
                  <a:gd name="connsiteX3" fmla="*/ 65319 w 111039"/>
                  <a:gd name="connsiteY3" fmla="*/ 350520 h 800179"/>
                  <a:gd name="connsiteX4" fmla="*/ 19599 w 111039"/>
                  <a:gd name="connsiteY4" fmla="*/ 518160 h 800179"/>
                  <a:gd name="connsiteX5" fmla="*/ 4359 w 111039"/>
                  <a:gd name="connsiteY5" fmla="*/ 563880 h 800179"/>
                  <a:gd name="connsiteX6" fmla="*/ 19599 w 111039"/>
                  <a:gd name="connsiteY6" fmla="*/ 792480 h 800179"/>
                  <a:gd name="connsiteX7" fmla="*/ 111039 w 111039"/>
                  <a:gd name="connsiteY7" fmla="*/ 762000 h 800179"/>
                  <a:gd name="connsiteX8" fmla="*/ 65319 w 111039"/>
                  <a:gd name="connsiteY8" fmla="*/ 243840 h 800179"/>
                  <a:gd name="connsiteX9" fmla="*/ 50079 w 111039"/>
                  <a:gd name="connsiteY9" fmla="*/ 198120 h 800179"/>
                  <a:gd name="connsiteX10" fmla="*/ 50079 w 111039"/>
                  <a:gd name="connsiteY10" fmla="*/ 167640 h 800179"/>
                  <a:gd name="connsiteX11" fmla="*/ 50079 w 111039"/>
                  <a:gd name="connsiteY11" fmla="*/ 167640 h 800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039" h="800179">
                    <a:moveTo>
                      <a:pt x="19599" y="0"/>
                    </a:moveTo>
                    <a:lnTo>
                      <a:pt x="19599" y="0"/>
                    </a:lnTo>
                    <a:cubicBezTo>
                      <a:pt x="24679" y="45720"/>
                      <a:pt x="30262" y="91387"/>
                      <a:pt x="34839" y="137160"/>
                    </a:cubicBezTo>
                    <a:cubicBezTo>
                      <a:pt x="53918" y="327953"/>
                      <a:pt x="31653" y="249521"/>
                      <a:pt x="65319" y="350520"/>
                    </a:cubicBezTo>
                    <a:cubicBezTo>
                      <a:pt x="43778" y="458225"/>
                      <a:pt x="58270" y="402146"/>
                      <a:pt x="19599" y="518160"/>
                    </a:cubicBezTo>
                    <a:lnTo>
                      <a:pt x="4359" y="563880"/>
                    </a:lnTo>
                    <a:cubicBezTo>
                      <a:pt x="9439" y="640080"/>
                      <a:pt x="-16608" y="725239"/>
                      <a:pt x="19599" y="792480"/>
                    </a:cubicBezTo>
                    <a:cubicBezTo>
                      <a:pt x="34831" y="820768"/>
                      <a:pt x="111039" y="762000"/>
                      <a:pt x="111039" y="762000"/>
                    </a:cubicBezTo>
                    <a:cubicBezTo>
                      <a:pt x="31851" y="524436"/>
                      <a:pt x="98092" y="751828"/>
                      <a:pt x="65319" y="243840"/>
                    </a:cubicBezTo>
                    <a:cubicBezTo>
                      <a:pt x="64285" y="227809"/>
                      <a:pt x="53229" y="213872"/>
                      <a:pt x="50079" y="198120"/>
                    </a:cubicBezTo>
                    <a:cubicBezTo>
                      <a:pt x="48086" y="188157"/>
                      <a:pt x="50079" y="177800"/>
                      <a:pt x="50079" y="167640"/>
                    </a:cubicBezTo>
                    <a:lnTo>
                      <a:pt x="50079" y="167640"/>
                    </a:lnTo>
                  </a:path>
                </a:pathLst>
              </a:cu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0" name="Freeform 69"/>
              <p:cNvSpPr/>
              <p:nvPr/>
            </p:nvSpPr>
            <p:spPr>
              <a:xfrm>
                <a:off x="8915400" y="1325880"/>
                <a:ext cx="1235013" cy="3444240"/>
              </a:xfrm>
              <a:custGeom>
                <a:avLst/>
                <a:gdLst>
                  <a:gd name="connsiteX0" fmla="*/ 579515 w 1235013"/>
                  <a:gd name="connsiteY0" fmla="*/ 0 h 3444240"/>
                  <a:gd name="connsiteX1" fmla="*/ 579515 w 1235013"/>
                  <a:gd name="connsiteY1" fmla="*/ 0 h 3444240"/>
                  <a:gd name="connsiteX2" fmla="*/ 564275 w 1235013"/>
                  <a:gd name="connsiteY2" fmla="*/ 137160 h 3444240"/>
                  <a:gd name="connsiteX3" fmla="*/ 518555 w 1235013"/>
                  <a:gd name="connsiteY3" fmla="*/ 167640 h 3444240"/>
                  <a:gd name="connsiteX4" fmla="*/ 503315 w 1235013"/>
                  <a:gd name="connsiteY4" fmla="*/ 213360 h 3444240"/>
                  <a:gd name="connsiteX5" fmla="*/ 488075 w 1235013"/>
                  <a:gd name="connsiteY5" fmla="*/ 365760 h 3444240"/>
                  <a:gd name="connsiteX6" fmla="*/ 442355 w 1235013"/>
                  <a:gd name="connsiteY6" fmla="*/ 381000 h 3444240"/>
                  <a:gd name="connsiteX7" fmla="*/ 411875 w 1235013"/>
                  <a:gd name="connsiteY7" fmla="*/ 472440 h 3444240"/>
                  <a:gd name="connsiteX8" fmla="*/ 381395 w 1235013"/>
                  <a:gd name="connsiteY8" fmla="*/ 685800 h 3444240"/>
                  <a:gd name="connsiteX9" fmla="*/ 366155 w 1235013"/>
                  <a:gd name="connsiteY9" fmla="*/ 731520 h 3444240"/>
                  <a:gd name="connsiteX10" fmla="*/ 320435 w 1235013"/>
                  <a:gd name="connsiteY10" fmla="*/ 777240 h 3444240"/>
                  <a:gd name="connsiteX11" fmla="*/ 305195 w 1235013"/>
                  <a:gd name="connsiteY11" fmla="*/ 944880 h 3444240"/>
                  <a:gd name="connsiteX12" fmla="*/ 335675 w 1235013"/>
                  <a:gd name="connsiteY12" fmla="*/ 1036320 h 3444240"/>
                  <a:gd name="connsiteX13" fmla="*/ 350915 w 1235013"/>
                  <a:gd name="connsiteY13" fmla="*/ 1082040 h 3444240"/>
                  <a:gd name="connsiteX14" fmla="*/ 335675 w 1235013"/>
                  <a:gd name="connsiteY14" fmla="*/ 1234440 h 3444240"/>
                  <a:gd name="connsiteX15" fmla="*/ 289955 w 1235013"/>
                  <a:gd name="connsiteY15" fmla="*/ 1325880 h 3444240"/>
                  <a:gd name="connsiteX16" fmla="*/ 274715 w 1235013"/>
                  <a:gd name="connsiteY16" fmla="*/ 1371600 h 3444240"/>
                  <a:gd name="connsiteX17" fmla="*/ 289955 w 1235013"/>
                  <a:gd name="connsiteY17" fmla="*/ 1447800 h 3444240"/>
                  <a:gd name="connsiteX18" fmla="*/ 335675 w 1235013"/>
                  <a:gd name="connsiteY18" fmla="*/ 1463040 h 3444240"/>
                  <a:gd name="connsiteX19" fmla="*/ 427115 w 1235013"/>
                  <a:gd name="connsiteY19" fmla="*/ 1508760 h 3444240"/>
                  <a:gd name="connsiteX20" fmla="*/ 381395 w 1235013"/>
                  <a:gd name="connsiteY20" fmla="*/ 1524000 h 3444240"/>
                  <a:gd name="connsiteX21" fmla="*/ 350915 w 1235013"/>
                  <a:gd name="connsiteY21" fmla="*/ 1615440 h 3444240"/>
                  <a:gd name="connsiteX22" fmla="*/ 381395 w 1235013"/>
                  <a:gd name="connsiteY22" fmla="*/ 1661160 h 3444240"/>
                  <a:gd name="connsiteX23" fmla="*/ 427115 w 1235013"/>
                  <a:gd name="connsiteY23" fmla="*/ 1676400 h 3444240"/>
                  <a:gd name="connsiteX24" fmla="*/ 488075 w 1235013"/>
                  <a:gd name="connsiteY24" fmla="*/ 1706880 h 3444240"/>
                  <a:gd name="connsiteX25" fmla="*/ 442355 w 1235013"/>
                  <a:gd name="connsiteY25" fmla="*/ 1722120 h 3444240"/>
                  <a:gd name="connsiteX26" fmla="*/ 350915 w 1235013"/>
                  <a:gd name="connsiteY26" fmla="*/ 1691640 h 3444240"/>
                  <a:gd name="connsiteX27" fmla="*/ 274715 w 1235013"/>
                  <a:gd name="connsiteY27" fmla="*/ 1706880 h 3444240"/>
                  <a:gd name="connsiteX28" fmla="*/ 259475 w 1235013"/>
                  <a:gd name="connsiteY28" fmla="*/ 1767840 h 3444240"/>
                  <a:gd name="connsiteX29" fmla="*/ 198515 w 1235013"/>
                  <a:gd name="connsiteY29" fmla="*/ 1783080 h 3444240"/>
                  <a:gd name="connsiteX30" fmla="*/ 152795 w 1235013"/>
                  <a:gd name="connsiteY30" fmla="*/ 1798320 h 3444240"/>
                  <a:gd name="connsiteX31" fmla="*/ 122315 w 1235013"/>
                  <a:gd name="connsiteY31" fmla="*/ 1844040 h 3444240"/>
                  <a:gd name="connsiteX32" fmla="*/ 137555 w 1235013"/>
                  <a:gd name="connsiteY32" fmla="*/ 1889760 h 3444240"/>
                  <a:gd name="connsiteX33" fmla="*/ 168035 w 1235013"/>
                  <a:gd name="connsiteY33" fmla="*/ 1935480 h 3444240"/>
                  <a:gd name="connsiteX34" fmla="*/ 228995 w 1235013"/>
                  <a:gd name="connsiteY34" fmla="*/ 1950720 h 3444240"/>
                  <a:gd name="connsiteX35" fmla="*/ 274715 w 1235013"/>
                  <a:gd name="connsiteY35" fmla="*/ 1965960 h 3444240"/>
                  <a:gd name="connsiteX36" fmla="*/ 411875 w 1235013"/>
                  <a:gd name="connsiteY36" fmla="*/ 1935480 h 3444240"/>
                  <a:gd name="connsiteX37" fmla="*/ 457595 w 1235013"/>
                  <a:gd name="connsiteY37" fmla="*/ 1874520 h 3444240"/>
                  <a:gd name="connsiteX38" fmla="*/ 442355 w 1235013"/>
                  <a:gd name="connsiteY38" fmla="*/ 1965960 h 3444240"/>
                  <a:gd name="connsiteX39" fmla="*/ 396635 w 1235013"/>
                  <a:gd name="connsiteY39" fmla="*/ 1996440 h 3444240"/>
                  <a:gd name="connsiteX40" fmla="*/ 289955 w 1235013"/>
                  <a:gd name="connsiteY40" fmla="*/ 2026920 h 3444240"/>
                  <a:gd name="connsiteX41" fmla="*/ 198515 w 1235013"/>
                  <a:gd name="connsiteY41" fmla="*/ 2072640 h 3444240"/>
                  <a:gd name="connsiteX42" fmla="*/ 198515 w 1235013"/>
                  <a:gd name="connsiteY42" fmla="*/ 2240280 h 3444240"/>
                  <a:gd name="connsiteX43" fmla="*/ 244235 w 1235013"/>
                  <a:gd name="connsiteY43" fmla="*/ 2255520 h 3444240"/>
                  <a:gd name="connsiteX44" fmla="*/ 366155 w 1235013"/>
                  <a:gd name="connsiteY44" fmla="*/ 2240280 h 3444240"/>
                  <a:gd name="connsiteX45" fmla="*/ 442355 w 1235013"/>
                  <a:gd name="connsiteY45" fmla="*/ 2225040 h 3444240"/>
                  <a:gd name="connsiteX46" fmla="*/ 533795 w 1235013"/>
                  <a:gd name="connsiteY46" fmla="*/ 2240280 h 3444240"/>
                  <a:gd name="connsiteX47" fmla="*/ 503315 w 1235013"/>
                  <a:gd name="connsiteY47" fmla="*/ 2286000 h 3444240"/>
                  <a:gd name="connsiteX48" fmla="*/ 411875 w 1235013"/>
                  <a:gd name="connsiteY48" fmla="*/ 2331720 h 3444240"/>
                  <a:gd name="connsiteX49" fmla="*/ 320435 w 1235013"/>
                  <a:gd name="connsiteY49" fmla="*/ 2377440 h 3444240"/>
                  <a:gd name="connsiteX50" fmla="*/ 305195 w 1235013"/>
                  <a:gd name="connsiteY50" fmla="*/ 2423160 h 3444240"/>
                  <a:gd name="connsiteX51" fmla="*/ 350915 w 1235013"/>
                  <a:gd name="connsiteY51" fmla="*/ 2438400 h 3444240"/>
                  <a:gd name="connsiteX52" fmla="*/ 488075 w 1235013"/>
                  <a:gd name="connsiteY52" fmla="*/ 2407920 h 3444240"/>
                  <a:gd name="connsiteX53" fmla="*/ 518555 w 1235013"/>
                  <a:gd name="connsiteY53" fmla="*/ 2468880 h 3444240"/>
                  <a:gd name="connsiteX54" fmla="*/ 320435 w 1235013"/>
                  <a:gd name="connsiteY54" fmla="*/ 2514600 h 3444240"/>
                  <a:gd name="connsiteX55" fmla="*/ 183275 w 1235013"/>
                  <a:gd name="connsiteY55" fmla="*/ 2575560 h 3444240"/>
                  <a:gd name="connsiteX56" fmla="*/ 152795 w 1235013"/>
                  <a:gd name="connsiteY56" fmla="*/ 2621280 h 3444240"/>
                  <a:gd name="connsiteX57" fmla="*/ 107075 w 1235013"/>
                  <a:gd name="connsiteY57" fmla="*/ 2636520 h 3444240"/>
                  <a:gd name="connsiteX58" fmla="*/ 61355 w 1235013"/>
                  <a:gd name="connsiteY58" fmla="*/ 2743200 h 3444240"/>
                  <a:gd name="connsiteX59" fmla="*/ 76595 w 1235013"/>
                  <a:gd name="connsiteY59" fmla="*/ 2788920 h 3444240"/>
                  <a:gd name="connsiteX60" fmla="*/ 244235 w 1235013"/>
                  <a:gd name="connsiteY60" fmla="*/ 2804160 h 3444240"/>
                  <a:gd name="connsiteX61" fmla="*/ 366155 w 1235013"/>
                  <a:gd name="connsiteY61" fmla="*/ 2758440 h 3444240"/>
                  <a:gd name="connsiteX62" fmla="*/ 411875 w 1235013"/>
                  <a:gd name="connsiteY62" fmla="*/ 2727960 h 3444240"/>
                  <a:gd name="connsiteX63" fmla="*/ 564275 w 1235013"/>
                  <a:gd name="connsiteY63" fmla="*/ 2682240 h 3444240"/>
                  <a:gd name="connsiteX64" fmla="*/ 579515 w 1235013"/>
                  <a:gd name="connsiteY64" fmla="*/ 2727960 h 3444240"/>
                  <a:gd name="connsiteX65" fmla="*/ 411875 w 1235013"/>
                  <a:gd name="connsiteY65" fmla="*/ 2788920 h 3444240"/>
                  <a:gd name="connsiteX66" fmla="*/ 305195 w 1235013"/>
                  <a:gd name="connsiteY66" fmla="*/ 2834640 h 3444240"/>
                  <a:gd name="connsiteX67" fmla="*/ 76595 w 1235013"/>
                  <a:gd name="connsiteY67" fmla="*/ 2865120 h 3444240"/>
                  <a:gd name="connsiteX68" fmla="*/ 30875 w 1235013"/>
                  <a:gd name="connsiteY68" fmla="*/ 2895600 h 3444240"/>
                  <a:gd name="connsiteX69" fmla="*/ 30875 w 1235013"/>
                  <a:gd name="connsiteY69" fmla="*/ 2987040 h 3444240"/>
                  <a:gd name="connsiteX70" fmla="*/ 198515 w 1235013"/>
                  <a:gd name="connsiteY70" fmla="*/ 3032760 h 3444240"/>
                  <a:gd name="connsiteX71" fmla="*/ 289955 w 1235013"/>
                  <a:gd name="connsiteY71" fmla="*/ 3063240 h 3444240"/>
                  <a:gd name="connsiteX72" fmla="*/ 442355 w 1235013"/>
                  <a:gd name="connsiteY72" fmla="*/ 3032760 h 3444240"/>
                  <a:gd name="connsiteX73" fmla="*/ 488075 w 1235013"/>
                  <a:gd name="connsiteY73" fmla="*/ 3002280 h 3444240"/>
                  <a:gd name="connsiteX74" fmla="*/ 564275 w 1235013"/>
                  <a:gd name="connsiteY74" fmla="*/ 3017520 h 3444240"/>
                  <a:gd name="connsiteX75" fmla="*/ 533795 w 1235013"/>
                  <a:gd name="connsiteY75" fmla="*/ 3154680 h 3444240"/>
                  <a:gd name="connsiteX76" fmla="*/ 518555 w 1235013"/>
                  <a:gd name="connsiteY76" fmla="*/ 3154680 h 3444240"/>
                  <a:gd name="connsiteX77" fmla="*/ 488075 w 1235013"/>
                  <a:gd name="connsiteY77" fmla="*/ 3261360 h 3444240"/>
                  <a:gd name="connsiteX78" fmla="*/ 442355 w 1235013"/>
                  <a:gd name="connsiteY78" fmla="*/ 3276600 h 3444240"/>
                  <a:gd name="connsiteX79" fmla="*/ 366155 w 1235013"/>
                  <a:gd name="connsiteY79" fmla="*/ 3398520 h 3444240"/>
                  <a:gd name="connsiteX80" fmla="*/ 396635 w 1235013"/>
                  <a:gd name="connsiteY80" fmla="*/ 3352800 h 3444240"/>
                  <a:gd name="connsiteX81" fmla="*/ 488075 w 1235013"/>
                  <a:gd name="connsiteY81" fmla="*/ 3276600 h 3444240"/>
                  <a:gd name="connsiteX82" fmla="*/ 625235 w 1235013"/>
                  <a:gd name="connsiteY82" fmla="*/ 3352800 h 3444240"/>
                  <a:gd name="connsiteX83" fmla="*/ 670955 w 1235013"/>
                  <a:gd name="connsiteY83" fmla="*/ 3444240 h 3444240"/>
                  <a:gd name="connsiteX84" fmla="*/ 701435 w 1235013"/>
                  <a:gd name="connsiteY84" fmla="*/ 3398520 h 3444240"/>
                  <a:gd name="connsiteX85" fmla="*/ 686195 w 1235013"/>
                  <a:gd name="connsiteY85" fmla="*/ 3322320 h 3444240"/>
                  <a:gd name="connsiteX86" fmla="*/ 655715 w 1235013"/>
                  <a:gd name="connsiteY86" fmla="*/ 3230880 h 3444240"/>
                  <a:gd name="connsiteX87" fmla="*/ 640475 w 1235013"/>
                  <a:gd name="connsiteY87" fmla="*/ 3169920 h 3444240"/>
                  <a:gd name="connsiteX88" fmla="*/ 670955 w 1235013"/>
                  <a:gd name="connsiteY88" fmla="*/ 3169920 h 3444240"/>
                  <a:gd name="connsiteX89" fmla="*/ 716675 w 1235013"/>
                  <a:gd name="connsiteY89" fmla="*/ 3215640 h 3444240"/>
                  <a:gd name="connsiteX90" fmla="*/ 762395 w 1235013"/>
                  <a:gd name="connsiteY90" fmla="*/ 3307080 h 3444240"/>
                  <a:gd name="connsiteX91" fmla="*/ 777635 w 1235013"/>
                  <a:gd name="connsiteY91" fmla="*/ 3261360 h 3444240"/>
                  <a:gd name="connsiteX92" fmla="*/ 747155 w 1235013"/>
                  <a:gd name="connsiteY92" fmla="*/ 3169920 h 3444240"/>
                  <a:gd name="connsiteX93" fmla="*/ 838595 w 1235013"/>
                  <a:gd name="connsiteY93" fmla="*/ 3200400 h 3444240"/>
                  <a:gd name="connsiteX94" fmla="*/ 899555 w 1235013"/>
                  <a:gd name="connsiteY94" fmla="*/ 3291840 h 3444240"/>
                  <a:gd name="connsiteX95" fmla="*/ 930035 w 1235013"/>
                  <a:gd name="connsiteY95" fmla="*/ 3337560 h 3444240"/>
                  <a:gd name="connsiteX96" fmla="*/ 1036715 w 1235013"/>
                  <a:gd name="connsiteY96" fmla="*/ 3383280 h 3444240"/>
                  <a:gd name="connsiteX97" fmla="*/ 1143395 w 1235013"/>
                  <a:gd name="connsiteY97" fmla="*/ 3322320 h 3444240"/>
                  <a:gd name="connsiteX98" fmla="*/ 1112915 w 1235013"/>
                  <a:gd name="connsiteY98" fmla="*/ 3276600 h 3444240"/>
                  <a:gd name="connsiteX99" fmla="*/ 1021475 w 1235013"/>
                  <a:gd name="connsiteY99" fmla="*/ 3185160 h 3444240"/>
                  <a:gd name="connsiteX100" fmla="*/ 914795 w 1235013"/>
                  <a:gd name="connsiteY100" fmla="*/ 3139440 h 3444240"/>
                  <a:gd name="connsiteX101" fmla="*/ 869075 w 1235013"/>
                  <a:gd name="connsiteY101" fmla="*/ 3124200 h 3444240"/>
                  <a:gd name="connsiteX102" fmla="*/ 823355 w 1235013"/>
                  <a:gd name="connsiteY102" fmla="*/ 3093720 h 3444240"/>
                  <a:gd name="connsiteX103" fmla="*/ 701435 w 1235013"/>
                  <a:gd name="connsiteY103" fmla="*/ 3063240 h 3444240"/>
                  <a:gd name="connsiteX104" fmla="*/ 716675 w 1235013"/>
                  <a:gd name="connsiteY104" fmla="*/ 2987040 h 3444240"/>
                  <a:gd name="connsiteX105" fmla="*/ 747155 w 1235013"/>
                  <a:gd name="connsiteY105" fmla="*/ 3032760 h 3444240"/>
                  <a:gd name="connsiteX106" fmla="*/ 930035 w 1235013"/>
                  <a:gd name="connsiteY106" fmla="*/ 3002280 h 3444240"/>
                  <a:gd name="connsiteX107" fmla="*/ 1006235 w 1235013"/>
                  <a:gd name="connsiteY107" fmla="*/ 3017520 h 3444240"/>
                  <a:gd name="connsiteX108" fmla="*/ 1051955 w 1235013"/>
                  <a:gd name="connsiteY108" fmla="*/ 3048000 h 3444240"/>
                  <a:gd name="connsiteX109" fmla="*/ 1219595 w 1235013"/>
                  <a:gd name="connsiteY109" fmla="*/ 3032760 h 3444240"/>
                  <a:gd name="connsiteX110" fmla="*/ 1234835 w 1235013"/>
                  <a:gd name="connsiteY110" fmla="*/ 2987040 h 3444240"/>
                  <a:gd name="connsiteX111" fmla="*/ 1158635 w 1235013"/>
                  <a:gd name="connsiteY111" fmla="*/ 2865120 h 3444240"/>
                  <a:gd name="connsiteX112" fmla="*/ 975755 w 1235013"/>
                  <a:gd name="connsiteY112" fmla="*/ 2849880 h 3444240"/>
                  <a:gd name="connsiteX113" fmla="*/ 914795 w 1235013"/>
                  <a:gd name="connsiteY113" fmla="*/ 2819400 h 3444240"/>
                  <a:gd name="connsiteX114" fmla="*/ 869075 w 1235013"/>
                  <a:gd name="connsiteY114" fmla="*/ 2788920 h 3444240"/>
                  <a:gd name="connsiteX115" fmla="*/ 792875 w 1235013"/>
                  <a:gd name="connsiteY115" fmla="*/ 2773680 h 3444240"/>
                  <a:gd name="connsiteX116" fmla="*/ 747155 w 1235013"/>
                  <a:gd name="connsiteY116" fmla="*/ 2727960 h 3444240"/>
                  <a:gd name="connsiteX117" fmla="*/ 701435 w 1235013"/>
                  <a:gd name="connsiteY117" fmla="*/ 2712720 h 3444240"/>
                  <a:gd name="connsiteX118" fmla="*/ 640475 w 1235013"/>
                  <a:gd name="connsiteY118" fmla="*/ 2621280 h 3444240"/>
                  <a:gd name="connsiteX119" fmla="*/ 686195 w 1235013"/>
                  <a:gd name="connsiteY119" fmla="*/ 2606040 h 3444240"/>
                  <a:gd name="connsiteX120" fmla="*/ 747155 w 1235013"/>
                  <a:gd name="connsiteY120" fmla="*/ 2621280 h 3444240"/>
                  <a:gd name="connsiteX121" fmla="*/ 838595 w 1235013"/>
                  <a:gd name="connsiteY121" fmla="*/ 2667000 h 3444240"/>
                  <a:gd name="connsiteX122" fmla="*/ 1067195 w 1235013"/>
                  <a:gd name="connsiteY122" fmla="*/ 2682240 h 3444240"/>
                  <a:gd name="connsiteX123" fmla="*/ 1219595 w 1235013"/>
                  <a:gd name="connsiteY123" fmla="*/ 2727960 h 3444240"/>
                  <a:gd name="connsiteX124" fmla="*/ 1204355 w 1235013"/>
                  <a:gd name="connsiteY124" fmla="*/ 2651760 h 3444240"/>
                  <a:gd name="connsiteX125" fmla="*/ 1158635 w 1235013"/>
                  <a:gd name="connsiteY125" fmla="*/ 2636520 h 3444240"/>
                  <a:gd name="connsiteX126" fmla="*/ 1082435 w 1235013"/>
                  <a:gd name="connsiteY126" fmla="*/ 2590800 h 3444240"/>
                  <a:gd name="connsiteX127" fmla="*/ 1036715 w 1235013"/>
                  <a:gd name="connsiteY127" fmla="*/ 2560320 h 3444240"/>
                  <a:gd name="connsiteX128" fmla="*/ 945275 w 1235013"/>
                  <a:gd name="connsiteY128" fmla="*/ 2529840 h 3444240"/>
                  <a:gd name="connsiteX129" fmla="*/ 899555 w 1235013"/>
                  <a:gd name="connsiteY129" fmla="*/ 2514600 h 3444240"/>
                  <a:gd name="connsiteX130" fmla="*/ 808115 w 1235013"/>
                  <a:gd name="connsiteY130" fmla="*/ 2468880 h 3444240"/>
                  <a:gd name="connsiteX131" fmla="*/ 762395 w 1235013"/>
                  <a:gd name="connsiteY131" fmla="*/ 2423160 h 3444240"/>
                  <a:gd name="connsiteX132" fmla="*/ 716675 w 1235013"/>
                  <a:gd name="connsiteY132" fmla="*/ 2392680 h 3444240"/>
                  <a:gd name="connsiteX133" fmla="*/ 686195 w 1235013"/>
                  <a:gd name="connsiteY133" fmla="*/ 2346960 h 3444240"/>
                  <a:gd name="connsiteX134" fmla="*/ 731915 w 1235013"/>
                  <a:gd name="connsiteY134" fmla="*/ 2377440 h 3444240"/>
                  <a:gd name="connsiteX135" fmla="*/ 823355 w 1235013"/>
                  <a:gd name="connsiteY135" fmla="*/ 2407920 h 3444240"/>
                  <a:gd name="connsiteX136" fmla="*/ 914795 w 1235013"/>
                  <a:gd name="connsiteY136" fmla="*/ 2484120 h 3444240"/>
                  <a:gd name="connsiteX137" fmla="*/ 960515 w 1235013"/>
                  <a:gd name="connsiteY137" fmla="*/ 2499360 h 3444240"/>
                  <a:gd name="connsiteX138" fmla="*/ 1097675 w 1235013"/>
                  <a:gd name="connsiteY138" fmla="*/ 2529840 h 3444240"/>
                  <a:gd name="connsiteX139" fmla="*/ 1143395 w 1235013"/>
                  <a:gd name="connsiteY139" fmla="*/ 2514600 h 3444240"/>
                  <a:gd name="connsiteX140" fmla="*/ 1082435 w 1235013"/>
                  <a:gd name="connsiteY140" fmla="*/ 2423160 h 3444240"/>
                  <a:gd name="connsiteX141" fmla="*/ 1128155 w 1235013"/>
                  <a:gd name="connsiteY141" fmla="*/ 2316480 h 3444240"/>
                  <a:gd name="connsiteX142" fmla="*/ 975755 w 1235013"/>
                  <a:gd name="connsiteY142" fmla="*/ 2301240 h 3444240"/>
                  <a:gd name="connsiteX143" fmla="*/ 1006235 w 1235013"/>
                  <a:gd name="connsiteY143" fmla="*/ 2255520 h 3444240"/>
                  <a:gd name="connsiteX144" fmla="*/ 1006235 w 1235013"/>
                  <a:gd name="connsiteY144" fmla="*/ 2133600 h 3444240"/>
                  <a:gd name="connsiteX145" fmla="*/ 960515 w 1235013"/>
                  <a:gd name="connsiteY145" fmla="*/ 2118360 h 3444240"/>
                  <a:gd name="connsiteX146" fmla="*/ 884315 w 1235013"/>
                  <a:gd name="connsiteY146" fmla="*/ 2103120 h 3444240"/>
                  <a:gd name="connsiteX147" fmla="*/ 792875 w 1235013"/>
                  <a:gd name="connsiteY147" fmla="*/ 2011680 h 3444240"/>
                  <a:gd name="connsiteX148" fmla="*/ 747155 w 1235013"/>
                  <a:gd name="connsiteY148" fmla="*/ 1981200 h 3444240"/>
                  <a:gd name="connsiteX149" fmla="*/ 884315 w 1235013"/>
                  <a:gd name="connsiteY149" fmla="*/ 2011680 h 3444240"/>
                  <a:gd name="connsiteX150" fmla="*/ 1067195 w 1235013"/>
                  <a:gd name="connsiteY150" fmla="*/ 1996440 h 3444240"/>
                  <a:gd name="connsiteX151" fmla="*/ 1067195 w 1235013"/>
                  <a:gd name="connsiteY151" fmla="*/ 1905000 h 3444240"/>
                  <a:gd name="connsiteX152" fmla="*/ 930035 w 1235013"/>
                  <a:gd name="connsiteY152" fmla="*/ 1874520 h 3444240"/>
                  <a:gd name="connsiteX153" fmla="*/ 884315 w 1235013"/>
                  <a:gd name="connsiteY153" fmla="*/ 1844040 h 3444240"/>
                  <a:gd name="connsiteX154" fmla="*/ 777635 w 1235013"/>
                  <a:gd name="connsiteY154" fmla="*/ 1798320 h 3444240"/>
                  <a:gd name="connsiteX155" fmla="*/ 762395 w 1235013"/>
                  <a:gd name="connsiteY155" fmla="*/ 1752600 h 3444240"/>
                  <a:gd name="connsiteX156" fmla="*/ 670955 w 1235013"/>
                  <a:gd name="connsiteY156" fmla="*/ 1706880 h 3444240"/>
                  <a:gd name="connsiteX157" fmla="*/ 686195 w 1235013"/>
                  <a:gd name="connsiteY157" fmla="*/ 1661160 h 3444240"/>
                  <a:gd name="connsiteX158" fmla="*/ 823355 w 1235013"/>
                  <a:gd name="connsiteY158" fmla="*/ 1722120 h 3444240"/>
                  <a:gd name="connsiteX159" fmla="*/ 884315 w 1235013"/>
                  <a:gd name="connsiteY159" fmla="*/ 1737360 h 3444240"/>
                  <a:gd name="connsiteX160" fmla="*/ 930035 w 1235013"/>
                  <a:gd name="connsiteY160" fmla="*/ 1752600 h 3444240"/>
                  <a:gd name="connsiteX161" fmla="*/ 1006235 w 1235013"/>
                  <a:gd name="connsiteY161" fmla="*/ 1737360 h 3444240"/>
                  <a:gd name="connsiteX162" fmla="*/ 990995 w 1235013"/>
                  <a:gd name="connsiteY162" fmla="*/ 1645920 h 3444240"/>
                  <a:gd name="connsiteX163" fmla="*/ 945275 w 1235013"/>
                  <a:gd name="connsiteY163" fmla="*/ 1630680 h 3444240"/>
                  <a:gd name="connsiteX164" fmla="*/ 808115 w 1235013"/>
                  <a:gd name="connsiteY164" fmla="*/ 1615440 h 3444240"/>
                  <a:gd name="connsiteX165" fmla="*/ 762395 w 1235013"/>
                  <a:gd name="connsiteY165" fmla="*/ 1600200 h 3444240"/>
                  <a:gd name="connsiteX166" fmla="*/ 701435 w 1235013"/>
                  <a:gd name="connsiteY166" fmla="*/ 1584960 h 3444240"/>
                  <a:gd name="connsiteX167" fmla="*/ 716675 w 1235013"/>
                  <a:gd name="connsiteY167" fmla="*/ 1539240 h 3444240"/>
                  <a:gd name="connsiteX168" fmla="*/ 945275 w 1235013"/>
                  <a:gd name="connsiteY168" fmla="*/ 1554480 h 3444240"/>
                  <a:gd name="connsiteX169" fmla="*/ 1021475 w 1235013"/>
                  <a:gd name="connsiteY169" fmla="*/ 1539240 h 3444240"/>
                  <a:gd name="connsiteX170" fmla="*/ 1051955 w 1235013"/>
                  <a:gd name="connsiteY170" fmla="*/ 1493520 h 3444240"/>
                  <a:gd name="connsiteX171" fmla="*/ 1082435 w 1235013"/>
                  <a:gd name="connsiteY171" fmla="*/ 1402080 h 3444240"/>
                  <a:gd name="connsiteX172" fmla="*/ 1021475 w 1235013"/>
                  <a:gd name="connsiteY172" fmla="*/ 1280160 h 3444240"/>
                  <a:gd name="connsiteX173" fmla="*/ 960515 w 1235013"/>
                  <a:gd name="connsiteY173" fmla="*/ 1295400 h 3444240"/>
                  <a:gd name="connsiteX174" fmla="*/ 792875 w 1235013"/>
                  <a:gd name="connsiteY174" fmla="*/ 1249680 h 3444240"/>
                  <a:gd name="connsiteX175" fmla="*/ 838595 w 1235013"/>
                  <a:gd name="connsiteY175" fmla="*/ 1219200 h 3444240"/>
                  <a:gd name="connsiteX176" fmla="*/ 914795 w 1235013"/>
                  <a:gd name="connsiteY176" fmla="*/ 1234440 h 3444240"/>
                  <a:gd name="connsiteX177" fmla="*/ 975755 w 1235013"/>
                  <a:gd name="connsiteY177" fmla="*/ 1219200 h 3444240"/>
                  <a:gd name="connsiteX178" fmla="*/ 960515 w 1235013"/>
                  <a:gd name="connsiteY178" fmla="*/ 1173480 h 3444240"/>
                  <a:gd name="connsiteX179" fmla="*/ 899555 w 1235013"/>
                  <a:gd name="connsiteY179" fmla="*/ 1158240 h 3444240"/>
                  <a:gd name="connsiteX180" fmla="*/ 975755 w 1235013"/>
                  <a:gd name="connsiteY180" fmla="*/ 1097280 h 3444240"/>
                  <a:gd name="connsiteX181" fmla="*/ 990995 w 1235013"/>
                  <a:gd name="connsiteY181" fmla="*/ 1051560 h 3444240"/>
                  <a:gd name="connsiteX182" fmla="*/ 1021475 w 1235013"/>
                  <a:gd name="connsiteY182" fmla="*/ 944880 h 3444240"/>
                  <a:gd name="connsiteX183" fmla="*/ 930035 w 1235013"/>
                  <a:gd name="connsiteY183" fmla="*/ 929640 h 3444240"/>
                  <a:gd name="connsiteX184" fmla="*/ 975755 w 1235013"/>
                  <a:gd name="connsiteY184" fmla="*/ 899160 h 3444240"/>
                  <a:gd name="connsiteX185" fmla="*/ 1006235 w 1235013"/>
                  <a:gd name="connsiteY185" fmla="*/ 807720 h 3444240"/>
                  <a:gd name="connsiteX186" fmla="*/ 960515 w 1235013"/>
                  <a:gd name="connsiteY186" fmla="*/ 777240 h 3444240"/>
                  <a:gd name="connsiteX187" fmla="*/ 823355 w 1235013"/>
                  <a:gd name="connsiteY187" fmla="*/ 762000 h 3444240"/>
                  <a:gd name="connsiteX188" fmla="*/ 853835 w 1235013"/>
                  <a:gd name="connsiteY188" fmla="*/ 716280 h 3444240"/>
                  <a:gd name="connsiteX189" fmla="*/ 899555 w 1235013"/>
                  <a:gd name="connsiteY189" fmla="*/ 670560 h 3444240"/>
                  <a:gd name="connsiteX190" fmla="*/ 853835 w 1235013"/>
                  <a:gd name="connsiteY190" fmla="*/ 640080 h 3444240"/>
                  <a:gd name="connsiteX191" fmla="*/ 869075 w 1235013"/>
                  <a:gd name="connsiteY191" fmla="*/ 594360 h 3444240"/>
                  <a:gd name="connsiteX192" fmla="*/ 808115 w 1235013"/>
                  <a:gd name="connsiteY192" fmla="*/ 472440 h 3444240"/>
                  <a:gd name="connsiteX193" fmla="*/ 808115 w 1235013"/>
                  <a:gd name="connsiteY193" fmla="*/ 320040 h 3444240"/>
                  <a:gd name="connsiteX194" fmla="*/ 838595 w 1235013"/>
                  <a:gd name="connsiteY194" fmla="*/ 274320 h 3444240"/>
                  <a:gd name="connsiteX195" fmla="*/ 823355 w 1235013"/>
                  <a:gd name="connsiteY195" fmla="*/ 213360 h 3444240"/>
                  <a:gd name="connsiteX196" fmla="*/ 808115 w 1235013"/>
                  <a:gd name="connsiteY196" fmla="*/ 167640 h 3444240"/>
                  <a:gd name="connsiteX197" fmla="*/ 686195 w 1235013"/>
                  <a:gd name="connsiteY197" fmla="*/ 198120 h 3444240"/>
                  <a:gd name="connsiteX198" fmla="*/ 640475 w 1235013"/>
                  <a:gd name="connsiteY198" fmla="*/ 15240 h 3444240"/>
                  <a:gd name="connsiteX199" fmla="*/ 564275 w 1235013"/>
                  <a:gd name="connsiteY199" fmla="*/ 76200 h 3444240"/>
                  <a:gd name="connsiteX200" fmla="*/ 549035 w 1235013"/>
                  <a:gd name="connsiteY200" fmla="*/ 152400 h 3444240"/>
                  <a:gd name="connsiteX201" fmla="*/ 549035 w 1235013"/>
                  <a:gd name="connsiteY201" fmla="*/ 152400 h 344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Lst>
                <a:rect l="l" t="t" r="r" b="b"/>
                <a:pathLst>
                  <a:path w="1235013" h="3444240">
                    <a:moveTo>
                      <a:pt x="579515" y="0"/>
                    </a:moveTo>
                    <a:lnTo>
                      <a:pt x="579515" y="0"/>
                    </a:lnTo>
                    <a:cubicBezTo>
                      <a:pt x="574435" y="45720"/>
                      <a:pt x="579996" y="93928"/>
                      <a:pt x="564275" y="137160"/>
                    </a:cubicBezTo>
                    <a:cubicBezTo>
                      <a:pt x="558016" y="154373"/>
                      <a:pt x="529997" y="153337"/>
                      <a:pt x="518555" y="167640"/>
                    </a:cubicBezTo>
                    <a:cubicBezTo>
                      <a:pt x="508520" y="180184"/>
                      <a:pt x="508395" y="198120"/>
                      <a:pt x="503315" y="213360"/>
                    </a:cubicBezTo>
                    <a:cubicBezTo>
                      <a:pt x="498235" y="264160"/>
                      <a:pt x="505522" y="317780"/>
                      <a:pt x="488075" y="365760"/>
                    </a:cubicBezTo>
                    <a:cubicBezTo>
                      <a:pt x="482585" y="380857"/>
                      <a:pt x="451692" y="367928"/>
                      <a:pt x="442355" y="381000"/>
                    </a:cubicBezTo>
                    <a:cubicBezTo>
                      <a:pt x="423681" y="407144"/>
                      <a:pt x="411875" y="472440"/>
                      <a:pt x="411875" y="472440"/>
                    </a:cubicBezTo>
                    <a:cubicBezTo>
                      <a:pt x="405284" y="525169"/>
                      <a:pt x="393951" y="629298"/>
                      <a:pt x="381395" y="685800"/>
                    </a:cubicBezTo>
                    <a:cubicBezTo>
                      <a:pt x="377910" y="701482"/>
                      <a:pt x="375066" y="718154"/>
                      <a:pt x="366155" y="731520"/>
                    </a:cubicBezTo>
                    <a:cubicBezTo>
                      <a:pt x="354200" y="749453"/>
                      <a:pt x="335675" y="762000"/>
                      <a:pt x="320435" y="777240"/>
                    </a:cubicBezTo>
                    <a:cubicBezTo>
                      <a:pt x="287107" y="877223"/>
                      <a:pt x="279346" y="850100"/>
                      <a:pt x="305195" y="944880"/>
                    </a:cubicBezTo>
                    <a:cubicBezTo>
                      <a:pt x="313649" y="975877"/>
                      <a:pt x="325515" y="1005840"/>
                      <a:pt x="335675" y="1036320"/>
                    </a:cubicBezTo>
                    <a:lnTo>
                      <a:pt x="350915" y="1082040"/>
                    </a:lnTo>
                    <a:cubicBezTo>
                      <a:pt x="345835" y="1132840"/>
                      <a:pt x="343438" y="1183980"/>
                      <a:pt x="335675" y="1234440"/>
                    </a:cubicBezTo>
                    <a:cubicBezTo>
                      <a:pt x="327163" y="1289771"/>
                      <a:pt x="315071" y="1275647"/>
                      <a:pt x="289955" y="1325880"/>
                    </a:cubicBezTo>
                    <a:cubicBezTo>
                      <a:pt x="282771" y="1340248"/>
                      <a:pt x="279795" y="1356360"/>
                      <a:pt x="274715" y="1371600"/>
                    </a:cubicBezTo>
                    <a:cubicBezTo>
                      <a:pt x="279795" y="1397000"/>
                      <a:pt x="275587" y="1426247"/>
                      <a:pt x="289955" y="1447800"/>
                    </a:cubicBezTo>
                    <a:cubicBezTo>
                      <a:pt x="298866" y="1461166"/>
                      <a:pt x="321307" y="1455856"/>
                      <a:pt x="335675" y="1463040"/>
                    </a:cubicBezTo>
                    <a:cubicBezTo>
                      <a:pt x="453848" y="1522126"/>
                      <a:pt x="312197" y="1470454"/>
                      <a:pt x="427115" y="1508760"/>
                    </a:cubicBezTo>
                    <a:cubicBezTo>
                      <a:pt x="411875" y="1513840"/>
                      <a:pt x="390732" y="1510928"/>
                      <a:pt x="381395" y="1524000"/>
                    </a:cubicBezTo>
                    <a:cubicBezTo>
                      <a:pt x="362721" y="1550144"/>
                      <a:pt x="350915" y="1615440"/>
                      <a:pt x="350915" y="1615440"/>
                    </a:cubicBezTo>
                    <a:cubicBezTo>
                      <a:pt x="361075" y="1630680"/>
                      <a:pt x="367092" y="1649718"/>
                      <a:pt x="381395" y="1661160"/>
                    </a:cubicBezTo>
                    <a:cubicBezTo>
                      <a:pt x="393939" y="1671195"/>
                      <a:pt x="412350" y="1670072"/>
                      <a:pt x="427115" y="1676400"/>
                    </a:cubicBezTo>
                    <a:cubicBezTo>
                      <a:pt x="447997" y="1685349"/>
                      <a:pt x="467755" y="1696720"/>
                      <a:pt x="488075" y="1706880"/>
                    </a:cubicBezTo>
                    <a:cubicBezTo>
                      <a:pt x="472835" y="1711960"/>
                      <a:pt x="458321" y="1723894"/>
                      <a:pt x="442355" y="1722120"/>
                    </a:cubicBezTo>
                    <a:cubicBezTo>
                      <a:pt x="410423" y="1718572"/>
                      <a:pt x="350915" y="1691640"/>
                      <a:pt x="350915" y="1691640"/>
                    </a:cubicBezTo>
                    <a:cubicBezTo>
                      <a:pt x="325515" y="1696720"/>
                      <a:pt x="294614" y="1690297"/>
                      <a:pt x="274715" y="1706880"/>
                    </a:cubicBezTo>
                    <a:cubicBezTo>
                      <a:pt x="258624" y="1720289"/>
                      <a:pt x="274286" y="1753029"/>
                      <a:pt x="259475" y="1767840"/>
                    </a:cubicBezTo>
                    <a:cubicBezTo>
                      <a:pt x="244664" y="1782651"/>
                      <a:pt x="218654" y="1777326"/>
                      <a:pt x="198515" y="1783080"/>
                    </a:cubicBezTo>
                    <a:cubicBezTo>
                      <a:pt x="183069" y="1787493"/>
                      <a:pt x="168035" y="1793240"/>
                      <a:pt x="152795" y="1798320"/>
                    </a:cubicBezTo>
                    <a:cubicBezTo>
                      <a:pt x="142635" y="1813560"/>
                      <a:pt x="125326" y="1825973"/>
                      <a:pt x="122315" y="1844040"/>
                    </a:cubicBezTo>
                    <a:cubicBezTo>
                      <a:pt x="119674" y="1859886"/>
                      <a:pt x="130371" y="1875392"/>
                      <a:pt x="137555" y="1889760"/>
                    </a:cubicBezTo>
                    <a:cubicBezTo>
                      <a:pt x="145746" y="1906143"/>
                      <a:pt x="152795" y="1925320"/>
                      <a:pt x="168035" y="1935480"/>
                    </a:cubicBezTo>
                    <a:cubicBezTo>
                      <a:pt x="185463" y="1947098"/>
                      <a:pt x="208856" y="1944966"/>
                      <a:pt x="228995" y="1950720"/>
                    </a:cubicBezTo>
                    <a:cubicBezTo>
                      <a:pt x="244441" y="1955133"/>
                      <a:pt x="259475" y="1960880"/>
                      <a:pt x="274715" y="1965960"/>
                    </a:cubicBezTo>
                    <a:cubicBezTo>
                      <a:pt x="320435" y="1955800"/>
                      <a:pt x="369984" y="1956425"/>
                      <a:pt x="411875" y="1935480"/>
                    </a:cubicBezTo>
                    <a:cubicBezTo>
                      <a:pt x="434593" y="1924121"/>
                      <a:pt x="439634" y="1856559"/>
                      <a:pt x="457595" y="1874520"/>
                    </a:cubicBezTo>
                    <a:cubicBezTo>
                      <a:pt x="479445" y="1896370"/>
                      <a:pt x="456174" y="1938322"/>
                      <a:pt x="442355" y="1965960"/>
                    </a:cubicBezTo>
                    <a:cubicBezTo>
                      <a:pt x="434164" y="1982343"/>
                      <a:pt x="413470" y="1989225"/>
                      <a:pt x="396635" y="1996440"/>
                    </a:cubicBezTo>
                    <a:cubicBezTo>
                      <a:pt x="328274" y="2025738"/>
                      <a:pt x="349269" y="1997263"/>
                      <a:pt x="289955" y="2026920"/>
                    </a:cubicBezTo>
                    <a:cubicBezTo>
                      <a:pt x="171782" y="2086006"/>
                      <a:pt x="313433" y="2034334"/>
                      <a:pt x="198515" y="2072640"/>
                    </a:cubicBezTo>
                    <a:cubicBezTo>
                      <a:pt x="174802" y="2143780"/>
                      <a:pt x="142975" y="2173632"/>
                      <a:pt x="198515" y="2240280"/>
                    </a:cubicBezTo>
                    <a:cubicBezTo>
                      <a:pt x="208799" y="2252621"/>
                      <a:pt x="228995" y="2250440"/>
                      <a:pt x="244235" y="2255520"/>
                    </a:cubicBezTo>
                    <a:cubicBezTo>
                      <a:pt x="284875" y="2250440"/>
                      <a:pt x="325675" y="2246508"/>
                      <a:pt x="366155" y="2240280"/>
                    </a:cubicBezTo>
                    <a:cubicBezTo>
                      <a:pt x="391757" y="2236341"/>
                      <a:pt x="416452" y="2225040"/>
                      <a:pt x="442355" y="2225040"/>
                    </a:cubicBezTo>
                    <a:cubicBezTo>
                      <a:pt x="473255" y="2225040"/>
                      <a:pt x="503315" y="2235200"/>
                      <a:pt x="533795" y="2240280"/>
                    </a:cubicBezTo>
                    <a:cubicBezTo>
                      <a:pt x="523635" y="2255520"/>
                      <a:pt x="516267" y="2273048"/>
                      <a:pt x="503315" y="2286000"/>
                    </a:cubicBezTo>
                    <a:cubicBezTo>
                      <a:pt x="459639" y="2329676"/>
                      <a:pt x="461455" y="2306930"/>
                      <a:pt x="411875" y="2331720"/>
                    </a:cubicBezTo>
                    <a:cubicBezTo>
                      <a:pt x="293702" y="2390806"/>
                      <a:pt x="435353" y="2339134"/>
                      <a:pt x="320435" y="2377440"/>
                    </a:cubicBezTo>
                    <a:cubicBezTo>
                      <a:pt x="315355" y="2392680"/>
                      <a:pt x="298011" y="2408792"/>
                      <a:pt x="305195" y="2423160"/>
                    </a:cubicBezTo>
                    <a:cubicBezTo>
                      <a:pt x="312379" y="2437528"/>
                      <a:pt x="334851" y="2438400"/>
                      <a:pt x="350915" y="2438400"/>
                    </a:cubicBezTo>
                    <a:cubicBezTo>
                      <a:pt x="404558" y="2438400"/>
                      <a:pt x="440928" y="2423636"/>
                      <a:pt x="488075" y="2407920"/>
                    </a:cubicBezTo>
                    <a:cubicBezTo>
                      <a:pt x="504700" y="2413462"/>
                      <a:pt x="583210" y="2422698"/>
                      <a:pt x="518555" y="2468880"/>
                    </a:cubicBezTo>
                    <a:cubicBezTo>
                      <a:pt x="476716" y="2498765"/>
                      <a:pt x="365365" y="2508181"/>
                      <a:pt x="320435" y="2514600"/>
                    </a:cubicBezTo>
                    <a:cubicBezTo>
                      <a:pt x="211619" y="2550872"/>
                      <a:pt x="255728" y="2527258"/>
                      <a:pt x="183275" y="2575560"/>
                    </a:cubicBezTo>
                    <a:cubicBezTo>
                      <a:pt x="173115" y="2590800"/>
                      <a:pt x="167098" y="2609838"/>
                      <a:pt x="152795" y="2621280"/>
                    </a:cubicBezTo>
                    <a:cubicBezTo>
                      <a:pt x="140251" y="2631315"/>
                      <a:pt x="118434" y="2625161"/>
                      <a:pt x="107075" y="2636520"/>
                    </a:cubicBezTo>
                    <a:cubicBezTo>
                      <a:pt x="88243" y="2655352"/>
                      <a:pt x="70463" y="2715876"/>
                      <a:pt x="61355" y="2743200"/>
                    </a:cubicBezTo>
                    <a:cubicBezTo>
                      <a:pt x="66435" y="2758440"/>
                      <a:pt x="66560" y="2776376"/>
                      <a:pt x="76595" y="2788920"/>
                    </a:cubicBezTo>
                    <a:cubicBezTo>
                      <a:pt x="122539" y="2846350"/>
                      <a:pt x="179839" y="2812209"/>
                      <a:pt x="244235" y="2804160"/>
                    </a:cubicBezTo>
                    <a:cubicBezTo>
                      <a:pt x="283805" y="2790970"/>
                      <a:pt x="329709" y="2776663"/>
                      <a:pt x="366155" y="2758440"/>
                    </a:cubicBezTo>
                    <a:cubicBezTo>
                      <a:pt x="382538" y="2750249"/>
                      <a:pt x="395137" y="2735399"/>
                      <a:pt x="411875" y="2727960"/>
                    </a:cubicBezTo>
                    <a:cubicBezTo>
                      <a:pt x="459580" y="2706758"/>
                      <a:pt x="513612" y="2694906"/>
                      <a:pt x="564275" y="2682240"/>
                    </a:cubicBezTo>
                    <a:cubicBezTo>
                      <a:pt x="569355" y="2697480"/>
                      <a:pt x="579515" y="2711896"/>
                      <a:pt x="579515" y="2727960"/>
                    </a:cubicBezTo>
                    <a:cubicBezTo>
                      <a:pt x="579515" y="2818975"/>
                      <a:pt x="480518" y="2782056"/>
                      <a:pt x="411875" y="2788920"/>
                    </a:cubicBezTo>
                    <a:cubicBezTo>
                      <a:pt x="378830" y="2805442"/>
                      <a:pt x="342569" y="2827165"/>
                      <a:pt x="305195" y="2834640"/>
                    </a:cubicBezTo>
                    <a:cubicBezTo>
                      <a:pt x="270142" y="2841651"/>
                      <a:pt x="106264" y="2861411"/>
                      <a:pt x="76595" y="2865120"/>
                    </a:cubicBezTo>
                    <a:cubicBezTo>
                      <a:pt x="61355" y="2875280"/>
                      <a:pt x="43827" y="2882648"/>
                      <a:pt x="30875" y="2895600"/>
                    </a:cubicBezTo>
                    <a:cubicBezTo>
                      <a:pt x="-387" y="2926862"/>
                      <a:pt x="-19143" y="2955778"/>
                      <a:pt x="30875" y="2987040"/>
                    </a:cubicBezTo>
                    <a:cubicBezTo>
                      <a:pt x="78415" y="3016752"/>
                      <a:pt x="146016" y="3018442"/>
                      <a:pt x="198515" y="3032760"/>
                    </a:cubicBezTo>
                    <a:cubicBezTo>
                      <a:pt x="229512" y="3041214"/>
                      <a:pt x="289955" y="3063240"/>
                      <a:pt x="289955" y="3063240"/>
                    </a:cubicBezTo>
                    <a:cubicBezTo>
                      <a:pt x="340755" y="3053080"/>
                      <a:pt x="392840" y="3047995"/>
                      <a:pt x="442355" y="3032760"/>
                    </a:cubicBezTo>
                    <a:cubicBezTo>
                      <a:pt x="459861" y="3027373"/>
                      <a:pt x="469900" y="3004552"/>
                      <a:pt x="488075" y="3002280"/>
                    </a:cubicBezTo>
                    <a:cubicBezTo>
                      <a:pt x="513778" y="2999067"/>
                      <a:pt x="538875" y="3012440"/>
                      <a:pt x="564275" y="3017520"/>
                    </a:cubicBezTo>
                    <a:cubicBezTo>
                      <a:pt x="558422" y="3052640"/>
                      <a:pt x="552554" y="3117163"/>
                      <a:pt x="533795" y="3154680"/>
                    </a:cubicBezTo>
                    <a:cubicBezTo>
                      <a:pt x="474709" y="3272853"/>
                      <a:pt x="514797" y="3165954"/>
                      <a:pt x="518555" y="3154680"/>
                    </a:cubicBezTo>
                    <a:cubicBezTo>
                      <a:pt x="557195" y="3270599"/>
                      <a:pt x="579203" y="3235323"/>
                      <a:pt x="488075" y="3261360"/>
                    </a:cubicBezTo>
                    <a:cubicBezTo>
                      <a:pt x="472629" y="3265773"/>
                      <a:pt x="457595" y="3271520"/>
                      <a:pt x="442355" y="3276600"/>
                    </a:cubicBezTo>
                    <a:cubicBezTo>
                      <a:pt x="406083" y="3385416"/>
                      <a:pt x="438608" y="3350218"/>
                      <a:pt x="366155" y="3398520"/>
                    </a:cubicBezTo>
                    <a:cubicBezTo>
                      <a:pt x="376315" y="3383280"/>
                      <a:pt x="384909" y="3366871"/>
                      <a:pt x="396635" y="3352800"/>
                    </a:cubicBezTo>
                    <a:cubicBezTo>
                      <a:pt x="433305" y="3308796"/>
                      <a:pt x="443120" y="3306570"/>
                      <a:pt x="488075" y="3276600"/>
                    </a:cubicBezTo>
                    <a:cubicBezTo>
                      <a:pt x="592881" y="3346471"/>
                      <a:pt x="544762" y="3325976"/>
                      <a:pt x="625235" y="3352800"/>
                    </a:cubicBezTo>
                    <a:cubicBezTo>
                      <a:pt x="628993" y="3364074"/>
                      <a:pt x="651260" y="3444240"/>
                      <a:pt x="670955" y="3444240"/>
                    </a:cubicBezTo>
                    <a:cubicBezTo>
                      <a:pt x="689271" y="3444240"/>
                      <a:pt x="691275" y="3413760"/>
                      <a:pt x="701435" y="3398520"/>
                    </a:cubicBezTo>
                    <a:cubicBezTo>
                      <a:pt x="696355" y="3373120"/>
                      <a:pt x="693011" y="3347310"/>
                      <a:pt x="686195" y="3322320"/>
                    </a:cubicBezTo>
                    <a:cubicBezTo>
                      <a:pt x="677741" y="3291323"/>
                      <a:pt x="663507" y="3262049"/>
                      <a:pt x="655715" y="3230880"/>
                    </a:cubicBezTo>
                    <a:lnTo>
                      <a:pt x="640475" y="3169920"/>
                    </a:lnTo>
                    <a:cubicBezTo>
                      <a:pt x="667568" y="3088640"/>
                      <a:pt x="643862" y="3129280"/>
                      <a:pt x="670955" y="3169920"/>
                    </a:cubicBezTo>
                    <a:cubicBezTo>
                      <a:pt x="682910" y="3187853"/>
                      <a:pt x="701435" y="3200400"/>
                      <a:pt x="716675" y="3215640"/>
                    </a:cubicBezTo>
                    <a:cubicBezTo>
                      <a:pt x="720433" y="3226914"/>
                      <a:pt x="742700" y="3307080"/>
                      <a:pt x="762395" y="3307080"/>
                    </a:cubicBezTo>
                    <a:cubicBezTo>
                      <a:pt x="778459" y="3307080"/>
                      <a:pt x="772555" y="3276600"/>
                      <a:pt x="777635" y="3261360"/>
                    </a:cubicBezTo>
                    <a:cubicBezTo>
                      <a:pt x="767475" y="3230880"/>
                      <a:pt x="716675" y="3159760"/>
                      <a:pt x="747155" y="3169920"/>
                    </a:cubicBezTo>
                    <a:lnTo>
                      <a:pt x="838595" y="3200400"/>
                    </a:lnTo>
                    <a:lnTo>
                      <a:pt x="899555" y="3291840"/>
                    </a:lnTo>
                    <a:cubicBezTo>
                      <a:pt x="909715" y="3307080"/>
                      <a:pt x="913652" y="3329369"/>
                      <a:pt x="930035" y="3337560"/>
                    </a:cubicBezTo>
                    <a:cubicBezTo>
                      <a:pt x="1005363" y="3375224"/>
                      <a:pt x="969442" y="3360856"/>
                      <a:pt x="1036715" y="3383280"/>
                    </a:cubicBezTo>
                    <a:cubicBezTo>
                      <a:pt x="1067432" y="3375601"/>
                      <a:pt x="1135500" y="3369692"/>
                      <a:pt x="1143395" y="3322320"/>
                    </a:cubicBezTo>
                    <a:cubicBezTo>
                      <a:pt x="1146406" y="3304253"/>
                      <a:pt x="1125084" y="3290290"/>
                      <a:pt x="1112915" y="3276600"/>
                    </a:cubicBezTo>
                    <a:cubicBezTo>
                      <a:pt x="1084277" y="3244383"/>
                      <a:pt x="1062368" y="3198791"/>
                      <a:pt x="1021475" y="3185160"/>
                    </a:cubicBezTo>
                    <a:cubicBezTo>
                      <a:pt x="914253" y="3149419"/>
                      <a:pt x="1046620" y="3195936"/>
                      <a:pt x="914795" y="3139440"/>
                    </a:cubicBezTo>
                    <a:cubicBezTo>
                      <a:pt x="900030" y="3133112"/>
                      <a:pt x="883443" y="3131384"/>
                      <a:pt x="869075" y="3124200"/>
                    </a:cubicBezTo>
                    <a:cubicBezTo>
                      <a:pt x="852692" y="3116009"/>
                      <a:pt x="839738" y="3101911"/>
                      <a:pt x="823355" y="3093720"/>
                    </a:cubicBezTo>
                    <a:cubicBezTo>
                      <a:pt x="792113" y="3078099"/>
                      <a:pt x="730418" y="3069037"/>
                      <a:pt x="701435" y="3063240"/>
                    </a:cubicBezTo>
                    <a:cubicBezTo>
                      <a:pt x="665875" y="2956560"/>
                      <a:pt x="640475" y="2961640"/>
                      <a:pt x="716675" y="2987040"/>
                    </a:cubicBezTo>
                    <a:cubicBezTo>
                      <a:pt x="726835" y="3002280"/>
                      <a:pt x="729134" y="3029483"/>
                      <a:pt x="747155" y="3032760"/>
                    </a:cubicBezTo>
                    <a:cubicBezTo>
                      <a:pt x="813209" y="3044770"/>
                      <a:pt x="871081" y="3021931"/>
                      <a:pt x="930035" y="3002280"/>
                    </a:cubicBezTo>
                    <a:cubicBezTo>
                      <a:pt x="955435" y="3007360"/>
                      <a:pt x="981981" y="3008425"/>
                      <a:pt x="1006235" y="3017520"/>
                    </a:cubicBezTo>
                    <a:cubicBezTo>
                      <a:pt x="1023385" y="3023951"/>
                      <a:pt x="1033685" y="3046695"/>
                      <a:pt x="1051955" y="3048000"/>
                    </a:cubicBezTo>
                    <a:cubicBezTo>
                      <a:pt x="1107923" y="3051998"/>
                      <a:pt x="1163715" y="3037840"/>
                      <a:pt x="1219595" y="3032760"/>
                    </a:cubicBezTo>
                    <a:cubicBezTo>
                      <a:pt x="1224675" y="3017520"/>
                      <a:pt x="1236609" y="3003006"/>
                      <a:pt x="1234835" y="2987040"/>
                    </a:cubicBezTo>
                    <a:cubicBezTo>
                      <a:pt x="1230034" y="2943827"/>
                      <a:pt x="1213147" y="2876022"/>
                      <a:pt x="1158635" y="2865120"/>
                    </a:cubicBezTo>
                    <a:cubicBezTo>
                      <a:pt x="1098652" y="2853123"/>
                      <a:pt x="1036715" y="2854960"/>
                      <a:pt x="975755" y="2849880"/>
                    </a:cubicBezTo>
                    <a:cubicBezTo>
                      <a:pt x="955435" y="2839720"/>
                      <a:pt x="934520" y="2830672"/>
                      <a:pt x="914795" y="2819400"/>
                    </a:cubicBezTo>
                    <a:cubicBezTo>
                      <a:pt x="898892" y="2810313"/>
                      <a:pt x="886225" y="2795351"/>
                      <a:pt x="869075" y="2788920"/>
                    </a:cubicBezTo>
                    <a:cubicBezTo>
                      <a:pt x="844821" y="2779825"/>
                      <a:pt x="818275" y="2778760"/>
                      <a:pt x="792875" y="2773680"/>
                    </a:cubicBezTo>
                    <a:cubicBezTo>
                      <a:pt x="777635" y="2758440"/>
                      <a:pt x="765088" y="2739915"/>
                      <a:pt x="747155" y="2727960"/>
                    </a:cubicBezTo>
                    <a:cubicBezTo>
                      <a:pt x="733789" y="2719049"/>
                      <a:pt x="712794" y="2724079"/>
                      <a:pt x="701435" y="2712720"/>
                    </a:cubicBezTo>
                    <a:cubicBezTo>
                      <a:pt x="675532" y="2686817"/>
                      <a:pt x="640475" y="2621280"/>
                      <a:pt x="640475" y="2621280"/>
                    </a:cubicBezTo>
                    <a:cubicBezTo>
                      <a:pt x="655715" y="2616200"/>
                      <a:pt x="670131" y="2606040"/>
                      <a:pt x="686195" y="2606040"/>
                    </a:cubicBezTo>
                    <a:cubicBezTo>
                      <a:pt x="707140" y="2606040"/>
                      <a:pt x="727903" y="2613029"/>
                      <a:pt x="747155" y="2621280"/>
                    </a:cubicBezTo>
                    <a:cubicBezTo>
                      <a:pt x="800198" y="2644013"/>
                      <a:pt x="780799" y="2660578"/>
                      <a:pt x="838595" y="2667000"/>
                    </a:cubicBezTo>
                    <a:cubicBezTo>
                      <a:pt x="914497" y="2675434"/>
                      <a:pt x="990995" y="2677160"/>
                      <a:pt x="1067195" y="2682240"/>
                    </a:cubicBezTo>
                    <a:cubicBezTo>
                      <a:pt x="1217721" y="2782591"/>
                      <a:pt x="1186979" y="2825809"/>
                      <a:pt x="1219595" y="2727960"/>
                    </a:cubicBezTo>
                    <a:cubicBezTo>
                      <a:pt x="1214515" y="2702560"/>
                      <a:pt x="1218723" y="2673313"/>
                      <a:pt x="1204355" y="2651760"/>
                    </a:cubicBezTo>
                    <a:cubicBezTo>
                      <a:pt x="1195444" y="2638394"/>
                      <a:pt x="1173003" y="2643704"/>
                      <a:pt x="1158635" y="2636520"/>
                    </a:cubicBezTo>
                    <a:cubicBezTo>
                      <a:pt x="1132141" y="2623273"/>
                      <a:pt x="1107554" y="2606499"/>
                      <a:pt x="1082435" y="2590800"/>
                    </a:cubicBezTo>
                    <a:cubicBezTo>
                      <a:pt x="1066903" y="2581092"/>
                      <a:pt x="1053453" y="2567759"/>
                      <a:pt x="1036715" y="2560320"/>
                    </a:cubicBezTo>
                    <a:cubicBezTo>
                      <a:pt x="1007355" y="2547271"/>
                      <a:pt x="975755" y="2540000"/>
                      <a:pt x="945275" y="2529840"/>
                    </a:cubicBezTo>
                    <a:cubicBezTo>
                      <a:pt x="930035" y="2524760"/>
                      <a:pt x="912921" y="2523511"/>
                      <a:pt x="899555" y="2514600"/>
                    </a:cubicBezTo>
                    <a:cubicBezTo>
                      <a:pt x="840469" y="2475209"/>
                      <a:pt x="871211" y="2489912"/>
                      <a:pt x="808115" y="2468880"/>
                    </a:cubicBezTo>
                    <a:cubicBezTo>
                      <a:pt x="792875" y="2453640"/>
                      <a:pt x="778952" y="2436958"/>
                      <a:pt x="762395" y="2423160"/>
                    </a:cubicBezTo>
                    <a:cubicBezTo>
                      <a:pt x="748324" y="2411434"/>
                      <a:pt x="729627" y="2405632"/>
                      <a:pt x="716675" y="2392680"/>
                    </a:cubicBezTo>
                    <a:cubicBezTo>
                      <a:pt x="703723" y="2379728"/>
                      <a:pt x="673243" y="2359912"/>
                      <a:pt x="686195" y="2346960"/>
                    </a:cubicBezTo>
                    <a:cubicBezTo>
                      <a:pt x="699147" y="2334008"/>
                      <a:pt x="715177" y="2370001"/>
                      <a:pt x="731915" y="2377440"/>
                    </a:cubicBezTo>
                    <a:cubicBezTo>
                      <a:pt x="761275" y="2390489"/>
                      <a:pt x="823355" y="2407920"/>
                      <a:pt x="823355" y="2407920"/>
                    </a:cubicBezTo>
                    <a:cubicBezTo>
                      <a:pt x="857060" y="2441625"/>
                      <a:pt x="872360" y="2462902"/>
                      <a:pt x="914795" y="2484120"/>
                    </a:cubicBezTo>
                    <a:cubicBezTo>
                      <a:pt x="929163" y="2491304"/>
                      <a:pt x="945069" y="2494947"/>
                      <a:pt x="960515" y="2499360"/>
                    </a:cubicBezTo>
                    <a:cubicBezTo>
                      <a:pt x="1010734" y="2513708"/>
                      <a:pt x="1045297" y="2519364"/>
                      <a:pt x="1097675" y="2529840"/>
                    </a:cubicBezTo>
                    <a:cubicBezTo>
                      <a:pt x="1112915" y="2524760"/>
                      <a:pt x="1145667" y="2530503"/>
                      <a:pt x="1143395" y="2514600"/>
                    </a:cubicBezTo>
                    <a:cubicBezTo>
                      <a:pt x="1138214" y="2478336"/>
                      <a:pt x="1082435" y="2423160"/>
                      <a:pt x="1082435" y="2423160"/>
                    </a:cubicBezTo>
                    <a:cubicBezTo>
                      <a:pt x="1096738" y="2419584"/>
                      <a:pt x="1259897" y="2400316"/>
                      <a:pt x="1128155" y="2316480"/>
                    </a:cubicBezTo>
                    <a:cubicBezTo>
                      <a:pt x="1085083" y="2289071"/>
                      <a:pt x="1026555" y="2306320"/>
                      <a:pt x="975755" y="2301240"/>
                    </a:cubicBezTo>
                    <a:cubicBezTo>
                      <a:pt x="985915" y="2286000"/>
                      <a:pt x="998044" y="2271903"/>
                      <a:pt x="1006235" y="2255520"/>
                    </a:cubicBezTo>
                    <a:cubicBezTo>
                      <a:pt x="1024956" y="2218079"/>
                      <a:pt x="1032221" y="2172579"/>
                      <a:pt x="1006235" y="2133600"/>
                    </a:cubicBezTo>
                    <a:cubicBezTo>
                      <a:pt x="997324" y="2120234"/>
                      <a:pt x="976100" y="2122256"/>
                      <a:pt x="960515" y="2118360"/>
                    </a:cubicBezTo>
                    <a:cubicBezTo>
                      <a:pt x="935385" y="2112078"/>
                      <a:pt x="909715" y="2108200"/>
                      <a:pt x="884315" y="2103120"/>
                    </a:cubicBezTo>
                    <a:cubicBezTo>
                      <a:pt x="685089" y="1953700"/>
                      <a:pt x="926583" y="2145388"/>
                      <a:pt x="792875" y="2011680"/>
                    </a:cubicBezTo>
                    <a:cubicBezTo>
                      <a:pt x="779923" y="1998728"/>
                      <a:pt x="730772" y="1989391"/>
                      <a:pt x="747155" y="1981200"/>
                    </a:cubicBezTo>
                    <a:cubicBezTo>
                      <a:pt x="753604" y="1977975"/>
                      <a:pt x="871234" y="2008410"/>
                      <a:pt x="884315" y="2011680"/>
                    </a:cubicBezTo>
                    <a:cubicBezTo>
                      <a:pt x="945275" y="2006600"/>
                      <a:pt x="1008377" y="2013245"/>
                      <a:pt x="1067195" y="1996440"/>
                    </a:cubicBezTo>
                    <a:cubicBezTo>
                      <a:pt x="1127086" y="1979328"/>
                      <a:pt x="1088584" y="1922112"/>
                      <a:pt x="1067195" y="1905000"/>
                    </a:cubicBezTo>
                    <a:cubicBezTo>
                      <a:pt x="1047449" y="1889203"/>
                      <a:pt x="930971" y="1874676"/>
                      <a:pt x="930035" y="1874520"/>
                    </a:cubicBezTo>
                    <a:cubicBezTo>
                      <a:pt x="914795" y="1864360"/>
                      <a:pt x="901150" y="1851255"/>
                      <a:pt x="884315" y="1844040"/>
                    </a:cubicBezTo>
                    <a:cubicBezTo>
                      <a:pt x="746539" y="1784993"/>
                      <a:pt x="892418" y="1874842"/>
                      <a:pt x="777635" y="1798320"/>
                    </a:cubicBezTo>
                    <a:cubicBezTo>
                      <a:pt x="772555" y="1783080"/>
                      <a:pt x="772430" y="1765144"/>
                      <a:pt x="762395" y="1752600"/>
                    </a:cubicBezTo>
                    <a:cubicBezTo>
                      <a:pt x="740909" y="1725743"/>
                      <a:pt x="701074" y="1716920"/>
                      <a:pt x="670955" y="1706880"/>
                    </a:cubicBezTo>
                    <a:cubicBezTo>
                      <a:pt x="676035" y="1691640"/>
                      <a:pt x="670292" y="1663432"/>
                      <a:pt x="686195" y="1661160"/>
                    </a:cubicBezTo>
                    <a:cubicBezTo>
                      <a:pt x="757285" y="1651004"/>
                      <a:pt x="772409" y="1700286"/>
                      <a:pt x="823355" y="1722120"/>
                    </a:cubicBezTo>
                    <a:cubicBezTo>
                      <a:pt x="842607" y="1730371"/>
                      <a:pt x="864176" y="1731606"/>
                      <a:pt x="884315" y="1737360"/>
                    </a:cubicBezTo>
                    <a:cubicBezTo>
                      <a:pt x="899761" y="1741773"/>
                      <a:pt x="914795" y="1747520"/>
                      <a:pt x="930035" y="1752600"/>
                    </a:cubicBezTo>
                    <a:cubicBezTo>
                      <a:pt x="955435" y="1747520"/>
                      <a:pt x="984682" y="1751728"/>
                      <a:pt x="1006235" y="1737360"/>
                    </a:cubicBezTo>
                    <a:cubicBezTo>
                      <a:pt x="1044238" y="1712024"/>
                      <a:pt x="1011036" y="1661953"/>
                      <a:pt x="990995" y="1645920"/>
                    </a:cubicBezTo>
                    <a:cubicBezTo>
                      <a:pt x="978451" y="1635885"/>
                      <a:pt x="961121" y="1633321"/>
                      <a:pt x="945275" y="1630680"/>
                    </a:cubicBezTo>
                    <a:cubicBezTo>
                      <a:pt x="899900" y="1623117"/>
                      <a:pt x="853835" y="1620520"/>
                      <a:pt x="808115" y="1615440"/>
                    </a:cubicBezTo>
                    <a:cubicBezTo>
                      <a:pt x="792875" y="1610360"/>
                      <a:pt x="777841" y="1604613"/>
                      <a:pt x="762395" y="1600200"/>
                    </a:cubicBezTo>
                    <a:cubicBezTo>
                      <a:pt x="742256" y="1594446"/>
                      <a:pt x="714002" y="1601716"/>
                      <a:pt x="701435" y="1584960"/>
                    </a:cubicBezTo>
                    <a:cubicBezTo>
                      <a:pt x="691796" y="1572109"/>
                      <a:pt x="711595" y="1554480"/>
                      <a:pt x="716675" y="1539240"/>
                    </a:cubicBezTo>
                    <a:cubicBezTo>
                      <a:pt x="792875" y="1544320"/>
                      <a:pt x="868906" y="1554480"/>
                      <a:pt x="945275" y="1554480"/>
                    </a:cubicBezTo>
                    <a:cubicBezTo>
                      <a:pt x="971178" y="1554480"/>
                      <a:pt x="998985" y="1552091"/>
                      <a:pt x="1021475" y="1539240"/>
                    </a:cubicBezTo>
                    <a:cubicBezTo>
                      <a:pt x="1037378" y="1530153"/>
                      <a:pt x="1044516" y="1510258"/>
                      <a:pt x="1051955" y="1493520"/>
                    </a:cubicBezTo>
                    <a:cubicBezTo>
                      <a:pt x="1065004" y="1464160"/>
                      <a:pt x="1082435" y="1402080"/>
                      <a:pt x="1082435" y="1402080"/>
                    </a:cubicBezTo>
                    <a:cubicBezTo>
                      <a:pt x="1074961" y="1357236"/>
                      <a:pt x="1086518" y="1289452"/>
                      <a:pt x="1021475" y="1280160"/>
                    </a:cubicBezTo>
                    <a:cubicBezTo>
                      <a:pt x="1000740" y="1277198"/>
                      <a:pt x="980835" y="1290320"/>
                      <a:pt x="960515" y="1295400"/>
                    </a:cubicBezTo>
                    <a:cubicBezTo>
                      <a:pt x="823010" y="1261024"/>
                      <a:pt x="878336" y="1278167"/>
                      <a:pt x="792875" y="1249680"/>
                    </a:cubicBezTo>
                    <a:cubicBezTo>
                      <a:pt x="808115" y="1239520"/>
                      <a:pt x="820420" y="1221472"/>
                      <a:pt x="838595" y="1219200"/>
                    </a:cubicBezTo>
                    <a:cubicBezTo>
                      <a:pt x="864298" y="1215987"/>
                      <a:pt x="888892" y="1234440"/>
                      <a:pt x="914795" y="1234440"/>
                    </a:cubicBezTo>
                    <a:cubicBezTo>
                      <a:pt x="935740" y="1234440"/>
                      <a:pt x="955435" y="1224280"/>
                      <a:pt x="975755" y="1219200"/>
                    </a:cubicBezTo>
                    <a:cubicBezTo>
                      <a:pt x="970675" y="1203960"/>
                      <a:pt x="973059" y="1183515"/>
                      <a:pt x="960515" y="1173480"/>
                    </a:cubicBezTo>
                    <a:cubicBezTo>
                      <a:pt x="944159" y="1160396"/>
                      <a:pt x="908922" y="1176974"/>
                      <a:pt x="899555" y="1158240"/>
                    </a:cubicBezTo>
                    <a:cubicBezTo>
                      <a:pt x="879860" y="1118849"/>
                      <a:pt x="964481" y="1101038"/>
                      <a:pt x="975755" y="1097280"/>
                    </a:cubicBezTo>
                    <a:cubicBezTo>
                      <a:pt x="980835" y="1082040"/>
                      <a:pt x="986582" y="1067006"/>
                      <a:pt x="990995" y="1051560"/>
                    </a:cubicBezTo>
                    <a:cubicBezTo>
                      <a:pt x="1029267" y="917607"/>
                      <a:pt x="984935" y="1054501"/>
                      <a:pt x="1021475" y="944880"/>
                    </a:cubicBezTo>
                    <a:cubicBezTo>
                      <a:pt x="990995" y="939800"/>
                      <a:pt x="951885" y="951490"/>
                      <a:pt x="930035" y="929640"/>
                    </a:cubicBezTo>
                    <a:cubicBezTo>
                      <a:pt x="917083" y="916688"/>
                      <a:pt x="966047" y="914692"/>
                      <a:pt x="975755" y="899160"/>
                    </a:cubicBezTo>
                    <a:cubicBezTo>
                      <a:pt x="992783" y="871915"/>
                      <a:pt x="1006235" y="807720"/>
                      <a:pt x="1006235" y="807720"/>
                    </a:cubicBezTo>
                    <a:cubicBezTo>
                      <a:pt x="990995" y="797560"/>
                      <a:pt x="978284" y="781682"/>
                      <a:pt x="960515" y="777240"/>
                    </a:cubicBezTo>
                    <a:cubicBezTo>
                      <a:pt x="915887" y="766083"/>
                      <a:pt x="863295" y="784823"/>
                      <a:pt x="823355" y="762000"/>
                    </a:cubicBezTo>
                    <a:cubicBezTo>
                      <a:pt x="807452" y="752913"/>
                      <a:pt x="842109" y="730351"/>
                      <a:pt x="853835" y="716280"/>
                    </a:cubicBezTo>
                    <a:cubicBezTo>
                      <a:pt x="867633" y="699723"/>
                      <a:pt x="884315" y="685800"/>
                      <a:pt x="899555" y="670560"/>
                    </a:cubicBezTo>
                    <a:cubicBezTo>
                      <a:pt x="884315" y="660400"/>
                      <a:pt x="860637" y="657086"/>
                      <a:pt x="853835" y="640080"/>
                    </a:cubicBezTo>
                    <a:cubicBezTo>
                      <a:pt x="847869" y="625165"/>
                      <a:pt x="869075" y="610424"/>
                      <a:pt x="869075" y="594360"/>
                    </a:cubicBezTo>
                    <a:cubicBezTo>
                      <a:pt x="869075" y="477614"/>
                      <a:pt x="880081" y="496429"/>
                      <a:pt x="808115" y="472440"/>
                    </a:cubicBezTo>
                    <a:cubicBezTo>
                      <a:pt x="853734" y="335584"/>
                      <a:pt x="783098" y="570209"/>
                      <a:pt x="808115" y="320040"/>
                    </a:cubicBezTo>
                    <a:cubicBezTo>
                      <a:pt x="809938" y="301815"/>
                      <a:pt x="828435" y="289560"/>
                      <a:pt x="838595" y="274320"/>
                    </a:cubicBezTo>
                    <a:cubicBezTo>
                      <a:pt x="833515" y="254000"/>
                      <a:pt x="829109" y="233499"/>
                      <a:pt x="823355" y="213360"/>
                    </a:cubicBezTo>
                    <a:cubicBezTo>
                      <a:pt x="818942" y="197914"/>
                      <a:pt x="823355" y="172720"/>
                      <a:pt x="808115" y="167640"/>
                    </a:cubicBezTo>
                    <a:cubicBezTo>
                      <a:pt x="789725" y="161510"/>
                      <a:pt x="710868" y="189896"/>
                      <a:pt x="686195" y="198120"/>
                    </a:cubicBezTo>
                    <a:cubicBezTo>
                      <a:pt x="645943" y="77365"/>
                      <a:pt x="660997" y="138372"/>
                      <a:pt x="640475" y="15240"/>
                    </a:cubicBezTo>
                    <a:cubicBezTo>
                      <a:pt x="571532" y="32476"/>
                      <a:pt x="580308" y="12067"/>
                      <a:pt x="564275" y="76200"/>
                    </a:cubicBezTo>
                    <a:cubicBezTo>
                      <a:pt x="557993" y="101330"/>
                      <a:pt x="549035" y="152400"/>
                      <a:pt x="549035" y="152400"/>
                    </a:cubicBezTo>
                    <a:lnTo>
                      <a:pt x="549035" y="152400"/>
                    </a:lnTo>
                  </a:path>
                </a:pathLst>
              </a:custGeom>
              <a:solidFill>
                <a:srgbClr val="008E40"/>
              </a:solidFill>
              <a:ln>
                <a:solidFill>
                  <a:srgbClr val="0048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4" name="Group 53"/>
            <p:cNvGrpSpPr/>
            <p:nvPr/>
          </p:nvGrpSpPr>
          <p:grpSpPr>
            <a:xfrm>
              <a:off x="8547240" y="1045161"/>
              <a:ext cx="636788" cy="1808852"/>
              <a:chOff x="-2667000" y="499958"/>
              <a:chExt cx="2042264" cy="4560977"/>
            </a:xfrm>
            <a:effectLst>
              <a:outerShdw blurRad="76200" dir="13500000" sy="23000" kx="1200000" algn="br" rotWithShape="0">
                <a:prstClr val="black">
                  <a:alpha val="20000"/>
                </a:prstClr>
              </a:outerShdw>
            </a:effectLst>
          </p:grpSpPr>
          <p:sp>
            <p:nvSpPr>
              <p:cNvPr id="61" name="Freeform 60"/>
              <p:cNvSpPr/>
              <p:nvPr/>
            </p:nvSpPr>
            <p:spPr>
              <a:xfrm>
                <a:off x="-2092815" y="2089135"/>
                <a:ext cx="492615" cy="2971800"/>
              </a:xfrm>
              <a:custGeom>
                <a:avLst/>
                <a:gdLst>
                  <a:gd name="connsiteX0" fmla="*/ 106680 w 492615"/>
                  <a:gd name="connsiteY0" fmla="*/ 91440 h 2971800"/>
                  <a:gd name="connsiteX1" fmla="*/ 106680 w 492615"/>
                  <a:gd name="connsiteY1" fmla="*/ 91440 h 2971800"/>
                  <a:gd name="connsiteX2" fmla="*/ 167640 w 492615"/>
                  <a:gd name="connsiteY2" fmla="*/ 320040 h 2971800"/>
                  <a:gd name="connsiteX3" fmla="*/ 198120 w 492615"/>
                  <a:gd name="connsiteY3" fmla="*/ 365760 h 2971800"/>
                  <a:gd name="connsiteX4" fmla="*/ 213360 w 492615"/>
                  <a:gd name="connsiteY4" fmla="*/ 426720 h 2971800"/>
                  <a:gd name="connsiteX5" fmla="*/ 243840 w 492615"/>
                  <a:gd name="connsiteY5" fmla="*/ 472440 h 2971800"/>
                  <a:gd name="connsiteX6" fmla="*/ 213360 w 492615"/>
                  <a:gd name="connsiteY6" fmla="*/ 960120 h 2971800"/>
                  <a:gd name="connsiteX7" fmla="*/ 198120 w 492615"/>
                  <a:gd name="connsiteY7" fmla="*/ 1295400 h 2971800"/>
                  <a:gd name="connsiteX8" fmla="*/ 182880 w 492615"/>
                  <a:gd name="connsiteY8" fmla="*/ 1341120 h 2971800"/>
                  <a:gd name="connsiteX9" fmla="*/ 167640 w 492615"/>
                  <a:gd name="connsiteY9" fmla="*/ 1493520 h 2971800"/>
                  <a:gd name="connsiteX10" fmla="*/ 152400 w 492615"/>
                  <a:gd name="connsiteY10" fmla="*/ 1554480 h 2971800"/>
                  <a:gd name="connsiteX11" fmla="*/ 121920 w 492615"/>
                  <a:gd name="connsiteY11" fmla="*/ 1691640 h 2971800"/>
                  <a:gd name="connsiteX12" fmla="*/ 121920 w 492615"/>
                  <a:gd name="connsiteY12" fmla="*/ 2575560 h 2971800"/>
                  <a:gd name="connsiteX13" fmla="*/ 152400 w 492615"/>
                  <a:gd name="connsiteY13" fmla="*/ 2743200 h 2971800"/>
                  <a:gd name="connsiteX14" fmla="*/ 213360 w 492615"/>
                  <a:gd name="connsiteY14" fmla="*/ 2971800 h 2971800"/>
                  <a:gd name="connsiteX15" fmla="*/ 289560 w 492615"/>
                  <a:gd name="connsiteY15" fmla="*/ 2956560 h 2971800"/>
                  <a:gd name="connsiteX16" fmla="*/ 304800 w 492615"/>
                  <a:gd name="connsiteY16" fmla="*/ 2910840 h 2971800"/>
                  <a:gd name="connsiteX17" fmla="*/ 274320 w 492615"/>
                  <a:gd name="connsiteY17" fmla="*/ 2590800 h 2971800"/>
                  <a:gd name="connsiteX18" fmla="*/ 228600 w 492615"/>
                  <a:gd name="connsiteY18" fmla="*/ 2438400 h 2971800"/>
                  <a:gd name="connsiteX19" fmla="*/ 213360 w 492615"/>
                  <a:gd name="connsiteY19" fmla="*/ 2392680 h 2971800"/>
                  <a:gd name="connsiteX20" fmla="*/ 228600 w 492615"/>
                  <a:gd name="connsiteY20" fmla="*/ 2026920 h 2971800"/>
                  <a:gd name="connsiteX21" fmla="*/ 243840 w 492615"/>
                  <a:gd name="connsiteY21" fmla="*/ 1981200 h 2971800"/>
                  <a:gd name="connsiteX22" fmla="*/ 274320 w 492615"/>
                  <a:gd name="connsiteY22" fmla="*/ 1859280 h 2971800"/>
                  <a:gd name="connsiteX23" fmla="*/ 289560 w 492615"/>
                  <a:gd name="connsiteY23" fmla="*/ 1722120 h 2971800"/>
                  <a:gd name="connsiteX24" fmla="*/ 320040 w 492615"/>
                  <a:gd name="connsiteY24" fmla="*/ 1447800 h 2971800"/>
                  <a:gd name="connsiteX25" fmla="*/ 335280 w 492615"/>
                  <a:gd name="connsiteY25" fmla="*/ 1356360 h 2971800"/>
                  <a:gd name="connsiteX26" fmla="*/ 365760 w 492615"/>
                  <a:gd name="connsiteY26" fmla="*/ 1264920 h 2971800"/>
                  <a:gd name="connsiteX27" fmla="*/ 381000 w 492615"/>
                  <a:gd name="connsiteY27" fmla="*/ 1219200 h 2971800"/>
                  <a:gd name="connsiteX28" fmla="*/ 441960 w 492615"/>
                  <a:gd name="connsiteY28" fmla="*/ 1127760 h 2971800"/>
                  <a:gd name="connsiteX29" fmla="*/ 457200 w 492615"/>
                  <a:gd name="connsiteY29" fmla="*/ 1082040 h 2971800"/>
                  <a:gd name="connsiteX30" fmla="*/ 426720 w 492615"/>
                  <a:gd name="connsiteY30" fmla="*/ 1127760 h 2971800"/>
                  <a:gd name="connsiteX31" fmla="*/ 335280 w 492615"/>
                  <a:gd name="connsiteY31" fmla="*/ 1173480 h 2971800"/>
                  <a:gd name="connsiteX32" fmla="*/ 335280 w 492615"/>
                  <a:gd name="connsiteY32" fmla="*/ 548640 h 2971800"/>
                  <a:gd name="connsiteX33" fmla="*/ 350520 w 492615"/>
                  <a:gd name="connsiteY33" fmla="*/ 381000 h 2971800"/>
                  <a:gd name="connsiteX34" fmla="*/ 396240 w 492615"/>
                  <a:gd name="connsiteY34" fmla="*/ 198120 h 2971800"/>
                  <a:gd name="connsiteX35" fmla="*/ 441960 w 492615"/>
                  <a:gd name="connsiteY35" fmla="*/ 182880 h 2971800"/>
                  <a:gd name="connsiteX36" fmla="*/ 472440 w 492615"/>
                  <a:gd name="connsiteY36" fmla="*/ 137160 h 2971800"/>
                  <a:gd name="connsiteX37" fmla="*/ 487680 w 492615"/>
                  <a:gd name="connsiteY37" fmla="*/ 91440 h 2971800"/>
                  <a:gd name="connsiteX38" fmla="*/ 396240 w 492615"/>
                  <a:gd name="connsiteY38" fmla="*/ 106680 h 2971800"/>
                  <a:gd name="connsiteX39" fmla="*/ 335280 w 492615"/>
                  <a:gd name="connsiteY39" fmla="*/ 198120 h 2971800"/>
                  <a:gd name="connsiteX40" fmla="*/ 304800 w 492615"/>
                  <a:gd name="connsiteY40" fmla="*/ 243840 h 2971800"/>
                  <a:gd name="connsiteX41" fmla="*/ 259080 w 492615"/>
                  <a:gd name="connsiteY41" fmla="*/ 274320 h 2971800"/>
                  <a:gd name="connsiteX42" fmla="*/ 228600 w 492615"/>
                  <a:gd name="connsiteY42" fmla="*/ 137160 h 2971800"/>
                  <a:gd name="connsiteX43" fmla="*/ 213360 w 492615"/>
                  <a:gd name="connsiteY43" fmla="*/ 91440 h 2971800"/>
                  <a:gd name="connsiteX44" fmla="*/ 198120 w 492615"/>
                  <a:gd name="connsiteY44" fmla="*/ 15240 h 2971800"/>
                  <a:gd name="connsiteX45" fmla="*/ 152400 w 492615"/>
                  <a:gd name="connsiteY45" fmla="*/ 0 h 2971800"/>
                  <a:gd name="connsiteX46" fmla="*/ 15240 w 492615"/>
                  <a:gd name="connsiteY46" fmla="*/ 45720 h 2971800"/>
                  <a:gd name="connsiteX47" fmla="*/ 0 w 492615"/>
                  <a:gd name="connsiteY47" fmla="*/ 91440 h 2971800"/>
                  <a:gd name="connsiteX48" fmla="*/ 121920 w 492615"/>
                  <a:gd name="connsiteY48" fmla="*/ 106680 h 2971800"/>
                  <a:gd name="connsiteX49" fmla="*/ 152400 w 492615"/>
                  <a:gd name="connsiteY49" fmla="*/ 152400 h 2971800"/>
                  <a:gd name="connsiteX50" fmla="*/ 152400 w 492615"/>
                  <a:gd name="connsiteY50" fmla="*/ 152400 h 2971800"/>
                  <a:gd name="connsiteX0" fmla="*/ 106680 w 492615"/>
                  <a:gd name="connsiteY0" fmla="*/ 91440 h 2971800"/>
                  <a:gd name="connsiteX1" fmla="*/ 106680 w 492615"/>
                  <a:gd name="connsiteY1" fmla="*/ 91440 h 2971800"/>
                  <a:gd name="connsiteX2" fmla="*/ 167640 w 492615"/>
                  <a:gd name="connsiteY2" fmla="*/ 320040 h 2971800"/>
                  <a:gd name="connsiteX3" fmla="*/ 198120 w 492615"/>
                  <a:gd name="connsiteY3" fmla="*/ 365760 h 2971800"/>
                  <a:gd name="connsiteX4" fmla="*/ 213360 w 492615"/>
                  <a:gd name="connsiteY4" fmla="*/ 426720 h 2971800"/>
                  <a:gd name="connsiteX5" fmla="*/ 243840 w 492615"/>
                  <a:gd name="connsiteY5" fmla="*/ 472440 h 2971800"/>
                  <a:gd name="connsiteX6" fmla="*/ 213360 w 492615"/>
                  <a:gd name="connsiteY6" fmla="*/ 960120 h 2971800"/>
                  <a:gd name="connsiteX7" fmla="*/ 198120 w 492615"/>
                  <a:gd name="connsiteY7" fmla="*/ 1295400 h 2971800"/>
                  <a:gd name="connsiteX8" fmla="*/ 182880 w 492615"/>
                  <a:gd name="connsiteY8" fmla="*/ 1341120 h 2971800"/>
                  <a:gd name="connsiteX9" fmla="*/ 167640 w 492615"/>
                  <a:gd name="connsiteY9" fmla="*/ 1493520 h 2971800"/>
                  <a:gd name="connsiteX10" fmla="*/ 152400 w 492615"/>
                  <a:gd name="connsiteY10" fmla="*/ 1554480 h 2971800"/>
                  <a:gd name="connsiteX11" fmla="*/ 121920 w 492615"/>
                  <a:gd name="connsiteY11" fmla="*/ 1691640 h 2971800"/>
                  <a:gd name="connsiteX12" fmla="*/ 99892 w 492615"/>
                  <a:gd name="connsiteY12" fmla="*/ 1785342 h 2971800"/>
                  <a:gd name="connsiteX13" fmla="*/ 121920 w 492615"/>
                  <a:gd name="connsiteY13" fmla="*/ 2575560 h 2971800"/>
                  <a:gd name="connsiteX14" fmla="*/ 152400 w 492615"/>
                  <a:gd name="connsiteY14" fmla="*/ 2743200 h 2971800"/>
                  <a:gd name="connsiteX15" fmla="*/ 213360 w 492615"/>
                  <a:gd name="connsiteY15" fmla="*/ 2971800 h 2971800"/>
                  <a:gd name="connsiteX16" fmla="*/ 289560 w 492615"/>
                  <a:gd name="connsiteY16" fmla="*/ 2956560 h 2971800"/>
                  <a:gd name="connsiteX17" fmla="*/ 304800 w 492615"/>
                  <a:gd name="connsiteY17" fmla="*/ 2910840 h 2971800"/>
                  <a:gd name="connsiteX18" fmla="*/ 274320 w 492615"/>
                  <a:gd name="connsiteY18" fmla="*/ 2590800 h 2971800"/>
                  <a:gd name="connsiteX19" fmla="*/ 228600 w 492615"/>
                  <a:gd name="connsiteY19" fmla="*/ 2438400 h 2971800"/>
                  <a:gd name="connsiteX20" fmla="*/ 213360 w 492615"/>
                  <a:gd name="connsiteY20" fmla="*/ 2392680 h 2971800"/>
                  <a:gd name="connsiteX21" fmla="*/ 228600 w 492615"/>
                  <a:gd name="connsiteY21" fmla="*/ 2026920 h 2971800"/>
                  <a:gd name="connsiteX22" fmla="*/ 243840 w 492615"/>
                  <a:gd name="connsiteY22" fmla="*/ 1981200 h 2971800"/>
                  <a:gd name="connsiteX23" fmla="*/ 274320 w 492615"/>
                  <a:gd name="connsiteY23" fmla="*/ 1859280 h 2971800"/>
                  <a:gd name="connsiteX24" fmla="*/ 289560 w 492615"/>
                  <a:gd name="connsiteY24" fmla="*/ 1722120 h 2971800"/>
                  <a:gd name="connsiteX25" fmla="*/ 320040 w 492615"/>
                  <a:gd name="connsiteY25" fmla="*/ 1447800 h 2971800"/>
                  <a:gd name="connsiteX26" fmla="*/ 335280 w 492615"/>
                  <a:gd name="connsiteY26" fmla="*/ 1356360 h 2971800"/>
                  <a:gd name="connsiteX27" fmla="*/ 365760 w 492615"/>
                  <a:gd name="connsiteY27" fmla="*/ 1264920 h 2971800"/>
                  <a:gd name="connsiteX28" fmla="*/ 381000 w 492615"/>
                  <a:gd name="connsiteY28" fmla="*/ 1219200 h 2971800"/>
                  <a:gd name="connsiteX29" fmla="*/ 441960 w 492615"/>
                  <a:gd name="connsiteY29" fmla="*/ 1127760 h 2971800"/>
                  <a:gd name="connsiteX30" fmla="*/ 457200 w 492615"/>
                  <a:gd name="connsiteY30" fmla="*/ 1082040 h 2971800"/>
                  <a:gd name="connsiteX31" fmla="*/ 426720 w 492615"/>
                  <a:gd name="connsiteY31" fmla="*/ 1127760 h 2971800"/>
                  <a:gd name="connsiteX32" fmla="*/ 335280 w 492615"/>
                  <a:gd name="connsiteY32" fmla="*/ 1173480 h 2971800"/>
                  <a:gd name="connsiteX33" fmla="*/ 335280 w 492615"/>
                  <a:gd name="connsiteY33" fmla="*/ 548640 h 2971800"/>
                  <a:gd name="connsiteX34" fmla="*/ 350520 w 492615"/>
                  <a:gd name="connsiteY34" fmla="*/ 381000 h 2971800"/>
                  <a:gd name="connsiteX35" fmla="*/ 396240 w 492615"/>
                  <a:gd name="connsiteY35" fmla="*/ 198120 h 2971800"/>
                  <a:gd name="connsiteX36" fmla="*/ 441960 w 492615"/>
                  <a:gd name="connsiteY36" fmla="*/ 182880 h 2971800"/>
                  <a:gd name="connsiteX37" fmla="*/ 472440 w 492615"/>
                  <a:gd name="connsiteY37" fmla="*/ 137160 h 2971800"/>
                  <a:gd name="connsiteX38" fmla="*/ 487680 w 492615"/>
                  <a:gd name="connsiteY38" fmla="*/ 91440 h 2971800"/>
                  <a:gd name="connsiteX39" fmla="*/ 396240 w 492615"/>
                  <a:gd name="connsiteY39" fmla="*/ 106680 h 2971800"/>
                  <a:gd name="connsiteX40" fmla="*/ 335280 w 492615"/>
                  <a:gd name="connsiteY40" fmla="*/ 198120 h 2971800"/>
                  <a:gd name="connsiteX41" fmla="*/ 304800 w 492615"/>
                  <a:gd name="connsiteY41" fmla="*/ 243840 h 2971800"/>
                  <a:gd name="connsiteX42" fmla="*/ 259080 w 492615"/>
                  <a:gd name="connsiteY42" fmla="*/ 274320 h 2971800"/>
                  <a:gd name="connsiteX43" fmla="*/ 228600 w 492615"/>
                  <a:gd name="connsiteY43" fmla="*/ 137160 h 2971800"/>
                  <a:gd name="connsiteX44" fmla="*/ 213360 w 492615"/>
                  <a:gd name="connsiteY44" fmla="*/ 91440 h 2971800"/>
                  <a:gd name="connsiteX45" fmla="*/ 198120 w 492615"/>
                  <a:gd name="connsiteY45" fmla="*/ 15240 h 2971800"/>
                  <a:gd name="connsiteX46" fmla="*/ 152400 w 492615"/>
                  <a:gd name="connsiteY46" fmla="*/ 0 h 2971800"/>
                  <a:gd name="connsiteX47" fmla="*/ 15240 w 492615"/>
                  <a:gd name="connsiteY47" fmla="*/ 45720 h 2971800"/>
                  <a:gd name="connsiteX48" fmla="*/ 0 w 492615"/>
                  <a:gd name="connsiteY48" fmla="*/ 91440 h 2971800"/>
                  <a:gd name="connsiteX49" fmla="*/ 121920 w 492615"/>
                  <a:gd name="connsiteY49" fmla="*/ 106680 h 2971800"/>
                  <a:gd name="connsiteX50" fmla="*/ 152400 w 492615"/>
                  <a:gd name="connsiteY50" fmla="*/ 152400 h 2971800"/>
                  <a:gd name="connsiteX51" fmla="*/ 152400 w 492615"/>
                  <a:gd name="connsiteY51" fmla="*/ 152400 h 2971800"/>
                  <a:gd name="connsiteX0" fmla="*/ 106680 w 492615"/>
                  <a:gd name="connsiteY0" fmla="*/ 91440 h 2971800"/>
                  <a:gd name="connsiteX1" fmla="*/ 106680 w 492615"/>
                  <a:gd name="connsiteY1" fmla="*/ 91440 h 2971800"/>
                  <a:gd name="connsiteX2" fmla="*/ 167640 w 492615"/>
                  <a:gd name="connsiteY2" fmla="*/ 320040 h 2971800"/>
                  <a:gd name="connsiteX3" fmla="*/ 198120 w 492615"/>
                  <a:gd name="connsiteY3" fmla="*/ 365760 h 2971800"/>
                  <a:gd name="connsiteX4" fmla="*/ 213360 w 492615"/>
                  <a:gd name="connsiteY4" fmla="*/ 426720 h 2971800"/>
                  <a:gd name="connsiteX5" fmla="*/ 243840 w 492615"/>
                  <a:gd name="connsiteY5" fmla="*/ 472440 h 2971800"/>
                  <a:gd name="connsiteX6" fmla="*/ 213360 w 492615"/>
                  <a:gd name="connsiteY6" fmla="*/ 960120 h 2971800"/>
                  <a:gd name="connsiteX7" fmla="*/ 198120 w 492615"/>
                  <a:gd name="connsiteY7" fmla="*/ 1295400 h 2971800"/>
                  <a:gd name="connsiteX8" fmla="*/ 182880 w 492615"/>
                  <a:gd name="connsiteY8" fmla="*/ 1341120 h 2971800"/>
                  <a:gd name="connsiteX9" fmla="*/ 167640 w 492615"/>
                  <a:gd name="connsiteY9" fmla="*/ 1493520 h 2971800"/>
                  <a:gd name="connsiteX10" fmla="*/ 152400 w 492615"/>
                  <a:gd name="connsiteY10" fmla="*/ 1554480 h 2971800"/>
                  <a:gd name="connsiteX11" fmla="*/ 121920 w 492615"/>
                  <a:gd name="connsiteY11" fmla="*/ 1691640 h 2971800"/>
                  <a:gd name="connsiteX12" fmla="*/ 99892 w 492615"/>
                  <a:gd name="connsiteY12" fmla="*/ 1785342 h 2971800"/>
                  <a:gd name="connsiteX13" fmla="*/ 94030 w 492615"/>
                  <a:gd name="connsiteY13" fmla="*/ 1826373 h 2971800"/>
                  <a:gd name="connsiteX14" fmla="*/ 121920 w 492615"/>
                  <a:gd name="connsiteY14" fmla="*/ 2575560 h 2971800"/>
                  <a:gd name="connsiteX15" fmla="*/ 152400 w 492615"/>
                  <a:gd name="connsiteY15" fmla="*/ 2743200 h 2971800"/>
                  <a:gd name="connsiteX16" fmla="*/ 213360 w 492615"/>
                  <a:gd name="connsiteY16" fmla="*/ 2971800 h 2971800"/>
                  <a:gd name="connsiteX17" fmla="*/ 289560 w 492615"/>
                  <a:gd name="connsiteY17" fmla="*/ 2956560 h 2971800"/>
                  <a:gd name="connsiteX18" fmla="*/ 304800 w 492615"/>
                  <a:gd name="connsiteY18" fmla="*/ 2910840 h 2971800"/>
                  <a:gd name="connsiteX19" fmla="*/ 274320 w 492615"/>
                  <a:gd name="connsiteY19" fmla="*/ 2590800 h 2971800"/>
                  <a:gd name="connsiteX20" fmla="*/ 228600 w 492615"/>
                  <a:gd name="connsiteY20" fmla="*/ 2438400 h 2971800"/>
                  <a:gd name="connsiteX21" fmla="*/ 213360 w 492615"/>
                  <a:gd name="connsiteY21" fmla="*/ 2392680 h 2971800"/>
                  <a:gd name="connsiteX22" fmla="*/ 228600 w 492615"/>
                  <a:gd name="connsiteY22" fmla="*/ 2026920 h 2971800"/>
                  <a:gd name="connsiteX23" fmla="*/ 243840 w 492615"/>
                  <a:gd name="connsiteY23" fmla="*/ 1981200 h 2971800"/>
                  <a:gd name="connsiteX24" fmla="*/ 274320 w 492615"/>
                  <a:gd name="connsiteY24" fmla="*/ 1859280 h 2971800"/>
                  <a:gd name="connsiteX25" fmla="*/ 289560 w 492615"/>
                  <a:gd name="connsiteY25" fmla="*/ 1722120 h 2971800"/>
                  <a:gd name="connsiteX26" fmla="*/ 320040 w 492615"/>
                  <a:gd name="connsiteY26" fmla="*/ 1447800 h 2971800"/>
                  <a:gd name="connsiteX27" fmla="*/ 335280 w 492615"/>
                  <a:gd name="connsiteY27" fmla="*/ 1356360 h 2971800"/>
                  <a:gd name="connsiteX28" fmla="*/ 365760 w 492615"/>
                  <a:gd name="connsiteY28" fmla="*/ 1264920 h 2971800"/>
                  <a:gd name="connsiteX29" fmla="*/ 381000 w 492615"/>
                  <a:gd name="connsiteY29" fmla="*/ 1219200 h 2971800"/>
                  <a:gd name="connsiteX30" fmla="*/ 441960 w 492615"/>
                  <a:gd name="connsiteY30" fmla="*/ 1127760 h 2971800"/>
                  <a:gd name="connsiteX31" fmla="*/ 457200 w 492615"/>
                  <a:gd name="connsiteY31" fmla="*/ 1082040 h 2971800"/>
                  <a:gd name="connsiteX32" fmla="*/ 426720 w 492615"/>
                  <a:gd name="connsiteY32" fmla="*/ 1127760 h 2971800"/>
                  <a:gd name="connsiteX33" fmla="*/ 335280 w 492615"/>
                  <a:gd name="connsiteY33" fmla="*/ 1173480 h 2971800"/>
                  <a:gd name="connsiteX34" fmla="*/ 335280 w 492615"/>
                  <a:gd name="connsiteY34" fmla="*/ 548640 h 2971800"/>
                  <a:gd name="connsiteX35" fmla="*/ 350520 w 492615"/>
                  <a:gd name="connsiteY35" fmla="*/ 381000 h 2971800"/>
                  <a:gd name="connsiteX36" fmla="*/ 396240 w 492615"/>
                  <a:gd name="connsiteY36" fmla="*/ 198120 h 2971800"/>
                  <a:gd name="connsiteX37" fmla="*/ 441960 w 492615"/>
                  <a:gd name="connsiteY37" fmla="*/ 182880 h 2971800"/>
                  <a:gd name="connsiteX38" fmla="*/ 472440 w 492615"/>
                  <a:gd name="connsiteY38" fmla="*/ 137160 h 2971800"/>
                  <a:gd name="connsiteX39" fmla="*/ 487680 w 492615"/>
                  <a:gd name="connsiteY39" fmla="*/ 91440 h 2971800"/>
                  <a:gd name="connsiteX40" fmla="*/ 396240 w 492615"/>
                  <a:gd name="connsiteY40" fmla="*/ 106680 h 2971800"/>
                  <a:gd name="connsiteX41" fmla="*/ 335280 w 492615"/>
                  <a:gd name="connsiteY41" fmla="*/ 198120 h 2971800"/>
                  <a:gd name="connsiteX42" fmla="*/ 304800 w 492615"/>
                  <a:gd name="connsiteY42" fmla="*/ 243840 h 2971800"/>
                  <a:gd name="connsiteX43" fmla="*/ 259080 w 492615"/>
                  <a:gd name="connsiteY43" fmla="*/ 274320 h 2971800"/>
                  <a:gd name="connsiteX44" fmla="*/ 228600 w 492615"/>
                  <a:gd name="connsiteY44" fmla="*/ 137160 h 2971800"/>
                  <a:gd name="connsiteX45" fmla="*/ 213360 w 492615"/>
                  <a:gd name="connsiteY45" fmla="*/ 91440 h 2971800"/>
                  <a:gd name="connsiteX46" fmla="*/ 198120 w 492615"/>
                  <a:gd name="connsiteY46" fmla="*/ 15240 h 2971800"/>
                  <a:gd name="connsiteX47" fmla="*/ 152400 w 492615"/>
                  <a:gd name="connsiteY47" fmla="*/ 0 h 2971800"/>
                  <a:gd name="connsiteX48" fmla="*/ 15240 w 492615"/>
                  <a:gd name="connsiteY48" fmla="*/ 45720 h 2971800"/>
                  <a:gd name="connsiteX49" fmla="*/ 0 w 492615"/>
                  <a:gd name="connsiteY49" fmla="*/ 91440 h 2971800"/>
                  <a:gd name="connsiteX50" fmla="*/ 121920 w 492615"/>
                  <a:gd name="connsiteY50" fmla="*/ 106680 h 2971800"/>
                  <a:gd name="connsiteX51" fmla="*/ 152400 w 492615"/>
                  <a:gd name="connsiteY51" fmla="*/ 152400 h 2971800"/>
                  <a:gd name="connsiteX52" fmla="*/ 152400 w 492615"/>
                  <a:gd name="connsiteY52" fmla="*/ 152400 h 297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92615" h="2971800">
                    <a:moveTo>
                      <a:pt x="106680" y="91440"/>
                    </a:moveTo>
                    <a:lnTo>
                      <a:pt x="106680" y="91440"/>
                    </a:lnTo>
                    <a:cubicBezTo>
                      <a:pt x="111119" y="111414"/>
                      <a:pt x="144995" y="286072"/>
                      <a:pt x="167640" y="320040"/>
                    </a:cubicBezTo>
                    <a:lnTo>
                      <a:pt x="198120" y="365760"/>
                    </a:lnTo>
                    <a:cubicBezTo>
                      <a:pt x="203200" y="386080"/>
                      <a:pt x="205109" y="407468"/>
                      <a:pt x="213360" y="426720"/>
                    </a:cubicBezTo>
                    <a:cubicBezTo>
                      <a:pt x="220575" y="443555"/>
                      <a:pt x="243268" y="454133"/>
                      <a:pt x="243840" y="472440"/>
                    </a:cubicBezTo>
                    <a:cubicBezTo>
                      <a:pt x="255572" y="847877"/>
                      <a:pt x="272215" y="783556"/>
                      <a:pt x="213360" y="960120"/>
                    </a:cubicBezTo>
                    <a:cubicBezTo>
                      <a:pt x="208280" y="1071880"/>
                      <a:pt x="207042" y="1183881"/>
                      <a:pt x="198120" y="1295400"/>
                    </a:cubicBezTo>
                    <a:cubicBezTo>
                      <a:pt x="196839" y="1311413"/>
                      <a:pt x="185323" y="1325242"/>
                      <a:pt x="182880" y="1341120"/>
                    </a:cubicBezTo>
                    <a:cubicBezTo>
                      <a:pt x="175117" y="1391580"/>
                      <a:pt x="174860" y="1442980"/>
                      <a:pt x="167640" y="1493520"/>
                    </a:cubicBezTo>
                    <a:cubicBezTo>
                      <a:pt x="164678" y="1514255"/>
                      <a:pt x="156508" y="1533941"/>
                      <a:pt x="152400" y="1554480"/>
                    </a:cubicBezTo>
                    <a:cubicBezTo>
                      <a:pt x="125579" y="1688587"/>
                      <a:pt x="151580" y="1602661"/>
                      <a:pt x="121920" y="1691640"/>
                    </a:cubicBezTo>
                    <a:cubicBezTo>
                      <a:pt x="113169" y="1730117"/>
                      <a:pt x="99892" y="1638022"/>
                      <a:pt x="99892" y="1785342"/>
                    </a:cubicBezTo>
                    <a:cubicBezTo>
                      <a:pt x="95244" y="1807798"/>
                      <a:pt x="90359" y="1694670"/>
                      <a:pt x="94030" y="1826373"/>
                    </a:cubicBezTo>
                    <a:cubicBezTo>
                      <a:pt x="97701" y="1958076"/>
                      <a:pt x="112192" y="2422756"/>
                      <a:pt x="121920" y="2575560"/>
                    </a:cubicBezTo>
                    <a:cubicBezTo>
                      <a:pt x="125367" y="2672062"/>
                      <a:pt x="129616" y="2674847"/>
                      <a:pt x="152400" y="2743200"/>
                    </a:cubicBezTo>
                    <a:cubicBezTo>
                      <a:pt x="156805" y="2804865"/>
                      <a:pt x="102697" y="2971800"/>
                      <a:pt x="213360" y="2971800"/>
                    </a:cubicBezTo>
                    <a:cubicBezTo>
                      <a:pt x="239263" y="2971800"/>
                      <a:pt x="264160" y="2961640"/>
                      <a:pt x="289560" y="2956560"/>
                    </a:cubicBezTo>
                    <a:cubicBezTo>
                      <a:pt x="294640" y="2941320"/>
                      <a:pt x="304800" y="2926904"/>
                      <a:pt x="304800" y="2910840"/>
                    </a:cubicBezTo>
                    <a:cubicBezTo>
                      <a:pt x="304800" y="2766063"/>
                      <a:pt x="300170" y="2707126"/>
                      <a:pt x="274320" y="2590800"/>
                    </a:cubicBezTo>
                    <a:cubicBezTo>
                      <a:pt x="258965" y="2521703"/>
                      <a:pt x="253927" y="2514380"/>
                      <a:pt x="228600" y="2438400"/>
                    </a:cubicBezTo>
                    <a:lnTo>
                      <a:pt x="213360" y="2392680"/>
                    </a:lnTo>
                    <a:cubicBezTo>
                      <a:pt x="218440" y="2270760"/>
                      <a:pt x="219586" y="2148612"/>
                      <a:pt x="228600" y="2026920"/>
                    </a:cubicBezTo>
                    <a:cubicBezTo>
                      <a:pt x="229787" y="2010900"/>
                      <a:pt x="239944" y="1996785"/>
                      <a:pt x="243840" y="1981200"/>
                    </a:cubicBezTo>
                    <a:lnTo>
                      <a:pt x="274320" y="1859280"/>
                    </a:lnTo>
                    <a:cubicBezTo>
                      <a:pt x="279400" y="1813560"/>
                      <a:pt x="284983" y="1767893"/>
                      <a:pt x="289560" y="1722120"/>
                    </a:cubicBezTo>
                    <a:cubicBezTo>
                      <a:pt x="308164" y="1536079"/>
                      <a:pt x="296793" y="1598905"/>
                      <a:pt x="320040" y="1447800"/>
                    </a:cubicBezTo>
                    <a:cubicBezTo>
                      <a:pt x="324739" y="1417259"/>
                      <a:pt x="327786" y="1386338"/>
                      <a:pt x="335280" y="1356360"/>
                    </a:cubicBezTo>
                    <a:cubicBezTo>
                      <a:pt x="343072" y="1325191"/>
                      <a:pt x="355600" y="1295400"/>
                      <a:pt x="365760" y="1264920"/>
                    </a:cubicBezTo>
                    <a:cubicBezTo>
                      <a:pt x="370840" y="1249680"/>
                      <a:pt x="372089" y="1232566"/>
                      <a:pt x="381000" y="1219200"/>
                    </a:cubicBezTo>
                    <a:cubicBezTo>
                      <a:pt x="401320" y="1188720"/>
                      <a:pt x="430376" y="1162513"/>
                      <a:pt x="441960" y="1127760"/>
                    </a:cubicBezTo>
                    <a:cubicBezTo>
                      <a:pt x="447040" y="1112520"/>
                      <a:pt x="473264" y="1082040"/>
                      <a:pt x="457200" y="1082040"/>
                    </a:cubicBezTo>
                    <a:cubicBezTo>
                      <a:pt x="438884" y="1082040"/>
                      <a:pt x="439672" y="1114808"/>
                      <a:pt x="426720" y="1127760"/>
                    </a:cubicBezTo>
                    <a:cubicBezTo>
                      <a:pt x="397177" y="1157303"/>
                      <a:pt x="372465" y="1161085"/>
                      <a:pt x="335280" y="1173480"/>
                    </a:cubicBezTo>
                    <a:cubicBezTo>
                      <a:pt x="199479" y="969779"/>
                      <a:pt x="283714" y="1115866"/>
                      <a:pt x="335280" y="548640"/>
                    </a:cubicBezTo>
                    <a:cubicBezTo>
                      <a:pt x="340360" y="492760"/>
                      <a:pt x="344937" y="436832"/>
                      <a:pt x="350520" y="381000"/>
                    </a:cubicBezTo>
                    <a:cubicBezTo>
                      <a:pt x="355206" y="334143"/>
                      <a:pt x="345251" y="238911"/>
                      <a:pt x="396240" y="198120"/>
                    </a:cubicBezTo>
                    <a:cubicBezTo>
                      <a:pt x="408784" y="188085"/>
                      <a:pt x="426720" y="187960"/>
                      <a:pt x="441960" y="182880"/>
                    </a:cubicBezTo>
                    <a:cubicBezTo>
                      <a:pt x="452120" y="167640"/>
                      <a:pt x="464249" y="153543"/>
                      <a:pt x="472440" y="137160"/>
                    </a:cubicBezTo>
                    <a:cubicBezTo>
                      <a:pt x="479624" y="122792"/>
                      <a:pt x="502595" y="97406"/>
                      <a:pt x="487680" y="91440"/>
                    </a:cubicBezTo>
                    <a:cubicBezTo>
                      <a:pt x="458990" y="79964"/>
                      <a:pt x="426720" y="101600"/>
                      <a:pt x="396240" y="106680"/>
                    </a:cubicBezTo>
                    <a:lnTo>
                      <a:pt x="335280" y="198120"/>
                    </a:lnTo>
                    <a:cubicBezTo>
                      <a:pt x="325120" y="213360"/>
                      <a:pt x="320040" y="233680"/>
                      <a:pt x="304800" y="243840"/>
                    </a:cubicBezTo>
                    <a:lnTo>
                      <a:pt x="259080" y="274320"/>
                    </a:lnTo>
                    <a:cubicBezTo>
                      <a:pt x="224773" y="171398"/>
                      <a:pt x="264362" y="298089"/>
                      <a:pt x="228600" y="137160"/>
                    </a:cubicBezTo>
                    <a:cubicBezTo>
                      <a:pt x="225115" y="121478"/>
                      <a:pt x="217256" y="107025"/>
                      <a:pt x="213360" y="91440"/>
                    </a:cubicBezTo>
                    <a:cubicBezTo>
                      <a:pt x="207078" y="66310"/>
                      <a:pt x="212488" y="36793"/>
                      <a:pt x="198120" y="15240"/>
                    </a:cubicBezTo>
                    <a:cubicBezTo>
                      <a:pt x="189209" y="1874"/>
                      <a:pt x="167640" y="5080"/>
                      <a:pt x="152400" y="0"/>
                    </a:cubicBezTo>
                    <a:cubicBezTo>
                      <a:pt x="107782" y="7436"/>
                      <a:pt x="48208" y="4510"/>
                      <a:pt x="15240" y="45720"/>
                    </a:cubicBezTo>
                    <a:cubicBezTo>
                      <a:pt x="5205" y="58264"/>
                      <a:pt x="5080" y="76200"/>
                      <a:pt x="0" y="91440"/>
                    </a:cubicBezTo>
                    <a:cubicBezTo>
                      <a:pt x="40640" y="96520"/>
                      <a:pt x="83893" y="91469"/>
                      <a:pt x="121920" y="106680"/>
                    </a:cubicBezTo>
                    <a:cubicBezTo>
                      <a:pt x="138926" y="113482"/>
                      <a:pt x="152400" y="152400"/>
                      <a:pt x="152400" y="152400"/>
                    </a:cubicBezTo>
                    <a:lnTo>
                      <a:pt x="152400" y="152400"/>
                    </a:lnTo>
                  </a:path>
                </a:pathLst>
              </a:custGeom>
              <a:solidFill>
                <a:schemeClr val="bg1"/>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2" name="Freeform 61"/>
              <p:cNvSpPr/>
              <p:nvPr/>
            </p:nvSpPr>
            <p:spPr>
              <a:xfrm>
                <a:off x="-2667000" y="499958"/>
                <a:ext cx="2042264" cy="3124378"/>
              </a:xfrm>
              <a:custGeom>
                <a:avLst/>
                <a:gdLst>
                  <a:gd name="connsiteX0" fmla="*/ 731520 w 2042264"/>
                  <a:gd name="connsiteY0" fmla="*/ 2651938 h 3124378"/>
                  <a:gd name="connsiteX1" fmla="*/ 731520 w 2042264"/>
                  <a:gd name="connsiteY1" fmla="*/ 2651938 h 3124378"/>
                  <a:gd name="connsiteX2" fmla="*/ 609600 w 2042264"/>
                  <a:gd name="connsiteY2" fmla="*/ 2697658 h 3124378"/>
                  <a:gd name="connsiteX3" fmla="*/ 579120 w 2042264"/>
                  <a:gd name="connsiteY3" fmla="*/ 2743378 h 3124378"/>
                  <a:gd name="connsiteX4" fmla="*/ 533400 w 2042264"/>
                  <a:gd name="connsiteY4" fmla="*/ 2758618 h 3124378"/>
                  <a:gd name="connsiteX5" fmla="*/ 411480 w 2042264"/>
                  <a:gd name="connsiteY5" fmla="*/ 2804338 h 3124378"/>
                  <a:gd name="connsiteX6" fmla="*/ 396240 w 2042264"/>
                  <a:gd name="connsiteY6" fmla="*/ 2850058 h 3124378"/>
                  <a:gd name="connsiteX7" fmla="*/ 381000 w 2042264"/>
                  <a:gd name="connsiteY7" fmla="*/ 2941498 h 3124378"/>
                  <a:gd name="connsiteX8" fmla="*/ 289560 w 2042264"/>
                  <a:gd name="connsiteY8" fmla="*/ 2987218 h 3124378"/>
                  <a:gd name="connsiteX9" fmla="*/ 274320 w 2042264"/>
                  <a:gd name="connsiteY9" fmla="*/ 3063418 h 3124378"/>
                  <a:gd name="connsiteX10" fmla="*/ 121920 w 2042264"/>
                  <a:gd name="connsiteY10" fmla="*/ 3063418 h 3124378"/>
                  <a:gd name="connsiteX11" fmla="*/ 106680 w 2042264"/>
                  <a:gd name="connsiteY11" fmla="*/ 2880538 h 3124378"/>
                  <a:gd name="connsiteX12" fmla="*/ 76200 w 2042264"/>
                  <a:gd name="connsiteY12" fmla="*/ 2819578 h 3124378"/>
                  <a:gd name="connsiteX13" fmla="*/ 0 w 2042264"/>
                  <a:gd name="connsiteY13" fmla="*/ 2682418 h 3124378"/>
                  <a:gd name="connsiteX14" fmla="*/ 15240 w 2042264"/>
                  <a:gd name="connsiteY14" fmla="*/ 2636698 h 3124378"/>
                  <a:gd name="connsiteX15" fmla="*/ 30480 w 2042264"/>
                  <a:gd name="connsiteY15" fmla="*/ 2377618 h 3124378"/>
                  <a:gd name="connsiteX16" fmla="*/ 45720 w 2042264"/>
                  <a:gd name="connsiteY16" fmla="*/ 2301418 h 3124378"/>
                  <a:gd name="connsiteX17" fmla="*/ 76200 w 2042264"/>
                  <a:gd name="connsiteY17" fmla="*/ 2164258 h 3124378"/>
                  <a:gd name="connsiteX18" fmla="*/ 167640 w 2042264"/>
                  <a:gd name="connsiteY18" fmla="*/ 2088058 h 3124378"/>
                  <a:gd name="connsiteX19" fmla="*/ 381000 w 2042264"/>
                  <a:gd name="connsiteY19" fmla="*/ 2072818 h 3124378"/>
                  <a:gd name="connsiteX20" fmla="*/ 426720 w 2042264"/>
                  <a:gd name="connsiteY20" fmla="*/ 2057578 h 3124378"/>
                  <a:gd name="connsiteX21" fmla="*/ 563880 w 2042264"/>
                  <a:gd name="connsiteY21" fmla="*/ 2088058 h 3124378"/>
                  <a:gd name="connsiteX22" fmla="*/ 594360 w 2042264"/>
                  <a:gd name="connsiteY22" fmla="*/ 2133778 h 3124378"/>
                  <a:gd name="connsiteX23" fmla="*/ 548640 w 2042264"/>
                  <a:gd name="connsiteY23" fmla="*/ 2240458 h 3124378"/>
                  <a:gd name="connsiteX24" fmla="*/ 502920 w 2042264"/>
                  <a:gd name="connsiteY24" fmla="*/ 2255698 h 3124378"/>
                  <a:gd name="connsiteX25" fmla="*/ 457200 w 2042264"/>
                  <a:gd name="connsiteY25" fmla="*/ 2347138 h 3124378"/>
                  <a:gd name="connsiteX26" fmla="*/ 487680 w 2042264"/>
                  <a:gd name="connsiteY26" fmla="*/ 2499538 h 3124378"/>
                  <a:gd name="connsiteX27" fmla="*/ 518160 w 2042264"/>
                  <a:gd name="connsiteY27" fmla="*/ 2545258 h 3124378"/>
                  <a:gd name="connsiteX28" fmla="*/ 609600 w 2042264"/>
                  <a:gd name="connsiteY28" fmla="*/ 2499538 h 3124378"/>
                  <a:gd name="connsiteX29" fmla="*/ 670560 w 2042264"/>
                  <a:gd name="connsiteY29" fmla="*/ 2423338 h 3124378"/>
                  <a:gd name="connsiteX30" fmla="*/ 716280 w 2042264"/>
                  <a:gd name="connsiteY30" fmla="*/ 2438578 h 3124378"/>
                  <a:gd name="connsiteX31" fmla="*/ 701040 w 2042264"/>
                  <a:gd name="connsiteY31" fmla="*/ 2377618 h 3124378"/>
                  <a:gd name="connsiteX32" fmla="*/ 670560 w 2042264"/>
                  <a:gd name="connsiteY32" fmla="*/ 2225218 h 3124378"/>
                  <a:gd name="connsiteX33" fmla="*/ 746760 w 2042264"/>
                  <a:gd name="connsiteY33" fmla="*/ 2118538 h 3124378"/>
                  <a:gd name="connsiteX34" fmla="*/ 701040 w 2042264"/>
                  <a:gd name="connsiteY34" fmla="*/ 2103298 h 3124378"/>
                  <a:gd name="connsiteX35" fmla="*/ 655320 w 2042264"/>
                  <a:gd name="connsiteY35" fmla="*/ 2057578 h 3124378"/>
                  <a:gd name="connsiteX36" fmla="*/ 609600 w 2042264"/>
                  <a:gd name="connsiteY36" fmla="*/ 2042338 h 3124378"/>
                  <a:gd name="connsiteX37" fmla="*/ 441960 w 2042264"/>
                  <a:gd name="connsiteY37" fmla="*/ 1981378 h 3124378"/>
                  <a:gd name="connsiteX38" fmla="*/ 213360 w 2042264"/>
                  <a:gd name="connsiteY38" fmla="*/ 1935658 h 3124378"/>
                  <a:gd name="connsiteX39" fmla="*/ 91440 w 2042264"/>
                  <a:gd name="connsiteY39" fmla="*/ 1981378 h 3124378"/>
                  <a:gd name="connsiteX40" fmla="*/ 60960 w 2042264"/>
                  <a:gd name="connsiteY40" fmla="*/ 1920418 h 3124378"/>
                  <a:gd name="connsiteX41" fmla="*/ 30480 w 2042264"/>
                  <a:gd name="connsiteY41" fmla="*/ 1828978 h 3124378"/>
                  <a:gd name="connsiteX42" fmla="*/ 0 w 2042264"/>
                  <a:gd name="connsiteY42" fmla="*/ 1646098 h 3124378"/>
                  <a:gd name="connsiteX43" fmla="*/ 15240 w 2042264"/>
                  <a:gd name="connsiteY43" fmla="*/ 1524178 h 3124378"/>
                  <a:gd name="connsiteX44" fmla="*/ 91440 w 2042264"/>
                  <a:gd name="connsiteY44" fmla="*/ 1463218 h 3124378"/>
                  <a:gd name="connsiteX45" fmla="*/ 228600 w 2042264"/>
                  <a:gd name="connsiteY45" fmla="*/ 1371778 h 3124378"/>
                  <a:gd name="connsiteX46" fmla="*/ 274320 w 2042264"/>
                  <a:gd name="connsiteY46" fmla="*/ 1341298 h 3124378"/>
                  <a:gd name="connsiteX47" fmla="*/ 365760 w 2042264"/>
                  <a:gd name="connsiteY47" fmla="*/ 1265098 h 3124378"/>
                  <a:gd name="connsiteX48" fmla="*/ 411480 w 2042264"/>
                  <a:gd name="connsiteY48" fmla="*/ 1249858 h 3124378"/>
                  <a:gd name="connsiteX49" fmla="*/ 579120 w 2042264"/>
                  <a:gd name="connsiteY49" fmla="*/ 1295578 h 3124378"/>
                  <a:gd name="connsiteX50" fmla="*/ 624840 w 2042264"/>
                  <a:gd name="connsiteY50" fmla="*/ 1310818 h 3124378"/>
                  <a:gd name="connsiteX51" fmla="*/ 670560 w 2042264"/>
                  <a:gd name="connsiteY51" fmla="*/ 1326058 h 3124378"/>
                  <a:gd name="connsiteX52" fmla="*/ 777240 w 2042264"/>
                  <a:gd name="connsiteY52" fmla="*/ 1310818 h 3124378"/>
                  <a:gd name="connsiteX53" fmla="*/ 716280 w 2042264"/>
                  <a:gd name="connsiteY53" fmla="*/ 1219378 h 3124378"/>
                  <a:gd name="connsiteX54" fmla="*/ 518160 w 2042264"/>
                  <a:gd name="connsiteY54" fmla="*/ 1204138 h 3124378"/>
                  <a:gd name="connsiteX55" fmla="*/ 320040 w 2042264"/>
                  <a:gd name="connsiteY55" fmla="*/ 1204138 h 3124378"/>
                  <a:gd name="connsiteX56" fmla="*/ 228600 w 2042264"/>
                  <a:gd name="connsiteY56" fmla="*/ 1173658 h 3124378"/>
                  <a:gd name="connsiteX57" fmla="*/ 213360 w 2042264"/>
                  <a:gd name="connsiteY57" fmla="*/ 1112698 h 3124378"/>
                  <a:gd name="connsiteX58" fmla="*/ 243840 w 2042264"/>
                  <a:gd name="connsiteY58" fmla="*/ 1006018 h 3124378"/>
                  <a:gd name="connsiteX59" fmla="*/ 274320 w 2042264"/>
                  <a:gd name="connsiteY59" fmla="*/ 960298 h 3124378"/>
                  <a:gd name="connsiteX60" fmla="*/ 335280 w 2042264"/>
                  <a:gd name="connsiteY60" fmla="*/ 868858 h 3124378"/>
                  <a:gd name="connsiteX61" fmla="*/ 365760 w 2042264"/>
                  <a:gd name="connsiteY61" fmla="*/ 503098 h 3124378"/>
                  <a:gd name="connsiteX62" fmla="*/ 411480 w 2042264"/>
                  <a:gd name="connsiteY62" fmla="*/ 411658 h 3124378"/>
                  <a:gd name="connsiteX63" fmla="*/ 502920 w 2042264"/>
                  <a:gd name="connsiteY63" fmla="*/ 350698 h 3124378"/>
                  <a:gd name="connsiteX64" fmla="*/ 609600 w 2042264"/>
                  <a:gd name="connsiteY64" fmla="*/ 289738 h 3124378"/>
                  <a:gd name="connsiteX65" fmla="*/ 624840 w 2042264"/>
                  <a:gd name="connsiteY65" fmla="*/ 244018 h 3124378"/>
                  <a:gd name="connsiteX66" fmla="*/ 762000 w 2042264"/>
                  <a:gd name="connsiteY66" fmla="*/ 198298 h 3124378"/>
                  <a:gd name="connsiteX67" fmla="*/ 792480 w 2042264"/>
                  <a:gd name="connsiteY67" fmla="*/ 152578 h 3124378"/>
                  <a:gd name="connsiteX68" fmla="*/ 822960 w 2042264"/>
                  <a:gd name="connsiteY68" fmla="*/ 45898 h 3124378"/>
                  <a:gd name="connsiteX69" fmla="*/ 868680 w 2042264"/>
                  <a:gd name="connsiteY69" fmla="*/ 30658 h 3124378"/>
                  <a:gd name="connsiteX70" fmla="*/ 1097280 w 2042264"/>
                  <a:gd name="connsiteY70" fmla="*/ 15418 h 3124378"/>
                  <a:gd name="connsiteX71" fmla="*/ 1143000 w 2042264"/>
                  <a:gd name="connsiteY71" fmla="*/ 178 h 3124378"/>
                  <a:gd name="connsiteX72" fmla="*/ 1234440 w 2042264"/>
                  <a:gd name="connsiteY72" fmla="*/ 30658 h 3124378"/>
                  <a:gd name="connsiteX73" fmla="*/ 1249680 w 2042264"/>
                  <a:gd name="connsiteY73" fmla="*/ 167818 h 3124378"/>
                  <a:gd name="connsiteX74" fmla="*/ 1295400 w 2042264"/>
                  <a:gd name="connsiteY74" fmla="*/ 183058 h 3124378"/>
                  <a:gd name="connsiteX75" fmla="*/ 1341120 w 2042264"/>
                  <a:gd name="connsiteY75" fmla="*/ 274498 h 3124378"/>
                  <a:gd name="connsiteX76" fmla="*/ 1310640 w 2042264"/>
                  <a:gd name="connsiteY76" fmla="*/ 320218 h 3124378"/>
                  <a:gd name="connsiteX77" fmla="*/ 1371600 w 2042264"/>
                  <a:gd name="connsiteY77" fmla="*/ 365938 h 3124378"/>
                  <a:gd name="connsiteX78" fmla="*/ 1417320 w 2042264"/>
                  <a:gd name="connsiteY78" fmla="*/ 381178 h 3124378"/>
                  <a:gd name="connsiteX79" fmla="*/ 1524000 w 2042264"/>
                  <a:gd name="connsiteY79" fmla="*/ 426898 h 3124378"/>
                  <a:gd name="connsiteX80" fmla="*/ 1524000 w 2042264"/>
                  <a:gd name="connsiteY80" fmla="*/ 594538 h 3124378"/>
                  <a:gd name="connsiteX81" fmla="*/ 1432560 w 2042264"/>
                  <a:gd name="connsiteY81" fmla="*/ 625018 h 3124378"/>
                  <a:gd name="connsiteX82" fmla="*/ 1203960 w 2042264"/>
                  <a:gd name="connsiteY82" fmla="*/ 640258 h 3124378"/>
                  <a:gd name="connsiteX83" fmla="*/ 1143000 w 2042264"/>
                  <a:gd name="connsiteY83" fmla="*/ 731698 h 3124378"/>
                  <a:gd name="connsiteX84" fmla="*/ 1127760 w 2042264"/>
                  <a:gd name="connsiteY84" fmla="*/ 777418 h 3124378"/>
                  <a:gd name="connsiteX85" fmla="*/ 1188720 w 2042264"/>
                  <a:gd name="connsiteY85" fmla="*/ 762178 h 3124378"/>
                  <a:gd name="connsiteX86" fmla="*/ 1295400 w 2042264"/>
                  <a:gd name="connsiteY86" fmla="*/ 701218 h 3124378"/>
                  <a:gd name="connsiteX87" fmla="*/ 1386840 w 2042264"/>
                  <a:gd name="connsiteY87" fmla="*/ 640258 h 3124378"/>
                  <a:gd name="connsiteX88" fmla="*/ 1478280 w 2042264"/>
                  <a:gd name="connsiteY88" fmla="*/ 701218 h 3124378"/>
                  <a:gd name="connsiteX89" fmla="*/ 1508760 w 2042264"/>
                  <a:gd name="connsiteY89" fmla="*/ 792658 h 3124378"/>
                  <a:gd name="connsiteX90" fmla="*/ 1691640 w 2042264"/>
                  <a:gd name="connsiteY90" fmla="*/ 807898 h 3124378"/>
                  <a:gd name="connsiteX91" fmla="*/ 1676400 w 2042264"/>
                  <a:gd name="connsiteY91" fmla="*/ 914578 h 3124378"/>
                  <a:gd name="connsiteX92" fmla="*/ 1645920 w 2042264"/>
                  <a:gd name="connsiteY92" fmla="*/ 960298 h 3124378"/>
                  <a:gd name="connsiteX93" fmla="*/ 1600200 w 2042264"/>
                  <a:gd name="connsiteY93" fmla="*/ 1127938 h 3124378"/>
                  <a:gd name="connsiteX94" fmla="*/ 1539240 w 2042264"/>
                  <a:gd name="connsiteY94" fmla="*/ 1158418 h 3124378"/>
                  <a:gd name="connsiteX95" fmla="*/ 1524000 w 2042264"/>
                  <a:gd name="connsiteY95" fmla="*/ 1204138 h 3124378"/>
                  <a:gd name="connsiteX96" fmla="*/ 1569720 w 2042264"/>
                  <a:gd name="connsiteY96" fmla="*/ 1234618 h 3124378"/>
                  <a:gd name="connsiteX97" fmla="*/ 1584960 w 2042264"/>
                  <a:gd name="connsiteY97" fmla="*/ 1280338 h 3124378"/>
                  <a:gd name="connsiteX98" fmla="*/ 1569720 w 2042264"/>
                  <a:gd name="connsiteY98" fmla="*/ 1326058 h 3124378"/>
                  <a:gd name="connsiteX99" fmla="*/ 1661160 w 2042264"/>
                  <a:gd name="connsiteY99" fmla="*/ 1387018 h 3124378"/>
                  <a:gd name="connsiteX100" fmla="*/ 1676400 w 2042264"/>
                  <a:gd name="connsiteY100" fmla="*/ 1478458 h 3124378"/>
                  <a:gd name="connsiteX101" fmla="*/ 1539240 w 2042264"/>
                  <a:gd name="connsiteY101" fmla="*/ 1539418 h 3124378"/>
                  <a:gd name="connsiteX102" fmla="*/ 1447800 w 2042264"/>
                  <a:gd name="connsiteY102" fmla="*/ 1600378 h 3124378"/>
                  <a:gd name="connsiteX103" fmla="*/ 1402080 w 2042264"/>
                  <a:gd name="connsiteY103" fmla="*/ 1615618 h 3124378"/>
                  <a:gd name="connsiteX104" fmla="*/ 1310640 w 2042264"/>
                  <a:gd name="connsiteY104" fmla="*/ 1661338 h 3124378"/>
                  <a:gd name="connsiteX105" fmla="*/ 1219200 w 2042264"/>
                  <a:gd name="connsiteY105" fmla="*/ 1646098 h 3124378"/>
                  <a:gd name="connsiteX106" fmla="*/ 1173480 w 2042264"/>
                  <a:gd name="connsiteY106" fmla="*/ 1676578 h 3124378"/>
                  <a:gd name="connsiteX107" fmla="*/ 1127760 w 2042264"/>
                  <a:gd name="connsiteY107" fmla="*/ 1691818 h 3124378"/>
                  <a:gd name="connsiteX108" fmla="*/ 944880 w 2042264"/>
                  <a:gd name="connsiteY108" fmla="*/ 1707058 h 3124378"/>
                  <a:gd name="connsiteX109" fmla="*/ 685800 w 2042264"/>
                  <a:gd name="connsiteY109" fmla="*/ 1707058 h 3124378"/>
                  <a:gd name="connsiteX110" fmla="*/ 670560 w 2042264"/>
                  <a:gd name="connsiteY110" fmla="*/ 1874698 h 3124378"/>
                  <a:gd name="connsiteX111" fmla="*/ 624840 w 2042264"/>
                  <a:gd name="connsiteY111" fmla="*/ 1844218 h 3124378"/>
                  <a:gd name="connsiteX112" fmla="*/ 640080 w 2042264"/>
                  <a:gd name="connsiteY112" fmla="*/ 1889938 h 3124378"/>
                  <a:gd name="connsiteX113" fmla="*/ 685800 w 2042264"/>
                  <a:gd name="connsiteY113" fmla="*/ 1935658 h 3124378"/>
                  <a:gd name="connsiteX114" fmla="*/ 716280 w 2042264"/>
                  <a:gd name="connsiteY114" fmla="*/ 1981378 h 3124378"/>
                  <a:gd name="connsiteX115" fmla="*/ 777240 w 2042264"/>
                  <a:gd name="connsiteY115" fmla="*/ 1996618 h 3124378"/>
                  <a:gd name="connsiteX116" fmla="*/ 868680 w 2042264"/>
                  <a:gd name="connsiteY116" fmla="*/ 2027098 h 3124378"/>
                  <a:gd name="connsiteX117" fmla="*/ 914400 w 2042264"/>
                  <a:gd name="connsiteY117" fmla="*/ 2011858 h 3124378"/>
                  <a:gd name="connsiteX118" fmla="*/ 990600 w 2042264"/>
                  <a:gd name="connsiteY118" fmla="*/ 1935658 h 3124378"/>
                  <a:gd name="connsiteX119" fmla="*/ 1021080 w 2042264"/>
                  <a:gd name="connsiteY119" fmla="*/ 1844218 h 3124378"/>
                  <a:gd name="connsiteX120" fmla="*/ 1219200 w 2042264"/>
                  <a:gd name="connsiteY120" fmla="*/ 1813738 h 3124378"/>
                  <a:gd name="connsiteX121" fmla="*/ 1234440 w 2042264"/>
                  <a:gd name="connsiteY121" fmla="*/ 1768018 h 3124378"/>
                  <a:gd name="connsiteX122" fmla="*/ 1371600 w 2042264"/>
                  <a:gd name="connsiteY122" fmla="*/ 1707058 h 3124378"/>
                  <a:gd name="connsiteX123" fmla="*/ 1463040 w 2042264"/>
                  <a:gd name="connsiteY123" fmla="*/ 1646098 h 3124378"/>
                  <a:gd name="connsiteX124" fmla="*/ 1508760 w 2042264"/>
                  <a:gd name="connsiteY124" fmla="*/ 1615618 h 3124378"/>
                  <a:gd name="connsiteX125" fmla="*/ 1584960 w 2042264"/>
                  <a:gd name="connsiteY125" fmla="*/ 1600378 h 3124378"/>
                  <a:gd name="connsiteX126" fmla="*/ 1783080 w 2042264"/>
                  <a:gd name="connsiteY126" fmla="*/ 1615618 h 3124378"/>
                  <a:gd name="connsiteX127" fmla="*/ 1828800 w 2042264"/>
                  <a:gd name="connsiteY127" fmla="*/ 1646098 h 3124378"/>
                  <a:gd name="connsiteX128" fmla="*/ 1844040 w 2042264"/>
                  <a:gd name="connsiteY128" fmla="*/ 1691818 h 3124378"/>
                  <a:gd name="connsiteX129" fmla="*/ 1874520 w 2042264"/>
                  <a:gd name="connsiteY129" fmla="*/ 1859458 h 3124378"/>
                  <a:gd name="connsiteX130" fmla="*/ 1950720 w 2042264"/>
                  <a:gd name="connsiteY130" fmla="*/ 1874698 h 3124378"/>
                  <a:gd name="connsiteX131" fmla="*/ 2011680 w 2042264"/>
                  <a:gd name="connsiteY131" fmla="*/ 1889938 h 3124378"/>
                  <a:gd name="connsiteX132" fmla="*/ 2042160 w 2042264"/>
                  <a:gd name="connsiteY132" fmla="*/ 1935658 h 3124378"/>
                  <a:gd name="connsiteX133" fmla="*/ 2011680 w 2042264"/>
                  <a:gd name="connsiteY133" fmla="*/ 2072818 h 3124378"/>
                  <a:gd name="connsiteX134" fmla="*/ 1950720 w 2042264"/>
                  <a:gd name="connsiteY134" fmla="*/ 2164258 h 3124378"/>
                  <a:gd name="connsiteX135" fmla="*/ 1935480 w 2042264"/>
                  <a:gd name="connsiteY135" fmla="*/ 2209978 h 3124378"/>
                  <a:gd name="connsiteX136" fmla="*/ 1889760 w 2042264"/>
                  <a:gd name="connsiteY136" fmla="*/ 2316658 h 3124378"/>
                  <a:gd name="connsiteX137" fmla="*/ 1783080 w 2042264"/>
                  <a:gd name="connsiteY137" fmla="*/ 2347138 h 3124378"/>
                  <a:gd name="connsiteX138" fmla="*/ 1813560 w 2042264"/>
                  <a:gd name="connsiteY138" fmla="*/ 2438578 h 3124378"/>
                  <a:gd name="connsiteX139" fmla="*/ 1798320 w 2042264"/>
                  <a:gd name="connsiteY139" fmla="*/ 2530018 h 3124378"/>
                  <a:gd name="connsiteX140" fmla="*/ 1767840 w 2042264"/>
                  <a:gd name="connsiteY140" fmla="*/ 2636698 h 3124378"/>
                  <a:gd name="connsiteX141" fmla="*/ 1737360 w 2042264"/>
                  <a:gd name="connsiteY141" fmla="*/ 2743378 h 3124378"/>
                  <a:gd name="connsiteX142" fmla="*/ 1661160 w 2042264"/>
                  <a:gd name="connsiteY142" fmla="*/ 2834818 h 3124378"/>
                  <a:gd name="connsiteX143" fmla="*/ 1600200 w 2042264"/>
                  <a:gd name="connsiteY143" fmla="*/ 2865298 h 3124378"/>
                  <a:gd name="connsiteX144" fmla="*/ 1584960 w 2042264"/>
                  <a:gd name="connsiteY144" fmla="*/ 2911018 h 3124378"/>
                  <a:gd name="connsiteX145" fmla="*/ 1539240 w 2042264"/>
                  <a:gd name="connsiteY145" fmla="*/ 2880538 h 3124378"/>
                  <a:gd name="connsiteX146" fmla="*/ 1524000 w 2042264"/>
                  <a:gd name="connsiteY146" fmla="*/ 2834818 h 3124378"/>
                  <a:gd name="connsiteX147" fmla="*/ 1478280 w 2042264"/>
                  <a:gd name="connsiteY147" fmla="*/ 2743378 h 3124378"/>
                  <a:gd name="connsiteX148" fmla="*/ 1493520 w 2042264"/>
                  <a:gd name="connsiteY148" fmla="*/ 2682418 h 3124378"/>
                  <a:gd name="connsiteX149" fmla="*/ 1447800 w 2042264"/>
                  <a:gd name="connsiteY149" fmla="*/ 2651938 h 3124378"/>
                  <a:gd name="connsiteX150" fmla="*/ 1386840 w 2042264"/>
                  <a:gd name="connsiteY150" fmla="*/ 2667178 h 3124378"/>
                  <a:gd name="connsiteX151" fmla="*/ 1325880 w 2042264"/>
                  <a:gd name="connsiteY151" fmla="*/ 2697658 h 3124378"/>
                  <a:gd name="connsiteX152" fmla="*/ 1280160 w 2042264"/>
                  <a:gd name="connsiteY152" fmla="*/ 2712898 h 3124378"/>
                  <a:gd name="connsiteX153" fmla="*/ 1264920 w 2042264"/>
                  <a:gd name="connsiteY153" fmla="*/ 2956738 h 3124378"/>
                  <a:gd name="connsiteX154" fmla="*/ 1249680 w 2042264"/>
                  <a:gd name="connsiteY154" fmla="*/ 3002458 h 3124378"/>
                  <a:gd name="connsiteX155" fmla="*/ 1188720 w 2042264"/>
                  <a:gd name="connsiteY155" fmla="*/ 3093898 h 3124378"/>
                  <a:gd name="connsiteX156" fmla="*/ 1097280 w 2042264"/>
                  <a:gd name="connsiteY156" fmla="*/ 3124378 h 3124378"/>
                  <a:gd name="connsiteX157" fmla="*/ 1051560 w 2042264"/>
                  <a:gd name="connsiteY157" fmla="*/ 3078658 h 3124378"/>
                  <a:gd name="connsiteX158" fmla="*/ 1021080 w 2042264"/>
                  <a:gd name="connsiteY158" fmla="*/ 2987218 h 3124378"/>
                  <a:gd name="connsiteX159" fmla="*/ 1036320 w 2042264"/>
                  <a:gd name="connsiteY159" fmla="*/ 2926258 h 3124378"/>
                  <a:gd name="connsiteX160" fmla="*/ 1066800 w 2042264"/>
                  <a:gd name="connsiteY160" fmla="*/ 2850058 h 3124378"/>
                  <a:gd name="connsiteX161" fmla="*/ 1051560 w 2042264"/>
                  <a:gd name="connsiteY161" fmla="*/ 2728138 h 3124378"/>
                  <a:gd name="connsiteX162" fmla="*/ 975360 w 2042264"/>
                  <a:gd name="connsiteY162" fmla="*/ 2621458 h 3124378"/>
                  <a:gd name="connsiteX163" fmla="*/ 929640 w 2042264"/>
                  <a:gd name="connsiteY163" fmla="*/ 2590978 h 3124378"/>
                  <a:gd name="connsiteX164" fmla="*/ 883920 w 2042264"/>
                  <a:gd name="connsiteY164" fmla="*/ 2575738 h 3124378"/>
                  <a:gd name="connsiteX165" fmla="*/ 822960 w 2042264"/>
                  <a:gd name="connsiteY165" fmla="*/ 2606218 h 3124378"/>
                  <a:gd name="connsiteX166" fmla="*/ 777240 w 2042264"/>
                  <a:gd name="connsiteY166" fmla="*/ 2621458 h 3124378"/>
                  <a:gd name="connsiteX167" fmla="*/ 731520 w 2042264"/>
                  <a:gd name="connsiteY167" fmla="*/ 2651938 h 3124378"/>
                  <a:gd name="connsiteX168" fmla="*/ 640080 w 2042264"/>
                  <a:gd name="connsiteY168" fmla="*/ 2667178 h 3124378"/>
                  <a:gd name="connsiteX169" fmla="*/ 640080 w 2042264"/>
                  <a:gd name="connsiteY169" fmla="*/ 2667178 h 3124378"/>
                  <a:gd name="connsiteX170" fmla="*/ 640080 w 2042264"/>
                  <a:gd name="connsiteY170" fmla="*/ 2667178 h 3124378"/>
                  <a:gd name="connsiteX171" fmla="*/ 640080 w 2042264"/>
                  <a:gd name="connsiteY171" fmla="*/ 2667178 h 3124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2042264" h="3124378">
                    <a:moveTo>
                      <a:pt x="731520" y="2651938"/>
                    </a:moveTo>
                    <a:lnTo>
                      <a:pt x="731520" y="2651938"/>
                    </a:lnTo>
                    <a:cubicBezTo>
                      <a:pt x="690880" y="2667178"/>
                      <a:pt x="646818" y="2675327"/>
                      <a:pt x="609600" y="2697658"/>
                    </a:cubicBezTo>
                    <a:cubicBezTo>
                      <a:pt x="593894" y="2707082"/>
                      <a:pt x="593423" y="2731936"/>
                      <a:pt x="579120" y="2743378"/>
                    </a:cubicBezTo>
                    <a:cubicBezTo>
                      <a:pt x="566576" y="2753413"/>
                      <a:pt x="548165" y="2752290"/>
                      <a:pt x="533400" y="2758618"/>
                    </a:cubicBezTo>
                    <a:cubicBezTo>
                      <a:pt x="421828" y="2806434"/>
                      <a:pt x="523870" y="2776241"/>
                      <a:pt x="411480" y="2804338"/>
                    </a:cubicBezTo>
                    <a:cubicBezTo>
                      <a:pt x="406400" y="2819578"/>
                      <a:pt x="399725" y="2834376"/>
                      <a:pt x="396240" y="2850058"/>
                    </a:cubicBezTo>
                    <a:cubicBezTo>
                      <a:pt x="389537" y="2880223"/>
                      <a:pt x="394819" y="2913860"/>
                      <a:pt x="381000" y="2941498"/>
                    </a:cubicBezTo>
                    <a:cubicBezTo>
                      <a:pt x="369183" y="2965133"/>
                      <a:pt x="311199" y="2980005"/>
                      <a:pt x="289560" y="2987218"/>
                    </a:cubicBezTo>
                    <a:cubicBezTo>
                      <a:pt x="284480" y="3012618"/>
                      <a:pt x="292636" y="3045102"/>
                      <a:pt x="274320" y="3063418"/>
                    </a:cubicBezTo>
                    <a:cubicBezTo>
                      <a:pt x="240453" y="3097285"/>
                      <a:pt x="155787" y="3070191"/>
                      <a:pt x="121920" y="3063418"/>
                    </a:cubicBezTo>
                    <a:cubicBezTo>
                      <a:pt x="52774" y="2959699"/>
                      <a:pt x="122442" y="3085439"/>
                      <a:pt x="106680" y="2880538"/>
                    </a:cubicBezTo>
                    <a:cubicBezTo>
                      <a:pt x="104938" y="2857886"/>
                      <a:pt x="87889" y="2839059"/>
                      <a:pt x="76200" y="2819578"/>
                    </a:cubicBezTo>
                    <a:cubicBezTo>
                      <a:pt x="-2405" y="2688570"/>
                      <a:pt x="30654" y="2774381"/>
                      <a:pt x="0" y="2682418"/>
                    </a:cubicBezTo>
                    <a:cubicBezTo>
                      <a:pt x="5080" y="2667178"/>
                      <a:pt x="13642" y="2652683"/>
                      <a:pt x="15240" y="2636698"/>
                    </a:cubicBezTo>
                    <a:cubicBezTo>
                      <a:pt x="23848" y="2550618"/>
                      <a:pt x="22648" y="2463772"/>
                      <a:pt x="30480" y="2377618"/>
                    </a:cubicBezTo>
                    <a:cubicBezTo>
                      <a:pt x="32825" y="2351821"/>
                      <a:pt x="41086" y="2326903"/>
                      <a:pt x="45720" y="2301418"/>
                    </a:cubicBezTo>
                    <a:cubicBezTo>
                      <a:pt x="47795" y="2290008"/>
                      <a:pt x="59406" y="2189449"/>
                      <a:pt x="76200" y="2164258"/>
                    </a:cubicBezTo>
                    <a:cubicBezTo>
                      <a:pt x="84966" y="2151109"/>
                      <a:pt x="146399" y="2091806"/>
                      <a:pt x="167640" y="2088058"/>
                    </a:cubicBezTo>
                    <a:cubicBezTo>
                      <a:pt x="237856" y="2075667"/>
                      <a:pt x="309880" y="2077898"/>
                      <a:pt x="381000" y="2072818"/>
                    </a:cubicBezTo>
                    <a:cubicBezTo>
                      <a:pt x="396240" y="2067738"/>
                      <a:pt x="410656" y="2057578"/>
                      <a:pt x="426720" y="2057578"/>
                    </a:cubicBezTo>
                    <a:cubicBezTo>
                      <a:pt x="480363" y="2057578"/>
                      <a:pt x="516733" y="2072342"/>
                      <a:pt x="563880" y="2088058"/>
                    </a:cubicBezTo>
                    <a:cubicBezTo>
                      <a:pt x="574040" y="2103298"/>
                      <a:pt x="591770" y="2115646"/>
                      <a:pt x="594360" y="2133778"/>
                    </a:cubicBezTo>
                    <a:cubicBezTo>
                      <a:pt x="598114" y="2160059"/>
                      <a:pt x="570244" y="2223175"/>
                      <a:pt x="548640" y="2240458"/>
                    </a:cubicBezTo>
                    <a:cubicBezTo>
                      <a:pt x="536096" y="2250493"/>
                      <a:pt x="518160" y="2250618"/>
                      <a:pt x="502920" y="2255698"/>
                    </a:cubicBezTo>
                    <a:cubicBezTo>
                      <a:pt x="487509" y="2278814"/>
                      <a:pt x="457200" y="2315590"/>
                      <a:pt x="457200" y="2347138"/>
                    </a:cubicBezTo>
                    <a:cubicBezTo>
                      <a:pt x="457200" y="2359744"/>
                      <a:pt x="477610" y="2476041"/>
                      <a:pt x="487680" y="2499538"/>
                    </a:cubicBezTo>
                    <a:cubicBezTo>
                      <a:pt x="494895" y="2516373"/>
                      <a:pt x="508000" y="2530018"/>
                      <a:pt x="518160" y="2545258"/>
                    </a:cubicBezTo>
                    <a:cubicBezTo>
                      <a:pt x="548279" y="2535218"/>
                      <a:pt x="588114" y="2526395"/>
                      <a:pt x="609600" y="2499538"/>
                    </a:cubicBezTo>
                    <a:cubicBezTo>
                      <a:pt x="693728" y="2394378"/>
                      <a:pt x="539533" y="2510689"/>
                      <a:pt x="670560" y="2423338"/>
                    </a:cubicBezTo>
                    <a:lnTo>
                      <a:pt x="716280" y="2438578"/>
                    </a:lnTo>
                    <a:cubicBezTo>
                      <a:pt x="711200" y="2418258"/>
                      <a:pt x="704787" y="2398226"/>
                      <a:pt x="701040" y="2377618"/>
                    </a:cubicBezTo>
                    <a:cubicBezTo>
                      <a:pt x="673021" y="2223514"/>
                      <a:pt x="701858" y="2319112"/>
                      <a:pt x="670560" y="2225218"/>
                    </a:cubicBezTo>
                    <a:cubicBezTo>
                      <a:pt x="694551" y="2033291"/>
                      <a:pt x="642920" y="2118538"/>
                      <a:pt x="746760" y="2118538"/>
                    </a:cubicBezTo>
                    <a:cubicBezTo>
                      <a:pt x="762824" y="2118538"/>
                      <a:pt x="716280" y="2108378"/>
                      <a:pt x="701040" y="2103298"/>
                    </a:cubicBezTo>
                    <a:cubicBezTo>
                      <a:pt x="685800" y="2088058"/>
                      <a:pt x="673253" y="2069533"/>
                      <a:pt x="655320" y="2057578"/>
                    </a:cubicBezTo>
                    <a:cubicBezTo>
                      <a:pt x="641954" y="2048667"/>
                      <a:pt x="623968" y="2049522"/>
                      <a:pt x="609600" y="2042338"/>
                    </a:cubicBezTo>
                    <a:cubicBezTo>
                      <a:pt x="475308" y="1975192"/>
                      <a:pt x="704504" y="2047014"/>
                      <a:pt x="441960" y="1981378"/>
                    </a:cubicBezTo>
                    <a:cubicBezTo>
                      <a:pt x="312245" y="1894901"/>
                      <a:pt x="386928" y="1916373"/>
                      <a:pt x="213360" y="1935658"/>
                    </a:cubicBezTo>
                    <a:cubicBezTo>
                      <a:pt x="201186" y="1941745"/>
                      <a:pt x="112190" y="1991753"/>
                      <a:pt x="91440" y="1981378"/>
                    </a:cubicBezTo>
                    <a:cubicBezTo>
                      <a:pt x="71120" y="1971218"/>
                      <a:pt x="69397" y="1941512"/>
                      <a:pt x="60960" y="1920418"/>
                    </a:cubicBezTo>
                    <a:cubicBezTo>
                      <a:pt x="49028" y="1890587"/>
                      <a:pt x="36781" y="1860483"/>
                      <a:pt x="30480" y="1828978"/>
                    </a:cubicBezTo>
                    <a:cubicBezTo>
                      <a:pt x="8195" y="1717555"/>
                      <a:pt x="18903" y="1778421"/>
                      <a:pt x="0" y="1646098"/>
                    </a:cubicBezTo>
                    <a:cubicBezTo>
                      <a:pt x="5080" y="1605458"/>
                      <a:pt x="4464" y="1563691"/>
                      <a:pt x="15240" y="1524178"/>
                    </a:cubicBezTo>
                    <a:cubicBezTo>
                      <a:pt x="32337" y="1461491"/>
                      <a:pt x="47897" y="1487408"/>
                      <a:pt x="91440" y="1463218"/>
                    </a:cubicBezTo>
                    <a:lnTo>
                      <a:pt x="228600" y="1371778"/>
                    </a:lnTo>
                    <a:cubicBezTo>
                      <a:pt x="243840" y="1361618"/>
                      <a:pt x="261368" y="1354250"/>
                      <a:pt x="274320" y="1341298"/>
                    </a:cubicBezTo>
                    <a:cubicBezTo>
                      <a:pt x="308025" y="1307593"/>
                      <a:pt x="323325" y="1286316"/>
                      <a:pt x="365760" y="1265098"/>
                    </a:cubicBezTo>
                    <a:cubicBezTo>
                      <a:pt x="380128" y="1257914"/>
                      <a:pt x="396240" y="1254938"/>
                      <a:pt x="411480" y="1249858"/>
                    </a:cubicBezTo>
                    <a:cubicBezTo>
                      <a:pt x="519185" y="1271399"/>
                      <a:pt x="463106" y="1256907"/>
                      <a:pt x="579120" y="1295578"/>
                    </a:cubicBezTo>
                    <a:lnTo>
                      <a:pt x="624840" y="1310818"/>
                    </a:lnTo>
                    <a:lnTo>
                      <a:pt x="670560" y="1326058"/>
                    </a:lnTo>
                    <a:cubicBezTo>
                      <a:pt x="706120" y="1320978"/>
                      <a:pt x="749645" y="1333814"/>
                      <a:pt x="777240" y="1310818"/>
                    </a:cubicBezTo>
                    <a:cubicBezTo>
                      <a:pt x="816852" y="1277808"/>
                      <a:pt x="727576" y="1221496"/>
                      <a:pt x="716280" y="1219378"/>
                    </a:cubicBezTo>
                    <a:cubicBezTo>
                      <a:pt x="651179" y="1207172"/>
                      <a:pt x="584200" y="1209218"/>
                      <a:pt x="518160" y="1204138"/>
                    </a:cubicBezTo>
                    <a:cubicBezTo>
                      <a:pt x="392216" y="1162157"/>
                      <a:pt x="589455" y="1220976"/>
                      <a:pt x="320040" y="1204138"/>
                    </a:cubicBezTo>
                    <a:cubicBezTo>
                      <a:pt x="287974" y="1202134"/>
                      <a:pt x="259080" y="1183818"/>
                      <a:pt x="228600" y="1173658"/>
                    </a:cubicBezTo>
                    <a:cubicBezTo>
                      <a:pt x="223520" y="1153338"/>
                      <a:pt x="213360" y="1133643"/>
                      <a:pt x="213360" y="1112698"/>
                    </a:cubicBezTo>
                    <a:cubicBezTo>
                      <a:pt x="213360" y="1102932"/>
                      <a:pt x="236653" y="1020391"/>
                      <a:pt x="243840" y="1006018"/>
                    </a:cubicBezTo>
                    <a:cubicBezTo>
                      <a:pt x="252031" y="989635"/>
                      <a:pt x="266129" y="976681"/>
                      <a:pt x="274320" y="960298"/>
                    </a:cubicBezTo>
                    <a:cubicBezTo>
                      <a:pt x="318431" y="872076"/>
                      <a:pt x="248610" y="955528"/>
                      <a:pt x="335280" y="868858"/>
                    </a:cubicBezTo>
                    <a:cubicBezTo>
                      <a:pt x="386701" y="714596"/>
                      <a:pt x="333752" y="887197"/>
                      <a:pt x="365760" y="503098"/>
                    </a:cubicBezTo>
                    <a:cubicBezTo>
                      <a:pt x="367836" y="478180"/>
                      <a:pt x="393702" y="427214"/>
                      <a:pt x="411480" y="411658"/>
                    </a:cubicBezTo>
                    <a:cubicBezTo>
                      <a:pt x="439049" y="387535"/>
                      <a:pt x="472440" y="371018"/>
                      <a:pt x="502920" y="350698"/>
                    </a:cubicBezTo>
                    <a:cubicBezTo>
                      <a:pt x="567543" y="307616"/>
                      <a:pt x="532257" y="328409"/>
                      <a:pt x="609600" y="289738"/>
                    </a:cubicBezTo>
                    <a:cubicBezTo>
                      <a:pt x="614680" y="274498"/>
                      <a:pt x="614805" y="256562"/>
                      <a:pt x="624840" y="244018"/>
                    </a:cubicBezTo>
                    <a:cubicBezTo>
                      <a:pt x="657808" y="202808"/>
                      <a:pt x="717382" y="205734"/>
                      <a:pt x="762000" y="198298"/>
                    </a:cubicBezTo>
                    <a:cubicBezTo>
                      <a:pt x="772160" y="183058"/>
                      <a:pt x="785265" y="169413"/>
                      <a:pt x="792480" y="152578"/>
                    </a:cubicBezTo>
                    <a:cubicBezTo>
                      <a:pt x="792777" y="151886"/>
                      <a:pt x="815546" y="53312"/>
                      <a:pt x="822960" y="45898"/>
                    </a:cubicBezTo>
                    <a:cubicBezTo>
                      <a:pt x="834319" y="34539"/>
                      <a:pt x="852714" y="32432"/>
                      <a:pt x="868680" y="30658"/>
                    </a:cubicBezTo>
                    <a:cubicBezTo>
                      <a:pt x="944582" y="22224"/>
                      <a:pt x="1021080" y="20498"/>
                      <a:pt x="1097280" y="15418"/>
                    </a:cubicBezTo>
                    <a:cubicBezTo>
                      <a:pt x="1112520" y="10338"/>
                      <a:pt x="1127034" y="-1596"/>
                      <a:pt x="1143000" y="178"/>
                    </a:cubicBezTo>
                    <a:cubicBezTo>
                      <a:pt x="1174932" y="3726"/>
                      <a:pt x="1234440" y="30658"/>
                      <a:pt x="1234440" y="30658"/>
                    </a:cubicBezTo>
                    <a:cubicBezTo>
                      <a:pt x="1239520" y="76378"/>
                      <a:pt x="1232596" y="125107"/>
                      <a:pt x="1249680" y="167818"/>
                    </a:cubicBezTo>
                    <a:cubicBezTo>
                      <a:pt x="1255646" y="182733"/>
                      <a:pt x="1282856" y="173023"/>
                      <a:pt x="1295400" y="183058"/>
                    </a:cubicBezTo>
                    <a:cubicBezTo>
                      <a:pt x="1322257" y="204544"/>
                      <a:pt x="1331080" y="244379"/>
                      <a:pt x="1341120" y="274498"/>
                    </a:cubicBezTo>
                    <a:cubicBezTo>
                      <a:pt x="1330960" y="289738"/>
                      <a:pt x="1304848" y="302842"/>
                      <a:pt x="1310640" y="320218"/>
                    </a:cubicBezTo>
                    <a:cubicBezTo>
                      <a:pt x="1318672" y="344315"/>
                      <a:pt x="1349547" y="353336"/>
                      <a:pt x="1371600" y="365938"/>
                    </a:cubicBezTo>
                    <a:cubicBezTo>
                      <a:pt x="1385548" y="373908"/>
                      <a:pt x="1402555" y="374850"/>
                      <a:pt x="1417320" y="381178"/>
                    </a:cubicBezTo>
                    <a:cubicBezTo>
                      <a:pt x="1549145" y="437674"/>
                      <a:pt x="1416778" y="391157"/>
                      <a:pt x="1524000" y="426898"/>
                    </a:cubicBezTo>
                    <a:cubicBezTo>
                      <a:pt x="1532376" y="468779"/>
                      <a:pt x="1558916" y="554634"/>
                      <a:pt x="1524000" y="594538"/>
                    </a:cubicBezTo>
                    <a:cubicBezTo>
                      <a:pt x="1502843" y="618717"/>
                      <a:pt x="1464618" y="622881"/>
                      <a:pt x="1432560" y="625018"/>
                    </a:cubicBezTo>
                    <a:lnTo>
                      <a:pt x="1203960" y="640258"/>
                    </a:lnTo>
                    <a:cubicBezTo>
                      <a:pt x="1183640" y="670738"/>
                      <a:pt x="1154584" y="696945"/>
                      <a:pt x="1143000" y="731698"/>
                    </a:cubicBezTo>
                    <a:cubicBezTo>
                      <a:pt x="1137920" y="746938"/>
                      <a:pt x="1114394" y="768507"/>
                      <a:pt x="1127760" y="777418"/>
                    </a:cubicBezTo>
                    <a:cubicBezTo>
                      <a:pt x="1145188" y="789036"/>
                      <a:pt x="1168400" y="767258"/>
                      <a:pt x="1188720" y="762178"/>
                    </a:cubicBezTo>
                    <a:cubicBezTo>
                      <a:pt x="1388691" y="612200"/>
                      <a:pt x="1145793" y="784333"/>
                      <a:pt x="1295400" y="701218"/>
                    </a:cubicBezTo>
                    <a:cubicBezTo>
                      <a:pt x="1327422" y="683428"/>
                      <a:pt x="1386840" y="640258"/>
                      <a:pt x="1386840" y="640258"/>
                    </a:cubicBezTo>
                    <a:cubicBezTo>
                      <a:pt x="1429801" y="654578"/>
                      <a:pt x="1452335" y="654517"/>
                      <a:pt x="1478280" y="701218"/>
                    </a:cubicBezTo>
                    <a:cubicBezTo>
                      <a:pt x="1493883" y="729304"/>
                      <a:pt x="1476742" y="789990"/>
                      <a:pt x="1508760" y="792658"/>
                    </a:cubicBezTo>
                    <a:lnTo>
                      <a:pt x="1691640" y="807898"/>
                    </a:lnTo>
                    <a:cubicBezTo>
                      <a:pt x="1686560" y="843458"/>
                      <a:pt x="1686722" y="880172"/>
                      <a:pt x="1676400" y="914578"/>
                    </a:cubicBezTo>
                    <a:cubicBezTo>
                      <a:pt x="1671137" y="932122"/>
                      <a:pt x="1650739" y="942627"/>
                      <a:pt x="1645920" y="960298"/>
                    </a:cubicBezTo>
                    <a:cubicBezTo>
                      <a:pt x="1629615" y="1020084"/>
                      <a:pt x="1652859" y="1084056"/>
                      <a:pt x="1600200" y="1127938"/>
                    </a:cubicBezTo>
                    <a:cubicBezTo>
                      <a:pt x="1582747" y="1142482"/>
                      <a:pt x="1559560" y="1148258"/>
                      <a:pt x="1539240" y="1158418"/>
                    </a:cubicBezTo>
                    <a:cubicBezTo>
                      <a:pt x="1534160" y="1173658"/>
                      <a:pt x="1518034" y="1189223"/>
                      <a:pt x="1524000" y="1204138"/>
                    </a:cubicBezTo>
                    <a:cubicBezTo>
                      <a:pt x="1530802" y="1221144"/>
                      <a:pt x="1558278" y="1220315"/>
                      <a:pt x="1569720" y="1234618"/>
                    </a:cubicBezTo>
                    <a:cubicBezTo>
                      <a:pt x="1579755" y="1247162"/>
                      <a:pt x="1579880" y="1265098"/>
                      <a:pt x="1584960" y="1280338"/>
                    </a:cubicBezTo>
                    <a:cubicBezTo>
                      <a:pt x="1579880" y="1295578"/>
                      <a:pt x="1567079" y="1310212"/>
                      <a:pt x="1569720" y="1326058"/>
                    </a:cubicBezTo>
                    <a:cubicBezTo>
                      <a:pt x="1578872" y="1380969"/>
                      <a:pt x="1620107" y="1376755"/>
                      <a:pt x="1661160" y="1387018"/>
                    </a:cubicBezTo>
                    <a:cubicBezTo>
                      <a:pt x="1685291" y="1423214"/>
                      <a:pt x="1710816" y="1435438"/>
                      <a:pt x="1676400" y="1478458"/>
                    </a:cubicBezTo>
                    <a:cubicBezTo>
                      <a:pt x="1640952" y="1522769"/>
                      <a:pt x="1583147" y="1510147"/>
                      <a:pt x="1539240" y="1539418"/>
                    </a:cubicBezTo>
                    <a:cubicBezTo>
                      <a:pt x="1508760" y="1559738"/>
                      <a:pt x="1482553" y="1588794"/>
                      <a:pt x="1447800" y="1600378"/>
                    </a:cubicBezTo>
                    <a:cubicBezTo>
                      <a:pt x="1432560" y="1605458"/>
                      <a:pt x="1416448" y="1608434"/>
                      <a:pt x="1402080" y="1615618"/>
                    </a:cubicBezTo>
                    <a:cubicBezTo>
                      <a:pt x="1283907" y="1674704"/>
                      <a:pt x="1425558" y="1623032"/>
                      <a:pt x="1310640" y="1661338"/>
                    </a:cubicBezTo>
                    <a:cubicBezTo>
                      <a:pt x="1280160" y="1656258"/>
                      <a:pt x="1249911" y="1642686"/>
                      <a:pt x="1219200" y="1646098"/>
                    </a:cubicBezTo>
                    <a:cubicBezTo>
                      <a:pt x="1200996" y="1648121"/>
                      <a:pt x="1189863" y="1668387"/>
                      <a:pt x="1173480" y="1676578"/>
                    </a:cubicBezTo>
                    <a:cubicBezTo>
                      <a:pt x="1159112" y="1683762"/>
                      <a:pt x="1143683" y="1689695"/>
                      <a:pt x="1127760" y="1691818"/>
                    </a:cubicBezTo>
                    <a:cubicBezTo>
                      <a:pt x="1067125" y="1699903"/>
                      <a:pt x="1005840" y="1701978"/>
                      <a:pt x="944880" y="1707058"/>
                    </a:cubicBezTo>
                    <a:cubicBezTo>
                      <a:pt x="868468" y="1687955"/>
                      <a:pt x="750469" y="1651628"/>
                      <a:pt x="685800" y="1707058"/>
                    </a:cubicBezTo>
                    <a:cubicBezTo>
                      <a:pt x="643198" y="1743574"/>
                      <a:pt x="675640" y="1818818"/>
                      <a:pt x="670560" y="1874698"/>
                    </a:cubicBezTo>
                    <a:cubicBezTo>
                      <a:pt x="655320" y="1864538"/>
                      <a:pt x="641223" y="1836027"/>
                      <a:pt x="624840" y="1844218"/>
                    </a:cubicBezTo>
                    <a:cubicBezTo>
                      <a:pt x="610472" y="1851402"/>
                      <a:pt x="631169" y="1876572"/>
                      <a:pt x="640080" y="1889938"/>
                    </a:cubicBezTo>
                    <a:cubicBezTo>
                      <a:pt x="652035" y="1907871"/>
                      <a:pt x="672002" y="1919101"/>
                      <a:pt x="685800" y="1935658"/>
                    </a:cubicBezTo>
                    <a:cubicBezTo>
                      <a:pt x="697526" y="1949729"/>
                      <a:pt x="701040" y="1971218"/>
                      <a:pt x="716280" y="1981378"/>
                    </a:cubicBezTo>
                    <a:cubicBezTo>
                      <a:pt x="733708" y="1992996"/>
                      <a:pt x="757178" y="1990599"/>
                      <a:pt x="777240" y="1996618"/>
                    </a:cubicBezTo>
                    <a:cubicBezTo>
                      <a:pt x="808014" y="2005850"/>
                      <a:pt x="868680" y="2027098"/>
                      <a:pt x="868680" y="2027098"/>
                    </a:cubicBezTo>
                    <a:cubicBezTo>
                      <a:pt x="883920" y="2022018"/>
                      <a:pt x="900032" y="2019042"/>
                      <a:pt x="914400" y="2011858"/>
                    </a:cubicBezTo>
                    <a:cubicBezTo>
                      <a:pt x="952137" y="1992989"/>
                      <a:pt x="973183" y="1974847"/>
                      <a:pt x="990600" y="1935658"/>
                    </a:cubicBezTo>
                    <a:cubicBezTo>
                      <a:pt x="1003649" y="1906298"/>
                      <a:pt x="989911" y="1852010"/>
                      <a:pt x="1021080" y="1844218"/>
                    </a:cubicBezTo>
                    <a:cubicBezTo>
                      <a:pt x="1126668" y="1817821"/>
                      <a:pt x="1061223" y="1831291"/>
                      <a:pt x="1219200" y="1813738"/>
                    </a:cubicBezTo>
                    <a:cubicBezTo>
                      <a:pt x="1224280" y="1798498"/>
                      <a:pt x="1224405" y="1780562"/>
                      <a:pt x="1234440" y="1768018"/>
                    </a:cubicBezTo>
                    <a:cubicBezTo>
                      <a:pt x="1269888" y="1723707"/>
                      <a:pt x="1327693" y="1736329"/>
                      <a:pt x="1371600" y="1707058"/>
                    </a:cubicBezTo>
                    <a:lnTo>
                      <a:pt x="1463040" y="1646098"/>
                    </a:lnTo>
                    <a:cubicBezTo>
                      <a:pt x="1478280" y="1635938"/>
                      <a:pt x="1490799" y="1619210"/>
                      <a:pt x="1508760" y="1615618"/>
                    </a:cubicBezTo>
                    <a:lnTo>
                      <a:pt x="1584960" y="1600378"/>
                    </a:lnTo>
                    <a:cubicBezTo>
                      <a:pt x="1651000" y="1605458"/>
                      <a:pt x="1717979" y="1603412"/>
                      <a:pt x="1783080" y="1615618"/>
                    </a:cubicBezTo>
                    <a:cubicBezTo>
                      <a:pt x="1801082" y="1618993"/>
                      <a:pt x="1817358" y="1631795"/>
                      <a:pt x="1828800" y="1646098"/>
                    </a:cubicBezTo>
                    <a:cubicBezTo>
                      <a:pt x="1838835" y="1658642"/>
                      <a:pt x="1840674" y="1676110"/>
                      <a:pt x="1844040" y="1691818"/>
                    </a:cubicBezTo>
                    <a:cubicBezTo>
                      <a:pt x="1855940" y="1747353"/>
                      <a:pt x="1845902" y="1810399"/>
                      <a:pt x="1874520" y="1859458"/>
                    </a:cubicBezTo>
                    <a:cubicBezTo>
                      <a:pt x="1887572" y="1881832"/>
                      <a:pt x="1925434" y="1869079"/>
                      <a:pt x="1950720" y="1874698"/>
                    </a:cubicBezTo>
                    <a:cubicBezTo>
                      <a:pt x="1971167" y="1879242"/>
                      <a:pt x="1991360" y="1884858"/>
                      <a:pt x="2011680" y="1889938"/>
                    </a:cubicBezTo>
                    <a:cubicBezTo>
                      <a:pt x="2021840" y="1905178"/>
                      <a:pt x="2040137" y="1917454"/>
                      <a:pt x="2042160" y="1935658"/>
                    </a:cubicBezTo>
                    <a:cubicBezTo>
                      <a:pt x="2043768" y="1950131"/>
                      <a:pt x="2026560" y="2046035"/>
                      <a:pt x="2011680" y="2072818"/>
                    </a:cubicBezTo>
                    <a:cubicBezTo>
                      <a:pt x="1993890" y="2104840"/>
                      <a:pt x="1962304" y="2129505"/>
                      <a:pt x="1950720" y="2164258"/>
                    </a:cubicBezTo>
                    <a:cubicBezTo>
                      <a:pt x="1945640" y="2179498"/>
                      <a:pt x="1939893" y="2194532"/>
                      <a:pt x="1935480" y="2209978"/>
                    </a:cubicBezTo>
                    <a:cubicBezTo>
                      <a:pt x="1924634" y="2247939"/>
                      <a:pt x="1924131" y="2289161"/>
                      <a:pt x="1889760" y="2316658"/>
                    </a:cubicBezTo>
                    <a:cubicBezTo>
                      <a:pt x="1879822" y="2324608"/>
                      <a:pt x="1787063" y="2346142"/>
                      <a:pt x="1783080" y="2347138"/>
                    </a:cubicBezTo>
                    <a:cubicBezTo>
                      <a:pt x="1793240" y="2377618"/>
                      <a:pt x="1818842" y="2406886"/>
                      <a:pt x="1813560" y="2438578"/>
                    </a:cubicBezTo>
                    <a:cubicBezTo>
                      <a:pt x="1808480" y="2469058"/>
                      <a:pt x="1804380" y="2499718"/>
                      <a:pt x="1798320" y="2530018"/>
                    </a:cubicBezTo>
                    <a:cubicBezTo>
                      <a:pt x="1782439" y="2609423"/>
                      <a:pt x="1787207" y="2568914"/>
                      <a:pt x="1767840" y="2636698"/>
                    </a:cubicBezTo>
                    <a:cubicBezTo>
                      <a:pt x="1761329" y="2659485"/>
                      <a:pt x="1749540" y="2719018"/>
                      <a:pt x="1737360" y="2743378"/>
                    </a:cubicBezTo>
                    <a:cubicBezTo>
                      <a:pt x="1722508" y="2773083"/>
                      <a:pt x="1687375" y="2816093"/>
                      <a:pt x="1661160" y="2834818"/>
                    </a:cubicBezTo>
                    <a:cubicBezTo>
                      <a:pt x="1642673" y="2848023"/>
                      <a:pt x="1620520" y="2855138"/>
                      <a:pt x="1600200" y="2865298"/>
                    </a:cubicBezTo>
                    <a:cubicBezTo>
                      <a:pt x="1595120" y="2880538"/>
                      <a:pt x="1600545" y="2907122"/>
                      <a:pt x="1584960" y="2911018"/>
                    </a:cubicBezTo>
                    <a:cubicBezTo>
                      <a:pt x="1567191" y="2915460"/>
                      <a:pt x="1550682" y="2894841"/>
                      <a:pt x="1539240" y="2880538"/>
                    </a:cubicBezTo>
                    <a:cubicBezTo>
                      <a:pt x="1529205" y="2867994"/>
                      <a:pt x="1531184" y="2849186"/>
                      <a:pt x="1524000" y="2834818"/>
                    </a:cubicBezTo>
                    <a:cubicBezTo>
                      <a:pt x="1464914" y="2716645"/>
                      <a:pt x="1516586" y="2858296"/>
                      <a:pt x="1478280" y="2743378"/>
                    </a:cubicBezTo>
                    <a:cubicBezTo>
                      <a:pt x="1483360" y="2723058"/>
                      <a:pt x="1500144" y="2702289"/>
                      <a:pt x="1493520" y="2682418"/>
                    </a:cubicBezTo>
                    <a:cubicBezTo>
                      <a:pt x="1487728" y="2665042"/>
                      <a:pt x="1465932" y="2654528"/>
                      <a:pt x="1447800" y="2651938"/>
                    </a:cubicBezTo>
                    <a:cubicBezTo>
                      <a:pt x="1427065" y="2648976"/>
                      <a:pt x="1406452" y="2659824"/>
                      <a:pt x="1386840" y="2667178"/>
                    </a:cubicBezTo>
                    <a:cubicBezTo>
                      <a:pt x="1365568" y="2675155"/>
                      <a:pt x="1346762" y="2688709"/>
                      <a:pt x="1325880" y="2697658"/>
                    </a:cubicBezTo>
                    <a:cubicBezTo>
                      <a:pt x="1311115" y="2703986"/>
                      <a:pt x="1295400" y="2707818"/>
                      <a:pt x="1280160" y="2712898"/>
                    </a:cubicBezTo>
                    <a:cubicBezTo>
                      <a:pt x="1275080" y="2794178"/>
                      <a:pt x="1273445" y="2875747"/>
                      <a:pt x="1264920" y="2956738"/>
                    </a:cubicBezTo>
                    <a:cubicBezTo>
                      <a:pt x="1263238" y="2972714"/>
                      <a:pt x="1257482" y="2988415"/>
                      <a:pt x="1249680" y="3002458"/>
                    </a:cubicBezTo>
                    <a:cubicBezTo>
                      <a:pt x="1231890" y="3034480"/>
                      <a:pt x="1223473" y="3082314"/>
                      <a:pt x="1188720" y="3093898"/>
                    </a:cubicBezTo>
                    <a:lnTo>
                      <a:pt x="1097280" y="3124378"/>
                    </a:lnTo>
                    <a:cubicBezTo>
                      <a:pt x="1082040" y="3109138"/>
                      <a:pt x="1062027" y="3097498"/>
                      <a:pt x="1051560" y="3078658"/>
                    </a:cubicBezTo>
                    <a:cubicBezTo>
                      <a:pt x="1035957" y="3050572"/>
                      <a:pt x="1021080" y="2987218"/>
                      <a:pt x="1021080" y="2987218"/>
                    </a:cubicBezTo>
                    <a:cubicBezTo>
                      <a:pt x="1026160" y="2966898"/>
                      <a:pt x="1024702" y="2943686"/>
                      <a:pt x="1036320" y="2926258"/>
                    </a:cubicBezTo>
                    <a:cubicBezTo>
                      <a:pt x="1084464" y="2854041"/>
                      <a:pt x="1097429" y="2941944"/>
                      <a:pt x="1066800" y="2850058"/>
                    </a:cubicBezTo>
                    <a:cubicBezTo>
                      <a:pt x="1061720" y="2809418"/>
                      <a:pt x="1061493" y="2767871"/>
                      <a:pt x="1051560" y="2728138"/>
                    </a:cubicBezTo>
                    <a:cubicBezTo>
                      <a:pt x="1040207" y="2682727"/>
                      <a:pt x="1009855" y="2650204"/>
                      <a:pt x="975360" y="2621458"/>
                    </a:cubicBezTo>
                    <a:cubicBezTo>
                      <a:pt x="961289" y="2609732"/>
                      <a:pt x="946023" y="2599169"/>
                      <a:pt x="929640" y="2590978"/>
                    </a:cubicBezTo>
                    <a:cubicBezTo>
                      <a:pt x="915272" y="2583794"/>
                      <a:pt x="899160" y="2580818"/>
                      <a:pt x="883920" y="2575738"/>
                    </a:cubicBezTo>
                    <a:cubicBezTo>
                      <a:pt x="863600" y="2585898"/>
                      <a:pt x="843842" y="2597269"/>
                      <a:pt x="822960" y="2606218"/>
                    </a:cubicBezTo>
                    <a:cubicBezTo>
                      <a:pt x="808195" y="2612546"/>
                      <a:pt x="791608" y="2614274"/>
                      <a:pt x="777240" y="2621458"/>
                    </a:cubicBezTo>
                    <a:cubicBezTo>
                      <a:pt x="760857" y="2629649"/>
                      <a:pt x="748355" y="2644723"/>
                      <a:pt x="731520" y="2651938"/>
                    </a:cubicBezTo>
                    <a:cubicBezTo>
                      <a:pt x="690210" y="2669642"/>
                      <a:pt x="677192" y="2667178"/>
                      <a:pt x="640080" y="2667178"/>
                    </a:cubicBezTo>
                    <a:lnTo>
                      <a:pt x="640080" y="2667178"/>
                    </a:lnTo>
                    <a:lnTo>
                      <a:pt x="640080" y="2667178"/>
                    </a:lnTo>
                    <a:lnTo>
                      <a:pt x="640080" y="2667178"/>
                    </a:lnTo>
                  </a:path>
                </a:pathLst>
              </a:custGeom>
              <a:solidFill>
                <a:srgbClr val="FFFF00"/>
              </a:solidFill>
              <a:ln>
                <a:solidFill>
                  <a:srgbClr val="E4DA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3" name="Arc 62"/>
              <p:cNvSpPr/>
              <p:nvPr/>
            </p:nvSpPr>
            <p:spPr>
              <a:xfrm rot="18061835">
                <a:off x="-2021189" y="3779662"/>
                <a:ext cx="232379" cy="232379"/>
              </a:xfrm>
              <a:prstGeom prst="arc">
                <a:avLst>
                  <a:gd name="adj1" fmla="val 16200000"/>
                  <a:gd name="adj2" fmla="val 20059763"/>
                </a:avLst>
              </a:prstGeom>
              <a:ln w="19050">
                <a:solidFill>
                  <a:schemeClr val="bg2">
                    <a:lumMod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4" name="Arc 63"/>
              <p:cNvSpPr/>
              <p:nvPr/>
            </p:nvSpPr>
            <p:spPr>
              <a:xfrm rot="18061835">
                <a:off x="-1956808" y="3925689"/>
                <a:ext cx="232379" cy="232379"/>
              </a:xfrm>
              <a:prstGeom prst="arc">
                <a:avLst>
                  <a:gd name="adj1" fmla="val 16200000"/>
                  <a:gd name="adj2" fmla="val 20059763"/>
                </a:avLst>
              </a:prstGeom>
              <a:ln w="19050">
                <a:solidFill>
                  <a:schemeClr val="bg2">
                    <a:lumMod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5" name="Arc 64"/>
              <p:cNvSpPr/>
              <p:nvPr/>
            </p:nvSpPr>
            <p:spPr>
              <a:xfrm rot="18061835">
                <a:off x="-1991977" y="4352128"/>
                <a:ext cx="232379" cy="232379"/>
              </a:xfrm>
              <a:prstGeom prst="arc">
                <a:avLst>
                  <a:gd name="adj1" fmla="val 16200000"/>
                  <a:gd name="adj2" fmla="val 18018404"/>
                </a:avLst>
              </a:prstGeom>
              <a:ln w="19050">
                <a:solidFill>
                  <a:schemeClr val="bg2">
                    <a:lumMod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6" name="Arc 65"/>
              <p:cNvSpPr/>
              <p:nvPr/>
            </p:nvSpPr>
            <p:spPr>
              <a:xfrm>
                <a:off x="-1990934" y="3391957"/>
                <a:ext cx="232379" cy="232379"/>
              </a:xfrm>
              <a:prstGeom prst="arc">
                <a:avLst>
                  <a:gd name="adj1" fmla="val 16200000"/>
                  <a:gd name="adj2" fmla="val 20059763"/>
                </a:avLst>
              </a:prstGeom>
              <a:ln w="19050">
                <a:solidFill>
                  <a:schemeClr val="bg2">
                    <a:lumMod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7" name="Arc 66"/>
              <p:cNvSpPr/>
              <p:nvPr/>
            </p:nvSpPr>
            <p:spPr>
              <a:xfrm rot="18061835">
                <a:off x="-1991976" y="4671042"/>
                <a:ext cx="232379" cy="232379"/>
              </a:xfrm>
              <a:prstGeom prst="arc">
                <a:avLst>
                  <a:gd name="adj1" fmla="val 16200000"/>
                  <a:gd name="adj2" fmla="val 20059763"/>
                </a:avLst>
              </a:prstGeom>
              <a:ln w="19050">
                <a:solidFill>
                  <a:schemeClr val="bg2">
                    <a:lumMod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8" name="Arc 67"/>
              <p:cNvSpPr/>
              <p:nvPr/>
            </p:nvSpPr>
            <p:spPr>
              <a:xfrm rot="849753">
                <a:off x="-2009876" y="3301497"/>
                <a:ext cx="232379" cy="232379"/>
              </a:xfrm>
              <a:prstGeom prst="arc">
                <a:avLst>
                  <a:gd name="adj1" fmla="val 16200000"/>
                  <a:gd name="adj2" fmla="val 19944994"/>
                </a:avLst>
              </a:prstGeom>
              <a:ln w="19050">
                <a:solidFill>
                  <a:schemeClr val="bg2">
                    <a:lumMod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5" name="Group 54"/>
            <p:cNvGrpSpPr/>
            <p:nvPr/>
          </p:nvGrpSpPr>
          <p:grpSpPr>
            <a:xfrm>
              <a:off x="7948591" y="1279663"/>
              <a:ext cx="672449" cy="1691638"/>
              <a:chOff x="8964853" y="1033122"/>
              <a:chExt cx="1806094" cy="3570891"/>
            </a:xfrm>
            <a:effectLst>
              <a:outerShdw blurRad="76200" dir="13500000" sy="23000" kx="1200000" algn="br" rotWithShape="0">
                <a:prstClr val="black">
                  <a:alpha val="20000"/>
                </a:prstClr>
              </a:outerShdw>
            </a:effectLst>
          </p:grpSpPr>
          <p:sp>
            <p:nvSpPr>
              <p:cNvPr id="59" name="Can 58"/>
              <p:cNvSpPr/>
              <p:nvPr/>
            </p:nvSpPr>
            <p:spPr>
              <a:xfrm>
                <a:off x="9753600" y="3713213"/>
                <a:ext cx="76200" cy="890800"/>
              </a:xfrm>
              <a:prstGeom prst="can">
                <a:avLst/>
              </a:prstGeom>
              <a:solidFill>
                <a:schemeClr val="bg2">
                  <a:lumMod val="1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0" name="Freeform 59"/>
              <p:cNvSpPr/>
              <p:nvPr/>
            </p:nvSpPr>
            <p:spPr>
              <a:xfrm>
                <a:off x="8964853" y="1033122"/>
                <a:ext cx="1806094" cy="3277411"/>
              </a:xfrm>
              <a:custGeom>
                <a:avLst/>
                <a:gdLst>
                  <a:gd name="connsiteX0" fmla="*/ 320040 w 1083616"/>
                  <a:gd name="connsiteY0" fmla="*/ 91440 h 1965960"/>
                  <a:gd name="connsiteX1" fmla="*/ 320040 w 1083616"/>
                  <a:gd name="connsiteY1" fmla="*/ 91440 h 1965960"/>
                  <a:gd name="connsiteX2" fmla="*/ 335280 w 1083616"/>
                  <a:gd name="connsiteY2" fmla="*/ 259080 h 1965960"/>
                  <a:gd name="connsiteX3" fmla="*/ 350520 w 1083616"/>
                  <a:gd name="connsiteY3" fmla="*/ 304800 h 1965960"/>
                  <a:gd name="connsiteX4" fmla="*/ 320040 w 1083616"/>
                  <a:gd name="connsiteY4" fmla="*/ 396240 h 1965960"/>
                  <a:gd name="connsiteX5" fmla="*/ 274320 w 1083616"/>
                  <a:gd name="connsiteY5" fmla="*/ 426720 h 1965960"/>
                  <a:gd name="connsiteX6" fmla="*/ 243840 w 1083616"/>
                  <a:gd name="connsiteY6" fmla="*/ 457200 h 1965960"/>
                  <a:gd name="connsiteX7" fmla="*/ 335280 w 1083616"/>
                  <a:gd name="connsiteY7" fmla="*/ 502920 h 1965960"/>
                  <a:gd name="connsiteX8" fmla="*/ 289560 w 1083616"/>
                  <a:gd name="connsiteY8" fmla="*/ 533400 h 1965960"/>
                  <a:gd name="connsiteX9" fmla="*/ 228600 w 1083616"/>
                  <a:gd name="connsiteY9" fmla="*/ 548640 h 1965960"/>
                  <a:gd name="connsiteX10" fmla="*/ 274320 w 1083616"/>
                  <a:gd name="connsiteY10" fmla="*/ 640080 h 1965960"/>
                  <a:gd name="connsiteX11" fmla="*/ 228600 w 1083616"/>
                  <a:gd name="connsiteY11" fmla="*/ 670560 h 1965960"/>
                  <a:gd name="connsiteX12" fmla="*/ 182880 w 1083616"/>
                  <a:gd name="connsiteY12" fmla="*/ 655320 h 1965960"/>
                  <a:gd name="connsiteX13" fmla="*/ 213360 w 1083616"/>
                  <a:gd name="connsiteY13" fmla="*/ 746760 h 1965960"/>
                  <a:gd name="connsiteX14" fmla="*/ 213360 w 1083616"/>
                  <a:gd name="connsiteY14" fmla="*/ 822960 h 1965960"/>
                  <a:gd name="connsiteX15" fmla="*/ 228600 w 1083616"/>
                  <a:gd name="connsiteY15" fmla="*/ 868680 h 1965960"/>
                  <a:gd name="connsiteX16" fmla="*/ 182880 w 1083616"/>
                  <a:gd name="connsiteY16" fmla="*/ 883920 h 1965960"/>
                  <a:gd name="connsiteX17" fmla="*/ 121920 w 1083616"/>
                  <a:gd name="connsiteY17" fmla="*/ 899160 h 1965960"/>
                  <a:gd name="connsiteX18" fmla="*/ 167640 w 1083616"/>
                  <a:gd name="connsiteY18" fmla="*/ 914400 h 1965960"/>
                  <a:gd name="connsiteX19" fmla="*/ 198120 w 1083616"/>
                  <a:gd name="connsiteY19" fmla="*/ 960120 h 1965960"/>
                  <a:gd name="connsiteX20" fmla="*/ 60960 w 1083616"/>
                  <a:gd name="connsiteY20" fmla="*/ 1005840 h 1965960"/>
                  <a:gd name="connsiteX21" fmla="*/ 137160 w 1083616"/>
                  <a:gd name="connsiteY21" fmla="*/ 1082040 h 1965960"/>
                  <a:gd name="connsiteX22" fmla="*/ 91440 w 1083616"/>
                  <a:gd name="connsiteY22" fmla="*/ 1097280 h 1965960"/>
                  <a:gd name="connsiteX23" fmla="*/ 0 w 1083616"/>
                  <a:gd name="connsiteY23" fmla="*/ 1158240 h 1965960"/>
                  <a:gd name="connsiteX24" fmla="*/ 45720 w 1083616"/>
                  <a:gd name="connsiteY24" fmla="*/ 1188720 h 1965960"/>
                  <a:gd name="connsiteX25" fmla="*/ 167640 w 1083616"/>
                  <a:gd name="connsiteY25" fmla="*/ 1203960 h 1965960"/>
                  <a:gd name="connsiteX26" fmla="*/ 137160 w 1083616"/>
                  <a:gd name="connsiteY26" fmla="*/ 1249680 h 1965960"/>
                  <a:gd name="connsiteX27" fmla="*/ 45720 w 1083616"/>
                  <a:gd name="connsiteY27" fmla="*/ 1310640 h 1965960"/>
                  <a:gd name="connsiteX28" fmla="*/ 91440 w 1083616"/>
                  <a:gd name="connsiteY28" fmla="*/ 1341120 h 1965960"/>
                  <a:gd name="connsiteX29" fmla="*/ 167640 w 1083616"/>
                  <a:gd name="connsiteY29" fmla="*/ 1371600 h 1965960"/>
                  <a:gd name="connsiteX30" fmla="*/ 76200 w 1083616"/>
                  <a:gd name="connsiteY30" fmla="*/ 1432560 h 1965960"/>
                  <a:gd name="connsiteX31" fmla="*/ 30480 w 1083616"/>
                  <a:gd name="connsiteY31" fmla="*/ 1463040 h 1965960"/>
                  <a:gd name="connsiteX32" fmla="*/ 76200 w 1083616"/>
                  <a:gd name="connsiteY32" fmla="*/ 1478280 h 1965960"/>
                  <a:gd name="connsiteX33" fmla="*/ 182880 w 1083616"/>
                  <a:gd name="connsiteY33" fmla="*/ 1508760 h 1965960"/>
                  <a:gd name="connsiteX34" fmla="*/ 167640 w 1083616"/>
                  <a:gd name="connsiteY34" fmla="*/ 1569720 h 1965960"/>
                  <a:gd name="connsiteX35" fmla="*/ 76200 w 1083616"/>
                  <a:gd name="connsiteY35" fmla="*/ 1600200 h 1965960"/>
                  <a:gd name="connsiteX36" fmla="*/ 121920 w 1083616"/>
                  <a:gd name="connsiteY36" fmla="*/ 1615440 h 1965960"/>
                  <a:gd name="connsiteX37" fmla="*/ 228600 w 1083616"/>
                  <a:gd name="connsiteY37" fmla="*/ 1645920 h 1965960"/>
                  <a:gd name="connsiteX38" fmla="*/ 182880 w 1083616"/>
                  <a:gd name="connsiteY38" fmla="*/ 1676400 h 1965960"/>
                  <a:gd name="connsiteX39" fmla="*/ 60960 w 1083616"/>
                  <a:gd name="connsiteY39" fmla="*/ 1706880 h 1965960"/>
                  <a:gd name="connsiteX40" fmla="*/ 0 w 1083616"/>
                  <a:gd name="connsiteY40" fmla="*/ 1722120 h 1965960"/>
                  <a:gd name="connsiteX41" fmla="*/ 121920 w 1083616"/>
                  <a:gd name="connsiteY41" fmla="*/ 1767840 h 1965960"/>
                  <a:gd name="connsiteX42" fmla="*/ 228600 w 1083616"/>
                  <a:gd name="connsiteY42" fmla="*/ 1798320 h 1965960"/>
                  <a:gd name="connsiteX43" fmla="*/ 91440 w 1083616"/>
                  <a:gd name="connsiteY43" fmla="*/ 1813560 h 1965960"/>
                  <a:gd name="connsiteX44" fmla="*/ 137160 w 1083616"/>
                  <a:gd name="connsiteY44" fmla="*/ 1844040 h 1965960"/>
                  <a:gd name="connsiteX45" fmla="*/ 213360 w 1083616"/>
                  <a:gd name="connsiteY45" fmla="*/ 1828800 h 1965960"/>
                  <a:gd name="connsiteX46" fmla="*/ 259080 w 1083616"/>
                  <a:gd name="connsiteY46" fmla="*/ 1798320 h 1965960"/>
                  <a:gd name="connsiteX47" fmla="*/ 320040 w 1083616"/>
                  <a:gd name="connsiteY47" fmla="*/ 1783080 h 1965960"/>
                  <a:gd name="connsiteX48" fmla="*/ 365760 w 1083616"/>
                  <a:gd name="connsiteY48" fmla="*/ 1767840 h 1965960"/>
                  <a:gd name="connsiteX49" fmla="*/ 457200 w 1083616"/>
                  <a:gd name="connsiteY49" fmla="*/ 1783080 h 1965960"/>
                  <a:gd name="connsiteX50" fmla="*/ 518160 w 1083616"/>
                  <a:gd name="connsiteY50" fmla="*/ 1965960 h 1965960"/>
                  <a:gd name="connsiteX51" fmla="*/ 548640 w 1083616"/>
                  <a:gd name="connsiteY51" fmla="*/ 1920240 h 1965960"/>
                  <a:gd name="connsiteX52" fmla="*/ 563880 w 1083616"/>
                  <a:gd name="connsiteY52" fmla="*/ 1813560 h 1965960"/>
                  <a:gd name="connsiteX53" fmla="*/ 624840 w 1083616"/>
                  <a:gd name="connsiteY53" fmla="*/ 1844040 h 1965960"/>
                  <a:gd name="connsiteX54" fmla="*/ 731520 w 1083616"/>
                  <a:gd name="connsiteY54" fmla="*/ 1950720 h 1965960"/>
                  <a:gd name="connsiteX55" fmla="*/ 792480 w 1083616"/>
                  <a:gd name="connsiteY55" fmla="*/ 1965960 h 1965960"/>
                  <a:gd name="connsiteX56" fmla="*/ 899160 w 1083616"/>
                  <a:gd name="connsiteY56" fmla="*/ 1935480 h 1965960"/>
                  <a:gd name="connsiteX57" fmla="*/ 929640 w 1083616"/>
                  <a:gd name="connsiteY57" fmla="*/ 1889760 h 1965960"/>
                  <a:gd name="connsiteX58" fmla="*/ 838200 w 1083616"/>
                  <a:gd name="connsiteY58" fmla="*/ 1844040 h 1965960"/>
                  <a:gd name="connsiteX59" fmla="*/ 853440 w 1083616"/>
                  <a:gd name="connsiteY59" fmla="*/ 1844040 h 1965960"/>
                  <a:gd name="connsiteX60" fmla="*/ 899160 w 1083616"/>
                  <a:gd name="connsiteY60" fmla="*/ 1828800 h 1965960"/>
                  <a:gd name="connsiteX61" fmla="*/ 960120 w 1083616"/>
                  <a:gd name="connsiteY61" fmla="*/ 1783080 h 1965960"/>
                  <a:gd name="connsiteX62" fmla="*/ 1005840 w 1083616"/>
                  <a:gd name="connsiteY62" fmla="*/ 1752600 h 1965960"/>
                  <a:gd name="connsiteX63" fmla="*/ 914400 w 1083616"/>
                  <a:gd name="connsiteY63" fmla="*/ 1706880 h 1965960"/>
                  <a:gd name="connsiteX64" fmla="*/ 822960 w 1083616"/>
                  <a:gd name="connsiteY64" fmla="*/ 1661160 h 1965960"/>
                  <a:gd name="connsiteX65" fmla="*/ 868680 w 1083616"/>
                  <a:gd name="connsiteY65" fmla="*/ 1645920 h 1965960"/>
                  <a:gd name="connsiteX66" fmla="*/ 960120 w 1083616"/>
                  <a:gd name="connsiteY66" fmla="*/ 1600200 h 1965960"/>
                  <a:gd name="connsiteX67" fmla="*/ 929640 w 1083616"/>
                  <a:gd name="connsiteY67" fmla="*/ 1569720 h 1965960"/>
                  <a:gd name="connsiteX68" fmla="*/ 944880 w 1083616"/>
                  <a:gd name="connsiteY68" fmla="*/ 1524000 h 1965960"/>
                  <a:gd name="connsiteX69" fmla="*/ 990600 w 1083616"/>
                  <a:gd name="connsiteY69" fmla="*/ 1478280 h 1965960"/>
                  <a:gd name="connsiteX70" fmla="*/ 990600 w 1083616"/>
                  <a:gd name="connsiteY70" fmla="*/ 1463040 h 1965960"/>
                  <a:gd name="connsiteX71" fmla="*/ 1036320 w 1083616"/>
                  <a:gd name="connsiteY71" fmla="*/ 1417320 h 1965960"/>
                  <a:gd name="connsiteX72" fmla="*/ 1036320 w 1083616"/>
                  <a:gd name="connsiteY72" fmla="*/ 1371600 h 1965960"/>
                  <a:gd name="connsiteX73" fmla="*/ 990600 w 1083616"/>
                  <a:gd name="connsiteY73" fmla="*/ 1386840 h 1965960"/>
                  <a:gd name="connsiteX74" fmla="*/ 899160 w 1083616"/>
                  <a:gd name="connsiteY74" fmla="*/ 1341120 h 1965960"/>
                  <a:gd name="connsiteX75" fmla="*/ 929640 w 1083616"/>
                  <a:gd name="connsiteY75" fmla="*/ 1295400 h 1965960"/>
                  <a:gd name="connsiteX76" fmla="*/ 868680 w 1083616"/>
                  <a:gd name="connsiteY76" fmla="*/ 1280160 h 1965960"/>
                  <a:gd name="connsiteX77" fmla="*/ 868680 w 1083616"/>
                  <a:gd name="connsiteY77" fmla="*/ 1264920 h 1965960"/>
                  <a:gd name="connsiteX78" fmla="*/ 929640 w 1083616"/>
                  <a:gd name="connsiteY78" fmla="*/ 1219200 h 1965960"/>
                  <a:gd name="connsiteX79" fmla="*/ 838200 w 1083616"/>
                  <a:gd name="connsiteY79" fmla="*/ 1188720 h 1965960"/>
                  <a:gd name="connsiteX80" fmla="*/ 792480 w 1083616"/>
                  <a:gd name="connsiteY80" fmla="*/ 1173480 h 1965960"/>
                  <a:gd name="connsiteX81" fmla="*/ 731520 w 1083616"/>
                  <a:gd name="connsiteY81" fmla="*/ 1158240 h 1965960"/>
                  <a:gd name="connsiteX82" fmla="*/ 822960 w 1083616"/>
                  <a:gd name="connsiteY82" fmla="*/ 1097280 h 1965960"/>
                  <a:gd name="connsiteX83" fmla="*/ 914400 w 1083616"/>
                  <a:gd name="connsiteY83" fmla="*/ 1066800 h 1965960"/>
                  <a:gd name="connsiteX84" fmla="*/ 807720 w 1083616"/>
                  <a:gd name="connsiteY84" fmla="*/ 1051560 h 1965960"/>
                  <a:gd name="connsiteX85" fmla="*/ 853440 w 1083616"/>
                  <a:gd name="connsiteY85" fmla="*/ 1021080 h 1965960"/>
                  <a:gd name="connsiteX86" fmla="*/ 868680 w 1083616"/>
                  <a:gd name="connsiteY86" fmla="*/ 975360 h 1965960"/>
                  <a:gd name="connsiteX87" fmla="*/ 777240 w 1083616"/>
                  <a:gd name="connsiteY87" fmla="*/ 1005840 h 1965960"/>
                  <a:gd name="connsiteX88" fmla="*/ 777240 w 1083616"/>
                  <a:gd name="connsiteY88" fmla="*/ 990600 h 1965960"/>
                  <a:gd name="connsiteX89" fmla="*/ 822960 w 1083616"/>
                  <a:gd name="connsiteY89" fmla="*/ 853440 h 1965960"/>
                  <a:gd name="connsiteX90" fmla="*/ 777240 w 1083616"/>
                  <a:gd name="connsiteY90" fmla="*/ 868680 h 1965960"/>
                  <a:gd name="connsiteX91" fmla="*/ 762000 w 1083616"/>
                  <a:gd name="connsiteY91" fmla="*/ 838200 h 1965960"/>
                  <a:gd name="connsiteX92" fmla="*/ 746760 w 1083616"/>
                  <a:gd name="connsiteY92" fmla="*/ 746760 h 1965960"/>
                  <a:gd name="connsiteX93" fmla="*/ 655320 w 1083616"/>
                  <a:gd name="connsiteY93" fmla="*/ 792480 h 1965960"/>
                  <a:gd name="connsiteX94" fmla="*/ 579120 w 1083616"/>
                  <a:gd name="connsiteY94" fmla="*/ 762000 h 1965960"/>
                  <a:gd name="connsiteX95" fmla="*/ 701040 w 1083616"/>
                  <a:gd name="connsiteY95" fmla="*/ 701040 h 1965960"/>
                  <a:gd name="connsiteX96" fmla="*/ 655320 w 1083616"/>
                  <a:gd name="connsiteY96" fmla="*/ 685800 h 1965960"/>
                  <a:gd name="connsiteX97" fmla="*/ 609600 w 1083616"/>
                  <a:gd name="connsiteY97" fmla="*/ 655320 h 1965960"/>
                  <a:gd name="connsiteX98" fmla="*/ 594360 w 1083616"/>
                  <a:gd name="connsiteY98" fmla="*/ 594360 h 1965960"/>
                  <a:gd name="connsiteX99" fmla="*/ 548640 w 1083616"/>
                  <a:gd name="connsiteY99" fmla="*/ 548640 h 1965960"/>
                  <a:gd name="connsiteX100" fmla="*/ 563880 w 1083616"/>
                  <a:gd name="connsiteY100" fmla="*/ 472440 h 1965960"/>
                  <a:gd name="connsiteX101" fmla="*/ 472440 w 1083616"/>
                  <a:gd name="connsiteY101" fmla="*/ 441960 h 1965960"/>
                  <a:gd name="connsiteX102" fmla="*/ 487680 w 1083616"/>
                  <a:gd name="connsiteY102" fmla="*/ 396240 h 1965960"/>
                  <a:gd name="connsiteX103" fmla="*/ 579120 w 1083616"/>
                  <a:gd name="connsiteY103" fmla="*/ 365760 h 1965960"/>
                  <a:gd name="connsiteX104" fmla="*/ 518160 w 1083616"/>
                  <a:gd name="connsiteY104" fmla="*/ 304800 h 1965960"/>
                  <a:gd name="connsiteX105" fmla="*/ 472440 w 1083616"/>
                  <a:gd name="connsiteY105" fmla="*/ 274320 h 1965960"/>
                  <a:gd name="connsiteX106" fmla="*/ 441960 w 1083616"/>
                  <a:gd name="connsiteY106" fmla="*/ 228600 h 1965960"/>
                  <a:gd name="connsiteX107" fmla="*/ 411480 w 1083616"/>
                  <a:gd name="connsiteY107" fmla="*/ 137160 h 1965960"/>
                  <a:gd name="connsiteX108" fmla="*/ 381000 w 1083616"/>
                  <a:gd name="connsiteY108" fmla="*/ 91440 h 1965960"/>
                  <a:gd name="connsiteX109" fmla="*/ 350520 w 1083616"/>
                  <a:gd name="connsiteY109" fmla="*/ 0 h 1965960"/>
                  <a:gd name="connsiteX110" fmla="*/ 320040 w 1083616"/>
                  <a:gd name="connsiteY110" fmla="*/ 152400 h 1965960"/>
                  <a:gd name="connsiteX111" fmla="*/ 320040 w 1083616"/>
                  <a:gd name="connsiteY111" fmla="*/ 152400 h 1965960"/>
                  <a:gd name="connsiteX0" fmla="*/ 320040 w 1083616"/>
                  <a:gd name="connsiteY0" fmla="*/ 91440 h 1965960"/>
                  <a:gd name="connsiteX1" fmla="*/ 320040 w 1083616"/>
                  <a:gd name="connsiteY1" fmla="*/ 91440 h 1965960"/>
                  <a:gd name="connsiteX2" fmla="*/ 335280 w 1083616"/>
                  <a:gd name="connsiteY2" fmla="*/ 259080 h 1965960"/>
                  <a:gd name="connsiteX3" fmla="*/ 350520 w 1083616"/>
                  <a:gd name="connsiteY3" fmla="*/ 304800 h 1965960"/>
                  <a:gd name="connsiteX4" fmla="*/ 320040 w 1083616"/>
                  <a:gd name="connsiteY4" fmla="*/ 396240 h 1965960"/>
                  <a:gd name="connsiteX5" fmla="*/ 274320 w 1083616"/>
                  <a:gd name="connsiteY5" fmla="*/ 426720 h 1965960"/>
                  <a:gd name="connsiteX6" fmla="*/ 243840 w 1083616"/>
                  <a:gd name="connsiteY6" fmla="*/ 457200 h 1965960"/>
                  <a:gd name="connsiteX7" fmla="*/ 335280 w 1083616"/>
                  <a:gd name="connsiteY7" fmla="*/ 502920 h 1965960"/>
                  <a:gd name="connsiteX8" fmla="*/ 289560 w 1083616"/>
                  <a:gd name="connsiteY8" fmla="*/ 533400 h 1965960"/>
                  <a:gd name="connsiteX9" fmla="*/ 228600 w 1083616"/>
                  <a:gd name="connsiteY9" fmla="*/ 548640 h 1965960"/>
                  <a:gd name="connsiteX10" fmla="*/ 274320 w 1083616"/>
                  <a:gd name="connsiteY10" fmla="*/ 640080 h 1965960"/>
                  <a:gd name="connsiteX11" fmla="*/ 228600 w 1083616"/>
                  <a:gd name="connsiteY11" fmla="*/ 670560 h 1965960"/>
                  <a:gd name="connsiteX12" fmla="*/ 182880 w 1083616"/>
                  <a:gd name="connsiteY12" fmla="*/ 655320 h 1965960"/>
                  <a:gd name="connsiteX13" fmla="*/ 213360 w 1083616"/>
                  <a:gd name="connsiteY13" fmla="*/ 746760 h 1965960"/>
                  <a:gd name="connsiteX14" fmla="*/ 213360 w 1083616"/>
                  <a:gd name="connsiteY14" fmla="*/ 822960 h 1965960"/>
                  <a:gd name="connsiteX15" fmla="*/ 228600 w 1083616"/>
                  <a:gd name="connsiteY15" fmla="*/ 868680 h 1965960"/>
                  <a:gd name="connsiteX16" fmla="*/ 182880 w 1083616"/>
                  <a:gd name="connsiteY16" fmla="*/ 883920 h 1965960"/>
                  <a:gd name="connsiteX17" fmla="*/ 121920 w 1083616"/>
                  <a:gd name="connsiteY17" fmla="*/ 899160 h 1965960"/>
                  <a:gd name="connsiteX18" fmla="*/ 167640 w 1083616"/>
                  <a:gd name="connsiteY18" fmla="*/ 914400 h 1965960"/>
                  <a:gd name="connsiteX19" fmla="*/ 198120 w 1083616"/>
                  <a:gd name="connsiteY19" fmla="*/ 960120 h 1965960"/>
                  <a:gd name="connsiteX20" fmla="*/ 60960 w 1083616"/>
                  <a:gd name="connsiteY20" fmla="*/ 1005840 h 1965960"/>
                  <a:gd name="connsiteX21" fmla="*/ 137160 w 1083616"/>
                  <a:gd name="connsiteY21" fmla="*/ 1082040 h 1965960"/>
                  <a:gd name="connsiteX22" fmla="*/ 91440 w 1083616"/>
                  <a:gd name="connsiteY22" fmla="*/ 1097280 h 1965960"/>
                  <a:gd name="connsiteX23" fmla="*/ 0 w 1083616"/>
                  <a:gd name="connsiteY23" fmla="*/ 1158240 h 1965960"/>
                  <a:gd name="connsiteX24" fmla="*/ 45720 w 1083616"/>
                  <a:gd name="connsiteY24" fmla="*/ 1188720 h 1965960"/>
                  <a:gd name="connsiteX25" fmla="*/ 167640 w 1083616"/>
                  <a:gd name="connsiteY25" fmla="*/ 1203960 h 1965960"/>
                  <a:gd name="connsiteX26" fmla="*/ 137160 w 1083616"/>
                  <a:gd name="connsiteY26" fmla="*/ 1249680 h 1965960"/>
                  <a:gd name="connsiteX27" fmla="*/ 45720 w 1083616"/>
                  <a:gd name="connsiteY27" fmla="*/ 1310640 h 1965960"/>
                  <a:gd name="connsiteX28" fmla="*/ 91440 w 1083616"/>
                  <a:gd name="connsiteY28" fmla="*/ 1341120 h 1965960"/>
                  <a:gd name="connsiteX29" fmla="*/ 167640 w 1083616"/>
                  <a:gd name="connsiteY29" fmla="*/ 1371600 h 1965960"/>
                  <a:gd name="connsiteX30" fmla="*/ 76200 w 1083616"/>
                  <a:gd name="connsiteY30" fmla="*/ 1432560 h 1965960"/>
                  <a:gd name="connsiteX31" fmla="*/ 30480 w 1083616"/>
                  <a:gd name="connsiteY31" fmla="*/ 1463040 h 1965960"/>
                  <a:gd name="connsiteX32" fmla="*/ 76200 w 1083616"/>
                  <a:gd name="connsiteY32" fmla="*/ 1478280 h 1965960"/>
                  <a:gd name="connsiteX33" fmla="*/ 182880 w 1083616"/>
                  <a:gd name="connsiteY33" fmla="*/ 1508760 h 1965960"/>
                  <a:gd name="connsiteX34" fmla="*/ 167640 w 1083616"/>
                  <a:gd name="connsiteY34" fmla="*/ 1569720 h 1965960"/>
                  <a:gd name="connsiteX35" fmla="*/ 76200 w 1083616"/>
                  <a:gd name="connsiteY35" fmla="*/ 1600200 h 1965960"/>
                  <a:gd name="connsiteX36" fmla="*/ 121920 w 1083616"/>
                  <a:gd name="connsiteY36" fmla="*/ 1615440 h 1965960"/>
                  <a:gd name="connsiteX37" fmla="*/ 228600 w 1083616"/>
                  <a:gd name="connsiteY37" fmla="*/ 1645920 h 1965960"/>
                  <a:gd name="connsiteX38" fmla="*/ 182880 w 1083616"/>
                  <a:gd name="connsiteY38" fmla="*/ 1676400 h 1965960"/>
                  <a:gd name="connsiteX39" fmla="*/ 60960 w 1083616"/>
                  <a:gd name="connsiteY39" fmla="*/ 1706880 h 1965960"/>
                  <a:gd name="connsiteX40" fmla="*/ 0 w 1083616"/>
                  <a:gd name="connsiteY40" fmla="*/ 1722120 h 1965960"/>
                  <a:gd name="connsiteX41" fmla="*/ 121920 w 1083616"/>
                  <a:gd name="connsiteY41" fmla="*/ 1767840 h 1965960"/>
                  <a:gd name="connsiteX42" fmla="*/ 228600 w 1083616"/>
                  <a:gd name="connsiteY42" fmla="*/ 1798320 h 1965960"/>
                  <a:gd name="connsiteX43" fmla="*/ 91440 w 1083616"/>
                  <a:gd name="connsiteY43" fmla="*/ 1813560 h 1965960"/>
                  <a:gd name="connsiteX44" fmla="*/ 137160 w 1083616"/>
                  <a:gd name="connsiteY44" fmla="*/ 1844040 h 1965960"/>
                  <a:gd name="connsiteX45" fmla="*/ 213360 w 1083616"/>
                  <a:gd name="connsiteY45" fmla="*/ 1828800 h 1965960"/>
                  <a:gd name="connsiteX46" fmla="*/ 259080 w 1083616"/>
                  <a:gd name="connsiteY46" fmla="*/ 1798320 h 1965960"/>
                  <a:gd name="connsiteX47" fmla="*/ 320040 w 1083616"/>
                  <a:gd name="connsiteY47" fmla="*/ 1783080 h 1965960"/>
                  <a:gd name="connsiteX48" fmla="*/ 365760 w 1083616"/>
                  <a:gd name="connsiteY48" fmla="*/ 1767840 h 1965960"/>
                  <a:gd name="connsiteX49" fmla="*/ 457200 w 1083616"/>
                  <a:gd name="connsiteY49" fmla="*/ 1783080 h 1965960"/>
                  <a:gd name="connsiteX50" fmla="*/ 548640 w 1083616"/>
                  <a:gd name="connsiteY50" fmla="*/ 1920240 h 1965960"/>
                  <a:gd name="connsiteX51" fmla="*/ 563880 w 1083616"/>
                  <a:gd name="connsiteY51" fmla="*/ 1813560 h 1965960"/>
                  <a:gd name="connsiteX52" fmla="*/ 624840 w 1083616"/>
                  <a:gd name="connsiteY52" fmla="*/ 1844040 h 1965960"/>
                  <a:gd name="connsiteX53" fmla="*/ 731520 w 1083616"/>
                  <a:gd name="connsiteY53" fmla="*/ 1950720 h 1965960"/>
                  <a:gd name="connsiteX54" fmla="*/ 792480 w 1083616"/>
                  <a:gd name="connsiteY54" fmla="*/ 1965960 h 1965960"/>
                  <a:gd name="connsiteX55" fmla="*/ 899160 w 1083616"/>
                  <a:gd name="connsiteY55" fmla="*/ 1935480 h 1965960"/>
                  <a:gd name="connsiteX56" fmla="*/ 929640 w 1083616"/>
                  <a:gd name="connsiteY56" fmla="*/ 1889760 h 1965960"/>
                  <a:gd name="connsiteX57" fmla="*/ 838200 w 1083616"/>
                  <a:gd name="connsiteY57" fmla="*/ 1844040 h 1965960"/>
                  <a:gd name="connsiteX58" fmla="*/ 853440 w 1083616"/>
                  <a:gd name="connsiteY58" fmla="*/ 1844040 h 1965960"/>
                  <a:gd name="connsiteX59" fmla="*/ 899160 w 1083616"/>
                  <a:gd name="connsiteY59" fmla="*/ 1828800 h 1965960"/>
                  <a:gd name="connsiteX60" fmla="*/ 960120 w 1083616"/>
                  <a:gd name="connsiteY60" fmla="*/ 1783080 h 1965960"/>
                  <a:gd name="connsiteX61" fmla="*/ 1005840 w 1083616"/>
                  <a:gd name="connsiteY61" fmla="*/ 1752600 h 1965960"/>
                  <a:gd name="connsiteX62" fmla="*/ 914400 w 1083616"/>
                  <a:gd name="connsiteY62" fmla="*/ 1706880 h 1965960"/>
                  <a:gd name="connsiteX63" fmla="*/ 822960 w 1083616"/>
                  <a:gd name="connsiteY63" fmla="*/ 1661160 h 1965960"/>
                  <a:gd name="connsiteX64" fmla="*/ 868680 w 1083616"/>
                  <a:gd name="connsiteY64" fmla="*/ 1645920 h 1965960"/>
                  <a:gd name="connsiteX65" fmla="*/ 960120 w 1083616"/>
                  <a:gd name="connsiteY65" fmla="*/ 1600200 h 1965960"/>
                  <a:gd name="connsiteX66" fmla="*/ 929640 w 1083616"/>
                  <a:gd name="connsiteY66" fmla="*/ 1569720 h 1965960"/>
                  <a:gd name="connsiteX67" fmla="*/ 944880 w 1083616"/>
                  <a:gd name="connsiteY67" fmla="*/ 1524000 h 1965960"/>
                  <a:gd name="connsiteX68" fmla="*/ 990600 w 1083616"/>
                  <a:gd name="connsiteY68" fmla="*/ 1478280 h 1965960"/>
                  <a:gd name="connsiteX69" fmla="*/ 990600 w 1083616"/>
                  <a:gd name="connsiteY69" fmla="*/ 1463040 h 1965960"/>
                  <a:gd name="connsiteX70" fmla="*/ 1036320 w 1083616"/>
                  <a:gd name="connsiteY70" fmla="*/ 1417320 h 1965960"/>
                  <a:gd name="connsiteX71" fmla="*/ 1036320 w 1083616"/>
                  <a:gd name="connsiteY71" fmla="*/ 1371600 h 1965960"/>
                  <a:gd name="connsiteX72" fmla="*/ 990600 w 1083616"/>
                  <a:gd name="connsiteY72" fmla="*/ 1386840 h 1965960"/>
                  <a:gd name="connsiteX73" fmla="*/ 899160 w 1083616"/>
                  <a:gd name="connsiteY73" fmla="*/ 1341120 h 1965960"/>
                  <a:gd name="connsiteX74" fmla="*/ 929640 w 1083616"/>
                  <a:gd name="connsiteY74" fmla="*/ 1295400 h 1965960"/>
                  <a:gd name="connsiteX75" fmla="*/ 868680 w 1083616"/>
                  <a:gd name="connsiteY75" fmla="*/ 1280160 h 1965960"/>
                  <a:gd name="connsiteX76" fmla="*/ 868680 w 1083616"/>
                  <a:gd name="connsiteY76" fmla="*/ 1264920 h 1965960"/>
                  <a:gd name="connsiteX77" fmla="*/ 929640 w 1083616"/>
                  <a:gd name="connsiteY77" fmla="*/ 1219200 h 1965960"/>
                  <a:gd name="connsiteX78" fmla="*/ 838200 w 1083616"/>
                  <a:gd name="connsiteY78" fmla="*/ 1188720 h 1965960"/>
                  <a:gd name="connsiteX79" fmla="*/ 792480 w 1083616"/>
                  <a:gd name="connsiteY79" fmla="*/ 1173480 h 1965960"/>
                  <a:gd name="connsiteX80" fmla="*/ 731520 w 1083616"/>
                  <a:gd name="connsiteY80" fmla="*/ 1158240 h 1965960"/>
                  <a:gd name="connsiteX81" fmla="*/ 822960 w 1083616"/>
                  <a:gd name="connsiteY81" fmla="*/ 1097280 h 1965960"/>
                  <a:gd name="connsiteX82" fmla="*/ 914400 w 1083616"/>
                  <a:gd name="connsiteY82" fmla="*/ 1066800 h 1965960"/>
                  <a:gd name="connsiteX83" fmla="*/ 807720 w 1083616"/>
                  <a:gd name="connsiteY83" fmla="*/ 1051560 h 1965960"/>
                  <a:gd name="connsiteX84" fmla="*/ 853440 w 1083616"/>
                  <a:gd name="connsiteY84" fmla="*/ 1021080 h 1965960"/>
                  <a:gd name="connsiteX85" fmla="*/ 868680 w 1083616"/>
                  <a:gd name="connsiteY85" fmla="*/ 975360 h 1965960"/>
                  <a:gd name="connsiteX86" fmla="*/ 777240 w 1083616"/>
                  <a:gd name="connsiteY86" fmla="*/ 1005840 h 1965960"/>
                  <a:gd name="connsiteX87" fmla="*/ 777240 w 1083616"/>
                  <a:gd name="connsiteY87" fmla="*/ 990600 h 1965960"/>
                  <a:gd name="connsiteX88" fmla="*/ 822960 w 1083616"/>
                  <a:gd name="connsiteY88" fmla="*/ 853440 h 1965960"/>
                  <a:gd name="connsiteX89" fmla="*/ 777240 w 1083616"/>
                  <a:gd name="connsiteY89" fmla="*/ 868680 h 1965960"/>
                  <a:gd name="connsiteX90" fmla="*/ 762000 w 1083616"/>
                  <a:gd name="connsiteY90" fmla="*/ 838200 h 1965960"/>
                  <a:gd name="connsiteX91" fmla="*/ 746760 w 1083616"/>
                  <a:gd name="connsiteY91" fmla="*/ 746760 h 1965960"/>
                  <a:gd name="connsiteX92" fmla="*/ 655320 w 1083616"/>
                  <a:gd name="connsiteY92" fmla="*/ 792480 h 1965960"/>
                  <a:gd name="connsiteX93" fmla="*/ 579120 w 1083616"/>
                  <a:gd name="connsiteY93" fmla="*/ 762000 h 1965960"/>
                  <a:gd name="connsiteX94" fmla="*/ 701040 w 1083616"/>
                  <a:gd name="connsiteY94" fmla="*/ 701040 h 1965960"/>
                  <a:gd name="connsiteX95" fmla="*/ 655320 w 1083616"/>
                  <a:gd name="connsiteY95" fmla="*/ 685800 h 1965960"/>
                  <a:gd name="connsiteX96" fmla="*/ 609600 w 1083616"/>
                  <a:gd name="connsiteY96" fmla="*/ 655320 h 1965960"/>
                  <a:gd name="connsiteX97" fmla="*/ 594360 w 1083616"/>
                  <a:gd name="connsiteY97" fmla="*/ 594360 h 1965960"/>
                  <a:gd name="connsiteX98" fmla="*/ 548640 w 1083616"/>
                  <a:gd name="connsiteY98" fmla="*/ 548640 h 1965960"/>
                  <a:gd name="connsiteX99" fmla="*/ 563880 w 1083616"/>
                  <a:gd name="connsiteY99" fmla="*/ 472440 h 1965960"/>
                  <a:gd name="connsiteX100" fmla="*/ 472440 w 1083616"/>
                  <a:gd name="connsiteY100" fmla="*/ 441960 h 1965960"/>
                  <a:gd name="connsiteX101" fmla="*/ 487680 w 1083616"/>
                  <a:gd name="connsiteY101" fmla="*/ 396240 h 1965960"/>
                  <a:gd name="connsiteX102" fmla="*/ 579120 w 1083616"/>
                  <a:gd name="connsiteY102" fmla="*/ 365760 h 1965960"/>
                  <a:gd name="connsiteX103" fmla="*/ 518160 w 1083616"/>
                  <a:gd name="connsiteY103" fmla="*/ 304800 h 1965960"/>
                  <a:gd name="connsiteX104" fmla="*/ 472440 w 1083616"/>
                  <a:gd name="connsiteY104" fmla="*/ 274320 h 1965960"/>
                  <a:gd name="connsiteX105" fmla="*/ 441960 w 1083616"/>
                  <a:gd name="connsiteY105" fmla="*/ 228600 h 1965960"/>
                  <a:gd name="connsiteX106" fmla="*/ 411480 w 1083616"/>
                  <a:gd name="connsiteY106" fmla="*/ 137160 h 1965960"/>
                  <a:gd name="connsiteX107" fmla="*/ 381000 w 1083616"/>
                  <a:gd name="connsiteY107" fmla="*/ 91440 h 1965960"/>
                  <a:gd name="connsiteX108" fmla="*/ 350520 w 1083616"/>
                  <a:gd name="connsiteY108" fmla="*/ 0 h 1965960"/>
                  <a:gd name="connsiteX109" fmla="*/ 320040 w 1083616"/>
                  <a:gd name="connsiteY109" fmla="*/ 152400 h 1965960"/>
                  <a:gd name="connsiteX110" fmla="*/ 320040 w 1083616"/>
                  <a:gd name="connsiteY110" fmla="*/ 152400 h 1965960"/>
                  <a:gd name="connsiteX0" fmla="*/ 320040 w 1083616"/>
                  <a:gd name="connsiteY0" fmla="*/ 91440 h 1965960"/>
                  <a:gd name="connsiteX1" fmla="*/ 320040 w 1083616"/>
                  <a:gd name="connsiteY1" fmla="*/ 91440 h 1965960"/>
                  <a:gd name="connsiteX2" fmla="*/ 335280 w 1083616"/>
                  <a:gd name="connsiteY2" fmla="*/ 259080 h 1965960"/>
                  <a:gd name="connsiteX3" fmla="*/ 350520 w 1083616"/>
                  <a:gd name="connsiteY3" fmla="*/ 304800 h 1965960"/>
                  <a:gd name="connsiteX4" fmla="*/ 320040 w 1083616"/>
                  <a:gd name="connsiteY4" fmla="*/ 396240 h 1965960"/>
                  <a:gd name="connsiteX5" fmla="*/ 274320 w 1083616"/>
                  <a:gd name="connsiteY5" fmla="*/ 426720 h 1965960"/>
                  <a:gd name="connsiteX6" fmla="*/ 243840 w 1083616"/>
                  <a:gd name="connsiteY6" fmla="*/ 457200 h 1965960"/>
                  <a:gd name="connsiteX7" fmla="*/ 335280 w 1083616"/>
                  <a:gd name="connsiteY7" fmla="*/ 502920 h 1965960"/>
                  <a:gd name="connsiteX8" fmla="*/ 289560 w 1083616"/>
                  <a:gd name="connsiteY8" fmla="*/ 533400 h 1965960"/>
                  <a:gd name="connsiteX9" fmla="*/ 228600 w 1083616"/>
                  <a:gd name="connsiteY9" fmla="*/ 548640 h 1965960"/>
                  <a:gd name="connsiteX10" fmla="*/ 274320 w 1083616"/>
                  <a:gd name="connsiteY10" fmla="*/ 640080 h 1965960"/>
                  <a:gd name="connsiteX11" fmla="*/ 228600 w 1083616"/>
                  <a:gd name="connsiteY11" fmla="*/ 670560 h 1965960"/>
                  <a:gd name="connsiteX12" fmla="*/ 182880 w 1083616"/>
                  <a:gd name="connsiteY12" fmla="*/ 655320 h 1965960"/>
                  <a:gd name="connsiteX13" fmla="*/ 213360 w 1083616"/>
                  <a:gd name="connsiteY13" fmla="*/ 746760 h 1965960"/>
                  <a:gd name="connsiteX14" fmla="*/ 213360 w 1083616"/>
                  <a:gd name="connsiteY14" fmla="*/ 822960 h 1965960"/>
                  <a:gd name="connsiteX15" fmla="*/ 228600 w 1083616"/>
                  <a:gd name="connsiteY15" fmla="*/ 868680 h 1965960"/>
                  <a:gd name="connsiteX16" fmla="*/ 182880 w 1083616"/>
                  <a:gd name="connsiteY16" fmla="*/ 883920 h 1965960"/>
                  <a:gd name="connsiteX17" fmla="*/ 121920 w 1083616"/>
                  <a:gd name="connsiteY17" fmla="*/ 899160 h 1965960"/>
                  <a:gd name="connsiteX18" fmla="*/ 167640 w 1083616"/>
                  <a:gd name="connsiteY18" fmla="*/ 914400 h 1965960"/>
                  <a:gd name="connsiteX19" fmla="*/ 198120 w 1083616"/>
                  <a:gd name="connsiteY19" fmla="*/ 960120 h 1965960"/>
                  <a:gd name="connsiteX20" fmla="*/ 60960 w 1083616"/>
                  <a:gd name="connsiteY20" fmla="*/ 1005840 h 1965960"/>
                  <a:gd name="connsiteX21" fmla="*/ 137160 w 1083616"/>
                  <a:gd name="connsiteY21" fmla="*/ 1082040 h 1965960"/>
                  <a:gd name="connsiteX22" fmla="*/ 91440 w 1083616"/>
                  <a:gd name="connsiteY22" fmla="*/ 1097280 h 1965960"/>
                  <a:gd name="connsiteX23" fmla="*/ 0 w 1083616"/>
                  <a:gd name="connsiteY23" fmla="*/ 1158240 h 1965960"/>
                  <a:gd name="connsiteX24" fmla="*/ 45720 w 1083616"/>
                  <a:gd name="connsiteY24" fmla="*/ 1188720 h 1965960"/>
                  <a:gd name="connsiteX25" fmla="*/ 167640 w 1083616"/>
                  <a:gd name="connsiteY25" fmla="*/ 1203960 h 1965960"/>
                  <a:gd name="connsiteX26" fmla="*/ 137160 w 1083616"/>
                  <a:gd name="connsiteY26" fmla="*/ 1249680 h 1965960"/>
                  <a:gd name="connsiteX27" fmla="*/ 45720 w 1083616"/>
                  <a:gd name="connsiteY27" fmla="*/ 1310640 h 1965960"/>
                  <a:gd name="connsiteX28" fmla="*/ 91440 w 1083616"/>
                  <a:gd name="connsiteY28" fmla="*/ 1341120 h 1965960"/>
                  <a:gd name="connsiteX29" fmla="*/ 167640 w 1083616"/>
                  <a:gd name="connsiteY29" fmla="*/ 1371600 h 1965960"/>
                  <a:gd name="connsiteX30" fmla="*/ 76200 w 1083616"/>
                  <a:gd name="connsiteY30" fmla="*/ 1432560 h 1965960"/>
                  <a:gd name="connsiteX31" fmla="*/ 30480 w 1083616"/>
                  <a:gd name="connsiteY31" fmla="*/ 1463040 h 1965960"/>
                  <a:gd name="connsiteX32" fmla="*/ 76200 w 1083616"/>
                  <a:gd name="connsiteY32" fmla="*/ 1478280 h 1965960"/>
                  <a:gd name="connsiteX33" fmla="*/ 182880 w 1083616"/>
                  <a:gd name="connsiteY33" fmla="*/ 1508760 h 1965960"/>
                  <a:gd name="connsiteX34" fmla="*/ 167640 w 1083616"/>
                  <a:gd name="connsiteY34" fmla="*/ 1569720 h 1965960"/>
                  <a:gd name="connsiteX35" fmla="*/ 76200 w 1083616"/>
                  <a:gd name="connsiteY35" fmla="*/ 1600200 h 1965960"/>
                  <a:gd name="connsiteX36" fmla="*/ 121920 w 1083616"/>
                  <a:gd name="connsiteY36" fmla="*/ 1615440 h 1965960"/>
                  <a:gd name="connsiteX37" fmla="*/ 228600 w 1083616"/>
                  <a:gd name="connsiteY37" fmla="*/ 1645920 h 1965960"/>
                  <a:gd name="connsiteX38" fmla="*/ 182880 w 1083616"/>
                  <a:gd name="connsiteY38" fmla="*/ 1676400 h 1965960"/>
                  <a:gd name="connsiteX39" fmla="*/ 60960 w 1083616"/>
                  <a:gd name="connsiteY39" fmla="*/ 1706880 h 1965960"/>
                  <a:gd name="connsiteX40" fmla="*/ 0 w 1083616"/>
                  <a:gd name="connsiteY40" fmla="*/ 1722120 h 1965960"/>
                  <a:gd name="connsiteX41" fmla="*/ 121920 w 1083616"/>
                  <a:gd name="connsiteY41" fmla="*/ 1767840 h 1965960"/>
                  <a:gd name="connsiteX42" fmla="*/ 228600 w 1083616"/>
                  <a:gd name="connsiteY42" fmla="*/ 1798320 h 1965960"/>
                  <a:gd name="connsiteX43" fmla="*/ 91440 w 1083616"/>
                  <a:gd name="connsiteY43" fmla="*/ 1813560 h 1965960"/>
                  <a:gd name="connsiteX44" fmla="*/ 137160 w 1083616"/>
                  <a:gd name="connsiteY44" fmla="*/ 1844040 h 1965960"/>
                  <a:gd name="connsiteX45" fmla="*/ 213360 w 1083616"/>
                  <a:gd name="connsiteY45" fmla="*/ 1828800 h 1965960"/>
                  <a:gd name="connsiteX46" fmla="*/ 259080 w 1083616"/>
                  <a:gd name="connsiteY46" fmla="*/ 1798320 h 1965960"/>
                  <a:gd name="connsiteX47" fmla="*/ 320040 w 1083616"/>
                  <a:gd name="connsiteY47" fmla="*/ 1783080 h 1965960"/>
                  <a:gd name="connsiteX48" fmla="*/ 365760 w 1083616"/>
                  <a:gd name="connsiteY48" fmla="*/ 1767840 h 1965960"/>
                  <a:gd name="connsiteX49" fmla="*/ 457200 w 1083616"/>
                  <a:gd name="connsiteY49" fmla="*/ 1783080 h 1965960"/>
                  <a:gd name="connsiteX50" fmla="*/ 563880 w 1083616"/>
                  <a:gd name="connsiteY50" fmla="*/ 1813560 h 1965960"/>
                  <a:gd name="connsiteX51" fmla="*/ 624840 w 1083616"/>
                  <a:gd name="connsiteY51" fmla="*/ 1844040 h 1965960"/>
                  <a:gd name="connsiteX52" fmla="*/ 731520 w 1083616"/>
                  <a:gd name="connsiteY52" fmla="*/ 1950720 h 1965960"/>
                  <a:gd name="connsiteX53" fmla="*/ 792480 w 1083616"/>
                  <a:gd name="connsiteY53" fmla="*/ 1965960 h 1965960"/>
                  <a:gd name="connsiteX54" fmla="*/ 899160 w 1083616"/>
                  <a:gd name="connsiteY54" fmla="*/ 1935480 h 1965960"/>
                  <a:gd name="connsiteX55" fmla="*/ 929640 w 1083616"/>
                  <a:gd name="connsiteY55" fmla="*/ 1889760 h 1965960"/>
                  <a:gd name="connsiteX56" fmla="*/ 838200 w 1083616"/>
                  <a:gd name="connsiteY56" fmla="*/ 1844040 h 1965960"/>
                  <a:gd name="connsiteX57" fmla="*/ 853440 w 1083616"/>
                  <a:gd name="connsiteY57" fmla="*/ 1844040 h 1965960"/>
                  <a:gd name="connsiteX58" fmla="*/ 899160 w 1083616"/>
                  <a:gd name="connsiteY58" fmla="*/ 1828800 h 1965960"/>
                  <a:gd name="connsiteX59" fmla="*/ 960120 w 1083616"/>
                  <a:gd name="connsiteY59" fmla="*/ 1783080 h 1965960"/>
                  <a:gd name="connsiteX60" fmla="*/ 1005840 w 1083616"/>
                  <a:gd name="connsiteY60" fmla="*/ 1752600 h 1965960"/>
                  <a:gd name="connsiteX61" fmla="*/ 914400 w 1083616"/>
                  <a:gd name="connsiteY61" fmla="*/ 1706880 h 1965960"/>
                  <a:gd name="connsiteX62" fmla="*/ 822960 w 1083616"/>
                  <a:gd name="connsiteY62" fmla="*/ 1661160 h 1965960"/>
                  <a:gd name="connsiteX63" fmla="*/ 868680 w 1083616"/>
                  <a:gd name="connsiteY63" fmla="*/ 1645920 h 1965960"/>
                  <a:gd name="connsiteX64" fmla="*/ 960120 w 1083616"/>
                  <a:gd name="connsiteY64" fmla="*/ 1600200 h 1965960"/>
                  <a:gd name="connsiteX65" fmla="*/ 929640 w 1083616"/>
                  <a:gd name="connsiteY65" fmla="*/ 1569720 h 1965960"/>
                  <a:gd name="connsiteX66" fmla="*/ 944880 w 1083616"/>
                  <a:gd name="connsiteY66" fmla="*/ 1524000 h 1965960"/>
                  <a:gd name="connsiteX67" fmla="*/ 990600 w 1083616"/>
                  <a:gd name="connsiteY67" fmla="*/ 1478280 h 1965960"/>
                  <a:gd name="connsiteX68" fmla="*/ 990600 w 1083616"/>
                  <a:gd name="connsiteY68" fmla="*/ 1463040 h 1965960"/>
                  <a:gd name="connsiteX69" fmla="*/ 1036320 w 1083616"/>
                  <a:gd name="connsiteY69" fmla="*/ 1417320 h 1965960"/>
                  <a:gd name="connsiteX70" fmla="*/ 1036320 w 1083616"/>
                  <a:gd name="connsiteY70" fmla="*/ 1371600 h 1965960"/>
                  <a:gd name="connsiteX71" fmla="*/ 990600 w 1083616"/>
                  <a:gd name="connsiteY71" fmla="*/ 1386840 h 1965960"/>
                  <a:gd name="connsiteX72" fmla="*/ 899160 w 1083616"/>
                  <a:gd name="connsiteY72" fmla="*/ 1341120 h 1965960"/>
                  <a:gd name="connsiteX73" fmla="*/ 929640 w 1083616"/>
                  <a:gd name="connsiteY73" fmla="*/ 1295400 h 1965960"/>
                  <a:gd name="connsiteX74" fmla="*/ 868680 w 1083616"/>
                  <a:gd name="connsiteY74" fmla="*/ 1280160 h 1965960"/>
                  <a:gd name="connsiteX75" fmla="*/ 868680 w 1083616"/>
                  <a:gd name="connsiteY75" fmla="*/ 1264920 h 1965960"/>
                  <a:gd name="connsiteX76" fmla="*/ 929640 w 1083616"/>
                  <a:gd name="connsiteY76" fmla="*/ 1219200 h 1965960"/>
                  <a:gd name="connsiteX77" fmla="*/ 838200 w 1083616"/>
                  <a:gd name="connsiteY77" fmla="*/ 1188720 h 1965960"/>
                  <a:gd name="connsiteX78" fmla="*/ 792480 w 1083616"/>
                  <a:gd name="connsiteY78" fmla="*/ 1173480 h 1965960"/>
                  <a:gd name="connsiteX79" fmla="*/ 731520 w 1083616"/>
                  <a:gd name="connsiteY79" fmla="*/ 1158240 h 1965960"/>
                  <a:gd name="connsiteX80" fmla="*/ 822960 w 1083616"/>
                  <a:gd name="connsiteY80" fmla="*/ 1097280 h 1965960"/>
                  <a:gd name="connsiteX81" fmla="*/ 914400 w 1083616"/>
                  <a:gd name="connsiteY81" fmla="*/ 1066800 h 1965960"/>
                  <a:gd name="connsiteX82" fmla="*/ 807720 w 1083616"/>
                  <a:gd name="connsiteY82" fmla="*/ 1051560 h 1965960"/>
                  <a:gd name="connsiteX83" fmla="*/ 853440 w 1083616"/>
                  <a:gd name="connsiteY83" fmla="*/ 1021080 h 1965960"/>
                  <a:gd name="connsiteX84" fmla="*/ 868680 w 1083616"/>
                  <a:gd name="connsiteY84" fmla="*/ 975360 h 1965960"/>
                  <a:gd name="connsiteX85" fmla="*/ 777240 w 1083616"/>
                  <a:gd name="connsiteY85" fmla="*/ 1005840 h 1965960"/>
                  <a:gd name="connsiteX86" fmla="*/ 777240 w 1083616"/>
                  <a:gd name="connsiteY86" fmla="*/ 990600 h 1965960"/>
                  <a:gd name="connsiteX87" fmla="*/ 822960 w 1083616"/>
                  <a:gd name="connsiteY87" fmla="*/ 853440 h 1965960"/>
                  <a:gd name="connsiteX88" fmla="*/ 777240 w 1083616"/>
                  <a:gd name="connsiteY88" fmla="*/ 868680 h 1965960"/>
                  <a:gd name="connsiteX89" fmla="*/ 762000 w 1083616"/>
                  <a:gd name="connsiteY89" fmla="*/ 838200 h 1965960"/>
                  <a:gd name="connsiteX90" fmla="*/ 746760 w 1083616"/>
                  <a:gd name="connsiteY90" fmla="*/ 746760 h 1965960"/>
                  <a:gd name="connsiteX91" fmla="*/ 655320 w 1083616"/>
                  <a:gd name="connsiteY91" fmla="*/ 792480 h 1965960"/>
                  <a:gd name="connsiteX92" fmla="*/ 579120 w 1083616"/>
                  <a:gd name="connsiteY92" fmla="*/ 762000 h 1965960"/>
                  <a:gd name="connsiteX93" fmla="*/ 701040 w 1083616"/>
                  <a:gd name="connsiteY93" fmla="*/ 701040 h 1965960"/>
                  <a:gd name="connsiteX94" fmla="*/ 655320 w 1083616"/>
                  <a:gd name="connsiteY94" fmla="*/ 685800 h 1965960"/>
                  <a:gd name="connsiteX95" fmla="*/ 609600 w 1083616"/>
                  <a:gd name="connsiteY95" fmla="*/ 655320 h 1965960"/>
                  <a:gd name="connsiteX96" fmla="*/ 594360 w 1083616"/>
                  <a:gd name="connsiteY96" fmla="*/ 594360 h 1965960"/>
                  <a:gd name="connsiteX97" fmla="*/ 548640 w 1083616"/>
                  <a:gd name="connsiteY97" fmla="*/ 548640 h 1965960"/>
                  <a:gd name="connsiteX98" fmla="*/ 563880 w 1083616"/>
                  <a:gd name="connsiteY98" fmla="*/ 472440 h 1965960"/>
                  <a:gd name="connsiteX99" fmla="*/ 472440 w 1083616"/>
                  <a:gd name="connsiteY99" fmla="*/ 441960 h 1965960"/>
                  <a:gd name="connsiteX100" fmla="*/ 487680 w 1083616"/>
                  <a:gd name="connsiteY100" fmla="*/ 396240 h 1965960"/>
                  <a:gd name="connsiteX101" fmla="*/ 579120 w 1083616"/>
                  <a:gd name="connsiteY101" fmla="*/ 365760 h 1965960"/>
                  <a:gd name="connsiteX102" fmla="*/ 518160 w 1083616"/>
                  <a:gd name="connsiteY102" fmla="*/ 304800 h 1965960"/>
                  <a:gd name="connsiteX103" fmla="*/ 472440 w 1083616"/>
                  <a:gd name="connsiteY103" fmla="*/ 274320 h 1965960"/>
                  <a:gd name="connsiteX104" fmla="*/ 441960 w 1083616"/>
                  <a:gd name="connsiteY104" fmla="*/ 228600 h 1965960"/>
                  <a:gd name="connsiteX105" fmla="*/ 411480 w 1083616"/>
                  <a:gd name="connsiteY105" fmla="*/ 137160 h 1965960"/>
                  <a:gd name="connsiteX106" fmla="*/ 381000 w 1083616"/>
                  <a:gd name="connsiteY106" fmla="*/ 91440 h 1965960"/>
                  <a:gd name="connsiteX107" fmla="*/ 350520 w 1083616"/>
                  <a:gd name="connsiteY107" fmla="*/ 0 h 1965960"/>
                  <a:gd name="connsiteX108" fmla="*/ 320040 w 1083616"/>
                  <a:gd name="connsiteY108" fmla="*/ 152400 h 1965960"/>
                  <a:gd name="connsiteX109" fmla="*/ 320040 w 1083616"/>
                  <a:gd name="connsiteY109" fmla="*/ 152400 h 1965960"/>
                  <a:gd name="connsiteX0" fmla="*/ 320040 w 1083616"/>
                  <a:gd name="connsiteY0" fmla="*/ 91440 h 1965960"/>
                  <a:gd name="connsiteX1" fmla="*/ 320040 w 1083616"/>
                  <a:gd name="connsiteY1" fmla="*/ 91440 h 1965960"/>
                  <a:gd name="connsiteX2" fmla="*/ 335280 w 1083616"/>
                  <a:gd name="connsiteY2" fmla="*/ 259080 h 1965960"/>
                  <a:gd name="connsiteX3" fmla="*/ 350520 w 1083616"/>
                  <a:gd name="connsiteY3" fmla="*/ 304800 h 1965960"/>
                  <a:gd name="connsiteX4" fmla="*/ 320040 w 1083616"/>
                  <a:gd name="connsiteY4" fmla="*/ 396240 h 1965960"/>
                  <a:gd name="connsiteX5" fmla="*/ 274320 w 1083616"/>
                  <a:gd name="connsiteY5" fmla="*/ 426720 h 1965960"/>
                  <a:gd name="connsiteX6" fmla="*/ 243840 w 1083616"/>
                  <a:gd name="connsiteY6" fmla="*/ 457200 h 1965960"/>
                  <a:gd name="connsiteX7" fmla="*/ 335280 w 1083616"/>
                  <a:gd name="connsiteY7" fmla="*/ 502920 h 1965960"/>
                  <a:gd name="connsiteX8" fmla="*/ 289560 w 1083616"/>
                  <a:gd name="connsiteY8" fmla="*/ 533400 h 1965960"/>
                  <a:gd name="connsiteX9" fmla="*/ 228600 w 1083616"/>
                  <a:gd name="connsiteY9" fmla="*/ 548640 h 1965960"/>
                  <a:gd name="connsiteX10" fmla="*/ 274320 w 1083616"/>
                  <a:gd name="connsiteY10" fmla="*/ 640080 h 1965960"/>
                  <a:gd name="connsiteX11" fmla="*/ 228600 w 1083616"/>
                  <a:gd name="connsiteY11" fmla="*/ 670560 h 1965960"/>
                  <a:gd name="connsiteX12" fmla="*/ 182880 w 1083616"/>
                  <a:gd name="connsiteY12" fmla="*/ 655320 h 1965960"/>
                  <a:gd name="connsiteX13" fmla="*/ 213360 w 1083616"/>
                  <a:gd name="connsiteY13" fmla="*/ 746760 h 1965960"/>
                  <a:gd name="connsiteX14" fmla="*/ 213360 w 1083616"/>
                  <a:gd name="connsiteY14" fmla="*/ 822960 h 1965960"/>
                  <a:gd name="connsiteX15" fmla="*/ 228600 w 1083616"/>
                  <a:gd name="connsiteY15" fmla="*/ 868680 h 1965960"/>
                  <a:gd name="connsiteX16" fmla="*/ 182880 w 1083616"/>
                  <a:gd name="connsiteY16" fmla="*/ 883920 h 1965960"/>
                  <a:gd name="connsiteX17" fmla="*/ 121920 w 1083616"/>
                  <a:gd name="connsiteY17" fmla="*/ 899160 h 1965960"/>
                  <a:gd name="connsiteX18" fmla="*/ 167640 w 1083616"/>
                  <a:gd name="connsiteY18" fmla="*/ 914400 h 1965960"/>
                  <a:gd name="connsiteX19" fmla="*/ 198120 w 1083616"/>
                  <a:gd name="connsiteY19" fmla="*/ 960120 h 1965960"/>
                  <a:gd name="connsiteX20" fmla="*/ 60960 w 1083616"/>
                  <a:gd name="connsiteY20" fmla="*/ 1005840 h 1965960"/>
                  <a:gd name="connsiteX21" fmla="*/ 137160 w 1083616"/>
                  <a:gd name="connsiteY21" fmla="*/ 1082040 h 1965960"/>
                  <a:gd name="connsiteX22" fmla="*/ 91440 w 1083616"/>
                  <a:gd name="connsiteY22" fmla="*/ 1097280 h 1965960"/>
                  <a:gd name="connsiteX23" fmla="*/ 0 w 1083616"/>
                  <a:gd name="connsiteY23" fmla="*/ 1158240 h 1965960"/>
                  <a:gd name="connsiteX24" fmla="*/ 45720 w 1083616"/>
                  <a:gd name="connsiteY24" fmla="*/ 1188720 h 1965960"/>
                  <a:gd name="connsiteX25" fmla="*/ 167640 w 1083616"/>
                  <a:gd name="connsiteY25" fmla="*/ 1203960 h 1965960"/>
                  <a:gd name="connsiteX26" fmla="*/ 137160 w 1083616"/>
                  <a:gd name="connsiteY26" fmla="*/ 1249680 h 1965960"/>
                  <a:gd name="connsiteX27" fmla="*/ 45720 w 1083616"/>
                  <a:gd name="connsiteY27" fmla="*/ 1310640 h 1965960"/>
                  <a:gd name="connsiteX28" fmla="*/ 91440 w 1083616"/>
                  <a:gd name="connsiteY28" fmla="*/ 1341120 h 1965960"/>
                  <a:gd name="connsiteX29" fmla="*/ 167640 w 1083616"/>
                  <a:gd name="connsiteY29" fmla="*/ 1371600 h 1965960"/>
                  <a:gd name="connsiteX30" fmla="*/ 76200 w 1083616"/>
                  <a:gd name="connsiteY30" fmla="*/ 1432560 h 1965960"/>
                  <a:gd name="connsiteX31" fmla="*/ 30480 w 1083616"/>
                  <a:gd name="connsiteY31" fmla="*/ 1463040 h 1965960"/>
                  <a:gd name="connsiteX32" fmla="*/ 76200 w 1083616"/>
                  <a:gd name="connsiteY32" fmla="*/ 1478280 h 1965960"/>
                  <a:gd name="connsiteX33" fmla="*/ 182880 w 1083616"/>
                  <a:gd name="connsiteY33" fmla="*/ 1508760 h 1965960"/>
                  <a:gd name="connsiteX34" fmla="*/ 167640 w 1083616"/>
                  <a:gd name="connsiteY34" fmla="*/ 1569720 h 1965960"/>
                  <a:gd name="connsiteX35" fmla="*/ 76200 w 1083616"/>
                  <a:gd name="connsiteY35" fmla="*/ 1600200 h 1965960"/>
                  <a:gd name="connsiteX36" fmla="*/ 121920 w 1083616"/>
                  <a:gd name="connsiteY36" fmla="*/ 1615440 h 1965960"/>
                  <a:gd name="connsiteX37" fmla="*/ 228600 w 1083616"/>
                  <a:gd name="connsiteY37" fmla="*/ 1645920 h 1965960"/>
                  <a:gd name="connsiteX38" fmla="*/ 182880 w 1083616"/>
                  <a:gd name="connsiteY38" fmla="*/ 1676400 h 1965960"/>
                  <a:gd name="connsiteX39" fmla="*/ 60960 w 1083616"/>
                  <a:gd name="connsiteY39" fmla="*/ 1706880 h 1965960"/>
                  <a:gd name="connsiteX40" fmla="*/ 0 w 1083616"/>
                  <a:gd name="connsiteY40" fmla="*/ 1722120 h 1965960"/>
                  <a:gd name="connsiteX41" fmla="*/ 121920 w 1083616"/>
                  <a:gd name="connsiteY41" fmla="*/ 1767840 h 1965960"/>
                  <a:gd name="connsiteX42" fmla="*/ 228600 w 1083616"/>
                  <a:gd name="connsiteY42" fmla="*/ 1798320 h 1965960"/>
                  <a:gd name="connsiteX43" fmla="*/ 91440 w 1083616"/>
                  <a:gd name="connsiteY43" fmla="*/ 1813560 h 1965960"/>
                  <a:gd name="connsiteX44" fmla="*/ 137160 w 1083616"/>
                  <a:gd name="connsiteY44" fmla="*/ 1844040 h 1965960"/>
                  <a:gd name="connsiteX45" fmla="*/ 213360 w 1083616"/>
                  <a:gd name="connsiteY45" fmla="*/ 1828800 h 1965960"/>
                  <a:gd name="connsiteX46" fmla="*/ 259080 w 1083616"/>
                  <a:gd name="connsiteY46" fmla="*/ 1798320 h 1965960"/>
                  <a:gd name="connsiteX47" fmla="*/ 320040 w 1083616"/>
                  <a:gd name="connsiteY47" fmla="*/ 1783080 h 1965960"/>
                  <a:gd name="connsiteX48" fmla="*/ 365760 w 1083616"/>
                  <a:gd name="connsiteY48" fmla="*/ 1767840 h 1965960"/>
                  <a:gd name="connsiteX49" fmla="*/ 457200 w 1083616"/>
                  <a:gd name="connsiteY49" fmla="*/ 1783080 h 1965960"/>
                  <a:gd name="connsiteX50" fmla="*/ 563880 w 1083616"/>
                  <a:gd name="connsiteY50" fmla="*/ 1813560 h 1965960"/>
                  <a:gd name="connsiteX51" fmla="*/ 624840 w 1083616"/>
                  <a:gd name="connsiteY51" fmla="*/ 1844040 h 1965960"/>
                  <a:gd name="connsiteX52" fmla="*/ 731520 w 1083616"/>
                  <a:gd name="connsiteY52" fmla="*/ 1905718 h 1965960"/>
                  <a:gd name="connsiteX53" fmla="*/ 792480 w 1083616"/>
                  <a:gd name="connsiteY53" fmla="*/ 1965960 h 1965960"/>
                  <a:gd name="connsiteX54" fmla="*/ 899160 w 1083616"/>
                  <a:gd name="connsiteY54" fmla="*/ 1935480 h 1965960"/>
                  <a:gd name="connsiteX55" fmla="*/ 929640 w 1083616"/>
                  <a:gd name="connsiteY55" fmla="*/ 1889760 h 1965960"/>
                  <a:gd name="connsiteX56" fmla="*/ 838200 w 1083616"/>
                  <a:gd name="connsiteY56" fmla="*/ 1844040 h 1965960"/>
                  <a:gd name="connsiteX57" fmla="*/ 853440 w 1083616"/>
                  <a:gd name="connsiteY57" fmla="*/ 1844040 h 1965960"/>
                  <a:gd name="connsiteX58" fmla="*/ 899160 w 1083616"/>
                  <a:gd name="connsiteY58" fmla="*/ 1828800 h 1965960"/>
                  <a:gd name="connsiteX59" fmla="*/ 960120 w 1083616"/>
                  <a:gd name="connsiteY59" fmla="*/ 1783080 h 1965960"/>
                  <a:gd name="connsiteX60" fmla="*/ 1005840 w 1083616"/>
                  <a:gd name="connsiteY60" fmla="*/ 1752600 h 1965960"/>
                  <a:gd name="connsiteX61" fmla="*/ 914400 w 1083616"/>
                  <a:gd name="connsiteY61" fmla="*/ 1706880 h 1965960"/>
                  <a:gd name="connsiteX62" fmla="*/ 822960 w 1083616"/>
                  <a:gd name="connsiteY62" fmla="*/ 1661160 h 1965960"/>
                  <a:gd name="connsiteX63" fmla="*/ 868680 w 1083616"/>
                  <a:gd name="connsiteY63" fmla="*/ 1645920 h 1965960"/>
                  <a:gd name="connsiteX64" fmla="*/ 960120 w 1083616"/>
                  <a:gd name="connsiteY64" fmla="*/ 1600200 h 1965960"/>
                  <a:gd name="connsiteX65" fmla="*/ 929640 w 1083616"/>
                  <a:gd name="connsiteY65" fmla="*/ 1569720 h 1965960"/>
                  <a:gd name="connsiteX66" fmla="*/ 944880 w 1083616"/>
                  <a:gd name="connsiteY66" fmla="*/ 1524000 h 1965960"/>
                  <a:gd name="connsiteX67" fmla="*/ 990600 w 1083616"/>
                  <a:gd name="connsiteY67" fmla="*/ 1478280 h 1965960"/>
                  <a:gd name="connsiteX68" fmla="*/ 990600 w 1083616"/>
                  <a:gd name="connsiteY68" fmla="*/ 1463040 h 1965960"/>
                  <a:gd name="connsiteX69" fmla="*/ 1036320 w 1083616"/>
                  <a:gd name="connsiteY69" fmla="*/ 1417320 h 1965960"/>
                  <a:gd name="connsiteX70" fmla="*/ 1036320 w 1083616"/>
                  <a:gd name="connsiteY70" fmla="*/ 1371600 h 1965960"/>
                  <a:gd name="connsiteX71" fmla="*/ 990600 w 1083616"/>
                  <a:gd name="connsiteY71" fmla="*/ 1386840 h 1965960"/>
                  <a:gd name="connsiteX72" fmla="*/ 899160 w 1083616"/>
                  <a:gd name="connsiteY72" fmla="*/ 1341120 h 1965960"/>
                  <a:gd name="connsiteX73" fmla="*/ 929640 w 1083616"/>
                  <a:gd name="connsiteY73" fmla="*/ 1295400 h 1965960"/>
                  <a:gd name="connsiteX74" fmla="*/ 868680 w 1083616"/>
                  <a:gd name="connsiteY74" fmla="*/ 1280160 h 1965960"/>
                  <a:gd name="connsiteX75" fmla="*/ 868680 w 1083616"/>
                  <a:gd name="connsiteY75" fmla="*/ 1264920 h 1965960"/>
                  <a:gd name="connsiteX76" fmla="*/ 929640 w 1083616"/>
                  <a:gd name="connsiteY76" fmla="*/ 1219200 h 1965960"/>
                  <a:gd name="connsiteX77" fmla="*/ 838200 w 1083616"/>
                  <a:gd name="connsiteY77" fmla="*/ 1188720 h 1965960"/>
                  <a:gd name="connsiteX78" fmla="*/ 792480 w 1083616"/>
                  <a:gd name="connsiteY78" fmla="*/ 1173480 h 1965960"/>
                  <a:gd name="connsiteX79" fmla="*/ 731520 w 1083616"/>
                  <a:gd name="connsiteY79" fmla="*/ 1158240 h 1965960"/>
                  <a:gd name="connsiteX80" fmla="*/ 822960 w 1083616"/>
                  <a:gd name="connsiteY80" fmla="*/ 1097280 h 1965960"/>
                  <a:gd name="connsiteX81" fmla="*/ 914400 w 1083616"/>
                  <a:gd name="connsiteY81" fmla="*/ 1066800 h 1965960"/>
                  <a:gd name="connsiteX82" fmla="*/ 807720 w 1083616"/>
                  <a:gd name="connsiteY82" fmla="*/ 1051560 h 1965960"/>
                  <a:gd name="connsiteX83" fmla="*/ 853440 w 1083616"/>
                  <a:gd name="connsiteY83" fmla="*/ 1021080 h 1965960"/>
                  <a:gd name="connsiteX84" fmla="*/ 868680 w 1083616"/>
                  <a:gd name="connsiteY84" fmla="*/ 975360 h 1965960"/>
                  <a:gd name="connsiteX85" fmla="*/ 777240 w 1083616"/>
                  <a:gd name="connsiteY85" fmla="*/ 1005840 h 1965960"/>
                  <a:gd name="connsiteX86" fmla="*/ 777240 w 1083616"/>
                  <a:gd name="connsiteY86" fmla="*/ 990600 h 1965960"/>
                  <a:gd name="connsiteX87" fmla="*/ 822960 w 1083616"/>
                  <a:gd name="connsiteY87" fmla="*/ 853440 h 1965960"/>
                  <a:gd name="connsiteX88" fmla="*/ 777240 w 1083616"/>
                  <a:gd name="connsiteY88" fmla="*/ 868680 h 1965960"/>
                  <a:gd name="connsiteX89" fmla="*/ 762000 w 1083616"/>
                  <a:gd name="connsiteY89" fmla="*/ 838200 h 1965960"/>
                  <a:gd name="connsiteX90" fmla="*/ 746760 w 1083616"/>
                  <a:gd name="connsiteY90" fmla="*/ 746760 h 1965960"/>
                  <a:gd name="connsiteX91" fmla="*/ 655320 w 1083616"/>
                  <a:gd name="connsiteY91" fmla="*/ 792480 h 1965960"/>
                  <a:gd name="connsiteX92" fmla="*/ 579120 w 1083616"/>
                  <a:gd name="connsiteY92" fmla="*/ 762000 h 1965960"/>
                  <a:gd name="connsiteX93" fmla="*/ 701040 w 1083616"/>
                  <a:gd name="connsiteY93" fmla="*/ 701040 h 1965960"/>
                  <a:gd name="connsiteX94" fmla="*/ 655320 w 1083616"/>
                  <a:gd name="connsiteY94" fmla="*/ 685800 h 1965960"/>
                  <a:gd name="connsiteX95" fmla="*/ 609600 w 1083616"/>
                  <a:gd name="connsiteY95" fmla="*/ 655320 h 1965960"/>
                  <a:gd name="connsiteX96" fmla="*/ 594360 w 1083616"/>
                  <a:gd name="connsiteY96" fmla="*/ 594360 h 1965960"/>
                  <a:gd name="connsiteX97" fmla="*/ 548640 w 1083616"/>
                  <a:gd name="connsiteY97" fmla="*/ 548640 h 1965960"/>
                  <a:gd name="connsiteX98" fmla="*/ 563880 w 1083616"/>
                  <a:gd name="connsiteY98" fmla="*/ 472440 h 1965960"/>
                  <a:gd name="connsiteX99" fmla="*/ 472440 w 1083616"/>
                  <a:gd name="connsiteY99" fmla="*/ 441960 h 1965960"/>
                  <a:gd name="connsiteX100" fmla="*/ 487680 w 1083616"/>
                  <a:gd name="connsiteY100" fmla="*/ 396240 h 1965960"/>
                  <a:gd name="connsiteX101" fmla="*/ 579120 w 1083616"/>
                  <a:gd name="connsiteY101" fmla="*/ 365760 h 1965960"/>
                  <a:gd name="connsiteX102" fmla="*/ 518160 w 1083616"/>
                  <a:gd name="connsiteY102" fmla="*/ 304800 h 1965960"/>
                  <a:gd name="connsiteX103" fmla="*/ 472440 w 1083616"/>
                  <a:gd name="connsiteY103" fmla="*/ 274320 h 1965960"/>
                  <a:gd name="connsiteX104" fmla="*/ 441960 w 1083616"/>
                  <a:gd name="connsiteY104" fmla="*/ 228600 h 1965960"/>
                  <a:gd name="connsiteX105" fmla="*/ 411480 w 1083616"/>
                  <a:gd name="connsiteY105" fmla="*/ 137160 h 1965960"/>
                  <a:gd name="connsiteX106" fmla="*/ 381000 w 1083616"/>
                  <a:gd name="connsiteY106" fmla="*/ 91440 h 1965960"/>
                  <a:gd name="connsiteX107" fmla="*/ 350520 w 1083616"/>
                  <a:gd name="connsiteY107" fmla="*/ 0 h 1965960"/>
                  <a:gd name="connsiteX108" fmla="*/ 320040 w 1083616"/>
                  <a:gd name="connsiteY108" fmla="*/ 152400 h 1965960"/>
                  <a:gd name="connsiteX109" fmla="*/ 320040 w 1083616"/>
                  <a:gd name="connsiteY109" fmla="*/ 152400 h 1965960"/>
                  <a:gd name="connsiteX0" fmla="*/ 320040 w 1083616"/>
                  <a:gd name="connsiteY0" fmla="*/ 91440 h 1935577"/>
                  <a:gd name="connsiteX1" fmla="*/ 320040 w 1083616"/>
                  <a:gd name="connsiteY1" fmla="*/ 91440 h 1935577"/>
                  <a:gd name="connsiteX2" fmla="*/ 335280 w 1083616"/>
                  <a:gd name="connsiteY2" fmla="*/ 259080 h 1935577"/>
                  <a:gd name="connsiteX3" fmla="*/ 350520 w 1083616"/>
                  <a:gd name="connsiteY3" fmla="*/ 304800 h 1935577"/>
                  <a:gd name="connsiteX4" fmla="*/ 320040 w 1083616"/>
                  <a:gd name="connsiteY4" fmla="*/ 396240 h 1935577"/>
                  <a:gd name="connsiteX5" fmla="*/ 274320 w 1083616"/>
                  <a:gd name="connsiteY5" fmla="*/ 426720 h 1935577"/>
                  <a:gd name="connsiteX6" fmla="*/ 243840 w 1083616"/>
                  <a:gd name="connsiteY6" fmla="*/ 457200 h 1935577"/>
                  <a:gd name="connsiteX7" fmla="*/ 335280 w 1083616"/>
                  <a:gd name="connsiteY7" fmla="*/ 502920 h 1935577"/>
                  <a:gd name="connsiteX8" fmla="*/ 289560 w 1083616"/>
                  <a:gd name="connsiteY8" fmla="*/ 533400 h 1935577"/>
                  <a:gd name="connsiteX9" fmla="*/ 228600 w 1083616"/>
                  <a:gd name="connsiteY9" fmla="*/ 548640 h 1935577"/>
                  <a:gd name="connsiteX10" fmla="*/ 274320 w 1083616"/>
                  <a:gd name="connsiteY10" fmla="*/ 640080 h 1935577"/>
                  <a:gd name="connsiteX11" fmla="*/ 228600 w 1083616"/>
                  <a:gd name="connsiteY11" fmla="*/ 670560 h 1935577"/>
                  <a:gd name="connsiteX12" fmla="*/ 182880 w 1083616"/>
                  <a:gd name="connsiteY12" fmla="*/ 655320 h 1935577"/>
                  <a:gd name="connsiteX13" fmla="*/ 213360 w 1083616"/>
                  <a:gd name="connsiteY13" fmla="*/ 746760 h 1935577"/>
                  <a:gd name="connsiteX14" fmla="*/ 213360 w 1083616"/>
                  <a:gd name="connsiteY14" fmla="*/ 822960 h 1935577"/>
                  <a:gd name="connsiteX15" fmla="*/ 228600 w 1083616"/>
                  <a:gd name="connsiteY15" fmla="*/ 868680 h 1935577"/>
                  <a:gd name="connsiteX16" fmla="*/ 182880 w 1083616"/>
                  <a:gd name="connsiteY16" fmla="*/ 883920 h 1935577"/>
                  <a:gd name="connsiteX17" fmla="*/ 121920 w 1083616"/>
                  <a:gd name="connsiteY17" fmla="*/ 899160 h 1935577"/>
                  <a:gd name="connsiteX18" fmla="*/ 167640 w 1083616"/>
                  <a:gd name="connsiteY18" fmla="*/ 914400 h 1935577"/>
                  <a:gd name="connsiteX19" fmla="*/ 198120 w 1083616"/>
                  <a:gd name="connsiteY19" fmla="*/ 960120 h 1935577"/>
                  <a:gd name="connsiteX20" fmla="*/ 60960 w 1083616"/>
                  <a:gd name="connsiteY20" fmla="*/ 1005840 h 1935577"/>
                  <a:gd name="connsiteX21" fmla="*/ 137160 w 1083616"/>
                  <a:gd name="connsiteY21" fmla="*/ 1082040 h 1935577"/>
                  <a:gd name="connsiteX22" fmla="*/ 91440 w 1083616"/>
                  <a:gd name="connsiteY22" fmla="*/ 1097280 h 1935577"/>
                  <a:gd name="connsiteX23" fmla="*/ 0 w 1083616"/>
                  <a:gd name="connsiteY23" fmla="*/ 1158240 h 1935577"/>
                  <a:gd name="connsiteX24" fmla="*/ 45720 w 1083616"/>
                  <a:gd name="connsiteY24" fmla="*/ 1188720 h 1935577"/>
                  <a:gd name="connsiteX25" fmla="*/ 167640 w 1083616"/>
                  <a:gd name="connsiteY25" fmla="*/ 1203960 h 1935577"/>
                  <a:gd name="connsiteX26" fmla="*/ 137160 w 1083616"/>
                  <a:gd name="connsiteY26" fmla="*/ 1249680 h 1935577"/>
                  <a:gd name="connsiteX27" fmla="*/ 45720 w 1083616"/>
                  <a:gd name="connsiteY27" fmla="*/ 1310640 h 1935577"/>
                  <a:gd name="connsiteX28" fmla="*/ 91440 w 1083616"/>
                  <a:gd name="connsiteY28" fmla="*/ 1341120 h 1935577"/>
                  <a:gd name="connsiteX29" fmla="*/ 167640 w 1083616"/>
                  <a:gd name="connsiteY29" fmla="*/ 1371600 h 1935577"/>
                  <a:gd name="connsiteX30" fmla="*/ 76200 w 1083616"/>
                  <a:gd name="connsiteY30" fmla="*/ 1432560 h 1935577"/>
                  <a:gd name="connsiteX31" fmla="*/ 30480 w 1083616"/>
                  <a:gd name="connsiteY31" fmla="*/ 1463040 h 1935577"/>
                  <a:gd name="connsiteX32" fmla="*/ 76200 w 1083616"/>
                  <a:gd name="connsiteY32" fmla="*/ 1478280 h 1935577"/>
                  <a:gd name="connsiteX33" fmla="*/ 182880 w 1083616"/>
                  <a:gd name="connsiteY33" fmla="*/ 1508760 h 1935577"/>
                  <a:gd name="connsiteX34" fmla="*/ 167640 w 1083616"/>
                  <a:gd name="connsiteY34" fmla="*/ 1569720 h 1935577"/>
                  <a:gd name="connsiteX35" fmla="*/ 76200 w 1083616"/>
                  <a:gd name="connsiteY35" fmla="*/ 1600200 h 1935577"/>
                  <a:gd name="connsiteX36" fmla="*/ 121920 w 1083616"/>
                  <a:gd name="connsiteY36" fmla="*/ 1615440 h 1935577"/>
                  <a:gd name="connsiteX37" fmla="*/ 228600 w 1083616"/>
                  <a:gd name="connsiteY37" fmla="*/ 1645920 h 1935577"/>
                  <a:gd name="connsiteX38" fmla="*/ 182880 w 1083616"/>
                  <a:gd name="connsiteY38" fmla="*/ 1676400 h 1935577"/>
                  <a:gd name="connsiteX39" fmla="*/ 60960 w 1083616"/>
                  <a:gd name="connsiteY39" fmla="*/ 1706880 h 1935577"/>
                  <a:gd name="connsiteX40" fmla="*/ 0 w 1083616"/>
                  <a:gd name="connsiteY40" fmla="*/ 1722120 h 1935577"/>
                  <a:gd name="connsiteX41" fmla="*/ 121920 w 1083616"/>
                  <a:gd name="connsiteY41" fmla="*/ 1767840 h 1935577"/>
                  <a:gd name="connsiteX42" fmla="*/ 228600 w 1083616"/>
                  <a:gd name="connsiteY42" fmla="*/ 1798320 h 1935577"/>
                  <a:gd name="connsiteX43" fmla="*/ 91440 w 1083616"/>
                  <a:gd name="connsiteY43" fmla="*/ 1813560 h 1935577"/>
                  <a:gd name="connsiteX44" fmla="*/ 137160 w 1083616"/>
                  <a:gd name="connsiteY44" fmla="*/ 1844040 h 1935577"/>
                  <a:gd name="connsiteX45" fmla="*/ 213360 w 1083616"/>
                  <a:gd name="connsiteY45" fmla="*/ 1828800 h 1935577"/>
                  <a:gd name="connsiteX46" fmla="*/ 259080 w 1083616"/>
                  <a:gd name="connsiteY46" fmla="*/ 1798320 h 1935577"/>
                  <a:gd name="connsiteX47" fmla="*/ 320040 w 1083616"/>
                  <a:gd name="connsiteY47" fmla="*/ 1783080 h 1935577"/>
                  <a:gd name="connsiteX48" fmla="*/ 365760 w 1083616"/>
                  <a:gd name="connsiteY48" fmla="*/ 1767840 h 1935577"/>
                  <a:gd name="connsiteX49" fmla="*/ 457200 w 1083616"/>
                  <a:gd name="connsiteY49" fmla="*/ 1783080 h 1935577"/>
                  <a:gd name="connsiteX50" fmla="*/ 563880 w 1083616"/>
                  <a:gd name="connsiteY50" fmla="*/ 1813560 h 1935577"/>
                  <a:gd name="connsiteX51" fmla="*/ 624840 w 1083616"/>
                  <a:gd name="connsiteY51" fmla="*/ 1844040 h 1935577"/>
                  <a:gd name="connsiteX52" fmla="*/ 731520 w 1083616"/>
                  <a:gd name="connsiteY52" fmla="*/ 1905718 h 1935577"/>
                  <a:gd name="connsiteX53" fmla="*/ 829054 w 1083616"/>
                  <a:gd name="connsiteY53" fmla="*/ 1902957 h 1935577"/>
                  <a:gd name="connsiteX54" fmla="*/ 899160 w 1083616"/>
                  <a:gd name="connsiteY54" fmla="*/ 1935480 h 1935577"/>
                  <a:gd name="connsiteX55" fmla="*/ 929640 w 1083616"/>
                  <a:gd name="connsiteY55" fmla="*/ 1889760 h 1935577"/>
                  <a:gd name="connsiteX56" fmla="*/ 838200 w 1083616"/>
                  <a:gd name="connsiteY56" fmla="*/ 1844040 h 1935577"/>
                  <a:gd name="connsiteX57" fmla="*/ 853440 w 1083616"/>
                  <a:gd name="connsiteY57" fmla="*/ 1844040 h 1935577"/>
                  <a:gd name="connsiteX58" fmla="*/ 899160 w 1083616"/>
                  <a:gd name="connsiteY58" fmla="*/ 1828800 h 1935577"/>
                  <a:gd name="connsiteX59" fmla="*/ 960120 w 1083616"/>
                  <a:gd name="connsiteY59" fmla="*/ 1783080 h 1935577"/>
                  <a:gd name="connsiteX60" fmla="*/ 1005840 w 1083616"/>
                  <a:gd name="connsiteY60" fmla="*/ 1752600 h 1935577"/>
                  <a:gd name="connsiteX61" fmla="*/ 914400 w 1083616"/>
                  <a:gd name="connsiteY61" fmla="*/ 1706880 h 1935577"/>
                  <a:gd name="connsiteX62" fmla="*/ 822960 w 1083616"/>
                  <a:gd name="connsiteY62" fmla="*/ 1661160 h 1935577"/>
                  <a:gd name="connsiteX63" fmla="*/ 868680 w 1083616"/>
                  <a:gd name="connsiteY63" fmla="*/ 1645920 h 1935577"/>
                  <a:gd name="connsiteX64" fmla="*/ 960120 w 1083616"/>
                  <a:gd name="connsiteY64" fmla="*/ 1600200 h 1935577"/>
                  <a:gd name="connsiteX65" fmla="*/ 929640 w 1083616"/>
                  <a:gd name="connsiteY65" fmla="*/ 1569720 h 1935577"/>
                  <a:gd name="connsiteX66" fmla="*/ 944880 w 1083616"/>
                  <a:gd name="connsiteY66" fmla="*/ 1524000 h 1935577"/>
                  <a:gd name="connsiteX67" fmla="*/ 990600 w 1083616"/>
                  <a:gd name="connsiteY67" fmla="*/ 1478280 h 1935577"/>
                  <a:gd name="connsiteX68" fmla="*/ 990600 w 1083616"/>
                  <a:gd name="connsiteY68" fmla="*/ 1463040 h 1935577"/>
                  <a:gd name="connsiteX69" fmla="*/ 1036320 w 1083616"/>
                  <a:gd name="connsiteY69" fmla="*/ 1417320 h 1935577"/>
                  <a:gd name="connsiteX70" fmla="*/ 1036320 w 1083616"/>
                  <a:gd name="connsiteY70" fmla="*/ 1371600 h 1935577"/>
                  <a:gd name="connsiteX71" fmla="*/ 990600 w 1083616"/>
                  <a:gd name="connsiteY71" fmla="*/ 1386840 h 1935577"/>
                  <a:gd name="connsiteX72" fmla="*/ 899160 w 1083616"/>
                  <a:gd name="connsiteY72" fmla="*/ 1341120 h 1935577"/>
                  <a:gd name="connsiteX73" fmla="*/ 929640 w 1083616"/>
                  <a:gd name="connsiteY73" fmla="*/ 1295400 h 1935577"/>
                  <a:gd name="connsiteX74" fmla="*/ 868680 w 1083616"/>
                  <a:gd name="connsiteY74" fmla="*/ 1280160 h 1935577"/>
                  <a:gd name="connsiteX75" fmla="*/ 868680 w 1083616"/>
                  <a:gd name="connsiteY75" fmla="*/ 1264920 h 1935577"/>
                  <a:gd name="connsiteX76" fmla="*/ 929640 w 1083616"/>
                  <a:gd name="connsiteY76" fmla="*/ 1219200 h 1935577"/>
                  <a:gd name="connsiteX77" fmla="*/ 838200 w 1083616"/>
                  <a:gd name="connsiteY77" fmla="*/ 1188720 h 1935577"/>
                  <a:gd name="connsiteX78" fmla="*/ 792480 w 1083616"/>
                  <a:gd name="connsiteY78" fmla="*/ 1173480 h 1935577"/>
                  <a:gd name="connsiteX79" fmla="*/ 731520 w 1083616"/>
                  <a:gd name="connsiteY79" fmla="*/ 1158240 h 1935577"/>
                  <a:gd name="connsiteX80" fmla="*/ 822960 w 1083616"/>
                  <a:gd name="connsiteY80" fmla="*/ 1097280 h 1935577"/>
                  <a:gd name="connsiteX81" fmla="*/ 914400 w 1083616"/>
                  <a:gd name="connsiteY81" fmla="*/ 1066800 h 1935577"/>
                  <a:gd name="connsiteX82" fmla="*/ 807720 w 1083616"/>
                  <a:gd name="connsiteY82" fmla="*/ 1051560 h 1935577"/>
                  <a:gd name="connsiteX83" fmla="*/ 853440 w 1083616"/>
                  <a:gd name="connsiteY83" fmla="*/ 1021080 h 1935577"/>
                  <a:gd name="connsiteX84" fmla="*/ 868680 w 1083616"/>
                  <a:gd name="connsiteY84" fmla="*/ 975360 h 1935577"/>
                  <a:gd name="connsiteX85" fmla="*/ 777240 w 1083616"/>
                  <a:gd name="connsiteY85" fmla="*/ 1005840 h 1935577"/>
                  <a:gd name="connsiteX86" fmla="*/ 777240 w 1083616"/>
                  <a:gd name="connsiteY86" fmla="*/ 990600 h 1935577"/>
                  <a:gd name="connsiteX87" fmla="*/ 822960 w 1083616"/>
                  <a:gd name="connsiteY87" fmla="*/ 853440 h 1935577"/>
                  <a:gd name="connsiteX88" fmla="*/ 777240 w 1083616"/>
                  <a:gd name="connsiteY88" fmla="*/ 868680 h 1935577"/>
                  <a:gd name="connsiteX89" fmla="*/ 762000 w 1083616"/>
                  <a:gd name="connsiteY89" fmla="*/ 838200 h 1935577"/>
                  <a:gd name="connsiteX90" fmla="*/ 746760 w 1083616"/>
                  <a:gd name="connsiteY90" fmla="*/ 746760 h 1935577"/>
                  <a:gd name="connsiteX91" fmla="*/ 655320 w 1083616"/>
                  <a:gd name="connsiteY91" fmla="*/ 792480 h 1935577"/>
                  <a:gd name="connsiteX92" fmla="*/ 579120 w 1083616"/>
                  <a:gd name="connsiteY92" fmla="*/ 762000 h 1935577"/>
                  <a:gd name="connsiteX93" fmla="*/ 701040 w 1083616"/>
                  <a:gd name="connsiteY93" fmla="*/ 701040 h 1935577"/>
                  <a:gd name="connsiteX94" fmla="*/ 655320 w 1083616"/>
                  <a:gd name="connsiteY94" fmla="*/ 685800 h 1935577"/>
                  <a:gd name="connsiteX95" fmla="*/ 609600 w 1083616"/>
                  <a:gd name="connsiteY95" fmla="*/ 655320 h 1935577"/>
                  <a:gd name="connsiteX96" fmla="*/ 594360 w 1083616"/>
                  <a:gd name="connsiteY96" fmla="*/ 594360 h 1935577"/>
                  <a:gd name="connsiteX97" fmla="*/ 548640 w 1083616"/>
                  <a:gd name="connsiteY97" fmla="*/ 548640 h 1935577"/>
                  <a:gd name="connsiteX98" fmla="*/ 563880 w 1083616"/>
                  <a:gd name="connsiteY98" fmla="*/ 472440 h 1935577"/>
                  <a:gd name="connsiteX99" fmla="*/ 472440 w 1083616"/>
                  <a:gd name="connsiteY99" fmla="*/ 441960 h 1935577"/>
                  <a:gd name="connsiteX100" fmla="*/ 487680 w 1083616"/>
                  <a:gd name="connsiteY100" fmla="*/ 396240 h 1935577"/>
                  <a:gd name="connsiteX101" fmla="*/ 579120 w 1083616"/>
                  <a:gd name="connsiteY101" fmla="*/ 365760 h 1935577"/>
                  <a:gd name="connsiteX102" fmla="*/ 518160 w 1083616"/>
                  <a:gd name="connsiteY102" fmla="*/ 304800 h 1935577"/>
                  <a:gd name="connsiteX103" fmla="*/ 472440 w 1083616"/>
                  <a:gd name="connsiteY103" fmla="*/ 274320 h 1935577"/>
                  <a:gd name="connsiteX104" fmla="*/ 441960 w 1083616"/>
                  <a:gd name="connsiteY104" fmla="*/ 228600 h 1935577"/>
                  <a:gd name="connsiteX105" fmla="*/ 411480 w 1083616"/>
                  <a:gd name="connsiteY105" fmla="*/ 137160 h 1935577"/>
                  <a:gd name="connsiteX106" fmla="*/ 381000 w 1083616"/>
                  <a:gd name="connsiteY106" fmla="*/ 91440 h 1935577"/>
                  <a:gd name="connsiteX107" fmla="*/ 350520 w 1083616"/>
                  <a:gd name="connsiteY107" fmla="*/ 0 h 1935577"/>
                  <a:gd name="connsiteX108" fmla="*/ 320040 w 1083616"/>
                  <a:gd name="connsiteY108" fmla="*/ 152400 h 1935577"/>
                  <a:gd name="connsiteX109" fmla="*/ 320040 w 1083616"/>
                  <a:gd name="connsiteY109" fmla="*/ 152400 h 193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1083616" h="1935577">
                    <a:moveTo>
                      <a:pt x="320040" y="91440"/>
                    </a:moveTo>
                    <a:lnTo>
                      <a:pt x="320040" y="91440"/>
                    </a:lnTo>
                    <a:cubicBezTo>
                      <a:pt x="325120" y="147320"/>
                      <a:pt x="327345" y="203534"/>
                      <a:pt x="335280" y="259080"/>
                    </a:cubicBezTo>
                    <a:cubicBezTo>
                      <a:pt x="337552" y="274983"/>
                      <a:pt x="352294" y="288834"/>
                      <a:pt x="350520" y="304800"/>
                    </a:cubicBezTo>
                    <a:cubicBezTo>
                      <a:pt x="346972" y="336732"/>
                      <a:pt x="346773" y="378418"/>
                      <a:pt x="320040" y="396240"/>
                    </a:cubicBezTo>
                    <a:lnTo>
                      <a:pt x="274320" y="426720"/>
                    </a:lnTo>
                    <a:cubicBezTo>
                      <a:pt x="262807" y="419045"/>
                      <a:pt x="165111" y="339106"/>
                      <a:pt x="243840" y="457200"/>
                    </a:cubicBezTo>
                    <a:cubicBezTo>
                      <a:pt x="260722" y="482523"/>
                      <a:pt x="309200" y="494227"/>
                      <a:pt x="335280" y="502920"/>
                    </a:cubicBezTo>
                    <a:cubicBezTo>
                      <a:pt x="320040" y="513080"/>
                      <a:pt x="306395" y="526185"/>
                      <a:pt x="289560" y="533400"/>
                    </a:cubicBezTo>
                    <a:cubicBezTo>
                      <a:pt x="270308" y="541651"/>
                      <a:pt x="241167" y="531884"/>
                      <a:pt x="228600" y="548640"/>
                    </a:cubicBezTo>
                    <a:cubicBezTo>
                      <a:pt x="217465" y="563486"/>
                      <a:pt x="271605" y="636007"/>
                      <a:pt x="274320" y="640080"/>
                    </a:cubicBezTo>
                    <a:cubicBezTo>
                      <a:pt x="259080" y="650240"/>
                      <a:pt x="246667" y="667549"/>
                      <a:pt x="228600" y="670560"/>
                    </a:cubicBezTo>
                    <a:cubicBezTo>
                      <a:pt x="212754" y="673201"/>
                      <a:pt x="186030" y="639568"/>
                      <a:pt x="182880" y="655320"/>
                    </a:cubicBezTo>
                    <a:cubicBezTo>
                      <a:pt x="176579" y="686825"/>
                      <a:pt x="213360" y="746760"/>
                      <a:pt x="213360" y="746760"/>
                    </a:cubicBezTo>
                    <a:cubicBezTo>
                      <a:pt x="138201" y="796866"/>
                      <a:pt x="168228" y="755262"/>
                      <a:pt x="213360" y="822960"/>
                    </a:cubicBezTo>
                    <a:cubicBezTo>
                      <a:pt x="222271" y="836326"/>
                      <a:pt x="223520" y="853440"/>
                      <a:pt x="228600" y="868680"/>
                    </a:cubicBezTo>
                    <a:cubicBezTo>
                      <a:pt x="213360" y="873760"/>
                      <a:pt x="198326" y="879507"/>
                      <a:pt x="182880" y="883920"/>
                    </a:cubicBezTo>
                    <a:cubicBezTo>
                      <a:pt x="162741" y="889674"/>
                      <a:pt x="131287" y="880426"/>
                      <a:pt x="121920" y="899160"/>
                    </a:cubicBezTo>
                    <a:cubicBezTo>
                      <a:pt x="114736" y="913528"/>
                      <a:pt x="152400" y="909320"/>
                      <a:pt x="167640" y="914400"/>
                    </a:cubicBezTo>
                    <a:cubicBezTo>
                      <a:pt x="177800" y="929640"/>
                      <a:pt x="201712" y="942159"/>
                      <a:pt x="198120" y="960120"/>
                    </a:cubicBezTo>
                    <a:cubicBezTo>
                      <a:pt x="190731" y="997067"/>
                      <a:pt x="62426" y="1005596"/>
                      <a:pt x="60960" y="1005840"/>
                    </a:cubicBezTo>
                    <a:cubicBezTo>
                      <a:pt x="91440" y="1016000"/>
                      <a:pt x="200660" y="1018540"/>
                      <a:pt x="137160" y="1082040"/>
                    </a:cubicBezTo>
                    <a:cubicBezTo>
                      <a:pt x="125801" y="1093399"/>
                      <a:pt x="105483" y="1089478"/>
                      <a:pt x="91440" y="1097280"/>
                    </a:cubicBezTo>
                    <a:cubicBezTo>
                      <a:pt x="59418" y="1115070"/>
                      <a:pt x="0" y="1158240"/>
                      <a:pt x="0" y="1158240"/>
                    </a:cubicBezTo>
                    <a:cubicBezTo>
                      <a:pt x="15240" y="1168400"/>
                      <a:pt x="28049" y="1183901"/>
                      <a:pt x="45720" y="1188720"/>
                    </a:cubicBezTo>
                    <a:cubicBezTo>
                      <a:pt x="85233" y="1199496"/>
                      <a:pt x="133562" y="1181242"/>
                      <a:pt x="167640" y="1203960"/>
                    </a:cubicBezTo>
                    <a:cubicBezTo>
                      <a:pt x="182880" y="1214120"/>
                      <a:pt x="150944" y="1237619"/>
                      <a:pt x="137160" y="1249680"/>
                    </a:cubicBezTo>
                    <a:cubicBezTo>
                      <a:pt x="109591" y="1273803"/>
                      <a:pt x="45720" y="1310640"/>
                      <a:pt x="45720" y="1310640"/>
                    </a:cubicBezTo>
                    <a:cubicBezTo>
                      <a:pt x="60960" y="1320800"/>
                      <a:pt x="75057" y="1332929"/>
                      <a:pt x="91440" y="1341120"/>
                    </a:cubicBezTo>
                    <a:cubicBezTo>
                      <a:pt x="115909" y="1353354"/>
                      <a:pt x="172137" y="1344616"/>
                      <a:pt x="167640" y="1371600"/>
                    </a:cubicBezTo>
                    <a:cubicBezTo>
                      <a:pt x="161618" y="1407734"/>
                      <a:pt x="106680" y="1412240"/>
                      <a:pt x="76200" y="1432560"/>
                    </a:cubicBezTo>
                    <a:lnTo>
                      <a:pt x="30480" y="1463040"/>
                    </a:lnTo>
                    <a:cubicBezTo>
                      <a:pt x="45720" y="1468120"/>
                      <a:pt x="60754" y="1473867"/>
                      <a:pt x="76200" y="1478280"/>
                    </a:cubicBezTo>
                    <a:cubicBezTo>
                      <a:pt x="210153" y="1516552"/>
                      <a:pt x="73259" y="1472220"/>
                      <a:pt x="182880" y="1508760"/>
                    </a:cubicBezTo>
                    <a:cubicBezTo>
                      <a:pt x="177800" y="1529080"/>
                      <a:pt x="183543" y="1556089"/>
                      <a:pt x="167640" y="1569720"/>
                    </a:cubicBezTo>
                    <a:cubicBezTo>
                      <a:pt x="143246" y="1590629"/>
                      <a:pt x="76200" y="1600200"/>
                      <a:pt x="76200" y="1600200"/>
                    </a:cubicBezTo>
                    <a:cubicBezTo>
                      <a:pt x="91440" y="1605280"/>
                      <a:pt x="106474" y="1611027"/>
                      <a:pt x="121920" y="1615440"/>
                    </a:cubicBezTo>
                    <a:cubicBezTo>
                      <a:pt x="255873" y="1653712"/>
                      <a:pt x="118979" y="1609380"/>
                      <a:pt x="228600" y="1645920"/>
                    </a:cubicBezTo>
                    <a:cubicBezTo>
                      <a:pt x="213360" y="1656080"/>
                      <a:pt x="199263" y="1668209"/>
                      <a:pt x="182880" y="1676400"/>
                    </a:cubicBezTo>
                    <a:cubicBezTo>
                      <a:pt x="150200" y="1692740"/>
                      <a:pt x="92261" y="1699924"/>
                      <a:pt x="60960" y="1706880"/>
                    </a:cubicBezTo>
                    <a:cubicBezTo>
                      <a:pt x="40513" y="1711424"/>
                      <a:pt x="20320" y="1717040"/>
                      <a:pt x="0" y="1722120"/>
                    </a:cubicBezTo>
                    <a:cubicBezTo>
                      <a:pt x="103776" y="1756712"/>
                      <a:pt x="-23865" y="1713171"/>
                      <a:pt x="121920" y="1767840"/>
                    </a:cubicBezTo>
                    <a:cubicBezTo>
                      <a:pt x="165647" y="1784238"/>
                      <a:pt x="180562" y="1786310"/>
                      <a:pt x="228600" y="1798320"/>
                    </a:cubicBezTo>
                    <a:cubicBezTo>
                      <a:pt x="182880" y="1803400"/>
                      <a:pt x="132585" y="1792988"/>
                      <a:pt x="91440" y="1813560"/>
                    </a:cubicBezTo>
                    <a:cubicBezTo>
                      <a:pt x="75057" y="1821751"/>
                      <a:pt x="118985" y="1841768"/>
                      <a:pt x="137160" y="1844040"/>
                    </a:cubicBezTo>
                    <a:cubicBezTo>
                      <a:pt x="162863" y="1847253"/>
                      <a:pt x="187960" y="1833880"/>
                      <a:pt x="213360" y="1828800"/>
                    </a:cubicBezTo>
                    <a:cubicBezTo>
                      <a:pt x="228600" y="1818640"/>
                      <a:pt x="242245" y="1805535"/>
                      <a:pt x="259080" y="1798320"/>
                    </a:cubicBezTo>
                    <a:cubicBezTo>
                      <a:pt x="278332" y="1790069"/>
                      <a:pt x="299901" y="1788834"/>
                      <a:pt x="320040" y="1783080"/>
                    </a:cubicBezTo>
                    <a:cubicBezTo>
                      <a:pt x="335486" y="1778667"/>
                      <a:pt x="350520" y="1772920"/>
                      <a:pt x="365760" y="1767840"/>
                    </a:cubicBezTo>
                    <a:cubicBezTo>
                      <a:pt x="396240" y="1772920"/>
                      <a:pt x="424180" y="1775460"/>
                      <a:pt x="457200" y="1783080"/>
                    </a:cubicBezTo>
                    <a:cubicBezTo>
                      <a:pt x="490220" y="1790700"/>
                      <a:pt x="535940" y="1803400"/>
                      <a:pt x="563880" y="1813560"/>
                    </a:cubicBezTo>
                    <a:cubicBezTo>
                      <a:pt x="591820" y="1823720"/>
                      <a:pt x="604520" y="1833880"/>
                      <a:pt x="624840" y="1844040"/>
                    </a:cubicBezTo>
                    <a:cubicBezTo>
                      <a:pt x="687515" y="1938052"/>
                      <a:pt x="697484" y="1895899"/>
                      <a:pt x="731520" y="1905718"/>
                    </a:cubicBezTo>
                    <a:cubicBezTo>
                      <a:pt x="765556" y="1915537"/>
                      <a:pt x="808734" y="1897877"/>
                      <a:pt x="829054" y="1902957"/>
                    </a:cubicBezTo>
                    <a:cubicBezTo>
                      <a:pt x="833037" y="1901961"/>
                      <a:pt x="882396" y="1937679"/>
                      <a:pt x="899160" y="1935480"/>
                    </a:cubicBezTo>
                    <a:cubicBezTo>
                      <a:pt x="915924" y="1933281"/>
                      <a:pt x="919480" y="1905000"/>
                      <a:pt x="929640" y="1889760"/>
                    </a:cubicBezTo>
                    <a:cubicBezTo>
                      <a:pt x="814722" y="1851454"/>
                      <a:pt x="956373" y="1903126"/>
                      <a:pt x="838200" y="1844040"/>
                    </a:cubicBezTo>
                    <a:cubicBezTo>
                      <a:pt x="816336" y="1833108"/>
                      <a:pt x="719882" y="1810651"/>
                      <a:pt x="853440" y="1844040"/>
                    </a:cubicBezTo>
                    <a:cubicBezTo>
                      <a:pt x="868680" y="1838960"/>
                      <a:pt x="885212" y="1836770"/>
                      <a:pt x="899160" y="1828800"/>
                    </a:cubicBezTo>
                    <a:cubicBezTo>
                      <a:pt x="921213" y="1816198"/>
                      <a:pt x="939451" y="1797843"/>
                      <a:pt x="960120" y="1783080"/>
                    </a:cubicBezTo>
                    <a:cubicBezTo>
                      <a:pt x="975025" y="1772434"/>
                      <a:pt x="990600" y="1762760"/>
                      <a:pt x="1005840" y="1752600"/>
                    </a:cubicBezTo>
                    <a:cubicBezTo>
                      <a:pt x="890922" y="1714294"/>
                      <a:pt x="1032573" y="1765966"/>
                      <a:pt x="914400" y="1706880"/>
                    </a:cubicBezTo>
                    <a:cubicBezTo>
                      <a:pt x="788207" y="1643784"/>
                      <a:pt x="953987" y="1748511"/>
                      <a:pt x="822960" y="1661160"/>
                    </a:cubicBezTo>
                    <a:cubicBezTo>
                      <a:pt x="838200" y="1656080"/>
                      <a:pt x="854312" y="1653104"/>
                      <a:pt x="868680" y="1645920"/>
                    </a:cubicBezTo>
                    <a:cubicBezTo>
                      <a:pt x="986853" y="1586834"/>
                      <a:pt x="845202" y="1638506"/>
                      <a:pt x="960120" y="1600200"/>
                    </a:cubicBezTo>
                    <a:cubicBezTo>
                      <a:pt x="805198" y="1569216"/>
                      <a:pt x="898398" y="1600962"/>
                      <a:pt x="929640" y="1569720"/>
                    </a:cubicBezTo>
                    <a:cubicBezTo>
                      <a:pt x="940999" y="1558361"/>
                      <a:pt x="935969" y="1537366"/>
                      <a:pt x="944880" y="1524000"/>
                    </a:cubicBezTo>
                    <a:cubicBezTo>
                      <a:pt x="956835" y="1506067"/>
                      <a:pt x="974043" y="1492078"/>
                      <a:pt x="990600" y="1478280"/>
                    </a:cubicBezTo>
                    <a:cubicBezTo>
                      <a:pt x="1029991" y="1445454"/>
                      <a:pt x="1070970" y="1436250"/>
                      <a:pt x="990600" y="1463040"/>
                    </a:cubicBezTo>
                    <a:cubicBezTo>
                      <a:pt x="1005840" y="1447800"/>
                      <a:pt x="1018387" y="1429275"/>
                      <a:pt x="1036320" y="1417320"/>
                    </a:cubicBezTo>
                    <a:cubicBezTo>
                      <a:pt x="1083642" y="1385772"/>
                      <a:pt x="1113392" y="1422981"/>
                      <a:pt x="1036320" y="1371600"/>
                    </a:cubicBezTo>
                    <a:cubicBezTo>
                      <a:pt x="1021080" y="1376680"/>
                      <a:pt x="1006664" y="1386840"/>
                      <a:pt x="990600" y="1386840"/>
                    </a:cubicBezTo>
                    <a:cubicBezTo>
                      <a:pt x="959052" y="1386840"/>
                      <a:pt x="922276" y="1356531"/>
                      <a:pt x="899160" y="1341120"/>
                    </a:cubicBezTo>
                    <a:cubicBezTo>
                      <a:pt x="909320" y="1325880"/>
                      <a:pt x="916688" y="1308352"/>
                      <a:pt x="929640" y="1295400"/>
                    </a:cubicBezTo>
                    <a:cubicBezTo>
                      <a:pt x="975845" y="1249195"/>
                      <a:pt x="1051156" y="1254092"/>
                      <a:pt x="868680" y="1280160"/>
                    </a:cubicBezTo>
                    <a:cubicBezTo>
                      <a:pt x="799106" y="1303351"/>
                      <a:pt x="816979" y="1301849"/>
                      <a:pt x="868680" y="1264920"/>
                    </a:cubicBezTo>
                    <a:cubicBezTo>
                      <a:pt x="889349" y="1250157"/>
                      <a:pt x="909320" y="1234440"/>
                      <a:pt x="929640" y="1219200"/>
                    </a:cubicBezTo>
                    <a:lnTo>
                      <a:pt x="838200" y="1188720"/>
                    </a:lnTo>
                    <a:cubicBezTo>
                      <a:pt x="822960" y="1183640"/>
                      <a:pt x="808065" y="1177376"/>
                      <a:pt x="792480" y="1173480"/>
                    </a:cubicBezTo>
                    <a:lnTo>
                      <a:pt x="731520" y="1158240"/>
                    </a:lnTo>
                    <a:cubicBezTo>
                      <a:pt x="762000" y="1137920"/>
                      <a:pt x="788207" y="1108864"/>
                      <a:pt x="822960" y="1097280"/>
                    </a:cubicBezTo>
                    <a:lnTo>
                      <a:pt x="914400" y="1066800"/>
                    </a:lnTo>
                    <a:cubicBezTo>
                      <a:pt x="878840" y="1061720"/>
                      <a:pt x="836457" y="1073113"/>
                      <a:pt x="807720" y="1051560"/>
                    </a:cubicBezTo>
                    <a:cubicBezTo>
                      <a:pt x="793067" y="1040570"/>
                      <a:pt x="841998" y="1035383"/>
                      <a:pt x="853440" y="1021080"/>
                    </a:cubicBezTo>
                    <a:cubicBezTo>
                      <a:pt x="863475" y="1008536"/>
                      <a:pt x="884432" y="978510"/>
                      <a:pt x="868680" y="975360"/>
                    </a:cubicBezTo>
                    <a:cubicBezTo>
                      <a:pt x="837175" y="969059"/>
                      <a:pt x="807720" y="995680"/>
                      <a:pt x="777240" y="1005840"/>
                    </a:cubicBezTo>
                    <a:cubicBezTo>
                      <a:pt x="714144" y="1026872"/>
                      <a:pt x="718154" y="1029991"/>
                      <a:pt x="777240" y="990600"/>
                    </a:cubicBezTo>
                    <a:cubicBezTo>
                      <a:pt x="801871" y="953653"/>
                      <a:pt x="843493" y="904771"/>
                      <a:pt x="822960" y="853440"/>
                    </a:cubicBezTo>
                    <a:cubicBezTo>
                      <a:pt x="816994" y="838525"/>
                      <a:pt x="792480" y="863600"/>
                      <a:pt x="777240" y="868680"/>
                    </a:cubicBezTo>
                    <a:cubicBezTo>
                      <a:pt x="628479" y="831490"/>
                      <a:pt x="751797" y="873910"/>
                      <a:pt x="762000" y="838200"/>
                    </a:cubicBezTo>
                    <a:cubicBezTo>
                      <a:pt x="770489" y="808488"/>
                      <a:pt x="751840" y="777240"/>
                      <a:pt x="746760" y="746760"/>
                    </a:cubicBezTo>
                    <a:cubicBezTo>
                      <a:pt x="729324" y="758384"/>
                      <a:pt x="681887" y="795801"/>
                      <a:pt x="655320" y="792480"/>
                    </a:cubicBezTo>
                    <a:cubicBezTo>
                      <a:pt x="628175" y="789087"/>
                      <a:pt x="604520" y="772160"/>
                      <a:pt x="579120" y="762000"/>
                    </a:cubicBezTo>
                    <a:cubicBezTo>
                      <a:pt x="609180" y="754485"/>
                      <a:pt x="690678" y="742489"/>
                      <a:pt x="701040" y="701040"/>
                    </a:cubicBezTo>
                    <a:cubicBezTo>
                      <a:pt x="704936" y="685455"/>
                      <a:pt x="669688" y="692984"/>
                      <a:pt x="655320" y="685800"/>
                    </a:cubicBezTo>
                    <a:cubicBezTo>
                      <a:pt x="638937" y="677609"/>
                      <a:pt x="624840" y="665480"/>
                      <a:pt x="609600" y="655320"/>
                    </a:cubicBezTo>
                    <a:cubicBezTo>
                      <a:pt x="660059" y="579632"/>
                      <a:pt x="647749" y="629953"/>
                      <a:pt x="594360" y="594360"/>
                    </a:cubicBezTo>
                    <a:cubicBezTo>
                      <a:pt x="576427" y="582405"/>
                      <a:pt x="563880" y="563880"/>
                      <a:pt x="548640" y="548640"/>
                    </a:cubicBezTo>
                    <a:cubicBezTo>
                      <a:pt x="553720" y="523240"/>
                      <a:pt x="552296" y="495608"/>
                      <a:pt x="563880" y="472440"/>
                    </a:cubicBezTo>
                    <a:cubicBezTo>
                      <a:pt x="600703" y="398795"/>
                      <a:pt x="719438" y="414516"/>
                      <a:pt x="472440" y="441960"/>
                    </a:cubicBezTo>
                    <a:cubicBezTo>
                      <a:pt x="477520" y="426720"/>
                      <a:pt x="474608" y="405577"/>
                      <a:pt x="487680" y="396240"/>
                    </a:cubicBezTo>
                    <a:cubicBezTo>
                      <a:pt x="513824" y="377566"/>
                      <a:pt x="579120" y="365760"/>
                      <a:pt x="579120" y="365760"/>
                    </a:cubicBezTo>
                    <a:cubicBezTo>
                      <a:pt x="479367" y="332509"/>
                      <a:pt x="577273" y="378691"/>
                      <a:pt x="518160" y="304800"/>
                    </a:cubicBezTo>
                    <a:cubicBezTo>
                      <a:pt x="506718" y="290497"/>
                      <a:pt x="487680" y="284480"/>
                      <a:pt x="472440" y="274320"/>
                    </a:cubicBezTo>
                    <a:cubicBezTo>
                      <a:pt x="462280" y="259080"/>
                      <a:pt x="449399" y="245338"/>
                      <a:pt x="441960" y="228600"/>
                    </a:cubicBezTo>
                    <a:cubicBezTo>
                      <a:pt x="428911" y="199240"/>
                      <a:pt x="429302" y="163893"/>
                      <a:pt x="411480" y="137160"/>
                    </a:cubicBezTo>
                    <a:cubicBezTo>
                      <a:pt x="401320" y="121920"/>
                      <a:pt x="388439" y="108178"/>
                      <a:pt x="381000" y="91440"/>
                    </a:cubicBezTo>
                    <a:cubicBezTo>
                      <a:pt x="367951" y="62080"/>
                      <a:pt x="350520" y="0"/>
                      <a:pt x="350520" y="0"/>
                    </a:cubicBezTo>
                    <a:cubicBezTo>
                      <a:pt x="300315" y="75308"/>
                      <a:pt x="320040" y="27404"/>
                      <a:pt x="320040" y="152400"/>
                    </a:cubicBezTo>
                    <a:lnTo>
                      <a:pt x="320040" y="152400"/>
                    </a:lnTo>
                  </a:path>
                </a:pathLst>
              </a:custGeom>
              <a:solidFill>
                <a:srgbClr val="00482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6" name="Group 55"/>
            <p:cNvGrpSpPr/>
            <p:nvPr/>
          </p:nvGrpSpPr>
          <p:grpSpPr>
            <a:xfrm>
              <a:off x="8122801" y="2275252"/>
              <a:ext cx="424439" cy="1067735"/>
              <a:chOff x="8964859" y="1033121"/>
              <a:chExt cx="1806095" cy="3570892"/>
            </a:xfrm>
            <a:effectLst>
              <a:outerShdw blurRad="76200" dir="13500000" sy="23000" kx="1200000" algn="br" rotWithShape="0">
                <a:prstClr val="black">
                  <a:alpha val="20000"/>
                </a:prstClr>
              </a:outerShdw>
            </a:effectLst>
          </p:grpSpPr>
          <p:sp>
            <p:nvSpPr>
              <p:cNvPr id="57" name="Can 56"/>
              <p:cNvSpPr/>
              <p:nvPr/>
            </p:nvSpPr>
            <p:spPr>
              <a:xfrm>
                <a:off x="9753600" y="3713213"/>
                <a:ext cx="76200" cy="890800"/>
              </a:xfrm>
              <a:prstGeom prst="can">
                <a:avLst/>
              </a:prstGeom>
              <a:solidFill>
                <a:schemeClr val="bg2">
                  <a:lumMod val="1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8" name="Freeform 57"/>
              <p:cNvSpPr/>
              <p:nvPr/>
            </p:nvSpPr>
            <p:spPr>
              <a:xfrm>
                <a:off x="8964859" y="1033121"/>
                <a:ext cx="1806095" cy="3277409"/>
              </a:xfrm>
              <a:custGeom>
                <a:avLst/>
                <a:gdLst>
                  <a:gd name="connsiteX0" fmla="*/ 320040 w 1083616"/>
                  <a:gd name="connsiteY0" fmla="*/ 91440 h 1965960"/>
                  <a:gd name="connsiteX1" fmla="*/ 320040 w 1083616"/>
                  <a:gd name="connsiteY1" fmla="*/ 91440 h 1965960"/>
                  <a:gd name="connsiteX2" fmla="*/ 335280 w 1083616"/>
                  <a:gd name="connsiteY2" fmla="*/ 259080 h 1965960"/>
                  <a:gd name="connsiteX3" fmla="*/ 350520 w 1083616"/>
                  <a:gd name="connsiteY3" fmla="*/ 304800 h 1965960"/>
                  <a:gd name="connsiteX4" fmla="*/ 320040 w 1083616"/>
                  <a:gd name="connsiteY4" fmla="*/ 396240 h 1965960"/>
                  <a:gd name="connsiteX5" fmla="*/ 274320 w 1083616"/>
                  <a:gd name="connsiteY5" fmla="*/ 426720 h 1965960"/>
                  <a:gd name="connsiteX6" fmla="*/ 243840 w 1083616"/>
                  <a:gd name="connsiteY6" fmla="*/ 457200 h 1965960"/>
                  <a:gd name="connsiteX7" fmla="*/ 335280 w 1083616"/>
                  <a:gd name="connsiteY7" fmla="*/ 502920 h 1965960"/>
                  <a:gd name="connsiteX8" fmla="*/ 289560 w 1083616"/>
                  <a:gd name="connsiteY8" fmla="*/ 533400 h 1965960"/>
                  <a:gd name="connsiteX9" fmla="*/ 228600 w 1083616"/>
                  <a:gd name="connsiteY9" fmla="*/ 548640 h 1965960"/>
                  <a:gd name="connsiteX10" fmla="*/ 274320 w 1083616"/>
                  <a:gd name="connsiteY10" fmla="*/ 640080 h 1965960"/>
                  <a:gd name="connsiteX11" fmla="*/ 228600 w 1083616"/>
                  <a:gd name="connsiteY11" fmla="*/ 670560 h 1965960"/>
                  <a:gd name="connsiteX12" fmla="*/ 182880 w 1083616"/>
                  <a:gd name="connsiteY12" fmla="*/ 655320 h 1965960"/>
                  <a:gd name="connsiteX13" fmla="*/ 213360 w 1083616"/>
                  <a:gd name="connsiteY13" fmla="*/ 746760 h 1965960"/>
                  <a:gd name="connsiteX14" fmla="*/ 213360 w 1083616"/>
                  <a:gd name="connsiteY14" fmla="*/ 822960 h 1965960"/>
                  <a:gd name="connsiteX15" fmla="*/ 228600 w 1083616"/>
                  <a:gd name="connsiteY15" fmla="*/ 868680 h 1965960"/>
                  <a:gd name="connsiteX16" fmla="*/ 182880 w 1083616"/>
                  <a:gd name="connsiteY16" fmla="*/ 883920 h 1965960"/>
                  <a:gd name="connsiteX17" fmla="*/ 121920 w 1083616"/>
                  <a:gd name="connsiteY17" fmla="*/ 899160 h 1965960"/>
                  <a:gd name="connsiteX18" fmla="*/ 167640 w 1083616"/>
                  <a:gd name="connsiteY18" fmla="*/ 914400 h 1965960"/>
                  <a:gd name="connsiteX19" fmla="*/ 198120 w 1083616"/>
                  <a:gd name="connsiteY19" fmla="*/ 960120 h 1965960"/>
                  <a:gd name="connsiteX20" fmla="*/ 60960 w 1083616"/>
                  <a:gd name="connsiteY20" fmla="*/ 1005840 h 1965960"/>
                  <a:gd name="connsiteX21" fmla="*/ 137160 w 1083616"/>
                  <a:gd name="connsiteY21" fmla="*/ 1082040 h 1965960"/>
                  <a:gd name="connsiteX22" fmla="*/ 91440 w 1083616"/>
                  <a:gd name="connsiteY22" fmla="*/ 1097280 h 1965960"/>
                  <a:gd name="connsiteX23" fmla="*/ 0 w 1083616"/>
                  <a:gd name="connsiteY23" fmla="*/ 1158240 h 1965960"/>
                  <a:gd name="connsiteX24" fmla="*/ 45720 w 1083616"/>
                  <a:gd name="connsiteY24" fmla="*/ 1188720 h 1965960"/>
                  <a:gd name="connsiteX25" fmla="*/ 167640 w 1083616"/>
                  <a:gd name="connsiteY25" fmla="*/ 1203960 h 1965960"/>
                  <a:gd name="connsiteX26" fmla="*/ 137160 w 1083616"/>
                  <a:gd name="connsiteY26" fmla="*/ 1249680 h 1965960"/>
                  <a:gd name="connsiteX27" fmla="*/ 45720 w 1083616"/>
                  <a:gd name="connsiteY27" fmla="*/ 1310640 h 1965960"/>
                  <a:gd name="connsiteX28" fmla="*/ 91440 w 1083616"/>
                  <a:gd name="connsiteY28" fmla="*/ 1341120 h 1965960"/>
                  <a:gd name="connsiteX29" fmla="*/ 167640 w 1083616"/>
                  <a:gd name="connsiteY29" fmla="*/ 1371600 h 1965960"/>
                  <a:gd name="connsiteX30" fmla="*/ 76200 w 1083616"/>
                  <a:gd name="connsiteY30" fmla="*/ 1432560 h 1965960"/>
                  <a:gd name="connsiteX31" fmla="*/ 30480 w 1083616"/>
                  <a:gd name="connsiteY31" fmla="*/ 1463040 h 1965960"/>
                  <a:gd name="connsiteX32" fmla="*/ 76200 w 1083616"/>
                  <a:gd name="connsiteY32" fmla="*/ 1478280 h 1965960"/>
                  <a:gd name="connsiteX33" fmla="*/ 182880 w 1083616"/>
                  <a:gd name="connsiteY33" fmla="*/ 1508760 h 1965960"/>
                  <a:gd name="connsiteX34" fmla="*/ 167640 w 1083616"/>
                  <a:gd name="connsiteY34" fmla="*/ 1569720 h 1965960"/>
                  <a:gd name="connsiteX35" fmla="*/ 76200 w 1083616"/>
                  <a:gd name="connsiteY35" fmla="*/ 1600200 h 1965960"/>
                  <a:gd name="connsiteX36" fmla="*/ 121920 w 1083616"/>
                  <a:gd name="connsiteY36" fmla="*/ 1615440 h 1965960"/>
                  <a:gd name="connsiteX37" fmla="*/ 228600 w 1083616"/>
                  <a:gd name="connsiteY37" fmla="*/ 1645920 h 1965960"/>
                  <a:gd name="connsiteX38" fmla="*/ 182880 w 1083616"/>
                  <a:gd name="connsiteY38" fmla="*/ 1676400 h 1965960"/>
                  <a:gd name="connsiteX39" fmla="*/ 60960 w 1083616"/>
                  <a:gd name="connsiteY39" fmla="*/ 1706880 h 1965960"/>
                  <a:gd name="connsiteX40" fmla="*/ 0 w 1083616"/>
                  <a:gd name="connsiteY40" fmla="*/ 1722120 h 1965960"/>
                  <a:gd name="connsiteX41" fmla="*/ 121920 w 1083616"/>
                  <a:gd name="connsiteY41" fmla="*/ 1767840 h 1965960"/>
                  <a:gd name="connsiteX42" fmla="*/ 228600 w 1083616"/>
                  <a:gd name="connsiteY42" fmla="*/ 1798320 h 1965960"/>
                  <a:gd name="connsiteX43" fmla="*/ 91440 w 1083616"/>
                  <a:gd name="connsiteY43" fmla="*/ 1813560 h 1965960"/>
                  <a:gd name="connsiteX44" fmla="*/ 137160 w 1083616"/>
                  <a:gd name="connsiteY44" fmla="*/ 1844040 h 1965960"/>
                  <a:gd name="connsiteX45" fmla="*/ 213360 w 1083616"/>
                  <a:gd name="connsiteY45" fmla="*/ 1828800 h 1965960"/>
                  <a:gd name="connsiteX46" fmla="*/ 259080 w 1083616"/>
                  <a:gd name="connsiteY46" fmla="*/ 1798320 h 1965960"/>
                  <a:gd name="connsiteX47" fmla="*/ 320040 w 1083616"/>
                  <a:gd name="connsiteY47" fmla="*/ 1783080 h 1965960"/>
                  <a:gd name="connsiteX48" fmla="*/ 365760 w 1083616"/>
                  <a:gd name="connsiteY48" fmla="*/ 1767840 h 1965960"/>
                  <a:gd name="connsiteX49" fmla="*/ 457200 w 1083616"/>
                  <a:gd name="connsiteY49" fmla="*/ 1783080 h 1965960"/>
                  <a:gd name="connsiteX50" fmla="*/ 518160 w 1083616"/>
                  <a:gd name="connsiteY50" fmla="*/ 1965960 h 1965960"/>
                  <a:gd name="connsiteX51" fmla="*/ 548640 w 1083616"/>
                  <a:gd name="connsiteY51" fmla="*/ 1920240 h 1965960"/>
                  <a:gd name="connsiteX52" fmla="*/ 563880 w 1083616"/>
                  <a:gd name="connsiteY52" fmla="*/ 1813560 h 1965960"/>
                  <a:gd name="connsiteX53" fmla="*/ 624840 w 1083616"/>
                  <a:gd name="connsiteY53" fmla="*/ 1844040 h 1965960"/>
                  <a:gd name="connsiteX54" fmla="*/ 731520 w 1083616"/>
                  <a:gd name="connsiteY54" fmla="*/ 1950720 h 1965960"/>
                  <a:gd name="connsiteX55" fmla="*/ 792480 w 1083616"/>
                  <a:gd name="connsiteY55" fmla="*/ 1965960 h 1965960"/>
                  <a:gd name="connsiteX56" fmla="*/ 899160 w 1083616"/>
                  <a:gd name="connsiteY56" fmla="*/ 1935480 h 1965960"/>
                  <a:gd name="connsiteX57" fmla="*/ 929640 w 1083616"/>
                  <a:gd name="connsiteY57" fmla="*/ 1889760 h 1965960"/>
                  <a:gd name="connsiteX58" fmla="*/ 838200 w 1083616"/>
                  <a:gd name="connsiteY58" fmla="*/ 1844040 h 1965960"/>
                  <a:gd name="connsiteX59" fmla="*/ 853440 w 1083616"/>
                  <a:gd name="connsiteY59" fmla="*/ 1844040 h 1965960"/>
                  <a:gd name="connsiteX60" fmla="*/ 899160 w 1083616"/>
                  <a:gd name="connsiteY60" fmla="*/ 1828800 h 1965960"/>
                  <a:gd name="connsiteX61" fmla="*/ 960120 w 1083616"/>
                  <a:gd name="connsiteY61" fmla="*/ 1783080 h 1965960"/>
                  <a:gd name="connsiteX62" fmla="*/ 1005840 w 1083616"/>
                  <a:gd name="connsiteY62" fmla="*/ 1752600 h 1965960"/>
                  <a:gd name="connsiteX63" fmla="*/ 914400 w 1083616"/>
                  <a:gd name="connsiteY63" fmla="*/ 1706880 h 1965960"/>
                  <a:gd name="connsiteX64" fmla="*/ 822960 w 1083616"/>
                  <a:gd name="connsiteY64" fmla="*/ 1661160 h 1965960"/>
                  <a:gd name="connsiteX65" fmla="*/ 868680 w 1083616"/>
                  <a:gd name="connsiteY65" fmla="*/ 1645920 h 1965960"/>
                  <a:gd name="connsiteX66" fmla="*/ 960120 w 1083616"/>
                  <a:gd name="connsiteY66" fmla="*/ 1600200 h 1965960"/>
                  <a:gd name="connsiteX67" fmla="*/ 929640 w 1083616"/>
                  <a:gd name="connsiteY67" fmla="*/ 1569720 h 1965960"/>
                  <a:gd name="connsiteX68" fmla="*/ 944880 w 1083616"/>
                  <a:gd name="connsiteY68" fmla="*/ 1524000 h 1965960"/>
                  <a:gd name="connsiteX69" fmla="*/ 990600 w 1083616"/>
                  <a:gd name="connsiteY69" fmla="*/ 1478280 h 1965960"/>
                  <a:gd name="connsiteX70" fmla="*/ 990600 w 1083616"/>
                  <a:gd name="connsiteY70" fmla="*/ 1463040 h 1965960"/>
                  <a:gd name="connsiteX71" fmla="*/ 1036320 w 1083616"/>
                  <a:gd name="connsiteY71" fmla="*/ 1417320 h 1965960"/>
                  <a:gd name="connsiteX72" fmla="*/ 1036320 w 1083616"/>
                  <a:gd name="connsiteY72" fmla="*/ 1371600 h 1965960"/>
                  <a:gd name="connsiteX73" fmla="*/ 990600 w 1083616"/>
                  <a:gd name="connsiteY73" fmla="*/ 1386840 h 1965960"/>
                  <a:gd name="connsiteX74" fmla="*/ 899160 w 1083616"/>
                  <a:gd name="connsiteY74" fmla="*/ 1341120 h 1965960"/>
                  <a:gd name="connsiteX75" fmla="*/ 929640 w 1083616"/>
                  <a:gd name="connsiteY75" fmla="*/ 1295400 h 1965960"/>
                  <a:gd name="connsiteX76" fmla="*/ 868680 w 1083616"/>
                  <a:gd name="connsiteY76" fmla="*/ 1280160 h 1965960"/>
                  <a:gd name="connsiteX77" fmla="*/ 868680 w 1083616"/>
                  <a:gd name="connsiteY77" fmla="*/ 1264920 h 1965960"/>
                  <a:gd name="connsiteX78" fmla="*/ 929640 w 1083616"/>
                  <a:gd name="connsiteY78" fmla="*/ 1219200 h 1965960"/>
                  <a:gd name="connsiteX79" fmla="*/ 838200 w 1083616"/>
                  <a:gd name="connsiteY79" fmla="*/ 1188720 h 1965960"/>
                  <a:gd name="connsiteX80" fmla="*/ 792480 w 1083616"/>
                  <a:gd name="connsiteY80" fmla="*/ 1173480 h 1965960"/>
                  <a:gd name="connsiteX81" fmla="*/ 731520 w 1083616"/>
                  <a:gd name="connsiteY81" fmla="*/ 1158240 h 1965960"/>
                  <a:gd name="connsiteX82" fmla="*/ 822960 w 1083616"/>
                  <a:gd name="connsiteY82" fmla="*/ 1097280 h 1965960"/>
                  <a:gd name="connsiteX83" fmla="*/ 914400 w 1083616"/>
                  <a:gd name="connsiteY83" fmla="*/ 1066800 h 1965960"/>
                  <a:gd name="connsiteX84" fmla="*/ 807720 w 1083616"/>
                  <a:gd name="connsiteY84" fmla="*/ 1051560 h 1965960"/>
                  <a:gd name="connsiteX85" fmla="*/ 853440 w 1083616"/>
                  <a:gd name="connsiteY85" fmla="*/ 1021080 h 1965960"/>
                  <a:gd name="connsiteX86" fmla="*/ 868680 w 1083616"/>
                  <a:gd name="connsiteY86" fmla="*/ 975360 h 1965960"/>
                  <a:gd name="connsiteX87" fmla="*/ 777240 w 1083616"/>
                  <a:gd name="connsiteY87" fmla="*/ 1005840 h 1965960"/>
                  <a:gd name="connsiteX88" fmla="*/ 777240 w 1083616"/>
                  <a:gd name="connsiteY88" fmla="*/ 990600 h 1965960"/>
                  <a:gd name="connsiteX89" fmla="*/ 822960 w 1083616"/>
                  <a:gd name="connsiteY89" fmla="*/ 853440 h 1965960"/>
                  <a:gd name="connsiteX90" fmla="*/ 777240 w 1083616"/>
                  <a:gd name="connsiteY90" fmla="*/ 868680 h 1965960"/>
                  <a:gd name="connsiteX91" fmla="*/ 762000 w 1083616"/>
                  <a:gd name="connsiteY91" fmla="*/ 838200 h 1965960"/>
                  <a:gd name="connsiteX92" fmla="*/ 746760 w 1083616"/>
                  <a:gd name="connsiteY92" fmla="*/ 746760 h 1965960"/>
                  <a:gd name="connsiteX93" fmla="*/ 655320 w 1083616"/>
                  <a:gd name="connsiteY93" fmla="*/ 792480 h 1965960"/>
                  <a:gd name="connsiteX94" fmla="*/ 579120 w 1083616"/>
                  <a:gd name="connsiteY94" fmla="*/ 762000 h 1965960"/>
                  <a:gd name="connsiteX95" fmla="*/ 701040 w 1083616"/>
                  <a:gd name="connsiteY95" fmla="*/ 701040 h 1965960"/>
                  <a:gd name="connsiteX96" fmla="*/ 655320 w 1083616"/>
                  <a:gd name="connsiteY96" fmla="*/ 685800 h 1965960"/>
                  <a:gd name="connsiteX97" fmla="*/ 609600 w 1083616"/>
                  <a:gd name="connsiteY97" fmla="*/ 655320 h 1965960"/>
                  <a:gd name="connsiteX98" fmla="*/ 594360 w 1083616"/>
                  <a:gd name="connsiteY98" fmla="*/ 594360 h 1965960"/>
                  <a:gd name="connsiteX99" fmla="*/ 548640 w 1083616"/>
                  <a:gd name="connsiteY99" fmla="*/ 548640 h 1965960"/>
                  <a:gd name="connsiteX100" fmla="*/ 563880 w 1083616"/>
                  <a:gd name="connsiteY100" fmla="*/ 472440 h 1965960"/>
                  <a:gd name="connsiteX101" fmla="*/ 472440 w 1083616"/>
                  <a:gd name="connsiteY101" fmla="*/ 441960 h 1965960"/>
                  <a:gd name="connsiteX102" fmla="*/ 487680 w 1083616"/>
                  <a:gd name="connsiteY102" fmla="*/ 396240 h 1965960"/>
                  <a:gd name="connsiteX103" fmla="*/ 579120 w 1083616"/>
                  <a:gd name="connsiteY103" fmla="*/ 365760 h 1965960"/>
                  <a:gd name="connsiteX104" fmla="*/ 518160 w 1083616"/>
                  <a:gd name="connsiteY104" fmla="*/ 304800 h 1965960"/>
                  <a:gd name="connsiteX105" fmla="*/ 472440 w 1083616"/>
                  <a:gd name="connsiteY105" fmla="*/ 274320 h 1965960"/>
                  <a:gd name="connsiteX106" fmla="*/ 441960 w 1083616"/>
                  <a:gd name="connsiteY106" fmla="*/ 228600 h 1965960"/>
                  <a:gd name="connsiteX107" fmla="*/ 411480 w 1083616"/>
                  <a:gd name="connsiteY107" fmla="*/ 137160 h 1965960"/>
                  <a:gd name="connsiteX108" fmla="*/ 381000 w 1083616"/>
                  <a:gd name="connsiteY108" fmla="*/ 91440 h 1965960"/>
                  <a:gd name="connsiteX109" fmla="*/ 350520 w 1083616"/>
                  <a:gd name="connsiteY109" fmla="*/ 0 h 1965960"/>
                  <a:gd name="connsiteX110" fmla="*/ 320040 w 1083616"/>
                  <a:gd name="connsiteY110" fmla="*/ 152400 h 1965960"/>
                  <a:gd name="connsiteX111" fmla="*/ 320040 w 1083616"/>
                  <a:gd name="connsiteY111" fmla="*/ 152400 h 1965960"/>
                  <a:gd name="connsiteX0" fmla="*/ 320040 w 1083616"/>
                  <a:gd name="connsiteY0" fmla="*/ 91440 h 1965960"/>
                  <a:gd name="connsiteX1" fmla="*/ 320040 w 1083616"/>
                  <a:gd name="connsiteY1" fmla="*/ 91440 h 1965960"/>
                  <a:gd name="connsiteX2" fmla="*/ 335280 w 1083616"/>
                  <a:gd name="connsiteY2" fmla="*/ 259080 h 1965960"/>
                  <a:gd name="connsiteX3" fmla="*/ 350520 w 1083616"/>
                  <a:gd name="connsiteY3" fmla="*/ 304800 h 1965960"/>
                  <a:gd name="connsiteX4" fmla="*/ 320040 w 1083616"/>
                  <a:gd name="connsiteY4" fmla="*/ 396240 h 1965960"/>
                  <a:gd name="connsiteX5" fmla="*/ 274320 w 1083616"/>
                  <a:gd name="connsiteY5" fmla="*/ 426720 h 1965960"/>
                  <a:gd name="connsiteX6" fmla="*/ 243840 w 1083616"/>
                  <a:gd name="connsiteY6" fmla="*/ 457200 h 1965960"/>
                  <a:gd name="connsiteX7" fmla="*/ 335280 w 1083616"/>
                  <a:gd name="connsiteY7" fmla="*/ 502920 h 1965960"/>
                  <a:gd name="connsiteX8" fmla="*/ 289560 w 1083616"/>
                  <a:gd name="connsiteY8" fmla="*/ 533400 h 1965960"/>
                  <a:gd name="connsiteX9" fmla="*/ 228600 w 1083616"/>
                  <a:gd name="connsiteY9" fmla="*/ 548640 h 1965960"/>
                  <a:gd name="connsiteX10" fmla="*/ 274320 w 1083616"/>
                  <a:gd name="connsiteY10" fmla="*/ 640080 h 1965960"/>
                  <a:gd name="connsiteX11" fmla="*/ 228600 w 1083616"/>
                  <a:gd name="connsiteY11" fmla="*/ 670560 h 1965960"/>
                  <a:gd name="connsiteX12" fmla="*/ 182880 w 1083616"/>
                  <a:gd name="connsiteY12" fmla="*/ 655320 h 1965960"/>
                  <a:gd name="connsiteX13" fmla="*/ 213360 w 1083616"/>
                  <a:gd name="connsiteY13" fmla="*/ 746760 h 1965960"/>
                  <a:gd name="connsiteX14" fmla="*/ 213360 w 1083616"/>
                  <a:gd name="connsiteY14" fmla="*/ 822960 h 1965960"/>
                  <a:gd name="connsiteX15" fmla="*/ 228600 w 1083616"/>
                  <a:gd name="connsiteY15" fmla="*/ 868680 h 1965960"/>
                  <a:gd name="connsiteX16" fmla="*/ 182880 w 1083616"/>
                  <a:gd name="connsiteY16" fmla="*/ 883920 h 1965960"/>
                  <a:gd name="connsiteX17" fmla="*/ 121920 w 1083616"/>
                  <a:gd name="connsiteY17" fmla="*/ 899160 h 1965960"/>
                  <a:gd name="connsiteX18" fmla="*/ 167640 w 1083616"/>
                  <a:gd name="connsiteY18" fmla="*/ 914400 h 1965960"/>
                  <a:gd name="connsiteX19" fmla="*/ 198120 w 1083616"/>
                  <a:gd name="connsiteY19" fmla="*/ 960120 h 1965960"/>
                  <a:gd name="connsiteX20" fmla="*/ 60960 w 1083616"/>
                  <a:gd name="connsiteY20" fmla="*/ 1005840 h 1965960"/>
                  <a:gd name="connsiteX21" fmla="*/ 137160 w 1083616"/>
                  <a:gd name="connsiteY21" fmla="*/ 1082040 h 1965960"/>
                  <a:gd name="connsiteX22" fmla="*/ 91440 w 1083616"/>
                  <a:gd name="connsiteY22" fmla="*/ 1097280 h 1965960"/>
                  <a:gd name="connsiteX23" fmla="*/ 0 w 1083616"/>
                  <a:gd name="connsiteY23" fmla="*/ 1158240 h 1965960"/>
                  <a:gd name="connsiteX24" fmla="*/ 45720 w 1083616"/>
                  <a:gd name="connsiteY24" fmla="*/ 1188720 h 1965960"/>
                  <a:gd name="connsiteX25" fmla="*/ 167640 w 1083616"/>
                  <a:gd name="connsiteY25" fmla="*/ 1203960 h 1965960"/>
                  <a:gd name="connsiteX26" fmla="*/ 137160 w 1083616"/>
                  <a:gd name="connsiteY26" fmla="*/ 1249680 h 1965960"/>
                  <a:gd name="connsiteX27" fmla="*/ 45720 w 1083616"/>
                  <a:gd name="connsiteY27" fmla="*/ 1310640 h 1965960"/>
                  <a:gd name="connsiteX28" fmla="*/ 91440 w 1083616"/>
                  <a:gd name="connsiteY28" fmla="*/ 1341120 h 1965960"/>
                  <a:gd name="connsiteX29" fmla="*/ 167640 w 1083616"/>
                  <a:gd name="connsiteY29" fmla="*/ 1371600 h 1965960"/>
                  <a:gd name="connsiteX30" fmla="*/ 76200 w 1083616"/>
                  <a:gd name="connsiteY30" fmla="*/ 1432560 h 1965960"/>
                  <a:gd name="connsiteX31" fmla="*/ 30480 w 1083616"/>
                  <a:gd name="connsiteY31" fmla="*/ 1463040 h 1965960"/>
                  <a:gd name="connsiteX32" fmla="*/ 76200 w 1083616"/>
                  <a:gd name="connsiteY32" fmla="*/ 1478280 h 1965960"/>
                  <a:gd name="connsiteX33" fmla="*/ 182880 w 1083616"/>
                  <a:gd name="connsiteY33" fmla="*/ 1508760 h 1965960"/>
                  <a:gd name="connsiteX34" fmla="*/ 167640 w 1083616"/>
                  <a:gd name="connsiteY34" fmla="*/ 1569720 h 1965960"/>
                  <a:gd name="connsiteX35" fmla="*/ 76200 w 1083616"/>
                  <a:gd name="connsiteY35" fmla="*/ 1600200 h 1965960"/>
                  <a:gd name="connsiteX36" fmla="*/ 121920 w 1083616"/>
                  <a:gd name="connsiteY36" fmla="*/ 1615440 h 1965960"/>
                  <a:gd name="connsiteX37" fmla="*/ 228600 w 1083616"/>
                  <a:gd name="connsiteY37" fmla="*/ 1645920 h 1965960"/>
                  <a:gd name="connsiteX38" fmla="*/ 182880 w 1083616"/>
                  <a:gd name="connsiteY38" fmla="*/ 1676400 h 1965960"/>
                  <a:gd name="connsiteX39" fmla="*/ 60960 w 1083616"/>
                  <a:gd name="connsiteY39" fmla="*/ 1706880 h 1965960"/>
                  <a:gd name="connsiteX40" fmla="*/ 0 w 1083616"/>
                  <a:gd name="connsiteY40" fmla="*/ 1722120 h 1965960"/>
                  <a:gd name="connsiteX41" fmla="*/ 121920 w 1083616"/>
                  <a:gd name="connsiteY41" fmla="*/ 1767840 h 1965960"/>
                  <a:gd name="connsiteX42" fmla="*/ 228600 w 1083616"/>
                  <a:gd name="connsiteY42" fmla="*/ 1798320 h 1965960"/>
                  <a:gd name="connsiteX43" fmla="*/ 91440 w 1083616"/>
                  <a:gd name="connsiteY43" fmla="*/ 1813560 h 1965960"/>
                  <a:gd name="connsiteX44" fmla="*/ 137160 w 1083616"/>
                  <a:gd name="connsiteY44" fmla="*/ 1844040 h 1965960"/>
                  <a:gd name="connsiteX45" fmla="*/ 213360 w 1083616"/>
                  <a:gd name="connsiteY45" fmla="*/ 1828800 h 1965960"/>
                  <a:gd name="connsiteX46" fmla="*/ 259080 w 1083616"/>
                  <a:gd name="connsiteY46" fmla="*/ 1798320 h 1965960"/>
                  <a:gd name="connsiteX47" fmla="*/ 320040 w 1083616"/>
                  <a:gd name="connsiteY47" fmla="*/ 1783080 h 1965960"/>
                  <a:gd name="connsiteX48" fmla="*/ 365760 w 1083616"/>
                  <a:gd name="connsiteY48" fmla="*/ 1767840 h 1965960"/>
                  <a:gd name="connsiteX49" fmla="*/ 457200 w 1083616"/>
                  <a:gd name="connsiteY49" fmla="*/ 1783080 h 1965960"/>
                  <a:gd name="connsiteX50" fmla="*/ 548640 w 1083616"/>
                  <a:gd name="connsiteY50" fmla="*/ 1920240 h 1965960"/>
                  <a:gd name="connsiteX51" fmla="*/ 563880 w 1083616"/>
                  <a:gd name="connsiteY51" fmla="*/ 1813560 h 1965960"/>
                  <a:gd name="connsiteX52" fmla="*/ 624840 w 1083616"/>
                  <a:gd name="connsiteY52" fmla="*/ 1844040 h 1965960"/>
                  <a:gd name="connsiteX53" fmla="*/ 731520 w 1083616"/>
                  <a:gd name="connsiteY53" fmla="*/ 1950720 h 1965960"/>
                  <a:gd name="connsiteX54" fmla="*/ 792480 w 1083616"/>
                  <a:gd name="connsiteY54" fmla="*/ 1965960 h 1965960"/>
                  <a:gd name="connsiteX55" fmla="*/ 899160 w 1083616"/>
                  <a:gd name="connsiteY55" fmla="*/ 1935480 h 1965960"/>
                  <a:gd name="connsiteX56" fmla="*/ 929640 w 1083616"/>
                  <a:gd name="connsiteY56" fmla="*/ 1889760 h 1965960"/>
                  <a:gd name="connsiteX57" fmla="*/ 838200 w 1083616"/>
                  <a:gd name="connsiteY57" fmla="*/ 1844040 h 1965960"/>
                  <a:gd name="connsiteX58" fmla="*/ 853440 w 1083616"/>
                  <a:gd name="connsiteY58" fmla="*/ 1844040 h 1965960"/>
                  <a:gd name="connsiteX59" fmla="*/ 899160 w 1083616"/>
                  <a:gd name="connsiteY59" fmla="*/ 1828800 h 1965960"/>
                  <a:gd name="connsiteX60" fmla="*/ 960120 w 1083616"/>
                  <a:gd name="connsiteY60" fmla="*/ 1783080 h 1965960"/>
                  <a:gd name="connsiteX61" fmla="*/ 1005840 w 1083616"/>
                  <a:gd name="connsiteY61" fmla="*/ 1752600 h 1965960"/>
                  <a:gd name="connsiteX62" fmla="*/ 914400 w 1083616"/>
                  <a:gd name="connsiteY62" fmla="*/ 1706880 h 1965960"/>
                  <a:gd name="connsiteX63" fmla="*/ 822960 w 1083616"/>
                  <a:gd name="connsiteY63" fmla="*/ 1661160 h 1965960"/>
                  <a:gd name="connsiteX64" fmla="*/ 868680 w 1083616"/>
                  <a:gd name="connsiteY64" fmla="*/ 1645920 h 1965960"/>
                  <a:gd name="connsiteX65" fmla="*/ 960120 w 1083616"/>
                  <a:gd name="connsiteY65" fmla="*/ 1600200 h 1965960"/>
                  <a:gd name="connsiteX66" fmla="*/ 929640 w 1083616"/>
                  <a:gd name="connsiteY66" fmla="*/ 1569720 h 1965960"/>
                  <a:gd name="connsiteX67" fmla="*/ 944880 w 1083616"/>
                  <a:gd name="connsiteY67" fmla="*/ 1524000 h 1965960"/>
                  <a:gd name="connsiteX68" fmla="*/ 990600 w 1083616"/>
                  <a:gd name="connsiteY68" fmla="*/ 1478280 h 1965960"/>
                  <a:gd name="connsiteX69" fmla="*/ 990600 w 1083616"/>
                  <a:gd name="connsiteY69" fmla="*/ 1463040 h 1965960"/>
                  <a:gd name="connsiteX70" fmla="*/ 1036320 w 1083616"/>
                  <a:gd name="connsiteY70" fmla="*/ 1417320 h 1965960"/>
                  <a:gd name="connsiteX71" fmla="*/ 1036320 w 1083616"/>
                  <a:gd name="connsiteY71" fmla="*/ 1371600 h 1965960"/>
                  <a:gd name="connsiteX72" fmla="*/ 990600 w 1083616"/>
                  <a:gd name="connsiteY72" fmla="*/ 1386840 h 1965960"/>
                  <a:gd name="connsiteX73" fmla="*/ 899160 w 1083616"/>
                  <a:gd name="connsiteY73" fmla="*/ 1341120 h 1965960"/>
                  <a:gd name="connsiteX74" fmla="*/ 929640 w 1083616"/>
                  <a:gd name="connsiteY74" fmla="*/ 1295400 h 1965960"/>
                  <a:gd name="connsiteX75" fmla="*/ 868680 w 1083616"/>
                  <a:gd name="connsiteY75" fmla="*/ 1280160 h 1965960"/>
                  <a:gd name="connsiteX76" fmla="*/ 868680 w 1083616"/>
                  <a:gd name="connsiteY76" fmla="*/ 1264920 h 1965960"/>
                  <a:gd name="connsiteX77" fmla="*/ 929640 w 1083616"/>
                  <a:gd name="connsiteY77" fmla="*/ 1219200 h 1965960"/>
                  <a:gd name="connsiteX78" fmla="*/ 838200 w 1083616"/>
                  <a:gd name="connsiteY78" fmla="*/ 1188720 h 1965960"/>
                  <a:gd name="connsiteX79" fmla="*/ 792480 w 1083616"/>
                  <a:gd name="connsiteY79" fmla="*/ 1173480 h 1965960"/>
                  <a:gd name="connsiteX80" fmla="*/ 731520 w 1083616"/>
                  <a:gd name="connsiteY80" fmla="*/ 1158240 h 1965960"/>
                  <a:gd name="connsiteX81" fmla="*/ 822960 w 1083616"/>
                  <a:gd name="connsiteY81" fmla="*/ 1097280 h 1965960"/>
                  <a:gd name="connsiteX82" fmla="*/ 914400 w 1083616"/>
                  <a:gd name="connsiteY82" fmla="*/ 1066800 h 1965960"/>
                  <a:gd name="connsiteX83" fmla="*/ 807720 w 1083616"/>
                  <a:gd name="connsiteY83" fmla="*/ 1051560 h 1965960"/>
                  <a:gd name="connsiteX84" fmla="*/ 853440 w 1083616"/>
                  <a:gd name="connsiteY84" fmla="*/ 1021080 h 1965960"/>
                  <a:gd name="connsiteX85" fmla="*/ 868680 w 1083616"/>
                  <a:gd name="connsiteY85" fmla="*/ 975360 h 1965960"/>
                  <a:gd name="connsiteX86" fmla="*/ 777240 w 1083616"/>
                  <a:gd name="connsiteY86" fmla="*/ 1005840 h 1965960"/>
                  <a:gd name="connsiteX87" fmla="*/ 777240 w 1083616"/>
                  <a:gd name="connsiteY87" fmla="*/ 990600 h 1965960"/>
                  <a:gd name="connsiteX88" fmla="*/ 822960 w 1083616"/>
                  <a:gd name="connsiteY88" fmla="*/ 853440 h 1965960"/>
                  <a:gd name="connsiteX89" fmla="*/ 777240 w 1083616"/>
                  <a:gd name="connsiteY89" fmla="*/ 868680 h 1965960"/>
                  <a:gd name="connsiteX90" fmla="*/ 762000 w 1083616"/>
                  <a:gd name="connsiteY90" fmla="*/ 838200 h 1965960"/>
                  <a:gd name="connsiteX91" fmla="*/ 746760 w 1083616"/>
                  <a:gd name="connsiteY91" fmla="*/ 746760 h 1965960"/>
                  <a:gd name="connsiteX92" fmla="*/ 655320 w 1083616"/>
                  <a:gd name="connsiteY92" fmla="*/ 792480 h 1965960"/>
                  <a:gd name="connsiteX93" fmla="*/ 579120 w 1083616"/>
                  <a:gd name="connsiteY93" fmla="*/ 762000 h 1965960"/>
                  <a:gd name="connsiteX94" fmla="*/ 701040 w 1083616"/>
                  <a:gd name="connsiteY94" fmla="*/ 701040 h 1965960"/>
                  <a:gd name="connsiteX95" fmla="*/ 655320 w 1083616"/>
                  <a:gd name="connsiteY95" fmla="*/ 685800 h 1965960"/>
                  <a:gd name="connsiteX96" fmla="*/ 609600 w 1083616"/>
                  <a:gd name="connsiteY96" fmla="*/ 655320 h 1965960"/>
                  <a:gd name="connsiteX97" fmla="*/ 594360 w 1083616"/>
                  <a:gd name="connsiteY97" fmla="*/ 594360 h 1965960"/>
                  <a:gd name="connsiteX98" fmla="*/ 548640 w 1083616"/>
                  <a:gd name="connsiteY98" fmla="*/ 548640 h 1965960"/>
                  <a:gd name="connsiteX99" fmla="*/ 563880 w 1083616"/>
                  <a:gd name="connsiteY99" fmla="*/ 472440 h 1965960"/>
                  <a:gd name="connsiteX100" fmla="*/ 472440 w 1083616"/>
                  <a:gd name="connsiteY100" fmla="*/ 441960 h 1965960"/>
                  <a:gd name="connsiteX101" fmla="*/ 487680 w 1083616"/>
                  <a:gd name="connsiteY101" fmla="*/ 396240 h 1965960"/>
                  <a:gd name="connsiteX102" fmla="*/ 579120 w 1083616"/>
                  <a:gd name="connsiteY102" fmla="*/ 365760 h 1965960"/>
                  <a:gd name="connsiteX103" fmla="*/ 518160 w 1083616"/>
                  <a:gd name="connsiteY103" fmla="*/ 304800 h 1965960"/>
                  <a:gd name="connsiteX104" fmla="*/ 472440 w 1083616"/>
                  <a:gd name="connsiteY104" fmla="*/ 274320 h 1965960"/>
                  <a:gd name="connsiteX105" fmla="*/ 441960 w 1083616"/>
                  <a:gd name="connsiteY105" fmla="*/ 228600 h 1965960"/>
                  <a:gd name="connsiteX106" fmla="*/ 411480 w 1083616"/>
                  <a:gd name="connsiteY106" fmla="*/ 137160 h 1965960"/>
                  <a:gd name="connsiteX107" fmla="*/ 381000 w 1083616"/>
                  <a:gd name="connsiteY107" fmla="*/ 91440 h 1965960"/>
                  <a:gd name="connsiteX108" fmla="*/ 350520 w 1083616"/>
                  <a:gd name="connsiteY108" fmla="*/ 0 h 1965960"/>
                  <a:gd name="connsiteX109" fmla="*/ 320040 w 1083616"/>
                  <a:gd name="connsiteY109" fmla="*/ 152400 h 1965960"/>
                  <a:gd name="connsiteX110" fmla="*/ 320040 w 1083616"/>
                  <a:gd name="connsiteY110" fmla="*/ 152400 h 1965960"/>
                  <a:gd name="connsiteX0" fmla="*/ 320040 w 1083616"/>
                  <a:gd name="connsiteY0" fmla="*/ 91440 h 1965960"/>
                  <a:gd name="connsiteX1" fmla="*/ 320040 w 1083616"/>
                  <a:gd name="connsiteY1" fmla="*/ 91440 h 1965960"/>
                  <a:gd name="connsiteX2" fmla="*/ 335280 w 1083616"/>
                  <a:gd name="connsiteY2" fmla="*/ 259080 h 1965960"/>
                  <a:gd name="connsiteX3" fmla="*/ 350520 w 1083616"/>
                  <a:gd name="connsiteY3" fmla="*/ 304800 h 1965960"/>
                  <a:gd name="connsiteX4" fmla="*/ 320040 w 1083616"/>
                  <a:gd name="connsiteY4" fmla="*/ 396240 h 1965960"/>
                  <a:gd name="connsiteX5" fmla="*/ 274320 w 1083616"/>
                  <a:gd name="connsiteY5" fmla="*/ 426720 h 1965960"/>
                  <a:gd name="connsiteX6" fmla="*/ 243840 w 1083616"/>
                  <a:gd name="connsiteY6" fmla="*/ 457200 h 1965960"/>
                  <a:gd name="connsiteX7" fmla="*/ 335280 w 1083616"/>
                  <a:gd name="connsiteY7" fmla="*/ 502920 h 1965960"/>
                  <a:gd name="connsiteX8" fmla="*/ 289560 w 1083616"/>
                  <a:gd name="connsiteY8" fmla="*/ 533400 h 1965960"/>
                  <a:gd name="connsiteX9" fmla="*/ 228600 w 1083616"/>
                  <a:gd name="connsiteY9" fmla="*/ 548640 h 1965960"/>
                  <a:gd name="connsiteX10" fmla="*/ 274320 w 1083616"/>
                  <a:gd name="connsiteY10" fmla="*/ 640080 h 1965960"/>
                  <a:gd name="connsiteX11" fmla="*/ 228600 w 1083616"/>
                  <a:gd name="connsiteY11" fmla="*/ 670560 h 1965960"/>
                  <a:gd name="connsiteX12" fmla="*/ 182880 w 1083616"/>
                  <a:gd name="connsiteY12" fmla="*/ 655320 h 1965960"/>
                  <a:gd name="connsiteX13" fmla="*/ 213360 w 1083616"/>
                  <a:gd name="connsiteY13" fmla="*/ 746760 h 1965960"/>
                  <a:gd name="connsiteX14" fmla="*/ 213360 w 1083616"/>
                  <a:gd name="connsiteY14" fmla="*/ 822960 h 1965960"/>
                  <a:gd name="connsiteX15" fmla="*/ 228600 w 1083616"/>
                  <a:gd name="connsiteY15" fmla="*/ 868680 h 1965960"/>
                  <a:gd name="connsiteX16" fmla="*/ 182880 w 1083616"/>
                  <a:gd name="connsiteY16" fmla="*/ 883920 h 1965960"/>
                  <a:gd name="connsiteX17" fmla="*/ 121920 w 1083616"/>
                  <a:gd name="connsiteY17" fmla="*/ 899160 h 1965960"/>
                  <a:gd name="connsiteX18" fmla="*/ 167640 w 1083616"/>
                  <a:gd name="connsiteY18" fmla="*/ 914400 h 1965960"/>
                  <a:gd name="connsiteX19" fmla="*/ 198120 w 1083616"/>
                  <a:gd name="connsiteY19" fmla="*/ 960120 h 1965960"/>
                  <a:gd name="connsiteX20" fmla="*/ 60960 w 1083616"/>
                  <a:gd name="connsiteY20" fmla="*/ 1005840 h 1965960"/>
                  <a:gd name="connsiteX21" fmla="*/ 137160 w 1083616"/>
                  <a:gd name="connsiteY21" fmla="*/ 1082040 h 1965960"/>
                  <a:gd name="connsiteX22" fmla="*/ 91440 w 1083616"/>
                  <a:gd name="connsiteY22" fmla="*/ 1097280 h 1965960"/>
                  <a:gd name="connsiteX23" fmla="*/ 0 w 1083616"/>
                  <a:gd name="connsiteY23" fmla="*/ 1158240 h 1965960"/>
                  <a:gd name="connsiteX24" fmla="*/ 45720 w 1083616"/>
                  <a:gd name="connsiteY24" fmla="*/ 1188720 h 1965960"/>
                  <a:gd name="connsiteX25" fmla="*/ 167640 w 1083616"/>
                  <a:gd name="connsiteY25" fmla="*/ 1203960 h 1965960"/>
                  <a:gd name="connsiteX26" fmla="*/ 137160 w 1083616"/>
                  <a:gd name="connsiteY26" fmla="*/ 1249680 h 1965960"/>
                  <a:gd name="connsiteX27" fmla="*/ 45720 w 1083616"/>
                  <a:gd name="connsiteY27" fmla="*/ 1310640 h 1965960"/>
                  <a:gd name="connsiteX28" fmla="*/ 91440 w 1083616"/>
                  <a:gd name="connsiteY28" fmla="*/ 1341120 h 1965960"/>
                  <a:gd name="connsiteX29" fmla="*/ 167640 w 1083616"/>
                  <a:gd name="connsiteY29" fmla="*/ 1371600 h 1965960"/>
                  <a:gd name="connsiteX30" fmla="*/ 76200 w 1083616"/>
                  <a:gd name="connsiteY30" fmla="*/ 1432560 h 1965960"/>
                  <a:gd name="connsiteX31" fmla="*/ 30480 w 1083616"/>
                  <a:gd name="connsiteY31" fmla="*/ 1463040 h 1965960"/>
                  <a:gd name="connsiteX32" fmla="*/ 76200 w 1083616"/>
                  <a:gd name="connsiteY32" fmla="*/ 1478280 h 1965960"/>
                  <a:gd name="connsiteX33" fmla="*/ 182880 w 1083616"/>
                  <a:gd name="connsiteY33" fmla="*/ 1508760 h 1965960"/>
                  <a:gd name="connsiteX34" fmla="*/ 167640 w 1083616"/>
                  <a:gd name="connsiteY34" fmla="*/ 1569720 h 1965960"/>
                  <a:gd name="connsiteX35" fmla="*/ 76200 w 1083616"/>
                  <a:gd name="connsiteY35" fmla="*/ 1600200 h 1965960"/>
                  <a:gd name="connsiteX36" fmla="*/ 121920 w 1083616"/>
                  <a:gd name="connsiteY36" fmla="*/ 1615440 h 1965960"/>
                  <a:gd name="connsiteX37" fmla="*/ 228600 w 1083616"/>
                  <a:gd name="connsiteY37" fmla="*/ 1645920 h 1965960"/>
                  <a:gd name="connsiteX38" fmla="*/ 182880 w 1083616"/>
                  <a:gd name="connsiteY38" fmla="*/ 1676400 h 1965960"/>
                  <a:gd name="connsiteX39" fmla="*/ 60960 w 1083616"/>
                  <a:gd name="connsiteY39" fmla="*/ 1706880 h 1965960"/>
                  <a:gd name="connsiteX40" fmla="*/ 0 w 1083616"/>
                  <a:gd name="connsiteY40" fmla="*/ 1722120 h 1965960"/>
                  <a:gd name="connsiteX41" fmla="*/ 121920 w 1083616"/>
                  <a:gd name="connsiteY41" fmla="*/ 1767840 h 1965960"/>
                  <a:gd name="connsiteX42" fmla="*/ 228600 w 1083616"/>
                  <a:gd name="connsiteY42" fmla="*/ 1798320 h 1965960"/>
                  <a:gd name="connsiteX43" fmla="*/ 91440 w 1083616"/>
                  <a:gd name="connsiteY43" fmla="*/ 1813560 h 1965960"/>
                  <a:gd name="connsiteX44" fmla="*/ 137160 w 1083616"/>
                  <a:gd name="connsiteY44" fmla="*/ 1844040 h 1965960"/>
                  <a:gd name="connsiteX45" fmla="*/ 213360 w 1083616"/>
                  <a:gd name="connsiteY45" fmla="*/ 1828800 h 1965960"/>
                  <a:gd name="connsiteX46" fmla="*/ 259080 w 1083616"/>
                  <a:gd name="connsiteY46" fmla="*/ 1798320 h 1965960"/>
                  <a:gd name="connsiteX47" fmla="*/ 320040 w 1083616"/>
                  <a:gd name="connsiteY47" fmla="*/ 1783080 h 1965960"/>
                  <a:gd name="connsiteX48" fmla="*/ 365760 w 1083616"/>
                  <a:gd name="connsiteY48" fmla="*/ 1767840 h 1965960"/>
                  <a:gd name="connsiteX49" fmla="*/ 457200 w 1083616"/>
                  <a:gd name="connsiteY49" fmla="*/ 1783080 h 1965960"/>
                  <a:gd name="connsiteX50" fmla="*/ 563880 w 1083616"/>
                  <a:gd name="connsiteY50" fmla="*/ 1813560 h 1965960"/>
                  <a:gd name="connsiteX51" fmla="*/ 624840 w 1083616"/>
                  <a:gd name="connsiteY51" fmla="*/ 1844040 h 1965960"/>
                  <a:gd name="connsiteX52" fmla="*/ 731520 w 1083616"/>
                  <a:gd name="connsiteY52" fmla="*/ 1950720 h 1965960"/>
                  <a:gd name="connsiteX53" fmla="*/ 792480 w 1083616"/>
                  <a:gd name="connsiteY53" fmla="*/ 1965960 h 1965960"/>
                  <a:gd name="connsiteX54" fmla="*/ 899160 w 1083616"/>
                  <a:gd name="connsiteY54" fmla="*/ 1935480 h 1965960"/>
                  <a:gd name="connsiteX55" fmla="*/ 929640 w 1083616"/>
                  <a:gd name="connsiteY55" fmla="*/ 1889760 h 1965960"/>
                  <a:gd name="connsiteX56" fmla="*/ 838200 w 1083616"/>
                  <a:gd name="connsiteY56" fmla="*/ 1844040 h 1965960"/>
                  <a:gd name="connsiteX57" fmla="*/ 853440 w 1083616"/>
                  <a:gd name="connsiteY57" fmla="*/ 1844040 h 1965960"/>
                  <a:gd name="connsiteX58" fmla="*/ 899160 w 1083616"/>
                  <a:gd name="connsiteY58" fmla="*/ 1828800 h 1965960"/>
                  <a:gd name="connsiteX59" fmla="*/ 960120 w 1083616"/>
                  <a:gd name="connsiteY59" fmla="*/ 1783080 h 1965960"/>
                  <a:gd name="connsiteX60" fmla="*/ 1005840 w 1083616"/>
                  <a:gd name="connsiteY60" fmla="*/ 1752600 h 1965960"/>
                  <a:gd name="connsiteX61" fmla="*/ 914400 w 1083616"/>
                  <a:gd name="connsiteY61" fmla="*/ 1706880 h 1965960"/>
                  <a:gd name="connsiteX62" fmla="*/ 822960 w 1083616"/>
                  <a:gd name="connsiteY62" fmla="*/ 1661160 h 1965960"/>
                  <a:gd name="connsiteX63" fmla="*/ 868680 w 1083616"/>
                  <a:gd name="connsiteY63" fmla="*/ 1645920 h 1965960"/>
                  <a:gd name="connsiteX64" fmla="*/ 960120 w 1083616"/>
                  <a:gd name="connsiteY64" fmla="*/ 1600200 h 1965960"/>
                  <a:gd name="connsiteX65" fmla="*/ 929640 w 1083616"/>
                  <a:gd name="connsiteY65" fmla="*/ 1569720 h 1965960"/>
                  <a:gd name="connsiteX66" fmla="*/ 944880 w 1083616"/>
                  <a:gd name="connsiteY66" fmla="*/ 1524000 h 1965960"/>
                  <a:gd name="connsiteX67" fmla="*/ 990600 w 1083616"/>
                  <a:gd name="connsiteY67" fmla="*/ 1478280 h 1965960"/>
                  <a:gd name="connsiteX68" fmla="*/ 990600 w 1083616"/>
                  <a:gd name="connsiteY68" fmla="*/ 1463040 h 1965960"/>
                  <a:gd name="connsiteX69" fmla="*/ 1036320 w 1083616"/>
                  <a:gd name="connsiteY69" fmla="*/ 1417320 h 1965960"/>
                  <a:gd name="connsiteX70" fmla="*/ 1036320 w 1083616"/>
                  <a:gd name="connsiteY70" fmla="*/ 1371600 h 1965960"/>
                  <a:gd name="connsiteX71" fmla="*/ 990600 w 1083616"/>
                  <a:gd name="connsiteY71" fmla="*/ 1386840 h 1965960"/>
                  <a:gd name="connsiteX72" fmla="*/ 899160 w 1083616"/>
                  <a:gd name="connsiteY72" fmla="*/ 1341120 h 1965960"/>
                  <a:gd name="connsiteX73" fmla="*/ 929640 w 1083616"/>
                  <a:gd name="connsiteY73" fmla="*/ 1295400 h 1965960"/>
                  <a:gd name="connsiteX74" fmla="*/ 868680 w 1083616"/>
                  <a:gd name="connsiteY74" fmla="*/ 1280160 h 1965960"/>
                  <a:gd name="connsiteX75" fmla="*/ 868680 w 1083616"/>
                  <a:gd name="connsiteY75" fmla="*/ 1264920 h 1965960"/>
                  <a:gd name="connsiteX76" fmla="*/ 929640 w 1083616"/>
                  <a:gd name="connsiteY76" fmla="*/ 1219200 h 1965960"/>
                  <a:gd name="connsiteX77" fmla="*/ 838200 w 1083616"/>
                  <a:gd name="connsiteY77" fmla="*/ 1188720 h 1965960"/>
                  <a:gd name="connsiteX78" fmla="*/ 792480 w 1083616"/>
                  <a:gd name="connsiteY78" fmla="*/ 1173480 h 1965960"/>
                  <a:gd name="connsiteX79" fmla="*/ 731520 w 1083616"/>
                  <a:gd name="connsiteY79" fmla="*/ 1158240 h 1965960"/>
                  <a:gd name="connsiteX80" fmla="*/ 822960 w 1083616"/>
                  <a:gd name="connsiteY80" fmla="*/ 1097280 h 1965960"/>
                  <a:gd name="connsiteX81" fmla="*/ 914400 w 1083616"/>
                  <a:gd name="connsiteY81" fmla="*/ 1066800 h 1965960"/>
                  <a:gd name="connsiteX82" fmla="*/ 807720 w 1083616"/>
                  <a:gd name="connsiteY82" fmla="*/ 1051560 h 1965960"/>
                  <a:gd name="connsiteX83" fmla="*/ 853440 w 1083616"/>
                  <a:gd name="connsiteY83" fmla="*/ 1021080 h 1965960"/>
                  <a:gd name="connsiteX84" fmla="*/ 868680 w 1083616"/>
                  <a:gd name="connsiteY84" fmla="*/ 975360 h 1965960"/>
                  <a:gd name="connsiteX85" fmla="*/ 777240 w 1083616"/>
                  <a:gd name="connsiteY85" fmla="*/ 1005840 h 1965960"/>
                  <a:gd name="connsiteX86" fmla="*/ 777240 w 1083616"/>
                  <a:gd name="connsiteY86" fmla="*/ 990600 h 1965960"/>
                  <a:gd name="connsiteX87" fmla="*/ 822960 w 1083616"/>
                  <a:gd name="connsiteY87" fmla="*/ 853440 h 1965960"/>
                  <a:gd name="connsiteX88" fmla="*/ 777240 w 1083616"/>
                  <a:gd name="connsiteY88" fmla="*/ 868680 h 1965960"/>
                  <a:gd name="connsiteX89" fmla="*/ 762000 w 1083616"/>
                  <a:gd name="connsiteY89" fmla="*/ 838200 h 1965960"/>
                  <a:gd name="connsiteX90" fmla="*/ 746760 w 1083616"/>
                  <a:gd name="connsiteY90" fmla="*/ 746760 h 1965960"/>
                  <a:gd name="connsiteX91" fmla="*/ 655320 w 1083616"/>
                  <a:gd name="connsiteY91" fmla="*/ 792480 h 1965960"/>
                  <a:gd name="connsiteX92" fmla="*/ 579120 w 1083616"/>
                  <a:gd name="connsiteY92" fmla="*/ 762000 h 1965960"/>
                  <a:gd name="connsiteX93" fmla="*/ 701040 w 1083616"/>
                  <a:gd name="connsiteY93" fmla="*/ 701040 h 1965960"/>
                  <a:gd name="connsiteX94" fmla="*/ 655320 w 1083616"/>
                  <a:gd name="connsiteY94" fmla="*/ 685800 h 1965960"/>
                  <a:gd name="connsiteX95" fmla="*/ 609600 w 1083616"/>
                  <a:gd name="connsiteY95" fmla="*/ 655320 h 1965960"/>
                  <a:gd name="connsiteX96" fmla="*/ 594360 w 1083616"/>
                  <a:gd name="connsiteY96" fmla="*/ 594360 h 1965960"/>
                  <a:gd name="connsiteX97" fmla="*/ 548640 w 1083616"/>
                  <a:gd name="connsiteY97" fmla="*/ 548640 h 1965960"/>
                  <a:gd name="connsiteX98" fmla="*/ 563880 w 1083616"/>
                  <a:gd name="connsiteY98" fmla="*/ 472440 h 1965960"/>
                  <a:gd name="connsiteX99" fmla="*/ 472440 w 1083616"/>
                  <a:gd name="connsiteY99" fmla="*/ 441960 h 1965960"/>
                  <a:gd name="connsiteX100" fmla="*/ 487680 w 1083616"/>
                  <a:gd name="connsiteY100" fmla="*/ 396240 h 1965960"/>
                  <a:gd name="connsiteX101" fmla="*/ 579120 w 1083616"/>
                  <a:gd name="connsiteY101" fmla="*/ 365760 h 1965960"/>
                  <a:gd name="connsiteX102" fmla="*/ 518160 w 1083616"/>
                  <a:gd name="connsiteY102" fmla="*/ 304800 h 1965960"/>
                  <a:gd name="connsiteX103" fmla="*/ 472440 w 1083616"/>
                  <a:gd name="connsiteY103" fmla="*/ 274320 h 1965960"/>
                  <a:gd name="connsiteX104" fmla="*/ 441960 w 1083616"/>
                  <a:gd name="connsiteY104" fmla="*/ 228600 h 1965960"/>
                  <a:gd name="connsiteX105" fmla="*/ 411480 w 1083616"/>
                  <a:gd name="connsiteY105" fmla="*/ 137160 h 1965960"/>
                  <a:gd name="connsiteX106" fmla="*/ 381000 w 1083616"/>
                  <a:gd name="connsiteY106" fmla="*/ 91440 h 1965960"/>
                  <a:gd name="connsiteX107" fmla="*/ 350520 w 1083616"/>
                  <a:gd name="connsiteY107" fmla="*/ 0 h 1965960"/>
                  <a:gd name="connsiteX108" fmla="*/ 320040 w 1083616"/>
                  <a:gd name="connsiteY108" fmla="*/ 152400 h 1965960"/>
                  <a:gd name="connsiteX109" fmla="*/ 320040 w 1083616"/>
                  <a:gd name="connsiteY109" fmla="*/ 152400 h 1965960"/>
                  <a:gd name="connsiteX0" fmla="*/ 320040 w 1083616"/>
                  <a:gd name="connsiteY0" fmla="*/ 91440 h 1965960"/>
                  <a:gd name="connsiteX1" fmla="*/ 320040 w 1083616"/>
                  <a:gd name="connsiteY1" fmla="*/ 91440 h 1965960"/>
                  <a:gd name="connsiteX2" fmla="*/ 335280 w 1083616"/>
                  <a:gd name="connsiteY2" fmla="*/ 259080 h 1965960"/>
                  <a:gd name="connsiteX3" fmla="*/ 350520 w 1083616"/>
                  <a:gd name="connsiteY3" fmla="*/ 304800 h 1965960"/>
                  <a:gd name="connsiteX4" fmla="*/ 320040 w 1083616"/>
                  <a:gd name="connsiteY4" fmla="*/ 396240 h 1965960"/>
                  <a:gd name="connsiteX5" fmla="*/ 274320 w 1083616"/>
                  <a:gd name="connsiteY5" fmla="*/ 426720 h 1965960"/>
                  <a:gd name="connsiteX6" fmla="*/ 243840 w 1083616"/>
                  <a:gd name="connsiteY6" fmla="*/ 457200 h 1965960"/>
                  <a:gd name="connsiteX7" fmla="*/ 335280 w 1083616"/>
                  <a:gd name="connsiteY7" fmla="*/ 502920 h 1965960"/>
                  <a:gd name="connsiteX8" fmla="*/ 289560 w 1083616"/>
                  <a:gd name="connsiteY8" fmla="*/ 533400 h 1965960"/>
                  <a:gd name="connsiteX9" fmla="*/ 228600 w 1083616"/>
                  <a:gd name="connsiteY9" fmla="*/ 548640 h 1965960"/>
                  <a:gd name="connsiteX10" fmla="*/ 274320 w 1083616"/>
                  <a:gd name="connsiteY10" fmla="*/ 640080 h 1965960"/>
                  <a:gd name="connsiteX11" fmla="*/ 228600 w 1083616"/>
                  <a:gd name="connsiteY11" fmla="*/ 670560 h 1965960"/>
                  <a:gd name="connsiteX12" fmla="*/ 182880 w 1083616"/>
                  <a:gd name="connsiteY12" fmla="*/ 655320 h 1965960"/>
                  <a:gd name="connsiteX13" fmla="*/ 213360 w 1083616"/>
                  <a:gd name="connsiteY13" fmla="*/ 746760 h 1965960"/>
                  <a:gd name="connsiteX14" fmla="*/ 213360 w 1083616"/>
                  <a:gd name="connsiteY14" fmla="*/ 822960 h 1965960"/>
                  <a:gd name="connsiteX15" fmla="*/ 228600 w 1083616"/>
                  <a:gd name="connsiteY15" fmla="*/ 868680 h 1965960"/>
                  <a:gd name="connsiteX16" fmla="*/ 182880 w 1083616"/>
                  <a:gd name="connsiteY16" fmla="*/ 883920 h 1965960"/>
                  <a:gd name="connsiteX17" fmla="*/ 121920 w 1083616"/>
                  <a:gd name="connsiteY17" fmla="*/ 899160 h 1965960"/>
                  <a:gd name="connsiteX18" fmla="*/ 167640 w 1083616"/>
                  <a:gd name="connsiteY18" fmla="*/ 914400 h 1965960"/>
                  <a:gd name="connsiteX19" fmla="*/ 198120 w 1083616"/>
                  <a:gd name="connsiteY19" fmla="*/ 960120 h 1965960"/>
                  <a:gd name="connsiteX20" fmla="*/ 60960 w 1083616"/>
                  <a:gd name="connsiteY20" fmla="*/ 1005840 h 1965960"/>
                  <a:gd name="connsiteX21" fmla="*/ 137160 w 1083616"/>
                  <a:gd name="connsiteY21" fmla="*/ 1082040 h 1965960"/>
                  <a:gd name="connsiteX22" fmla="*/ 91440 w 1083616"/>
                  <a:gd name="connsiteY22" fmla="*/ 1097280 h 1965960"/>
                  <a:gd name="connsiteX23" fmla="*/ 0 w 1083616"/>
                  <a:gd name="connsiteY23" fmla="*/ 1158240 h 1965960"/>
                  <a:gd name="connsiteX24" fmla="*/ 45720 w 1083616"/>
                  <a:gd name="connsiteY24" fmla="*/ 1188720 h 1965960"/>
                  <a:gd name="connsiteX25" fmla="*/ 167640 w 1083616"/>
                  <a:gd name="connsiteY25" fmla="*/ 1203960 h 1965960"/>
                  <a:gd name="connsiteX26" fmla="*/ 137160 w 1083616"/>
                  <a:gd name="connsiteY26" fmla="*/ 1249680 h 1965960"/>
                  <a:gd name="connsiteX27" fmla="*/ 45720 w 1083616"/>
                  <a:gd name="connsiteY27" fmla="*/ 1310640 h 1965960"/>
                  <a:gd name="connsiteX28" fmla="*/ 91440 w 1083616"/>
                  <a:gd name="connsiteY28" fmla="*/ 1341120 h 1965960"/>
                  <a:gd name="connsiteX29" fmla="*/ 167640 w 1083616"/>
                  <a:gd name="connsiteY29" fmla="*/ 1371600 h 1965960"/>
                  <a:gd name="connsiteX30" fmla="*/ 76200 w 1083616"/>
                  <a:gd name="connsiteY30" fmla="*/ 1432560 h 1965960"/>
                  <a:gd name="connsiteX31" fmla="*/ 30480 w 1083616"/>
                  <a:gd name="connsiteY31" fmla="*/ 1463040 h 1965960"/>
                  <a:gd name="connsiteX32" fmla="*/ 76200 w 1083616"/>
                  <a:gd name="connsiteY32" fmla="*/ 1478280 h 1965960"/>
                  <a:gd name="connsiteX33" fmla="*/ 182880 w 1083616"/>
                  <a:gd name="connsiteY33" fmla="*/ 1508760 h 1965960"/>
                  <a:gd name="connsiteX34" fmla="*/ 167640 w 1083616"/>
                  <a:gd name="connsiteY34" fmla="*/ 1569720 h 1965960"/>
                  <a:gd name="connsiteX35" fmla="*/ 76200 w 1083616"/>
                  <a:gd name="connsiteY35" fmla="*/ 1600200 h 1965960"/>
                  <a:gd name="connsiteX36" fmla="*/ 121920 w 1083616"/>
                  <a:gd name="connsiteY36" fmla="*/ 1615440 h 1965960"/>
                  <a:gd name="connsiteX37" fmla="*/ 228600 w 1083616"/>
                  <a:gd name="connsiteY37" fmla="*/ 1645920 h 1965960"/>
                  <a:gd name="connsiteX38" fmla="*/ 182880 w 1083616"/>
                  <a:gd name="connsiteY38" fmla="*/ 1676400 h 1965960"/>
                  <a:gd name="connsiteX39" fmla="*/ 60960 w 1083616"/>
                  <a:gd name="connsiteY39" fmla="*/ 1706880 h 1965960"/>
                  <a:gd name="connsiteX40" fmla="*/ 0 w 1083616"/>
                  <a:gd name="connsiteY40" fmla="*/ 1722120 h 1965960"/>
                  <a:gd name="connsiteX41" fmla="*/ 121920 w 1083616"/>
                  <a:gd name="connsiteY41" fmla="*/ 1767840 h 1965960"/>
                  <a:gd name="connsiteX42" fmla="*/ 228600 w 1083616"/>
                  <a:gd name="connsiteY42" fmla="*/ 1798320 h 1965960"/>
                  <a:gd name="connsiteX43" fmla="*/ 91440 w 1083616"/>
                  <a:gd name="connsiteY43" fmla="*/ 1813560 h 1965960"/>
                  <a:gd name="connsiteX44" fmla="*/ 137160 w 1083616"/>
                  <a:gd name="connsiteY44" fmla="*/ 1844040 h 1965960"/>
                  <a:gd name="connsiteX45" fmla="*/ 213360 w 1083616"/>
                  <a:gd name="connsiteY45" fmla="*/ 1828800 h 1965960"/>
                  <a:gd name="connsiteX46" fmla="*/ 259080 w 1083616"/>
                  <a:gd name="connsiteY46" fmla="*/ 1798320 h 1965960"/>
                  <a:gd name="connsiteX47" fmla="*/ 320040 w 1083616"/>
                  <a:gd name="connsiteY47" fmla="*/ 1783080 h 1965960"/>
                  <a:gd name="connsiteX48" fmla="*/ 365760 w 1083616"/>
                  <a:gd name="connsiteY48" fmla="*/ 1767840 h 1965960"/>
                  <a:gd name="connsiteX49" fmla="*/ 457200 w 1083616"/>
                  <a:gd name="connsiteY49" fmla="*/ 1783080 h 1965960"/>
                  <a:gd name="connsiteX50" fmla="*/ 563880 w 1083616"/>
                  <a:gd name="connsiteY50" fmla="*/ 1813560 h 1965960"/>
                  <a:gd name="connsiteX51" fmla="*/ 624840 w 1083616"/>
                  <a:gd name="connsiteY51" fmla="*/ 1844040 h 1965960"/>
                  <a:gd name="connsiteX52" fmla="*/ 731520 w 1083616"/>
                  <a:gd name="connsiteY52" fmla="*/ 1905718 h 1965960"/>
                  <a:gd name="connsiteX53" fmla="*/ 792480 w 1083616"/>
                  <a:gd name="connsiteY53" fmla="*/ 1965960 h 1965960"/>
                  <a:gd name="connsiteX54" fmla="*/ 899160 w 1083616"/>
                  <a:gd name="connsiteY54" fmla="*/ 1935480 h 1965960"/>
                  <a:gd name="connsiteX55" fmla="*/ 929640 w 1083616"/>
                  <a:gd name="connsiteY55" fmla="*/ 1889760 h 1965960"/>
                  <a:gd name="connsiteX56" fmla="*/ 838200 w 1083616"/>
                  <a:gd name="connsiteY56" fmla="*/ 1844040 h 1965960"/>
                  <a:gd name="connsiteX57" fmla="*/ 853440 w 1083616"/>
                  <a:gd name="connsiteY57" fmla="*/ 1844040 h 1965960"/>
                  <a:gd name="connsiteX58" fmla="*/ 899160 w 1083616"/>
                  <a:gd name="connsiteY58" fmla="*/ 1828800 h 1965960"/>
                  <a:gd name="connsiteX59" fmla="*/ 960120 w 1083616"/>
                  <a:gd name="connsiteY59" fmla="*/ 1783080 h 1965960"/>
                  <a:gd name="connsiteX60" fmla="*/ 1005840 w 1083616"/>
                  <a:gd name="connsiteY60" fmla="*/ 1752600 h 1965960"/>
                  <a:gd name="connsiteX61" fmla="*/ 914400 w 1083616"/>
                  <a:gd name="connsiteY61" fmla="*/ 1706880 h 1965960"/>
                  <a:gd name="connsiteX62" fmla="*/ 822960 w 1083616"/>
                  <a:gd name="connsiteY62" fmla="*/ 1661160 h 1965960"/>
                  <a:gd name="connsiteX63" fmla="*/ 868680 w 1083616"/>
                  <a:gd name="connsiteY63" fmla="*/ 1645920 h 1965960"/>
                  <a:gd name="connsiteX64" fmla="*/ 960120 w 1083616"/>
                  <a:gd name="connsiteY64" fmla="*/ 1600200 h 1965960"/>
                  <a:gd name="connsiteX65" fmla="*/ 929640 w 1083616"/>
                  <a:gd name="connsiteY65" fmla="*/ 1569720 h 1965960"/>
                  <a:gd name="connsiteX66" fmla="*/ 944880 w 1083616"/>
                  <a:gd name="connsiteY66" fmla="*/ 1524000 h 1965960"/>
                  <a:gd name="connsiteX67" fmla="*/ 990600 w 1083616"/>
                  <a:gd name="connsiteY67" fmla="*/ 1478280 h 1965960"/>
                  <a:gd name="connsiteX68" fmla="*/ 990600 w 1083616"/>
                  <a:gd name="connsiteY68" fmla="*/ 1463040 h 1965960"/>
                  <a:gd name="connsiteX69" fmla="*/ 1036320 w 1083616"/>
                  <a:gd name="connsiteY69" fmla="*/ 1417320 h 1965960"/>
                  <a:gd name="connsiteX70" fmla="*/ 1036320 w 1083616"/>
                  <a:gd name="connsiteY70" fmla="*/ 1371600 h 1965960"/>
                  <a:gd name="connsiteX71" fmla="*/ 990600 w 1083616"/>
                  <a:gd name="connsiteY71" fmla="*/ 1386840 h 1965960"/>
                  <a:gd name="connsiteX72" fmla="*/ 899160 w 1083616"/>
                  <a:gd name="connsiteY72" fmla="*/ 1341120 h 1965960"/>
                  <a:gd name="connsiteX73" fmla="*/ 929640 w 1083616"/>
                  <a:gd name="connsiteY73" fmla="*/ 1295400 h 1965960"/>
                  <a:gd name="connsiteX74" fmla="*/ 868680 w 1083616"/>
                  <a:gd name="connsiteY74" fmla="*/ 1280160 h 1965960"/>
                  <a:gd name="connsiteX75" fmla="*/ 868680 w 1083616"/>
                  <a:gd name="connsiteY75" fmla="*/ 1264920 h 1965960"/>
                  <a:gd name="connsiteX76" fmla="*/ 929640 w 1083616"/>
                  <a:gd name="connsiteY76" fmla="*/ 1219200 h 1965960"/>
                  <a:gd name="connsiteX77" fmla="*/ 838200 w 1083616"/>
                  <a:gd name="connsiteY77" fmla="*/ 1188720 h 1965960"/>
                  <a:gd name="connsiteX78" fmla="*/ 792480 w 1083616"/>
                  <a:gd name="connsiteY78" fmla="*/ 1173480 h 1965960"/>
                  <a:gd name="connsiteX79" fmla="*/ 731520 w 1083616"/>
                  <a:gd name="connsiteY79" fmla="*/ 1158240 h 1965960"/>
                  <a:gd name="connsiteX80" fmla="*/ 822960 w 1083616"/>
                  <a:gd name="connsiteY80" fmla="*/ 1097280 h 1965960"/>
                  <a:gd name="connsiteX81" fmla="*/ 914400 w 1083616"/>
                  <a:gd name="connsiteY81" fmla="*/ 1066800 h 1965960"/>
                  <a:gd name="connsiteX82" fmla="*/ 807720 w 1083616"/>
                  <a:gd name="connsiteY82" fmla="*/ 1051560 h 1965960"/>
                  <a:gd name="connsiteX83" fmla="*/ 853440 w 1083616"/>
                  <a:gd name="connsiteY83" fmla="*/ 1021080 h 1965960"/>
                  <a:gd name="connsiteX84" fmla="*/ 868680 w 1083616"/>
                  <a:gd name="connsiteY84" fmla="*/ 975360 h 1965960"/>
                  <a:gd name="connsiteX85" fmla="*/ 777240 w 1083616"/>
                  <a:gd name="connsiteY85" fmla="*/ 1005840 h 1965960"/>
                  <a:gd name="connsiteX86" fmla="*/ 777240 w 1083616"/>
                  <a:gd name="connsiteY86" fmla="*/ 990600 h 1965960"/>
                  <a:gd name="connsiteX87" fmla="*/ 822960 w 1083616"/>
                  <a:gd name="connsiteY87" fmla="*/ 853440 h 1965960"/>
                  <a:gd name="connsiteX88" fmla="*/ 777240 w 1083616"/>
                  <a:gd name="connsiteY88" fmla="*/ 868680 h 1965960"/>
                  <a:gd name="connsiteX89" fmla="*/ 762000 w 1083616"/>
                  <a:gd name="connsiteY89" fmla="*/ 838200 h 1965960"/>
                  <a:gd name="connsiteX90" fmla="*/ 746760 w 1083616"/>
                  <a:gd name="connsiteY90" fmla="*/ 746760 h 1965960"/>
                  <a:gd name="connsiteX91" fmla="*/ 655320 w 1083616"/>
                  <a:gd name="connsiteY91" fmla="*/ 792480 h 1965960"/>
                  <a:gd name="connsiteX92" fmla="*/ 579120 w 1083616"/>
                  <a:gd name="connsiteY92" fmla="*/ 762000 h 1965960"/>
                  <a:gd name="connsiteX93" fmla="*/ 701040 w 1083616"/>
                  <a:gd name="connsiteY93" fmla="*/ 701040 h 1965960"/>
                  <a:gd name="connsiteX94" fmla="*/ 655320 w 1083616"/>
                  <a:gd name="connsiteY94" fmla="*/ 685800 h 1965960"/>
                  <a:gd name="connsiteX95" fmla="*/ 609600 w 1083616"/>
                  <a:gd name="connsiteY95" fmla="*/ 655320 h 1965960"/>
                  <a:gd name="connsiteX96" fmla="*/ 594360 w 1083616"/>
                  <a:gd name="connsiteY96" fmla="*/ 594360 h 1965960"/>
                  <a:gd name="connsiteX97" fmla="*/ 548640 w 1083616"/>
                  <a:gd name="connsiteY97" fmla="*/ 548640 h 1965960"/>
                  <a:gd name="connsiteX98" fmla="*/ 563880 w 1083616"/>
                  <a:gd name="connsiteY98" fmla="*/ 472440 h 1965960"/>
                  <a:gd name="connsiteX99" fmla="*/ 472440 w 1083616"/>
                  <a:gd name="connsiteY99" fmla="*/ 441960 h 1965960"/>
                  <a:gd name="connsiteX100" fmla="*/ 487680 w 1083616"/>
                  <a:gd name="connsiteY100" fmla="*/ 396240 h 1965960"/>
                  <a:gd name="connsiteX101" fmla="*/ 579120 w 1083616"/>
                  <a:gd name="connsiteY101" fmla="*/ 365760 h 1965960"/>
                  <a:gd name="connsiteX102" fmla="*/ 518160 w 1083616"/>
                  <a:gd name="connsiteY102" fmla="*/ 304800 h 1965960"/>
                  <a:gd name="connsiteX103" fmla="*/ 472440 w 1083616"/>
                  <a:gd name="connsiteY103" fmla="*/ 274320 h 1965960"/>
                  <a:gd name="connsiteX104" fmla="*/ 441960 w 1083616"/>
                  <a:gd name="connsiteY104" fmla="*/ 228600 h 1965960"/>
                  <a:gd name="connsiteX105" fmla="*/ 411480 w 1083616"/>
                  <a:gd name="connsiteY105" fmla="*/ 137160 h 1965960"/>
                  <a:gd name="connsiteX106" fmla="*/ 381000 w 1083616"/>
                  <a:gd name="connsiteY106" fmla="*/ 91440 h 1965960"/>
                  <a:gd name="connsiteX107" fmla="*/ 350520 w 1083616"/>
                  <a:gd name="connsiteY107" fmla="*/ 0 h 1965960"/>
                  <a:gd name="connsiteX108" fmla="*/ 320040 w 1083616"/>
                  <a:gd name="connsiteY108" fmla="*/ 152400 h 1965960"/>
                  <a:gd name="connsiteX109" fmla="*/ 320040 w 1083616"/>
                  <a:gd name="connsiteY109" fmla="*/ 152400 h 1965960"/>
                  <a:gd name="connsiteX0" fmla="*/ 320040 w 1083616"/>
                  <a:gd name="connsiteY0" fmla="*/ 91440 h 1935577"/>
                  <a:gd name="connsiteX1" fmla="*/ 320040 w 1083616"/>
                  <a:gd name="connsiteY1" fmla="*/ 91440 h 1935577"/>
                  <a:gd name="connsiteX2" fmla="*/ 335280 w 1083616"/>
                  <a:gd name="connsiteY2" fmla="*/ 259080 h 1935577"/>
                  <a:gd name="connsiteX3" fmla="*/ 350520 w 1083616"/>
                  <a:gd name="connsiteY3" fmla="*/ 304800 h 1935577"/>
                  <a:gd name="connsiteX4" fmla="*/ 320040 w 1083616"/>
                  <a:gd name="connsiteY4" fmla="*/ 396240 h 1935577"/>
                  <a:gd name="connsiteX5" fmla="*/ 274320 w 1083616"/>
                  <a:gd name="connsiteY5" fmla="*/ 426720 h 1935577"/>
                  <a:gd name="connsiteX6" fmla="*/ 243840 w 1083616"/>
                  <a:gd name="connsiteY6" fmla="*/ 457200 h 1935577"/>
                  <a:gd name="connsiteX7" fmla="*/ 335280 w 1083616"/>
                  <a:gd name="connsiteY7" fmla="*/ 502920 h 1935577"/>
                  <a:gd name="connsiteX8" fmla="*/ 289560 w 1083616"/>
                  <a:gd name="connsiteY8" fmla="*/ 533400 h 1935577"/>
                  <a:gd name="connsiteX9" fmla="*/ 228600 w 1083616"/>
                  <a:gd name="connsiteY9" fmla="*/ 548640 h 1935577"/>
                  <a:gd name="connsiteX10" fmla="*/ 274320 w 1083616"/>
                  <a:gd name="connsiteY10" fmla="*/ 640080 h 1935577"/>
                  <a:gd name="connsiteX11" fmla="*/ 228600 w 1083616"/>
                  <a:gd name="connsiteY11" fmla="*/ 670560 h 1935577"/>
                  <a:gd name="connsiteX12" fmla="*/ 182880 w 1083616"/>
                  <a:gd name="connsiteY12" fmla="*/ 655320 h 1935577"/>
                  <a:gd name="connsiteX13" fmla="*/ 213360 w 1083616"/>
                  <a:gd name="connsiteY13" fmla="*/ 746760 h 1935577"/>
                  <a:gd name="connsiteX14" fmla="*/ 213360 w 1083616"/>
                  <a:gd name="connsiteY14" fmla="*/ 822960 h 1935577"/>
                  <a:gd name="connsiteX15" fmla="*/ 228600 w 1083616"/>
                  <a:gd name="connsiteY15" fmla="*/ 868680 h 1935577"/>
                  <a:gd name="connsiteX16" fmla="*/ 182880 w 1083616"/>
                  <a:gd name="connsiteY16" fmla="*/ 883920 h 1935577"/>
                  <a:gd name="connsiteX17" fmla="*/ 121920 w 1083616"/>
                  <a:gd name="connsiteY17" fmla="*/ 899160 h 1935577"/>
                  <a:gd name="connsiteX18" fmla="*/ 167640 w 1083616"/>
                  <a:gd name="connsiteY18" fmla="*/ 914400 h 1935577"/>
                  <a:gd name="connsiteX19" fmla="*/ 198120 w 1083616"/>
                  <a:gd name="connsiteY19" fmla="*/ 960120 h 1935577"/>
                  <a:gd name="connsiteX20" fmla="*/ 60960 w 1083616"/>
                  <a:gd name="connsiteY20" fmla="*/ 1005840 h 1935577"/>
                  <a:gd name="connsiteX21" fmla="*/ 137160 w 1083616"/>
                  <a:gd name="connsiteY21" fmla="*/ 1082040 h 1935577"/>
                  <a:gd name="connsiteX22" fmla="*/ 91440 w 1083616"/>
                  <a:gd name="connsiteY22" fmla="*/ 1097280 h 1935577"/>
                  <a:gd name="connsiteX23" fmla="*/ 0 w 1083616"/>
                  <a:gd name="connsiteY23" fmla="*/ 1158240 h 1935577"/>
                  <a:gd name="connsiteX24" fmla="*/ 45720 w 1083616"/>
                  <a:gd name="connsiteY24" fmla="*/ 1188720 h 1935577"/>
                  <a:gd name="connsiteX25" fmla="*/ 167640 w 1083616"/>
                  <a:gd name="connsiteY25" fmla="*/ 1203960 h 1935577"/>
                  <a:gd name="connsiteX26" fmla="*/ 137160 w 1083616"/>
                  <a:gd name="connsiteY26" fmla="*/ 1249680 h 1935577"/>
                  <a:gd name="connsiteX27" fmla="*/ 45720 w 1083616"/>
                  <a:gd name="connsiteY27" fmla="*/ 1310640 h 1935577"/>
                  <a:gd name="connsiteX28" fmla="*/ 91440 w 1083616"/>
                  <a:gd name="connsiteY28" fmla="*/ 1341120 h 1935577"/>
                  <a:gd name="connsiteX29" fmla="*/ 167640 w 1083616"/>
                  <a:gd name="connsiteY29" fmla="*/ 1371600 h 1935577"/>
                  <a:gd name="connsiteX30" fmla="*/ 76200 w 1083616"/>
                  <a:gd name="connsiteY30" fmla="*/ 1432560 h 1935577"/>
                  <a:gd name="connsiteX31" fmla="*/ 30480 w 1083616"/>
                  <a:gd name="connsiteY31" fmla="*/ 1463040 h 1935577"/>
                  <a:gd name="connsiteX32" fmla="*/ 76200 w 1083616"/>
                  <a:gd name="connsiteY32" fmla="*/ 1478280 h 1935577"/>
                  <a:gd name="connsiteX33" fmla="*/ 182880 w 1083616"/>
                  <a:gd name="connsiteY33" fmla="*/ 1508760 h 1935577"/>
                  <a:gd name="connsiteX34" fmla="*/ 167640 w 1083616"/>
                  <a:gd name="connsiteY34" fmla="*/ 1569720 h 1935577"/>
                  <a:gd name="connsiteX35" fmla="*/ 76200 w 1083616"/>
                  <a:gd name="connsiteY35" fmla="*/ 1600200 h 1935577"/>
                  <a:gd name="connsiteX36" fmla="*/ 121920 w 1083616"/>
                  <a:gd name="connsiteY36" fmla="*/ 1615440 h 1935577"/>
                  <a:gd name="connsiteX37" fmla="*/ 228600 w 1083616"/>
                  <a:gd name="connsiteY37" fmla="*/ 1645920 h 1935577"/>
                  <a:gd name="connsiteX38" fmla="*/ 182880 w 1083616"/>
                  <a:gd name="connsiteY38" fmla="*/ 1676400 h 1935577"/>
                  <a:gd name="connsiteX39" fmla="*/ 60960 w 1083616"/>
                  <a:gd name="connsiteY39" fmla="*/ 1706880 h 1935577"/>
                  <a:gd name="connsiteX40" fmla="*/ 0 w 1083616"/>
                  <a:gd name="connsiteY40" fmla="*/ 1722120 h 1935577"/>
                  <a:gd name="connsiteX41" fmla="*/ 121920 w 1083616"/>
                  <a:gd name="connsiteY41" fmla="*/ 1767840 h 1935577"/>
                  <a:gd name="connsiteX42" fmla="*/ 228600 w 1083616"/>
                  <a:gd name="connsiteY42" fmla="*/ 1798320 h 1935577"/>
                  <a:gd name="connsiteX43" fmla="*/ 91440 w 1083616"/>
                  <a:gd name="connsiteY43" fmla="*/ 1813560 h 1935577"/>
                  <a:gd name="connsiteX44" fmla="*/ 137160 w 1083616"/>
                  <a:gd name="connsiteY44" fmla="*/ 1844040 h 1935577"/>
                  <a:gd name="connsiteX45" fmla="*/ 213360 w 1083616"/>
                  <a:gd name="connsiteY45" fmla="*/ 1828800 h 1935577"/>
                  <a:gd name="connsiteX46" fmla="*/ 259080 w 1083616"/>
                  <a:gd name="connsiteY46" fmla="*/ 1798320 h 1935577"/>
                  <a:gd name="connsiteX47" fmla="*/ 320040 w 1083616"/>
                  <a:gd name="connsiteY47" fmla="*/ 1783080 h 1935577"/>
                  <a:gd name="connsiteX48" fmla="*/ 365760 w 1083616"/>
                  <a:gd name="connsiteY48" fmla="*/ 1767840 h 1935577"/>
                  <a:gd name="connsiteX49" fmla="*/ 457200 w 1083616"/>
                  <a:gd name="connsiteY49" fmla="*/ 1783080 h 1935577"/>
                  <a:gd name="connsiteX50" fmla="*/ 563880 w 1083616"/>
                  <a:gd name="connsiteY50" fmla="*/ 1813560 h 1935577"/>
                  <a:gd name="connsiteX51" fmla="*/ 624840 w 1083616"/>
                  <a:gd name="connsiteY51" fmla="*/ 1844040 h 1935577"/>
                  <a:gd name="connsiteX52" fmla="*/ 731520 w 1083616"/>
                  <a:gd name="connsiteY52" fmla="*/ 1905718 h 1935577"/>
                  <a:gd name="connsiteX53" fmla="*/ 829054 w 1083616"/>
                  <a:gd name="connsiteY53" fmla="*/ 1902957 h 1935577"/>
                  <a:gd name="connsiteX54" fmla="*/ 899160 w 1083616"/>
                  <a:gd name="connsiteY54" fmla="*/ 1935480 h 1935577"/>
                  <a:gd name="connsiteX55" fmla="*/ 929640 w 1083616"/>
                  <a:gd name="connsiteY55" fmla="*/ 1889760 h 1935577"/>
                  <a:gd name="connsiteX56" fmla="*/ 838200 w 1083616"/>
                  <a:gd name="connsiteY56" fmla="*/ 1844040 h 1935577"/>
                  <a:gd name="connsiteX57" fmla="*/ 853440 w 1083616"/>
                  <a:gd name="connsiteY57" fmla="*/ 1844040 h 1935577"/>
                  <a:gd name="connsiteX58" fmla="*/ 899160 w 1083616"/>
                  <a:gd name="connsiteY58" fmla="*/ 1828800 h 1935577"/>
                  <a:gd name="connsiteX59" fmla="*/ 960120 w 1083616"/>
                  <a:gd name="connsiteY59" fmla="*/ 1783080 h 1935577"/>
                  <a:gd name="connsiteX60" fmla="*/ 1005840 w 1083616"/>
                  <a:gd name="connsiteY60" fmla="*/ 1752600 h 1935577"/>
                  <a:gd name="connsiteX61" fmla="*/ 914400 w 1083616"/>
                  <a:gd name="connsiteY61" fmla="*/ 1706880 h 1935577"/>
                  <a:gd name="connsiteX62" fmla="*/ 822960 w 1083616"/>
                  <a:gd name="connsiteY62" fmla="*/ 1661160 h 1935577"/>
                  <a:gd name="connsiteX63" fmla="*/ 868680 w 1083616"/>
                  <a:gd name="connsiteY63" fmla="*/ 1645920 h 1935577"/>
                  <a:gd name="connsiteX64" fmla="*/ 960120 w 1083616"/>
                  <a:gd name="connsiteY64" fmla="*/ 1600200 h 1935577"/>
                  <a:gd name="connsiteX65" fmla="*/ 929640 w 1083616"/>
                  <a:gd name="connsiteY65" fmla="*/ 1569720 h 1935577"/>
                  <a:gd name="connsiteX66" fmla="*/ 944880 w 1083616"/>
                  <a:gd name="connsiteY66" fmla="*/ 1524000 h 1935577"/>
                  <a:gd name="connsiteX67" fmla="*/ 990600 w 1083616"/>
                  <a:gd name="connsiteY67" fmla="*/ 1478280 h 1935577"/>
                  <a:gd name="connsiteX68" fmla="*/ 990600 w 1083616"/>
                  <a:gd name="connsiteY68" fmla="*/ 1463040 h 1935577"/>
                  <a:gd name="connsiteX69" fmla="*/ 1036320 w 1083616"/>
                  <a:gd name="connsiteY69" fmla="*/ 1417320 h 1935577"/>
                  <a:gd name="connsiteX70" fmla="*/ 1036320 w 1083616"/>
                  <a:gd name="connsiteY70" fmla="*/ 1371600 h 1935577"/>
                  <a:gd name="connsiteX71" fmla="*/ 990600 w 1083616"/>
                  <a:gd name="connsiteY71" fmla="*/ 1386840 h 1935577"/>
                  <a:gd name="connsiteX72" fmla="*/ 899160 w 1083616"/>
                  <a:gd name="connsiteY72" fmla="*/ 1341120 h 1935577"/>
                  <a:gd name="connsiteX73" fmla="*/ 929640 w 1083616"/>
                  <a:gd name="connsiteY73" fmla="*/ 1295400 h 1935577"/>
                  <a:gd name="connsiteX74" fmla="*/ 868680 w 1083616"/>
                  <a:gd name="connsiteY74" fmla="*/ 1280160 h 1935577"/>
                  <a:gd name="connsiteX75" fmla="*/ 868680 w 1083616"/>
                  <a:gd name="connsiteY75" fmla="*/ 1264920 h 1935577"/>
                  <a:gd name="connsiteX76" fmla="*/ 929640 w 1083616"/>
                  <a:gd name="connsiteY76" fmla="*/ 1219200 h 1935577"/>
                  <a:gd name="connsiteX77" fmla="*/ 838200 w 1083616"/>
                  <a:gd name="connsiteY77" fmla="*/ 1188720 h 1935577"/>
                  <a:gd name="connsiteX78" fmla="*/ 792480 w 1083616"/>
                  <a:gd name="connsiteY78" fmla="*/ 1173480 h 1935577"/>
                  <a:gd name="connsiteX79" fmla="*/ 731520 w 1083616"/>
                  <a:gd name="connsiteY79" fmla="*/ 1158240 h 1935577"/>
                  <a:gd name="connsiteX80" fmla="*/ 822960 w 1083616"/>
                  <a:gd name="connsiteY80" fmla="*/ 1097280 h 1935577"/>
                  <a:gd name="connsiteX81" fmla="*/ 914400 w 1083616"/>
                  <a:gd name="connsiteY81" fmla="*/ 1066800 h 1935577"/>
                  <a:gd name="connsiteX82" fmla="*/ 807720 w 1083616"/>
                  <a:gd name="connsiteY82" fmla="*/ 1051560 h 1935577"/>
                  <a:gd name="connsiteX83" fmla="*/ 853440 w 1083616"/>
                  <a:gd name="connsiteY83" fmla="*/ 1021080 h 1935577"/>
                  <a:gd name="connsiteX84" fmla="*/ 868680 w 1083616"/>
                  <a:gd name="connsiteY84" fmla="*/ 975360 h 1935577"/>
                  <a:gd name="connsiteX85" fmla="*/ 777240 w 1083616"/>
                  <a:gd name="connsiteY85" fmla="*/ 1005840 h 1935577"/>
                  <a:gd name="connsiteX86" fmla="*/ 777240 w 1083616"/>
                  <a:gd name="connsiteY86" fmla="*/ 990600 h 1935577"/>
                  <a:gd name="connsiteX87" fmla="*/ 822960 w 1083616"/>
                  <a:gd name="connsiteY87" fmla="*/ 853440 h 1935577"/>
                  <a:gd name="connsiteX88" fmla="*/ 777240 w 1083616"/>
                  <a:gd name="connsiteY88" fmla="*/ 868680 h 1935577"/>
                  <a:gd name="connsiteX89" fmla="*/ 762000 w 1083616"/>
                  <a:gd name="connsiteY89" fmla="*/ 838200 h 1935577"/>
                  <a:gd name="connsiteX90" fmla="*/ 746760 w 1083616"/>
                  <a:gd name="connsiteY90" fmla="*/ 746760 h 1935577"/>
                  <a:gd name="connsiteX91" fmla="*/ 655320 w 1083616"/>
                  <a:gd name="connsiteY91" fmla="*/ 792480 h 1935577"/>
                  <a:gd name="connsiteX92" fmla="*/ 579120 w 1083616"/>
                  <a:gd name="connsiteY92" fmla="*/ 762000 h 1935577"/>
                  <a:gd name="connsiteX93" fmla="*/ 701040 w 1083616"/>
                  <a:gd name="connsiteY93" fmla="*/ 701040 h 1935577"/>
                  <a:gd name="connsiteX94" fmla="*/ 655320 w 1083616"/>
                  <a:gd name="connsiteY94" fmla="*/ 685800 h 1935577"/>
                  <a:gd name="connsiteX95" fmla="*/ 609600 w 1083616"/>
                  <a:gd name="connsiteY95" fmla="*/ 655320 h 1935577"/>
                  <a:gd name="connsiteX96" fmla="*/ 594360 w 1083616"/>
                  <a:gd name="connsiteY96" fmla="*/ 594360 h 1935577"/>
                  <a:gd name="connsiteX97" fmla="*/ 548640 w 1083616"/>
                  <a:gd name="connsiteY97" fmla="*/ 548640 h 1935577"/>
                  <a:gd name="connsiteX98" fmla="*/ 563880 w 1083616"/>
                  <a:gd name="connsiteY98" fmla="*/ 472440 h 1935577"/>
                  <a:gd name="connsiteX99" fmla="*/ 472440 w 1083616"/>
                  <a:gd name="connsiteY99" fmla="*/ 441960 h 1935577"/>
                  <a:gd name="connsiteX100" fmla="*/ 487680 w 1083616"/>
                  <a:gd name="connsiteY100" fmla="*/ 396240 h 1935577"/>
                  <a:gd name="connsiteX101" fmla="*/ 579120 w 1083616"/>
                  <a:gd name="connsiteY101" fmla="*/ 365760 h 1935577"/>
                  <a:gd name="connsiteX102" fmla="*/ 518160 w 1083616"/>
                  <a:gd name="connsiteY102" fmla="*/ 304800 h 1935577"/>
                  <a:gd name="connsiteX103" fmla="*/ 472440 w 1083616"/>
                  <a:gd name="connsiteY103" fmla="*/ 274320 h 1935577"/>
                  <a:gd name="connsiteX104" fmla="*/ 441960 w 1083616"/>
                  <a:gd name="connsiteY104" fmla="*/ 228600 h 1935577"/>
                  <a:gd name="connsiteX105" fmla="*/ 411480 w 1083616"/>
                  <a:gd name="connsiteY105" fmla="*/ 137160 h 1935577"/>
                  <a:gd name="connsiteX106" fmla="*/ 381000 w 1083616"/>
                  <a:gd name="connsiteY106" fmla="*/ 91440 h 1935577"/>
                  <a:gd name="connsiteX107" fmla="*/ 350520 w 1083616"/>
                  <a:gd name="connsiteY107" fmla="*/ 0 h 1935577"/>
                  <a:gd name="connsiteX108" fmla="*/ 320040 w 1083616"/>
                  <a:gd name="connsiteY108" fmla="*/ 152400 h 1935577"/>
                  <a:gd name="connsiteX109" fmla="*/ 320040 w 1083616"/>
                  <a:gd name="connsiteY109" fmla="*/ 152400 h 193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1083616" h="1935577">
                    <a:moveTo>
                      <a:pt x="320040" y="91440"/>
                    </a:moveTo>
                    <a:lnTo>
                      <a:pt x="320040" y="91440"/>
                    </a:lnTo>
                    <a:cubicBezTo>
                      <a:pt x="325120" y="147320"/>
                      <a:pt x="327345" y="203534"/>
                      <a:pt x="335280" y="259080"/>
                    </a:cubicBezTo>
                    <a:cubicBezTo>
                      <a:pt x="337552" y="274983"/>
                      <a:pt x="352294" y="288834"/>
                      <a:pt x="350520" y="304800"/>
                    </a:cubicBezTo>
                    <a:cubicBezTo>
                      <a:pt x="346972" y="336732"/>
                      <a:pt x="346773" y="378418"/>
                      <a:pt x="320040" y="396240"/>
                    </a:cubicBezTo>
                    <a:lnTo>
                      <a:pt x="274320" y="426720"/>
                    </a:lnTo>
                    <a:cubicBezTo>
                      <a:pt x="262807" y="419045"/>
                      <a:pt x="165111" y="339106"/>
                      <a:pt x="243840" y="457200"/>
                    </a:cubicBezTo>
                    <a:cubicBezTo>
                      <a:pt x="260722" y="482523"/>
                      <a:pt x="309200" y="494227"/>
                      <a:pt x="335280" y="502920"/>
                    </a:cubicBezTo>
                    <a:cubicBezTo>
                      <a:pt x="320040" y="513080"/>
                      <a:pt x="306395" y="526185"/>
                      <a:pt x="289560" y="533400"/>
                    </a:cubicBezTo>
                    <a:cubicBezTo>
                      <a:pt x="270308" y="541651"/>
                      <a:pt x="241167" y="531884"/>
                      <a:pt x="228600" y="548640"/>
                    </a:cubicBezTo>
                    <a:cubicBezTo>
                      <a:pt x="217465" y="563486"/>
                      <a:pt x="271605" y="636007"/>
                      <a:pt x="274320" y="640080"/>
                    </a:cubicBezTo>
                    <a:cubicBezTo>
                      <a:pt x="259080" y="650240"/>
                      <a:pt x="246667" y="667549"/>
                      <a:pt x="228600" y="670560"/>
                    </a:cubicBezTo>
                    <a:cubicBezTo>
                      <a:pt x="212754" y="673201"/>
                      <a:pt x="186030" y="639568"/>
                      <a:pt x="182880" y="655320"/>
                    </a:cubicBezTo>
                    <a:cubicBezTo>
                      <a:pt x="176579" y="686825"/>
                      <a:pt x="213360" y="746760"/>
                      <a:pt x="213360" y="746760"/>
                    </a:cubicBezTo>
                    <a:cubicBezTo>
                      <a:pt x="138201" y="796866"/>
                      <a:pt x="168228" y="755262"/>
                      <a:pt x="213360" y="822960"/>
                    </a:cubicBezTo>
                    <a:cubicBezTo>
                      <a:pt x="222271" y="836326"/>
                      <a:pt x="223520" y="853440"/>
                      <a:pt x="228600" y="868680"/>
                    </a:cubicBezTo>
                    <a:cubicBezTo>
                      <a:pt x="213360" y="873760"/>
                      <a:pt x="198326" y="879507"/>
                      <a:pt x="182880" y="883920"/>
                    </a:cubicBezTo>
                    <a:cubicBezTo>
                      <a:pt x="162741" y="889674"/>
                      <a:pt x="131287" y="880426"/>
                      <a:pt x="121920" y="899160"/>
                    </a:cubicBezTo>
                    <a:cubicBezTo>
                      <a:pt x="114736" y="913528"/>
                      <a:pt x="152400" y="909320"/>
                      <a:pt x="167640" y="914400"/>
                    </a:cubicBezTo>
                    <a:cubicBezTo>
                      <a:pt x="177800" y="929640"/>
                      <a:pt x="201712" y="942159"/>
                      <a:pt x="198120" y="960120"/>
                    </a:cubicBezTo>
                    <a:cubicBezTo>
                      <a:pt x="190731" y="997067"/>
                      <a:pt x="62426" y="1005596"/>
                      <a:pt x="60960" y="1005840"/>
                    </a:cubicBezTo>
                    <a:cubicBezTo>
                      <a:pt x="91440" y="1016000"/>
                      <a:pt x="200660" y="1018540"/>
                      <a:pt x="137160" y="1082040"/>
                    </a:cubicBezTo>
                    <a:cubicBezTo>
                      <a:pt x="125801" y="1093399"/>
                      <a:pt x="105483" y="1089478"/>
                      <a:pt x="91440" y="1097280"/>
                    </a:cubicBezTo>
                    <a:cubicBezTo>
                      <a:pt x="59418" y="1115070"/>
                      <a:pt x="0" y="1158240"/>
                      <a:pt x="0" y="1158240"/>
                    </a:cubicBezTo>
                    <a:cubicBezTo>
                      <a:pt x="15240" y="1168400"/>
                      <a:pt x="28049" y="1183901"/>
                      <a:pt x="45720" y="1188720"/>
                    </a:cubicBezTo>
                    <a:cubicBezTo>
                      <a:pt x="85233" y="1199496"/>
                      <a:pt x="133562" y="1181242"/>
                      <a:pt x="167640" y="1203960"/>
                    </a:cubicBezTo>
                    <a:cubicBezTo>
                      <a:pt x="182880" y="1214120"/>
                      <a:pt x="150944" y="1237619"/>
                      <a:pt x="137160" y="1249680"/>
                    </a:cubicBezTo>
                    <a:cubicBezTo>
                      <a:pt x="109591" y="1273803"/>
                      <a:pt x="45720" y="1310640"/>
                      <a:pt x="45720" y="1310640"/>
                    </a:cubicBezTo>
                    <a:cubicBezTo>
                      <a:pt x="60960" y="1320800"/>
                      <a:pt x="75057" y="1332929"/>
                      <a:pt x="91440" y="1341120"/>
                    </a:cubicBezTo>
                    <a:cubicBezTo>
                      <a:pt x="115909" y="1353354"/>
                      <a:pt x="172137" y="1344616"/>
                      <a:pt x="167640" y="1371600"/>
                    </a:cubicBezTo>
                    <a:cubicBezTo>
                      <a:pt x="161618" y="1407734"/>
                      <a:pt x="106680" y="1412240"/>
                      <a:pt x="76200" y="1432560"/>
                    </a:cubicBezTo>
                    <a:lnTo>
                      <a:pt x="30480" y="1463040"/>
                    </a:lnTo>
                    <a:cubicBezTo>
                      <a:pt x="45720" y="1468120"/>
                      <a:pt x="60754" y="1473867"/>
                      <a:pt x="76200" y="1478280"/>
                    </a:cubicBezTo>
                    <a:cubicBezTo>
                      <a:pt x="210153" y="1516552"/>
                      <a:pt x="73259" y="1472220"/>
                      <a:pt x="182880" y="1508760"/>
                    </a:cubicBezTo>
                    <a:cubicBezTo>
                      <a:pt x="177800" y="1529080"/>
                      <a:pt x="183543" y="1556089"/>
                      <a:pt x="167640" y="1569720"/>
                    </a:cubicBezTo>
                    <a:cubicBezTo>
                      <a:pt x="143246" y="1590629"/>
                      <a:pt x="76200" y="1600200"/>
                      <a:pt x="76200" y="1600200"/>
                    </a:cubicBezTo>
                    <a:cubicBezTo>
                      <a:pt x="91440" y="1605280"/>
                      <a:pt x="106474" y="1611027"/>
                      <a:pt x="121920" y="1615440"/>
                    </a:cubicBezTo>
                    <a:cubicBezTo>
                      <a:pt x="255873" y="1653712"/>
                      <a:pt x="118979" y="1609380"/>
                      <a:pt x="228600" y="1645920"/>
                    </a:cubicBezTo>
                    <a:cubicBezTo>
                      <a:pt x="213360" y="1656080"/>
                      <a:pt x="199263" y="1668209"/>
                      <a:pt x="182880" y="1676400"/>
                    </a:cubicBezTo>
                    <a:cubicBezTo>
                      <a:pt x="150200" y="1692740"/>
                      <a:pt x="92261" y="1699924"/>
                      <a:pt x="60960" y="1706880"/>
                    </a:cubicBezTo>
                    <a:cubicBezTo>
                      <a:pt x="40513" y="1711424"/>
                      <a:pt x="20320" y="1717040"/>
                      <a:pt x="0" y="1722120"/>
                    </a:cubicBezTo>
                    <a:cubicBezTo>
                      <a:pt x="103776" y="1756712"/>
                      <a:pt x="-23865" y="1713171"/>
                      <a:pt x="121920" y="1767840"/>
                    </a:cubicBezTo>
                    <a:cubicBezTo>
                      <a:pt x="165647" y="1784238"/>
                      <a:pt x="180562" y="1786310"/>
                      <a:pt x="228600" y="1798320"/>
                    </a:cubicBezTo>
                    <a:cubicBezTo>
                      <a:pt x="182880" y="1803400"/>
                      <a:pt x="132585" y="1792988"/>
                      <a:pt x="91440" y="1813560"/>
                    </a:cubicBezTo>
                    <a:cubicBezTo>
                      <a:pt x="75057" y="1821751"/>
                      <a:pt x="118985" y="1841768"/>
                      <a:pt x="137160" y="1844040"/>
                    </a:cubicBezTo>
                    <a:cubicBezTo>
                      <a:pt x="162863" y="1847253"/>
                      <a:pt x="187960" y="1833880"/>
                      <a:pt x="213360" y="1828800"/>
                    </a:cubicBezTo>
                    <a:cubicBezTo>
                      <a:pt x="228600" y="1818640"/>
                      <a:pt x="242245" y="1805535"/>
                      <a:pt x="259080" y="1798320"/>
                    </a:cubicBezTo>
                    <a:cubicBezTo>
                      <a:pt x="278332" y="1790069"/>
                      <a:pt x="299901" y="1788834"/>
                      <a:pt x="320040" y="1783080"/>
                    </a:cubicBezTo>
                    <a:cubicBezTo>
                      <a:pt x="335486" y="1778667"/>
                      <a:pt x="350520" y="1772920"/>
                      <a:pt x="365760" y="1767840"/>
                    </a:cubicBezTo>
                    <a:cubicBezTo>
                      <a:pt x="396240" y="1772920"/>
                      <a:pt x="424180" y="1775460"/>
                      <a:pt x="457200" y="1783080"/>
                    </a:cubicBezTo>
                    <a:cubicBezTo>
                      <a:pt x="490220" y="1790700"/>
                      <a:pt x="535940" y="1803400"/>
                      <a:pt x="563880" y="1813560"/>
                    </a:cubicBezTo>
                    <a:cubicBezTo>
                      <a:pt x="591820" y="1823720"/>
                      <a:pt x="604520" y="1833880"/>
                      <a:pt x="624840" y="1844040"/>
                    </a:cubicBezTo>
                    <a:cubicBezTo>
                      <a:pt x="687515" y="1938052"/>
                      <a:pt x="697484" y="1895899"/>
                      <a:pt x="731520" y="1905718"/>
                    </a:cubicBezTo>
                    <a:cubicBezTo>
                      <a:pt x="765556" y="1915537"/>
                      <a:pt x="808734" y="1897877"/>
                      <a:pt x="829054" y="1902957"/>
                    </a:cubicBezTo>
                    <a:cubicBezTo>
                      <a:pt x="833037" y="1901961"/>
                      <a:pt x="882396" y="1937679"/>
                      <a:pt x="899160" y="1935480"/>
                    </a:cubicBezTo>
                    <a:cubicBezTo>
                      <a:pt x="915924" y="1933281"/>
                      <a:pt x="919480" y="1905000"/>
                      <a:pt x="929640" y="1889760"/>
                    </a:cubicBezTo>
                    <a:cubicBezTo>
                      <a:pt x="814722" y="1851454"/>
                      <a:pt x="956373" y="1903126"/>
                      <a:pt x="838200" y="1844040"/>
                    </a:cubicBezTo>
                    <a:cubicBezTo>
                      <a:pt x="816336" y="1833108"/>
                      <a:pt x="719882" y="1810651"/>
                      <a:pt x="853440" y="1844040"/>
                    </a:cubicBezTo>
                    <a:cubicBezTo>
                      <a:pt x="868680" y="1838960"/>
                      <a:pt x="885212" y="1836770"/>
                      <a:pt x="899160" y="1828800"/>
                    </a:cubicBezTo>
                    <a:cubicBezTo>
                      <a:pt x="921213" y="1816198"/>
                      <a:pt x="939451" y="1797843"/>
                      <a:pt x="960120" y="1783080"/>
                    </a:cubicBezTo>
                    <a:cubicBezTo>
                      <a:pt x="975025" y="1772434"/>
                      <a:pt x="990600" y="1762760"/>
                      <a:pt x="1005840" y="1752600"/>
                    </a:cubicBezTo>
                    <a:cubicBezTo>
                      <a:pt x="890922" y="1714294"/>
                      <a:pt x="1032573" y="1765966"/>
                      <a:pt x="914400" y="1706880"/>
                    </a:cubicBezTo>
                    <a:cubicBezTo>
                      <a:pt x="788207" y="1643784"/>
                      <a:pt x="953987" y="1748511"/>
                      <a:pt x="822960" y="1661160"/>
                    </a:cubicBezTo>
                    <a:cubicBezTo>
                      <a:pt x="838200" y="1656080"/>
                      <a:pt x="854312" y="1653104"/>
                      <a:pt x="868680" y="1645920"/>
                    </a:cubicBezTo>
                    <a:cubicBezTo>
                      <a:pt x="986853" y="1586834"/>
                      <a:pt x="845202" y="1638506"/>
                      <a:pt x="960120" y="1600200"/>
                    </a:cubicBezTo>
                    <a:cubicBezTo>
                      <a:pt x="805198" y="1569216"/>
                      <a:pt x="898398" y="1600962"/>
                      <a:pt x="929640" y="1569720"/>
                    </a:cubicBezTo>
                    <a:cubicBezTo>
                      <a:pt x="940999" y="1558361"/>
                      <a:pt x="935969" y="1537366"/>
                      <a:pt x="944880" y="1524000"/>
                    </a:cubicBezTo>
                    <a:cubicBezTo>
                      <a:pt x="956835" y="1506067"/>
                      <a:pt x="974043" y="1492078"/>
                      <a:pt x="990600" y="1478280"/>
                    </a:cubicBezTo>
                    <a:cubicBezTo>
                      <a:pt x="1029991" y="1445454"/>
                      <a:pt x="1070970" y="1436250"/>
                      <a:pt x="990600" y="1463040"/>
                    </a:cubicBezTo>
                    <a:cubicBezTo>
                      <a:pt x="1005840" y="1447800"/>
                      <a:pt x="1018387" y="1429275"/>
                      <a:pt x="1036320" y="1417320"/>
                    </a:cubicBezTo>
                    <a:cubicBezTo>
                      <a:pt x="1083642" y="1385772"/>
                      <a:pt x="1113392" y="1422981"/>
                      <a:pt x="1036320" y="1371600"/>
                    </a:cubicBezTo>
                    <a:cubicBezTo>
                      <a:pt x="1021080" y="1376680"/>
                      <a:pt x="1006664" y="1386840"/>
                      <a:pt x="990600" y="1386840"/>
                    </a:cubicBezTo>
                    <a:cubicBezTo>
                      <a:pt x="959052" y="1386840"/>
                      <a:pt x="922276" y="1356531"/>
                      <a:pt x="899160" y="1341120"/>
                    </a:cubicBezTo>
                    <a:cubicBezTo>
                      <a:pt x="909320" y="1325880"/>
                      <a:pt x="916688" y="1308352"/>
                      <a:pt x="929640" y="1295400"/>
                    </a:cubicBezTo>
                    <a:cubicBezTo>
                      <a:pt x="975845" y="1249195"/>
                      <a:pt x="1051156" y="1254092"/>
                      <a:pt x="868680" y="1280160"/>
                    </a:cubicBezTo>
                    <a:cubicBezTo>
                      <a:pt x="799106" y="1303351"/>
                      <a:pt x="816979" y="1301849"/>
                      <a:pt x="868680" y="1264920"/>
                    </a:cubicBezTo>
                    <a:cubicBezTo>
                      <a:pt x="889349" y="1250157"/>
                      <a:pt x="909320" y="1234440"/>
                      <a:pt x="929640" y="1219200"/>
                    </a:cubicBezTo>
                    <a:lnTo>
                      <a:pt x="838200" y="1188720"/>
                    </a:lnTo>
                    <a:cubicBezTo>
                      <a:pt x="822960" y="1183640"/>
                      <a:pt x="808065" y="1177376"/>
                      <a:pt x="792480" y="1173480"/>
                    </a:cubicBezTo>
                    <a:lnTo>
                      <a:pt x="731520" y="1158240"/>
                    </a:lnTo>
                    <a:cubicBezTo>
                      <a:pt x="762000" y="1137920"/>
                      <a:pt x="788207" y="1108864"/>
                      <a:pt x="822960" y="1097280"/>
                    </a:cubicBezTo>
                    <a:lnTo>
                      <a:pt x="914400" y="1066800"/>
                    </a:lnTo>
                    <a:cubicBezTo>
                      <a:pt x="878840" y="1061720"/>
                      <a:pt x="836457" y="1073113"/>
                      <a:pt x="807720" y="1051560"/>
                    </a:cubicBezTo>
                    <a:cubicBezTo>
                      <a:pt x="793067" y="1040570"/>
                      <a:pt x="841998" y="1035383"/>
                      <a:pt x="853440" y="1021080"/>
                    </a:cubicBezTo>
                    <a:cubicBezTo>
                      <a:pt x="863475" y="1008536"/>
                      <a:pt x="884432" y="978510"/>
                      <a:pt x="868680" y="975360"/>
                    </a:cubicBezTo>
                    <a:cubicBezTo>
                      <a:pt x="837175" y="969059"/>
                      <a:pt x="807720" y="995680"/>
                      <a:pt x="777240" y="1005840"/>
                    </a:cubicBezTo>
                    <a:cubicBezTo>
                      <a:pt x="714144" y="1026872"/>
                      <a:pt x="718154" y="1029991"/>
                      <a:pt x="777240" y="990600"/>
                    </a:cubicBezTo>
                    <a:cubicBezTo>
                      <a:pt x="801871" y="953653"/>
                      <a:pt x="843493" y="904771"/>
                      <a:pt x="822960" y="853440"/>
                    </a:cubicBezTo>
                    <a:cubicBezTo>
                      <a:pt x="816994" y="838525"/>
                      <a:pt x="792480" y="863600"/>
                      <a:pt x="777240" y="868680"/>
                    </a:cubicBezTo>
                    <a:cubicBezTo>
                      <a:pt x="628479" y="831490"/>
                      <a:pt x="751797" y="873910"/>
                      <a:pt x="762000" y="838200"/>
                    </a:cubicBezTo>
                    <a:cubicBezTo>
                      <a:pt x="770489" y="808488"/>
                      <a:pt x="751840" y="777240"/>
                      <a:pt x="746760" y="746760"/>
                    </a:cubicBezTo>
                    <a:cubicBezTo>
                      <a:pt x="729324" y="758384"/>
                      <a:pt x="681887" y="795801"/>
                      <a:pt x="655320" y="792480"/>
                    </a:cubicBezTo>
                    <a:cubicBezTo>
                      <a:pt x="628175" y="789087"/>
                      <a:pt x="604520" y="772160"/>
                      <a:pt x="579120" y="762000"/>
                    </a:cubicBezTo>
                    <a:cubicBezTo>
                      <a:pt x="609180" y="754485"/>
                      <a:pt x="690678" y="742489"/>
                      <a:pt x="701040" y="701040"/>
                    </a:cubicBezTo>
                    <a:cubicBezTo>
                      <a:pt x="704936" y="685455"/>
                      <a:pt x="669688" y="692984"/>
                      <a:pt x="655320" y="685800"/>
                    </a:cubicBezTo>
                    <a:cubicBezTo>
                      <a:pt x="638937" y="677609"/>
                      <a:pt x="624840" y="665480"/>
                      <a:pt x="609600" y="655320"/>
                    </a:cubicBezTo>
                    <a:cubicBezTo>
                      <a:pt x="660059" y="579632"/>
                      <a:pt x="647749" y="629953"/>
                      <a:pt x="594360" y="594360"/>
                    </a:cubicBezTo>
                    <a:cubicBezTo>
                      <a:pt x="576427" y="582405"/>
                      <a:pt x="563880" y="563880"/>
                      <a:pt x="548640" y="548640"/>
                    </a:cubicBezTo>
                    <a:cubicBezTo>
                      <a:pt x="553720" y="523240"/>
                      <a:pt x="552296" y="495608"/>
                      <a:pt x="563880" y="472440"/>
                    </a:cubicBezTo>
                    <a:cubicBezTo>
                      <a:pt x="600703" y="398795"/>
                      <a:pt x="719438" y="414516"/>
                      <a:pt x="472440" y="441960"/>
                    </a:cubicBezTo>
                    <a:cubicBezTo>
                      <a:pt x="477520" y="426720"/>
                      <a:pt x="474608" y="405577"/>
                      <a:pt x="487680" y="396240"/>
                    </a:cubicBezTo>
                    <a:cubicBezTo>
                      <a:pt x="513824" y="377566"/>
                      <a:pt x="579120" y="365760"/>
                      <a:pt x="579120" y="365760"/>
                    </a:cubicBezTo>
                    <a:cubicBezTo>
                      <a:pt x="479367" y="332509"/>
                      <a:pt x="577273" y="378691"/>
                      <a:pt x="518160" y="304800"/>
                    </a:cubicBezTo>
                    <a:cubicBezTo>
                      <a:pt x="506718" y="290497"/>
                      <a:pt x="487680" y="284480"/>
                      <a:pt x="472440" y="274320"/>
                    </a:cubicBezTo>
                    <a:cubicBezTo>
                      <a:pt x="462280" y="259080"/>
                      <a:pt x="449399" y="245338"/>
                      <a:pt x="441960" y="228600"/>
                    </a:cubicBezTo>
                    <a:cubicBezTo>
                      <a:pt x="428911" y="199240"/>
                      <a:pt x="429302" y="163893"/>
                      <a:pt x="411480" y="137160"/>
                    </a:cubicBezTo>
                    <a:cubicBezTo>
                      <a:pt x="401320" y="121920"/>
                      <a:pt x="388439" y="108178"/>
                      <a:pt x="381000" y="91440"/>
                    </a:cubicBezTo>
                    <a:cubicBezTo>
                      <a:pt x="367951" y="62080"/>
                      <a:pt x="350520" y="0"/>
                      <a:pt x="350520" y="0"/>
                    </a:cubicBezTo>
                    <a:cubicBezTo>
                      <a:pt x="300315" y="75308"/>
                      <a:pt x="320040" y="27404"/>
                      <a:pt x="320040" y="152400"/>
                    </a:cubicBezTo>
                    <a:lnTo>
                      <a:pt x="320040" y="152400"/>
                    </a:lnTo>
                  </a:path>
                </a:pathLst>
              </a:custGeom>
              <a:solidFill>
                <a:srgbClr val="00482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sp>
        <p:nvSpPr>
          <p:cNvPr id="3" name="TextBox 2">
            <a:extLst>
              <a:ext uri="{FF2B5EF4-FFF2-40B4-BE49-F238E27FC236}">
                <a16:creationId xmlns:a16="http://schemas.microsoft.com/office/drawing/2014/main" id="{216493A2-D752-4C3C-94BF-699D3865FC96}"/>
              </a:ext>
            </a:extLst>
          </p:cNvPr>
          <p:cNvSpPr txBox="1"/>
          <p:nvPr/>
        </p:nvSpPr>
        <p:spPr>
          <a:xfrm>
            <a:off x="7494509" y="6509028"/>
            <a:ext cx="164949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Foster/D’Amato</a:t>
            </a:r>
          </a:p>
        </p:txBody>
      </p:sp>
    </p:spTree>
    <p:custDataLst>
      <p:tags r:id="rId1"/>
    </p:custDataLst>
    <p:extLst>
      <p:ext uri="{BB962C8B-B14F-4D97-AF65-F5344CB8AC3E}">
        <p14:creationId xmlns:p14="http://schemas.microsoft.com/office/powerpoint/2010/main" val="4861476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AED71-35F7-4364-AB24-2D6E72C30624}"/>
              </a:ext>
            </a:extLst>
          </p:cNvPr>
          <p:cNvSpPr>
            <a:spLocks noGrp="1"/>
          </p:cNvSpPr>
          <p:nvPr>
            <p:ph type="title"/>
          </p:nvPr>
        </p:nvSpPr>
        <p:spPr>
          <a:xfrm>
            <a:off x="72524" y="122273"/>
            <a:ext cx="8981453" cy="801639"/>
          </a:xfrm>
        </p:spPr>
        <p:txBody>
          <a:bodyPr>
            <a:normAutofit fontScale="90000"/>
          </a:bodyPr>
          <a:lstStyle/>
          <a:p>
            <a:r>
              <a:rPr lang="en-US" dirty="0"/>
              <a:t>Spruce-fir obligate species are declining</a:t>
            </a:r>
          </a:p>
        </p:txBody>
      </p:sp>
      <p:sp>
        <p:nvSpPr>
          <p:cNvPr id="3" name="Content Placeholder 2">
            <a:extLst>
              <a:ext uri="{FF2B5EF4-FFF2-40B4-BE49-F238E27FC236}">
                <a16:creationId xmlns:a16="http://schemas.microsoft.com/office/drawing/2014/main" id="{9D842DC9-31FB-4791-AFE0-2B4EF4429EB2}"/>
              </a:ext>
            </a:extLst>
          </p:cNvPr>
          <p:cNvSpPr>
            <a:spLocks noGrp="1"/>
          </p:cNvSpPr>
          <p:nvPr>
            <p:ph idx="1"/>
          </p:nvPr>
        </p:nvSpPr>
        <p:spPr>
          <a:xfrm>
            <a:off x="457200" y="2027237"/>
            <a:ext cx="8229600" cy="4525963"/>
          </a:xfrm>
        </p:spPr>
        <p:txBody>
          <a:bodyPr/>
          <a:lstStyle/>
          <a:p>
            <a:endParaRPr lang="en-US"/>
          </a:p>
        </p:txBody>
      </p:sp>
      <p:pic>
        <p:nvPicPr>
          <p:cNvPr id="4" name="Picture 3">
            <a:extLst>
              <a:ext uri="{FF2B5EF4-FFF2-40B4-BE49-F238E27FC236}">
                <a16:creationId xmlns:a16="http://schemas.microsoft.com/office/drawing/2014/main" id="{2E84B9BB-89C1-405D-A7D5-DFA6ABD673E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75555"/>
          <a:stretch/>
        </p:blipFill>
        <p:spPr>
          <a:xfrm>
            <a:off x="72524" y="1030346"/>
            <a:ext cx="9061327" cy="2819400"/>
          </a:xfrm>
          <a:prstGeom prst="rect">
            <a:avLst/>
          </a:prstGeom>
        </p:spPr>
      </p:pic>
      <p:sp>
        <p:nvSpPr>
          <p:cNvPr id="5" name="TextBox 4">
            <a:extLst>
              <a:ext uri="{FF2B5EF4-FFF2-40B4-BE49-F238E27FC236}">
                <a16:creationId xmlns:a16="http://schemas.microsoft.com/office/drawing/2014/main" id="{A78291D9-CDDC-4F07-80E5-B36B04920CDF}"/>
              </a:ext>
            </a:extLst>
          </p:cNvPr>
          <p:cNvSpPr txBox="1"/>
          <p:nvPr/>
        </p:nvSpPr>
        <p:spPr>
          <a:xfrm>
            <a:off x="6764975" y="6398696"/>
            <a:ext cx="1917897" cy="369332"/>
          </a:xfrm>
          <a:prstGeom prst="rect">
            <a:avLst/>
          </a:prstGeom>
          <a:noFill/>
        </p:spPr>
        <p:txBody>
          <a:bodyPr wrap="none" rtlCol="0">
            <a:spAutoFit/>
          </a:bodyPr>
          <a:lstStyle/>
          <a:p>
            <a:r>
              <a:rPr lang="en-US" dirty="0"/>
              <a:t>Ralston et al. 2015</a:t>
            </a:r>
          </a:p>
        </p:txBody>
      </p:sp>
      <p:pic>
        <p:nvPicPr>
          <p:cNvPr id="6" name="Picture 5">
            <a:extLst>
              <a:ext uri="{FF2B5EF4-FFF2-40B4-BE49-F238E27FC236}">
                <a16:creationId xmlns:a16="http://schemas.microsoft.com/office/drawing/2014/main" id="{3C284A41-AAC9-48E1-A61E-2928680138E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74444"/>
          <a:stretch/>
        </p:blipFill>
        <p:spPr>
          <a:xfrm>
            <a:off x="152399" y="3551166"/>
            <a:ext cx="8901579" cy="2895600"/>
          </a:xfrm>
          <a:prstGeom prst="rect">
            <a:avLst/>
          </a:prstGeom>
        </p:spPr>
      </p:pic>
      <p:pic>
        <p:nvPicPr>
          <p:cNvPr id="7" name="Picture 6">
            <a:extLst>
              <a:ext uri="{FF2B5EF4-FFF2-40B4-BE49-F238E27FC236}">
                <a16:creationId xmlns:a16="http://schemas.microsoft.com/office/drawing/2014/main" id="{8F653B57-AAE6-4D03-94C3-3C44298EC46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50000" b="67778"/>
          <a:stretch/>
        </p:blipFill>
        <p:spPr>
          <a:xfrm>
            <a:off x="-21384" y="1036631"/>
            <a:ext cx="4517183" cy="2660137"/>
          </a:xfrm>
          <a:prstGeom prst="rect">
            <a:avLst/>
          </a:prstGeom>
        </p:spPr>
      </p:pic>
      <p:pic>
        <p:nvPicPr>
          <p:cNvPr id="8" name="Picture 7">
            <a:extLst>
              <a:ext uri="{FF2B5EF4-FFF2-40B4-BE49-F238E27FC236}">
                <a16:creationId xmlns:a16="http://schemas.microsoft.com/office/drawing/2014/main" id="{4731799A-EDA9-4FA2-B0ED-FE8C1E78B59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5800" y="4070299"/>
            <a:ext cx="1294198" cy="11503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 Box 2">
            <a:extLst>
              <a:ext uri="{FF2B5EF4-FFF2-40B4-BE49-F238E27FC236}">
                <a16:creationId xmlns:a16="http://schemas.microsoft.com/office/drawing/2014/main" id="{1B35D46D-0B4C-4BEF-B48E-45AEB4E0906C}"/>
              </a:ext>
            </a:extLst>
          </p:cNvPr>
          <p:cNvSpPr txBox="1">
            <a:spLocks noChangeArrowheads="1"/>
          </p:cNvSpPr>
          <p:nvPr/>
        </p:nvSpPr>
        <p:spPr bwMode="auto">
          <a:xfrm>
            <a:off x="3504599" y="3521011"/>
            <a:ext cx="1828799" cy="1323439"/>
          </a:xfrm>
          <a:prstGeom prst="rect">
            <a:avLst/>
          </a:prstGeom>
          <a:solidFill>
            <a:schemeClr val="bg1"/>
          </a:solidFill>
          <a:ln w="9525">
            <a:solidFill>
              <a:schemeClr val="tx1"/>
            </a:solid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eorgia" pitchFamily="18" charset="0"/>
                <a:ea typeface="+mn-ea"/>
                <a:cs typeface="+mn-cs"/>
              </a:rPr>
              <a:t>BBS data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eorgia" pitchFamily="18" charset="0"/>
                <a:ea typeface="+mn-ea"/>
                <a:cs typeface="+mn-cs"/>
              </a:rPr>
              <a:t>1980-2007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eorgia" pitchFamily="18" charset="0"/>
                <a:ea typeface="+mn-ea"/>
                <a:cs typeface="+mn-cs"/>
              </a:rPr>
              <a:t>6.3% annual decline</a:t>
            </a:r>
          </a:p>
        </p:txBody>
      </p:sp>
    </p:spTree>
    <p:extLst>
      <p:ext uri="{BB962C8B-B14F-4D97-AF65-F5344CB8AC3E}">
        <p14:creationId xmlns:p14="http://schemas.microsoft.com/office/powerpoint/2010/main" val="160678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Rapid Vulnerability Assessment - </a:t>
            </a:r>
            <a:br>
              <a:rPr lang="en-US" dirty="0"/>
            </a:br>
            <a:r>
              <a:rPr lang="en-US" dirty="0"/>
              <a:t>NE Forest Mammals</a:t>
            </a:r>
          </a:p>
        </p:txBody>
      </p:sp>
      <p:sp>
        <p:nvSpPr>
          <p:cNvPr id="3" name="Content Placeholder 2"/>
          <p:cNvSpPr>
            <a:spLocks noGrp="1"/>
          </p:cNvSpPr>
          <p:nvPr>
            <p:ph idx="1"/>
          </p:nvPr>
        </p:nvSpPr>
        <p:spPr/>
        <p:txBody>
          <a:bodyPr/>
          <a:lstStyle/>
          <a:p>
            <a:endParaRPr lang="en-US"/>
          </a:p>
        </p:txBody>
      </p:sp>
      <p:pic>
        <p:nvPicPr>
          <p:cNvPr id="4098"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2656" y="1524000"/>
            <a:ext cx="12629377"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362200" y="5715000"/>
            <a:ext cx="4800600" cy="954107"/>
          </a:xfrm>
          <a:prstGeom prst="rect">
            <a:avLst/>
          </a:prstGeom>
          <a:solidFill>
            <a:schemeClr val="bg1"/>
          </a:solidFill>
          <a:ln w="28575">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14 assessors, 75 species, 3-4 assessments each </a:t>
            </a:r>
          </a:p>
        </p:txBody>
      </p:sp>
    </p:spTree>
    <p:extLst>
      <p:ext uri="{BB962C8B-B14F-4D97-AF65-F5344CB8AC3E}">
        <p14:creationId xmlns:p14="http://schemas.microsoft.com/office/powerpoint/2010/main" val="2863915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C65F1F-66BB-4B40-92B8-BFA370C5E41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6708" y="561974"/>
            <a:ext cx="8888691" cy="5868471"/>
          </a:xfrm>
          <a:prstGeom prst="rect">
            <a:avLst/>
          </a:prstGeom>
        </p:spPr>
      </p:pic>
      <p:sp>
        <p:nvSpPr>
          <p:cNvPr id="4" name="TextBox 3">
            <a:extLst>
              <a:ext uri="{FF2B5EF4-FFF2-40B4-BE49-F238E27FC236}">
                <a16:creationId xmlns:a16="http://schemas.microsoft.com/office/drawing/2014/main" id="{F2B48991-CB3A-415C-B211-D403CD763C56}"/>
              </a:ext>
            </a:extLst>
          </p:cNvPr>
          <p:cNvSpPr txBox="1"/>
          <p:nvPr/>
        </p:nvSpPr>
        <p:spPr>
          <a:xfrm>
            <a:off x="6671594" y="6336268"/>
            <a:ext cx="243707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Morelli et al. In Revision</a:t>
            </a:r>
          </a:p>
        </p:txBody>
      </p:sp>
    </p:spTree>
    <p:extLst>
      <p:ext uri="{BB962C8B-B14F-4D97-AF65-F5344CB8AC3E}">
        <p14:creationId xmlns:p14="http://schemas.microsoft.com/office/powerpoint/2010/main" val="11991126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5934D88-C3B8-4BBC-91B1-983CEFF4484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6" name="Picture 5">
            <a:extLst>
              <a:ext uri="{FF2B5EF4-FFF2-40B4-BE49-F238E27FC236}">
                <a16:creationId xmlns:a16="http://schemas.microsoft.com/office/drawing/2014/main" id="{4DFAB70A-81EC-491E-A6B5-B4356AEE878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2" name="TextBox 41"/>
          <p:cNvSpPr txBox="1"/>
          <p:nvPr/>
        </p:nvSpPr>
        <p:spPr>
          <a:xfrm>
            <a:off x="747568" y="6640286"/>
            <a:ext cx="2529032"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1F497D"/>
                </a:solidFill>
                <a:effectLst/>
                <a:uLnTx/>
                <a:uFillTx/>
                <a:latin typeface="Calibri"/>
                <a:ea typeface="+mn-ea"/>
                <a:cs typeface="+mn-cs"/>
              </a:rPr>
              <a:t>Icons courtesy of ian.umces.edu/symbols/</a:t>
            </a:r>
          </a:p>
        </p:txBody>
      </p:sp>
      <p:sp>
        <p:nvSpPr>
          <p:cNvPr id="45" name="TextBox 44"/>
          <p:cNvSpPr txBox="1"/>
          <p:nvPr/>
        </p:nvSpPr>
        <p:spPr>
          <a:xfrm>
            <a:off x="6671594" y="6336268"/>
            <a:ext cx="243707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Morelli et al. In Revision</a:t>
            </a:r>
          </a:p>
        </p:txBody>
      </p:sp>
      <p:sp>
        <p:nvSpPr>
          <p:cNvPr id="2" name="Title 1"/>
          <p:cNvSpPr>
            <a:spLocks noGrp="1"/>
          </p:cNvSpPr>
          <p:nvPr>
            <p:ph type="title"/>
          </p:nvPr>
        </p:nvSpPr>
        <p:spPr>
          <a:xfrm>
            <a:off x="457200" y="0"/>
            <a:ext cx="8229600" cy="1143000"/>
          </a:xfrm>
        </p:spPr>
        <p:txBody>
          <a:bodyPr/>
          <a:lstStyle/>
          <a:p>
            <a:r>
              <a:rPr lang="en-US" dirty="0"/>
              <a:t>NE Forest Mammals Vulnerability</a:t>
            </a:r>
          </a:p>
        </p:txBody>
      </p:sp>
    </p:spTree>
    <p:extLst>
      <p:ext uri="{BB962C8B-B14F-4D97-AF65-F5344CB8AC3E}">
        <p14:creationId xmlns:p14="http://schemas.microsoft.com/office/powerpoint/2010/main" val="29691520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5934D88-C3B8-4BBC-91B1-983CEFF4484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6" name="Picture 5">
            <a:extLst>
              <a:ext uri="{FF2B5EF4-FFF2-40B4-BE49-F238E27FC236}">
                <a16:creationId xmlns:a16="http://schemas.microsoft.com/office/drawing/2014/main" id="{4DFAB70A-81EC-491E-A6B5-B4356AEE878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2" name="TextBox 41"/>
          <p:cNvSpPr txBox="1"/>
          <p:nvPr/>
        </p:nvSpPr>
        <p:spPr>
          <a:xfrm>
            <a:off x="747568" y="6640286"/>
            <a:ext cx="2529032"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1F497D"/>
                </a:solidFill>
                <a:effectLst/>
                <a:uLnTx/>
                <a:uFillTx/>
                <a:latin typeface="Calibri"/>
                <a:ea typeface="+mn-ea"/>
                <a:cs typeface="+mn-cs"/>
              </a:rPr>
              <a:t>Icons courtesy of ian.umces.edu/symbols/</a:t>
            </a:r>
          </a:p>
        </p:txBody>
      </p:sp>
      <p:sp>
        <p:nvSpPr>
          <p:cNvPr id="45" name="TextBox 44"/>
          <p:cNvSpPr txBox="1"/>
          <p:nvPr/>
        </p:nvSpPr>
        <p:spPr>
          <a:xfrm>
            <a:off x="6671594" y="6336268"/>
            <a:ext cx="243707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Morelli et al. In Revision</a:t>
            </a:r>
          </a:p>
        </p:txBody>
      </p:sp>
      <p:sp>
        <p:nvSpPr>
          <p:cNvPr id="2" name="Title 1"/>
          <p:cNvSpPr>
            <a:spLocks noGrp="1"/>
          </p:cNvSpPr>
          <p:nvPr>
            <p:ph type="title"/>
          </p:nvPr>
        </p:nvSpPr>
        <p:spPr>
          <a:xfrm>
            <a:off x="457200" y="0"/>
            <a:ext cx="8229600" cy="1143000"/>
          </a:xfrm>
        </p:spPr>
        <p:txBody>
          <a:bodyPr/>
          <a:lstStyle/>
          <a:p>
            <a:r>
              <a:rPr lang="en-US" dirty="0"/>
              <a:t>NE Forest Mammals Vulnerability</a:t>
            </a:r>
          </a:p>
        </p:txBody>
      </p:sp>
      <p:sp>
        <p:nvSpPr>
          <p:cNvPr id="9" name="Oval 8">
            <a:extLst>
              <a:ext uri="{FF2B5EF4-FFF2-40B4-BE49-F238E27FC236}">
                <a16:creationId xmlns:a16="http://schemas.microsoft.com/office/drawing/2014/main" id="{05DCCC0E-FE5A-433C-A745-E22E830F2005}"/>
              </a:ext>
            </a:extLst>
          </p:cNvPr>
          <p:cNvSpPr/>
          <p:nvPr/>
        </p:nvSpPr>
        <p:spPr>
          <a:xfrm>
            <a:off x="3313670" y="838200"/>
            <a:ext cx="1867930" cy="1371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171C506-799E-4F45-8956-629C096EAEFC}"/>
              </a:ext>
            </a:extLst>
          </p:cNvPr>
          <p:cNvSpPr/>
          <p:nvPr/>
        </p:nvSpPr>
        <p:spPr>
          <a:xfrm>
            <a:off x="3810000" y="2133600"/>
            <a:ext cx="990600" cy="9499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575446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90411" y="487033"/>
            <a:ext cx="2431539" cy="63709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Black"/>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Black"/>
                <a:ea typeface="+mn-ea"/>
                <a:cs typeface="+mn-cs"/>
              </a:rPr>
              <a:t>   Design</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Arial Black"/>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Black"/>
                <a:ea typeface="+mn-ea"/>
                <a:cs typeface="+mn-cs"/>
              </a:rPr>
              <a:t>Elevation &amp; latitudinal gradients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Arial Black"/>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Black"/>
                <a:ea typeface="+mn-ea"/>
                <a:cs typeface="+mn-cs"/>
              </a:rPr>
              <a:t>Nested grids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Arial Black"/>
              <a:ea typeface="+mn-ea"/>
              <a:cs typeface="+mn-cs"/>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Black"/>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Black"/>
                <a:ea typeface="+mn-ea"/>
                <a:cs typeface="+mn-cs"/>
              </a:rPr>
              <a:t>   Cameras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Black"/>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Black"/>
                <a:ea typeface="+mn-ea"/>
                <a:cs typeface="+mn-cs"/>
              </a:rPr>
              <a:t>Snow depth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Arial Black"/>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Black"/>
                <a:ea typeface="+mn-ea"/>
                <a:cs typeface="+mn-cs"/>
              </a:rPr>
              <a:t>Temperature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Arial Black"/>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Black"/>
                <a:ea typeface="+mn-ea"/>
                <a:cs typeface="+mn-cs"/>
              </a:rPr>
              <a:t>Species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Black"/>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Black"/>
                <a:ea typeface="+mn-ea"/>
                <a:cs typeface="+mn-cs"/>
              </a:rPr>
              <a:t>   Data</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Arial Black"/>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Black"/>
                <a:ea typeface="+mn-ea"/>
                <a:cs typeface="+mn-cs"/>
              </a:rPr>
              <a:t>Detection/non-detection</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900" b="0" i="0" u="none" strike="noStrike" kern="1200" cap="none" spc="0" normalizeH="0" baseline="0" noProof="0" dirty="0">
              <a:ln>
                <a:noFill/>
              </a:ln>
              <a:solidFill>
                <a:prstClr val="black"/>
              </a:solidFill>
              <a:effectLst/>
              <a:uLnTx/>
              <a:uFillTx/>
              <a:latin typeface="Arial Black"/>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Black"/>
                <a:ea typeface="+mn-ea"/>
                <a:cs typeface="+mn-cs"/>
              </a:rPr>
              <a:t>Daily climate variables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Arial Black"/>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Black"/>
                <a:ea typeface="+mn-ea"/>
                <a:cs typeface="+mn-cs"/>
              </a:rPr>
              <a:t>Structural variables</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900" b="0" i="0" u="none" strike="noStrike" kern="1200" cap="none" spc="0" normalizeH="0" baseline="0" noProof="0" dirty="0">
              <a:ln>
                <a:noFill/>
              </a:ln>
              <a:solidFill>
                <a:prstClr val="black"/>
              </a:solidFill>
              <a:effectLst/>
              <a:uLnTx/>
              <a:uFillTx/>
              <a:latin typeface="Arial Black"/>
              <a:ea typeface="+mn-ea"/>
              <a:cs typeface="+mn-cs"/>
            </a:endParaRPr>
          </a:p>
        </p:txBody>
      </p:sp>
      <p:sp>
        <p:nvSpPr>
          <p:cNvPr id="7" name="Rectangle 6"/>
          <p:cNvSpPr>
            <a:spLocks noChangeArrowheads="1"/>
          </p:cNvSpPr>
          <p:nvPr/>
        </p:nvSpPr>
        <p:spPr bwMode="auto">
          <a:xfrm>
            <a:off x="13" y="4393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Rectangle 7"/>
          <p:cNvSpPr>
            <a:spLocks noChangeArrowheads="1"/>
          </p:cNvSpPr>
          <p:nvPr/>
        </p:nvSpPr>
        <p:spPr bwMode="auto">
          <a:xfrm>
            <a:off x="13" y="27253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6" name="Picture 1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69526" y="611085"/>
            <a:ext cx="3672809" cy="2745432"/>
          </a:xfrm>
          <a:prstGeom prst="rect">
            <a:avLst/>
          </a:prstGeom>
        </p:spPr>
      </p:pic>
      <p:sp>
        <p:nvSpPr>
          <p:cNvPr id="17" name="Rectangle 16"/>
          <p:cNvSpPr/>
          <p:nvPr/>
        </p:nvSpPr>
        <p:spPr>
          <a:xfrm>
            <a:off x="0" y="43958"/>
            <a:ext cx="9144000"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How might snow influence carnivore range shifts?</a:t>
            </a:r>
          </a:p>
        </p:txBody>
      </p:sp>
      <p:pic>
        <p:nvPicPr>
          <p:cNvPr id="2" name="Picture 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163685" y="3635297"/>
            <a:ext cx="3678638" cy="3040811"/>
          </a:xfrm>
          <a:prstGeom prst="rect">
            <a:avLst/>
          </a:prstGeom>
        </p:spPr>
      </p:pic>
      <p:pic>
        <p:nvPicPr>
          <p:cNvPr id="3" name="Picture 2"/>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040225" y="611090"/>
            <a:ext cx="2981114" cy="6065023"/>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746680" y="4876800"/>
            <a:ext cx="1320800" cy="1981200"/>
          </a:xfrm>
          <a:prstGeom prst="rect">
            <a:avLst/>
          </a:prstGeom>
        </p:spPr>
      </p:pic>
      <p:sp>
        <p:nvSpPr>
          <p:cNvPr id="6" name="TextBox 5"/>
          <p:cNvSpPr txBox="1"/>
          <p:nvPr/>
        </p:nvSpPr>
        <p:spPr>
          <a:xfrm>
            <a:off x="7772400" y="6477000"/>
            <a:ext cx="1524320"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Calibri"/>
                <a:ea typeface="+mn-ea"/>
                <a:cs typeface="+mn-cs"/>
              </a:rPr>
              <a:t>Alexej</a:t>
            </a:r>
            <a:r>
              <a:rPr kumimoji="0" lang="en-US" sz="2000" b="0" i="0" u="none" strike="noStrike" kern="1200" cap="none" spc="0" normalizeH="0" baseline="0" noProof="0" dirty="0">
                <a:ln>
                  <a:noFill/>
                </a:ln>
                <a:solidFill>
                  <a:prstClr val="black"/>
                </a:solidFill>
                <a:effectLst/>
                <a:uLnTx/>
                <a:uFillTx/>
                <a:latin typeface="Calibri"/>
                <a:ea typeface="+mn-ea"/>
                <a:cs typeface="+mn-cs"/>
              </a:rPr>
              <a:t> Siren</a:t>
            </a:r>
          </a:p>
        </p:txBody>
      </p:sp>
      <p:sp>
        <p:nvSpPr>
          <p:cNvPr id="9" name="TextBox 8"/>
          <p:cNvSpPr txBox="1"/>
          <p:nvPr/>
        </p:nvSpPr>
        <p:spPr>
          <a:xfrm>
            <a:off x="6477000" y="3200400"/>
            <a:ext cx="43473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VT</a:t>
            </a:r>
          </a:p>
        </p:txBody>
      </p:sp>
      <p:sp>
        <p:nvSpPr>
          <p:cNvPr id="13" name="TextBox 12"/>
          <p:cNvSpPr txBox="1"/>
          <p:nvPr/>
        </p:nvSpPr>
        <p:spPr>
          <a:xfrm>
            <a:off x="7696200" y="3200400"/>
            <a:ext cx="48282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NH</a:t>
            </a:r>
          </a:p>
        </p:txBody>
      </p:sp>
    </p:spTree>
    <p:custDataLst>
      <p:tags r:id="rId1"/>
    </p:custDataLst>
    <p:extLst>
      <p:ext uri="{BB962C8B-B14F-4D97-AF65-F5344CB8AC3E}">
        <p14:creationId xmlns:p14="http://schemas.microsoft.com/office/powerpoint/2010/main" val="1978487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9220200" cy="1143000"/>
          </a:xfrm>
        </p:spPr>
        <p:txBody>
          <a:bodyPr>
            <a:normAutofit fontScale="90000"/>
          </a:bodyPr>
          <a:lstStyle/>
          <a:p>
            <a:r>
              <a:rPr lang="en-US" dirty="0">
                <a:solidFill>
                  <a:schemeClr val="bg1"/>
                </a:solidFill>
              </a:rPr>
              <a:t>Climate change vulnerability and adaptation of forest wildlife</a:t>
            </a:r>
          </a:p>
        </p:txBody>
      </p:sp>
      <p:sp>
        <p:nvSpPr>
          <p:cNvPr id="3" name="Content Placeholder 2"/>
          <p:cNvSpPr>
            <a:spLocks noGrp="1"/>
          </p:cNvSpPr>
          <p:nvPr>
            <p:ph idx="1"/>
          </p:nvPr>
        </p:nvSpPr>
        <p:spPr>
          <a:xfrm>
            <a:off x="38100" y="1524000"/>
            <a:ext cx="4914900" cy="5410200"/>
          </a:xfrm>
          <a:noFill/>
        </p:spPr>
        <p:txBody>
          <a:bodyPr>
            <a:normAutofit/>
          </a:bodyPr>
          <a:lstStyle/>
          <a:p>
            <a:r>
              <a:rPr lang="en-US" dirty="0">
                <a:solidFill>
                  <a:schemeClr val="bg1"/>
                </a:solidFill>
              </a:rPr>
              <a:t>Review</a:t>
            </a:r>
          </a:p>
          <a:p>
            <a:pPr lvl="1"/>
            <a:r>
              <a:rPr lang="en-US" dirty="0">
                <a:solidFill>
                  <a:schemeClr val="bg1"/>
                </a:solidFill>
              </a:rPr>
              <a:t>Climate Change</a:t>
            </a:r>
            <a:endParaRPr lang="en-US" sz="700" dirty="0">
              <a:solidFill>
                <a:schemeClr val="bg1"/>
              </a:solidFill>
            </a:endParaRPr>
          </a:p>
          <a:p>
            <a:pPr lvl="1"/>
            <a:r>
              <a:rPr lang="en-US" dirty="0">
                <a:solidFill>
                  <a:schemeClr val="bg1"/>
                </a:solidFill>
              </a:rPr>
              <a:t>Forest Habitat Vulnerability</a:t>
            </a:r>
          </a:p>
          <a:p>
            <a:r>
              <a:rPr lang="en-US" dirty="0">
                <a:solidFill>
                  <a:schemeClr val="bg1"/>
                </a:solidFill>
              </a:rPr>
              <a:t>Focus on Forest Wildlife</a:t>
            </a:r>
          </a:p>
          <a:p>
            <a:r>
              <a:rPr lang="en-US" dirty="0">
                <a:solidFill>
                  <a:schemeClr val="bg1"/>
                </a:solidFill>
              </a:rPr>
              <a:t>What can we do?</a:t>
            </a:r>
          </a:p>
          <a:p>
            <a:pPr lvl="1"/>
            <a:r>
              <a:rPr lang="en-US" dirty="0">
                <a:solidFill>
                  <a:schemeClr val="bg1"/>
                </a:solidFill>
              </a:rPr>
              <a:t>Climate adaptation</a:t>
            </a:r>
          </a:p>
          <a:p>
            <a:pPr lvl="1"/>
            <a:r>
              <a:rPr lang="en-US" dirty="0">
                <a:solidFill>
                  <a:schemeClr val="bg1"/>
                </a:solidFill>
              </a:rPr>
              <a:t>Climate Change Refugia</a:t>
            </a:r>
          </a:p>
          <a:p>
            <a:pPr lvl="1"/>
            <a:r>
              <a:rPr lang="en-US" dirty="0">
                <a:solidFill>
                  <a:schemeClr val="bg1"/>
                </a:solidFill>
              </a:rPr>
              <a:t>Invasive Species </a:t>
            </a:r>
            <a:r>
              <a:rPr lang="en-US" dirty="0" err="1">
                <a:solidFill>
                  <a:schemeClr val="bg1"/>
                </a:solidFill>
              </a:rPr>
              <a:t>Managemt</a:t>
            </a:r>
            <a:endParaRPr lang="en-US" dirty="0">
              <a:solidFill>
                <a:schemeClr val="bg1"/>
              </a:solidFill>
            </a:endParaRPr>
          </a:p>
          <a:p>
            <a:pPr lvl="1"/>
            <a:r>
              <a:rPr lang="en-US" dirty="0">
                <a:solidFill>
                  <a:schemeClr val="bg1"/>
                </a:solidFill>
              </a:rPr>
              <a:t>Climate Project Screening Tool</a:t>
            </a:r>
          </a:p>
        </p:txBody>
      </p:sp>
      <p:pic>
        <p:nvPicPr>
          <p:cNvPr id="4" name="Picture 3">
            <a:extLst>
              <a:ext uri="{FF2B5EF4-FFF2-40B4-BE49-F238E27FC236}">
                <a16:creationId xmlns:a16="http://schemas.microsoft.com/office/drawing/2014/main" id="{23BB714A-68C5-4A72-A706-3F370EBB00D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953000" y="1295400"/>
            <a:ext cx="3915202" cy="5181600"/>
          </a:xfrm>
          <a:prstGeom prst="rect">
            <a:avLst/>
          </a:prstGeom>
          <a:ln w="28575">
            <a:solidFill>
              <a:schemeClr val="bg1">
                <a:lumMod val="95000"/>
              </a:schemeClr>
            </a:solidFill>
          </a:ln>
        </p:spPr>
      </p:pic>
    </p:spTree>
    <p:extLst>
      <p:ext uri="{BB962C8B-B14F-4D97-AF65-F5344CB8AC3E}">
        <p14:creationId xmlns:p14="http://schemas.microsoft.com/office/powerpoint/2010/main" val="40815455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6"/>
          <p:cNvGrpSpPr/>
          <p:nvPr/>
        </p:nvGrpSpPr>
        <p:grpSpPr>
          <a:xfrm>
            <a:off x="107952" y="2262349"/>
            <a:ext cx="8926915" cy="3773024"/>
            <a:chOff x="108645" y="2736362"/>
            <a:chExt cx="8926915" cy="3773024"/>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8645" y="2741549"/>
              <a:ext cx="2865890" cy="3767837"/>
            </a:xfrm>
            <a:prstGeom prst="rect">
              <a:avLst/>
            </a:prstGeom>
          </p:spPr>
        </p:pic>
        <p:pic>
          <p:nvPicPr>
            <p:cNvPr id="132" name="Picture 13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36645" y="2736362"/>
              <a:ext cx="2865890" cy="3767837"/>
            </a:xfrm>
            <a:prstGeom prst="rect">
              <a:avLst/>
            </a:prstGeom>
          </p:spPr>
        </p:pic>
        <p:pic>
          <p:nvPicPr>
            <p:cNvPr id="133" name="Picture 13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69670" y="2739349"/>
              <a:ext cx="2865890" cy="3767837"/>
            </a:xfrm>
            <a:prstGeom prst="rect">
              <a:avLst/>
            </a:prstGeom>
          </p:spPr>
        </p:pic>
      </p:grpSp>
      <p:sp>
        <p:nvSpPr>
          <p:cNvPr id="18" name="Title 4"/>
          <p:cNvSpPr txBox="1">
            <a:spLocks/>
          </p:cNvSpPr>
          <p:nvPr/>
        </p:nvSpPr>
        <p:spPr>
          <a:xfrm>
            <a:off x="151050" y="6115217"/>
            <a:ext cx="2796988" cy="371297"/>
          </a:xfrm>
          <a:prstGeom prst="rect">
            <a:avLst/>
          </a:prstGeom>
        </p:spPr>
        <p:txBody>
          <a:bodyPr vert="horz" lIns="91440" tIns="45720" rIns="91440" bIns="45720" rtlCol="0" anchor="t">
            <a:normAutofit fontScale="97500"/>
          </a:bodyPr>
          <a:lstStyle>
            <a:lvl1pPr algn="l" defTabSz="685766" rtl="0" eaLnBrk="1" latinLnBrk="0" hangingPunct="1">
              <a:spcBef>
                <a:spcPct val="0"/>
              </a:spcBef>
              <a:buNone/>
              <a:defRPr sz="1351" kern="1200" cap="all"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685766" rtl="0" eaLnBrk="1" fontAlgn="auto" latinLnBrk="0" hangingPunct="1">
              <a:lnSpc>
                <a:spcPct val="100000"/>
              </a:lnSpc>
              <a:spcBef>
                <a:spcPct val="0"/>
              </a:spcBef>
              <a:spcAft>
                <a:spcPts val="0"/>
              </a:spcAft>
              <a:buClrTx/>
              <a:buSzTx/>
              <a:buFontTx/>
              <a:buNone/>
              <a:tabLst/>
              <a:defRPr/>
            </a:pPr>
            <a:r>
              <a:rPr kumimoji="0" lang="en-US" sz="1600" b="0" i="0" u="none" strike="noStrike" kern="1200" cap="all" spc="0" normalizeH="0" baseline="0" noProof="0" dirty="0">
                <a:ln>
                  <a:noFill/>
                </a:ln>
                <a:solidFill>
                  <a:srgbClr val="0070C0"/>
                </a:solidFill>
                <a:effectLst/>
                <a:uLnTx/>
                <a:uFillTx/>
                <a:latin typeface="Calibri"/>
                <a:ea typeface="+mj-ea"/>
                <a:cs typeface="+mj-cs"/>
              </a:rPr>
              <a:t>Lynx Colonization</a:t>
            </a:r>
          </a:p>
        </p:txBody>
      </p:sp>
      <p:sp>
        <p:nvSpPr>
          <p:cNvPr id="19" name="Title 4"/>
          <p:cNvSpPr txBox="1">
            <a:spLocks/>
          </p:cNvSpPr>
          <p:nvPr/>
        </p:nvSpPr>
        <p:spPr>
          <a:xfrm>
            <a:off x="3204843" y="6115217"/>
            <a:ext cx="2796988" cy="371297"/>
          </a:xfrm>
          <a:prstGeom prst="rect">
            <a:avLst/>
          </a:prstGeom>
        </p:spPr>
        <p:txBody>
          <a:bodyPr vert="horz" lIns="91440" tIns="45720" rIns="91440" bIns="45720" rtlCol="0" anchor="t">
            <a:normAutofit fontScale="97500"/>
          </a:bodyPr>
          <a:lstStyle>
            <a:lvl1pPr algn="l" defTabSz="685766" rtl="0" eaLnBrk="1" latinLnBrk="0" hangingPunct="1">
              <a:spcBef>
                <a:spcPct val="0"/>
              </a:spcBef>
              <a:buNone/>
              <a:defRPr sz="1351" kern="1200" cap="all"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685766" rtl="0" eaLnBrk="1" fontAlgn="auto" latinLnBrk="0" hangingPunct="1">
              <a:lnSpc>
                <a:spcPct val="100000"/>
              </a:lnSpc>
              <a:spcBef>
                <a:spcPct val="0"/>
              </a:spcBef>
              <a:spcAft>
                <a:spcPts val="0"/>
              </a:spcAft>
              <a:buClrTx/>
              <a:buSzTx/>
              <a:buFontTx/>
              <a:buNone/>
              <a:tabLst/>
              <a:defRPr/>
            </a:pPr>
            <a:r>
              <a:rPr kumimoji="0" lang="en-US" sz="1600" b="0" i="0" u="none" strike="noStrike" kern="1200" cap="all" spc="0" normalizeH="0" baseline="0" noProof="0" dirty="0">
                <a:ln>
                  <a:noFill/>
                </a:ln>
                <a:solidFill>
                  <a:srgbClr val="FF0000"/>
                </a:solidFill>
                <a:effectLst/>
                <a:uLnTx/>
                <a:uFillTx/>
                <a:latin typeface="Calibri"/>
                <a:ea typeface="+mj-ea"/>
                <a:cs typeface="+mj-cs"/>
              </a:rPr>
              <a:t>Lynx retreat</a:t>
            </a:r>
          </a:p>
        </p:txBody>
      </p:sp>
      <p:sp>
        <p:nvSpPr>
          <p:cNvPr id="20" name="Title 4"/>
          <p:cNvSpPr txBox="1">
            <a:spLocks/>
          </p:cNvSpPr>
          <p:nvPr/>
        </p:nvSpPr>
        <p:spPr>
          <a:xfrm>
            <a:off x="6233970" y="6115217"/>
            <a:ext cx="2796988" cy="371297"/>
          </a:xfrm>
          <a:prstGeom prst="rect">
            <a:avLst/>
          </a:prstGeom>
        </p:spPr>
        <p:txBody>
          <a:bodyPr vert="horz" lIns="91440" tIns="45720" rIns="91440" bIns="45720" rtlCol="0" anchor="t">
            <a:normAutofit fontScale="97500"/>
          </a:bodyPr>
          <a:lstStyle>
            <a:lvl1pPr algn="l" defTabSz="685766" rtl="0" eaLnBrk="1" latinLnBrk="0" hangingPunct="1">
              <a:spcBef>
                <a:spcPct val="0"/>
              </a:spcBef>
              <a:buNone/>
              <a:defRPr sz="1351" kern="1200" cap="all"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685766" rtl="0" eaLnBrk="1" fontAlgn="auto" latinLnBrk="0" hangingPunct="1">
              <a:lnSpc>
                <a:spcPct val="100000"/>
              </a:lnSpc>
              <a:spcBef>
                <a:spcPct val="0"/>
              </a:spcBef>
              <a:spcAft>
                <a:spcPts val="0"/>
              </a:spcAft>
              <a:buClrTx/>
              <a:buSzTx/>
              <a:buFontTx/>
              <a:buNone/>
              <a:tabLst/>
              <a:defRPr/>
            </a:pPr>
            <a:r>
              <a:rPr kumimoji="0" lang="en-US" sz="1600" b="0" i="0" u="none" strike="noStrike" kern="1200" cap="all" spc="0" normalizeH="0" baseline="0" noProof="0" dirty="0">
                <a:ln>
                  <a:noFill/>
                </a:ln>
                <a:solidFill>
                  <a:srgbClr val="0070C0"/>
                </a:solidFill>
                <a:effectLst/>
                <a:uLnTx/>
                <a:uFillTx/>
                <a:latin typeface="Calibri"/>
                <a:ea typeface="+mj-ea"/>
                <a:cs typeface="+mj-cs"/>
              </a:rPr>
              <a:t>Lynx colonization</a:t>
            </a:r>
          </a:p>
        </p:txBody>
      </p:sp>
      <p:cxnSp>
        <p:nvCxnSpPr>
          <p:cNvPr id="21" name="Straight Arrow Connector 20"/>
          <p:cNvCxnSpPr/>
          <p:nvPr/>
        </p:nvCxnSpPr>
        <p:spPr>
          <a:xfrm flipH="1" flipV="1">
            <a:off x="3369195" y="3567781"/>
            <a:ext cx="10633" cy="1463040"/>
          </a:xfrm>
          <a:prstGeom prst="straightConnector1">
            <a:avLst/>
          </a:prstGeom>
          <a:ln>
            <a:solidFill>
              <a:srgbClr val="FF0000"/>
            </a:solidFill>
            <a:tailEnd type="triangle"/>
          </a:ln>
          <a:effectLst>
            <a:glow rad="101600">
              <a:srgbClr val="FF0000">
                <a:alpha val="60000"/>
              </a:srgbClr>
            </a:glow>
          </a:effectLst>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rot="10800000" flipH="1" flipV="1">
            <a:off x="6412705" y="2453847"/>
            <a:ext cx="10633" cy="1463040"/>
          </a:xfrm>
          <a:prstGeom prst="straightConnector1">
            <a:avLst/>
          </a:prstGeom>
          <a:ln>
            <a:solidFill>
              <a:srgbClr val="0070C0"/>
            </a:solidFill>
            <a:tailEnd type="triangle"/>
          </a:ln>
          <a:effectLst>
            <a:glow rad="101600">
              <a:srgbClr val="0070C0">
                <a:alpha val="60000"/>
              </a:srgbClr>
            </a:glow>
          </a:effectLst>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rot="10800000" flipH="1" flipV="1">
            <a:off x="316704" y="2453847"/>
            <a:ext cx="10633" cy="1463040"/>
          </a:xfrm>
          <a:prstGeom prst="straightConnector1">
            <a:avLst/>
          </a:prstGeom>
          <a:ln>
            <a:solidFill>
              <a:srgbClr val="0070C0"/>
            </a:solidFill>
            <a:tailEnd type="triangle"/>
          </a:ln>
          <a:effectLst>
            <a:glow rad="101600">
              <a:srgbClr val="0070C0">
                <a:alpha val="60000"/>
              </a:srgbClr>
            </a:glow>
          </a:effectLst>
        </p:spPr>
        <p:style>
          <a:lnRef idx="1">
            <a:schemeClr val="accent1"/>
          </a:lnRef>
          <a:fillRef idx="0">
            <a:schemeClr val="accent1"/>
          </a:fillRef>
          <a:effectRef idx="0">
            <a:schemeClr val="accent1"/>
          </a:effectRef>
          <a:fontRef idx="minor">
            <a:schemeClr val="tx1"/>
          </a:fontRef>
        </p:style>
      </p:cxnSp>
      <p:pic>
        <p:nvPicPr>
          <p:cNvPr id="28" name="Picture 27" descr="Snowflake by bocian - A blue snowflake."/>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95248" y="1339769"/>
            <a:ext cx="191679" cy="191679"/>
          </a:xfrm>
          <a:prstGeom prst="rect">
            <a:avLst/>
          </a:prstGeom>
        </p:spPr>
      </p:pic>
      <p:pic>
        <p:nvPicPr>
          <p:cNvPr id="29" name="Picture 28" descr="Snowflake by bocian - A blue snowflake."/>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33036" y="1304385"/>
            <a:ext cx="191679" cy="191679"/>
          </a:xfrm>
          <a:prstGeom prst="rect">
            <a:avLst/>
          </a:prstGeom>
        </p:spPr>
      </p:pic>
      <p:pic>
        <p:nvPicPr>
          <p:cNvPr id="30" name="Picture 29" descr="Snowflake by bocian - A blue snowflake."/>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15618" y="1324157"/>
            <a:ext cx="191679" cy="191679"/>
          </a:xfrm>
          <a:prstGeom prst="rect">
            <a:avLst/>
          </a:prstGeom>
        </p:spPr>
      </p:pic>
      <p:pic>
        <p:nvPicPr>
          <p:cNvPr id="31" name="Picture 30" descr="Snowflake by bocian - A blue snowflake."/>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82231" y="1353445"/>
            <a:ext cx="191679" cy="191679"/>
          </a:xfrm>
          <a:prstGeom prst="rect">
            <a:avLst/>
          </a:prstGeom>
        </p:spPr>
      </p:pic>
      <p:pic>
        <p:nvPicPr>
          <p:cNvPr id="32" name="Picture 31" descr="Snowflake by bocian - A blue snowflake."/>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78068" y="1715119"/>
            <a:ext cx="191679" cy="191679"/>
          </a:xfrm>
          <a:prstGeom prst="rect">
            <a:avLst/>
          </a:prstGeom>
        </p:spPr>
      </p:pic>
      <p:pic>
        <p:nvPicPr>
          <p:cNvPr id="33" name="Picture 32" descr="Snowflake by bocian - A blue snowflake."/>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20641" y="1604009"/>
            <a:ext cx="191679" cy="191679"/>
          </a:xfrm>
          <a:prstGeom prst="rect">
            <a:avLst/>
          </a:prstGeom>
        </p:spPr>
      </p:pic>
      <p:pic>
        <p:nvPicPr>
          <p:cNvPr id="34" name="Picture 33" descr="Snowflake by bocian - A blue snowflake."/>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62619" y="1575463"/>
            <a:ext cx="191679" cy="191679"/>
          </a:xfrm>
          <a:prstGeom prst="rect">
            <a:avLst/>
          </a:prstGeom>
        </p:spPr>
      </p:pic>
      <p:pic>
        <p:nvPicPr>
          <p:cNvPr id="35" name="Picture 34" descr="Snowflake by bocian - A blue snowflake."/>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28873" y="1500242"/>
            <a:ext cx="191679" cy="191679"/>
          </a:xfrm>
          <a:prstGeom prst="rect">
            <a:avLst/>
          </a:prstGeom>
        </p:spPr>
      </p:pic>
      <p:pic>
        <p:nvPicPr>
          <p:cNvPr id="36" name="Picture 35" descr="Snowflake by bocian - A blue snowflake."/>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51863" y="1234293"/>
            <a:ext cx="191679" cy="191679"/>
          </a:xfrm>
          <a:prstGeom prst="rect">
            <a:avLst/>
          </a:prstGeom>
        </p:spPr>
      </p:pic>
      <p:pic>
        <p:nvPicPr>
          <p:cNvPr id="37" name="Picture 36" descr="Snowflake by bocian - A blue snowflake."/>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81663" y="1791472"/>
            <a:ext cx="191679" cy="191679"/>
          </a:xfrm>
          <a:prstGeom prst="rect">
            <a:avLst/>
          </a:prstGeom>
        </p:spPr>
      </p:pic>
      <p:pic>
        <p:nvPicPr>
          <p:cNvPr id="38" name="Picture 37" descr="Snowflake by bocian - A blue snowflake."/>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41517" y="1742469"/>
            <a:ext cx="191679" cy="191679"/>
          </a:xfrm>
          <a:prstGeom prst="rect">
            <a:avLst/>
          </a:prstGeom>
        </p:spPr>
      </p:pic>
      <p:pic>
        <p:nvPicPr>
          <p:cNvPr id="39" name="Picture 38" descr="Snowflake by bocian - A blue snowflake."/>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44159" y="1621762"/>
            <a:ext cx="191679" cy="191679"/>
          </a:xfrm>
          <a:prstGeom prst="rect">
            <a:avLst/>
          </a:prstGeom>
        </p:spPr>
      </p:pic>
      <p:pic>
        <p:nvPicPr>
          <p:cNvPr id="40" name="Picture 39" descr="Snowflake by bocian - A blue snowflake."/>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76147" y="1412330"/>
            <a:ext cx="191679" cy="191679"/>
          </a:xfrm>
          <a:prstGeom prst="rect">
            <a:avLst/>
          </a:prstGeom>
        </p:spPr>
      </p:pic>
      <p:sp>
        <p:nvSpPr>
          <p:cNvPr id="41" name="Rounded Rectangle 40"/>
          <p:cNvSpPr/>
          <p:nvPr/>
        </p:nvSpPr>
        <p:spPr>
          <a:xfrm>
            <a:off x="1143000" y="1181641"/>
            <a:ext cx="853492" cy="876201"/>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pic>
        <p:nvPicPr>
          <p:cNvPr id="84" name="Picture 83" descr="Snowflake by bocian - A blue snowflake."/>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47357" y="1345669"/>
            <a:ext cx="191679" cy="191679"/>
          </a:xfrm>
          <a:prstGeom prst="rect">
            <a:avLst/>
          </a:prstGeom>
        </p:spPr>
      </p:pic>
      <p:pic>
        <p:nvPicPr>
          <p:cNvPr id="85" name="Picture 84" descr="Snowflake by bocian - A blue snowflake."/>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85142" y="1310285"/>
            <a:ext cx="191679" cy="191679"/>
          </a:xfrm>
          <a:prstGeom prst="rect">
            <a:avLst/>
          </a:prstGeom>
        </p:spPr>
      </p:pic>
      <p:pic>
        <p:nvPicPr>
          <p:cNvPr id="86" name="Picture 85" descr="Snowflake by bocian - A blue snowflake."/>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67727" y="1330057"/>
            <a:ext cx="191679" cy="191679"/>
          </a:xfrm>
          <a:prstGeom prst="rect">
            <a:avLst/>
          </a:prstGeom>
        </p:spPr>
      </p:pic>
      <p:pic>
        <p:nvPicPr>
          <p:cNvPr id="87" name="Picture 86" descr="Snowflake by bocian - A blue snowflake."/>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34337" y="1359345"/>
            <a:ext cx="191679" cy="191679"/>
          </a:xfrm>
          <a:prstGeom prst="rect">
            <a:avLst/>
          </a:prstGeom>
        </p:spPr>
      </p:pic>
      <p:pic>
        <p:nvPicPr>
          <p:cNvPr id="88" name="Picture 87" descr="Snowflake by bocian - A blue snowflake."/>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30175" y="1721027"/>
            <a:ext cx="191679" cy="191679"/>
          </a:xfrm>
          <a:prstGeom prst="rect">
            <a:avLst/>
          </a:prstGeom>
        </p:spPr>
      </p:pic>
      <p:pic>
        <p:nvPicPr>
          <p:cNvPr id="89" name="Picture 88" descr="Snowflake by bocian - A blue snowflake."/>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72750" y="1609909"/>
            <a:ext cx="191679" cy="191679"/>
          </a:xfrm>
          <a:prstGeom prst="rect">
            <a:avLst/>
          </a:prstGeom>
        </p:spPr>
      </p:pic>
      <p:pic>
        <p:nvPicPr>
          <p:cNvPr id="90" name="Picture 89" descr="Snowflake by bocian - A blue snowflake."/>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14728" y="1581363"/>
            <a:ext cx="191679" cy="191679"/>
          </a:xfrm>
          <a:prstGeom prst="rect">
            <a:avLst/>
          </a:prstGeom>
        </p:spPr>
      </p:pic>
      <p:pic>
        <p:nvPicPr>
          <p:cNvPr id="91" name="Picture 90" descr="Snowflake by bocian - A blue snowflake."/>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80983" y="1506142"/>
            <a:ext cx="191679" cy="191679"/>
          </a:xfrm>
          <a:prstGeom prst="rect">
            <a:avLst/>
          </a:prstGeom>
        </p:spPr>
      </p:pic>
      <p:pic>
        <p:nvPicPr>
          <p:cNvPr id="92" name="Picture 91" descr="Snowflake by bocian - A blue snowflake."/>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03969" y="1240193"/>
            <a:ext cx="191679" cy="191679"/>
          </a:xfrm>
          <a:prstGeom prst="rect">
            <a:avLst/>
          </a:prstGeom>
        </p:spPr>
      </p:pic>
      <p:pic>
        <p:nvPicPr>
          <p:cNvPr id="93" name="Picture 92" descr="Snowflake by bocian - A blue snowflake."/>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33772" y="1797373"/>
            <a:ext cx="191679" cy="191679"/>
          </a:xfrm>
          <a:prstGeom prst="rect">
            <a:avLst/>
          </a:prstGeom>
        </p:spPr>
      </p:pic>
      <p:pic>
        <p:nvPicPr>
          <p:cNvPr id="94" name="Picture 93" descr="Snowflake by bocian - A blue snowflake."/>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93623" y="1748371"/>
            <a:ext cx="191679" cy="191679"/>
          </a:xfrm>
          <a:prstGeom prst="rect">
            <a:avLst/>
          </a:prstGeom>
        </p:spPr>
      </p:pic>
      <p:pic>
        <p:nvPicPr>
          <p:cNvPr id="95" name="Picture 94" descr="Snowflake by bocian - A blue snowflake."/>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96268" y="1627662"/>
            <a:ext cx="191679" cy="191679"/>
          </a:xfrm>
          <a:prstGeom prst="rect">
            <a:avLst/>
          </a:prstGeom>
        </p:spPr>
      </p:pic>
      <p:pic>
        <p:nvPicPr>
          <p:cNvPr id="96" name="Picture 95" descr="Snowflake by bocian - A blue snowflake."/>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28253" y="1418230"/>
            <a:ext cx="191679" cy="191679"/>
          </a:xfrm>
          <a:prstGeom prst="rect">
            <a:avLst/>
          </a:prstGeom>
        </p:spPr>
      </p:pic>
      <p:sp>
        <p:nvSpPr>
          <p:cNvPr id="97" name="Rounded Rectangle 96"/>
          <p:cNvSpPr/>
          <p:nvPr/>
        </p:nvSpPr>
        <p:spPr>
          <a:xfrm>
            <a:off x="6995108" y="1187541"/>
            <a:ext cx="853492" cy="876201"/>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pic>
        <p:nvPicPr>
          <p:cNvPr id="117" name="Picture 116" descr="Snowflake by bocian - A blue snowflake."/>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58378" y="1720767"/>
            <a:ext cx="191679" cy="191679"/>
          </a:xfrm>
          <a:prstGeom prst="rect">
            <a:avLst/>
          </a:prstGeom>
        </p:spPr>
      </p:pic>
      <p:pic>
        <p:nvPicPr>
          <p:cNvPr id="119" name="Picture 118" descr="Snowflake by bocian - A blue snowflake."/>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42928" y="1581109"/>
            <a:ext cx="191679" cy="191679"/>
          </a:xfrm>
          <a:prstGeom prst="rect">
            <a:avLst/>
          </a:prstGeom>
        </p:spPr>
      </p:pic>
      <p:pic>
        <p:nvPicPr>
          <p:cNvPr id="121" name="Picture 120" descr="Snowflake by bocian - A blue snowflake."/>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32169" y="1239938"/>
            <a:ext cx="191679" cy="191679"/>
          </a:xfrm>
          <a:prstGeom prst="rect">
            <a:avLst/>
          </a:prstGeom>
        </p:spPr>
      </p:pic>
      <p:sp>
        <p:nvSpPr>
          <p:cNvPr id="126" name="Rounded Rectangle 125"/>
          <p:cNvSpPr/>
          <p:nvPr/>
        </p:nvSpPr>
        <p:spPr>
          <a:xfrm>
            <a:off x="4023309" y="1187286"/>
            <a:ext cx="853492" cy="876201"/>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42" name="Title 4"/>
          <p:cNvSpPr txBox="1">
            <a:spLocks/>
          </p:cNvSpPr>
          <p:nvPr/>
        </p:nvSpPr>
        <p:spPr>
          <a:xfrm>
            <a:off x="117399" y="762005"/>
            <a:ext cx="2796988" cy="371297"/>
          </a:xfrm>
          <a:prstGeom prst="rect">
            <a:avLst/>
          </a:prstGeom>
        </p:spPr>
        <p:txBody>
          <a:bodyPr vert="horz" lIns="91440" tIns="45720" rIns="91440" bIns="45720" rtlCol="0" anchor="t">
            <a:normAutofit fontScale="97500"/>
          </a:bodyPr>
          <a:lstStyle>
            <a:lvl1pPr algn="l" defTabSz="685766" rtl="0" eaLnBrk="1" latinLnBrk="0" hangingPunct="1">
              <a:spcBef>
                <a:spcPct val="0"/>
              </a:spcBef>
              <a:buNone/>
              <a:defRPr sz="1351" kern="1200" cap="all"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685766" rtl="0" eaLnBrk="1" fontAlgn="auto" latinLnBrk="0" hangingPunct="1">
              <a:lnSpc>
                <a:spcPct val="100000"/>
              </a:lnSpc>
              <a:spcBef>
                <a:spcPct val="0"/>
              </a:spcBef>
              <a:spcAft>
                <a:spcPts val="0"/>
              </a:spcAft>
              <a:buClrTx/>
              <a:buSzTx/>
              <a:buFontTx/>
              <a:buNone/>
              <a:tabLst/>
              <a:defRPr/>
            </a:pPr>
            <a:r>
              <a:rPr kumimoji="0" lang="en-US" sz="1600" b="0" i="0" u="none" strike="noStrike" kern="1200" cap="all" spc="0" normalizeH="0" baseline="0" noProof="0" dirty="0">
                <a:ln>
                  <a:noFill/>
                </a:ln>
                <a:solidFill>
                  <a:srgbClr val="0070C0"/>
                </a:solidFill>
                <a:effectLst/>
                <a:uLnTx/>
                <a:uFillTx/>
                <a:latin typeface="Calibri"/>
                <a:ea typeface="+mj-ea"/>
                <a:cs typeface="+mj-cs"/>
              </a:rPr>
              <a:t>Winters 2010-2011</a:t>
            </a:r>
          </a:p>
        </p:txBody>
      </p:sp>
      <p:sp>
        <p:nvSpPr>
          <p:cNvPr id="143" name="Title 4"/>
          <p:cNvSpPr txBox="1">
            <a:spLocks/>
          </p:cNvSpPr>
          <p:nvPr/>
        </p:nvSpPr>
        <p:spPr>
          <a:xfrm>
            <a:off x="3179850" y="764401"/>
            <a:ext cx="2796988" cy="371297"/>
          </a:xfrm>
          <a:prstGeom prst="rect">
            <a:avLst/>
          </a:prstGeom>
        </p:spPr>
        <p:txBody>
          <a:bodyPr vert="horz" lIns="91440" tIns="45720" rIns="91440" bIns="45720" rtlCol="0" anchor="t">
            <a:normAutofit fontScale="97500"/>
          </a:bodyPr>
          <a:lstStyle>
            <a:lvl1pPr algn="l" defTabSz="685766" rtl="0" eaLnBrk="1" latinLnBrk="0" hangingPunct="1">
              <a:spcBef>
                <a:spcPct val="0"/>
              </a:spcBef>
              <a:buNone/>
              <a:defRPr sz="1351" kern="1200" cap="all"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685766" rtl="0" eaLnBrk="1" fontAlgn="auto" latinLnBrk="0" hangingPunct="1">
              <a:lnSpc>
                <a:spcPct val="100000"/>
              </a:lnSpc>
              <a:spcBef>
                <a:spcPct val="0"/>
              </a:spcBef>
              <a:spcAft>
                <a:spcPts val="0"/>
              </a:spcAft>
              <a:buClrTx/>
              <a:buSzTx/>
              <a:buFontTx/>
              <a:buNone/>
              <a:tabLst/>
              <a:defRPr/>
            </a:pPr>
            <a:r>
              <a:rPr kumimoji="0" lang="en-US" sz="1600" b="0" i="0" u="none" strike="noStrike" kern="1200" cap="all" spc="0" normalizeH="0" baseline="0" noProof="0" dirty="0">
                <a:ln>
                  <a:noFill/>
                </a:ln>
                <a:solidFill>
                  <a:srgbClr val="FF0000"/>
                </a:solidFill>
                <a:effectLst/>
                <a:uLnTx/>
                <a:uFillTx/>
                <a:latin typeface="Calibri"/>
                <a:ea typeface="+mj-ea"/>
                <a:cs typeface="+mj-cs"/>
              </a:rPr>
              <a:t>Winters 2012-2013</a:t>
            </a:r>
          </a:p>
        </p:txBody>
      </p:sp>
      <p:sp>
        <p:nvSpPr>
          <p:cNvPr id="144" name="Title 4"/>
          <p:cNvSpPr txBox="1">
            <a:spLocks/>
          </p:cNvSpPr>
          <p:nvPr/>
        </p:nvSpPr>
        <p:spPr>
          <a:xfrm>
            <a:off x="6177900" y="777895"/>
            <a:ext cx="2796988" cy="371297"/>
          </a:xfrm>
          <a:prstGeom prst="rect">
            <a:avLst/>
          </a:prstGeom>
        </p:spPr>
        <p:txBody>
          <a:bodyPr vert="horz" lIns="91440" tIns="45720" rIns="91440" bIns="45720" rtlCol="0" anchor="t">
            <a:normAutofit fontScale="97500"/>
          </a:bodyPr>
          <a:lstStyle>
            <a:lvl1pPr algn="l" defTabSz="685766" rtl="0" eaLnBrk="1" latinLnBrk="0" hangingPunct="1">
              <a:spcBef>
                <a:spcPct val="0"/>
              </a:spcBef>
              <a:buNone/>
              <a:defRPr sz="1351" kern="1200" cap="all"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685766" rtl="0" eaLnBrk="1" fontAlgn="auto" latinLnBrk="0" hangingPunct="1">
              <a:lnSpc>
                <a:spcPct val="100000"/>
              </a:lnSpc>
              <a:spcBef>
                <a:spcPct val="0"/>
              </a:spcBef>
              <a:spcAft>
                <a:spcPts val="0"/>
              </a:spcAft>
              <a:buClrTx/>
              <a:buSzTx/>
              <a:buFontTx/>
              <a:buNone/>
              <a:tabLst/>
              <a:defRPr/>
            </a:pPr>
            <a:r>
              <a:rPr kumimoji="0" lang="en-US" sz="1600" b="0" i="0" u="none" strike="noStrike" kern="1200" cap="all" spc="0" normalizeH="0" baseline="0" noProof="0" dirty="0">
                <a:ln>
                  <a:noFill/>
                </a:ln>
                <a:solidFill>
                  <a:srgbClr val="0070C0"/>
                </a:solidFill>
                <a:effectLst/>
                <a:uLnTx/>
                <a:uFillTx/>
                <a:latin typeface="Calibri"/>
                <a:ea typeface="+mj-ea"/>
                <a:cs typeface="+mj-cs"/>
              </a:rPr>
              <a:t>Winters 2014-2015</a:t>
            </a:r>
          </a:p>
        </p:txBody>
      </p:sp>
      <p:sp>
        <p:nvSpPr>
          <p:cNvPr id="83" name="Oval 82"/>
          <p:cNvSpPr/>
          <p:nvPr/>
        </p:nvSpPr>
        <p:spPr>
          <a:xfrm>
            <a:off x="2032923" y="4286583"/>
            <a:ext cx="448794" cy="459699"/>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13" name="Oval 112"/>
          <p:cNvSpPr/>
          <p:nvPr/>
        </p:nvSpPr>
        <p:spPr>
          <a:xfrm>
            <a:off x="729685" y="3581521"/>
            <a:ext cx="448794" cy="459699"/>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20" name="Oval 119"/>
          <p:cNvSpPr/>
          <p:nvPr/>
        </p:nvSpPr>
        <p:spPr>
          <a:xfrm>
            <a:off x="8008653" y="3370469"/>
            <a:ext cx="448794" cy="459699"/>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22" name="Oval 121"/>
          <p:cNvSpPr/>
          <p:nvPr/>
        </p:nvSpPr>
        <p:spPr>
          <a:xfrm>
            <a:off x="4755887" y="2312933"/>
            <a:ext cx="775172" cy="503247"/>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25" name="Oval 124"/>
          <p:cNvSpPr/>
          <p:nvPr/>
        </p:nvSpPr>
        <p:spPr>
          <a:xfrm>
            <a:off x="3747908" y="3581325"/>
            <a:ext cx="448794" cy="45969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28" name="Oval 127"/>
          <p:cNvSpPr/>
          <p:nvPr/>
        </p:nvSpPr>
        <p:spPr>
          <a:xfrm>
            <a:off x="5082394" y="4286583"/>
            <a:ext cx="448794" cy="45969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30" name="Oval 129"/>
          <p:cNvSpPr/>
          <p:nvPr/>
        </p:nvSpPr>
        <p:spPr>
          <a:xfrm flipH="1" flipV="1">
            <a:off x="4045533" y="5821088"/>
            <a:ext cx="18288" cy="18288"/>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14" name="Oval 113"/>
          <p:cNvSpPr/>
          <p:nvPr/>
        </p:nvSpPr>
        <p:spPr>
          <a:xfrm>
            <a:off x="1765105" y="2321233"/>
            <a:ext cx="775172" cy="503247"/>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15" name="Oval 114"/>
          <p:cNvSpPr/>
          <p:nvPr/>
        </p:nvSpPr>
        <p:spPr>
          <a:xfrm>
            <a:off x="7850473" y="2321233"/>
            <a:ext cx="775172" cy="503247"/>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2" name="Title 1"/>
          <p:cNvSpPr>
            <a:spLocks noGrp="1"/>
          </p:cNvSpPr>
          <p:nvPr>
            <p:ph type="title"/>
          </p:nvPr>
        </p:nvSpPr>
        <p:spPr/>
        <p:txBody>
          <a:bodyPr/>
          <a:lstStyle/>
          <a:p>
            <a:endParaRPr lang="en-US"/>
          </a:p>
        </p:txBody>
      </p:sp>
      <p:sp>
        <p:nvSpPr>
          <p:cNvPr id="116" name="Rectangle 115"/>
          <p:cNvSpPr/>
          <p:nvPr/>
        </p:nvSpPr>
        <p:spPr>
          <a:xfrm>
            <a:off x="0" y="101049"/>
            <a:ext cx="9144000"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3F3F3F">
                    <a:lumMod val="50000"/>
                  </a:srgbClr>
                </a:solidFill>
                <a:effectLst/>
                <a:uLnTx/>
                <a:uFillTx/>
                <a:latin typeface="Calibri" panose="020F0502020204030204" pitchFamily="34" charset="0"/>
                <a:ea typeface="+mn-ea"/>
                <a:cs typeface="+mn-cs"/>
              </a:rPr>
              <a:t>Evidence of snow influencing latitudinal range</a:t>
            </a:r>
          </a:p>
        </p:txBody>
      </p:sp>
      <p:sp>
        <p:nvSpPr>
          <p:cNvPr id="118" name="TextBox 117"/>
          <p:cNvSpPr txBox="1"/>
          <p:nvPr/>
        </p:nvSpPr>
        <p:spPr>
          <a:xfrm>
            <a:off x="7641677" y="6457889"/>
            <a:ext cx="149733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F3F3F"/>
                </a:solidFill>
                <a:effectLst/>
                <a:uLnTx/>
                <a:uFillTx/>
                <a:latin typeface="Calibri"/>
                <a:ea typeface="+mn-ea"/>
                <a:cs typeface="+mn-cs"/>
              </a:rPr>
              <a:t>Siren </a:t>
            </a:r>
            <a:r>
              <a:rPr kumimoji="0" lang="en-US" sz="2000" b="0" i="1" u="none" strike="noStrike" kern="1200" cap="none" spc="0" normalizeH="0" baseline="0" noProof="0" dirty="0">
                <a:ln>
                  <a:noFill/>
                </a:ln>
                <a:solidFill>
                  <a:srgbClr val="3F3F3F"/>
                </a:solidFill>
                <a:effectLst/>
                <a:uLnTx/>
                <a:uFillTx/>
                <a:latin typeface="Calibri"/>
                <a:ea typeface="+mn-ea"/>
                <a:cs typeface="+mn-cs"/>
              </a:rPr>
              <a:t>In Prep</a:t>
            </a:r>
          </a:p>
        </p:txBody>
      </p:sp>
      <p:pic>
        <p:nvPicPr>
          <p:cNvPr id="123" name="Picture 2" descr="Image result for canada lynx fws"/>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964873" y="4317024"/>
            <a:ext cx="2087563" cy="1749257"/>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45290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29336" y="1049033"/>
            <a:ext cx="2757464" cy="2068096"/>
          </a:xfrm>
          <a:prstGeom prst="rect">
            <a:avLst/>
          </a:prstGeom>
        </p:spPr>
      </p:pic>
      <p:pic>
        <p:nvPicPr>
          <p:cNvPr id="20" name="Picture 1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05935" y="4038600"/>
            <a:ext cx="2757462" cy="2068096"/>
          </a:xfrm>
          <a:prstGeom prst="rect">
            <a:avLst/>
          </a:prstGeom>
        </p:spPr>
      </p:pic>
      <p:pic>
        <p:nvPicPr>
          <p:cNvPr id="26" name="Picture 2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065548" y="1049033"/>
            <a:ext cx="2757462" cy="2068096"/>
          </a:xfrm>
          <a:prstGeom prst="rect">
            <a:avLst/>
          </a:prstGeom>
        </p:spPr>
      </p:pic>
      <p:pic>
        <p:nvPicPr>
          <p:cNvPr id="18" name="Picture 1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01772" y="1049033"/>
            <a:ext cx="2757463" cy="2068096"/>
          </a:xfrm>
          <a:prstGeom prst="rect">
            <a:avLst/>
          </a:prstGeom>
        </p:spPr>
      </p:pic>
      <p:sp>
        <p:nvSpPr>
          <p:cNvPr id="24" name="Title 4"/>
          <p:cNvSpPr txBox="1">
            <a:spLocks/>
          </p:cNvSpPr>
          <p:nvPr/>
        </p:nvSpPr>
        <p:spPr>
          <a:xfrm>
            <a:off x="685255" y="685801"/>
            <a:ext cx="1790474" cy="559399"/>
          </a:xfrm>
          <a:prstGeom prst="rect">
            <a:avLst/>
          </a:prstGeom>
        </p:spPr>
        <p:txBody>
          <a:bodyPr vert="horz" lIns="91440" tIns="45720" rIns="91440" bIns="45720" rtlCol="0" anchor="t">
            <a:normAutofit fontScale="97500"/>
          </a:bodyPr>
          <a:lstStyle>
            <a:lvl1pPr algn="l" defTabSz="685766" rtl="0" eaLnBrk="1" latinLnBrk="0" hangingPunct="1">
              <a:spcBef>
                <a:spcPct val="0"/>
              </a:spcBef>
              <a:buNone/>
              <a:defRPr sz="1351" kern="1200" cap="all"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685766" rtl="0" eaLnBrk="1" fontAlgn="auto" latinLnBrk="0" hangingPunct="1">
              <a:lnSpc>
                <a:spcPct val="100000"/>
              </a:lnSpc>
              <a:spcBef>
                <a:spcPct val="0"/>
              </a:spcBef>
              <a:spcAft>
                <a:spcPts val="0"/>
              </a:spcAft>
              <a:buClrTx/>
              <a:buSzTx/>
              <a:buFontTx/>
              <a:buNone/>
              <a:tabLst/>
              <a:defRPr/>
            </a:pPr>
            <a:r>
              <a:rPr kumimoji="0" lang="en-US" sz="1600" b="0" i="0" u="none" strike="noStrike" kern="1200" cap="all" spc="0" normalizeH="0" baseline="0" noProof="0" dirty="0">
                <a:ln>
                  <a:noFill/>
                </a:ln>
                <a:solidFill>
                  <a:srgbClr val="3F3F3F">
                    <a:lumMod val="50000"/>
                  </a:srgbClr>
                </a:solidFill>
                <a:effectLst/>
                <a:uLnTx/>
                <a:uFillTx/>
                <a:latin typeface="Calibri"/>
                <a:ea typeface="+mj-ea"/>
                <a:cs typeface="+mj-cs"/>
              </a:rPr>
              <a:t>coyote</a:t>
            </a:r>
          </a:p>
        </p:txBody>
      </p:sp>
      <p:sp>
        <p:nvSpPr>
          <p:cNvPr id="25" name="Title 4"/>
          <p:cNvSpPr txBox="1">
            <a:spLocks/>
          </p:cNvSpPr>
          <p:nvPr/>
        </p:nvSpPr>
        <p:spPr>
          <a:xfrm>
            <a:off x="3559774" y="685801"/>
            <a:ext cx="1790474" cy="559399"/>
          </a:xfrm>
          <a:prstGeom prst="rect">
            <a:avLst/>
          </a:prstGeom>
        </p:spPr>
        <p:txBody>
          <a:bodyPr vert="horz" lIns="91440" tIns="45720" rIns="91440" bIns="45720" rtlCol="0" anchor="t">
            <a:normAutofit fontScale="97500"/>
          </a:bodyPr>
          <a:lstStyle>
            <a:lvl1pPr algn="l" defTabSz="685766" rtl="0" eaLnBrk="1" latinLnBrk="0" hangingPunct="1">
              <a:spcBef>
                <a:spcPct val="0"/>
              </a:spcBef>
              <a:buNone/>
              <a:defRPr sz="1351" kern="1200" cap="all"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685766" rtl="0" eaLnBrk="1" fontAlgn="auto" latinLnBrk="0" hangingPunct="1">
              <a:lnSpc>
                <a:spcPct val="100000"/>
              </a:lnSpc>
              <a:spcBef>
                <a:spcPct val="0"/>
              </a:spcBef>
              <a:spcAft>
                <a:spcPts val="0"/>
              </a:spcAft>
              <a:buClrTx/>
              <a:buSzTx/>
              <a:buFontTx/>
              <a:buNone/>
              <a:tabLst/>
              <a:defRPr/>
            </a:pPr>
            <a:r>
              <a:rPr kumimoji="0" lang="en-US" sz="1600" b="0" i="0" u="none" strike="noStrike" kern="1200" cap="all" spc="0" normalizeH="0" baseline="0" noProof="0" dirty="0">
                <a:ln>
                  <a:noFill/>
                </a:ln>
                <a:solidFill>
                  <a:srgbClr val="3F3F3F">
                    <a:lumMod val="50000"/>
                  </a:srgbClr>
                </a:solidFill>
                <a:effectLst/>
                <a:uLnTx/>
                <a:uFillTx/>
                <a:latin typeface="Calibri"/>
                <a:ea typeface="+mj-ea"/>
                <a:cs typeface="+mj-cs"/>
              </a:rPr>
              <a:t>bobcat</a:t>
            </a:r>
          </a:p>
        </p:txBody>
      </p:sp>
      <p:sp>
        <p:nvSpPr>
          <p:cNvPr id="27" name="Title 4"/>
          <p:cNvSpPr txBox="1">
            <a:spLocks/>
          </p:cNvSpPr>
          <p:nvPr/>
        </p:nvSpPr>
        <p:spPr>
          <a:xfrm>
            <a:off x="6434293" y="685801"/>
            <a:ext cx="1790474" cy="559399"/>
          </a:xfrm>
          <a:prstGeom prst="rect">
            <a:avLst/>
          </a:prstGeom>
        </p:spPr>
        <p:txBody>
          <a:bodyPr vert="horz" lIns="91440" tIns="45720" rIns="91440" bIns="45720" rtlCol="0" anchor="t">
            <a:normAutofit fontScale="97500"/>
          </a:bodyPr>
          <a:lstStyle>
            <a:lvl1pPr algn="l" defTabSz="685766" rtl="0" eaLnBrk="1" latinLnBrk="0" hangingPunct="1">
              <a:spcBef>
                <a:spcPct val="0"/>
              </a:spcBef>
              <a:buNone/>
              <a:defRPr sz="1351" kern="1200" cap="all"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685766" rtl="0" eaLnBrk="1" fontAlgn="auto" latinLnBrk="0" hangingPunct="1">
              <a:lnSpc>
                <a:spcPct val="100000"/>
              </a:lnSpc>
              <a:spcBef>
                <a:spcPct val="0"/>
              </a:spcBef>
              <a:spcAft>
                <a:spcPts val="0"/>
              </a:spcAft>
              <a:buClrTx/>
              <a:buSzTx/>
              <a:buFontTx/>
              <a:buNone/>
              <a:tabLst/>
              <a:defRPr/>
            </a:pPr>
            <a:r>
              <a:rPr kumimoji="0" lang="en-US" sz="1600" b="0" i="0" u="none" strike="noStrike" kern="1200" cap="all" spc="0" normalizeH="0" baseline="0" noProof="0" dirty="0">
                <a:ln>
                  <a:noFill/>
                </a:ln>
                <a:solidFill>
                  <a:srgbClr val="3F3F3F">
                    <a:lumMod val="50000"/>
                  </a:srgbClr>
                </a:solidFill>
                <a:effectLst/>
                <a:uLnTx/>
                <a:uFillTx/>
                <a:latin typeface="Calibri"/>
                <a:ea typeface="+mj-ea"/>
                <a:cs typeface="+mj-cs"/>
              </a:rPr>
              <a:t>fisher</a:t>
            </a:r>
          </a:p>
        </p:txBody>
      </p:sp>
      <p:pic>
        <p:nvPicPr>
          <p:cNvPr id="16" name="Picture 1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6200" y="4038600"/>
            <a:ext cx="2757462" cy="2068096"/>
          </a:xfrm>
          <a:prstGeom prst="rect">
            <a:avLst/>
          </a:prstGeom>
        </p:spPr>
      </p:pic>
      <p:pic>
        <p:nvPicPr>
          <p:cNvPr id="8" name="Picture 7"/>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939992" y="4038600"/>
            <a:ext cx="2760327" cy="2068096"/>
          </a:xfrm>
          <a:prstGeom prst="rect">
            <a:avLst/>
          </a:prstGeom>
        </p:spPr>
      </p:pic>
      <p:sp>
        <p:nvSpPr>
          <p:cNvPr id="28" name="Rectangle 27"/>
          <p:cNvSpPr/>
          <p:nvPr/>
        </p:nvSpPr>
        <p:spPr>
          <a:xfrm>
            <a:off x="0" y="3048003"/>
            <a:ext cx="9144000"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F3F3F">
                    <a:lumMod val="50000"/>
                  </a:srgbClr>
                </a:solidFill>
                <a:effectLst/>
                <a:uLnTx/>
                <a:uFillTx/>
                <a:latin typeface="Calibri" panose="020F0502020204030204" pitchFamily="34" charset="0"/>
                <a:ea typeface="+mn-ea"/>
                <a:cs typeface="+mn-cs"/>
              </a:rPr>
              <a:t>Mid-winter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F3F3F">
                    <a:lumMod val="50000"/>
                  </a:srgbClr>
                </a:solidFill>
                <a:effectLst/>
                <a:uLnTx/>
                <a:uFillTx/>
                <a:latin typeface="Calibri" panose="020F0502020204030204" pitchFamily="34" charset="0"/>
                <a:ea typeface="+mn-ea"/>
                <a:cs typeface="+mn-cs"/>
              </a:rPr>
              <a:t>Generalists at Low Elevations</a:t>
            </a:r>
          </a:p>
        </p:txBody>
      </p:sp>
      <p:sp>
        <p:nvSpPr>
          <p:cNvPr id="36" name="Rectangle 35"/>
          <p:cNvSpPr/>
          <p:nvPr/>
        </p:nvSpPr>
        <p:spPr>
          <a:xfrm>
            <a:off x="0" y="6019823"/>
            <a:ext cx="9144000"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F3F3F">
                    <a:lumMod val="50000"/>
                  </a:srgbClr>
                </a:solidFill>
                <a:effectLst/>
                <a:uLnTx/>
                <a:uFillTx/>
                <a:latin typeface="Calibri" panose="020F0502020204030204" pitchFamily="34" charset="0"/>
                <a:ea typeface="+mn-ea"/>
                <a:cs typeface="+mn-cs"/>
              </a:rPr>
              <a:t>Late winter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F3F3F">
                    <a:lumMod val="50000"/>
                  </a:srgbClr>
                </a:solidFill>
                <a:effectLst/>
                <a:uLnTx/>
                <a:uFillTx/>
                <a:latin typeface="Calibri" panose="020F0502020204030204" pitchFamily="34" charset="0"/>
                <a:ea typeface="+mn-ea"/>
                <a:cs typeface="+mn-cs"/>
              </a:rPr>
              <a:t>Generalists at High Elevations</a:t>
            </a:r>
          </a:p>
        </p:txBody>
      </p:sp>
      <p:sp>
        <p:nvSpPr>
          <p:cNvPr id="38" name="Rectangle 37"/>
          <p:cNvSpPr/>
          <p:nvPr/>
        </p:nvSpPr>
        <p:spPr>
          <a:xfrm>
            <a:off x="0" y="101049"/>
            <a:ext cx="9144000"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3F3F3F">
                    <a:lumMod val="50000"/>
                  </a:srgbClr>
                </a:solidFill>
                <a:effectLst/>
                <a:uLnTx/>
                <a:uFillTx/>
                <a:latin typeface="Calibri" panose="020F0502020204030204" pitchFamily="34" charset="0"/>
                <a:ea typeface="+mn-ea"/>
                <a:cs typeface="+mn-cs"/>
              </a:rPr>
              <a:t>Evidence of snow influencing elevational range</a:t>
            </a:r>
          </a:p>
        </p:txBody>
      </p:sp>
    </p:spTree>
    <p:custDataLst>
      <p:tags r:id="rId1"/>
    </p:custDataLst>
    <p:extLst>
      <p:ext uri="{BB962C8B-B14F-4D97-AF65-F5344CB8AC3E}">
        <p14:creationId xmlns:p14="http://schemas.microsoft.com/office/powerpoint/2010/main" val="3589460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78E27E-AFA3-4537-AFD3-F6E352B0C98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24635" y="0"/>
            <a:ext cx="2133600" cy="1600200"/>
          </a:xfrm>
          <a:prstGeom prst="rect">
            <a:avLst/>
          </a:prstGeom>
        </p:spPr>
      </p:pic>
      <p:sp>
        <p:nvSpPr>
          <p:cNvPr id="4" name="TextBox 3">
            <a:extLst>
              <a:ext uri="{FF2B5EF4-FFF2-40B4-BE49-F238E27FC236}">
                <a16:creationId xmlns:a16="http://schemas.microsoft.com/office/drawing/2014/main" id="{45327406-F8B6-46BF-9C5B-56DEDE035C69}"/>
              </a:ext>
            </a:extLst>
          </p:cNvPr>
          <p:cNvSpPr txBox="1"/>
          <p:nvPr/>
        </p:nvSpPr>
        <p:spPr>
          <a:xfrm>
            <a:off x="7086737" y="1600200"/>
            <a:ext cx="2009396" cy="646331"/>
          </a:xfrm>
          <a:prstGeom prst="rect">
            <a:avLst/>
          </a:prstGeom>
          <a:noFill/>
        </p:spPr>
        <p:txBody>
          <a:bodyPr wrap="none" rtlCol="0">
            <a:spAutoFit/>
          </a:bodyPr>
          <a:lstStyle/>
          <a:p>
            <a:pPr algn="ctr"/>
            <a:r>
              <a:rPr lang="en-US" dirty="0"/>
              <a:t>Donovan </a:t>
            </a:r>
            <a:r>
              <a:rPr lang="en-US" dirty="0" err="1"/>
              <a:t>Drummey</a:t>
            </a:r>
            <a:endParaRPr lang="en-US" dirty="0"/>
          </a:p>
          <a:p>
            <a:pPr algn="ctr"/>
            <a:r>
              <a:rPr lang="en-US" dirty="0"/>
              <a:t>ECO, UMass</a:t>
            </a:r>
          </a:p>
        </p:txBody>
      </p:sp>
      <p:pic>
        <p:nvPicPr>
          <p:cNvPr id="5" name="Picture 4">
            <a:extLst>
              <a:ext uri="{FF2B5EF4-FFF2-40B4-BE49-F238E27FC236}">
                <a16:creationId xmlns:a16="http://schemas.microsoft.com/office/drawing/2014/main" id="{66727CEE-2339-440A-91A1-DD090F5FC998}"/>
              </a:ext>
            </a:extLst>
          </p:cNvPr>
          <p:cNvPicPr>
            <a:picLocks noChangeAspect="1"/>
          </p:cNvPicPr>
          <p:nvPr/>
        </p:nvPicPr>
        <p:blipFill>
          <a:blip r:embed="rId4"/>
          <a:stretch>
            <a:fillRect/>
          </a:stretch>
        </p:blipFill>
        <p:spPr>
          <a:xfrm>
            <a:off x="109969" y="304800"/>
            <a:ext cx="4005263" cy="5468893"/>
          </a:xfrm>
          <a:prstGeom prst="rect">
            <a:avLst/>
          </a:prstGeom>
        </p:spPr>
      </p:pic>
      <p:sp>
        <p:nvSpPr>
          <p:cNvPr id="6" name="Content Placeholder 2">
            <a:extLst>
              <a:ext uri="{FF2B5EF4-FFF2-40B4-BE49-F238E27FC236}">
                <a16:creationId xmlns:a16="http://schemas.microsoft.com/office/drawing/2014/main" id="{FCCF3EAC-877B-451A-94ED-9C35CA639E75}"/>
              </a:ext>
            </a:extLst>
          </p:cNvPr>
          <p:cNvSpPr txBox="1">
            <a:spLocks/>
          </p:cNvSpPr>
          <p:nvPr/>
        </p:nvSpPr>
        <p:spPr>
          <a:xfrm>
            <a:off x="4115232" y="2514600"/>
            <a:ext cx="5257368" cy="4343400"/>
          </a:xfrm>
          <a:prstGeom prst="rect">
            <a:avLst/>
          </a:prstGeom>
        </p:spPr>
        <p:txBody>
          <a:bodyPr>
            <a:normAutofit/>
          </a:bodyPr>
          <a:lstStyle>
            <a:lvl1pPr marL="342034" indent="-342034" algn="l" defTabSz="912059"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1050" indent="-285035" algn="l" defTabSz="912059"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0076" indent="-228008" algn="l" defTabSz="91205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6104" indent="-228008" algn="l" defTabSz="91205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2150" indent="-228008" algn="l" defTabSz="91205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08181" indent="-228008" algn="l" defTabSz="91205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64204" indent="-228008" algn="l" defTabSz="91205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0242" indent="-228008" algn="l" defTabSz="91205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76254" indent="-228008" algn="l" defTabSz="91205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400" dirty="0"/>
              <a:t>&gt;36,000 photos, 30 </a:t>
            </a:r>
            <a:r>
              <a:rPr lang="en-US" sz="2400" dirty="0" err="1"/>
              <a:t>individs</a:t>
            </a:r>
            <a:r>
              <a:rPr lang="en-US" sz="2400" dirty="0"/>
              <a:t> </a:t>
            </a:r>
          </a:p>
          <a:p>
            <a:r>
              <a:rPr lang="en-US" sz="2400" dirty="0"/>
              <a:t>561 km trails of scat surveys (n=658)</a:t>
            </a:r>
          </a:p>
        </p:txBody>
      </p:sp>
      <p:grpSp>
        <p:nvGrpSpPr>
          <p:cNvPr id="7" name="Group 6">
            <a:extLst>
              <a:ext uri="{FF2B5EF4-FFF2-40B4-BE49-F238E27FC236}">
                <a16:creationId xmlns:a16="http://schemas.microsoft.com/office/drawing/2014/main" id="{447D3683-17E5-474E-9141-B045294ED1FF}"/>
              </a:ext>
            </a:extLst>
          </p:cNvPr>
          <p:cNvGrpSpPr/>
          <p:nvPr/>
        </p:nvGrpSpPr>
        <p:grpSpPr>
          <a:xfrm>
            <a:off x="4495800" y="3846731"/>
            <a:ext cx="4351668" cy="2083890"/>
            <a:chOff x="6202975" y="1474189"/>
            <a:chExt cx="4351668" cy="2083890"/>
          </a:xfrm>
        </p:grpSpPr>
        <p:pic>
          <p:nvPicPr>
            <p:cNvPr id="8" name="Content Placeholder 7">
              <a:extLst>
                <a:ext uri="{FF2B5EF4-FFF2-40B4-BE49-F238E27FC236}">
                  <a16:creationId xmlns:a16="http://schemas.microsoft.com/office/drawing/2014/main" id="{2B44E691-C302-4B13-9088-678BD1FCDD8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202975" y="1474190"/>
              <a:ext cx="1389259" cy="2083889"/>
            </a:xfrm>
            <a:prstGeom prst="rect">
              <a:avLst/>
            </a:prstGeom>
          </p:spPr>
        </p:pic>
        <p:pic>
          <p:nvPicPr>
            <p:cNvPr id="9" name="Picture 8">
              <a:extLst>
                <a:ext uri="{FF2B5EF4-FFF2-40B4-BE49-F238E27FC236}">
                  <a16:creationId xmlns:a16="http://schemas.microsoft.com/office/drawing/2014/main" id="{5AFFAFA2-F0BD-42DD-B3E4-87D7CF370F8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684179" y="1474190"/>
              <a:ext cx="1389259" cy="2083889"/>
            </a:xfrm>
            <a:prstGeom prst="rect">
              <a:avLst/>
            </a:prstGeom>
          </p:spPr>
        </p:pic>
        <p:pic>
          <p:nvPicPr>
            <p:cNvPr id="10" name="Picture 9">
              <a:extLst>
                <a:ext uri="{FF2B5EF4-FFF2-40B4-BE49-F238E27FC236}">
                  <a16:creationId xmlns:a16="http://schemas.microsoft.com/office/drawing/2014/main" id="{622A1227-A07C-4C0D-AF72-60C3C050D3E7}"/>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165383" y="1474189"/>
              <a:ext cx="1389260" cy="2083890"/>
            </a:xfrm>
            <a:prstGeom prst="rect">
              <a:avLst/>
            </a:prstGeom>
          </p:spPr>
        </p:pic>
      </p:grpSp>
    </p:spTree>
    <p:extLst>
      <p:ext uri="{BB962C8B-B14F-4D97-AF65-F5344CB8AC3E}">
        <p14:creationId xmlns:p14="http://schemas.microsoft.com/office/powerpoint/2010/main" val="41378203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B52CC-41B5-4151-AEAC-490C04389A57}"/>
              </a:ext>
            </a:extLst>
          </p:cNvPr>
          <p:cNvSpPr txBox="1">
            <a:spLocks/>
          </p:cNvSpPr>
          <p:nvPr/>
        </p:nvSpPr>
        <p:spPr>
          <a:xfrm>
            <a:off x="-685800" y="129067"/>
            <a:ext cx="10515600" cy="1325563"/>
          </a:xfrm>
          <a:prstGeom prst="rect">
            <a:avLst/>
          </a:prstGeom>
        </p:spPr>
        <p:txBody>
          <a:bodyPr/>
          <a:lstStyle>
            <a:lvl1pPr algn="ctr" defTabSz="912059" rtl="0" eaLnBrk="1" latinLnBrk="0" hangingPunct="1">
              <a:spcBef>
                <a:spcPct val="0"/>
              </a:spcBef>
              <a:buNone/>
              <a:defRPr sz="4400" kern="1200">
                <a:solidFill>
                  <a:schemeClr val="tx1"/>
                </a:solidFill>
                <a:latin typeface="+mj-lt"/>
                <a:ea typeface="+mj-ea"/>
                <a:cs typeface="+mj-cs"/>
              </a:defRPr>
            </a:lvl1pPr>
          </a:lstStyle>
          <a:p>
            <a:r>
              <a:rPr lang="en-US" dirty="0"/>
              <a:t>Preliminary results</a:t>
            </a:r>
          </a:p>
        </p:txBody>
      </p:sp>
      <p:grpSp>
        <p:nvGrpSpPr>
          <p:cNvPr id="4" name="Group 3">
            <a:extLst>
              <a:ext uri="{FF2B5EF4-FFF2-40B4-BE49-F238E27FC236}">
                <a16:creationId xmlns:a16="http://schemas.microsoft.com/office/drawing/2014/main" id="{4396B9B6-F96D-4926-ACEB-9C5002092D83}"/>
              </a:ext>
            </a:extLst>
          </p:cNvPr>
          <p:cNvGrpSpPr/>
          <p:nvPr/>
        </p:nvGrpSpPr>
        <p:grpSpPr>
          <a:xfrm>
            <a:off x="9951" y="1185521"/>
            <a:ext cx="6330555" cy="5543412"/>
            <a:chOff x="2756296" y="1296491"/>
            <a:chExt cx="6330555" cy="5543412"/>
          </a:xfrm>
        </p:grpSpPr>
        <p:grpSp>
          <p:nvGrpSpPr>
            <p:cNvPr id="5" name="Group 4">
              <a:extLst>
                <a:ext uri="{FF2B5EF4-FFF2-40B4-BE49-F238E27FC236}">
                  <a16:creationId xmlns:a16="http://schemas.microsoft.com/office/drawing/2014/main" id="{2FE21C8A-0D53-4B98-8A07-FC3EBA8AD195}"/>
                </a:ext>
              </a:extLst>
            </p:cNvPr>
            <p:cNvGrpSpPr/>
            <p:nvPr/>
          </p:nvGrpSpPr>
          <p:grpSpPr>
            <a:xfrm>
              <a:off x="2756296" y="1296491"/>
              <a:ext cx="6330555" cy="5207782"/>
              <a:chOff x="2756296" y="1296491"/>
              <a:chExt cx="6330555" cy="5207782"/>
            </a:xfrm>
          </p:grpSpPr>
          <p:pic>
            <p:nvPicPr>
              <p:cNvPr id="7" name="Picture 6">
                <a:extLst>
                  <a:ext uri="{FF2B5EF4-FFF2-40B4-BE49-F238E27FC236}">
                    <a16:creationId xmlns:a16="http://schemas.microsoft.com/office/drawing/2014/main" id="{8AF299AD-85BB-444F-8A40-AFBF5863216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25629" y="1735296"/>
                <a:ext cx="5961222" cy="4768977"/>
              </a:xfrm>
              <a:prstGeom prst="rect">
                <a:avLst/>
              </a:prstGeom>
            </p:spPr>
          </p:pic>
          <p:sp>
            <p:nvSpPr>
              <p:cNvPr id="8" name="TextBox 7">
                <a:extLst>
                  <a:ext uri="{FF2B5EF4-FFF2-40B4-BE49-F238E27FC236}">
                    <a16:creationId xmlns:a16="http://schemas.microsoft.com/office/drawing/2014/main" id="{37842FF7-3154-4346-8E91-CFBFC838DF70}"/>
                  </a:ext>
                </a:extLst>
              </p:cNvPr>
              <p:cNvSpPr txBox="1"/>
              <p:nvPr/>
            </p:nvSpPr>
            <p:spPr>
              <a:xfrm>
                <a:off x="4323998" y="1296491"/>
                <a:ext cx="3760470" cy="461665"/>
              </a:xfrm>
              <a:prstGeom prst="rect">
                <a:avLst/>
              </a:prstGeom>
              <a:noFill/>
            </p:spPr>
            <p:txBody>
              <a:bodyPr wrap="square" rtlCol="0">
                <a:spAutoFit/>
              </a:bodyPr>
              <a:lstStyle/>
              <a:p>
                <a:pPr algn="ctr"/>
                <a:r>
                  <a:rPr lang="en-US" sz="2400" dirty="0"/>
                  <a:t>Marten Density Plot</a:t>
                </a:r>
              </a:p>
            </p:txBody>
          </p:sp>
          <p:sp>
            <p:nvSpPr>
              <p:cNvPr id="9" name="TextBox 8">
                <a:extLst>
                  <a:ext uri="{FF2B5EF4-FFF2-40B4-BE49-F238E27FC236}">
                    <a16:creationId xmlns:a16="http://schemas.microsoft.com/office/drawing/2014/main" id="{5FF48539-54B6-4A82-824F-9C9AEFA551F3}"/>
                  </a:ext>
                </a:extLst>
              </p:cNvPr>
              <p:cNvSpPr txBox="1"/>
              <p:nvPr/>
            </p:nvSpPr>
            <p:spPr>
              <a:xfrm rot="16200000">
                <a:off x="1060727" y="4032877"/>
                <a:ext cx="3760470" cy="369332"/>
              </a:xfrm>
              <a:prstGeom prst="rect">
                <a:avLst/>
              </a:prstGeom>
              <a:noFill/>
            </p:spPr>
            <p:txBody>
              <a:bodyPr wrap="square" rtlCol="0">
                <a:spAutoFit/>
              </a:bodyPr>
              <a:lstStyle/>
              <a:p>
                <a:pPr algn="ctr"/>
                <a:r>
                  <a:rPr lang="en-US" dirty="0"/>
                  <a:t>Northing</a:t>
                </a:r>
              </a:p>
            </p:txBody>
          </p:sp>
        </p:grpSp>
        <p:sp>
          <p:nvSpPr>
            <p:cNvPr id="6" name="TextBox 5">
              <a:extLst>
                <a:ext uri="{FF2B5EF4-FFF2-40B4-BE49-F238E27FC236}">
                  <a16:creationId xmlns:a16="http://schemas.microsoft.com/office/drawing/2014/main" id="{8BED5DAB-2C35-4579-B21E-F3636A11C36D}"/>
                </a:ext>
              </a:extLst>
            </p:cNvPr>
            <p:cNvSpPr txBox="1"/>
            <p:nvPr/>
          </p:nvSpPr>
          <p:spPr>
            <a:xfrm>
              <a:off x="4215764" y="6470571"/>
              <a:ext cx="3760470" cy="369332"/>
            </a:xfrm>
            <a:prstGeom prst="rect">
              <a:avLst/>
            </a:prstGeom>
            <a:noFill/>
          </p:spPr>
          <p:txBody>
            <a:bodyPr wrap="square" rtlCol="0">
              <a:spAutoFit/>
            </a:bodyPr>
            <a:lstStyle/>
            <a:p>
              <a:pPr algn="ctr"/>
              <a:r>
                <a:rPr lang="en-US" dirty="0"/>
                <a:t>Easting</a:t>
              </a:r>
            </a:p>
          </p:txBody>
        </p:sp>
      </p:gr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E3CC88B-2167-4811-8B53-C37898A875D5}"/>
                  </a:ext>
                </a:extLst>
              </p:cNvPr>
              <p:cNvSpPr txBox="1">
                <a:spLocks/>
              </p:cNvSpPr>
              <p:nvPr/>
            </p:nvSpPr>
            <p:spPr>
              <a:xfrm>
                <a:off x="5969342" y="1613484"/>
                <a:ext cx="4157414" cy="4746117"/>
              </a:xfrm>
              <a:prstGeom prst="rect">
                <a:avLst/>
              </a:prstGeom>
            </p:spPr>
            <p:txBody>
              <a:bodyPr>
                <a:normAutofit/>
              </a:bodyPr>
              <a:lstStyle>
                <a:lvl1pPr marL="342034" indent="-342034" algn="l" defTabSz="912059"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1050" indent="-285035" algn="l" defTabSz="912059"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0076" indent="-228008" algn="l" defTabSz="91205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6104" indent="-228008" algn="l" defTabSz="91205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2150" indent="-228008" algn="l" defTabSz="91205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08181" indent="-228008" algn="l" defTabSz="91205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64204" indent="-228008" algn="l" defTabSz="91205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0242" indent="-228008" algn="l" defTabSz="91205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76254" indent="-228008" algn="l" defTabSz="91205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endParaRPr lang="en-US" sz="2000" i="1" dirty="0">
                  <a:latin typeface="Cambria Math" panose="02040503050406030204" pitchFamily="18" charset="0"/>
                </a:endParaRPr>
              </a:p>
              <a:p>
                <a:pPr marL="0" indent="0">
                  <a:buFont typeface="Arial" panose="020B0604020202020204" pitchFamily="34" charset="0"/>
                  <a:buNone/>
                </a:pPr>
                <a:endParaRPr lang="en-US" sz="2000" i="1" dirty="0">
                  <a:latin typeface="Cambria Math" panose="02040503050406030204" pitchFamily="18" charset="0"/>
                </a:endParaRPr>
              </a:p>
              <a:p>
                <a:pPr marL="0" indent="0">
                  <a:buFont typeface="Arial" panose="020B0604020202020204" pitchFamily="34" charset="0"/>
                  <a:buNone/>
                </a:pPr>
                <a:r>
                  <a:rPr lang="en-US" sz="2000" i="1" dirty="0">
                    <a:latin typeface="Cambria Math" panose="02040503050406030204" pitchFamily="18" charset="0"/>
                  </a:rPr>
                  <a:t>Our density:</a:t>
                </a:r>
              </a:p>
              <a:p>
                <a:pPr marL="0" indent="0">
                  <a:buFont typeface="Arial" panose="020B0604020202020204" pitchFamily="34" charset="0"/>
                  <a:buNone/>
                </a:pPr>
                <a14:m>
                  <m:oMath xmlns:m="http://schemas.openxmlformats.org/officeDocument/2006/math">
                    <m:acc>
                      <m:accPr>
                        <m:chr m:val="̂"/>
                        <m:ctrlPr>
                          <a:rPr lang="en-US" sz="2000" i="1" dirty="0" smtClean="0">
                            <a:latin typeface="Cambria Math" panose="02040503050406030204" pitchFamily="18" charset="0"/>
                          </a:rPr>
                        </m:ctrlPr>
                      </m:accPr>
                      <m:e>
                        <m:r>
                          <a:rPr lang="en-US" sz="2000" i="1" dirty="0">
                            <a:latin typeface="Cambria Math" panose="02040503050406030204" pitchFamily="18" charset="0"/>
                          </a:rPr>
                          <m:t>𝐷</m:t>
                        </m:r>
                      </m:e>
                    </m:acc>
                  </m:oMath>
                </a14:m>
                <a:r>
                  <a:rPr lang="en-US" sz="2000" dirty="0"/>
                  <a:t> = 0.11 individuals/km</a:t>
                </a:r>
                <a:r>
                  <a:rPr lang="en-US" sz="2000" baseline="30000" dirty="0"/>
                  <a:t>2</a:t>
                </a:r>
              </a:p>
              <a:p>
                <a:pPr marL="0" indent="0">
                  <a:buFont typeface="Arial" panose="020B0604020202020204" pitchFamily="34" charset="0"/>
                  <a:buNone/>
                </a:pPr>
                <a:endParaRPr lang="en-US" sz="2000" baseline="30000" dirty="0"/>
              </a:p>
              <a:p>
                <a:pPr marL="0" indent="0">
                  <a:buFont typeface="Arial" panose="020B0604020202020204" pitchFamily="34" charset="0"/>
                  <a:buNone/>
                </a:pPr>
                <a:r>
                  <a:rPr lang="en-US" sz="2000" i="1" dirty="0">
                    <a:latin typeface="Cambria Math" panose="02040503050406030204" pitchFamily="18" charset="0"/>
                  </a:rPr>
                  <a:t>Other reported densities:</a:t>
                </a:r>
                <a:endParaRPr lang="en-US" sz="2000" baseline="30000" dirty="0"/>
              </a:p>
              <a:p>
                <a:pPr marL="0" indent="0">
                  <a:buFont typeface="Arial" panose="020B0604020202020204" pitchFamily="34" charset="0"/>
                  <a:buNone/>
                </a:pPr>
                <a:r>
                  <a:rPr lang="en-US" sz="2000" dirty="0"/>
                  <a:t>0.5 – 1.7 individuals/km</a:t>
                </a:r>
                <a:r>
                  <a:rPr lang="en-US" sz="2000" baseline="30000" dirty="0"/>
                  <a:t>2</a:t>
                </a:r>
              </a:p>
            </p:txBody>
          </p:sp>
        </mc:Choice>
        <mc:Fallback xmlns="">
          <p:sp>
            <p:nvSpPr>
              <p:cNvPr id="3" name="Content Placeholder 2">
                <a:extLst>
                  <a:ext uri="{FF2B5EF4-FFF2-40B4-BE49-F238E27FC236}">
                    <a16:creationId xmlns:a16="http://schemas.microsoft.com/office/drawing/2014/main" id="{EE3CC88B-2167-4811-8B53-C37898A875D5}"/>
                  </a:ext>
                </a:extLst>
              </p:cNvPr>
              <p:cNvSpPr txBox="1">
                <a:spLocks noRot="1" noChangeAspect="1" noMove="1" noResize="1" noEditPoints="1" noAdjustHandles="1" noChangeArrowheads="1" noChangeShapeType="1" noTextEdit="1"/>
              </p:cNvSpPr>
              <p:nvPr/>
            </p:nvSpPr>
            <p:spPr>
              <a:xfrm>
                <a:off x="5969342" y="1613484"/>
                <a:ext cx="4157414" cy="4746117"/>
              </a:xfrm>
              <a:prstGeom prst="rect">
                <a:avLst/>
              </a:prstGeom>
              <a:blipFill>
                <a:blip r:embed="rId3"/>
                <a:stretch>
                  <a:fillRect l="-1466"/>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B09A66E3-0013-4F97-A690-D42F4E7271B9}"/>
              </a:ext>
            </a:extLst>
          </p:cNvPr>
          <p:cNvSpPr txBox="1"/>
          <p:nvPr/>
        </p:nvSpPr>
        <p:spPr>
          <a:xfrm>
            <a:off x="6949116" y="6098398"/>
            <a:ext cx="2009396" cy="646331"/>
          </a:xfrm>
          <a:prstGeom prst="rect">
            <a:avLst/>
          </a:prstGeom>
          <a:noFill/>
        </p:spPr>
        <p:txBody>
          <a:bodyPr wrap="none" rtlCol="0">
            <a:spAutoFit/>
          </a:bodyPr>
          <a:lstStyle/>
          <a:p>
            <a:pPr algn="ctr"/>
            <a:r>
              <a:rPr lang="en-US" dirty="0"/>
              <a:t>Donovan </a:t>
            </a:r>
            <a:r>
              <a:rPr lang="en-US" dirty="0" err="1"/>
              <a:t>Drummey</a:t>
            </a:r>
            <a:endParaRPr lang="en-US" dirty="0"/>
          </a:p>
          <a:p>
            <a:pPr algn="ctr"/>
            <a:r>
              <a:rPr lang="en-US" dirty="0"/>
              <a:t>ECO, UMass</a:t>
            </a:r>
          </a:p>
        </p:txBody>
      </p:sp>
    </p:spTree>
    <p:extLst>
      <p:ext uri="{BB962C8B-B14F-4D97-AF65-F5344CB8AC3E}">
        <p14:creationId xmlns:p14="http://schemas.microsoft.com/office/powerpoint/2010/main" val="2999123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5934D88-C3B8-4BBC-91B1-983CEFF4484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6" name="Picture 5">
            <a:extLst>
              <a:ext uri="{FF2B5EF4-FFF2-40B4-BE49-F238E27FC236}">
                <a16:creationId xmlns:a16="http://schemas.microsoft.com/office/drawing/2014/main" id="{4DFAB70A-81EC-491E-A6B5-B4356AEE878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2" name="TextBox 41"/>
          <p:cNvSpPr txBox="1"/>
          <p:nvPr/>
        </p:nvSpPr>
        <p:spPr>
          <a:xfrm>
            <a:off x="747568" y="6640286"/>
            <a:ext cx="2529032"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1F497D"/>
                </a:solidFill>
                <a:effectLst/>
                <a:uLnTx/>
                <a:uFillTx/>
                <a:latin typeface="Calibri"/>
                <a:ea typeface="+mn-ea"/>
                <a:cs typeface="+mn-cs"/>
              </a:rPr>
              <a:t>Icons courtesy of ian.umces.edu/symbols/</a:t>
            </a:r>
          </a:p>
        </p:txBody>
      </p:sp>
      <p:sp>
        <p:nvSpPr>
          <p:cNvPr id="45" name="TextBox 44"/>
          <p:cNvSpPr txBox="1"/>
          <p:nvPr/>
        </p:nvSpPr>
        <p:spPr>
          <a:xfrm>
            <a:off x="6671594" y="6336268"/>
            <a:ext cx="243707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Morelli et al. In Revision</a:t>
            </a:r>
          </a:p>
        </p:txBody>
      </p:sp>
      <p:sp>
        <p:nvSpPr>
          <p:cNvPr id="2" name="Title 1"/>
          <p:cNvSpPr>
            <a:spLocks noGrp="1"/>
          </p:cNvSpPr>
          <p:nvPr>
            <p:ph type="title"/>
          </p:nvPr>
        </p:nvSpPr>
        <p:spPr>
          <a:xfrm>
            <a:off x="457200" y="0"/>
            <a:ext cx="8229600" cy="1143000"/>
          </a:xfrm>
        </p:spPr>
        <p:txBody>
          <a:bodyPr/>
          <a:lstStyle/>
          <a:p>
            <a:r>
              <a:rPr lang="en-US" dirty="0"/>
              <a:t>NE Forest Mammals Vulnerability</a:t>
            </a:r>
          </a:p>
        </p:txBody>
      </p:sp>
      <p:sp>
        <p:nvSpPr>
          <p:cNvPr id="4" name="Oval 3">
            <a:extLst>
              <a:ext uri="{FF2B5EF4-FFF2-40B4-BE49-F238E27FC236}">
                <a16:creationId xmlns:a16="http://schemas.microsoft.com/office/drawing/2014/main" id="{F8CA4BDD-DB84-4466-8CC2-CF5C477A87F3}"/>
              </a:ext>
            </a:extLst>
          </p:cNvPr>
          <p:cNvSpPr/>
          <p:nvPr/>
        </p:nvSpPr>
        <p:spPr>
          <a:xfrm>
            <a:off x="6019800" y="1828800"/>
            <a:ext cx="1295400" cy="1143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543835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E4863B3-577D-4C72-8D5F-DBA9CD67DCFF}"/>
              </a:ext>
            </a:extLst>
          </p:cNvPr>
          <p:cNvSpPr>
            <a:spLocks noGrp="1"/>
          </p:cNvSpPr>
          <p:nvPr>
            <p:ph type="body" idx="1"/>
          </p:nvPr>
        </p:nvSpPr>
        <p:spPr/>
        <p:txBody>
          <a:bodyPr/>
          <a:lstStyle/>
          <a:p>
            <a:endParaRPr lang="en-US"/>
          </a:p>
        </p:txBody>
      </p:sp>
      <p:sp>
        <p:nvSpPr>
          <p:cNvPr id="4" name="Title 3">
            <a:extLst>
              <a:ext uri="{FF2B5EF4-FFF2-40B4-BE49-F238E27FC236}">
                <a16:creationId xmlns:a16="http://schemas.microsoft.com/office/drawing/2014/main" id="{A08FD57B-977A-4ED3-A9B9-51ED095C37F7}"/>
              </a:ext>
            </a:extLst>
          </p:cNvPr>
          <p:cNvSpPr>
            <a:spLocks noGrp="1"/>
          </p:cNvSpPr>
          <p:nvPr>
            <p:ph type="title"/>
          </p:nvPr>
        </p:nvSpPr>
        <p:spPr/>
        <p:txBody>
          <a:bodyPr/>
          <a:lstStyle/>
          <a:p>
            <a:endParaRPr lang="en-US"/>
          </a:p>
        </p:txBody>
      </p:sp>
      <p:sp>
        <p:nvSpPr>
          <p:cNvPr id="5" name="TextBox 4">
            <a:extLst>
              <a:ext uri="{FF2B5EF4-FFF2-40B4-BE49-F238E27FC236}">
                <a16:creationId xmlns:a16="http://schemas.microsoft.com/office/drawing/2014/main" id="{FB34981A-8546-4655-AEBD-39B67664FFF3}"/>
              </a:ext>
            </a:extLst>
          </p:cNvPr>
          <p:cNvSpPr txBox="1"/>
          <p:nvPr/>
        </p:nvSpPr>
        <p:spPr>
          <a:xfrm>
            <a:off x="7620000" y="6116639"/>
            <a:ext cx="1271758" cy="369332"/>
          </a:xfrm>
          <a:prstGeom prst="rect">
            <a:avLst/>
          </a:prstGeom>
          <a:noFill/>
        </p:spPr>
        <p:txBody>
          <a:bodyPr wrap="none" rtlCol="0">
            <a:spAutoFit/>
          </a:bodyPr>
          <a:lstStyle/>
          <a:p>
            <a:r>
              <a:rPr lang="en-US" dirty="0" err="1"/>
              <a:t>Alexej</a:t>
            </a:r>
            <a:r>
              <a:rPr lang="en-US" dirty="0"/>
              <a:t> Siren</a:t>
            </a:r>
          </a:p>
        </p:txBody>
      </p:sp>
      <p:pic>
        <p:nvPicPr>
          <p:cNvPr id="7" name="Picture 6">
            <a:extLst>
              <a:ext uri="{FF2B5EF4-FFF2-40B4-BE49-F238E27FC236}">
                <a16:creationId xmlns:a16="http://schemas.microsoft.com/office/drawing/2014/main" id="{40CD672A-8462-4CFB-921C-2A96F03C1C0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357024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CB8F588-D77D-4D13-AE81-19F6ECDA92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859" y="1472883"/>
            <a:ext cx="5318895" cy="3989169"/>
          </a:xfrm>
          <a:prstGeom prst="rect">
            <a:avLst/>
          </a:prstGeom>
          <a:ln>
            <a:solidFill>
              <a:schemeClr val="tx1"/>
            </a:solidFill>
          </a:ln>
        </p:spPr>
      </p:pic>
      <p:sp>
        <p:nvSpPr>
          <p:cNvPr id="5" name="TextBox 4">
            <a:extLst>
              <a:ext uri="{FF2B5EF4-FFF2-40B4-BE49-F238E27FC236}">
                <a16:creationId xmlns:a16="http://schemas.microsoft.com/office/drawing/2014/main" id="{520D474E-C826-4A3F-8334-FB92413242E9}"/>
              </a:ext>
            </a:extLst>
          </p:cNvPr>
          <p:cNvSpPr txBox="1"/>
          <p:nvPr/>
        </p:nvSpPr>
        <p:spPr>
          <a:xfrm>
            <a:off x="5458968" y="1544572"/>
            <a:ext cx="3464410" cy="3785652"/>
          </a:xfrm>
          <a:prstGeom prst="rect">
            <a:avLst/>
          </a:prstGeom>
          <a:noFill/>
        </p:spPr>
        <p:txBody>
          <a:bodyPr wrap="none" rtlCol="0">
            <a:spAutoFit/>
          </a:bodyPr>
          <a:lstStyle/>
          <a:p>
            <a:pPr marL="342900" indent="-342900" defTabSz="685800">
              <a:buFont typeface="Arial" panose="020B0604020202020204" pitchFamily="34" charset="0"/>
              <a:buChar char="•"/>
            </a:pPr>
            <a:endParaRPr lang="en-US" sz="2400" dirty="0">
              <a:solidFill>
                <a:prstClr val="black"/>
              </a:solidFill>
              <a:latin typeface="Calibri" panose="020F0502020204030204"/>
            </a:endParaRPr>
          </a:p>
          <a:p>
            <a:pPr marL="342900" indent="-342900" defTabSz="685800">
              <a:buClr>
                <a:schemeClr val="accent6">
                  <a:lumMod val="50000"/>
                </a:schemeClr>
              </a:buClr>
              <a:buFont typeface="Arial" panose="020B0604020202020204" pitchFamily="34" charset="0"/>
              <a:buChar char="•"/>
            </a:pPr>
            <a:r>
              <a:rPr lang="en-US" sz="2400" dirty="0">
                <a:solidFill>
                  <a:prstClr val="black"/>
                </a:solidFill>
              </a:rPr>
              <a:t>More forage</a:t>
            </a:r>
          </a:p>
          <a:p>
            <a:pPr marL="800100" lvl="1" indent="-342900" defTabSz="685800">
              <a:buClr>
                <a:schemeClr val="accent6">
                  <a:lumMod val="50000"/>
                </a:schemeClr>
              </a:buClr>
              <a:buFont typeface="Arial" panose="020B0604020202020204" pitchFamily="34" charset="0"/>
              <a:buChar char="•"/>
            </a:pPr>
            <a:r>
              <a:rPr lang="en-US" sz="2400" dirty="0">
                <a:solidFill>
                  <a:prstClr val="black"/>
                </a:solidFill>
              </a:rPr>
              <a:t>Pests</a:t>
            </a:r>
          </a:p>
          <a:p>
            <a:pPr marL="800100" lvl="1" indent="-342900" defTabSz="685800">
              <a:buClr>
                <a:schemeClr val="accent6">
                  <a:lumMod val="50000"/>
                </a:schemeClr>
              </a:buClr>
              <a:buFont typeface="Arial" panose="020B0604020202020204" pitchFamily="34" charset="0"/>
              <a:buChar char="•"/>
            </a:pPr>
            <a:r>
              <a:rPr lang="en-US" sz="2400" dirty="0">
                <a:solidFill>
                  <a:prstClr val="black"/>
                </a:solidFill>
              </a:rPr>
              <a:t>Extreme events</a:t>
            </a:r>
          </a:p>
          <a:p>
            <a:pPr marL="342900" indent="-342900" defTabSz="685800">
              <a:buClr>
                <a:srgbClr val="FF0000"/>
              </a:buClr>
              <a:buFont typeface="Arial" panose="020B0604020202020204" pitchFamily="34" charset="0"/>
              <a:buChar char="•"/>
            </a:pPr>
            <a:r>
              <a:rPr lang="en-US" sz="2400" dirty="0">
                <a:solidFill>
                  <a:prstClr val="black"/>
                </a:solidFill>
              </a:rPr>
              <a:t>Shorter winters</a:t>
            </a:r>
          </a:p>
          <a:p>
            <a:pPr marL="342900" indent="-342900" defTabSz="685800">
              <a:buClr>
                <a:srgbClr val="FF0000"/>
              </a:buClr>
              <a:buFont typeface="Arial" panose="020B0604020202020204" pitchFamily="34" charset="0"/>
              <a:buChar char="•"/>
            </a:pPr>
            <a:r>
              <a:rPr lang="en-US" sz="2400" dirty="0">
                <a:solidFill>
                  <a:prstClr val="black"/>
                </a:solidFill>
                <a:latin typeface="Calibri" panose="020F0502020204030204"/>
              </a:rPr>
              <a:t>Heat Stress</a:t>
            </a:r>
          </a:p>
          <a:p>
            <a:pPr marL="342900" indent="-342900" defTabSz="685800">
              <a:buClr>
                <a:srgbClr val="FF0000"/>
              </a:buClr>
              <a:buFont typeface="Arial" panose="020B0604020202020204" pitchFamily="34" charset="0"/>
              <a:buChar char="•"/>
            </a:pPr>
            <a:r>
              <a:rPr lang="en-US" sz="2400" dirty="0">
                <a:solidFill>
                  <a:prstClr val="black"/>
                </a:solidFill>
              </a:rPr>
              <a:t>Higher deer abundance</a:t>
            </a:r>
          </a:p>
          <a:p>
            <a:pPr marL="342900" indent="-342900" defTabSz="685800">
              <a:buClr>
                <a:srgbClr val="FF0000"/>
              </a:buClr>
              <a:buFont typeface="Arial" panose="020B0604020202020204" pitchFamily="34" charset="0"/>
              <a:buChar char="•"/>
            </a:pPr>
            <a:endParaRPr lang="en-US" sz="2400" dirty="0">
              <a:solidFill>
                <a:prstClr val="black"/>
              </a:solidFill>
              <a:latin typeface="Calibri" panose="020F0502020204030204"/>
            </a:endParaRPr>
          </a:p>
          <a:p>
            <a:pPr marL="342900" indent="-342900" defTabSz="685800">
              <a:buClr>
                <a:srgbClr val="FF0000"/>
              </a:buClr>
              <a:buFont typeface="Arial" panose="020B0604020202020204" pitchFamily="34" charset="0"/>
              <a:buChar char="•"/>
            </a:pPr>
            <a:endParaRPr lang="en-US" sz="2400" dirty="0">
              <a:solidFill>
                <a:prstClr val="black"/>
              </a:solidFill>
              <a:latin typeface="Calibri" panose="020F0502020204030204"/>
            </a:endParaRPr>
          </a:p>
          <a:p>
            <a:pPr marL="342900" indent="-342900" defTabSz="685800">
              <a:buClr>
                <a:srgbClr val="FF0000"/>
              </a:buClr>
              <a:buFont typeface="Arial" panose="020B0604020202020204" pitchFamily="34" charset="0"/>
              <a:buChar char="•"/>
            </a:pPr>
            <a:r>
              <a:rPr lang="en-US" sz="2400" dirty="0">
                <a:solidFill>
                  <a:prstClr val="black"/>
                </a:solidFill>
                <a:latin typeface="Calibri" panose="020F0502020204030204"/>
              </a:rPr>
              <a:t>More winter ticks</a:t>
            </a:r>
          </a:p>
        </p:txBody>
      </p:sp>
      <p:sp>
        <p:nvSpPr>
          <p:cNvPr id="8" name="Title 1">
            <a:extLst>
              <a:ext uri="{FF2B5EF4-FFF2-40B4-BE49-F238E27FC236}">
                <a16:creationId xmlns:a16="http://schemas.microsoft.com/office/drawing/2014/main" id="{E5341D15-B42F-46DC-8FCA-06CB5C789CD2}"/>
              </a:ext>
            </a:extLst>
          </p:cNvPr>
          <p:cNvSpPr txBox="1">
            <a:spLocks/>
          </p:cNvSpPr>
          <p:nvPr/>
        </p:nvSpPr>
        <p:spPr>
          <a:xfrm>
            <a:off x="1958205" y="205823"/>
            <a:ext cx="5318895" cy="1027047"/>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dirty="0"/>
              <a:t>Moose: Climate Vulnerable</a:t>
            </a:r>
          </a:p>
        </p:txBody>
      </p:sp>
      <p:sp>
        <p:nvSpPr>
          <p:cNvPr id="14" name="TextBox 13">
            <a:extLst>
              <a:ext uri="{FF2B5EF4-FFF2-40B4-BE49-F238E27FC236}">
                <a16:creationId xmlns:a16="http://schemas.microsoft.com/office/drawing/2014/main" id="{8C22A7AA-16D7-4A48-BDDA-62FCDD0C4462}"/>
              </a:ext>
            </a:extLst>
          </p:cNvPr>
          <p:cNvSpPr txBox="1"/>
          <p:nvPr/>
        </p:nvSpPr>
        <p:spPr>
          <a:xfrm>
            <a:off x="3973605" y="5087221"/>
            <a:ext cx="1418722" cy="369332"/>
          </a:xfrm>
          <a:prstGeom prst="rect">
            <a:avLst/>
          </a:prstGeom>
          <a:noFill/>
        </p:spPr>
        <p:txBody>
          <a:bodyPr wrap="none" rtlCol="0">
            <a:spAutoFit/>
          </a:bodyPr>
          <a:lstStyle/>
          <a:p>
            <a:r>
              <a:rPr lang="en-US" dirty="0">
                <a:solidFill>
                  <a:schemeClr val="bg1"/>
                </a:solidFill>
              </a:rPr>
              <a:t>Dave Wattles</a:t>
            </a:r>
          </a:p>
        </p:txBody>
      </p:sp>
      <p:pic>
        <p:nvPicPr>
          <p:cNvPr id="7" name="Picture 2" descr="https://extension.umaine.edu/ipm/wp-content/uploads/sites/3/2015/02/Dermacentor-albipictus-adult-female.jpg">
            <a:extLst>
              <a:ext uri="{FF2B5EF4-FFF2-40B4-BE49-F238E27FC236}">
                <a16:creationId xmlns:a16="http://schemas.microsoft.com/office/drawing/2014/main" id="{5FB2A96F-3786-4EDC-BF60-D5AC9024262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591300" y="5330224"/>
            <a:ext cx="1371600" cy="115671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AD5E1E09-B9B6-4A7B-90EB-D7C50AFA780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81800" y="4191000"/>
            <a:ext cx="990600" cy="659199"/>
          </a:xfrm>
          <a:prstGeom prst="rect">
            <a:avLst/>
          </a:prstGeom>
        </p:spPr>
      </p:pic>
    </p:spTree>
    <p:extLst>
      <p:ext uri="{BB962C8B-B14F-4D97-AF65-F5344CB8AC3E}">
        <p14:creationId xmlns:p14="http://schemas.microsoft.com/office/powerpoint/2010/main" val="36969057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B79BBA-A376-468E-B094-7C1F11F39D53}"/>
              </a:ext>
            </a:extLst>
          </p:cNvPr>
          <p:cNvSpPr>
            <a:spLocks noGrp="1"/>
          </p:cNvSpPr>
          <p:nvPr>
            <p:ph sz="half" idx="1"/>
          </p:nvPr>
        </p:nvSpPr>
        <p:spPr/>
        <p:txBody>
          <a:bodyPr>
            <a:normAutofit/>
          </a:bodyPr>
          <a:lstStyle/>
          <a:p>
            <a:endParaRPr lang="en-US" dirty="0"/>
          </a:p>
        </p:txBody>
      </p:sp>
      <p:sp>
        <p:nvSpPr>
          <p:cNvPr id="5" name="Content Placeholder 4">
            <a:extLst>
              <a:ext uri="{FF2B5EF4-FFF2-40B4-BE49-F238E27FC236}">
                <a16:creationId xmlns:a16="http://schemas.microsoft.com/office/drawing/2014/main" id="{76A48C17-8DE1-40A0-81B2-850EB3F6EEBA}"/>
              </a:ext>
            </a:extLst>
          </p:cNvPr>
          <p:cNvSpPr>
            <a:spLocks noGrp="1"/>
          </p:cNvSpPr>
          <p:nvPr>
            <p:ph sz="half" idx="2"/>
          </p:nvPr>
        </p:nvSpPr>
        <p:spPr/>
        <p:txBody>
          <a:bodyPr/>
          <a:lstStyle/>
          <a:p>
            <a:endParaRPr lang="en-US" dirty="0"/>
          </a:p>
        </p:txBody>
      </p:sp>
      <p:pic>
        <p:nvPicPr>
          <p:cNvPr id="2050" name="Picture 2" descr="https://mffp.gouv.qc.ca/english/wildlife/wildlife-habitats/images/cycle-vie-tique-g.jpg">
            <a:extLst>
              <a:ext uri="{FF2B5EF4-FFF2-40B4-BE49-F238E27FC236}">
                <a16:creationId xmlns:a16="http://schemas.microsoft.com/office/drawing/2014/main" id="{C7860396-2976-4D35-89F8-EEE14B01B2B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52427" y="1694266"/>
            <a:ext cx="6380657" cy="4163975"/>
          </a:xfrm>
          <a:prstGeom prst="rect">
            <a:avLst/>
          </a:prstGeom>
          <a:noFill/>
          <a:extLst>
            <a:ext uri="{909E8E84-426E-40DD-AFC4-6F175D3DCCD1}">
              <a14:hiddenFill xmlns:a14="http://schemas.microsoft.com/office/drawing/2010/main">
                <a:solidFill>
                  <a:srgbClr val="FFFFFF"/>
                </a:solidFill>
              </a14:hiddenFill>
            </a:ext>
          </a:extLst>
        </p:spPr>
      </p:pic>
      <p:sp>
        <p:nvSpPr>
          <p:cNvPr id="10" name="Left Brace 9">
            <a:extLst>
              <a:ext uri="{FF2B5EF4-FFF2-40B4-BE49-F238E27FC236}">
                <a16:creationId xmlns:a16="http://schemas.microsoft.com/office/drawing/2014/main" id="{F5042AC9-2A1D-4069-9C88-D1033045D41A}"/>
              </a:ext>
            </a:extLst>
          </p:cNvPr>
          <p:cNvSpPr/>
          <p:nvPr/>
        </p:nvSpPr>
        <p:spPr>
          <a:xfrm rot="8211989">
            <a:off x="7284672" y="3933147"/>
            <a:ext cx="134312" cy="721217"/>
          </a:xfrm>
          <a:prstGeom prst="leftBrace">
            <a:avLst>
              <a:gd name="adj1" fmla="val 40741"/>
              <a:gd name="adj2" fmla="val 51261"/>
            </a:avLst>
          </a:prstGeom>
          <a:ln w="28575">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US" sz="1350">
              <a:solidFill>
                <a:prstClr val="black"/>
              </a:solidFill>
              <a:latin typeface="Calibri" panose="020F0502020204030204"/>
            </a:endParaRPr>
          </a:p>
        </p:txBody>
      </p:sp>
      <p:sp>
        <p:nvSpPr>
          <p:cNvPr id="11" name="TextBox 10">
            <a:extLst>
              <a:ext uri="{FF2B5EF4-FFF2-40B4-BE49-F238E27FC236}">
                <a16:creationId xmlns:a16="http://schemas.microsoft.com/office/drawing/2014/main" id="{54035CDC-1B36-4CF2-A520-E3763BDE1FE5}"/>
              </a:ext>
            </a:extLst>
          </p:cNvPr>
          <p:cNvSpPr txBox="1"/>
          <p:nvPr/>
        </p:nvSpPr>
        <p:spPr>
          <a:xfrm>
            <a:off x="6848613" y="2568572"/>
            <a:ext cx="2383345" cy="1338828"/>
          </a:xfrm>
          <a:prstGeom prst="rect">
            <a:avLst/>
          </a:prstGeom>
          <a:noFill/>
        </p:spPr>
        <p:txBody>
          <a:bodyPr wrap="none" rtlCol="0">
            <a:spAutoFit/>
          </a:bodyPr>
          <a:lstStyle/>
          <a:p>
            <a:pPr defTabSz="685800"/>
            <a:r>
              <a:rPr lang="en-US" sz="1350" dirty="0">
                <a:solidFill>
                  <a:srgbClr val="0070C0"/>
                </a:solidFill>
                <a:latin typeface="Calibri" panose="020F0502020204030204"/>
              </a:rPr>
              <a:t>Timing of spring snowmelt</a:t>
            </a:r>
          </a:p>
          <a:p>
            <a:pPr defTabSz="685800"/>
            <a:r>
              <a:rPr lang="en-US" sz="1350" dirty="0">
                <a:solidFill>
                  <a:srgbClr val="0070C0"/>
                </a:solidFill>
                <a:latin typeface="Calibri" panose="020F0502020204030204"/>
              </a:rPr>
              <a:t>can affect tick abundance later </a:t>
            </a:r>
          </a:p>
          <a:p>
            <a:pPr defTabSz="685800"/>
            <a:r>
              <a:rPr lang="en-US" sz="1350" dirty="0">
                <a:solidFill>
                  <a:srgbClr val="0070C0"/>
                </a:solidFill>
                <a:latin typeface="Calibri" panose="020F0502020204030204"/>
              </a:rPr>
              <a:t>in fall - survival and potential </a:t>
            </a:r>
          </a:p>
          <a:p>
            <a:pPr defTabSz="685800"/>
            <a:r>
              <a:rPr lang="en-US" sz="1350" dirty="0">
                <a:solidFill>
                  <a:srgbClr val="0070C0"/>
                </a:solidFill>
                <a:latin typeface="Calibri" panose="020F0502020204030204"/>
              </a:rPr>
              <a:t>for egg laying is lower if </a:t>
            </a:r>
          </a:p>
          <a:p>
            <a:pPr defTabSz="685800"/>
            <a:r>
              <a:rPr lang="en-US" sz="1350" dirty="0">
                <a:solidFill>
                  <a:srgbClr val="0070C0"/>
                </a:solidFill>
                <a:latin typeface="Calibri" panose="020F0502020204030204"/>
              </a:rPr>
              <a:t>females fall on snow versus </a:t>
            </a:r>
          </a:p>
          <a:p>
            <a:pPr defTabSz="685800"/>
            <a:r>
              <a:rPr lang="en-US" sz="1350" dirty="0">
                <a:solidFill>
                  <a:srgbClr val="0070C0"/>
                </a:solidFill>
                <a:latin typeface="Calibri" panose="020F0502020204030204"/>
              </a:rPr>
              <a:t>bare forest ground</a:t>
            </a:r>
          </a:p>
        </p:txBody>
      </p:sp>
      <p:sp>
        <p:nvSpPr>
          <p:cNvPr id="12" name="TextBox 11">
            <a:extLst>
              <a:ext uri="{FF2B5EF4-FFF2-40B4-BE49-F238E27FC236}">
                <a16:creationId xmlns:a16="http://schemas.microsoft.com/office/drawing/2014/main" id="{18BE69EB-00B1-4C5B-B81F-CF898B23B081}"/>
              </a:ext>
            </a:extLst>
          </p:cNvPr>
          <p:cNvSpPr txBox="1"/>
          <p:nvPr/>
        </p:nvSpPr>
        <p:spPr>
          <a:xfrm>
            <a:off x="1710196" y="3984681"/>
            <a:ext cx="1124027" cy="600164"/>
          </a:xfrm>
          <a:prstGeom prst="rect">
            <a:avLst/>
          </a:prstGeom>
          <a:solidFill>
            <a:schemeClr val="bg1"/>
          </a:solidFill>
        </p:spPr>
        <p:txBody>
          <a:bodyPr wrap="none" rtlCol="0">
            <a:spAutoFit/>
          </a:bodyPr>
          <a:lstStyle/>
          <a:p>
            <a:pPr algn="ctr" defTabSz="685800"/>
            <a:r>
              <a:rPr lang="en-US" sz="825" b="1" dirty="0">
                <a:solidFill>
                  <a:prstClr val="black"/>
                </a:solidFill>
                <a:latin typeface="Calibri" panose="020F0502020204030204"/>
              </a:rPr>
              <a:t>Oct-Feb</a:t>
            </a:r>
          </a:p>
          <a:p>
            <a:pPr algn="ctr" defTabSz="685800"/>
            <a:r>
              <a:rPr lang="en-US" sz="825" dirty="0">
                <a:solidFill>
                  <a:prstClr val="black"/>
                </a:solidFill>
                <a:latin typeface="Calibri" panose="020F0502020204030204"/>
              </a:rPr>
              <a:t>The nymphs feed</a:t>
            </a:r>
          </a:p>
          <a:p>
            <a:pPr algn="ctr" defTabSz="685800"/>
            <a:r>
              <a:rPr lang="en-US" sz="825" dirty="0">
                <a:solidFill>
                  <a:prstClr val="black"/>
                </a:solidFill>
                <a:latin typeface="Calibri" panose="020F0502020204030204"/>
              </a:rPr>
              <a:t>on the host and</a:t>
            </a:r>
          </a:p>
          <a:p>
            <a:pPr algn="ctr" defTabSz="685800"/>
            <a:r>
              <a:rPr lang="en-US" sz="825" dirty="0">
                <a:solidFill>
                  <a:prstClr val="black"/>
                </a:solidFill>
                <a:latin typeface="Calibri" panose="020F0502020204030204"/>
              </a:rPr>
              <a:t> transform into adults</a:t>
            </a:r>
          </a:p>
        </p:txBody>
      </p:sp>
      <p:sp>
        <p:nvSpPr>
          <p:cNvPr id="13" name="TextBox 12">
            <a:extLst>
              <a:ext uri="{FF2B5EF4-FFF2-40B4-BE49-F238E27FC236}">
                <a16:creationId xmlns:a16="http://schemas.microsoft.com/office/drawing/2014/main" id="{F6580C05-BF80-492C-8F39-6C6B2686E1C2}"/>
              </a:ext>
            </a:extLst>
          </p:cNvPr>
          <p:cNvSpPr txBox="1"/>
          <p:nvPr/>
        </p:nvSpPr>
        <p:spPr>
          <a:xfrm>
            <a:off x="1054348" y="5459696"/>
            <a:ext cx="1790875" cy="473206"/>
          </a:xfrm>
          <a:prstGeom prst="rect">
            <a:avLst/>
          </a:prstGeom>
          <a:solidFill>
            <a:schemeClr val="bg1"/>
          </a:solidFill>
        </p:spPr>
        <p:txBody>
          <a:bodyPr wrap="none" rtlCol="0">
            <a:spAutoFit/>
          </a:bodyPr>
          <a:lstStyle/>
          <a:p>
            <a:pPr algn="ctr" defTabSz="685800"/>
            <a:r>
              <a:rPr lang="en-US" sz="825" b="1" dirty="0">
                <a:solidFill>
                  <a:prstClr val="black"/>
                </a:solidFill>
                <a:latin typeface="Calibri" panose="020F0502020204030204"/>
              </a:rPr>
              <a:t>Sept-Oct</a:t>
            </a:r>
          </a:p>
          <a:p>
            <a:pPr algn="ctr" defTabSz="685800"/>
            <a:r>
              <a:rPr lang="en-US" sz="825" dirty="0">
                <a:solidFill>
                  <a:prstClr val="black"/>
                </a:solidFill>
                <a:latin typeface="Calibri" panose="020F0502020204030204"/>
              </a:rPr>
              <a:t>The larvae climb onto </a:t>
            </a:r>
          </a:p>
          <a:p>
            <a:pPr algn="ctr" defTabSz="685800"/>
            <a:r>
              <a:rPr lang="en-US" sz="825" dirty="0">
                <a:solidFill>
                  <a:prstClr val="black"/>
                </a:solidFill>
                <a:latin typeface="Calibri" panose="020F0502020204030204"/>
              </a:rPr>
              <a:t>plants and wait for a host to come by</a:t>
            </a:r>
          </a:p>
        </p:txBody>
      </p:sp>
      <p:sp>
        <p:nvSpPr>
          <p:cNvPr id="6" name="Left Brace 5">
            <a:extLst>
              <a:ext uri="{FF2B5EF4-FFF2-40B4-BE49-F238E27FC236}">
                <a16:creationId xmlns:a16="http://schemas.microsoft.com/office/drawing/2014/main" id="{8B60CB65-8FBA-408B-940B-33C129F4B027}"/>
              </a:ext>
            </a:extLst>
          </p:cNvPr>
          <p:cNvSpPr/>
          <p:nvPr/>
        </p:nvSpPr>
        <p:spPr>
          <a:xfrm rot="18295745">
            <a:off x="2376979" y="5094027"/>
            <a:ext cx="134312" cy="721217"/>
          </a:xfrm>
          <a:prstGeom prst="leftBrace">
            <a:avLst>
              <a:gd name="adj1" fmla="val 40741"/>
              <a:gd name="adj2" fmla="val 51261"/>
            </a:avLst>
          </a:prstGeom>
          <a:ln w="28575">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US" sz="1350">
              <a:solidFill>
                <a:prstClr val="black"/>
              </a:solidFill>
              <a:latin typeface="Calibri" panose="020F0502020204030204"/>
            </a:endParaRPr>
          </a:p>
        </p:txBody>
      </p:sp>
      <p:sp>
        <p:nvSpPr>
          <p:cNvPr id="4" name="TextBox 3">
            <a:extLst>
              <a:ext uri="{FF2B5EF4-FFF2-40B4-BE49-F238E27FC236}">
                <a16:creationId xmlns:a16="http://schemas.microsoft.com/office/drawing/2014/main" id="{6CFB0799-A81E-4E5C-A42E-446F45915786}"/>
              </a:ext>
            </a:extLst>
          </p:cNvPr>
          <p:cNvSpPr txBox="1"/>
          <p:nvPr/>
        </p:nvSpPr>
        <p:spPr>
          <a:xfrm>
            <a:off x="193183" y="4981609"/>
            <a:ext cx="1780809" cy="715581"/>
          </a:xfrm>
          <a:prstGeom prst="rect">
            <a:avLst/>
          </a:prstGeom>
          <a:noFill/>
        </p:spPr>
        <p:txBody>
          <a:bodyPr wrap="none" rtlCol="0">
            <a:spAutoFit/>
          </a:bodyPr>
          <a:lstStyle/>
          <a:p>
            <a:pPr defTabSz="685800"/>
            <a:r>
              <a:rPr lang="en-US" sz="1350" dirty="0">
                <a:solidFill>
                  <a:srgbClr val="0070C0"/>
                </a:solidFill>
                <a:latin typeface="Calibri" panose="020F0502020204030204"/>
              </a:rPr>
              <a:t>Timing of first snowfall</a:t>
            </a:r>
          </a:p>
          <a:p>
            <a:pPr defTabSz="685800"/>
            <a:r>
              <a:rPr lang="en-US" sz="1350" dirty="0">
                <a:solidFill>
                  <a:srgbClr val="0070C0"/>
                </a:solidFill>
                <a:latin typeface="Calibri" panose="020F0502020204030204"/>
              </a:rPr>
              <a:t>can impact tick loads </a:t>
            </a:r>
          </a:p>
          <a:p>
            <a:pPr defTabSz="685800"/>
            <a:r>
              <a:rPr lang="en-US" sz="1350" dirty="0">
                <a:solidFill>
                  <a:srgbClr val="0070C0"/>
                </a:solidFill>
                <a:latin typeface="Calibri" panose="020F0502020204030204"/>
              </a:rPr>
              <a:t>during winter</a:t>
            </a:r>
          </a:p>
        </p:txBody>
      </p:sp>
      <p:sp>
        <p:nvSpPr>
          <p:cNvPr id="14" name="TextBox 13">
            <a:extLst>
              <a:ext uri="{FF2B5EF4-FFF2-40B4-BE49-F238E27FC236}">
                <a16:creationId xmlns:a16="http://schemas.microsoft.com/office/drawing/2014/main" id="{8760A6D9-36E2-42E2-91CE-02DC248D2FE0}"/>
              </a:ext>
            </a:extLst>
          </p:cNvPr>
          <p:cNvSpPr txBox="1"/>
          <p:nvPr/>
        </p:nvSpPr>
        <p:spPr>
          <a:xfrm>
            <a:off x="2381415" y="4573966"/>
            <a:ext cx="1178529" cy="600164"/>
          </a:xfrm>
          <a:prstGeom prst="rect">
            <a:avLst/>
          </a:prstGeom>
          <a:solidFill>
            <a:schemeClr val="bg1"/>
          </a:solidFill>
        </p:spPr>
        <p:txBody>
          <a:bodyPr wrap="none" rtlCol="0">
            <a:spAutoFit/>
          </a:bodyPr>
          <a:lstStyle/>
          <a:p>
            <a:pPr algn="ctr" defTabSz="685800"/>
            <a:r>
              <a:rPr lang="en-US" sz="825" b="1" dirty="0">
                <a:solidFill>
                  <a:prstClr val="black"/>
                </a:solidFill>
                <a:latin typeface="Calibri" panose="020F0502020204030204"/>
              </a:rPr>
              <a:t>Sept-Nov</a:t>
            </a:r>
          </a:p>
          <a:p>
            <a:pPr algn="ctr" defTabSz="685800"/>
            <a:r>
              <a:rPr lang="en-US" sz="825" dirty="0">
                <a:solidFill>
                  <a:prstClr val="black"/>
                </a:solidFill>
                <a:latin typeface="Calibri" panose="020F0502020204030204"/>
              </a:rPr>
              <a:t>The larvae feed </a:t>
            </a:r>
          </a:p>
          <a:p>
            <a:pPr algn="ctr" defTabSz="685800"/>
            <a:r>
              <a:rPr lang="en-US" sz="825" dirty="0">
                <a:solidFill>
                  <a:prstClr val="black"/>
                </a:solidFill>
                <a:latin typeface="Calibri" panose="020F0502020204030204"/>
              </a:rPr>
              <a:t>on the host and</a:t>
            </a:r>
          </a:p>
          <a:p>
            <a:pPr algn="ctr" defTabSz="685800"/>
            <a:r>
              <a:rPr lang="en-US" sz="825" dirty="0">
                <a:solidFill>
                  <a:prstClr val="black"/>
                </a:solidFill>
                <a:latin typeface="Calibri" panose="020F0502020204030204"/>
              </a:rPr>
              <a:t>transform into nymphs</a:t>
            </a:r>
          </a:p>
        </p:txBody>
      </p:sp>
      <p:sp>
        <p:nvSpPr>
          <p:cNvPr id="7" name="TextBox 6">
            <a:extLst>
              <a:ext uri="{FF2B5EF4-FFF2-40B4-BE49-F238E27FC236}">
                <a16:creationId xmlns:a16="http://schemas.microsoft.com/office/drawing/2014/main" id="{BF27A437-B7DE-4D80-A479-21CFBB3913D1}"/>
              </a:ext>
            </a:extLst>
          </p:cNvPr>
          <p:cNvSpPr txBox="1"/>
          <p:nvPr/>
        </p:nvSpPr>
        <p:spPr>
          <a:xfrm>
            <a:off x="2479998" y="3659255"/>
            <a:ext cx="1114408" cy="473206"/>
          </a:xfrm>
          <a:prstGeom prst="rect">
            <a:avLst/>
          </a:prstGeom>
          <a:solidFill>
            <a:schemeClr val="bg1"/>
          </a:solidFill>
        </p:spPr>
        <p:txBody>
          <a:bodyPr wrap="none" rtlCol="0">
            <a:spAutoFit/>
          </a:bodyPr>
          <a:lstStyle/>
          <a:p>
            <a:pPr algn="ctr" defTabSz="685800"/>
            <a:r>
              <a:rPr lang="en-US" sz="825" b="1" dirty="0">
                <a:solidFill>
                  <a:prstClr val="black"/>
                </a:solidFill>
                <a:latin typeface="Calibri" panose="020F0502020204030204"/>
              </a:rPr>
              <a:t>Feb-Mar</a:t>
            </a:r>
          </a:p>
          <a:p>
            <a:pPr algn="ctr" defTabSz="685800"/>
            <a:r>
              <a:rPr lang="en-US" sz="825" dirty="0">
                <a:solidFill>
                  <a:prstClr val="black"/>
                </a:solidFill>
                <a:latin typeface="Calibri" panose="020F0502020204030204"/>
              </a:rPr>
              <a:t>The adults feed </a:t>
            </a:r>
          </a:p>
          <a:p>
            <a:pPr algn="ctr" defTabSz="685800"/>
            <a:r>
              <a:rPr lang="en-US" sz="825" dirty="0">
                <a:solidFill>
                  <a:prstClr val="black"/>
                </a:solidFill>
                <a:latin typeface="Calibri" panose="020F0502020204030204"/>
              </a:rPr>
              <a:t>and mate on the host</a:t>
            </a:r>
          </a:p>
        </p:txBody>
      </p:sp>
      <p:sp>
        <p:nvSpPr>
          <p:cNvPr id="15" name="TextBox 14">
            <a:extLst>
              <a:ext uri="{FF2B5EF4-FFF2-40B4-BE49-F238E27FC236}">
                <a16:creationId xmlns:a16="http://schemas.microsoft.com/office/drawing/2014/main" id="{2D7C39A5-0FD0-4511-AB7C-64F001B3B0D5}"/>
              </a:ext>
            </a:extLst>
          </p:cNvPr>
          <p:cNvSpPr txBox="1"/>
          <p:nvPr/>
        </p:nvSpPr>
        <p:spPr>
          <a:xfrm>
            <a:off x="5120696" y="3462644"/>
            <a:ext cx="1755610" cy="473206"/>
          </a:xfrm>
          <a:prstGeom prst="rect">
            <a:avLst/>
          </a:prstGeom>
          <a:solidFill>
            <a:schemeClr val="bg1"/>
          </a:solidFill>
        </p:spPr>
        <p:txBody>
          <a:bodyPr wrap="none" rtlCol="0">
            <a:spAutoFit/>
          </a:bodyPr>
          <a:lstStyle/>
          <a:p>
            <a:pPr algn="ctr" defTabSz="685800"/>
            <a:r>
              <a:rPr lang="en-US" sz="825" b="1" dirty="0">
                <a:solidFill>
                  <a:prstClr val="black"/>
                </a:solidFill>
                <a:latin typeface="Calibri" panose="020F0502020204030204"/>
              </a:rPr>
              <a:t>Mar-April</a:t>
            </a:r>
          </a:p>
          <a:p>
            <a:pPr algn="ctr" defTabSz="685800"/>
            <a:r>
              <a:rPr lang="en-US" sz="825" dirty="0">
                <a:solidFill>
                  <a:prstClr val="black"/>
                </a:solidFill>
                <a:latin typeface="Calibri" panose="020F0502020204030204"/>
              </a:rPr>
              <a:t>The swollen females disengage from</a:t>
            </a:r>
          </a:p>
          <a:p>
            <a:pPr algn="ctr" defTabSz="685800"/>
            <a:r>
              <a:rPr lang="en-US" sz="825" dirty="0">
                <a:solidFill>
                  <a:prstClr val="black"/>
                </a:solidFill>
                <a:latin typeface="Calibri" panose="020F0502020204030204"/>
              </a:rPr>
              <a:t>the animal and fall to the ground</a:t>
            </a:r>
          </a:p>
        </p:txBody>
      </p:sp>
      <p:sp>
        <p:nvSpPr>
          <p:cNvPr id="16" name="TextBox 15">
            <a:extLst>
              <a:ext uri="{FF2B5EF4-FFF2-40B4-BE49-F238E27FC236}">
                <a16:creationId xmlns:a16="http://schemas.microsoft.com/office/drawing/2014/main" id="{D9DDEF99-83AC-46A8-8626-F4525F69B3A4}"/>
              </a:ext>
            </a:extLst>
          </p:cNvPr>
          <p:cNvSpPr txBox="1"/>
          <p:nvPr/>
        </p:nvSpPr>
        <p:spPr>
          <a:xfrm>
            <a:off x="5852342" y="5272162"/>
            <a:ext cx="1439818" cy="473206"/>
          </a:xfrm>
          <a:prstGeom prst="rect">
            <a:avLst/>
          </a:prstGeom>
          <a:solidFill>
            <a:schemeClr val="bg1"/>
          </a:solidFill>
        </p:spPr>
        <p:txBody>
          <a:bodyPr wrap="none" rtlCol="0">
            <a:spAutoFit/>
          </a:bodyPr>
          <a:lstStyle/>
          <a:p>
            <a:pPr algn="ctr" defTabSz="685800"/>
            <a:r>
              <a:rPr lang="en-US" sz="825" b="1" dirty="0">
                <a:solidFill>
                  <a:prstClr val="black"/>
                </a:solidFill>
                <a:latin typeface="Calibri" panose="020F0502020204030204"/>
              </a:rPr>
              <a:t>June</a:t>
            </a:r>
          </a:p>
          <a:p>
            <a:pPr algn="ctr" defTabSz="685800"/>
            <a:r>
              <a:rPr lang="en-US" sz="825" dirty="0">
                <a:solidFill>
                  <a:prstClr val="black"/>
                </a:solidFill>
                <a:latin typeface="Calibri" panose="020F0502020204030204"/>
              </a:rPr>
              <a:t>The swollen females lay their</a:t>
            </a:r>
          </a:p>
          <a:p>
            <a:pPr algn="ctr" defTabSz="685800"/>
            <a:r>
              <a:rPr lang="en-US" sz="825" dirty="0">
                <a:solidFill>
                  <a:prstClr val="black"/>
                </a:solidFill>
                <a:latin typeface="Calibri" panose="020F0502020204030204"/>
              </a:rPr>
              <a:t>eggs on the ground</a:t>
            </a:r>
          </a:p>
        </p:txBody>
      </p:sp>
      <p:sp>
        <p:nvSpPr>
          <p:cNvPr id="8" name="Rectangle 7">
            <a:extLst>
              <a:ext uri="{FF2B5EF4-FFF2-40B4-BE49-F238E27FC236}">
                <a16:creationId xmlns:a16="http://schemas.microsoft.com/office/drawing/2014/main" id="{B8077C50-752F-4974-8B91-35F38176F099}"/>
              </a:ext>
            </a:extLst>
          </p:cNvPr>
          <p:cNvSpPr/>
          <p:nvPr/>
        </p:nvSpPr>
        <p:spPr>
          <a:xfrm>
            <a:off x="2387899" y="3761300"/>
            <a:ext cx="240383" cy="1626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7" name="Left Brace 16">
            <a:extLst>
              <a:ext uri="{FF2B5EF4-FFF2-40B4-BE49-F238E27FC236}">
                <a16:creationId xmlns:a16="http://schemas.microsoft.com/office/drawing/2014/main" id="{871E662D-F709-4B1E-A1C8-BC9353F5D905}"/>
              </a:ext>
            </a:extLst>
          </p:cNvPr>
          <p:cNvSpPr/>
          <p:nvPr/>
        </p:nvSpPr>
        <p:spPr>
          <a:xfrm rot="7345559">
            <a:off x="2608727" y="4824562"/>
            <a:ext cx="134312" cy="721217"/>
          </a:xfrm>
          <a:prstGeom prst="leftBrace">
            <a:avLst>
              <a:gd name="adj1" fmla="val 40741"/>
              <a:gd name="adj2" fmla="val 51261"/>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US" sz="1350">
              <a:solidFill>
                <a:prstClr val="black"/>
              </a:solidFill>
              <a:latin typeface="Calibri" panose="020F0502020204030204"/>
            </a:endParaRPr>
          </a:p>
        </p:txBody>
      </p:sp>
      <p:sp>
        <p:nvSpPr>
          <p:cNvPr id="18" name="TextBox 17">
            <a:extLst>
              <a:ext uri="{FF2B5EF4-FFF2-40B4-BE49-F238E27FC236}">
                <a16:creationId xmlns:a16="http://schemas.microsoft.com/office/drawing/2014/main" id="{6E7424D3-7B70-4DCD-8A20-7C78F9D82AA4}"/>
              </a:ext>
            </a:extLst>
          </p:cNvPr>
          <p:cNvSpPr txBox="1"/>
          <p:nvPr/>
        </p:nvSpPr>
        <p:spPr>
          <a:xfrm>
            <a:off x="-42128" y="4190503"/>
            <a:ext cx="1731500" cy="715581"/>
          </a:xfrm>
          <a:prstGeom prst="rect">
            <a:avLst/>
          </a:prstGeom>
          <a:noFill/>
        </p:spPr>
        <p:txBody>
          <a:bodyPr wrap="none" rtlCol="0">
            <a:spAutoFit/>
          </a:bodyPr>
          <a:lstStyle/>
          <a:p>
            <a:pPr defTabSz="685800"/>
            <a:r>
              <a:rPr lang="en-US" sz="1350" dirty="0">
                <a:solidFill>
                  <a:srgbClr val="FF0000"/>
                </a:solidFill>
                <a:latin typeface="Calibri" panose="020F0502020204030204"/>
              </a:rPr>
              <a:t>Hotter and dryer falls</a:t>
            </a:r>
          </a:p>
          <a:p>
            <a:pPr defTabSz="685800"/>
            <a:r>
              <a:rPr lang="en-US" sz="1350" dirty="0">
                <a:solidFill>
                  <a:srgbClr val="FF0000"/>
                </a:solidFill>
                <a:latin typeface="Calibri" panose="020F0502020204030204"/>
              </a:rPr>
              <a:t>may decrease survival</a:t>
            </a:r>
          </a:p>
          <a:p>
            <a:pPr defTabSz="685800"/>
            <a:r>
              <a:rPr lang="en-US" sz="1350" dirty="0">
                <a:solidFill>
                  <a:srgbClr val="FF0000"/>
                </a:solidFill>
                <a:latin typeface="Calibri" panose="020F0502020204030204"/>
              </a:rPr>
              <a:t>of winter tick larvae</a:t>
            </a:r>
          </a:p>
        </p:txBody>
      </p:sp>
      <p:sp>
        <p:nvSpPr>
          <p:cNvPr id="21" name="Title 1">
            <a:extLst>
              <a:ext uri="{FF2B5EF4-FFF2-40B4-BE49-F238E27FC236}">
                <a16:creationId xmlns:a16="http://schemas.microsoft.com/office/drawing/2014/main" id="{40DC428E-8876-4474-AE9A-EC64B1AD9ABE}"/>
              </a:ext>
            </a:extLst>
          </p:cNvPr>
          <p:cNvSpPr>
            <a:spLocks noGrp="1"/>
          </p:cNvSpPr>
          <p:nvPr>
            <p:ph type="title"/>
          </p:nvPr>
        </p:nvSpPr>
        <p:spPr>
          <a:xfrm>
            <a:off x="571500" y="439512"/>
            <a:ext cx="7886700" cy="994172"/>
          </a:xfrm>
        </p:spPr>
        <p:txBody>
          <a:bodyPr/>
          <a:lstStyle/>
          <a:p>
            <a:r>
              <a:rPr lang="en-US" dirty="0"/>
              <a:t>Winter tick life cycle and climate</a:t>
            </a:r>
          </a:p>
        </p:txBody>
      </p:sp>
    </p:spTree>
    <p:extLst>
      <p:ext uri="{BB962C8B-B14F-4D97-AF65-F5344CB8AC3E}">
        <p14:creationId xmlns:p14="http://schemas.microsoft.com/office/powerpoint/2010/main" val="28052186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D6F07-7360-4FE8-9217-B92A4C174956}"/>
              </a:ext>
            </a:extLst>
          </p:cNvPr>
          <p:cNvSpPr>
            <a:spLocks noGrp="1"/>
          </p:cNvSpPr>
          <p:nvPr>
            <p:ph type="title"/>
          </p:nvPr>
        </p:nvSpPr>
        <p:spPr>
          <a:xfrm>
            <a:off x="1784629" y="4369593"/>
            <a:ext cx="7886700" cy="1325563"/>
          </a:xfrm>
        </p:spPr>
        <p:txBody>
          <a:bodyPr/>
          <a:lstStyle/>
          <a:p>
            <a:r>
              <a:rPr lang="en-US" b="1" u="sng" dirty="0"/>
              <a:t>Scenario Planning</a:t>
            </a:r>
          </a:p>
        </p:txBody>
      </p:sp>
      <p:sp>
        <p:nvSpPr>
          <p:cNvPr id="3" name="Content Placeholder 2">
            <a:extLst>
              <a:ext uri="{FF2B5EF4-FFF2-40B4-BE49-F238E27FC236}">
                <a16:creationId xmlns:a16="http://schemas.microsoft.com/office/drawing/2014/main" id="{9B6E50BC-1C7F-41ED-8EBF-09BBCC17DA65}"/>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0103AA74-FAE1-4091-A747-11EF90B0DB42}"/>
              </a:ext>
            </a:extLst>
          </p:cNvPr>
          <p:cNvSpPr>
            <a:spLocks noGrp="1"/>
          </p:cNvSpPr>
          <p:nvPr>
            <p:ph sz="half" idx="2"/>
          </p:nvPr>
        </p:nvSpPr>
        <p:spPr/>
        <p:txBody>
          <a:bodyPr/>
          <a:lstStyle/>
          <a:p>
            <a:endParaRPr lang="en-US" dirty="0"/>
          </a:p>
        </p:txBody>
      </p:sp>
      <p:sp>
        <p:nvSpPr>
          <p:cNvPr id="1284" name="object 3">
            <a:extLst>
              <a:ext uri="{FF2B5EF4-FFF2-40B4-BE49-F238E27FC236}">
                <a16:creationId xmlns:a16="http://schemas.microsoft.com/office/drawing/2014/main" id="{91179F36-0551-4073-BEE9-64591B01A382}"/>
              </a:ext>
            </a:extLst>
          </p:cNvPr>
          <p:cNvSpPr/>
          <p:nvPr/>
        </p:nvSpPr>
        <p:spPr>
          <a:xfrm>
            <a:off x="6019800" y="4734281"/>
            <a:ext cx="2895600" cy="205494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286" name="Rectangle 1285">
            <a:extLst>
              <a:ext uri="{FF2B5EF4-FFF2-40B4-BE49-F238E27FC236}">
                <a16:creationId xmlns:a16="http://schemas.microsoft.com/office/drawing/2014/main" id="{1165833D-962B-4690-A1D8-927112A6B96A}"/>
              </a:ext>
            </a:extLst>
          </p:cNvPr>
          <p:cNvSpPr/>
          <p:nvPr/>
        </p:nvSpPr>
        <p:spPr>
          <a:xfrm>
            <a:off x="2286000" y="3228945"/>
            <a:ext cx="4572000" cy="400110"/>
          </a:xfrm>
          <a:prstGeom prst="rect">
            <a:avLst/>
          </a:prstGeom>
        </p:spPr>
        <p:txBody>
          <a:bodyPr>
            <a:spAutoFit/>
          </a:bodyPr>
          <a:lstStyle/>
          <a:p>
            <a:endParaRPr lang="en-US" sz="800" dirty="0">
              <a:latin typeface="Times New Roman" panose="02020603050405020304" pitchFamily="18" charset="0"/>
            </a:endParaRPr>
          </a:p>
          <a:p>
            <a:r>
              <a:rPr lang="en-US" baseline="30000" dirty="0">
                <a:latin typeface="Times New Roman" panose="02020603050405020304" pitchFamily="18" charset="0"/>
              </a:rPr>
              <a:t>  </a:t>
            </a:r>
          </a:p>
        </p:txBody>
      </p:sp>
      <p:grpSp>
        <p:nvGrpSpPr>
          <p:cNvPr id="6594" name="Group 6593">
            <a:extLst>
              <a:ext uri="{FF2B5EF4-FFF2-40B4-BE49-F238E27FC236}">
                <a16:creationId xmlns:a16="http://schemas.microsoft.com/office/drawing/2014/main" id="{84BE423C-0E69-4492-A752-115A412BADE4}"/>
              </a:ext>
            </a:extLst>
          </p:cNvPr>
          <p:cNvGrpSpPr/>
          <p:nvPr/>
        </p:nvGrpSpPr>
        <p:grpSpPr>
          <a:xfrm>
            <a:off x="1085320" y="365126"/>
            <a:ext cx="6763811" cy="4104507"/>
            <a:chOff x="451963" y="5490469"/>
            <a:chExt cx="6763811" cy="4104507"/>
          </a:xfrm>
        </p:grpSpPr>
        <p:sp>
          <p:nvSpPr>
            <p:cNvPr id="6595" name="object 23">
              <a:extLst>
                <a:ext uri="{FF2B5EF4-FFF2-40B4-BE49-F238E27FC236}">
                  <a16:creationId xmlns:a16="http://schemas.microsoft.com/office/drawing/2014/main" id="{3AFC1A90-00FD-430C-A469-442ECBCF55DB}"/>
                </a:ext>
              </a:extLst>
            </p:cNvPr>
            <p:cNvSpPr/>
            <p:nvPr/>
          </p:nvSpPr>
          <p:spPr>
            <a:xfrm>
              <a:off x="3929227" y="7478310"/>
              <a:ext cx="1836064" cy="1656494"/>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596" name="object 24">
              <a:extLst>
                <a:ext uri="{FF2B5EF4-FFF2-40B4-BE49-F238E27FC236}">
                  <a16:creationId xmlns:a16="http://schemas.microsoft.com/office/drawing/2014/main" id="{00AC6632-5349-467D-A184-4992EF60924F}"/>
                </a:ext>
              </a:extLst>
            </p:cNvPr>
            <p:cNvSpPr/>
            <p:nvPr/>
          </p:nvSpPr>
          <p:spPr>
            <a:xfrm>
              <a:off x="5578765" y="8518097"/>
              <a:ext cx="1905" cy="1270"/>
            </a:xfrm>
            <a:custGeom>
              <a:avLst/>
              <a:gdLst/>
              <a:ahLst/>
              <a:cxnLst/>
              <a:rect l="l" t="t" r="r" b="b"/>
              <a:pathLst>
                <a:path w="1904" h="1270">
                  <a:moveTo>
                    <a:pt x="1231" y="0"/>
                  </a:moveTo>
                  <a:lnTo>
                    <a:pt x="355" y="0"/>
                  </a:lnTo>
                  <a:lnTo>
                    <a:pt x="0" y="292"/>
                  </a:lnTo>
                  <a:lnTo>
                    <a:pt x="0" y="876"/>
                  </a:lnTo>
                  <a:lnTo>
                    <a:pt x="355" y="1168"/>
                  </a:lnTo>
                  <a:lnTo>
                    <a:pt x="1231" y="1168"/>
                  </a:lnTo>
                  <a:lnTo>
                    <a:pt x="1574" y="876"/>
                  </a:lnTo>
                  <a:lnTo>
                    <a:pt x="1574" y="292"/>
                  </a:lnTo>
                  <a:lnTo>
                    <a:pt x="1231" y="0"/>
                  </a:lnTo>
                  <a:close/>
                </a:path>
              </a:pathLst>
            </a:custGeom>
            <a:solidFill>
              <a:srgbClr val="FFFFFF"/>
            </a:solidFill>
          </p:spPr>
          <p:txBody>
            <a:bodyPr wrap="square" lIns="0" tIns="0" rIns="0" bIns="0" rtlCol="0"/>
            <a:lstStyle/>
            <a:p>
              <a:endParaRPr/>
            </a:p>
          </p:txBody>
        </p:sp>
        <p:sp>
          <p:nvSpPr>
            <p:cNvPr id="6597" name="object 25">
              <a:extLst>
                <a:ext uri="{FF2B5EF4-FFF2-40B4-BE49-F238E27FC236}">
                  <a16:creationId xmlns:a16="http://schemas.microsoft.com/office/drawing/2014/main" id="{6AE2875A-220C-44C0-8895-19DAD6069BA9}"/>
                </a:ext>
              </a:extLst>
            </p:cNvPr>
            <p:cNvSpPr/>
            <p:nvPr/>
          </p:nvSpPr>
          <p:spPr>
            <a:xfrm>
              <a:off x="5603255" y="8520484"/>
              <a:ext cx="1905" cy="1270"/>
            </a:xfrm>
            <a:custGeom>
              <a:avLst/>
              <a:gdLst/>
              <a:ahLst/>
              <a:cxnLst/>
              <a:rect l="l" t="t" r="r" b="b"/>
              <a:pathLst>
                <a:path w="1904" h="1270">
                  <a:moveTo>
                    <a:pt x="1130" y="0"/>
                  </a:moveTo>
                  <a:lnTo>
                    <a:pt x="304" y="0"/>
                  </a:lnTo>
                  <a:lnTo>
                    <a:pt x="0" y="241"/>
                  </a:lnTo>
                  <a:lnTo>
                    <a:pt x="0" y="838"/>
                  </a:lnTo>
                  <a:lnTo>
                    <a:pt x="304" y="1066"/>
                  </a:lnTo>
                  <a:lnTo>
                    <a:pt x="1130" y="1066"/>
                  </a:lnTo>
                  <a:lnTo>
                    <a:pt x="1460" y="838"/>
                  </a:lnTo>
                  <a:lnTo>
                    <a:pt x="1460" y="241"/>
                  </a:lnTo>
                  <a:lnTo>
                    <a:pt x="1130" y="0"/>
                  </a:lnTo>
                  <a:close/>
                </a:path>
              </a:pathLst>
            </a:custGeom>
            <a:solidFill>
              <a:srgbClr val="FFFFFF"/>
            </a:solidFill>
          </p:spPr>
          <p:txBody>
            <a:bodyPr wrap="square" lIns="0" tIns="0" rIns="0" bIns="0" rtlCol="0"/>
            <a:lstStyle/>
            <a:p>
              <a:endParaRPr/>
            </a:p>
          </p:txBody>
        </p:sp>
        <p:sp>
          <p:nvSpPr>
            <p:cNvPr id="6598" name="object 26">
              <a:extLst>
                <a:ext uri="{FF2B5EF4-FFF2-40B4-BE49-F238E27FC236}">
                  <a16:creationId xmlns:a16="http://schemas.microsoft.com/office/drawing/2014/main" id="{425C1FBF-239C-49CD-BA56-95860D76267C}"/>
                </a:ext>
              </a:extLst>
            </p:cNvPr>
            <p:cNvSpPr/>
            <p:nvPr/>
          </p:nvSpPr>
          <p:spPr>
            <a:xfrm>
              <a:off x="5592455" y="8541704"/>
              <a:ext cx="2540" cy="3810"/>
            </a:xfrm>
            <a:custGeom>
              <a:avLst/>
              <a:gdLst/>
              <a:ahLst/>
              <a:cxnLst/>
              <a:rect l="l" t="t" r="r" b="b"/>
              <a:pathLst>
                <a:path w="2539" h="3809">
                  <a:moveTo>
                    <a:pt x="126" y="0"/>
                  </a:moveTo>
                  <a:lnTo>
                    <a:pt x="0" y="1778"/>
                  </a:lnTo>
                  <a:lnTo>
                    <a:pt x="939" y="2336"/>
                  </a:lnTo>
                  <a:lnTo>
                    <a:pt x="2298" y="3187"/>
                  </a:lnTo>
                  <a:lnTo>
                    <a:pt x="2260" y="1612"/>
                  </a:lnTo>
                  <a:lnTo>
                    <a:pt x="2158" y="850"/>
                  </a:lnTo>
                  <a:lnTo>
                    <a:pt x="1435" y="571"/>
                  </a:lnTo>
                  <a:lnTo>
                    <a:pt x="126" y="0"/>
                  </a:lnTo>
                  <a:close/>
                </a:path>
              </a:pathLst>
            </a:custGeom>
            <a:solidFill>
              <a:srgbClr val="D8CCBF"/>
            </a:solidFill>
          </p:spPr>
          <p:txBody>
            <a:bodyPr wrap="square" lIns="0" tIns="0" rIns="0" bIns="0" rtlCol="0"/>
            <a:lstStyle/>
            <a:p>
              <a:endParaRPr/>
            </a:p>
          </p:txBody>
        </p:sp>
        <p:sp>
          <p:nvSpPr>
            <p:cNvPr id="6599" name="object 27">
              <a:extLst>
                <a:ext uri="{FF2B5EF4-FFF2-40B4-BE49-F238E27FC236}">
                  <a16:creationId xmlns:a16="http://schemas.microsoft.com/office/drawing/2014/main" id="{5ACA2E2D-769F-43B7-8F3B-B7CEF03A4B32}"/>
                </a:ext>
              </a:extLst>
            </p:cNvPr>
            <p:cNvSpPr/>
            <p:nvPr/>
          </p:nvSpPr>
          <p:spPr>
            <a:xfrm>
              <a:off x="5592034" y="8537185"/>
              <a:ext cx="3175" cy="3810"/>
            </a:xfrm>
            <a:custGeom>
              <a:avLst/>
              <a:gdLst/>
              <a:ahLst/>
              <a:cxnLst/>
              <a:rect l="l" t="t" r="r" b="b"/>
              <a:pathLst>
                <a:path w="3175" h="3809">
                  <a:moveTo>
                    <a:pt x="2577" y="1930"/>
                  </a:moveTo>
                  <a:lnTo>
                    <a:pt x="1015" y="1930"/>
                  </a:lnTo>
                  <a:lnTo>
                    <a:pt x="1777" y="2908"/>
                  </a:lnTo>
                  <a:lnTo>
                    <a:pt x="1777" y="3378"/>
                  </a:lnTo>
                  <a:lnTo>
                    <a:pt x="2387" y="3683"/>
                  </a:lnTo>
                  <a:lnTo>
                    <a:pt x="2908" y="3683"/>
                  </a:lnTo>
                  <a:lnTo>
                    <a:pt x="3174" y="2603"/>
                  </a:lnTo>
                  <a:lnTo>
                    <a:pt x="2577" y="1930"/>
                  </a:lnTo>
                  <a:close/>
                </a:path>
                <a:path w="3175" h="3809">
                  <a:moveTo>
                    <a:pt x="863" y="0"/>
                  </a:moveTo>
                  <a:lnTo>
                    <a:pt x="0" y="1651"/>
                  </a:lnTo>
                  <a:lnTo>
                    <a:pt x="393" y="2108"/>
                  </a:lnTo>
                  <a:lnTo>
                    <a:pt x="1015" y="1930"/>
                  </a:lnTo>
                  <a:lnTo>
                    <a:pt x="2577" y="1930"/>
                  </a:lnTo>
                  <a:lnTo>
                    <a:pt x="863" y="0"/>
                  </a:lnTo>
                  <a:close/>
                </a:path>
              </a:pathLst>
            </a:custGeom>
            <a:solidFill>
              <a:srgbClr val="D8CCBF"/>
            </a:solidFill>
          </p:spPr>
          <p:txBody>
            <a:bodyPr wrap="square" lIns="0" tIns="0" rIns="0" bIns="0" rtlCol="0"/>
            <a:lstStyle/>
            <a:p>
              <a:endParaRPr/>
            </a:p>
          </p:txBody>
        </p:sp>
        <p:sp>
          <p:nvSpPr>
            <p:cNvPr id="6600" name="object 28">
              <a:extLst>
                <a:ext uri="{FF2B5EF4-FFF2-40B4-BE49-F238E27FC236}">
                  <a16:creationId xmlns:a16="http://schemas.microsoft.com/office/drawing/2014/main" id="{90EB0D9D-1B2A-461E-BD05-69A1A20EA1CB}"/>
                </a:ext>
              </a:extLst>
            </p:cNvPr>
            <p:cNvSpPr/>
            <p:nvPr/>
          </p:nvSpPr>
          <p:spPr>
            <a:xfrm>
              <a:off x="5600660" y="8538531"/>
              <a:ext cx="3810" cy="5080"/>
            </a:xfrm>
            <a:custGeom>
              <a:avLst/>
              <a:gdLst/>
              <a:ahLst/>
              <a:cxnLst/>
              <a:rect l="l" t="t" r="r" b="b"/>
              <a:pathLst>
                <a:path w="3810" h="5079">
                  <a:moveTo>
                    <a:pt x="2283" y="2159"/>
                  </a:moveTo>
                  <a:lnTo>
                    <a:pt x="1473" y="2159"/>
                  </a:lnTo>
                  <a:lnTo>
                    <a:pt x="1892" y="2870"/>
                  </a:lnTo>
                  <a:lnTo>
                    <a:pt x="2197" y="3327"/>
                  </a:lnTo>
                  <a:lnTo>
                    <a:pt x="1651" y="3949"/>
                  </a:lnTo>
                  <a:lnTo>
                    <a:pt x="1968" y="4356"/>
                  </a:lnTo>
                  <a:lnTo>
                    <a:pt x="2209" y="4711"/>
                  </a:lnTo>
                  <a:lnTo>
                    <a:pt x="2959" y="4787"/>
                  </a:lnTo>
                  <a:lnTo>
                    <a:pt x="2933" y="4356"/>
                  </a:lnTo>
                  <a:lnTo>
                    <a:pt x="3378" y="4025"/>
                  </a:lnTo>
                  <a:lnTo>
                    <a:pt x="3530" y="3670"/>
                  </a:lnTo>
                  <a:lnTo>
                    <a:pt x="3060" y="3162"/>
                  </a:lnTo>
                  <a:lnTo>
                    <a:pt x="2692" y="2844"/>
                  </a:lnTo>
                  <a:lnTo>
                    <a:pt x="2286" y="2413"/>
                  </a:lnTo>
                  <a:lnTo>
                    <a:pt x="2283" y="2159"/>
                  </a:lnTo>
                  <a:close/>
                </a:path>
                <a:path w="3810" h="5079">
                  <a:moveTo>
                    <a:pt x="1003" y="0"/>
                  </a:moveTo>
                  <a:lnTo>
                    <a:pt x="508" y="457"/>
                  </a:lnTo>
                  <a:lnTo>
                    <a:pt x="0" y="2413"/>
                  </a:lnTo>
                  <a:lnTo>
                    <a:pt x="1473" y="2159"/>
                  </a:lnTo>
                  <a:lnTo>
                    <a:pt x="2283" y="2159"/>
                  </a:lnTo>
                  <a:lnTo>
                    <a:pt x="2006" y="1803"/>
                  </a:lnTo>
                  <a:lnTo>
                    <a:pt x="1676" y="1460"/>
                  </a:lnTo>
                  <a:lnTo>
                    <a:pt x="1981" y="685"/>
                  </a:lnTo>
                  <a:lnTo>
                    <a:pt x="1549" y="406"/>
                  </a:lnTo>
                  <a:lnTo>
                    <a:pt x="1003" y="0"/>
                  </a:lnTo>
                  <a:close/>
                </a:path>
              </a:pathLst>
            </a:custGeom>
            <a:solidFill>
              <a:srgbClr val="D8CCBF"/>
            </a:solidFill>
          </p:spPr>
          <p:txBody>
            <a:bodyPr wrap="square" lIns="0" tIns="0" rIns="0" bIns="0" rtlCol="0"/>
            <a:lstStyle/>
            <a:p>
              <a:endParaRPr/>
            </a:p>
          </p:txBody>
        </p:sp>
        <p:sp>
          <p:nvSpPr>
            <p:cNvPr id="6601" name="object 29">
              <a:extLst>
                <a:ext uri="{FF2B5EF4-FFF2-40B4-BE49-F238E27FC236}">
                  <a16:creationId xmlns:a16="http://schemas.microsoft.com/office/drawing/2014/main" id="{F7DDF3D1-F3E1-4637-8630-541BCDDFBB66}"/>
                </a:ext>
              </a:extLst>
            </p:cNvPr>
            <p:cNvSpPr/>
            <p:nvPr/>
          </p:nvSpPr>
          <p:spPr>
            <a:xfrm>
              <a:off x="3996145" y="8814818"/>
              <a:ext cx="552717" cy="320724"/>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602" name="object 30">
              <a:extLst>
                <a:ext uri="{FF2B5EF4-FFF2-40B4-BE49-F238E27FC236}">
                  <a16:creationId xmlns:a16="http://schemas.microsoft.com/office/drawing/2014/main" id="{48DB740E-556A-4670-A0A3-AA3F832ED26E}"/>
                </a:ext>
              </a:extLst>
            </p:cNvPr>
            <p:cNvSpPr/>
            <p:nvPr/>
          </p:nvSpPr>
          <p:spPr>
            <a:xfrm>
              <a:off x="4220255" y="9011812"/>
              <a:ext cx="8869" cy="50953"/>
            </a:xfrm>
            <a:prstGeom prst="rect">
              <a:avLst/>
            </a:prstGeom>
            <a:blipFill>
              <a:blip r:embed="rId5" cstate="print"/>
              <a:stretch>
                <a:fillRect/>
              </a:stretch>
            </a:blipFill>
          </p:spPr>
          <p:txBody>
            <a:bodyPr wrap="square" lIns="0" tIns="0" rIns="0" bIns="0" rtlCol="0"/>
            <a:lstStyle/>
            <a:p>
              <a:endParaRPr/>
            </a:p>
          </p:txBody>
        </p:sp>
        <p:sp>
          <p:nvSpPr>
            <p:cNvPr id="6603" name="object 31">
              <a:extLst>
                <a:ext uri="{FF2B5EF4-FFF2-40B4-BE49-F238E27FC236}">
                  <a16:creationId xmlns:a16="http://schemas.microsoft.com/office/drawing/2014/main" id="{34B418AE-1662-4736-A123-8303C6D669D5}"/>
                </a:ext>
              </a:extLst>
            </p:cNvPr>
            <p:cNvSpPr/>
            <p:nvPr/>
          </p:nvSpPr>
          <p:spPr>
            <a:xfrm>
              <a:off x="4197405" y="9028108"/>
              <a:ext cx="26670" cy="34290"/>
            </a:xfrm>
            <a:custGeom>
              <a:avLst/>
              <a:gdLst/>
              <a:ahLst/>
              <a:cxnLst/>
              <a:rect l="l" t="t" r="r" b="b"/>
              <a:pathLst>
                <a:path w="26670" h="34290">
                  <a:moveTo>
                    <a:pt x="24609" y="34249"/>
                  </a:moveTo>
                  <a:lnTo>
                    <a:pt x="2365" y="3539"/>
                  </a:lnTo>
                  <a:lnTo>
                    <a:pt x="0" y="660"/>
                  </a:lnTo>
                  <a:lnTo>
                    <a:pt x="1630" y="0"/>
                  </a:lnTo>
                  <a:lnTo>
                    <a:pt x="3854" y="2707"/>
                  </a:lnTo>
                  <a:lnTo>
                    <a:pt x="10024" y="6706"/>
                  </a:lnTo>
                  <a:lnTo>
                    <a:pt x="15662" y="10621"/>
                  </a:lnTo>
                  <a:lnTo>
                    <a:pt x="20840" y="15818"/>
                  </a:lnTo>
                  <a:lnTo>
                    <a:pt x="24727" y="23338"/>
                  </a:lnTo>
                  <a:lnTo>
                    <a:pt x="26488" y="34220"/>
                  </a:lnTo>
                  <a:lnTo>
                    <a:pt x="24609" y="34249"/>
                  </a:lnTo>
                  <a:close/>
                </a:path>
              </a:pathLst>
            </a:custGeom>
            <a:solidFill>
              <a:srgbClr val="668A3B"/>
            </a:solidFill>
          </p:spPr>
          <p:txBody>
            <a:bodyPr wrap="square" lIns="0" tIns="0" rIns="0" bIns="0" rtlCol="0"/>
            <a:lstStyle/>
            <a:p>
              <a:endParaRPr/>
            </a:p>
          </p:txBody>
        </p:sp>
        <p:sp>
          <p:nvSpPr>
            <p:cNvPr id="6604" name="object 32">
              <a:extLst>
                <a:ext uri="{FF2B5EF4-FFF2-40B4-BE49-F238E27FC236}">
                  <a16:creationId xmlns:a16="http://schemas.microsoft.com/office/drawing/2014/main" id="{BF490DDE-D66D-4F50-9FB1-FDE2F777A572}"/>
                </a:ext>
              </a:extLst>
            </p:cNvPr>
            <p:cNvSpPr/>
            <p:nvPr/>
          </p:nvSpPr>
          <p:spPr>
            <a:xfrm>
              <a:off x="4218597" y="9023692"/>
              <a:ext cx="14202" cy="37437"/>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605" name="object 33">
              <a:extLst>
                <a:ext uri="{FF2B5EF4-FFF2-40B4-BE49-F238E27FC236}">
                  <a16:creationId xmlns:a16="http://schemas.microsoft.com/office/drawing/2014/main" id="{D805BE82-23E4-4358-9217-276538123353}"/>
                </a:ext>
              </a:extLst>
            </p:cNvPr>
            <p:cNvSpPr/>
            <p:nvPr/>
          </p:nvSpPr>
          <p:spPr>
            <a:xfrm>
              <a:off x="4200366" y="9005699"/>
              <a:ext cx="12700" cy="53975"/>
            </a:xfrm>
            <a:custGeom>
              <a:avLst/>
              <a:gdLst/>
              <a:ahLst/>
              <a:cxnLst/>
              <a:rect l="l" t="t" r="r" b="b"/>
              <a:pathLst>
                <a:path w="12700" h="53975">
                  <a:moveTo>
                    <a:pt x="9388" y="53851"/>
                  </a:moveTo>
                  <a:lnTo>
                    <a:pt x="7564" y="53521"/>
                  </a:lnTo>
                  <a:lnTo>
                    <a:pt x="10049" y="35479"/>
                  </a:lnTo>
                  <a:lnTo>
                    <a:pt x="7042" y="18157"/>
                  </a:lnTo>
                  <a:lnTo>
                    <a:pt x="2404" y="5136"/>
                  </a:lnTo>
                  <a:lnTo>
                    <a:pt x="0" y="0"/>
                  </a:lnTo>
                  <a:lnTo>
                    <a:pt x="3425" y="5562"/>
                  </a:lnTo>
                  <a:lnTo>
                    <a:pt x="7621" y="15335"/>
                  </a:lnTo>
                  <a:lnTo>
                    <a:pt x="11036" y="27015"/>
                  </a:lnTo>
                  <a:lnTo>
                    <a:pt x="12136" y="40041"/>
                  </a:lnTo>
                  <a:lnTo>
                    <a:pt x="9388" y="53851"/>
                  </a:lnTo>
                  <a:close/>
                </a:path>
              </a:pathLst>
            </a:custGeom>
            <a:solidFill>
              <a:srgbClr val="668A3B"/>
            </a:solidFill>
          </p:spPr>
          <p:txBody>
            <a:bodyPr wrap="square" lIns="0" tIns="0" rIns="0" bIns="0" rtlCol="0"/>
            <a:lstStyle/>
            <a:p>
              <a:endParaRPr/>
            </a:p>
          </p:txBody>
        </p:sp>
        <p:sp>
          <p:nvSpPr>
            <p:cNvPr id="6606" name="object 34">
              <a:extLst>
                <a:ext uri="{FF2B5EF4-FFF2-40B4-BE49-F238E27FC236}">
                  <a16:creationId xmlns:a16="http://schemas.microsoft.com/office/drawing/2014/main" id="{1DBD6D62-9003-4F7C-96F8-9573B6E85615}"/>
                </a:ext>
              </a:extLst>
            </p:cNvPr>
            <p:cNvSpPr/>
            <p:nvPr/>
          </p:nvSpPr>
          <p:spPr>
            <a:xfrm>
              <a:off x="4186765" y="9029189"/>
              <a:ext cx="20955" cy="30480"/>
            </a:xfrm>
            <a:custGeom>
              <a:avLst/>
              <a:gdLst/>
              <a:ahLst/>
              <a:cxnLst/>
              <a:rect l="l" t="t" r="r" b="b"/>
              <a:pathLst>
                <a:path w="20954" h="30479">
                  <a:moveTo>
                    <a:pt x="15274" y="11220"/>
                  </a:moveTo>
                  <a:lnTo>
                    <a:pt x="13065" y="10102"/>
                  </a:lnTo>
                  <a:lnTo>
                    <a:pt x="4176" y="5064"/>
                  </a:lnTo>
                  <a:lnTo>
                    <a:pt x="0" y="0"/>
                  </a:lnTo>
                  <a:lnTo>
                    <a:pt x="2677" y="2521"/>
                  </a:lnTo>
                  <a:lnTo>
                    <a:pt x="7886" y="5470"/>
                  </a:lnTo>
                  <a:lnTo>
                    <a:pt x="12624" y="8426"/>
                  </a:lnTo>
                  <a:lnTo>
                    <a:pt x="15274" y="11220"/>
                  </a:lnTo>
                  <a:close/>
                </a:path>
                <a:path w="20954" h="30479">
                  <a:moveTo>
                    <a:pt x="17508" y="14955"/>
                  </a:moveTo>
                  <a:lnTo>
                    <a:pt x="16519" y="12533"/>
                  </a:lnTo>
                  <a:lnTo>
                    <a:pt x="15274" y="11220"/>
                  </a:lnTo>
                  <a:lnTo>
                    <a:pt x="17328" y="12260"/>
                  </a:lnTo>
                  <a:lnTo>
                    <a:pt x="17508" y="14955"/>
                  </a:lnTo>
                  <a:close/>
                </a:path>
                <a:path w="20954" h="30479">
                  <a:moveTo>
                    <a:pt x="20527" y="30003"/>
                  </a:moveTo>
                  <a:lnTo>
                    <a:pt x="18260" y="26221"/>
                  </a:lnTo>
                  <a:lnTo>
                    <a:pt x="17508" y="14955"/>
                  </a:lnTo>
                  <a:lnTo>
                    <a:pt x="19258" y="19242"/>
                  </a:lnTo>
                  <a:lnTo>
                    <a:pt x="20527" y="30003"/>
                  </a:lnTo>
                  <a:close/>
                </a:path>
              </a:pathLst>
            </a:custGeom>
            <a:solidFill>
              <a:srgbClr val="668A3B"/>
            </a:solidFill>
          </p:spPr>
          <p:txBody>
            <a:bodyPr wrap="square" lIns="0" tIns="0" rIns="0" bIns="0" rtlCol="0"/>
            <a:lstStyle/>
            <a:p>
              <a:endParaRPr/>
            </a:p>
          </p:txBody>
        </p:sp>
        <p:sp>
          <p:nvSpPr>
            <p:cNvPr id="6607" name="object 35">
              <a:extLst>
                <a:ext uri="{FF2B5EF4-FFF2-40B4-BE49-F238E27FC236}">
                  <a16:creationId xmlns:a16="http://schemas.microsoft.com/office/drawing/2014/main" id="{AEBD4BF9-B65A-4BAA-8F17-A1C1C460F673}"/>
                </a:ext>
              </a:extLst>
            </p:cNvPr>
            <p:cNvSpPr/>
            <p:nvPr/>
          </p:nvSpPr>
          <p:spPr>
            <a:xfrm>
              <a:off x="4176388" y="9003893"/>
              <a:ext cx="94615" cy="61594"/>
            </a:xfrm>
            <a:custGeom>
              <a:avLst/>
              <a:gdLst/>
              <a:ahLst/>
              <a:cxnLst/>
              <a:rect l="l" t="t" r="r" b="b"/>
              <a:pathLst>
                <a:path w="94614" h="61595">
                  <a:moveTo>
                    <a:pt x="7603" y="4729"/>
                  </a:moveTo>
                  <a:lnTo>
                    <a:pt x="0" y="0"/>
                  </a:lnTo>
                  <a:lnTo>
                    <a:pt x="7421" y="4596"/>
                  </a:lnTo>
                  <a:lnTo>
                    <a:pt x="7603" y="4729"/>
                  </a:lnTo>
                  <a:close/>
                </a:path>
                <a:path w="94614" h="61595">
                  <a:moveTo>
                    <a:pt x="46545" y="45832"/>
                  </a:moveTo>
                  <a:lnTo>
                    <a:pt x="40352" y="33054"/>
                  </a:lnTo>
                  <a:lnTo>
                    <a:pt x="23581" y="16409"/>
                  </a:lnTo>
                  <a:lnTo>
                    <a:pt x="7603" y="4729"/>
                  </a:lnTo>
                  <a:lnTo>
                    <a:pt x="25549" y="15893"/>
                  </a:lnTo>
                  <a:lnTo>
                    <a:pt x="39038" y="26635"/>
                  </a:lnTo>
                  <a:lnTo>
                    <a:pt x="44940" y="37125"/>
                  </a:lnTo>
                  <a:lnTo>
                    <a:pt x="46545" y="45832"/>
                  </a:lnTo>
                  <a:close/>
                </a:path>
                <a:path w="94614" h="61595">
                  <a:moveTo>
                    <a:pt x="87252" y="9709"/>
                  </a:moveTo>
                  <a:lnTo>
                    <a:pt x="87657" y="9383"/>
                  </a:lnTo>
                  <a:lnTo>
                    <a:pt x="93995" y="5259"/>
                  </a:lnTo>
                  <a:lnTo>
                    <a:pt x="87252" y="9709"/>
                  </a:lnTo>
                  <a:close/>
                </a:path>
                <a:path w="94614" h="61595">
                  <a:moveTo>
                    <a:pt x="52549" y="54231"/>
                  </a:moveTo>
                  <a:lnTo>
                    <a:pt x="49787" y="54231"/>
                  </a:lnTo>
                  <a:lnTo>
                    <a:pt x="53785" y="43788"/>
                  </a:lnTo>
                  <a:lnTo>
                    <a:pt x="61622" y="31318"/>
                  </a:lnTo>
                  <a:lnTo>
                    <a:pt x="74594" y="18061"/>
                  </a:lnTo>
                  <a:lnTo>
                    <a:pt x="87252" y="9709"/>
                  </a:lnTo>
                  <a:lnTo>
                    <a:pt x="73461" y="20808"/>
                  </a:lnTo>
                  <a:lnTo>
                    <a:pt x="58637" y="38115"/>
                  </a:lnTo>
                  <a:lnTo>
                    <a:pt x="52549" y="54231"/>
                  </a:lnTo>
                  <a:close/>
                </a:path>
                <a:path w="94614" h="61595">
                  <a:moveTo>
                    <a:pt x="49616" y="52262"/>
                  </a:moveTo>
                  <a:lnTo>
                    <a:pt x="47731" y="52262"/>
                  </a:lnTo>
                  <a:lnTo>
                    <a:pt x="46545" y="45832"/>
                  </a:lnTo>
                  <a:lnTo>
                    <a:pt x="49605" y="52145"/>
                  </a:lnTo>
                  <a:close/>
                </a:path>
                <a:path w="94614" h="61595">
                  <a:moveTo>
                    <a:pt x="50228" y="61042"/>
                  </a:moveTo>
                  <a:lnTo>
                    <a:pt x="48435" y="60995"/>
                  </a:lnTo>
                  <a:lnTo>
                    <a:pt x="48367" y="59657"/>
                  </a:lnTo>
                  <a:lnTo>
                    <a:pt x="47730" y="52261"/>
                  </a:lnTo>
                  <a:lnTo>
                    <a:pt x="49616" y="52262"/>
                  </a:lnTo>
                  <a:lnTo>
                    <a:pt x="49787" y="54231"/>
                  </a:lnTo>
                  <a:lnTo>
                    <a:pt x="52549" y="54231"/>
                  </a:lnTo>
                  <a:lnTo>
                    <a:pt x="50413" y="59884"/>
                  </a:lnTo>
                  <a:lnTo>
                    <a:pt x="50228" y="61042"/>
                  </a:lnTo>
                  <a:close/>
                </a:path>
              </a:pathLst>
            </a:custGeom>
            <a:solidFill>
              <a:srgbClr val="668A3B"/>
            </a:solidFill>
          </p:spPr>
          <p:txBody>
            <a:bodyPr wrap="square" lIns="0" tIns="0" rIns="0" bIns="0" rtlCol="0"/>
            <a:lstStyle/>
            <a:p>
              <a:endParaRPr/>
            </a:p>
          </p:txBody>
        </p:sp>
        <p:sp>
          <p:nvSpPr>
            <p:cNvPr id="6608" name="object 36">
              <a:extLst>
                <a:ext uri="{FF2B5EF4-FFF2-40B4-BE49-F238E27FC236}">
                  <a16:creationId xmlns:a16="http://schemas.microsoft.com/office/drawing/2014/main" id="{DECCA838-62C9-49CA-A612-EE31533FE9A0}"/>
                </a:ext>
              </a:extLst>
            </p:cNvPr>
            <p:cNvSpPr/>
            <p:nvPr/>
          </p:nvSpPr>
          <p:spPr>
            <a:xfrm>
              <a:off x="4174584" y="9008576"/>
              <a:ext cx="59055" cy="56515"/>
            </a:xfrm>
            <a:custGeom>
              <a:avLst/>
              <a:gdLst/>
              <a:ahLst/>
              <a:cxnLst/>
              <a:rect l="l" t="t" r="r" b="b"/>
              <a:pathLst>
                <a:path w="59054" h="56515">
                  <a:moveTo>
                    <a:pt x="46637" y="45011"/>
                  </a:moveTo>
                  <a:lnTo>
                    <a:pt x="44842" y="45011"/>
                  </a:lnTo>
                  <a:lnTo>
                    <a:pt x="44458" y="42598"/>
                  </a:lnTo>
                  <a:lnTo>
                    <a:pt x="44196" y="39902"/>
                  </a:lnTo>
                  <a:lnTo>
                    <a:pt x="44196" y="36937"/>
                  </a:lnTo>
                  <a:lnTo>
                    <a:pt x="44870" y="28574"/>
                  </a:lnTo>
                  <a:lnTo>
                    <a:pt x="47229" y="19415"/>
                  </a:lnTo>
                  <a:lnTo>
                    <a:pt x="51776" y="9782"/>
                  </a:lnTo>
                  <a:lnTo>
                    <a:pt x="59015" y="0"/>
                  </a:lnTo>
                  <a:lnTo>
                    <a:pt x="56855" y="3116"/>
                  </a:lnTo>
                  <a:lnTo>
                    <a:pt x="52188" y="11407"/>
                  </a:lnTo>
                  <a:lnTo>
                    <a:pt x="47733" y="23289"/>
                  </a:lnTo>
                  <a:lnTo>
                    <a:pt x="46233" y="36937"/>
                  </a:lnTo>
                  <a:lnTo>
                    <a:pt x="46207" y="42700"/>
                  </a:lnTo>
                  <a:lnTo>
                    <a:pt x="46637" y="45011"/>
                  </a:lnTo>
                  <a:close/>
                </a:path>
                <a:path w="59054" h="56515">
                  <a:moveTo>
                    <a:pt x="5297" y="15903"/>
                  </a:moveTo>
                  <a:lnTo>
                    <a:pt x="0" y="14128"/>
                  </a:lnTo>
                  <a:lnTo>
                    <a:pt x="5112" y="15821"/>
                  </a:lnTo>
                  <a:lnTo>
                    <a:pt x="5297" y="15903"/>
                  </a:lnTo>
                  <a:close/>
                </a:path>
                <a:path w="59054" h="56515">
                  <a:moveTo>
                    <a:pt x="39301" y="38926"/>
                  </a:moveTo>
                  <a:lnTo>
                    <a:pt x="31802" y="30692"/>
                  </a:lnTo>
                  <a:lnTo>
                    <a:pt x="17136" y="21152"/>
                  </a:lnTo>
                  <a:lnTo>
                    <a:pt x="5297" y="15903"/>
                  </a:lnTo>
                  <a:lnTo>
                    <a:pt x="18231" y="20237"/>
                  </a:lnTo>
                  <a:lnTo>
                    <a:pt x="28951" y="25784"/>
                  </a:lnTo>
                  <a:lnTo>
                    <a:pt x="36339" y="33926"/>
                  </a:lnTo>
                  <a:lnTo>
                    <a:pt x="39301" y="38926"/>
                  </a:lnTo>
                  <a:close/>
                </a:path>
                <a:path w="59054" h="56515">
                  <a:moveTo>
                    <a:pt x="49584" y="56160"/>
                  </a:moveTo>
                  <a:lnTo>
                    <a:pt x="48379" y="56069"/>
                  </a:lnTo>
                  <a:lnTo>
                    <a:pt x="48024" y="55823"/>
                  </a:lnTo>
                  <a:lnTo>
                    <a:pt x="47080" y="53950"/>
                  </a:lnTo>
                  <a:lnTo>
                    <a:pt x="46179" y="50947"/>
                  </a:lnTo>
                  <a:lnTo>
                    <a:pt x="45734" y="50050"/>
                  </a:lnTo>
                  <a:lnTo>
                    <a:pt x="44573" y="47825"/>
                  </a:lnTo>
                  <a:lnTo>
                    <a:pt x="39301" y="38926"/>
                  </a:lnTo>
                  <a:lnTo>
                    <a:pt x="44842" y="45011"/>
                  </a:lnTo>
                  <a:lnTo>
                    <a:pt x="46637" y="45011"/>
                  </a:lnTo>
                  <a:lnTo>
                    <a:pt x="47063" y="47306"/>
                  </a:lnTo>
                  <a:lnTo>
                    <a:pt x="47970" y="50525"/>
                  </a:lnTo>
                  <a:lnTo>
                    <a:pt x="49506" y="53600"/>
                  </a:lnTo>
                  <a:lnTo>
                    <a:pt x="49968" y="54965"/>
                  </a:lnTo>
                  <a:lnTo>
                    <a:pt x="49968" y="55988"/>
                  </a:lnTo>
                  <a:lnTo>
                    <a:pt x="49584" y="56160"/>
                  </a:lnTo>
                  <a:close/>
                </a:path>
              </a:pathLst>
            </a:custGeom>
            <a:solidFill>
              <a:srgbClr val="C6A671"/>
            </a:solidFill>
          </p:spPr>
          <p:txBody>
            <a:bodyPr wrap="square" lIns="0" tIns="0" rIns="0" bIns="0" rtlCol="0"/>
            <a:lstStyle/>
            <a:p>
              <a:endParaRPr/>
            </a:p>
          </p:txBody>
        </p:sp>
        <p:sp>
          <p:nvSpPr>
            <p:cNvPr id="6609" name="object 37">
              <a:extLst>
                <a:ext uri="{FF2B5EF4-FFF2-40B4-BE49-F238E27FC236}">
                  <a16:creationId xmlns:a16="http://schemas.microsoft.com/office/drawing/2014/main" id="{6D2F5A86-B634-4592-9F3F-DA5111E86481}"/>
                </a:ext>
              </a:extLst>
            </p:cNvPr>
            <p:cNvSpPr/>
            <p:nvPr/>
          </p:nvSpPr>
          <p:spPr>
            <a:xfrm>
              <a:off x="4155346" y="8996836"/>
              <a:ext cx="116748" cy="68041"/>
            </a:xfrm>
            <a:prstGeom prst="rect">
              <a:avLst/>
            </a:prstGeom>
            <a:blipFill>
              <a:blip r:embed="rId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610" name="object 38">
              <a:extLst>
                <a:ext uri="{FF2B5EF4-FFF2-40B4-BE49-F238E27FC236}">
                  <a16:creationId xmlns:a16="http://schemas.microsoft.com/office/drawing/2014/main" id="{A16CFD25-5FF7-4839-92E6-9485706FCC46}"/>
                </a:ext>
              </a:extLst>
            </p:cNvPr>
            <p:cNvSpPr/>
            <p:nvPr/>
          </p:nvSpPr>
          <p:spPr>
            <a:xfrm>
              <a:off x="4434141" y="9049563"/>
              <a:ext cx="8865" cy="50977"/>
            </a:xfrm>
            <a:prstGeom prst="rect">
              <a:avLst/>
            </a:prstGeom>
            <a:blipFill>
              <a:blip r:embed="rId5" cstate="print"/>
              <a:stretch>
                <a:fillRect/>
              </a:stretch>
            </a:blipFill>
          </p:spPr>
          <p:txBody>
            <a:bodyPr wrap="square" lIns="0" tIns="0" rIns="0" bIns="0" rtlCol="0"/>
            <a:lstStyle/>
            <a:p>
              <a:endParaRPr/>
            </a:p>
          </p:txBody>
        </p:sp>
        <p:sp>
          <p:nvSpPr>
            <p:cNvPr id="6611" name="object 39">
              <a:extLst>
                <a:ext uri="{FF2B5EF4-FFF2-40B4-BE49-F238E27FC236}">
                  <a16:creationId xmlns:a16="http://schemas.microsoft.com/office/drawing/2014/main" id="{3EA047AC-F1AF-4435-B8E4-D69EB3FD6700}"/>
                </a:ext>
              </a:extLst>
            </p:cNvPr>
            <p:cNvSpPr/>
            <p:nvPr/>
          </p:nvSpPr>
          <p:spPr>
            <a:xfrm>
              <a:off x="4411288" y="9065884"/>
              <a:ext cx="26670" cy="34290"/>
            </a:xfrm>
            <a:custGeom>
              <a:avLst/>
              <a:gdLst/>
              <a:ahLst/>
              <a:cxnLst/>
              <a:rect l="l" t="t" r="r" b="b"/>
              <a:pathLst>
                <a:path w="26670" h="34290">
                  <a:moveTo>
                    <a:pt x="24609" y="34249"/>
                  </a:moveTo>
                  <a:lnTo>
                    <a:pt x="2365" y="3539"/>
                  </a:lnTo>
                  <a:lnTo>
                    <a:pt x="0" y="660"/>
                  </a:lnTo>
                  <a:lnTo>
                    <a:pt x="1630" y="0"/>
                  </a:lnTo>
                  <a:lnTo>
                    <a:pt x="3854" y="2707"/>
                  </a:lnTo>
                  <a:lnTo>
                    <a:pt x="10024" y="6706"/>
                  </a:lnTo>
                  <a:lnTo>
                    <a:pt x="15662" y="10621"/>
                  </a:lnTo>
                  <a:lnTo>
                    <a:pt x="20840" y="15818"/>
                  </a:lnTo>
                  <a:lnTo>
                    <a:pt x="24727" y="23338"/>
                  </a:lnTo>
                  <a:lnTo>
                    <a:pt x="26488" y="34220"/>
                  </a:lnTo>
                  <a:lnTo>
                    <a:pt x="24609" y="34249"/>
                  </a:lnTo>
                  <a:close/>
                </a:path>
              </a:pathLst>
            </a:custGeom>
            <a:solidFill>
              <a:srgbClr val="668A3B"/>
            </a:solidFill>
          </p:spPr>
          <p:txBody>
            <a:bodyPr wrap="square" lIns="0" tIns="0" rIns="0" bIns="0" rtlCol="0"/>
            <a:lstStyle/>
            <a:p>
              <a:endParaRPr/>
            </a:p>
          </p:txBody>
        </p:sp>
        <p:sp>
          <p:nvSpPr>
            <p:cNvPr id="6612" name="object 40">
              <a:extLst>
                <a:ext uri="{FF2B5EF4-FFF2-40B4-BE49-F238E27FC236}">
                  <a16:creationId xmlns:a16="http://schemas.microsoft.com/office/drawing/2014/main" id="{4470BD07-8632-458D-BB1A-1A174A050E0E}"/>
                </a:ext>
              </a:extLst>
            </p:cNvPr>
            <p:cNvSpPr/>
            <p:nvPr/>
          </p:nvSpPr>
          <p:spPr>
            <a:xfrm>
              <a:off x="4432477" y="9061463"/>
              <a:ext cx="14207" cy="37438"/>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613" name="object 41">
              <a:extLst>
                <a:ext uri="{FF2B5EF4-FFF2-40B4-BE49-F238E27FC236}">
                  <a16:creationId xmlns:a16="http://schemas.microsoft.com/office/drawing/2014/main" id="{4E89C498-16E0-41F2-805A-7C766B6D212F}"/>
                </a:ext>
              </a:extLst>
            </p:cNvPr>
            <p:cNvSpPr/>
            <p:nvPr/>
          </p:nvSpPr>
          <p:spPr>
            <a:xfrm>
              <a:off x="4414249" y="9043475"/>
              <a:ext cx="12700" cy="53975"/>
            </a:xfrm>
            <a:custGeom>
              <a:avLst/>
              <a:gdLst/>
              <a:ahLst/>
              <a:cxnLst/>
              <a:rect l="l" t="t" r="r" b="b"/>
              <a:pathLst>
                <a:path w="12700" h="53975">
                  <a:moveTo>
                    <a:pt x="9388" y="53851"/>
                  </a:moveTo>
                  <a:lnTo>
                    <a:pt x="7564" y="53521"/>
                  </a:lnTo>
                  <a:lnTo>
                    <a:pt x="10049" y="35479"/>
                  </a:lnTo>
                  <a:lnTo>
                    <a:pt x="7042" y="18157"/>
                  </a:lnTo>
                  <a:lnTo>
                    <a:pt x="2404" y="5136"/>
                  </a:lnTo>
                  <a:lnTo>
                    <a:pt x="0" y="0"/>
                  </a:lnTo>
                  <a:lnTo>
                    <a:pt x="3425" y="5562"/>
                  </a:lnTo>
                  <a:lnTo>
                    <a:pt x="7621" y="15335"/>
                  </a:lnTo>
                  <a:lnTo>
                    <a:pt x="11036" y="27015"/>
                  </a:lnTo>
                  <a:lnTo>
                    <a:pt x="12136" y="40041"/>
                  </a:lnTo>
                  <a:lnTo>
                    <a:pt x="9388" y="53851"/>
                  </a:lnTo>
                  <a:close/>
                </a:path>
              </a:pathLst>
            </a:custGeom>
            <a:solidFill>
              <a:srgbClr val="668A3B"/>
            </a:solidFill>
          </p:spPr>
          <p:txBody>
            <a:bodyPr wrap="square" lIns="0" tIns="0" rIns="0" bIns="0" rtlCol="0"/>
            <a:lstStyle/>
            <a:p>
              <a:endParaRPr/>
            </a:p>
          </p:txBody>
        </p:sp>
        <p:sp>
          <p:nvSpPr>
            <p:cNvPr id="6614" name="object 42">
              <a:extLst>
                <a:ext uri="{FF2B5EF4-FFF2-40B4-BE49-F238E27FC236}">
                  <a16:creationId xmlns:a16="http://schemas.microsoft.com/office/drawing/2014/main" id="{4B781B6F-AC7F-4544-B144-592A6AD2905D}"/>
                </a:ext>
              </a:extLst>
            </p:cNvPr>
            <p:cNvSpPr/>
            <p:nvPr/>
          </p:nvSpPr>
          <p:spPr>
            <a:xfrm>
              <a:off x="4400649" y="9066965"/>
              <a:ext cx="20955" cy="30480"/>
            </a:xfrm>
            <a:custGeom>
              <a:avLst/>
              <a:gdLst/>
              <a:ahLst/>
              <a:cxnLst/>
              <a:rect l="l" t="t" r="r" b="b"/>
              <a:pathLst>
                <a:path w="20954" h="30479">
                  <a:moveTo>
                    <a:pt x="15274" y="11220"/>
                  </a:moveTo>
                  <a:lnTo>
                    <a:pt x="13065" y="10102"/>
                  </a:lnTo>
                  <a:lnTo>
                    <a:pt x="4176" y="5064"/>
                  </a:lnTo>
                  <a:lnTo>
                    <a:pt x="0" y="0"/>
                  </a:lnTo>
                  <a:lnTo>
                    <a:pt x="2677" y="2521"/>
                  </a:lnTo>
                  <a:lnTo>
                    <a:pt x="7886" y="5470"/>
                  </a:lnTo>
                  <a:lnTo>
                    <a:pt x="12624" y="8426"/>
                  </a:lnTo>
                  <a:lnTo>
                    <a:pt x="15274" y="11220"/>
                  </a:lnTo>
                  <a:close/>
                </a:path>
                <a:path w="20954" h="30479">
                  <a:moveTo>
                    <a:pt x="17508" y="14955"/>
                  </a:moveTo>
                  <a:lnTo>
                    <a:pt x="16519" y="12533"/>
                  </a:lnTo>
                  <a:lnTo>
                    <a:pt x="15274" y="11220"/>
                  </a:lnTo>
                  <a:lnTo>
                    <a:pt x="17328" y="12260"/>
                  </a:lnTo>
                  <a:lnTo>
                    <a:pt x="17508" y="14955"/>
                  </a:lnTo>
                  <a:close/>
                </a:path>
                <a:path w="20954" h="30479">
                  <a:moveTo>
                    <a:pt x="20527" y="30003"/>
                  </a:moveTo>
                  <a:lnTo>
                    <a:pt x="18260" y="26221"/>
                  </a:lnTo>
                  <a:lnTo>
                    <a:pt x="17508" y="14955"/>
                  </a:lnTo>
                  <a:lnTo>
                    <a:pt x="19258" y="19242"/>
                  </a:lnTo>
                  <a:lnTo>
                    <a:pt x="20527" y="30003"/>
                  </a:lnTo>
                  <a:close/>
                </a:path>
              </a:pathLst>
            </a:custGeom>
            <a:solidFill>
              <a:srgbClr val="668A3B"/>
            </a:solidFill>
          </p:spPr>
          <p:txBody>
            <a:bodyPr wrap="square" lIns="0" tIns="0" rIns="0" bIns="0" rtlCol="0"/>
            <a:lstStyle/>
            <a:p>
              <a:endParaRPr/>
            </a:p>
          </p:txBody>
        </p:sp>
        <p:sp>
          <p:nvSpPr>
            <p:cNvPr id="6615" name="object 43">
              <a:extLst>
                <a:ext uri="{FF2B5EF4-FFF2-40B4-BE49-F238E27FC236}">
                  <a16:creationId xmlns:a16="http://schemas.microsoft.com/office/drawing/2014/main" id="{204E6D32-BCFA-443E-AC45-CD4F37AADA4D}"/>
                </a:ext>
              </a:extLst>
            </p:cNvPr>
            <p:cNvSpPr/>
            <p:nvPr/>
          </p:nvSpPr>
          <p:spPr>
            <a:xfrm>
              <a:off x="4390272" y="9041668"/>
              <a:ext cx="94615" cy="61594"/>
            </a:xfrm>
            <a:custGeom>
              <a:avLst/>
              <a:gdLst/>
              <a:ahLst/>
              <a:cxnLst/>
              <a:rect l="l" t="t" r="r" b="b"/>
              <a:pathLst>
                <a:path w="94614" h="61595">
                  <a:moveTo>
                    <a:pt x="7603" y="4729"/>
                  </a:moveTo>
                  <a:lnTo>
                    <a:pt x="0" y="0"/>
                  </a:lnTo>
                  <a:lnTo>
                    <a:pt x="7421" y="4596"/>
                  </a:lnTo>
                  <a:lnTo>
                    <a:pt x="7603" y="4729"/>
                  </a:lnTo>
                  <a:close/>
                </a:path>
                <a:path w="94614" h="61595">
                  <a:moveTo>
                    <a:pt x="46545" y="45832"/>
                  </a:moveTo>
                  <a:lnTo>
                    <a:pt x="40352" y="33054"/>
                  </a:lnTo>
                  <a:lnTo>
                    <a:pt x="23581" y="16409"/>
                  </a:lnTo>
                  <a:lnTo>
                    <a:pt x="7603" y="4729"/>
                  </a:lnTo>
                  <a:lnTo>
                    <a:pt x="25549" y="15893"/>
                  </a:lnTo>
                  <a:lnTo>
                    <a:pt x="39038" y="26635"/>
                  </a:lnTo>
                  <a:lnTo>
                    <a:pt x="44940" y="37125"/>
                  </a:lnTo>
                  <a:lnTo>
                    <a:pt x="46545" y="45832"/>
                  </a:lnTo>
                  <a:close/>
                </a:path>
                <a:path w="94614" h="61595">
                  <a:moveTo>
                    <a:pt x="87252" y="9709"/>
                  </a:moveTo>
                  <a:lnTo>
                    <a:pt x="87657" y="9383"/>
                  </a:lnTo>
                  <a:lnTo>
                    <a:pt x="93995" y="5259"/>
                  </a:lnTo>
                  <a:lnTo>
                    <a:pt x="87252" y="9709"/>
                  </a:lnTo>
                  <a:close/>
                </a:path>
                <a:path w="94614" h="61595">
                  <a:moveTo>
                    <a:pt x="52549" y="54231"/>
                  </a:moveTo>
                  <a:lnTo>
                    <a:pt x="49787" y="54231"/>
                  </a:lnTo>
                  <a:lnTo>
                    <a:pt x="53785" y="43788"/>
                  </a:lnTo>
                  <a:lnTo>
                    <a:pt x="61622" y="31318"/>
                  </a:lnTo>
                  <a:lnTo>
                    <a:pt x="74594" y="18061"/>
                  </a:lnTo>
                  <a:lnTo>
                    <a:pt x="87252" y="9709"/>
                  </a:lnTo>
                  <a:lnTo>
                    <a:pt x="73461" y="20808"/>
                  </a:lnTo>
                  <a:lnTo>
                    <a:pt x="58637" y="38115"/>
                  </a:lnTo>
                  <a:lnTo>
                    <a:pt x="52549" y="54231"/>
                  </a:lnTo>
                  <a:close/>
                </a:path>
                <a:path w="94614" h="61595">
                  <a:moveTo>
                    <a:pt x="49616" y="52262"/>
                  </a:moveTo>
                  <a:lnTo>
                    <a:pt x="47731" y="52262"/>
                  </a:lnTo>
                  <a:lnTo>
                    <a:pt x="46545" y="45832"/>
                  </a:lnTo>
                  <a:lnTo>
                    <a:pt x="49605" y="52145"/>
                  </a:lnTo>
                  <a:close/>
                </a:path>
                <a:path w="94614" h="61595">
                  <a:moveTo>
                    <a:pt x="50228" y="61042"/>
                  </a:moveTo>
                  <a:lnTo>
                    <a:pt x="48435" y="60995"/>
                  </a:lnTo>
                  <a:lnTo>
                    <a:pt x="48367" y="59657"/>
                  </a:lnTo>
                  <a:lnTo>
                    <a:pt x="47730" y="52261"/>
                  </a:lnTo>
                  <a:lnTo>
                    <a:pt x="49616" y="52262"/>
                  </a:lnTo>
                  <a:lnTo>
                    <a:pt x="49787" y="54231"/>
                  </a:lnTo>
                  <a:lnTo>
                    <a:pt x="52549" y="54231"/>
                  </a:lnTo>
                  <a:lnTo>
                    <a:pt x="50413" y="59884"/>
                  </a:lnTo>
                  <a:lnTo>
                    <a:pt x="50228" y="61042"/>
                  </a:lnTo>
                  <a:close/>
                </a:path>
              </a:pathLst>
            </a:custGeom>
            <a:solidFill>
              <a:srgbClr val="668A3B"/>
            </a:solidFill>
          </p:spPr>
          <p:txBody>
            <a:bodyPr wrap="square" lIns="0" tIns="0" rIns="0" bIns="0" rtlCol="0"/>
            <a:lstStyle/>
            <a:p>
              <a:endParaRPr/>
            </a:p>
          </p:txBody>
        </p:sp>
        <p:sp>
          <p:nvSpPr>
            <p:cNvPr id="6616" name="object 44">
              <a:extLst>
                <a:ext uri="{FF2B5EF4-FFF2-40B4-BE49-F238E27FC236}">
                  <a16:creationId xmlns:a16="http://schemas.microsoft.com/office/drawing/2014/main" id="{CE260BC9-C9F9-41AF-A5E9-61757612CD7E}"/>
                </a:ext>
              </a:extLst>
            </p:cNvPr>
            <p:cNvSpPr/>
            <p:nvPr/>
          </p:nvSpPr>
          <p:spPr>
            <a:xfrm>
              <a:off x="4388468" y="9046351"/>
              <a:ext cx="59055" cy="56515"/>
            </a:xfrm>
            <a:custGeom>
              <a:avLst/>
              <a:gdLst/>
              <a:ahLst/>
              <a:cxnLst/>
              <a:rect l="l" t="t" r="r" b="b"/>
              <a:pathLst>
                <a:path w="59054" h="56515">
                  <a:moveTo>
                    <a:pt x="46637" y="45011"/>
                  </a:moveTo>
                  <a:lnTo>
                    <a:pt x="44842" y="45011"/>
                  </a:lnTo>
                  <a:lnTo>
                    <a:pt x="44458" y="42598"/>
                  </a:lnTo>
                  <a:lnTo>
                    <a:pt x="44196" y="39902"/>
                  </a:lnTo>
                  <a:lnTo>
                    <a:pt x="44196" y="36937"/>
                  </a:lnTo>
                  <a:lnTo>
                    <a:pt x="44870" y="28574"/>
                  </a:lnTo>
                  <a:lnTo>
                    <a:pt x="47229" y="19415"/>
                  </a:lnTo>
                  <a:lnTo>
                    <a:pt x="51776" y="9782"/>
                  </a:lnTo>
                  <a:lnTo>
                    <a:pt x="59015" y="0"/>
                  </a:lnTo>
                  <a:lnTo>
                    <a:pt x="56855" y="3116"/>
                  </a:lnTo>
                  <a:lnTo>
                    <a:pt x="52188" y="11407"/>
                  </a:lnTo>
                  <a:lnTo>
                    <a:pt x="47733" y="23289"/>
                  </a:lnTo>
                  <a:lnTo>
                    <a:pt x="46233" y="36937"/>
                  </a:lnTo>
                  <a:lnTo>
                    <a:pt x="46207" y="42700"/>
                  </a:lnTo>
                  <a:lnTo>
                    <a:pt x="46637" y="45011"/>
                  </a:lnTo>
                  <a:close/>
                </a:path>
                <a:path w="59054" h="56515">
                  <a:moveTo>
                    <a:pt x="5297" y="15903"/>
                  </a:moveTo>
                  <a:lnTo>
                    <a:pt x="0" y="14128"/>
                  </a:lnTo>
                  <a:lnTo>
                    <a:pt x="5112" y="15821"/>
                  </a:lnTo>
                  <a:lnTo>
                    <a:pt x="5297" y="15903"/>
                  </a:lnTo>
                  <a:close/>
                </a:path>
                <a:path w="59054" h="56515">
                  <a:moveTo>
                    <a:pt x="39301" y="38926"/>
                  </a:moveTo>
                  <a:lnTo>
                    <a:pt x="31802" y="30692"/>
                  </a:lnTo>
                  <a:lnTo>
                    <a:pt x="17136" y="21152"/>
                  </a:lnTo>
                  <a:lnTo>
                    <a:pt x="5297" y="15903"/>
                  </a:lnTo>
                  <a:lnTo>
                    <a:pt x="18231" y="20237"/>
                  </a:lnTo>
                  <a:lnTo>
                    <a:pt x="28951" y="25784"/>
                  </a:lnTo>
                  <a:lnTo>
                    <a:pt x="36339" y="33926"/>
                  </a:lnTo>
                  <a:lnTo>
                    <a:pt x="39301" y="38926"/>
                  </a:lnTo>
                  <a:close/>
                </a:path>
                <a:path w="59054" h="56515">
                  <a:moveTo>
                    <a:pt x="49584" y="56160"/>
                  </a:moveTo>
                  <a:lnTo>
                    <a:pt x="48379" y="56069"/>
                  </a:lnTo>
                  <a:lnTo>
                    <a:pt x="48024" y="55823"/>
                  </a:lnTo>
                  <a:lnTo>
                    <a:pt x="47080" y="53950"/>
                  </a:lnTo>
                  <a:lnTo>
                    <a:pt x="46179" y="50947"/>
                  </a:lnTo>
                  <a:lnTo>
                    <a:pt x="45734" y="50050"/>
                  </a:lnTo>
                  <a:lnTo>
                    <a:pt x="44573" y="47825"/>
                  </a:lnTo>
                  <a:lnTo>
                    <a:pt x="39301" y="38926"/>
                  </a:lnTo>
                  <a:lnTo>
                    <a:pt x="44842" y="45011"/>
                  </a:lnTo>
                  <a:lnTo>
                    <a:pt x="46637" y="45011"/>
                  </a:lnTo>
                  <a:lnTo>
                    <a:pt x="47063" y="47306"/>
                  </a:lnTo>
                  <a:lnTo>
                    <a:pt x="47970" y="50525"/>
                  </a:lnTo>
                  <a:lnTo>
                    <a:pt x="49506" y="53600"/>
                  </a:lnTo>
                  <a:lnTo>
                    <a:pt x="49968" y="54965"/>
                  </a:lnTo>
                  <a:lnTo>
                    <a:pt x="49968" y="55988"/>
                  </a:lnTo>
                  <a:lnTo>
                    <a:pt x="49584" y="56160"/>
                  </a:lnTo>
                  <a:close/>
                </a:path>
              </a:pathLst>
            </a:custGeom>
            <a:solidFill>
              <a:srgbClr val="C6A671"/>
            </a:solidFill>
          </p:spPr>
          <p:txBody>
            <a:bodyPr wrap="square" lIns="0" tIns="0" rIns="0" bIns="0" rtlCol="0"/>
            <a:lstStyle/>
            <a:p>
              <a:endParaRPr/>
            </a:p>
          </p:txBody>
        </p:sp>
        <p:sp>
          <p:nvSpPr>
            <p:cNvPr id="6617" name="object 45">
              <a:extLst>
                <a:ext uri="{FF2B5EF4-FFF2-40B4-BE49-F238E27FC236}">
                  <a16:creationId xmlns:a16="http://schemas.microsoft.com/office/drawing/2014/main" id="{DF197A5A-CFD8-49C5-A980-BDCD548B5220}"/>
                </a:ext>
              </a:extLst>
            </p:cNvPr>
            <p:cNvSpPr/>
            <p:nvPr/>
          </p:nvSpPr>
          <p:spPr>
            <a:xfrm>
              <a:off x="4369234" y="9034615"/>
              <a:ext cx="116744" cy="68045"/>
            </a:xfrm>
            <a:prstGeom prst="rect">
              <a:avLst/>
            </a:prstGeom>
            <a:blipFill>
              <a:blip r:embed="rId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618" name="object 46">
              <a:extLst>
                <a:ext uri="{FF2B5EF4-FFF2-40B4-BE49-F238E27FC236}">
                  <a16:creationId xmlns:a16="http://schemas.microsoft.com/office/drawing/2014/main" id="{3786C0C5-1BC9-4EC4-BBCC-7DC317EACBCF}"/>
                </a:ext>
              </a:extLst>
            </p:cNvPr>
            <p:cNvSpPr/>
            <p:nvPr/>
          </p:nvSpPr>
          <p:spPr>
            <a:xfrm>
              <a:off x="4501971" y="9053855"/>
              <a:ext cx="8859" cy="50971"/>
            </a:xfrm>
            <a:prstGeom prst="rect">
              <a:avLst/>
            </a:prstGeom>
            <a:blipFill>
              <a:blip r:embed="rId5" cstate="print"/>
              <a:stretch>
                <a:fillRect/>
              </a:stretch>
            </a:blipFill>
          </p:spPr>
          <p:txBody>
            <a:bodyPr wrap="square" lIns="0" tIns="0" rIns="0" bIns="0" rtlCol="0"/>
            <a:lstStyle/>
            <a:p>
              <a:endParaRPr/>
            </a:p>
          </p:txBody>
        </p:sp>
        <p:sp>
          <p:nvSpPr>
            <p:cNvPr id="6619" name="object 47">
              <a:extLst>
                <a:ext uri="{FF2B5EF4-FFF2-40B4-BE49-F238E27FC236}">
                  <a16:creationId xmlns:a16="http://schemas.microsoft.com/office/drawing/2014/main" id="{F248D062-9CBD-4F93-930B-0EF4F74FEC35}"/>
                </a:ext>
              </a:extLst>
            </p:cNvPr>
            <p:cNvSpPr/>
            <p:nvPr/>
          </p:nvSpPr>
          <p:spPr>
            <a:xfrm>
              <a:off x="4479112" y="9070169"/>
              <a:ext cx="26670" cy="34290"/>
            </a:xfrm>
            <a:custGeom>
              <a:avLst/>
              <a:gdLst/>
              <a:ahLst/>
              <a:cxnLst/>
              <a:rect l="l" t="t" r="r" b="b"/>
              <a:pathLst>
                <a:path w="26670" h="34290">
                  <a:moveTo>
                    <a:pt x="24609" y="34249"/>
                  </a:moveTo>
                  <a:lnTo>
                    <a:pt x="2365" y="3539"/>
                  </a:lnTo>
                  <a:lnTo>
                    <a:pt x="0" y="660"/>
                  </a:lnTo>
                  <a:lnTo>
                    <a:pt x="1630" y="0"/>
                  </a:lnTo>
                  <a:lnTo>
                    <a:pt x="3854" y="2707"/>
                  </a:lnTo>
                  <a:lnTo>
                    <a:pt x="10024" y="6706"/>
                  </a:lnTo>
                  <a:lnTo>
                    <a:pt x="15662" y="10621"/>
                  </a:lnTo>
                  <a:lnTo>
                    <a:pt x="20840" y="15818"/>
                  </a:lnTo>
                  <a:lnTo>
                    <a:pt x="24727" y="23338"/>
                  </a:lnTo>
                  <a:lnTo>
                    <a:pt x="26488" y="34220"/>
                  </a:lnTo>
                  <a:lnTo>
                    <a:pt x="24609" y="34249"/>
                  </a:lnTo>
                  <a:close/>
                </a:path>
              </a:pathLst>
            </a:custGeom>
            <a:solidFill>
              <a:srgbClr val="668A3B"/>
            </a:solidFill>
          </p:spPr>
          <p:txBody>
            <a:bodyPr wrap="square" lIns="0" tIns="0" rIns="0" bIns="0" rtlCol="0"/>
            <a:lstStyle/>
            <a:p>
              <a:endParaRPr/>
            </a:p>
          </p:txBody>
        </p:sp>
        <p:sp>
          <p:nvSpPr>
            <p:cNvPr id="6620" name="object 48">
              <a:extLst>
                <a:ext uri="{FF2B5EF4-FFF2-40B4-BE49-F238E27FC236}">
                  <a16:creationId xmlns:a16="http://schemas.microsoft.com/office/drawing/2014/main" id="{D33CA0C4-901A-44A9-8872-E7593AD8164A}"/>
                </a:ext>
              </a:extLst>
            </p:cNvPr>
            <p:cNvSpPr/>
            <p:nvPr/>
          </p:nvSpPr>
          <p:spPr>
            <a:xfrm>
              <a:off x="4500301" y="9065770"/>
              <a:ext cx="14202" cy="37420"/>
            </a:xfrm>
            <a:prstGeom prst="rect">
              <a:avLst/>
            </a:prstGeom>
            <a:blipFill>
              <a:blip r:embed="rId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621" name="object 49">
              <a:extLst>
                <a:ext uri="{FF2B5EF4-FFF2-40B4-BE49-F238E27FC236}">
                  <a16:creationId xmlns:a16="http://schemas.microsoft.com/office/drawing/2014/main" id="{D24CE3E9-01CE-474D-9798-15A79D234828}"/>
                </a:ext>
              </a:extLst>
            </p:cNvPr>
            <p:cNvSpPr/>
            <p:nvPr/>
          </p:nvSpPr>
          <p:spPr>
            <a:xfrm>
              <a:off x="4482073" y="9047760"/>
              <a:ext cx="12700" cy="53975"/>
            </a:xfrm>
            <a:custGeom>
              <a:avLst/>
              <a:gdLst/>
              <a:ahLst/>
              <a:cxnLst/>
              <a:rect l="l" t="t" r="r" b="b"/>
              <a:pathLst>
                <a:path w="12700" h="53975">
                  <a:moveTo>
                    <a:pt x="9388" y="53851"/>
                  </a:moveTo>
                  <a:lnTo>
                    <a:pt x="7564" y="53521"/>
                  </a:lnTo>
                  <a:lnTo>
                    <a:pt x="10049" y="35479"/>
                  </a:lnTo>
                  <a:lnTo>
                    <a:pt x="7042" y="18157"/>
                  </a:lnTo>
                  <a:lnTo>
                    <a:pt x="2404" y="5136"/>
                  </a:lnTo>
                  <a:lnTo>
                    <a:pt x="0" y="0"/>
                  </a:lnTo>
                  <a:lnTo>
                    <a:pt x="3425" y="5562"/>
                  </a:lnTo>
                  <a:lnTo>
                    <a:pt x="7621" y="15335"/>
                  </a:lnTo>
                  <a:lnTo>
                    <a:pt x="11036" y="27015"/>
                  </a:lnTo>
                  <a:lnTo>
                    <a:pt x="12136" y="40041"/>
                  </a:lnTo>
                  <a:lnTo>
                    <a:pt x="9388" y="53851"/>
                  </a:lnTo>
                  <a:close/>
                </a:path>
              </a:pathLst>
            </a:custGeom>
            <a:solidFill>
              <a:srgbClr val="668A3B"/>
            </a:solidFill>
          </p:spPr>
          <p:txBody>
            <a:bodyPr wrap="square" lIns="0" tIns="0" rIns="0" bIns="0" rtlCol="0"/>
            <a:lstStyle/>
            <a:p>
              <a:endParaRPr/>
            </a:p>
          </p:txBody>
        </p:sp>
        <p:sp>
          <p:nvSpPr>
            <p:cNvPr id="6622" name="object 50">
              <a:extLst>
                <a:ext uri="{FF2B5EF4-FFF2-40B4-BE49-F238E27FC236}">
                  <a16:creationId xmlns:a16="http://schemas.microsoft.com/office/drawing/2014/main" id="{A22DDEE4-C83A-49CD-A03B-554909108472}"/>
                </a:ext>
              </a:extLst>
            </p:cNvPr>
            <p:cNvSpPr/>
            <p:nvPr/>
          </p:nvSpPr>
          <p:spPr>
            <a:xfrm>
              <a:off x="4468472" y="9071250"/>
              <a:ext cx="20955" cy="30480"/>
            </a:xfrm>
            <a:custGeom>
              <a:avLst/>
              <a:gdLst/>
              <a:ahLst/>
              <a:cxnLst/>
              <a:rect l="l" t="t" r="r" b="b"/>
              <a:pathLst>
                <a:path w="20954" h="30479">
                  <a:moveTo>
                    <a:pt x="15274" y="11220"/>
                  </a:moveTo>
                  <a:lnTo>
                    <a:pt x="13065" y="10102"/>
                  </a:lnTo>
                  <a:lnTo>
                    <a:pt x="4176" y="5064"/>
                  </a:lnTo>
                  <a:lnTo>
                    <a:pt x="0" y="0"/>
                  </a:lnTo>
                  <a:lnTo>
                    <a:pt x="2677" y="2521"/>
                  </a:lnTo>
                  <a:lnTo>
                    <a:pt x="7886" y="5470"/>
                  </a:lnTo>
                  <a:lnTo>
                    <a:pt x="12624" y="8426"/>
                  </a:lnTo>
                  <a:lnTo>
                    <a:pt x="15274" y="11220"/>
                  </a:lnTo>
                  <a:close/>
                </a:path>
                <a:path w="20954" h="30479">
                  <a:moveTo>
                    <a:pt x="17508" y="14955"/>
                  </a:moveTo>
                  <a:lnTo>
                    <a:pt x="16519" y="12533"/>
                  </a:lnTo>
                  <a:lnTo>
                    <a:pt x="15274" y="11220"/>
                  </a:lnTo>
                  <a:lnTo>
                    <a:pt x="17328" y="12260"/>
                  </a:lnTo>
                  <a:lnTo>
                    <a:pt x="17508" y="14955"/>
                  </a:lnTo>
                  <a:close/>
                </a:path>
                <a:path w="20954" h="30479">
                  <a:moveTo>
                    <a:pt x="20527" y="30003"/>
                  </a:moveTo>
                  <a:lnTo>
                    <a:pt x="18260" y="26221"/>
                  </a:lnTo>
                  <a:lnTo>
                    <a:pt x="17508" y="14955"/>
                  </a:lnTo>
                  <a:lnTo>
                    <a:pt x="19258" y="19242"/>
                  </a:lnTo>
                  <a:lnTo>
                    <a:pt x="20527" y="30003"/>
                  </a:lnTo>
                  <a:close/>
                </a:path>
              </a:pathLst>
            </a:custGeom>
            <a:solidFill>
              <a:srgbClr val="668A3B"/>
            </a:solidFill>
          </p:spPr>
          <p:txBody>
            <a:bodyPr wrap="square" lIns="0" tIns="0" rIns="0" bIns="0" rtlCol="0"/>
            <a:lstStyle/>
            <a:p>
              <a:endParaRPr/>
            </a:p>
          </p:txBody>
        </p:sp>
        <p:sp>
          <p:nvSpPr>
            <p:cNvPr id="6623" name="object 51">
              <a:extLst>
                <a:ext uri="{FF2B5EF4-FFF2-40B4-BE49-F238E27FC236}">
                  <a16:creationId xmlns:a16="http://schemas.microsoft.com/office/drawing/2014/main" id="{CCBFD949-2B39-4F4E-934A-69B28FF5B511}"/>
                </a:ext>
              </a:extLst>
            </p:cNvPr>
            <p:cNvSpPr/>
            <p:nvPr/>
          </p:nvSpPr>
          <p:spPr>
            <a:xfrm>
              <a:off x="4458096" y="9045953"/>
              <a:ext cx="94615" cy="61594"/>
            </a:xfrm>
            <a:custGeom>
              <a:avLst/>
              <a:gdLst/>
              <a:ahLst/>
              <a:cxnLst/>
              <a:rect l="l" t="t" r="r" b="b"/>
              <a:pathLst>
                <a:path w="94614" h="61595">
                  <a:moveTo>
                    <a:pt x="7603" y="4729"/>
                  </a:moveTo>
                  <a:lnTo>
                    <a:pt x="0" y="0"/>
                  </a:lnTo>
                  <a:lnTo>
                    <a:pt x="7421" y="4596"/>
                  </a:lnTo>
                  <a:lnTo>
                    <a:pt x="7603" y="4729"/>
                  </a:lnTo>
                  <a:close/>
                </a:path>
                <a:path w="94614" h="61595">
                  <a:moveTo>
                    <a:pt x="46545" y="45832"/>
                  </a:moveTo>
                  <a:lnTo>
                    <a:pt x="40352" y="33054"/>
                  </a:lnTo>
                  <a:lnTo>
                    <a:pt x="23581" y="16409"/>
                  </a:lnTo>
                  <a:lnTo>
                    <a:pt x="7603" y="4729"/>
                  </a:lnTo>
                  <a:lnTo>
                    <a:pt x="25549" y="15893"/>
                  </a:lnTo>
                  <a:lnTo>
                    <a:pt x="39038" y="26635"/>
                  </a:lnTo>
                  <a:lnTo>
                    <a:pt x="44940" y="37125"/>
                  </a:lnTo>
                  <a:lnTo>
                    <a:pt x="46545" y="45832"/>
                  </a:lnTo>
                  <a:close/>
                </a:path>
                <a:path w="94614" h="61595">
                  <a:moveTo>
                    <a:pt x="87252" y="9709"/>
                  </a:moveTo>
                  <a:lnTo>
                    <a:pt x="87657" y="9383"/>
                  </a:lnTo>
                  <a:lnTo>
                    <a:pt x="93995" y="5259"/>
                  </a:lnTo>
                  <a:lnTo>
                    <a:pt x="87252" y="9709"/>
                  </a:lnTo>
                  <a:close/>
                </a:path>
                <a:path w="94614" h="61595">
                  <a:moveTo>
                    <a:pt x="52549" y="54231"/>
                  </a:moveTo>
                  <a:lnTo>
                    <a:pt x="49787" y="54231"/>
                  </a:lnTo>
                  <a:lnTo>
                    <a:pt x="53785" y="43788"/>
                  </a:lnTo>
                  <a:lnTo>
                    <a:pt x="61622" y="31318"/>
                  </a:lnTo>
                  <a:lnTo>
                    <a:pt x="74594" y="18061"/>
                  </a:lnTo>
                  <a:lnTo>
                    <a:pt x="87252" y="9709"/>
                  </a:lnTo>
                  <a:lnTo>
                    <a:pt x="73461" y="20808"/>
                  </a:lnTo>
                  <a:lnTo>
                    <a:pt x="58637" y="38115"/>
                  </a:lnTo>
                  <a:lnTo>
                    <a:pt x="52549" y="54231"/>
                  </a:lnTo>
                  <a:close/>
                </a:path>
                <a:path w="94614" h="61595">
                  <a:moveTo>
                    <a:pt x="49616" y="52262"/>
                  </a:moveTo>
                  <a:lnTo>
                    <a:pt x="47731" y="52262"/>
                  </a:lnTo>
                  <a:lnTo>
                    <a:pt x="46545" y="45832"/>
                  </a:lnTo>
                  <a:lnTo>
                    <a:pt x="49605" y="52145"/>
                  </a:lnTo>
                  <a:close/>
                </a:path>
                <a:path w="94614" h="61595">
                  <a:moveTo>
                    <a:pt x="50228" y="61042"/>
                  </a:moveTo>
                  <a:lnTo>
                    <a:pt x="48435" y="60995"/>
                  </a:lnTo>
                  <a:lnTo>
                    <a:pt x="48367" y="59657"/>
                  </a:lnTo>
                  <a:lnTo>
                    <a:pt x="47730" y="52261"/>
                  </a:lnTo>
                  <a:lnTo>
                    <a:pt x="49616" y="52262"/>
                  </a:lnTo>
                  <a:lnTo>
                    <a:pt x="49787" y="54231"/>
                  </a:lnTo>
                  <a:lnTo>
                    <a:pt x="52549" y="54231"/>
                  </a:lnTo>
                  <a:lnTo>
                    <a:pt x="50413" y="59884"/>
                  </a:lnTo>
                  <a:lnTo>
                    <a:pt x="50228" y="61042"/>
                  </a:lnTo>
                  <a:close/>
                </a:path>
              </a:pathLst>
            </a:custGeom>
            <a:solidFill>
              <a:srgbClr val="668A3B"/>
            </a:solidFill>
          </p:spPr>
          <p:txBody>
            <a:bodyPr wrap="square" lIns="0" tIns="0" rIns="0" bIns="0" rtlCol="0"/>
            <a:lstStyle/>
            <a:p>
              <a:endParaRPr/>
            </a:p>
          </p:txBody>
        </p:sp>
        <p:sp>
          <p:nvSpPr>
            <p:cNvPr id="6624" name="object 52">
              <a:extLst>
                <a:ext uri="{FF2B5EF4-FFF2-40B4-BE49-F238E27FC236}">
                  <a16:creationId xmlns:a16="http://schemas.microsoft.com/office/drawing/2014/main" id="{FD21D8D9-D065-45CF-ABDC-EF3124C3E291}"/>
                </a:ext>
              </a:extLst>
            </p:cNvPr>
            <p:cNvSpPr/>
            <p:nvPr/>
          </p:nvSpPr>
          <p:spPr>
            <a:xfrm>
              <a:off x="4456292" y="9050637"/>
              <a:ext cx="59055" cy="56515"/>
            </a:xfrm>
            <a:custGeom>
              <a:avLst/>
              <a:gdLst/>
              <a:ahLst/>
              <a:cxnLst/>
              <a:rect l="l" t="t" r="r" b="b"/>
              <a:pathLst>
                <a:path w="59054" h="56515">
                  <a:moveTo>
                    <a:pt x="46637" y="45011"/>
                  </a:moveTo>
                  <a:lnTo>
                    <a:pt x="44842" y="45011"/>
                  </a:lnTo>
                  <a:lnTo>
                    <a:pt x="44458" y="42598"/>
                  </a:lnTo>
                  <a:lnTo>
                    <a:pt x="44196" y="39902"/>
                  </a:lnTo>
                  <a:lnTo>
                    <a:pt x="44196" y="36937"/>
                  </a:lnTo>
                  <a:lnTo>
                    <a:pt x="44870" y="28574"/>
                  </a:lnTo>
                  <a:lnTo>
                    <a:pt x="47229" y="19415"/>
                  </a:lnTo>
                  <a:lnTo>
                    <a:pt x="51776" y="9782"/>
                  </a:lnTo>
                  <a:lnTo>
                    <a:pt x="59015" y="0"/>
                  </a:lnTo>
                  <a:lnTo>
                    <a:pt x="56855" y="3116"/>
                  </a:lnTo>
                  <a:lnTo>
                    <a:pt x="52188" y="11407"/>
                  </a:lnTo>
                  <a:lnTo>
                    <a:pt x="47733" y="23289"/>
                  </a:lnTo>
                  <a:lnTo>
                    <a:pt x="46233" y="36937"/>
                  </a:lnTo>
                  <a:lnTo>
                    <a:pt x="46207" y="42700"/>
                  </a:lnTo>
                  <a:lnTo>
                    <a:pt x="46637" y="45011"/>
                  </a:lnTo>
                  <a:close/>
                </a:path>
                <a:path w="59054" h="56515">
                  <a:moveTo>
                    <a:pt x="5297" y="15903"/>
                  </a:moveTo>
                  <a:lnTo>
                    <a:pt x="0" y="14128"/>
                  </a:lnTo>
                  <a:lnTo>
                    <a:pt x="5112" y="15821"/>
                  </a:lnTo>
                  <a:lnTo>
                    <a:pt x="5297" y="15903"/>
                  </a:lnTo>
                  <a:close/>
                </a:path>
                <a:path w="59054" h="56515">
                  <a:moveTo>
                    <a:pt x="39301" y="38926"/>
                  </a:moveTo>
                  <a:lnTo>
                    <a:pt x="31802" y="30692"/>
                  </a:lnTo>
                  <a:lnTo>
                    <a:pt x="17136" y="21152"/>
                  </a:lnTo>
                  <a:lnTo>
                    <a:pt x="5297" y="15903"/>
                  </a:lnTo>
                  <a:lnTo>
                    <a:pt x="18231" y="20237"/>
                  </a:lnTo>
                  <a:lnTo>
                    <a:pt x="28951" y="25784"/>
                  </a:lnTo>
                  <a:lnTo>
                    <a:pt x="36339" y="33926"/>
                  </a:lnTo>
                  <a:lnTo>
                    <a:pt x="39301" y="38926"/>
                  </a:lnTo>
                  <a:close/>
                </a:path>
                <a:path w="59054" h="56515">
                  <a:moveTo>
                    <a:pt x="49584" y="56160"/>
                  </a:moveTo>
                  <a:lnTo>
                    <a:pt x="48379" y="56069"/>
                  </a:lnTo>
                  <a:lnTo>
                    <a:pt x="48024" y="55823"/>
                  </a:lnTo>
                  <a:lnTo>
                    <a:pt x="47080" y="53950"/>
                  </a:lnTo>
                  <a:lnTo>
                    <a:pt x="46179" y="50947"/>
                  </a:lnTo>
                  <a:lnTo>
                    <a:pt x="45734" y="50050"/>
                  </a:lnTo>
                  <a:lnTo>
                    <a:pt x="44573" y="47825"/>
                  </a:lnTo>
                  <a:lnTo>
                    <a:pt x="39301" y="38926"/>
                  </a:lnTo>
                  <a:lnTo>
                    <a:pt x="44842" y="45011"/>
                  </a:lnTo>
                  <a:lnTo>
                    <a:pt x="46637" y="45011"/>
                  </a:lnTo>
                  <a:lnTo>
                    <a:pt x="47063" y="47306"/>
                  </a:lnTo>
                  <a:lnTo>
                    <a:pt x="47970" y="50525"/>
                  </a:lnTo>
                  <a:lnTo>
                    <a:pt x="49506" y="53600"/>
                  </a:lnTo>
                  <a:lnTo>
                    <a:pt x="49968" y="54965"/>
                  </a:lnTo>
                  <a:lnTo>
                    <a:pt x="49968" y="55988"/>
                  </a:lnTo>
                  <a:lnTo>
                    <a:pt x="49584" y="56160"/>
                  </a:lnTo>
                  <a:close/>
                </a:path>
              </a:pathLst>
            </a:custGeom>
            <a:solidFill>
              <a:srgbClr val="C6A671"/>
            </a:solidFill>
          </p:spPr>
          <p:txBody>
            <a:bodyPr wrap="square" lIns="0" tIns="0" rIns="0" bIns="0" rtlCol="0"/>
            <a:lstStyle/>
            <a:p>
              <a:endParaRPr/>
            </a:p>
          </p:txBody>
        </p:sp>
        <p:sp>
          <p:nvSpPr>
            <p:cNvPr id="6625" name="object 53">
              <a:extLst>
                <a:ext uri="{FF2B5EF4-FFF2-40B4-BE49-F238E27FC236}">
                  <a16:creationId xmlns:a16="http://schemas.microsoft.com/office/drawing/2014/main" id="{8A912BCC-2714-422C-9151-E3594E5A4399}"/>
                </a:ext>
              </a:extLst>
            </p:cNvPr>
            <p:cNvSpPr/>
            <p:nvPr/>
          </p:nvSpPr>
          <p:spPr>
            <a:xfrm>
              <a:off x="4437062" y="9038910"/>
              <a:ext cx="116738" cy="68031"/>
            </a:xfrm>
            <a:prstGeom prst="rect">
              <a:avLst/>
            </a:prstGeom>
            <a:blipFill>
              <a:blip r:embed="rId1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626" name="object 54">
              <a:extLst>
                <a:ext uri="{FF2B5EF4-FFF2-40B4-BE49-F238E27FC236}">
                  <a16:creationId xmlns:a16="http://schemas.microsoft.com/office/drawing/2014/main" id="{AA57DE2B-9504-409A-BC66-B471E2DDB977}"/>
                </a:ext>
              </a:extLst>
            </p:cNvPr>
            <p:cNvSpPr/>
            <p:nvPr/>
          </p:nvSpPr>
          <p:spPr>
            <a:xfrm>
              <a:off x="4351242" y="8801572"/>
              <a:ext cx="8255" cy="20320"/>
            </a:xfrm>
            <a:custGeom>
              <a:avLst/>
              <a:gdLst/>
              <a:ahLst/>
              <a:cxnLst/>
              <a:rect l="l" t="t" r="r" b="b"/>
              <a:pathLst>
                <a:path w="8254" h="20320">
                  <a:moveTo>
                    <a:pt x="7683" y="0"/>
                  </a:moveTo>
                  <a:lnTo>
                    <a:pt x="1193" y="177"/>
                  </a:lnTo>
                  <a:lnTo>
                    <a:pt x="0" y="177"/>
                  </a:lnTo>
                  <a:lnTo>
                    <a:pt x="482" y="16395"/>
                  </a:lnTo>
                  <a:lnTo>
                    <a:pt x="952" y="19735"/>
                  </a:lnTo>
                  <a:lnTo>
                    <a:pt x="6718" y="19202"/>
                  </a:lnTo>
                  <a:lnTo>
                    <a:pt x="6959" y="18148"/>
                  </a:lnTo>
                  <a:lnTo>
                    <a:pt x="7200" y="17272"/>
                  </a:lnTo>
                  <a:lnTo>
                    <a:pt x="7683" y="0"/>
                  </a:lnTo>
                  <a:close/>
                </a:path>
              </a:pathLst>
            </a:custGeom>
            <a:solidFill>
              <a:srgbClr val="69746C"/>
            </a:solidFill>
          </p:spPr>
          <p:txBody>
            <a:bodyPr wrap="square" lIns="0" tIns="0" rIns="0" bIns="0" rtlCol="0"/>
            <a:lstStyle/>
            <a:p>
              <a:endParaRPr/>
            </a:p>
          </p:txBody>
        </p:sp>
        <p:sp>
          <p:nvSpPr>
            <p:cNvPr id="6627" name="object 55">
              <a:extLst>
                <a:ext uri="{FF2B5EF4-FFF2-40B4-BE49-F238E27FC236}">
                  <a16:creationId xmlns:a16="http://schemas.microsoft.com/office/drawing/2014/main" id="{2F75B09A-69AA-46EB-8C68-F7FAB917078D}"/>
                </a:ext>
              </a:extLst>
            </p:cNvPr>
            <p:cNvSpPr/>
            <p:nvPr/>
          </p:nvSpPr>
          <p:spPr>
            <a:xfrm>
              <a:off x="4353403" y="8718922"/>
              <a:ext cx="29845" cy="75565"/>
            </a:xfrm>
            <a:custGeom>
              <a:avLst/>
              <a:gdLst/>
              <a:ahLst/>
              <a:cxnLst/>
              <a:rect l="l" t="t" r="r" b="b"/>
              <a:pathLst>
                <a:path w="29845" h="75565">
                  <a:moveTo>
                    <a:pt x="29298" y="0"/>
                  </a:moveTo>
                  <a:lnTo>
                    <a:pt x="7442" y="38417"/>
                  </a:lnTo>
                  <a:lnTo>
                    <a:pt x="0" y="68910"/>
                  </a:lnTo>
                  <a:lnTo>
                    <a:pt x="2882" y="75425"/>
                  </a:lnTo>
                  <a:lnTo>
                    <a:pt x="3546" y="71961"/>
                  </a:lnTo>
                  <a:lnTo>
                    <a:pt x="5311" y="63311"/>
                  </a:lnTo>
                  <a:lnTo>
                    <a:pt x="16483" y="25534"/>
                  </a:lnTo>
                  <a:lnTo>
                    <a:pt x="19624" y="17869"/>
                  </a:lnTo>
                  <a:lnTo>
                    <a:pt x="22339" y="11112"/>
                  </a:lnTo>
                  <a:lnTo>
                    <a:pt x="23304" y="8470"/>
                  </a:lnTo>
                  <a:lnTo>
                    <a:pt x="29298" y="0"/>
                  </a:lnTo>
                  <a:close/>
                </a:path>
              </a:pathLst>
            </a:custGeom>
            <a:solidFill>
              <a:srgbClr val="69746C"/>
            </a:solidFill>
          </p:spPr>
          <p:txBody>
            <a:bodyPr wrap="square" lIns="0" tIns="0" rIns="0" bIns="0" rtlCol="0"/>
            <a:lstStyle/>
            <a:p>
              <a:endParaRPr/>
            </a:p>
          </p:txBody>
        </p:sp>
        <p:sp>
          <p:nvSpPr>
            <p:cNvPr id="6628" name="object 56">
              <a:extLst>
                <a:ext uri="{FF2B5EF4-FFF2-40B4-BE49-F238E27FC236}">
                  <a16:creationId xmlns:a16="http://schemas.microsoft.com/office/drawing/2014/main" id="{720E6B5F-9C1C-4089-B6F0-0FDCFB669B64}"/>
                </a:ext>
              </a:extLst>
            </p:cNvPr>
            <p:cNvSpPr/>
            <p:nvPr/>
          </p:nvSpPr>
          <p:spPr>
            <a:xfrm>
              <a:off x="4356282" y="8753815"/>
              <a:ext cx="41910" cy="50800"/>
            </a:xfrm>
            <a:custGeom>
              <a:avLst/>
              <a:gdLst/>
              <a:ahLst/>
              <a:cxnLst/>
              <a:rect l="l" t="t" r="r" b="b"/>
              <a:pathLst>
                <a:path w="41910" h="50800">
                  <a:moveTo>
                    <a:pt x="41795" y="0"/>
                  </a:moveTo>
                  <a:lnTo>
                    <a:pt x="35306" y="0"/>
                  </a:lnTo>
                  <a:lnTo>
                    <a:pt x="21856" y="2286"/>
                  </a:lnTo>
                  <a:lnTo>
                    <a:pt x="0" y="35953"/>
                  </a:lnTo>
                  <a:lnTo>
                    <a:pt x="0" y="44932"/>
                  </a:lnTo>
                  <a:lnTo>
                    <a:pt x="1917" y="50571"/>
                  </a:lnTo>
                  <a:lnTo>
                    <a:pt x="2400" y="47752"/>
                  </a:lnTo>
                  <a:lnTo>
                    <a:pt x="5195" y="37984"/>
                  </a:lnTo>
                  <a:lnTo>
                    <a:pt x="10148" y="27095"/>
                  </a:lnTo>
                  <a:lnTo>
                    <a:pt x="15371" y="17330"/>
                  </a:lnTo>
                  <a:lnTo>
                    <a:pt x="18973" y="10934"/>
                  </a:lnTo>
                  <a:lnTo>
                    <a:pt x="23304" y="4051"/>
                  </a:lnTo>
                  <a:lnTo>
                    <a:pt x="30038" y="4051"/>
                  </a:lnTo>
                  <a:lnTo>
                    <a:pt x="30988" y="3517"/>
                  </a:lnTo>
                  <a:lnTo>
                    <a:pt x="36271" y="711"/>
                  </a:lnTo>
                  <a:lnTo>
                    <a:pt x="41795" y="0"/>
                  </a:lnTo>
                  <a:close/>
                </a:path>
                <a:path w="41910" h="50800">
                  <a:moveTo>
                    <a:pt x="30038" y="4051"/>
                  </a:moveTo>
                  <a:lnTo>
                    <a:pt x="23304" y="4051"/>
                  </a:lnTo>
                  <a:lnTo>
                    <a:pt x="25946" y="6350"/>
                  </a:lnTo>
                  <a:lnTo>
                    <a:pt x="30038" y="4051"/>
                  </a:lnTo>
                  <a:close/>
                </a:path>
              </a:pathLst>
            </a:custGeom>
            <a:solidFill>
              <a:srgbClr val="69746C"/>
            </a:solidFill>
          </p:spPr>
          <p:txBody>
            <a:bodyPr wrap="square" lIns="0" tIns="0" rIns="0" bIns="0" rtlCol="0"/>
            <a:lstStyle/>
            <a:p>
              <a:endParaRPr/>
            </a:p>
          </p:txBody>
        </p:sp>
        <p:sp>
          <p:nvSpPr>
            <p:cNvPr id="6629" name="object 57">
              <a:extLst>
                <a:ext uri="{FF2B5EF4-FFF2-40B4-BE49-F238E27FC236}">
                  <a16:creationId xmlns:a16="http://schemas.microsoft.com/office/drawing/2014/main" id="{0EFD7221-2AC0-4A8C-A560-036DD34A4C43}"/>
                </a:ext>
              </a:extLst>
            </p:cNvPr>
            <p:cNvSpPr/>
            <p:nvPr/>
          </p:nvSpPr>
          <p:spPr>
            <a:xfrm>
              <a:off x="4335862" y="8733556"/>
              <a:ext cx="23495" cy="72390"/>
            </a:xfrm>
            <a:custGeom>
              <a:avLst/>
              <a:gdLst/>
              <a:ahLst/>
              <a:cxnLst/>
              <a:rect l="l" t="t" r="r" b="b"/>
              <a:pathLst>
                <a:path w="23495" h="72390">
                  <a:moveTo>
                    <a:pt x="0" y="0"/>
                  </a:moveTo>
                  <a:lnTo>
                    <a:pt x="12219" y="44348"/>
                  </a:lnTo>
                  <a:lnTo>
                    <a:pt x="16602" y="69253"/>
                  </a:lnTo>
                  <a:lnTo>
                    <a:pt x="17056" y="72072"/>
                  </a:lnTo>
                  <a:lnTo>
                    <a:pt x="23304" y="72072"/>
                  </a:lnTo>
                  <a:lnTo>
                    <a:pt x="23264" y="69075"/>
                  </a:lnTo>
                  <a:lnTo>
                    <a:pt x="22647" y="65004"/>
                  </a:lnTo>
                  <a:lnTo>
                    <a:pt x="21013" y="57732"/>
                  </a:lnTo>
                  <a:lnTo>
                    <a:pt x="18839" y="49305"/>
                  </a:lnTo>
                  <a:lnTo>
                    <a:pt x="16573" y="41592"/>
                  </a:lnTo>
                  <a:lnTo>
                    <a:pt x="16090" y="39471"/>
                  </a:lnTo>
                  <a:lnTo>
                    <a:pt x="964" y="898"/>
                  </a:lnTo>
                  <a:lnTo>
                    <a:pt x="0" y="0"/>
                  </a:lnTo>
                  <a:close/>
                </a:path>
              </a:pathLst>
            </a:custGeom>
            <a:solidFill>
              <a:srgbClr val="69746C"/>
            </a:solidFill>
          </p:spPr>
          <p:txBody>
            <a:bodyPr wrap="square" lIns="0" tIns="0" rIns="0" bIns="0" rtlCol="0"/>
            <a:lstStyle/>
            <a:p>
              <a:endParaRPr/>
            </a:p>
          </p:txBody>
        </p:sp>
        <p:sp>
          <p:nvSpPr>
            <p:cNvPr id="6630" name="object 58">
              <a:extLst>
                <a:ext uri="{FF2B5EF4-FFF2-40B4-BE49-F238E27FC236}">
                  <a16:creationId xmlns:a16="http://schemas.microsoft.com/office/drawing/2014/main" id="{A8EA7914-ED91-4DE7-A6F5-E73EBD8EE09E}"/>
                </a:ext>
              </a:extLst>
            </p:cNvPr>
            <p:cNvSpPr/>
            <p:nvPr/>
          </p:nvSpPr>
          <p:spPr>
            <a:xfrm>
              <a:off x="4317367" y="8793294"/>
              <a:ext cx="7620" cy="18415"/>
            </a:xfrm>
            <a:custGeom>
              <a:avLst/>
              <a:gdLst/>
              <a:ahLst/>
              <a:cxnLst/>
              <a:rect l="l" t="t" r="r" b="b"/>
              <a:pathLst>
                <a:path w="7620" h="18415">
                  <a:moveTo>
                    <a:pt x="7200" y="0"/>
                  </a:moveTo>
                  <a:lnTo>
                    <a:pt x="0" y="0"/>
                  </a:lnTo>
                  <a:lnTo>
                    <a:pt x="482" y="16027"/>
                  </a:lnTo>
                  <a:lnTo>
                    <a:pt x="711" y="16916"/>
                  </a:lnTo>
                  <a:lnTo>
                    <a:pt x="965" y="17792"/>
                  </a:lnTo>
                  <a:lnTo>
                    <a:pt x="6248" y="18326"/>
                  </a:lnTo>
                  <a:lnTo>
                    <a:pt x="6731" y="15151"/>
                  </a:lnTo>
                  <a:lnTo>
                    <a:pt x="7200" y="0"/>
                  </a:lnTo>
                  <a:close/>
                </a:path>
              </a:pathLst>
            </a:custGeom>
            <a:solidFill>
              <a:srgbClr val="69746C"/>
            </a:solidFill>
          </p:spPr>
          <p:txBody>
            <a:bodyPr wrap="square" lIns="0" tIns="0" rIns="0" bIns="0" rtlCol="0"/>
            <a:lstStyle/>
            <a:p>
              <a:endParaRPr/>
            </a:p>
          </p:txBody>
        </p:sp>
        <p:sp>
          <p:nvSpPr>
            <p:cNvPr id="6631" name="object 59">
              <a:extLst>
                <a:ext uri="{FF2B5EF4-FFF2-40B4-BE49-F238E27FC236}">
                  <a16:creationId xmlns:a16="http://schemas.microsoft.com/office/drawing/2014/main" id="{2F8D04CE-D4AD-41A1-ADDF-DAAEFE5999EC}"/>
                </a:ext>
              </a:extLst>
            </p:cNvPr>
            <p:cNvSpPr/>
            <p:nvPr/>
          </p:nvSpPr>
          <p:spPr>
            <a:xfrm>
              <a:off x="4295034" y="8715748"/>
              <a:ext cx="27940" cy="71120"/>
            </a:xfrm>
            <a:custGeom>
              <a:avLst/>
              <a:gdLst/>
              <a:ahLst/>
              <a:cxnLst/>
              <a:rect l="l" t="t" r="r" b="b"/>
              <a:pathLst>
                <a:path w="27939" h="71120">
                  <a:moveTo>
                    <a:pt x="0" y="0"/>
                  </a:moveTo>
                  <a:lnTo>
                    <a:pt x="17297" y="38239"/>
                  </a:lnTo>
                  <a:lnTo>
                    <a:pt x="24739" y="70662"/>
                  </a:lnTo>
                  <a:lnTo>
                    <a:pt x="27381" y="64503"/>
                  </a:lnTo>
                  <a:lnTo>
                    <a:pt x="15530" y="23305"/>
                  </a:lnTo>
                  <a:lnTo>
                    <a:pt x="2159" y="533"/>
                  </a:lnTo>
                  <a:lnTo>
                    <a:pt x="0" y="0"/>
                  </a:lnTo>
                  <a:close/>
                </a:path>
              </a:pathLst>
            </a:custGeom>
            <a:solidFill>
              <a:srgbClr val="69746C"/>
            </a:solidFill>
          </p:spPr>
          <p:txBody>
            <a:bodyPr wrap="square" lIns="0" tIns="0" rIns="0" bIns="0" rtlCol="0"/>
            <a:lstStyle/>
            <a:p>
              <a:endParaRPr/>
            </a:p>
          </p:txBody>
        </p:sp>
        <p:sp>
          <p:nvSpPr>
            <p:cNvPr id="6632" name="object 60">
              <a:extLst>
                <a:ext uri="{FF2B5EF4-FFF2-40B4-BE49-F238E27FC236}">
                  <a16:creationId xmlns:a16="http://schemas.microsoft.com/office/drawing/2014/main" id="{EF355BB1-73DA-476D-A9A9-9EDB058A080E}"/>
                </a:ext>
              </a:extLst>
            </p:cNvPr>
            <p:cNvSpPr/>
            <p:nvPr/>
          </p:nvSpPr>
          <p:spPr>
            <a:xfrm>
              <a:off x="4275814" y="8736191"/>
              <a:ext cx="44450" cy="59690"/>
            </a:xfrm>
            <a:custGeom>
              <a:avLst/>
              <a:gdLst/>
              <a:ahLst/>
              <a:cxnLst/>
              <a:rect l="l" t="t" r="r" b="b"/>
              <a:pathLst>
                <a:path w="44450" h="59690">
                  <a:moveTo>
                    <a:pt x="2882" y="0"/>
                  </a:moveTo>
                  <a:lnTo>
                    <a:pt x="0" y="0"/>
                  </a:lnTo>
                  <a:lnTo>
                    <a:pt x="3606" y="2476"/>
                  </a:lnTo>
                  <a:lnTo>
                    <a:pt x="8407" y="5118"/>
                  </a:lnTo>
                  <a:lnTo>
                    <a:pt x="12966" y="7759"/>
                  </a:lnTo>
                  <a:lnTo>
                    <a:pt x="39011" y="47869"/>
                  </a:lnTo>
                  <a:lnTo>
                    <a:pt x="42037" y="59563"/>
                  </a:lnTo>
                  <a:lnTo>
                    <a:pt x="43954" y="54279"/>
                  </a:lnTo>
                  <a:lnTo>
                    <a:pt x="43954" y="45999"/>
                  </a:lnTo>
                  <a:lnTo>
                    <a:pt x="38181" y="33292"/>
                  </a:lnTo>
                  <a:lnTo>
                    <a:pt x="7510" y="2438"/>
                  </a:lnTo>
                  <a:lnTo>
                    <a:pt x="2882" y="0"/>
                  </a:lnTo>
                  <a:close/>
                </a:path>
              </a:pathLst>
            </a:custGeom>
            <a:solidFill>
              <a:srgbClr val="69746C"/>
            </a:solidFill>
          </p:spPr>
          <p:txBody>
            <a:bodyPr wrap="square" lIns="0" tIns="0" rIns="0" bIns="0" rtlCol="0"/>
            <a:lstStyle/>
            <a:p>
              <a:endParaRPr/>
            </a:p>
          </p:txBody>
        </p:sp>
        <p:sp>
          <p:nvSpPr>
            <p:cNvPr id="6633" name="object 61">
              <a:extLst>
                <a:ext uri="{FF2B5EF4-FFF2-40B4-BE49-F238E27FC236}">
                  <a16:creationId xmlns:a16="http://schemas.microsoft.com/office/drawing/2014/main" id="{EBD5D05D-DF91-4DE7-8705-E673914DB858}"/>
                </a:ext>
              </a:extLst>
            </p:cNvPr>
            <p:cNvSpPr/>
            <p:nvPr/>
          </p:nvSpPr>
          <p:spPr>
            <a:xfrm>
              <a:off x="4317126" y="8729674"/>
              <a:ext cx="22225" cy="67945"/>
            </a:xfrm>
            <a:custGeom>
              <a:avLst/>
              <a:gdLst/>
              <a:ahLst/>
              <a:cxnLst/>
              <a:rect l="l" t="t" r="r" b="b"/>
              <a:pathLst>
                <a:path w="22225" h="67945">
                  <a:moveTo>
                    <a:pt x="21856" y="0"/>
                  </a:moveTo>
                  <a:lnTo>
                    <a:pt x="6731" y="36829"/>
                  </a:lnTo>
                  <a:lnTo>
                    <a:pt x="6248" y="38950"/>
                  </a:lnTo>
                  <a:lnTo>
                    <a:pt x="0" y="67322"/>
                  </a:lnTo>
                  <a:lnTo>
                    <a:pt x="5765" y="67322"/>
                  </a:lnTo>
                  <a:lnTo>
                    <a:pt x="6248" y="64503"/>
                  </a:lnTo>
                  <a:lnTo>
                    <a:pt x="7094" y="59238"/>
                  </a:lnTo>
                  <a:lnTo>
                    <a:pt x="8502" y="51215"/>
                  </a:lnTo>
                  <a:lnTo>
                    <a:pt x="18197" y="11039"/>
                  </a:lnTo>
                  <a:lnTo>
                    <a:pt x="20501" y="3877"/>
                  </a:lnTo>
                  <a:lnTo>
                    <a:pt x="21856" y="0"/>
                  </a:lnTo>
                  <a:close/>
                </a:path>
              </a:pathLst>
            </a:custGeom>
            <a:solidFill>
              <a:srgbClr val="69746C"/>
            </a:solidFill>
          </p:spPr>
          <p:txBody>
            <a:bodyPr wrap="square" lIns="0" tIns="0" rIns="0" bIns="0" rtlCol="0"/>
            <a:lstStyle/>
            <a:p>
              <a:endParaRPr/>
            </a:p>
          </p:txBody>
        </p:sp>
        <p:sp>
          <p:nvSpPr>
            <p:cNvPr id="6634" name="object 62">
              <a:extLst>
                <a:ext uri="{FF2B5EF4-FFF2-40B4-BE49-F238E27FC236}">
                  <a16:creationId xmlns:a16="http://schemas.microsoft.com/office/drawing/2014/main" id="{195D9C5A-B1BD-4325-B897-3427DE7F4FF6}"/>
                </a:ext>
              </a:extLst>
            </p:cNvPr>
            <p:cNvSpPr/>
            <p:nvPr/>
          </p:nvSpPr>
          <p:spPr>
            <a:xfrm>
              <a:off x="4284466" y="8783599"/>
              <a:ext cx="8255" cy="20320"/>
            </a:xfrm>
            <a:custGeom>
              <a:avLst/>
              <a:gdLst/>
              <a:ahLst/>
              <a:cxnLst/>
              <a:rect l="l" t="t" r="r" b="b"/>
              <a:pathLst>
                <a:path w="8254" h="20320">
                  <a:moveTo>
                    <a:pt x="7683" y="0"/>
                  </a:moveTo>
                  <a:lnTo>
                    <a:pt x="1193" y="177"/>
                  </a:lnTo>
                  <a:lnTo>
                    <a:pt x="0" y="177"/>
                  </a:lnTo>
                  <a:lnTo>
                    <a:pt x="469" y="16395"/>
                  </a:lnTo>
                  <a:lnTo>
                    <a:pt x="952" y="19735"/>
                  </a:lnTo>
                  <a:lnTo>
                    <a:pt x="6718" y="19215"/>
                  </a:lnTo>
                  <a:lnTo>
                    <a:pt x="6959" y="18148"/>
                  </a:lnTo>
                  <a:lnTo>
                    <a:pt x="6996" y="16395"/>
                  </a:lnTo>
                  <a:lnTo>
                    <a:pt x="7683" y="0"/>
                  </a:lnTo>
                  <a:close/>
                </a:path>
              </a:pathLst>
            </a:custGeom>
            <a:solidFill>
              <a:srgbClr val="69746C"/>
            </a:solidFill>
          </p:spPr>
          <p:txBody>
            <a:bodyPr wrap="square" lIns="0" tIns="0" rIns="0" bIns="0" rtlCol="0"/>
            <a:lstStyle/>
            <a:p>
              <a:endParaRPr/>
            </a:p>
          </p:txBody>
        </p:sp>
        <p:sp>
          <p:nvSpPr>
            <p:cNvPr id="6635" name="object 63">
              <a:extLst>
                <a:ext uri="{FF2B5EF4-FFF2-40B4-BE49-F238E27FC236}">
                  <a16:creationId xmlns:a16="http://schemas.microsoft.com/office/drawing/2014/main" id="{2438434F-C1A5-48DA-8BDD-F11899941B83}"/>
                </a:ext>
              </a:extLst>
            </p:cNvPr>
            <p:cNvSpPr/>
            <p:nvPr/>
          </p:nvSpPr>
          <p:spPr>
            <a:xfrm>
              <a:off x="4286625" y="8700767"/>
              <a:ext cx="29845" cy="75565"/>
            </a:xfrm>
            <a:custGeom>
              <a:avLst/>
              <a:gdLst/>
              <a:ahLst/>
              <a:cxnLst/>
              <a:rect l="l" t="t" r="r" b="b"/>
              <a:pathLst>
                <a:path w="29845" h="75565">
                  <a:moveTo>
                    <a:pt x="29298" y="0"/>
                  </a:moveTo>
                  <a:lnTo>
                    <a:pt x="7442" y="38417"/>
                  </a:lnTo>
                  <a:lnTo>
                    <a:pt x="0" y="69088"/>
                  </a:lnTo>
                  <a:lnTo>
                    <a:pt x="2882" y="75438"/>
                  </a:lnTo>
                  <a:lnTo>
                    <a:pt x="3512" y="71972"/>
                  </a:lnTo>
                  <a:lnTo>
                    <a:pt x="5221" y="63319"/>
                  </a:lnTo>
                  <a:lnTo>
                    <a:pt x="16392" y="25536"/>
                  </a:lnTo>
                  <a:lnTo>
                    <a:pt x="22339" y="11112"/>
                  </a:lnTo>
                  <a:lnTo>
                    <a:pt x="23304" y="8636"/>
                  </a:lnTo>
                  <a:lnTo>
                    <a:pt x="29298" y="0"/>
                  </a:lnTo>
                  <a:close/>
                </a:path>
              </a:pathLst>
            </a:custGeom>
            <a:solidFill>
              <a:srgbClr val="69746C"/>
            </a:solidFill>
          </p:spPr>
          <p:txBody>
            <a:bodyPr wrap="square" lIns="0" tIns="0" rIns="0" bIns="0" rtlCol="0"/>
            <a:lstStyle/>
            <a:p>
              <a:endParaRPr/>
            </a:p>
          </p:txBody>
        </p:sp>
        <p:sp>
          <p:nvSpPr>
            <p:cNvPr id="6636" name="object 64">
              <a:extLst>
                <a:ext uri="{FF2B5EF4-FFF2-40B4-BE49-F238E27FC236}">
                  <a16:creationId xmlns:a16="http://schemas.microsoft.com/office/drawing/2014/main" id="{3EDC79EB-8A52-4976-B1B1-34F408BA1648}"/>
                </a:ext>
              </a:extLst>
            </p:cNvPr>
            <p:cNvSpPr/>
            <p:nvPr/>
          </p:nvSpPr>
          <p:spPr>
            <a:xfrm>
              <a:off x="4289504" y="8724919"/>
              <a:ext cx="64135" cy="61594"/>
            </a:xfrm>
            <a:custGeom>
              <a:avLst/>
              <a:gdLst/>
              <a:ahLst/>
              <a:cxnLst/>
              <a:rect l="l" t="t" r="r" b="b"/>
              <a:pathLst>
                <a:path w="64135" h="61595">
                  <a:moveTo>
                    <a:pt x="64135" y="0"/>
                  </a:moveTo>
                  <a:lnTo>
                    <a:pt x="60769" y="0"/>
                  </a:lnTo>
                  <a:lnTo>
                    <a:pt x="53285" y="2139"/>
                  </a:lnTo>
                  <a:lnTo>
                    <a:pt x="16332" y="17970"/>
                  </a:lnTo>
                  <a:lnTo>
                    <a:pt x="0" y="46875"/>
                  </a:lnTo>
                  <a:lnTo>
                    <a:pt x="0" y="55867"/>
                  </a:lnTo>
                  <a:lnTo>
                    <a:pt x="1917" y="61328"/>
                  </a:lnTo>
                  <a:lnTo>
                    <a:pt x="2159" y="58686"/>
                  </a:lnTo>
                  <a:lnTo>
                    <a:pt x="4959" y="48917"/>
                  </a:lnTo>
                  <a:lnTo>
                    <a:pt x="25452" y="16480"/>
                  </a:lnTo>
                  <a:lnTo>
                    <a:pt x="46434" y="6615"/>
                  </a:lnTo>
                  <a:lnTo>
                    <a:pt x="53327" y="3530"/>
                  </a:lnTo>
                  <a:lnTo>
                    <a:pt x="58610" y="698"/>
                  </a:lnTo>
                  <a:lnTo>
                    <a:pt x="64135" y="0"/>
                  </a:lnTo>
                  <a:close/>
                </a:path>
              </a:pathLst>
            </a:custGeom>
            <a:solidFill>
              <a:srgbClr val="69746C"/>
            </a:solidFill>
          </p:spPr>
          <p:txBody>
            <a:bodyPr wrap="square" lIns="0" tIns="0" rIns="0" bIns="0" rtlCol="0"/>
            <a:lstStyle/>
            <a:p>
              <a:endParaRPr/>
            </a:p>
          </p:txBody>
        </p:sp>
        <p:sp>
          <p:nvSpPr>
            <p:cNvPr id="6637" name="object 65">
              <a:extLst>
                <a:ext uri="{FF2B5EF4-FFF2-40B4-BE49-F238E27FC236}">
                  <a16:creationId xmlns:a16="http://schemas.microsoft.com/office/drawing/2014/main" id="{74A8C707-5EFA-49BA-9ED3-D85A662B6219}"/>
                </a:ext>
              </a:extLst>
            </p:cNvPr>
            <p:cNvSpPr/>
            <p:nvPr/>
          </p:nvSpPr>
          <p:spPr>
            <a:xfrm>
              <a:off x="4269087" y="8715587"/>
              <a:ext cx="23495" cy="72390"/>
            </a:xfrm>
            <a:custGeom>
              <a:avLst/>
              <a:gdLst/>
              <a:ahLst/>
              <a:cxnLst/>
              <a:rect l="l" t="t" r="r" b="b"/>
              <a:pathLst>
                <a:path w="23495" h="72390">
                  <a:moveTo>
                    <a:pt x="0" y="0"/>
                  </a:moveTo>
                  <a:lnTo>
                    <a:pt x="1300" y="4200"/>
                  </a:lnTo>
                  <a:lnTo>
                    <a:pt x="3725" y="11842"/>
                  </a:lnTo>
                  <a:lnTo>
                    <a:pt x="6691" y="21799"/>
                  </a:lnTo>
                  <a:lnTo>
                    <a:pt x="15686" y="63427"/>
                  </a:lnTo>
                  <a:lnTo>
                    <a:pt x="17056" y="72072"/>
                  </a:lnTo>
                  <a:lnTo>
                    <a:pt x="23063" y="72072"/>
                  </a:lnTo>
                  <a:lnTo>
                    <a:pt x="15849" y="39458"/>
                  </a:lnTo>
                  <a:lnTo>
                    <a:pt x="15379" y="35407"/>
                  </a:lnTo>
                  <a:lnTo>
                    <a:pt x="13931" y="30657"/>
                  </a:lnTo>
                  <a:lnTo>
                    <a:pt x="9697" y="19148"/>
                  </a:lnTo>
                  <a:lnTo>
                    <a:pt x="4718" y="8251"/>
                  </a:lnTo>
                  <a:lnTo>
                    <a:pt x="862" y="893"/>
                  </a:lnTo>
                  <a:lnTo>
                    <a:pt x="0" y="0"/>
                  </a:lnTo>
                  <a:close/>
                </a:path>
              </a:pathLst>
            </a:custGeom>
            <a:solidFill>
              <a:srgbClr val="69746C"/>
            </a:solidFill>
          </p:spPr>
          <p:txBody>
            <a:bodyPr wrap="square" lIns="0" tIns="0" rIns="0" bIns="0" rtlCol="0"/>
            <a:lstStyle/>
            <a:p>
              <a:endParaRPr/>
            </a:p>
          </p:txBody>
        </p:sp>
        <p:sp>
          <p:nvSpPr>
            <p:cNvPr id="6638" name="object 66">
              <a:extLst>
                <a:ext uri="{FF2B5EF4-FFF2-40B4-BE49-F238E27FC236}">
                  <a16:creationId xmlns:a16="http://schemas.microsoft.com/office/drawing/2014/main" id="{977B4590-2A89-44FF-8118-71CD1AE1848C}"/>
                </a:ext>
              </a:extLst>
            </p:cNvPr>
            <p:cNvSpPr/>
            <p:nvPr/>
          </p:nvSpPr>
          <p:spPr>
            <a:xfrm>
              <a:off x="4349726" y="8739318"/>
              <a:ext cx="10850" cy="65308"/>
            </a:xfrm>
            <a:prstGeom prst="rect">
              <a:avLst/>
            </a:prstGeom>
            <a:blipFill>
              <a:blip r:embed="rId1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639" name="object 67">
              <a:extLst>
                <a:ext uri="{FF2B5EF4-FFF2-40B4-BE49-F238E27FC236}">
                  <a16:creationId xmlns:a16="http://schemas.microsoft.com/office/drawing/2014/main" id="{442E9244-A32D-4D8D-B985-25B5DC56F546}"/>
                </a:ext>
              </a:extLst>
            </p:cNvPr>
            <p:cNvSpPr/>
            <p:nvPr/>
          </p:nvSpPr>
          <p:spPr>
            <a:xfrm>
              <a:off x="4321765" y="8760225"/>
              <a:ext cx="33020" cy="44450"/>
            </a:xfrm>
            <a:custGeom>
              <a:avLst/>
              <a:gdLst/>
              <a:ahLst/>
              <a:cxnLst/>
              <a:rect l="l" t="t" r="r" b="b"/>
              <a:pathLst>
                <a:path w="33020" h="44450">
                  <a:moveTo>
                    <a:pt x="30112" y="43878"/>
                  </a:moveTo>
                  <a:lnTo>
                    <a:pt x="10703" y="9832"/>
                  </a:lnTo>
                  <a:lnTo>
                    <a:pt x="2895" y="4535"/>
                  </a:lnTo>
                  <a:lnTo>
                    <a:pt x="0" y="845"/>
                  </a:lnTo>
                  <a:lnTo>
                    <a:pt x="1995" y="0"/>
                  </a:lnTo>
                  <a:lnTo>
                    <a:pt x="4716" y="3468"/>
                  </a:lnTo>
                  <a:lnTo>
                    <a:pt x="12266" y="8591"/>
                  </a:lnTo>
                  <a:lnTo>
                    <a:pt x="19164" y="13607"/>
                  </a:lnTo>
                  <a:lnTo>
                    <a:pt x="25501" y="20265"/>
                  </a:lnTo>
                  <a:lnTo>
                    <a:pt x="30257" y="29900"/>
                  </a:lnTo>
                  <a:lnTo>
                    <a:pt x="32412" y="43841"/>
                  </a:lnTo>
                  <a:lnTo>
                    <a:pt x="30112" y="43878"/>
                  </a:lnTo>
                  <a:close/>
                </a:path>
              </a:pathLst>
            </a:custGeom>
            <a:solidFill>
              <a:srgbClr val="668A3B"/>
            </a:solidFill>
          </p:spPr>
          <p:txBody>
            <a:bodyPr wrap="square" lIns="0" tIns="0" rIns="0" bIns="0" rtlCol="0"/>
            <a:lstStyle/>
            <a:p>
              <a:endParaRPr/>
            </a:p>
          </p:txBody>
        </p:sp>
        <p:sp>
          <p:nvSpPr>
            <p:cNvPr id="6640" name="object 68">
              <a:extLst>
                <a:ext uri="{FF2B5EF4-FFF2-40B4-BE49-F238E27FC236}">
                  <a16:creationId xmlns:a16="http://schemas.microsoft.com/office/drawing/2014/main" id="{5C55CC82-D54E-49D4-8C30-E1E295F4DFCE}"/>
                </a:ext>
              </a:extLst>
            </p:cNvPr>
            <p:cNvSpPr/>
            <p:nvPr/>
          </p:nvSpPr>
          <p:spPr>
            <a:xfrm>
              <a:off x="4347693" y="8754556"/>
              <a:ext cx="17380" cy="47974"/>
            </a:xfrm>
            <a:prstGeom prst="rect">
              <a:avLst/>
            </a:prstGeom>
            <a:blipFill>
              <a:blip r:embed="rId1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641" name="object 69">
              <a:extLst>
                <a:ext uri="{FF2B5EF4-FFF2-40B4-BE49-F238E27FC236}">
                  <a16:creationId xmlns:a16="http://schemas.microsoft.com/office/drawing/2014/main" id="{B232AC8B-B858-49E6-A7AD-D9F53B505FC3}"/>
                </a:ext>
              </a:extLst>
            </p:cNvPr>
            <p:cNvSpPr/>
            <p:nvPr/>
          </p:nvSpPr>
          <p:spPr>
            <a:xfrm>
              <a:off x="4325388" y="8731515"/>
              <a:ext cx="15240" cy="69215"/>
            </a:xfrm>
            <a:custGeom>
              <a:avLst/>
              <a:gdLst/>
              <a:ahLst/>
              <a:cxnLst/>
              <a:rect l="l" t="t" r="r" b="b"/>
              <a:pathLst>
                <a:path w="15239" h="69215">
                  <a:moveTo>
                    <a:pt x="11488" y="68991"/>
                  </a:moveTo>
                  <a:lnTo>
                    <a:pt x="9256" y="68568"/>
                  </a:lnTo>
                  <a:lnTo>
                    <a:pt x="12297" y="45454"/>
                  </a:lnTo>
                  <a:lnTo>
                    <a:pt x="8617" y="23261"/>
                  </a:lnTo>
                  <a:lnTo>
                    <a:pt x="2942" y="6580"/>
                  </a:lnTo>
                  <a:lnTo>
                    <a:pt x="0" y="0"/>
                  </a:lnTo>
                  <a:lnTo>
                    <a:pt x="4191" y="7126"/>
                  </a:lnTo>
                  <a:lnTo>
                    <a:pt x="9326" y="19647"/>
                  </a:lnTo>
                  <a:lnTo>
                    <a:pt x="13504" y="34610"/>
                  </a:lnTo>
                  <a:lnTo>
                    <a:pt x="14851" y="51298"/>
                  </a:lnTo>
                  <a:lnTo>
                    <a:pt x="11488" y="68991"/>
                  </a:lnTo>
                  <a:close/>
                </a:path>
              </a:pathLst>
            </a:custGeom>
            <a:solidFill>
              <a:srgbClr val="668A3B"/>
            </a:solidFill>
          </p:spPr>
          <p:txBody>
            <a:bodyPr wrap="square" lIns="0" tIns="0" rIns="0" bIns="0" rtlCol="0"/>
            <a:lstStyle/>
            <a:p>
              <a:endParaRPr/>
            </a:p>
          </p:txBody>
        </p:sp>
        <p:sp>
          <p:nvSpPr>
            <p:cNvPr id="6642" name="object 70">
              <a:extLst>
                <a:ext uri="{FF2B5EF4-FFF2-40B4-BE49-F238E27FC236}">
                  <a16:creationId xmlns:a16="http://schemas.microsoft.com/office/drawing/2014/main" id="{B8453895-4FE7-4683-A7B7-10D8E25A725D}"/>
                </a:ext>
              </a:extLst>
            </p:cNvPr>
            <p:cNvSpPr/>
            <p:nvPr/>
          </p:nvSpPr>
          <p:spPr>
            <a:xfrm>
              <a:off x="4308746" y="8761610"/>
              <a:ext cx="25400" cy="38735"/>
            </a:xfrm>
            <a:custGeom>
              <a:avLst/>
              <a:gdLst/>
              <a:ahLst/>
              <a:cxnLst/>
              <a:rect l="l" t="t" r="r" b="b"/>
              <a:pathLst>
                <a:path w="25400" h="38734">
                  <a:moveTo>
                    <a:pt x="25118" y="38438"/>
                  </a:moveTo>
                  <a:lnTo>
                    <a:pt x="22344" y="33594"/>
                  </a:lnTo>
                  <a:lnTo>
                    <a:pt x="20748" y="22749"/>
                  </a:lnTo>
                  <a:lnTo>
                    <a:pt x="17765" y="15983"/>
                  </a:lnTo>
                  <a:lnTo>
                    <a:pt x="13538" y="11705"/>
                  </a:lnTo>
                  <a:lnTo>
                    <a:pt x="8207" y="8323"/>
                  </a:lnTo>
                  <a:lnTo>
                    <a:pt x="5110" y="6488"/>
                  </a:lnTo>
                  <a:lnTo>
                    <a:pt x="0" y="0"/>
                  </a:lnTo>
                  <a:lnTo>
                    <a:pt x="3276" y="3230"/>
                  </a:lnTo>
                  <a:lnTo>
                    <a:pt x="9650" y="7008"/>
                  </a:lnTo>
                  <a:lnTo>
                    <a:pt x="15448" y="10795"/>
                  </a:lnTo>
                  <a:lnTo>
                    <a:pt x="20214" y="16057"/>
                  </a:lnTo>
                  <a:lnTo>
                    <a:pt x="23565" y="24652"/>
                  </a:lnTo>
                  <a:lnTo>
                    <a:pt x="25118" y="38438"/>
                  </a:lnTo>
                  <a:close/>
                </a:path>
              </a:pathLst>
            </a:custGeom>
            <a:solidFill>
              <a:srgbClr val="668A3B"/>
            </a:solidFill>
          </p:spPr>
          <p:txBody>
            <a:bodyPr wrap="square" lIns="0" tIns="0" rIns="0" bIns="0" rtlCol="0"/>
            <a:lstStyle/>
            <a:p>
              <a:endParaRPr/>
            </a:p>
          </p:txBody>
        </p:sp>
        <p:sp>
          <p:nvSpPr>
            <p:cNvPr id="6643" name="object 71">
              <a:extLst>
                <a:ext uri="{FF2B5EF4-FFF2-40B4-BE49-F238E27FC236}">
                  <a16:creationId xmlns:a16="http://schemas.microsoft.com/office/drawing/2014/main" id="{0448CEFC-C83F-4C03-84AE-E47B76E8B77E}"/>
                </a:ext>
              </a:extLst>
            </p:cNvPr>
            <p:cNvSpPr/>
            <p:nvPr/>
          </p:nvSpPr>
          <p:spPr>
            <a:xfrm>
              <a:off x="4296049" y="8729201"/>
              <a:ext cx="115570" cy="78740"/>
            </a:xfrm>
            <a:custGeom>
              <a:avLst/>
              <a:gdLst/>
              <a:ahLst/>
              <a:cxnLst/>
              <a:rect l="l" t="t" r="r" b="b"/>
              <a:pathLst>
                <a:path w="115570" h="78740">
                  <a:moveTo>
                    <a:pt x="9303" y="6059"/>
                  </a:moveTo>
                  <a:lnTo>
                    <a:pt x="0" y="0"/>
                  </a:lnTo>
                  <a:lnTo>
                    <a:pt x="9081" y="5889"/>
                  </a:lnTo>
                  <a:lnTo>
                    <a:pt x="9303" y="6059"/>
                  </a:lnTo>
                  <a:close/>
                </a:path>
                <a:path w="115570" h="78740">
                  <a:moveTo>
                    <a:pt x="56954" y="58718"/>
                  </a:moveTo>
                  <a:lnTo>
                    <a:pt x="49376" y="42347"/>
                  </a:lnTo>
                  <a:lnTo>
                    <a:pt x="28854" y="21023"/>
                  </a:lnTo>
                  <a:lnTo>
                    <a:pt x="9303" y="6059"/>
                  </a:lnTo>
                  <a:lnTo>
                    <a:pt x="31263" y="20362"/>
                  </a:lnTo>
                  <a:lnTo>
                    <a:pt x="47768" y="34123"/>
                  </a:lnTo>
                  <a:lnTo>
                    <a:pt x="54990" y="47562"/>
                  </a:lnTo>
                  <a:lnTo>
                    <a:pt x="56954" y="58718"/>
                  </a:lnTo>
                  <a:close/>
                </a:path>
                <a:path w="115570" h="78740">
                  <a:moveTo>
                    <a:pt x="106764" y="12438"/>
                  </a:moveTo>
                  <a:lnTo>
                    <a:pt x="107259" y="12021"/>
                  </a:lnTo>
                  <a:lnTo>
                    <a:pt x="115015" y="6738"/>
                  </a:lnTo>
                  <a:lnTo>
                    <a:pt x="106764" y="12438"/>
                  </a:lnTo>
                  <a:close/>
                </a:path>
                <a:path w="115570" h="78740">
                  <a:moveTo>
                    <a:pt x="64300" y="69478"/>
                  </a:moveTo>
                  <a:lnTo>
                    <a:pt x="60920" y="69478"/>
                  </a:lnTo>
                  <a:lnTo>
                    <a:pt x="65813" y="56099"/>
                  </a:lnTo>
                  <a:lnTo>
                    <a:pt x="75403" y="40123"/>
                  </a:lnTo>
                  <a:lnTo>
                    <a:pt x="91275" y="23139"/>
                  </a:lnTo>
                  <a:lnTo>
                    <a:pt x="106764" y="12438"/>
                  </a:lnTo>
                  <a:lnTo>
                    <a:pt x="89890" y="26658"/>
                  </a:lnTo>
                  <a:lnTo>
                    <a:pt x="71750" y="48830"/>
                  </a:lnTo>
                  <a:lnTo>
                    <a:pt x="64300" y="69478"/>
                  </a:lnTo>
                  <a:close/>
                </a:path>
                <a:path w="115570" h="78740">
                  <a:moveTo>
                    <a:pt x="60711" y="66955"/>
                  </a:moveTo>
                  <a:lnTo>
                    <a:pt x="58405" y="66955"/>
                  </a:lnTo>
                  <a:lnTo>
                    <a:pt x="56954" y="58718"/>
                  </a:lnTo>
                  <a:lnTo>
                    <a:pt x="60699" y="66805"/>
                  </a:lnTo>
                  <a:lnTo>
                    <a:pt x="60711" y="66955"/>
                  </a:lnTo>
                  <a:close/>
                </a:path>
                <a:path w="115570" h="78740">
                  <a:moveTo>
                    <a:pt x="61460" y="78203"/>
                  </a:moveTo>
                  <a:lnTo>
                    <a:pt x="59267" y="78143"/>
                  </a:lnTo>
                  <a:lnTo>
                    <a:pt x="59184" y="76429"/>
                  </a:lnTo>
                  <a:lnTo>
                    <a:pt x="58404" y="66954"/>
                  </a:lnTo>
                  <a:lnTo>
                    <a:pt x="60711" y="66955"/>
                  </a:lnTo>
                  <a:lnTo>
                    <a:pt x="60920" y="69478"/>
                  </a:lnTo>
                  <a:lnTo>
                    <a:pt x="64300" y="69478"/>
                  </a:lnTo>
                  <a:lnTo>
                    <a:pt x="61687" y="76720"/>
                  </a:lnTo>
                  <a:lnTo>
                    <a:pt x="61460" y="78203"/>
                  </a:lnTo>
                  <a:close/>
                </a:path>
              </a:pathLst>
            </a:custGeom>
            <a:solidFill>
              <a:srgbClr val="668A3B"/>
            </a:solidFill>
          </p:spPr>
          <p:txBody>
            <a:bodyPr wrap="square" lIns="0" tIns="0" rIns="0" bIns="0" rtlCol="0"/>
            <a:lstStyle/>
            <a:p>
              <a:endParaRPr/>
            </a:p>
          </p:txBody>
        </p:sp>
        <p:sp>
          <p:nvSpPr>
            <p:cNvPr id="6644" name="object 72">
              <a:extLst>
                <a:ext uri="{FF2B5EF4-FFF2-40B4-BE49-F238E27FC236}">
                  <a16:creationId xmlns:a16="http://schemas.microsoft.com/office/drawing/2014/main" id="{C12F957F-8F03-4E81-83AA-4BA0F10C509A}"/>
                </a:ext>
              </a:extLst>
            </p:cNvPr>
            <p:cNvSpPr/>
            <p:nvPr/>
          </p:nvSpPr>
          <p:spPr>
            <a:xfrm>
              <a:off x="4293841" y="8735201"/>
              <a:ext cx="72390" cy="72390"/>
            </a:xfrm>
            <a:custGeom>
              <a:avLst/>
              <a:gdLst/>
              <a:ahLst/>
              <a:cxnLst/>
              <a:rect l="l" t="t" r="r" b="b"/>
              <a:pathLst>
                <a:path w="72389" h="72390">
                  <a:moveTo>
                    <a:pt x="57066" y="57666"/>
                  </a:moveTo>
                  <a:lnTo>
                    <a:pt x="54870" y="57666"/>
                  </a:lnTo>
                  <a:lnTo>
                    <a:pt x="54401" y="54575"/>
                  </a:lnTo>
                  <a:lnTo>
                    <a:pt x="54080" y="51121"/>
                  </a:lnTo>
                  <a:lnTo>
                    <a:pt x="54080" y="47321"/>
                  </a:lnTo>
                  <a:lnTo>
                    <a:pt x="54904" y="36607"/>
                  </a:lnTo>
                  <a:lnTo>
                    <a:pt x="57791" y="24873"/>
                  </a:lnTo>
                  <a:lnTo>
                    <a:pt x="63355" y="12532"/>
                  </a:lnTo>
                  <a:lnTo>
                    <a:pt x="72213" y="0"/>
                  </a:lnTo>
                  <a:lnTo>
                    <a:pt x="69570" y="3992"/>
                  </a:lnTo>
                  <a:lnTo>
                    <a:pt x="63859" y="14614"/>
                  </a:lnTo>
                  <a:lnTo>
                    <a:pt x="58407" y="29836"/>
                  </a:lnTo>
                  <a:lnTo>
                    <a:pt x="56572" y="47321"/>
                  </a:lnTo>
                  <a:lnTo>
                    <a:pt x="56540" y="54706"/>
                  </a:lnTo>
                  <a:lnTo>
                    <a:pt x="57066" y="57666"/>
                  </a:lnTo>
                  <a:close/>
                </a:path>
                <a:path w="72389" h="72390">
                  <a:moveTo>
                    <a:pt x="6482" y="20374"/>
                  </a:moveTo>
                  <a:lnTo>
                    <a:pt x="0" y="18100"/>
                  </a:lnTo>
                  <a:lnTo>
                    <a:pt x="6255" y="20269"/>
                  </a:lnTo>
                  <a:lnTo>
                    <a:pt x="6482" y="20374"/>
                  </a:lnTo>
                  <a:close/>
                </a:path>
                <a:path w="72389" h="72390">
                  <a:moveTo>
                    <a:pt x="48090" y="49870"/>
                  </a:moveTo>
                  <a:lnTo>
                    <a:pt x="38914" y="39321"/>
                  </a:lnTo>
                  <a:lnTo>
                    <a:pt x="20968" y="27099"/>
                  </a:lnTo>
                  <a:lnTo>
                    <a:pt x="6482" y="20374"/>
                  </a:lnTo>
                  <a:lnTo>
                    <a:pt x="22308" y="25927"/>
                  </a:lnTo>
                  <a:lnTo>
                    <a:pt x="35426" y="33033"/>
                  </a:lnTo>
                  <a:lnTo>
                    <a:pt x="44465" y="43465"/>
                  </a:lnTo>
                  <a:lnTo>
                    <a:pt x="48090" y="49870"/>
                  </a:lnTo>
                  <a:close/>
                </a:path>
                <a:path w="72389" h="72390">
                  <a:moveTo>
                    <a:pt x="60673" y="71950"/>
                  </a:moveTo>
                  <a:lnTo>
                    <a:pt x="59198" y="71832"/>
                  </a:lnTo>
                  <a:lnTo>
                    <a:pt x="58763" y="71517"/>
                  </a:lnTo>
                  <a:lnTo>
                    <a:pt x="57608" y="69117"/>
                  </a:lnTo>
                  <a:lnTo>
                    <a:pt x="56506" y="65271"/>
                  </a:lnTo>
                  <a:lnTo>
                    <a:pt x="55339" y="62840"/>
                  </a:lnTo>
                  <a:lnTo>
                    <a:pt x="54540" y="61271"/>
                  </a:lnTo>
                  <a:lnTo>
                    <a:pt x="48090" y="49870"/>
                  </a:lnTo>
                  <a:lnTo>
                    <a:pt x="54870" y="57666"/>
                  </a:lnTo>
                  <a:lnTo>
                    <a:pt x="57066" y="57666"/>
                  </a:lnTo>
                  <a:lnTo>
                    <a:pt x="57588" y="60606"/>
                  </a:lnTo>
                  <a:lnTo>
                    <a:pt x="58697" y="64730"/>
                  </a:lnTo>
                  <a:lnTo>
                    <a:pt x="60576" y="68670"/>
                  </a:lnTo>
                  <a:lnTo>
                    <a:pt x="61142" y="70418"/>
                  </a:lnTo>
                  <a:lnTo>
                    <a:pt x="61142" y="71729"/>
                  </a:lnTo>
                  <a:lnTo>
                    <a:pt x="60673" y="71950"/>
                  </a:lnTo>
                  <a:close/>
                </a:path>
              </a:pathLst>
            </a:custGeom>
            <a:solidFill>
              <a:srgbClr val="C6A671"/>
            </a:solidFill>
          </p:spPr>
          <p:txBody>
            <a:bodyPr wrap="square" lIns="0" tIns="0" rIns="0" bIns="0" rtlCol="0"/>
            <a:lstStyle/>
            <a:p>
              <a:endParaRPr/>
            </a:p>
          </p:txBody>
        </p:sp>
        <p:sp>
          <p:nvSpPr>
            <p:cNvPr id="6645" name="object 73">
              <a:extLst>
                <a:ext uri="{FF2B5EF4-FFF2-40B4-BE49-F238E27FC236}">
                  <a16:creationId xmlns:a16="http://schemas.microsoft.com/office/drawing/2014/main" id="{3E3FEB5E-70D5-403A-8D63-87A98F6F6174}"/>
                </a:ext>
              </a:extLst>
            </p:cNvPr>
            <p:cNvSpPr/>
            <p:nvPr/>
          </p:nvSpPr>
          <p:spPr>
            <a:xfrm>
              <a:off x="4270311" y="8720163"/>
              <a:ext cx="142846" cy="87172"/>
            </a:xfrm>
            <a:prstGeom prst="rect">
              <a:avLst/>
            </a:prstGeom>
            <a:blipFill>
              <a:blip r:embed="rId1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646" name="object 74">
              <a:extLst>
                <a:ext uri="{FF2B5EF4-FFF2-40B4-BE49-F238E27FC236}">
                  <a16:creationId xmlns:a16="http://schemas.microsoft.com/office/drawing/2014/main" id="{EA7C1723-D7FE-4C25-87E9-F619E763BD56}"/>
                </a:ext>
              </a:extLst>
            </p:cNvPr>
            <p:cNvSpPr/>
            <p:nvPr/>
          </p:nvSpPr>
          <p:spPr>
            <a:xfrm>
              <a:off x="4103003" y="8858294"/>
              <a:ext cx="8875" cy="50971"/>
            </a:xfrm>
            <a:prstGeom prst="rect">
              <a:avLst/>
            </a:prstGeom>
            <a:blipFill>
              <a:blip r:embed="rId14" cstate="print"/>
              <a:stretch>
                <a:fillRect/>
              </a:stretch>
            </a:blipFill>
          </p:spPr>
          <p:txBody>
            <a:bodyPr wrap="square" lIns="0" tIns="0" rIns="0" bIns="0" rtlCol="0"/>
            <a:lstStyle/>
            <a:p>
              <a:endParaRPr/>
            </a:p>
          </p:txBody>
        </p:sp>
        <p:sp>
          <p:nvSpPr>
            <p:cNvPr id="6647" name="object 75">
              <a:extLst>
                <a:ext uri="{FF2B5EF4-FFF2-40B4-BE49-F238E27FC236}">
                  <a16:creationId xmlns:a16="http://schemas.microsoft.com/office/drawing/2014/main" id="{EEBF3F0B-04AF-4F99-A224-D7055BFDDBFB}"/>
                </a:ext>
              </a:extLst>
            </p:cNvPr>
            <p:cNvSpPr/>
            <p:nvPr/>
          </p:nvSpPr>
          <p:spPr>
            <a:xfrm>
              <a:off x="4080153" y="8874609"/>
              <a:ext cx="26670" cy="34290"/>
            </a:xfrm>
            <a:custGeom>
              <a:avLst/>
              <a:gdLst/>
              <a:ahLst/>
              <a:cxnLst/>
              <a:rect l="l" t="t" r="r" b="b"/>
              <a:pathLst>
                <a:path w="26670" h="34290">
                  <a:moveTo>
                    <a:pt x="24609" y="34249"/>
                  </a:moveTo>
                  <a:lnTo>
                    <a:pt x="2365" y="3539"/>
                  </a:lnTo>
                  <a:lnTo>
                    <a:pt x="0" y="660"/>
                  </a:lnTo>
                  <a:lnTo>
                    <a:pt x="1630" y="0"/>
                  </a:lnTo>
                  <a:lnTo>
                    <a:pt x="3854" y="2707"/>
                  </a:lnTo>
                  <a:lnTo>
                    <a:pt x="10024" y="6706"/>
                  </a:lnTo>
                  <a:lnTo>
                    <a:pt x="15662" y="10621"/>
                  </a:lnTo>
                  <a:lnTo>
                    <a:pt x="20840" y="15818"/>
                  </a:lnTo>
                  <a:lnTo>
                    <a:pt x="24727" y="23338"/>
                  </a:lnTo>
                  <a:lnTo>
                    <a:pt x="26488" y="34220"/>
                  </a:lnTo>
                  <a:lnTo>
                    <a:pt x="24609" y="34249"/>
                  </a:lnTo>
                  <a:close/>
                </a:path>
              </a:pathLst>
            </a:custGeom>
            <a:solidFill>
              <a:srgbClr val="668A3B"/>
            </a:solidFill>
          </p:spPr>
          <p:txBody>
            <a:bodyPr wrap="square" lIns="0" tIns="0" rIns="0" bIns="0" rtlCol="0"/>
            <a:lstStyle/>
            <a:p>
              <a:endParaRPr/>
            </a:p>
          </p:txBody>
        </p:sp>
        <p:sp>
          <p:nvSpPr>
            <p:cNvPr id="6648" name="object 76">
              <a:extLst>
                <a:ext uri="{FF2B5EF4-FFF2-40B4-BE49-F238E27FC236}">
                  <a16:creationId xmlns:a16="http://schemas.microsoft.com/office/drawing/2014/main" id="{39AE7E0B-F085-4EFA-A15D-534F1EF03AD9}"/>
                </a:ext>
              </a:extLst>
            </p:cNvPr>
            <p:cNvSpPr/>
            <p:nvPr/>
          </p:nvSpPr>
          <p:spPr>
            <a:xfrm>
              <a:off x="4101350" y="8870188"/>
              <a:ext cx="14197" cy="37439"/>
            </a:xfrm>
            <a:prstGeom prst="rect">
              <a:avLst/>
            </a:prstGeom>
            <a:blipFill>
              <a:blip r:embed="rId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649" name="object 77">
              <a:extLst>
                <a:ext uri="{FF2B5EF4-FFF2-40B4-BE49-F238E27FC236}">
                  <a16:creationId xmlns:a16="http://schemas.microsoft.com/office/drawing/2014/main" id="{30047335-308C-4089-B8AE-69F02BCAE8F4}"/>
                </a:ext>
              </a:extLst>
            </p:cNvPr>
            <p:cNvSpPr/>
            <p:nvPr/>
          </p:nvSpPr>
          <p:spPr>
            <a:xfrm>
              <a:off x="4083114" y="8852200"/>
              <a:ext cx="12700" cy="53975"/>
            </a:xfrm>
            <a:custGeom>
              <a:avLst/>
              <a:gdLst/>
              <a:ahLst/>
              <a:cxnLst/>
              <a:rect l="l" t="t" r="r" b="b"/>
              <a:pathLst>
                <a:path w="12700" h="53975">
                  <a:moveTo>
                    <a:pt x="9388" y="53851"/>
                  </a:moveTo>
                  <a:lnTo>
                    <a:pt x="7564" y="53521"/>
                  </a:lnTo>
                  <a:lnTo>
                    <a:pt x="10049" y="35479"/>
                  </a:lnTo>
                  <a:lnTo>
                    <a:pt x="7042" y="18157"/>
                  </a:lnTo>
                  <a:lnTo>
                    <a:pt x="2404" y="5136"/>
                  </a:lnTo>
                  <a:lnTo>
                    <a:pt x="0" y="0"/>
                  </a:lnTo>
                  <a:lnTo>
                    <a:pt x="3425" y="5562"/>
                  </a:lnTo>
                  <a:lnTo>
                    <a:pt x="7621" y="15335"/>
                  </a:lnTo>
                  <a:lnTo>
                    <a:pt x="11036" y="27015"/>
                  </a:lnTo>
                  <a:lnTo>
                    <a:pt x="12136" y="40041"/>
                  </a:lnTo>
                  <a:lnTo>
                    <a:pt x="9388" y="53851"/>
                  </a:lnTo>
                  <a:close/>
                </a:path>
              </a:pathLst>
            </a:custGeom>
            <a:solidFill>
              <a:srgbClr val="668A3B"/>
            </a:solidFill>
          </p:spPr>
          <p:txBody>
            <a:bodyPr wrap="square" lIns="0" tIns="0" rIns="0" bIns="0" rtlCol="0"/>
            <a:lstStyle/>
            <a:p>
              <a:endParaRPr/>
            </a:p>
          </p:txBody>
        </p:sp>
        <p:sp>
          <p:nvSpPr>
            <p:cNvPr id="6650" name="object 78">
              <a:extLst>
                <a:ext uri="{FF2B5EF4-FFF2-40B4-BE49-F238E27FC236}">
                  <a16:creationId xmlns:a16="http://schemas.microsoft.com/office/drawing/2014/main" id="{00357DBD-84CA-434C-9B3E-7D3B5807DB30}"/>
                </a:ext>
              </a:extLst>
            </p:cNvPr>
            <p:cNvSpPr/>
            <p:nvPr/>
          </p:nvSpPr>
          <p:spPr>
            <a:xfrm>
              <a:off x="4069514" y="8875690"/>
              <a:ext cx="20955" cy="30480"/>
            </a:xfrm>
            <a:custGeom>
              <a:avLst/>
              <a:gdLst/>
              <a:ahLst/>
              <a:cxnLst/>
              <a:rect l="l" t="t" r="r" b="b"/>
              <a:pathLst>
                <a:path w="20954" h="30479">
                  <a:moveTo>
                    <a:pt x="15274" y="11220"/>
                  </a:moveTo>
                  <a:lnTo>
                    <a:pt x="13065" y="10102"/>
                  </a:lnTo>
                  <a:lnTo>
                    <a:pt x="4176" y="5064"/>
                  </a:lnTo>
                  <a:lnTo>
                    <a:pt x="0" y="0"/>
                  </a:lnTo>
                  <a:lnTo>
                    <a:pt x="2677" y="2521"/>
                  </a:lnTo>
                  <a:lnTo>
                    <a:pt x="7886" y="5470"/>
                  </a:lnTo>
                  <a:lnTo>
                    <a:pt x="12624" y="8426"/>
                  </a:lnTo>
                  <a:lnTo>
                    <a:pt x="15274" y="11220"/>
                  </a:lnTo>
                  <a:close/>
                </a:path>
                <a:path w="20954" h="30479">
                  <a:moveTo>
                    <a:pt x="17508" y="14955"/>
                  </a:moveTo>
                  <a:lnTo>
                    <a:pt x="16519" y="12533"/>
                  </a:lnTo>
                  <a:lnTo>
                    <a:pt x="15274" y="11220"/>
                  </a:lnTo>
                  <a:lnTo>
                    <a:pt x="17328" y="12260"/>
                  </a:lnTo>
                  <a:lnTo>
                    <a:pt x="17508" y="14955"/>
                  </a:lnTo>
                  <a:close/>
                </a:path>
                <a:path w="20954" h="30479">
                  <a:moveTo>
                    <a:pt x="20527" y="30003"/>
                  </a:moveTo>
                  <a:lnTo>
                    <a:pt x="18260" y="26221"/>
                  </a:lnTo>
                  <a:lnTo>
                    <a:pt x="17508" y="14955"/>
                  </a:lnTo>
                  <a:lnTo>
                    <a:pt x="19258" y="19242"/>
                  </a:lnTo>
                  <a:lnTo>
                    <a:pt x="20527" y="30003"/>
                  </a:lnTo>
                  <a:close/>
                </a:path>
              </a:pathLst>
            </a:custGeom>
            <a:solidFill>
              <a:srgbClr val="668A3B"/>
            </a:solidFill>
          </p:spPr>
          <p:txBody>
            <a:bodyPr wrap="square" lIns="0" tIns="0" rIns="0" bIns="0" rtlCol="0"/>
            <a:lstStyle/>
            <a:p>
              <a:endParaRPr/>
            </a:p>
          </p:txBody>
        </p:sp>
        <p:sp>
          <p:nvSpPr>
            <p:cNvPr id="6651" name="object 79">
              <a:extLst>
                <a:ext uri="{FF2B5EF4-FFF2-40B4-BE49-F238E27FC236}">
                  <a16:creationId xmlns:a16="http://schemas.microsoft.com/office/drawing/2014/main" id="{110BF1C4-117F-44D3-90C6-9137F8E0FF39}"/>
                </a:ext>
              </a:extLst>
            </p:cNvPr>
            <p:cNvSpPr/>
            <p:nvPr/>
          </p:nvSpPr>
          <p:spPr>
            <a:xfrm>
              <a:off x="4059137" y="8850393"/>
              <a:ext cx="94615" cy="61594"/>
            </a:xfrm>
            <a:custGeom>
              <a:avLst/>
              <a:gdLst/>
              <a:ahLst/>
              <a:cxnLst/>
              <a:rect l="l" t="t" r="r" b="b"/>
              <a:pathLst>
                <a:path w="94614" h="61595">
                  <a:moveTo>
                    <a:pt x="7603" y="4729"/>
                  </a:moveTo>
                  <a:lnTo>
                    <a:pt x="0" y="0"/>
                  </a:lnTo>
                  <a:lnTo>
                    <a:pt x="7421" y="4596"/>
                  </a:lnTo>
                  <a:lnTo>
                    <a:pt x="7603" y="4729"/>
                  </a:lnTo>
                  <a:close/>
                </a:path>
                <a:path w="94614" h="61595">
                  <a:moveTo>
                    <a:pt x="46545" y="45832"/>
                  </a:moveTo>
                  <a:lnTo>
                    <a:pt x="40352" y="33054"/>
                  </a:lnTo>
                  <a:lnTo>
                    <a:pt x="23581" y="16409"/>
                  </a:lnTo>
                  <a:lnTo>
                    <a:pt x="7603" y="4729"/>
                  </a:lnTo>
                  <a:lnTo>
                    <a:pt x="25549" y="15893"/>
                  </a:lnTo>
                  <a:lnTo>
                    <a:pt x="39038" y="26635"/>
                  </a:lnTo>
                  <a:lnTo>
                    <a:pt x="44940" y="37125"/>
                  </a:lnTo>
                  <a:lnTo>
                    <a:pt x="46545" y="45832"/>
                  </a:lnTo>
                  <a:close/>
                </a:path>
                <a:path w="94614" h="61595">
                  <a:moveTo>
                    <a:pt x="87252" y="9709"/>
                  </a:moveTo>
                  <a:lnTo>
                    <a:pt x="87657" y="9383"/>
                  </a:lnTo>
                  <a:lnTo>
                    <a:pt x="93995" y="5259"/>
                  </a:lnTo>
                  <a:lnTo>
                    <a:pt x="87252" y="9709"/>
                  </a:lnTo>
                  <a:close/>
                </a:path>
                <a:path w="94614" h="61595">
                  <a:moveTo>
                    <a:pt x="52549" y="54231"/>
                  </a:moveTo>
                  <a:lnTo>
                    <a:pt x="49787" y="54231"/>
                  </a:lnTo>
                  <a:lnTo>
                    <a:pt x="53785" y="43788"/>
                  </a:lnTo>
                  <a:lnTo>
                    <a:pt x="61622" y="31318"/>
                  </a:lnTo>
                  <a:lnTo>
                    <a:pt x="74594" y="18061"/>
                  </a:lnTo>
                  <a:lnTo>
                    <a:pt x="87252" y="9709"/>
                  </a:lnTo>
                  <a:lnTo>
                    <a:pt x="73461" y="20808"/>
                  </a:lnTo>
                  <a:lnTo>
                    <a:pt x="58637" y="38115"/>
                  </a:lnTo>
                  <a:lnTo>
                    <a:pt x="52549" y="54231"/>
                  </a:lnTo>
                  <a:close/>
                </a:path>
                <a:path w="94614" h="61595">
                  <a:moveTo>
                    <a:pt x="49616" y="52262"/>
                  </a:moveTo>
                  <a:lnTo>
                    <a:pt x="47731" y="52262"/>
                  </a:lnTo>
                  <a:lnTo>
                    <a:pt x="46545" y="45832"/>
                  </a:lnTo>
                  <a:lnTo>
                    <a:pt x="49605" y="52145"/>
                  </a:lnTo>
                  <a:close/>
                </a:path>
                <a:path w="94614" h="61595">
                  <a:moveTo>
                    <a:pt x="50228" y="61042"/>
                  </a:moveTo>
                  <a:lnTo>
                    <a:pt x="48435" y="60995"/>
                  </a:lnTo>
                  <a:lnTo>
                    <a:pt x="48367" y="59657"/>
                  </a:lnTo>
                  <a:lnTo>
                    <a:pt x="47730" y="52261"/>
                  </a:lnTo>
                  <a:lnTo>
                    <a:pt x="49616" y="52262"/>
                  </a:lnTo>
                  <a:lnTo>
                    <a:pt x="49787" y="54231"/>
                  </a:lnTo>
                  <a:lnTo>
                    <a:pt x="52549" y="54231"/>
                  </a:lnTo>
                  <a:lnTo>
                    <a:pt x="50413" y="59884"/>
                  </a:lnTo>
                  <a:lnTo>
                    <a:pt x="50228" y="61042"/>
                  </a:lnTo>
                  <a:close/>
                </a:path>
              </a:pathLst>
            </a:custGeom>
            <a:solidFill>
              <a:srgbClr val="668A3B"/>
            </a:solidFill>
          </p:spPr>
          <p:txBody>
            <a:bodyPr wrap="square" lIns="0" tIns="0" rIns="0" bIns="0" rtlCol="0"/>
            <a:lstStyle/>
            <a:p>
              <a:endParaRPr/>
            </a:p>
          </p:txBody>
        </p:sp>
        <p:sp>
          <p:nvSpPr>
            <p:cNvPr id="6652" name="object 80">
              <a:extLst>
                <a:ext uri="{FF2B5EF4-FFF2-40B4-BE49-F238E27FC236}">
                  <a16:creationId xmlns:a16="http://schemas.microsoft.com/office/drawing/2014/main" id="{560BE7F3-9A2D-4824-AAE5-0610D0CDC75A}"/>
                </a:ext>
              </a:extLst>
            </p:cNvPr>
            <p:cNvSpPr/>
            <p:nvPr/>
          </p:nvSpPr>
          <p:spPr>
            <a:xfrm>
              <a:off x="4057333" y="8855077"/>
              <a:ext cx="59055" cy="56515"/>
            </a:xfrm>
            <a:custGeom>
              <a:avLst/>
              <a:gdLst/>
              <a:ahLst/>
              <a:cxnLst/>
              <a:rect l="l" t="t" r="r" b="b"/>
              <a:pathLst>
                <a:path w="59054" h="56515">
                  <a:moveTo>
                    <a:pt x="46637" y="45011"/>
                  </a:moveTo>
                  <a:lnTo>
                    <a:pt x="44842" y="45011"/>
                  </a:lnTo>
                  <a:lnTo>
                    <a:pt x="44458" y="42598"/>
                  </a:lnTo>
                  <a:lnTo>
                    <a:pt x="44196" y="39902"/>
                  </a:lnTo>
                  <a:lnTo>
                    <a:pt x="44196" y="36937"/>
                  </a:lnTo>
                  <a:lnTo>
                    <a:pt x="44870" y="28574"/>
                  </a:lnTo>
                  <a:lnTo>
                    <a:pt x="47229" y="19415"/>
                  </a:lnTo>
                  <a:lnTo>
                    <a:pt x="51776" y="9782"/>
                  </a:lnTo>
                  <a:lnTo>
                    <a:pt x="59015" y="0"/>
                  </a:lnTo>
                  <a:lnTo>
                    <a:pt x="56855" y="3116"/>
                  </a:lnTo>
                  <a:lnTo>
                    <a:pt x="52188" y="11407"/>
                  </a:lnTo>
                  <a:lnTo>
                    <a:pt x="47733" y="23289"/>
                  </a:lnTo>
                  <a:lnTo>
                    <a:pt x="46233" y="36937"/>
                  </a:lnTo>
                  <a:lnTo>
                    <a:pt x="46207" y="42700"/>
                  </a:lnTo>
                  <a:lnTo>
                    <a:pt x="46637" y="45011"/>
                  </a:lnTo>
                  <a:close/>
                </a:path>
                <a:path w="59054" h="56515">
                  <a:moveTo>
                    <a:pt x="5297" y="15903"/>
                  </a:moveTo>
                  <a:lnTo>
                    <a:pt x="0" y="14128"/>
                  </a:lnTo>
                  <a:lnTo>
                    <a:pt x="5112" y="15821"/>
                  </a:lnTo>
                  <a:lnTo>
                    <a:pt x="5297" y="15903"/>
                  </a:lnTo>
                  <a:close/>
                </a:path>
                <a:path w="59054" h="56515">
                  <a:moveTo>
                    <a:pt x="39301" y="38926"/>
                  </a:moveTo>
                  <a:lnTo>
                    <a:pt x="31802" y="30692"/>
                  </a:lnTo>
                  <a:lnTo>
                    <a:pt x="17136" y="21152"/>
                  </a:lnTo>
                  <a:lnTo>
                    <a:pt x="5297" y="15903"/>
                  </a:lnTo>
                  <a:lnTo>
                    <a:pt x="18231" y="20237"/>
                  </a:lnTo>
                  <a:lnTo>
                    <a:pt x="28951" y="25784"/>
                  </a:lnTo>
                  <a:lnTo>
                    <a:pt x="36339" y="33926"/>
                  </a:lnTo>
                  <a:lnTo>
                    <a:pt x="39301" y="38926"/>
                  </a:lnTo>
                  <a:close/>
                </a:path>
                <a:path w="59054" h="56515">
                  <a:moveTo>
                    <a:pt x="49584" y="56160"/>
                  </a:moveTo>
                  <a:lnTo>
                    <a:pt x="48379" y="56069"/>
                  </a:lnTo>
                  <a:lnTo>
                    <a:pt x="48024" y="55823"/>
                  </a:lnTo>
                  <a:lnTo>
                    <a:pt x="47080" y="53950"/>
                  </a:lnTo>
                  <a:lnTo>
                    <a:pt x="46179" y="50947"/>
                  </a:lnTo>
                  <a:lnTo>
                    <a:pt x="45734" y="50050"/>
                  </a:lnTo>
                  <a:lnTo>
                    <a:pt x="44573" y="47825"/>
                  </a:lnTo>
                  <a:lnTo>
                    <a:pt x="39301" y="38926"/>
                  </a:lnTo>
                  <a:lnTo>
                    <a:pt x="44842" y="45011"/>
                  </a:lnTo>
                  <a:lnTo>
                    <a:pt x="46637" y="45011"/>
                  </a:lnTo>
                  <a:lnTo>
                    <a:pt x="47063" y="47306"/>
                  </a:lnTo>
                  <a:lnTo>
                    <a:pt x="47970" y="50525"/>
                  </a:lnTo>
                  <a:lnTo>
                    <a:pt x="49506" y="53600"/>
                  </a:lnTo>
                  <a:lnTo>
                    <a:pt x="49968" y="54965"/>
                  </a:lnTo>
                  <a:lnTo>
                    <a:pt x="49968" y="55988"/>
                  </a:lnTo>
                  <a:lnTo>
                    <a:pt x="49584" y="56160"/>
                  </a:lnTo>
                  <a:close/>
                </a:path>
              </a:pathLst>
            </a:custGeom>
            <a:solidFill>
              <a:srgbClr val="C6A671"/>
            </a:solidFill>
          </p:spPr>
          <p:txBody>
            <a:bodyPr wrap="square" lIns="0" tIns="0" rIns="0" bIns="0" rtlCol="0"/>
            <a:lstStyle/>
            <a:p>
              <a:endParaRPr/>
            </a:p>
          </p:txBody>
        </p:sp>
        <p:sp>
          <p:nvSpPr>
            <p:cNvPr id="6653" name="object 81">
              <a:extLst>
                <a:ext uri="{FF2B5EF4-FFF2-40B4-BE49-F238E27FC236}">
                  <a16:creationId xmlns:a16="http://schemas.microsoft.com/office/drawing/2014/main" id="{6CA0EE50-D1FA-4BFE-BA8F-B95BABC4A20D}"/>
                </a:ext>
              </a:extLst>
            </p:cNvPr>
            <p:cNvSpPr/>
            <p:nvPr/>
          </p:nvSpPr>
          <p:spPr>
            <a:xfrm>
              <a:off x="4038094" y="8843344"/>
              <a:ext cx="116747" cy="68040"/>
            </a:xfrm>
            <a:prstGeom prst="rect">
              <a:avLst/>
            </a:prstGeom>
            <a:blipFill>
              <a:blip r:embed="rId1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654" name="object 82">
              <a:extLst>
                <a:ext uri="{FF2B5EF4-FFF2-40B4-BE49-F238E27FC236}">
                  <a16:creationId xmlns:a16="http://schemas.microsoft.com/office/drawing/2014/main" id="{0D5156E0-B8D2-447D-B533-31EE16B0258A}"/>
                </a:ext>
              </a:extLst>
            </p:cNvPr>
            <p:cNvSpPr/>
            <p:nvPr/>
          </p:nvSpPr>
          <p:spPr>
            <a:xfrm>
              <a:off x="4704862" y="8825027"/>
              <a:ext cx="77812" cy="91010"/>
            </a:xfrm>
            <a:prstGeom prst="rect">
              <a:avLst/>
            </a:prstGeom>
            <a:blipFill>
              <a:blip r:embed="rId1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655" name="object 83">
              <a:extLst>
                <a:ext uri="{FF2B5EF4-FFF2-40B4-BE49-F238E27FC236}">
                  <a16:creationId xmlns:a16="http://schemas.microsoft.com/office/drawing/2014/main" id="{D600E8FE-15F2-499A-9C3B-A663BE40B6C3}"/>
                </a:ext>
              </a:extLst>
            </p:cNvPr>
            <p:cNvSpPr/>
            <p:nvPr/>
          </p:nvSpPr>
          <p:spPr>
            <a:xfrm>
              <a:off x="4480313" y="8332011"/>
              <a:ext cx="1905" cy="0"/>
            </a:xfrm>
            <a:custGeom>
              <a:avLst/>
              <a:gdLst/>
              <a:ahLst/>
              <a:cxnLst/>
              <a:rect l="l" t="t" r="r" b="b"/>
              <a:pathLst>
                <a:path w="1904">
                  <a:moveTo>
                    <a:pt x="1701" y="0"/>
                  </a:moveTo>
                  <a:lnTo>
                    <a:pt x="0" y="0"/>
                  </a:lnTo>
                </a:path>
              </a:pathLst>
            </a:custGeom>
            <a:solidFill>
              <a:srgbClr val="FFFFFF"/>
            </a:solidFill>
          </p:spPr>
          <p:txBody>
            <a:bodyPr wrap="square" lIns="0" tIns="0" rIns="0" bIns="0" rtlCol="0"/>
            <a:lstStyle/>
            <a:p>
              <a:endParaRPr/>
            </a:p>
          </p:txBody>
        </p:sp>
        <p:sp>
          <p:nvSpPr>
            <p:cNvPr id="6656" name="object 84">
              <a:extLst>
                <a:ext uri="{FF2B5EF4-FFF2-40B4-BE49-F238E27FC236}">
                  <a16:creationId xmlns:a16="http://schemas.microsoft.com/office/drawing/2014/main" id="{EE1FC2A3-69B9-4890-B4D0-43C8F51976AA}"/>
                </a:ext>
              </a:extLst>
            </p:cNvPr>
            <p:cNvSpPr/>
            <p:nvPr/>
          </p:nvSpPr>
          <p:spPr>
            <a:xfrm>
              <a:off x="4035273" y="7992478"/>
              <a:ext cx="59695" cy="45680"/>
            </a:xfrm>
            <a:prstGeom prst="rect">
              <a:avLst/>
            </a:prstGeom>
            <a:blipFill>
              <a:blip r:embed="rId1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657" name="object 85">
              <a:extLst>
                <a:ext uri="{FF2B5EF4-FFF2-40B4-BE49-F238E27FC236}">
                  <a16:creationId xmlns:a16="http://schemas.microsoft.com/office/drawing/2014/main" id="{F64A2239-CF0E-41CA-BB2D-D2654B1998EF}"/>
                </a:ext>
              </a:extLst>
            </p:cNvPr>
            <p:cNvSpPr/>
            <p:nvPr/>
          </p:nvSpPr>
          <p:spPr>
            <a:xfrm>
              <a:off x="4018610" y="8017395"/>
              <a:ext cx="84010" cy="51168"/>
            </a:xfrm>
            <a:prstGeom prst="rect">
              <a:avLst/>
            </a:prstGeom>
            <a:blipFill>
              <a:blip r:embed="rId1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658" name="object 86">
              <a:extLst>
                <a:ext uri="{FF2B5EF4-FFF2-40B4-BE49-F238E27FC236}">
                  <a16:creationId xmlns:a16="http://schemas.microsoft.com/office/drawing/2014/main" id="{07AB42DA-8409-4ABA-A73A-928519E74CBA}"/>
                </a:ext>
              </a:extLst>
            </p:cNvPr>
            <p:cNvSpPr/>
            <p:nvPr/>
          </p:nvSpPr>
          <p:spPr>
            <a:xfrm>
              <a:off x="4051757" y="7895615"/>
              <a:ext cx="146621" cy="118892"/>
            </a:xfrm>
            <a:prstGeom prst="rect">
              <a:avLst/>
            </a:prstGeom>
            <a:blipFill>
              <a:blip r:embed="rId1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659" name="object 87">
              <a:extLst>
                <a:ext uri="{FF2B5EF4-FFF2-40B4-BE49-F238E27FC236}">
                  <a16:creationId xmlns:a16="http://schemas.microsoft.com/office/drawing/2014/main" id="{DF10F96A-1C84-418B-ADC3-56C1E4DF2061}"/>
                </a:ext>
              </a:extLst>
            </p:cNvPr>
            <p:cNvSpPr/>
            <p:nvPr/>
          </p:nvSpPr>
          <p:spPr>
            <a:xfrm>
              <a:off x="5064438" y="8548485"/>
              <a:ext cx="2540" cy="0"/>
            </a:xfrm>
            <a:custGeom>
              <a:avLst/>
              <a:gdLst/>
              <a:ahLst/>
              <a:cxnLst/>
              <a:rect l="l" t="t" r="r" b="b"/>
              <a:pathLst>
                <a:path w="2539">
                  <a:moveTo>
                    <a:pt x="0" y="0"/>
                  </a:moveTo>
                  <a:lnTo>
                    <a:pt x="2247" y="0"/>
                  </a:lnTo>
                </a:path>
              </a:pathLst>
            </a:custGeom>
            <a:solidFill>
              <a:srgbClr val="FFFFFF"/>
            </a:solidFill>
          </p:spPr>
          <p:txBody>
            <a:bodyPr wrap="square" lIns="0" tIns="0" rIns="0" bIns="0" rtlCol="0"/>
            <a:lstStyle/>
            <a:p>
              <a:endParaRPr/>
            </a:p>
          </p:txBody>
        </p:sp>
        <p:sp>
          <p:nvSpPr>
            <p:cNvPr id="6660" name="object 88">
              <a:extLst>
                <a:ext uri="{FF2B5EF4-FFF2-40B4-BE49-F238E27FC236}">
                  <a16:creationId xmlns:a16="http://schemas.microsoft.com/office/drawing/2014/main" id="{B1F43052-2276-4686-91F5-C1B9E4B8FA93}"/>
                </a:ext>
              </a:extLst>
            </p:cNvPr>
            <p:cNvSpPr/>
            <p:nvPr/>
          </p:nvSpPr>
          <p:spPr>
            <a:xfrm>
              <a:off x="4766703" y="8310550"/>
              <a:ext cx="148773" cy="79819"/>
            </a:xfrm>
            <a:prstGeom prst="rect">
              <a:avLst/>
            </a:prstGeom>
            <a:blipFill>
              <a:blip r:embed="rId2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661" name="object 89">
              <a:extLst>
                <a:ext uri="{FF2B5EF4-FFF2-40B4-BE49-F238E27FC236}">
                  <a16:creationId xmlns:a16="http://schemas.microsoft.com/office/drawing/2014/main" id="{822C5C51-5321-4EF8-ABA0-0B8FEABF2397}"/>
                </a:ext>
              </a:extLst>
            </p:cNvPr>
            <p:cNvSpPr/>
            <p:nvPr/>
          </p:nvSpPr>
          <p:spPr>
            <a:xfrm>
              <a:off x="4622465" y="8024258"/>
              <a:ext cx="296384" cy="269184"/>
            </a:xfrm>
            <a:prstGeom prst="rect">
              <a:avLst/>
            </a:prstGeom>
            <a:blipFill>
              <a:blip r:embed="rId2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662" name="object 90">
              <a:extLst>
                <a:ext uri="{FF2B5EF4-FFF2-40B4-BE49-F238E27FC236}">
                  <a16:creationId xmlns:a16="http://schemas.microsoft.com/office/drawing/2014/main" id="{A4C15212-ECE6-454A-82D4-A8F95E80A75A}"/>
                </a:ext>
              </a:extLst>
            </p:cNvPr>
            <p:cNvSpPr/>
            <p:nvPr/>
          </p:nvSpPr>
          <p:spPr>
            <a:xfrm>
              <a:off x="4619142" y="8373871"/>
              <a:ext cx="328155" cy="164711"/>
            </a:xfrm>
            <a:prstGeom prst="rect">
              <a:avLst/>
            </a:prstGeom>
            <a:blipFill>
              <a:blip r:embed="rId2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663" name="object 91">
              <a:extLst>
                <a:ext uri="{FF2B5EF4-FFF2-40B4-BE49-F238E27FC236}">
                  <a16:creationId xmlns:a16="http://schemas.microsoft.com/office/drawing/2014/main" id="{5E41FD33-BE7E-4790-9814-4D7191CCC5BD}"/>
                </a:ext>
              </a:extLst>
            </p:cNvPr>
            <p:cNvSpPr/>
            <p:nvPr/>
          </p:nvSpPr>
          <p:spPr>
            <a:xfrm>
              <a:off x="4663376" y="8283714"/>
              <a:ext cx="225185" cy="58227"/>
            </a:xfrm>
            <a:prstGeom prst="rect">
              <a:avLst/>
            </a:prstGeom>
            <a:blipFill>
              <a:blip r:embed="rId2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664" name="object 92">
              <a:extLst>
                <a:ext uri="{FF2B5EF4-FFF2-40B4-BE49-F238E27FC236}">
                  <a16:creationId xmlns:a16="http://schemas.microsoft.com/office/drawing/2014/main" id="{B1247167-4A2F-4B18-9C1D-390239211D98}"/>
                </a:ext>
              </a:extLst>
            </p:cNvPr>
            <p:cNvSpPr/>
            <p:nvPr/>
          </p:nvSpPr>
          <p:spPr>
            <a:xfrm>
              <a:off x="4597196" y="8308962"/>
              <a:ext cx="357288" cy="126250"/>
            </a:xfrm>
            <a:prstGeom prst="rect">
              <a:avLst/>
            </a:prstGeom>
            <a:blipFill>
              <a:blip r:embed="rId2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665" name="object 93">
              <a:extLst>
                <a:ext uri="{FF2B5EF4-FFF2-40B4-BE49-F238E27FC236}">
                  <a16:creationId xmlns:a16="http://schemas.microsoft.com/office/drawing/2014/main" id="{2D2BDACE-9785-42B0-A214-1E06913A9247}"/>
                </a:ext>
              </a:extLst>
            </p:cNvPr>
            <p:cNvSpPr/>
            <p:nvPr/>
          </p:nvSpPr>
          <p:spPr>
            <a:xfrm>
              <a:off x="4607605" y="8403111"/>
              <a:ext cx="168668" cy="74993"/>
            </a:xfrm>
            <a:prstGeom prst="rect">
              <a:avLst/>
            </a:prstGeom>
            <a:blipFill>
              <a:blip r:embed="rId2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666" name="object 94">
              <a:extLst>
                <a:ext uri="{FF2B5EF4-FFF2-40B4-BE49-F238E27FC236}">
                  <a16:creationId xmlns:a16="http://schemas.microsoft.com/office/drawing/2014/main" id="{358D4FBE-080A-4C10-9322-66691E7D9945}"/>
                </a:ext>
              </a:extLst>
            </p:cNvPr>
            <p:cNvSpPr/>
            <p:nvPr/>
          </p:nvSpPr>
          <p:spPr>
            <a:xfrm>
              <a:off x="4753795" y="8227733"/>
              <a:ext cx="134065" cy="70294"/>
            </a:xfrm>
            <a:prstGeom prst="rect">
              <a:avLst/>
            </a:prstGeom>
            <a:blipFill>
              <a:blip r:embed="rId2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667" name="object 95">
              <a:extLst>
                <a:ext uri="{FF2B5EF4-FFF2-40B4-BE49-F238E27FC236}">
                  <a16:creationId xmlns:a16="http://schemas.microsoft.com/office/drawing/2014/main" id="{D87EE1BE-1083-45ED-A8A9-57F99A81D641}"/>
                </a:ext>
              </a:extLst>
            </p:cNvPr>
            <p:cNvSpPr/>
            <p:nvPr/>
          </p:nvSpPr>
          <p:spPr>
            <a:xfrm>
              <a:off x="4737658" y="8188431"/>
              <a:ext cx="43916" cy="42824"/>
            </a:xfrm>
            <a:prstGeom prst="rect">
              <a:avLst/>
            </a:prstGeom>
            <a:blipFill>
              <a:blip r:embed="rId2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668" name="object 96">
              <a:extLst>
                <a:ext uri="{FF2B5EF4-FFF2-40B4-BE49-F238E27FC236}">
                  <a16:creationId xmlns:a16="http://schemas.microsoft.com/office/drawing/2014/main" id="{A0A25514-DB1E-4FC6-87EB-8612EEC0BD1D}"/>
                </a:ext>
              </a:extLst>
            </p:cNvPr>
            <p:cNvSpPr/>
            <p:nvPr/>
          </p:nvSpPr>
          <p:spPr>
            <a:xfrm>
              <a:off x="4765992" y="8268283"/>
              <a:ext cx="182257" cy="125755"/>
            </a:xfrm>
            <a:prstGeom prst="rect">
              <a:avLst/>
            </a:prstGeom>
            <a:blipFill>
              <a:blip r:embed="rId2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669" name="object 97">
              <a:extLst>
                <a:ext uri="{FF2B5EF4-FFF2-40B4-BE49-F238E27FC236}">
                  <a16:creationId xmlns:a16="http://schemas.microsoft.com/office/drawing/2014/main" id="{CD39170A-2CE8-4350-86D5-EEFD297D5C94}"/>
                </a:ext>
              </a:extLst>
            </p:cNvPr>
            <p:cNvSpPr/>
            <p:nvPr/>
          </p:nvSpPr>
          <p:spPr>
            <a:xfrm>
              <a:off x="4607013" y="8362683"/>
              <a:ext cx="87422" cy="31983"/>
            </a:xfrm>
            <a:prstGeom prst="rect">
              <a:avLst/>
            </a:prstGeom>
            <a:blipFill>
              <a:blip r:embed="rId2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670" name="object 98">
              <a:extLst>
                <a:ext uri="{FF2B5EF4-FFF2-40B4-BE49-F238E27FC236}">
                  <a16:creationId xmlns:a16="http://schemas.microsoft.com/office/drawing/2014/main" id="{DEB8117F-90A8-4B0E-80E6-4FE303A98421}"/>
                </a:ext>
              </a:extLst>
            </p:cNvPr>
            <p:cNvSpPr/>
            <p:nvPr/>
          </p:nvSpPr>
          <p:spPr>
            <a:xfrm>
              <a:off x="4647349" y="7969973"/>
              <a:ext cx="234984" cy="224167"/>
            </a:xfrm>
            <a:prstGeom prst="rect">
              <a:avLst/>
            </a:prstGeom>
            <a:blipFill>
              <a:blip r:embed="rId3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671" name="object 99">
              <a:extLst>
                <a:ext uri="{FF2B5EF4-FFF2-40B4-BE49-F238E27FC236}">
                  <a16:creationId xmlns:a16="http://schemas.microsoft.com/office/drawing/2014/main" id="{A493BF17-288F-4BEB-B5A9-E70B2D8A030B}"/>
                </a:ext>
              </a:extLst>
            </p:cNvPr>
            <p:cNvSpPr/>
            <p:nvPr/>
          </p:nvSpPr>
          <p:spPr>
            <a:xfrm>
              <a:off x="4605401" y="8249036"/>
              <a:ext cx="199085" cy="166547"/>
            </a:xfrm>
            <a:prstGeom prst="rect">
              <a:avLst/>
            </a:prstGeom>
            <a:blipFill>
              <a:blip r:embed="rId3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672" name="object 100">
              <a:extLst>
                <a:ext uri="{FF2B5EF4-FFF2-40B4-BE49-F238E27FC236}">
                  <a16:creationId xmlns:a16="http://schemas.microsoft.com/office/drawing/2014/main" id="{117D70AB-73D7-41E3-BF29-5864E4546A31}"/>
                </a:ext>
              </a:extLst>
            </p:cNvPr>
            <p:cNvSpPr/>
            <p:nvPr/>
          </p:nvSpPr>
          <p:spPr>
            <a:xfrm>
              <a:off x="4681537" y="8360994"/>
              <a:ext cx="265196" cy="178307"/>
            </a:xfrm>
            <a:prstGeom prst="rect">
              <a:avLst/>
            </a:prstGeom>
            <a:blipFill>
              <a:blip r:embed="rId3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673" name="object 101">
              <a:extLst>
                <a:ext uri="{FF2B5EF4-FFF2-40B4-BE49-F238E27FC236}">
                  <a16:creationId xmlns:a16="http://schemas.microsoft.com/office/drawing/2014/main" id="{670CA721-EF09-48C5-885D-C992A2D88C62}"/>
                </a:ext>
              </a:extLst>
            </p:cNvPr>
            <p:cNvSpPr/>
            <p:nvPr/>
          </p:nvSpPr>
          <p:spPr>
            <a:xfrm>
              <a:off x="5169941" y="8673736"/>
              <a:ext cx="75565" cy="60960"/>
            </a:xfrm>
            <a:custGeom>
              <a:avLst/>
              <a:gdLst/>
              <a:ahLst/>
              <a:cxnLst/>
              <a:rect l="l" t="t" r="r" b="b"/>
              <a:pathLst>
                <a:path w="75564" h="60959">
                  <a:moveTo>
                    <a:pt x="55849" y="49860"/>
                  </a:moveTo>
                  <a:lnTo>
                    <a:pt x="56565" y="51015"/>
                  </a:lnTo>
                  <a:lnTo>
                    <a:pt x="60159" y="54838"/>
                  </a:lnTo>
                  <a:lnTo>
                    <a:pt x="63119" y="57937"/>
                  </a:lnTo>
                  <a:lnTo>
                    <a:pt x="66636" y="60566"/>
                  </a:lnTo>
                  <a:lnTo>
                    <a:pt x="69231" y="59821"/>
                  </a:lnTo>
                  <a:lnTo>
                    <a:pt x="66611" y="59512"/>
                  </a:lnTo>
                  <a:lnTo>
                    <a:pt x="62572" y="57302"/>
                  </a:lnTo>
                  <a:lnTo>
                    <a:pt x="60769" y="55346"/>
                  </a:lnTo>
                  <a:lnTo>
                    <a:pt x="55849" y="49860"/>
                  </a:lnTo>
                  <a:close/>
                </a:path>
                <a:path w="75564" h="60959">
                  <a:moveTo>
                    <a:pt x="69621" y="59709"/>
                  </a:moveTo>
                  <a:lnTo>
                    <a:pt x="69231" y="59821"/>
                  </a:lnTo>
                  <a:lnTo>
                    <a:pt x="69621" y="59709"/>
                  </a:lnTo>
                  <a:close/>
                </a:path>
                <a:path w="75564" h="60959">
                  <a:moveTo>
                    <a:pt x="74344" y="57920"/>
                  </a:moveTo>
                  <a:lnTo>
                    <a:pt x="69621" y="59709"/>
                  </a:lnTo>
                  <a:lnTo>
                    <a:pt x="74422" y="58331"/>
                  </a:lnTo>
                  <a:lnTo>
                    <a:pt x="74344" y="57920"/>
                  </a:lnTo>
                  <a:close/>
                </a:path>
                <a:path w="75564" h="60959">
                  <a:moveTo>
                    <a:pt x="72451" y="51550"/>
                  </a:moveTo>
                  <a:lnTo>
                    <a:pt x="73723" y="54648"/>
                  </a:lnTo>
                  <a:lnTo>
                    <a:pt x="74344" y="57920"/>
                  </a:lnTo>
                  <a:lnTo>
                    <a:pt x="75539" y="57467"/>
                  </a:lnTo>
                  <a:lnTo>
                    <a:pt x="72593" y="51777"/>
                  </a:lnTo>
                  <a:lnTo>
                    <a:pt x="72451" y="51550"/>
                  </a:lnTo>
                  <a:close/>
                </a:path>
                <a:path w="75564" h="60959">
                  <a:moveTo>
                    <a:pt x="57498" y="35081"/>
                  </a:moveTo>
                  <a:lnTo>
                    <a:pt x="58407" y="36741"/>
                  </a:lnTo>
                  <a:lnTo>
                    <a:pt x="60058" y="38328"/>
                  </a:lnTo>
                  <a:lnTo>
                    <a:pt x="63614" y="41249"/>
                  </a:lnTo>
                  <a:lnTo>
                    <a:pt x="65582" y="42583"/>
                  </a:lnTo>
                  <a:lnTo>
                    <a:pt x="68668" y="45770"/>
                  </a:lnTo>
                  <a:lnTo>
                    <a:pt x="69913" y="47459"/>
                  </a:lnTo>
                  <a:lnTo>
                    <a:pt x="72451" y="51550"/>
                  </a:lnTo>
                  <a:lnTo>
                    <a:pt x="71335" y="48831"/>
                  </a:lnTo>
                  <a:lnTo>
                    <a:pt x="68972" y="45579"/>
                  </a:lnTo>
                  <a:lnTo>
                    <a:pt x="64249" y="41376"/>
                  </a:lnTo>
                  <a:lnTo>
                    <a:pt x="62077" y="39941"/>
                  </a:lnTo>
                  <a:lnTo>
                    <a:pt x="60172" y="38176"/>
                  </a:lnTo>
                  <a:lnTo>
                    <a:pt x="58204" y="36296"/>
                  </a:lnTo>
                  <a:lnTo>
                    <a:pt x="57498" y="35081"/>
                  </a:lnTo>
                  <a:close/>
                </a:path>
                <a:path w="75564" h="60959">
                  <a:moveTo>
                    <a:pt x="52851" y="45579"/>
                  </a:moveTo>
                  <a:lnTo>
                    <a:pt x="55689" y="49682"/>
                  </a:lnTo>
                  <a:lnTo>
                    <a:pt x="55849" y="49860"/>
                  </a:lnTo>
                  <a:lnTo>
                    <a:pt x="53746" y="46469"/>
                  </a:lnTo>
                  <a:lnTo>
                    <a:pt x="52851" y="45579"/>
                  </a:lnTo>
                  <a:close/>
                </a:path>
                <a:path w="75564" h="60959">
                  <a:moveTo>
                    <a:pt x="40419" y="32447"/>
                  </a:moveTo>
                  <a:lnTo>
                    <a:pt x="41871" y="34023"/>
                  </a:lnTo>
                  <a:lnTo>
                    <a:pt x="45948" y="38328"/>
                  </a:lnTo>
                  <a:lnTo>
                    <a:pt x="47879" y="40639"/>
                  </a:lnTo>
                  <a:lnTo>
                    <a:pt x="52851" y="45579"/>
                  </a:lnTo>
                  <a:lnTo>
                    <a:pt x="47155" y="39636"/>
                  </a:lnTo>
                  <a:lnTo>
                    <a:pt x="45237" y="37350"/>
                  </a:lnTo>
                  <a:lnTo>
                    <a:pt x="41275" y="33261"/>
                  </a:lnTo>
                  <a:lnTo>
                    <a:pt x="40419" y="32447"/>
                  </a:lnTo>
                  <a:close/>
                </a:path>
                <a:path w="75564" h="60959">
                  <a:moveTo>
                    <a:pt x="56839" y="33878"/>
                  </a:moveTo>
                  <a:lnTo>
                    <a:pt x="56883" y="34023"/>
                  </a:lnTo>
                  <a:lnTo>
                    <a:pt x="57498" y="35081"/>
                  </a:lnTo>
                  <a:lnTo>
                    <a:pt x="56839" y="33878"/>
                  </a:lnTo>
                  <a:close/>
                </a:path>
                <a:path w="75564" h="60959">
                  <a:moveTo>
                    <a:pt x="55230" y="28599"/>
                  </a:moveTo>
                  <a:lnTo>
                    <a:pt x="56839" y="33878"/>
                  </a:lnTo>
                  <a:lnTo>
                    <a:pt x="55230" y="28599"/>
                  </a:lnTo>
                  <a:close/>
                </a:path>
                <a:path w="75564" h="60959">
                  <a:moveTo>
                    <a:pt x="25328" y="31848"/>
                  </a:moveTo>
                  <a:lnTo>
                    <a:pt x="23489" y="32222"/>
                  </a:lnTo>
                  <a:lnTo>
                    <a:pt x="24003" y="32461"/>
                  </a:lnTo>
                  <a:lnTo>
                    <a:pt x="25328" y="31848"/>
                  </a:lnTo>
                  <a:close/>
                </a:path>
                <a:path w="75564" h="60959">
                  <a:moveTo>
                    <a:pt x="39433" y="31509"/>
                  </a:moveTo>
                  <a:lnTo>
                    <a:pt x="40419" y="32447"/>
                  </a:lnTo>
                  <a:lnTo>
                    <a:pt x="39636" y="31597"/>
                  </a:lnTo>
                  <a:lnTo>
                    <a:pt x="39433" y="31509"/>
                  </a:lnTo>
                  <a:close/>
                </a:path>
                <a:path w="75564" h="60959">
                  <a:moveTo>
                    <a:pt x="20904" y="31000"/>
                  </a:moveTo>
                  <a:lnTo>
                    <a:pt x="20907" y="31153"/>
                  </a:lnTo>
                  <a:lnTo>
                    <a:pt x="23253" y="32270"/>
                  </a:lnTo>
                  <a:lnTo>
                    <a:pt x="23489" y="32222"/>
                  </a:lnTo>
                  <a:lnTo>
                    <a:pt x="20967" y="31051"/>
                  </a:lnTo>
                  <a:close/>
                </a:path>
                <a:path w="75564" h="60959">
                  <a:moveTo>
                    <a:pt x="32627" y="29431"/>
                  </a:moveTo>
                  <a:lnTo>
                    <a:pt x="32092" y="29502"/>
                  </a:lnTo>
                  <a:lnTo>
                    <a:pt x="29768" y="30213"/>
                  </a:lnTo>
                  <a:lnTo>
                    <a:pt x="26835" y="31153"/>
                  </a:lnTo>
                  <a:lnTo>
                    <a:pt x="25328" y="31848"/>
                  </a:lnTo>
                  <a:lnTo>
                    <a:pt x="25565" y="31800"/>
                  </a:lnTo>
                  <a:lnTo>
                    <a:pt x="30962" y="29971"/>
                  </a:lnTo>
                  <a:lnTo>
                    <a:pt x="32627" y="29431"/>
                  </a:lnTo>
                  <a:close/>
                </a:path>
                <a:path w="75564" h="60959">
                  <a:moveTo>
                    <a:pt x="34417" y="29197"/>
                  </a:moveTo>
                  <a:lnTo>
                    <a:pt x="34176" y="29228"/>
                  </a:lnTo>
                  <a:lnTo>
                    <a:pt x="39433" y="31509"/>
                  </a:lnTo>
                  <a:lnTo>
                    <a:pt x="39192" y="31280"/>
                  </a:lnTo>
                  <a:lnTo>
                    <a:pt x="34417" y="29197"/>
                  </a:lnTo>
                  <a:close/>
                </a:path>
                <a:path w="75564" h="60959">
                  <a:moveTo>
                    <a:pt x="33782" y="29057"/>
                  </a:moveTo>
                  <a:lnTo>
                    <a:pt x="32627" y="29431"/>
                  </a:lnTo>
                  <a:lnTo>
                    <a:pt x="34176" y="29228"/>
                  </a:lnTo>
                  <a:lnTo>
                    <a:pt x="33782" y="29057"/>
                  </a:lnTo>
                  <a:close/>
                </a:path>
                <a:path w="75564" h="60959">
                  <a:moveTo>
                    <a:pt x="20550" y="28935"/>
                  </a:moveTo>
                  <a:lnTo>
                    <a:pt x="22275" y="29057"/>
                  </a:lnTo>
                  <a:lnTo>
                    <a:pt x="24422" y="29070"/>
                  </a:lnTo>
                  <a:lnTo>
                    <a:pt x="20550" y="28935"/>
                  </a:lnTo>
                  <a:close/>
                </a:path>
                <a:path w="75564" h="60959">
                  <a:moveTo>
                    <a:pt x="10822" y="27872"/>
                  </a:moveTo>
                  <a:lnTo>
                    <a:pt x="12001" y="28257"/>
                  </a:lnTo>
                  <a:lnTo>
                    <a:pt x="18415" y="28930"/>
                  </a:lnTo>
                  <a:lnTo>
                    <a:pt x="20550" y="28935"/>
                  </a:lnTo>
                  <a:lnTo>
                    <a:pt x="14401" y="28346"/>
                  </a:lnTo>
                  <a:lnTo>
                    <a:pt x="10822" y="27872"/>
                  </a:lnTo>
                  <a:close/>
                </a:path>
                <a:path w="75564" h="60959">
                  <a:moveTo>
                    <a:pt x="55141" y="23185"/>
                  </a:moveTo>
                  <a:lnTo>
                    <a:pt x="55044" y="26123"/>
                  </a:lnTo>
                  <a:lnTo>
                    <a:pt x="55213" y="28374"/>
                  </a:lnTo>
                  <a:lnTo>
                    <a:pt x="55141" y="23185"/>
                  </a:lnTo>
                  <a:close/>
                </a:path>
                <a:path w="75564" h="60959">
                  <a:moveTo>
                    <a:pt x="1432" y="24594"/>
                  </a:moveTo>
                  <a:lnTo>
                    <a:pt x="1676" y="25120"/>
                  </a:lnTo>
                  <a:lnTo>
                    <a:pt x="4902" y="26123"/>
                  </a:lnTo>
                  <a:lnTo>
                    <a:pt x="10822" y="27872"/>
                  </a:lnTo>
                  <a:lnTo>
                    <a:pt x="3873" y="25603"/>
                  </a:lnTo>
                  <a:lnTo>
                    <a:pt x="1432" y="24594"/>
                  </a:lnTo>
                  <a:close/>
                </a:path>
                <a:path w="75564" h="60959">
                  <a:moveTo>
                    <a:pt x="263" y="22075"/>
                  </a:moveTo>
                  <a:lnTo>
                    <a:pt x="0" y="24002"/>
                  </a:lnTo>
                  <a:lnTo>
                    <a:pt x="1432" y="24594"/>
                  </a:lnTo>
                  <a:lnTo>
                    <a:pt x="263" y="22075"/>
                  </a:lnTo>
                  <a:close/>
                </a:path>
                <a:path w="75564" h="60959">
                  <a:moveTo>
                    <a:pt x="55143" y="21296"/>
                  </a:moveTo>
                  <a:lnTo>
                    <a:pt x="55141" y="23185"/>
                  </a:lnTo>
                  <a:lnTo>
                    <a:pt x="55222" y="22656"/>
                  </a:lnTo>
                  <a:lnTo>
                    <a:pt x="55143" y="21296"/>
                  </a:lnTo>
                  <a:close/>
                </a:path>
                <a:path w="75564" h="60959">
                  <a:moveTo>
                    <a:pt x="565" y="19856"/>
                  </a:moveTo>
                  <a:lnTo>
                    <a:pt x="203" y="20662"/>
                  </a:lnTo>
                  <a:lnTo>
                    <a:pt x="114" y="21755"/>
                  </a:lnTo>
                  <a:lnTo>
                    <a:pt x="263" y="22075"/>
                  </a:lnTo>
                  <a:lnTo>
                    <a:pt x="565" y="19856"/>
                  </a:lnTo>
                  <a:close/>
                </a:path>
                <a:path w="75564" h="60959">
                  <a:moveTo>
                    <a:pt x="54527" y="18305"/>
                  </a:moveTo>
                  <a:lnTo>
                    <a:pt x="55143" y="21296"/>
                  </a:lnTo>
                  <a:lnTo>
                    <a:pt x="55209" y="19164"/>
                  </a:lnTo>
                  <a:lnTo>
                    <a:pt x="54527" y="18305"/>
                  </a:lnTo>
                  <a:close/>
                </a:path>
                <a:path w="75564" h="60959">
                  <a:moveTo>
                    <a:pt x="1766" y="17471"/>
                  </a:moveTo>
                  <a:lnTo>
                    <a:pt x="660" y="19164"/>
                  </a:lnTo>
                  <a:lnTo>
                    <a:pt x="565" y="19856"/>
                  </a:lnTo>
                  <a:lnTo>
                    <a:pt x="1117" y="18630"/>
                  </a:lnTo>
                  <a:lnTo>
                    <a:pt x="1766" y="17471"/>
                  </a:lnTo>
                  <a:close/>
                </a:path>
                <a:path w="75564" h="60959">
                  <a:moveTo>
                    <a:pt x="11437" y="18104"/>
                  </a:moveTo>
                  <a:lnTo>
                    <a:pt x="7749" y="18567"/>
                  </a:lnTo>
                  <a:lnTo>
                    <a:pt x="8089" y="18859"/>
                  </a:lnTo>
                  <a:lnTo>
                    <a:pt x="11437" y="18104"/>
                  </a:lnTo>
                  <a:close/>
                </a:path>
                <a:path w="75564" h="60959">
                  <a:moveTo>
                    <a:pt x="5799" y="16852"/>
                  </a:moveTo>
                  <a:lnTo>
                    <a:pt x="2171" y="16852"/>
                  </a:lnTo>
                  <a:lnTo>
                    <a:pt x="3975" y="16967"/>
                  </a:lnTo>
                  <a:lnTo>
                    <a:pt x="6007" y="17068"/>
                  </a:lnTo>
                  <a:lnTo>
                    <a:pt x="7616" y="18452"/>
                  </a:lnTo>
                  <a:lnTo>
                    <a:pt x="5799" y="16852"/>
                  </a:lnTo>
                  <a:close/>
                </a:path>
                <a:path w="75564" h="60959">
                  <a:moveTo>
                    <a:pt x="53351" y="16826"/>
                  </a:moveTo>
                  <a:lnTo>
                    <a:pt x="54527" y="18305"/>
                  </a:lnTo>
                  <a:lnTo>
                    <a:pt x="54267" y="17043"/>
                  </a:lnTo>
                  <a:lnTo>
                    <a:pt x="53351" y="16826"/>
                  </a:lnTo>
                  <a:close/>
                </a:path>
                <a:path w="75564" h="60959">
                  <a:moveTo>
                    <a:pt x="36078" y="18033"/>
                  </a:moveTo>
                  <a:lnTo>
                    <a:pt x="36588" y="18237"/>
                  </a:lnTo>
                  <a:lnTo>
                    <a:pt x="37692" y="18133"/>
                  </a:lnTo>
                  <a:lnTo>
                    <a:pt x="36078" y="18033"/>
                  </a:lnTo>
                  <a:close/>
                </a:path>
                <a:path w="75564" h="60959">
                  <a:moveTo>
                    <a:pt x="38422" y="18064"/>
                  </a:moveTo>
                  <a:lnTo>
                    <a:pt x="37692" y="18133"/>
                  </a:lnTo>
                  <a:lnTo>
                    <a:pt x="38138" y="18160"/>
                  </a:lnTo>
                  <a:lnTo>
                    <a:pt x="38422" y="18064"/>
                  </a:lnTo>
                  <a:close/>
                </a:path>
                <a:path w="75564" h="60959">
                  <a:moveTo>
                    <a:pt x="11614" y="18064"/>
                  </a:moveTo>
                  <a:lnTo>
                    <a:pt x="11437" y="18104"/>
                  </a:lnTo>
                  <a:lnTo>
                    <a:pt x="11595" y="18084"/>
                  </a:lnTo>
                  <a:close/>
                </a:path>
                <a:path w="75564" h="60959">
                  <a:moveTo>
                    <a:pt x="45999" y="15392"/>
                  </a:moveTo>
                  <a:lnTo>
                    <a:pt x="43625" y="16306"/>
                  </a:lnTo>
                  <a:lnTo>
                    <a:pt x="38422" y="18064"/>
                  </a:lnTo>
                  <a:lnTo>
                    <a:pt x="38887" y="18021"/>
                  </a:lnTo>
                  <a:lnTo>
                    <a:pt x="44206" y="16268"/>
                  </a:lnTo>
                  <a:lnTo>
                    <a:pt x="46379" y="15432"/>
                  </a:lnTo>
                  <a:lnTo>
                    <a:pt x="45999" y="15392"/>
                  </a:lnTo>
                  <a:close/>
                </a:path>
                <a:path w="75564" h="60959">
                  <a:moveTo>
                    <a:pt x="15663" y="3178"/>
                  </a:moveTo>
                  <a:lnTo>
                    <a:pt x="14846" y="5880"/>
                  </a:lnTo>
                  <a:lnTo>
                    <a:pt x="14334" y="8496"/>
                  </a:lnTo>
                  <a:lnTo>
                    <a:pt x="14039" y="11112"/>
                  </a:lnTo>
                  <a:lnTo>
                    <a:pt x="13931" y="13525"/>
                  </a:lnTo>
                  <a:lnTo>
                    <a:pt x="13212" y="16294"/>
                  </a:lnTo>
                  <a:lnTo>
                    <a:pt x="13086" y="16509"/>
                  </a:lnTo>
                  <a:lnTo>
                    <a:pt x="11614" y="18064"/>
                  </a:lnTo>
                  <a:lnTo>
                    <a:pt x="12369" y="17894"/>
                  </a:lnTo>
                  <a:lnTo>
                    <a:pt x="13593" y="15862"/>
                  </a:lnTo>
                  <a:lnTo>
                    <a:pt x="13708" y="15328"/>
                  </a:lnTo>
                  <a:lnTo>
                    <a:pt x="14147" y="12420"/>
                  </a:lnTo>
                  <a:lnTo>
                    <a:pt x="14135" y="11112"/>
                  </a:lnTo>
                  <a:lnTo>
                    <a:pt x="14564" y="8458"/>
                  </a:lnTo>
                  <a:lnTo>
                    <a:pt x="14872" y="7289"/>
                  </a:lnTo>
                  <a:lnTo>
                    <a:pt x="15582" y="3682"/>
                  </a:lnTo>
                  <a:lnTo>
                    <a:pt x="15663" y="3178"/>
                  </a:lnTo>
                  <a:close/>
                </a:path>
                <a:path w="75564" h="60959">
                  <a:moveTo>
                    <a:pt x="34041" y="17222"/>
                  </a:moveTo>
                  <a:lnTo>
                    <a:pt x="35255" y="17983"/>
                  </a:lnTo>
                  <a:lnTo>
                    <a:pt x="36078" y="18033"/>
                  </a:lnTo>
                  <a:lnTo>
                    <a:pt x="34041" y="17222"/>
                  </a:lnTo>
                  <a:close/>
                </a:path>
                <a:path w="75564" h="60959">
                  <a:moveTo>
                    <a:pt x="5727" y="16789"/>
                  </a:moveTo>
                  <a:lnTo>
                    <a:pt x="2120" y="16840"/>
                  </a:lnTo>
                  <a:lnTo>
                    <a:pt x="1766" y="17471"/>
                  </a:lnTo>
                  <a:lnTo>
                    <a:pt x="2171" y="16852"/>
                  </a:lnTo>
                  <a:lnTo>
                    <a:pt x="5799" y="16852"/>
                  </a:lnTo>
                  <a:close/>
                </a:path>
                <a:path w="75564" h="60959">
                  <a:moveTo>
                    <a:pt x="30091" y="14745"/>
                  </a:moveTo>
                  <a:lnTo>
                    <a:pt x="31743" y="16306"/>
                  </a:lnTo>
                  <a:lnTo>
                    <a:pt x="34041" y="17222"/>
                  </a:lnTo>
                  <a:lnTo>
                    <a:pt x="30091" y="14745"/>
                  </a:lnTo>
                  <a:close/>
                </a:path>
                <a:path w="75564" h="60959">
                  <a:moveTo>
                    <a:pt x="47784" y="15578"/>
                  </a:moveTo>
                  <a:lnTo>
                    <a:pt x="52019" y="16509"/>
                  </a:lnTo>
                  <a:lnTo>
                    <a:pt x="53351" y="16826"/>
                  </a:lnTo>
                  <a:lnTo>
                    <a:pt x="52908" y="16268"/>
                  </a:lnTo>
                  <a:lnTo>
                    <a:pt x="50495" y="15862"/>
                  </a:lnTo>
                  <a:lnTo>
                    <a:pt x="47784" y="15578"/>
                  </a:lnTo>
                  <a:close/>
                </a:path>
                <a:path w="75564" h="60959">
                  <a:moveTo>
                    <a:pt x="46647" y="15328"/>
                  </a:moveTo>
                  <a:lnTo>
                    <a:pt x="46379" y="15432"/>
                  </a:lnTo>
                  <a:lnTo>
                    <a:pt x="47784" y="15578"/>
                  </a:lnTo>
                  <a:lnTo>
                    <a:pt x="46647" y="15328"/>
                  </a:lnTo>
                  <a:close/>
                </a:path>
                <a:path w="75564" h="60959">
                  <a:moveTo>
                    <a:pt x="28445" y="11741"/>
                  </a:moveTo>
                  <a:lnTo>
                    <a:pt x="29705" y="14503"/>
                  </a:lnTo>
                  <a:lnTo>
                    <a:pt x="30091" y="14745"/>
                  </a:lnTo>
                  <a:lnTo>
                    <a:pt x="29705" y="14376"/>
                  </a:lnTo>
                  <a:lnTo>
                    <a:pt x="28445" y="11741"/>
                  </a:lnTo>
                  <a:close/>
                </a:path>
                <a:path w="75564" h="60959">
                  <a:moveTo>
                    <a:pt x="27199" y="7943"/>
                  </a:moveTo>
                  <a:lnTo>
                    <a:pt x="27508" y="9778"/>
                  </a:lnTo>
                  <a:lnTo>
                    <a:pt x="28445" y="11741"/>
                  </a:lnTo>
                  <a:lnTo>
                    <a:pt x="27199" y="7943"/>
                  </a:lnTo>
                  <a:close/>
                </a:path>
                <a:path w="75564" h="60959">
                  <a:moveTo>
                    <a:pt x="26796" y="6717"/>
                  </a:moveTo>
                  <a:lnTo>
                    <a:pt x="27199" y="7943"/>
                  </a:lnTo>
                  <a:lnTo>
                    <a:pt x="27089" y="7289"/>
                  </a:lnTo>
                  <a:lnTo>
                    <a:pt x="26796" y="6717"/>
                  </a:lnTo>
                  <a:close/>
                </a:path>
                <a:path w="75564" h="60959">
                  <a:moveTo>
                    <a:pt x="25111" y="3418"/>
                  </a:moveTo>
                  <a:lnTo>
                    <a:pt x="26796" y="6717"/>
                  </a:lnTo>
                  <a:lnTo>
                    <a:pt x="26162" y="4559"/>
                  </a:lnTo>
                  <a:lnTo>
                    <a:pt x="25111" y="3418"/>
                  </a:lnTo>
                  <a:close/>
                </a:path>
                <a:path w="75564" h="60959">
                  <a:moveTo>
                    <a:pt x="21767" y="177"/>
                  </a:moveTo>
                  <a:lnTo>
                    <a:pt x="21025" y="238"/>
                  </a:lnTo>
                  <a:lnTo>
                    <a:pt x="23228" y="1371"/>
                  </a:lnTo>
                  <a:lnTo>
                    <a:pt x="25111" y="3418"/>
                  </a:lnTo>
                  <a:lnTo>
                    <a:pt x="24663" y="2539"/>
                  </a:lnTo>
                  <a:lnTo>
                    <a:pt x="21767" y="177"/>
                  </a:lnTo>
                  <a:close/>
                </a:path>
                <a:path w="75564" h="60959">
                  <a:moveTo>
                    <a:pt x="16727" y="593"/>
                  </a:moveTo>
                  <a:lnTo>
                    <a:pt x="16065" y="647"/>
                  </a:lnTo>
                  <a:lnTo>
                    <a:pt x="15663" y="3178"/>
                  </a:lnTo>
                  <a:lnTo>
                    <a:pt x="16002" y="2057"/>
                  </a:lnTo>
                  <a:lnTo>
                    <a:pt x="16727" y="593"/>
                  </a:lnTo>
                  <a:close/>
                </a:path>
                <a:path w="75564" h="60959">
                  <a:moveTo>
                    <a:pt x="20561" y="0"/>
                  </a:moveTo>
                  <a:lnTo>
                    <a:pt x="18478" y="330"/>
                  </a:lnTo>
                  <a:lnTo>
                    <a:pt x="16738" y="571"/>
                  </a:lnTo>
                  <a:lnTo>
                    <a:pt x="21025" y="238"/>
                  </a:lnTo>
                  <a:lnTo>
                    <a:pt x="20561" y="0"/>
                  </a:lnTo>
                  <a:close/>
                </a:path>
              </a:pathLst>
            </a:custGeom>
            <a:solidFill>
              <a:srgbClr val="395C2D"/>
            </a:solidFill>
          </p:spPr>
          <p:txBody>
            <a:bodyPr wrap="square" lIns="0" tIns="0" rIns="0" bIns="0" rtlCol="0"/>
            <a:lstStyle/>
            <a:p>
              <a:endParaRPr/>
            </a:p>
          </p:txBody>
        </p:sp>
        <p:sp>
          <p:nvSpPr>
            <p:cNvPr id="6674" name="object 102">
              <a:extLst>
                <a:ext uri="{FF2B5EF4-FFF2-40B4-BE49-F238E27FC236}">
                  <a16:creationId xmlns:a16="http://schemas.microsoft.com/office/drawing/2014/main" id="{8008808C-3AC2-4FBE-9E65-D05D86DD5CDC}"/>
                </a:ext>
              </a:extLst>
            </p:cNvPr>
            <p:cNvSpPr/>
            <p:nvPr/>
          </p:nvSpPr>
          <p:spPr>
            <a:xfrm>
              <a:off x="5147690" y="8706980"/>
              <a:ext cx="112077" cy="68262"/>
            </a:xfrm>
            <a:prstGeom prst="rect">
              <a:avLst/>
            </a:prstGeom>
            <a:blipFill>
              <a:blip r:embed="rId3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675" name="object 103">
              <a:extLst>
                <a:ext uri="{FF2B5EF4-FFF2-40B4-BE49-F238E27FC236}">
                  <a16:creationId xmlns:a16="http://schemas.microsoft.com/office/drawing/2014/main" id="{29268B35-C384-4DA2-A9EA-5E2BA3C2E7B5}"/>
                </a:ext>
              </a:extLst>
            </p:cNvPr>
            <p:cNvSpPr/>
            <p:nvPr/>
          </p:nvSpPr>
          <p:spPr>
            <a:xfrm>
              <a:off x="5196888" y="8544521"/>
              <a:ext cx="190629" cy="158615"/>
            </a:xfrm>
            <a:prstGeom prst="rect">
              <a:avLst/>
            </a:prstGeom>
            <a:blipFill>
              <a:blip r:embed="rId3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676" name="object 104">
              <a:extLst>
                <a:ext uri="{FF2B5EF4-FFF2-40B4-BE49-F238E27FC236}">
                  <a16:creationId xmlns:a16="http://schemas.microsoft.com/office/drawing/2014/main" id="{01C783CF-3B55-489A-8CB7-83BF005320D5}"/>
                </a:ext>
              </a:extLst>
            </p:cNvPr>
            <p:cNvSpPr/>
            <p:nvPr/>
          </p:nvSpPr>
          <p:spPr>
            <a:xfrm>
              <a:off x="4543517" y="8778316"/>
              <a:ext cx="104669" cy="51879"/>
            </a:xfrm>
            <a:prstGeom prst="rect">
              <a:avLst/>
            </a:prstGeom>
            <a:blipFill>
              <a:blip r:embed="rId3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677" name="object 105">
              <a:extLst>
                <a:ext uri="{FF2B5EF4-FFF2-40B4-BE49-F238E27FC236}">
                  <a16:creationId xmlns:a16="http://schemas.microsoft.com/office/drawing/2014/main" id="{7050BA39-E4A8-4A5C-BDC2-422059628575}"/>
                </a:ext>
              </a:extLst>
            </p:cNvPr>
            <p:cNvSpPr/>
            <p:nvPr/>
          </p:nvSpPr>
          <p:spPr>
            <a:xfrm>
              <a:off x="4543449" y="8776720"/>
              <a:ext cx="104775" cy="53975"/>
            </a:xfrm>
            <a:custGeom>
              <a:avLst/>
              <a:gdLst/>
              <a:ahLst/>
              <a:cxnLst/>
              <a:rect l="l" t="t" r="r" b="b"/>
              <a:pathLst>
                <a:path w="104775" h="53975">
                  <a:moveTo>
                    <a:pt x="19799" y="53378"/>
                  </a:moveTo>
                  <a:lnTo>
                    <a:pt x="22021" y="53238"/>
                  </a:lnTo>
                  <a:lnTo>
                    <a:pt x="27368" y="37909"/>
                  </a:lnTo>
                  <a:lnTo>
                    <a:pt x="30111" y="37579"/>
                  </a:lnTo>
                  <a:lnTo>
                    <a:pt x="32867" y="37261"/>
                  </a:lnTo>
                  <a:lnTo>
                    <a:pt x="36004" y="26949"/>
                  </a:lnTo>
                  <a:lnTo>
                    <a:pt x="38747" y="26619"/>
                  </a:lnTo>
                  <a:lnTo>
                    <a:pt x="41503" y="26301"/>
                  </a:lnTo>
                  <a:lnTo>
                    <a:pt x="46939" y="20764"/>
                  </a:lnTo>
                  <a:lnTo>
                    <a:pt x="49110" y="22745"/>
                  </a:lnTo>
                  <a:lnTo>
                    <a:pt x="51295" y="24739"/>
                  </a:lnTo>
                  <a:lnTo>
                    <a:pt x="45796" y="26835"/>
                  </a:lnTo>
                  <a:lnTo>
                    <a:pt x="43980" y="29565"/>
                  </a:lnTo>
                  <a:lnTo>
                    <a:pt x="42164" y="32334"/>
                  </a:lnTo>
                  <a:lnTo>
                    <a:pt x="34759" y="42862"/>
                  </a:lnTo>
                  <a:lnTo>
                    <a:pt x="38163" y="42989"/>
                  </a:lnTo>
                  <a:lnTo>
                    <a:pt x="41592" y="43116"/>
                  </a:lnTo>
                  <a:lnTo>
                    <a:pt x="45758" y="34556"/>
                  </a:lnTo>
                  <a:lnTo>
                    <a:pt x="48018" y="32283"/>
                  </a:lnTo>
                  <a:lnTo>
                    <a:pt x="50292" y="30035"/>
                  </a:lnTo>
                  <a:lnTo>
                    <a:pt x="45834" y="43180"/>
                  </a:lnTo>
                  <a:lnTo>
                    <a:pt x="48679" y="39776"/>
                  </a:lnTo>
                  <a:lnTo>
                    <a:pt x="51523" y="36347"/>
                  </a:lnTo>
                  <a:lnTo>
                    <a:pt x="55105" y="28943"/>
                  </a:lnTo>
                  <a:lnTo>
                    <a:pt x="57696" y="27965"/>
                  </a:lnTo>
                  <a:lnTo>
                    <a:pt x="57997" y="30116"/>
                  </a:lnTo>
                  <a:lnTo>
                    <a:pt x="56459" y="35637"/>
                  </a:lnTo>
                  <a:lnTo>
                    <a:pt x="55276" y="40933"/>
                  </a:lnTo>
                  <a:lnTo>
                    <a:pt x="56642" y="42405"/>
                  </a:lnTo>
                  <a:lnTo>
                    <a:pt x="61175" y="40195"/>
                  </a:lnTo>
                  <a:lnTo>
                    <a:pt x="60744" y="35953"/>
                  </a:lnTo>
                  <a:lnTo>
                    <a:pt x="63842" y="34785"/>
                  </a:lnTo>
                  <a:lnTo>
                    <a:pt x="66941" y="33604"/>
                  </a:lnTo>
                  <a:lnTo>
                    <a:pt x="62623" y="22606"/>
                  </a:lnTo>
                  <a:lnTo>
                    <a:pt x="65887" y="22085"/>
                  </a:lnTo>
                  <a:lnTo>
                    <a:pt x="69126" y="21564"/>
                  </a:lnTo>
                  <a:lnTo>
                    <a:pt x="72301" y="18275"/>
                  </a:lnTo>
                  <a:lnTo>
                    <a:pt x="73748" y="21945"/>
                  </a:lnTo>
                  <a:lnTo>
                    <a:pt x="75184" y="25628"/>
                  </a:lnTo>
                  <a:lnTo>
                    <a:pt x="68821" y="34315"/>
                  </a:lnTo>
                  <a:lnTo>
                    <a:pt x="71691" y="34658"/>
                  </a:lnTo>
                  <a:lnTo>
                    <a:pt x="74612" y="34975"/>
                  </a:lnTo>
                  <a:lnTo>
                    <a:pt x="81038" y="24142"/>
                  </a:lnTo>
                  <a:lnTo>
                    <a:pt x="83985" y="22313"/>
                  </a:lnTo>
                  <a:lnTo>
                    <a:pt x="84210" y="23560"/>
                  </a:lnTo>
                  <a:lnTo>
                    <a:pt x="82200" y="27819"/>
                  </a:lnTo>
                  <a:lnTo>
                    <a:pt x="80552" y="31811"/>
                  </a:lnTo>
                  <a:lnTo>
                    <a:pt x="81864" y="32258"/>
                  </a:lnTo>
                  <a:lnTo>
                    <a:pt x="86728" y="29032"/>
                  </a:lnTo>
                  <a:lnTo>
                    <a:pt x="90703" y="19799"/>
                  </a:lnTo>
                  <a:lnTo>
                    <a:pt x="94386" y="23355"/>
                  </a:lnTo>
                  <a:lnTo>
                    <a:pt x="98056" y="26898"/>
                  </a:lnTo>
                  <a:lnTo>
                    <a:pt x="104736" y="19494"/>
                  </a:lnTo>
                  <a:lnTo>
                    <a:pt x="104267" y="17538"/>
                  </a:lnTo>
                  <a:lnTo>
                    <a:pt x="103797" y="15621"/>
                  </a:lnTo>
                  <a:lnTo>
                    <a:pt x="96710" y="11950"/>
                  </a:lnTo>
                  <a:lnTo>
                    <a:pt x="95059" y="9753"/>
                  </a:lnTo>
                  <a:lnTo>
                    <a:pt x="93408" y="7569"/>
                  </a:lnTo>
                  <a:lnTo>
                    <a:pt x="93878" y="9499"/>
                  </a:lnTo>
                  <a:lnTo>
                    <a:pt x="89738" y="11036"/>
                  </a:lnTo>
                  <a:lnTo>
                    <a:pt x="85598" y="12598"/>
                  </a:lnTo>
                  <a:lnTo>
                    <a:pt x="82537" y="11620"/>
                  </a:lnTo>
                  <a:lnTo>
                    <a:pt x="80200" y="8991"/>
                  </a:lnTo>
                  <a:lnTo>
                    <a:pt x="77901" y="6350"/>
                  </a:lnTo>
                  <a:lnTo>
                    <a:pt x="70802" y="9715"/>
                  </a:lnTo>
                  <a:lnTo>
                    <a:pt x="71259" y="11645"/>
                  </a:lnTo>
                  <a:lnTo>
                    <a:pt x="69342" y="13068"/>
                  </a:lnTo>
                  <a:lnTo>
                    <a:pt x="67424" y="14478"/>
                  </a:lnTo>
                  <a:lnTo>
                    <a:pt x="61899" y="10236"/>
                  </a:lnTo>
                  <a:lnTo>
                    <a:pt x="58953" y="12039"/>
                  </a:lnTo>
                  <a:lnTo>
                    <a:pt x="55994" y="13843"/>
                  </a:lnTo>
                  <a:lnTo>
                    <a:pt x="51803" y="10502"/>
                  </a:lnTo>
                  <a:lnTo>
                    <a:pt x="50190" y="6184"/>
                  </a:lnTo>
                  <a:lnTo>
                    <a:pt x="48602" y="1879"/>
                  </a:lnTo>
                  <a:lnTo>
                    <a:pt x="38557" y="0"/>
                  </a:lnTo>
                  <a:lnTo>
                    <a:pt x="39344" y="3225"/>
                  </a:lnTo>
                  <a:lnTo>
                    <a:pt x="40132" y="6451"/>
                  </a:lnTo>
                  <a:lnTo>
                    <a:pt x="44157" y="9156"/>
                  </a:lnTo>
                  <a:lnTo>
                    <a:pt x="43573" y="11468"/>
                  </a:lnTo>
                  <a:lnTo>
                    <a:pt x="43002" y="13792"/>
                  </a:lnTo>
                  <a:lnTo>
                    <a:pt x="34124" y="7289"/>
                  </a:lnTo>
                  <a:lnTo>
                    <a:pt x="32867" y="9156"/>
                  </a:lnTo>
                  <a:lnTo>
                    <a:pt x="31623" y="11036"/>
                  </a:lnTo>
                  <a:lnTo>
                    <a:pt x="39484" y="10896"/>
                  </a:lnTo>
                  <a:lnTo>
                    <a:pt x="37731" y="12979"/>
                  </a:lnTo>
                  <a:lnTo>
                    <a:pt x="35966" y="15024"/>
                  </a:lnTo>
                  <a:lnTo>
                    <a:pt x="34112" y="14325"/>
                  </a:lnTo>
                  <a:lnTo>
                    <a:pt x="27432" y="14719"/>
                  </a:lnTo>
                  <a:lnTo>
                    <a:pt x="24384" y="13741"/>
                  </a:lnTo>
                  <a:lnTo>
                    <a:pt x="21310" y="12776"/>
                  </a:lnTo>
                  <a:lnTo>
                    <a:pt x="13779" y="14198"/>
                  </a:lnTo>
                  <a:lnTo>
                    <a:pt x="11760" y="19875"/>
                  </a:lnTo>
                  <a:lnTo>
                    <a:pt x="9740" y="25539"/>
                  </a:lnTo>
                  <a:lnTo>
                    <a:pt x="4127" y="30441"/>
                  </a:lnTo>
                  <a:lnTo>
                    <a:pt x="2082" y="31229"/>
                  </a:lnTo>
                  <a:lnTo>
                    <a:pt x="0" y="32004"/>
                  </a:lnTo>
                  <a:lnTo>
                    <a:pt x="622" y="34569"/>
                  </a:lnTo>
                  <a:lnTo>
                    <a:pt x="2844" y="34442"/>
                  </a:lnTo>
                  <a:lnTo>
                    <a:pt x="5054" y="34302"/>
                  </a:lnTo>
                  <a:lnTo>
                    <a:pt x="7200" y="31407"/>
                  </a:lnTo>
                  <a:lnTo>
                    <a:pt x="9626" y="29794"/>
                  </a:lnTo>
                  <a:lnTo>
                    <a:pt x="12052" y="28194"/>
                  </a:lnTo>
                  <a:lnTo>
                    <a:pt x="7124" y="33528"/>
                  </a:lnTo>
                  <a:lnTo>
                    <a:pt x="10236" y="32372"/>
                  </a:lnTo>
                  <a:lnTo>
                    <a:pt x="13347" y="31216"/>
                  </a:lnTo>
                  <a:lnTo>
                    <a:pt x="18110" y="25222"/>
                  </a:lnTo>
                  <a:lnTo>
                    <a:pt x="22199" y="25781"/>
                  </a:lnTo>
                  <a:lnTo>
                    <a:pt x="26289" y="26377"/>
                  </a:lnTo>
                  <a:lnTo>
                    <a:pt x="18719" y="34810"/>
                  </a:lnTo>
                  <a:lnTo>
                    <a:pt x="15976" y="35140"/>
                  </a:lnTo>
                  <a:lnTo>
                    <a:pt x="13233" y="35471"/>
                  </a:lnTo>
                  <a:lnTo>
                    <a:pt x="15100" y="43192"/>
                  </a:lnTo>
                  <a:lnTo>
                    <a:pt x="17221" y="40297"/>
                  </a:lnTo>
                  <a:lnTo>
                    <a:pt x="19342" y="37388"/>
                  </a:lnTo>
                  <a:lnTo>
                    <a:pt x="25031" y="35255"/>
                  </a:lnTo>
                  <a:lnTo>
                    <a:pt x="25463" y="32296"/>
                  </a:lnTo>
                  <a:lnTo>
                    <a:pt x="28702" y="31775"/>
                  </a:lnTo>
                  <a:lnTo>
                    <a:pt x="31978" y="31254"/>
                  </a:lnTo>
                  <a:lnTo>
                    <a:pt x="19812" y="46342"/>
                  </a:lnTo>
                  <a:lnTo>
                    <a:pt x="17589" y="53492"/>
                  </a:lnTo>
                  <a:lnTo>
                    <a:pt x="19812" y="53340"/>
                  </a:lnTo>
                  <a:close/>
                </a:path>
              </a:pathLst>
            </a:custGeom>
            <a:ln w="3175">
              <a:solidFill>
                <a:srgbClr val="254B30"/>
              </a:solidFill>
            </a:ln>
          </p:spPr>
          <p:txBody>
            <a:bodyPr wrap="square" lIns="0" tIns="0" rIns="0" bIns="0" rtlCol="0"/>
            <a:lstStyle/>
            <a:p>
              <a:endParaRPr/>
            </a:p>
          </p:txBody>
        </p:sp>
        <p:sp>
          <p:nvSpPr>
            <p:cNvPr id="6678" name="object 106">
              <a:extLst>
                <a:ext uri="{FF2B5EF4-FFF2-40B4-BE49-F238E27FC236}">
                  <a16:creationId xmlns:a16="http://schemas.microsoft.com/office/drawing/2014/main" id="{B2EF7ABD-303A-472B-9A0D-A108F74EC8B7}"/>
                </a:ext>
              </a:extLst>
            </p:cNvPr>
            <p:cNvSpPr/>
            <p:nvPr/>
          </p:nvSpPr>
          <p:spPr>
            <a:xfrm>
              <a:off x="4595723" y="8551360"/>
              <a:ext cx="62865" cy="48895"/>
            </a:xfrm>
            <a:custGeom>
              <a:avLst/>
              <a:gdLst/>
              <a:ahLst/>
              <a:cxnLst/>
              <a:rect l="l" t="t" r="r" b="b"/>
              <a:pathLst>
                <a:path w="62864" h="48895">
                  <a:moveTo>
                    <a:pt x="8521" y="45364"/>
                  </a:moveTo>
                  <a:lnTo>
                    <a:pt x="9829" y="46037"/>
                  </a:lnTo>
                  <a:lnTo>
                    <a:pt x="15074" y="32994"/>
                  </a:lnTo>
                  <a:lnTo>
                    <a:pt x="16713" y="33667"/>
                  </a:lnTo>
                  <a:lnTo>
                    <a:pt x="18351" y="34366"/>
                  </a:lnTo>
                  <a:lnTo>
                    <a:pt x="21615" y="25425"/>
                  </a:lnTo>
                  <a:lnTo>
                    <a:pt x="23266" y="26123"/>
                  </a:lnTo>
                  <a:lnTo>
                    <a:pt x="24917" y="26796"/>
                  </a:lnTo>
                  <a:lnTo>
                    <a:pt x="28841" y="23355"/>
                  </a:lnTo>
                  <a:lnTo>
                    <a:pt x="29832" y="26123"/>
                  </a:lnTo>
                  <a:lnTo>
                    <a:pt x="30822" y="28854"/>
                  </a:lnTo>
                  <a:lnTo>
                    <a:pt x="27330" y="28892"/>
                  </a:lnTo>
                  <a:lnTo>
                    <a:pt x="25895" y="30924"/>
                  </a:lnTo>
                  <a:lnTo>
                    <a:pt x="24472" y="32943"/>
                  </a:lnTo>
                  <a:lnTo>
                    <a:pt x="18681" y="40538"/>
                  </a:lnTo>
                  <a:lnTo>
                    <a:pt x="20650" y="41922"/>
                  </a:lnTo>
                  <a:lnTo>
                    <a:pt x="22618" y="43281"/>
                  </a:lnTo>
                  <a:lnTo>
                    <a:pt x="26225" y="36410"/>
                  </a:lnTo>
                  <a:lnTo>
                    <a:pt x="27876" y="35039"/>
                  </a:lnTo>
                  <a:lnTo>
                    <a:pt x="29514" y="33667"/>
                  </a:lnTo>
                  <a:lnTo>
                    <a:pt x="25069" y="44894"/>
                  </a:lnTo>
                  <a:lnTo>
                    <a:pt x="27216" y="42595"/>
                  </a:lnTo>
                  <a:lnTo>
                    <a:pt x="29349" y="40309"/>
                  </a:lnTo>
                  <a:lnTo>
                    <a:pt x="32461" y="34366"/>
                  </a:lnTo>
                  <a:lnTo>
                    <a:pt x="34086" y="34366"/>
                  </a:lnTo>
                  <a:lnTo>
                    <a:pt x="35737" y="34366"/>
                  </a:lnTo>
                  <a:lnTo>
                    <a:pt x="28549" y="48602"/>
                  </a:lnTo>
                  <a:lnTo>
                    <a:pt x="31483" y="48094"/>
                  </a:lnTo>
                  <a:lnTo>
                    <a:pt x="34416" y="47599"/>
                  </a:lnTo>
                  <a:lnTo>
                    <a:pt x="34747" y="43281"/>
                  </a:lnTo>
                  <a:lnTo>
                    <a:pt x="36702" y="43281"/>
                  </a:lnTo>
                  <a:lnTo>
                    <a:pt x="38696" y="43281"/>
                  </a:lnTo>
                  <a:lnTo>
                    <a:pt x="37718" y="30924"/>
                  </a:lnTo>
                  <a:lnTo>
                    <a:pt x="39674" y="31610"/>
                  </a:lnTo>
                  <a:lnTo>
                    <a:pt x="41655" y="32296"/>
                  </a:lnTo>
                  <a:lnTo>
                    <a:pt x="43954" y="30225"/>
                  </a:lnTo>
                  <a:lnTo>
                    <a:pt x="44259" y="34366"/>
                  </a:lnTo>
                  <a:lnTo>
                    <a:pt x="44589" y="38480"/>
                  </a:lnTo>
                  <a:lnTo>
                    <a:pt x="39674" y="44665"/>
                  </a:lnTo>
                  <a:lnTo>
                    <a:pt x="41325" y="46037"/>
                  </a:lnTo>
                  <a:lnTo>
                    <a:pt x="42964" y="47409"/>
                  </a:lnTo>
                  <a:lnTo>
                    <a:pt x="48196" y="39166"/>
                  </a:lnTo>
                  <a:lnTo>
                    <a:pt x="50164" y="38480"/>
                  </a:lnTo>
                  <a:lnTo>
                    <a:pt x="52133" y="37795"/>
                  </a:lnTo>
                  <a:lnTo>
                    <a:pt x="44259" y="48806"/>
                  </a:lnTo>
                  <a:lnTo>
                    <a:pt x="47548" y="47409"/>
                  </a:lnTo>
                  <a:lnTo>
                    <a:pt x="50838" y="46037"/>
                  </a:lnTo>
                  <a:lnTo>
                    <a:pt x="54444" y="38480"/>
                  </a:lnTo>
                  <a:lnTo>
                    <a:pt x="56070" y="43281"/>
                  </a:lnTo>
                  <a:lnTo>
                    <a:pt x="57734" y="48094"/>
                  </a:lnTo>
                  <a:lnTo>
                    <a:pt x="62636" y="43281"/>
                  </a:lnTo>
                  <a:lnTo>
                    <a:pt x="62636" y="41249"/>
                  </a:lnTo>
                  <a:lnTo>
                    <a:pt x="62636" y="39166"/>
                  </a:lnTo>
                  <a:lnTo>
                    <a:pt x="59029" y="32994"/>
                  </a:lnTo>
                  <a:lnTo>
                    <a:pt x="58369" y="30225"/>
                  </a:lnTo>
                  <a:lnTo>
                    <a:pt x="57734" y="27470"/>
                  </a:lnTo>
                  <a:lnTo>
                    <a:pt x="57721" y="29540"/>
                  </a:lnTo>
                  <a:lnTo>
                    <a:pt x="55092" y="29540"/>
                  </a:lnTo>
                  <a:lnTo>
                    <a:pt x="52476" y="29540"/>
                  </a:lnTo>
                  <a:lnTo>
                    <a:pt x="50838" y="27470"/>
                  </a:lnTo>
                  <a:lnTo>
                    <a:pt x="49860" y="24053"/>
                  </a:lnTo>
                  <a:lnTo>
                    <a:pt x="48869" y="20624"/>
                  </a:lnTo>
                  <a:lnTo>
                    <a:pt x="44259" y="21297"/>
                  </a:lnTo>
                  <a:lnTo>
                    <a:pt x="44259" y="23355"/>
                  </a:lnTo>
                  <a:lnTo>
                    <a:pt x="42964" y="24053"/>
                  </a:lnTo>
                  <a:lnTo>
                    <a:pt x="41643" y="24752"/>
                  </a:lnTo>
                  <a:lnTo>
                    <a:pt x="39027" y="18554"/>
                  </a:lnTo>
                  <a:lnTo>
                    <a:pt x="37045" y="19253"/>
                  </a:lnTo>
                  <a:lnTo>
                    <a:pt x="35102" y="19938"/>
                  </a:lnTo>
                  <a:lnTo>
                    <a:pt x="33108" y="15125"/>
                  </a:lnTo>
                  <a:lnTo>
                    <a:pt x="32804" y="10299"/>
                  </a:lnTo>
                  <a:lnTo>
                    <a:pt x="32461" y="5511"/>
                  </a:lnTo>
                  <a:lnTo>
                    <a:pt x="26873" y="0"/>
                  </a:lnTo>
                  <a:lnTo>
                    <a:pt x="26873" y="3441"/>
                  </a:lnTo>
                  <a:lnTo>
                    <a:pt x="26873" y="6883"/>
                  </a:lnTo>
                  <a:lnTo>
                    <a:pt x="28841" y="10998"/>
                  </a:lnTo>
                  <a:lnTo>
                    <a:pt x="28193" y="13055"/>
                  </a:lnTo>
                  <a:lnTo>
                    <a:pt x="27533" y="15125"/>
                  </a:lnTo>
                  <a:lnTo>
                    <a:pt x="23279" y="5511"/>
                  </a:lnTo>
                  <a:lnTo>
                    <a:pt x="22301" y="6883"/>
                  </a:lnTo>
                  <a:lnTo>
                    <a:pt x="21310" y="8254"/>
                  </a:lnTo>
                  <a:lnTo>
                    <a:pt x="25895" y="10998"/>
                  </a:lnTo>
                  <a:lnTo>
                    <a:pt x="24587" y="12382"/>
                  </a:lnTo>
                  <a:lnTo>
                    <a:pt x="23279" y="13754"/>
                  </a:lnTo>
                  <a:lnTo>
                    <a:pt x="22301" y="12382"/>
                  </a:lnTo>
                  <a:lnTo>
                    <a:pt x="18351" y="10299"/>
                  </a:lnTo>
                  <a:lnTo>
                    <a:pt x="16713" y="8254"/>
                  </a:lnTo>
                  <a:lnTo>
                    <a:pt x="15074" y="6184"/>
                  </a:lnTo>
                  <a:lnTo>
                    <a:pt x="10477" y="4813"/>
                  </a:lnTo>
                  <a:lnTo>
                    <a:pt x="8521" y="9626"/>
                  </a:lnTo>
                  <a:lnTo>
                    <a:pt x="6540" y="14414"/>
                  </a:lnTo>
                  <a:lnTo>
                    <a:pt x="2616" y="17183"/>
                  </a:lnTo>
                  <a:lnTo>
                    <a:pt x="1295" y="17183"/>
                  </a:lnTo>
                  <a:lnTo>
                    <a:pt x="0" y="17183"/>
                  </a:lnTo>
                  <a:lnTo>
                    <a:pt x="0" y="19938"/>
                  </a:lnTo>
                  <a:lnTo>
                    <a:pt x="1295" y="20624"/>
                  </a:lnTo>
                  <a:lnTo>
                    <a:pt x="2616" y="21297"/>
                  </a:lnTo>
                  <a:lnTo>
                    <a:pt x="4267" y="19253"/>
                  </a:lnTo>
                  <a:lnTo>
                    <a:pt x="5892" y="18554"/>
                  </a:lnTo>
                  <a:lnTo>
                    <a:pt x="7531" y="17868"/>
                  </a:lnTo>
                  <a:lnTo>
                    <a:pt x="3911" y="21297"/>
                  </a:lnTo>
                  <a:lnTo>
                    <a:pt x="5892" y="21297"/>
                  </a:lnTo>
                  <a:lnTo>
                    <a:pt x="7873" y="21297"/>
                  </a:lnTo>
                  <a:lnTo>
                    <a:pt x="11468" y="17183"/>
                  </a:lnTo>
                  <a:lnTo>
                    <a:pt x="13779" y="19253"/>
                  </a:lnTo>
                  <a:lnTo>
                    <a:pt x="16065" y="21297"/>
                  </a:lnTo>
                  <a:lnTo>
                    <a:pt x="10477" y="26796"/>
                  </a:lnTo>
                  <a:lnTo>
                    <a:pt x="8851" y="26123"/>
                  </a:lnTo>
                  <a:lnTo>
                    <a:pt x="7213" y="25425"/>
                  </a:lnTo>
                  <a:lnTo>
                    <a:pt x="7213" y="33667"/>
                  </a:lnTo>
                  <a:lnTo>
                    <a:pt x="8851" y="31610"/>
                  </a:lnTo>
                  <a:lnTo>
                    <a:pt x="10477" y="29540"/>
                  </a:lnTo>
                  <a:lnTo>
                    <a:pt x="14084" y="29540"/>
                  </a:lnTo>
                  <a:lnTo>
                    <a:pt x="14757" y="26796"/>
                  </a:lnTo>
                  <a:lnTo>
                    <a:pt x="16713" y="27470"/>
                  </a:lnTo>
                  <a:lnTo>
                    <a:pt x="18681" y="28168"/>
                  </a:lnTo>
                  <a:lnTo>
                    <a:pt x="9499" y="38480"/>
                  </a:lnTo>
                  <a:lnTo>
                    <a:pt x="7200" y="44665"/>
                  </a:lnTo>
                  <a:lnTo>
                    <a:pt x="8521" y="45364"/>
                  </a:lnTo>
                  <a:close/>
                </a:path>
              </a:pathLst>
            </a:custGeom>
            <a:ln w="3175">
              <a:solidFill>
                <a:srgbClr val="254B30"/>
              </a:solidFill>
            </a:ln>
          </p:spPr>
          <p:txBody>
            <a:bodyPr wrap="square" lIns="0" tIns="0" rIns="0" bIns="0" rtlCol="0"/>
            <a:lstStyle/>
            <a:p>
              <a:endParaRPr/>
            </a:p>
          </p:txBody>
        </p:sp>
        <p:sp>
          <p:nvSpPr>
            <p:cNvPr id="6679" name="object 107">
              <a:extLst>
                <a:ext uri="{FF2B5EF4-FFF2-40B4-BE49-F238E27FC236}">
                  <a16:creationId xmlns:a16="http://schemas.microsoft.com/office/drawing/2014/main" id="{D301E20B-3F02-45A0-B0C6-0921A4C7C53F}"/>
                </a:ext>
              </a:extLst>
            </p:cNvPr>
            <p:cNvSpPr/>
            <p:nvPr/>
          </p:nvSpPr>
          <p:spPr>
            <a:xfrm>
              <a:off x="4601400" y="8530399"/>
              <a:ext cx="64490" cy="537933"/>
            </a:xfrm>
            <a:prstGeom prst="rect">
              <a:avLst/>
            </a:prstGeom>
            <a:blipFill>
              <a:blip r:embed="rId3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680" name="object 108">
              <a:extLst>
                <a:ext uri="{FF2B5EF4-FFF2-40B4-BE49-F238E27FC236}">
                  <a16:creationId xmlns:a16="http://schemas.microsoft.com/office/drawing/2014/main" id="{9F74177D-6B55-4119-9B38-C41B27C19B7C}"/>
                </a:ext>
              </a:extLst>
            </p:cNvPr>
            <p:cNvSpPr/>
            <p:nvPr/>
          </p:nvSpPr>
          <p:spPr>
            <a:xfrm>
              <a:off x="4601395" y="8530121"/>
              <a:ext cx="65405" cy="538480"/>
            </a:xfrm>
            <a:custGeom>
              <a:avLst/>
              <a:gdLst/>
              <a:ahLst/>
              <a:cxnLst/>
              <a:rect l="l" t="t" r="r" b="b"/>
              <a:pathLst>
                <a:path w="65404" h="538479">
                  <a:moveTo>
                    <a:pt x="30391" y="0"/>
                  </a:moveTo>
                  <a:lnTo>
                    <a:pt x="30248" y="129960"/>
                  </a:lnTo>
                  <a:lnTo>
                    <a:pt x="29871" y="209535"/>
                  </a:lnTo>
                  <a:lnTo>
                    <a:pt x="28964" y="271353"/>
                  </a:lnTo>
                  <a:lnTo>
                    <a:pt x="27228" y="348043"/>
                  </a:lnTo>
                  <a:lnTo>
                    <a:pt x="25488" y="398230"/>
                  </a:lnTo>
                  <a:lnTo>
                    <a:pt x="23239" y="439327"/>
                  </a:lnTo>
                  <a:lnTo>
                    <a:pt x="20078" y="479615"/>
                  </a:lnTo>
                  <a:lnTo>
                    <a:pt x="19341" y="488802"/>
                  </a:lnTo>
                  <a:lnTo>
                    <a:pt x="18983" y="500216"/>
                  </a:lnTo>
                  <a:lnTo>
                    <a:pt x="18182" y="510671"/>
                  </a:lnTo>
                  <a:lnTo>
                    <a:pt x="16116" y="516978"/>
                  </a:lnTo>
                  <a:lnTo>
                    <a:pt x="12141" y="521233"/>
                  </a:lnTo>
                  <a:lnTo>
                    <a:pt x="12141" y="519531"/>
                  </a:lnTo>
                  <a:lnTo>
                    <a:pt x="8966" y="521233"/>
                  </a:lnTo>
                  <a:lnTo>
                    <a:pt x="5816" y="522935"/>
                  </a:lnTo>
                  <a:lnTo>
                    <a:pt x="0" y="526923"/>
                  </a:lnTo>
                  <a:lnTo>
                    <a:pt x="4762" y="527773"/>
                  </a:lnTo>
                  <a:lnTo>
                    <a:pt x="9512" y="528599"/>
                  </a:lnTo>
                  <a:lnTo>
                    <a:pt x="18237" y="524370"/>
                  </a:lnTo>
                  <a:lnTo>
                    <a:pt x="24587" y="529475"/>
                  </a:lnTo>
                  <a:lnTo>
                    <a:pt x="30911" y="534555"/>
                  </a:lnTo>
                  <a:lnTo>
                    <a:pt x="29578" y="538213"/>
                  </a:lnTo>
                  <a:lnTo>
                    <a:pt x="34328" y="538213"/>
                  </a:lnTo>
                  <a:lnTo>
                    <a:pt x="39090" y="538213"/>
                  </a:lnTo>
                  <a:lnTo>
                    <a:pt x="35140" y="534822"/>
                  </a:lnTo>
                  <a:lnTo>
                    <a:pt x="40678" y="534822"/>
                  </a:lnTo>
                  <a:lnTo>
                    <a:pt x="54165" y="534822"/>
                  </a:lnTo>
                  <a:lnTo>
                    <a:pt x="59715" y="534822"/>
                  </a:lnTo>
                  <a:lnTo>
                    <a:pt x="57327" y="529742"/>
                  </a:lnTo>
                  <a:lnTo>
                    <a:pt x="61302" y="528027"/>
                  </a:lnTo>
                  <a:lnTo>
                    <a:pt x="65265" y="526338"/>
                  </a:lnTo>
                  <a:lnTo>
                    <a:pt x="55740" y="514438"/>
                  </a:lnTo>
                  <a:lnTo>
                    <a:pt x="57327" y="517829"/>
                  </a:lnTo>
                  <a:lnTo>
                    <a:pt x="56969" y="514481"/>
                  </a:lnTo>
                  <a:lnTo>
                    <a:pt x="54721" y="504510"/>
                  </a:lnTo>
                  <a:lnTo>
                    <a:pt x="52191" y="495259"/>
                  </a:lnTo>
                  <a:lnTo>
                    <a:pt x="50990" y="494068"/>
                  </a:lnTo>
                  <a:lnTo>
                    <a:pt x="50344" y="494563"/>
                  </a:lnTo>
                  <a:lnTo>
                    <a:pt x="48982" y="486817"/>
                  </a:lnTo>
                  <a:lnTo>
                    <a:pt x="47770" y="476046"/>
                  </a:lnTo>
                  <a:lnTo>
                    <a:pt x="47574" y="467461"/>
                  </a:lnTo>
                  <a:lnTo>
                    <a:pt x="47430" y="452662"/>
                  </a:lnTo>
                  <a:lnTo>
                    <a:pt x="46666" y="416837"/>
                  </a:lnTo>
                  <a:lnTo>
                    <a:pt x="45529" y="365644"/>
                  </a:lnTo>
                  <a:lnTo>
                    <a:pt x="44265" y="304737"/>
                  </a:lnTo>
                  <a:lnTo>
                    <a:pt x="43120" y="239776"/>
                  </a:lnTo>
                  <a:lnTo>
                    <a:pt x="42341" y="176415"/>
                  </a:lnTo>
                  <a:lnTo>
                    <a:pt x="40536" y="126474"/>
                  </a:lnTo>
                  <a:lnTo>
                    <a:pt x="37145" y="86020"/>
                  </a:lnTo>
                  <a:lnTo>
                    <a:pt x="33867" y="58915"/>
                  </a:lnTo>
                  <a:lnTo>
                    <a:pt x="32397" y="49022"/>
                  </a:lnTo>
                  <a:lnTo>
                    <a:pt x="30391" y="0"/>
                  </a:lnTo>
                  <a:close/>
                </a:path>
              </a:pathLst>
            </a:custGeom>
            <a:ln w="3175">
              <a:solidFill>
                <a:srgbClr val="503934"/>
              </a:solidFill>
            </a:ln>
          </p:spPr>
          <p:txBody>
            <a:bodyPr wrap="square" lIns="0" tIns="0" rIns="0" bIns="0" rtlCol="0"/>
            <a:lstStyle/>
            <a:p>
              <a:endParaRPr/>
            </a:p>
          </p:txBody>
        </p:sp>
        <p:sp>
          <p:nvSpPr>
            <p:cNvPr id="6681" name="object 109">
              <a:extLst>
                <a:ext uri="{FF2B5EF4-FFF2-40B4-BE49-F238E27FC236}">
                  <a16:creationId xmlns:a16="http://schemas.microsoft.com/office/drawing/2014/main" id="{F3674707-B5A1-4C65-82DC-88529641FA23}"/>
                </a:ext>
              </a:extLst>
            </p:cNvPr>
            <p:cNvSpPr/>
            <p:nvPr/>
          </p:nvSpPr>
          <p:spPr>
            <a:xfrm>
              <a:off x="4627346" y="8806650"/>
              <a:ext cx="107848" cy="65519"/>
            </a:xfrm>
            <a:prstGeom prst="rect">
              <a:avLst/>
            </a:prstGeom>
            <a:blipFill>
              <a:blip r:embed="rId3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682" name="object 110">
              <a:extLst>
                <a:ext uri="{FF2B5EF4-FFF2-40B4-BE49-F238E27FC236}">
                  <a16:creationId xmlns:a16="http://schemas.microsoft.com/office/drawing/2014/main" id="{99F7DD31-D7EC-4C06-8F48-EE788284E807}"/>
                </a:ext>
              </a:extLst>
            </p:cNvPr>
            <p:cNvSpPr/>
            <p:nvPr/>
          </p:nvSpPr>
          <p:spPr>
            <a:xfrm>
              <a:off x="4627338" y="8806455"/>
              <a:ext cx="107950" cy="66040"/>
            </a:xfrm>
            <a:custGeom>
              <a:avLst/>
              <a:gdLst/>
              <a:ahLst/>
              <a:cxnLst/>
              <a:rect l="l" t="t" r="r" b="b"/>
              <a:pathLst>
                <a:path w="107950" h="66040">
                  <a:moveTo>
                    <a:pt x="96316" y="45554"/>
                  </a:moveTo>
                  <a:lnTo>
                    <a:pt x="94094" y="46799"/>
                  </a:lnTo>
                  <a:lnTo>
                    <a:pt x="83045" y="33718"/>
                  </a:lnTo>
                  <a:lnTo>
                    <a:pt x="80238" y="35064"/>
                  </a:lnTo>
                  <a:lnTo>
                    <a:pt x="77444" y="36423"/>
                  </a:lnTo>
                  <a:lnTo>
                    <a:pt x="70421" y="27381"/>
                  </a:lnTo>
                  <a:lnTo>
                    <a:pt x="67640" y="28727"/>
                  </a:lnTo>
                  <a:lnTo>
                    <a:pt x="64820" y="30073"/>
                  </a:lnTo>
                  <a:lnTo>
                    <a:pt x="57404" y="27520"/>
                  </a:lnTo>
                  <a:lnTo>
                    <a:pt x="56057" y="30988"/>
                  </a:lnTo>
                  <a:lnTo>
                    <a:pt x="54698" y="34480"/>
                  </a:lnTo>
                  <a:lnTo>
                    <a:pt x="60833" y="33312"/>
                  </a:lnTo>
                  <a:lnTo>
                    <a:pt x="63652" y="35115"/>
                  </a:lnTo>
                  <a:lnTo>
                    <a:pt x="66471" y="36918"/>
                  </a:lnTo>
                  <a:lnTo>
                    <a:pt x="77698" y="43599"/>
                  </a:lnTo>
                  <a:lnTo>
                    <a:pt x="74434" y="45834"/>
                  </a:lnTo>
                  <a:lnTo>
                    <a:pt x="71145" y="48082"/>
                  </a:lnTo>
                  <a:lnTo>
                    <a:pt x="63830" y="41503"/>
                  </a:lnTo>
                  <a:lnTo>
                    <a:pt x="60756" y="40487"/>
                  </a:lnTo>
                  <a:lnTo>
                    <a:pt x="57670" y="39497"/>
                  </a:lnTo>
                  <a:lnTo>
                    <a:pt x="67030" y="50774"/>
                  </a:lnTo>
                  <a:lnTo>
                    <a:pt x="62953" y="48895"/>
                  </a:lnTo>
                  <a:lnTo>
                    <a:pt x="58877" y="47015"/>
                  </a:lnTo>
                  <a:lnTo>
                    <a:pt x="52578" y="41313"/>
                  </a:lnTo>
                  <a:lnTo>
                    <a:pt x="49669" y="41871"/>
                  </a:lnTo>
                  <a:lnTo>
                    <a:pt x="50203" y="44351"/>
                  </a:lnTo>
                  <a:lnTo>
                    <a:pt x="53809" y="49295"/>
                  </a:lnTo>
                  <a:lnTo>
                    <a:pt x="56977" y="54219"/>
                  </a:lnTo>
                  <a:lnTo>
                    <a:pt x="56197" y="56642"/>
                  </a:lnTo>
                  <a:lnTo>
                    <a:pt x="50939" y="57086"/>
                  </a:lnTo>
                  <a:lnTo>
                    <a:pt x="49758" y="52273"/>
                  </a:lnTo>
                  <a:lnTo>
                    <a:pt x="46278" y="52959"/>
                  </a:lnTo>
                  <a:lnTo>
                    <a:pt x="42799" y="53644"/>
                  </a:lnTo>
                  <a:lnTo>
                    <a:pt x="42837" y="39204"/>
                  </a:lnTo>
                  <a:lnTo>
                    <a:pt x="39458" y="40665"/>
                  </a:lnTo>
                  <a:lnTo>
                    <a:pt x="36068" y="42138"/>
                  </a:lnTo>
                  <a:lnTo>
                    <a:pt x="31750" y="40589"/>
                  </a:lnTo>
                  <a:lnTo>
                    <a:pt x="31737" y="45377"/>
                  </a:lnTo>
                  <a:lnTo>
                    <a:pt x="31724" y="50203"/>
                  </a:lnTo>
                  <a:lnTo>
                    <a:pt x="41275" y="55549"/>
                  </a:lnTo>
                  <a:lnTo>
                    <a:pt x="38544" y="57683"/>
                  </a:lnTo>
                  <a:lnTo>
                    <a:pt x="35839" y="59829"/>
                  </a:lnTo>
                  <a:lnTo>
                    <a:pt x="25463" y="52247"/>
                  </a:lnTo>
                  <a:lnTo>
                    <a:pt x="21894" y="52133"/>
                  </a:lnTo>
                  <a:lnTo>
                    <a:pt x="22143" y="53596"/>
                  </a:lnTo>
                  <a:lnTo>
                    <a:pt x="25722" y="56892"/>
                  </a:lnTo>
                  <a:lnTo>
                    <a:pt x="28851" y="60127"/>
                  </a:lnTo>
                  <a:lnTo>
                    <a:pt x="27749" y="61404"/>
                  </a:lnTo>
                  <a:lnTo>
                    <a:pt x="21780" y="60972"/>
                  </a:lnTo>
                  <a:lnTo>
                    <a:pt x="14363" y="53594"/>
                  </a:lnTo>
                  <a:lnTo>
                    <a:pt x="12128" y="59651"/>
                  </a:lnTo>
                  <a:lnTo>
                    <a:pt x="9906" y="65709"/>
                  </a:lnTo>
                  <a:lnTo>
                    <a:pt x="571" y="61937"/>
                  </a:lnTo>
                  <a:lnTo>
                    <a:pt x="279" y="59563"/>
                  </a:lnTo>
                  <a:lnTo>
                    <a:pt x="0" y="57213"/>
                  </a:lnTo>
                  <a:lnTo>
                    <a:pt x="5499" y="48920"/>
                  </a:lnTo>
                  <a:lnTo>
                    <a:pt x="6286" y="45554"/>
                  </a:lnTo>
                  <a:lnTo>
                    <a:pt x="7061" y="42189"/>
                  </a:lnTo>
                  <a:lnTo>
                    <a:pt x="7340" y="44538"/>
                  </a:lnTo>
                  <a:lnTo>
                    <a:pt x="11963" y="43649"/>
                  </a:lnTo>
                  <a:lnTo>
                    <a:pt x="16611" y="42735"/>
                  </a:lnTo>
                  <a:lnTo>
                    <a:pt x="19215" y="39814"/>
                  </a:lnTo>
                  <a:lnTo>
                    <a:pt x="20472" y="35560"/>
                  </a:lnTo>
                  <a:lnTo>
                    <a:pt x="21729" y="31292"/>
                  </a:lnTo>
                  <a:lnTo>
                    <a:pt x="29933" y="30492"/>
                  </a:lnTo>
                  <a:lnTo>
                    <a:pt x="30213" y="32854"/>
                  </a:lnTo>
                  <a:lnTo>
                    <a:pt x="32626" y="33185"/>
                  </a:lnTo>
                  <a:lnTo>
                    <a:pt x="35039" y="33515"/>
                  </a:lnTo>
                  <a:lnTo>
                    <a:pt x="38823" y="25552"/>
                  </a:lnTo>
                  <a:lnTo>
                    <a:pt x="42367" y="25641"/>
                  </a:lnTo>
                  <a:lnTo>
                    <a:pt x="45935" y="25755"/>
                  </a:lnTo>
                  <a:lnTo>
                    <a:pt x="48755" y="19583"/>
                  </a:lnTo>
                  <a:lnTo>
                    <a:pt x="48679" y="13995"/>
                  </a:lnTo>
                  <a:lnTo>
                    <a:pt x="48564" y="8394"/>
                  </a:lnTo>
                  <a:lnTo>
                    <a:pt x="57670" y="203"/>
                  </a:lnTo>
                  <a:lnTo>
                    <a:pt x="58140" y="4102"/>
                  </a:lnTo>
                  <a:lnTo>
                    <a:pt x="58623" y="8039"/>
                  </a:lnTo>
                  <a:lnTo>
                    <a:pt x="55702" y="13423"/>
                  </a:lnTo>
                  <a:lnTo>
                    <a:pt x="57137" y="15544"/>
                  </a:lnTo>
                  <a:lnTo>
                    <a:pt x="58585" y="17665"/>
                  </a:lnTo>
                  <a:lnTo>
                    <a:pt x="64782" y="5219"/>
                  </a:lnTo>
                  <a:lnTo>
                    <a:pt x="66700" y="6451"/>
                  </a:lnTo>
                  <a:lnTo>
                    <a:pt x="68630" y="7670"/>
                  </a:lnTo>
                  <a:lnTo>
                    <a:pt x="60909" y="12395"/>
                  </a:lnTo>
                  <a:lnTo>
                    <a:pt x="63411" y="13512"/>
                  </a:lnTo>
                  <a:lnTo>
                    <a:pt x="65938" y="14605"/>
                  </a:lnTo>
                  <a:lnTo>
                    <a:pt x="67462" y="12700"/>
                  </a:lnTo>
                  <a:lnTo>
                    <a:pt x="74129" y="9004"/>
                  </a:lnTo>
                  <a:lnTo>
                    <a:pt x="76733" y="6083"/>
                  </a:lnTo>
                  <a:lnTo>
                    <a:pt x="79336" y="3175"/>
                  </a:lnTo>
                  <a:lnTo>
                    <a:pt x="87249" y="0"/>
                  </a:lnTo>
                  <a:lnTo>
                    <a:pt x="91376" y="4813"/>
                  </a:lnTo>
                  <a:lnTo>
                    <a:pt x="95529" y="9626"/>
                  </a:lnTo>
                  <a:lnTo>
                    <a:pt x="102844" y="11404"/>
                  </a:lnTo>
                  <a:lnTo>
                    <a:pt x="105156" y="10934"/>
                  </a:lnTo>
                  <a:lnTo>
                    <a:pt x="107480" y="10490"/>
                  </a:lnTo>
                  <a:lnTo>
                    <a:pt x="107861" y="13614"/>
                  </a:lnTo>
                  <a:lnTo>
                    <a:pt x="105625" y="14859"/>
                  </a:lnTo>
                  <a:lnTo>
                    <a:pt x="103403" y="16103"/>
                  </a:lnTo>
                  <a:lnTo>
                    <a:pt x="100241" y="14312"/>
                  </a:lnTo>
                  <a:lnTo>
                    <a:pt x="97256" y="14097"/>
                  </a:lnTo>
                  <a:lnTo>
                    <a:pt x="94259" y="13868"/>
                  </a:lnTo>
                  <a:lnTo>
                    <a:pt x="101104" y="16560"/>
                  </a:lnTo>
                  <a:lnTo>
                    <a:pt x="97624" y="17233"/>
                  </a:lnTo>
                  <a:lnTo>
                    <a:pt x="94145" y="17894"/>
                  </a:lnTo>
                  <a:lnTo>
                    <a:pt x="87210" y="14452"/>
                  </a:lnTo>
                  <a:lnTo>
                    <a:pt x="83451" y="17602"/>
                  </a:lnTo>
                  <a:lnTo>
                    <a:pt x="79692" y="20751"/>
                  </a:lnTo>
                  <a:lnTo>
                    <a:pt x="90271" y="25095"/>
                  </a:lnTo>
                  <a:lnTo>
                    <a:pt x="93078" y="23736"/>
                  </a:lnTo>
                  <a:lnTo>
                    <a:pt x="95885" y="22390"/>
                  </a:lnTo>
                  <a:lnTo>
                    <a:pt x="97015" y="31788"/>
                  </a:lnTo>
                  <a:lnTo>
                    <a:pt x="93853" y="30010"/>
                  </a:lnTo>
                  <a:lnTo>
                    <a:pt x="90678" y="28219"/>
                  </a:lnTo>
                  <a:lnTo>
                    <a:pt x="84302" y="29464"/>
                  </a:lnTo>
                  <a:lnTo>
                    <a:pt x="82753" y="26555"/>
                  </a:lnTo>
                  <a:lnTo>
                    <a:pt x="79375" y="28028"/>
                  </a:lnTo>
                  <a:lnTo>
                    <a:pt x="76009" y="29489"/>
                  </a:lnTo>
                  <a:lnTo>
                    <a:pt x="93624" y="38049"/>
                  </a:lnTo>
                  <a:lnTo>
                    <a:pt x="98513" y="44323"/>
                  </a:lnTo>
                  <a:lnTo>
                    <a:pt x="96291" y="45567"/>
                  </a:lnTo>
                  <a:close/>
                </a:path>
              </a:pathLst>
            </a:custGeom>
            <a:ln w="3175">
              <a:solidFill>
                <a:srgbClr val="254B30"/>
              </a:solidFill>
            </a:ln>
          </p:spPr>
          <p:txBody>
            <a:bodyPr wrap="square" lIns="0" tIns="0" rIns="0" bIns="0" rtlCol="0"/>
            <a:lstStyle/>
            <a:p>
              <a:endParaRPr/>
            </a:p>
          </p:txBody>
        </p:sp>
        <p:sp>
          <p:nvSpPr>
            <p:cNvPr id="6683" name="object 111">
              <a:extLst>
                <a:ext uri="{FF2B5EF4-FFF2-40B4-BE49-F238E27FC236}">
                  <a16:creationId xmlns:a16="http://schemas.microsoft.com/office/drawing/2014/main" id="{515EDF19-1E2D-47CF-A4E6-0BBE29A093EF}"/>
                </a:ext>
              </a:extLst>
            </p:cNvPr>
            <p:cNvSpPr/>
            <p:nvPr/>
          </p:nvSpPr>
          <p:spPr>
            <a:xfrm>
              <a:off x="4623827" y="8671458"/>
              <a:ext cx="70713" cy="74574"/>
            </a:xfrm>
            <a:prstGeom prst="rect">
              <a:avLst/>
            </a:prstGeom>
            <a:blipFill>
              <a:blip r:embed="rId3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684" name="object 112">
              <a:extLst>
                <a:ext uri="{FF2B5EF4-FFF2-40B4-BE49-F238E27FC236}">
                  <a16:creationId xmlns:a16="http://schemas.microsoft.com/office/drawing/2014/main" id="{4D643F5B-8C3C-4330-85CC-A39CDACA8B63}"/>
                </a:ext>
              </a:extLst>
            </p:cNvPr>
            <p:cNvSpPr/>
            <p:nvPr/>
          </p:nvSpPr>
          <p:spPr>
            <a:xfrm>
              <a:off x="4623841" y="8670654"/>
              <a:ext cx="71120" cy="75565"/>
            </a:xfrm>
            <a:custGeom>
              <a:avLst/>
              <a:gdLst/>
              <a:ahLst/>
              <a:cxnLst/>
              <a:rect l="l" t="t" r="r" b="b"/>
              <a:pathLst>
                <a:path w="71120" h="75565">
                  <a:moveTo>
                    <a:pt x="65659" y="30505"/>
                  </a:moveTo>
                  <a:lnTo>
                    <a:pt x="64249" y="32181"/>
                  </a:lnTo>
                  <a:lnTo>
                    <a:pt x="55359" y="26327"/>
                  </a:lnTo>
                  <a:lnTo>
                    <a:pt x="53555" y="28270"/>
                  </a:lnTo>
                  <a:lnTo>
                    <a:pt x="51739" y="30251"/>
                  </a:lnTo>
                  <a:lnTo>
                    <a:pt x="46012" y="25946"/>
                  </a:lnTo>
                  <a:lnTo>
                    <a:pt x="44221" y="27901"/>
                  </a:lnTo>
                  <a:lnTo>
                    <a:pt x="42418" y="29857"/>
                  </a:lnTo>
                  <a:lnTo>
                    <a:pt x="37020" y="30505"/>
                  </a:lnTo>
                  <a:lnTo>
                    <a:pt x="36398" y="33540"/>
                  </a:lnTo>
                  <a:lnTo>
                    <a:pt x="35788" y="36563"/>
                  </a:lnTo>
                  <a:lnTo>
                    <a:pt x="39941" y="33604"/>
                  </a:lnTo>
                  <a:lnTo>
                    <a:pt x="42049" y="33985"/>
                  </a:lnTo>
                  <a:lnTo>
                    <a:pt x="44183" y="34353"/>
                  </a:lnTo>
                  <a:lnTo>
                    <a:pt x="52603" y="35420"/>
                  </a:lnTo>
                  <a:lnTo>
                    <a:pt x="50533" y="38214"/>
                  </a:lnTo>
                  <a:lnTo>
                    <a:pt x="48463" y="40982"/>
                  </a:lnTo>
                  <a:lnTo>
                    <a:pt x="42799" y="38633"/>
                  </a:lnTo>
                  <a:lnTo>
                    <a:pt x="40563" y="38950"/>
                  </a:lnTo>
                  <a:lnTo>
                    <a:pt x="38328" y="39268"/>
                  </a:lnTo>
                  <a:lnTo>
                    <a:pt x="45859" y="44399"/>
                  </a:lnTo>
                  <a:lnTo>
                    <a:pt x="42862" y="44399"/>
                  </a:lnTo>
                  <a:lnTo>
                    <a:pt x="39852" y="44399"/>
                  </a:lnTo>
                  <a:lnTo>
                    <a:pt x="34963" y="42341"/>
                  </a:lnTo>
                  <a:lnTo>
                    <a:pt x="33007" y="43751"/>
                  </a:lnTo>
                  <a:lnTo>
                    <a:pt x="31038" y="45161"/>
                  </a:lnTo>
                  <a:lnTo>
                    <a:pt x="42494" y="50279"/>
                  </a:lnTo>
                  <a:lnTo>
                    <a:pt x="38900" y="52425"/>
                  </a:lnTo>
                  <a:lnTo>
                    <a:pt x="35306" y="54533"/>
                  </a:lnTo>
                  <a:lnTo>
                    <a:pt x="34023" y="51409"/>
                  </a:lnTo>
                  <a:lnTo>
                    <a:pt x="31673" y="53098"/>
                  </a:lnTo>
                  <a:lnTo>
                    <a:pt x="29349" y="54787"/>
                  </a:lnTo>
                  <a:lnTo>
                    <a:pt x="28016" y="44119"/>
                  </a:lnTo>
                  <a:lnTo>
                    <a:pt x="25781" y="46355"/>
                  </a:lnTo>
                  <a:lnTo>
                    <a:pt x="23596" y="48590"/>
                  </a:lnTo>
                  <a:lnTo>
                    <a:pt x="20459" y="48933"/>
                  </a:lnTo>
                  <a:lnTo>
                    <a:pt x="20891" y="52489"/>
                  </a:lnTo>
                  <a:lnTo>
                    <a:pt x="21310" y="56045"/>
                  </a:lnTo>
                  <a:lnTo>
                    <a:pt x="28435" y="56730"/>
                  </a:lnTo>
                  <a:lnTo>
                    <a:pt x="26758" y="59232"/>
                  </a:lnTo>
                  <a:lnTo>
                    <a:pt x="25082" y="61722"/>
                  </a:lnTo>
                  <a:lnTo>
                    <a:pt x="17170" y="59677"/>
                  </a:lnTo>
                  <a:lnTo>
                    <a:pt x="14693" y="60820"/>
                  </a:lnTo>
                  <a:lnTo>
                    <a:pt x="12217" y="61988"/>
                  </a:lnTo>
                  <a:lnTo>
                    <a:pt x="23812" y="63944"/>
                  </a:lnTo>
                  <a:lnTo>
                    <a:pt x="19608" y="65671"/>
                  </a:lnTo>
                  <a:lnTo>
                    <a:pt x="15443" y="67386"/>
                  </a:lnTo>
                  <a:lnTo>
                    <a:pt x="9639" y="64503"/>
                  </a:lnTo>
                  <a:lnTo>
                    <a:pt x="8636" y="69735"/>
                  </a:lnTo>
                  <a:lnTo>
                    <a:pt x="7645" y="74955"/>
                  </a:lnTo>
                  <a:lnTo>
                    <a:pt x="825" y="75374"/>
                  </a:lnTo>
                  <a:lnTo>
                    <a:pt x="406" y="73710"/>
                  </a:lnTo>
                  <a:lnTo>
                    <a:pt x="0" y="72085"/>
                  </a:lnTo>
                  <a:lnTo>
                    <a:pt x="3048" y="64084"/>
                  </a:lnTo>
                  <a:lnTo>
                    <a:pt x="3276" y="61315"/>
                  </a:lnTo>
                  <a:lnTo>
                    <a:pt x="3479" y="58585"/>
                  </a:lnTo>
                  <a:lnTo>
                    <a:pt x="3911" y="60210"/>
                  </a:lnTo>
                  <a:lnTo>
                    <a:pt x="7035" y="57962"/>
                  </a:lnTo>
                  <a:lnTo>
                    <a:pt x="10160" y="55714"/>
                  </a:lnTo>
                  <a:lnTo>
                    <a:pt x="11696" y="52654"/>
                  </a:lnTo>
                  <a:lnTo>
                    <a:pt x="12179" y="49085"/>
                  </a:lnTo>
                  <a:lnTo>
                    <a:pt x="12661" y="45516"/>
                  </a:lnTo>
                  <a:lnTo>
                    <a:pt x="18262" y="42113"/>
                  </a:lnTo>
                  <a:lnTo>
                    <a:pt x="18681" y="43751"/>
                  </a:lnTo>
                  <a:lnTo>
                    <a:pt x="20383" y="43167"/>
                  </a:lnTo>
                  <a:lnTo>
                    <a:pt x="22072" y="42595"/>
                  </a:lnTo>
                  <a:lnTo>
                    <a:pt x="23939" y="35420"/>
                  </a:lnTo>
                  <a:lnTo>
                    <a:pt x="26441" y="34277"/>
                  </a:lnTo>
                  <a:lnTo>
                    <a:pt x="28905" y="33134"/>
                  </a:lnTo>
                  <a:lnTo>
                    <a:pt x="30276" y="27635"/>
                  </a:lnTo>
                  <a:lnTo>
                    <a:pt x="29705" y="23520"/>
                  </a:lnTo>
                  <a:lnTo>
                    <a:pt x="29121" y="19431"/>
                  </a:lnTo>
                  <a:lnTo>
                    <a:pt x="34645" y="10261"/>
                  </a:lnTo>
                  <a:lnTo>
                    <a:pt x="35344" y="12992"/>
                  </a:lnTo>
                  <a:lnTo>
                    <a:pt x="36042" y="15722"/>
                  </a:lnTo>
                  <a:lnTo>
                    <a:pt x="34518" y="20701"/>
                  </a:lnTo>
                  <a:lnTo>
                    <a:pt x="35725" y="21755"/>
                  </a:lnTo>
                  <a:lnTo>
                    <a:pt x="36931" y="22834"/>
                  </a:lnTo>
                  <a:lnTo>
                    <a:pt x="40068" y="11531"/>
                  </a:lnTo>
                  <a:lnTo>
                    <a:pt x="41516" y="11760"/>
                  </a:lnTo>
                  <a:lnTo>
                    <a:pt x="42951" y="12026"/>
                  </a:lnTo>
                  <a:lnTo>
                    <a:pt x="38049" y="18161"/>
                  </a:lnTo>
                  <a:lnTo>
                    <a:pt x="39890" y="18135"/>
                  </a:lnTo>
                  <a:lnTo>
                    <a:pt x="41732" y="18084"/>
                  </a:lnTo>
                  <a:lnTo>
                    <a:pt x="42633" y="16141"/>
                  </a:lnTo>
                  <a:lnTo>
                    <a:pt x="46888" y="11137"/>
                  </a:lnTo>
                  <a:lnTo>
                    <a:pt x="48412" y="8077"/>
                  </a:lnTo>
                  <a:lnTo>
                    <a:pt x="49961" y="5029"/>
                  </a:lnTo>
                  <a:lnTo>
                    <a:pt x="55156" y="0"/>
                  </a:lnTo>
                  <a:lnTo>
                    <a:pt x="58470" y="2120"/>
                  </a:lnTo>
                  <a:lnTo>
                    <a:pt x="61760" y="4254"/>
                  </a:lnTo>
                  <a:lnTo>
                    <a:pt x="67030" y="3060"/>
                  </a:lnTo>
                  <a:lnTo>
                    <a:pt x="68580" y="1930"/>
                  </a:lnTo>
                  <a:lnTo>
                    <a:pt x="70142" y="812"/>
                  </a:lnTo>
                  <a:lnTo>
                    <a:pt x="70700" y="2984"/>
                  </a:lnTo>
                  <a:lnTo>
                    <a:pt x="69278" y="4660"/>
                  </a:lnTo>
                  <a:lnTo>
                    <a:pt x="67843" y="6337"/>
                  </a:lnTo>
                  <a:lnTo>
                    <a:pt x="65481" y="6108"/>
                  </a:lnTo>
                  <a:lnTo>
                    <a:pt x="63385" y="6959"/>
                  </a:lnTo>
                  <a:lnTo>
                    <a:pt x="61290" y="7848"/>
                  </a:lnTo>
                  <a:lnTo>
                    <a:pt x="66268" y="7454"/>
                  </a:lnTo>
                  <a:lnTo>
                    <a:pt x="63931" y="9156"/>
                  </a:lnTo>
                  <a:lnTo>
                    <a:pt x="61595" y="10845"/>
                  </a:lnTo>
                  <a:lnTo>
                    <a:pt x="56476" y="10680"/>
                  </a:lnTo>
                  <a:lnTo>
                    <a:pt x="54140" y="14274"/>
                  </a:lnTo>
                  <a:lnTo>
                    <a:pt x="51828" y="17881"/>
                  </a:lnTo>
                  <a:lnTo>
                    <a:pt x="59588" y="17462"/>
                  </a:lnTo>
                  <a:lnTo>
                    <a:pt x="61391" y="15519"/>
                  </a:lnTo>
                  <a:lnTo>
                    <a:pt x="63220" y="13550"/>
                  </a:lnTo>
                  <a:lnTo>
                    <a:pt x="64884" y="20104"/>
                  </a:lnTo>
                  <a:lnTo>
                    <a:pt x="62522" y="19875"/>
                  </a:lnTo>
                  <a:lnTo>
                    <a:pt x="60147" y="19659"/>
                  </a:lnTo>
                  <a:lnTo>
                    <a:pt x="52311" y="23368"/>
                  </a:lnTo>
                  <a:lnTo>
                    <a:pt x="50101" y="25590"/>
                  </a:lnTo>
                  <a:lnTo>
                    <a:pt x="63106" y="25908"/>
                  </a:lnTo>
                  <a:lnTo>
                    <a:pt x="67119" y="28867"/>
                  </a:lnTo>
                  <a:lnTo>
                    <a:pt x="65684" y="30556"/>
                  </a:lnTo>
                  <a:close/>
                </a:path>
              </a:pathLst>
            </a:custGeom>
            <a:ln w="3175">
              <a:solidFill>
                <a:srgbClr val="254B30"/>
              </a:solidFill>
            </a:ln>
          </p:spPr>
          <p:txBody>
            <a:bodyPr wrap="square" lIns="0" tIns="0" rIns="0" bIns="0" rtlCol="0"/>
            <a:lstStyle/>
            <a:p>
              <a:endParaRPr/>
            </a:p>
          </p:txBody>
        </p:sp>
        <p:sp>
          <p:nvSpPr>
            <p:cNvPr id="6685" name="object 113">
              <a:extLst>
                <a:ext uri="{FF2B5EF4-FFF2-40B4-BE49-F238E27FC236}">
                  <a16:creationId xmlns:a16="http://schemas.microsoft.com/office/drawing/2014/main" id="{D4BB3400-EE0B-42EA-A20F-25E736437BDA}"/>
                </a:ext>
              </a:extLst>
            </p:cNvPr>
            <p:cNvSpPr/>
            <p:nvPr/>
          </p:nvSpPr>
          <p:spPr>
            <a:xfrm>
              <a:off x="4620399" y="8901569"/>
              <a:ext cx="125018" cy="49529"/>
            </a:xfrm>
            <a:prstGeom prst="rect">
              <a:avLst/>
            </a:prstGeom>
            <a:blipFill>
              <a:blip r:embed="rId3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686" name="object 114">
              <a:extLst>
                <a:ext uri="{FF2B5EF4-FFF2-40B4-BE49-F238E27FC236}">
                  <a16:creationId xmlns:a16="http://schemas.microsoft.com/office/drawing/2014/main" id="{CC17993D-0BE7-4265-B0D4-1911B302B65F}"/>
                </a:ext>
              </a:extLst>
            </p:cNvPr>
            <p:cNvSpPr/>
            <p:nvPr/>
          </p:nvSpPr>
          <p:spPr>
            <a:xfrm>
              <a:off x="4620412" y="8901286"/>
              <a:ext cx="125095" cy="50165"/>
            </a:xfrm>
            <a:custGeom>
              <a:avLst/>
              <a:gdLst/>
              <a:ahLst/>
              <a:cxnLst/>
              <a:rect l="l" t="t" r="r" b="b"/>
              <a:pathLst>
                <a:path w="125095" h="50165">
                  <a:moveTo>
                    <a:pt x="110248" y="34251"/>
                  </a:moveTo>
                  <a:lnTo>
                    <a:pt x="107657" y="35204"/>
                  </a:lnTo>
                  <a:lnTo>
                    <a:pt x="95732" y="25400"/>
                  </a:lnTo>
                  <a:lnTo>
                    <a:pt x="92481" y="26428"/>
                  </a:lnTo>
                  <a:lnTo>
                    <a:pt x="89217" y="27470"/>
                  </a:lnTo>
                  <a:lnTo>
                    <a:pt x="81699" y="20688"/>
                  </a:lnTo>
                  <a:lnTo>
                    <a:pt x="78435" y="21717"/>
                  </a:lnTo>
                  <a:lnTo>
                    <a:pt x="75183" y="22745"/>
                  </a:lnTo>
                  <a:lnTo>
                    <a:pt x="66865" y="20853"/>
                  </a:lnTo>
                  <a:lnTo>
                    <a:pt x="65150" y="23482"/>
                  </a:lnTo>
                  <a:lnTo>
                    <a:pt x="63423" y="26111"/>
                  </a:lnTo>
                  <a:lnTo>
                    <a:pt x="70472" y="25196"/>
                  </a:lnTo>
                  <a:lnTo>
                    <a:pt x="73596" y="26543"/>
                  </a:lnTo>
                  <a:lnTo>
                    <a:pt x="76720" y="27901"/>
                  </a:lnTo>
                  <a:lnTo>
                    <a:pt x="89179" y="32842"/>
                  </a:lnTo>
                  <a:lnTo>
                    <a:pt x="85331" y="34556"/>
                  </a:lnTo>
                  <a:lnTo>
                    <a:pt x="81483" y="36258"/>
                  </a:lnTo>
                  <a:lnTo>
                    <a:pt x="73482" y="31343"/>
                  </a:lnTo>
                  <a:lnTo>
                    <a:pt x="70015" y="30581"/>
                  </a:lnTo>
                  <a:lnTo>
                    <a:pt x="66560" y="29857"/>
                  </a:lnTo>
                  <a:lnTo>
                    <a:pt x="76644" y="38315"/>
                  </a:lnTo>
                  <a:lnTo>
                    <a:pt x="72085" y="36918"/>
                  </a:lnTo>
                  <a:lnTo>
                    <a:pt x="67551" y="35509"/>
                  </a:lnTo>
                  <a:lnTo>
                    <a:pt x="60655" y="31242"/>
                  </a:lnTo>
                  <a:lnTo>
                    <a:pt x="57327" y="31686"/>
                  </a:lnTo>
                  <a:lnTo>
                    <a:pt x="57810" y="33554"/>
                  </a:lnTo>
                  <a:lnTo>
                    <a:pt x="61668" y="37257"/>
                  </a:lnTo>
                  <a:lnTo>
                    <a:pt x="65025" y="40943"/>
                  </a:lnTo>
                  <a:lnTo>
                    <a:pt x="64007" y="42760"/>
                  </a:lnTo>
                  <a:lnTo>
                    <a:pt x="58013" y="43116"/>
                  </a:lnTo>
                  <a:lnTo>
                    <a:pt x="56883" y="39522"/>
                  </a:lnTo>
                  <a:lnTo>
                    <a:pt x="52895" y="40055"/>
                  </a:lnTo>
                  <a:lnTo>
                    <a:pt x="48894" y="40576"/>
                  </a:lnTo>
                  <a:lnTo>
                    <a:pt x="49656" y="29705"/>
                  </a:lnTo>
                  <a:lnTo>
                    <a:pt x="45745" y="30822"/>
                  </a:lnTo>
                  <a:lnTo>
                    <a:pt x="41846" y="31940"/>
                  </a:lnTo>
                  <a:lnTo>
                    <a:pt x="36995" y="30784"/>
                  </a:lnTo>
                  <a:lnTo>
                    <a:pt x="36728" y="34417"/>
                  </a:lnTo>
                  <a:lnTo>
                    <a:pt x="36474" y="38036"/>
                  </a:lnTo>
                  <a:lnTo>
                    <a:pt x="47053" y="42024"/>
                  </a:lnTo>
                  <a:lnTo>
                    <a:pt x="43865" y="43637"/>
                  </a:lnTo>
                  <a:lnTo>
                    <a:pt x="40690" y="45250"/>
                  </a:lnTo>
                  <a:lnTo>
                    <a:pt x="29235" y="39598"/>
                  </a:lnTo>
                  <a:lnTo>
                    <a:pt x="25184" y="39547"/>
                  </a:lnTo>
                  <a:lnTo>
                    <a:pt x="25389" y="40641"/>
                  </a:lnTo>
                  <a:lnTo>
                    <a:pt x="29297" y="43100"/>
                  </a:lnTo>
                  <a:lnTo>
                    <a:pt x="32697" y="45516"/>
                  </a:lnTo>
                  <a:lnTo>
                    <a:pt x="31381" y="46482"/>
                  </a:lnTo>
                  <a:lnTo>
                    <a:pt x="24612" y="46177"/>
                  </a:lnTo>
                  <a:lnTo>
                    <a:pt x="16535" y="40678"/>
                  </a:lnTo>
                  <a:lnTo>
                    <a:pt x="13690" y="45237"/>
                  </a:lnTo>
                  <a:lnTo>
                    <a:pt x="10845" y="49809"/>
                  </a:lnTo>
                  <a:lnTo>
                    <a:pt x="406" y="46990"/>
                  </a:lnTo>
                  <a:lnTo>
                    <a:pt x="215" y="45237"/>
                  </a:lnTo>
                  <a:lnTo>
                    <a:pt x="0" y="43472"/>
                  </a:lnTo>
                  <a:lnTo>
                    <a:pt x="6692" y="37185"/>
                  </a:lnTo>
                  <a:lnTo>
                    <a:pt x="7746" y="34671"/>
                  </a:lnTo>
                  <a:lnTo>
                    <a:pt x="8801" y="32131"/>
                  </a:lnTo>
                  <a:lnTo>
                    <a:pt x="9004" y="33896"/>
                  </a:lnTo>
                  <a:lnTo>
                    <a:pt x="14325" y="33185"/>
                  </a:lnTo>
                  <a:lnTo>
                    <a:pt x="19634" y="32486"/>
                  </a:lnTo>
                  <a:lnTo>
                    <a:pt x="22758" y="30289"/>
                  </a:lnTo>
                  <a:lnTo>
                    <a:pt x="24409" y="27089"/>
                  </a:lnTo>
                  <a:lnTo>
                    <a:pt x="26060" y="23863"/>
                  </a:lnTo>
                  <a:lnTo>
                    <a:pt x="35420" y="23215"/>
                  </a:lnTo>
                  <a:lnTo>
                    <a:pt x="35623" y="24980"/>
                  </a:lnTo>
                  <a:lnTo>
                    <a:pt x="38353" y="25222"/>
                  </a:lnTo>
                  <a:lnTo>
                    <a:pt x="41097" y="25463"/>
                  </a:lnTo>
                  <a:lnTo>
                    <a:pt x="45808" y="19456"/>
                  </a:lnTo>
                  <a:lnTo>
                    <a:pt x="49847" y="19519"/>
                  </a:lnTo>
                  <a:lnTo>
                    <a:pt x="53924" y="19570"/>
                  </a:lnTo>
                  <a:lnTo>
                    <a:pt x="57403" y="14935"/>
                  </a:lnTo>
                  <a:lnTo>
                    <a:pt x="57581" y="10718"/>
                  </a:lnTo>
                  <a:lnTo>
                    <a:pt x="57784" y="6502"/>
                  </a:lnTo>
                  <a:lnTo>
                    <a:pt x="68529" y="292"/>
                  </a:lnTo>
                  <a:lnTo>
                    <a:pt x="68884" y="3251"/>
                  </a:lnTo>
                  <a:lnTo>
                    <a:pt x="69214" y="6184"/>
                  </a:lnTo>
                  <a:lnTo>
                    <a:pt x="65633" y="10248"/>
                  </a:lnTo>
                  <a:lnTo>
                    <a:pt x="67182" y="11836"/>
                  </a:lnTo>
                  <a:lnTo>
                    <a:pt x="68706" y="13423"/>
                  </a:lnTo>
                  <a:lnTo>
                    <a:pt x="76390" y="4025"/>
                  </a:lnTo>
                  <a:lnTo>
                    <a:pt x="78498" y="4953"/>
                  </a:lnTo>
                  <a:lnTo>
                    <a:pt x="80644" y="5854"/>
                  </a:lnTo>
                  <a:lnTo>
                    <a:pt x="71627" y="9448"/>
                  </a:lnTo>
                  <a:lnTo>
                    <a:pt x="74421" y="10287"/>
                  </a:lnTo>
                  <a:lnTo>
                    <a:pt x="77203" y="11112"/>
                  </a:lnTo>
                  <a:lnTo>
                    <a:pt x="79057" y="9664"/>
                  </a:lnTo>
                  <a:lnTo>
                    <a:pt x="86829" y="6832"/>
                  </a:lnTo>
                  <a:lnTo>
                    <a:pt x="89966" y="4635"/>
                  </a:lnTo>
                  <a:lnTo>
                    <a:pt x="93065" y="2438"/>
                  </a:lnTo>
                  <a:lnTo>
                    <a:pt x="102222" y="0"/>
                  </a:lnTo>
                  <a:lnTo>
                    <a:pt x="106705" y="3606"/>
                  </a:lnTo>
                  <a:lnTo>
                    <a:pt x="111163" y="7213"/>
                  </a:lnTo>
                  <a:lnTo>
                    <a:pt x="119405" y="8521"/>
                  </a:lnTo>
                  <a:lnTo>
                    <a:pt x="122059" y="8166"/>
                  </a:lnTo>
                  <a:lnTo>
                    <a:pt x="124726" y="7797"/>
                  </a:lnTo>
                  <a:lnTo>
                    <a:pt x="125006" y="10160"/>
                  </a:lnTo>
                  <a:lnTo>
                    <a:pt x="122402" y="11112"/>
                  </a:lnTo>
                  <a:lnTo>
                    <a:pt x="119811" y="12039"/>
                  </a:lnTo>
                  <a:lnTo>
                    <a:pt x="116293" y="10718"/>
                  </a:lnTo>
                  <a:lnTo>
                    <a:pt x="112902" y="10553"/>
                  </a:lnTo>
                  <a:lnTo>
                    <a:pt x="109512" y="10401"/>
                  </a:lnTo>
                  <a:lnTo>
                    <a:pt x="117182" y="12395"/>
                  </a:lnTo>
                  <a:lnTo>
                    <a:pt x="113182" y="12928"/>
                  </a:lnTo>
                  <a:lnTo>
                    <a:pt x="109181" y="13462"/>
                  </a:lnTo>
                  <a:lnTo>
                    <a:pt x="101460" y="10883"/>
                  </a:lnTo>
                  <a:lnTo>
                    <a:pt x="97015" y="13284"/>
                  </a:lnTo>
                  <a:lnTo>
                    <a:pt x="92595" y="15659"/>
                  </a:lnTo>
                  <a:lnTo>
                    <a:pt x="104432" y="18872"/>
                  </a:lnTo>
                  <a:lnTo>
                    <a:pt x="107683" y="17830"/>
                  </a:lnTo>
                  <a:lnTo>
                    <a:pt x="110921" y="16802"/>
                  </a:lnTo>
                  <a:lnTo>
                    <a:pt x="111759" y="23876"/>
                  </a:lnTo>
                  <a:lnTo>
                    <a:pt x="108216" y="22555"/>
                  </a:lnTo>
                  <a:lnTo>
                    <a:pt x="104698" y="21221"/>
                  </a:lnTo>
                  <a:lnTo>
                    <a:pt x="97383" y="22199"/>
                  </a:lnTo>
                  <a:lnTo>
                    <a:pt x="95770" y="20015"/>
                  </a:lnTo>
                  <a:lnTo>
                    <a:pt x="91859" y="21120"/>
                  </a:lnTo>
                  <a:lnTo>
                    <a:pt x="87934" y="22250"/>
                  </a:lnTo>
                  <a:lnTo>
                    <a:pt x="107568" y="28625"/>
                  </a:lnTo>
                  <a:lnTo>
                    <a:pt x="112839" y="33350"/>
                  </a:lnTo>
                  <a:lnTo>
                    <a:pt x="110235" y="34302"/>
                  </a:lnTo>
                  <a:close/>
                </a:path>
              </a:pathLst>
            </a:custGeom>
            <a:ln w="3175">
              <a:solidFill>
                <a:srgbClr val="254B30"/>
              </a:solidFill>
            </a:ln>
          </p:spPr>
          <p:txBody>
            <a:bodyPr wrap="square" lIns="0" tIns="0" rIns="0" bIns="0" rtlCol="0"/>
            <a:lstStyle/>
            <a:p>
              <a:endParaRPr/>
            </a:p>
          </p:txBody>
        </p:sp>
        <p:sp>
          <p:nvSpPr>
            <p:cNvPr id="6687" name="object 115">
              <a:extLst>
                <a:ext uri="{FF2B5EF4-FFF2-40B4-BE49-F238E27FC236}">
                  <a16:creationId xmlns:a16="http://schemas.microsoft.com/office/drawing/2014/main" id="{452910A5-4D0F-4726-A27B-AA99DCCADB0C}"/>
                </a:ext>
              </a:extLst>
            </p:cNvPr>
            <p:cNvSpPr/>
            <p:nvPr/>
          </p:nvSpPr>
          <p:spPr>
            <a:xfrm>
              <a:off x="4629528" y="8947886"/>
              <a:ext cx="113629" cy="33743"/>
            </a:xfrm>
            <a:prstGeom prst="rect">
              <a:avLst/>
            </a:prstGeom>
            <a:blipFill>
              <a:blip r:embed="rId4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688" name="object 116">
              <a:extLst>
                <a:ext uri="{FF2B5EF4-FFF2-40B4-BE49-F238E27FC236}">
                  <a16:creationId xmlns:a16="http://schemas.microsoft.com/office/drawing/2014/main" id="{C975B0BC-7F4A-4AC6-98FD-09338E22477C}"/>
                </a:ext>
              </a:extLst>
            </p:cNvPr>
            <p:cNvSpPr/>
            <p:nvPr/>
          </p:nvSpPr>
          <p:spPr>
            <a:xfrm>
              <a:off x="4629504" y="8946501"/>
              <a:ext cx="113664" cy="35560"/>
            </a:xfrm>
            <a:custGeom>
              <a:avLst/>
              <a:gdLst/>
              <a:ahLst/>
              <a:cxnLst/>
              <a:rect l="l" t="t" r="r" b="b"/>
              <a:pathLst>
                <a:path w="113664" h="35559">
                  <a:moveTo>
                    <a:pt x="95542" y="35064"/>
                  </a:moveTo>
                  <a:lnTo>
                    <a:pt x="93154" y="35191"/>
                  </a:lnTo>
                  <a:lnTo>
                    <a:pt x="85280" y="25107"/>
                  </a:lnTo>
                  <a:lnTo>
                    <a:pt x="82283" y="25171"/>
                  </a:lnTo>
                  <a:lnTo>
                    <a:pt x="79311" y="25234"/>
                  </a:lnTo>
                  <a:lnTo>
                    <a:pt x="74447" y="18415"/>
                  </a:lnTo>
                  <a:lnTo>
                    <a:pt x="71475" y="18453"/>
                  </a:lnTo>
                  <a:lnTo>
                    <a:pt x="68503" y="18503"/>
                  </a:lnTo>
                  <a:lnTo>
                    <a:pt x="61874" y="15214"/>
                  </a:lnTo>
                  <a:lnTo>
                    <a:pt x="59855" y="16827"/>
                  </a:lnTo>
                  <a:lnTo>
                    <a:pt x="57823" y="18427"/>
                  </a:lnTo>
                  <a:lnTo>
                    <a:pt x="63969" y="19304"/>
                  </a:lnTo>
                  <a:lnTo>
                    <a:pt x="66319" y="21031"/>
                  </a:lnTo>
                  <a:lnTo>
                    <a:pt x="68656" y="22745"/>
                  </a:lnTo>
                  <a:lnTo>
                    <a:pt x="78066" y="29286"/>
                  </a:lnTo>
                  <a:lnTo>
                    <a:pt x="74447" y="29730"/>
                  </a:lnTo>
                  <a:lnTo>
                    <a:pt x="70815" y="30162"/>
                  </a:lnTo>
                  <a:lnTo>
                    <a:pt x="65151" y="24638"/>
                  </a:lnTo>
                  <a:lnTo>
                    <a:pt x="62407" y="23317"/>
                  </a:lnTo>
                  <a:lnTo>
                    <a:pt x="59626" y="21983"/>
                  </a:lnTo>
                  <a:lnTo>
                    <a:pt x="66294" y="30632"/>
                  </a:lnTo>
                  <a:lnTo>
                    <a:pt x="62750" y="28562"/>
                  </a:lnTo>
                  <a:lnTo>
                    <a:pt x="59232" y="26492"/>
                  </a:lnTo>
                  <a:lnTo>
                    <a:pt x="54356" y="21717"/>
                  </a:lnTo>
                  <a:lnTo>
                    <a:pt x="51435" y="21310"/>
                  </a:lnTo>
                  <a:lnTo>
                    <a:pt x="48514" y="20904"/>
                  </a:lnTo>
                  <a:lnTo>
                    <a:pt x="59766" y="32258"/>
                  </a:lnTo>
                  <a:lnTo>
                    <a:pt x="54635" y="31191"/>
                  </a:lnTo>
                  <a:lnTo>
                    <a:pt x="49491" y="30124"/>
                  </a:lnTo>
                  <a:lnTo>
                    <a:pt x="49314" y="27139"/>
                  </a:lnTo>
                  <a:lnTo>
                    <a:pt x="45859" y="26644"/>
                  </a:lnTo>
                  <a:lnTo>
                    <a:pt x="42367" y="26162"/>
                  </a:lnTo>
                  <a:lnTo>
                    <a:pt x="45415" y="18084"/>
                  </a:lnTo>
                  <a:lnTo>
                    <a:pt x="41846" y="18072"/>
                  </a:lnTo>
                  <a:lnTo>
                    <a:pt x="38303" y="18034"/>
                  </a:lnTo>
                  <a:lnTo>
                    <a:pt x="34455" y="16090"/>
                  </a:lnTo>
                  <a:lnTo>
                    <a:pt x="33439" y="18770"/>
                  </a:lnTo>
                  <a:lnTo>
                    <a:pt x="32410" y="21463"/>
                  </a:lnTo>
                  <a:lnTo>
                    <a:pt x="40474" y="26847"/>
                  </a:lnTo>
                  <a:lnTo>
                    <a:pt x="37426" y="27368"/>
                  </a:lnTo>
                  <a:lnTo>
                    <a:pt x="34378" y="27876"/>
                  </a:lnTo>
                  <a:lnTo>
                    <a:pt x="25946" y="21018"/>
                  </a:lnTo>
                  <a:lnTo>
                    <a:pt x="22555" y="20078"/>
                  </a:lnTo>
                  <a:lnTo>
                    <a:pt x="19138" y="19126"/>
                  </a:lnTo>
                  <a:lnTo>
                    <a:pt x="31902" y="28473"/>
                  </a:lnTo>
                  <a:lnTo>
                    <a:pt x="26263" y="26733"/>
                  </a:lnTo>
                  <a:lnTo>
                    <a:pt x="20599" y="24980"/>
                  </a:lnTo>
                  <a:lnTo>
                    <a:pt x="15011" y="19011"/>
                  </a:lnTo>
                  <a:lnTo>
                    <a:pt x="11595" y="21844"/>
                  </a:lnTo>
                  <a:lnTo>
                    <a:pt x="8178" y="24663"/>
                  </a:lnTo>
                  <a:lnTo>
                    <a:pt x="0" y="20218"/>
                  </a:lnTo>
                  <a:lnTo>
                    <a:pt x="203" y="18834"/>
                  </a:lnTo>
                  <a:lnTo>
                    <a:pt x="444" y="17437"/>
                  </a:lnTo>
                  <a:lnTo>
                    <a:pt x="7467" y="14173"/>
                  </a:lnTo>
                  <a:lnTo>
                    <a:pt x="8915" y="12484"/>
                  </a:lnTo>
                  <a:lnTo>
                    <a:pt x="10375" y="10820"/>
                  </a:lnTo>
                  <a:lnTo>
                    <a:pt x="10160" y="12204"/>
                  </a:lnTo>
                  <a:lnTo>
                    <a:pt x="14782" y="12852"/>
                  </a:lnTo>
                  <a:lnTo>
                    <a:pt x="19431" y="13500"/>
                  </a:lnTo>
                  <a:lnTo>
                    <a:pt x="22555" y="12522"/>
                  </a:lnTo>
                  <a:lnTo>
                    <a:pt x="24663" y="10452"/>
                  </a:lnTo>
                  <a:lnTo>
                    <a:pt x="26771" y="8407"/>
                  </a:lnTo>
                  <a:lnTo>
                    <a:pt x="34836" y="10007"/>
                  </a:lnTo>
                  <a:lnTo>
                    <a:pt x="34607" y="11379"/>
                  </a:lnTo>
                  <a:lnTo>
                    <a:pt x="36868" y="12192"/>
                  </a:lnTo>
                  <a:lnTo>
                    <a:pt x="39103" y="12954"/>
                  </a:lnTo>
                  <a:lnTo>
                    <a:pt x="44399" y="9461"/>
                  </a:lnTo>
                  <a:lnTo>
                    <a:pt x="47802" y="10414"/>
                  </a:lnTo>
                  <a:lnTo>
                    <a:pt x="51219" y="11366"/>
                  </a:lnTo>
                  <a:lnTo>
                    <a:pt x="55219" y="8610"/>
                  </a:lnTo>
                  <a:lnTo>
                    <a:pt x="56299" y="5473"/>
                  </a:lnTo>
                  <a:lnTo>
                    <a:pt x="57404" y="2324"/>
                  </a:lnTo>
                  <a:lnTo>
                    <a:pt x="67856" y="0"/>
                  </a:lnTo>
                  <a:lnTo>
                    <a:pt x="67475" y="2324"/>
                  </a:lnTo>
                  <a:lnTo>
                    <a:pt x="67132" y="4635"/>
                  </a:lnTo>
                  <a:lnTo>
                    <a:pt x="63207" y="6908"/>
                  </a:lnTo>
                  <a:lnTo>
                    <a:pt x="64147" y="8458"/>
                  </a:lnTo>
                  <a:lnTo>
                    <a:pt x="65074" y="10007"/>
                  </a:lnTo>
                  <a:lnTo>
                    <a:pt x="73672" y="4610"/>
                  </a:lnTo>
                  <a:lnTo>
                    <a:pt x="75260" y="5778"/>
                  </a:lnTo>
                  <a:lnTo>
                    <a:pt x="76847" y="6934"/>
                  </a:lnTo>
                  <a:lnTo>
                    <a:pt x="68440" y="7645"/>
                  </a:lnTo>
                  <a:lnTo>
                    <a:pt x="70612" y="8915"/>
                  </a:lnTo>
                  <a:lnTo>
                    <a:pt x="72783" y="10147"/>
                  </a:lnTo>
                  <a:lnTo>
                    <a:pt x="74688" y="9461"/>
                  </a:lnTo>
                  <a:lnTo>
                    <a:pt x="81851" y="9055"/>
                  </a:lnTo>
                  <a:lnTo>
                    <a:pt x="84975" y="8077"/>
                  </a:lnTo>
                  <a:lnTo>
                    <a:pt x="88087" y="7112"/>
                  </a:lnTo>
                  <a:lnTo>
                    <a:pt x="96367" y="7327"/>
                  </a:lnTo>
                  <a:lnTo>
                    <a:pt x="99352" y="11049"/>
                  </a:lnTo>
                  <a:lnTo>
                    <a:pt x="102311" y="14770"/>
                  </a:lnTo>
                  <a:lnTo>
                    <a:pt x="108978" y="17589"/>
                  </a:lnTo>
                  <a:lnTo>
                    <a:pt x="111302" y="17932"/>
                  </a:lnTo>
                  <a:lnTo>
                    <a:pt x="113652" y="18237"/>
                  </a:lnTo>
                  <a:lnTo>
                    <a:pt x="113334" y="20104"/>
                  </a:lnTo>
                  <a:lnTo>
                    <a:pt x="110934" y="20218"/>
                  </a:lnTo>
                  <a:lnTo>
                    <a:pt x="108546" y="20358"/>
                  </a:lnTo>
                  <a:lnTo>
                    <a:pt x="105867" y="18567"/>
                  </a:lnTo>
                  <a:lnTo>
                    <a:pt x="103047" y="17691"/>
                  </a:lnTo>
                  <a:lnTo>
                    <a:pt x="100215" y="16827"/>
                  </a:lnTo>
                  <a:lnTo>
                    <a:pt x="106222" y="20040"/>
                  </a:lnTo>
                  <a:lnTo>
                    <a:pt x="102755" y="19545"/>
                  </a:lnTo>
                  <a:lnTo>
                    <a:pt x="99250" y="19050"/>
                  </a:lnTo>
                  <a:lnTo>
                    <a:pt x="93306" y="15405"/>
                  </a:lnTo>
                  <a:lnTo>
                    <a:pt x="89039" y="16205"/>
                  </a:lnTo>
                  <a:lnTo>
                    <a:pt x="84759" y="17018"/>
                  </a:lnTo>
                  <a:lnTo>
                    <a:pt x="94056" y="22098"/>
                  </a:lnTo>
                  <a:lnTo>
                    <a:pt x="97002" y="22047"/>
                  </a:lnTo>
                  <a:lnTo>
                    <a:pt x="99999" y="21983"/>
                  </a:lnTo>
                  <a:lnTo>
                    <a:pt x="99123" y="27520"/>
                  </a:lnTo>
                  <a:lnTo>
                    <a:pt x="96431" y="25717"/>
                  </a:lnTo>
                  <a:lnTo>
                    <a:pt x="93751" y="23952"/>
                  </a:lnTo>
                  <a:lnTo>
                    <a:pt x="87363" y="23050"/>
                  </a:lnTo>
                  <a:lnTo>
                    <a:pt x="86499" y="21043"/>
                  </a:lnTo>
                  <a:lnTo>
                    <a:pt x="82931" y="21005"/>
                  </a:lnTo>
                  <a:lnTo>
                    <a:pt x="79362" y="20993"/>
                  </a:lnTo>
                  <a:lnTo>
                    <a:pt x="94538" y="30200"/>
                  </a:lnTo>
                  <a:lnTo>
                    <a:pt x="97955" y="34963"/>
                  </a:lnTo>
                  <a:lnTo>
                    <a:pt x="95529" y="35115"/>
                  </a:lnTo>
                  <a:close/>
                </a:path>
              </a:pathLst>
            </a:custGeom>
            <a:ln w="3175">
              <a:solidFill>
                <a:srgbClr val="254B30"/>
              </a:solidFill>
            </a:ln>
          </p:spPr>
          <p:txBody>
            <a:bodyPr wrap="square" lIns="0" tIns="0" rIns="0" bIns="0" rtlCol="0"/>
            <a:lstStyle/>
            <a:p>
              <a:endParaRPr/>
            </a:p>
          </p:txBody>
        </p:sp>
        <p:sp>
          <p:nvSpPr>
            <p:cNvPr id="6689" name="object 117">
              <a:extLst>
                <a:ext uri="{FF2B5EF4-FFF2-40B4-BE49-F238E27FC236}">
                  <a16:creationId xmlns:a16="http://schemas.microsoft.com/office/drawing/2014/main" id="{8F45F55C-C886-481C-A44F-492F54370688}"/>
                </a:ext>
              </a:extLst>
            </p:cNvPr>
            <p:cNvSpPr/>
            <p:nvPr/>
          </p:nvSpPr>
          <p:spPr>
            <a:xfrm>
              <a:off x="4515268" y="8946667"/>
              <a:ext cx="130175" cy="41706"/>
            </a:xfrm>
            <a:prstGeom prst="rect">
              <a:avLst/>
            </a:prstGeom>
            <a:blipFill>
              <a:blip r:embed="rId4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690" name="object 118">
              <a:extLst>
                <a:ext uri="{FF2B5EF4-FFF2-40B4-BE49-F238E27FC236}">
                  <a16:creationId xmlns:a16="http://schemas.microsoft.com/office/drawing/2014/main" id="{B986F916-D24B-41DE-8AC5-6437125840BF}"/>
                </a:ext>
              </a:extLst>
            </p:cNvPr>
            <p:cNvSpPr/>
            <p:nvPr/>
          </p:nvSpPr>
          <p:spPr>
            <a:xfrm>
              <a:off x="4515279" y="8945880"/>
              <a:ext cx="130175" cy="42545"/>
            </a:xfrm>
            <a:custGeom>
              <a:avLst/>
              <a:gdLst/>
              <a:ahLst/>
              <a:cxnLst/>
              <a:rect l="l" t="t" r="r" b="b"/>
              <a:pathLst>
                <a:path w="130175" h="42545">
                  <a:moveTo>
                    <a:pt x="24155" y="42100"/>
                  </a:moveTo>
                  <a:lnTo>
                    <a:pt x="26923" y="41719"/>
                  </a:lnTo>
                  <a:lnTo>
                    <a:pt x="33820" y="30111"/>
                  </a:lnTo>
                  <a:lnTo>
                    <a:pt x="37223" y="29514"/>
                  </a:lnTo>
                  <a:lnTo>
                    <a:pt x="40639" y="28943"/>
                  </a:lnTo>
                  <a:lnTo>
                    <a:pt x="44754" y="21170"/>
                  </a:lnTo>
                  <a:lnTo>
                    <a:pt x="48183" y="20599"/>
                  </a:lnTo>
                  <a:lnTo>
                    <a:pt x="51574" y="20027"/>
                  </a:lnTo>
                  <a:lnTo>
                    <a:pt x="58419" y="15367"/>
                  </a:lnTo>
                  <a:lnTo>
                    <a:pt x="61074" y="16497"/>
                  </a:lnTo>
                  <a:lnTo>
                    <a:pt x="63741" y="17665"/>
                  </a:lnTo>
                  <a:lnTo>
                    <a:pt x="56870" y="19850"/>
                  </a:lnTo>
                  <a:lnTo>
                    <a:pt x="54609" y="22047"/>
                  </a:lnTo>
                  <a:lnTo>
                    <a:pt x="52311" y="24218"/>
                  </a:lnTo>
                  <a:lnTo>
                    <a:pt x="42925" y="32689"/>
                  </a:lnTo>
                  <a:lnTo>
                    <a:pt x="47155" y="32346"/>
                  </a:lnTo>
                  <a:lnTo>
                    <a:pt x="51384" y="31978"/>
                  </a:lnTo>
                  <a:lnTo>
                    <a:pt x="56705" y="25349"/>
                  </a:lnTo>
                  <a:lnTo>
                    <a:pt x="59550" y="23444"/>
                  </a:lnTo>
                  <a:lnTo>
                    <a:pt x="62433" y="21551"/>
                  </a:lnTo>
                  <a:lnTo>
                    <a:pt x="56654" y="31483"/>
                  </a:lnTo>
                  <a:lnTo>
                    <a:pt x="60236" y="28676"/>
                  </a:lnTo>
                  <a:lnTo>
                    <a:pt x="63842" y="25882"/>
                  </a:lnTo>
                  <a:lnTo>
                    <a:pt x="68402" y="20154"/>
                  </a:lnTo>
                  <a:lnTo>
                    <a:pt x="71653" y="19113"/>
                  </a:lnTo>
                  <a:lnTo>
                    <a:pt x="71977" y="20615"/>
                  </a:lnTo>
                  <a:lnTo>
                    <a:pt x="69969" y="24750"/>
                  </a:lnTo>
                  <a:lnTo>
                    <a:pt x="68415" y="28673"/>
                  </a:lnTo>
                  <a:lnTo>
                    <a:pt x="70103" y="29540"/>
                  </a:lnTo>
                  <a:lnTo>
                    <a:pt x="75717" y="27381"/>
                  </a:lnTo>
                  <a:lnTo>
                    <a:pt x="75272" y="24422"/>
                  </a:lnTo>
                  <a:lnTo>
                    <a:pt x="79146" y="23190"/>
                  </a:lnTo>
                  <a:lnTo>
                    <a:pt x="83032" y="21971"/>
                  </a:lnTo>
                  <a:lnTo>
                    <a:pt x="77850" y="14668"/>
                  </a:lnTo>
                  <a:lnTo>
                    <a:pt x="81902" y="13881"/>
                  </a:lnTo>
                  <a:lnTo>
                    <a:pt x="85953" y="13081"/>
                  </a:lnTo>
                  <a:lnTo>
                    <a:pt x="89928" y="10350"/>
                  </a:lnTo>
                  <a:lnTo>
                    <a:pt x="91643" y="12776"/>
                  </a:lnTo>
                  <a:lnTo>
                    <a:pt x="93395" y="15214"/>
                  </a:lnTo>
                  <a:lnTo>
                    <a:pt x="85331" y="22237"/>
                  </a:lnTo>
                  <a:lnTo>
                    <a:pt x="88899" y="22072"/>
                  </a:lnTo>
                  <a:lnTo>
                    <a:pt x="92506" y="21945"/>
                  </a:lnTo>
                  <a:lnTo>
                    <a:pt x="100685" y="13398"/>
                  </a:lnTo>
                  <a:lnTo>
                    <a:pt x="104368" y="11722"/>
                  </a:lnTo>
                  <a:lnTo>
                    <a:pt x="104627" y="12587"/>
                  </a:lnTo>
                  <a:lnTo>
                    <a:pt x="102052" y="15879"/>
                  </a:lnTo>
                  <a:lnTo>
                    <a:pt x="99926" y="18931"/>
                  </a:lnTo>
                  <a:lnTo>
                    <a:pt x="101536" y="19075"/>
                  </a:lnTo>
                  <a:lnTo>
                    <a:pt x="107645" y="16141"/>
                  </a:lnTo>
                  <a:lnTo>
                    <a:pt x="112737" y="9080"/>
                  </a:lnTo>
                  <a:lnTo>
                    <a:pt x="117259" y="11125"/>
                  </a:lnTo>
                  <a:lnTo>
                    <a:pt x="121742" y="13169"/>
                  </a:lnTo>
                  <a:lnTo>
                    <a:pt x="130162" y="7035"/>
                  </a:lnTo>
                  <a:lnTo>
                    <a:pt x="129628" y="5715"/>
                  </a:lnTo>
                  <a:lnTo>
                    <a:pt x="129082" y="4406"/>
                  </a:lnTo>
                  <a:lnTo>
                    <a:pt x="120370" y="2692"/>
                  </a:lnTo>
                  <a:lnTo>
                    <a:pt x="118325" y="1358"/>
                  </a:lnTo>
                  <a:lnTo>
                    <a:pt x="116344" y="0"/>
                  </a:lnTo>
                  <a:lnTo>
                    <a:pt x="116865" y="1320"/>
                  </a:lnTo>
                  <a:lnTo>
                    <a:pt x="111709" y="2946"/>
                  </a:lnTo>
                  <a:lnTo>
                    <a:pt x="106552" y="4584"/>
                  </a:lnTo>
                  <a:lnTo>
                    <a:pt x="102768" y="4292"/>
                  </a:lnTo>
                  <a:lnTo>
                    <a:pt x="99923" y="2705"/>
                  </a:lnTo>
                  <a:lnTo>
                    <a:pt x="97104" y="1130"/>
                  </a:lnTo>
                  <a:lnTo>
                    <a:pt x="88239" y="4432"/>
                  </a:lnTo>
                  <a:lnTo>
                    <a:pt x="88772" y="5753"/>
                  </a:lnTo>
                  <a:lnTo>
                    <a:pt x="86359" y="6997"/>
                  </a:lnTo>
                  <a:lnTo>
                    <a:pt x="83959" y="8267"/>
                  </a:lnTo>
                  <a:lnTo>
                    <a:pt x="77190" y="5956"/>
                  </a:lnTo>
                  <a:lnTo>
                    <a:pt x="73507" y="7607"/>
                  </a:lnTo>
                  <a:lnTo>
                    <a:pt x="69811" y="9283"/>
                  </a:lnTo>
                  <a:lnTo>
                    <a:pt x="64655" y="7442"/>
                  </a:lnTo>
                  <a:lnTo>
                    <a:pt x="62750" y="4559"/>
                  </a:lnTo>
                  <a:lnTo>
                    <a:pt x="60845" y="1701"/>
                  </a:lnTo>
                  <a:lnTo>
                    <a:pt x="48425" y="1663"/>
                  </a:lnTo>
                  <a:lnTo>
                    <a:pt x="49326" y="3860"/>
                  </a:lnTo>
                  <a:lnTo>
                    <a:pt x="50228" y="6057"/>
                  </a:lnTo>
                  <a:lnTo>
                    <a:pt x="55181" y="7467"/>
                  </a:lnTo>
                  <a:lnTo>
                    <a:pt x="54432" y="9182"/>
                  </a:lnTo>
                  <a:lnTo>
                    <a:pt x="53682" y="10909"/>
                  </a:lnTo>
                  <a:lnTo>
                    <a:pt x="42760" y="7442"/>
                  </a:lnTo>
                  <a:lnTo>
                    <a:pt x="41198" y="8915"/>
                  </a:lnTo>
                  <a:lnTo>
                    <a:pt x="39598" y="10426"/>
                  </a:lnTo>
                  <a:lnTo>
                    <a:pt x="49377" y="9309"/>
                  </a:lnTo>
                  <a:lnTo>
                    <a:pt x="47142" y="10998"/>
                  </a:lnTo>
                  <a:lnTo>
                    <a:pt x="44945" y="12700"/>
                  </a:lnTo>
                  <a:lnTo>
                    <a:pt x="42621" y="12433"/>
                  </a:lnTo>
                  <a:lnTo>
                    <a:pt x="34366" y="13576"/>
                  </a:lnTo>
                  <a:lnTo>
                    <a:pt x="30568" y="13271"/>
                  </a:lnTo>
                  <a:lnTo>
                    <a:pt x="26796" y="12979"/>
                  </a:lnTo>
                  <a:lnTo>
                    <a:pt x="17398" y="14960"/>
                  </a:lnTo>
                  <a:lnTo>
                    <a:pt x="14808" y="19265"/>
                  </a:lnTo>
                  <a:lnTo>
                    <a:pt x="12179" y="23571"/>
                  </a:lnTo>
                  <a:lnTo>
                    <a:pt x="5156" y="27787"/>
                  </a:lnTo>
                  <a:lnTo>
                    <a:pt x="2565" y="28600"/>
                  </a:lnTo>
                  <a:lnTo>
                    <a:pt x="0" y="29413"/>
                  </a:lnTo>
                  <a:lnTo>
                    <a:pt x="698" y="31165"/>
                  </a:lnTo>
                  <a:lnTo>
                    <a:pt x="3467" y="30797"/>
                  </a:lnTo>
                  <a:lnTo>
                    <a:pt x="6235" y="30416"/>
                  </a:lnTo>
                  <a:lnTo>
                    <a:pt x="8940" y="28079"/>
                  </a:lnTo>
                  <a:lnTo>
                    <a:pt x="11976" y="26619"/>
                  </a:lnTo>
                  <a:lnTo>
                    <a:pt x="15011" y="25146"/>
                  </a:lnTo>
                  <a:lnTo>
                    <a:pt x="8826" y="29603"/>
                  </a:lnTo>
                  <a:lnTo>
                    <a:pt x="12699" y="28371"/>
                  </a:lnTo>
                  <a:lnTo>
                    <a:pt x="16573" y="27139"/>
                  </a:lnTo>
                  <a:lnTo>
                    <a:pt x="22593" y="22250"/>
                  </a:lnTo>
                  <a:lnTo>
                    <a:pt x="27647" y="22136"/>
                  </a:lnTo>
                  <a:lnTo>
                    <a:pt x="32702" y="22034"/>
                  </a:lnTo>
                  <a:lnTo>
                    <a:pt x="23177" y="29019"/>
                  </a:lnTo>
                  <a:lnTo>
                    <a:pt x="19761" y="29603"/>
                  </a:lnTo>
                  <a:lnTo>
                    <a:pt x="16344" y="30187"/>
                  </a:lnTo>
                  <a:lnTo>
                    <a:pt x="18529" y="35458"/>
                  </a:lnTo>
                  <a:lnTo>
                    <a:pt x="21208" y="33121"/>
                  </a:lnTo>
                  <a:lnTo>
                    <a:pt x="23888" y="30772"/>
                  </a:lnTo>
                  <a:lnTo>
                    <a:pt x="31000" y="28524"/>
                  </a:lnTo>
                  <a:lnTo>
                    <a:pt x="31559" y="26352"/>
                  </a:lnTo>
                  <a:lnTo>
                    <a:pt x="35623" y="25565"/>
                  </a:lnTo>
                  <a:lnTo>
                    <a:pt x="39662" y="24777"/>
                  </a:lnTo>
                  <a:lnTo>
                    <a:pt x="24282" y="37096"/>
                  </a:lnTo>
                  <a:lnTo>
                    <a:pt x="21386" y="42494"/>
                  </a:lnTo>
                  <a:lnTo>
                    <a:pt x="24142" y="42113"/>
                  </a:lnTo>
                  <a:close/>
                </a:path>
              </a:pathLst>
            </a:custGeom>
            <a:ln w="3175">
              <a:solidFill>
                <a:srgbClr val="254B30"/>
              </a:solidFill>
            </a:ln>
          </p:spPr>
          <p:txBody>
            <a:bodyPr wrap="square" lIns="0" tIns="0" rIns="0" bIns="0" rtlCol="0"/>
            <a:lstStyle/>
            <a:p>
              <a:endParaRPr/>
            </a:p>
          </p:txBody>
        </p:sp>
        <p:sp>
          <p:nvSpPr>
            <p:cNvPr id="6691" name="object 119">
              <a:extLst>
                <a:ext uri="{FF2B5EF4-FFF2-40B4-BE49-F238E27FC236}">
                  <a16:creationId xmlns:a16="http://schemas.microsoft.com/office/drawing/2014/main" id="{68C11F85-A6CF-4702-BF8E-0F400856F02D}"/>
                </a:ext>
              </a:extLst>
            </p:cNvPr>
            <p:cNvSpPr/>
            <p:nvPr/>
          </p:nvSpPr>
          <p:spPr>
            <a:xfrm>
              <a:off x="4535983" y="8858973"/>
              <a:ext cx="105079" cy="47485"/>
            </a:xfrm>
            <a:prstGeom prst="rect">
              <a:avLst/>
            </a:prstGeom>
            <a:blipFill>
              <a:blip r:embed="rId4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692" name="object 120">
              <a:extLst>
                <a:ext uri="{FF2B5EF4-FFF2-40B4-BE49-F238E27FC236}">
                  <a16:creationId xmlns:a16="http://schemas.microsoft.com/office/drawing/2014/main" id="{68A0702C-6433-45AA-BE40-15BC1114257D}"/>
                </a:ext>
              </a:extLst>
            </p:cNvPr>
            <p:cNvSpPr/>
            <p:nvPr/>
          </p:nvSpPr>
          <p:spPr>
            <a:xfrm>
              <a:off x="4535973" y="8856927"/>
              <a:ext cx="105410" cy="50165"/>
            </a:xfrm>
            <a:custGeom>
              <a:avLst/>
              <a:gdLst/>
              <a:ahLst/>
              <a:cxnLst/>
              <a:rect l="l" t="t" r="r" b="b"/>
              <a:pathLst>
                <a:path w="105410" h="50165">
                  <a:moveTo>
                    <a:pt x="17106" y="49390"/>
                  </a:moveTo>
                  <a:lnTo>
                    <a:pt x="19316" y="49669"/>
                  </a:lnTo>
                  <a:lnTo>
                    <a:pt x="26390" y="35458"/>
                  </a:lnTo>
                  <a:lnTo>
                    <a:pt x="29146" y="35648"/>
                  </a:lnTo>
                  <a:lnTo>
                    <a:pt x="31889" y="35814"/>
                  </a:lnTo>
                  <a:lnTo>
                    <a:pt x="36220" y="26200"/>
                  </a:lnTo>
                  <a:lnTo>
                    <a:pt x="38976" y="26352"/>
                  </a:lnTo>
                  <a:lnTo>
                    <a:pt x="41719" y="26543"/>
                  </a:lnTo>
                  <a:lnTo>
                    <a:pt x="47751" y="22021"/>
                  </a:lnTo>
                  <a:lnTo>
                    <a:pt x="49682" y="24409"/>
                  </a:lnTo>
                  <a:lnTo>
                    <a:pt x="51587" y="26771"/>
                  </a:lnTo>
                  <a:lnTo>
                    <a:pt x="45935" y="27825"/>
                  </a:lnTo>
                  <a:lnTo>
                    <a:pt x="43814" y="30238"/>
                  </a:lnTo>
                  <a:lnTo>
                    <a:pt x="41681" y="32639"/>
                  </a:lnTo>
                  <a:lnTo>
                    <a:pt x="33134" y="41706"/>
                  </a:lnTo>
                  <a:lnTo>
                    <a:pt x="36499" y="42443"/>
                  </a:lnTo>
                  <a:lnTo>
                    <a:pt x="39852" y="43192"/>
                  </a:lnTo>
                  <a:lnTo>
                    <a:pt x="44957" y="35471"/>
                  </a:lnTo>
                  <a:lnTo>
                    <a:pt x="47485" y="33642"/>
                  </a:lnTo>
                  <a:lnTo>
                    <a:pt x="49987" y="31813"/>
                  </a:lnTo>
                  <a:lnTo>
                    <a:pt x="44068" y="44018"/>
                  </a:lnTo>
                  <a:lnTo>
                    <a:pt x="47269" y="41148"/>
                  </a:lnTo>
                  <a:lnTo>
                    <a:pt x="50457" y="38290"/>
                  </a:lnTo>
                  <a:lnTo>
                    <a:pt x="54889" y="31610"/>
                  </a:lnTo>
                  <a:lnTo>
                    <a:pt x="57556" y="31127"/>
                  </a:lnTo>
                  <a:lnTo>
                    <a:pt x="60236" y="30619"/>
                  </a:lnTo>
                  <a:lnTo>
                    <a:pt x="50101" y="46558"/>
                  </a:lnTo>
                  <a:lnTo>
                    <a:pt x="54851" y="45212"/>
                  </a:lnTo>
                  <a:lnTo>
                    <a:pt x="59562" y="43853"/>
                  </a:lnTo>
                  <a:lnTo>
                    <a:pt x="59651" y="39573"/>
                  </a:lnTo>
                  <a:lnTo>
                    <a:pt x="62852" y="38989"/>
                  </a:lnTo>
                  <a:lnTo>
                    <a:pt x="66065" y="38392"/>
                  </a:lnTo>
                  <a:lnTo>
                    <a:pt x="63068" y="26720"/>
                  </a:lnTo>
                  <a:lnTo>
                    <a:pt x="66344" y="26797"/>
                  </a:lnTo>
                  <a:lnTo>
                    <a:pt x="69608" y="26873"/>
                  </a:lnTo>
                  <a:lnTo>
                    <a:pt x="73126" y="24180"/>
                  </a:lnTo>
                  <a:lnTo>
                    <a:pt x="74142" y="28092"/>
                  </a:lnTo>
                  <a:lnTo>
                    <a:pt x="75133" y="31991"/>
                  </a:lnTo>
                  <a:lnTo>
                    <a:pt x="67805" y="39446"/>
                  </a:lnTo>
                  <a:lnTo>
                    <a:pt x="70637" y="40284"/>
                  </a:lnTo>
                  <a:lnTo>
                    <a:pt x="73469" y="41122"/>
                  </a:lnTo>
                  <a:lnTo>
                    <a:pt x="81089" y="31572"/>
                  </a:lnTo>
                  <a:lnTo>
                    <a:pt x="84226" y="30327"/>
                  </a:lnTo>
                  <a:lnTo>
                    <a:pt x="84302" y="31594"/>
                  </a:lnTo>
                  <a:lnTo>
                    <a:pt x="81811" y="35434"/>
                  </a:lnTo>
                  <a:lnTo>
                    <a:pt x="79709" y="39076"/>
                  </a:lnTo>
                  <a:lnTo>
                    <a:pt x="80949" y="39751"/>
                  </a:lnTo>
                  <a:lnTo>
                    <a:pt x="86156" y="37452"/>
                  </a:lnTo>
                  <a:lnTo>
                    <a:pt x="91173" y="29057"/>
                  </a:lnTo>
                  <a:lnTo>
                    <a:pt x="94399" y="33210"/>
                  </a:lnTo>
                  <a:lnTo>
                    <a:pt x="97599" y="37388"/>
                  </a:lnTo>
                  <a:lnTo>
                    <a:pt x="105079" y="31267"/>
                  </a:lnTo>
                  <a:lnTo>
                    <a:pt x="104851" y="29273"/>
                  </a:lnTo>
                  <a:lnTo>
                    <a:pt x="104622" y="27279"/>
                  </a:lnTo>
                  <a:lnTo>
                    <a:pt x="98031" y="22364"/>
                  </a:lnTo>
                  <a:lnTo>
                    <a:pt x="96672" y="19888"/>
                  </a:lnTo>
                  <a:lnTo>
                    <a:pt x="95275" y="17424"/>
                  </a:lnTo>
                  <a:lnTo>
                    <a:pt x="95503" y="19418"/>
                  </a:lnTo>
                  <a:lnTo>
                    <a:pt x="91224" y="20205"/>
                  </a:lnTo>
                  <a:lnTo>
                    <a:pt x="86944" y="20993"/>
                  </a:lnTo>
                  <a:lnTo>
                    <a:pt x="84048" y="19481"/>
                  </a:lnTo>
                  <a:lnTo>
                    <a:pt x="82041" y="16446"/>
                  </a:lnTo>
                  <a:lnTo>
                    <a:pt x="80048" y="13411"/>
                  </a:lnTo>
                  <a:lnTo>
                    <a:pt x="72643" y="15455"/>
                  </a:lnTo>
                  <a:lnTo>
                    <a:pt x="72885" y="17437"/>
                  </a:lnTo>
                  <a:lnTo>
                    <a:pt x="70815" y="18516"/>
                  </a:lnTo>
                  <a:lnTo>
                    <a:pt x="68757" y="19558"/>
                  </a:lnTo>
                  <a:lnTo>
                    <a:pt x="63792" y="14363"/>
                  </a:lnTo>
                  <a:lnTo>
                    <a:pt x="60655" y="15608"/>
                  </a:lnTo>
                  <a:lnTo>
                    <a:pt x="57530" y="16852"/>
                  </a:lnTo>
                  <a:lnTo>
                    <a:pt x="53759" y="12788"/>
                  </a:lnTo>
                  <a:lnTo>
                    <a:pt x="52692" y="8216"/>
                  </a:lnTo>
                  <a:lnTo>
                    <a:pt x="51612" y="3657"/>
                  </a:lnTo>
                  <a:lnTo>
                    <a:pt x="41897" y="0"/>
                  </a:lnTo>
                  <a:lnTo>
                    <a:pt x="42290" y="3327"/>
                  </a:lnTo>
                  <a:lnTo>
                    <a:pt x="42659" y="6654"/>
                  </a:lnTo>
                  <a:lnTo>
                    <a:pt x="46354" y="10058"/>
                  </a:lnTo>
                  <a:lnTo>
                    <a:pt x="45516" y="12255"/>
                  </a:lnTo>
                  <a:lnTo>
                    <a:pt x="44678" y="14452"/>
                  </a:lnTo>
                  <a:lnTo>
                    <a:pt x="36639" y="6400"/>
                  </a:lnTo>
                  <a:lnTo>
                    <a:pt x="35191" y="8026"/>
                  </a:lnTo>
                  <a:lnTo>
                    <a:pt x="33731" y="9639"/>
                  </a:lnTo>
                  <a:lnTo>
                    <a:pt x="41541" y="10934"/>
                  </a:lnTo>
                  <a:lnTo>
                    <a:pt x="39547" y="12674"/>
                  </a:lnTo>
                  <a:lnTo>
                    <a:pt x="37579" y="14389"/>
                  </a:lnTo>
                  <a:lnTo>
                    <a:pt x="35813" y="13347"/>
                  </a:lnTo>
                  <a:lnTo>
                    <a:pt x="29171" y="12522"/>
                  </a:lnTo>
                  <a:lnTo>
                    <a:pt x="26250" y="11010"/>
                  </a:lnTo>
                  <a:lnTo>
                    <a:pt x="23342" y="9499"/>
                  </a:lnTo>
                  <a:lnTo>
                    <a:pt x="15697" y="9537"/>
                  </a:lnTo>
                  <a:lnTo>
                    <a:pt x="13055" y="14782"/>
                  </a:lnTo>
                  <a:lnTo>
                    <a:pt x="10388" y="20027"/>
                  </a:lnTo>
                  <a:lnTo>
                    <a:pt x="4267" y="23876"/>
                  </a:lnTo>
                  <a:lnTo>
                    <a:pt x="2146" y="24257"/>
                  </a:lnTo>
                  <a:lnTo>
                    <a:pt x="0" y="24650"/>
                  </a:lnTo>
                  <a:lnTo>
                    <a:pt x="317" y="27317"/>
                  </a:lnTo>
                  <a:lnTo>
                    <a:pt x="2527" y="27584"/>
                  </a:lnTo>
                  <a:lnTo>
                    <a:pt x="4737" y="27863"/>
                  </a:lnTo>
                  <a:lnTo>
                    <a:pt x="7188" y="25387"/>
                  </a:lnTo>
                  <a:lnTo>
                    <a:pt x="9778" y="24218"/>
                  </a:lnTo>
                  <a:lnTo>
                    <a:pt x="12382" y="23063"/>
                  </a:lnTo>
                  <a:lnTo>
                    <a:pt x="6883" y="27470"/>
                  </a:lnTo>
                  <a:lnTo>
                    <a:pt x="10096" y="26898"/>
                  </a:lnTo>
                  <a:lnTo>
                    <a:pt x="13284" y="26301"/>
                  </a:lnTo>
                  <a:lnTo>
                    <a:pt x="18719" y="21234"/>
                  </a:lnTo>
                  <a:lnTo>
                    <a:pt x="22707" y="22542"/>
                  </a:lnTo>
                  <a:lnTo>
                    <a:pt x="26657" y="23863"/>
                  </a:lnTo>
                  <a:lnTo>
                    <a:pt x="18211" y="30835"/>
                  </a:lnTo>
                  <a:lnTo>
                    <a:pt x="15443" y="30657"/>
                  </a:lnTo>
                  <a:lnTo>
                    <a:pt x="12699" y="30492"/>
                  </a:lnTo>
                  <a:lnTo>
                    <a:pt x="13639" y="38481"/>
                  </a:lnTo>
                  <a:lnTo>
                    <a:pt x="16078" y="35991"/>
                  </a:lnTo>
                  <a:lnTo>
                    <a:pt x="18503" y="33502"/>
                  </a:lnTo>
                  <a:lnTo>
                    <a:pt x="24409" y="32423"/>
                  </a:lnTo>
                  <a:lnTo>
                    <a:pt x="25145" y="29578"/>
                  </a:lnTo>
                  <a:lnTo>
                    <a:pt x="28435" y="29654"/>
                  </a:lnTo>
                  <a:lnTo>
                    <a:pt x="31737" y="29718"/>
                  </a:lnTo>
                  <a:lnTo>
                    <a:pt x="17919" y="42443"/>
                  </a:lnTo>
                  <a:lnTo>
                    <a:pt x="14858" y="49149"/>
                  </a:lnTo>
                  <a:lnTo>
                    <a:pt x="17081" y="49415"/>
                  </a:lnTo>
                  <a:close/>
                </a:path>
              </a:pathLst>
            </a:custGeom>
            <a:ln w="3175">
              <a:solidFill>
                <a:srgbClr val="254B30"/>
              </a:solidFill>
            </a:ln>
          </p:spPr>
          <p:txBody>
            <a:bodyPr wrap="square" lIns="0" tIns="0" rIns="0" bIns="0" rtlCol="0"/>
            <a:lstStyle/>
            <a:p>
              <a:endParaRPr/>
            </a:p>
          </p:txBody>
        </p:sp>
        <p:sp>
          <p:nvSpPr>
            <p:cNvPr id="6693" name="object 121">
              <a:extLst>
                <a:ext uri="{FF2B5EF4-FFF2-40B4-BE49-F238E27FC236}">
                  <a16:creationId xmlns:a16="http://schemas.microsoft.com/office/drawing/2014/main" id="{EF5FD52C-B7C2-44EE-8992-BA796B0A73D0}"/>
                </a:ext>
              </a:extLst>
            </p:cNvPr>
            <p:cNvSpPr/>
            <p:nvPr/>
          </p:nvSpPr>
          <p:spPr>
            <a:xfrm>
              <a:off x="4529937" y="8892337"/>
              <a:ext cx="92845" cy="67462"/>
            </a:xfrm>
            <a:prstGeom prst="rect">
              <a:avLst/>
            </a:prstGeom>
            <a:blipFill>
              <a:blip r:embed="rId4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694" name="object 122">
              <a:extLst>
                <a:ext uri="{FF2B5EF4-FFF2-40B4-BE49-F238E27FC236}">
                  <a16:creationId xmlns:a16="http://schemas.microsoft.com/office/drawing/2014/main" id="{30F92D97-05CC-409A-9371-8E1F29EE7913}"/>
                </a:ext>
              </a:extLst>
            </p:cNvPr>
            <p:cNvSpPr/>
            <p:nvPr/>
          </p:nvSpPr>
          <p:spPr>
            <a:xfrm>
              <a:off x="4529944" y="8892538"/>
              <a:ext cx="93345" cy="67310"/>
            </a:xfrm>
            <a:custGeom>
              <a:avLst/>
              <a:gdLst/>
              <a:ahLst/>
              <a:cxnLst/>
              <a:rect l="l" t="t" r="r" b="b"/>
              <a:pathLst>
                <a:path w="93345" h="67309">
                  <a:moveTo>
                    <a:pt x="0" y="0"/>
                  </a:moveTo>
                  <a:lnTo>
                    <a:pt x="4938" y="6373"/>
                  </a:lnTo>
                  <a:lnTo>
                    <a:pt x="18724" y="18097"/>
                  </a:lnTo>
                  <a:lnTo>
                    <a:pt x="34384" y="30707"/>
                  </a:lnTo>
                  <a:lnTo>
                    <a:pt x="44945" y="39738"/>
                  </a:lnTo>
                  <a:lnTo>
                    <a:pt x="55589" y="47263"/>
                  </a:lnTo>
                  <a:lnTo>
                    <a:pt x="71613" y="56365"/>
                  </a:lnTo>
                  <a:lnTo>
                    <a:pt x="86216" y="64034"/>
                  </a:lnTo>
                  <a:lnTo>
                    <a:pt x="92595" y="67259"/>
                  </a:lnTo>
                  <a:lnTo>
                    <a:pt x="92837" y="59055"/>
                  </a:lnTo>
                  <a:lnTo>
                    <a:pt x="70414" y="48700"/>
                  </a:lnTo>
                  <a:lnTo>
                    <a:pt x="58050" y="42706"/>
                  </a:lnTo>
                  <a:lnTo>
                    <a:pt x="51340" y="38784"/>
                  </a:lnTo>
                  <a:lnTo>
                    <a:pt x="45885" y="34645"/>
                  </a:lnTo>
                  <a:lnTo>
                    <a:pt x="35513" y="25999"/>
                  </a:lnTo>
                  <a:lnTo>
                    <a:pt x="20708" y="13712"/>
                  </a:lnTo>
                  <a:lnTo>
                    <a:pt x="7021" y="3230"/>
                  </a:lnTo>
                  <a:lnTo>
                    <a:pt x="0" y="0"/>
                  </a:lnTo>
                  <a:close/>
                </a:path>
              </a:pathLst>
            </a:custGeom>
            <a:ln w="3175">
              <a:solidFill>
                <a:srgbClr val="503934"/>
              </a:solidFill>
            </a:ln>
          </p:spPr>
          <p:txBody>
            <a:bodyPr wrap="square" lIns="0" tIns="0" rIns="0" bIns="0" rtlCol="0"/>
            <a:lstStyle/>
            <a:p>
              <a:endParaRPr/>
            </a:p>
          </p:txBody>
        </p:sp>
        <p:sp>
          <p:nvSpPr>
            <p:cNvPr id="6695" name="object 123">
              <a:extLst>
                <a:ext uri="{FF2B5EF4-FFF2-40B4-BE49-F238E27FC236}">
                  <a16:creationId xmlns:a16="http://schemas.microsoft.com/office/drawing/2014/main" id="{20F3EA53-5293-4A31-9A64-B72F68C22F6E}"/>
                </a:ext>
              </a:extLst>
            </p:cNvPr>
            <p:cNvSpPr/>
            <p:nvPr/>
          </p:nvSpPr>
          <p:spPr>
            <a:xfrm>
              <a:off x="4497679" y="8958618"/>
              <a:ext cx="122095" cy="25171"/>
            </a:xfrm>
            <a:prstGeom prst="rect">
              <a:avLst/>
            </a:prstGeom>
            <a:blipFill>
              <a:blip r:embed="rId4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696" name="object 124">
              <a:extLst>
                <a:ext uri="{FF2B5EF4-FFF2-40B4-BE49-F238E27FC236}">
                  <a16:creationId xmlns:a16="http://schemas.microsoft.com/office/drawing/2014/main" id="{80EA9886-FD7F-437F-889F-286CEEAE5EA9}"/>
                </a:ext>
              </a:extLst>
            </p:cNvPr>
            <p:cNvSpPr/>
            <p:nvPr/>
          </p:nvSpPr>
          <p:spPr>
            <a:xfrm>
              <a:off x="4497688" y="8958622"/>
              <a:ext cx="122555" cy="25400"/>
            </a:xfrm>
            <a:custGeom>
              <a:avLst/>
              <a:gdLst/>
              <a:ahLst/>
              <a:cxnLst/>
              <a:rect l="l" t="t" r="r" b="b"/>
              <a:pathLst>
                <a:path w="122554" h="25400">
                  <a:moveTo>
                    <a:pt x="0" y="24650"/>
                  </a:moveTo>
                  <a:lnTo>
                    <a:pt x="7474" y="25170"/>
                  </a:lnTo>
                  <a:lnTo>
                    <a:pt x="26250" y="23185"/>
                  </a:lnTo>
                  <a:lnTo>
                    <a:pt x="47341" y="20526"/>
                  </a:lnTo>
                  <a:lnTo>
                    <a:pt x="61760" y="19024"/>
                  </a:lnTo>
                  <a:lnTo>
                    <a:pt x="75718" y="16625"/>
                  </a:lnTo>
                  <a:lnTo>
                    <a:pt x="95951" y="11755"/>
                  </a:lnTo>
                  <a:lnTo>
                    <a:pt x="114170" y="6964"/>
                  </a:lnTo>
                  <a:lnTo>
                    <a:pt x="122085" y="4800"/>
                  </a:lnTo>
                  <a:lnTo>
                    <a:pt x="119481" y="0"/>
                  </a:lnTo>
                  <a:lnTo>
                    <a:pt x="91992" y="8158"/>
                  </a:lnTo>
                  <a:lnTo>
                    <a:pt x="76733" y="12498"/>
                  </a:lnTo>
                  <a:lnTo>
                    <a:pt x="68218" y="14478"/>
                  </a:lnTo>
                  <a:lnTo>
                    <a:pt x="60960" y="15557"/>
                  </a:lnTo>
                  <a:lnTo>
                    <a:pt x="46886" y="17151"/>
                  </a:lnTo>
                  <a:lnTo>
                    <a:pt x="26817" y="19461"/>
                  </a:lnTo>
                  <a:lnTo>
                    <a:pt x="8580" y="22092"/>
                  </a:lnTo>
                  <a:lnTo>
                    <a:pt x="0" y="24650"/>
                  </a:lnTo>
                  <a:close/>
                </a:path>
              </a:pathLst>
            </a:custGeom>
            <a:ln w="3175">
              <a:solidFill>
                <a:srgbClr val="503934"/>
              </a:solidFill>
            </a:ln>
          </p:spPr>
          <p:txBody>
            <a:bodyPr wrap="square" lIns="0" tIns="0" rIns="0" bIns="0" rtlCol="0"/>
            <a:lstStyle/>
            <a:p>
              <a:endParaRPr/>
            </a:p>
          </p:txBody>
        </p:sp>
        <p:sp>
          <p:nvSpPr>
            <p:cNvPr id="6697" name="object 125">
              <a:extLst>
                <a:ext uri="{FF2B5EF4-FFF2-40B4-BE49-F238E27FC236}">
                  <a16:creationId xmlns:a16="http://schemas.microsoft.com/office/drawing/2014/main" id="{59A51DD5-0AA5-4F8A-A4CA-49F41AB0780C}"/>
                </a:ext>
              </a:extLst>
            </p:cNvPr>
            <p:cNvSpPr/>
            <p:nvPr/>
          </p:nvSpPr>
          <p:spPr>
            <a:xfrm>
              <a:off x="4630628" y="8959774"/>
              <a:ext cx="92958" cy="27022"/>
            </a:xfrm>
            <a:prstGeom prst="rect">
              <a:avLst/>
            </a:prstGeom>
            <a:blipFill>
              <a:blip r:embed="rId4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698" name="object 126">
              <a:extLst>
                <a:ext uri="{FF2B5EF4-FFF2-40B4-BE49-F238E27FC236}">
                  <a16:creationId xmlns:a16="http://schemas.microsoft.com/office/drawing/2014/main" id="{2CBB592A-F493-43EA-B6B4-C7A3332672E2}"/>
                </a:ext>
              </a:extLst>
            </p:cNvPr>
            <p:cNvSpPr/>
            <p:nvPr/>
          </p:nvSpPr>
          <p:spPr>
            <a:xfrm>
              <a:off x="4630624" y="8959770"/>
              <a:ext cx="93345" cy="27305"/>
            </a:xfrm>
            <a:custGeom>
              <a:avLst/>
              <a:gdLst/>
              <a:ahLst/>
              <a:cxnLst/>
              <a:rect l="l" t="t" r="r" b="b"/>
              <a:pathLst>
                <a:path w="93345" h="27304">
                  <a:moveTo>
                    <a:pt x="92963" y="26873"/>
                  </a:moveTo>
                  <a:lnTo>
                    <a:pt x="86983" y="27023"/>
                  </a:lnTo>
                  <a:lnTo>
                    <a:pt x="72515" y="24480"/>
                  </a:lnTo>
                  <a:lnTo>
                    <a:pt x="56339" y="21245"/>
                  </a:lnTo>
                  <a:lnTo>
                    <a:pt x="45237" y="19316"/>
                  </a:lnTo>
                  <a:lnTo>
                    <a:pt x="34616" y="16597"/>
                  </a:lnTo>
                  <a:lnTo>
                    <a:pt x="19461" y="11433"/>
                  </a:lnTo>
                  <a:lnTo>
                    <a:pt x="5884" y="6425"/>
                  </a:lnTo>
                  <a:lnTo>
                    <a:pt x="0" y="4178"/>
                  </a:lnTo>
                  <a:lnTo>
                    <a:pt x="2870" y="0"/>
                  </a:lnTo>
                  <a:lnTo>
                    <a:pt x="23174" y="8397"/>
                  </a:lnTo>
                  <a:lnTo>
                    <a:pt x="34480" y="12890"/>
                  </a:lnTo>
                  <a:lnTo>
                    <a:pt x="40871" y="15001"/>
                  </a:lnTo>
                  <a:lnTo>
                    <a:pt x="46431" y="16256"/>
                  </a:lnTo>
                  <a:lnTo>
                    <a:pt x="57241" y="18263"/>
                  </a:lnTo>
                  <a:lnTo>
                    <a:pt x="72669" y="21150"/>
                  </a:lnTo>
                  <a:lnTo>
                    <a:pt x="86611" y="24244"/>
                  </a:lnTo>
                  <a:lnTo>
                    <a:pt x="92963" y="26873"/>
                  </a:lnTo>
                  <a:close/>
                </a:path>
              </a:pathLst>
            </a:custGeom>
            <a:ln w="3175">
              <a:solidFill>
                <a:srgbClr val="503934"/>
              </a:solidFill>
            </a:ln>
          </p:spPr>
          <p:txBody>
            <a:bodyPr wrap="square" lIns="0" tIns="0" rIns="0" bIns="0" rtlCol="0"/>
            <a:lstStyle/>
            <a:p>
              <a:endParaRPr/>
            </a:p>
          </p:txBody>
        </p:sp>
        <p:sp>
          <p:nvSpPr>
            <p:cNvPr id="6699" name="object 127">
              <a:extLst>
                <a:ext uri="{FF2B5EF4-FFF2-40B4-BE49-F238E27FC236}">
                  <a16:creationId xmlns:a16="http://schemas.microsoft.com/office/drawing/2014/main" id="{19DA464A-D1D9-44E7-8AF6-BD0E222B69AF}"/>
                </a:ext>
              </a:extLst>
            </p:cNvPr>
            <p:cNvSpPr/>
            <p:nvPr/>
          </p:nvSpPr>
          <p:spPr>
            <a:xfrm>
              <a:off x="4628604" y="8636672"/>
              <a:ext cx="68592" cy="59773"/>
            </a:xfrm>
            <a:prstGeom prst="rect">
              <a:avLst/>
            </a:prstGeom>
            <a:blipFill>
              <a:blip r:embed="rId4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700" name="object 128">
              <a:extLst>
                <a:ext uri="{FF2B5EF4-FFF2-40B4-BE49-F238E27FC236}">
                  <a16:creationId xmlns:a16="http://schemas.microsoft.com/office/drawing/2014/main" id="{6E436F2C-6E1D-42C8-A969-96DD0B7711C1}"/>
                </a:ext>
              </a:extLst>
            </p:cNvPr>
            <p:cNvSpPr/>
            <p:nvPr/>
          </p:nvSpPr>
          <p:spPr>
            <a:xfrm>
              <a:off x="4628603" y="8633795"/>
              <a:ext cx="69215" cy="62865"/>
            </a:xfrm>
            <a:custGeom>
              <a:avLst/>
              <a:gdLst/>
              <a:ahLst/>
              <a:cxnLst/>
              <a:rect l="l" t="t" r="r" b="b"/>
              <a:pathLst>
                <a:path w="69214" h="62865">
                  <a:moveTo>
                    <a:pt x="25" y="45199"/>
                  </a:moveTo>
                  <a:lnTo>
                    <a:pt x="3721" y="34886"/>
                  </a:lnTo>
                  <a:lnTo>
                    <a:pt x="6883" y="34886"/>
                  </a:lnTo>
                  <a:lnTo>
                    <a:pt x="17437" y="34886"/>
                  </a:lnTo>
                  <a:lnTo>
                    <a:pt x="20599" y="34886"/>
                  </a:lnTo>
                  <a:lnTo>
                    <a:pt x="27457" y="24587"/>
                  </a:lnTo>
                  <a:lnTo>
                    <a:pt x="30619" y="23012"/>
                  </a:lnTo>
                  <a:lnTo>
                    <a:pt x="33782" y="21412"/>
                  </a:lnTo>
                  <a:lnTo>
                    <a:pt x="43802" y="12699"/>
                  </a:lnTo>
                  <a:lnTo>
                    <a:pt x="46977" y="10325"/>
                  </a:lnTo>
                  <a:lnTo>
                    <a:pt x="50126" y="7937"/>
                  </a:lnTo>
                  <a:lnTo>
                    <a:pt x="54356" y="0"/>
                  </a:lnTo>
                  <a:lnTo>
                    <a:pt x="54889" y="3975"/>
                  </a:lnTo>
                  <a:lnTo>
                    <a:pt x="55410" y="7937"/>
                  </a:lnTo>
                  <a:lnTo>
                    <a:pt x="42214" y="18237"/>
                  </a:lnTo>
                  <a:lnTo>
                    <a:pt x="46443" y="19811"/>
                  </a:lnTo>
                  <a:lnTo>
                    <a:pt x="50660" y="21412"/>
                  </a:lnTo>
                  <a:lnTo>
                    <a:pt x="56984" y="21412"/>
                  </a:lnTo>
                  <a:lnTo>
                    <a:pt x="60147" y="19811"/>
                  </a:lnTo>
                  <a:lnTo>
                    <a:pt x="63322" y="18237"/>
                  </a:lnTo>
                  <a:lnTo>
                    <a:pt x="66484" y="18237"/>
                  </a:lnTo>
                  <a:lnTo>
                    <a:pt x="67538" y="23787"/>
                  </a:lnTo>
                  <a:lnTo>
                    <a:pt x="68592" y="29336"/>
                  </a:lnTo>
                  <a:lnTo>
                    <a:pt x="67538" y="36487"/>
                  </a:lnTo>
                  <a:lnTo>
                    <a:pt x="62776" y="33299"/>
                  </a:lnTo>
                  <a:lnTo>
                    <a:pt x="60680" y="30137"/>
                  </a:lnTo>
                  <a:lnTo>
                    <a:pt x="58572" y="26974"/>
                  </a:lnTo>
                  <a:lnTo>
                    <a:pt x="50660" y="26974"/>
                  </a:lnTo>
                  <a:lnTo>
                    <a:pt x="49085" y="30137"/>
                  </a:lnTo>
                  <a:lnTo>
                    <a:pt x="47498" y="33312"/>
                  </a:lnTo>
                  <a:lnTo>
                    <a:pt x="51193" y="35699"/>
                  </a:lnTo>
                  <a:lnTo>
                    <a:pt x="50126" y="38849"/>
                  </a:lnTo>
                  <a:lnTo>
                    <a:pt x="49085" y="42036"/>
                  </a:lnTo>
                  <a:lnTo>
                    <a:pt x="46443" y="40436"/>
                  </a:lnTo>
                  <a:lnTo>
                    <a:pt x="43281" y="38849"/>
                  </a:lnTo>
                  <a:lnTo>
                    <a:pt x="40132" y="37287"/>
                  </a:lnTo>
                  <a:lnTo>
                    <a:pt x="40640" y="45199"/>
                  </a:lnTo>
                  <a:lnTo>
                    <a:pt x="38506" y="46786"/>
                  </a:lnTo>
                  <a:lnTo>
                    <a:pt x="36423" y="48374"/>
                  </a:lnTo>
                  <a:lnTo>
                    <a:pt x="34848" y="45999"/>
                  </a:lnTo>
                  <a:lnTo>
                    <a:pt x="34848" y="38849"/>
                  </a:lnTo>
                  <a:lnTo>
                    <a:pt x="34848" y="31724"/>
                  </a:lnTo>
                  <a:lnTo>
                    <a:pt x="30086" y="34886"/>
                  </a:lnTo>
                  <a:lnTo>
                    <a:pt x="28524" y="35699"/>
                  </a:lnTo>
                  <a:lnTo>
                    <a:pt x="26936" y="36487"/>
                  </a:lnTo>
                  <a:lnTo>
                    <a:pt x="25882" y="38849"/>
                  </a:lnTo>
                  <a:lnTo>
                    <a:pt x="24815" y="45999"/>
                  </a:lnTo>
                  <a:lnTo>
                    <a:pt x="29032" y="47586"/>
                  </a:lnTo>
                  <a:lnTo>
                    <a:pt x="33261" y="49174"/>
                  </a:lnTo>
                  <a:lnTo>
                    <a:pt x="33782" y="45199"/>
                  </a:lnTo>
                  <a:lnTo>
                    <a:pt x="33261" y="49174"/>
                  </a:lnTo>
                  <a:lnTo>
                    <a:pt x="32740" y="53136"/>
                  </a:lnTo>
                  <a:lnTo>
                    <a:pt x="31140" y="54724"/>
                  </a:lnTo>
                  <a:lnTo>
                    <a:pt x="28524" y="53924"/>
                  </a:lnTo>
                  <a:lnTo>
                    <a:pt x="25882" y="53136"/>
                  </a:lnTo>
                  <a:lnTo>
                    <a:pt x="26936" y="62649"/>
                  </a:lnTo>
                  <a:lnTo>
                    <a:pt x="24282" y="62649"/>
                  </a:lnTo>
                  <a:lnTo>
                    <a:pt x="21653" y="62649"/>
                  </a:lnTo>
                  <a:lnTo>
                    <a:pt x="23241" y="53136"/>
                  </a:lnTo>
                  <a:lnTo>
                    <a:pt x="22694" y="49961"/>
                  </a:lnTo>
                  <a:lnTo>
                    <a:pt x="22174" y="46786"/>
                  </a:lnTo>
                  <a:lnTo>
                    <a:pt x="20078" y="45199"/>
                  </a:lnTo>
                  <a:lnTo>
                    <a:pt x="17437" y="45199"/>
                  </a:lnTo>
                  <a:lnTo>
                    <a:pt x="14808" y="45199"/>
                  </a:lnTo>
                  <a:lnTo>
                    <a:pt x="8826" y="45262"/>
                  </a:lnTo>
                  <a:lnTo>
                    <a:pt x="6197" y="42100"/>
                  </a:lnTo>
                  <a:lnTo>
                    <a:pt x="3568" y="38912"/>
                  </a:lnTo>
                  <a:lnTo>
                    <a:pt x="2717" y="59474"/>
                  </a:lnTo>
                  <a:lnTo>
                    <a:pt x="0" y="45173"/>
                  </a:lnTo>
                  <a:close/>
                </a:path>
              </a:pathLst>
            </a:custGeom>
            <a:ln w="3175">
              <a:solidFill>
                <a:srgbClr val="254B30"/>
              </a:solidFill>
            </a:ln>
          </p:spPr>
          <p:txBody>
            <a:bodyPr wrap="square" lIns="0" tIns="0" rIns="0" bIns="0" rtlCol="0"/>
            <a:lstStyle/>
            <a:p>
              <a:endParaRPr/>
            </a:p>
          </p:txBody>
        </p:sp>
        <p:sp>
          <p:nvSpPr>
            <p:cNvPr id="6701" name="object 129">
              <a:extLst>
                <a:ext uri="{FF2B5EF4-FFF2-40B4-BE49-F238E27FC236}">
                  <a16:creationId xmlns:a16="http://schemas.microsoft.com/office/drawing/2014/main" id="{25EBA8E4-8F94-44F7-BAA6-0B1F34A98B64}"/>
                </a:ext>
              </a:extLst>
            </p:cNvPr>
            <p:cNvSpPr/>
            <p:nvPr/>
          </p:nvSpPr>
          <p:spPr>
            <a:xfrm>
              <a:off x="4561886" y="8680462"/>
              <a:ext cx="93804" cy="53352"/>
            </a:xfrm>
            <a:prstGeom prst="rect">
              <a:avLst/>
            </a:prstGeom>
            <a:blipFill>
              <a:blip r:embed="rId4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702" name="object 130">
              <a:extLst>
                <a:ext uri="{FF2B5EF4-FFF2-40B4-BE49-F238E27FC236}">
                  <a16:creationId xmlns:a16="http://schemas.microsoft.com/office/drawing/2014/main" id="{E0AD8CE7-6AB2-4161-9CDB-B63173001F7B}"/>
                </a:ext>
              </a:extLst>
            </p:cNvPr>
            <p:cNvSpPr/>
            <p:nvPr/>
          </p:nvSpPr>
          <p:spPr>
            <a:xfrm>
              <a:off x="4561887" y="8677724"/>
              <a:ext cx="93980" cy="56515"/>
            </a:xfrm>
            <a:custGeom>
              <a:avLst/>
              <a:gdLst/>
              <a:ahLst/>
              <a:cxnLst/>
              <a:rect l="l" t="t" r="r" b="b"/>
              <a:pathLst>
                <a:path w="93979" h="56515">
                  <a:moveTo>
                    <a:pt x="12763" y="52336"/>
                  </a:moveTo>
                  <a:lnTo>
                    <a:pt x="14731" y="53124"/>
                  </a:lnTo>
                  <a:lnTo>
                    <a:pt x="22605" y="38074"/>
                  </a:lnTo>
                  <a:lnTo>
                    <a:pt x="25057" y="38849"/>
                  </a:lnTo>
                  <a:lnTo>
                    <a:pt x="27508" y="39662"/>
                  </a:lnTo>
                  <a:lnTo>
                    <a:pt x="32423" y="29349"/>
                  </a:lnTo>
                  <a:lnTo>
                    <a:pt x="34874" y="30137"/>
                  </a:lnTo>
                  <a:lnTo>
                    <a:pt x="37325" y="30911"/>
                  </a:lnTo>
                  <a:lnTo>
                    <a:pt x="43218" y="26974"/>
                  </a:lnTo>
                  <a:lnTo>
                    <a:pt x="44678" y="30137"/>
                  </a:lnTo>
                  <a:lnTo>
                    <a:pt x="46177" y="33312"/>
                  </a:lnTo>
                  <a:lnTo>
                    <a:pt x="40944" y="33337"/>
                  </a:lnTo>
                  <a:lnTo>
                    <a:pt x="38798" y="35674"/>
                  </a:lnTo>
                  <a:lnTo>
                    <a:pt x="36639" y="38036"/>
                  </a:lnTo>
                  <a:lnTo>
                    <a:pt x="27990" y="46786"/>
                  </a:lnTo>
                  <a:lnTo>
                    <a:pt x="30937" y="48374"/>
                  </a:lnTo>
                  <a:lnTo>
                    <a:pt x="33883" y="49961"/>
                  </a:lnTo>
                  <a:lnTo>
                    <a:pt x="39293" y="42037"/>
                  </a:lnTo>
                  <a:lnTo>
                    <a:pt x="41757" y="40449"/>
                  </a:lnTo>
                  <a:lnTo>
                    <a:pt x="44221" y="38849"/>
                  </a:lnTo>
                  <a:lnTo>
                    <a:pt x="37579" y="51816"/>
                  </a:lnTo>
                  <a:lnTo>
                    <a:pt x="40754" y="49161"/>
                  </a:lnTo>
                  <a:lnTo>
                    <a:pt x="43954" y="46507"/>
                  </a:lnTo>
                  <a:lnTo>
                    <a:pt x="48615" y="39662"/>
                  </a:lnTo>
                  <a:lnTo>
                    <a:pt x="51079" y="39662"/>
                  </a:lnTo>
                  <a:lnTo>
                    <a:pt x="53530" y="39662"/>
                  </a:lnTo>
                  <a:lnTo>
                    <a:pt x="42748" y="56083"/>
                  </a:lnTo>
                  <a:lnTo>
                    <a:pt x="47129" y="55499"/>
                  </a:lnTo>
                  <a:lnTo>
                    <a:pt x="51549" y="54940"/>
                  </a:lnTo>
                  <a:lnTo>
                    <a:pt x="52044" y="49961"/>
                  </a:lnTo>
                  <a:lnTo>
                    <a:pt x="55016" y="49961"/>
                  </a:lnTo>
                  <a:lnTo>
                    <a:pt x="57950" y="49961"/>
                  </a:lnTo>
                  <a:lnTo>
                    <a:pt x="56464" y="35687"/>
                  </a:lnTo>
                  <a:lnTo>
                    <a:pt x="59435" y="36487"/>
                  </a:lnTo>
                  <a:lnTo>
                    <a:pt x="62369" y="37287"/>
                  </a:lnTo>
                  <a:lnTo>
                    <a:pt x="65798" y="34886"/>
                  </a:lnTo>
                  <a:lnTo>
                    <a:pt x="66306" y="39662"/>
                  </a:lnTo>
                  <a:lnTo>
                    <a:pt x="66801" y="44411"/>
                  </a:lnTo>
                  <a:lnTo>
                    <a:pt x="59435" y="51536"/>
                  </a:lnTo>
                  <a:lnTo>
                    <a:pt x="61874" y="53124"/>
                  </a:lnTo>
                  <a:lnTo>
                    <a:pt x="64338" y="54711"/>
                  </a:lnTo>
                  <a:lnTo>
                    <a:pt x="72212" y="45199"/>
                  </a:lnTo>
                  <a:lnTo>
                    <a:pt x="75133" y="44411"/>
                  </a:lnTo>
                  <a:lnTo>
                    <a:pt x="78092" y="43611"/>
                  </a:lnTo>
                  <a:lnTo>
                    <a:pt x="66306" y="56299"/>
                  </a:lnTo>
                  <a:lnTo>
                    <a:pt x="71221" y="54711"/>
                  </a:lnTo>
                  <a:lnTo>
                    <a:pt x="76123" y="53124"/>
                  </a:lnTo>
                  <a:lnTo>
                    <a:pt x="81546" y="44411"/>
                  </a:lnTo>
                  <a:lnTo>
                    <a:pt x="83985" y="49961"/>
                  </a:lnTo>
                  <a:lnTo>
                    <a:pt x="86436" y="55499"/>
                  </a:lnTo>
                  <a:lnTo>
                    <a:pt x="93802" y="49961"/>
                  </a:lnTo>
                  <a:lnTo>
                    <a:pt x="93802" y="47586"/>
                  </a:lnTo>
                  <a:lnTo>
                    <a:pt x="93802" y="45199"/>
                  </a:lnTo>
                  <a:lnTo>
                    <a:pt x="88404" y="38074"/>
                  </a:lnTo>
                  <a:lnTo>
                    <a:pt x="87414" y="34886"/>
                  </a:lnTo>
                  <a:lnTo>
                    <a:pt x="86436" y="31737"/>
                  </a:lnTo>
                  <a:lnTo>
                    <a:pt x="86436" y="34099"/>
                  </a:lnTo>
                  <a:lnTo>
                    <a:pt x="82499" y="34099"/>
                  </a:lnTo>
                  <a:lnTo>
                    <a:pt x="78562" y="34099"/>
                  </a:lnTo>
                  <a:lnTo>
                    <a:pt x="76123" y="31724"/>
                  </a:lnTo>
                  <a:lnTo>
                    <a:pt x="74637" y="27762"/>
                  </a:lnTo>
                  <a:lnTo>
                    <a:pt x="73177" y="23799"/>
                  </a:lnTo>
                  <a:lnTo>
                    <a:pt x="66306" y="24587"/>
                  </a:lnTo>
                  <a:lnTo>
                    <a:pt x="66306" y="26974"/>
                  </a:lnTo>
                  <a:lnTo>
                    <a:pt x="64338" y="27762"/>
                  </a:lnTo>
                  <a:lnTo>
                    <a:pt x="62369" y="28549"/>
                  </a:lnTo>
                  <a:lnTo>
                    <a:pt x="58432" y="21424"/>
                  </a:lnTo>
                  <a:lnTo>
                    <a:pt x="55498" y="22225"/>
                  </a:lnTo>
                  <a:lnTo>
                    <a:pt x="52565" y="22999"/>
                  </a:lnTo>
                  <a:lnTo>
                    <a:pt x="49606" y="17462"/>
                  </a:lnTo>
                  <a:lnTo>
                    <a:pt x="49098" y="11912"/>
                  </a:lnTo>
                  <a:lnTo>
                    <a:pt x="48615" y="6350"/>
                  </a:lnTo>
                  <a:lnTo>
                    <a:pt x="40258" y="0"/>
                  </a:lnTo>
                  <a:lnTo>
                    <a:pt x="40258" y="3962"/>
                  </a:lnTo>
                  <a:lnTo>
                    <a:pt x="40258" y="7924"/>
                  </a:lnTo>
                  <a:lnTo>
                    <a:pt x="43218" y="12687"/>
                  </a:lnTo>
                  <a:lnTo>
                    <a:pt x="42240" y="15062"/>
                  </a:lnTo>
                  <a:lnTo>
                    <a:pt x="41249" y="17462"/>
                  </a:lnTo>
                  <a:lnTo>
                    <a:pt x="34874" y="6350"/>
                  </a:lnTo>
                  <a:lnTo>
                    <a:pt x="33388" y="7924"/>
                  </a:lnTo>
                  <a:lnTo>
                    <a:pt x="31915" y="9512"/>
                  </a:lnTo>
                  <a:lnTo>
                    <a:pt x="38811" y="12687"/>
                  </a:lnTo>
                  <a:lnTo>
                    <a:pt x="36829" y="14287"/>
                  </a:lnTo>
                  <a:lnTo>
                    <a:pt x="34874" y="15862"/>
                  </a:lnTo>
                  <a:lnTo>
                    <a:pt x="33388" y="14287"/>
                  </a:lnTo>
                  <a:lnTo>
                    <a:pt x="27508" y="11912"/>
                  </a:lnTo>
                  <a:lnTo>
                    <a:pt x="25057" y="9512"/>
                  </a:lnTo>
                  <a:lnTo>
                    <a:pt x="22605" y="7137"/>
                  </a:lnTo>
                  <a:lnTo>
                    <a:pt x="15722" y="5549"/>
                  </a:lnTo>
                  <a:lnTo>
                    <a:pt x="12763" y="11112"/>
                  </a:lnTo>
                  <a:lnTo>
                    <a:pt x="9817" y="16662"/>
                  </a:lnTo>
                  <a:lnTo>
                    <a:pt x="3924" y="19837"/>
                  </a:lnTo>
                  <a:lnTo>
                    <a:pt x="1968" y="19837"/>
                  </a:lnTo>
                  <a:lnTo>
                    <a:pt x="0" y="19837"/>
                  </a:lnTo>
                  <a:lnTo>
                    <a:pt x="0" y="22999"/>
                  </a:lnTo>
                  <a:lnTo>
                    <a:pt x="1968" y="23799"/>
                  </a:lnTo>
                  <a:lnTo>
                    <a:pt x="3924" y="24587"/>
                  </a:lnTo>
                  <a:lnTo>
                    <a:pt x="6375" y="22225"/>
                  </a:lnTo>
                  <a:lnTo>
                    <a:pt x="8851" y="21424"/>
                  </a:lnTo>
                  <a:lnTo>
                    <a:pt x="11277" y="20612"/>
                  </a:lnTo>
                  <a:lnTo>
                    <a:pt x="5880" y="24587"/>
                  </a:lnTo>
                  <a:lnTo>
                    <a:pt x="8851" y="24587"/>
                  </a:lnTo>
                  <a:lnTo>
                    <a:pt x="11785" y="24587"/>
                  </a:lnTo>
                  <a:lnTo>
                    <a:pt x="17183" y="19837"/>
                  </a:lnTo>
                  <a:lnTo>
                    <a:pt x="20637" y="22225"/>
                  </a:lnTo>
                  <a:lnTo>
                    <a:pt x="24066" y="24587"/>
                  </a:lnTo>
                  <a:lnTo>
                    <a:pt x="15722" y="30911"/>
                  </a:lnTo>
                  <a:lnTo>
                    <a:pt x="13258" y="30137"/>
                  </a:lnTo>
                  <a:lnTo>
                    <a:pt x="10807" y="29349"/>
                  </a:lnTo>
                  <a:lnTo>
                    <a:pt x="10807" y="38849"/>
                  </a:lnTo>
                  <a:lnTo>
                    <a:pt x="13258" y="36487"/>
                  </a:lnTo>
                  <a:lnTo>
                    <a:pt x="15722" y="34099"/>
                  </a:lnTo>
                  <a:lnTo>
                    <a:pt x="21120" y="34099"/>
                  </a:lnTo>
                  <a:lnTo>
                    <a:pt x="22110" y="30911"/>
                  </a:lnTo>
                  <a:lnTo>
                    <a:pt x="25057" y="31737"/>
                  </a:lnTo>
                  <a:lnTo>
                    <a:pt x="27990" y="32512"/>
                  </a:lnTo>
                  <a:lnTo>
                    <a:pt x="14249" y="44399"/>
                  </a:lnTo>
                  <a:lnTo>
                    <a:pt x="10794" y="51549"/>
                  </a:lnTo>
                  <a:lnTo>
                    <a:pt x="12750" y="52336"/>
                  </a:lnTo>
                  <a:close/>
                </a:path>
              </a:pathLst>
            </a:custGeom>
            <a:ln w="3175">
              <a:solidFill>
                <a:srgbClr val="254B30"/>
              </a:solidFill>
            </a:ln>
          </p:spPr>
          <p:txBody>
            <a:bodyPr wrap="square" lIns="0" tIns="0" rIns="0" bIns="0" rtlCol="0"/>
            <a:lstStyle/>
            <a:p>
              <a:endParaRPr/>
            </a:p>
          </p:txBody>
        </p:sp>
        <p:sp>
          <p:nvSpPr>
            <p:cNvPr id="6703" name="object 131">
              <a:extLst>
                <a:ext uri="{FF2B5EF4-FFF2-40B4-BE49-F238E27FC236}">
                  <a16:creationId xmlns:a16="http://schemas.microsoft.com/office/drawing/2014/main" id="{DD28EC60-53F6-4C93-9EE7-B85BF303F9DB}"/>
                </a:ext>
              </a:extLst>
            </p:cNvPr>
            <p:cNvSpPr/>
            <p:nvPr/>
          </p:nvSpPr>
          <p:spPr>
            <a:xfrm>
              <a:off x="4598699" y="8567673"/>
              <a:ext cx="46942" cy="56717"/>
            </a:xfrm>
            <a:prstGeom prst="rect">
              <a:avLst/>
            </a:prstGeom>
            <a:blipFill>
              <a:blip r:embed="rId4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704" name="object 132">
              <a:extLst>
                <a:ext uri="{FF2B5EF4-FFF2-40B4-BE49-F238E27FC236}">
                  <a16:creationId xmlns:a16="http://schemas.microsoft.com/office/drawing/2014/main" id="{9C33C2BD-02E2-4398-8636-FD6728262022}"/>
                </a:ext>
              </a:extLst>
            </p:cNvPr>
            <p:cNvSpPr/>
            <p:nvPr/>
          </p:nvSpPr>
          <p:spPr>
            <a:xfrm>
              <a:off x="4598704" y="8565638"/>
              <a:ext cx="46990" cy="59055"/>
            </a:xfrm>
            <a:custGeom>
              <a:avLst/>
              <a:gdLst/>
              <a:ahLst/>
              <a:cxnLst/>
              <a:rect l="l" t="t" r="r" b="b"/>
              <a:pathLst>
                <a:path w="46989" h="59054">
                  <a:moveTo>
                    <a:pt x="46939" y="49568"/>
                  </a:moveTo>
                  <a:lnTo>
                    <a:pt x="45466" y="41097"/>
                  </a:lnTo>
                  <a:lnTo>
                    <a:pt x="43192" y="40081"/>
                  </a:lnTo>
                  <a:lnTo>
                    <a:pt x="40957" y="39039"/>
                  </a:lnTo>
                  <a:lnTo>
                    <a:pt x="37960" y="37655"/>
                  </a:lnTo>
                  <a:lnTo>
                    <a:pt x="35699" y="36639"/>
                  </a:lnTo>
                  <a:lnTo>
                    <a:pt x="33489" y="35585"/>
                  </a:lnTo>
                  <a:lnTo>
                    <a:pt x="29730" y="26111"/>
                  </a:lnTo>
                  <a:lnTo>
                    <a:pt x="27660" y="23964"/>
                  </a:lnTo>
                  <a:lnTo>
                    <a:pt x="25603" y="21793"/>
                  </a:lnTo>
                  <a:lnTo>
                    <a:pt x="19431" y="12369"/>
                  </a:lnTo>
                  <a:lnTo>
                    <a:pt x="17462" y="9677"/>
                  </a:lnTo>
                  <a:lnTo>
                    <a:pt x="15455" y="6972"/>
                  </a:lnTo>
                  <a:lnTo>
                    <a:pt x="13347" y="0"/>
                  </a:lnTo>
                  <a:lnTo>
                    <a:pt x="12522" y="2616"/>
                  </a:lnTo>
                  <a:lnTo>
                    <a:pt x="11722" y="5245"/>
                  </a:lnTo>
                  <a:lnTo>
                    <a:pt x="19939" y="16814"/>
                  </a:lnTo>
                  <a:lnTo>
                    <a:pt x="16776" y="16560"/>
                  </a:lnTo>
                  <a:lnTo>
                    <a:pt x="13614" y="16306"/>
                  </a:lnTo>
                  <a:lnTo>
                    <a:pt x="9131" y="14236"/>
                  </a:lnTo>
                  <a:lnTo>
                    <a:pt x="7061" y="12103"/>
                  </a:lnTo>
                  <a:lnTo>
                    <a:pt x="4991" y="9931"/>
                  </a:lnTo>
                  <a:lnTo>
                    <a:pt x="2730" y="8928"/>
                  </a:lnTo>
                  <a:lnTo>
                    <a:pt x="1371" y="12471"/>
                  </a:lnTo>
                  <a:lnTo>
                    <a:pt x="25" y="16040"/>
                  </a:lnTo>
                  <a:lnTo>
                    <a:pt x="0" y="21412"/>
                  </a:lnTo>
                  <a:lnTo>
                    <a:pt x="3708" y="20726"/>
                  </a:lnTo>
                  <a:lnTo>
                    <a:pt x="5549" y="19189"/>
                  </a:lnTo>
                  <a:lnTo>
                    <a:pt x="7391" y="17627"/>
                  </a:lnTo>
                  <a:lnTo>
                    <a:pt x="12992" y="20218"/>
                  </a:lnTo>
                  <a:lnTo>
                    <a:pt x="13766" y="22961"/>
                  </a:lnTo>
                  <a:lnTo>
                    <a:pt x="14566" y="25704"/>
                  </a:lnTo>
                  <a:lnTo>
                    <a:pt x="11684" y="26200"/>
                  </a:lnTo>
                  <a:lnTo>
                    <a:pt x="12065" y="28778"/>
                  </a:lnTo>
                  <a:lnTo>
                    <a:pt x="12484" y="31343"/>
                  </a:lnTo>
                  <a:lnTo>
                    <a:pt x="14541" y="31102"/>
                  </a:lnTo>
                  <a:lnTo>
                    <a:pt x="16941" y="31000"/>
                  </a:lnTo>
                  <a:lnTo>
                    <a:pt x="19367" y="30911"/>
                  </a:lnTo>
                  <a:lnTo>
                    <a:pt x="18122" y="36334"/>
                  </a:lnTo>
                  <a:lnTo>
                    <a:pt x="19456" y="38150"/>
                  </a:lnTo>
                  <a:lnTo>
                    <a:pt x="20777" y="39954"/>
                  </a:lnTo>
                  <a:lnTo>
                    <a:pt x="22161" y="38773"/>
                  </a:lnTo>
                  <a:lnTo>
                    <a:pt x="22936" y="33769"/>
                  </a:lnTo>
                  <a:lnTo>
                    <a:pt x="23723" y="28727"/>
                  </a:lnTo>
                  <a:lnTo>
                    <a:pt x="26720" y="32512"/>
                  </a:lnTo>
                  <a:lnTo>
                    <a:pt x="27774" y="33591"/>
                  </a:lnTo>
                  <a:lnTo>
                    <a:pt x="28803" y="34658"/>
                  </a:lnTo>
                  <a:lnTo>
                    <a:pt x="29286" y="36677"/>
                  </a:lnTo>
                  <a:lnTo>
                    <a:pt x="29260" y="42037"/>
                  </a:lnTo>
                  <a:lnTo>
                    <a:pt x="26098" y="41808"/>
                  </a:lnTo>
                  <a:lnTo>
                    <a:pt x="22936" y="41516"/>
                  </a:lnTo>
                  <a:lnTo>
                    <a:pt x="22987" y="38569"/>
                  </a:lnTo>
                  <a:lnTo>
                    <a:pt x="22936" y="41516"/>
                  </a:lnTo>
                  <a:lnTo>
                    <a:pt x="22860" y="44500"/>
                  </a:lnTo>
                  <a:lnTo>
                    <a:pt x="23837" y="46139"/>
                  </a:lnTo>
                  <a:lnTo>
                    <a:pt x="25781" y="46443"/>
                  </a:lnTo>
                  <a:lnTo>
                    <a:pt x="27736" y="46748"/>
                  </a:lnTo>
                  <a:lnTo>
                    <a:pt x="25946" y="53111"/>
                  </a:lnTo>
                  <a:lnTo>
                    <a:pt x="27838" y="53975"/>
                  </a:lnTo>
                  <a:lnTo>
                    <a:pt x="29692" y="54825"/>
                  </a:lnTo>
                  <a:lnTo>
                    <a:pt x="29616" y="47586"/>
                  </a:lnTo>
                  <a:lnTo>
                    <a:pt x="30327" y="45542"/>
                  </a:lnTo>
                  <a:lnTo>
                    <a:pt x="31038" y="43472"/>
                  </a:lnTo>
                  <a:lnTo>
                    <a:pt x="32702" y="43040"/>
                  </a:lnTo>
                  <a:lnTo>
                    <a:pt x="34594" y="43903"/>
                  </a:lnTo>
                  <a:lnTo>
                    <a:pt x="36474" y="44767"/>
                  </a:lnTo>
                  <a:lnTo>
                    <a:pt x="40678" y="46748"/>
                  </a:lnTo>
                  <a:lnTo>
                    <a:pt x="42900" y="45364"/>
                  </a:lnTo>
                  <a:lnTo>
                    <a:pt x="45123" y="43992"/>
                  </a:lnTo>
                  <a:lnTo>
                    <a:pt x="43459" y="58750"/>
                  </a:lnTo>
                  <a:lnTo>
                    <a:pt x="46913" y="49555"/>
                  </a:lnTo>
                  <a:close/>
                </a:path>
              </a:pathLst>
            </a:custGeom>
            <a:ln w="3175">
              <a:solidFill>
                <a:srgbClr val="254B30"/>
              </a:solidFill>
            </a:ln>
          </p:spPr>
          <p:txBody>
            <a:bodyPr wrap="square" lIns="0" tIns="0" rIns="0" bIns="0" rtlCol="0"/>
            <a:lstStyle/>
            <a:p>
              <a:endParaRPr/>
            </a:p>
          </p:txBody>
        </p:sp>
        <p:sp>
          <p:nvSpPr>
            <p:cNvPr id="6705" name="object 133">
              <a:extLst>
                <a:ext uri="{FF2B5EF4-FFF2-40B4-BE49-F238E27FC236}">
                  <a16:creationId xmlns:a16="http://schemas.microsoft.com/office/drawing/2014/main" id="{5815702B-3EDB-4376-BBAB-813C229D5B6A}"/>
                </a:ext>
              </a:extLst>
            </p:cNvPr>
            <p:cNvSpPr/>
            <p:nvPr/>
          </p:nvSpPr>
          <p:spPr>
            <a:xfrm>
              <a:off x="4565192" y="8686151"/>
              <a:ext cx="79545" cy="72934"/>
            </a:xfrm>
            <a:prstGeom prst="rect">
              <a:avLst/>
            </a:prstGeom>
            <a:blipFill>
              <a:blip r:embed="rId4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706" name="object 134">
              <a:extLst>
                <a:ext uri="{FF2B5EF4-FFF2-40B4-BE49-F238E27FC236}">
                  <a16:creationId xmlns:a16="http://schemas.microsoft.com/office/drawing/2014/main" id="{D7FEE342-AAB3-4856-8F1B-068C27B7B5D5}"/>
                </a:ext>
              </a:extLst>
            </p:cNvPr>
            <p:cNvSpPr/>
            <p:nvPr/>
          </p:nvSpPr>
          <p:spPr>
            <a:xfrm>
              <a:off x="4565177" y="8686143"/>
              <a:ext cx="80010" cy="73025"/>
            </a:xfrm>
            <a:custGeom>
              <a:avLst/>
              <a:gdLst/>
              <a:ahLst/>
              <a:cxnLst/>
              <a:rect l="l" t="t" r="r" b="b"/>
              <a:pathLst>
                <a:path w="80010" h="73025">
                  <a:moveTo>
                    <a:pt x="13258" y="53124"/>
                  </a:moveTo>
                  <a:lnTo>
                    <a:pt x="12280" y="59474"/>
                  </a:lnTo>
                  <a:lnTo>
                    <a:pt x="11290" y="53911"/>
                  </a:lnTo>
                  <a:lnTo>
                    <a:pt x="10807" y="49161"/>
                  </a:lnTo>
                  <a:lnTo>
                    <a:pt x="10312" y="44399"/>
                  </a:lnTo>
                  <a:lnTo>
                    <a:pt x="12280" y="38849"/>
                  </a:lnTo>
                  <a:lnTo>
                    <a:pt x="15722" y="38849"/>
                  </a:lnTo>
                  <a:lnTo>
                    <a:pt x="19164" y="38849"/>
                  </a:lnTo>
                  <a:lnTo>
                    <a:pt x="23088" y="32499"/>
                  </a:lnTo>
                  <a:lnTo>
                    <a:pt x="22097" y="27749"/>
                  </a:lnTo>
                  <a:lnTo>
                    <a:pt x="21107" y="22999"/>
                  </a:lnTo>
                  <a:lnTo>
                    <a:pt x="19634" y="28536"/>
                  </a:lnTo>
                  <a:lnTo>
                    <a:pt x="15722" y="27749"/>
                  </a:lnTo>
                  <a:lnTo>
                    <a:pt x="11785" y="26962"/>
                  </a:lnTo>
                  <a:lnTo>
                    <a:pt x="13258" y="28536"/>
                  </a:lnTo>
                  <a:lnTo>
                    <a:pt x="10312" y="30924"/>
                  </a:lnTo>
                  <a:lnTo>
                    <a:pt x="7353" y="33299"/>
                  </a:lnTo>
                  <a:lnTo>
                    <a:pt x="9829" y="34886"/>
                  </a:lnTo>
                  <a:lnTo>
                    <a:pt x="6857" y="38849"/>
                  </a:lnTo>
                  <a:lnTo>
                    <a:pt x="3936" y="42811"/>
                  </a:lnTo>
                  <a:lnTo>
                    <a:pt x="3441" y="35674"/>
                  </a:lnTo>
                  <a:lnTo>
                    <a:pt x="4902" y="31711"/>
                  </a:lnTo>
                  <a:lnTo>
                    <a:pt x="6400" y="27749"/>
                  </a:lnTo>
                  <a:lnTo>
                    <a:pt x="13258" y="24587"/>
                  </a:lnTo>
                  <a:lnTo>
                    <a:pt x="9321" y="23799"/>
                  </a:lnTo>
                  <a:lnTo>
                    <a:pt x="5397" y="22999"/>
                  </a:lnTo>
                  <a:lnTo>
                    <a:pt x="4902" y="28536"/>
                  </a:lnTo>
                  <a:lnTo>
                    <a:pt x="2451" y="27749"/>
                  </a:lnTo>
                  <a:lnTo>
                    <a:pt x="0" y="26962"/>
                  </a:lnTo>
                  <a:lnTo>
                    <a:pt x="0" y="22199"/>
                  </a:lnTo>
                  <a:lnTo>
                    <a:pt x="1968" y="20624"/>
                  </a:lnTo>
                  <a:lnTo>
                    <a:pt x="3936" y="19037"/>
                  </a:lnTo>
                  <a:lnTo>
                    <a:pt x="4902" y="22199"/>
                  </a:lnTo>
                  <a:lnTo>
                    <a:pt x="5397" y="19037"/>
                  </a:lnTo>
                  <a:lnTo>
                    <a:pt x="5892" y="15849"/>
                  </a:lnTo>
                  <a:lnTo>
                    <a:pt x="1473" y="17437"/>
                  </a:lnTo>
                  <a:lnTo>
                    <a:pt x="2451" y="15062"/>
                  </a:lnTo>
                  <a:lnTo>
                    <a:pt x="3441" y="12687"/>
                  </a:lnTo>
                  <a:lnTo>
                    <a:pt x="7861" y="12687"/>
                  </a:lnTo>
                  <a:lnTo>
                    <a:pt x="9829" y="15849"/>
                  </a:lnTo>
                  <a:lnTo>
                    <a:pt x="11785" y="19037"/>
                  </a:lnTo>
                  <a:lnTo>
                    <a:pt x="14236" y="19824"/>
                  </a:lnTo>
                  <a:lnTo>
                    <a:pt x="13741" y="15062"/>
                  </a:lnTo>
                  <a:lnTo>
                    <a:pt x="13258" y="10312"/>
                  </a:lnTo>
                  <a:lnTo>
                    <a:pt x="9321" y="7924"/>
                  </a:lnTo>
                  <a:lnTo>
                    <a:pt x="6857" y="4762"/>
                  </a:lnTo>
                  <a:lnTo>
                    <a:pt x="4419" y="1574"/>
                  </a:lnTo>
                  <a:lnTo>
                    <a:pt x="6857" y="0"/>
                  </a:lnTo>
                  <a:lnTo>
                    <a:pt x="8356" y="0"/>
                  </a:lnTo>
                  <a:lnTo>
                    <a:pt x="9829" y="0"/>
                  </a:lnTo>
                  <a:lnTo>
                    <a:pt x="14236" y="13474"/>
                  </a:lnTo>
                  <a:lnTo>
                    <a:pt x="17195" y="13474"/>
                  </a:lnTo>
                  <a:lnTo>
                    <a:pt x="20142" y="13474"/>
                  </a:lnTo>
                  <a:lnTo>
                    <a:pt x="20637" y="16649"/>
                  </a:lnTo>
                  <a:lnTo>
                    <a:pt x="22593" y="14274"/>
                  </a:lnTo>
                  <a:lnTo>
                    <a:pt x="24549" y="11887"/>
                  </a:lnTo>
                  <a:lnTo>
                    <a:pt x="17195" y="9512"/>
                  </a:lnTo>
                  <a:lnTo>
                    <a:pt x="17652" y="7124"/>
                  </a:lnTo>
                  <a:lnTo>
                    <a:pt x="18173" y="4762"/>
                  </a:lnTo>
                  <a:lnTo>
                    <a:pt x="20637" y="6337"/>
                  </a:lnTo>
                  <a:lnTo>
                    <a:pt x="21602" y="7124"/>
                  </a:lnTo>
                  <a:lnTo>
                    <a:pt x="22593" y="7924"/>
                  </a:lnTo>
                  <a:lnTo>
                    <a:pt x="32423" y="13461"/>
                  </a:lnTo>
                  <a:lnTo>
                    <a:pt x="33908" y="15062"/>
                  </a:lnTo>
                  <a:lnTo>
                    <a:pt x="35356" y="16649"/>
                  </a:lnTo>
                  <a:lnTo>
                    <a:pt x="39281" y="16649"/>
                  </a:lnTo>
                  <a:lnTo>
                    <a:pt x="41262" y="18224"/>
                  </a:lnTo>
                  <a:lnTo>
                    <a:pt x="43205" y="19824"/>
                  </a:lnTo>
                  <a:lnTo>
                    <a:pt x="55994" y="26962"/>
                  </a:lnTo>
                  <a:lnTo>
                    <a:pt x="61404" y="29349"/>
                  </a:lnTo>
                  <a:lnTo>
                    <a:pt x="66776" y="31711"/>
                  </a:lnTo>
                  <a:lnTo>
                    <a:pt x="78587" y="33299"/>
                  </a:lnTo>
                  <a:lnTo>
                    <a:pt x="79552" y="43611"/>
                  </a:lnTo>
                  <a:lnTo>
                    <a:pt x="73177" y="47574"/>
                  </a:lnTo>
                  <a:lnTo>
                    <a:pt x="70726" y="47574"/>
                  </a:lnTo>
                  <a:lnTo>
                    <a:pt x="68287" y="47574"/>
                  </a:lnTo>
                  <a:lnTo>
                    <a:pt x="64350" y="48361"/>
                  </a:lnTo>
                  <a:lnTo>
                    <a:pt x="63855" y="54711"/>
                  </a:lnTo>
                  <a:lnTo>
                    <a:pt x="63360" y="61048"/>
                  </a:lnTo>
                  <a:lnTo>
                    <a:pt x="55016" y="63436"/>
                  </a:lnTo>
                  <a:lnTo>
                    <a:pt x="55994" y="68186"/>
                  </a:lnTo>
                  <a:lnTo>
                    <a:pt x="56972" y="72936"/>
                  </a:lnTo>
                  <a:lnTo>
                    <a:pt x="53047" y="66598"/>
                  </a:lnTo>
                  <a:lnTo>
                    <a:pt x="52044" y="62623"/>
                  </a:lnTo>
                  <a:lnTo>
                    <a:pt x="51092" y="58661"/>
                  </a:lnTo>
                  <a:lnTo>
                    <a:pt x="53543" y="53124"/>
                  </a:lnTo>
                  <a:lnTo>
                    <a:pt x="56476" y="53124"/>
                  </a:lnTo>
                  <a:lnTo>
                    <a:pt x="59435" y="53124"/>
                  </a:lnTo>
                  <a:lnTo>
                    <a:pt x="63360" y="42798"/>
                  </a:lnTo>
                  <a:lnTo>
                    <a:pt x="61404" y="41224"/>
                  </a:lnTo>
                  <a:lnTo>
                    <a:pt x="59435" y="39636"/>
                  </a:lnTo>
                  <a:lnTo>
                    <a:pt x="58927" y="43611"/>
                  </a:lnTo>
                  <a:lnTo>
                    <a:pt x="55498" y="44399"/>
                  </a:lnTo>
                  <a:lnTo>
                    <a:pt x="52044" y="45199"/>
                  </a:lnTo>
                  <a:lnTo>
                    <a:pt x="49123" y="49707"/>
                  </a:lnTo>
                  <a:lnTo>
                    <a:pt x="48615" y="53670"/>
                  </a:lnTo>
                  <a:lnTo>
                    <a:pt x="48132" y="57645"/>
                  </a:lnTo>
                  <a:lnTo>
                    <a:pt x="47650" y="63423"/>
                  </a:lnTo>
                  <a:lnTo>
                    <a:pt x="43700" y="64211"/>
                  </a:lnTo>
                  <a:lnTo>
                    <a:pt x="39789" y="65023"/>
                  </a:lnTo>
                  <a:lnTo>
                    <a:pt x="41262" y="59474"/>
                  </a:lnTo>
                  <a:lnTo>
                    <a:pt x="40271" y="56286"/>
                  </a:lnTo>
                  <a:lnTo>
                    <a:pt x="39293" y="53124"/>
                  </a:lnTo>
                  <a:lnTo>
                    <a:pt x="41262" y="49161"/>
                  </a:lnTo>
                  <a:lnTo>
                    <a:pt x="44221" y="45199"/>
                  </a:lnTo>
                  <a:lnTo>
                    <a:pt x="47155" y="41224"/>
                  </a:lnTo>
                  <a:lnTo>
                    <a:pt x="47650" y="36461"/>
                  </a:lnTo>
                  <a:lnTo>
                    <a:pt x="44221" y="35674"/>
                  </a:lnTo>
                  <a:lnTo>
                    <a:pt x="40779" y="34886"/>
                  </a:lnTo>
                  <a:lnTo>
                    <a:pt x="40271" y="38849"/>
                  </a:lnTo>
                  <a:lnTo>
                    <a:pt x="39789" y="42798"/>
                  </a:lnTo>
                  <a:lnTo>
                    <a:pt x="38798" y="42798"/>
                  </a:lnTo>
                  <a:lnTo>
                    <a:pt x="35864" y="44399"/>
                  </a:lnTo>
                  <a:lnTo>
                    <a:pt x="32918" y="45986"/>
                  </a:lnTo>
                  <a:lnTo>
                    <a:pt x="35864" y="40436"/>
                  </a:lnTo>
                  <a:lnTo>
                    <a:pt x="37325" y="37261"/>
                  </a:lnTo>
                  <a:lnTo>
                    <a:pt x="38798" y="34099"/>
                  </a:lnTo>
                  <a:lnTo>
                    <a:pt x="45669" y="28536"/>
                  </a:lnTo>
                  <a:lnTo>
                    <a:pt x="43700" y="26962"/>
                  </a:lnTo>
                  <a:lnTo>
                    <a:pt x="41757" y="25374"/>
                  </a:lnTo>
                  <a:lnTo>
                    <a:pt x="39789" y="24587"/>
                  </a:lnTo>
                  <a:lnTo>
                    <a:pt x="37833" y="25374"/>
                  </a:lnTo>
                  <a:lnTo>
                    <a:pt x="35864" y="26149"/>
                  </a:lnTo>
                  <a:lnTo>
                    <a:pt x="36347" y="34099"/>
                  </a:lnTo>
                  <a:lnTo>
                    <a:pt x="33908" y="34099"/>
                  </a:lnTo>
                  <a:lnTo>
                    <a:pt x="31432" y="34099"/>
                  </a:lnTo>
                  <a:lnTo>
                    <a:pt x="28473" y="28536"/>
                  </a:lnTo>
                  <a:lnTo>
                    <a:pt x="25539" y="36474"/>
                  </a:lnTo>
                  <a:lnTo>
                    <a:pt x="22605" y="44373"/>
                  </a:lnTo>
                  <a:lnTo>
                    <a:pt x="14249" y="46723"/>
                  </a:lnTo>
                  <a:lnTo>
                    <a:pt x="13271" y="53085"/>
                  </a:lnTo>
                  <a:close/>
                </a:path>
              </a:pathLst>
            </a:custGeom>
            <a:ln w="3175">
              <a:solidFill>
                <a:srgbClr val="254B30"/>
              </a:solidFill>
            </a:ln>
          </p:spPr>
          <p:txBody>
            <a:bodyPr wrap="square" lIns="0" tIns="0" rIns="0" bIns="0" rtlCol="0"/>
            <a:lstStyle/>
            <a:p>
              <a:endParaRPr/>
            </a:p>
          </p:txBody>
        </p:sp>
        <p:sp>
          <p:nvSpPr>
            <p:cNvPr id="6707" name="object 135">
              <a:extLst>
                <a:ext uri="{FF2B5EF4-FFF2-40B4-BE49-F238E27FC236}">
                  <a16:creationId xmlns:a16="http://schemas.microsoft.com/office/drawing/2014/main" id="{D7211CFB-6881-41CC-A3D4-EDD348CE745F}"/>
                </a:ext>
              </a:extLst>
            </p:cNvPr>
            <p:cNvSpPr/>
            <p:nvPr/>
          </p:nvSpPr>
          <p:spPr>
            <a:xfrm>
              <a:off x="4625649" y="8557844"/>
              <a:ext cx="50439" cy="62153"/>
            </a:xfrm>
            <a:prstGeom prst="rect">
              <a:avLst/>
            </a:prstGeom>
            <a:blipFill>
              <a:blip r:embed="rId5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708" name="object 136">
              <a:extLst>
                <a:ext uri="{FF2B5EF4-FFF2-40B4-BE49-F238E27FC236}">
                  <a16:creationId xmlns:a16="http://schemas.microsoft.com/office/drawing/2014/main" id="{5AD0605F-D952-433F-9A5E-E9F9CFC7F9DC}"/>
                </a:ext>
              </a:extLst>
            </p:cNvPr>
            <p:cNvSpPr/>
            <p:nvPr/>
          </p:nvSpPr>
          <p:spPr>
            <a:xfrm>
              <a:off x="4625569" y="8557404"/>
              <a:ext cx="50800" cy="62865"/>
            </a:xfrm>
            <a:custGeom>
              <a:avLst/>
              <a:gdLst/>
              <a:ahLst/>
              <a:cxnLst/>
              <a:rect l="l" t="t" r="r" b="b"/>
              <a:pathLst>
                <a:path w="50800" h="62865">
                  <a:moveTo>
                    <a:pt x="46113" y="32372"/>
                  </a:moveTo>
                  <a:lnTo>
                    <a:pt x="47815" y="35432"/>
                  </a:lnTo>
                  <a:lnTo>
                    <a:pt x="47523" y="31953"/>
                  </a:lnTo>
                  <a:lnTo>
                    <a:pt x="47066" y="29095"/>
                  </a:lnTo>
                  <a:lnTo>
                    <a:pt x="46596" y="26250"/>
                  </a:lnTo>
                  <a:lnTo>
                    <a:pt x="44399" y="24053"/>
                  </a:lnTo>
                  <a:lnTo>
                    <a:pt x="42138" y="25565"/>
                  </a:lnTo>
                  <a:lnTo>
                    <a:pt x="39877" y="27089"/>
                  </a:lnTo>
                  <a:lnTo>
                    <a:pt x="36258" y="25323"/>
                  </a:lnTo>
                  <a:lnTo>
                    <a:pt x="36106" y="22275"/>
                  </a:lnTo>
                  <a:lnTo>
                    <a:pt x="35979" y="19189"/>
                  </a:lnTo>
                  <a:lnTo>
                    <a:pt x="37858" y="21615"/>
                  </a:lnTo>
                  <a:lnTo>
                    <a:pt x="40297" y="19430"/>
                  </a:lnTo>
                  <a:lnTo>
                    <a:pt x="42735" y="17271"/>
                  </a:lnTo>
                  <a:lnTo>
                    <a:pt x="42036" y="18795"/>
                  </a:lnTo>
                  <a:lnTo>
                    <a:pt x="44361" y="18795"/>
                  </a:lnTo>
                  <a:lnTo>
                    <a:pt x="46685" y="18821"/>
                  </a:lnTo>
                  <a:lnTo>
                    <a:pt x="45364" y="20764"/>
                  </a:lnTo>
                  <a:lnTo>
                    <a:pt x="47942" y="21678"/>
                  </a:lnTo>
                  <a:lnTo>
                    <a:pt x="50520" y="22555"/>
                  </a:lnTo>
                  <a:lnTo>
                    <a:pt x="49669" y="18402"/>
                  </a:lnTo>
                  <a:lnTo>
                    <a:pt x="48031" y="16852"/>
                  </a:lnTo>
                  <a:lnTo>
                    <a:pt x="46405" y="15328"/>
                  </a:lnTo>
                  <a:lnTo>
                    <a:pt x="41376" y="16598"/>
                  </a:lnTo>
                  <a:lnTo>
                    <a:pt x="43840" y="14439"/>
                  </a:lnTo>
                  <a:lnTo>
                    <a:pt x="46291" y="12268"/>
                  </a:lnTo>
                  <a:lnTo>
                    <a:pt x="47523" y="15112"/>
                  </a:lnTo>
                  <a:lnTo>
                    <a:pt x="48996" y="13563"/>
                  </a:lnTo>
                  <a:lnTo>
                    <a:pt x="50469" y="12064"/>
                  </a:lnTo>
                  <a:lnTo>
                    <a:pt x="49695" y="9448"/>
                  </a:lnTo>
                  <a:lnTo>
                    <a:pt x="48132" y="9423"/>
                  </a:lnTo>
                  <a:lnTo>
                    <a:pt x="46596" y="9410"/>
                  </a:lnTo>
                  <a:lnTo>
                    <a:pt x="46469" y="11607"/>
                  </a:lnTo>
                  <a:lnTo>
                    <a:pt x="45618" y="10071"/>
                  </a:lnTo>
                  <a:lnTo>
                    <a:pt x="44767" y="8547"/>
                  </a:lnTo>
                  <a:lnTo>
                    <a:pt x="47942" y="7454"/>
                  </a:lnTo>
                  <a:lnTo>
                    <a:pt x="46901" y="6591"/>
                  </a:lnTo>
                  <a:lnTo>
                    <a:pt x="45846" y="5702"/>
                  </a:lnTo>
                  <a:lnTo>
                    <a:pt x="42964" y="7632"/>
                  </a:lnTo>
                  <a:lnTo>
                    <a:pt x="42202" y="10274"/>
                  </a:lnTo>
                  <a:lnTo>
                    <a:pt x="41440" y="12890"/>
                  </a:lnTo>
                  <a:lnTo>
                    <a:pt x="39954" y="14414"/>
                  </a:lnTo>
                  <a:lnTo>
                    <a:pt x="39484" y="11582"/>
                  </a:lnTo>
                  <a:lnTo>
                    <a:pt x="39027" y="8737"/>
                  </a:lnTo>
                  <a:lnTo>
                    <a:pt x="41198" y="5676"/>
                  </a:lnTo>
                  <a:lnTo>
                    <a:pt x="42316" y="2832"/>
                  </a:lnTo>
                  <a:lnTo>
                    <a:pt x="43370" y="0"/>
                  </a:lnTo>
                  <a:lnTo>
                    <a:pt x="41503" y="190"/>
                  </a:lnTo>
                  <a:lnTo>
                    <a:pt x="40538" y="863"/>
                  </a:lnTo>
                  <a:lnTo>
                    <a:pt x="39560" y="1511"/>
                  </a:lnTo>
                  <a:lnTo>
                    <a:pt x="38912" y="10896"/>
                  </a:lnTo>
                  <a:lnTo>
                    <a:pt x="36944" y="12204"/>
                  </a:lnTo>
                  <a:lnTo>
                    <a:pt x="35051" y="13512"/>
                  </a:lnTo>
                  <a:lnTo>
                    <a:pt x="35242" y="15468"/>
                  </a:lnTo>
                  <a:lnTo>
                    <a:pt x="33553" y="15024"/>
                  </a:lnTo>
                  <a:lnTo>
                    <a:pt x="31876" y="14579"/>
                  </a:lnTo>
                  <a:lnTo>
                    <a:pt x="36321" y="10007"/>
                  </a:lnTo>
                  <a:lnTo>
                    <a:pt x="35610" y="8915"/>
                  </a:lnTo>
                  <a:lnTo>
                    <a:pt x="34886" y="7823"/>
                  </a:lnTo>
                  <a:lnTo>
                    <a:pt x="33553" y="9778"/>
                  </a:lnTo>
                  <a:lnTo>
                    <a:pt x="33019" y="10642"/>
                  </a:lnTo>
                  <a:lnTo>
                    <a:pt x="32499" y="11531"/>
                  </a:lnTo>
                  <a:lnTo>
                    <a:pt x="27000" y="18922"/>
                  </a:lnTo>
                  <a:lnTo>
                    <a:pt x="26288" y="20446"/>
                  </a:lnTo>
                  <a:lnTo>
                    <a:pt x="25590" y="21970"/>
                  </a:lnTo>
                  <a:lnTo>
                    <a:pt x="23012" y="23710"/>
                  </a:lnTo>
                  <a:lnTo>
                    <a:pt x="0" y="50241"/>
                  </a:lnTo>
                  <a:lnTo>
                    <a:pt x="1079" y="56375"/>
                  </a:lnTo>
                  <a:lnTo>
                    <a:pt x="5905" y="55740"/>
                  </a:lnTo>
                  <a:lnTo>
                    <a:pt x="7518" y="54660"/>
                  </a:lnTo>
                  <a:lnTo>
                    <a:pt x="9118" y="53568"/>
                  </a:lnTo>
                  <a:lnTo>
                    <a:pt x="11836" y="52260"/>
                  </a:lnTo>
                  <a:lnTo>
                    <a:pt x="13182" y="55562"/>
                  </a:lnTo>
                  <a:lnTo>
                    <a:pt x="14579" y="58851"/>
                  </a:lnTo>
                  <a:lnTo>
                    <a:pt x="20446" y="56489"/>
                  </a:lnTo>
                  <a:lnTo>
                    <a:pt x="20573" y="59537"/>
                  </a:lnTo>
                  <a:lnTo>
                    <a:pt x="20751" y="62610"/>
                  </a:lnTo>
                  <a:lnTo>
                    <a:pt x="22250" y="57365"/>
                  </a:lnTo>
                  <a:lnTo>
                    <a:pt x="22250" y="54749"/>
                  </a:lnTo>
                  <a:lnTo>
                    <a:pt x="22224" y="52120"/>
                  </a:lnTo>
                  <a:lnTo>
                    <a:pt x="19710" y="50152"/>
                  </a:lnTo>
                  <a:lnTo>
                    <a:pt x="17779" y="51434"/>
                  </a:lnTo>
                  <a:lnTo>
                    <a:pt x="15849" y="52730"/>
                  </a:lnTo>
                  <a:lnTo>
                    <a:pt x="11556" y="48780"/>
                  </a:lnTo>
                  <a:lnTo>
                    <a:pt x="12598" y="47028"/>
                  </a:lnTo>
                  <a:lnTo>
                    <a:pt x="13614" y="45288"/>
                  </a:lnTo>
                  <a:lnTo>
                    <a:pt x="14592" y="47269"/>
                  </a:lnTo>
                  <a:lnTo>
                    <a:pt x="16979" y="46189"/>
                  </a:lnTo>
                  <a:lnTo>
                    <a:pt x="19354" y="45123"/>
                  </a:lnTo>
                  <a:lnTo>
                    <a:pt x="22034" y="46304"/>
                  </a:lnTo>
                  <a:lnTo>
                    <a:pt x="23012" y="48272"/>
                  </a:lnTo>
                  <a:lnTo>
                    <a:pt x="23990" y="50241"/>
                  </a:lnTo>
                  <a:lnTo>
                    <a:pt x="25272" y="53225"/>
                  </a:lnTo>
                  <a:lnTo>
                    <a:pt x="27978" y="51942"/>
                  </a:lnTo>
                  <a:lnTo>
                    <a:pt x="30695" y="50634"/>
                  </a:lnTo>
                  <a:lnTo>
                    <a:pt x="28790" y="48221"/>
                  </a:lnTo>
                  <a:lnTo>
                    <a:pt x="28917" y="46037"/>
                  </a:lnTo>
                  <a:lnTo>
                    <a:pt x="29044" y="43853"/>
                  </a:lnTo>
                  <a:lnTo>
                    <a:pt x="27101" y="42532"/>
                  </a:lnTo>
                  <a:lnTo>
                    <a:pt x="24510" y="41655"/>
                  </a:lnTo>
                  <a:lnTo>
                    <a:pt x="21932" y="40766"/>
                  </a:lnTo>
                  <a:lnTo>
                    <a:pt x="20827" y="38341"/>
                  </a:lnTo>
                  <a:lnTo>
                    <a:pt x="22936" y="36372"/>
                  </a:lnTo>
                  <a:lnTo>
                    <a:pt x="25057" y="34429"/>
                  </a:lnTo>
                  <a:lnTo>
                    <a:pt x="26034" y="36398"/>
                  </a:lnTo>
                  <a:lnTo>
                    <a:pt x="27012" y="38366"/>
                  </a:lnTo>
                  <a:lnTo>
                    <a:pt x="27660" y="37934"/>
                  </a:lnTo>
                  <a:lnTo>
                    <a:pt x="29857" y="37528"/>
                  </a:lnTo>
                  <a:lnTo>
                    <a:pt x="32042" y="37083"/>
                  </a:lnTo>
                  <a:lnTo>
                    <a:pt x="29197" y="35331"/>
                  </a:lnTo>
                  <a:lnTo>
                    <a:pt x="27711" y="34201"/>
                  </a:lnTo>
                  <a:lnTo>
                    <a:pt x="26212" y="33121"/>
                  </a:lnTo>
                  <a:lnTo>
                    <a:pt x="20802" y="33096"/>
                  </a:lnTo>
                  <a:lnTo>
                    <a:pt x="21805" y="31343"/>
                  </a:lnTo>
                  <a:lnTo>
                    <a:pt x="22834" y="29616"/>
                  </a:lnTo>
                  <a:lnTo>
                    <a:pt x="24002" y="28295"/>
                  </a:lnTo>
                  <a:lnTo>
                    <a:pt x="25399" y="27889"/>
                  </a:lnTo>
                  <a:lnTo>
                    <a:pt x="26847" y="27431"/>
                  </a:lnTo>
                  <a:lnTo>
                    <a:pt x="27825" y="32042"/>
                  </a:lnTo>
                  <a:lnTo>
                    <a:pt x="29438" y="30949"/>
                  </a:lnTo>
                  <a:lnTo>
                    <a:pt x="31051" y="29870"/>
                  </a:lnTo>
                  <a:lnTo>
                    <a:pt x="32042" y="25514"/>
                  </a:lnTo>
                  <a:lnTo>
                    <a:pt x="35293" y="28600"/>
                  </a:lnTo>
                  <a:lnTo>
                    <a:pt x="38544" y="31686"/>
                  </a:lnTo>
                  <a:lnTo>
                    <a:pt x="44411" y="29311"/>
                  </a:lnTo>
                  <a:lnTo>
                    <a:pt x="46100" y="32372"/>
                  </a:lnTo>
                  <a:close/>
                </a:path>
              </a:pathLst>
            </a:custGeom>
            <a:ln w="3175">
              <a:solidFill>
                <a:srgbClr val="254B30"/>
              </a:solidFill>
            </a:ln>
          </p:spPr>
          <p:txBody>
            <a:bodyPr wrap="square" lIns="0" tIns="0" rIns="0" bIns="0" rtlCol="0"/>
            <a:lstStyle/>
            <a:p>
              <a:endParaRPr/>
            </a:p>
          </p:txBody>
        </p:sp>
        <p:sp>
          <p:nvSpPr>
            <p:cNvPr id="6709" name="object 137">
              <a:extLst>
                <a:ext uri="{FF2B5EF4-FFF2-40B4-BE49-F238E27FC236}">
                  <a16:creationId xmlns:a16="http://schemas.microsoft.com/office/drawing/2014/main" id="{5EAB5305-C2F0-4251-8D4F-540185B02FD1}"/>
                </a:ext>
              </a:extLst>
            </p:cNvPr>
            <p:cNvSpPr/>
            <p:nvPr/>
          </p:nvSpPr>
          <p:spPr>
            <a:xfrm>
              <a:off x="4493654" y="8932481"/>
              <a:ext cx="110070" cy="28613"/>
            </a:xfrm>
            <a:prstGeom prst="rect">
              <a:avLst/>
            </a:prstGeom>
            <a:blipFill>
              <a:blip r:embed="rId5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710" name="object 138">
              <a:extLst>
                <a:ext uri="{FF2B5EF4-FFF2-40B4-BE49-F238E27FC236}">
                  <a16:creationId xmlns:a16="http://schemas.microsoft.com/office/drawing/2014/main" id="{82300394-E3CC-4F74-A65F-7E0FFF932013}"/>
                </a:ext>
              </a:extLst>
            </p:cNvPr>
            <p:cNvSpPr/>
            <p:nvPr/>
          </p:nvSpPr>
          <p:spPr>
            <a:xfrm>
              <a:off x="4493657" y="8932636"/>
              <a:ext cx="108585" cy="27305"/>
            </a:xfrm>
            <a:custGeom>
              <a:avLst/>
              <a:gdLst/>
              <a:ahLst/>
              <a:cxnLst/>
              <a:rect l="l" t="t" r="r" b="b"/>
              <a:pathLst>
                <a:path w="108585" h="27304">
                  <a:moveTo>
                    <a:pt x="107950" y="2245"/>
                  </a:moveTo>
                  <a:lnTo>
                    <a:pt x="103159" y="6691"/>
                  </a:lnTo>
                  <a:lnTo>
                    <a:pt x="98047" y="11829"/>
                  </a:lnTo>
                  <a:lnTo>
                    <a:pt x="92501" y="16645"/>
                  </a:lnTo>
                  <a:lnTo>
                    <a:pt x="86410" y="20127"/>
                  </a:lnTo>
                  <a:lnTo>
                    <a:pt x="82873" y="19794"/>
                  </a:lnTo>
                  <a:lnTo>
                    <a:pt x="82570" y="16423"/>
                  </a:lnTo>
                  <a:lnTo>
                    <a:pt x="81851" y="13860"/>
                  </a:lnTo>
                  <a:lnTo>
                    <a:pt x="77063" y="15949"/>
                  </a:lnTo>
                  <a:lnTo>
                    <a:pt x="69236" y="20567"/>
                  </a:lnTo>
                  <a:lnTo>
                    <a:pt x="61788" y="23489"/>
                  </a:lnTo>
                  <a:lnTo>
                    <a:pt x="54678" y="25464"/>
                  </a:lnTo>
                  <a:lnTo>
                    <a:pt x="47866" y="27239"/>
                  </a:lnTo>
                  <a:lnTo>
                    <a:pt x="40589" y="27008"/>
                  </a:lnTo>
                  <a:lnTo>
                    <a:pt x="32599" y="24286"/>
                  </a:lnTo>
                  <a:lnTo>
                    <a:pt x="24740" y="21831"/>
                  </a:lnTo>
                  <a:lnTo>
                    <a:pt x="17856" y="22400"/>
                  </a:lnTo>
                  <a:lnTo>
                    <a:pt x="9715" y="26426"/>
                  </a:lnTo>
                  <a:lnTo>
                    <a:pt x="0" y="21537"/>
                  </a:lnTo>
                  <a:lnTo>
                    <a:pt x="2552" y="17943"/>
                  </a:lnTo>
                  <a:lnTo>
                    <a:pt x="5105" y="14349"/>
                  </a:lnTo>
                  <a:lnTo>
                    <a:pt x="13246" y="18984"/>
                  </a:lnTo>
                  <a:lnTo>
                    <a:pt x="25298" y="16939"/>
                  </a:lnTo>
                  <a:lnTo>
                    <a:pt x="26740" y="14485"/>
                  </a:lnTo>
                  <a:lnTo>
                    <a:pt x="18613" y="10862"/>
                  </a:lnTo>
                  <a:lnTo>
                    <a:pt x="9298" y="7049"/>
                  </a:lnTo>
                  <a:lnTo>
                    <a:pt x="7175" y="4023"/>
                  </a:lnTo>
                  <a:lnTo>
                    <a:pt x="13620" y="4234"/>
                  </a:lnTo>
                  <a:lnTo>
                    <a:pt x="22772" y="7945"/>
                  </a:lnTo>
                  <a:lnTo>
                    <a:pt x="32241" y="12832"/>
                  </a:lnTo>
                  <a:lnTo>
                    <a:pt x="39636" y="16571"/>
                  </a:lnTo>
                  <a:lnTo>
                    <a:pt x="47040" y="19771"/>
                  </a:lnTo>
                  <a:lnTo>
                    <a:pt x="59334" y="12431"/>
                  </a:lnTo>
                  <a:lnTo>
                    <a:pt x="58966" y="11694"/>
                  </a:lnTo>
                  <a:lnTo>
                    <a:pt x="64909" y="11999"/>
                  </a:lnTo>
                  <a:lnTo>
                    <a:pt x="70608" y="11912"/>
                  </a:lnTo>
                  <a:lnTo>
                    <a:pt x="77685" y="11053"/>
                  </a:lnTo>
                  <a:lnTo>
                    <a:pt x="84515" y="9156"/>
                  </a:lnTo>
                  <a:lnTo>
                    <a:pt x="89471" y="5954"/>
                  </a:lnTo>
                  <a:lnTo>
                    <a:pt x="95178" y="2467"/>
                  </a:lnTo>
                  <a:lnTo>
                    <a:pt x="102763" y="274"/>
                  </a:lnTo>
                  <a:lnTo>
                    <a:pt x="108322" y="0"/>
                  </a:lnTo>
                  <a:lnTo>
                    <a:pt x="107950" y="2271"/>
                  </a:lnTo>
                  <a:close/>
                </a:path>
              </a:pathLst>
            </a:custGeom>
            <a:ln w="3175">
              <a:solidFill>
                <a:srgbClr val="254B30"/>
              </a:solidFill>
            </a:ln>
          </p:spPr>
          <p:txBody>
            <a:bodyPr wrap="square" lIns="0" tIns="0" rIns="0" bIns="0" rtlCol="0"/>
            <a:lstStyle/>
            <a:p>
              <a:endParaRPr/>
            </a:p>
          </p:txBody>
        </p:sp>
        <p:sp>
          <p:nvSpPr>
            <p:cNvPr id="6711" name="object 139">
              <a:extLst>
                <a:ext uri="{FF2B5EF4-FFF2-40B4-BE49-F238E27FC236}">
                  <a16:creationId xmlns:a16="http://schemas.microsoft.com/office/drawing/2014/main" id="{40BF6D19-DAC8-4F5A-929A-023E825F7BE8}"/>
                </a:ext>
              </a:extLst>
            </p:cNvPr>
            <p:cNvSpPr/>
            <p:nvPr/>
          </p:nvSpPr>
          <p:spPr>
            <a:xfrm>
              <a:off x="4493005" y="8961656"/>
              <a:ext cx="150702" cy="49944"/>
            </a:xfrm>
            <a:prstGeom prst="rect">
              <a:avLst/>
            </a:prstGeom>
            <a:blipFill>
              <a:blip r:embed="rId5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712" name="object 140">
              <a:extLst>
                <a:ext uri="{FF2B5EF4-FFF2-40B4-BE49-F238E27FC236}">
                  <a16:creationId xmlns:a16="http://schemas.microsoft.com/office/drawing/2014/main" id="{F6E84F92-D794-42BF-B87C-C25766789119}"/>
                </a:ext>
              </a:extLst>
            </p:cNvPr>
            <p:cNvSpPr/>
            <p:nvPr/>
          </p:nvSpPr>
          <p:spPr>
            <a:xfrm>
              <a:off x="4493007" y="8961650"/>
              <a:ext cx="151130" cy="50165"/>
            </a:xfrm>
            <a:custGeom>
              <a:avLst/>
              <a:gdLst/>
              <a:ahLst/>
              <a:cxnLst/>
              <a:rect l="l" t="t" r="r" b="b"/>
              <a:pathLst>
                <a:path w="151129" h="50165">
                  <a:moveTo>
                    <a:pt x="43319" y="30924"/>
                  </a:moveTo>
                  <a:lnTo>
                    <a:pt x="55054" y="34886"/>
                  </a:lnTo>
                  <a:lnTo>
                    <a:pt x="64071" y="49949"/>
                  </a:lnTo>
                  <a:lnTo>
                    <a:pt x="67678" y="45199"/>
                  </a:lnTo>
                  <a:lnTo>
                    <a:pt x="71297" y="40449"/>
                  </a:lnTo>
                  <a:lnTo>
                    <a:pt x="83921" y="42824"/>
                  </a:lnTo>
                  <a:lnTo>
                    <a:pt x="81216" y="39662"/>
                  </a:lnTo>
                  <a:lnTo>
                    <a:pt x="78524" y="36487"/>
                  </a:lnTo>
                  <a:lnTo>
                    <a:pt x="89344" y="36487"/>
                  </a:lnTo>
                  <a:lnTo>
                    <a:pt x="87541" y="33312"/>
                  </a:lnTo>
                  <a:lnTo>
                    <a:pt x="85737" y="30137"/>
                  </a:lnTo>
                  <a:lnTo>
                    <a:pt x="83921" y="29349"/>
                  </a:lnTo>
                  <a:lnTo>
                    <a:pt x="77609" y="28549"/>
                  </a:lnTo>
                  <a:lnTo>
                    <a:pt x="71297" y="27749"/>
                  </a:lnTo>
                  <a:lnTo>
                    <a:pt x="67678" y="17462"/>
                  </a:lnTo>
                  <a:lnTo>
                    <a:pt x="74904" y="19824"/>
                  </a:lnTo>
                  <a:lnTo>
                    <a:pt x="82118" y="22199"/>
                  </a:lnTo>
                  <a:lnTo>
                    <a:pt x="85737" y="11099"/>
                  </a:lnTo>
                  <a:lnTo>
                    <a:pt x="87541" y="18237"/>
                  </a:lnTo>
                  <a:lnTo>
                    <a:pt x="89344" y="25374"/>
                  </a:lnTo>
                  <a:lnTo>
                    <a:pt x="95643" y="26962"/>
                  </a:lnTo>
                  <a:lnTo>
                    <a:pt x="97472" y="31724"/>
                  </a:lnTo>
                  <a:lnTo>
                    <a:pt x="99275" y="36487"/>
                  </a:lnTo>
                  <a:lnTo>
                    <a:pt x="105587" y="22199"/>
                  </a:lnTo>
                  <a:lnTo>
                    <a:pt x="111887" y="23799"/>
                  </a:lnTo>
                  <a:lnTo>
                    <a:pt x="118224" y="25374"/>
                  </a:lnTo>
                  <a:lnTo>
                    <a:pt x="112801" y="17462"/>
                  </a:lnTo>
                  <a:lnTo>
                    <a:pt x="117309" y="16649"/>
                  </a:lnTo>
                  <a:lnTo>
                    <a:pt x="121856" y="15862"/>
                  </a:lnTo>
                  <a:lnTo>
                    <a:pt x="121831" y="23799"/>
                  </a:lnTo>
                  <a:lnTo>
                    <a:pt x="124561" y="26174"/>
                  </a:lnTo>
                  <a:lnTo>
                    <a:pt x="127254" y="28549"/>
                  </a:lnTo>
                  <a:lnTo>
                    <a:pt x="137172" y="14274"/>
                  </a:lnTo>
                  <a:lnTo>
                    <a:pt x="141681" y="15074"/>
                  </a:lnTo>
                  <a:lnTo>
                    <a:pt x="146202" y="15862"/>
                  </a:lnTo>
                  <a:lnTo>
                    <a:pt x="141706" y="7937"/>
                  </a:lnTo>
                  <a:lnTo>
                    <a:pt x="146202" y="4762"/>
                  </a:lnTo>
                  <a:lnTo>
                    <a:pt x="150698" y="1587"/>
                  </a:lnTo>
                  <a:lnTo>
                    <a:pt x="142595" y="0"/>
                  </a:lnTo>
                  <a:lnTo>
                    <a:pt x="138099" y="4762"/>
                  </a:lnTo>
                  <a:lnTo>
                    <a:pt x="132664" y="7124"/>
                  </a:lnTo>
                  <a:lnTo>
                    <a:pt x="129044" y="4762"/>
                  </a:lnTo>
                  <a:lnTo>
                    <a:pt x="125450" y="2387"/>
                  </a:lnTo>
                  <a:lnTo>
                    <a:pt x="133591" y="11099"/>
                  </a:lnTo>
                  <a:lnTo>
                    <a:pt x="129044" y="10312"/>
                  </a:lnTo>
                  <a:lnTo>
                    <a:pt x="124548" y="9512"/>
                  </a:lnTo>
                  <a:lnTo>
                    <a:pt x="117309" y="4762"/>
                  </a:lnTo>
                  <a:lnTo>
                    <a:pt x="113715" y="3187"/>
                  </a:lnTo>
                  <a:lnTo>
                    <a:pt x="110096" y="1587"/>
                  </a:lnTo>
                  <a:lnTo>
                    <a:pt x="110998" y="10312"/>
                  </a:lnTo>
                  <a:lnTo>
                    <a:pt x="107391" y="8724"/>
                  </a:lnTo>
                  <a:lnTo>
                    <a:pt x="103784" y="7124"/>
                  </a:lnTo>
                  <a:lnTo>
                    <a:pt x="98374" y="3187"/>
                  </a:lnTo>
                  <a:lnTo>
                    <a:pt x="94754" y="3962"/>
                  </a:lnTo>
                  <a:lnTo>
                    <a:pt x="95815" y="5923"/>
                  </a:lnTo>
                  <a:lnTo>
                    <a:pt x="101192" y="9518"/>
                  </a:lnTo>
                  <a:lnTo>
                    <a:pt x="106061" y="13113"/>
                  </a:lnTo>
                  <a:lnTo>
                    <a:pt x="105600" y="15074"/>
                  </a:lnTo>
                  <a:lnTo>
                    <a:pt x="99275" y="15862"/>
                  </a:lnTo>
                  <a:lnTo>
                    <a:pt x="88455" y="9512"/>
                  </a:lnTo>
                  <a:lnTo>
                    <a:pt x="85737" y="7124"/>
                  </a:lnTo>
                  <a:lnTo>
                    <a:pt x="83045" y="4762"/>
                  </a:lnTo>
                  <a:lnTo>
                    <a:pt x="78511" y="10312"/>
                  </a:lnTo>
                  <a:lnTo>
                    <a:pt x="74002" y="7124"/>
                  </a:lnTo>
                  <a:lnTo>
                    <a:pt x="69507" y="3962"/>
                  </a:lnTo>
                  <a:lnTo>
                    <a:pt x="61379" y="5562"/>
                  </a:lnTo>
                  <a:lnTo>
                    <a:pt x="55930" y="7124"/>
                  </a:lnTo>
                  <a:lnTo>
                    <a:pt x="55857" y="8583"/>
                  </a:lnTo>
                  <a:lnTo>
                    <a:pt x="60688" y="10409"/>
                  </a:lnTo>
                  <a:lnTo>
                    <a:pt x="65855" y="12380"/>
                  </a:lnTo>
                  <a:lnTo>
                    <a:pt x="66789" y="14274"/>
                  </a:lnTo>
                  <a:lnTo>
                    <a:pt x="63169" y="16649"/>
                  </a:lnTo>
                  <a:lnTo>
                    <a:pt x="60464" y="21412"/>
                  </a:lnTo>
                  <a:lnTo>
                    <a:pt x="54127" y="16649"/>
                  </a:lnTo>
                  <a:lnTo>
                    <a:pt x="47828" y="11899"/>
                  </a:lnTo>
                  <a:lnTo>
                    <a:pt x="37909" y="11099"/>
                  </a:lnTo>
                  <a:lnTo>
                    <a:pt x="31584" y="10312"/>
                  </a:lnTo>
                  <a:lnTo>
                    <a:pt x="25285" y="9512"/>
                  </a:lnTo>
                  <a:lnTo>
                    <a:pt x="30670" y="19824"/>
                  </a:lnTo>
                  <a:lnTo>
                    <a:pt x="24371" y="14274"/>
                  </a:lnTo>
                  <a:lnTo>
                    <a:pt x="18059" y="8724"/>
                  </a:lnTo>
                  <a:lnTo>
                    <a:pt x="8128" y="9512"/>
                  </a:lnTo>
                  <a:lnTo>
                    <a:pt x="3606" y="6350"/>
                  </a:lnTo>
                  <a:lnTo>
                    <a:pt x="2199" y="6452"/>
                  </a:lnTo>
                  <a:lnTo>
                    <a:pt x="3159" y="9525"/>
                  </a:lnTo>
                  <a:lnTo>
                    <a:pt x="4114" y="12597"/>
                  </a:lnTo>
                  <a:lnTo>
                    <a:pt x="2692" y="12700"/>
                  </a:lnTo>
                  <a:lnTo>
                    <a:pt x="2752" y="11781"/>
                  </a:lnTo>
                  <a:lnTo>
                    <a:pt x="7213" y="13092"/>
                  </a:lnTo>
                  <a:lnTo>
                    <a:pt x="12350" y="15591"/>
                  </a:lnTo>
                  <a:lnTo>
                    <a:pt x="14439" y="18237"/>
                  </a:lnTo>
                  <a:lnTo>
                    <a:pt x="13550" y="21412"/>
                  </a:lnTo>
                  <a:lnTo>
                    <a:pt x="0" y="20612"/>
                  </a:lnTo>
                  <a:lnTo>
                    <a:pt x="3606" y="22987"/>
                  </a:lnTo>
                  <a:lnTo>
                    <a:pt x="7226" y="25374"/>
                  </a:lnTo>
                  <a:lnTo>
                    <a:pt x="18948" y="28549"/>
                  </a:lnTo>
                  <a:lnTo>
                    <a:pt x="28867" y="33312"/>
                  </a:lnTo>
                  <a:lnTo>
                    <a:pt x="43319" y="30924"/>
                  </a:lnTo>
                  <a:close/>
                </a:path>
              </a:pathLst>
            </a:custGeom>
            <a:ln w="3175">
              <a:solidFill>
                <a:srgbClr val="254B30"/>
              </a:solidFill>
            </a:ln>
          </p:spPr>
          <p:txBody>
            <a:bodyPr wrap="square" lIns="0" tIns="0" rIns="0" bIns="0" rtlCol="0"/>
            <a:lstStyle/>
            <a:p>
              <a:endParaRPr/>
            </a:p>
          </p:txBody>
        </p:sp>
        <p:sp>
          <p:nvSpPr>
            <p:cNvPr id="6713" name="object 141">
              <a:extLst>
                <a:ext uri="{FF2B5EF4-FFF2-40B4-BE49-F238E27FC236}">
                  <a16:creationId xmlns:a16="http://schemas.microsoft.com/office/drawing/2014/main" id="{06120AB4-712D-4205-A07B-91CDD812A401}"/>
                </a:ext>
              </a:extLst>
            </p:cNvPr>
            <p:cNvSpPr/>
            <p:nvPr/>
          </p:nvSpPr>
          <p:spPr>
            <a:xfrm>
              <a:off x="4627143" y="8677998"/>
              <a:ext cx="77355" cy="68973"/>
            </a:xfrm>
            <a:prstGeom prst="rect">
              <a:avLst/>
            </a:prstGeom>
            <a:blipFill>
              <a:blip r:embed="rId5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714" name="object 142">
              <a:extLst>
                <a:ext uri="{FF2B5EF4-FFF2-40B4-BE49-F238E27FC236}">
                  <a16:creationId xmlns:a16="http://schemas.microsoft.com/office/drawing/2014/main" id="{992A431E-44D5-4349-849F-AE5AE1EC98C9}"/>
                </a:ext>
              </a:extLst>
            </p:cNvPr>
            <p:cNvSpPr/>
            <p:nvPr/>
          </p:nvSpPr>
          <p:spPr>
            <a:xfrm>
              <a:off x="4627140" y="8674117"/>
              <a:ext cx="78105" cy="74930"/>
            </a:xfrm>
            <a:custGeom>
              <a:avLst/>
              <a:gdLst/>
              <a:ahLst/>
              <a:cxnLst/>
              <a:rect l="l" t="t" r="r" b="b"/>
              <a:pathLst>
                <a:path w="78104" h="74929">
                  <a:moveTo>
                    <a:pt x="61988" y="43967"/>
                  </a:moveTo>
                  <a:lnTo>
                    <a:pt x="58242" y="52362"/>
                  </a:lnTo>
                  <a:lnTo>
                    <a:pt x="60426" y="70383"/>
                  </a:lnTo>
                  <a:lnTo>
                    <a:pt x="56730" y="67195"/>
                  </a:lnTo>
                  <a:lnTo>
                    <a:pt x="53073" y="64046"/>
                  </a:lnTo>
                  <a:lnTo>
                    <a:pt x="48247" y="71259"/>
                  </a:lnTo>
                  <a:lnTo>
                    <a:pt x="48171" y="67157"/>
                  </a:lnTo>
                  <a:lnTo>
                    <a:pt x="48069" y="63055"/>
                  </a:lnTo>
                  <a:lnTo>
                    <a:pt x="43052" y="67297"/>
                  </a:lnTo>
                  <a:lnTo>
                    <a:pt x="42557" y="63538"/>
                  </a:lnTo>
                  <a:lnTo>
                    <a:pt x="42075" y="59778"/>
                  </a:lnTo>
                  <a:lnTo>
                    <a:pt x="42544" y="58293"/>
                  </a:lnTo>
                  <a:lnTo>
                    <a:pt x="45135" y="55067"/>
                  </a:lnTo>
                  <a:lnTo>
                    <a:pt x="47713" y="51841"/>
                  </a:lnTo>
                  <a:lnTo>
                    <a:pt x="45072" y="40525"/>
                  </a:lnTo>
                  <a:lnTo>
                    <a:pt x="42697" y="45631"/>
                  </a:lnTo>
                  <a:lnTo>
                    <a:pt x="40373" y="50761"/>
                  </a:lnTo>
                  <a:lnTo>
                    <a:pt x="34035" y="41452"/>
                  </a:lnTo>
                  <a:lnTo>
                    <a:pt x="36220" y="49047"/>
                  </a:lnTo>
                  <a:lnTo>
                    <a:pt x="38404" y="56603"/>
                  </a:lnTo>
                  <a:lnTo>
                    <a:pt x="36131" y="60591"/>
                  </a:lnTo>
                  <a:lnTo>
                    <a:pt x="37299" y="65887"/>
                  </a:lnTo>
                  <a:lnTo>
                    <a:pt x="38480" y="71158"/>
                  </a:lnTo>
                  <a:lnTo>
                    <a:pt x="29540" y="59905"/>
                  </a:lnTo>
                  <a:lnTo>
                    <a:pt x="27292" y="63893"/>
                  </a:lnTo>
                  <a:lnTo>
                    <a:pt x="25031" y="67894"/>
                  </a:lnTo>
                  <a:lnTo>
                    <a:pt x="24180" y="58153"/>
                  </a:lnTo>
                  <a:lnTo>
                    <a:pt x="21793" y="59156"/>
                  </a:lnTo>
                  <a:lnTo>
                    <a:pt x="19367" y="60159"/>
                  </a:lnTo>
                  <a:lnTo>
                    <a:pt x="22720" y="67779"/>
                  </a:lnTo>
                  <a:lnTo>
                    <a:pt x="22453" y="71120"/>
                  </a:lnTo>
                  <a:lnTo>
                    <a:pt x="22212" y="74460"/>
                  </a:lnTo>
                  <a:lnTo>
                    <a:pt x="11595" y="64617"/>
                  </a:lnTo>
                  <a:lnTo>
                    <a:pt x="9842" y="67144"/>
                  </a:lnTo>
                  <a:lnTo>
                    <a:pt x="8102" y="69672"/>
                  </a:lnTo>
                  <a:lnTo>
                    <a:pt x="6845" y="60286"/>
                  </a:lnTo>
                  <a:lnTo>
                    <a:pt x="3416" y="58991"/>
                  </a:lnTo>
                  <a:lnTo>
                    <a:pt x="0" y="57696"/>
                  </a:lnTo>
                  <a:lnTo>
                    <a:pt x="3098" y="53009"/>
                  </a:lnTo>
                  <a:lnTo>
                    <a:pt x="7188" y="55816"/>
                  </a:lnTo>
                  <a:lnTo>
                    <a:pt x="10680" y="55994"/>
                  </a:lnTo>
                  <a:lnTo>
                    <a:pt x="11341" y="52285"/>
                  </a:lnTo>
                  <a:lnTo>
                    <a:pt x="12014" y="48602"/>
                  </a:lnTo>
                  <a:lnTo>
                    <a:pt x="11950" y="60147"/>
                  </a:lnTo>
                  <a:lnTo>
                    <a:pt x="13690" y="57632"/>
                  </a:lnTo>
                  <a:lnTo>
                    <a:pt x="15430" y="55105"/>
                  </a:lnTo>
                  <a:lnTo>
                    <a:pt x="16776" y="47701"/>
                  </a:lnTo>
                  <a:lnTo>
                    <a:pt x="17767" y="44780"/>
                  </a:lnTo>
                  <a:lnTo>
                    <a:pt x="18783" y="41833"/>
                  </a:lnTo>
                  <a:lnTo>
                    <a:pt x="22021" y="50571"/>
                  </a:lnTo>
                  <a:lnTo>
                    <a:pt x="23012" y="47637"/>
                  </a:lnTo>
                  <a:lnTo>
                    <a:pt x="24028" y="44704"/>
                  </a:lnTo>
                  <a:lnTo>
                    <a:pt x="24879" y="38785"/>
                  </a:lnTo>
                  <a:lnTo>
                    <a:pt x="26873" y="38125"/>
                  </a:lnTo>
                  <a:lnTo>
                    <a:pt x="28867" y="37490"/>
                  </a:lnTo>
                  <a:lnTo>
                    <a:pt x="23279" y="54749"/>
                  </a:lnTo>
                  <a:lnTo>
                    <a:pt x="26542" y="53047"/>
                  </a:lnTo>
                  <a:lnTo>
                    <a:pt x="29794" y="51320"/>
                  </a:lnTo>
                  <a:lnTo>
                    <a:pt x="32130" y="40995"/>
                  </a:lnTo>
                  <a:lnTo>
                    <a:pt x="32359" y="37655"/>
                  </a:lnTo>
                  <a:lnTo>
                    <a:pt x="32626" y="34315"/>
                  </a:lnTo>
                  <a:lnTo>
                    <a:pt x="37045" y="37896"/>
                  </a:lnTo>
                  <a:lnTo>
                    <a:pt x="37795" y="33083"/>
                  </a:lnTo>
                  <a:lnTo>
                    <a:pt x="38557" y="28257"/>
                  </a:lnTo>
                  <a:lnTo>
                    <a:pt x="42951" y="26619"/>
                  </a:lnTo>
                  <a:lnTo>
                    <a:pt x="46139" y="26022"/>
                  </a:lnTo>
                  <a:lnTo>
                    <a:pt x="49314" y="25425"/>
                  </a:lnTo>
                  <a:lnTo>
                    <a:pt x="41478" y="36233"/>
                  </a:lnTo>
                  <a:lnTo>
                    <a:pt x="44132" y="37122"/>
                  </a:lnTo>
                  <a:lnTo>
                    <a:pt x="46799" y="37985"/>
                  </a:lnTo>
                  <a:lnTo>
                    <a:pt x="50050" y="41503"/>
                  </a:lnTo>
                  <a:lnTo>
                    <a:pt x="50990" y="34480"/>
                  </a:lnTo>
                  <a:lnTo>
                    <a:pt x="51904" y="27432"/>
                  </a:lnTo>
                  <a:lnTo>
                    <a:pt x="56159" y="22783"/>
                  </a:lnTo>
                  <a:lnTo>
                    <a:pt x="58737" y="19558"/>
                  </a:lnTo>
                  <a:lnTo>
                    <a:pt x="61340" y="16332"/>
                  </a:lnTo>
                  <a:lnTo>
                    <a:pt x="63157" y="28359"/>
                  </a:lnTo>
                  <a:lnTo>
                    <a:pt x="63728" y="20561"/>
                  </a:lnTo>
                  <a:lnTo>
                    <a:pt x="64312" y="12738"/>
                  </a:lnTo>
                  <a:lnTo>
                    <a:pt x="69227" y="9626"/>
                  </a:lnTo>
                  <a:lnTo>
                    <a:pt x="70002" y="4813"/>
                  </a:lnTo>
                  <a:lnTo>
                    <a:pt x="70738" y="0"/>
                  </a:lnTo>
                  <a:lnTo>
                    <a:pt x="72326" y="15379"/>
                  </a:lnTo>
                  <a:lnTo>
                    <a:pt x="73088" y="10553"/>
                  </a:lnTo>
                  <a:lnTo>
                    <a:pt x="73837" y="5727"/>
                  </a:lnTo>
                  <a:lnTo>
                    <a:pt x="68262" y="17767"/>
                  </a:lnTo>
                  <a:lnTo>
                    <a:pt x="70015" y="20485"/>
                  </a:lnTo>
                  <a:lnTo>
                    <a:pt x="71754" y="23164"/>
                  </a:lnTo>
                  <a:lnTo>
                    <a:pt x="77685" y="17132"/>
                  </a:lnTo>
                  <a:lnTo>
                    <a:pt x="77000" y="20840"/>
                  </a:lnTo>
                  <a:lnTo>
                    <a:pt x="76339" y="24536"/>
                  </a:lnTo>
                  <a:lnTo>
                    <a:pt x="72262" y="32156"/>
                  </a:lnTo>
                  <a:lnTo>
                    <a:pt x="69672" y="40614"/>
                  </a:lnTo>
                  <a:lnTo>
                    <a:pt x="61988" y="43942"/>
                  </a:lnTo>
                  <a:close/>
                </a:path>
              </a:pathLst>
            </a:custGeom>
            <a:ln w="3175">
              <a:solidFill>
                <a:srgbClr val="254B30"/>
              </a:solidFill>
            </a:ln>
          </p:spPr>
          <p:txBody>
            <a:bodyPr wrap="square" lIns="0" tIns="0" rIns="0" bIns="0" rtlCol="0"/>
            <a:lstStyle/>
            <a:p>
              <a:endParaRPr/>
            </a:p>
          </p:txBody>
        </p:sp>
        <p:sp>
          <p:nvSpPr>
            <p:cNvPr id="6715" name="object 143">
              <a:extLst>
                <a:ext uri="{FF2B5EF4-FFF2-40B4-BE49-F238E27FC236}">
                  <a16:creationId xmlns:a16="http://schemas.microsoft.com/office/drawing/2014/main" id="{2354DB37-B612-4694-AD63-2D81AF2A1064}"/>
                </a:ext>
              </a:extLst>
            </p:cNvPr>
            <p:cNvSpPr/>
            <p:nvPr/>
          </p:nvSpPr>
          <p:spPr>
            <a:xfrm>
              <a:off x="4627517" y="8835034"/>
              <a:ext cx="127836" cy="76225"/>
            </a:xfrm>
            <a:prstGeom prst="rect">
              <a:avLst/>
            </a:prstGeom>
            <a:blipFill>
              <a:blip r:embed="rId5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716" name="object 144">
              <a:extLst>
                <a:ext uri="{FF2B5EF4-FFF2-40B4-BE49-F238E27FC236}">
                  <a16:creationId xmlns:a16="http://schemas.microsoft.com/office/drawing/2014/main" id="{C63B777C-DFEE-4B53-B521-BE52C1A4B735}"/>
                </a:ext>
              </a:extLst>
            </p:cNvPr>
            <p:cNvSpPr/>
            <p:nvPr/>
          </p:nvSpPr>
          <p:spPr>
            <a:xfrm>
              <a:off x="4627512" y="8835155"/>
              <a:ext cx="128270" cy="76200"/>
            </a:xfrm>
            <a:custGeom>
              <a:avLst/>
              <a:gdLst/>
              <a:ahLst/>
              <a:cxnLst/>
              <a:rect l="l" t="t" r="r" b="b"/>
              <a:pathLst>
                <a:path w="128270" h="76200">
                  <a:moveTo>
                    <a:pt x="122847" y="38049"/>
                  </a:moveTo>
                  <a:lnTo>
                    <a:pt x="119291" y="37261"/>
                  </a:lnTo>
                  <a:lnTo>
                    <a:pt x="110388" y="43611"/>
                  </a:lnTo>
                  <a:lnTo>
                    <a:pt x="105041" y="46786"/>
                  </a:lnTo>
                  <a:lnTo>
                    <a:pt x="99707" y="49949"/>
                  </a:lnTo>
                  <a:lnTo>
                    <a:pt x="95148" y="50736"/>
                  </a:lnTo>
                  <a:lnTo>
                    <a:pt x="96316" y="45973"/>
                  </a:lnTo>
                  <a:lnTo>
                    <a:pt x="97497" y="41236"/>
                  </a:lnTo>
                  <a:lnTo>
                    <a:pt x="102069" y="33312"/>
                  </a:lnTo>
                  <a:lnTo>
                    <a:pt x="106845" y="38049"/>
                  </a:lnTo>
                  <a:lnTo>
                    <a:pt x="111569" y="42811"/>
                  </a:lnTo>
                  <a:lnTo>
                    <a:pt x="116916" y="32524"/>
                  </a:lnTo>
                  <a:lnTo>
                    <a:pt x="121666" y="30111"/>
                  </a:lnTo>
                  <a:lnTo>
                    <a:pt x="124992" y="24880"/>
                  </a:lnTo>
                  <a:lnTo>
                    <a:pt x="127309" y="16151"/>
                  </a:lnTo>
                  <a:lnTo>
                    <a:pt x="127843" y="9055"/>
                  </a:lnTo>
                  <a:lnTo>
                    <a:pt x="125818" y="8724"/>
                  </a:lnTo>
                  <a:lnTo>
                    <a:pt x="121056" y="15062"/>
                  </a:lnTo>
                  <a:lnTo>
                    <a:pt x="116916" y="15862"/>
                  </a:lnTo>
                  <a:lnTo>
                    <a:pt x="115150" y="20624"/>
                  </a:lnTo>
                  <a:lnTo>
                    <a:pt x="113347" y="25349"/>
                  </a:lnTo>
                  <a:lnTo>
                    <a:pt x="111569" y="26161"/>
                  </a:lnTo>
                  <a:lnTo>
                    <a:pt x="108013" y="25349"/>
                  </a:lnTo>
                  <a:lnTo>
                    <a:pt x="108210" y="22530"/>
                  </a:lnTo>
                  <a:lnTo>
                    <a:pt x="111801" y="17037"/>
                  </a:lnTo>
                  <a:lnTo>
                    <a:pt x="115282" y="11543"/>
                  </a:lnTo>
                  <a:lnTo>
                    <a:pt x="115150" y="8724"/>
                  </a:lnTo>
                  <a:lnTo>
                    <a:pt x="110985" y="7924"/>
                  </a:lnTo>
                  <a:lnTo>
                    <a:pt x="104457" y="19824"/>
                  </a:lnTo>
                  <a:lnTo>
                    <a:pt x="100901" y="23774"/>
                  </a:lnTo>
                  <a:lnTo>
                    <a:pt x="97332" y="27749"/>
                  </a:lnTo>
                  <a:lnTo>
                    <a:pt x="87845" y="33312"/>
                  </a:lnTo>
                  <a:lnTo>
                    <a:pt x="96735" y="18249"/>
                  </a:lnTo>
                  <a:lnTo>
                    <a:pt x="99707" y="18249"/>
                  </a:lnTo>
                  <a:lnTo>
                    <a:pt x="102679" y="18249"/>
                  </a:lnTo>
                  <a:lnTo>
                    <a:pt x="110388" y="1587"/>
                  </a:lnTo>
                  <a:lnTo>
                    <a:pt x="108610" y="0"/>
                  </a:lnTo>
                  <a:lnTo>
                    <a:pt x="105609" y="1529"/>
                  </a:lnTo>
                  <a:lnTo>
                    <a:pt x="100598" y="6846"/>
                  </a:lnTo>
                  <a:lnTo>
                    <a:pt x="95589" y="13499"/>
                  </a:lnTo>
                  <a:lnTo>
                    <a:pt x="92595" y="19037"/>
                  </a:lnTo>
                  <a:lnTo>
                    <a:pt x="90817" y="24561"/>
                  </a:lnTo>
                  <a:lnTo>
                    <a:pt x="79540" y="28536"/>
                  </a:lnTo>
                  <a:lnTo>
                    <a:pt x="76555" y="33312"/>
                  </a:lnTo>
                  <a:lnTo>
                    <a:pt x="73583" y="38049"/>
                  </a:lnTo>
                  <a:lnTo>
                    <a:pt x="66484" y="35686"/>
                  </a:lnTo>
                  <a:lnTo>
                    <a:pt x="61137" y="41236"/>
                  </a:lnTo>
                  <a:lnTo>
                    <a:pt x="55778" y="46786"/>
                  </a:lnTo>
                  <a:lnTo>
                    <a:pt x="46304" y="42811"/>
                  </a:lnTo>
                  <a:lnTo>
                    <a:pt x="43916" y="42811"/>
                  </a:lnTo>
                  <a:lnTo>
                    <a:pt x="41541" y="42811"/>
                  </a:lnTo>
                  <a:lnTo>
                    <a:pt x="51054" y="37261"/>
                  </a:lnTo>
                  <a:lnTo>
                    <a:pt x="47485" y="36474"/>
                  </a:lnTo>
                  <a:lnTo>
                    <a:pt x="43916" y="35686"/>
                  </a:lnTo>
                  <a:lnTo>
                    <a:pt x="37401" y="43611"/>
                  </a:lnTo>
                  <a:lnTo>
                    <a:pt x="32639" y="42811"/>
                  </a:lnTo>
                  <a:lnTo>
                    <a:pt x="27927" y="42024"/>
                  </a:lnTo>
                  <a:lnTo>
                    <a:pt x="16624" y="49161"/>
                  </a:lnTo>
                  <a:lnTo>
                    <a:pt x="13068" y="50736"/>
                  </a:lnTo>
                  <a:lnTo>
                    <a:pt x="9499" y="52323"/>
                  </a:lnTo>
                  <a:lnTo>
                    <a:pt x="0" y="46786"/>
                  </a:lnTo>
                  <a:lnTo>
                    <a:pt x="0" y="50736"/>
                  </a:lnTo>
                  <a:lnTo>
                    <a:pt x="0" y="54711"/>
                  </a:lnTo>
                  <a:lnTo>
                    <a:pt x="10693" y="52336"/>
                  </a:lnTo>
                  <a:lnTo>
                    <a:pt x="10096" y="56299"/>
                  </a:lnTo>
                  <a:lnTo>
                    <a:pt x="9499" y="60274"/>
                  </a:lnTo>
                  <a:lnTo>
                    <a:pt x="22555" y="61061"/>
                  </a:lnTo>
                  <a:lnTo>
                    <a:pt x="23736" y="66611"/>
                  </a:lnTo>
                  <a:lnTo>
                    <a:pt x="24930" y="72161"/>
                  </a:lnTo>
                  <a:lnTo>
                    <a:pt x="34429" y="76111"/>
                  </a:lnTo>
                  <a:lnTo>
                    <a:pt x="37401" y="74536"/>
                  </a:lnTo>
                  <a:lnTo>
                    <a:pt x="40360" y="72936"/>
                  </a:lnTo>
                  <a:lnTo>
                    <a:pt x="25514" y="63436"/>
                  </a:lnTo>
                  <a:lnTo>
                    <a:pt x="29095" y="64223"/>
                  </a:lnTo>
                  <a:lnTo>
                    <a:pt x="32639" y="65011"/>
                  </a:lnTo>
                  <a:lnTo>
                    <a:pt x="37998" y="68986"/>
                  </a:lnTo>
                  <a:lnTo>
                    <a:pt x="43332" y="68986"/>
                  </a:lnTo>
                  <a:lnTo>
                    <a:pt x="43857" y="67748"/>
                  </a:lnTo>
                  <a:lnTo>
                    <a:pt x="39990" y="65023"/>
                  </a:lnTo>
                  <a:lnTo>
                    <a:pt x="35568" y="62299"/>
                  </a:lnTo>
                  <a:lnTo>
                    <a:pt x="34429" y="61061"/>
                  </a:lnTo>
                  <a:lnTo>
                    <a:pt x="36804" y="61061"/>
                  </a:lnTo>
                  <a:lnTo>
                    <a:pt x="39763" y="57086"/>
                  </a:lnTo>
                  <a:lnTo>
                    <a:pt x="42748" y="57873"/>
                  </a:lnTo>
                  <a:lnTo>
                    <a:pt x="45707" y="58673"/>
                  </a:lnTo>
                  <a:lnTo>
                    <a:pt x="42138" y="51523"/>
                  </a:lnTo>
                  <a:lnTo>
                    <a:pt x="51625" y="57086"/>
                  </a:lnTo>
                  <a:lnTo>
                    <a:pt x="56972" y="62636"/>
                  </a:lnTo>
                  <a:lnTo>
                    <a:pt x="62318" y="68198"/>
                  </a:lnTo>
                  <a:lnTo>
                    <a:pt x="64096" y="72936"/>
                  </a:lnTo>
                  <a:lnTo>
                    <a:pt x="67068" y="72148"/>
                  </a:lnTo>
                  <a:lnTo>
                    <a:pt x="70040" y="71348"/>
                  </a:lnTo>
                  <a:lnTo>
                    <a:pt x="62318" y="63436"/>
                  </a:lnTo>
                  <a:lnTo>
                    <a:pt x="62915" y="61061"/>
                  </a:lnTo>
                  <a:lnTo>
                    <a:pt x="63500" y="58673"/>
                  </a:lnTo>
                  <a:lnTo>
                    <a:pt x="61722" y="53136"/>
                  </a:lnTo>
                  <a:lnTo>
                    <a:pt x="67068" y="57086"/>
                  </a:lnTo>
                  <a:lnTo>
                    <a:pt x="68262" y="60274"/>
                  </a:lnTo>
                  <a:lnTo>
                    <a:pt x="69430" y="63436"/>
                  </a:lnTo>
                  <a:lnTo>
                    <a:pt x="70459" y="65557"/>
                  </a:lnTo>
                  <a:lnTo>
                    <a:pt x="74015" y="67170"/>
                  </a:lnTo>
                  <a:lnTo>
                    <a:pt x="77546" y="68732"/>
                  </a:lnTo>
                  <a:lnTo>
                    <a:pt x="79540" y="68986"/>
                  </a:lnTo>
                  <a:lnTo>
                    <a:pt x="82511" y="67398"/>
                  </a:lnTo>
                  <a:lnTo>
                    <a:pt x="85458" y="65798"/>
                  </a:lnTo>
                  <a:lnTo>
                    <a:pt x="74193" y="59461"/>
                  </a:lnTo>
                  <a:lnTo>
                    <a:pt x="87845" y="61061"/>
                  </a:lnTo>
                  <a:lnTo>
                    <a:pt x="91389" y="57873"/>
                  </a:lnTo>
                  <a:lnTo>
                    <a:pt x="93764" y="61848"/>
                  </a:lnTo>
                  <a:lnTo>
                    <a:pt x="96151" y="65798"/>
                  </a:lnTo>
                  <a:lnTo>
                    <a:pt x="97929" y="64223"/>
                  </a:lnTo>
                  <a:lnTo>
                    <a:pt x="100901" y="67398"/>
                  </a:lnTo>
                  <a:lnTo>
                    <a:pt x="103860" y="70561"/>
                  </a:lnTo>
                  <a:lnTo>
                    <a:pt x="107416" y="62649"/>
                  </a:lnTo>
                  <a:lnTo>
                    <a:pt x="112166" y="67398"/>
                  </a:lnTo>
                  <a:lnTo>
                    <a:pt x="116916" y="72161"/>
                  </a:lnTo>
                  <a:lnTo>
                    <a:pt x="125818" y="63436"/>
                  </a:lnTo>
                  <a:lnTo>
                    <a:pt x="122847" y="60274"/>
                  </a:lnTo>
                  <a:lnTo>
                    <a:pt x="119900" y="57086"/>
                  </a:lnTo>
                  <a:lnTo>
                    <a:pt x="115150" y="58673"/>
                  </a:lnTo>
                  <a:lnTo>
                    <a:pt x="111569" y="59461"/>
                  </a:lnTo>
                  <a:lnTo>
                    <a:pt x="108013" y="60274"/>
                  </a:lnTo>
                  <a:lnTo>
                    <a:pt x="103860" y="55511"/>
                  </a:lnTo>
                  <a:lnTo>
                    <a:pt x="109791" y="55511"/>
                  </a:lnTo>
                  <a:lnTo>
                    <a:pt x="115735" y="53924"/>
                  </a:lnTo>
                  <a:lnTo>
                    <a:pt x="121666" y="52374"/>
                  </a:lnTo>
                  <a:lnTo>
                    <a:pt x="126415" y="38900"/>
                  </a:lnTo>
                  <a:lnTo>
                    <a:pt x="122834" y="38112"/>
                  </a:lnTo>
                  <a:close/>
                </a:path>
              </a:pathLst>
            </a:custGeom>
            <a:ln w="3175">
              <a:solidFill>
                <a:srgbClr val="254B30"/>
              </a:solidFill>
            </a:ln>
          </p:spPr>
          <p:txBody>
            <a:bodyPr wrap="square" lIns="0" tIns="0" rIns="0" bIns="0" rtlCol="0"/>
            <a:lstStyle/>
            <a:p>
              <a:endParaRPr/>
            </a:p>
          </p:txBody>
        </p:sp>
        <p:sp>
          <p:nvSpPr>
            <p:cNvPr id="6717" name="object 145">
              <a:extLst>
                <a:ext uri="{FF2B5EF4-FFF2-40B4-BE49-F238E27FC236}">
                  <a16:creationId xmlns:a16="http://schemas.microsoft.com/office/drawing/2014/main" id="{4699CD57-FA90-4944-BBEC-0776BA7EA914}"/>
                </a:ext>
              </a:extLst>
            </p:cNvPr>
            <p:cNvSpPr/>
            <p:nvPr/>
          </p:nvSpPr>
          <p:spPr>
            <a:xfrm>
              <a:off x="4523130" y="8884183"/>
              <a:ext cx="127520" cy="70776"/>
            </a:xfrm>
            <a:prstGeom prst="rect">
              <a:avLst/>
            </a:prstGeom>
            <a:blipFill>
              <a:blip r:embed="rId5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718" name="object 146">
              <a:extLst>
                <a:ext uri="{FF2B5EF4-FFF2-40B4-BE49-F238E27FC236}">
                  <a16:creationId xmlns:a16="http://schemas.microsoft.com/office/drawing/2014/main" id="{D249F428-73EA-4450-9C54-242438EE867E}"/>
                </a:ext>
              </a:extLst>
            </p:cNvPr>
            <p:cNvSpPr/>
            <p:nvPr/>
          </p:nvSpPr>
          <p:spPr>
            <a:xfrm>
              <a:off x="4523132" y="8884751"/>
              <a:ext cx="127635" cy="70485"/>
            </a:xfrm>
            <a:custGeom>
              <a:avLst/>
              <a:gdLst/>
              <a:ahLst/>
              <a:cxnLst/>
              <a:rect l="l" t="t" r="r" b="b"/>
              <a:pathLst>
                <a:path w="127635" h="70484">
                  <a:moveTo>
                    <a:pt x="6057" y="18342"/>
                  </a:moveTo>
                  <a:lnTo>
                    <a:pt x="9715" y="19066"/>
                  </a:lnTo>
                  <a:lnTo>
                    <a:pt x="17818" y="25645"/>
                  </a:lnTo>
                  <a:lnTo>
                    <a:pt x="22732" y="29226"/>
                  </a:lnTo>
                  <a:lnTo>
                    <a:pt x="27698" y="32833"/>
                  </a:lnTo>
                  <a:lnTo>
                    <a:pt x="32143" y="34776"/>
                  </a:lnTo>
                  <a:lnTo>
                    <a:pt x="31546" y="31652"/>
                  </a:lnTo>
                  <a:lnTo>
                    <a:pt x="30924" y="28515"/>
                  </a:lnTo>
                  <a:lnTo>
                    <a:pt x="27355" y="22444"/>
                  </a:lnTo>
                  <a:lnTo>
                    <a:pt x="22034" y="23625"/>
                  </a:lnTo>
                  <a:lnTo>
                    <a:pt x="16725" y="24794"/>
                  </a:lnTo>
                  <a:lnTo>
                    <a:pt x="12661" y="17097"/>
                  </a:lnTo>
                  <a:lnTo>
                    <a:pt x="8204" y="14164"/>
                  </a:lnTo>
                  <a:lnTo>
                    <a:pt x="5535" y="10058"/>
                  </a:lnTo>
                  <a:lnTo>
                    <a:pt x="4294" y="4266"/>
                  </a:lnTo>
                  <a:lnTo>
                    <a:pt x="4626" y="0"/>
                  </a:lnTo>
                  <a:lnTo>
                    <a:pt x="6680" y="473"/>
                  </a:lnTo>
                  <a:lnTo>
                    <a:pt x="10629" y="5693"/>
                  </a:lnTo>
                  <a:lnTo>
                    <a:pt x="14693" y="7522"/>
                  </a:lnTo>
                  <a:lnTo>
                    <a:pt x="15887" y="10849"/>
                  </a:lnTo>
                  <a:lnTo>
                    <a:pt x="17068" y="14164"/>
                  </a:lnTo>
                  <a:lnTo>
                    <a:pt x="18757" y="15218"/>
                  </a:lnTo>
                  <a:lnTo>
                    <a:pt x="22402" y="15929"/>
                  </a:lnTo>
                  <a:lnTo>
                    <a:pt x="22555" y="14232"/>
                  </a:lnTo>
                  <a:lnTo>
                    <a:pt x="19645" y="9884"/>
                  </a:lnTo>
                  <a:lnTo>
                    <a:pt x="16846" y="5574"/>
                  </a:lnTo>
                  <a:lnTo>
                    <a:pt x="17335" y="3991"/>
                  </a:lnTo>
                  <a:lnTo>
                    <a:pt x="21577" y="4905"/>
                  </a:lnTo>
                  <a:lnTo>
                    <a:pt x="26631" y="13910"/>
                  </a:lnTo>
                  <a:lnTo>
                    <a:pt x="29705" y="17364"/>
                  </a:lnTo>
                  <a:lnTo>
                    <a:pt x="32765" y="20806"/>
                  </a:lnTo>
                  <a:lnTo>
                    <a:pt x="41567" y="27143"/>
                  </a:lnTo>
                  <a:lnTo>
                    <a:pt x="34518" y="15535"/>
                  </a:lnTo>
                  <a:lnTo>
                    <a:pt x="31559" y="14545"/>
                  </a:lnTo>
                  <a:lnTo>
                    <a:pt x="28600" y="13567"/>
                  </a:lnTo>
                  <a:lnTo>
                    <a:pt x="22936" y="1451"/>
                  </a:lnTo>
                  <a:lnTo>
                    <a:pt x="24917" y="1121"/>
                  </a:lnTo>
                  <a:lnTo>
                    <a:pt x="26885" y="791"/>
                  </a:lnTo>
                  <a:lnTo>
                    <a:pt x="37464" y="13580"/>
                  </a:lnTo>
                  <a:lnTo>
                    <a:pt x="38582" y="17364"/>
                  </a:lnTo>
                  <a:lnTo>
                    <a:pt x="39662" y="21136"/>
                  </a:lnTo>
                  <a:lnTo>
                    <a:pt x="50431" y="27130"/>
                  </a:lnTo>
                  <a:lnTo>
                    <a:pt x="52806" y="30839"/>
                  </a:lnTo>
                  <a:lnTo>
                    <a:pt x="55181" y="34573"/>
                  </a:lnTo>
                  <a:lnTo>
                    <a:pt x="62585" y="35525"/>
                  </a:lnTo>
                  <a:lnTo>
                    <a:pt x="67221" y="40504"/>
                  </a:lnTo>
                  <a:lnTo>
                    <a:pt x="71856" y="45431"/>
                  </a:lnTo>
                  <a:lnTo>
                    <a:pt x="81826" y="46282"/>
                  </a:lnTo>
                  <a:lnTo>
                    <a:pt x="84188" y="47057"/>
                  </a:lnTo>
                  <a:lnTo>
                    <a:pt x="86575" y="47857"/>
                  </a:lnTo>
                  <a:lnTo>
                    <a:pt x="77762" y="41520"/>
                  </a:lnTo>
                  <a:lnTo>
                    <a:pt x="81406" y="42243"/>
                  </a:lnTo>
                  <a:lnTo>
                    <a:pt x="85064" y="42955"/>
                  </a:lnTo>
                  <a:lnTo>
                    <a:pt x="90614" y="49673"/>
                  </a:lnTo>
                  <a:lnTo>
                    <a:pt x="95440" y="50791"/>
                  </a:lnTo>
                  <a:lnTo>
                    <a:pt x="100279" y="51883"/>
                  </a:lnTo>
                  <a:lnTo>
                    <a:pt x="110642" y="59706"/>
                  </a:lnTo>
                  <a:lnTo>
                    <a:pt x="114007" y="61789"/>
                  </a:lnTo>
                  <a:lnTo>
                    <a:pt x="117360" y="63872"/>
                  </a:lnTo>
                  <a:lnTo>
                    <a:pt x="127520" y="63808"/>
                  </a:lnTo>
                  <a:lnTo>
                    <a:pt x="127012" y="66094"/>
                  </a:lnTo>
                  <a:lnTo>
                    <a:pt x="126542" y="68367"/>
                  </a:lnTo>
                  <a:lnTo>
                    <a:pt x="116179" y="63491"/>
                  </a:lnTo>
                  <a:lnTo>
                    <a:pt x="116281" y="65967"/>
                  </a:lnTo>
                  <a:lnTo>
                    <a:pt x="116408" y="68431"/>
                  </a:lnTo>
                  <a:lnTo>
                    <a:pt x="103263" y="64608"/>
                  </a:lnTo>
                  <a:lnTo>
                    <a:pt x="101409" y="67402"/>
                  </a:lnTo>
                  <a:lnTo>
                    <a:pt x="99567" y="70209"/>
                  </a:lnTo>
                  <a:lnTo>
                    <a:pt x="89598" y="69396"/>
                  </a:lnTo>
                  <a:lnTo>
                    <a:pt x="86829" y="67478"/>
                  </a:lnTo>
                  <a:lnTo>
                    <a:pt x="84073" y="65599"/>
                  </a:lnTo>
                  <a:lnTo>
                    <a:pt x="100037" y="65002"/>
                  </a:lnTo>
                  <a:lnTo>
                    <a:pt x="96380" y="64278"/>
                  </a:lnTo>
                  <a:lnTo>
                    <a:pt x="92735" y="63554"/>
                  </a:lnTo>
                  <a:lnTo>
                    <a:pt x="86918" y="64087"/>
                  </a:lnTo>
                  <a:lnTo>
                    <a:pt x="81597" y="62335"/>
                  </a:lnTo>
                  <a:lnTo>
                    <a:pt x="81222" y="61445"/>
                  </a:lnTo>
                  <a:lnTo>
                    <a:pt x="85409" y="61149"/>
                  </a:lnTo>
                  <a:lnTo>
                    <a:pt x="90150" y="61036"/>
                  </a:lnTo>
                  <a:lnTo>
                    <a:pt x="91439" y="60697"/>
                  </a:lnTo>
                  <a:lnTo>
                    <a:pt x="89065" y="59922"/>
                  </a:lnTo>
                  <a:lnTo>
                    <a:pt x="86613" y="56658"/>
                  </a:lnTo>
                  <a:lnTo>
                    <a:pt x="83553" y="56137"/>
                  </a:lnTo>
                  <a:lnTo>
                    <a:pt x="80479" y="55617"/>
                  </a:lnTo>
                  <a:lnTo>
                    <a:pt x="84912" y="52670"/>
                  </a:lnTo>
                  <a:lnTo>
                    <a:pt x="74764" y="52746"/>
                  </a:lnTo>
                  <a:lnTo>
                    <a:pt x="68745" y="54194"/>
                  </a:lnTo>
                  <a:lnTo>
                    <a:pt x="62750" y="55629"/>
                  </a:lnTo>
                  <a:lnTo>
                    <a:pt x="60401" y="57788"/>
                  </a:lnTo>
                  <a:lnTo>
                    <a:pt x="57530" y="56340"/>
                  </a:lnTo>
                  <a:lnTo>
                    <a:pt x="54673" y="54905"/>
                  </a:lnTo>
                  <a:lnTo>
                    <a:pt x="63334" y="52886"/>
                  </a:lnTo>
                  <a:lnTo>
                    <a:pt x="63030" y="51324"/>
                  </a:lnTo>
                  <a:lnTo>
                    <a:pt x="62737" y="49749"/>
                  </a:lnTo>
                  <a:lnTo>
                    <a:pt x="65189" y="47133"/>
                  </a:lnTo>
                  <a:lnTo>
                    <a:pt x="59372" y="47666"/>
                  </a:lnTo>
                  <a:lnTo>
                    <a:pt x="57797" y="49127"/>
                  </a:lnTo>
                  <a:lnTo>
                    <a:pt x="56222" y="50537"/>
                  </a:lnTo>
                  <a:lnTo>
                    <a:pt x="54965" y="51438"/>
                  </a:lnTo>
                  <a:lnTo>
                    <a:pt x="51219" y="51184"/>
                  </a:lnTo>
                  <a:lnTo>
                    <a:pt x="47472" y="50943"/>
                  </a:lnTo>
                  <a:lnTo>
                    <a:pt x="45504" y="50422"/>
                  </a:lnTo>
                  <a:lnTo>
                    <a:pt x="42710" y="48530"/>
                  </a:lnTo>
                  <a:lnTo>
                    <a:pt x="39954" y="46638"/>
                  </a:lnTo>
                  <a:lnTo>
                    <a:pt x="51981" y="46688"/>
                  </a:lnTo>
                  <a:lnTo>
                    <a:pt x="38163" y="43132"/>
                  </a:lnTo>
                  <a:lnTo>
                    <a:pt x="35001" y="40123"/>
                  </a:lnTo>
                  <a:lnTo>
                    <a:pt x="32143" y="41621"/>
                  </a:lnTo>
                  <a:lnTo>
                    <a:pt x="29324" y="43132"/>
                  </a:lnTo>
                  <a:lnTo>
                    <a:pt x="27724" y="41621"/>
                  </a:lnTo>
                  <a:lnTo>
                    <a:pt x="24383" y="42472"/>
                  </a:lnTo>
                  <a:lnTo>
                    <a:pt x="21018" y="43323"/>
                  </a:lnTo>
                  <a:lnTo>
                    <a:pt x="18453" y="37595"/>
                  </a:lnTo>
                  <a:lnTo>
                    <a:pt x="13144" y="38764"/>
                  </a:lnTo>
                  <a:lnTo>
                    <a:pt x="7835" y="39945"/>
                  </a:lnTo>
                  <a:lnTo>
                    <a:pt x="0" y="31995"/>
                  </a:lnTo>
                  <a:lnTo>
                    <a:pt x="3340" y="31144"/>
                  </a:lnTo>
                  <a:lnTo>
                    <a:pt x="6705" y="30293"/>
                  </a:lnTo>
                  <a:lnTo>
                    <a:pt x="11252" y="32769"/>
                  </a:lnTo>
                  <a:lnTo>
                    <a:pt x="14681" y="34395"/>
                  </a:lnTo>
                  <a:lnTo>
                    <a:pt x="18160" y="36020"/>
                  </a:lnTo>
                  <a:lnTo>
                    <a:pt x="22872" y="34636"/>
                  </a:lnTo>
                  <a:lnTo>
                    <a:pt x="16954" y="32693"/>
                  </a:lnTo>
                  <a:lnTo>
                    <a:pt x="11226" y="29823"/>
                  </a:lnTo>
                  <a:lnTo>
                    <a:pt x="5486" y="26927"/>
                  </a:lnTo>
                  <a:lnTo>
                    <a:pt x="2412" y="17605"/>
                  </a:lnTo>
                  <a:lnTo>
                    <a:pt x="6057" y="18317"/>
                  </a:lnTo>
                  <a:close/>
                </a:path>
              </a:pathLst>
            </a:custGeom>
            <a:ln w="3175">
              <a:solidFill>
                <a:srgbClr val="254B30"/>
              </a:solidFill>
            </a:ln>
          </p:spPr>
          <p:txBody>
            <a:bodyPr wrap="square" lIns="0" tIns="0" rIns="0" bIns="0" rtlCol="0"/>
            <a:lstStyle/>
            <a:p>
              <a:endParaRPr/>
            </a:p>
          </p:txBody>
        </p:sp>
        <p:sp>
          <p:nvSpPr>
            <p:cNvPr id="6719" name="object 147">
              <a:extLst>
                <a:ext uri="{FF2B5EF4-FFF2-40B4-BE49-F238E27FC236}">
                  <a16:creationId xmlns:a16="http://schemas.microsoft.com/office/drawing/2014/main" id="{D1FC185A-3840-47AA-A5AF-6CAA05D52585}"/>
                </a:ext>
              </a:extLst>
            </p:cNvPr>
            <p:cNvSpPr/>
            <p:nvPr/>
          </p:nvSpPr>
          <p:spPr>
            <a:xfrm>
              <a:off x="4617542" y="8719236"/>
              <a:ext cx="97205" cy="69341"/>
            </a:xfrm>
            <a:prstGeom prst="rect">
              <a:avLst/>
            </a:prstGeom>
            <a:blipFill>
              <a:blip r:embed="rId5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720" name="object 148">
              <a:extLst>
                <a:ext uri="{FF2B5EF4-FFF2-40B4-BE49-F238E27FC236}">
                  <a16:creationId xmlns:a16="http://schemas.microsoft.com/office/drawing/2014/main" id="{F8F10CB3-27A1-4A3F-98A9-7D7258533ABE}"/>
                </a:ext>
              </a:extLst>
            </p:cNvPr>
            <p:cNvSpPr/>
            <p:nvPr/>
          </p:nvSpPr>
          <p:spPr>
            <a:xfrm>
              <a:off x="4617544" y="8719242"/>
              <a:ext cx="97790" cy="69850"/>
            </a:xfrm>
            <a:custGeom>
              <a:avLst/>
              <a:gdLst/>
              <a:ahLst/>
              <a:cxnLst/>
              <a:rect l="l" t="t" r="r" b="b"/>
              <a:pathLst>
                <a:path w="97789" h="69850">
                  <a:moveTo>
                    <a:pt x="92532" y="20586"/>
                  </a:moveTo>
                  <a:lnTo>
                    <a:pt x="89750" y="21069"/>
                  </a:lnTo>
                  <a:lnTo>
                    <a:pt x="83578" y="27546"/>
                  </a:lnTo>
                  <a:lnTo>
                    <a:pt x="79832" y="31038"/>
                  </a:lnTo>
                  <a:lnTo>
                    <a:pt x="76085" y="34531"/>
                  </a:lnTo>
                  <a:lnTo>
                    <a:pt x="72669" y="36283"/>
                  </a:lnTo>
                  <a:lnTo>
                    <a:pt x="73139" y="32956"/>
                  </a:lnTo>
                  <a:lnTo>
                    <a:pt x="73583" y="29616"/>
                  </a:lnTo>
                  <a:lnTo>
                    <a:pt x="76301" y="23342"/>
                  </a:lnTo>
                  <a:lnTo>
                    <a:pt x="80340" y="25031"/>
                  </a:lnTo>
                  <a:lnTo>
                    <a:pt x="84404" y="26720"/>
                  </a:lnTo>
                  <a:lnTo>
                    <a:pt x="87490" y="18719"/>
                  </a:lnTo>
                  <a:lnTo>
                    <a:pt x="90881" y="15900"/>
                  </a:lnTo>
                  <a:lnTo>
                    <a:pt x="92913" y="11663"/>
                  </a:lnTo>
                  <a:lnTo>
                    <a:pt x="93854" y="5502"/>
                  </a:lnTo>
                  <a:lnTo>
                    <a:pt x="93597" y="869"/>
                  </a:lnTo>
                  <a:lnTo>
                    <a:pt x="92036" y="1219"/>
                  </a:lnTo>
                  <a:lnTo>
                    <a:pt x="89027" y="6553"/>
                  </a:lnTo>
                  <a:lnTo>
                    <a:pt x="85928" y="8216"/>
                  </a:lnTo>
                  <a:lnTo>
                    <a:pt x="85026" y="11722"/>
                  </a:lnTo>
                  <a:lnTo>
                    <a:pt x="84124" y="15201"/>
                  </a:lnTo>
                  <a:lnTo>
                    <a:pt x="82842" y="16205"/>
                  </a:lnTo>
                  <a:lnTo>
                    <a:pt x="80073" y="16675"/>
                  </a:lnTo>
                  <a:lnTo>
                    <a:pt x="77292" y="17170"/>
                  </a:lnTo>
                  <a:lnTo>
                    <a:pt x="87147" y="3543"/>
                  </a:lnTo>
                  <a:lnTo>
                    <a:pt x="83896" y="4191"/>
                  </a:lnTo>
                  <a:lnTo>
                    <a:pt x="80657" y="4864"/>
                  </a:lnTo>
                  <a:lnTo>
                    <a:pt x="76835" y="14173"/>
                  </a:lnTo>
                  <a:lnTo>
                    <a:pt x="74498" y="17665"/>
                  </a:lnTo>
                  <a:lnTo>
                    <a:pt x="72161" y="21170"/>
                  </a:lnTo>
                  <a:lnTo>
                    <a:pt x="65468" y="27305"/>
                  </a:lnTo>
                  <a:lnTo>
                    <a:pt x="70827" y="15316"/>
                  </a:lnTo>
                  <a:lnTo>
                    <a:pt x="73075" y="14478"/>
                  </a:lnTo>
                  <a:lnTo>
                    <a:pt x="75311" y="13665"/>
                  </a:lnTo>
                  <a:lnTo>
                    <a:pt x="79629" y="1003"/>
                  </a:lnTo>
                  <a:lnTo>
                    <a:pt x="78117" y="508"/>
                  </a:lnTo>
                  <a:lnTo>
                    <a:pt x="76631" y="0"/>
                  </a:lnTo>
                  <a:lnTo>
                    <a:pt x="68554" y="12979"/>
                  </a:lnTo>
                  <a:lnTo>
                    <a:pt x="67729" y="16967"/>
                  </a:lnTo>
                  <a:lnTo>
                    <a:pt x="66903" y="20967"/>
                  </a:lnTo>
                  <a:lnTo>
                    <a:pt x="58712" y="26631"/>
                  </a:lnTo>
                  <a:lnTo>
                    <a:pt x="56908" y="30429"/>
                  </a:lnTo>
                  <a:lnTo>
                    <a:pt x="55092" y="34264"/>
                  </a:lnTo>
                  <a:lnTo>
                    <a:pt x="49466" y="34734"/>
                  </a:lnTo>
                  <a:lnTo>
                    <a:pt x="45923" y="39725"/>
                  </a:lnTo>
                  <a:lnTo>
                    <a:pt x="42405" y="44716"/>
                  </a:lnTo>
                  <a:lnTo>
                    <a:pt x="34810" y="44856"/>
                  </a:lnTo>
                  <a:lnTo>
                    <a:pt x="33007" y="45529"/>
                  </a:lnTo>
                  <a:lnTo>
                    <a:pt x="31178" y="46177"/>
                  </a:lnTo>
                  <a:lnTo>
                    <a:pt x="37909" y="40030"/>
                  </a:lnTo>
                  <a:lnTo>
                    <a:pt x="35102" y="40525"/>
                  </a:lnTo>
                  <a:lnTo>
                    <a:pt x="32321" y="41008"/>
                  </a:lnTo>
                  <a:lnTo>
                    <a:pt x="28105" y="47840"/>
                  </a:lnTo>
                  <a:lnTo>
                    <a:pt x="24422" y="48666"/>
                  </a:lnTo>
                  <a:lnTo>
                    <a:pt x="20726" y="49479"/>
                  </a:lnTo>
                  <a:lnTo>
                    <a:pt x="12839" y="57124"/>
                  </a:lnTo>
                  <a:lnTo>
                    <a:pt x="10299" y="59105"/>
                  </a:lnTo>
                  <a:lnTo>
                    <a:pt x="7747" y="61099"/>
                  </a:lnTo>
                  <a:lnTo>
                    <a:pt x="0" y="60236"/>
                  </a:lnTo>
                  <a:lnTo>
                    <a:pt x="355" y="62738"/>
                  </a:lnTo>
                  <a:lnTo>
                    <a:pt x="736" y="65239"/>
                  </a:lnTo>
                  <a:lnTo>
                    <a:pt x="8636" y="60756"/>
                  </a:lnTo>
                  <a:lnTo>
                    <a:pt x="8547" y="63436"/>
                  </a:lnTo>
                  <a:lnTo>
                    <a:pt x="8496" y="66103"/>
                  </a:lnTo>
                  <a:lnTo>
                    <a:pt x="18478" y="62966"/>
                  </a:lnTo>
                  <a:lnTo>
                    <a:pt x="19900" y="66154"/>
                  </a:lnTo>
                  <a:lnTo>
                    <a:pt x="21336" y="69342"/>
                  </a:lnTo>
                  <a:lnTo>
                    <a:pt x="28917" y="69189"/>
                  </a:lnTo>
                  <a:lnTo>
                    <a:pt x="31038" y="67360"/>
                  </a:lnTo>
                  <a:lnTo>
                    <a:pt x="33147" y="65532"/>
                  </a:lnTo>
                  <a:lnTo>
                    <a:pt x="20942" y="63665"/>
                  </a:lnTo>
                  <a:lnTo>
                    <a:pt x="23736" y="63169"/>
                  </a:lnTo>
                  <a:lnTo>
                    <a:pt x="26543" y="62674"/>
                  </a:lnTo>
                  <a:lnTo>
                    <a:pt x="30975" y="63690"/>
                  </a:lnTo>
                  <a:lnTo>
                    <a:pt x="35001" y="62204"/>
                  </a:lnTo>
                  <a:lnTo>
                    <a:pt x="39077" y="60718"/>
                  </a:lnTo>
                  <a:lnTo>
                    <a:pt x="25704" y="60337"/>
                  </a:lnTo>
                  <a:lnTo>
                    <a:pt x="27508" y="59677"/>
                  </a:lnTo>
                  <a:lnTo>
                    <a:pt x="29311" y="59016"/>
                  </a:lnTo>
                  <a:lnTo>
                    <a:pt x="31191" y="55702"/>
                  </a:lnTo>
                  <a:lnTo>
                    <a:pt x="33528" y="55372"/>
                  </a:lnTo>
                  <a:lnTo>
                    <a:pt x="35839" y="55041"/>
                  </a:lnTo>
                  <a:lnTo>
                    <a:pt x="32473" y="51523"/>
                  </a:lnTo>
                  <a:lnTo>
                    <a:pt x="40208" y="52400"/>
                  </a:lnTo>
                  <a:lnTo>
                    <a:pt x="44805" y="54432"/>
                  </a:lnTo>
                  <a:lnTo>
                    <a:pt x="49377" y="56438"/>
                  </a:lnTo>
                  <a:lnTo>
                    <a:pt x="51193" y="58940"/>
                  </a:lnTo>
                  <a:lnTo>
                    <a:pt x="53378" y="57607"/>
                  </a:lnTo>
                  <a:lnTo>
                    <a:pt x="55537" y="56286"/>
                  </a:lnTo>
                  <a:lnTo>
                    <a:pt x="48920" y="53441"/>
                  </a:lnTo>
                  <a:lnTo>
                    <a:pt x="49136" y="51752"/>
                  </a:lnTo>
                  <a:lnTo>
                    <a:pt x="49377" y="50088"/>
                  </a:lnTo>
                  <a:lnTo>
                    <a:pt x="47498" y="47078"/>
                  </a:lnTo>
                  <a:lnTo>
                    <a:pt x="51917" y="48107"/>
                  </a:lnTo>
                  <a:lnTo>
                    <a:pt x="53136" y="49784"/>
                  </a:lnTo>
                  <a:lnTo>
                    <a:pt x="54356" y="51447"/>
                  </a:lnTo>
                  <a:lnTo>
                    <a:pt x="55308" y="52527"/>
                  </a:lnTo>
                  <a:lnTo>
                    <a:pt x="58140" y="52539"/>
                  </a:lnTo>
                  <a:lnTo>
                    <a:pt x="61010" y="52539"/>
                  </a:lnTo>
                  <a:lnTo>
                    <a:pt x="62534" y="52158"/>
                  </a:lnTo>
                  <a:lnTo>
                    <a:pt x="64617" y="50330"/>
                  </a:lnTo>
                  <a:lnTo>
                    <a:pt x="66738" y="48501"/>
                  </a:lnTo>
                  <a:lnTo>
                    <a:pt x="57594" y="47612"/>
                  </a:lnTo>
                  <a:lnTo>
                    <a:pt x="68084" y="44843"/>
                  </a:lnTo>
                  <a:lnTo>
                    <a:pt x="70497" y="41846"/>
                  </a:lnTo>
                  <a:lnTo>
                    <a:pt x="72694" y="43675"/>
                  </a:lnTo>
                  <a:lnTo>
                    <a:pt x="74879" y="45542"/>
                  </a:lnTo>
                  <a:lnTo>
                    <a:pt x="76060" y="44030"/>
                  </a:lnTo>
                  <a:lnTo>
                    <a:pt x="78613" y="45199"/>
                  </a:lnTo>
                  <a:lnTo>
                    <a:pt x="81191" y="46380"/>
                  </a:lnTo>
                  <a:lnTo>
                    <a:pt x="83134" y="40398"/>
                  </a:lnTo>
                  <a:lnTo>
                    <a:pt x="87198" y="42062"/>
                  </a:lnTo>
                  <a:lnTo>
                    <a:pt x="91249" y="43764"/>
                  </a:lnTo>
                  <a:lnTo>
                    <a:pt x="97205" y="35775"/>
                  </a:lnTo>
                  <a:lnTo>
                    <a:pt x="94627" y="34594"/>
                  </a:lnTo>
                  <a:lnTo>
                    <a:pt x="92100" y="33426"/>
                  </a:lnTo>
                  <a:lnTo>
                    <a:pt x="88633" y="35750"/>
                  </a:lnTo>
                  <a:lnTo>
                    <a:pt x="85979" y="37236"/>
                  </a:lnTo>
                  <a:lnTo>
                    <a:pt x="83350" y="38722"/>
                  </a:lnTo>
                  <a:lnTo>
                    <a:pt x="79756" y="36868"/>
                  </a:lnTo>
                  <a:lnTo>
                    <a:pt x="84251" y="35217"/>
                  </a:lnTo>
                  <a:lnTo>
                    <a:pt x="88646" y="32575"/>
                  </a:lnTo>
                  <a:lnTo>
                    <a:pt x="93002" y="29883"/>
                  </a:lnTo>
                  <a:lnTo>
                    <a:pt x="95300" y="20078"/>
                  </a:lnTo>
                  <a:lnTo>
                    <a:pt x="92532" y="20574"/>
                  </a:lnTo>
                  <a:close/>
                </a:path>
              </a:pathLst>
            </a:custGeom>
            <a:ln w="3175">
              <a:solidFill>
                <a:srgbClr val="254B30"/>
              </a:solidFill>
            </a:ln>
          </p:spPr>
          <p:txBody>
            <a:bodyPr wrap="square" lIns="0" tIns="0" rIns="0" bIns="0" rtlCol="0"/>
            <a:lstStyle/>
            <a:p>
              <a:endParaRPr/>
            </a:p>
          </p:txBody>
        </p:sp>
        <p:sp>
          <p:nvSpPr>
            <p:cNvPr id="6721" name="object 149">
              <a:extLst>
                <a:ext uri="{FF2B5EF4-FFF2-40B4-BE49-F238E27FC236}">
                  <a16:creationId xmlns:a16="http://schemas.microsoft.com/office/drawing/2014/main" id="{96AE7C5D-8A75-4EF7-BABF-F87442844524}"/>
                </a:ext>
              </a:extLst>
            </p:cNvPr>
            <p:cNvSpPr/>
            <p:nvPr/>
          </p:nvSpPr>
          <p:spPr>
            <a:xfrm>
              <a:off x="4627770" y="8804268"/>
              <a:ext cx="65371" cy="36467"/>
            </a:xfrm>
            <a:prstGeom prst="rect">
              <a:avLst/>
            </a:prstGeom>
            <a:blipFill>
              <a:blip r:embed="rId5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722" name="object 150">
              <a:extLst>
                <a:ext uri="{FF2B5EF4-FFF2-40B4-BE49-F238E27FC236}">
                  <a16:creationId xmlns:a16="http://schemas.microsoft.com/office/drawing/2014/main" id="{9BE0370E-5FD0-4564-8AF7-FE625F6A636C}"/>
                </a:ext>
              </a:extLst>
            </p:cNvPr>
            <p:cNvSpPr/>
            <p:nvPr/>
          </p:nvSpPr>
          <p:spPr>
            <a:xfrm>
              <a:off x="4627772" y="8804264"/>
              <a:ext cx="65405" cy="36830"/>
            </a:xfrm>
            <a:custGeom>
              <a:avLst/>
              <a:gdLst/>
              <a:ahLst/>
              <a:cxnLst/>
              <a:rect l="l" t="t" r="r" b="b"/>
              <a:pathLst>
                <a:path w="65404" h="36829">
                  <a:moveTo>
                    <a:pt x="1244" y="23799"/>
                  </a:moveTo>
                  <a:lnTo>
                    <a:pt x="5588" y="18262"/>
                  </a:lnTo>
                  <a:lnTo>
                    <a:pt x="9969" y="20624"/>
                  </a:lnTo>
                  <a:lnTo>
                    <a:pt x="14325" y="23012"/>
                  </a:lnTo>
                  <a:lnTo>
                    <a:pt x="11811" y="19837"/>
                  </a:lnTo>
                  <a:lnTo>
                    <a:pt x="14935" y="18249"/>
                  </a:lnTo>
                  <a:lnTo>
                    <a:pt x="18059" y="16649"/>
                  </a:lnTo>
                  <a:lnTo>
                    <a:pt x="14935" y="18249"/>
                  </a:lnTo>
                  <a:lnTo>
                    <a:pt x="18059" y="19837"/>
                  </a:lnTo>
                  <a:lnTo>
                    <a:pt x="21170" y="21412"/>
                  </a:lnTo>
                  <a:lnTo>
                    <a:pt x="25527" y="20624"/>
                  </a:lnTo>
                  <a:lnTo>
                    <a:pt x="29260" y="21412"/>
                  </a:lnTo>
                  <a:lnTo>
                    <a:pt x="32981" y="22212"/>
                  </a:lnTo>
                  <a:lnTo>
                    <a:pt x="29260" y="12700"/>
                  </a:lnTo>
                  <a:lnTo>
                    <a:pt x="32981" y="12700"/>
                  </a:lnTo>
                  <a:lnTo>
                    <a:pt x="36728" y="12700"/>
                  </a:lnTo>
                  <a:lnTo>
                    <a:pt x="39217" y="5549"/>
                  </a:lnTo>
                  <a:lnTo>
                    <a:pt x="43573" y="6350"/>
                  </a:lnTo>
                  <a:lnTo>
                    <a:pt x="47929" y="7137"/>
                  </a:lnTo>
                  <a:lnTo>
                    <a:pt x="50431" y="7950"/>
                  </a:lnTo>
                  <a:lnTo>
                    <a:pt x="52298" y="7137"/>
                  </a:lnTo>
                  <a:lnTo>
                    <a:pt x="54152" y="6350"/>
                  </a:lnTo>
                  <a:lnTo>
                    <a:pt x="50431" y="3187"/>
                  </a:lnTo>
                  <a:lnTo>
                    <a:pt x="52298" y="1600"/>
                  </a:lnTo>
                  <a:lnTo>
                    <a:pt x="54152" y="0"/>
                  </a:lnTo>
                  <a:lnTo>
                    <a:pt x="55410" y="0"/>
                  </a:lnTo>
                  <a:lnTo>
                    <a:pt x="57873" y="0"/>
                  </a:lnTo>
                  <a:lnTo>
                    <a:pt x="60388" y="0"/>
                  </a:lnTo>
                  <a:lnTo>
                    <a:pt x="56032" y="3987"/>
                  </a:lnTo>
                  <a:lnTo>
                    <a:pt x="58521" y="4749"/>
                  </a:lnTo>
                  <a:lnTo>
                    <a:pt x="60998" y="5562"/>
                  </a:lnTo>
                  <a:lnTo>
                    <a:pt x="64122" y="3187"/>
                  </a:lnTo>
                  <a:lnTo>
                    <a:pt x="64122" y="5562"/>
                  </a:lnTo>
                  <a:lnTo>
                    <a:pt x="64122" y="7950"/>
                  </a:lnTo>
                  <a:lnTo>
                    <a:pt x="57873" y="4749"/>
                  </a:lnTo>
                  <a:lnTo>
                    <a:pt x="58521" y="8737"/>
                  </a:lnTo>
                  <a:lnTo>
                    <a:pt x="59131" y="12700"/>
                  </a:lnTo>
                  <a:lnTo>
                    <a:pt x="62877" y="12700"/>
                  </a:lnTo>
                  <a:lnTo>
                    <a:pt x="64122" y="12700"/>
                  </a:lnTo>
                  <a:lnTo>
                    <a:pt x="64744" y="15074"/>
                  </a:lnTo>
                  <a:lnTo>
                    <a:pt x="65366" y="17449"/>
                  </a:lnTo>
                  <a:lnTo>
                    <a:pt x="62877" y="19050"/>
                  </a:lnTo>
                  <a:lnTo>
                    <a:pt x="59766" y="18249"/>
                  </a:lnTo>
                  <a:lnTo>
                    <a:pt x="56642" y="17449"/>
                  </a:lnTo>
                  <a:lnTo>
                    <a:pt x="60388" y="21412"/>
                  </a:lnTo>
                  <a:lnTo>
                    <a:pt x="58521" y="22212"/>
                  </a:lnTo>
                  <a:lnTo>
                    <a:pt x="56642" y="23012"/>
                  </a:lnTo>
                  <a:lnTo>
                    <a:pt x="55067" y="20904"/>
                  </a:lnTo>
                  <a:lnTo>
                    <a:pt x="53035" y="20104"/>
                  </a:lnTo>
                  <a:lnTo>
                    <a:pt x="48539" y="13487"/>
                  </a:lnTo>
                  <a:lnTo>
                    <a:pt x="46672" y="15062"/>
                  </a:lnTo>
                  <a:lnTo>
                    <a:pt x="44831" y="16649"/>
                  </a:lnTo>
                  <a:lnTo>
                    <a:pt x="57277" y="24587"/>
                  </a:lnTo>
                  <a:lnTo>
                    <a:pt x="54152" y="25387"/>
                  </a:lnTo>
                  <a:lnTo>
                    <a:pt x="51041" y="26174"/>
                  </a:lnTo>
                  <a:lnTo>
                    <a:pt x="49174" y="28562"/>
                  </a:lnTo>
                  <a:lnTo>
                    <a:pt x="44196" y="26962"/>
                  </a:lnTo>
                  <a:lnTo>
                    <a:pt x="39230" y="25387"/>
                  </a:lnTo>
                  <a:lnTo>
                    <a:pt x="32359" y="23799"/>
                  </a:lnTo>
                  <a:lnTo>
                    <a:pt x="29260" y="24587"/>
                  </a:lnTo>
                  <a:lnTo>
                    <a:pt x="26149" y="25387"/>
                  </a:lnTo>
                  <a:lnTo>
                    <a:pt x="35483" y="33312"/>
                  </a:lnTo>
                  <a:lnTo>
                    <a:pt x="31737" y="31711"/>
                  </a:lnTo>
                  <a:lnTo>
                    <a:pt x="28003" y="30137"/>
                  </a:lnTo>
                  <a:lnTo>
                    <a:pt x="24257" y="26174"/>
                  </a:lnTo>
                  <a:lnTo>
                    <a:pt x="21767" y="26962"/>
                  </a:lnTo>
                  <a:lnTo>
                    <a:pt x="19304" y="27774"/>
                  </a:lnTo>
                  <a:lnTo>
                    <a:pt x="31115" y="33312"/>
                  </a:lnTo>
                  <a:lnTo>
                    <a:pt x="26771" y="34886"/>
                  </a:lnTo>
                  <a:lnTo>
                    <a:pt x="22415" y="36474"/>
                  </a:lnTo>
                  <a:lnTo>
                    <a:pt x="15557" y="36474"/>
                  </a:lnTo>
                  <a:lnTo>
                    <a:pt x="13068" y="34886"/>
                  </a:lnTo>
                  <a:lnTo>
                    <a:pt x="10579" y="33312"/>
                  </a:lnTo>
                  <a:lnTo>
                    <a:pt x="6832" y="30924"/>
                  </a:lnTo>
                  <a:lnTo>
                    <a:pt x="0" y="30924"/>
                  </a:lnTo>
                  <a:lnTo>
                    <a:pt x="1244" y="23812"/>
                  </a:lnTo>
                  <a:close/>
                </a:path>
              </a:pathLst>
            </a:custGeom>
            <a:ln w="3175">
              <a:solidFill>
                <a:srgbClr val="254B30"/>
              </a:solidFill>
            </a:ln>
          </p:spPr>
          <p:txBody>
            <a:bodyPr wrap="square" lIns="0" tIns="0" rIns="0" bIns="0" rtlCol="0"/>
            <a:lstStyle/>
            <a:p>
              <a:endParaRPr/>
            </a:p>
          </p:txBody>
        </p:sp>
        <p:sp>
          <p:nvSpPr>
            <p:cNvPr id="6723" name="object 151">
              <a:extLst>
                <a:ext uri="{FF2B5EF4-FFF2-40B4-BE49-F238E27FC236}">
                  <a16:creationId xmlns:a16="http://schemas.microsoft.com/office/drawing/2014/main" id="{23D64B03-9FF0-4B9B-9A15-5C7682CB7B5A}"/>
                </a:ext>
              </a:extLst>
            </p:cNvPr>
            <p:cNvSpPr/>
            <p:nvPr/>
          </p:nvSpPr>
          <p:spPr>
            <a:xfrm>
              <a:off x="4629073" y="8657005"/>
              <a:ext cx="41600" cy="40411"/>
            </a:xfrm>
            <a:prstGeom prst="rect">
              <a:avLst/>
            </a:prstGeom>
            <a:blipFill>
              <a:blip r:embed="rId5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724" name="object 152">
              <a:extLst>
                <a:ext uri="{FF2B5EF4-FFF2-40B4-BE49-F238E27FC236}">
                  <a16:creationId xmlns:a16="http://schemas.microsoft.com/office/drawing/2014/main" id="{13942419-558D-437E-B3B1-FB3E00313E89}"/>
                </a:ext>
              </a:extLst>
            </p:cNvPr>
            <p:cNvSpPr/>
            <p:nvPr/>
          </p:nvSpPr>
          <p:spPr>
            <a:xfrm>
              <a:off x="4629070" y="8657001"/>
              <a:ext cx="41910" cy="40640"/>
            </a:xfrm>
            <a:custGeom>
              <a:avLst/>
              <a:gdLst/>
              <a:ahLst/>
              <a:cxnLst/>
              <a:rect l="l" t="t" r="r" b="b"/>
              <a:pathLst>
                <a:path w="41910" h="40640">
                  <a:moveTo>
                    <a:pt x="787" y="26352"/>
                  </a:moveTo>
                  <a:lnTo>
                    <a:pt x="3568" y="20218"/>
                  </a:lnTo>
                  <a:lnTo>
                    <a:pt x="6324" y="22834"/>
                  </a:lnTo>
                  <a:lnTo>
                    <a:pt x="9105" y="25476"/>
                  </a:lnTo>
                  <a:lnTo>
                    <a:pt x="7518" y="21945"/>
                  </a:lnTo>
                  <a:lnTo>
                    <a:pt x="9512" y="20218"/>
                  </a:lnTo>
                  <a:lnTo>
                    <a:pt x="11480" y="18453"/>
                  </a:lnTo>
                  <a:lnTo>
                    <a:pt x="9512" y="20218"/>
                  </a:lnTo>
                  <a:lnTo>
                    <a:pt x="11480" y="21945"/>
                  </a:lnTo>
                  <a:lnTo>
                    <a:pt x="13487" y="23710"/>
                  </a:lnTo>
                  <a:lnTo>
                    <a:pt x="16243" y="22834"/>
                  </a:lnTo>
                  <a:lnTo>
                    <a:pt x="18630" y="23710"/>
                  </a:lnTo>
                  <a:lnTo>
                    <a:pt x="20993" y="24587"/>
                  </a:lnTo>
                  <a:lnTo>
                    <a:pt x="18630" y="14046"/>
                  </a:lnTo>
                  <a:lnTo>
                    <a:pt x="20993" y="14046"/>
                  </a:lnTo>
                  <a:lnTo>
                    <a:pt x="23380" y="14046"/>
                  </a:lnTo>
                  <a:lnTo>
                    <a:pt x="24968" y="6134"/>
                  </a:lnTo>
                  <a:lnTo>
                    <a:pt x="27724" y="7023"/>
                  </a:lnTo>
                  <a:lnTo>
                    <a:pt x="30518" y="7899"/>
                  </a:lnTo>
                  <a:lnTo>
                    <a:pt x="32105" y="8788"/>
                  </a:lnTo>
                  <a:lnTo>
                    <a:pt x="33286" y="7899"/>
                  </a:lnTo>
                  <a:lnTo>
                    <a:pt x="34480" y="7023"/>
                  </a:lnTo>
                  <a:lnTo>
                    <a:pt x="32105" y="3505"/>
                  </a:lnTo>
                  <a:lnTo>
                    <a:pt x="33286" y="1752"/>
                  </a:lnTo>
                  <a:lnTo>
                    <a:pt x="34480" y="0"/>
                  </a:lnTo>
                  <a:lnTo>
                    <a:pt x="35267" y="0"/>
                  </a:lnTo>
                  <a:lnTo>
                    <a:pt x="36855" y="0"/>
                  </a:lnTo>
                  <a:lnTo>
                    <a:pt x="38442" y="0"/>
                  </a:lnTo>
                  <a:lnTo>
                    <a:pt x="35661" y="4394"/>
                  </a:lnTo>
                  <a:lnTo>
                    <a:pt x="37249" y="5270"/>
                  </a:lnTo>
                  <a:lnTo>
                    <a:pt x="38836" y="6134"/>
                  </a:lnTo>
                  <a:lnTo>
                    <a:pt x="40805" y="3505"/>
                  </a:lnTo>
                  <a:lnTo>
                    <a:pt x="40805" y="6134"/>
                  </a:lnTo>
                  <a:lnTo>
                    <a:pt x="40805" y="8788"/>
                  </a:lnTo>
                  <a:lnTo>
                    <a:pt x="36855" y="5270"/>
                  </a:lnTo>
                  <a:lnTo>
                    <a:pt x="37249" y="9652"/>
                  </a:lnTo>
                  <a:lnTo>
                    <a:pt x="37630" y="14058"/>
                  </a:lnTo>
                  <a:lnTo>
                    <a:pt x="40030" y="14058"/>
                  </a:lnTo>
                  <a:lnTo>
                    <a:pt x="40805" y="14058"/>
                  </a:lnTo>
                  <a:lnTo>
                    <a:pt x="41224" y="16687"/>
                  </a:lnTo>
                  <a:lnTo>
                    <a:pt x="41605" y="19342"/>
                  </a:lnTo>
                  <a:lnTo>
                    <a:pt x="40030" y="21094"/>
                  </a:lnTo>
                  <a:lnTo>
                    <a:pt x="38049" y="20218"/>
                  </a:lnTo>
                  <a:lnTo>
                    <a:pt x="36055" y="19329"/>
                  </a:lnTo>
                  <a:lnTo>
                    <a:pt x="38442" y="23710"/>
                  </a:lnTo>
                  <a:lnTo>
                    <a:pt x="37249" y="24587"/>
                  </a:lnTo>
                  <a:lnTo>
                    <a:pt x="36055" y="25476"/>
                  </a:lnTo>
                  <a:lnTo>
                    <a:pt x="35052" y="23139"/>
                  </a:lnTo>
                  <a:lnTo>
                    <a:pt x="33756" y="22275"/>
                  </a:lnTo>
                  <a:lnTo>
                    <a:pt x="30911" y="14935"/>
                  </a:lnTo>
                  <a:lnTo>
                    <a:pt x="29730" y="16687"/>
                  </a:lnTo>
                  <a:lnTo>
                    <a:pt x="28524" y="18453"/>
                  </a:lnTo>
                  <a:lnTo>
                    <a:pt x="36449" y="27228"/>
                  </a:lnTo>
                  <a:lnTo>
                    <a:pt x="34480" y="28105"/>
                  </a:lnTo>
                  <a:lnTo>
                    <a:pt x="32486" y="28994"/>
                  </a:lnTo>
                  <a:lnTo>
                    <a:pt x="31305" y="31635"/>
                  </a:lnTo>
                  <a:lnTo>
                    <a:pt x="28143" y="29870"/>
                  </a:lnTo>
                  <a:lnTo>
                    <a:pt x="24968" y="28105"/>
                  </a:lnTo>
                  <a:lnTo>
                    <a:pt x="20612" y="26365"/>
                  </a:lnTo>
                  <a:lnTo>
                    <a:pt x="18630" y="27228"/>
                  </a:lnTo>
                  <a:lnTo>
                    <a:pt x="16649" y="28105"/>
                  </a:lnTo>
                  <a:lnTo>
                    <a:pt x="22580" y="36906"/>
                  </a:lnTo>
                  <a:lnTo>
                    <a:pt x="20218" y="35128"/>
                  </a:lnTo>
                  <a:lnTo>
                    <a:pt x="17830" y="33388"/>
                  </a:lnTo>
                  <a:lnTo>
                    <a:pt x="15455" y="28981"/>
                  </a:lnTo>
                  <a:lnTo>
                    <a:pt x="13881" y="29870"/>
                  </a:lnTo>
                  <a:lnTo>
                    <a:pt x="12280" y="30746"/>
                  </a:lnTo>
                  <a:lnTo>
                    <a:pt x="19799" y="36906"/>
                  </a:lnTo>
                  <a:lnTo>
                    <a:pt x="17030" y="38658"/>
                  </a:lnTo>
                  <a:lnTo>
                    <a:pt x="14262" y="40411"/>
                  </a:lnTo>
                  <a:lnTo>
                    <a:pt x="9906" y="40411"/>
                  </a:lnTo>
                  <a:lnTo>
                    <a:pt x="8331" y="38658"/>
                  </a:lnTo>
                  <a:lnTo>
                    <a:pt x="6731" y="36906"/>
                  </a:lnTo>
                  <a:lnTo>
                    <a:pt x="4381" y="34264"/>
                  </a:lnTo>
                  <a:lnTo>
                    <a:pt x="0" y="34264"/>
                  </a:lnTo>
                  <a:lnTo>
                    <a:pt x="787" y="26365"/>
                  </a:lnTo>
                  <a:close/>
                </a:path>
              </a:pathLst>
            </a:custGeom>
            <a:ln w="3175">
              <a:solidFill>
                <a:srgbClr val="254B30"/>
              </a:solidFill>
            </a:ln>
          </p:spPr>
          <p:txBody>
            <a:bodyPr wrap="square" lIns="0" tIns="0" rIns="0" bIns="0" rtlCol="0"/>
            <a:lstStyle/>
            <a:p>
              <a:endParaRPr/>
            </a:p>
          </p:txBody>
        </p:sp>
        <p:sp>
          <p:nvSpPr>
            <p:cNvPr id="6725" name="object 153">
              <a:extLst>
                <a:ext uri="{FF2B5EF4-FFF2-40B4-BE49-F238E27FC236}">
                  <a16:creationId xmlns:a16="http://schemas.microsoft.com/office/drawing/2014/main" id="{03D368B5-8179-4B84-B004-0E455DCD227C}"/>
                </a:ext>
              </a:extLst>
            </p:cNvPr>
            <p:cNvSpPr/>
            <p:nvPr/>
          </p:nvSpPr>
          <p:spPr>
            <a:xfrm>
              <a:off x="4618739" y="8681618"/>
              <a:ext cx="41436" cy="40398"/>
            </a:xfrm>
            <a:prstGeom prst="rect">
              <a:avLst/>
            </a:prstGeom>
            <a:blipFill>
              <a:blip r:embed="rId5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726" name="object 154">
              <a:extLst>
                <a:ext uri="{FF2B5EF4-FFF2-40B4-BE49-F238E27FC236}">
                  <a16:creationId xmlns:a16="http://schemas.microsoft.com/office/drawing/2014/main" id="{2758C71F-69BE-4218-B929-FCC6C0AE21A3}"/>
                </a:ext>
              </a:extLst>
            </p:cNvPr>
            <p:cNvSpPr/>
            <p:nvPr/>
          </p:nvSpPr>
          <p:spPr>
            <a:xfrm>
              <a:off x="4618734" y="8681615"/>
              <a:ext cx="41910" cy="40640"/>
            </a:xfrm>
            <a:custGeom>
              <a:avLst/>
              <a:gdLst/>
              <a:ahLst/>
              <a:cxnLst/>
              <a:rect l="l" t="t" r="r" b="b"/>
              <a:pathLst>
                <a:path w="41910" h="40640">
                  <a:moveTo>
                    <a:pt x="40652" y="26352"/>
                  </a:moveTo>
                  <a:lnTo>
                    <a:pt x="37896" y="20205"/>
                  </a:lnTo>
                  <a:lnTo>
                    <a:pt x="35140" y="22834"/>
                  </a:lnTo>
                  <a:lnTo>
                    <a:pt x="32372" y="25476"/>
                  </a:lnTo>
                  <a:lnTo>
                    <a:pt x="33947" y="21958"/>
                  </a:lnTo>
                  <a:lnTo>
                    <a:pt x="31978" y="20205"/>
                  </a:lnTo>
                  <a:lnTo>
                    <a:pt x="29997" y="18440"/>
                  </a:lnTo>
                  <a:lnTo>
                    <a:pt x="31978" y="20205"/>
                  </a:lnTo>
                  <a:lnTo>
                    <a:pt x="29997" y="21958"/>
                  </a:lnTo>
                  <a:lnTo>
                    <a:pt x="28016" y="23723"/>
                  </a:lnTo>
                  <a:lnTo>
                    <a:pt x="25260" y="22834"/>
                  </a:lnTo>
                  <a:lnTo>
                    <a:pt x="22910" y="23723"/>
                  </a:lnTo>
                  <a:lnTo>
                    <a:pt x="20535" y="24599"/>
                  </a:lnTo>
                  <a:lnTo>
                    <a:pt x="22910" y="14046"/>
                  </a:lnTo>
                  <a:lnTo>
                    <a:pt x="20535" y="14046"/>
                  </a:lnTo>
                  <a:lnTo>
                    <a:pt x="18161" y="14046"/>
                  </a:lnTo>
                  <a:lnTo>
                    <a:pt x="16573" y="6146"/>
                  </a:lnTo>
                  <a:lnTo>
                    <a:pt x="13804" y="7048"/>
                  </a:lnTo>
                  <a:lnTo>
                    <a:pt x="11049" y="7912"/>
                  </a:lnTo>
                  <a:lnTo>
                    <a:pt x="9474" y="8801"/>
                  </a:lnTo>
                  <a:lnTo>
                    <a:pt x="8293" y="7912"/>
                  </a:lnTo>
                  <a:lnTo>
                    <a:pt x="7112" y="7048"/>
                  </a:lnTo>
                  <a:lnTo>
                    <a:pt x="9474" y="3505"/>
                  </a:lnTo>
                  <a:lnTo>
                    <a:pt x="8293" y="1752"/>
                  </a:lnTo>
                  <a:lnTo>
                    <a:pt x="7112" y="0"/>
                  </a:lnTo>
                  <a:lnTo>
                    <a:pt x="6324" y="0"/>
                  </a:lnTo>
                  <a:lnTo>
                    <a:pt x="4749" y="0"/>
                  </a:lnTo>
                  <a:lnTo>
                    <a:pt x="3162" y="0"/>
                  </a:lnTo>
                  <a:lnTo>
                    <a:pt x="5918" y="4394"/>
                  </a:lnTo>
                  <a:lnTo>
                    <a:pt x="4343" y="5283"/>
                  </a:lnTo>
                  <a:lnTo>
                    <a:pt x="2755" y="6146"/>
                  </a:lnTo>
                  <a:lnTo>
                    <a:pt x="787" y="3505"/>
                  </a:lnTo>
                  <a:lnTo>
                    <a:pt x="787" y="6146"/>
                  </a:lnTo>
                  <a:lnTo>
                    <a:pt x="787" y="8801"/>
                  </a:lnTo>
                  <a:lnTo>
                    <a:pt x="4737" y="5283"/>
                  </a:lnTo>
                  <a:lnTo>
                    <a:pt x="4343" y="9677"/>
                  </a:lnTo>
                  <a:lnTo>
                    <a:pt x="3962" y="14058"/>
                  </a:lnTo>
                  <a:lnTo>
                    <a:pt x="1587" y="14058"/>
                  </a:lnTo>
                  <a:lnTo>
                    <a:pt x="787" y="14058"/>
                  </a:lnTo>
                  <a:lnTo>
                    <a:pt x="393" y="16687"/>
                  </a:lnTo>
                  <a:lnTo>
                    <a:pt x="0" y="19329"/>
                  </a:lnTo>
                  <a:lnTo>
                    <a:pt x="1587" y="21081"/>
                  </a:lnTo>
                  <a:lnTo>
                    <a:pt x="3556" y="20205"/>
                  </a:lnTo>
                  <a:lnTo>
                    <a:pt x="5537" y="19329"/>
                  </a:lnTo>
                  <a:lnTo>
                    <a:pt x="3149" y="23710"/>
                  </a:lnTo>
                  <a:lnTo>
                    <a:pt x="4343" y="24599"/>
                  </a:lnTo>
                  <a:lnTo>
                    <a:pt x="5537" y="25476"/>
                  </a:lnTo>
                  <a:lnTo>
                    <a:pt x="6527" y="23139"/>
                  </a:lnTo>
                  <a:lnTo>
                    <a:pt x="7823" y="22275"/>
                  </a:lnTo>
                  <a:lnTo>
                    <a:pt x="10655" y="14947"/>
                  </a:lnTo>
                  <a:lnTo>
                    <a:pt x="11836" y="16687"/>
                  </a:lnTo>
                  <a:lnTo>
                    <a:pt x="13030" y="18440"/>
                  </a:lnTo>
                  <a:lnTo>
                    <a:pt x="5130" y="27228"/>
                  </a:lnTo>
                  <a:lnTo>
                    <a:pt x="7112" y="28105"/>
                  </a:lnTo>
                  <a:lnTo>
                    <a:pt x="9080" y="28994"/>
                  </a:lnTo>
                  <a:lnTo>
                    <a:pt x="10261" y="31622"/>
                  </a:lnTo>
                  <a:lnTo>
                    <a:pt x="13436" y="29870"/>
                  </a:lnTo>
                  <a:lnTo>
                    <a:pt x="16573" y="28105"/>
                  </a:lnTo>
                  <a:lnTo>
                    <a:pt x="20929" y="26352"/>
                  </a:lnTo>
                  <a:lnTo>
                    <a:pt x="22910" y="27228"/>
                  </a:lnTo>
                  <a:lnTo>
                    <a:pt x="24866" y="28105"/>
                  </a:lnTo>
                  <a:lnTo>
                    <a:pt x="18935" y="36893"/>
                  </a:lnTo>
                  <a:lnTo>
                    <a:pt x="21323" y="35140"/>
                  </a:lnTo>
                  <a:lnTo>
                    <a:pt x="23698" y="33388"/>
                  </a:lnTo>
                  <a:lnTo>
                    <a:pt x="26047" y="28994"/>
                  </a:lnTo>
                  <a:lnTo>
                    <a:pt x="27635" y="29870"/>
                  </a:lnTo>
                  <a:lnTo>
                    <a:pt x="29210" y="30759"/>
                  </a:lnTo>
                  <a:lnTo>
                    <a:pt x="21691" y="36893"/>
                  </a:lnTo>
                  <a:lnTo>
                    <a:pt x="24472" y="38658"/>
                  </a:lnTo>
                  <a:lnTo>
                    <a:pt x="27241" y="40398"/>
                  </a:lnTo>
                  <a:lnTo>
                    <a:pt x="31572" y="40398"/>
                  </a:lnTo>
                  <a:lnTo>
                    <a:pt x="33159" y="38658"/>
                  </a:lnTo>
                  <a:lnTo>
                    <a:pt x="34734" y="36893"/>
                  </a:lnTo>
                  <a:lnTo>
                    <a:pt x="37109" y="34264"/>
                  </a:lnTo>
                  <a:lnTo>
                    <a:pt x="41452" y="34264"/>
                  </a:lnTo>
                  <a:lnTo>
                    <a:pt x="40652" y="26377"/>
                  </a:lnTo>
                  <a:close/>
                </a:path>
              </a:pathLst>
            </a:custGeom>
            <a:ln w="3175">
              <a:solidFill>
                <a:srgbClr val="254B30"/>
              </a:solidFill>
            </a:ln>
          </p:spPr>
          <p:txBody>
            <a:bodyPr wrap="square" lIns="0" tIns="0" rIns="0" bIns="0" rtlCol="0"/>
            <a:lstStyle/>
            <a:p>
              <a:endParaRPr/>
            </a:p>
          </p:txBody>
        </p:sp>
        <p:sp>
          <p:nvSpPr>
            <p:cNvPr id="6727" name="object 155">
              <a:extLst>
                <a:ext uri="{FF2B5EF4-FFF2-40B4-BE49-F238E27FC236}">
                  <a16:creationId xmlns:a16="http://schemas.microsoft.com/office/drawing/2014/main" id="{A95BAE31-26E6-4FF0-9F88-37234B9931FA}"/>
                </a:ext>
              </a:extLst>
            </p:cNvPr>
            <p:cNvSpPr/>
            <p:nvPr/>
          </p:nvSpPr>
          <p:spPr>
            <a:xfrm>
              <a:off x="4683967" y="8770911"/>
              <a:ext cx="54143" cy="42847"/>
            </a:xfrm>
            <a:prstGeom prst="rect">
              <a:avLst/>
            </a:prstGeom>
            <a:blipFill>
              <a:blip r:embed="rId6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728" name="object 156">
              <a:extLst>
                <a:ext uri="{FF2B5EF4-FFF2-40B4-BE49-F238E27FC236}">
                  <a16:creationId xmlns:a16="http://schemas.microsoft.com/office/drawing/2014/main" id="{A3D3A3E3-2E22-45DA-B690-6D79ABA897F0}"/>
                </a:ext>
              </a:extLst>
            </p:cNvPr>
            <p:cNvSpPr/>
            <p:nvPr/>
          </p:nvSpPr>
          <p:spPr>
            <a:xfrm>
              <a:off x="4683965" y="8770946"/>
              <a:ext cx="54610" cy="43180"/>
            </a:xfrm>
            <a:custGeom>
              <a:avLst/>
              <a:gdLst/>
              <a:ahLst/>
              <a:cxnLst/>
              <a:rect l="l" t="t" r="r" b="b"/>
              <a:pathLst>
                <a:path w="54610" h="43179">
                  <a:moveTo>
                    <a:pt x="3721" y="34099"/>
                  </a:moveTo>
                  <a:lnTo>
                    <a:pt x="7454" y="36474"/>
                  </a:lnTo>
                  <a:lnTo>
                    <a:pt x="12446" y="42811"/>
                  </a:lnTo>
                  <a:lnTo>
                    <a:pt x="16802" y="42811"/>
                  </a:lnTo>
                  <a:lnTo>
                    <a:pt x="21145" y="42811"/>
                  </a:lnTo>
                  <a:lnTo>
                    <a:pt x="13677" y="32499"/>
                  </a:lnTo>
                  <a:lnTo>
                    <a:pt x="19913" y="35686"/>
                  </a:lnTo>
                  <a:lnTo>
                    <a:pt x="26136" y="38836"/>
                  </a:lnTo>
                  <a:lnTo>
                    <a:pt x="30492" y="36474"/>
                  </a:lnTo>
                  <a:lnTo>
                    <a:pt x="34861" y="35686"/>
                  </a:lnTo>
                  <a:lnTo>
                    <a:pt x="39204" y="34886"/>
                  </a:lnTo>
                  <a:lnTo>
                    <a:pt x="42329" y="19824"/>
                  </a:lnTo>
                  <a:lnTo>
                    <a:pt x="46685" y="20624"/>
                  </a:lnTo>
                  <a:lnTo>
                    <a:pt x="51054" y="21412"/>
                  </a:lnTo>
                  <a:lnTo>
                    <a:pt x="54152" y="13461"/>
                  </a:lnTo>
                  <a:lnTo>
                    <a:pt x="52285" y="11112"/>
                  </a:lnTo>
                  <a:lnTo>
                    <a:pt x="50431" y="8724"/>
                  </a:lnTo>
                  <a:lnTo>
                    <a:pt x="47904" y="15862"/>
                  </a:lnTo>
                  <a:lnTo>
                    <a:pt x="42329" y="18211"/>
                  </a:lnTo>
                  <a:lnTo>
                    <a:pt x="41177" y="16498"/>
                  </a:lnTo>
                  <a:lnTo>
                    <a:pt x="43883" y="10315"/>
                  </a:lnTo>
                  <a:lnTo>
                    <a:pt x="47052" y="3527"/>
                  </a:lnTo>
                  <a:lnTo>
                    <a:pt x="47294" y="0"/>
                  </a:lnTo>
                  <a:lnTo>
                    <a:pt x="44582" y="2473"/>
                  </a:lnTo>
                  <a:lnTo>
                    <a:pt x="41462" y="9112"/>
                  </a:lnTo>
                  <a:lnTo>
                    <a:pt x="38461" y="16941"/>
                  </a:lnTo>
                  <a:lnTo>
                    <a:pt x="36106" y="22986"/>
                  </a:lnTo>
                  <a:lnTo>
                    <a:pt x="33604" y="28536"/>
                  </a:lnTo>
                  <a:lnTo>
                    <a:pt x="26758" y="26174"/>
                  </a:lnTo>
                  <a:lnTo>
                    <a:pt x="26758" y="25361"/>
                  </a:lnTo>
                  <a:lnTo>
                    <a:pt x="24282" y="27762"/>
                  </a:lnTo>
                  <a:lnTo>
                    <a:pt x="21793" y="30137"/>
                  </a:lnTo>
                  <a:lnTo>
                    <a:pt x="15570" y="34099"/>
                  </a:lnTo>
                  <a:lnTo>
                    <a:pt x="12446" y="30924"/>
                  </a:lnTo>
                  <a:lnTo>
                    <a:pt x="9347" y="27774"/>
                  </a:lnTo>
                  <a:lnTo>
                    <a:pt x="0" y="31737"/>
                  </a:lnTo>
                  <a:lnTo>
                    <a:pt x="3733" y="34124"/>
                  </a:lnTo>
                  <a:close/>
                </a:path>
              </a:pathLst>
            </a:custGeom>
            <a:ln w="3175">
              <a:solidFill>
                <a:srgbClr val="254B30"/>
              </a:solidFill>
            </a:ln>
          </p:spPr>
          <p:txBody>
            <a:bodyPr wrap="square" lIns="0" tIns="0" rIns="0" bIns="0" rtlCol="0"/>
            <a:lstStyle/>
            <a:p>
              <a:endParaRPr/>
            </a:p>
          </p:txBody>
        </p:sp>
        <p:sp>
          <p:nvSpPr>
            <p:cNvPr id="6729" name="object 157">
              <a:extLst>
                <a:ext uri="{FF2B5EF4-FFF2-40B4-BE49-F238E27FC236}">
                  <a16:creationId xmlns:a16="http://schemas.microsoft.com/office/drawing/2014/main" id="{F5A9B5DF-E3AC-4E80-BAE1-8D0D3145ED6A}"/>
                </a:ext>
              </a:extLst>
            </p:cNvPr>
            <p:cNvSpPr/>
            <p:nvPr/>
          </p:nvSpPr>
          <p:spPr>
            <a:xfrm>
              <a:off x="4683569" y="8965996"/>
              <a:ext cx="70027" cy="26047"/>
            </a:xfrm>
            <a:prstGeom prst="rect">
              <a:avLst/>
            </a:prstGeom>
            <a:blipFill>
              <a:blip r:embed="rId6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730" name="object 158">
              <a:extLst>
                <a:ext uri="{FF2B5EF4-FFF2-40B4-BE49-F238E27FC236}">
                  <a16:creationId xmlns:a16="http://schemas.microsoft.com/office/drawing/2014/main" id="{29EF6C1F-87D7-48B3-9AA7-77BAA6AD293C}"/>
                </a:ext>
              </a:extLst>
            </p:cNvPr>
            <p:cNvSpPr/>
            <p:nvPr/>
          </p:nvSpPr>
          <p:spPr>
            <a:xfrm>
              <a:off x="4681696" y="8963691"/>
              <a:ext cx="72390" cy="27305"/>
            </a:xfrm>
            <a:custGeom>
              <a:avLst/>
              <a:gdLst/>
              <a:ahLst/>
              <a:cxnLst/>
              <a:rect l="l" t="t" r="r" b="b"/>
              <a:pathLst>
                <a:path w="72389" h="27304">
                  <a:moveTo>
                    <a:pt x="2844" y="4533"/>
                  </a:moveTo>
                  <a:lnTo>
                    <a:pt x="5740" y="9105"/>
                  </a:lnTo>
                  <a:lnTo>
                    <a:pt x="7772" y="17856"/>
                  </a:lnTo>
                  <a:lnTo>
                    <a:pt x="12725" y="20840"/>
                  </a:lnTo>
                  <a:lnTo>
                    <a:pt x="15262" y="20524"/>
                  </a:lnTo>
                  <a:lnTo>
                    <a:pt x="16409" y="17429"/>
                  </a:lnTo>
                  <a:lnTo>
                    <a:pt x="17617" y="15073"/>
                  </a:lnTo>
                  <a:lnTo>
                    <a:pt x="20332" y="16979"/>
                  </a:lnTo>
                  <a:lnTo>
                    <a:pt x="25590" y="23926"/>
                  </a:lnTo>
                  <a:lnTo>
                    <a:pt x="31889" y="24917"/>
                  </a:lnTo>
                  <a:lnTo>
                    <a:pt x="37312" y="27241"/>
                  </a:lnTo>
                  <a:lnTo>
                    <a:pt x="42398" y="26998"/>
                  </a:lnTo>
                  <a:lnTo>
                    <a:pt x="48661" y="24461"/>
                  </a:lnTo>
                  <a:lnTo>
                    <a:pt x="54755" y="22174"/>
                  </a:lnTo>
                  <a:lnTo>
                    <a:pt x="59334" y="22682"/>
                  </a:lnTo>
                  <a:lnTo>
                    <a:pt x="63842" y="26339"/>
                  </a:lnTo>
                  <a:lnTo>
                    <a:pt x="71907" y="21818"/>
                  </a:lnTo>
                  <a:lnTo>
                    <a:pt x="71145" y="18516"/>
                  </a:lnTo>
                  <a:lnTo>
                    <a:pt x="70383" y="15227"/>
                  </a:lnTo>
                  <a:lnTo>
                    <a:pt x="63487" y="19532"/>
                  </a:lnTo>
                  <a:lnTo>
                    <a:pt x="55765" y="17678"/>
                  </a:lnTo>
                  <a:lnTo>
                    <a:pt x="55445" y="15429"/>
                  </a:lnTo>
                  <a:lnTo>
                    <a:pt x="62049" y="12068"/>
                  </a:lnTo>
                  <a:lnTo>
                    <a:pt x="69524" y="8530"/>
                  </a:lnTo>
                  <a:lnTo>
                    <a:pt x="71818" y="5753"/>
                  </a:lnTo>
                  <a:lnTo>
                    <a:pt x="67324" y="5974"/>
                  </a:lnTo>
                  <a:lnTo>
                    <a:pt x="59986" y="9420"/>
                  </a:lnTo>
                  <a:lnTo>
                    <a:pt x="52103" y="13946"/>
                  </a:lnTo>
                  <a:lnTo>
                    <a:pt x="45973" y="17411"/>
                  </a:lnTo>
                  <a:lnTo>
                    <a:pt x="39966" y="20383"/>
                  </a:lnTo>
                  <a:lnTo>
                    <a:pt x="33553" y="13690"/>
                  </a:lnTo>
                  <a:lnTo>
                    <a:pt x="33997" y="13004"/>
                  </a:lnTo>
                  <a:lnTo>
                    <a:pt x="29806" y="13296"/>
                  </a:lnTo>
                  <a:lnTo>
                    <a:pt x="25615" y="13588"/>
                  </a:lnTo>
                  <a:lnTo>
                    <a:pt x="16294" y="12661"/>
                  </a:lnTo>
                  <a:lnTo>
                    <a:pt x="14566" y="7848"/>
                  </a:lnTo>
                  <a:lnTo>
                    <a:pt x="12877" y="3060"/>
                  </a:lnTo>
                  <a:lnTo>
                    <a:pt x="0" y="0"/>
                  </a:lnTo>
                  <a:lnTo>
                    <a:pt x="2857" y="4546"/>
                  </a:lnTo>
                  <a:close/>
                </a:path>
              </a:pathLst>
            </a:custGeom>
            <a:ln w="3175">
              <a:solidFill>
                <a:srgbClr val="254B30"/>
              </a:solidFill>
            </a:ln>
          </p:spPr>
          <p:txBody>
            <a:bodyPr wrap="square" lIns="0" tIns="0" rIns="0" bIns="0" rtlCol="0"/>
            <a:lstStyle/>
            <a:p>
              <a:endParaRPr/>
            </a:p>
          </p:txBody>
        </p:sp>
        <p:sp>
          <p:nvSpPr>
            <p:cNvPr id="6731" name="object 159">
              <a:extLst>
                <a:ext uri="{FF2B5EF4-FFF2-40B4-BE49-F238E27FC236}">
                  <a16:creationId xmlns:a16="http://schemas.microsoft.com/office/drawing/2014/main" id="{A6A253F3-03DC-403A-8F78-02836235B5BD}"/>
                </a:ext>
              </a:extLst>
            </p:cNvPr>
            <p:cNvSpPr/>
            <p:nvPr/>
          </p:nvSpPr>
          <p:spPr>
            <a:xfrm>
              <a:off x="4517791" y="8808719"/>
              <a:ext cx="69421" cy="46793"/>
            </a:xfrm>
            <a:prstGeom prst="rect">
              <a:avLst/>
            </a:prstGeom>
            <a:blipFill>
              <a:blip r:embed="rId6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732" name="object 160">
              <a:extLst>
                <a:ext uri="{FF2B5EF4-FFF2-40B4-BE49-F238E27FC236}">
                  <a16:creationId xmlns:a16="http://schemas.microsoft.com/office/drawing/2014/main" id="{BF6BDA04-BAB4-4E66-B069-15C92764C58F}"/>
                </a:ext>
              </a:extLst>
            </p:cNvPr>
            <p:cNvSpPr/>
            <p:nvPr/>
          </p:nvSpPr>
          <p:spPr>
            <a:xfrm>
              <a:off x="4517795" y="8808733"/>
              <a:ext cx="69850" cy="46990"/>
            </a:xfrm>
            <a:custGeom>
              <a:avLst/>
              <a:gdLst/>
              <a:ahLst/>
              <a:cxnLst/>
              <a:rect l="l" t="t" r="r" b="b"/>
              <a:pathLst>
                <a:path w="69850" h="46990">
                  <a:moveTo>
                    <a:pt x="64630" y="37249"/>
                  </a:moveTo>
                  <a:lnTo>
                    <a:pt x="59842" y="39852"/>
                  </a:lnTo>
                  <a:lnTo>
                    <a:pt x="53454" y="46774"/>
                  </a:lnTo>
                  <a:lnTo>
                    <a:pt x="47866" y="46774"/>
                  </a:lnTo>
                  <a:lnTo>
                    <a:pt x="46012" y="45068"/>
                  </a:lnTo>
                  <a:lnTo>
                    <a:pt x="46774" y="41578"/>
                  </a:lnTo>
                  <a:lnTo>
                    <a:pt x="47087" y="38742"/>
                  </a:lnTo>
                  <a:lnTo>
                    <a:pt x="43891" y="39001"/>
                  </a:lnTo>
                  <a:lnTo>
                    <a:pt x="35902" y="42456"/>
                  </a:lnTo>
                  <a:lnTo>
                    <a:pt x="30327" y="39852"/>
                  </a:lnTo>
                  <a:lnTo>
                    <a:pt x="24726" y="39001"/>
                  </a:lnTo>
                  <a:lnTo>
                    <a:pt x="19113" y="38125"/>
                  </a:lnTo>
                  <a:lnTo>
                    <a:pt x="15138" y="21666"/>
                  </a:lnTo>
                  <a:lnTo>
                    <a:pt x="9563" y="22529"/>
                  </a:lnTo>
                  <a:lnTo>
                    <a:pt x="3975" y="23393"/>
                  </a:lnTo>
                  <a:lnTo>
                    <a:pt x="0" y="14719"/>
                  </a:lnTo>
                  <a:lnTo>
                    <a:pt x="2387" y="12141"/>
                  </a:lnTo>
                  <a:lnTo>
                    <a:pt x="4787" y="9537"/>
                  </a:lnTo>
                  <a:lnTo>
                    <a:pt x="7962" y="17322"/>
                  </a:lnTo>
                  <a:lnTo>
                    <a:pt x="15151" y="19926"/>
                  </a:lnTo>
                  <a:lnTo>
                    <a:pt x="16615" y="18034"/>
                  </a:lnTo>
                  <a:lnTo>
                    <a:pt x="13154" y="11268"/>
                  </a:lnTo>
                  <a:lnTo>
                    <a:pt x="9096" y="3849"/>
                  </a:lnTo>
                  <a:lnTo>
                    <a:pt x="8775" y="0"/>
                  </a:lnTo>
                  <a:lnTo>
                    <a:pt x="12252" y="2707"/>
                  </a:lnTo>
                  <a:lnTo>
                    <a:pt x="16251" y="9959"/>
                  </a:lnTo>
                  <a:lnTo>
                    <a:pt x="20100" y="18513"/>
                  </a:lnTo>
                  <a:lnTo>
                    <a:pt x="23126" y="25120"/>
                  </a:lnTo>
                  <a:lnTo>
                    <a:pt x="26314" y="31191"/>
                  </a:lnTo>
                  <a:lnTo>
                    <a:pt x="35102" y="28587"/>
                  </a:lnTo>
                  <a:lnTo>
                    <a:pt x="35102" y="27724"/>
                  </a:lnTo>
                  <a:lnTo>
                    <a:pt x="38315" y="30314"/>
                  </a:lnTo>
                  <a:lnTo>
                    <a:pt x="41490" y="32931"/>
                  </a:lnTo>
                  <a:lnTo>
                    <a:pt x="49466" y="37249"/>
                  </a:lnTo>
                  <a:lnTo>
                    <a:pt x="53454" y="33782"/>
                  </a:lnTo>
                  <a:lnTo>
                    <a:pt x="57454" y="30314"/>
                  </a:lnTo>
                  <a:lnTo>
                    <a:pt x="69418" y="34645"/>
                  </a:lnTo>
                  <a:lnTo>
                    <a:pt x="64630" y="37249"/>
                  </a:lnTo>
                  <a:close/>
                </a:path>
              </a:pathLst>
            </a:custGeom>
            <a:ln w="3175">
              <a:solidFill>
                <a:srgbClr val="254B30"/>
              </a:solidFill>
            </a:ln>
          </p:spPr>
          <p:txBody>
            <a:bodyPr wrap="square" lIns="0" tIns="0" rIns="0" bIns="0" rtlCol="0"/>
            <a:lstStyle/>
            <a:p>
              <a:endParaRPr/>
            </a:p>
          </p:txBody>
        </p:sp>
        <p:sp>
          <p:nvSpPr>
            <p:cNvPr id="6733" name="object 161">
              <a:extLst>
                <a:ext uri="{FF2B5EF4-FFF2-40B4-BE49-F238E27FC236}">
                  <a16:creationId xmlns:a16="http://schemas.microsoft.com/office/drawing/2014/main" id="{67191D14-3E8F-4841-8CF8-CA9EAB87E90B}"/>
                </a:ext>
              </a:extLst>
            </p:cNvPr>
            <p:cNvSpPr/>
            <p:nvPr/>
          </p:nvSpPr>
          <p:spPr>
            <a:xfrm>
              <a:off x="4522685" y="8846019"/>
              <a:ext cx="66078" cy="30187"/>
            </a:xfrm>
            <a:prstGeom prst="rect">
              <a:avLst/>
            </a:prstGeom>
            <a:blipFill>
              <a:blip r:embed="rId6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734" name="object 162">
              <a:extLst>
                <a:ext uri="{FF2B5EF4-FFF2-40B4-BE49-F238E27FC236}">
                  <a16:creationId xmlns:a16="http://schemas.microsoft.com/office/drawing/2014/main" id="{D40A8E7F-660C-4DCD-8526-CB8EB384ABEB}"/>
                </a:ext>
              </a:extLst>
            </p:cNvPr>
            <p:cNvSpPr/>
            <p:nvPr/>
          </p:nvSpPr>
          <p:spPr>
            <a:xfrm>
              <a:off x="4522694" y="8843311"/>
              <a:ext cx="68580" cy="31750"/>
            </a:xfrm>
            <a:custGeom>
              <a:avLst/>
              <a:gdLst/>
              <a:ahLst/>
              <a:cxnLst/>
              <a:rect l="l" t="t" r="r" b="b"/>
              <a:pathLst>
                <a:path w="68579" h="31750">
                  <a:moveTo>
                    <a:pt x="65011" y="5245"/>
                  </a:moveTo>
                  <a:lnTo>
                    <a:pt x="61899" y="10477"/>
                  </a:lnTo>
                  <a:lnTo>
                    <a:pt x="59143" y="20459"/>
                  </a:lnTo>
                  <a:lnTo>
                    <a:pt x="54292" y="23939"/>
                  </a:lnTo>
                  <a:lnTo>
                    <a:pt x="51991" y="23619"/>
                  </a:lnTo>
                  <a:lnTo>
                    <a:pt x="51257" y="20118"/>
                  </a:lnTo>
                  <a:lnTo>
                    <a:pt x="50399" y="17458"/>
                  </a:lnTo>
                  <a:lnTo>
                    <a:pt x="47726" y="19659"/>
                  </a:lnTo>
                  <a:lnTo>
                    <a:pt x="42202" y="27635"/>
                  </a:lnTo>
                  <a:lnTo>
                    <a:pt x="36309" y="28854"/>
                  </a:lnTo>
                  <a:lnTo>
                    <a:pt x="31127" y="31597"/>
                  </a:lnTo>
                  <a:lnTo>
                    <a:pt x="26492" y="31395"/>
                  </a:lnTo>
                  <a:lnTo>
                    <a:pt x="21008" y="28617"/>
                  </a:lnTo>
                  <a:lnTo>
                    <a:pt x="15654" y="26123"/>
                  </a:lnTo>
                  <a:lnTo>
                    <a:pt x="11404" y="26771"/>
                  </a:lnTo>
                  <a:lnTo>
                    <a:pt x="6896" y="30987"/>
                  </a:lnTo>
                  <a:lnTo>
                    <a:pt x="0" y="25971"/>
                  </a:lnTo>
                  <a:lnTo>
                    <a:pt x="1028" y="22237"/>
                  </a:lnTo>
                  <a:lnTo>
                    <a:pt x="2044" y="18491"/>
                  </a:lnTo>
                  <a:lnTo>
                    <a:pt x="7937" y="23253"/>
                  </a:lnTo>
                  <a:lnTo>
                    <a:pt x="15214" y="21031"/>
                  </a:lnTo>
                  <a:lnTo>
                    <a:pt x="15732" y="18478"/>
                  </a:lnTo>
                  <a:lnTo>
                    <a:pt x="10021" y="14774"/>
                  </a:lnTo>
                  <a:lnTo>
                    <a:pt x="3532" y="10878"/>
                  </a:lnTo>
                  <a:lnTo>
                    <a:pt x="1714" y="7746"/>
                  </a:lnTo>
                  <a:lnTo>
                    <a:pt x="5814" y="7924"/>
                  </a:lnTo>
                  <a:lnTo>
                    <a:pt x="12179" y="11715"/>
                  </a:lnTo>
                  <a:lnTo>
                    <a:pt x="18934" y="16726"/>
                  </a:lnTo>
                  <a:lnTo>
                    <a:pt x="24206" y="20561"/>
                  </a:lnTo>
                  <a:lnTo>
                    <a:pt x="29387" y="23837"/>
                  </a:lnTo>
                  <a:lnTo>
                    <a:pt x="35979" y="16116"/>
                  </a:lnTo>
                  <a:lnTo>
                    <a:pt x="35623" y="15366"/>
                  </a:lnTo>
                  <a:lnTo>
                    <a:pt x="39420" y="15633"/>
                  </a:lnTo>
                  <a:lnTo>
                    <a:pt x="43230" y="15900"/>
                  </a:lnTo>
                  <a:lnTo>
                    <a:pt x="51879" y="14693"/>
                  </a:lnTo>
                  <a:lnTo>
                    <a:pt x="53949" y="9194"/>
                  </a:lnTo>
                  <a:lnTo>
                    <a:pt x="56019" y="3695"/>
                  </a:lnTo>
                  <a:lnTo>
                    <a:pt x="68135" y="0"/>
                  </a:lnTo>
                  <a:lnTo>
                    <a:pt x="65011" y="5232"/>
                  </a:lnTo>
                  <a:close/>
                </a:path>
              </a:pathLst>
            </a:custGeom>
            <a:ln w="3175">
              <a:solidFill>
                <a:srgbClr val="254B30"/>
              </a:solidFill>
            </a:ln>
          </p:spPr>
          <p:txBody>
            <a:bodyPr wrap="square" lIns="0" tIns="0" rIns="0" bIns="0" rtlCol="0"/>
            <a:lstStyle/>
            <a:p>
              <a:endParaRPr/>
            </a:p>
          </p:txBody>
        </p:sp>
        <p:sp>
          <p:nvSpPr>
            <p:cNvPr id="6735" name="object 163">
              <a:extLst>
                <a:ext uri="{FF2B5EF4-FFF2-40B4-BE49-F238E27FC236}">
                  <a16:creationId xmlns:a16="http://schemas.microsoft.com/office/drawing/2014/main" id="{FD215D6E-33FC-4550-B2BA-58423C381BDC}"/>
                </a:ext>
              </a:extLst>
            </p:cNvPr>
            <p:cNvSpPr/>
            <p:nvPr/>
          </p:nvSpPr>
          <p:spPr>
            <a:xfrm>
              <a:off x="4631118" y="8797835"/>
              <a:ext cx="117843" cy="77798"/>
            </a:xfrm>
            <a:prstGeom prst="rect">
              <a:avLst/>
            </a:prstGeom>
            <a:blipFill>
              <a:blip r:embed="rId6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736" name="object 164">
              <a:extLst>
                <a:ext uri="{FF2B5EF4-FFF2-40B4-BE49-F238E27FC236}">
                  <a16:creationId xmlns:a16="http://schemas.microsoft.com/office/drawing/2014/main" id="{376B2EE9-2F86-46F1-92A4-4882CA5D57A4}"/>
                </a:ext>
              </a:extLst>
            </p:cNvPr>
            <p:cNvSpPr/>
            <p:nvPr/>
          </p:nvSpPr>
          <p:spPr>
            <a:xfrm>
              <a:off x="4631101" y="8793948"/>
              <a:ext cx="118110" cy="81915"/>
            </a:xfrm>
            <a:custGeom>
              <a:avLst/>
              <a:gdLst/>
              <a:ahLst/>
              <a:cxnLst/>
              <a:rect l="l" t="t" r="r" b="b"/>
              <a:pathLst>
                <a:path w="118110" h="81915">
                  <a:moveTo>
                    <a:pt x="117881" y="5575"/>
                  </a:moveTo>
                  <a:lnTo>
                    <a:pt x="99910" y="37274"/>
                  </a:lnTo>
                  <a:lnTo>
                    <a:pt x="96570" y="43624"/>
                  </a:lnTo>
                  <a:lnTo>
                    <a:pt x="93751" y="40449"/>
                  </a:lnTo>
                  <a:lnTo>
                    <a:pt x="90931" y="37274"/>
                  </a:lnTo>
                  <a:lnTo>
                    <a:pt x="89801" y="50761"/>
                  </a:lnTo>
                  <a:lnTo>
                    <a:pt x="85318" y="52362"/>
                  </a:lnTo>
                  <a:lnTo>
                    <a:pt x="80822" y="53949"/>
                  </a:lnTo>
                  <a:lnTo>
                    <a:pt x="83616" y="65036"/>
                  </a:lnTo>
                  <a:lnTo>
                    <a:pt x="78574" y="68999"/>
                  </a:lnTo>
                  <a:lnTo>
                    <a:pt x="73532" y="72961"/>
                  </a:lnTo>
                  <a:lnTo>
                    <a:pt x="68491" y="61074"/>
                  </a:lnTo>
                  <a:lnTo>
                    <a:pt x="63423" y="53949"/>
                  </a:lnTo>
                  <a:lnTo>
                    <a:pt x="55562" y="48399"/>
                  </a:lnTo>
                  <a:lnTo>
                    <a:pt x="54457" y="53949"/>
                  </a:lnTo>
                  <a:lnTo>
                    <a:pt x="53478" y="59665"/>
                  </a:lnTo>
                  <a:lnTo>
                    <a:pt x="52131" y="66425"/>
                  </a:lnTo>
                  <a:lnTo>
                    <a:pt x="50258" y="71107"/>
                  </a:lnTo>
                  <a:lnTo>
                    <a:pt x="47701" y="70586"/>
                  </a:lnTo>
                  <a:lnTo>
                    <a:pt x="43789" y="65036"/>
                  </a:lnTo>
                  <a:lnTo>
                    <a:pt x="41541" y="68999"/>
                  </a:lnTo>
                  <a:lnTo>
                    <a:pt x="37617" y="68198"/>
                  </a:lnTo>
                  <a:lnTo>
                    <a:pt x="33680" y="67411"/>
                  </a:lnTo>
                  <a:lnTo>
                    <a:pt x="35344" y="75349"/>
                  </a:lnTo>
                  <a:lnTo>
                    <a:pt x="33108" y="77723"/>
                  </a:lnTo>
                  <a:lnTo>
                    <a:pt x="30873" y="80098"/>
                  </a:lnTo>
                  <a:lnTo>
                    <a:pt x="23571" y="73748"/>
                  </a:lnTo>
                  <a:lnTo>
                    <a:pt x="21335" y="73748"/>
                  </a:lnTo>
                  <a:lnTo>
                    <a:pt x="19088" y="73748"/>
                  </a:lnTo>
                  <a:lnTo>
                    <a:pt x="16827" y="72161"/>
                  </a:lnTo>
                  <a:lnTo>
                    <a:pt x="14579" y="76936"/>
                  </a:lnTo>
                  <a:lnTo>
                    <a:pt x="12331" y="81686"/>
                  </a:lnTo>
                  <a:lnTo>
                    <a:pt x="3365" y="80098"/>
                  </a:lnTo>
                  <a:lnTo>
                    <a:pt x="0" y="69786"/>
                  </a:lnTo>
                  <a:lnTo>
                    <a:pt x="11226" y="62661"/>
                  </a:lnTo>
                  <a:lnTo>
                    <a:pt x="14033" y="64249"/>
                  </a:lnTo>
                  <a:lnTo>
                    <a:pt x="16827" y="65824"/>
                  </a:lnTo>
                  <a:lnTo>
                    <a:pt x="23571" y="74548"/>
                  </a:lnTo>
                  <a:lnTo>
                    <a:pt x="26377" y="71373"/>
                  </a:lnTo>
                  <a:lnTo>
                    <a:pt x="29184" y="68198"/>
                  </a:lnTo>
                  <a:lnTo>
                    <a:pt x="25260" y="65036"/>
                  </a:lnTo>
                  <a:lnTo>
                    <a:pt x="23571" y="63461"/>
                  </a:lnTo>
                  <a:lnTo>
                    <a:pt x="21894" y="61861"/>
                  </a:lnTo>
                  <a:lnTo>
                    <a:pt x="18529" y="53136"/>
                  </a:lnTo>
                  <a:lnTo>
                    <a:pt x="21335" y="52362"/>
                  </a:lnTo>
                  <a:lnTo>
                    <a:pt x="24129" y="51549"/>
                  </a:lnTo>
                  <a:lnTo>
                    <a:pt x="29743" y="46799"/>
                  </a:lnTo>
                  <a:lnTo>
                    <a:pt x="29743" y="50761"/>
                  </a:lnTo>
                  <a:lnTo>
                    <a:pt x="29743" y="54736"/>
                  </a:lnTo>
                  <a:lnTo>
                    <a:pt x="35940" y="57899"/>
                  </a:lnTo>
                  <a:lnTo>
                    <a:pt x="38176" y="53949"/>
                  </a:lnTo>
                  <a:lnTo>
                    <a:pt x="40411" y="49974"/>
                  </a:lnTo>
                  <a:lnTo>
                    <a:pt x="47701" y="45211"/>
                  </a:lnTo>
                  <a:lnTo>
                    <a:pt x="51066" y="41249"/>
                  </a:lnTo>
                  <a:lnTo>
                    <a:pt x="53873" y="41249"/>
                  </a:lnTo>
                  <a:lnTo>
                    <a:pt x="56680" y="41249"/>
                  </a:lnTo>
                  <a:lnTo>
                    <a:pt x="62306" y="40449"/>
                  </a:lnTo>
                  <a:lnTo>
                    <a:pt x="64554" y="42036"/>
                  </a:lnTo>
                  <a:lnTo>
                    <a:pt x="66789" y="43624"/>
                  </a:lnTo>
                  <a:lnTo>
                    <a:pt x="81965" y="33324"/>
                  </a:lnTo>
                  <a:lnTo>
                    <a:pt x="81965" y="29349"/>
                  </a:lnTo>
                  <a:lnTo>
                    <a:pt x="81965" y="25387"/>
                  </a:lnTo>
                  <a:lnTo>
                    <a:pt x="80263" y="17462"/>
                  </a:lnTo>
                  <a:lnTo>
                    <a:pt x="84188" y="17462"/>
                  </a:lnTo>
                  <a:lnTo>
                    <a:pt x="88112" y="17462"/>
                  </a:lnTo>
                  <a:lnTo>
                    <a:pt x="92608" y="23812"/>
                  </a:lnTo>
                  <a:lnTo>
                    <a:pt x="95986" y="18262"/>
                  </a:lnTo>
                  <a:lnTo>
                    <a:pt x="99339" y="12712"/>
                  </a:lnTo>
                  <a:lnTo>
                    <a:pt x="100482" y="19062"/>
                  </a:lnTo>
                  <a:lnTo>
                    <a:pt x="103860" y="18262"/>
                  </a:lnTo>
                  <a:lnTo>
                    <a:pt x="107200" y="17462"/>
                  </a:lnTo>
                  <a:lnTo>
                    <a:pt x="107200" y="4000"/>
                  </a:lnTo>
                  <a:lnTo>
                    <a:pt x="109448" y="7150"/>
                  </a:lnTo>
                  <a:lnTo>
                    <a:pt x="111658" y="10312"/>
                  </a:lnTo>
                  <a:lnTo>
                    <a:pt x="117271" y="0"/>
                  </a:lnTo>
                  <a:lnTo>
                    <a:pt x="117855" y="5549"/>
                  </a:lnTo>
                  <a:close/>
                </a:path>
              </a:pathLst>
            </a:custGeom>
            <a:ln w="3175">
              <a:solidFill>
                <a:srgbClr val="254B30"/>
              </a:solidFill>
            </a:ln>
          </p:spPr>
          <p:txBody>
            <a:bodyPr wrap="square" lIns="0" tIns="0" rIns="0" bIns="0" rtlCol="0"/>
            <a:lstStyle/>
            <a:p>
              <a:endParaRPr/>
            </a:p>
          </p:txBody>
        </p:sp>
        <p:sp>
          <p:nvSpPr>
            <p:cNvPr id="6737" name="object 165">
              <a:extLst>
                <a:ext uri="{FF2B5EF4-FFF2-40B4-BE49-F238E27FC236}">
                  <a16:creationId xmlns:a16="http://schemas.microsoft.com/office/drawing/2014/main" id="{6D0459F1-4EED-4B87-BE07-8E83E61CBF5C}"/>
                </a:ext>
              </a:extLst>
            </p:cNvPr>
            <p:cNvSpPr/>
            <p:nvPr/>
          </p:nvSpPr>
          <p:spPr>
            <a:xfrm>
              <a:off x="4571326" y="8651925"/>
              <a:ext cx="75374" cy="35407"/>
            </a:xfrm>
            <a:prstGeom prst="rect">
              <a:avLst/>
            </a:prstGeom>
            <a:blipFill>
              <a:blip r:embed="rId6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738" name="object 166">
              <a:extLst>
                <a:ext uri="{FF2B5EF4-FFF2-40B4-BE49-F238E27FC236}">
                  <a16:creationId xmlns:a16="http://schemas.microsoft.com/office/drawing/2014/main" id="{6C323CF7-1CA5-4042-BF98-BB914D37785D}"/>
                </a:ext>
              </a:extLst>
            </p:cNvPr>
            <p:cNvSpPr/>
            <p:nvPr/>
          </p:nvSpPr>
          <p:spPr>
            <a:xfrm>
              <a:off x="4570640" y="8650589"/>
              <a:ext cx="76200" cy="36830"/>
            </a:xfrm>
            <a:custGeom>
              <a:avLst/>
              <a:gdLst/>
              <a:ahLst/>
              <a:cxnLst/>
              <a:rect l="l" t="t" r="r" b="b"/>
              <a:pathLst>
                <a:path w="76200" h="36829">
                  <a:moveTo>
                    <a:pt x="1511" y="4762"/>
                  </a:moveTo>
                  <a:lnTo>
                    <a:pt x="3009" y="8826"/>
                  </a:lnTo>
                  <a:lnTo>
                    <a:pt x="14478" y="23152"/>
                  </a:lnTo>
                  <a:lnTo>
                    <a:pt x="16967" y="21983"/>
                  </a:lnTo>
                  <a:lnTo>
                    <a:pt x="19469" y="20815"/>
                  </a:lnTo>
                  <a:lnTo>
                    <a:pt x="22974" y="24079"/>
                  </a:lnTo>
                  <a:lnTo>
                    <a:pt x="23241" y="20916"/>
                  </a:lnTo>
                  <a:lnTo>
                    <a:pt x="23507" y="17741"/>
                  </a:lnTo>
                  <a:lnTo>
                    <a:pt x="28206" y="26784"/>
                  </a:lnTo>
                  <a:lnTo>
                    <a:pt x="30721" y="26339"/>
                  </a:lnTo>
                  <a:lnTo>
                    <a:pt x="33223" y="25933"/>
                  </a:lnTo>
                  <a:lnTo>
                    <a:pt x="35458" y="34645"/>
                  </a:lnTo>
                  <a:lnTo>
                    <a:pt x="38950" y="35699"/>
                  </a:lnTo>
                  <a:lnTo>
                    <a:pt x="42456" y="36753"/>
                  </a:lnTo>
                  <a:lnTo>
                    <a:pt x="40982" y="26695"/>
                  </a:lnTo>
                  <a:lnTo>
                    <a:pt x="40995" y="20002"/>
                  </a:lnTo>
                  <a:lnTo>
                    <a:pt x="42799" y="13436"/>
                  </a:lnTo>
                  <a:lnTo>
                    <a:pt x="45034" y="16929"/>
                  </a:lnTo>
                  <a:lnTo>
                    <a:pt x="47269" y="20434"/>
                  </a:lnTo>
                  <a:lnTo>
                    <a:pt x="53238" y="31496"/>
                  </a:lnTo>
                  <a:lnTo>
                    <a:pt x="53263" y="26263"/>
                  </a:lnTo>
                  <a:lnTo>
                    <a:pt x="53276" y="21056"/>
                  </a:lnTo>
                  <a:lnTo>
                    <a:pt x="55524" y="23063"/>
                  </a:lnTo>
                  <a:lnTo>
                    <a:pt x="57035" y="21145"/>
                  </a:lnTo>
                  <a:lnTo>
                    <a:pt x="58547" y="19265"/>
                  </a:lnTo>
                  <a:lnTo>
                    <a:pt x="60274" y="25374"/>
                  </a:lnTo>
                  <a:lnTo>
                    <a:pt x="62026" y="26263"/>
                  </a:lnTo>
                  <a:lnTo>
                    <a:pt x="63754" y="27178"/>
                  </a:lnTo>
                  <a:lnTo>
                    <a:pt x="65036" y="20243"/>
                  </a:lnTo>
                  <a:lnTo>
                    <a:pt x="66052" y="19481"/>
                  </a:lnTo>
                  <a:lnTo>
                    <a:pt x="67056" y="18719"/>
                  </a:lnTo>
                  <a:lnTo>
                    <a:pt x="67564" y="16840"/>
                  </a:lnTo>
                  <a:lnTo>
                    <a:pt x="70065" y="19392"/>
                  </a:lnTo>
                  <a:lnTo>
                    <a:pt x="72555" y="21945"/>
                  </a:lnTo>
                  <a:lnTo>
                    <a:pt x="76073" y="17780"/>
                  </a:lnTo>
                  <a:lnTo>
                    <a:pt x="74371" y="9436"/>
                  </a:lnTo>
                  <a:lnTo>
                    <a:pt x="67081" y="8255"/>
                  </a:lnTo>
                  <a:lnTo>
                    <a:pt x="66332" y="10325"/>
                  </a:lnTo>
                  <a:lnTo>
                    <a:pt x="65570" y="12407"/>
                  </a:lnTo>
                  <a:lnTo>
                    <a:pt x="65290" y="20815"/>
                  </a:lnTo>
                  <a:lnTo>
                    <a:pt x="63068" y="19545"/>
                  </a:lnTo>
                  <a:lnTo>
                    <a:pt x="60794" y="18275"/>
                  </a:lnTo>
                  <a:lnTo>
                    <a:pt x="61556" y="14719"/>
                  </a:lnTo>
                  <a:lnTo>
                    <a:pt x="61823" y="13030"/>
                  </a:lnTo>
                  <a:lnTo>
                    <a:pt x="62064" y="11353"/>
                  </a:lnTo>
                  <a:lnTo>
                    <a:pt x="60845" y="4114"/>
                  </a:lnTo>
                  <a:lnTo>
                    <a:pt x="59359" y="4521"/>
                  </a:lnTo>
                  <a:lnTo>
                    <a:pt x="57835" y="4927"/>
                  </a:lnTo>
                  <a:lnTo>
                    <a:pt x="53860" y="3492"/>
                  </a:lnTo>
                  <a:lnTo>
                    <a:pt x="55079" y="6286"/>
                  </a:lnTo>
                  <a:lnTo>
                    <a:pt x="56324" y="9055"/>
                  </a:lnTo>
                  <a:lnTo>
                    <a:pt x="54571" y="13360"/>
                  </a:lnTo>
                  <a:lnTo>
                    <a:pt x="52324" y="11366"/>
                  </a:lnTo>
                  <a:lnTo>
                    <a:pt x="50076" y="9372"/>
                  </a:lnTo>
                  <a:lnTo>
                    <a:pt x="45288" y="8534"/>
                  </a:lnTo>
                  <a:lnTo>
                    <a:pt x="42557" y="6896"/>
                  </a:lnTo>
                  <a:lnTo>
                    <a:pt x="41325" y="7861"/>
                  </a:lnTo>
                  <a:lnTo>
                    <a:pt x="40068" y="8813"/>
                  </a:lnTo>
                  <a:lnTo>
                    <a:pt x="37287" y="10185"/>
                  </a:lnTo>
                  <a:lnTo>
                    <a:pt x="36779" y="12052"/>
                  </a:lnTo>
                  <a:lnTo>
                    <a:pt x="36283" y="13944"/>
                  </a:lnTo>
                  <a:lnTo>
                    <a:pt x="26263" y="11912"/>
                  </a:lnTo>
                  <a:lnTo>
                    <a:pt x="25044" y="9118"/>
                  </a:lnTo>
                  <a:lnTo>
                    <a:pt x="23787" y="6350"/>
                  </a:lnTo>
                  <a:lnTo>
                    <a:pt x="22059" y="241"/>
                  </a:lnTo>
                  <a:lnTo>
                    <a:pt x="20320" y="1587"/>
                  </a:lnTo>
                  <a:lnTo>
                    <a:pt x="18554" y="2933"/>
                  </a:lnTo>
                  <a:lnTo>
                    <a:pt x="18529" y="8890"/>
                  </a:lnTo>
                  <a:lnTo>
                    <a:pt x="15278" y="6159"/>
                  </a:lnTo>
                  <a:lnTo>
                    <a:pt x="12026" y="3441"/>
                  </a:lnTo>
                  <a:lnTo>
                    <a:pt x="13525" y="8242"/>
                  </a:lnTo>
                  <a:lnTo>
                    <a:pt x="11760" y="8839"/>
                  </a:lnTo>
                  <a:lnTo>
                    <a:pt x="10007" y="9448"/>
                  </a:lnTo>
                  <a:lnTo>
                    <a:pt x="5791" y="0"/>
                  </a:lnTo>
                  <a:lnTo>
                    <a:pt x="5778" y="2984"/>
                  </a:lnTo>
                  <a:lnTo>
                    <a:pt x="5715" y="5981"/>
                  </a:lnTo>
                  <a:lnTo>
                    <a:pt x="0" y="685"/>
                  </a:lnTo>
                  <a:lnTo>
                    <a:pt x="1473" y="4762"/>
                  </a:lnTo>
                  <a:close/>
                </a:path>
              </a:pathLst>
            </a:custGeom>
            <a:ln w="3175">
              <a:solidFill>
                <a:srgbClr val="254B30"/>
              </a:solidFill>
            </a:ln>
          </p:spPr>
          <p:txBody>
            <a:bodyPr wrap="square" lIns="0" tIns="0" rIns="0" bIns="0" rtlCol="0"/>
            <a:lstStyle/>
            <a:p>
              <a:endParaRPr/>
            </a:p>
          </p:txBody>
        </p:sp>
        <p:sp>
          <p:nvSpPr>
            <p:cNvPr id="6739" name="object 167">
              <a:extLst>
                <a:ext uri="{FF2B5EF4-FFF2-40B4-BE49-F238E27FC236}">
                  <a16:creationId xmlns:a16="http://schemas.microsoft.com/office/drawing/2014/main" id="{929FE33D-5F02-41F1-891D-83858FD0CECD}"/>
                </a:ext>
              </a:extLst>
            </p:cNvPr>
            <p:cNvSpPr/>
            <p:nvPr/>
          </p:nvSpPr>
          <p:spPr>
            <a:xfrm>
              <a:off x="4622000" y="8753741"/>
              <a:ext cx="100630" cy="59677"/>
            </a:xfrm>
            <a:prstGeom prst="rect">
              <a:avLst/>
            </a:prstGeom>
            <a:blipFill>
              <a:blip r:embed="rId6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740" name="object 168">
              <a:extLst>
                <a:ext uri="{FF2B5EF4-FFF2-40B4-BE49-F238E27FC236}">
                  <a16:creationId xmlns:a16="http://schemas.microsoft.com/office/drawing/2014/main" id="{961D54D3-C87C-45E3-9103-B21A13085C7E}"/>
                </a:ext>
              </a:extLst>
            </p:cNvPr>
            <p:cNvSpPr/>
            <p:nvPr/>
          </p:nvSpPr>
          <p:spPr>
            <a:xfrm>
              <a:off x="4621986" y="8750765"/>
              <a:ext cx="100965" cy="62865"/>
            </a:xfrm>
            <a:custGeom>
              <a:avLst/>
              <a:gdLst/>
              <a:ahLst/>
              <a:cxnLst/>
              <a:rect l="l" t="t" r="r" b="b"/>
              <a:pathLst>
                <a:path w="100964" h="62865">
                  <a:moveTo>
                    <a:pt x="100672" y="4292"/>
                  </a:moveTo>
                  <a:lnTo>
                    <a:pt x="85344" y="28613"/>
                  </a:lnTo>
                  <a:lnTo>
                    <a:pt x="82473" y="33477"/>
                  </a:lnTo>
                  <a:lnTo>
                    <a:pt x="80048" y="31038"/>
                  </a:lnTo>
                  <a:lnTo>
                    <a:pt x="77685" y="28613"/>
                  </a:lnTo>
                  <a:lnTo>
                    <a:pt x="76708" y="38938"/>
                  </a:lnTo>
                  <a:lnTo>
                    <a:pt x="72859" y="40157"/>
                  </a:lnTo>
                  <a:lnTo>
                    <a:pt x="69037" y="41363"/>
                  </a:lnTo>
                  <a:lnTo>
                    <a:pt x="71437" y="49885"/>
                  </a:lnTo>
                  <a:lnTo>
                    <a:pt x="67106" y="52920"/>
                  </a:lnTo>
                  <a:lnTo>
                    <a:pt x="62788" y="55956"/>
                  </a:lnTo>
                  <a:lnTo>
                    <a:pt x="58483" y="46850"/>
                  </a:lnTo>
                  <a:lnTo>
                    <a:pt x="54178" y="41363"/>
                  </a:lnTo>
                  <a:lnTo>
                    <a:pt x="47472" y="37122"/>
                  </a:lnTo>
                  <a:lnTo>
                    <a:pt x="46507" y="41363"/>
                  </a:lnTo>
                  <a:lnTo>
                    <a:pt x="45542" y="45631"/>
                  </a:lnTo>
                  <a:lnTo>
                    <a:pt x="44107" y="58394"/>
                  </a:lnTo>
                  <a:lnTo>
                    <a:pt x="40754" y="54152"/>
                  </a:lnTo>
                  <a:lnTo>
                    <a:pt x="37388" y="49885"/>
                  </a:lnTo>
                  <a:lnTo>
                    <a:pt x="35483" y="52920"/>
                  </a:lnTo>
                  <a:lnTo>
                    <a:pt x="32118" y="52311"/>
                  </a:lnTo>
                  <a:lnTo>
                    <a:pt x="28765" y="51714"/>
                  </a:lnTo>
                  <a:lnTo>
                    <a:pt x="30200" y="57784"/>
                  </a:lnTo>
                  <a:lnTo>
                    <a:pt x="28295" y="59613"/>
                  </a:lnTo>
                  <a:lnTo>
                    <a:pt x="26377" y="61442"/>
                  </a:lnTo>
                  <a:lnTo>
                    <a:pt x="20129" y="56578"/>
                  </a:lnTo>
                  <a:lnTo>
                    <a:pt x="18237" y="56578"/>
                  </a:lnTo>
                  <a:lnTo>
                    <a:pt x="16306" y="56578"/>
                  </a:lnTo>
                  <a:lnTo>
                    <a:pt x="14389" y="55359"/>
                  </a:lnTo>
                  <a:lnTo>
                    <a:pt x="12471" y="59004"/>
                  </a:lnTo>
                  <a:lnTo>
                    <a:pt x="10553" y="62661"/>
                  </a:lnTo>
                  <a:lnTo>
                    <a:pt x="2882" y="61442"/>
                  </a:lnTo>
                  <a:lnTo>
                    <a:pt x="0" y="53530"/>
                  </a:lnTo>
                  <a:lnTo>
                    <a:pt x="9601" y="48056"/>
                  </a:lnTo>
                  <a:lnTo>
                    <a:pt x="11988" y="49275"/>
                  </a:lnTo>
                  <a:lnTo>
                    <a:pt x="14389" y="50482"/>
                  </a:lnTo>
                  <a:lnTo>
                    <a:pt x="20129" y="57188"/>
                  </a:lnTo>
                  <a:lnTo>
                    <a:pt x="22529" y="54749"/>
                  </a:lnTo>
                  <a:lnTo>
                    <a:pt x="24917" y="52311"/>
                  </a:lnTo>
                  <a:lnTo>
                    <a:pt x="21577" y="49885"/>
                  </a:lnTo>
                  <a:lnTo>
                    <a:pt x="20129" y="48666"/>
                  </a:lnTo>
                  <a:lnTo>
                    <a:pt x="18707" y="47447"/>
                  </a:lnTo>
                  <a:lnTo>
                    <a:pt x="15824" y="40766"/>
                  </a:lnTo>
                  <a:lnTo>
                    <a:pt x="18224" y="40157"/>
                  </a:lnTo>
                  <a:lnTo>
                    <a:pt x="20612" y="39560"/>
                  </a:lnTo>
                  <a:lnTo>
                    <a:pt x="25412" y="35902"/>
                  </a:lnTo>
                  <a:lnTo>
                    <a:pt x="25412" y="38938"/>
                  </a:lnTo>
                  <a:lnTo>
                    <a:pt x="25412" y="41986"/>
                  </a:lnTo>
                  <a:lnTo>
                    <a:pt x="30695" y="44411"/>
                  </a:lnTo>
                  <a:lnTo>
                    <a:pt x="32626" y="41363"/>
                  </a:lnTo>
                  <a:lnTo>
                    <a:pt x="34518" y="38315"/>
                  </a:lnTo>
                  <a:lnTo>
                    <a:pt x="40754" y="34696"/>
                  </a:lnTo>
                  <a:lnTo>
                    <a:pt x="43624" y="31661"/>
                  </a:lnTo>
                  <a:lnTo>
                    <a:pt x="46024" y="31661"/>
                  </a:lnTo>
                  <a:lnTo>
                    <a:pt x="48437" y="31661"/>
                  </a:lnTo>
                  <a:lnTo>
                    <a:pt x="53213" y="31038"/>
                  </a:lnTo>
                  <a:lnTo>
                    <a:pt x="55143" y="32257"/>
                  </a:lnTo>
                  <a:lnTo>
                    <a:pt x="57048" y="33477"/>
                  </a:lnTo>
                  <a:lnTo>
                    <a:pt x="70002" y="25552"/>
                  </a:lnTo>
                  <a:lnTo>
                    <a:pt x="70002" y="22529"/>
                  </a:lnTo>
                  <a:lnTo>
                    <a:pt x="70002" y="19494"/>
                  </a:lnTo>
                  <a:lnTo>
                    <a:pt x="68541" y="13411"/>
                  </a:lnTo>
                  <a:lnTo>
                    <a:pt x="71907" y="13411"/>
                  </a:lnTo>
                  <a:lnTo>
                    <a:pt x="75272" y="13411"/>
                  </a:lnTo>
                  <a:lnTo>
                    <a:pt x="79108" y="18275"/>
                  </a:lnTo>
                  <a:lnTo>
                    <a:pt x="81978" y="14008"/>
                  </a:lnTo>
                  <a:lnTo>
                    <a:pt x="84848" y="9753"/>
                  </a:lnTo>
                  <a:lnTo>
                    <a:pt x="85813" y="14630"/>
                  </a:lnTo>
                  <a:lnTo>
                    <a:pt x="88696" y="14008"/>
                  </a:lnTo>
                  <a:lnTo>
                    <a:pt x="91554" y="13411"/>
                  </a:lnTo>
                  <a:lnTo>
                    <a:pt x="91554" y="3073"/>
                  </a:lnTo>
                  <a:lnTo>
                    <a:pt x="93497" y="5511"/>
                  </a:lnTo>
                  <a:lnTo>
                    <a:pt x="95389" y="7912"/>
                  </a:lnTo>
                  <a:lnTo>
                    <a:pt x="100190" y="0"/>
                  </a:lnTo>
                  <a:lnTo>
                    <a:pt x="100660" y="4267"/>
                  </a:lnTo>
                  <a:close/>
                </a:path>
              </a:pathLst>
            </a:custGeom>
            <a:ln w="3175">
              <a:solidFill>
                <a:srgbClr val="254B30"/>
              </a:solidFill>
            </a:ln>
          </p:spPr>
          <p:txBody>
            <a:bodyPr wrap="square" lIns="0" tIns="0" rIns="0" bIns="0" rtlCol="0"/>
            <a:lstStyle/>
            <a:p>
              <a:endParaRPr/>
            </a:p>
          </p:txBody>
        </p:sp>
        <p:sp>
          <p:nvSpPr>
            <p:cNvPr id="6741" name="object 169">
              <a:extLst>
                <a:ext uri="{FF2B5EF4-FFF2-40B4-BE49-F238E27FC236}">
                  <a16:creationId xmlns:a16="http://schemas.microsoft.com/office/drawing/2014/main" id="{34CBE5B7-CF3C-4390-9C00-7620EAB3BB49}"/>
                </a:ext>
              </a:extLst>
            </p:cNvPr>
            <p:cNvSpPr/>
            <p:nvPr/>
          </p:nvSpPr>
          <p:spPr>
            <a:xfrm>
              <a:off x="4534267" y="8793188"/>
              <a:ext cx="114456" cy="68451"/>
            </a:xfrm>
            <a:prstGeom prst="rect">
              <a:avLst/>
            </a:prstGeom>
            <a:blipFill>
              <a:blip r:embed="rId6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742" name="object 170">
              <a:extLst>
                <a:ext uri="{FF2B5EF4-FFF2-40B4-BE49-F238E27FC236}">
                  <a16:creationId xmlns:a16="http://schemas.microsoft.com/office/drawing/2014/main" id="{FBAB1EB4-BB83-4825-9E22-011C9D325066}"/>
                </a:ext>
              </a:extLst>
            </p:cNvPr>
            <p:cNvSpPr/>
            <p:nvPr/>
          </p:nvSpPr>
          <p:spPr>
            <a:xfrm>
              <a:off x="4534267" y="8791133"/>
              <a:ext cx="114935" cy="71120"/>
            </a:xfrm>
            <a:custGeom>
              <a:avLst/>
              <a:gdLst/>
              <a:ahLst/>
              <a:cxnLst/>
              <a:rect l="l" t="t" r="r" b="b"/>
              <a:pathLst>
                <a:path w="114935" h="71120">
                  <a:moveTo>
                    <a:pt x="1015" y="2705"/>
                  </a:moveTo>
                  <a:lnTo>
                    <a:pt x="0" y="5410"/>
                  </a:lnTo>
                  <a:lnTo>
                    <a:pt x="6413" y="20180"/>
                  </a:lnTo>
                  <a:lnTo>
                    <a:pt x="11455" y="21907"/>
                  </a:lnTo>
                  <a:lnTo>
                    <a:pt x="16471" y="23609"/>
                  </a:lnTo>
                  <a:lnTo>
                    <a:pt x="19316" y="27724"/>
                  </a:lnTo>
                  <a:lnTo>
                    <a:pt x="22415" y="26822"/>
                  </a:lnTo>
                  <a:lnTo>
                    <a:pt x="25514" y="25908"/>
                  </a:lnTo>
                  <a:lnTo>
                    <a:pt x="25501" y="33121"/>
                  </a:lnTo>
                  <a:lnTo>
                    <a:pt x="29921" y="35102"/>
                  </a:lnTo>
                  <a:lnTo>
                    <a:pt x="34315" y="37058"/>
                  </a:lnTo>
                  <a:lnTo>
                    <a:pt x="30518" y="42037"/>
                  </a:lnTo>
                  <a:lnTo>
                    <a:pt x="35293" y="45364"/>
                  </a:lnTo>
                  <a:lnTo>
                    <a:pt x="40055" y="48704"/>
                  </a:lnTo>
                  <a:lnTo>
                    <a:pt x="46151" y="43916"/>
                  </a:lnTo>
                  <a:lnTo>
                    <a:pt x="51854" y="41567"/>
                  </a:lnTo>
                  <a:lnTo>
                    <a:pt x="60236" y="40754"/>
                  </a:lnTo>
                  <a:lnTo>
                    <a:pt x="60921" y="43891"/>
                  </a:lnTo>
                  <a:lnTo>
                    <a:pt x="61582" y="47015"/>
                  </a:lnTo>
                  <a:lnTo>
                    <a:pt x="61848" y="55994"/>
                  </a:lnTo>
                  <a:lnTo>
                    <a:pt x="66306" y="54165"/>
                  </a:lnTo>
                  <a:lnTo>
                    <a:pt x="70726" y="52324"/>
                  </a:lnTo>
                  <a:lnTo>
                    <a:pt x="72656" y="54952"/>
                  </a:lnTo>
                  <a:lnTo>
                    <a:pt x="76682" y="55537"/>
                  </a:lnTo>
                  <a:lnTo>
                    <a:pt x="80708" y="56146"/>
                  </a:lnTo>
                  <a:lnTo>
                    <a:pt x="78333" y="59791"/>
                  </a:lnTo>
                  <a:lnTo>
                    <a:pt x="80403" y="61582"/>
                  </a:lnTo>
                  <a:lnTo>
                    <a:pt x="82461" y="63385"/>
                  </a:lnTo>
                  <a:lnTo>
                    <a:pt x="90360" y="62014"/>
                  </a:lnTo>
                  <a:lnTo>
                    <a:pt x="92633" y="62598"/>
                  </a:lnTo>
                  <a:lnTo>
                    <a:pt x="94894" y="63195"/>
                  </a:lnTo>
                  <a:lnTo>
                    <a:pt x="97269" y="62941"/>
                  </a:lnTo>
                  <a:lnTo>
                    <a:pt x="99161" y="65963"/>
                  </a:lnTo>
                  <a:lnTo>
                    <a:pt x="101003" y="68986"/>
                  </a:lnTo>
                  <a:lnTo>
                    <a:pt x="110197" y="70510"/>
                  </a:lnTo>
                  <a:lnTo>
                    <a:pt x="114452" y="66078"/>
                  </a:lnTo>
                  <a:lnTo>
                    <a:pt x="103746" y="59524"/>
                  </a:lnTo>
                  <a:lnTo>
                    <a:pt x="100774" y="59626"/>
                  </a:lnTo>
                  <a:lnTo>
                    <a:pt x="97828" y="59702"/>
                  </a:lnTo>
                  <a:lnTo>
                    <a:pt x="90296" y="62433"/>
                  </a:lnTo>
                  <a:lnTo>
                    <a:pt x="87731" y="60083"/>
                  </a:lnTo>
                  <a:lnTo>
                    <a:pt x="85153" y="57721"/>
                  </a:lnTo>
                  <a:lnTo>
                    <a:pt x="89395" y="57124"/>
                  </a:lnTo>
                  <a:lnTo>
                    <a:pt x="91224" y="56743"/>
                  </a:lnTo>
                  <a:lnTo>
                    <a:pt x="93052" y="56362"/>
                  </a:lnTo>
                  <a:lnTo>
                    <a:pt x="97193" y="52755"/>
                  </a:lnTo>
                  <a:lnTo>
                    <a:pt x="94437" y="51638"/>
                  </a:lnTo>
                  <a:lnTo>
                    <a:pt x="91681" y="50495"/>
                  </a:lnTo>
                  <a:lnTo>
                    <a:pt x="86398" y="46609"/>
                  </a:lnTo>
                  <a:lnTo>
                    <a:pt x="86093" y="48641"/>
                  </a:lnTo>
                  <a:lnTo>
                    <a:pt x="85737" y="50685"/>
                  </a:lnTo>
                  <a:lnTo>
                    <a:pt x="79260" y="50711"/>
                  </a:lnTo>
                  <a:lnTo>
                    <a:pt x="77330" y="48094"/>
                  </a:lnTo>
                  <a:lnTo>
                    <a:pt x="75387" y="45478"/>
                  </a:lnTo>
                  <a:lnTo>
                    <a:pt x="62534" y="37528"/>
                  </a:lnTo>
                  <a:lnTo>
                    <a:pt x="59715" y="36804"/>
                  </a:lnTo>
                  <a:lnTo>
                    <a:pt x="54114" y="34937"/>
                  </a:lnTo>
                  <a:lnTo>
                    <a:pt x="51727" y="35191"/>
                  </a:lnTo>
                  <a:lnTo>
                    <a:pt x="49326" y="35407"/>
                  </a:lnTo>
                  <a:lnTo>
                    <a:pt x="34912" y="26212"/>
                  </a:lnTo>
                  <a:lnTo>
                    <a:pt x="35229" y="24168"/>
                  </a:lnTo>
                  <a:lnTo>
                    <a:pt x="35585" y="22161"/>
                  </a:lnTo>
                  <a:lnTo>
                    <a:pt x="37947" y="18529"/>
                  </a:lnTo>
                  <a:lnTo>
                    <a:pt x="33972" y="17500"/>
                  </a:lnTo>
                  <a:lnTo>
                    <a:pt x="30022" y="16497"/>
                  </a:lnTo>
                  <a:lnTo>
                    <a:pt x="24955" y="18580"/>
                  </a:lnTo>
                  <a:lnTo>
                    <a:pt x="22021" y="14871"/>
                  </a:lnTo>
                  <a:lnTo>
                    <a:pt x="19100" y="11150"/>
                  </a:lnTo>
                  <a:lnTo>
                    <a:pt x="17449" y="14122"/>
                  </a:lnTo>
                  <a:lnTo>
                    <a:pt x="14096" y="12839"/>
                  </a:lnTo>
                  <a:lnTo>
                    <a:pt x="10782" y="11569"/>
                  </a:lnTo>
                  <a:lnTo>
                    <a:pt x="11925" y="4648"/>
                  </a:lnTo>
                  <a:lnTo>
                    <a:pt x="9385" y="5702"/>
                  </a:lnTo>
                  <a:lnTo>
                    <a:pt x="6857" y="6718"/>
                  </a:lnTo>
                  <a:lnTo>
                    <a:pt x="2070" y="0"/>
                  </a:lnTo>
                  <a:lnTo>
                    <a:pt x="1015" y="2692"/>
                  </a:lnTo>
                  <a:close/>
                </a:path>
              </a:pathLst>
            </a:custGeom>
            <a:ln w="3175">
              <a:solidFill>
                <a:srgbClr val="254B30"/>
              </a:solidFill>
            </a:ln>
          </p:spPr>
          <p:txBody>
            <a:bodyPr wrap="square" lIns="0" tIns="0" rIns="0" bIns="0" rtlCol="0"/>
            <a:lstStyle/>
            <a:p>
              <a:endParaRPr/>
            </a:p>
          </p:txBody>
        </p:sp>
        <p:sp>
          <p:nvSpPr>
            <p:cNvPr id="6743" name="object 171">
              <a:extLst>
                <a:ext uri="{FF2B5EF4-FFF2-40B4-BE49-F238E27FC236}">
                  <a16:creationId xmlns:a16="http://schemas.microsoft.com/office/drawing/2014/main" id="{A2B169DD-83E8-4A09-A02A-ED53DA650D42}"/>
                </a:ext>
              </a:extLst>
            </p:cNvPr>
            <p:cNvSpPr/>
            <p:nvPr/>
          </p:nvSpPr>
          <p:spPr>
            <a:xfrm>
              <a:off x="4633291" y="8579891"/>
              <a:ext cx="47153" cy="59622"/>
            </a:xfrm>
            <a:prstGeom prst="rect">
              <a:avLst/>
            </a:prstGeom>
            <a:blipFill>
              <a:blip r:embed="rId6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744" name="object 172">
              <a:extLst>
                <a:ext uri="{FF2B5EF4-FFF2-40B4-BE49-F238E27FC236}">
                  <a16:creationId xmlns:a16="http://schemas.microsoft.com/office/drawing/2014/main" id="{5F266DF8-BB8C-4A58-932E-342A93AAAEBD}"/>
                </a:ext>
              </a:extLst>
            </p:cNvPr>
            <p:cNvSpPr/>
            <p:nvPr/>
          </p:nvSpPr>
          <p:spPr>
            <a:xfrm>
              <a:off x="4633291" y="8576912"/>
              <a:ext cx="47625" cy="62865"/>
            </a:xfrm>
            <a:custGeom>
              <a:avLst/>
              <a:gdLst/>
              <a:ahLst/>
              <a:cxnLst/>
              <a:rect l="l" t="t" r="r" b="b"/>
              <a:pathLst>
                <a:path w="47625" h="62865">
                  <a:moveTo>
                    <a:pt x="46951" y="4241"/>
                  </a:moveTo>
                  <a:lnTo>
                    <a:pt x="47167" y="8496"/>
                  </a:lnTo>
                  <a:lnTo>
                    <a:pt x="43815" y="27330"/>
                  </a:lnTo>
                  <a:lnTo>
                    <a:pt x="41808" y="27952"/>
                  </a:lnTo>
                  <a:lnTo>
                    <a:pt x="39789" y="28562"/>
                  </a:lnTo>
                  <a:lnTo>
                    <a:pt x="38455" y="33426"/>
                  </a:lnTo>
                  <a:lnTo>
                    <a:pt x="37338" y="30988"/>
                  </a:lnTo>
                  <a:lnTo>
                    <a:pt x="36220" y="28562"/>
                  </a:lnTo>
                  <a:lnTo>
                    <a:pt x="35763" y="38887"/>
                  </a:lnTo>
                  <a:lnTo>
                    <a:pt x="33985" y="40106"/>
                  </a:lnTo>
                  <a:lnTo>
                    <a:pt x="32181" y="41325"/>
                  </a:lnTo>
                  <a:lnTo>
                    <a:pt x="33324" y="49822"/>
                  </a:lnTo>
                  <a:lnTo>
                    <a:pt x="31292" y="52870"/>
                  </a:lnTo>
                  <a:lnTo>
                    <a:pt x="29286" y="55918"/>
                  </a:lnTo>
                  <a:lnTo>
                    <a:pt x="27279" y="46799"/>
                  </a:lnTo>
                  <a:lnTo>
                    <a:pt x="25260" y="41325"/>
                  </a:lnTo>
                  <a:lnTo>
                    <a:pt x="22148" y="37071"/>
                  </a:lnTo>
                  <a:lnTo>
                    <a:pt x="21691" y="41325"/>
                  </a:lnTo>
                  <a:lnTo>
                    <a:pt x="21234" y="45580"/>
                  </a:lnTo>
                  <a:lnTo>
                    <a:pt x="20561" y="58343"/>
                  </a:lnTo>
                  <a:lnTo>
                    <a:pt x="18999" y="54089"/>
                  </a:lnTo>
                  <a:lnTo>
                    <a:pt x="17424" y="49834"/>
                  </a:lnTo>
                  <a:lnTo>
                    <a:pt x="16548" y="52870"/>
                  </a:lnTo>
                  <a:lnTo>
                    <a:pt x="14973" y="52273"/>
                  </a:lnTo>
                  <a:lnTo>
                    <a:pt x="13411" y="51663"/>
                  </a:lnTo>
                  <a:lnTo>
                    <a:pt x="14084" y="57746"/>
                  </a:lnTo>
                  <a:lnTo>
                    <a:pt x="13169" y="59575"/>
                  </a:lnTo>
                  <a:lnTo>
                    <a:pt x="12293" y="61404"/>
                  </a:lnTo>
                  <a:lnTo>
                    <a:pt x="9385" y="56540"/>
                  </a:lnTo>
                  <a:lnTo>
                    <a:pt x="8483" y="56540"/>
                  </a:lnTo>
                  <a:lnTo>
                    <a:pt x="7594" y="56540"/>
                  </a:lnTo>
                  <a:lnTo>
                    <a:pt x="6705" y="55308"/>
                  </a:lnTo>
                  <a:lnTo>
                    <a:pt x="5829" y="58966"/>
                  </a:lnTo>
                  <a:lnTo>
                    <a:pt x="4927" y="62598"/>
                  </a:lnTo>
                  <a:lnTo>
                    <a:pt x="1333" y="61404"/>
                  </a:lnTo>
                  <a:lnTo>
                    <a:pt x="0" y="53505"/>
                  </a:lnTo>
                  <a:lnTo>
                    <a:pt x="4470" y="48018"/>
                  </a:lnTo>
                  <a:lnTo>
                    <a:pt x="5575" y="49237"/>
                  </a:lnTo>
                  <a:lnTo>
                    <a:pt x="6705" y="50431"/>
                  </a:lnTo>
                  <a:lnTo>
                    <a:pt x="9385" y="57124"/>
                  </a:lnTo>
                  <a:lnTo>
                    <a:pt x="10515" y="54698"/>
                  </a:lnTo>
                  <a:lnTo>
                    <a:pt x="11620" y="52273"/>
                  </a:lnTo>
                  <a:lnTo>
                    <a:pt x="10058" y="49834"/>
                  </a:lnTo>
                  <a:lnTo>
                    <a:pt x="9385" y="48628"/>
                  </a:lnTo>
                  <a:lnTo>
                    <a:pt x="8699" y="47409"/>
                  </a:lnTo>
                  <a:lnTo>
                    <a:pt x="7378" y="40716"/>
                  </a:lnTo>
                  <a:lnTo>
                    <a:pt x="8483" y="40106"/>
                  </a:lnTo>
                  <a:lnTo>
                    <a:pt x="9613" y="39509"/>
                  </a:lnTo>
                  <a:lnTo>
                    <a:pt x="11823" y="35864"/>
                  </a:lnTo>
                  <a:lnTo>
                    <a:pt x="11823" y="38887"/>
                  </a:lnTo>
                  <a:lnTo>
                    <a:pt x="11823" y="41935"/>
                  </a:lnTo>
                  <a:lnTo>
                    <a:pt x="14300" y="44373"/>
                  </a:lnTo>
                  <a:lnTo>
                    <a:pt x="15201" y="41325"/>
                  </a:lnTo>
                  <a:lnTo>
                    <a:pt x="16090" y="38277"/>
                  </a:lnTo>
                  <a:lnTo>
                    <a:pt x="18999" y="34645"/>
                  </a:lnTo>
                  <a:lnTo>
                    <a:pt x="20345" y="31597"/>
                  </a:lnTo>
                  <a:lnTo>
                    <a:pt x="21475" y="31597"/>
                  </a:lnTo>
                  <a:lnTo>
                    <a:pt x="22580" y="31597"/>
                  </a:lnTo>
                  <a:lnTo>
                    <a:pt x="24803" y="30988"/>
                  </a:lnTo>
                  <a:lnTo>
                    <a:pt x="25704" y="32219"/>
                  </a:lnTo>
                  <a:lnTo>
                    <a:pt x="26581" y="33426"/>
                  </a:lnTo>
                  <a:lnTo>
                    <a:pt x="32626" y="25514"/>
                  </a:lnTo>
                  <a:lnTo>
                    <a:pt x="32626" y="22479"/>
                  </a:lnTo>
                  <a:lnTo>
                    <a:pt x="32626" y="19456"/>
                  </a:lnTo>
                  <a:lnTo>
                    <a:pt x="31978" y="13347"/>
                  </a:lnTo>
                  <a:lnTo>
                    <a:pt x="33528" y="13347"/>
                  </a:lnTo>
                  <a:lnTo>
                    <a:pt x="35090" y="13347"/>
                  </a:lnTo>
                  <a:lnTo>
                    <a:pt x="36880" y="18224"/>
                  </a:lnTo>
                  <a:lnTo>
                    <a:pt x="38214" y="13970"/>
                  </a:lnTo>
                  <a:lnTo>
                    <a:pt x="39573" y="9702"/>
                  </a:lnTo>
                  <a:lnTo>
                    <a:pt x="40005" y="14579"/>
                  </a:lnTo>
                  <a:lnTo>
                    <a:pt x="41338" y="13970"/>
                  </a:lnTo>
                  <a:lnTo>
                    <a:pt x="42710" y="13347"/>
                  </a:lnTo>
                  <a:lnTo>
                    <a:pt x="42710" y="3035"/>
                  </a:lnTo>
                  <a:lnTo>
                    <a:pt x="43599" y="5448"/>
                  </a:lnTo>
                  <a:lnTo>
                    <a:pt x="44500" y="7899"/>
                  </a:lnTo>
                  <a:lnTo>
                    <a:pt x="46723" y="0"/>
                  </a:lnTo>
                  <a:lnTo>
                    <a:pt x="46951" y="4254"/>
                  </a:lnTo>
                  <a:close/>
                </a:path>
              </a:pathLst>
            </a:custGeom>
            <a:ln w="3175">
              <a:solidFill>
                <a:srgbClr val="254B30"/>
              </a:solidFill>
            </a:ln>
          </p:spPr>
          <p:txBody>
            <a:bodyPr wrap="square" lIns="0" tIns="0" rIns="0" bIns="0" rtlCol="0"/>
            <a:lstStyle/>
            <a:p>
              <a:endParaRPr/>
            </a:p>
          </p:txBody>
        </p:sp>
        <p:sp>
          <p:nvSpPr>
            <p:cNvPr id="6745" name="object 173">
              <a:extLst>
                <a:ext uri="{FF2B5EF4-FFF2-40B4-BE49-F238E27FC236}">
                  <a16:creationId xmlns:a16="http://schemas.microsoft.com/office/drawing/2014/main" id="{5BDC598A-2DA3-43B5-9C2B-A13C892C297C}"/>
                </a:ext>
              </a:extLst>
            </p:cNvPr>
            <p:cNvSpPr/>
            <p:nvPr/>
          </p:nvSpPr>
          <p:spPr>
            <a:xfrm>
              <a:off x="4587354" y="8616683"/>
              <a:ext cx="56308" cy="53022"/>
            </a:xfrm>
            <a:prstGeom prst="rect">
              <a:avLst/>
            </a:prstGeom>
            <a:blipFill>
              <a:blip r:embed="rId6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746" name="object 174">
              <a:extLst>
                <a:ext uri="{FF2B5EF4-FFF2-40B4-BE49-F238E27FC236}">
                  <a16:creationId xmlns:a16="http://schemas.microsoft.com/office/drawing/2014/main" id="{986F08E9-79E8-4C06-AC46-DFAB35802EEF}"/>
                </a:ext>
              </a:extLst>
            </p:cNvPr>
            <p:cNvSpPr/>
            <p:nvPr/>
          </p:nvSpPr>
          <p:spPr>
            <a:xfrm>
              <a:off x="4587351" y="8614461"/>
              <a:ext cx="56515" cy="55244"/>
            </a:xfrm>
            <a:custGeom>
              <a:avLst/>
              <a:gdLst/>
              <a:ahLst/>
              <a:cxnLst/>
              <a:rect l="l" t="t" r="r" b="b"/>
              <a:pathLst>
                <a:path w="56514" h="55245">
                  <a:moveTo>
                    <a:pt x="0" y="4394"/>
                  </a:moveTo>
                  <a:lnTo>
                    <a:pt x="25" y="8801"/>
                  </a:lnTo>
                  <a:lnTo>
                    <a:pt x="5105" y="27343"/>
                  </a:lnTo>
                  <a:lnTo>
                    <a:pt x="7391" y="27520"/>
                  </a:lnTo>
                  <a:lnTo>
                    <a:pt x="9715" y="27698"/>
                  </a:lnTo>
                  <a:lnTo>
                    <a:pt x="11544" y="32385"/>
                  </a:lnTo>
                  <a:lnTo>
                    <a:pt x="12649" y="29667"/>
                  </a:lnTo>
                  <a:lnTo>
                    <a:pt x="13754" y="26911"/>
                  </a:lnTo>
                  <a:lnTo>
                    <a:pt x="14960" y="37388"/>
                  </a:lnTo>
                  <a:lnTo>
                    <a:pt x="17043" y="38239"/>
                  </a:lnTo>
                  <a:lnTo>
                    <a:pt x="19164" y="39090"/>
                  </a:lnTo>
                  <a:lnTo>
                    <a:pt x="18465" y="48044"/>
                  </a:lnTo>
                  <a:lnTo>
                    <a:pt x="20929" y="50711"/>
                  </a:lnTo>
                  <a:lnTo>
                    <a:pt x="23406" y="53378"/>
                  </a:lnTo>
                  <a:lnTo>
                    <a:pt x="25082" y="43611"/>
                  </a:lnTo>
                  <a:lnTo>
                    <a:pt x="26974" y="37579"/>
                  </a:lnTo>
                  <a:lnTo>
                    <a:pt x="30226" y="32537"/>
                  </a:lnTo>
                  <a:lnTo>
                    <a:pt x="31013" y="36791"/>
                  </a:lnTo>
                  <a:lnTo>
                    <a:pt x="31826" y="41059"/>
                  </a:lnTo>
                  <a:lnTo>
                    <a:pt x="33413" y="53949"/>
                  </a:lnTo>
                  <a:lnTo>
                    <a:pt x="34886" y="49250"/>
                  </a:lnTo>
                  <a:lnTo>
                    <a:pt x="36385" y="44577"/>
                  </a:lnTo>
                  <a:lnTo>
                    <a:pt x="37592" y="47472"/>
                  </a:lnTo>
                  <a:lnTo>
                    <a:pt x="39331" y="46494"/>
                  </a:lnTo>
                  <a:lnTo>
                    <a:pt x="41059" y="45542"/>
                  </a:lnTo>
                  <a:lnTo>
                    <a:pt x="40690" y="51917"/>
                  </a:lnTo>
                  <a:lnTo>
                    <a:pt x="41833" y="53581"/>
                  </a:lnTo>
                  <a:lnTo>
                    <a:pt x="42976" y="55245"/>
                  </a:lnTo>
                  <a:lnTo>
                    <a:pt x="45923" y="49631"/>
                  </a:lnTo>
                  <a:lnTo>
                    <a:pt x="46926" y="49428"/>
                  </a:lnTo>
                  <a:lnTo>
                    <a:pt x="47929" y="49237"/>
                  </a:lnTo>
                  <a:lnTo>
                    <a:pt x="48869" y="47802"/>
                  </a:lnTo>
                  <a:lnTo>
                    <a:pt x="50114" y="51333"/>
                  </a:lnTo>
                  <a:lnTo>
                    <a:pt x="51371" y="54876"/>
                  </a:lnTo>
                  <a:lnTo>
                    <a:pt x="55321" y="52844"/>
                  </a:lnTo>
                  <a:lnTo>
                    <a:pt x="56311" y="44462"/>
                  </a:lnTo>
                  <a:lnTo>
                    <a:pt x="50901" y="39839"/>
                  </a:lnTo>
                  <a:lnTo>
                    <a:pt x="49720" y="41338"/>
                  </a:lnTo>
                  <a:lnTo>
                    <a:pt x="48539" y="42837"/>
                  </a:lnTo>
                  <a:lnTo>
                    <a:pt x="45974" y="50266"/>
                  </a:lnTo>
                  <a:lnTo>
                    <a:pt x="44526" y="48018"/>
                  </a:lnTo>
                  <a:lnTo>
                    <a:pt x="43129" y="45758"/>
                  </a:lnTo>
                  <a:lnTo>
                    <a:pt x="44716" y="42938"/>
                  </a:lnTo>
                  <a:lnTo>
                    <a:pt x="45389" y="41554"/>
                  </a:lnTo>
                  <a:lnTo>
                    <a:pt x="46062" y="40144"/>
                  </a:lnTo>
                  <a:lnTo>
                    <a:pt x="47117" y="33032"/>
                  </a:lnTo>
                  <a:lnTo>
                    <a:pt x="45808" y="32651"/>
                  </a:lnTo>
                  <a:lnTo>
                    <a:pt x="44526" y="32270"/>
                  </a:lnTo>
                  <a:lnTo>
                    <a:pt x="41757" y="29032"/>
                  </a:lnTo>
                  <a:lnTo>
                    <a:pt x="41960" y="32143"/>
                  </a:lnTo>
                  <a:lnTo>
                    <a:pt x="42164" y="35255"/>
                  </a:lnTo>
                  <a:lnTo>
                    <a:pt x="39547" y="38265"/>
                  </a:lnTo>
                  <a:lnTo>
                    <a:pt x="38341" y="35356"/>
                  </a:lnTo>
                  <a:lnTo>
                    <a:pt x="37134" y="32448"/>
                  </a:lnTo>
                  <a:lnTo>
                    <a:pt x="33591" y="29349"/>
                  </a:lnTo>
                  <a:lnTo>
                    <a:pt x="31876" y="26555"/>
                  </a:lnTo>
                  <a:lnTo>
                    <a:pt x="30619" y="26784"/>
                  </a:lnTo>
                  <a:lnTo>
                    <a:pt x="29362" y="27051"/>
                  </a:lnTo>
                  <a:lnTo>
                    <a:pt x="26797" y="26898"/>
                  </a:lnTo>
                  <a:lnTo>
                    <a:pt x="25857" y="28333"/>
                  </a:lnTo>
                  <a:lnTo>
                    <a:pt x="24930" y="29781"/>
                  </a:lnTo>
                  <a:lnTo>
                    <a:pt x="17589" y="23025"/>
                  </a:lnTo>
                  <a:lnTo>
                    <a:pt x="17386" y="19913"/>
                  </a:lnTo>
                  <a:lnTo>
                    <a:pt x="17195" y="16789"/>
                  </a:lnTo>
                  <a:lnTo>
                    <a:pt x="17513" y="10439"/>
                  </a:lnTo>
                  <a:lnTo>
                    <a:pt x="15748" y="10756"/>
                  </a:lnTo>
                  <a:lnTo>
                    <a:pt x="13982" y="11125"/>
                  </a:lnTo>
                  <a:lnTo>
                    <a:pt x="12319" y="16497"/>
                  </a:lnTo>
                  <a:lnTo>
                    <a:pt x="10502" y="12433"/>
                  </a:lnTo>
                  <a:lnTo>
                    <a:pt x="8699" y="8369"/>
                  </a:lnTo>
                  <a:lnTo>
                    <a:pt x="8521" y="13436"/>
                  </a:lnTo>
                  <a:lnTo>
                    <a:pt x="6972" y="13119"/>
                  </a:lnTo>
                  <a:lnTo>
                    <a:pt x="5397" y="12788"/>
                  </a:lnTo>
                  <a:lnTo>
                    <a:pt x="4711" y="2222"/>
                  </a:lnTo>
                  <a:lnTo>
                    <a:pt x="3873" y="4902"/>
                  </a:lnTo>
                  <a:lnTo>
                    <a:pt x="3060" y="7620"/>
                  </a:lnTo>
                  <a:lnTo>
                    <a:pt x="0" y="0"/>
                  </a:lnTo>
                  <a:lnTo>
                    <a:pt x="25" y="4406"/>
                  </a:lnTo>
                  <a:close/>
                </a:path>
              </a:pathLst>
            </a:custGeom>
            <a:ln w="3175">
              <a:solidFill>
                <a:srgbClr val="254B30"/>
              </a:solidFill>
            </a:ln>
          </p:spPr>
          <p:txBody>
            <a:bodyPr wrap="square" lIns="0" tIns="0" rIns="0" bIns="0" rtlCol="0"/>
            <a:lstStyle/>
            <a:p>
              <a:endParaRPr/>
            </a:p>
          </p:txBody>
        </p:sp>
        <p:sp>
          <p:nvSpPr>
            <p:cNvPr id="6747" name="object 175">
              <a:extLst>
                <a:ext uri="{FF2B5EF4-FFF2-40B4-BE49-F238E27FC236}">
                  <a16:creationId xmlns:a16="http://schemas.microsoft.com/office/drawing/2014/main" id="{2E293C83-FA93-4685-BF8E-7E441557B15D}"/>
                </a:ext>
              </a:extLst>
            </p:cNvPr>
            <p:cNvSpPr/>
            <p:nvPr/>
          </p:nvSpPr>
          <p:spPr>
            <a:xfrm>
              <a:off x="4557661" y="8840914"/>
              <a:ext cx="85265" cy="55029"/>
            </a:xfrm>
            <a:prstGeom prst="rect">
              <a:avLst/>
            </a:prstGeom>
            <a:blipFill>
              <a:blip r:embed="rId7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748" name="object 176">
              <a:extLst>
                <a:ext uri="{FF2B5EF4-FFF2-40B4-BE49-F238E27FC236}">
                  <a16:creationId xmlns:a16="http://schemas.microsoft.com/office/drawing/2014/main" id="{B8D16EC5-E4DE-4893-B2DB-BEC478E4CAFD}"/>
                </a:ext>
              </a:extLst>
            </p:cNvPr>
            <p:cNvSpPr/>
            <p:nvPr/>
          </p:nvSpPr>
          <p:spPr>
            <a:xfrm>
              <a:off x="4557647" y="8838644"/>
              <a:ext cx="85725" cy="57785"/>
            </a:xfrm>
            <a:custGeom>
              <a:avLst/>
              <a:gdLst/>
              <a:ahLst/>
              <a:cxnLst/>
              <a:rect l="l" t="t" r="r" b="b"/>
              <a:pathLst>
                <a:path w="85725" h="57784">
                  <a:moveTo>
                    <a:pt x="25" y="4597"/>
                  </a:moveTo>
                  <a:lnTo>
                    <a:pt x="14630" y="28854"/>
                  </a:lnTo>
                  <a:lnTo>
                    <a:pt x="17411" y="33731"/>
                  </a:lnTo>
                  <a:lnTo>
                    <a:pt x="19100" y="30860"/>
                  </a:lnTo>
                  <a:lnTo>
                    <a:pt x="20777" y="27990"/>
                  </a:lnTo>
                  <a:lnTo>
                    <a:pt x="22555" y="38938"/>
                  </a:lnTo>
                  <a:lnTo>
                    <a:pt x="25730" y="39801"/>
                  </a:lnTo>
                  <a:lnTo>
                    <a:pt x="28905" y="40665"/>
                  </a:lnTo>
                  <a:lnTo>
                    <a:pt x="27813" y="50037"/>
                  </a:lnTo>
                  <a:lnTo>
                    <a:pt x="31559" y="52793"/>
                  </a:lnTo>
                  <a:lnTo>
                    <a:pt x="35293" y="55549"/>
                  </a:lnTo>
                  <a:lnTo>
                    <a:pt x="37871" y="45338"/>
                  </a:lnTo>
                  <a:lnTo>
                    <a:pt x="40779" y="38988"/>
                  </a:lnTo>
                  <a:lnTo>
                    <a:pt x="45745" y="33705"/>
                  </a:lnTo>
                  <a:lnTo>
                    <a:pt x="46926" y="38112"/>
                  </a:lnTo>
                  <a:lnTo>
                    <a:pt x="48094" y="42570"/>
                  </a:lnTo>
                  <a:lnTo>
                    <a:pt x="50482" y="56045"/>
                  </a:lnTo>
                  <a:lnTo>
                    <a:pt x="52743" y="51117"/>
                  </a:lnTo>
                  <a:lnTo>
                    <a:pt x="55016" y="46202"/>
                  </a:lnTo>
                  <a:lnTo>
                    <a:pt x="56857" y="49237"/>
                  </a:lnTo>
                  <a:lnTo>
                    <a:pt x="59486" y="48209"/>
                  </a:lnTo>
                  <a:lnTo>
                    <a:pt x="62115" y="47167"/>
                  </a:lnTo>
                  <a:lnTo>
                    <a:pt x="61544" y="53847"/>
                  </a:lnTo>
                  <a:lnTo>
                    <a:pt x="63258" y="55562"/>
                  </a:lnTo>
                  <a:lnTo>
                    <a:pt x="64947" y="57302"/>
                  </a:lnTo>
                  <a:lnTo>
                    <a:pt x="69469" y="51409"/>
                  </a:lnTo>
                  <a:lnTo>
                    <a:pt x="71005" y="51193"/>
                  </a:lnTo>
                  <a:lnTo>
                    <a:pt x="72529" y="50977"/>
                  </a:lnTo>
                  <a:lnTo>
                    <a:pt x="73952" y="49453"/>
                  </a:lnTo>
                  <a:lnTo>
                    <a:pt x="75844" y="53136"/>
                  </a:lnTo>
                  <a:lnTo>
                    <a:pt x="77724" y="56819"/>
                  </a:lnTo>
                  <a:lnTo>
                    <a:pt x="83743" y="54635"/>
                  </a:lnTo>
                  <a:lnTo>
                    <a:pt x="85280" y="45885"/>
                  </a:lnTo>
                  <a:lnTo>
                    <a:pt x="77089" y="41122"/>
                  </a:lnTo>
                  <a:lnTo>
                    <a:pt x="75285" y="42684"/>
                  </a:lnTo>
                  <a:lnTo>
                    <a:pt x="73482" y="44246"/>
                  </a:lnTo>
                  <a:lnTo>
                    <a:pt x="69532" y="52044"/>
                  </a:lnTo>
                  <a:lnTo>
                    <a:pt x="67373" y="49720"/>
                  </a:lnTo>
                  <a:lnTo>
                    <a:pt x="65239" y="47383"/>
                  </a:lnTo>
                  <a:lnTo>
                    <a:pt x="67691" y="44411"/>
                  </a:lnTo>
                  <a:lnTo>
                    <a:pt x="68719" y="42951"/>
                  </a:lnTo>
                  <a:lnTo>
                    <a:pt x="69748" y="41490"/>
                  </a:lnTo>
                  <a:lnTo>
                    <a:pt x="71399" y="34023"/>
                  </a:lnTo>
                  <a:lnTo>
                    <a:pt x="69418" y="33654"/>
                  </a:lnTo>
                  <a:lnTo>
                    <a:pt x="67449" y="33261"/>
                  </a:lnTo>
                  <a:lnTo>
                    <a:pt x="63258" y="29908"/>
                  </a:lnTo>
                  <a:lnTo>
                    <a:pt x="63550" y="33146"/>
                  </a:lnTo>
                  <a:lnTo>
                    <a:pt x="63842" y="36398"/>
                  </a:lnTo>
                  <a:lnTo>
                    <a:pt x="59855" y="39585"/>
                  </a:lnTo>
                  <a:lnTo>
                    <a:pt x="58039" y="36550"/>
                  </a:lnTo>
                  <a:lnTo>
                    <a:pt x="56210" y="33515"/>
                  </a:lnTo>
                  <a:lnTo>
                    <a:pt x="50876" y="30340"/>
                  </a:lnTo>
                  <a:lnTo>
                    <a:pt x="48285" y="27406"/>
                  </a:lnTo>
                  <a:lnTo>
                    <a:pt x="46367" y="27685"/>
                  </a:lnTo>
                  <a:lnTo>
                    <a:pt x="44437" y="27952"/>
                  </a:lnTo>
                  <a:lnTo>
                    <a:pt x="40563" y="27825"/>
                  </a:lnTo>
                  <a:lnTo>
                    <a:pt x="39128" y="29362"/>
                  </a:lnTo>
                  <a:lnTo>
                    <a:pt x="37719" y="30860"/>
                  </a:lnTo>
                  <a:lnTo>
                    <a:pt x="26606" y="23888"/>
                  </a:lnTo>
                  <a:lnTo>
                    <a:pt x="26327" y="20624"/>
                  </a:lnTo>
                  <a:lnTo>
                    <a:pt x="26035" y="17398"/>
                  </a:lnTo>
                  <a:lnTo>
                    <a:pt x="26581" y="10718"/>
                  </a:lnTo>
                  <a:lnTo>
                    <a:pt x="23888" y="11099"/>
                  </a:lnTo>
                  <a:lnTo>
                    <a:pt x="21221" y="11468"/>
                  </a:lnTo>
                  <a:lnTo>
                    <a:pt x="18630" y="17106"/>
                  </a:lnTo>
                  <a:lnTo>
                    <a:pt x="15913" y="12877"/>
                  </a:lnTo>
                  <a:lnTo>
                    <a:pt x="13182" y="8661"/>
                  </a:lnTo>
                  <a:lnTo>
                    <a:pt x="12890" y="13982"/>
                  </a:lnTo>
                  <a:lnTo>
                    <a:pt x="10528" y="13627"/>
                  </a:lnTo>
                  <a:lnTo>
                    <a:pt x="8178" y="13322"/>
                  </a:lnTo>
                  <a:lnTo>
                    <a:pt x="7188" y="2273"/>
                  </a:lnTo>
                  <a:lnTo>
                    <a:pt x="5892" y="5092"/>
                  </a:lnTo>
                  <a:lnTo>
                    <a:pt x="4584" y="7912"/>
                  </a:lnTo>
                  <a:lnTo>
                    <a:pt x="0" y="0"/>
                  </a:lnTo>
                  <a:lnTo>
                    <a:pt x="25" y="4597"/>
                  </a:lnTo>
                  <a:close/>
                </a:path>
              </a:pathLst>
            </a:custGeom>
            <a:ln w="3175">
              <a:solidFill>
                <a:srgbClr val="254B30"/>
              </a:solidFill>
            </a:ln>
          </p:spPr>
          <p:txBody>
            <a:bodyPr wrap="square" lIns="0" tIns="0" rIns="0" bIns="0" rtlCol="0"/>
            <a:lstStyle/>
            <a:p>
              <a:endParaRPr/>
            </a:p>
          </p:txBody>
        </p:sp>
        <p:sp>
          <p:nvSpPr>
            <p:cNvPr id="6749" name="object 177">
              <a:extLst>
                <a:ext uri="{FF2B5EF4-FFF2-40B4-BE49-F238E27FC236}">
                  <a16:creationId xmlns:a16="http://schemas.microsoft.com/office/drawing/2014/main" id="{5E5AB7F0-68DE-4A89-AFAE-79845D3EDF48}"/>
                </a:ext>
              </a:extLst>
            </p:cNvPr>
            <p:cNvSpPr/>
            <p:nvPr/>
          </p:nvSpPr>
          <p:spPr>
            <a:xfrm>
              <a:off x="4558601" y="8775636"/>
              <a:ext cx="80137" cy="59560"/>
            </a:xfrm>
            <a:prstGeom prst="rect">
              <a:avLst/>
            </a:prstGeom>
            <a:blipFill>
              <a:blip r:embed="rId7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750" name="object 178">
              <a:extLst>
                <a:ext uri="{FF2B5EF4-FFF2-40B4-BE49-F238E27FC236}">
                  <a16:creationId xmlns:a16="http://schemas.microsoft.com/office/drawing/2014/main" id="{0FC7CED0-FB3B-43C2-AAE0-304F8A07267D}"/>
                </a:ext>
              </a:extLst>
            </p:cNvPr>
            <p:cNvSpPr/>
            <p:nvPr/>
          </p:nvSpPr>
          <p:spPr>
            <a:xfrm>
              <a:off x="4558544" y="8773056"/>
              <a:ext cx="80645" cy="62230"/>
            </a:xfrm>
            <a:custGeom>
              <a:avLst/>
              <a:gdLst/>
              <a:ahLst/>
              <a:cxnLst/>
              <a:rect l="l" t="t" r="r" b="b"/>
              <a:pathLst>
                <a:path w="80645" h="62229">
                  <a:moveTo>
                    <a:pt x="88" y="4902"/>
                  </a:moveTo>
                  <a:lnTo>
                    <a:pt x="14008" y="30975"/>
                  </a:lnTo>
                  <a:lnTo>
                    <a:pt x="16662" y="36207"/>
                  </a:lnTo>
                  <a:lnTo>
                    <a:pt x="18224" y="33185"/>
                  </a:lnTo>
                  <a:lnTo>
                    <a:pt x="19735" y="30175"/>
                  </a:lnTo>
                  <a:lnTo>
                    <a:pt x="21526" y="41821"/>
                  </a:lnTo>
                  <a:lnTo>
                    <a:pt x="24511" y="42811"/>
                  </a:lnTo>
                  <a:lnTo>
                    <a:pt x="27482" y="43789"/>
                  </a:lnTo>
                  <a:lnTo>
                    <a:pt x="26568" y="53721"/>
                  </a:lnTo>
                  <a:lnTo>
                    <a:pt x="30111" y="56743"/>
                  </a:lnTo>
                  <a:lnTo>
                    <a:pt x="33642" y="59740"/>
                  </a:lnTo>
                  <a:lnTo>
                    <a:pt x="35902" y="48907"/>
                  </a:lnTo>
                  <a:lnTo>
                    <a:pt x="38569" y="42214"/>
                  </a:lnTo>
                  <a:lnTo>
                    <a:pt x="43129" y="36664"/>
                  </a:lnTo>
                  <a:lnTo>
                    <a:pt x="44272" y="41427"/>
                  </a:lnTo>
                  <a:lnTo>
                    <a:pt x="45440" y="46177"/>
                  </a:lnTo>
                  <a:lnTo>
                    <a:pt x="47828" y="60540"/>
                  </a:lnTo>
                  <a:lnTo>
                    <a:pt x="49885" y="55359"/>
                  </a:lnTo>
                  <a:lnTo>
                    <a:pt x="51930" y="50165"/>
                  </a:lnTo>
                  <a:lnTo>
                    <a:pt x="53695" y="53416"/>
                  </a:lnTo>
                  <a:lnTo>
                    <a:pt x="56134" y="52362"/>
                  </a:lnTo>
                  <a:lnTo>
                    <a:pt x="58572" y="51308"/>
                  </a:lnTo>
                  <a:lnTo>
                    <a:pt x="58140" y="58407"/>
                  </a:lnTo>
                  <a:lnTo>
                    <a:pt x="59740" y="60261"/>
                  </a:lnTo>
                  <a:lnTo>
                    <a:pt x="61366" y="62141"/>
                  </a:lnTo>
                  <a:lnTo>
                    <a:pt x="65506" y="55968"/>
                  </a:lnTo>
                  <a:lnTo>
                    <a:pt x="66929" y="55753"/>
                  </a:lnTo>
                  <a:lnTo>
                    <a:pt x="68376" y="55537"/>
                  </a:lnTo>
                  <a:lnTo>
                    <a:pt x="69659" y="53962"/>
                  </a:lnTo>
                  <a:lnTo>
                    <a:pt x="71475" y="57924"/>
                  </a:lnTo>
                  <a:lnTo>
                    <a:pt x="73279" y="61874"/>
                  </a:lnTo>
                  <a:lnTo>
                    <a:pt x="78879" y="59677"/>
                  </a:lnTo>
                  <a:lnTo>
                    <a:pt x="80187" y="50368"/>
                  </a:lnTo>
                  <a:lnTo>
                    <a:pt x="72504" y="45161"/>
                  </a:lnTo>
                  <a:lnTo>
                    <a:pt x="70827" y="46799"/>
                  </a:lnTo>
                  <a:lnTo>
                    <a:pt x="69164" y="48437"/>
                  </a:lnTo>
                  <a:lnTo>
                    <a:pt x="65570" y="56654"/>
                  </a:lnTo>
                  <a:lnTo>
                    <a:pt x="63525" y="54140"/>
                  </a:lnTo>
                  <a:lnTo>
                    <a:pt x="61480" y="51612"/>
                  </a:lnTo>
                  <a:lnTo>
                    <a:pt x="63754" y="48501"/>
                  </a:lnTo>
                  <a:lnTo>
                    <a:pt x="64693" y="46951"/>
                  </a:lnTo>
                  <a:lnTo>
                    <a:pt x="65633" y="45427"/>
                  </a:lnTo>
                  <a:lnTo>
                    <a:pt x="67094" y="37503"/>
                  </a:lnTo>
                  <a:lnTo>
                    <a:pt x="65239" y="37071"/>
                  </a:lnTo>
                  <a:lnTo>
                    <a:pt x="63385" y="36626"/>
                  </a:lnTo>
                  <a:lnTo>
                    <a:pt x="59436" y="32981"/>
                  </a:lnTo>
                  <a:lnTo>
                    <a:pt x="59766" y="36436"/>
                  </a:lnTo>
                  <a:lnTo>
                    <a:pt x="60058" y="39903"/>
                  </a:lnTo>
                  <a:lnTo>
                    <a:pt x="56388" y="43205"/>
                  </a:lnTo>
                  <a:lnTo>
                    <a:pt x="54648" y="39966"/>
                  </a:lnTo>
                  <a:lnTo>
                    <a:pt x="52908" y="36703"/>
                  </a:lnTo>
                  <a:lnTo>
                    <a:pt x="47891" y="33197"/>
                  </a:lnTo>
                  <a:lnTo>
                    <a:pt x="45415" y="30048"/>
                  </a:lnTo>
                  <a:lnTo>
                    <a:pt x="43637" y="30289"/>
                  </a:lnTo>
                  <a:lnTo>
                    <a:pt x="41859" y="30556"/>
                  </a:lnTo>
                  <a:lnTo>
                    <a:pt x="38214" y="30378"/>
                  </a:lnTo>
                  <a:lnTo>
                    <a:pt x="36906" y="31940"/>
                  </a:lnTo>
                  <a:lnTo>
                    <a:pt x="35610" y="33540"/>
                  </a:lnTo>
                  <a:lnTo>
                    <a:pt x="25133" y="25882"/>
                  </a:lnTo>
                  <a:lnTo>
                    <a:pt x="24828" y="22428"/>
                  </a:lnTo>
                  <a:lnTo>
                    <a:pt x="24511" y="18986"/>
                  </a:lnTo>
                  <a:lnTo>
                    <a:pt x="24955" y="11912"/>
                  </a:lnTo>
                  <a:lnTo>
                    <a:pt x="22466" y="12255"/>
                  </a:lnTo>
                  <a:lnTo>
                    <a:pt x="19964" y="12611"/>
                  </a:lnTo>
                  <a:lnTo>
                    <a:pt x="17602" y="18554"/>
                  </a:lnTo>
                  <a:lnTo>
                    <a:pt x="15011" y="14008"/>
                  </a:lnTo>
                  <a:lnTo>
                    <a:pt x="12433" y="9474"/>
                  </a:lnTo>
                  <a:lnTo>
                    <a:pt x="12217" y="15113"/>
                  </a:lnTo>
                  <a:lnTo>
                    <a:pt x="10033" y="14719"/>
                  </a:lnTo>
                  <a:lnTo>
                    <a:pt x="7785" y="14325"/>
                  </a:lnTo>
                  <a:lnTo>
                    <a:pt x="6743" y="2578"/>
                  </a:lnTo>
                  <a:lnTo>
                    <a:pt x="5562" y="5549"/>
                  </a:lnTo>
                  <a:lnTo>
                    <a:pt x="4381" y="8483"/>
                  </a:lnTo>
                  <a:lnTo>
                    <a:pt x="0" y="0"/>
                  </a:lnTo>
                  <a:lnTo>
                    <a:pt x="76" y="4889"/>
                  </a:lnTo>
                  <a:close/>
                </a:path>
              </a:pathLst>
            </a:custGeom>
            <a:ln w="3175">
              <a:solidFill>
                <a:srgbClr val="254B30"/>
              </a:solidFill>
            </a:ln>
          </p:spPr>
          <p:txBody>
            <a:bodyPr wrap="square" lIns="0" tIns="0" rIns="0" bIns="0" rtlCol="0"/>
            <a:lstStyle/>
            <a:p>
              <a:endParaRPr/>
            </a:p>
          </p:txBody>
        </p:sp>
        <p:sp>
          <p:nvSpPr>
            <p:cNvPr id="6751" name="object 179">
              <a:extLst>
                <a:ext uri="{FF2B5EF4-FFF2-40B4-BE49-F238E27FC236}">
                  <a16:creationId xmlns:a16="http://schemas.microsoft.com/office/drawing/2014/main" id="{75F8CC22-E978-4570-8BB2-1224DAB71E14}"/>
                </a:ext>
              </a:extLst>
            </p:cNvPr>
            <p:cNvSpPr/>
            <p:nvPr/>
          </p:nvSpPr>
          <p:spPr>
            <a:xfrm>
              <a:off x="4549030" y="8736800"/>
              <a:ext cx="101782" cy="52806"/>
            </a:xfrm>
            <a:prstGeom prst="rect">
              <a:avLst/>
            </a:prstGeom>
            <a:blipFill>
              <a:blip r:embed="rId7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752" name="object 180">
              <a:extLst>
                <a:ext uri="{FF2B5EF4-FFF2-40B4-BE49-F238E27FC236}">
                  <a16:creationId xmlns:a16="http://schemas.microsoft.com/office/drawing/2014/main" id="{37EFDB31-CCFE-4CAE-9A6D-831372DC2F71}"/>
                </a:ext>
              </a:extLst>
            </p:cNvPr>
            <p:cNvSpPr/>
            <p:nvPr/>
          </p:nvSpPr>
          <p:spPr>
            <a:xfrm>
              <a:off x="4549028" y="8734061"/>
              <a:ext cx="102235" cy="55880"/>
            </a:xfrm>
            <a:custGeom>
              <a:avLst/>
              <a:gdLst/>
              <a:ahLst/>
              <a:cxnLst/>
              <a:rect l="l" t="t" r="r" b="b"/>
              <a:pathLst>
                <a:path w="102235" h="55879">
                  <a:moveTo>
                    <a:pt x="13868" y="52362"/>
                  </a:moveTo>
                  <a:lnTo>
                    <a:pt x="16001" y="53149"/>
                  </a:lnTo>
                  <a:lnTo>
                    <a:pt x="24523" y="38087"/>
                  </a:lnTo>
                  <a:lnTo>
                    <a:pt x="27203" y="38861"/>
                  </a:lnTo>
                  <a:lnTo>
                    <a:pt x="29857" y="39662"/>
                  </a:lnTo>
                  <a:lnTo>
                    <a:pt x="35178" y="29349"/>
                  </a:lnTo>
                  <a:lnTo>
                    <a:pt x="37820" y="30149"/>
                  </a:lnTo>
                  <a:lnTo>
                    <a:pt x="40500" y="30924"/>
                  </a:lnTo>
                  <a:lnTo>
                    <a:pt x="46901" y="26974"/>
                  </a:lnTo>
                  <a:lnTo>
                    <a:pt x="48501" y="30149"/>
                  </a:lnTo>
                  <a:lnTo>
                    <a:pt x="50101" y="33312"/>
                  </a:lnTo>
                  <a:lnTo>
                    <a:pt x="44437" y="33362"/>
                  </a:lnTo>
                  <a:lnTo>
                    <a:pt x="42113" y="35699"/>
                  </a:lnTo>
                  <a:lnTo>
                    <a:pt x="39776" y="38049"/>
                  </a:lnTo>
                  <a:lnTo>
                    <a:pt x="30378" y="46799"/>
                  </a:lnTo>
                  <a:lnTo>
                    <a:pt x="33591" y="48374"/>
                  </a:lnTo>
                  <a:lnTo>
                    <a:pt x="36766" y="49961"/>
                  </a:lnTo>
                  <a:lnTo>
                    <a:pt x="42646" y="42049"/>
                  </a:lnTo>
                  <a:lnTo>
                    <a:pt x="45313" y="40449"/>
                  </a:lnTo>
                  <a:lnTo>
                    <a:pt x="47967" y="38861"/>
                  </a:lnTo>
                  <a:lnTo>
                    <a:pt x="40766" y="51841"/>
                  </a:lnTo>
                  <a:lnTo>
                    <a:pt x="44246" y="49174"/>
                  </a:lnTo>
                  <a:lnTo>
                    <a:pt x="47688" y="46520"/>
                  </a:lnTo>
                  <a:lnTo>
                    <a:pt x="52768" y="39662"/>
                  </a:lnTo>
                  <a:lnTo>
                    <a:pt x="55422" y="39662"/>
                  </a:lnTo>
                  <a:lnTo>
                    <a:pt x="55219" y="42220"/>
                  </a:lnTo>
                  <a:lnTo>
                    <a:pt x="52516" y="47805"/>
                  </a:lnTo>
                  <a:lnTo>
                    <a:pt x="50206" y="53281"/>
                  </a:lnTo>
                  <a:lnTo>
                    <a:pt x="51180" y="55511"/>
                  </a:lnTo>
                  <a:lnTo>
                    <a:pt x="55943" y="54952"/>
                  </a:lnTo>
                  <a:lnTo>
                    <a:pt x="56502" y="49961"/>
                  </a:lnTo>
                  <a:lnTo>
                    <a:pt x="59702" y="49961"/>
                  </a:lnTo>
                  <a:lnTo>
                    <a:pt x="62903" y="49961"/>
                  </a:lnTo>
                  <a:lnTo>
                    <a:pt x="61277" y="35699"/>
                  </a:lnTo>
                  <a:lnTo>
                    <a:pt x="64490" y="36474"/>
                  </a:lnTo>
                  <a:lnTo>
                    <a:pt x="67690" y="37287"/>
                  </a:lnTo>
                  <a:lnTo>
                    <a:pt x="71412" y="34912"/>
                  </a:lnTo>
                  <a:lnTo>
                    <a:pt x="71958" y="39662"/>
                  </a:lnTo>
                  <a:lnTo>
                    <a:pt x="72478" y="44411"/>
                  </a:lnTo>
                  <a:lnTo>
                    <a:pt x="64490" y="51561"/>
                  </a:lnTo>
                  <a:lnTo>
                    <a:pt x="67144" y="53136"/>
                  </a:lnTo>
                  <a:lnTo>
                    <a:pt x="69824" y="54724"/>
                  </a:lnTo>
                  <a:lnTo>
                    <a:pt x="78346" y="45211"/>
                  </a:lnTo>
                  <a:lnTo>
                    <a:pt x="81546" y="44411"/>
                  </a:lnTo>
                  <a:lnTo>
                    <a:pt x="81476" y="45914"/>
                  </a:lnTo>
                  <a:lnTo>
                    <a:pt x="78611" y="49868"/>
                  </a:lnTo>
                  <a:lnTo>
                    <a:pt x="76144" y="53671"/>
                  </a:lnTo>
                  <a:lnTo>
                    <a:pt x="77266" y="54724"/>
                  </a:lnTo>
                  <a:lnTo>
                    <a:pt x="82613" y="53136"/>
                  </a:lnTo>
                  <a:lnTo>
                    <a:pt x="88468" y="44411"/>
                  </a:lnTo>
                  <a:lnTo>
                    <a:pt x="91122" y="49961"/>
                  </a:lnTo>
                  <a:lnTo>
                    <a:pt x="93789" y="55511"/>
                  </a:lnTo>
                  <a:lnTo>
                    <a:pt x="101790" y="49961"/>
                  </a:lnTo>
                  <a:lnTo>
                    <a:pt x="101790" y="47599"/>
                  </a:lnTo>
                  <a:lnTo>
                    <a:pt x="101790" y="45211"/>
                  </a:lnTo>
                  <a:lnTo>
                    <a:pt x="95935" y="38087"/>
                  </a:lnTo>
                  <a:lnTo>
                    <a:pt x="94843" y="34899"/>
                  </a:lnTo>
                  <a:lnTo>
                    <a:pt x="93789" y="31737"/>
                  </a:lnTo>
                  <a:lnTo>
                    <a:pt x="93789" y="34099"/>
                  </a:lnTo>
                  <a:lnTo>
                    <a:pt x="89534" y="34099"/>
                  </a:lnTo>
                  <a:lnTo>
                    <a:pt x="85280" y="34099"/>
                  </a:lnTo>
                  <a:lnTo>
                    <a:pt x="82600" y="31737"/>
                  </a:lnTo>
                  <a:lnTo>
                    <a:pt x="81013" y="27774"/>
                  </a:lnTo>
                  <a:lnTo>
                    <a:pt x="79413" y="23799"/>
                  </a:lnTo>
                  <a:lnTo>
                    <a:pt x="71958" y="24587"/>
                  </a:lnTo>
                  <a:lnTo>
                    <a:pt x="71958" y="26974"/>
                  </a:lnTo>
                  <a:lnTo>
                    <a:pt x="69824" y="27774"/>
                  </a:lnTo>
                  <a:lnTo>
                    <a:pt x="67690" y="28549"/>
                  </a:lnTo>
                  <a:lnTo>
                    <a:pt x="63411" y="21437"/>
                  </a:lnTo>
                  <a:lnTo>
                    <a:pt x="60236" y="22224"/>
                  </a:lnTo>
                  <a:lnTo>
                    <a:pt x="57022" y="22999"/>
                  </a:lnTo>
                  <a:lnTo>
                    <a:pt x="53835" y="17475"/>
                  </a:lnTo>
                  <a:lnTo>
                    <a:pt x="53289" y="11912"/>
                  </a:lnTo>
                  <a:lnTo>
                    <a:pt x="52768" y="6362"/>
                  </a:lnTo>
                  <a:lnTo>
                    <a:pt x="43687" y="0"/>
                  </a:lnTo>
                  <a:lnTo>
                    <a:pt x="43687" y="3987"/>
                  </a:lnTo>
                  <a:lnTo>
                    <a:pt x="43687" y="7950"/>
                  </a:lnTo>
                  <a:lnTo>
                    <a:pt x="46901" y="12699"/>
                  </a:lnTo>
                  <a:lnTo>
                    <a:pt x="45846" y="15087"/>
                  </a:lnTo>
                  <a:lnTo>
                    <a:pt x="44767" y="17475"/>
                  </a:lnTo>
                  <a:lnTo>
                    <a:pt x="37820" y="6362"/>
                  </a:lnTo>
                  <a:lnTo>
                    <a:pt x="36245" y="7950"/>
                  </a:lnTo>
                  <a:lnTo>
                    <a:pt x="34620" y="9524"/>
                  </a:lnTo>
                  <a:lnTo>
                    <a:pt x="42113" y="12699"/>
                  </a:lnTo>
                  <a:lnTo>
                    <a:pt x="39979" y="14274"/>
                  </a:lnTo>
                  <a:lnTo>
                    <a:pt x="37820" y="15862"/>
                  </a:lnTo>
                  <a:lnTo>
                    <a:pt x="36245" y="14274"/>
                  </a:lnTo>
                  <a:lnTo>
                    <a:pt x="29857" y="11925"/>
                  </a:lnTo>
                  <a:lnTo>
                    <a:pt x="27190" y="9524"/>
                  </a:lnTo>
                  <a:lnTo>
                    <a:pt x="24510" y="7162"/>
                  </a:lnTo>
                  <a:lnTo>
                    <a:pt x="17056" y="5562"/>
                  </a:lnTo>
                  <a:lnTo>
                    <a:pt x="13868" y="11125"/>
                  </a:lnTo>
                  <a:lnTo>
                    <a:pt x="10667" y="16675"/>
                  </a:lnTo>
                  <a:lnTo>
                    <a:pt x="4254" y="19837"/>
                  </a:lnTo>
                  <a:lnTo>
                    <a:pt x="2146" y="19837"/>
                  </a:lnTo>
                  <a:lnTo>
                    <a:pt x="0" y="19837"/>
                  </a:lnTo>
                  <a:lnTo>
                    <a:pt x="0" y="22999"/>
                  </a:lnTo>
                  <a:lnTo>
                    <a:pt x="2146" y="23799"/>
                  </a:lnTo>
                  <a:lnTo>
                    <a:pt x="4254" y="24587"/>
                  </a:lnTo>
                  <a:lnTo>
                    <a:pt x="6946" y="22224"/>
                  </a:lnTo>
                  <a:lnTo>
                    <a:pt x="9601" y="21437"/>
                  </a:lnTo>
                  <a:lnTo>
                    <a:pt x="12268" y="20612"/>
                  </a:lnTo>
                  <a:lnTo>
                    <a:pt x="6413" y="24587"/>
                  </a:lnTo>
                  <a:lnTo>
                    <a:pt x="9601" y="24587"/>
                  </a:lnTo>
                  <a:lnTo>
                    <a:pt x="12801" y="24587"/>
                  </a:lnTo>
                  <a:lnTo>
                    <a:pt x="18668" y="19837"/>
                  </a:lnTo>
                  <a:lnTo>
                    <a:pt x="22377" y="22224"/>
                  </a:lnTo>
                  <a:lnTo>
                    <a:pt x="26111" y="24587"/>
                  </a:lnTo>
                  <a:lnTo>
                    <a:pt x="17056" y="30924"/>
                  </a:lnTo>
                  <a:lnTo>
                    <a:pt x="14401" y="30137"/>
                  </a:lnTo>
                  <a:lnTo>
                    <a:pt x="11734" y="29349"/>
                  </a:lnTo>
                  <a:lnTo>
                    <a:pt x="11734" y="38861"/>
                  </a:lnTo>
                  <a:lnTo>
                    <a:pt x="14401" y="36474"/>
                  </a:lnTo>
                  <a:lnTo>
                    <a:pt x="17056" y="34099"/>
                  </a:lnTo>
                  <a:lnTo>
                    <a:pt x="22923" y="34099"/>
                  </a:lnTo>
                  <a:lnTo>
                    <a:pt x="23977" y="30924"/>
                  </a:lnTo>
                  <a:lnTo>
                    <a:pt x="27190" y="31737"/>
                  </a:lnTo>
                  <a:lnTo>
                    <a:pt x="30378" y="32537"/>
                  </a:lnTo>
                  <a:lnTo>
                    <a:pt x="15468" y="44411"/>
                  </a:lnTo>
                  <a:lnTo>
                    <a:pt x="11722" y="51612"/>
                  </a:lnTo>
                  <a:lnTo>
                    <a:pt x="13855" y="52412"/>
                  </a:lnTo>
                  <a:close/>
                </a:path>
              </a:pathLst>
            </a:custGeom>
            <a:ln w="3175">
              <a:solidFill>
                <a:srgbClr val="254B30"/>
              </a:solidFill>
            </a:ln>
          </p:spPr>
          <p:txBody>
            <a:bodyPr wrap="square" lIns="0" tIns="0" rIns="0" bIns="0" rtlCol="0"/>
            <a:lstStyle/>
            <a:p>
              <a:endParaRPr/>
            </a:p>
          </p:txBody>
        </p:sp>
        <p:sp>
          <p:nvSpPr>
            <p:cNvPr id="6753" name="object 181">
              <a:extLst>
                <a:ext uri="{FF2B5EF4-FFF2-40B4-BE49-F238E27FC236}">
                  <a16:creationId xmlns:a16="http://schemas.microsoft.com/office/drawing/2014/main" id="{B789BEEE-64DD-4C7D-B02C-69A9CA5F0BD7}"/>
                </a:ext>
              </a:extLst>
            </p:cNvPr>
            <p:cNvSpPr/>
            <p:nvPr/>
          </p:nvSpPr>
          <p:spPr>
            <a:xfrm>
              <a:off x="4588903" y="8588070"/>
              <a:ext cx="54495" cy="63106"/>
            </a:xfrm>
            <a:prstGeom prst="rect">
              <a:avLst/>
            </a:prstGeom>
            <a:blipFill>
              <a:blip r:embed="rId7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754" name="object 182">
              <a:extLst>
                <a:ext uri="{FF2B5EF4-FFF2-40B4-BE49-F238E27FC236}">
                  <a16:creationId xmlns:a16="http://schemas.microsoft.com/office/drawing/2014/main" id="{7182389D-7239-4C19-A35E-EBD0897C14BB}"/>
                </a:ext>
              </a:extLst>
            </p:cNvPr>
            <p:cNvSpPr/>
            <p:nvPr/>
          </p:nvSpPr>
          <p:spPr>
            <a:xfrm>
              <a:off x="4588903" y="8586206"/>
              <a:ext cx="54610" cy="65405"/>
            </a:xfrm>
            <a:custGeom>
              <a:avLst/>
              <a:gdLst/>
              <a:ahLst/>
              <a:cxnLst/>
              <a:rect l="l" t="t" r="r" b="b"/>
              <a:pathLst>
                <a:path w="54610" h="65404">
                  <a:moveTo>
                    <a:pt x="3175" y="32842"/>
                  </a:moveTo>
                  <a:lnTo>
                    <a:pt x="4267" y="34201"/>
                  </a:lnTo>
                  <a:lnTo>
                    <a:pt x="11544" y="26428"/>
                  </a:lnTo>
                  <a:lnTo>
                    <a:pt x="12954" y="27990"/>
                  </a:lnTo>
                  <a:lnTo>
                    <a:pt x="14338" y="29565"/>
                  </a:lnTo>
                  <a:lnTo>
                    <a:pt x="19050" y="24066"/>
                  </a:lnTo>
                  <a:lnTo>
                    <a:pt x="20459" y="25628"/>
                  </a:lnTo>
                  <a:lnTo>
                    <a:pt x="21844" y="27203"/>
                  </a:lnTo>
                  <a:lnTo>
                    <a:pt x="26136" y="26720"/>
                  </a:lnTo>
                  <a:lnTo>
                    <a:pt x="26543" y="29616"/>
                  </a:lnTo>
                  <a:lnTo>
                    <a:pt x="26936" y="32524"/>
                  </a:lnTo>
                  <a:lnTo>
                    <a:pt x="23698" y="30429"/>
                  </a:lnTo>
                  <a:lnTo>
                    <a:pt x="21983" y="31267"/>
                  </a:lnTo>
                  <a:lnTo>
                    <a:pt x="20269" y="32092"/>
                  </a:lnTo>
                  <a:lnTo>
                    <a:pt x="13500" y="34963"/>
                  </a:lnTo>
                  <a:lnTo>
                    <a:pt x="15074" y="37299"/>
                  </a:lnTo>
                  <a:lnTo>
                    <a:pt x="16649" y="39649"/>
                  </a:lnTo>
                  <a:lnTo>
                    <a:pt x="21272" y="36080"/>
                  </a:lnTo>
                  <a:lnTo>
                    <a:pt x="23037" y="35902"/>
                  </a:lnTo>
                  <a:lnTo>
                    <a:pt x="24828" y="35750"/>
                  </a:lnTo>
                  <a:lnTo>
                    <a:pt x="18618" y="42506"/>
                  </a:lnTo>
                  <a:lnTo>
                    <a:pt x="21018" y="41859"/>
                  </a:lnTo>
                  <a:lnTo>
                    <a:pt x="23431" y="41211"/>
                  </a:lnTo>
                  <a:lnTo>
                    <a:pt x="27419" y="38138"/>
                  </a:lnTo>
                  <a:lnTo>
                    <a:pt x="28943" y="39115"/>
                  </a:lnTo>
                  <a:lnTo>
                    <a:pt x="30467" y="40119"/>
                  </a:lnTo>
                  <a:lnTo>
                    <a:pt x="21145" y="47688"/>
                  </a:lnTo>
                  <a:lnTo>
                    <a:pt x="23964" y="49047"/>
                  </a:lnTo>
                  <a:lnTo>
                    <a:pt x="26771" y="50406"/>
                  </a:lnTo>
                  <a:lnTo>
                    <a:pt x="27876" y="47015"/>
                  </a:lnTo>
                  <a:lnTo>
                    <a:pt x="29718" y="48209"/>
                  </a:lnTo>
                  <a:lnTo>
                    <a:pt x="31546" y="49390"/>
                  </a:lnTo>
                  <a:lnTo>
                    <a:pt x="32943" y="38430"/>
                  </a:lnTo>
                  <a:lnTo>
                    <a:pt x="34632" y="40195"/>
                  </a:lnTo>
                  <a:lnTo>
                    <a:pt x="36334" y="41973"/>
                  </a:lnTo>
                  <a:lnTo>
                    <a:pt x="38849" y="41617"/>
                  </a:lnTo>
                  <a:lnTo>
                    <a:pt x="38366" y="45288"/>
                  </a:lnTo>
                  <a:lnTo>
                    <a:pt x="37909" y="48945"/>
                  </a:lnTo>
                  <a:lnTo>
                    <a:pt x="32194" y="51142"/>
                  </a:lnTo>
                  <a:lnTo>
                    <a:pt x="33464" y="53301"/>
                  </a:lnTo>
                  <a:lnTo>
                    <a:pt x="34734" y="55435"/>
                  </a:lnTo>
                  <a:lnTo>
                    <a:pt x="41148" y="51701"/>
                  </a:lnTo>
                  <a:lnTo>
                    <a:pt x="43078" y="52323"/>
                  </a:lnTo>
                  <a:lnTo>
                    <a:pt x="45046" y="52920"/>
                  </a:lnTo>
                  <a:lnTo>
                    <a:pt x="35687" y="57403"/>
                  </a:lnTo>
                  <a:lnTo>
                    <a:pt x="38989" y="58216"/>
                  </a:lnTo>
                  <a:lnTo>
                    <a:pt x="42265" y="59054"/>
                  </a:lnTo>
                  <a:lnTo>
                    <a:pt x="47028" y="54914"/>
                  </a:lnTo>
                  <a:lnTo>
                    <a:pt x="47650" y="59943"/>
                  </a:lnTo>
                  <a:lnTo>
                    <a:pt x="48285" y="64960"/>
                  </a:lnTo>
                  <a:lnTo>
                    <a:pt x="53746" y="63919"/>
                  </a:lnTo>
                  <a:lnTo>
                    <a:pt x="54114" y="62204"/>
                  </a:lnTo>
                  <a:lnTo>
                    <a:pt x="54495" y="60477"/>
                  </a:lnTo>
                  <a:lnTo>
                    <a:pt x="52324" y="53085"/>
                  </a:lnTo>
                  <a:lnTo>
                    <a:pt x="52222" y="50355"/>
                  </a:lnTo>
                  <a:lnTo>
                    <a:pt x="52108" y="47675"/>
                  </a:lnTo>
                  <a:lnTo>
                    <a:pt x="51739" y="49390"/>
                  </a:lnTo>
                  <a:lnTo>
                    <a:pt x="49314" y="47802"/>
                  </a:lnTo>
                  <a:lnTo>
                    <a:pt x="46875" y="46227"/>
                  </a:lnTo>
                  <a:lnTo>
                    <a:pt x="45732" y="43510"/>
                  </a:lnTo>
                  <a:lnTo>
                    <a:pt x="45478" y="40017"/>
                  </a:lnTo>
                  <a:lnTo>
                    <a:pt x="45199" y="36550"/>
                  </a:lnTo>
                  <a:lnTo>
                    <a:pt x="40805" y="34328"/>
                  </a:lnTo>
                  <a:lnTo>
                    <a:pt x="40424" y="36080"/>
                  </a:lnTo>
                  <a:lnTo>
                    <a:pt x="39077" y="35852"/>
                  </a:lnTo>
                  <a:lnTo>
                    <a:pt x="37744" y="35623"/>
                  </a:lnTo>
                  <a:lnTo>
                    <a:pt x="36449" y="28854"/>
                  </a:lnTo>
                  <a:lnTo>
                    <a:pt x="34505" y="28219"/>
                  </a:lnTo>
                  <a:lnTo>
                    <a:pt x="32562" y="27597"/>
                  </a:lnTo>
                  <a:lnTo>
                    <a:pt x="31623" y="22390"/>
                  </a:lnTo>
                  <a:lnTo>
                    <a:pt x="32219" y="18135"/>
                  </a:lnTo>
                  <a:lnTo>
                    <a:pt x="32804" y="13906"/>
                  </a:lnTo>
                  <a:lnTo>
                    <a:pt x="28651" y="5905"/>
                  </a:lnTo>
                  <a:lnTo>
                    <a:pt x="28016" y="8801"/>
                  </a:lnTo>
                  <a:lnTo>
                    <a:pt x="27368" y="11671"/>
                  </a:lnTo>
                  <a:lnTo>
                    <a:pt x="28422" y="16344"/>
                  </a:lnTo>
                  <a:lnTo>
                    <a:pt x="27432" y="17678"/>
                  </a:lnTo>
                  <a:lnTo>
                    <a:pt x="26454" y="18999"/>
                  </a:lnTo>
                  <a:lnTo>
                    <a:pt x="24295" y="8343"/>
                  </a:lnTo>
                  <a:lnTo>
                    <a:pt x="23113" y="8902"/>
                  </a:lnTo>
                  <a:lnTo>
                    <a:pt x="21945" y="9448"/>
                  </a:lnTo>
                  <a:lnTo>
                    <a:pt x="25717" y="14554"/>
                  </a:lnTo>
                  <a:lnTo>
                    <a:pt x="24206" y="14897"/>
                  </a:lnTo>
                  <a:lnTo>
                    <a:pt x="22745" y="15252"/>
                  </a:lnTo>
                  <a:lnTo>
                    <a:pt x="17678" y="6667"/>
                  </a:lnTo>
                  <a:lnTo>
                    <a:pt x="16560" y="3962"/>
                  </a:lnTo>
                  <a:lnTo>
                    <a:pt x="12547" y="0"/>
                  </a:lnTo>
                  <a:lnTo>
                    <a:pt x="9829" y="2844"/>
                  </a:lnTo>
                  <a:lnTo>
                    <a:pt x="7124" y="5689"/>
                  </a:lnTo>
                  <a:lnTo>
                    <a:pt x="2933" y="5613"/>
                  </a:lnTo>
                  <a:lnTo>
                    <a:pt x="1739" y="4825"/>
                  </a:lnTo>
                  <a:lnTo>
                    <a:pt x="520" y="4025"/>
                  </a:lnTo>
                  <a:lnTo>
                    <a:pt x="0" y="6349"/>
                  </a:lnTo>
                  <a:lnTo>
                    <a:pt x="1092" y="7696"/>
                  </a:lnTo>
                  <a:lnTo>
                    <a:pt x="2171" y="9067"/>
                  </a:lnTo>
                  <a:lnTo>
                    <a:pt x="4089" y="8343"/>
                  </a:lnTo>
                  <a:lnTo>
                    <a:pt x="5740" y="8762"/>
                  </a:lnTo>
                  <a:lnTo>
                    <a:pt x="7391" y="9182"/>
                  </a:lnTo>
                  <a:lnTo>
                    <a:pt x="3390" y="9867"/>
                  </a:lnTo>
                  <a:lnTo>
                    <a:pt x="5219" y="11087"/>
                  </a:lnTo>
                  <a:lnTo>
                    <a:pt x="7048" y="12255"/>
                  </a:lnTo>
                  <a:lnTo>
                    <a:pt x="11163" y="10972"/>
                  </a:lnTo>
                  <a:lnTo>
                    <a:pt x="12903" y="14109"/>
                  </a:lnTo>
                  <a:lnTo>
                    <a:pt x="14655" y="17233"/>
                  </a:lnTo>
                  <a:lnTo>
                    <a:pt x="8483" y="18465"/>
                  </a:lnTo>
                  <a:lnTo>
                    <a:pt x="7073" y="16890"/>
                  </a:lnTo>
                  <a:lnTo>
                    <a:pt x="5676" y="15316"/>
                  </a:lnTo>
                  <a:lnTo>
                    <a:pt x="4140" y="22224"/>
                  </a:lnTo>
                  <a:lnTo>
                    <a:pt x="6045" y="21488"/>
                  </a:lnTo>
                  <a:lnTo>
                    <a:pt x="7937" y="20751"/>
                  </a:lnTo>
                  <a:lnTo>
                    <a:pt x="11277" y="22948"/>
                  </a:lnTo>
                  <a:lnTo>
                    <a:pt x="12407" y="21056"/>
                  </a:lnTo>
                  <a:lnTo>
                    <a:pt x="14109" y="22821"/>
                  </a:lnTo>
                  <a:lnTo>
                    <a:pt x="15786" y="24587"/>
                  </a:lnTo>
                  <a:lnTo>
                    <a:pt x="5372" y="27673"/>
                  </a:lnTo>
                  <a:lnTo>
                    <a:pt x="2095" y="31470"/>
                  </a:lnTo>
                  <a:lnTo>
                    <a:pt x="3175" y="32842"/>
                  </a:lnTo>
                  <a:close/>
                </a:path>
              </a:pathLst>
            </a:custGeom>
            <a:ln w="3175">
              <a:solidFill>
                <a:srgbClr val="254B30"/>
              </a:solidFill>
            </a:ln>
          </p:spPr>
          <p:txBody>
            <a:bodyPr wrap="square" lIns="0" tIns="0" rIns="0" bIns="0" rtlCol="0"/>
            <a:lstStyle/>
            <a:p>
              <a:endParaRPr/>
            </a:p>
          </p:txBody>
        </p:sp>
        <p:sp>
          <p:nvSpPr>
            <p:cNvPr id="6755" name="object 183">
              <a:extLst>
                <a:ext uri="{FF2B5EF4-FFF2-40B4-BE49-F238E27FC236}">
                  <a16:creationId xmlns:a16="http://schemas.microsoft.com/office/drawing/2014/main" id="{9C340EFB-BB07-44FB-95B9-F3E658F9558B}"/>
                </a:ext>
              </a:extLst>
            </p:cNvPr>
            <p:cNvSpPr/>
            <p:nvPr/>
          </p:nvSpPr>
          <p:spPr>
            <a:xfrm>
              <a:off x="4624289" y="8536457"/>
              <a:ext cx="47718" cy="50723"/>
            </a:xfrm>
            <a:prstGeom prst="rect">
              <a:avLst/>
            </a:prstGeom>
            <a:blipFill>
              <a:blip r:embed="rId7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756" name="object 184">
              <a:extLst>
                <a:ext uri="{FF2B5EF4-FFF2-40B4-BE49-F238E27FC236}">
                  <a16:creationId xmlns:a16="http://schemas.microsoft.com/office/drawing/2014/main" id="{CDB1E780-7AD2-490D-ABCD-AC3C77780F08}"/>
                </a:ext>
              </a:extLst>
            </p:cNvPr>
            <p:cNvSpPr/>
            <p:nvPr/>
          </p:nvSpPr>
          <p:spPr>
            <a:xfrm>
              <a:off x="4624290" y="8536027"/>
              <a:ext cx="48260" cy="51435"/>
            </a:xfrm>
            <a:custGeom>
              <a:avLst/>
              <a:gdLst/>
              <a:ahLst/>
              <a:cxnLst/>
              <a:rect l="l" t="t" r="r" b="b"/>
              <a:pathLst>
                <a:path w="48260" h="51434">
                  <a:moveTo>
                    <a:pt x="44361" y="34823"/>
                  </a:moveTo>
                  <a:lnTo>
                    <a:pt x="43395" y="35788"/>
                  </a:lnTo>
                  <a:lnTo>
                    <a:pt x="37376" y="25882"/>
                  </a:lnTo>
                  <a:lnTo>
                    <a:pt x="36156" y="26949"/>
                  </a:lnTo>
                  <a:lnTo>
                    <a:pt x="34950" y="28016"/>
                  </a:lnTo>
                  <a:lnTo>
                    <a:pt x="31089" y="21132"/>
                  </a:lnTo>
                  <a:lnTo>
                    <a:pt x="29857" y="22225"/>
                  </a:lnTo>
                  <a:lnTo>
                    <a:pt x="28625" y="23279"/>
                  </a:lnTo>
                  <a:lnTo>
                    <a:pt x="24993" y="21399"/>
                  </a:lnTo>
                  <a:lnTo>
                    <a:pt x="24587" y="24066"/>
                  </a:lnTo>
                  <a:lnTo>
                    <a:pt x="24155" y="26746"/>
                  </a:lnTo>
                  <a:lnTo>
                    <a:pt x="26949" y="25781"/>
                  </a:lnTo>
                  <a:lnTo>
                    <a:pt x="28409" y="27152"/>
                  </a:lnTo>
                  <a:lnTo>
                    <a:pt x="29819" y="28524"/>
                  </a:lnTo>
                  <a:lnTo>
                    <a:pt x="35509" y="33515"/>
                  </a:lnTo>
                  <a:lnTo>
                    <a:pt x="34150" y="35267"/>
                  </a:lnTo>
                  <a:lnTo>
                    <a:pt x="32740" y="37020"/>
                  </a:lnTo>
                  <a:lnTo>
                    <a:pt x="28892" y="32042"/>
                  </a:lnTo>
                  <a:lnTo>
                    <a:pt x="27381" y="31305"/>
                  </a:lnTo>
                  <a:lnTo>
                    <a:pt x="25882" y="30581"/>
                  </a:lnTo>
                  <a:lnTo>
                    <a:pt x="30975" y="39128"/>
                  </a:lnTo>
                  <a:lnTo>
                    <a:pt x="28955" y="37719"/>
                  </a:lnTo>
                  <a:lnTo>
                    <a:pt x="26923" y="36296"/>
                  </a:lnTo>
                  <a:lnTo>
                    <a:pt x="23609" y="32016"/>
                  </a:lnTo>
                  <a:lnTo>
                    <a:pt x="22275" y="32486"/>
                  </a:lnTo>
                  <a:lnTo>
                    <a:pt x="20967" y="32943"/>
                  </a:lnTo>
                  <a:lnTo>
                    <a:pt x="28689" y="43319"/>
                  </a:lnTo>
                  <a:lnTo>
                    <a:pt x="26276" y="43726"/>
                  </a:lnTo>
                  <a:lnTo>
                    <a:pt x="23837" y="44132"/>
                  </a:lnTo>
                  <a:lnTo>
                    <a:pt x="22974" y="40462"/>
                  </a:lnTo>
                  <a:lnTo>
                    <a:pt x="21399" y="41008"/>
                  </a:lnTo>
                  <a:lnTo>
                    <a:pt x="19799" y="41554"/>
                  </a:lnTo>
                  <a:lnTo>
                    <a:pt x="18922" y="30492"/>
                  </a:lnTo>
                  <a:lnTo>
                    <a:pt x="17411" y="31648"/>
                  </a:lnTo>
                  <a:lnTo>
                    <a:pt x="15925" y="32804"/>
                  </a:lnTo>
                  <a:lnTo>
                    <a:pt x="13804" y="31661"/>
                  </a:lnTo>
                  <a:lnTo>
                    <a:pt x="14109" y="35344"/>
                  </a:lnTo>
                  <a:lnTo>
                    <a:pt x="14401" y="39039"/>
                  </a:lnTo>
                  <a:lnTo>
                    <a:pt x="19189" y="43053"/>
                  </a:lnTo>
                  <a:lnTo>
                    <a:pt x="18084" y="44716"/>
                  </a:lnTo>
                  <a:lnTo>
                    <a:pt x="16941" y="46380"/>
                  </a:lnTo>
                  <a:lnTo>
                    <a:pt x="11607" y="40665"/>
                  </a:lnTo>
                  <a:lnTo>
                    <a:pt x="9931" y="40640"/>
                  </a:lnTo>
                  <a:lnTo>
                    <a:pt x="8254" y="40589"/>
                  </a:lnTo>
                  <a:lnTo>
                    <a:pt x="16065" y="47955"/>
                  </a:lnTo>
                  <a:lnTo>
                    <a:pt x="13271" y="47688"/>
                  </a:lnTo>
                  <a:lnTo>
                    <a:pt x="10426" y="47409"/>
                  </a:lnTo>
                  <a:lnTo>
                    <a:pt x="6515" y="41846"/>
                  </a:lnTo>
                  <a:lnTo>
                    <a:pt x="5841" y="46494"/>
                  </a:lnTo>
                  <a:lnTo>
                    <a:pt x="5194" y="51168"/>
                  </a:lnTo>
                  <a:lnTo>
                    <a:pt x="558" y="48361"/>
                  </a:lnTo>
                  <a:lnTo>
                    <a:pt x="279" y="46570"/>
                  </a:lnTo>
                  <a:lnTo>
                    <a:pt x="0" y="44767"/>
                  </a:lnTo>
                  <a:lnTo>
                    <a:pt x="2031" y="38328"/>
                  </a:lnTo>
                  <a:lnTo>
                    <a:pt x="2209" y="35763"/>
                  </a:lnTo>
                  <a:lnTo>
                    <a:pt x="2362" y="33172"/>
                  </a:lnTo>
                  <a:lnTo>
                    <a:pt x="2641" y="34975"/>
                  </a:lnTo>
                  <a:lnTo>
                    <a:pt x="4737" y="34239"/>
                  </a:lnTo>
                  <a:lnTo>
                    <a:pt x="6857" y="33477"/>
                  </a:lnTo>
                  <a:lnTo>
                    <a:pt x="7899" y="31229"/>
                  </a:lnTo>
                  <a:lnTo>
                    <a:pt x="8229" y="27940"/>
                  </a:lnTo>
                  <a:lnTo>
                    <a:pt x="8534" y="24650"/>
                  </a:lnTo>
                  <a:lnTo>
                    <a:pt x="12318" y="23952"/>
                  </a:lnTo>
                  <a:lnTo>
                    <a:pt x="12585" y="25742"/>
                  </a:lnTo>
                  <a:lnTo>
                    <a:pt x="13741" y="25984"/>
                  </a:lnTo>
                  <a:lnTo>
                    <a:pt x="14884" y="26212"/>
                  </a:lnTo>
                  <a:lnTo>
                    <a:pt x="16154" y="20078"/>
                  </a:lnTo>
                  <a:lnTo>
                    <a:pt x="17830" y="20104"/>
                  </a:lnTo>
                  <a:lnTo>
                    <a:pt x="19519" y="20154"/>
                  </a:lnTo>
                  <a:lnTo>
                    <a:pt x="20421" y="15392"/>
                  </a:lnTo>
                  <a:lnTo>
                    <a:pt x="20040" y="11099"/>
                  </a:lnTo>
                  <a:lnTo>
                    <a:pt x="19634" y="6819"/>
                  </a:lnTo>
                  <a:lnTo>
                    <a:pt x="23367" y="431"/>
                  </a:lnTo>
                  <a:lnTo>
                    <a:pt x="23837" y="3429"/>
                  </a:lnTo>
                  <a:lnTo>
                    <a:pt x="24307" y="6438"/>
                  </a:lnTo>
                  <a:lnTo>
                    <a:pt x="23291" y="10591"/>
                  </a:lnTo>
                  <a:lnTo>
                    <a:pt x="24104" y="12217"/>
                  </a:lnTo>
                  <a:lnTo>
                    <a:pt x="24917" y="13830"/>
                  </a:lnTo>
                  <a:lnTo>
                    <a:pt x="27012" y="4203"/>
                  </a:lnTo>
                  <a:lnTo>
                    <a:pt x="28003" y="5130"/>
                  </a:lnTo>
                  <a:lnTo>
                    <a:pt x="28981" y="6057"/>
                  </a:lnTo>
                  <a:lnTo>
                    <a:pt x="25666" y="9753"/>
                  </a:lnTo>
                  <a:lnTo>
                    <a:pt x="26911" y="10591"/>
                  </a:lnTo>
                  <a:lnTo>
                    <a:pt x="28143" y="11430"/>
                  </a:lnTo>
                  <a:lnTo>
                    <a:pt x="28740" y="9944"/>
                  </a:lnTo>
                  <a:lnTo>
                    <a:pt x="31635" y="7023"/>
                  </a:lnTo>
                  <a:lnTo>
                    <a:pt x="32689" y="4762"/>
                  </a:lnTo>
                  <a:lnTo>
                    <a:pt x="33718" y="2489"/>
                  </a:lnTo>
                  <a:lnTo>
                    <a:pt x="37210" y="0"/>
                  </a:lnTo>
                  <a:lnTo>
                    <a:pt x="39458" y="3644"/>
                  </a:lnTo>
                  <a:lnTo>
                    <a:pt x="41706" y="7264"/>
                  </a:lnTo>
                  <a:lnTo>
                    <a:pt x="45250" y="8559"/>
                  </a:lnTo>
                  <a:lnTo>
                    <a:pt x="46291" y="8191"/>
                  </a:lnTo>
                  <a:lnTo>
                    <a:pt x="47358" y="7810"/>
                  </a:lnTo>
                  <a:lnTo>
                    <a:pt x="47713" y="10210"/>
                  </a:lnTo>
                  <a:lnTo>
                    <a:pt x="46761" y="11201"/>
                  </a:lnTo>
                  <a:lnTo>
                    <a:pt x="45796" y="12141"/>
                  </a:lnTo>
                  <a:lnTo>
                    <a:pt x="44195" y="10820"/>
                  </a:lnTo>
                  <a:lnTo>
                    <a:pt x="42773" y="10693"/>
                  </a:lnTo>
                  <a:lnTo>
                    <a:pt x="41363" y="10541"/>
                  </a:lnTo>
                  <a:lnTo>
                    <a:pt x="44742" y="12522"/>
                  </a:lnTo>
                  <a:lnTo>
                    <a:pt x="43154" y="13081"/>
                  </a:lnTo>
                  <a:lnTo>
                    <a:pt x="41579" y="13639"/>
                  </a:lnTo>
                  <a:lnTo>
                    <a:pt x="38112" y="11061"/>
                  </a:lnTo>
                  <a:lnTo>
                    <a:pt x="36550" y="13512"/>
                  </a:lnTo>
                  <a:lnTo>
                    <a:pt x="35001" y="15963"/>
                  </a:lnTo>
                  <a:lnTo>
                    <a:pt x="40233" y="19189"/>
                  </a:lnTo>
                  <a:lnTo>
                    <a:pt x="41452" y="18135"/>
                  </a:lnTo>
                  <a:lnTo>
                    <a:pt x="42684" y="17056"/>
                  </a:lnTo>
                  <a:lnTo>
                    <a:pt x="43802" y="24257"/>
                  </a:lnTo>
                  <a:lnTo>
                    <a:pt x="42202" y="22936"/>
                  </a:lnTo>
                  <a:lnTo>
                    <a:pt x="40601" y="21564"/>
                  </a:lnTo>
                  <a:lnTo>
                    <a:pt x="37680" y="22606"/>
                  </a:lnTo>
                  <a:lnTo>
                    <a:pt x="36791" y="20396"/>
                  </a:lnTo>
                  <a:lnTo>
                    <a:pt x="35318" y="21539"/>
                  </a:lnTo>
                  <a:lnTo>
                    <a:pt x="33832" y="22707"/>
                  </a:lnTo>
                  <a:lnTo>
                    <a:pt x="42633" y="29095"/>
                  </a:lnTo>
                  <a:lnTo>
                    <a:pt x="45326" y="33845"/>
                  </a:lnTo>
                  <a:lnTo>
                    <a:pt x="44361" y="34823"/>
                  </a:lnTo>
                  <a:close/>
                </a:path>
              </a:pathLst>
            </a:custGeom>
            <a:ln w="3175">
              <a:solidFill>
                <a:srgbClr val="254B30"/>
              </a:solidFill>
            </a:ln>
          </p:spPr>
          <p:txBody>
            <a:bodyPr wrap="square" lIns="0" tIns="0" rIns="0" bIns="0" rtlCol="0"/>
            <a:lstStyle/>
            <a:p>
              <a:endParaRPr/>
            </a:p>
          </p:txBody>
        </p:sp>
        <p:sp>
          <p:nvSpPr>
            <p:cNvPr id="6757" name="object 185">
              <a:extLst>
                <a:ext uri="{FF2B5EF4-FFF2-40B4-BE49-F238E27FC236}">
                  <a16:creationId xmlns:a16="http://schemas.microsoft.com/office/drawing/2014/main" id="{A34C91C8-8D59-48F6-A3CC-C31A741827A9}"/>
                </a:ext>
              </a:extLst>
            </p:cNvPr>
            <p:cNvSpPr/>
            <p:nvPr/>
          </p:nvSpPr>
          <p:spPr>
            <a:xfrm>
              <a:off x="4631143" y="8953169"/>
              <a:ext cx="103412" cy="59506"/>
            </a:xfrm>
            <a:prstGeom prst="rect">
              <a:avLst/>
            </a:prstGeom>
            <a:blipFill>
              <a:blip r:embed="rId7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758" name="object 186">
              <a:extLst>
                <a:ext uri="{FF2B5EF4-FFF2-40B4-BE49-F238E27FC236}">
                  <a16:creationId xmlns:a16="http://schemas.microsoft.com/office/drawing/2014/main" id="{62D3A1D4-AB76-4514-80FE-B54271FF85D6}"/>
                </a:ext>
              </a:extLst>
            </p:cNvPr>
            <p:cNvSpPr/>
            <p:nvPr/>
          </p:nvSpPr>
          <p:spPr>
            <a:xfrm>
              <a:off x="4631140" y="8952304"/>
              <a:ext cx="103505" cy="60960"/>
            </a:xfrm>
            <a:custGeom>
              <a:avLst/>
              <a:gdLst/>
              <a:ahLst/>
              <a:cxnLst/>
              <a:rect l="l" t="t" r="r" b="b"/>
              <a:pathLst>
                <a:path w="103504" h="60959">
                  <a:moveTo>
                    <a:pt x="75869" y="59639"/>
                  </a:moveTo>
                  <a:lnTo>
                    <a:pt x="73634" y="58915"/>
                  </a:lnTo>
                  <a:lnTo>
                    <a:pt x="73304" y="44373"/>
                  </a:lnTo>
                  <a:lnTo>
                    <a:pt x="70599" y="43307"/>
                  </a:lnTo>
                  <a:lnTo>
                    <a:pt x="67868" y="42278"/>
                  </a:lnTo>
                  <a:lnTo>
                    <a:pt x="68097" y="32626"/>
                  </a:lnTo>
                  <a:lnTo>
                    <a:pt x="65392" y="31572"/>
                  </a:lnTo>
                  <a:lnTo>
                    <a:pt x="62674" y="30505"/>
                  </a:lnTo>
                  <a:lnTo>
                    <a:pt x="58966" y="24269"/>
                  </a:lnTo>
                  <a:lnTo>
                    <a:pt x="56057" y="25361"/>
                  </a:lnTo>
                  <a:lnTo>
                    <a:pt x="53136" y="26454"/>
                  </a:lnTo>
                  <a:lnTo>
                    <a:pt x="58102" y="29768"/>
                  </a:lnTo>
                  <a:lnTo>
                    <a:pt x="59042" y="32626"/>
                  </a:lnTo>
                  <a:lnTo>
                    <a:pt x="59956" y="35458"/>
                  </a:lnTo>
                  <a:lnTo>
                    <a:pt x="64046" y="46507"/>
                  </a:lnTo>
                  <a:lnTo>
                    <a:pt x="60464" y="45643"/>
                  </a:lnTo>
                  <a:lnTo>
                    <a:pt x="56934" y="44792"/>
                  </a:lnTo>
                  <a:lnTo>
                    <a:pt x="55562" y="36322"/>
                  </a:lnTo>
                  <a:lnTo>
                    <a:pt x="53962" y="33756"/>
                  </a:lnTo>
                  <a:lnTo>
                    <a:pt x="52387" y="31216"/>
                  </a:lnTo>
                  <a:lnTo>
                    <a:pt x="52552" y="43637"/>
                  </a:lnTo>
                  <a:lnTo>
                    <a:pt x="50761" y="39954"/>
                  </a:lnTo>
                  <a:lnTo>
                    <a:pt x="48996" y="36245"/>
                  </a:lnTo>
                  <a:lnTo>
                    <a:pt x="47802" y="28943"/>
                  </a:lnTo>
                  <a:lnTo>
                    <a:pt x="45491" y="27381"/>
                  </a:lnTo>
                  <a:lnTo>
                    <a:pt x="43167" y="25819"/>
                  </a:lnTo>
                  <a:lnTo>
                    <a:pt x="45618" y="43078"/>
                  </a:lnTo>
                  <a:lnTo>
                    <a:pt x="41694" y="39941"/>
                  </a:lnTo>
                  <a:lnTo>
                    <a:pt x="37795" y="36779"/>
                  </a:lnTo>
                  <a:lnTo>
                    <a:pt x="39674" y="33299"/>
                  </a:lnTo>
                  <a:lnTo>
                    <a:pt x="36842" y="31445"/>
                  </a:lnTo>
                  <a:lnTo>
                    <a:pt x="34074" y="29578"/>
                  </a:lnTo>
                  <a:lnTo>
                    <a:pt x="42240" y="21437"/>
                  </a:lnTo>
                  <a:lnTo>
                    <a:pt x="39052" y="20078"/>
                  </a:lnTo>
                  <a:lnTo>
                    <a:pt x="35864" y="18719"/>
                  </a:lnTo>
                  <a:lnTo>
                    <a:pt x="33718" y="15049"/>
                  </a:lnTo>
                  <a:lnTo>
                    <a:pt x="31000" y="17754"/>
                  </a:lnTo>
                  <a:lnTo>
                    <a:pt x="28270" y="20459"/>
                  </a:lnTo>
                  <a:lnTo>
                    <a:pt x="31889" y="29654"/>
                  </a:lnTo>
                  <a:lnTo>
                    <a:pt x="28816" y="29108"/>
                  </a:lnTo>
                  <a:lnTo>
                    <a:pt x="25717" y="28575"/>
                  </a:lnTo>
                  <a:lnTo>
                    <a:pt x="22783" y="17564"/>
                  </a:lnTo>
                  <a:lnTo>
                    <a:pt x="20345" y="15189"/>
                  </a:lnTo>
                  <a:lnTo>
                    <a:pt x="17932" y="12827"/>
                  </a:lnTo>
                  <a:lnTo>
                    <a:pt x="23126" y="28333"/>
                  </a:lnTo>
                  <a:lnTo>
                    <a:pt x="19189" y="24231"/>
                  </a:lnTo>
                  <a:lnTo>
                    <a:pt x="15290" y="20104"/>
                  </a:lnTo>
                  <a:lnTo>
                    <a:pt x="14287" y="11150"/>
                  </a:lnTo>
                  <a:lnTo>
                    <a:pt x="9309" y="13131"/>
                  </a:lnTo>
                  <a:lnTo>
                    <a:pt x="4356" y="15125"/>
                  </a:lnTo>
                  <a:lnTo>
                    <a:pt x="0" y="6934"/>
                  </a:lnTo>
                  <a:lnTo>
                    <a:pt x="1130" y="5410"/>
                  </a:lnTo>
                  <a:lnTo>
                    <a:pt x="2260" y="3911"/>
                  </a:lnTo>
                  <a:lnTo>
                    <a:pt x="10769" y="2781"/>
                  </a:lnTo>
                  <a:lnTo>
                    <a:pt x="13195" y="1384"/>
                  </a:lnTo>
                  <a:lnTo>
                    <a:pt x="15633" y="0"/>
                  </a:lnTo>
                  <a:lnTo>
                    <a:pt x="14490" y="1511"/>
                  </a:lnTo>
                  <a:lnTo>
                    <a:pt x="18249" y="4000"/>
                  </a:lnTo>
                  <a:lnTo>
                    <a:pt x="21970" y="6477"/>
                  </a:lnTo>
                  <a:lnTo>
                    <a:pt x="25425" y="6515"/>
                  </a:lnTo>
                  <a:lnTo>
                    <a:pt x="28701" y="4914"/>
                  </a:lnTo>
                  <a:lnTo>
                    <a:pt x="32003" y="3340"/>
                  </a:lnTo>
                  <a:lnTo>
                    <a:pt x="38138" y="8191"/>
                  </a:lnTo>
                  <a:lnTo>
                    <a:pt x="37020" y="9690"/>
                  </a:lnTo>
                  <a:lnTo>
                    <a:pt x="38519" y="11442"/>
                  </a:lnTo>
                  <a:lnTo>
                    <a:pt x="40004" y="13195"/>
                  </a:lnTo>
                  <a:lnTo>
                    <a:pt x="47116" y="11137"/>
                  </a:lnTo>
                  <a:lnTo>
                    <a:pt x="49542" y="13500"/>
                  </a:lnTo>
                  <a:lnTo>
                    <a:pt x="51968" y="15862"/>
                  </a:lnTo>
                  <a:lnTo>
                    <a:pt x="57416" y="14198"/>
                  </a:lnTo>
                  <a:lnTo>
                    <a:pt x="60490" y="10985"/>
                  </a:lnTo>
                  <a:lnTo>
                    <a:pt x="63588" y="7772"/>
                  </a:lnTo>
                  <a:lnTo>
                    <a:pt x="74536" y="9004"/>
                  </a:lnTo>
                  <a:lnTo>
                    <a:pt x="72643" y="11531"/>
                  </a:lnTo>
                  <a:lnTo>
                    <a:pt x="70751" y="14046"/>
                  </a:lnTo>
                  <a:lnTo>
                    <a:pt x="65722" y="15189"/>
                  </a:lnTo>
                  <a:lnTo>
                    <a:pt x="65519" y="17335"/>
                  </a:lnTo>
                  <a:lnTo>
                    <a:pt x="65316" y="19481"/>
                  </a:lnTo>
                  <a:lnTo>
                    <a:pt x="76657" y="16446"/>
                  </a:lnTo>
                  <a:lnTo>
                    <a:pt x="77292" y="18402"/>
                  </a:lnTo>
                  <a:lnTo>
                    <a:pt x="77952" y="20345"/>
                  </a:lnTo>
                  <a:lnTo>
                    <a:pt x="69900" y="17995"/>
                  </a:lnTo>
                  <a:lnTo>
                    <a:pt x="71043" y="20256"/>
                  </a:lnTo>
                  <a:lnTo>
                    <a:pt x="72148" y="22504"/>
                  </a:lnTo>
                  <a:lnTo>
                    <a:pt x="74307" y="22440"/>
                  </a:lnTo>
                  <a:lnTo>
                    <a:pt x="81013" y="24638"/>
                  </a:lnTo>
                  <a:lnTo>
                    <a:pt x="84480" y="24676"/>
                  </a:lnTo>
                  <a:lnTo>
                    <a:pt x="87947" y="24701"/>
                  </a:lnTo>
                  <a:lnTo>
                    <a:pt x="95237" y="28067"/>
                  </a:lnTo>
                  <a:lnTo>
                    <a:pt x="95415" y="33439"/>
                  </a:lnTo>
                  <a:lnTo>
                    <a:pt x="95580" y="38849"/>
                  </a:lnTo>
                  <a:lnTo>
                    <a:pt x="99644" y="44564"/>
                  </a:lnTo>
                  <a:lnTo>
                    <a:pt x="101549" y="45808"/>
                  </a:lnTo>
                  <a:lnTo>
                    <a:pt x="103416" y="47053"/>
                  </a:lnTo>
                  <a:lnTo>
                    <a:pt x="101904" y="49072"/>
                  </a:lnTo>
                  <a:lnTo>
                    <a:pt x="99644" y="48323"/>
                  </a:lnTo>
                  <a:lnTo>
                    <a:pt x="97421" y="47586"/>
                  </a:lnTo>
                  <a:lnTo>
                    <a:pt x="96215" y="44513"/>
                  </a:lnTo>
                  <a:lnTo>
                    <a:pt x="94272" y="42481"/>
                  </a:lnTo>
                  <a:lnTo>
                    <a:pt x="92290" y="40411"/>
                  </a:lnTo>
                  <a:lnTo>
                    <a:pt x="95542" y="46342"/>
                  </a:lnTo>
                  <a:lnTo>
                    <a:pt x="92748" y="44488"/>
                  </a:lnTo>
                  <a:lnTo>
                    <a:pt x="89954" y="42633"/>
                  </a:lnTo>
                  <a:lnTo>
                    <a:pt x="87058" y="36195"/>
                  </a:lnTo>
                  <a:lnTo>
                    <a:pt x="82702" y="35521"/>
                  </a:lnTo>
                  <a:lnTo>
                    <a:pt x="78282" y="34874"/>
                  </a:lnTo>
                  <a:lnTo>
                    <a:pt x="83223" y="44170"/>
                  </a:lnTo>
                  <a:lnTo>
                    <a:pt x="85902" y="45224"/>
                  </a:lnTo>
                  <a:lnTo>
                    <a:pt x="88633" y="46266"/>
                  </a:lnTo>
                  <a:lnTo>
                    <a:pt x="84124" y="52311"/>
                  </a:lnTo>
                  <a:lnTo>
                    <a:pt x="82892" y="49250"/>
                  </a:lnTo>
                  <a:lnTo>
                    <a:pt x="81711" y="46189"/>
                  </a:lnTo>
                  <a:lnTo>
                    <a:pt x="76568" y="42760"/>
                  </a:lnTo>
                  <a:lnTo>
                    <a:pt x="77152" y="40144"/>
                  </a:lnTo>
                  <a:lnTo>
                    <a:pt x="73977" y="38798"/>
                  </a:lnTo>
                  <a:lnTo>
                    <a:pt x="70789" y="37439"/>
                  </a:lnTo>
                  <a:lnTo>
                    <a:pt x="78219" y="53657"/>
                  </a:lnTo>
                  <a:lnTo>
                    <a:pt x="78079" y="60375"/>
                  </a:lnTo>
                  <a:lnTo>
                    <a:pt x="75844" y="59639"/>
                  </a:lnTo>
                  <a:close/>
                </a:path>
              </a:pathLst>
            </a:custGeom>
            <a:ln w="3175">
              <a:solidFill>
                <a:srgbClr val="254B30"/>
              </a:solidFill>
            </a:ln>
          </p:spPr>
          <p:txBody>
            <a:bodyPr wrap="square" lIns="0" tIns="0" rIns="0" bIns="0" rtlCol="0"/>
            <a:lstStyle/>
            <a:p>
              <a:endParaRPr/>
            </a:p>
          </p:txBody>
        </p:sp>
        <p:sp>
          <p:nvSpPr>
            <p:cNvPr id="6759" name="object 187">
              <a:extLst>
                <a:ext uri="{FF2B5EF4-FFF2-40B4-BE49-F238E27FC236}">
                  <a16:creationId xmlns:a16="http://schemas.microsoft.com/office/drawing/2014/main" id="{E85C33F2-CB9B-4C75-8F4C-28AF887484F3}"/>
                </a:ext>
              </a:extLst>
            </p:cNvPr>
            <p:cNvSpPr/>
            <p:nvPr/>
          </p:nvSpPr>
          <p:spPr>
            <a:xfrm>
              <a:off x="4636228" y="8908935"/>
              <a:ext cx="156332" cy="58292"/>
            </a:xfrm>
            <a:prstGeom prst="rect">
              <a:avLst/>
            </a:prstGeom>
            <a:blipFill>
              <a:blip r:embed="rId7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760" name="object 188">
              <a:extLst>
                <a:ext uri="{FF2B5EF4-FFF2-40B4-BE49-F238E27FC236}">
                  <a16:creationId xmlns:a16="http://schemas.microsoft.com/office/drawing/2014/main" id="{70DFE01B-DE79-49A9-AD05-2E2C5BDF4746}"/>
                </a:ext>
              </a:extLst>
            </p:cNvPr>
            <p:cNvSpPr/>
            <p:nvPr/>
          </p:nvSpPr>
          <p:spPr>
            <a:xfrm>
              <a:off x="4636221" y="8906672"/>
              <a:ext cx="156845" cy="60960"/>
            </a:xfrm>
            <a:custGeom>
              <a:avLst/>
              <a:gdLst/>
              <a:ahLst/>
              <a:cxnLst/>
              <a:rect l="l" t="t" r="r" b="b"/>
              <a:pathLst>
                <a:path w="156845" h="60959">
                  <a:moveTo>
                    <a:pt x="130111" y="60401"/>
                  </a:moveTo>
                  <a:lnTo>
                    <a:pt x="126809" y="60553"/>
                  </a:lnTo>
                  <a:lnTo>
                    <a:pt x="116776" y="43179"/>
                  </a:lnTo>
                  <a:lnTo>
                    <a:pt x="112699" y="43154"/>
                  </a:lnTo>
                  <a:lnTo>
                    <a:pt x="108585" y="43129"/>
                  </a:lnTo>
                  <a:lnTo>
                    <a:pt x="102450" y="31407"/>
                  </a:lnTo>
                  <a:lnTo>
                    <a:pt x="98374" y="31381"/>
                  </a:lnTo>
                  <a:lnTo>
                    <a:pt x="94297" y="31356"/>
                  </a:lnTo>
                  <a:lnTo>
                    <a:pt x="85496" y="25552"/>
                  </a:lnTo>
                  <a:lnTo>
                    <a:pt x="82550" y="28181"/>
                  </a:lnTo>
                  <a:lnTo>
                    <a:pt x="79629" y="30810"/>
                  </a:lnTo>
                  <a:lnTo>
                    <a:pt x="88049" y="32537"/>
                  </a:lnTo>
                  <a:lnTo>
                    <a:pt x="91084" y="35559"/>
                  </a:lnTo>
                  <a:lnTo>
                    <a:pt x="94719" y="39088"/>
                  </a:lnTo>
                  <a:lnTo>
                    <a:pt x="99344" y="43973"/>
                  </a:lnTo>
                  <a:lnTo>
                    <a:pt x="102451" y="48411"/>
                  </a:lnTo>
                  <a:lnTo>
                    <a:pt x="101536" y="50596"/>
                  </a:lnTo>
                  <a:lnTo>
                    <a:pt x="96532" y="51180"/>
                  </a:lnTo>
                  <a:lnTo>
                    <a:pt x="89204" y="41617"/>
                  </a:lnTo>
                  <a:lnTo>
                    <a:pt x="85496" y="39268"/>
                  </a:lnTo>
                  <a:lnTo>
                    <a:pt x="84624" y="40173"/>
                  </a:lnTo>
                  <a:lnTo>
                    <a:pt x="85921" y="44192"/>
                  </a:lnTo>
                  <a:lnTo>
                    <a:pt x="87028" y="47969"/>
                  </a:lnTo>
                  <a:lnTo>
                    <a:pt x="85585" y="48145"/>
                  </a:lnTo>
                  <a:lnTo>
                    <a:pt x="80886" y="44500"/>
                  </a:lnTo>
                  <a:lnTo>
                    <a:pt x="74574" y="36245"/>
                  </a:lnTo>
                  <a:lnTo>
                    <a:pt x="70624" y="35445"/>
                  </a:lnTo>
                  <a:lnTo>
                    <a:pt x="70485" y="38025"/>
                  </a:lnTo>
                  <a:lnTo>
                    <a:pt x="73533" y="44332"/>
                  </a:lnTo>
                  <a:lnTo>
                    <a:pt x="76018" y="50415"/>
                  </a:lnTo>
                  <a:lnTo>
                    <a:pt x="74193" y="52323"/>
                  </a:lnTo>
                  <a:lnTo>
                    <a:pt x="67208" y="50317"/>
                  </a:lnTo>
                  <a:lnTo>
                    <a:pt x="67246" y="45262"/>
                  </a:lnTo>
                  <a:lnTo>
                    <a:pt x="62496" y="44297"/>
                  </a:lnTo>
                  <a:lnTo>
                    <a:pt x="57746" y="43345"/>
                  </a:lnTo>
                  <a:lnTo>
                    <a:pt x="62623" y="29806"/>
                  </a:lnTo>
                  <a:lnTo>
                    <a:pt x="57721" y="29603"/>
                  </a:lnTo>
                  <a:lnTo>
                    <a:pt x="52844" y="29425"/>
                  </a:lnTo>
                  <a:lnTo>
                    <a:pt x="47713" y="25958"/>
                  </a:lnTo>
                  <a:lnTo>
                    <a:pt x="46088" y="30479"/>
                  </a:lnTo>
                  <a:lnTo>
                    <a:pt x="44475" y="34988"/>
                  </a:lnTo>
                  <a:lnTo>
                    <a:pt x="55105" y="44424"/>
                  </a:lnTo>
                  <a:lnTo>
                    <a:pt x="50888" y="45161"/>
                  </a:lnTo>
                  <a:lnTo>
                    <a:pt x="46634" y="45923"/>
                  </a:lnTo>
                  <a:lnTo>
                    <a:pt x="35623" y="34035"/>
                  </a:lnTo>
                  <a:lnTo>
                    <a:pt x="31026" y="32283"/>
                  </a:lnTo>
                  <a:lnTo>
                    <a:pt x="30859" y="33768"/>
                  </a:lnTo>
                  <a:lnTo>
                    <a:pt x="34428" y="38509"/>
                  </a:lnTo>
                  <a:lnTo>
                    <a:pt x="37432" y="42988"/>
                  </a:lnTo>
                  <a:lnTo>
                    <a:pt x="35572" y="43687"/>
                  </a:lnTo>
                  <a:lnTo>
                    <a:pt x="29952" y="40324"/>
                  </a:lnTo>
                  <a:lnTo>
                    <a:pt x="24672" y="36344"/>
                  </a:lnTo>
                  <a:lnTo>
                    <a:pt x="19902" y="33826"/>
                  </a:lnTo>
                  <a:lnTo>
                    <a:pt x="15811" y="34848"/>
                  </a:lnTo>
                  <a:lnTo>
                    <a:pt x="10922" y="39509"/>
                  </a:lnTo>
                  <a:lnTo>
                    <a:pt x="0" y="31635"/>
                  </a:lnTo>
                  <a:lnTo>
                    <a:pt x="431" y="29311"/>
                  </a:lnTo>
                  <a:lnTo>
                    <a:pt x="825" y="26962"/>
                  </a:lnTo>
                  <a:lnTo>
                    <a:pt x="10782" y="21716"/>
                  </a:lnTo>
                  <a:lnTo>
                    <a:pt x="12915" y="18922"/>
                  </a:lnTo>
                  <a:lnTo>
                    <a:pt x="15036" y="16116"/>
                  </a:lnTo>
                  <a:lnTo>
                    <a:pt x="14630" y="18465"/>
                  </a:lnTo>
                  <a:lnTo>
                    <a:pt x="20955" y="19748"/>
                  </a:lnTo>
                  <a:lnTo>
                    <a:pt x="27305" y="21018"/>
                  </a:lnTo>
                  <a:lnTo>
                    <a:pt x="31661" y="19481"/>
                  </a:lnTo>
                  <a:lnTo>
                    <a:pt x="34721" y="16065"/>
                  </a:lnTo>
                  <a:lnTo>
                    <a:pt x="37769" y="12661"/>
                  </a:lnTo>
                  <a:lnTo>
                    <a:pt x="48729" y="15684"/>
                  </a:lnTo>
                  <a:lnTo>
                    <a:pt x="48310" y="18021"/>
                  </a:lnTo>
                  <a:lnTo>
                    <a:pt x="51320" y="19443"/>
                  </a:lnTo>
                  <a:lnTo>
                    <a:pt x="54368" y="20853"/>
                  </a:lnTo>
                  <a:lnTo>
                    <a:pt x="61925" y="15125"/>
                  </a:lnTo>
                  <a:lnTo>
                    <a:pt x="66535" y="16865"/>
                  </a:lnTo>
                  <a:lnTo>
                    <a:pt x="71158" y="18605"/>
                  </a:lnTo>
                  <a:lnTo>
                    <a:pt x="76847" y="14096"/>
                  </a:lnTo>
                  <a:lnTo>
                    <a:pt x="78613" y="8801"/>
                  </a:lnTo>
                  <a:lnTo>
                    <a:pt x="80352" y="3530"/>
                  </a:lnTo>
                  <a:lnTo>
                    <a:pt x="94919" y="0"/>
                  </a:lnTo>
                  <a:lnTo>
                    <a:pt x="94221" y="3924"/>
                  </a:lnTo>
                  <a:lnTo>
                    <a:pt x="93522" y="7810"/>
                  </a:lnTo>
                  <a:lnTo>
                    <a:pt x="87972" y="11518"/>
                  </a:lnTo>
                  <a:lnTo>
                    <a:pt x="89128" y="14185"/>
                  </a:lnTo>
                  <a:lnTo>
                    <a:pt x="90309" y="16840"/>
                  </a:lnTo>
                  <a:lnTo>
                    <a:pt x="102501" y="8013"/>
                  </a:lnTo>
                  <a:lnTo>
                    <a:pt x="104597" y="10058"/>
                  </a:lnTo>
                  <a:lnTo>
                    <a:pt x="106705" y="12090"/>
                  </a:lnTo>
                  <a:lnTo>
                    <a:pt x="95084" y="12953"/>
                  </a:lnTo>
                  <a:lnTo>
                    <a:pt x="97980" y="15176"/>
                  </a:lnTo>
                  <a:lnTo>
                    <a:pt x="100876" y="17373"/>
                  </a:lnTo>
                  <a:lnTo>
                    <a:pt x="103505" y="16281"/>
                  </a:lnTo>
                  <a:lnTo>
                    <a:pt x="113423" y="15874"/>
                  </a:lnTo>
                  <a:lnTo>
                    <a:pt x="117779" y="14338"/>
                  </a:lnTo>
                  <a:lnTo>
                    <a:pt x="122161" y="12801"/>
                  </a:lnTo>
                  <a:lnTo>
                    <a:pt x="133515" y="13487"/>
                  </a:lnTo>
                  <a:lnTo>
                    <a:pt x="137287" y="19900"/>
                  </a:lnTo>
                  <a:lnTo>
                    <a:pt x="141058" y="26314"/>
                  </a:lnTo>
                  <a:lnTo>
                    <a:pt x="149999" y="31343"/>
                  </a:lnTo>
                  <a:lnTo>
                    <a:pt x="153187" y="32003"/>
                  </a:lnTo>
                  <a:lnTo>
                    <a:pt x="156337" y="32626"/>
                  </a:lnTo>
                  <a:lnTo>
                    <a:pt x="155778" y="35737"/>
                  </a:lnTo>
                  <a:lnTo>
                    <a:pt x="152488" y="35877"/>
                  </a:lnTo>
                  <a:lnTo>
                    <a:pt x="149186" y="36029"/>
                  </a:lnTo>
                  <a:lnTo>
                    <a:pt x="145643" y="32867"/>
                  </a:lnTo>
                  <a:lnTo>
                    <a:pt x="141820" y="31292"/>
                  </a:lnTo>
                  <a:lnTo>
                    <a:pt x="137998" y="29743"/>
                  </a:lnTo>
                  <a:lnTo>
                    <a:pt x="146037" y="35407"/>
                  </a:lnTo>
                  <a:lnTo>
                    <a:pt x="141274" y="34416"/>
                  </a:lnTo>
                  <a:lnTo>
                    <a:pt x="136537" y="33464"/>
                  </a:lnTo>
                  <a:lnTo>
                    <a:pt x="128638" y="27038"/>
                  </a:lnTo>
                  <a:lnTo>
                    <a:pt x="122694" y="28232"/>
                  </a:lnTo>
                  <a:lnTo>
                    <a:pt x="116776" y="29451"/>
                  </a:lnTo>
                  <a:lnTo>
                    <a:pt x="129082" y="38417"/>
                  </a:lnTo>
                  <a:lnTo>
                    <a:pt x="133184" y="38442"/>
                  </a:lnTo>
                  <a:lnTo>
                    <a:pt x="137287" y="38468"/>
                  </a:lnTo>
                  <a:lnTo>
                    <a:pt x="135623" y="47802"/>
                  </a:lnTo>
                  <a:lnTo>
                    <a:pt x="132092" y="44665"/>
                  </a:lnTo>
                  <a:lnTo>
                    <a:pt x="128524" y="41516"/>
                  </a:lnTo>
                  <a:lnTo>
                    <a:pt x="113931" y="36144"/>
                  </a:lnTo>
                  <a:lnTo>
                    <a:pt x="114242" y="38569"/>
                  </a:lnTo>
                  <a:lnTo>
                    <a:pt x="119692" y="44078"/>
                  </a:lnTo>
                  <a:lnTo>
                    <a:pt x="126060" y="49620"/>
                  </a:lnTo>
                  <a:lnTo>
                    <a:pt x="129120" y="52146"/>
                  </a:lnTo>
                  <a:lnTo>
                    <a:pt x="133477" y="60299"/>
                  </a:lnTo>
                  <a:lnTo>
                    <a:pt x="130162" y="60439"/>
                  </a:lnTo>
                  <a:close/>
                </a:path>
              </a:pathLst>
            </a:custGeom>
            <a:ln w="3175">
              <a:solidFill>
                <a:srgbClr val="254B30"/>
              </a:solidFill>
            </a:ln>
          </p:spPr>
          <p:txBody>
            <a:bodyPr wrap="square" lIns="0" tIns="0" rIns="0" bIns="0" rtlCol="0"/>
            <a:lstStyle/>
            <a:p>
              <a:endParaRPr/>
            </a:p>
          </p:txBody>
        </p:sp>
        <p:sp>
          <p:nvSpPr>
            <p:cNvPr id="6761" name="object 189">
              <a:extLst>
                <a:ext uri="{FF2B5EF4-FFF2-40B4-BE49-F238E27FC236}">
                  <a16:creationId xmlns:a16="http://schemas.microsoft.com/office/drawing/2014/main" id="{D96AE446-DFFD-4DA6-BE76-886C9BD94E08}"/>
                </a:ext>
              </a:extLst>
            </p:cNvPr>
            <p:cNvSpPr/>
            <p:nvPr/>
          </p:nvSpPr>
          <p:spPr>
            <a:xfrm>
              <a:off x="4629915" y="8606404"/>
              <a:ext cx="71319" cy="55363"/>
            </a:xfrm>
            <a:prstGeom prst="rect">
              <a:avLst/>
            </a:prstGeom>
            <a:blipFill>
              <a:blip r:embed="rId7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762" name="object 190">
              <a:extLst>
                <a:ext uri="{FF2B5EF4-FFF2-40B4-BE49-F238E27FC236}">
                  <a16:creationId xmlns:a16="http://schemas.microsoft.com/office/drawing/2014/main" id="{5912B86A-58EF-41C0-A336-6E8769474618}"/>
                </a:ext>
              </a:extLst>
            </p:cNvPr>
            <p:cNvSpPr/>
            <p:nvPr/>
          </p:nvSpPr>
          <p:spPr>
            <a:xfrm>
              <a:off x="4629909" y="8606398"/>
              <a:ext cx="71755" cy="55880"/>
            </a:xfrm>
            <a:custGeom>
              <a:avLst/>
              <a:gdLst/>
              <a:ahLst/>
              <a:cxnLst/>
              <a:rect l="l" t="t" r="r" b="b"/>
              <a:pathLst>
                <a:path w="71754" h="55879">
                  <a:moveTo>
                    <a:pt x="64973" y="21259"/>
                  </a:moveTo>
                  <a:lnTo>
                    <a:pt x="63512" y="22504"/>
                  </a:lnTo>
                  <a:lnTo>
                    <a:pt x="55511" y="18643"/>
                  </a:lnTo>
                  <a:lnTo>
                    <a:pt x="53682" y="20116"/>
                  </a:lnTo>
                  <a:lnTo>
                    <a:pt x="51828" y="21564"/>
                  </a:lnTo>
                  <a:lnTo>
                    <a:pt x="46710" y="18732"/>
                  </a:lnTo>
                  <a:lnTo>
                    <a:pt x="44881" y="20180"/>
                  </a:lnTo>
                  <a:lnTo>
                    <a:pt x="43027" y="21628"/>
                  </a:lnTo>
                  <a:lnTo>
                    <a:pt x="37909" y="22288"/>
                  </a:lnTo>
                  <a:lnTo>
                    <a:pt x="37109" y="24447"/>
                  </a:lnTo>
                  <a:lnTo>
                    <a:pt x="36309" y="26631"/>
                  </a:lnTo>
                  <a:lnTo>
                    <a:pt x="40449" y="24383"/>
                  </a:lnTo>
                  <a:lnTo>
                    <a:pt x="42417" y="24574"/>
                  </a:lnTo>
                  <a:lnTo>
                    <a:pt x="44399" y="24764"/>
                  </a:lnTo>
                  <a:lnTo>
                    <a:pt x="52273" y="25209"/>
                  </a:lnTo>
                  <a:lnTo>
                    <a:pt x="50126" y="27254"/>
                  </a:lnTo>
                  <a:lnTo>
                    <a:pt x="47980" y="29298"/>
                  </a:lnTo>
                  <a:lnTo>
                    <a:pt x="42773" y="27851"/>
                  </a:lnTo>
                  <a:lnTo>
                    <a:pt x="40639" y="28143"/>
                  </a:lnTo>
                  <a:lnTo>
                    <a:pt x="38506" y="28435"/>
                  </a:lnTo>
                  <a:lnTo>
                    <a:pt x="45300" y="31813"/>
                  </a:lnTo>
                  <a:lnTo>
                    <a:pt x="42430" y="31915"/>
                  </a:lnTo>
                  <a:lnTo>
                    <a:pt x="39611" y="32029"/>
                  </a:lnTo>
                  <a:lnTo>
                    <a:pt x="35115" y="30733"/>
                  </a:lnTo>
                  <a:lnTo>
                    <a:pt x="33159" y="31813"/>
                  </a:lnTo>
                  <a:lnTo>
                    <a:pt x="31216" y="32892"/>
                  </a:lnTo>
                  <a:lnTo>
                    <a:pt x="41694" y="36118"/>
                  </a:lnTo>
                  <a:lnTo>
                    <a:pt x="38138" y="37757"/>
                  </a:lnTo>
                  <a:lnTo>
                    <a:pt x="34582" y="39382"/>
                  </a:lnTo>
                  <a:lnTo>
                    <a:pt x="33604" y="37210"/>
                  </a:lnTo>
                  <a:lnTo>
                    <a:pt x="31254" y="38506"/>
                  </a:lnTo>
                  <a:lnTo>
                    <a:pt x="28943" y="39763"/>
                  </a:lnTo>
                  <a:lnTo>
                    <a:pt x="28422" y="32245"/>
                  </a:lnTo>
                  <a:lnTo>
                    <a:pt x="26187" y="33921"/>
                  </a:lnTo>
                  <a:lnTo>
                    <a:pt x="23939" y="35585"/>
                  </a:lnTo>
                  <a:lnTo>
                    <a:pt x="20942" y="35940"/>
                  </a:lnTo>
                  <a:lnTo>
                    <a:pt x="21120" y="38442"/>
                  </a:lnTo>
                  <a:lnTo>
                    <a:pt x="21285" y="40970"/>
                  </a:lnTo>
                  <a:lnTo>
                    <a:pt x="27939" y="41173"/>
                  </a:lnTo>
                  <a:lnTo>
                    <a:pt x="26212" y="43014"/>
                  </a:lnTo>
                  <a:lnTo>
                    <a:pt x="24434" y="44843"/>
                  </a:lnTo>
                  <a:lnTo>
                    <a:pt x="17106" y="43700"/>
                  </a:lnTo>
                  <a:lnTo>
                    <a:pt x="14693" y="44589"/>
                  </a:lnTo>
                  <a:lnTo>
                    <a:pt x="12242" y="45478"/>
                  </a:lnTo>
                  <a:lnTo>
                    <a:pt x="23075" y="46469"/>
                  </a:lnTo>
                  <a:lnTo>
                    <a:pt x="19024" y="47840"/>
                  </a:lnTo>
                  <a:lnTo>
                    <a:pt x="14935" y="49225"/>
                  </a:lnTo>
                  <a:lnTo>
                    <a:pt x="9626" y="47345"/>
                  </a:lnTo>
                  <a:lnTo>
                    <a:pt x="8343" y="51092"/>
                  </a:lnTo>
                  <a:lnTo>
                    <a:pt x="7061" y="54851"/>
                  </a:lnTo>
                  <a:lnTo>
                    <a:pt x="571" y="55371"/>
                  </a:lnTo>
                  <a:lnTo>
                    <a:pt x="292" y="54228"/>
                  </a:lnTo>
                  <a:lnTo>
                    <a:pt x="0" y="53085"/>
                  </a:lnTo>
                  <a:lnTo>
                    <a:pt x="3454" y="47282"/>
                  </a:lnTo>
                  <a:lnTo>
                    <a:pt x="3860" y="45326"/>
                  </a:lnTo>
                  <a:lnTo>
                    <a:pt x="4267" y="43370"/>
                  </a:lnTo>
                  <a:lnTo>
                    <a:pt x="4533" y="44538"/>
                  </a:lnTo>
                  <a:lnTo>
                    <a:pt x="7658" y="42811"/>
                  </a:lnTo>
                  <a:lnTo>
                    <a:pt x="10769" y="41109"/>
                  </a:lnTo>
                  <a:lnTo>
                    <a:pt x="12433" y="38874"/>
                  </a:lnTo>
                  <a:lnTo>
                    <a:pt x="13119" y="36347"/>
                  </a:lnTo>
                  <a:lnTo>
                    <a:pt x="13830" y="33781"/>
                  </a:lnTo>
                  <a:lnTo>
                    <a:pt x="19354" y="31203"/>
                  </a:lnTo>
                  <a:lnTo>
                    <a:pt x="19621" y="32308"/>
                  </a:lnTo>
                  <a:lnTo>
                    <a:pt x="21272" y="31838"/>
                  </a:lnTo>
                  <a:lnTo>
                    <a:pt x="22936" y="31394"/>
                  </a:lnTo>
                  <a:lnTo>
                    <a:pt x="25196" y="26238"/>
                  </a:lnTo>
                  <a:lnTo>
                    <a:pt x="27622" y="25336"/>
                  </a:lnTo>
                  <a:lnTo>
                    <a:pt x="30048" y="24422"/>
                  </a:lnTo>
                  <a:lnTo>
                    <a:pt x="31737" y="20472"/>
                  </a:lnTo>
                  <a:lnTo>
                    <a:pt x="31483" y="17589"/>
                  </a:lnTo>
                  <a:lnTo>
                    <a:pt x="31203" y="14693"/>
                  </a:lnTo>
                  <a:lnTo>
                    <a:pt x="37071" y="8000"/>
                  </a:lnTo>
                  <a:lnTo>
                    <a:pt x="37541" y="9918"/>
                  </a:lnTo>
                  <a:lnTo>
                    <a:pt x="38011" y="11823"/>
                  </a:lnTo>
                  <a:lnTo>
                    <a:pt x="36233" y="15392"/>
                  </a:lnTo>
                  <a:lnTo>
                    <a:pt x="37287" y="16128"/>
                  </a:lnTo>
                  <a:lnTo>
                    <a:pt x="38341" y="16840"/>
                  </a:lnTo>
                  <a:lnTo>
                    <a:pt x="42062" y="8712"/>
                  </a:lnTo>
                  <a:lnTo>
                    <a:pt x="43433" y="8839"/>
                  </a:lnTo>
                  <a:lnTo>
                    <a:pt x="44792" y="8953"/>
                  </a:lnTo>
                  <a:lnTo>
                    <a:pt x="39738" y="13487"/>
                  </a:lnTo>
                  <a:lnTo>
                    <a:pt x="41465" y="13398"/>
                  </a:lnTo>
                  <a:lnTo>
                    <a:pt x="43179" y="13309"/>
                  </a:lnTo>
                  <a:lnTo>
                    <a:pt x="44170" y="11887"/>
                  </a:lnTo>
                  <a:lnTo>
                    <a:pt x="48577" y="8178"/>
                  </a:lnTo>
                  <a:lnTo>
                    <a:pt x="50241" y="5968"/>
                  </a:lnTo>
                  <a:lnTo>
                    <a:pt x="51892" y="3746"/>
                  </a:lnTo>
                  <a:lnTo>
                    <a:pt x="57149" y="0"/>
                  </a:lnTo>
                  <a:lnTo>
                    <a:pt x="60134" y="1396"/>
                  </a:lnTo>
                  <a:lnTo>
                    <a:pt x="63093" y="2781"/>
                  </a:lnTo>
                  <a:lnTo>
                    <a:pt x="68135" y="1739"/>
                  </a:lnTo>
                  <a:lnTo>
                    <a:pt x="69697" y="914"/>
                  </a:lnTo>
                  <a:lnTo>
                    <a:pt x="71259" y="38"/>
                  </a:lnTo>
                  <a:lnTo>
                    <a:pt x="71627" y="1587"/>
                  </a:lnTo>
                  <a:lnTo>
                    <a:pt x="70167" y="2819"/>
                  </a:lnTo>
                  <a:lnTo>
                    <a:pt x="68694" y="4063"/>
                  </a:lnTo>
                  <a:lnTo>
                    <a:pt x="66471" y="3962"/>
                  </a:lnTo>
                  <a:lnTo>
                    <a:pt x="64439" y="4648"/>
                  </a:lnTo>
                  <a:lnTo>
                    <a:pt x="62407" y="5333"/>
                  </a:lnTo>
                  <a:lnTo>
                    <a:pt x="67170" y="4889"/>
                  </a:lnTo>
                  <a:lnTo>
                    <a:pt x="64808" y="6172"/>
                  </a:lnTo>
                  <a:lnTo>
                    <a:pt x="62496" y="7454"/>
                  </a:lnTo>
                  <a:lnTo>
                    <a:pt x="57657" y="7518"/>
                  </a:lnTo>
                  <a:lnTo>
                    <a:pt x="55219" y="10159"/>
                  </a:lnTo>
                  <a:lnTo>
                    <a:pt x="52768" y="12814"/>
                  </a:lnTo>
                  <a:lnTo>
                    <a:pt x="60134" y="12242"/>
                  </a:lnTo>
                  <a:lnTo>
                    <a:pt x="61963" y="10782"/>
                  </a:lnTo>
                  <a:lnTo>
                    <a:pt x="63830" y="9334"/>
                  </a:lnTo>
                  <a:lnTo>
                    <a:pt x="64947" y="13906"/>
                  </a:lnTo>
                  <a:lnTo>
                    <a:pt x="62712" y="13830"/>
                  </a:lnTo>
                  <a:lnTo>
                    <a:pt x="60502" y="13766"/>
                  </a:lnTo>
                  <a:lnTo>
                    <a:pt x="52831" y="16675"/>
                  </a:lnTo>
                  <a:lnTo>
                    <a:pt x="50584" y="18351"/>
                  </a:lnTo>
                  <a:lnTo>
                    <a:pt x="62877" y="18097"/>
                  </a:lnTo>
                  <a:lnTo>
                    <a:pt x="66395" y="20053"/>
                  </a:lnTo>
                  <a:lnTo>
                    <a:pt x="64973" y="21285"/>
                  </a:lnTo>
                  <a:close/>
                </a:path>
              </a:pathLst>
            </a:custGeom>
            <a:ln w="3175">
              <a:solidFill>
                <a:srgbClr val="254B30"/>
              </a:solidFill>
            </a:ln>
          </p:spPr>
          <p:txBody>
            <a:bodyPr wrap="square" lIns="0" tIns="0" rIns="0" bIns="0" rtlCol="0"/>
            <a:lstStyle/>
            <a:p>
              <a:endParaRPr/>
            </a:p>
          </p:txBody>
        </p:sp>
        <p:sp>
          <p:nvSpPr>
            <p:cNvPr id="6763" name="object 191">
              <a:extLst>
                <a:ext uri="{FF2B5EF4-FFF2-40B4-BE49-F238E27FC236}">
                  <a16:creationId xmlns:a16="http://schemas.microsoft.com/office/drawing/2014/main" id="{CAC809C3-F13D-4FFA-ABF4-5B0657B03B92}"/>
                </a:ext>
              </a:extLst>
            </p:cNvPr>
            <p:cNvSpPr/>
            <p:nvPr/>
          </p:nvSpPr>
          <p:spPr>
            <a:xfrm>
              <a:off x="4579023" y="8882265"/>
              <a:ext cx="75679" cy="53670"/>
            </a:xfrm>
            <a:prstGeom prst="rect">
              <a:avLst/>
            </a:prstGeom>
            <a:blipFill>
              <a:blip r:embed="rId7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764" name="object 192">
              <a:extLst>
                <a:ext uri="{FF2B5EF4-FFF2-40B4-BE49-F238E27FC236}">
                  <a16:creationId xmlns:a16="http://schemas.microsoft.com/office/drawing/2014/main" id="{9B1FEE7A-B455-44DC-8CB8-7D008A8E9141}"/>
                </a:ext>
              </a:extLst>
            </p:cNvPr>
            <p:cNvSpPr/>
            <p:nvPr/>
          </p:nvSpPr>
          <p:spPr>
            <a:xfrm>
              <a:off x="4577734" y="8882264"/>
              <a:ext cx="77470" cy="53975"/>
            </a:xfrm>
            <a:custGeom>
              <a:avLst/>
              <a:gdLst/>
              <a:ahLst/>
              <a:cxnLst/>
              <a:rect l="l" t="t" r="r" b="b"/>
              <a:pathLst>
                <a:path w="77470" h="53975">
                  <a:moveTo>
                    <a:pt x="24244" y="35737"/>
                  </a:moveTo>
                  <a:lnTo>
                    <a:pt x="30441" y="39103"/>
                  </a:lnTo>
                  <a:lnTo>
                    <a:pt x="35979" y="53670"/>
                  </a:lnTo>
                  <a:lnTo>
                    <a:pt x="37503" y="48755"/>
                  </a:lnTo>
                  <a:lnTo>
                    <a:pt x="39052" y="43827"/>
                  </a:lnTo>
                  <a:lnTo>
                    <a:pt x="45618" y="45580"/>
                  </a:lnTo>
                  <a:lnTo>
                    <a:pt x="44030" y="42557"/>
                  </a:lnTo>
                  <a:lnTo>
                    <a:pt x="42468" y="39522"/>
                  </a:lnTo>
                  <a:lnTo>
                    <a:pt x="47967" y="38976"/>
                  </a:lnTo>
                  <a:lnTo>
                    <a:pt x="46850" y="35915"/>
                  </a:lnTo>
                  <a:lnTo>
                    <a:pt x="45732" y="32842"/>
                  </a:lnTo>
                  <a:lnTo>
                    <a:pt x="44780" y="32131"/>
                  </a:lnTo>
                  <a:lnTo>
                    <a:pt x="41516" y="31648"/>
                  </a:lnTo>
                  <a:lnTo>
                    <a:pt x="38252" y="31178"/>
                  </a:lnTo>
                  <a:lnTo>
                    <a:pt x="35788" y="21082"/>
                  </a:lnTo>
                  <a:lnTo>
                    <a:pt x="39585" y="23101"/>
                  </a:lnTo>
                  <a:lnTo>
                    <a:pt x="43421" y="25107"/>
                  </a:lnTo>
                  <a:lnTo>
                    <a:pt x="44564" y="13855"/>
                  </a:lnTo>
                  <a:lnTo>
                    <a:pt x="45923" y="20891"/>
                  </a:lnTo>
                  <a:lnTo>
                    <a:pt x="47269" y="27927"/>
                  </a:lnTo>
                  <a:lnTo>
                    <a:pt x="50584" y="29184"/>
                  </a:lnTo>
                  <a:lnTo>
                    <a:pt x="51790" y="33832"/>
                  </a:lnTo>
                  <a:lnTo>
                    <a:pt x="53009" y="38493"/>
                  </a:lnTo>
                  <a:lnTo>
                    <a:pt x="55333" y="23952"/>
                  </a:lnTo>
                  <a:lnTo>
                    <a:pt x="58635" y="25234"/>
                  </a:lnTo>
                  <a:lnTo>
                    <a:pt x="61937" y="26504"/>
                  </a:lnTo>
                  <a:lnTo>
                    <a:pt x="58699" y="18846"/>
                  </a:lnTo>
                  <a:lnTo>
                    <a:pt x="60934" y="17843"/>
                  </a:lnTo>
                  <a:lnTo>
                    <a:pt x="63182" y="16827"/>
                  </a:lnTo>
                  <a:lnTo>
                    <a:pt x="63690" y="24739"/>
                  </a:lnTo>
                  <a:lnTo>
                    <a:pt x="65214" y="26962"/>
                  </a:lnTo>
                  <a:lnTo>
                    <a:pt x="66725" y="29197"/>
                  </a:lnTo>
                  <a:lnTo>
                    <a:pt x="70865" y="14490"/>
                  </a:lnTo>
                  <a:lnTo>
                    <a:pt x="73202" y="15049"/>
                  </a:lnTo>
                  <a:lnTo>
                    <a:pt x="75564" y="15633"/>
                  </a:lnTo>
                  <a:lnTo>
                    <a:pt x="72783" y="7937"/>
                  </a:lnTo>
                  <a:lnTo>
                    <a:pt x="74866" y="4546"/>
                  </a:lnTo>
                  <a:lnTo>
                    <a:pt x="76961" y="1168"/>
                  </a:lnTo>
                  <a:lnTo>
                    <a:pt x="72745" y="0"/>
                  </a:lnTo>
                  <a:lnTo>
                    <a:pt x="70751" y="4953"/>
                  </a:lnTo>
                  <a:lnTo>
                    <a:pt x="68148" y="7581"/>
                  </a:lnTo>
                  <a:lnTo>
                    <a:pt x="66154" y="5397"/>
                  </a:lnTo>
                  <a:lnTo>
                    <a:pt x="64173" y="3213"/>
                  </a:lnTo>
                  <a:lnTo>
                    <a:pt x="68846" y="11506"/>
                  </a:lnTo>
                  <a:lnTo>
                    <a:pt x="66509" y="10934"/>
                  </a:lnTo>
                  <a:lnTo>
                    <a:pt x="64160" y="10375"/>
                  </a:lnTo>
                  <a:lnTo>
                    <a:pt x="60197" y="5969"/>
                  </a:lnTo>
                  <a:lnTo>
                    <a:pt x="58267" y="4572"/>
                  </a:lnTo>
                  <a:lnTo>
                    <a:pt x="56324" y="3175"/>
                  </a:lnTo>
                  <a:lnTo>
                    <a:pt x="57327" y="11823"/>
                  </a:lnTo>
                  <a:lnTo>
                    <a:pt x="55397" y="10426"/>
                  </a:lnTo>
                  <a:lnTo>
                    <a:pt x="53479" y="9017"/>
                  </a:lnTo>
                  <a:lnTo>
                    <a:pt x="50469" y="5334"/>
                  </a:lnTo>
                  <a:lnTo>
                    <a:pt x="48679" y="6311"/>
                  </a:lnTo>
                  <a:lnTo>
                    <a:pt x="46901" y="7277"/>
                  </a:lnTo>
                  <a:lnTo>
                    <a:pt x="58038" y="15735"/>
                  </a:lnTo>
                  <a:lnTo>
                    <a:pt x="54902" y="16840"/>
                  </a:lnTo>
                  <a:lnTo>
                    <a:pt x="51714" y="17945"/>
                  </a:lnTo>
                  <a:lnTo>
                    <a:pt x="45821" y="12141"/>
                  </a:lnTo>
                  <a:lnTo>
                    <a:pt x="44297" y="9918"/>
                  </a:lnTo>
                  <a:lnTo>
                    <a:pt x="42786" y="7670"/>
                  </a:lnTo>
                  <a:lnTo>
                    <a:pt x="40830" y="13423"/>
                  </a:lnTo>
                  <a:lnTo>
                    <a:pt x="38353" y="10490"/>
                  </a:lnTo>
                  <a:lnTo>
                    <a:pt x="35852" y="7556"/>
                  </a:lnTo>
                  <a:lnTo>
                    <a:pt x="31813" y="9550"/>
                  </a:lnTo>
                  <a:lnTo>
                    <a:pt x="29159" y="11391"/>
                  </a:lnTo>
                  <a:lnTo>
                    <a:pt x="26517" y="13246"/>
                  </a:lnTo>
                  <a:lnTo>
                    <a:pt x="36817" y="15430"/>
                  </a:lnTo>
                  <a:lnTo>
                    <a:pt x="35128" y="17970"/>
                  </a:lnTo>
                  <a:lnTo>
                    <a:pt x="33439" y="20523"/>
                  </a:lnTo>
                  <a:lnTo>
                    <a:pt x="32372" y="25400"/>
                  </a:lnTo>
                  <a:lnTo>
                    <a:pt x="28867" y="20967"/>
                  </a:lnTo>
                  <a:lnTo>
                    <a:pt x="25349" y="16535"/>
                  </a:lnTo>
                  <a:lnTo>
                    <a:pt x="20256" y="16230"/>
                  </a:lnTo>
                  <a:lnTo>
                    <a:pt x="17005" y="15760"/>
                  </a:lnTo>
                  <a:lnTo>
                    <a:pt x="13728" y="15278"/>
                  </a:lnTo>
                  <a:lnTo>
                    <a:pt x="17132" y="25298"/>
                  </a:lnTo>
                  <a:lnTo>
                    <a:pt x="13576" y="20066"/>
                  </a:lnTo>
                  <a:lnTo>
                    <a:pt x="10032" y="14846"/>
                  </a:lnTo>
                  <a:lnTo>
                    <a:pt x="5041" y="16129"/>
                  </a:lnTo>
                  <a:lnTo>
                    <a:pt x="2539" y="13195"/>
                  </a:lnTo>
                  <a:lnTo>
                    <a:pt x="50" y="10248"/>
                  </a:lnTo>
                  <a:lnTo>
                    <a:pt x="4965" y="22479"/>
                  </a:lnTo>
                  <a:lnTo>
                    <a:pt x="2476" y="19545"/>
                  </a:lnTo>
                  <a:lnTo>
                    <a:pt x="0" y="16611"/>
                  </a:lnTo>
                  <a:lnTo>
                    <a:pt x="9042" y="21297"/>
                  </a:lnTo>
                  <a:lnTo>
                    <a:pt x="8788" y="24511"/>
                  </a:lnTo>
                  <a:lnTo>
                    <a:pt x="8521" y="27711"/>
                  </a:lnTo>
                  <a:lnTo>
                    <a:pt x="1612" y="27597"/>
                  </a:lnTo>
                  <a:lnTo>
                    <a:pt x="3594" y="29781"/>
                  </a:lnTo>
                  <a:lnTo>
                    <a:pt x="5562" y="31978"/>
                  </a:lnTo>
                  <a:lnTo>
                    <a:pt x="11722" y="34556"/>
                  </a:lnTo>
                  <a:lnTo>
                    <a:pt x="17068" y="38798"/>
                  </a:lnTo>
                  <a:lnTo>
                    <a:pt x="24244" y="35712"/>
                  </a:lnTo>
                  <a:close/>
                </a:path>
              </a:pathLst>
            </a:custGeom>
            <a:ln w="3175">
              <a:solidFill>
                <a:srgbClr val="254B30"/>
              </a:solidFill>
            </a:ln>
          </p:spPr>
          <p:txBody>
            <a:bodyPr wrap="square" lIns="0" tIns="0" rIns="0" bIns="0" rtlCol="0"/>
            <a:lstStyle/>
            <a:p>
              <a:endParaRPr/>
            </a:p>
          </p:txBody>
        </p:sp>
        <p:sp>
          <p:nvSpPr>
            <p:cNvPr id="6765" name="object 193">
              <a:extLst>
                <a:ext uri="{FF2B5EF4-FFF2-40B4-BE49-F238E27FC236}">
                  <a16:creationId xmlns:a16="http://schemas.microsoft.com/office/drawing/2014/main" id="{9772E713-04EF-49C3-B8E0-625B96489F90}"/>
                </a:ext>
              </a:extLst>
            </p:cNvPr>
            <p:cNvSpPr/>
            <p:nvPr/>
          </p:nvSpPr>
          <p:spPr>
            <a:xfrm>
              <a:off x="4602495" y="8495245"/>
              <a:ext cx="58924" cy="72224"/>
            </a:xfrm>
            <a:prstGeom prst="rect">
              <a:avLst/>
            </a:prstGeom>
            <a:blipFill>
              <a:blip r:embed="rId7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766" name="object 194">
              <a:extLst>
                <a:ext uri="{FF2B5EF4-FFF2-40B4-BE49-F238E27FC236}">
                  <a16:creationId xmlns:a16="http://schemas.microsoft.com/office/drawing/2014/main" id="{6D0473A6-3004-4B88-8A9D-D83A7E366E28}"/>
                </a:ext>
              </a:extLst>
            </p:cNvPr>
            <p:cNvSpPr/>
            <p:nvPr/>
          </p:nvSpPr>
          <p:spPr>
            <a:xfrm>
              <a:off x="4602501" y="8493804"/>
              <a:ext cx="59055" cy="74295"/>
            </a:xfrm>
            <a:custGeom>
              <a:avLst/>
              <a:gdLst/>
              <a:ahLst/>
              <a:cxnLst/>
              <a:rect l="l" t="t" r="r" b="b"/>
              <a:pathLst>
                <a:path w="59054" h="74295">
                  <a:moveTo>
                    <a:pt x="46139" y="3086"/>
                  </a:moveTo>
                  <a:lnTo>
                    <a:pt x="48602" y="6197"/>
                  </a:lnTo>
                  <a:lnTo>
                    <a:pt x="48602" y="13017"/>
                  </a:lnTo>
                  <a:lnTo>
                    <a:pt x="45719" y="9918"/>
                  </a:lnTo>
                  <a:lnTo>
                    <a:pt x="42849" y="6807"/>
                  </a:lnTo>
                  <a:lnTo>
                    <a:pt x="40779" y="11150"/>
                  </a:lnTo>
                  <a:lnTo>
                    <a:pt x="46951" y="13614"/>
                  </a:lnTo>
                  <a:lnTo>
                    <a:pt x="45719" y="15481"/>
                  </a:lnTo>
                  <a:lnTo>
                    <a:pt x="44500" y="17335"/>
                  </a:lnTo>
                  <a:lnTo>
                    <a:pt x="42011" y="14236"/>
                  </a:lnTo>
                  <a:lnTo>
                    <a:pt x="39128" y="16725"/>
                  </a:lnTo>
                  <a:lnTo>
                    <a:pt x="36245" y="19202"/>
                  </a:lnTo>
                  <a:lnTo>
                    <a:pt x="33362" y="29108"/>
                  </a:lnTo>
                  <a:lnTo>
                    <a:pt x="35826" y="26619"/>
                  </a:lnTo>
                  <a:lnTo>
                    <a:pt x="38328" y="24155"/>
                  </a:lnTo>
                  <a:lnTo>
                    <a:pt x="44500" y="26619"/>
                  </a:lnTo>
                  <a:lnTo>
                    <a:pt x="46139" y="26619"/>
                  </a:lnTo>
                  <a:lnTo>
                    <a:pt x="47802" y="26619"/>
                  </a:lnTo>
                  <a:lnTo>
                    <a:pt x="46545" y="29718"/>
                  </a:lnTo>
                  <a:lnTo>
                    <a:pt x="48209" y="29718"/>
                  </a:lnTo>
                  <a:lnTo>
                    <a:pt x="49872" y="29718"/>
                  </a:lnTo>
                  <a:lnTo>
                    <a:pt x="52730" y="26619"/>
                  </a:lnTo>
                  <a:lnTo>
                    <a:pt x="54381" y="26619"/>
                  </a:lnTo>
                  <a:lnTo>
                    <a:pt x="56019" y="26619"/>
                  </a:lnTo>
                  <a:lnTo>
                    <a:pt x="56438" y="31584"/>
                  </a:lnTo>
                  <a:lnTo>
                    <a:pt x="53974" y="31584"/>
                  </a:lnTo>
                  <a:lnTo>
                    <a:pt x="51498" y="31584"/>
                  </a:lnTo>
                  <a:lnTo>
                    <a:pt x="46951" y="32194"/>
                  </a:lnTo>
                  <a:lnTo>
                    <a:pt x="45719" y="35280"/>
                  </a:lnTo>
                  <a:lnTo>
                    <a:pt x="44500" y="38379"/>
                  </a:lnTo>
                  <a:lnTo>
                    <a:pt x="42011" y="35280"/>
                  </a:lnTo>
                  <a:lnTo>
                    <a:pt x="40779" y="34048"/>
                  </a:lnTo>
                  <a:lnTo>
                    <a:pt x="39547" y="32816"/>
                  </a:lnTo>
                  <a:lnTo>
                    <a:pt x="38328" y="37160"/>
                  </a:lnTo>
                  <a:lnTo>
                    <a:pt x="35826" y="37160"/>
                  </a:lnTo>
                  <a:lnTo>
                    <a:pt x="33362" y="37160"/>
                  </a:lnTo>
                  <a:lnTo>
                    <a:pt x="31711" y="40855"/>
                  </a:lnTo>
                  <a:lnTo>
                    <a:pt x="33362" y="42100"/>
                  </a:lnTo>
                  <a:lnTo>
                    <a:pt x="35013" y="43345"/>
                  </a:lnTo>
                  <a:lnTo>
                    <a:pt x="39547" y="42722"/>
                  </a:lnTo>
                  <a:lnTo>
                    <a:pt x="43268" y="40855"/>
                  </a:lnTo>
                  <a:lnTo>
                    <a:pt x="47847" y="40785"/>
                  </a:lnTo>
                  <a:lnTo>
                    <a:pt x="54021" y="42565"/>
                  </a:lnTo>
                  <a:lnTo>
                    <a:pt x="58729" y="45043"/>
                  </a:lnTo>
                  <a:lnTo>
                    <a:pt x="58915" y="47066"/>
                  </a:lnTo>
                  <a:lnTo>
                    <a:pt x="54800" y="48895"/>
                  </a:lnTo>
                  <a:lnTo>
                    <a:pt x="49872" y="52006"/>
                  </a:lnTo>
                  <a:lnTo>
                    <a:pt x="48602" y="48895"/>
                  </a:lnTo>
                  <a:lnTo>
                    <a:pt x="47383" y="45821"/>
                  </a:lnTo>
                  <a:lnTo>
                    <a:pt x="42011" y="45821"/>
                  </a:lnTo>
                  <a:lnTo>
                    <a:pt x="40779" y="47066"/>
                  </a:lnTo>
                  <a:lnTo>
                    <a:pt x="39547" y="48285"/>
                  </a:lnTo>
                  <a:lnTo>
                    <a:pt x="37896" y="53860"/>
                  </a:lnTo>
                  <a:lnTo>
                    <a:pt x="34594" y="53238"/>
                  </a:lnTo>
                  <a:lnTo>
                    <a:pt x="31292" y="52616"/>
                  </a:lnTo>
                  <a:lnTo>
                    <a:pt x="32130" y="54495"/>
                  </a:lnTo>
                  <a:lnTo>
                    <a:pt x="30505" y="55105"/>
                  </a:lnTo>
                  <a:lnTo>
                    <a:pt x="28854" y="55714"/>
                  </a:lnTo>
                  <a:lnTo>
                    <a:pt x="27597" y="64389"/>
                  </a:lnTo>
                  <a:lnTo>
                    <a:pt x="29248" y="64389"/>
                  </a:lnTo>
                  <a:lnTo>
                    <a:pt x="30911" y="64389"/>
                  </a:lnTo>
                  <a:lnTo>
                    <a:pt x="37896" y="55105"/>
                  </a:lnTo>
                  <a:lnTo>
                    <a:pt x="37896" y="58204"/>
                  </a:lnTo>
                  <a:lnTo>
                    <a:pt x="37896" y="61290"/>
                  </a:lnTo>
                  <a:lnTo>
                    <a:pt x="30492" y="73672"/>
                  </a:lnTo>
                  <a:lnTo>
                    <a:pt x="29248" y="71818"/>
                  </a:lnTo>
                  <a:lnTo>
                    <a:pt x="28016" y="69964"/>
                  </a:lnTo>
                  <a:lnTo>
                    <a:pt x="22656" y="66852"/>
                  </a:lnTo>
                  <a:lnTo>
                    <a:pt x="23888" y="65011"/>
                  </a:lnTo>
                  <a:lnTo>
                    <a:pt x="25120" y="63144"/>
                  </a:lnTo>
                  <a:lnTo>
                    <a:pt x="29248" y="60680"/>
                  </a:lnTo>
                  <a:lnTo>
                    <a:pt x="27597" y="59448"/>
                  </a:lnTo>
                  <a:lnTo>
                    <a:pt x="25958" y="58204"/>
                  </a:lnTo>
                  <a:lnTo>
                    <a:pt x="24307" y="63144"/>
                  </a:lnTo>
                  <a:lnTo>
                    <a:pt x="21831" y="62534"/>
                  </a:lnTo>
                  <a:lnTo>
                    <a:pt x="19367" y="61912"/>
                  </a:lnTo>
                  <a:lnTo>
                    <a:pt x="19367" y="60680"/>
                  </a:lnTo>
                  <a:lnTo>
                    <a:pt x="17703" y="58813"/>
                  </a:lnTo>
                  <a:lnTo>
                    <a:pt x="16052" y="56959"/>
                  </a:lnTo>
                  <a:lnTo>
                    <a:pt x="12344" y="60058"/>
                  </a:lnTo>
                  <a:lnTo>
                    <a:pt x="6984" y="57581"/>
                  </a:lnTo>
                  <a:lnTo>
                    <a:pt x="3263" y="60058"/>
                  </a:lnTo>
                  <a:lnTo>
                    <a:pt x="1650" y="58813"/>
                  </a:lnTo>
                  <a:lnTo>
                    <a:pt x="0" y="57581"/>
                  </a:lnTo>
                  <a:lnTo>
                    <a:pt x="1231" y="50774"/>
                  </a:lnTo>
                  <a:lnTo>
                    <a:pt x="4927" y="52006"/>
                  </a:lnTo>
                  <a:lnTo>
                    <a:pt x="8635" y="53251"/>
                  </a:lnTo>
                  <a:lnTo>
                    <a:pt x="3263" y="49542"/>
                  </a:lnTo>
                  <a:lnTo>
                    <a:pt x="5333" y="48907"/>
                  </a:lnTo>
                  <a:lnTo>
                    <a:pt x="7391" y="48285"/>
                  </a:lnTo>
                  <a:lnTo>
                    <a:pt x="9893" y="48285"/>
                  </a:lnTo>
                  <a:lnTo>
                    <a:pt x="12344" y="48285"/>
                  </a:lnTo>
                  <a:lnTo>
                    <a:pt x="14820" y="48285"/>
                  </a:lnTo>
                  <a:lnTo>
                    <a:pt x="16471" y="52006"/>
                  </a:lnTo>
                  <a:lnTo>
                    <a:pt x="18541" y="52006"/>
                  </a:lnTo>
                  <a:lnTo>
                    <a:pt x="20586" y="52006"/>
                  </a:lnTo>
                  <a:lnTo>
                    <a:pt x="18122" y="48907"/>
                  </a:lnTo>
                  <a:lnTo>
                    <a:pt x="19367" y="47066"/>
                  </a:lnTo>
                  <a:lnTo>
                    <a:pt x="20586" y="45186"/>
                  </a:lnTo>
                  <a:lnTo>
                    <a:pt x="14401" y="47066"/>
                  </a:lnTo>
                  <a:lnTo>
                    <a:pt x="15239" y="43954"/>
                  </a:lnTo>
                  <a:lnTo>
                    <a:pt x="16052" y="40855"/>
                  </a:lnTo>
                  <a:lnTo>
                    <a:pt x="11531" y="44577"/>
                  </a:lnTo>
                  <a:lnTo>
                    <a:pt x="9067" y="43954"/>
                  </a:lnTo>
                  <a:lnTo>
                    <a:pt x="6565" y="43345"/>
                  </a:lnTo>
                  <a:lnTo>
                    <a:pt x="5333" y="38379"/>
                  </a:lnTo>
                  <a:lnTo>
                    <a:pt x="6565" y="38379"/>
                  </a:lnTo>
                  <a:lnTo>
                    <a:pt x="7835" y="38379"/>
                  </a:lnTo>
                  <a:lnTo>
                    <a:pt x="10706" y="34671"/>
                  </a:lnTo>
                  <a:lnTo>
                    <a:pt x="7835" y="33426"/>
                  </a:lnTo>
                  <a:lnTo>
                    <a:pt x="4927" y="32207"/>
                  </a:lnTo>
                  <a:lnTo>
                    <a:pt x="4927" y="21043"/>
                  </a:lnTo>
                  <a:lnTo>
                    <a:pt x="6984" y="23533"/>
                  </a:lnTo>
                  <a:lnTo>
                    <a:pt x="9067" y="25996"/>
                  </a:lnTo>
                  <a:lnTo>
                    <a:pt x="10706" y="21666"/>
                  </a:lnTo>
                  <a:lnTo>
                    <a:pt x="12344" y="23533"/>
                  </a:lnTo>
                  <a:lnTo>
                    <a:pt x="13995" y="25374"/>
                  </a:lnTo>
                  <a:lnTo>
                    <a:pt x="14401" y="33426"/>
                  </a:lnTo>
                  <a:lnTo>
                    <a:pt x="16052" y="33426"/>
                  </a:lnTo>
                  <a:lnTo>
                    <a:pt x="17703" y="33426"/>
                  </a:lnTo>
                  <a:lnTo>
                    <a:pt x="21005" y="29108"/>
                  </a:lnTo>
                  <a:lnTo>
                    <a:pt x="18122" y="29108"/>
                  </a:lnTo>
                  <a:lnTo>
                    <a:pt x="15239" y="29108"/>
                  </a:lnTo>
                  <a:lnTo>
                    <a:pt x="14008" y="22288"/>
                  </a:lnTo>
                  <a:lnTo>
                    <a:pt x="16052" y="21043"/>
                  </a:lnTo>
                  <a:lnTo>
                    <a:pt x="18122" y="19812"/>
                  </a:lnTo>
                  <a:lnTo>
                    <a:pt x="13169" y="21043"/>
                  </a:lnTo>
                  <a:lnTo>
                    <a:pt x="12763" y="19202"/>
                  </a:lnTo>
                  <a:lnTo>
                    <a:pt x="12344" y="17335"/>
                  </a:lnTo>
                  <a:lnTo>
                    <a:pt x="13588" y="14871"/>
                  </a:lnTo>
                  <a:lnTo>
                    <a:pt x="15646" y="14236"/>
                  </a:lnTo>
                  <a:lnTo>
                    <a:pt x="17703" y="13614"/>
                  </a:lnTo>
                  <a:lnTo>
                    <a:pt x="22656" y="17335"/>
                  </a:lnTo>
                  <a:lnTo>
                    <a:pt x="24307" y="19812"/>
                  </a:lnTo>
                  <a:lnTo>
                    <a:pt x="25958" y="22288"/>
                  </a:lnTo>
                  <a:lnTo>
                    <a:pt x="27190" y="16725"/>
                  </a:lnTo>
                  <a:lnTo>
                    <a:pt x="28435" y="14236"/>
                  </a:lnTo>
                  <a:lnTo>
                    <a:pt x="29654" y="11760"/>
                  </a:lnTo>
                  <a:lnTo>
                    <a:pt x="28854" y="16090"/>
                  </a:lnTo>
                  <a:lnTo>
                    <a:pt x="31711" y="16090"/>
                  </a:lnTo>
                  <a:lnTo>
                    <a:pt x="34594" y="16090"/>
                  </a:lnTo>
                  <a:lnTo>
                    <a:pt x="33794" y="5575"/>
                  </a:lnTo>
                  <a:lnTo>
                    <a:pt x="36664" y="3733"/>
                  </a:lnTo>
                  <a:lnTo>
                    <a:pt x="39573" y="1866"/>
                  </a:lnTo>
                  <a:lnTo>
                    <a:pt x="43687" y="0"/>
                  </a:lnTo>
                  <a:lnTo>
                    <a:pt x="46164" y="3086"/>
                  </a:lnTo>
                  <a:close/>
                </a:path>
              </a:pathLst>
            </a:custGeom>
            <a:ln w="3175">
              <a:solidFill>
                <a:srgbClr val="254B30"/>
              </a:solidFill>
            </a:ln>
          </p:spPr>
          <p:txBody>
            <a:bodyPr wrap="square" lIns="0" tIns="0" rIns="0" bIns="0" rtlCol="0"/>
            <a:lstStyle/>
            <a:p>
              <a:endParaRPr/>
            </a:p>
          </p:txBody>
        </p:sp>
        <p:sp>
          <p:nvSpPr>
            <p:cNvPr id="6767" name="object 195">
              <a:extLst>
                <a:ext uri="{FF2B5EF4-FFF2-40B4-BE49-F238E27FC236}">
                  <a16:creationId xmlns:a16="http://schemas.microsoft.com/office/drawing/2014/main" id="{0898A57C-5A0A-48B0-8672-66C0B016FDD4}"/>
                </a:ext>
              </a:extLst>
            </p:cNvPr>
            <p:cNvSpPr/>
            <p:nvPr/>
          </p:nvSpPr>
          <p:spPr>
            <a:xfrm>
              <a:off x="4622000" y="8514321"/>
              <a:ext cx="34099" cy="41413"/>
            </a:xfrm>
            <a:prstGeom prst="rect">
              <a:avLst/>
            </a:prstGeom>
            <a:blipFill>
              <a:blip r:embed="rId8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768" name="object 196">
              <a:extLst>
                <a:ext uri="{FF2B5EF4-FFF2-40B4-BE49-F238E27FC236}">
                  <a16:creationId xmlns:a16="http://schemas.microsoft.com/office/drawing/2014/main" id="{49CFB37F-873E-41E3-88B5-233DEA2FD7FB}"/>
                </a:ext>
              </a:extLst>
            </p:cNvPr>
            <p:cNvSpPr/>
            <p:nvPr/>
          </p:nvSpPr>
          <p:spPr>
            <a:xfrm>
              <a:off x="4622003" y="8512905"/>
              <a:ext cx="34290" cy="43180"/>
            </a:xfrm>
            <a:custGeom>
              <a:avLst/>
              <a:gdLst/>
              <a:ahLst/>
              <a:cxnLst/>
              <a:rect l="l" t="t" r="r" b="b"/>
              <a:pathLst>
                <a:path w="34289" h="43179">
                  <a:moveTo>
                    <a:pt x="0" y="32512"/>
                  </a:moveTo>
                  <a:lnTo>
                    <a:pt x="17449" y="9525"/>
                  </a:lnTo>
                  <a:lnTo>
                    <a:pt x="22999" y="0"/>
                  </a:lnTo>
                  <a:lnTo>
                    <a:pt x="27749" y="1600"/>
                  </a:lnTo>
                  <a:lnTo>
                    <a:pt x="32499" y="3175"/>
                  </a:lnTo>
                  <a:lnTo>
                    <a:pt x="34086" y="6350"/>
                  </a:lnTo>
                  <a:lnTo>
                    <a:pt x="34086" y="8737"/>
                  </a:lnTo>
                  <a:lnTo>
                    <a:pt x="34086" y="11112"/>
                  </a:lnTo>
                  <a:lnTo>
                    <a:pt x="30111" y="10325"/>
                  </a:lnTo>
                  <a:lnTo>
                    <a:pt x="24587" y="10325"/>
                  </a:lnTo>
                  <a:lnTo>
                    <a:pt x="19037" y="10325"/>
                  </a:lnTo>
                  <a:lnTo>
                    <a:pt x="30911" y="19037"/>
                  </a:lnTo>
                  <a:lnTo>
                    <a:pt x="26162" y="21412"/>
                  </a:lnTo>
                  <a:lnTo>
                    <a:pt x="21412" y="23787"/>
                  </a:lnTo>
                  <a:lnTo>
                    <a:pt x="21412" y="18237"/>
                  </a:lnTo>
                  <a:lnTo>
                    <a:pt x="15862" y="22999"/>
                  </a:lnTo>
                  <a:lnTo>
                    <a:pt x="10312" y="27749"/>
                  </a:lnTo>
                  <a:lnTo>
                    <a:pt x="12674" y="36474"/>
                  </a:lnTo>
                  <a:lnTo>
                    <a:pt x="9499" y="39649"/>
                  </a:lnTo>
                  <a:lnTo>
                    <a:pt x="6362" y="42837"/>
                  </a:lnTo>
                  <a:lnTo>
                    <a:pt x="800" y="36474"/>
                  </a:lnTo>
                  <a:lnTo>
                    <a:pt x="0" y="32512"/>
                  </a:lnTo>
                  <a:close/>
                </a:path>
              </a:pathLst>
            </a:custGeom>
            <a:ln w="3175">
              <a:solidFill>
                <a:srgbClr val="254B30"/>
              </a:solidFill>
            </a:ln>
          </p:spPr>
          <p:txBody>
            <a:bodyPr wrap="square" lIns="0" tIns="0" rIns="0" bIns="0" rtlCol="0"/>
            <a:lstStyle/>
            <a:p>
              <a:endParaRPr/>
            </a:p>
          </p:txBody>
        </p:sp>
        <p:sp>
          <p:nvSpPr>
            <p:cNvPr id="6769" name="object 197">
              <a:extLst>
                <a:ext uri="{FF2B5EF4-FFF2-40B4-BE49-F238E27FC236}">
                  <a16:creationId xmlns:a16="http://schemas.microsoft.com/office/drawing/2014/main" id="{C157A259-7EE3-4D10-963B-EA86D1A6C8C6}"/>
                </a:ext>
              </a:extLst>
            </p:cNvPr>
            <p:cNvSpPr/>
            <p:nvPr/>
          </p:nvSpPr>
          <p:spPr>
            <a:xfrm>
              <a:off x="4611472" y="8844432"/>
              <a:ext cx="47917" cy="35661"/>
            </a:xfrm>
            <a:prstGeom prst="rect">
              <a:avLst/>
            </a:prstGeom>
            <a:blipFill>
              <a:blip r:embed="rId8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770" name="object 198">
              <a:extLst>
                <a:ext uri="{FF2B5EF4-FFF2-40B4-BE49-F238E27FC236}">
                  <a16:creationId xmlns:a16="http://schemas.microsoft.com/office/drawing/2014/main" id="{8A8DC7B9-0BFF-4E51-AF99-0B20252EA750}"/>
                </a:ext>
              </a:extLst>
            </p:cNvPr>
            <p:cNvSpPr/>
            <p:nvPr/>
          </p:nvSpPr>
          <p:spPr>
            <a:xfrm>
              <a:off x="4611461" y="8844440"/>
              <a:ext cx="48260" cy="36195"/>
            </a:xfrm>
            <a:custGeom>
              <a:avLst/>
              <a:gdLst/>
              <a:ahLst/>
              <a:cxnLst/>
              <a:rect l="l" t="t" r="r" b="b"/>
              <a:pathLst>
                <a:path w="48260" h="36195">
                  <a:moveTo>
                    <a:pt x="40589" y="924"/>
                  </a:moveTo>
                  <a:lnTo>
                    <a:pt x="35596" y="0"/>
                  </a:lnTo>
                  <a:lnTo>
                    <a:pt x="27763" y="640"/>
                  </a:lnTo>
                  <a:lnTo>
                    <a:pt x="19981" y="3084"/>
                  </a:lnTo>
                  <a:lnTo>
                    <a:pt x="15138" y="7567"/>
                  </a:lnTo>
                  <a:lnTo>
                    <a:pt x="11912" y="15009"/>
                  </a:lnTo>
                  <a:lnTo>
                    <a:pt x="685" y="18819"/>
                  </a:lnTo>
                  <a:lnTo>
                    <a:pt x="355" y="25054"/>
                  </a:lnTo>
                  <a:lnTo>
                    <a:pt x="0" y="31303"/>
                  </a:lnTo>
                  <a:lnTo>
                    <a:pt x="2400" y="34198"/>
                  </a:lnTo>
                  <a:lnTo>
                    <a:pt x="4673" y="34910"/>
                  </a:lnTo>
                  <a:lnTo>
                    <a:pt x="6921" y="35646"/>
                  </a:lnTo>
                  <a:lnTo>
                    <a:pt x="7721" y="30604"/>
                  </a:lnTo>
                  <a:lnTo>
                    <a:pt x="9880" y="23886"/>
                  </a:lnTo>
                  <a:lnTo>
                    <a:pt x="11777" y="22590"/>
                  </a:lnTo>
                  <a:lnTo>
                    <a:pt x="14130" y="25913"/>
                  </a:lnTo>
                  <a:lnTo>
                    <a:pt x="16847" y="29553"/>
                  </a:lnTo>
                  <a:lnTo>
                    <a:pt x="19837" y="29207"/>
                  </a:lnTo>
                  <a:lnTo>
                    <a:pt x="23952" y="24165"/>
                  </a:lnTo>
                  <a:lnTo>
                    <a:pt x="18669" y="22476"/>
                  </a:lnTo>
                  <a:lnTo>
                    <a:pt x="25361" y="17219"/>
                  </a:lnTo>
                  <a:lnTo>
                    <a:pt x="32042" y="11948"/>
                  </a:lnTo>
                  <a:lnTo>
                    <a:pt x="39420" y="17498"/>
                  </a:lnTo>
                  <a:lnTo>
                    <a:pt x="43662" y="14628"/>
                  </a:lnTo>
                  <a:lnTo>
                    <a:pt x="47929" y="11745"/>
                  </a:lnTo>
                  <a:lnTo>
                    <a:pt x="44069" y="3096"/>
                  </a:lnTo>
                  <a:lnTo>
                    <a:pt x="40589" y="924"/>
                  </a:lnTo>
                  <a:close/>
                </a:path>
              </a:pathLst>
            </a:custGeom>
            <a:ln w="3175">
              <a:solidFill>
                <a:srgbClr val="254B30"/>
              </a:solidFill>
            </a:ln>
          </p:spPr>
          <p:txBody>
            <a:bodyPr wrap="square" lIns="0" tIns="0" rIns="0" bIns="0" rtlCol="0"/>
            <a:lstStyle/>
            <a:p>
              <a:endParaRPr/>
            </a:p>
          </p:txBody>
        </p:sp>
        <p:sp>
          <p:nvSpPr>
            <p:cNvPr id="6771" name="object 199">
              <a:extLst>
                <a:ext uri="{FF2B5EF4-FFF2-40B4-BE49-F238E27FC236}">
                  <a16:creationId xmlns:a16="http://schemas.microsoft.com/office/drawing/2014/main" id="{413DD937-3C10-4E3F-B5F7-92BB80079348}"/>
                </a:ext>
              </a:extLst>
            </p:cNvPr>
            <p:cNvSpPr/>
            <p:nvPr/>
          </p:nvSpPr>
          <p:spPr>
            <a:xfrm>
              <a:off x="4639500" y="8889771"/>
              <a:ext cx="42278" cy="40004"/>
            </a:xfrm>
            <a:prstGeom prst="rect">
              <a:avLst/>
            </a:prstGeom>
            <a:blipFill>
              <a:blip r:embed="rId8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772" name="object 200">
              <a:extLst>
                <a:ext uri="{FF2B5EF4-FFF2-40B4-BE49-F238E27FC236}">
                  <a16:creationId xmlns:a16="http://schemas.microsoft.com/office/drawing/2014/main" id="{2153D5EB-7410-4B1E-A427-4513EA34144F}"/>
                </a:ext>
              </a:extLst>
            </p:cNvPr>
            <p:cNvSpPr/>
            <p:nvPr/>
          </p:nvSpPr>
          <p:spPr>
            <a:xfrm>
              <a:off x="4639520" y="8889997"/>
              <a:ext cx="42545" cy="40005"/>
            </a:xfrm>
            <a:custGeom>
              <a:avLst/>
              <a:gdLst/>
              <a:ahLst/>
              <a:cxnLst/>
              <a:rect l="l" t="t" r="r" b="b"/>
              <a:pathLst>
                <a:path w="42545" h="40004">
                  <a:moveTo>
                    <a:pt x="8064" y="97"/>
                  </a:moveTo>
                  <a:lnTo>
                    <a:pt x="32486" y="18651"/>
                  </a:lnTo>
                  <a:lnTo>
                    <a:pt x="42252" y="24214"/>
                  </a:lnTo>
                  <a:lnTo>
                    <a:pt x="41770" y="30424"/>
                  </a:lnTo>
                  <a:lnTo>
                    <a:pt x="41287" y="36635"/>
                  </a:lnTo>
                  <a:lnTo>
                    <a:pt x="38722" y="39086"/>
                  </a:lnTo>
                  <a:lnTo>
                    <a:pt x="36575" y="39429"/>
                  </a:lnTo>
                  <a:lnTo>
                    <a:pt x="34404" y="39772"/>
                  </a:lnTo>
                  <a:lnTo>
                    <a:pt x="34328" y="34692"/>
                  </a:lnTo>
                  <a:lnTo>
                    <a:pt x="33197" y="27707"/>
                  </a:lnTo>
                  <a:lnTo>
                    <a:pt x="31641" y="26127"/>
                  </a:lnTo>
                  <a:lnTo>
                    <a:pt x="29071" y="29018"/>
                  </a:lnTo>
                  <a:lnTo>
                    <a:pt x="26123" y="32161"/>
                  </a:lnTo>
                  <a:lnTo>
                    <a:pt x="23431" y="31339"/>
                  </a:lnTo>
                  <a:lnTo>
                    <a:pt x="20307" y="25713"/>
                  </a:lnTo>
                  <a:lnTo>
                    <a:pt x="25361" y="24900"/>
                  </a:lnTo>
                  <a:lnTo>
                    <a:pt x="19913" y="18626"/>
                  </a:lnTo>
                  <a:lnTo>
                    <a:pt x="14477" y="12352"/>
                  </a:lnTo>
                  <a:lnTo>
                    <a:pt x="7023" y="16607"/>
                  </a:lnTo>
                  <a:lnTo>
                    <a:pt x="3492" y="13089"/>
                  </a:lnTo>
                  <a:lnTo>
                    <a:pt x="0" y="9571"/>
                  </a:lnTo>
                  <a:lnTo>
                    <a:pt x="4648" y="1684"/>
                  </a:lnTo>
                  <a:lnTo>
                    <a:pt x="8077" y="109"/>
                  </a:lnTo>
                  <a:close/>
                </a:path>
              </a:pathLst>
            </a:custGeom>
            <a:ln w="3175">
              <a:solidFill>
                <a:srgbClr val="254B30"/>
              </a:solidFill>
            </a:ln>
          </p:spPr>
          <p:txBody>
            <a:bodyPr wrap="square" lIns="0" tIns="0" rIns="0" bIns="0" rtlCol="0"/>
            <a:lstStyle/>
            <a:p>
              <a:endParaRPr/>
            </a:p>
          </p:txBody>
        </p:sp>
        <p:sp>
          <p:nvSpPr>
            <p:cNvPr id="6773" name="object 201">
              <a:extLst>
                <a:ext uri="{FF2B5EF4-FFF2-40B4-BE49-F238E27FC236}">
                  <a16:creationId xmlns:a16="http://schemas.microsoft.com/office/drawing/2014/main" id="{1F62F836-9627-4631-BCC2-EB153DC05E3F}"/>
                </a:ext>
              </a:extLst>
            </p:cNvPr>
            <p:cNvSpPr/>
            <p:nvPr/>
          </p:nvSpPr>
          <p:spPr>
            <a:xfrm>
              <a:off x="4703507" y="8438984"/>
              <a:ext cx="453962" cy="615975"/>
            </a:xfrm>
            <a:prstGeom prst="rect">
              <a:avLst/>
            </a:prstGeom>
            <a:blipFill>
              <a:blip r:embed="rId8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774" name="object 202">
              <a:extLst>
                <a:ext uri="{FF2B5EF4-FFF2-40B4-BE49-F238E27FC236}">
                  <a16:creationId xmlns:a16="http://schemas.microsoft.com/office/drawing/2014/main" id="{FD9D1919-C2E1-4975-983F-74F42B543B0C}"/>
                </a:ext>
              </a:extLst>
            </p:cNvPr>
            <p:cNvSpPr/>
            <p:nvPr/>
          </p:nvSpPr>
          <p:spPr>
            <a:xfrm>
              <a:off x="5393194" y="8531046"/>
              <a:ext cx="231097" cy="218876"/>
            </a:xfrm>
            <a:prstGeom prst="rect">
              <a:avLst/>
            </a:prstGeom>
            <a:blipFill>
              <a:blip r:embed="rId8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775" name="object 203">
              <a:extLst>
                <a:ext uri="{FF2B5EF4-FFF2-40B4-BE49-F238E27FC236}">
                  <a16:creationId xmlns:a16="http://schemas.microsoft.com/office/drawing/2014/main" id="{F476D771-DA49-46DA-B619-445AFC7C720B}"/>
                </a:ext>
              </a:extLst>
            </p:cNvPr>
            <p:cNvSpPr/>
            <p:nvPr/>
          </p:nvSpPr>
          <p:spPr>
            <a:xfrm>
              <a:off x="4712387" y="8731856"/>
              <a:ext cx="359143" cy="372833"/>
            </a:xfrm>
            <a:prstGeom prst="rect">
              <a:avLst/>
            </a:prstGeom>
            <a:blipFill>
              <a:blip r:embed="rId8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776" name="object 204">
              <a:extLst>
                <a:ext uri="{FF2B5EF4-FFF2-40B4-BE49-F238E27FC236}">
                  <a16:creationId xmlns:a16="http://schemas.microsoft.com/office/drawing/2014/main" id="{8C477404-7301-49BC-9A71-0AE29BF1E588}"/>
                </a:ext>
              </a:extLst>
            </p:cNvPr>
            <p:cNvSpPr/>
            <p:nvPr/>
          </p:nvSpPr>
          <p:spPr>
            <a:xfrm>
              <a:off x="4894389" y="8827109"/>
              <a:ext cx="103327" cy="119341"/>
            </a:xfrm>
            <a:prstGeom prst="rect">
              <a:avLst/>
            </a:prstGeom>
            <a:blipFill>
              <a:blip r:embed="rId8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777" name="object 205">
              <a:extLst>
                <a:ext uri="{FF2B5EF4-FFF2-40B4-BE49-F238E27FC236}">
                  <a16:creationId xmlns:a16="http://schemas.microsoft.com/office/drawing/2014/main" id="{59553AA3-55CF-40AA-BA02-0A07B1C18AF2}"/>
                </a:ext>
              </a:extLst>
            </p:cNvPr>
            <p:cNvSpPr/>
            <p:nvPr/>
          </p:nvSpPr>
          <p:spPr>
            <a:xfrm>
              <a:off x="4727043" y="8848458"/>
              <a:ext cx="150858" cy="115950"/>
            </a:xfrm>
            <a:prstGeom prst="rect">
              <a:avLst/>
            </a:prstGeom>
            <a:blipFill>
              <a:blip r:embed="rId8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778" name="object 206">
              <a:extLst>
                <a:ext uri="{FF2B5EF4-FFF2-40B4-BE49-F238E27FC236}">
                  <a16:creationId xmlns:a16="http://schemas.microsoft.com/office/drawing/2014/main" id="{5010BFE2-0930-4D06-BA7E-6559ABDCFBB0}"/>
                </a:ext>
              </a:extLst>
            </p:cNvPr>
            <p:cNvSpPr/>
            <p:nvPr/>
          </p:nvSpPr>
          <p:spPr>
            <a:xfrm>
              <a:off x="4739638" y="8905216"/>
              <a:ext cx="33020" cy="65405"/>
            </a:xfrm>
            <a:custGeom>
              <a:avLst/>
              <a:gdLst/>
              <a:ahLst/>
              <a:cxnLst/>
              <a:rect l="l" t="t" r="r" b="b"/>
              <a:pathLst>
                <a:path w="33020" h="65404">
                  <a:moveTo>
                    <a:pt x="0" y="0"/>
                  </a:moveTo>
                  <a:lnTo>
                    <a:pt x="1099" y="9347"/>
                  </a:lnTo>
                  <a:lnTo>
                    <a:pt x="4064" y="18378"/>
                  </a:lnTo>
                  <a:lnTo>
                    <a:pt x="8390" y="26955"/>
                  </a:lnTo>
                  <a:lnTo>
                    <a:pt x="13576" y="34937"/>
                  </a:lnTo>
                  <a:lnTo>
                    <a:pt x="18319" y="42565"/>
                  </a:lnTo>
                  <a:lnTo>
                    <a:pt x="22374" y="50517"/>
                  </a:lnTo>
                  <a:lnTo>
                    <a:pt x="26881" y="58197"/>
                  </a:lnTo>
                  <a:lnTo>
                    <a:pt x="32981" y="65011"/>
                  </a:lnTo>
                  <a:lnTo>
                    <a:pt x="32379" y="55826"/>
                  </a:lnTo>
                  <a:lnTo>
                    <a:pt x="12611" y="23304"/>
                  </a:lnTo>
                  <a:lnTo>
                    <a:pt x="7264" y="12611"/>
                  </a:lnTo>
                  <a:lnTo>
                    <a:pt x="5334" y="5829"/>
                  </a:lnTo>
                  <a:lnTo>
                    <a:pt x="3403" y="3898"/>
                  </a:lnTo>
                  <a:lnTo>
                    <a:pt x="965" y="3898"/>
                  </a:lnTo>
                  <a:lnTo>
                    <a:pt x="0" y="0"/>
                  </a:lnTo>
                  <a:close/>
                </a:path>
                <a:path w="33020" h="65404">
                  <a:moveTo>
                    <a:pt x="965" y="1460"/>
                  </a:moveTo>
                  <a:lnTo>
                    <a:pt x="965" y="3898"/>
                  </a:lnTo>
                  <a:lnTo>
                    <a:pt x="3403" y="3898"/>
                  </a:lnTo>
                  <a:lnTo>
                    <a:pt x="965" y="1460"/>
                  </a:lnTo>
                  <a:close/>
                </a:path>
              </a:pathLst>
            </a:custGeom>
            <a:solidFill>
              <a:srgbClr val="7F735D"/>
            </a:solidFill>
          </p:spPr>
          <p:txBody>
            <a:bodyPr wrap="square" lIns="0" tIns="0" rIns="0" bIns="0" rtlCol="0"/>
            <a:lstStyle/>
            <a:p>
              <a:endParaRPr/>
            </a:p>
          </p:txBody>
        </p:sp>
        <p:sp>
          <p:nvSpPr>
            <p:cNvPr id="6779" name="object 207">
              <a:extLst>
                <a:ext uri="{FF2B5EF4-FFF2-40B4-BE49-F238E27FC236}">
                  <a16:creationId xmlns:a16="http://schemas.microsoft.com/office/drawing/2014/main" id="{9F48594F-24EE-4309-93D0-0A9929756038}"/>
                </a:ext>
              </a:extLst>
            </p:cNvPr>
            <p:cNvSpPr/>
            <p:nvPr/>
          </p:nvSpPr>
          <p:spPr>
            <a:xfrm>
              <a:off x="4714890" y="8946934"/>
              <a:ext cx="85874" cy="148460"/>
            </a:xfrm>
            <a:prstGeom prst="rect">
              <a:avLst/>
            </a:prstGeom>
            <a:blipFill>
              <a:blip r:embed="rId8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780" name="object 208">
              <a:extLst>
                <a:ext uri="{FF2B5EF4-FFF2-40B4-BE49-F238E27FC236}">
                  <a16:creationId xmlns:a16="http://schemas.microsoft.com/office/drawing/2014/main" id="{8088367A-C9E8-4634-9EDB-24B825F0CB2B}"/>
                </a:ext>
              </a:extLst>
            </p:cNvPr>
            <p:cNvSpPr/>
            <p:nvPr/>
          </p:nvSpPr>
          <p:spPr>
            <a:xfrm>
              <a:off x="4882260" y="8987701"/>
              <a:ext cx="39776" cy="103682"/>
            </a:xfrm>
            <a:prstGeom prst="rect">
              <a:avLst/>
            </a:prstGeom>
            <a:blipFill>
              <a:blip r:embed="rId8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781" name="object 209">
              <a:extLst>
                <a:ext uri="{FF2B5EF4-FFF2-40B4-BE49-F238E27FC236}">
                  <a16:creationId xmlns:a16="http://schemas.microsoft.com/office/drawing/2014/main" id="{50C3D477-0F59-4899-BE50-89AFD65643EB}"/>
                </a:ext>
              </a:extLst>
            </p:cNvPr>
            <p:cNvSpPr/>
            <p:nvPr/>
          </p:nvSpPr>
          <p:spPr>
            <a:xfrm>
              <a:off x="4887598" y="8740759"/>
              <a:ext cx="39370" cy="41275"/>
            </a:xfrm>
            <a:custGeom>
              <a:avLst/>
              <a:gdLst/>
              <a:ahLst/>
              <a:cxnLst/>
              <a:rect l="l" t="t" r="r" b="b"/>
              <a:pathLst>
                <a:path w="39370" h="41275">
                  <a:moveTo>
                    <a:pt x="13093" y="15131"/>
                  </a:moveTo>
                  <a:lnTo>
                    <a:pt x="13093" y="20383"/>
                  </a:lnTo>
                  <a:lnTo>
                    <a:pt x="16001" y="24257"/>
                  </a:lnTo>
                  <a:lnTo>
                    <a:pt x="20728" y="29161"/>
                  </a:lnTo>
                  <a:lnTo>
                    <a:pt x="26496" y="33967"/>
                  </a:lnTo>
                  <a:lnTo>
                    <a:pt x="32720" y="38042"/>
                  </a:lnTo>
                  <a:lnTo>
                    <a:pt x="38811" y="40754"/>
                  </a:lnTo>
                  <a:lnTo>
                    <a:pt x="37620" y="35558"/>
                  </a:lnTo>
                  <a:lnTo>
                    <a:pt x="31837" y="30449"/>
                  </a:lnTo>
                  <a:lnTo>
                    <a:pt x="24689" y="25886"/>
                  </a:lnTo>
                  <a:lnTo>
                    <a:pt x="19405" y="22326"/>
                  </a:lnTo>
                  <a:lnTo>
                    <a:pt x="15350" y="18026"/>
                  </a:lnTo>
                  <a:lnTo>
                    <a:pt x="13093" y="15131"/>
                  </a:lnTo>
                  <a:close/>
                </a:path>
                <a:path w="39370" h="41275">
                  <a:moveTo>
                    <a:pt x="7239" y="6729"/>
                  </a:moveTo>
                  <a:lnTo>
                    <a:pt x="10615" y="11953"/>
                  </a:lnTo>
                  <a:lnTo>
                    <a:pt x="13093" y="15131"/>
                  </a:lnTo>
                  <a:lnTo>
                    <a:pt x="10667" y="11163"/>
                  </a:lnTo>
                  <a:lnTo>
                    <a:pt x="7759" y="6794"/>
                  </a:lnTo>
                  <a:lnTo>
                    <a:pt x="7239" y="6729"/>
                  </a:lnTo>
                  <a:close/>
                </a:path>
                <a:path w="39370" h="41275">
                  <a:moveTo>
                    <a:pt x="3390" y="0"/>
                  </a:moveTo>
                  <a:lnTo>
                    <a:pt x="0" y="5829"/>
                  </a:lnTo>
                  <a:lnTo>
                    <a:pt x="7239" y="6729"/>
                  </a:lnTo>
                  <a:lnTo>
                    <a:pt x="6516" y="5610"/>
                  </a:lnTo>
                  <a:lnTo>
                    <a:pt x="4368" y="495"/>
                  </a:lnTo>
                  <a:lnTo>
                    <a:pt x="3390" y="0"/>
                  </a:lnTo>
                  <a:close/>
                </a:path>
              </a:pathLst>
            </a:custGeom>
            <a:solidFill>
              <a:srgbClr val="AFA690"/>
            </a:solidFill>
          </p:spPr>
          <p:txBody>
            <a:bodyPr wrap="square" lIns="0" tIns="0" rIns="0" bIns="0" rtlCol="0"/>
            <a:lstStyle/>
            <a:p>
              <a:endParaRPr/>
            </a:p>
          </p:txBody>
        </p:sp>
        <p:sp>
          <p:nvSpPr>
            <p:cNvPr id="6782" name="object 210">
              <a:extLst>
                <a:ext uri="{FF2B5EF4-FFF2-40B4-BE49-F238E27FC236}">
                  <a16:creationId xmlns:a16="http://schemas.microsoft.com/office/drawing/2014/main" id="{BEDFB422-5396-402F-9AEB-AF0CF2A21321}"/>
                </a:ext>
              </a:extLst>
            </p:cNvPr>
            <p:cNvSpPr/>
            <p:nvPr/>
          </p:nvSpPr>
          <p:spPr>
            <a:xfrm>
              <a:off x="4913796" y="8736886"/>
              <a:ext cx="24765" cy="34925"/>
            </a:xfrm>
            <a:custGeom>
              <a:avLst/>
              <a:gdLst/>
              <a:ahLst/>
              <a:cxnLst/>
              <a:rect l="l" t="t" r="r" b="b"/>
              <a:pathLst>
                <a:path w="24764" h="34925">
                  <a:moveTo>
                    <a:pt x="2425" y="8724"/>
                  </a:moveTo>
                  <a:lnTo>
                    <a:pt x="5635" y="17051"/>
                  </a:lnTo>
                  <a:lnTo>
                    <a:pt x="9937" y="26558"/>
                  </a:lnTo>
                  <a:lnTo>
                    <a:pt x="16059" y="33699"/>
                  </a:lnTo>
                  <a:lnTo>
                    <a:pt x="24726" y="34924"/>
                  </a:lnTo>
                  <a:lnTo>
                    <a:pt x="18910" y="30556"/>
                  </a:lnTo>
                  <a:lnTo>
                    <a:pt x="16497" y="25704"/>
                  </a:lnTo>
                  <a:lnTo>
                    <a:pt x="12611" y="19888"/>
                  </a:lnTo>
                  <a:lnTo>
                    <a:pt x="8724" y="14554"/>
                  </a:lnTo>
                  <a:lnTo>
                    <a:pt x="2425" y="5816"/>
                  </a:lnTo>
                  <a:lnTo>
                    <a:pt x="1447" y="0"/>
                  </a:lnTo>
                  <a:lnTo>
                    <a:pt x="0" y="2425"/>
                  </a:lnTo>
                  <a:lnTo>
                    <a:pt x="0" y="6311"/>
                  </a:lnTo>
                  <a:lnTo>
                    <a:pt x="2425" y="8724"/>
                  </a:lnTo>
                </a:path>
              </a:pathLst>
            </a:custGeom>
            <a:ln w="3175">
              <a:solidFill>
                <a:srgbClr val="010202"/>
              </a:solidFill>
            </a:ln>
          </p:spPr>
          <p:txBody>
            <a:bodyPr wrap="square" lIns="0" tIns="0" rIns="0" bIns="0" rtlCol="0"/>
            <a:lstStyle/>
            <a:p>
              <a:endParaRPr/>
            </a:p>
          </p:txBody>
        </p:sp>
        <p:sp>
          <p:nvSpPr>
            <p:cNvPr id="6783" name="object 211">
              <a:extLst>
                <a:ext uri="{FF2B5EF4-FFF2-40B4-BE49-F238E27FC236}">
                  <a16:creationId xmlns:a16="http://schemas.microsoft.com/office/drawing/2014/main" id="{6435360D-38B1-46B6-8F70-A114F2149FC7}"/>
                </a:ext>
              </a:extLst>
            </p:cNvPr>
            <p:cNvSpPr/>
            <p:nvPr/>
          </p:nvSpPr>
          <p:spPr>
            <a:xfrm>
              <a:off x="5005488" y="8738819"/>
              <a:ext cx="17462" cy="52387"/>
            </a:xfrm>
            <a:prstGeom prst="rect">
              <a:avLst/>
            </a:prstGeom>
            <a:blipFill>
              <a:blip r:embed="rId9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784" name="object 212">
              <a:extLst>
                <a:ext uri="{FF2B5EF4-FFF2-40B4-BE49-F238E27FC236}">
                  <a16:creationId xmlns:a16="http://schemas.microsoft.com/office/drawing/2014/main" id="{20A2EA3D-4B2E-4446-85A2-153CF56ECF26}"/>
                </a:ext>
              </a:extLst>
            </p:cNvPr>
            <p:cNvSpPr/>
            <p:nvPr/>
          </p:nvSpPr>
          <p:spPr>
            <a:xfrm>
              <a:off x="4926901" y="8769210"/>
              <a:ext cx="120294" cy="82727"/>
            </a:xfrm>
            <a:prstGeom prst="rect">
              <a:avLst/>
            </a:prstGeom>
            <a:blipFill>
              <a:blip r:embed="rId9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785" name="object 213">
              <a:extLst>
                <a:ext uri="{FF2B5EF4-FFF2-40B4-BE49-F238E27FC236}">
                  <a16:creationId xmlns:a16="http://schemas.microsoft.com/office/drawing/2014/main" id="{CA5B524F-594B-46A2-B019-11335A6DB441}"/>
                </a:ext>
              </a:extLst>
            </p:cNvPr>
            <p:cNvSpPr/>
            <p:nvPr/>
          </p:nvSpPr>
          <p:spPr>
            <a:xfrm>
              <a:off x="4980261" y="8785401"/>
              <a:ext cx="10795" cy="18415"/>
            </a:xfrm>
            <a:custGeom>
              <a:avLst/>
              <a:gdLst/>
              <a:ahLst/>
              <a:cxnLst/>
              <a:rect l="l" t="t" r="r" b="b"/>
              <a:pathLst>
                <a:path w="10795" h="18415">
                  <a:moveTo>
                    <a:pt x="3873" y="0"/>
                  </a:moveTo>
                  <a:lnTo>
                    <a:pt x="977" y="2412"/>
                  </a:lnTo>
                  <a:lnTo>
                    <a:pt x="0" y="17945"/>
                  </a:lnTo>
                  <a:lnTo>
                    <a:pt x="6299" y="17449"/>
                  </a:lnTo>
                  <a:lnTo>
                    <a:pt x="10668" y="16967"/>
                  </a:lnTo>
                  <a:lnTo>
                    <a:pt x="8242" y="1447"/>
                  </a:lnTo>
                  <a:lnTo>
                    <a:pt x="3873" y="965"/>
                  </a:lnTo>
                  <a:lnTo>
                    <a:pt x="3873" y="0"/>
                  </a:lnTo>
                  <a:close/>
                </a:path>
              </a:pathLst>
            </a:custGeom>
            <a:solidFill>
              <a:srgbClr val="7F735D"/>
            </a:solidFill>
          </p:spPr>
          <p:txBody>
            <a:bodyPr wrap="square" lIns="0" tIns="0" rIns="0" bIns="0" rtlCol="0"/>
            <a:lstStyle/>
            <a:p>
              <a:endParaRPr/>
            </a:p>
          </p:txBody>
        </p:sp>
        <p:sp>
          <p:nvSpPr>
            <p:cNvPr id="6786" name="object 214">
              <a:extLst>
                <a:ext uri="{FF2B5EF4-FFF2-40B4-BE49-F238E27FC236}">
                  <a16:creationId xmlns:a16="http://schemas.microsoft.com/office/drawing/2014/main" id="{9211450A-90F6-49DB-A482-B940EF0B6B70}"/>
                </a:ext>
              </a:extLst>
            </p:cNvPr>
            <p:cNvSpPr/>
            <p:nvPr/>
          </p:nvSpPr>
          <p:spPr>
            <a:xfrm>
              <a:off x="5041893" y="8889717"/>
              <a:ext cx="27940" cy="15240"/>
            </a:xfrm>
            <a:custGeom>
              <a:avLst/>
              <a:gdLst/>
              <a:ahLst/>
              <a:cxnLst/>
              <a:rect l="l" t="t" r="r" b="b"/>
              <a:pathLst>
                <a:path w="27939" h="15240">
                  <a:moveTo>
                    <a:pt x="5956" y="8232"/>
                  </a:moveTo>
                  <a:lnTo>
                    <a:pt x="11315" y="14566"/>
                  </a:lnTo>
                  <a:lnTo>
                    <a:pt x="17246" y="15100"/>
                  </a:lnTo>
                  <a:lnTo>
                    <a:pt x="23154" y="13565"/>
                  </a:lnTo>
                  <a:lnTo>
                    <a:pt x="23641" y="11998"/>
                  </a:lnTo>
                  <a:lnTo>
                    <a:pt x="10949" y="11976"/>
                  </a:lnTo>
                  <a:lnTo>
                    <a:pt x="5956" y="8232"/>
                  </a:lnTo>
                  <a:close/>
                </a:path>
                <a:path w="27939" h="15240">
                  <a:moveTo>
                    <a:pt x="24311" y="9839"/>
                  </a:moveTo>
                  <a:lnTo>
                    <a:pt x="21155" y="11998"/>
                  </a:lnTo>
                  <a:lnTo>
                    <a:pt x="23641" y="11998"/>
                  </a:lnTo>
                  <a:lnTo>
                    <a:pt x="24311" y="9839"/>
                  </a:lnTo>
                  <a:close/>
                </a:path>
                <a:path w="27939" h="15240">
                  <a:moveTo>
                    <a:pt x="26416" y="0"/>
                  </a:moveTo>
                  <a:lnTo>
                    <a:pt x="24451" y="4248"/>
                  </a:lnTo>
                  <a:lnTo>
                    <a:pt x="24460" y="9359"/>
                  </a:lnTo>
                  <a:lnTo>
                    <a:pt x="24311" y="9839"/>
                  </a:lnTo>
                  <a:lnTo>
                    <a:pt x="27926" y="7367"/>
                  </a:lnTo>
                  <a:lnTo>
                    <a:pt x="26416" y="0"/>
                  </a:lnTo>
                  <a:close/>
                </a:path>
                <a:path w="27939" h="15240">
                  <a:moveTo>
                    <a:pt x="4386" y="7054"/>
                  </a:moveTo>
                  <a:lnTo>
                    <a:pt x="5956" y="8232"/>
                  </a:lnTo>
                  <a:lnTo>
                    <a:pt x="5384" y="7556"/>
                  </a:lnTo>
                  <a:lnTo>
                    <a:pt x="4386" y="7054"/>
                  </a:lnTo>
                  <a:close/>
                </a:path>
                <a:path w="27939" h="15240">
                  <a:moveTo>
                    <a:pt x="0" y="4851"/>
                  </a:moveTo>
                  <a:lnTo>
                    <a:pt x="4386" y="7054"/>
                  </a:lnTo>
                  <a:lnTo>
                    <a:pt x="2159" y="5384"/>
                  </a:lnTo>
                  <a:lnTo>
                    <a:pt x="0" y="4851"/>
                  </a:lnTo>
                  <a:close/>
                </a:path>
              </a:pathLst>
            </a:custGeom>
            <a:solidFill>
              <a:srgbClr val="010202"/>
            </a:solidFill>
          </p:spPr>
          <p:txBody>
            <a:bodyPr wrap="square" lIns="0" tIns="0" rIns="0" bIns="0" rtlCol="0"/>
            <a:lstStyle/>
            <a:p>
              <a:endParaRPr/>
            </a:p>
          </p:txBody>
        </p:sp>
        <p:sp>
          <p:nvSpPr>
            <p:cNvPr id="6787" name="object 215">
              <a:extLst>
                <a:ext uri="{FF2B5EF4-FFF2-40B4-BE49-F238E27FC236}">
                  <a16:creationId xmlns:a16="http://schemas.microsoft.com/office/drawing/2014/main" id="{141DF70F-C14F-43E6-8188-F99405BC1E52}"/>
                </a:ext>
              </a:extLst>
            </p:cNvPr>
            <p:cNvSpPr/>
            <p:nvPr/>
          </p:nvSpPr>
          <p:spPr>
            <a:xfrm>
              <a:off x="5043507" y="8895649"/>
              <a:ext cx="15240" cy="7620"/>
            </a:xfrm>
            <a:custGeom>
              <a:avLst/>
              <a:gdLst/>
              <a:ahLst/>
              <a:cxnLst/>
              <a:rect l="l" t="t" r="r" b="b"/>
              <a:pathLst>
                <a:path w="15239" h="7620">
                  <a:moveTo>
                    <a:pt x="0" y="0"/>
                  </a:moveTo>
                  <a:lnTo>
                    <a:pt x="3771" y="2692"/>
                  </a:lnTo>
                  <a:lnTo>
                    <a:pt x="10248" y="6477"/>
                  </a:lnTo>
                  <a:lnTo>
                    <a:pt x="15087" y="7543"/>
                  </a:lnTo>
                </a:path>
              </a:pathLst>
            </a:custGeom>
            <a:ln w="3175">
              <a:solidFill>
                <a:srgbClr val="010202"/>
              </a:solidFill>
            </a:ln>
          </p:spPr>
          <p:txBody>
            <a:bodyPr wrap="square" lIns="0" tIns="0" rIns="0" bIns="0" rtlCol="0"/>
            <a:lstStyle/>
            <a:p>
              <a:endParaRPr/>
            </a:p>
          </p:txBody>
        </p:sp>
        <p:sp>
          <p:nvSpPr>
            <p:cNvPr id="6788" name="object 216">
              <a:extLst>
                <a:ext uri="{FF2B5EF4-FFF2-40B4-BE49-F238E27FC236}">
                  <a16:creationId xmlns:a16="http://schemas.microsoft.com/office/drawing/2014/main" id="{27B91AC8-2F1A-4440-8A1C-53EB8FE6CD2A}"/>
                </a:ext>
              </a:extLst>
            </p:cNvPr>
            <p:cNvSpPr/>
            <p:nvPr/>
          </p:nvSpPr>
          <p:spPr>
            <a:xfrm>
              <a:off x="4999315" y="8840125"/>
              <a:ext cx="2540" cy="1905"/>
            </a:xfrm>
            <a:custGeom>
              <a:avLst/>
              <a:gdLst/>
              <a:ahLst/>
              <a:cxnLst/>
              <a:rect l="l" t="t" r="r" b="b"/>
              <a:pathLst>
                <a:path w="2539" h="1904">
                  <a:moveTo>
                    <a:pt x="1676" y="0"/>
                  </a:moveTo>
                  <a:lnTo>
                    <a:pt x="482" y="0"/>
                  </a:lnTo>
                  <a:lnTo>
                    <a:pt x="0" y="355"/>
                  </a:lnTo>
                  <a:lnTo>
                    <a:pt x="0" y="1257"/>
                  </a:lnTo>
                  <a:lnTo>
                    <a:pt x="482" y="1612"/>
                  </a:lnTo>
                  <a:lnTo>
                    <a:pt x="1676" y="1612"/>
                  </a:lnTo>
                  <a:lnTo>
                    <a:pt x="2171" y="1257"/>
                  </a:lnTo>
                  <a:lnTo>
                    <a:pt x="2154" y="355"/>
                  </a:lnTo>
                  <a:lnTo>
                    <a:pt x="1676" y="0"/>
                  </a:lnTo>
                  <a:close/>
                </a:path>
              </a:pathLst>
            </a:custGeom>
            <a:solidFill>
              <a:srgbClr val="ECE9DE"/>
            </a:solidFill>
          </p:spPr>
          <p:txBody>
            <a:bodyPr wrap="square" lIns="0" tIns="0" rIns="0" bIns="0" rtlCol="0"/>
            <a:lstStyle/>
            <a:p>
              <a:endParaRPr/>
            </a:p>
          </p:txBody>
        </p:sp>
        <p:sp>
          <p:nvSpPr>
            <p:cNvPr id="6789" name="object 217">
              <a:extLst>
                <a:ext uri="{FF2B5EF4-FFF2-40B4-BE49-F238E27FC236}">
                  <a16:creationId xmlns:a16="http://schemas.microsoft.com/office/drawing/2014/main" id="{701EAF26-A206-4B01-8115-7624BAA8F007}"/>
                </a:ext>
              </a:extLst>
            </p:cNvPr>
            <p:cNvSpPr/>
            <p:nvPr/>
          </p:nvSpPr>
          <p:spPr>
            <a:xfrm>
              <a:off x="5457335" y="8125138"/>
              <a:ext cx="263651" cy="273697"/>
            </a:xfrm>
            <a:prstGeom prst="rect">
              <a:avLst/>
            </a:prstGeom>
            <a:blipFill>
              <a:blip r:embed="rId9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790" name="object 218">
              <a:extLst>
                <a:ext uri="{FF2B5EF4-FFF2-40B4-BE49-F238E27FC236}">
                  <a16:creationId xmlns:a16="http://schemas.microsoft.com/office/drawing/2014/main" id="{FAE832E0-A9A0-4B7E-AE3C-1C797AFDEEA4}"/>
                </a:ext>
              </a:extLst>
            </p:cNvPr>
            <p:cNvSpPr/>
            <p:nvPr/>
          </p:nvSpPr>
          <p:spPr>
            <a:xfrm>
              <a:off x="5511532" y="8195061"/>
              <a:ext cx="181254" cy="100794"/>
            </a:xfrm>
            <a:prstGeom prst="rect">
              <a:avLst/>
            </a:prstGeom>
            <a:blipFill>
              <a:blip r:embed="rId9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791" name="object 219">
              <a:extLst>
                <a:ext uri="{FF2B5EF4-FFF2-40B4-BE49-F238E27FC236}">
                  <a16:creationId xmlns:a16="http://schemas.microsoft.com/office/drawing/2014/main" id="{DB1359C9-DC40-41CF-9922-A2E06537D47F}"/>
                </a:ext>
              </a:extLst>
            </p:cNvPr>
            <p:cNvSpPr/>
            <p:nvPr/>
          </p:nvSpPr>
          <p:spPr>
            <a:xfrm>
              <a:off x="5461667" y="8214652"/>
              <a:ext cx="14242" cy="30619"/>
            </a:xfrm>
            <a:prstGeom prst="rect">
              <a:avLst/>
            </a:prstGeom>
            <a:blipFill>
              <a:blip r:embed="rId9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792" name="object 220">
              <a:extLst>
                <a:ext uri="{FF2B5EF4-FFF2-40B4-BE49-F238E27FC236}">
                  <a16:creationId xmlns:a16="http://schemas.microsoft.com/office/drawing/2014/main" id="{2DFE993F-281A-4A34-B0E1-FD256DDFD09A}"/>
                </a:ext>
              </a:extLst>
            </p:cNvPr>
            <p:cNvSpPr/>
            <p:nvPr/>
          </p:nvSpPr>
          <p:spPr>
            <a:xfrm>
              <a:off x="5676760" y="8252401"/>
              <a:ext cx="24765" cy="48260"/>
            </a:xfrm>
            <a:custGeom>
              <a:avLst/>
              <a:gdLst/>
              <a:ahLst/>
              <a:cxnLst/>
              <a:rect l="l" t="t" r="r" b="b"/>
              <a:pathLst>
                <a:path w="24764" h="48259">
                  <a:moveTo>
                    <a:pt x="23507" y="1066"/>
                  </a:moveTo>
                  <a:lnTo>
                    <a:pt x="20294" y="4279"/>
                  </a:lnTo>
                  <a:lnTo>
                    <a:pt x="18884" y="9258"/>
                  </a:lnTo>
                  <a:lnTo>
                    <a:pt x="14960" y="17106"/>
                  </a:lnTo>
                  <a:lnTo>
                    <a:pt x="0" y="47726"/>
                  </a:lnTo>
                  <a:lnTo>
                    <a:pt x="4485" y="42722"/>
                  </a:lnTo>
                  <a:lnTo>
                    <a:pt x="7796" y="37084"/>
                  </a:lnTo>
                  <a:lnTo>
                    <a:pt x="10770" y="31245"/>
                  </a:lnTo>
                  <a:lnTo>
                    <a:pt x="14249" y="25641"/>
                  </a:lnTo>
                  <a:lnTo>
                    <a:pt x="18057" y="19786"/>
                  </a:lnTo>
                  <a:lnTo>
                    <a:pt x="21234" y="13492"/>
                  </a:lnTo>
                  <a:lnTo>
                    <a:pt x="23411" y="6862"/>
                  </a:lnTo>
                  <a:lnTo>
                    <a:pt x="23882" y="2857"/>
                  </a:lnTo>
                  <a:lnTo>
                    <a:pt x="23507" y="2857"/>
                  </a:lnTo>
                  <a:lnTo>
                    <a:pt x="23507" y="1066"/>
                  </a:lnTo>
                  <a:close/>
                </a:path>
                <a:path w="24764" h="48259">
                  <a:moveTo>
                    <a:pt x="24218" y="0"/>
                  </a:moveTo>
                  <a:lnTo>
                    <a:pt x="23507" y="2857"/>
                  </a:lnTo>
                  <a:lnTo>
                    <a:pt x="23882" y="2857"/>
                  </a:lnTo>
                  <a:lnTo>
                    <a:pt x="24218" y="0"/>
                  </a:lnTo>
                  <a:close/>
                </a:path>
              </a:pathLst>
            </a:custGeom>
            <a:solidFill>
              <a:srgbClr val="7F735D"/>
            </a:solidFill>
          </p:spPr>
          <p:txBody>
            <a:bodyPr wrap="square" lIns="0" tIns="0" rIns="0" bIns="0" rtlCol="0"/>
            <a:lstStyle/>
            <a:p>
              <a:endParaRPr/>
            </a:p>
          </p:txBody>
        </p:sp>
        <p:sp>
          <p:nvSpPr>
            <p:cNvPr id="6793" name="object 221">
              <a:extLst>
                <a:ext uri="{FF2B5EF4-FFF2-40B4-BE49-F238E27FC236}">
                  <a16:creationId xmlns:a16="http://schemas.microsoft.com/office/drawing/2014/main" id="{65429B6C-95CC-4C54-A218-1F652F306B9D}"/>
                </a:ext>
              </a:extLst>
            </p:cNvPr>
            <p:cNvSpPr/>
            <p:nvPr/>
          </p:nvSpPr>
          <p:spPr>
            <a:xfrm>
              <a:off x="5626527" y="8283028"/>
              <a:ext cx="92619" cy="108978"/>
            </a:xfrm>
            <a:prstGeom prst="rect">
              <a:avLst/>
            </a:prstGeom>
            <a:blipFill>
              <a:blip r:embed="rId9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794" name="object 222">
              <a:extLst>
                <a:ext uri="{FF2B5EF4-FFF2-40B4-BE49-F238E27FC236}">
                  <a16:creationId xmlns:a16="http://schemas.microsoft.com/office/drawing/2014/main" id="{4F3E2226-DF26-4412-BE99-5713501DD7DF}"/>
                </a:ext>
              </a:extLst>
            </p:cNvPr>
            <p:cNvSpPr/>
            <p:nvPr/>
          </p:nvSpPr>
          <p:spPr>
            <a:xfrm>
              <a:off x="5458752" y="8288083"/>
              <a:ext cx="147587" cy="220116"/>
            </a:xfrm>
            <a:prstGeom prst="rect">
              <a:avLst/>
            </a:prstGeom>
            <a:blipFill>
              <a:blip r:embed="rId9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795" name="object 223">
              <a:extLst>
                <a:ext uri="{FF2B5EF4-FFF2-40B4-BE49-F238E27FC236}">
                  <a16:creationId xmlns:a16="http://schemas.microsoft.com/office/drawing/2014/main" id="{17895CFD-3A59-4BE9-8DFA-FC150E32AB6A}"/>
                </a:ext>
              </a:extLst>
            </p:cNvPr>
            <p:cNvSpPr/>
            <p:nvPr/>
          </p:nvSpPr>
          <p:spPr>
            <a:xfrm>
              <a:off x="5561736" y="8131670"/>
              <a:ext cx="31115" cy="30480"/>
            </a:xfrm>
            <a:custGeom>
              <a:avLst/>
              <a:gdLst/>
              <a:ahLst/>
              <a:cxnLst/>
              <a:rect l="l" t="t" r="r" b="b"/>
              <a:pathLst>
                <a:path w="31114" h="30479">
                  <a:moveTo>
                    <a:pt x="21005" y="11689"/>
                  </a:moveTo>
                  <a:lnTo>
                    <a:pt x="19583" y="13538"/>
                  </a:lnTo>
                  <a:lnTo>
                    <a:pt x="13182" y="19240"/>
                  </a:lnTo>
                  <a:lnTo>
                    <a:pt x="0" y="24942"/>
                  </a:lnTo>
                  <a:lnTo>
                    <a:pt x="2133" y="29921"/>
                  </a:lnTo>
                  <a:lnTo>
                    <a:pt x="7835" y="28143"/>
                  </a:lnTo>
                  <a:lnTo>
                    <a:pt x="14960" y="22453"/>
                  </a:lnTo>
                  <a:lnTo>
                    <a:pt x="18884" y="17805"/>
                  </a:lnTo>
                  <a:lnTo>
                    <a:pt x="21005" y="14960"/>
                  </a:lnTo>
                  <a:lnTo>
                    <a:pt x="21005" y="11689"/>
                  </a:lnTo>
                  <a:close/>
                </a:path>
                <a:path w="31114" h="30479">
                  <a:moveTo>
                    <a:pt x="26291" y="4821"/>
                  </a:moveTo>
                  <a:lnTo>
                    <a:pt x="24930" y="4991"/>
                  </a:lnTo>
                  <a:lnTo>
                    <a:pt x="22796" y="8191"/>
                  </a:lnTo>
                  <a:lnTo>
                    <a:pt x="21005" y="11049"/>
                  </a:lnTo>
                  <a:lnTo>
                    <a:pt x="21005" y="11689"/>
                  </a:lnTo>
                  <a:lnTo>
                    <a:pt x="26291" y="4821"/>
                  </a:lnTo>
                  <a:close/>
                </a:path>
                <a:path w="31114" h="30479">
                  <a:moveTo>
                    <a:pt x="28130" y="0"/>
                  </a:moveTo>
                  <a:lnTo>
                    <a:pt x="27419" y="368"/>
                  </a:lnTo>
                  <a:lnTo>
                    <a:pt x="26708" y="4279"/>
                  </a:lnTo>
                  <a:lnTo>
                    <a:pt x="26291" y="4821"/>
                  </a:lnTo>
                  <a:lnTo>
                    <a:pt x="30632" y="4279"/>
                  </a:lnTo>
                  <a:lnTo>
                    <a:pt x="28130" y="0"/>
                  </a:lnTo>
                  <a:close/>
                </a:path>
              </a:pathLst>
            </a:custGeom>
            <a:solidFill>
              <a:srgbClr val="AFA690"/>
            </a:solidFill>
          </p:spPr>
          <p:txBody>
            <a:bodyPr wrap="square" lIns="0" tIns="0" rIns="0" bIns="0" rtlCol="0"/>
            <a:lstStyle/>
            <a:p>
              <a:endParaRPr/>
            </a:p>
          </p:txBody>
        </p:sp>
        <p:sp>
          <p:nvSpPr>
            <p:cNvPr id="6796" name="object 224">
              <a:extLst>
                <a:ext uri="{FF2B5EF4-FFF2-40B4-BE49-F238E27FC236}">
                  <a16:creationId xmlns:a16="http://schemas.microsoft.com/office/drawing/2014/main" id="{2BA7082A-A974-49A8-950C-DBB147FB7C1F}"/>
                </a:ext>
              </a:extLst>
            </p:cNvPr>
            <p:cNvSpPr/>
            <p:nvPr/>
          </p:nvSpPr>
          <p:spPr>
            <a:xfrm>
              <a:off x="5554979" y="8128823"/>
              <a:ext cx="18415" cy="26034"/>
            </a:xfrm>
            <a:custGeom>
              <a:avLst/>
              <a:gdLst/>
              <a:ahLst/>
              <a:cxnLst/>
              <a:rect l="l" t="t" r="r" b="b"/>
              <a:pathLst>
                <a:path w="18414" h="26034">
                  <a:moveTo>
                    <a:pt x="16370" y="6413"/>
                  </a:moveTo>
                  <a:lnTo>
                    <a:pt x="14012" y="12525"/>
                  </a:lnTo>
                  <a:lnTo>
                    <a:pt x="10852" y="19504"/>
                  </a:lnTo>
                  <a:lnTo>
                    <a:pt x="6358" y="24744"/>
                  </a:lnTo>
                  <a:lnTo>
                    <a:pt x="0" y="25641"/>
                  </a:lnTo>
                  <a:lnTo>
                    <a:pt x="4267" y="22440"/>
                  </a:lnTo>
                  <a:lnTo>
                    <a:pt x="6045" y="18872"/>
                  </a:lnTo>
                  <a:lnTo>
                    <a:pt x="8889" y="14604"/>
                  </a:lnTo>
                  <a:lnTo>
                    <a:pt x="11747" y="10693"/>
                  </a:lnTo>
                  <a:lnTo>
                    <a:pt x="16370" y="4279"/>
                  </a:lnTo>
                  <a:lnTo>
                    <a:pt x="17081" y="0"/>
                  </a:lnTo>
                  <a:lnTo>
                    <a:pt x="18148" y="1790"/>
                  </a:lnTo>
                  <a:lnTo>
                    <a:pt x="18148" y="4635"/>
                  </a:lnTo>
                  <a:lnTo>
                    <a:pt x="16370" y="6413"/>
                  </a:lnTo>
                </a:path>
              </a:pathLst>
            </a:custGeom>
            <a:ln w="3175">
              <a:solidFill>
                <a:srgbClr val="010202"/>
              </a:solidFill>
            </a:ln>
          </p:spPr>
          <p:txBody>
            <a:bodyPr wrap="square" lIns="0" tIns="0" rIns="0" bIns="0" rtlCol="0"/>
            <a:lstStyle/>
            <a:p>
              <a:endParaRPr/>
            </a:p>
          </p:txBody>
        </p:sp>
        <p:sp>
          <p:nvSpPr>
            <p:cNvPr id="6797" name="object 225">
              <a:extLst>
                <a:ext uri="{FF2B5EF4-FFF2-40B4-BE49-F238E27FC236}">
                  <a16:creationId xmlns:a16="http://schemas.microsoft.com/office/drawing/2014/main" id="{B54D5B09-E42B-4156-9876-0DE1B50B9F5D}"/>
                </a:ext>
              </a:extLst>
            </p:cNvPr>
            <p:cNvSpPr/>
            <p:nvPr/>
          </p:nvSpPr>
          <p:spPr>
            <a:xfrm>
              <a:off x="5493003" y="8130250"/>
              <a:ext cx="13891" cy="38464"/>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798" name="object 226">
              <a:extLst>
                <a:ext uri="{FF2B5EF4-FFF2-40B4-BE49-F238E27FC236}">
                  <a16:creationId xmlns:a16="http://schemas.microsoft.com/office/drawing/2014/main" id="{2AD129A1-262C-493E-AE4F-1C09538C2B3A}"/>
                </a:ext>
              </a:extLst>
            </p:cNvPr>
            <p:cNvSpPr/>
            <p:nvPr/>
          </p:nvSpPr>
          <p:spPr>
            <a:xfrm>
              <a:off x="5475198" y="8152548"/>
              <a:ext cx="88315" cy="60744"/>
            </a:xfrm>
            <a:prstGeom prst="rect">
              <a:avLst/>
            </a:prstGeom>
            <a:blipFill>
              <a:blip r:embed="rId9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799" name="object 227">
              <a:extLst>
                <a:ext uri="{FF2B5EF4-FFF2-40B4-BE49-F238E27FC236}">
                  <a16:creationId xmlns:a16="http://schemas.microsoft.com/office/drawing/2014/main" id="{89E117F8-44A8-4317-8B43-97D2DFE14FA3}"/>
                </a:ext>
              </a:extLst>
            </p:cNvPr>
            <p:cNvSpPr/>
            <p:nvPr/>
          </p:nvSpPr>
          <p:spPr>
            <a:xfrm>
              <a:off x="5655373" y="8219635"/>
              <a:ext cx="58775" cy="25527"/>
            </a:xfrm>
            <a:prstGeom prst="rect">
              <a:avLst/>
            </a:prstGeom>
            <a:blipFill>
              <a:blip r:embed="rId9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800" name="object 228">
              <a:extLst>
                <a:ext uri="{FF2B5EF4-FFF2-40B4-BE49-F238E27FC236}">
                  <a16:creationId xmlns:a16="http://schemas.microsoft.com/office/drawing/2014/main" id="{695FE09D-E6A2-4784-A261-C7F3C7537879}"/>
                </a:ext>
              </a:extLst>
            </p:cNvPr>
            <p:cNvSpPr/>
            <p:nvPr/>
          </p:nvSpPr>
          <p:spPr>
            <a:xfrm>
              <a:off x="5516503" y="8164444"/>
              <a:ext cx="8255" cy="13335"/>
            </a:xfrm>
            <a:custGeom>
              <a:avLst/>
              <a:gdLst/>
              <a:ahLst/>
              <a:cxnLst/>
              <a:rect l="l" t="t" r="r" b="b"/>
              <a:pathLst>
                <a:path w="8254" h="13334">
                  <a:moveTo>
                    <a:pt x="4991" y="0"/>
                  </a:moveTo>
                  <a:lnTo>
                    <a:pt x="4991" y="711"/>
                  </a:lnTo>
                  <a:lnTo>
                    <a:pt x="1790" y="1066"/>
                  </a:lnTo>
                  <a:lnTo>
                    <a:pt x="0" y="12458"/>
                  </a:lnTo>
                  <a:lnTo>
                    <a:pt x="3213" y="12814"/>
                  </a:lnTo>
                  <a:lnTo>
                    <a:pt x="7835" y="13169"/>
                  </a:lnTo>
                  <a:lnTo>
                    <a:pt x="7124" y="1778"/>
                  </a:lnTo>
                  <a:lnTo>
                    <a:pt x="4991" y="0"/>
                  </a:lnTo>
                  <a:close/>
                </a:path>
              </a:pathLst>
            </a:custGeom>
            <a:solidFill>
              <a:srgbClr val="7F735D"/>
            </a:solidFill>
          </p:spPr>
          <p:txBody>
            <a:bodyPr wrap="square" lIns="0" tIns="0" rIns="0" bIns="0" rtlCol="0"/>
            <a:lstStyle/>
            <a:p>
              <a:endParaRPr/>
            </a:p>
          </p:txBody>
        </p:sp>
        <p:sp>
          <p:nvSpPr>
            <p:cNvPr id="6801" name="object 229">
              <a:extLst>
                <a:ext uri="{FF2B5EF4-FFF2-40B4-BE49-F238E27FC236}">
                  <a16:creationId xmlns:a16="http://schemas.microsoft.com/office/drawing/2014/main" id="{3039E979-5342-4133-ABF8-0B44BFBAAE09}"/>
                </a:ext>
              </a:extLst>
            </p:cNvPr>
            <p:cNvSpPr/>
            <p:nvPr/>
          </p:nvSpPr>
          <p:spPr>
            <a:xfrm>
              <a:off x="5457326" y="8241028"/>
              <a:ext cx="22225" cy="12065"/>
            </a:xfrm>
            <a:custGeom>
              <a:avLst/>
              <a:gdLst/>
              <a:ahLst/>
              <a:cxnLst/>
              <a:rect l="l" t="t" r="r" b="b"/>
              <a:pathLst>
                <a:path w="22225" h="12065">
                  <a:moveTo>
                    <a:pt x="3473" y="6909"/>
                  </a:moveTo>
                  <a:lnTo>
                    <a:pt x="0" y="11455"/>
                  </a:lnTo>
                  <a:lnTo>
                    <a:pt x="9105" y="11074"/>
                  </a:lnTo>
                  <a:lnTo>
                    <a:pt x="13461" y="10680"/>
                  </a:lnTo>
                  <a:lnTo>
                    <a:pt x="15055" y="8799"/>
                  </a:lnTo>
                  <a:lnTo>
                    <a:pt x="6240" y="8799"/>
                  </a:lnTo>
                  <a:lnTo>
                    <a:pt x="3473" y="6909"/>
                  </a:lnTo>
                  <a:close/>
                </a:path>
                <a:path w="22225" h="12065">
                  <a:moveTo>
                    <a:pt x="17376" y="6058"/>
                  </a:moveTo>
                  <a:lnTo>
                    <a:pt x="13735" y="8785"/>
                  </a:lnTo>
                  <a:lnTo>
                    <a:pt x="6240" y="8799"/>
                  </a:lnTo>
                  <a:lnTo>
                    <a:pt x="15055" y="8799"/>
                  </a:lnTo>
                  <a:lnTo>
                    <a:pt x="17376" y="6058"/>
                  </a:lnTo>
                  <a:close/>
                </a:path>
                <a:path w="22225" h="12065">
                  <a:moveTo>
                    <a:pt x="2374" y="0"/>
                  </a:moveTo>
                  <a:lnTo>
                    <a:pt x="1267" y="5401"/>
                  </a:lnTo>
                  <a:lnTo>
                    <a:pt x="3473" y="6909"/>
                  </a:lnTo>
                  <a:lnTo>
                    <a:pt x="6337" y="3162"/>
                  </a:lnTo>
                  <a:lnTo>
                    <a:pt x="2374" y="0"/>
                  </a:lnTo>
                  <a:close/>
                </a:path>
                <a:path w="22225" h="12065">
                  <a:moveTo>
                    <a:pt x="18589" y="5150"/>
                  </a:moveTo>
                  <a:lnTo>
                    <a:pt x="17818" y="5537"/>
                  </a:lnTo>
                  <a:lnTo>
                    <a:pt x="17376" y="6058"/>
                  </a:lnTo>
                  <a:lnTo>
                    <a:pt x="18589" y="5150"/>
                  </a:lnTo>
                  <a:close/>
                </a:path>
                <a:path w="22225" h="12065">
                  <a:moveTo>
                    <a:pt x="21767" y="3556"/>
                  </a:moveTo>
                  <a:lnTo>
                    <a:pt x="20192" y="3949"/>
                  </a:lnTo>
                  <a:lnTo>
                    <a:pt x="18589" y="5150"/>
                  </a:lnTo>
                  <a:lnTo>
                    <a:pt x="21767" y="3556"/>
                  </a:lnTo>
                  <a:close/>
                </a:path>
              </a:pathLst>
            </a:custGeom>
            <a:solidFill>
              <a:srgbClr val="010202"/>
            </a:solidFill>
          </p:spPr>
          <p:txBody>
            <a:bodyPr wrap="square" lIns="0" tIns="0" rIns="0" bIns="0" rtlCol="0"/>
            <a:lstStyle/>
            <a:p>
              <a:endParaRPr/>
            </a:p>
          </p:txBody>
        </p:sp>
        <p:sp>
          <p:nvSpPr>
            <p:cNvPr id="6802" name="object 230">
              <a:extLst>
                <a:ext uri="{FF2B5EF4-FFF2-40B4-BE49-F238E27FC236}">
                  <a16:creationId xmlns:a16="http://schemas.microsoft.com/office/drawing/2014/main" id="{D51DD408-9641-4E01-8AB4-4694E314AA60}"/>
                </a:ext>
              </a:extLst>
            </p:cNvPr>
            <p:cNvSpPr/>
            <p:nvPr/>
          </p:nvSpPr>
          <p:spPr>
            <a:xfrm>
              <a:off x="5466835" y="8245378"/>
              <a:ext cx="11430" cy="5715"/>
            </a:xfrm>
            <a:custGeom>
              <a:avLst/>
              <a:gdLst/>
              <a:ahLst/>
              <a:cxnLst/>
              <a:rect l="l" t="t" r="r" b="b"/>
              <a:pathLst>
                <a:path w="11429" h="5715">
                  <a:moveTo>
                    <a:pt x="11074" y="0"/>
                  </a:moveTo>
                  <a:lnTo>
                    <a:pt x="8305" y="1968"/>
                  </a:lnTo>
                  <a:lnTo>
                    <a:pt x="3556" y="4749"/>
                  </a:lnTo>
                  <a:lnTo>
                    <a:pt x="0" y="5537"/>
                  </a:lnTo>
                </a:path>
              </a:pathLst>
            </a:custGeom>
            <a:ln w="3175">
              <a:solidFill>
                <a:srgbClr val="010202"/>
              </a:solidFill>
            </a:ln>
          </p:spPr>
          <p:txBody>
            <a:bodyPr wrap="square" lIns="0" tIns="0" rIns="0" bIns="0" rtlCol="0"/>
            <a:lstStyle/>
            <a:p>
              <a:endParaRPr/>
            </a:p>
          </p:txBody>
        </p:sp>
        <p:sp>
          <p:nvSpPr>
            <p:cNvPr id="6803" name="object 231">
              <a:extLst>
                <a:ext uri="{FF2B5EF4-FFF2-40B4-BE49-F238E27FC236}">
                  <a16:creationId xmlns:a16="http://schemas.microsoft.com/office/drawing/2014/main" id="{50584D7D-8157-44E1-83EF-6AEFE2CC776C}"/>
                </a:ext>
              </a:extLst>
            </p:cNvPr>
            <p:cNvSpPr/>
            <p:nvPr/>
          </p:nvSpPr>
          <p:spPr>
            <a:xfrm>
              <a:off x="5508764" y="8204623"/>
              <a:ext cx="1905" cy="1270"/>
            </a:xfrm>
            <a:custGeom>
              <a:avLst/>
              <a:gdLst/>
              <a:ahLst/>
              <a:cxnLst/>
              <a:rect l="l" t="t" r="r" b="b"/>
              <a:pathLst>
                <a:path w="1904" h="1270">
                  <a:moveTo>
                    <a:pt x="1231" y="0"/>
                  </a:moveTo>
                  <a:lnTo>
                    <a:pt x="355" y="0"/>
                  </a:lnTo>
                  <a:lnTo>
                    <a:pt x="0" y="266"/>
                  </a:lnTo>
                  <a:lnTo>
                    <a:pt x="0" y="914"/>
                  </a:lnTo>
                  <a:lnTo>
                    <a:pt x="355" y="1181"/>
                  </a:lnTo>
                  <a:lnTo>
                    <a:pt x="1231" y="1181"/>
                  </a:lnTo>
                  <a:lnTo>
                    <a:pt x="1587" y="914"/>
                  </a:lnTo>
                  <a:lnTo>
                    <a:pt x="1587" y="266"/>
                  </a:lnTo>
                  <a:lnTo>
                    <a:pt x="1231" y="0"/>
                  </a:lnTo>
                  <a:close/>
                </a:path>
              </a:pathLst>
            </a:custGeom>
            <a:solidFill>
              <a:srgbClr val="ECE9DE"/>
            </a:solidFill>
          </p:spPr>
          <p:txBody>
            <a:bodyPr wrap="square" lIns="0" tIns="0" rIns="0" bIns="0" rtlCol="0"/>
            <a:lstStyle/>
            <a:p>
              <a:endParaRPr/>
            </a:p>
          </p:txBody>
        </p:sp>
        <p:sp>
          <p:nvSpPr>
            <p:cNvPr id="6804" name="object 232">
              <a:extLst>
                <a:ext uri="{FF2B5EF4-FFF2-40B4-BE49-F238E27FC236}">
                  <a16:creationId xmlns:a16="http://schemas.microsoft.com/office/drawing/2014/main" id="{A408C36E-1C2A-485F-B565-F1F5AB579FC7}"/>
                </a:ext>
              </a:extLst>
            </p:cNvPr>
            <p:cNvSpPr/>
            <p:nvPr/>
          </p:nvSpPr>
          <p:spPr>
            <a:xfrm>
              <a:off x="4603753" y="8509039"/>
              <a:ext cx="238086" cy="238074"/>
            </a:xfrm>
            <a:prstGeom prst="rect">
              <a:avLst/>
            </a:prstGeom>
            <a:blipFill>
              <a:blip r:embed="rId9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805" name="object 233">
              <a:extLst>
                <a:ext uri="{FF2B5EF4-FFF2-40B4-BE49-F238E27FC236}">
                  <a16:creationId xmlns:a16="http://schemas.microsoft.com/office/drawing/2014/main" id="{645160AB-F2CF-4836-A738-C68C13C17BB1}"/>
                </a:ext>
              </a:extLst>
            </p:cNvPr>
            <p:cNvSpPr/>
            <p:nvPr/>
          </p:nvSpPr>
          <p:spPr>
            <a:xfrm>
              <a:off x="4045376" y="8195495"/>
              <a:ext cx="20955" cy="13970"/>
            </a:xfrm>
            <a:custGeom>
              <a:avLst/>
              <a:gdLst/>
              <a:ahLst/>
              <a:cxnLst/>
              <a:rect l="l" t="t" r="r" b="b"/>
              <a:pathLst>
                <a:path w="20954" h="13970">
                  <a:moveTo>
                    <a:pt x="20383" y="13436"/>
                  </a:moveTo>
                  <a:lnTo>
                    <a:pt x="20053" y="13474"/>
                  </a:lnTo>
                  <a:lnTo>
                    <a:pt x="19812" y="13258"/>
                  </a:lnTo>
                  <a:lnTo>
                    <a:pt x="19507" y="13119"/>
                  </a:lnTo>
                  <a:lnTo>
                    <a:pt x="19100" y="12928"/>
                  </a:lnTo>
                  <a:lnTo>
                    <a:pt x="18618" y="12776"/>
                  </a:lnTo>
                  <a:lnTo>
                    <a:pt x="18211" y="12852"/>
                  </a:lnTo>
                  <a:lnTo>
                    <a:pt x="17411" y="13030"/>
                  </a:lnTo>
                  <a:lnTo>
                    <a:pt x="16675" y="13017"/>
                  </a:lnTo>
                  <a:lnTo>
                    <a:pt x="15849" y="12928"/>
                  </a:lnTo>
                  <a:lnTo>
                    <a:pt x="14998" y="12852"/>
                  </a:lnTo>
                  <a:lnTo>
                    <a:pt x="14122" y="12776"/>
                  </a:lnTo>
                  <a:lnTo>
                    <a:pt x="13271" y="12547"/>
                  </a:lnTo>
                  <a:lnTo>
                    <a:pt x="12839" y="12445"/>
                  </a:lnTo>
                  <a:lnTo>
                    <a:pt x="12369" y="12141"/>
                  </a:lnTo>
                  <a:lnTo>
                    <a:pt x="11950" y="12014"/>
                  </a:lnTo>
                  <a:lnTo>
                    <a:pt x="11569" y="11899"/>
                  </a:lnTo>
                  <a:lnTo>
                    <a:pt x="11176" y="12026"/>
                  </a:lnTo>
                  <a:lnTo>
                    <a:pt x="10807" y="11950"/>
                  </a:lnTo>
                  <a:lnTo>
                    <a:pt x="9842" y="11734"/>
                  </a:lnTo>
                  <a:lnTo>
                    <a:pt x="8902" y="10540"/>
                  </a:lnTo>
                  <a:lnTo>
                    <a:pt x="8013" y="9905"/>
                  </a:lnTo>
                  <a:lnTo>
                    <a:pt x="7188" y="9309"/>
                  </a:lnTo>
                  <a:lnTo>
                    <a:pt x="6261" y="9156"/>
                  </a:lnTo>
                  <a:lnTo>
                    <a:pt x="5372" y="9105"/>
                  </a:lnTo>
                  <a:lnTo>
                    <a:pt x="4406" y="9055"/>
                  </a:lnTo>
                  <a:lnTo>
                    <a:pt x="3416" y="8889"/>
                  </a:lnTo>
                  <a:lnTo>
                    <a:pt x="2463" y="8762"/>
                  </a:lnTo>
                  <a:lnTo>
                    <a:pt x="2057" y="8712"/>
                  </a:lnTo>
                  <a:lnTo>
                    <a:pt x="1663" y="8712"/>
                  </a:lnTo>
                  <a:lnTo>
                    <a:pt x="1244" y="8661"/>
                  </a:lnTo>
                  <a:lnTo>
                    <a:pt x="1054" y="8648"/>
                  </a:lnTo>
                  <a:lnTo>
                    <a:pt x="266" y="8712"/>
                  </a:lnTo>
                  <a:lnTo>
                    <a:pt x="165" y="8432"/>
                  </a:lnTo>
                  <a:lnTo>
                    <a:pt x="0" y="7937"/>
                  </a:lnTo>
                  <a:lnTo>
                    <a:pt x="1727" y="6121"/>
                  </a:lnTo>
                  <a:lnTo>
                    <a:pt x="1930" y="5930"/>
                  </a:lnTo>
                  <a:lnTo>
                    <a:pt x="2946" y="4991"/>
                  </a:lnTo>
                  <a:lnTo>
                    <a:pt x="3962" y="3936"/>
                  </a:lnTo>
                  <a:lnTo>
                    <a:pt x="5003" y="3047"/>
                  </a:lnTo>
                  <a:lnTo>
                    <a:pt x="6032" y="2197"/>
                  </a:lnTo>
                  <a:lnTo>
                    <a:pt x="7150" y="1879"/>
                  </a:lnTo>
                  <a:lnTo>
                    <a:pt x="8204" y="1155"/>
                  </a:lnTo>
                  <a:lnTo>
                    <a:pt x="9182" y="482"/>
                  </a:lnTo>
                  <a:lnTo>
                    <a:pt x="10134" y="177"/>
                  </a:lnTo>
                  <a:lnTo>
                    <a:pt x="11176" y="76"/>
                  </a:lnTo>
                  <a:lnTo>
                    <a:pt x="12065" y="0"/>
                  </a:lnTo>
                  <a:lnTo>
                    <a:pt x="13042" y="50"/>
                  </a:lnTo>
                  <a:lnTo>
                    <a:pt x="13843" y="711"/>
                  </a:lnTo>
                  <a:lnTo>
                    <a:pt x="14058" y="876"/>
                  </a:lnTo>
                  <a:lnTo>
                    <a:pt x="14274" y="1168"/>
                  </a:lnTo>
                  <a:lnTo>
                    <a:pt x="14478" y="1384"/>
                  </a:lnTo>
                  <a:lnTo>
                    <a:pt x="14668" y="1587"/>
                  </a:lnTo>
                  <a:lnTo>
                    <a:pt x="14922" y="1739"/>
                  </a:lnTo>
                  <a:lnTo>
                    <a:pt x="15087" y="1930"/>
                  </a:lnTo>
                  <a:lnTo>
                    <a:pt x="15455" y="2336"/>
                  </a:lnTo>
                  <a:lnTo>
                    <a:pt x="15900" y="2908"/>
                  </a:lnTo>
                  <a:lnTo>
                    <a:pt x="16205" y="3505"/>
                  </a:lnTo>
                  <a:lnTo>
                    <a:pt x="17399" y="5816"/>
                  </a:lnTo>
                  <a:lnTo>
                    <a:pt x="18351" y="8534"/>
                  </a:lnTo>
                  <a:lnTo>
                    <a:pt x="19494" y="10833"/>
                  </a:lnTo>
                  <a:lnTo>
                    <a:pt x="19697" y="11239"/>
                  </a:lnTo>
                  <a:lnTo>
                    <a:pt x="19875" y="11937"/>
                  </a:lnTo>
                  <a:lnTo>
                    <a:pt x="20154" y="12191"/>
                  </a:lnTo>
                  <a:lnTo>
                    <a:pt x="20383" y="13436"/>
                  </a:lnTo>
                  <a:close/>
                </a:path>
              </a:pathLst>
            </a:custGeom>
            <a:ln w="3175">
              <a:solidFill>
                <a:srgbClr val="4C803E"/>
              </a:solidFill>
            </a:ln>
          </p:spPr>
          <p:txBody>
            <a:bodyPr wrap="square" lIns="0" tIns="0" rIns="0" bIns="0" rtlCol="0"/>
            <a:lstStyle/>
            <a:p>
              <a:endParaRPr/>
            </a:p>
          </p:txBody>
        </p:sp>
        <p:sp>
          <p:nvSpPr>
            <p:cNvPr id="6806" name="object 234">
              <a:extLst>
                <a:ext uri="{FF2B5EF4-FFF2-40B4-BE49-F238E27FC236}">
                  <a16:creationId xmlns:a16="http://schemas.microsoft.com/office/drawing/2014/main" id="{B2694196-2517-4036-A3C1-F167923C05DB}"/>
                </a:ext>
              </a:extLst>
            </p:cNvPr>
            <p:cNvSpPr/>
            <p:nvPr/>
          </p:nvSpPr>
          <p:spPr>
            <a:xfrm>
              <a:off x="4052244" y="8201786"/>
              <a:ext cx="16886" cy="14287"/>
            </a:xfrm>
            <a:prstGeom prst="rect">
              <a:avLst/>
            </a:prstGeom>
            <a:blipFill>
              <a:blip r:embed="rId10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807" name="object 235">
              <a:extLst>
                <a:ext uri="{FF2B5EF4-FFF2-40B4-BE49-F238E27FC236}">
                  <a16:creationId xmlns:a16="http://schemas.microsoft.com/office/drawing/2014/main" id="{1DDF1EC0-0CD5-4D3F-94F5-F1A2ABD1EEB3}"/>
                </a:ext>
              </a:extLst>
            </p:cNvPr>
            <p:cNvSpPr/>
            <p:nvPr/>
          </p:nvSpPr>
          <p:spPr>
            <a:xfrm>
              <a:off x="4052247" y="8201785"/>
              <a:ext cx="17145" cy="14604"/>
            </a:xfrm>
            <a:custGeom>
              <a:avLst/>
              <a:gdLst/>
              <a:ahLst/>
              <a:cxnLst/>
              <a:rect l="l" t="t" r="r" b="b"/>
              <a:pathLst>
                <a:path w="17145" h="14604">
                  <a:moveTo>
                    <a:pt x="0" y="0"/>
                  </a:moveTo>
                  <a:lnTo>
                    <a:pt x="6096" y="1117"/>
                  </a:lnTo>
                  <a:lnTo>
                    <a:pt x="10528" y="4559"/>
                  </a:lnTo>
                  <a:lnTo>
                    <a:pt x="16891" y="9525"/>
                  </a:lnTo>
                  <a:lnTo>
                    <a:pt x="14909" y="13550"/>
                  </a:lnTo>
                  <a:lnTo>
                    <a:pt x="15290" y="13919"/>
                  </a:lnTo>
                  <a:lnTo>
                    <a:pt x="15659" y="14287"/>
                  </a:lnTo>
                  <a:lnTo>
                    <a:pt x="15735" y="12395"/>
                  </a:lnTo>
                  <a:lnTo>
                    <a:pt x="15684" y="11925"/>
                  </a:lnTo>
                  <a:lnTo>
                    <a:pt x="15633" y="11455"/>
                  </a:lnTo>
                  <a:lnTo>
                    <a:pt x="16090" y="8559"/>
                  </a:lnTo>
                  <a:lnTo>
                    <a:pt x="11531" y="4711"/>
                  </a:lnTo>
                  <a:lnTo>
                    <a:pt x="6261" y="266"/>
                  </a:lnTo>
                  <a:lnTo>
                    <a:pt x="0" y="0"/>
                  </a:lnTo>
                  <a:close/>
                </a:path>
              </a:pathLst>
            </a:custGeom>
            <a:ln w="3175">
              <a:solidFill>
                <a:srgbClr val="4C803E"/>
              </a:solidFill>
            </a:ln>
          </p:spPr>
          <p:txBody>
            <a:bodyPr wrap="square" lIns="0" tIns="0" rIns="0" bIns="0" rtlCol="0"/>
            <a:lstStyle/>
            <a:p>
              <a:endParaRPr/>
            </a:p>
          </p:txBody>
        </p:sp>
        <p:sp>
          <p:nvSpPr>
            <p:cNvPr id="6808" name="object 236">
              <a:extLst>
                <a:ext uri="{FF2B5EF4-FFF2-40B4-BE49-F238E27FC236}">
                  <a16:creationId xmlns:a16="http://schemas.microsoft.com/office/drawing/2014/main" id="{3B9CEA4A-922F-42CF-8F01-1B6443BB04F4}"/>
                </a:ext>
              </a:extLst>
            </p:cNvPr>
            <p:cNvSpPr/>
            <p:nvPr/>
          </p:nvSpPr>
          <p:spPr>
            <a:xfrm>
              <a:off x="4067314" y="8242564"/>
              <a:ext cx="18415" cy="56515"/>
            </a:xfrm>
            <a:custGeom>
              <a:avLst/>
              <a:gdLst/>
              <a:ahLst/>
              <a:cxnLst/>
              <a:rect l="l" t="t" r="r" b="b"/>
              <a:pathLst>
                <a:path w="18414" h="56515">
                  <a:moveTo>
                    <a:pt x="3454" y="0"/>
                  </a:moveTo>
                  <a:lnTo>
                    <a:pt x="3403" y="482"/>
                  </a:lnTo>
                  <a:lnTo>
                    <a:pt x="3174" y="952"/>
                  </a:lnTo>
                  <a:lnTo>
                    <a:pt x="3124" y="1447"/>
                  </a:lnTo>
                  <a:lnTo>
                    <a:pt x="3073" y="2006"/>
                  </a:lnTo>
                  <a:lnTo>
                    <a:pt x="3225" y="2527"/>
                  </a:lnTo>
                  <a:lnTo>
                    <a:pt x="3276" y="3086"/>
                  </a:lnTo>
                  <a:lnTo>
                    <a:pt x="3365" y="4127"/>
                  </a:lnTo>
                  <a:lnTo>
                    <a:pt x="3238" y="5168"/>
                  </a:lnTo>
                  <a:lnTo>
                    <a:pt x="3047" y="6172"/>
                  </a:lnTo>
                  <a:lnTo>
                    <a:pt x="2882" y="7124"/>
                  </a:lnTo>
                  <a:lnTo>
                    <a:pt x="2616" y="8102"/>
                  </a:lnTo>
                  <a:lnTo>
                    <a:pt x="2552" y="9067"/>
                  </a:lnTo>
                  <a:lnTo>
                    <a:pt x="2463" y="10401"/>
                  </a:lnTo>
                  <a:lnTo>
                    <a:pt x="2476" y="11709"/>
                  </a:lnTo>
                  <a:lnTo>
                    <a:pt x="2324" y="13042"/>
                  </a:lnTo>
                  <a:lnTo>
                    <a:pt x="2057" y="15417"/>
                  </a:lnTo>
                  <a:lnTo>
                    <a:pt x="1612" y="17907"/>
                  </a:lnTo>
                  <a:lnTo>
                    <a:pt x="901" y="20154"/>
                  </a:lnTo>
                  <a:lnTo>
                    <a:pt x="101" y="22771"/>
                  </a:lnTo>
                  <a:lnTo>
                    <a:pt x="12" y="25285"/>
                  </a:lnTo>
                  <a:lnTo>
                    <a:pt x="0" y="28003"/>
                  </a:lnTo>
                  <a:lnTo>
                    <a:pt x="0" y="31178"/>
                  </a:lnTo>
                  <a:lnTo>
                    <a:pt x="1231" y="34112"/>
                  </a:lnTo>
                  <a:lnTo>
                    <a:pt x="1600" y="37211"/>
                  </a:lnTo>
                  <a:lnTo>
                    <a:pt x="1739" y="38315"/>
                  </a:lnTo>
                  <a:lnTo>
                    <a:pt x="1587" y="39420"/>
                  </a:lnTo>
                  <a:lnTo>
                    <a:pt x="1866" y="40513"/>
                  </a:lnTo>
                  <a:lnTo>
                    <a:pt x="2324" y="42354"/>
                  </a:lnTo>
                  <a:lnTo>
                    <a:pt x="2971" y="43980"/>
                  </a:lnTo>
                  <a:lnTo>
                    <a:pt x="3136" y="45897"/>
                  </a:lnTo>
                  <a:lnTo>
                    <a:pt x="3251" y="47180"/>
                  </a:lnTo>
                  <a:lnTo>
                    <a:pt x="3289" y="48463"/>
                  </a:lnTo>
                  <a:lnTo>
                    <a:pt x="3416" y="49733"/>
                  </a:lnTo>
                  <a:lnTo>
                    <a:pt x="3492" y="50584"/>
                  </a:lnTo>
                  <a:lnTo>
                    <a:pt x="3352" y="51447"/>
                  </a:lnTo>
                  <a:lnTo>
                    <a:pt x="3492" y="52285"/>
                  </a:lnTo>
                  <a:lnTo>
                    <a:pt x="3594" y="52857"/>
                  </a:lnTo>
                  <a:lnTo>
                    <a:pt x="3708" y="54851"/>
                  </a:lnTo>
                  <a:lnTo>
                    <a:pt x="4203" y="55232"/>
                  </a:lnTo>
                  <a:lnTo>
                    <a:pt x="5168" y="55968"/>
                  </a:lnTo>
                  <a:lnTo>
                    <a:pt x="6299" y="52984"/>
                  </a:lnTo>
                  <a:lnTo>
                    <a:pt x="6591" y="52324"/>
                  </a:lnTo>
                  <a:lnTo>
                    <a:pt x="7302" y="50673"/>
                  </a:lnTo>
                  <a:lnTo>
                    <a:pt x="8242" y="49136"/>
                  </a:lnTo>
                  <a:lnTo>
                    <a:pt x="9131" y="47561"/>
                  </a:lnTo>
                  <a:lnTo>
                    <a:pt x="9944" y="46075"/>
                  </a:lnTo>
                  <a:lnTo>
                    <a:pt x="10960" y="44742"/>
                  </a:lnTo>
                  <a:lnTo>
                    <a:pt x="11810" y="43281"/>
                  </a:lnTo>
                  <a:lnTo>
                    <a:pt x="12433" y="42227"/>
                  </a:lnTo>
                  <a:lnTo>
                    <a:pt x="13207" y="41592"/>
                  </a:lnTo>
                  <a:lnTo>
                    <a:pt x="13995" y="40703"/>
                  </a:lnTo>
                  <a:lnTo>
                    <a:pt x="15366" y="39154"/>
                  </a:lnTo>
                  <a:lnTo>
                    <a:pt x="15760" y="37160"/>
                  </a:lnTo>
                  <a:lnTo>
                    <a:pt x="16128" y="35191"/>
                  </a:lnTo>
                  <a:lnTo>
                    <a:pt x="16306" y="34239"/>
                  </a:lnTo>
                  <a:lnTo>
                    <a:pt x="16636" y="33553"/>
                  </a:lnTo>
                  <a:lnTo>
                    <a:pt x="16941" y="32651"/>
                  </a:lnTo>
                  <a:lnTo>
                    <a:pt x="17348" y="31445"/>
                  </a:lnTo>
                  <a:lnTo>
                    <a:pt x="17335" y="30289"/>
                  </a:lnTo>
                  <a:lnTo>
                    <a:pt x="17576" y="29070"/>
                  </a:lnTo>
                  <a:lnTo>
                    <a:pt x="18072" y="26492"/>
                  </a:lnTo>
                  <a:lnTo>
                    <a:pt x="18300" y="24231"/>
                  </a:lnTo>
                  <a:lnTo>
                    <a:pt x="17856" y="21615"/>
                  </a:lnTo>
                  <a:lnTo>
                    <a:pt x="17652" y="20485"/>
                  </a:lnTo>
                  <a:lnTo>
                    <a:pt x="17627" y="19329"/>
                  </a:lnTo>
                  <a:lnTo>
                    <a:pt x="17322" y="18211"/>
                  </a:lnTo>
                  <a:lnTo>
                    <a:pt x="16929" y="16840"/>
                  </a:lnTo>
                  <a:lnTo>
                    <a:pt x="16192" y="15519"/>
                  </a:lnTo>
                  <a:lnTo>
                    <a:pt x="15633" y="14224"/>
                  </a:lnTo>
                  <a:lnTo>
                    <a:pt x="14693" y="12052"/>
                  </a:lnTo>
                  <a:lnTo>
                    <a:pt x="13601" y="9867"/>
                  </a:lnTo>
                  <a:lnTo>
                    <a:pt x="12179" y="8013"/>
                  </a:lnTo>
                  <a:lnTo>
                    <a:pt x="10172" y="5372"/>
                  </a:lnTo>
                  <a:lnTo>
                    <a:pt x="8470" y="1625"/>
                  </a:lnTo>
                  <a:lnTo>
                    <a:pt x="5270" y="368"/>
                  </a:lnTo>
                  <a:lnTo>
                    <a:pt x="3454" y="12"/>
                  </a:lnTo>
                  <a:close/>
                </a:path>
              </a:pathLst>
            </a:custGeom>
            <a:ln w="3175">
              <a:solidFill>
                <a:srgbClr val="4C803E"/>
              </a:solidFill>
            </a:ln>
          </p:spPr>
          <p:txBody>
            <a:bodyPr wrap="square" lIns="0" tIns="0" rIns="0" bIns="0" rtlCol="0"/>
            <a:lstStyle/>
            <a:p>
              <a:endParaRPr/>
            </a:p>
          </p:txBody>
        </p:sp>
        <p:sp>
          <p:nvSpPr>
            <p:cNvPr id="6809" name="object 237">
              <a:extLst>
                <a:ext uri="{FF2B5EF4-FFF2-40B4-BE49-F238E27FC236}">
                  <a16:creationId xmlns:a16="http://schemas.microsoft.com/office/drawing/2014/main" id="{653D0D40-36D2-4B5B-A953-1581632BCFF8}"/>
                </a:ext>
              </a:extLst>
            </p:cNvPr>
            <p:cNvSpPr/>
            <p:nvPr/>
          </p:nvSpPr>
          <p:spPr>
            <a:xfrm>
              <a:off x="4066794" y="8237665"/>
              <a:ext cx="9863" cy="49948"/>
            </a:xfrm>
            <a:prstGeom prst="rect">
              <a:avLst/>
            </a:prstGeom>
            <a:blipFill>
              <a:blip r:embed="rId10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810" name="object 238">
              <a:extLst>
                <a:ext uri="{FF2B5EF4-FFF2-40B4-BE49-F238E27FC236}">
                  <a16:creationId xmlns:a16="http://schemas.microsoft.com/office/drawing/2014/main" id="{E81C87A7-EEA9-4BF3-93A8-6B8EDAEE31E5}"/>
                </a:ext>
              </a:extLst>
            </p:cNvPr>
            <p:cNvSpPr/>
            <p:nvPr/>
          </p:nvSpPr>
          <p:spPr>
            <a:xfrm>
              <a:off x="4066676" y="8237665"/>
              <a:ext cx="9525" cy="50165"/>
            </a:xfrm>
            <a:custGeom>
              <a:avLst/>
              <a:gdLst/>
              <a:ahLst/>
              <a:cxnLst/>
              <a:rect l="l" t="t" r="r" b="b"/>
              <a:pathLst>
                <a:path w="9525" h="50165">
                  <a:moveTo>
                    <a:pt x="6273" y="49949"/>
                  </a:moveTo>
                  <a:lnTo>
                    <a:pt x="7519" y="39409"/>
                  </a:lnTo>
                  <a:lnTo>
                    <a:pt x="8048" y="32542"/>
                  </a:lnTo>
                  <a:lnTo>
                    <a:pt x="7963" y="26330"/>
                  </a:lnTo>
                  <a:lnTo>
                    <a:pt x="7366" y="17754"/>
                  </a:lnTo>
                  <a:lnTo>
                    <a:pt x="6273" y="3403"/>
                  </a:lnTo>
                  <a:lnTo>
                    <a:pt x="279" y="546"/>
                  </a:lnTo>
                  <a:lnTo>
                    <a:pt x="0" y="0"/>
                  </a:lnTo>
                  <a:lnTo>
                    <a:pt x="723" y="355"/>
                  </a:lnTo>
                  <a:lnTo>
                    <a:pt x="1460" y="723"/>
                  </a:lnTo>
                  <a:lnTo>
                    <a:pt x="5359" y="0"/>
                  </a:lnTo>
                  <a:lnTo>
                    <a:pt x="7950" y="14795"/>
                  </a:lnTo>
                  <a:lnTo>
                    <a:pt x="8952" y="27505"/>
                  </a:lnTo>
                  <a:lnTo>
                    <a:pt x="8235" y="38787"/>
                  </a:lnTo>
                  <a:lnTo>
                    <a:pt x="6957" y="46862"/>
                  </a:lnTo>
                  <a:lnTo>
                    <a:pt x="6273" y="49949"/>
                  </a:lnTo>
                  <a:close/>
                </a:path>
              </a:pathLst>
            </a:custGeom>
            <a:ln w="3175">
              <a:solidFill>
                <a:srgbClr val="4C803E"/>
              </a:solidFill>
            </a:ln>
          </p:spPr>
          <p:txBody>
            <a:bodyPr wrap="square" lIns="0" tIns="0" rIns="0" bIns="0" rtlCol="0"/>
            <a:lstStyle/>
            <a:p>
              <a:endParaRPr/>
            </a:p>
          </p:txBody>
        </p:sp>
        <p:sp>
          <p:nvSpPr>
            <p:cNvPr id="6811" name="object 239">
              <a:extLst>
                <a:ext uri="{FF2B5EF4-FFF2-40B4-BE49-F238E27FC236}">
                  <a16:creationId xmlns:a16="http://schemas.microsoft.com/office/drawing/2014/main" id="{63B33BB7-2F53-4F3C-A83F-3812F1C237E0}"/>
                </a:ext>
              </a:extLst>
            </p:cNvPr>
            <p:cNvSpPr/>
            <p:nvPr/>
          </p:nvSpPr>
          <p:spPr>
            <a:xfrm>
              <a:off x="4023397" y="8205660"/>
              <a:ext cx="38272" cy="25971"/>
            </a:xfrm>
            <a:prstGeom prst="rect">
              <a:avLst/>
            </a:prstGeom>
            <a:blipFill>
              <a:blip r:embed="rId10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812" name="object 240">
              <a:extLst>
                <a:ext uri="{FF2B5EF4-FFF2-40B4-BE49-F238E27FC236}">
                  <a16:creationId xmlns:a16="http://schemas.microsoft.com/office/drawing/2014/main" id="{DBD3D10B-402C-46C4-8A33-BF599FF6DD69}"/>
                </a:ext>
              </a:extLst>
            </p:cNvPr>
            <p:cNvSpPr/>
            <p:nvPr/>
          </p:nvSpPr>
          <p:spPr>
            <a:xfrm>
              <a:off x="4023398" y="8205603"/>
              <a:ext cx="38735" cy="26034"/>
            </a:xfrm>
            <a:custGeom>
              <a:avLst/>
              <a:gdLst/>
              <a:ahLst/>
              <a:cxnLst/>
              <a:rect l="l" t="t" r="r" b="b"/>
              <a:pathLst>
                <a:path w="38735" h="26034">
                  <a:moveTo>
                    <a:pt x="0" y="26035"/>
                  </a:moveTo>
                  <a:lnTo>
                    <a:pt x="0" y="25260"/>
                  </a:lnTo>
                  <a:lnTo>
                    <a:pt x="330" y="24434"/>
                  </a:lnTo>
                  <a:lnTo>
                    <a:pt x="495" y="23685"/>
                  </a:lnTo>
                  <a:lnTo>
                    <a:pt x="774" y="22466"/>
                  </a:lnTo>
                  <a:lnTo>
                    <a:pt x="850" y="21259"/>
                  </a:lnTo>
                  <a:lnTo>
                    <a:pt x="1104" y="20040"/>
                  </a:lnTo>
                  <a:lnTo>
                    <a:pt x="1498" y="17983"/>
                  </a:lnTo>
                  <a:lnTo>
                    <a:pt x="1435" y="15760"/>
                  </a:lnTo>
                  <a:lnTo>
                    <a:pt x="2362" y="13868"/>
                  </a:lnTo>
                  <a:lnTo>
                    <a:pt x="2832" y="12903"/>
                  </a:lnTo>
                  <a:lnTo>
                    <a:pt x="3416" y="12280"/>
                  </a:lnTo>
                  <a:lnTo>
                    <a:pt x="4140" y="11493"/>
                  </a:lnTo>
                  <a:lnTo>
                    <a:pt x="4762" y="10807"/>
                  </a:lnTo>
                  <a:lnTo>
                    <a:pt x="5118" y="10071"/>
                  </a:lnTo>
                  <a:lnTo>
                    <a:pt x="5575" y="9283"/>
                  </a:lnTo>
                  <a:lnTo>
                    <a:pt x="9067" y="5130"/>
                  </a:lnTo>
                  <a:lnTo>
                    <a:pt x="10223" y="4279"/>
                  </a:lnTo>
                  <a:lnTo>
                    <a:pt x="11201" y="3568"/>
                  </a:lnTo>
                  <a:lnTo>
                    <a:pt x="12153" y="2832"/>
                  </a:lnTo>
                  <a:lnTo>
                    <a:pt x="13068" y="2057"/>
                  </a:lnTo>
                  <a:lnTo>
                    <a:pt x="14312" y="1016"/>
                  </a:lnTo>
                  <a:lnTo>
                    <a:pt x="15519" y="914"/>
                  </a:lnTo>
                  <a:lnTo>
                    <a:pt x="17043" y="571"/>
                  </a:lnTo>
                  <a:lnTo>
                    <a:pt x="18084" y="342"/>
                  </a:lnTo>
                  <a:lnTo>
                    <a:pt x="19088" y="127"/>
                  </a:lnTo>
                  <a:lnTo>
                    <a:pt x="20205" y="63"/>
                  </a:lnTo>
                  <a:lnTo>
                    <a:pt x="21463" y="0"/>
                  </a:lnTo>
                  <a:lnTo>
                    <a:pt x="22745" y="368"/>
                  </a:lnTo>
                  <a:lnTo>
                    <a:pt x="23977" y="571"/>
                  </a:lnTo>
                  <a:lnTo>
                    <a:pt x="24993" y="736"/>
                  </a:lnTo>
                  <a:lnTo>
                    <a:pt x="26009" y="800"/>
                  </a:lnTo>
                  <a:lnTo>
                    <a:pt x="27025" y="1016"/>
                  </a:lnTo>
                  <a:lnTo>
                    <a:pt x="27736" y="1155"/>
                  </a:lnTo>
                  <a:lnTo>
                    <a:pt x="28486" y="1600"/>
                  </a:lnTo>
                  <a:lnTo>
                    <a:pt x="29248" y="1841"/>
                  </a:lnTo>
                  <a:lnTo>
                    <a:pt x="30734" y="2298"/>
                  </a:lnTo>
                  <a:lnTo>
                    <a:pt x="32207" y="2908"/>
                  </a:lnTo>
                  <a:lnTo>
                    <a:pt x="33743" y="3289"/>
                  </a:lnTo>
                  <a:lnTo>
                    <a:pt x="34747" y="3556"/>
                  </a:lnTo>
                  <a:lnTo>
                    <a:pt x="35394" y="3886"/>
                  </a:lnTo>
                  <a:lnTo>
                    <a:pt x="36322" y="4419"/>
                  </a:lnTo>
                  <a:lnTo>
                    <a:pt x="36931" y="4775"/>
                  </a:lnTo>
                  <a:lnTo>
                    <a:pt x="37744" y="4813"/>
                  </a:lnTo>
                  <a:lnTo>
                    <a:pt x="38277" y="5321"/>
                  </a:lnTo>
                  <a:lnTo>
                    <a:pt x="36753" y="5816"/>
                  </a:lnTo>
                  <a:lnTo>
                    <a:pt x="35013" y="5359"/>
                  </a:lnTo>
                  <a:lnTo>
                    <a:pt x="33604" y="6007"/>
                  </a:lnTo>
                  <a:lnTo>
                    <a:pt x="32905" y="6324"/>
                  </a:lnTo>
                  <a:lnTo>
                    <a:pt x="32448" y="6908"/>
                  </a:lnTo>
                  <a:lnTo>
                    <a:pt x="31800" y="7277"/>
                  </a:lnTo>
                  <a:lnTo>
                    <a:pt x="31089" y="7696"/>
                  </a:lnTo>
                  <a:lnTo>
                    <a:pt x="30378" y="8026"/>
                  </a:lnTo>
                  <a:lnTo>
                    <a:pt x="29603" y="8369"/>
                  </a:lnTo>
                  <a:lnTo>
                    <a:pt x="27940" y="9093"/>
                  </a:lnTo>
                  <a:lnTo>
                    <a:pt x="26428" y="10071"/>
                  </a:lnTo>
                  <a:lnTo>
                    <a:pt x="24892" y="10960"/>
                  </a:lnTo>
                  <a:lnTo>
                    <a:pt x="22999" y="12039"/>
                  </a:lnTo>
                  <a:lnTo>
                    <a:pt x="20967" y="12992"/>
                  </a:lnTo>
                  <a:lnTo>
                    <a:pt x="19062" y="14046"/>
                  </a:lnTo>
                  <a:lnTo>
                    <a:pt x="17373" y="14973"/>
                  </a:lnTo>
                  <a:lnTo>
                    <a:pt x="15811" y="15900"/>
                  </a:lnTo>
                  <a:lnTo>
                    <a:pt x="13931" y="16357"/>
                  </a:lnTo>
                  <a:lnTo>
                    <a:pt x="6502" y="20942"/>
                  </a:lnTo>
                  <a:lnTo>
                    <a:pt x="5080" y="21907"/>
                  </a:lnTo>
                  <a:lnTo>
                    <a:pt x="4330" y="22415"/>
                  </a:lnTo>
                  <a:lnTo>
                    <a:pt x="3416" y="22466"/>
                  </a:lnTo>
                  <a:lnTo>
                    <a:pt x="2717" y="22987"/>
                  </a:lnTo>
                  <a:lnTo>
                    <a:pt x="2362" y="23241"/>
                  </a:lnTo>
                  <a:lnTo>
                    <a:pt x="1244" y="24765"/>
                  </a:lnTo>
                  <a:lnTo>
                    <a:pt x="0" y="26035"/>
                  </a:lnTo>
                  <a:close/>
                </a:path>
              </a:pathLst>
            </a:custGeom>
            <a:ln w="3175">
              <a:solidFill>
                <a:srgbClr val="4C803E"/>
              </a:solidFill>
            </a:ln>
          </p:spPr>
          <p:txBody>
            <a:bodyPr wrap="square" lIns="0" tIns="0" rIns="0" bIns="0" rtlCol="0"/>
            <a:lstStyle/>
            <a:p>
              <a:endParaRPr/>
            </a:p>
          </p:txBody>
        </p:sp>
        <p:sp>
          <p:nvSpPr>
            <p:cNvPr id="6813" name="object 241">
              <a:extLst>
                <a:ext uri="{FF2B5EF4-FFF2-40B4-BE49-F238E27FC236}">
                  <a16:creationId xmlns:a16="http://schemas.microsoft.com/office/drawing/2014/main" id="{EB35F900-9D4F-43FB-97E1-233D96627BE7}"/>
                </a:ext>
              </a:extLst>
            </p:cNvPr>
            <p:cNvSpPr/>
            <p:nvPr/>
          </p:nvSpPr>
          <p:spPr>
            <a:xfrm>
              <a:off x="4025763" y="8210575"/>
              <a:ext cx="42326" cy="16886"/>
            </a:xfrm>
            <a:prstGeom prst="rect">
              <a:avLst/>
            </a:prstGeom>
            <a:blipFill>
              <a:blip r:embed="rId10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814" name="object 242">
              <a:extLst>
                <a:ext uri="{FF2B5EF4-FFF2-40B4-BE49-F238E27FC236}">
                  <a16:creationId xmlns:a16="http://schemas.microsoft.com/office/drawing/2014/main" id="{4869C684-069E-4418-ADB3-DD7E70019B44}"/>
                </a:ext>
              </a:extLst>
            </p:cNvPr>
            <p:cNvSpPr/>
            <p:nvPr/>
          </p:nvSpPr>
          <p:spPr>
            <a:xfrm>
              <a:off x="4025763" y="8210557"/>
              <a:ext cx="42545" cy="17145"/>
            </a:xfrm>
            <a:custGeom>
              <a:avLst/>
              <a:gdLst/>
              <a:ahLst/>
              <a:cxnLst/>
              <a:rect l="l" t="t" r="r" b="b"/>
              <a:pathLst>
                <a:path w="42545" h="17145">
                  <a:moveTo>
                    <a:pt x="0" y="16903"/>
                  </a:moveTo>
                  <a:lnTo>
                    <a:pt x="1054" y="15227"/>
                  </a:lnTo>
                  <a:lnTo>
                    <a:pt x="2451" y="13677"/>
                  </a:lnTo>
                  <a:lnTo>
                    <a:pt x="3810" y="12230"/>
                  </a:lnTo>
                  <a:lnTo>
                    <a:pt x="5435" y="10464"/>
                  </a:lnTo>
                  <a:lnTo>
                    <a:pt x="7238" y="8813"/>
                  </a:lnTo>
                  <a:lnTo>
                    <a:pt x="9309" y="7632"/>
                  </a:lnTo>
                  <a:lnTo>
                    <a:pt x="10350" y="7048"/>
                  </a:lnTo>
                  <a:lnTo>
                    <a:pt x="11417" y="6261"/>
                  </a:lnTo>
                  <a:lnTo>
                    <a:pt x="18973" y="2908"/>
                  </a:lnTo>
                  <a:lnTo>
                    <a:pt x="21361" y="2260"/>
                  </a:lnTo>
                  <a:lnTo>
                    <a:pt x="23418" y="1638"/>
                  </a:lnTo>
                  <a:lnTo>
                    <a:pt x="25336" y="1054"/>
                  </a:lnTo>
                  <a:lnTo>
                    <a:pt x="27292" y="965"/>
                  </a:lnTo>
                  <a:lnTo>
                    <a:pt x="29197" y="558"/>
                  </a:lnTo>
                  <a:lnTo>
                    <a:pt x="30670" y="241"/>
                  </a:lnTo>
                  <a:lnTo>
                    <a:pt x="32448" y="0"/>
                  </a:lnTo>
                  <a:lnTo>
                    <a:pt x="33959" y="12"/>
                  </a:lnTo>
                  <a:lnTo>
                    <a:pt x="35712" y="25"/>
                  </a:lnTo>
                  <a:lnTo>
                    <a:pt x="37185" y="88"/>
                  </a:lnTo>
                  <a:lnTo>
                    <a:pt x="38722" y="914"/>
                  </a:lnTo>
                  <a:lnTo>
                    <a:pt x="39357" y="1244"/>
                  </a:lnTo>
                  <a:lnTo>
                    <a:pt x="42329" y="3098"/>
                  </a:lnTo>
                  <a:lnTo>
                    <a:pt x="42341" y="4013"/>
                  </a:lnTo>
                  <a:lnTo>
                    <a:pt x="42341" y="4305"/>
                  </a:lnTo>
                  <a:lnTo>
                    <a:pt x="42087" y="5435"/>
                  </a:lnTo>
                  <a:lnTo>
                    <a:pt x="41960" y="5753"/>
                  </a:lnTo>
                  <a:lnTo>
                    <a:pt x="41249" y="5460"/>
                  </a:lnTo>
                  <a:lnTo>
                    <a:pt x="40855" y="3848"/>
                  </a:lnTo>
                  <a:lnTo>
                    <a:pt x="40322" y="3467"/>
                  </a:lnTo>
                  <a:lnTo>
                    <a:pt x="39052" y="1828"/>
                  </a:lnTo>
                  <a:lnTo>
                    <a:pt x="37236" y="1282"/>
                  </a:lnTo>
                  <a:lnTo>
                    <a:pt x="35407" y="736"/>
                  </a:lnTo>
                  <a:lnTo>
                    <a:pt x="0" y="16903"/>
                  </a:lnTo>
                  <a:close/>
                </a:path>
              </a:pathLst>
            </a:custGeom>
            <a:ln w="3175">
              <a:solidFill>
                <a:srgbClr val="4C803E"/>
              </a:solidFill>
            </a:ln>
          </p:spPr>
          <p:txBody>
            <a:bodyPr wrap="square" lIns="0" tIns="0" rIns="0" bIns="0" rtlCol="0"/>
            <a:lstStyle/>
            <a:p>
              <a:endParaRPr/>
            </a:p>
          </p:txBody>
        </p:sp>
        <p:sp>
          <p:nvSpPr>
            <p:cNvPr id="6815" name="object 243">
              <a:extLst>
                <a:ext uri="{FF2B5EF4-FFF2-40B4-BE49-F238E27FC236}">
                  <a16:creationId xmlns:a16="http://schemas.microsoft.com/office/drawing/2014/main" id="{C71D5DA1-87EB-407C-8F0F-794F1FD245A7}"/>
                </a:ext>
              </a:extLst>
            </p:cNvPr>
            <p:cNvSpPr/>
            <p:nvPr/>
          </p:nvSpPr>
          <p:spPr>
            <a:xfrm>
              <a:off x="4045432" y="8212493"/>
              <a:ext cx="25094" cy="85521"/>
            </a:xfrm>
            <a:prstGeom prst="rect">
              <a:avLst/>
            </a:prstGeom>
            <a:blipFill>
              <a:blip r:embed="rId10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816" name="object 244">
              <a:extLst>
                <a:ext uri="{FF2B5EF4-FFF2-40B4-BE49-F238E27FC236}">
                  <a16:creationId xmlns:a16="http://schemas.microsoft.com/office/drawing/2014/main" id="{4D28A041-697C-4909-9E58-DA3108D24CA3}"/>
                </a:ext>
              </a:extLst>
            </p:cNvPr>
            <p:cNvSpPr/>
            <p:nvPr/>
          </p:nvSpPr>
          <p:spPr>
            <a:xfrm>
              <a:off x="4045428" y="8212217"/>
              <a:ext cx="25400" cy="86360"/>
            </a:xfrm>
            <a:custGeom>
              <a:avLst/>
              <a:gdLst/>
              <a:ahLst/>
              <a:cxnLst/>
              <a:rect l="l" t="t" r="r" b="b"/>
              <a:pathLst>
                <a:path w="25400" h="86359">
                  <a:moveTo>
                    <a:pt x="0" y="84391"/>
                  </a:moveTo>
                  <a:lnTo>
                    <a:pt x="825" y="83172"/>
                  </a:lnTo>
                  <a:lnTo>
                    <a:pt x="7518" y="70484"/>
                  </a:lnTo>
                  <a:lnTo>
                    <a:pt x="7543" y="69011"/>
                  </a:lnTo>
                  <a:lnTo>
                    <a:pt x="7581" y="67436"/>
                  </a:lnTo>
                  <a:lnTo>
                    <a:pt x="9182" y="64427"/>
                  </a:lnTo>
                  <a:lnTo>
                    <a:pt x="9753" y="62991"/>
                  </a:lnTo>
                  <a:lnTo>
                    <a:pt x="10083" y="62141"/>
                  </a:lnTo>
                  <a:lnTo>
                    <a:pt x="10426" y="61315"/>
                  </a:lnTo>
                  <a:lnTo>
                    <a:pt x="10744" y="60451"/>
                  </a:lnTo>
                  <a:lnTo>
                    <a:pt x="11176" y="59296"/>
                  </a:lnTo>
                  <a:lnTo>
                    <a:pt x="11912" y="58292"/>
                  </a:lnTo>
                  <a:lnTo>
                    <a:pt x="12382" y="57137"/>
                  </a:lnTo>
                  <a:lnTo>
                    <a:pt x="13627" y="54089"/>
                  </a:lnTo>
                  <a:lnTo>
                    <a:pt x="14198" y="50863"/>
                  </a:lnTo>
                  <a:lnTo>
                    <a:pt x="15062" y="47701"/>
                  </a:lnTo>
                  <a:lnTo>
                    <a:pt x="15544" y="45910"/>
                  </a:lnTo>
                  <a:lnTo>
                    <a:pt x="16116" y="44132"/>
                  </a:lnTo>
                  <a:lnTo>
                    <a:pt x="16522" y="42303"/>
                  </a:lnTo>
                  <a:lnTo>
                    <a:pt x="16967" y="40385"/>
                  </a:lnTo>
                  <a:lnTo>
                    <a:pt x="17360" y="38519"/>
                  </a:lnTo>
                  <a:lnTo>
                    <a:pt x="17932" y="36639"/>
                  </a:lnTo>
                  <a:lnTo>
                    <a:pt x="19126" y="32664"/>
                  </a:lnTo>
                  <a:lnTo>
                    <a:pt x="20307" y="28651"/>
                  </a:lnTo>
                  <a:lnTo>
                    <a:pt x="20510" y="24498"/>
                  </a:lnTo>
                  <a:lnTo>
                    <a:pt x="20548" y="23710"/>
                  </a:lnTo>
                  <a:lnTo>
                    <a:pt x="20751" y="22948"/>
                  </a:lnTo>
                  <a:lnTo>
                    <a:pt x="20840" y="22161"/>
                  </a:lnTo>
                  <a:lnTo>
                    <a:pt x="20929" y="21361"/>
                  </a:lnTo>
                  <a:lnTo>
                    <a:pt x="20815" y="20561"/>
                  </a:lnTo>
                  <a:lnTo>
                    <a:pt x="20916" y="19761"/>
                  </a:lnTo>
                  <a:lnTo>
                    <a:pt x="21120" y="18287"/>
                  </a:lnTo>
                  <a:lnTo>
                    <a:pt x="20751" y="16738"/>
                  </a:lnTo>
                  <a:lnTo>
                    <a:pt x="20866" y="15214"/>
                  </a:lnTo>
                  <a:lnTo>
                    <a:pt x="20955" y="14071"/>
                  </a:lnTo>
                  <a:lnTo>
                    <a:pt x="21336" y="12966"/>
                  </a:lnTo>
                  <a:lnTo>
                    <a:pt x="21463" y="11823"/>
                  </a:lnTo>
                  <a:lnTo>
                    <a:pt x="21590" y="10718"/>
                  </a:lnTo>
                  <a:lnTo>
                    <a:pt x="21602" y="9639"/>
                  </a:lnTo>
                  <a:lnTo>
                    <a:pt x="21602" y="8496"/>
                  </a:lnTo>
                  <a:lnTo>
                    <a:pt x="21602" y="7721"/>
                  </a:lnTo>
                  <a:lnTo>
                    <a:pt x="21577" y="6883"/>
                  </a:lnTo>
                  <a:lnTo>
                    <a:pt x="21386" y="6121"/>
                  </a:lnTo>
                  <a:lnTo>
                    <a:pt x="21196" y="5905"/>
                  </a:lnTo>
                  <a:lnTo>
                    <a:pt x="21031" y="5537"/>
                  </a:lnTo>
                  <a:lnTo>
                    <a:pt x="21094" y="5295"/>
                  </a:lnTo>
                  <a:lnTo>
                    <a:pt x="21069" y="5041"/>
                  </a:lnTo>
                  <a:lnTo>
                    <a:pt x="21018" y="4698"/>
                  </a:lnTo>
                  <a:lnTo>
                    <a:pt x="20955" y="4330"/>
                  </a:lnTo>
                  <a:lnTo>
                    <a:pt x="20878" y="4000"/>
                  </a:lnTo>
                  <a:lnTo>
                    <a:pt x="20599" y="2781"/>
                  </a:lnTo>
                  <a:lnTo>
                    <a:pt x="20193" y="1663"/>
                  </a:lnTo>
                  <a:lnTo>
                    <a:pt x="20358" y="355"/>
                  </a:lnTo>
                  <a:lnTo>
                    <a:pt x="21120" y="444"/>
                  </a:lnTo>
                  <a:lnTo>
                    <a:pt x="21247" y="0"/>
                  </a:lnTo>
                  <a:lnTo>
                    <a:pt x="21920" y="558"/>
                  </a:lnTo>
                  <a:lnTo>
                    <a:pt x="22529" y="1054"/>
                  </a:lnTo>
                  <a:lnTo>
                    <a:pt x="22872" y="1676"/>
                  </a:lnTo>
                  <a:lnTo>
                    <a:pt x="23202" y="2374"/>
                  </a:lnTo>
                  <a:lnTo>
                    <a:pt x="23368" y="2717"/>
                  </a:lnTo>
                  <a:lnTo>
                    <a:pt x="23329" y="2933"/>
                  </a:lnTo>
                  <a:lnTo>
                    <a:pt x="23596" y="3238"/>
                  </a:lnTo>
                  <a:lnTo>
                    <a:pt x="23825" y="3467"/>
                  </a:lnTo>
                  <a:lnTo>
                    <a:pt x="24104" y="3517"/>
                  </a:lnTo>
                  <a:lnTo>
                    <a:pt x="24371" y="3721"/>
                  </a:lnTo>
                  <a:lnTo>
                    <a:pt x="25095" y="4279"/>
                  </a:lnTo>
                  <a:lnTo>
                    <a:pt x="24930" y="5016"/>
                  </a:lnTo>
                  <a:lnTo>
                    <a:pt x="24650" y="5778"/>
                  </a:lnTo>
                  <a:lnTo>
                    <a:pt x="24345" y="6578"/>
                  </a:lnTo>
                  <a:lnTo>
                    <a:pt x="24142" y="7086"/>
                  </a:lnTo>
                  <a:lnTo>
                    <a:pt x="24142" y="7962"/>
                  </a:lnTo>
                  <a:lnTo>
                    <a:pt x="24155" y="8775"/>
                  </a:lnTo>
                  <a:lnTo>
                    <a:pt x="23926" y="9359"/>
                  </a:lnTo>
                  <a:lnTo>
                    <a:pt x="23825" y="10134"/>
                  </a:lnTo>
                  <a:lnTo>
                    <a:pt x="23596" y="11963"/>
                  </a:lnTo>
                  <a:lnTo>
                    <a:pt x="23050" y="13804"/>
                  </a:lnTo>
                  <a:lnTo>
                    <a:pt x="23063" y="15633"/>
                  </a:lnTo>
                  <a:lnTo>
                    <a:pt x="23063" y="17703"/>
                  </a:lnTo>
                  <a:lnTo>
                    <a:pt x="22707" y="19684"/>
                  </a:lnTo>
                  <a:lnTo>
                    <a:pt x="22466" y="21716"/>
                  </a:lnTo>
                  <a:lnTo>
                    <a:pt x="22364" y="22694"/>
                  </a:lnTo>
                  <a:lnTo>
                    <a:pt x="22313" y="23736"/>
                  </a:lnTo>
                  <a:lnTo>
                    <a:pt x="22186" y="24701"/>
                  </a:lnTo>
                  <a:lnTo>
                    <a:pt x="22034" y="25933"/>
                  </a:lnTo>
                  <a:lnTo>
                    <a:pt x="21780" y="27101"/>
                  </a:lnTo>
                  <a:lnTo>
                    <a:pt x="21793" y="28346"/>
                  </a:lnTo>
                  <a:lnTo>
                    <a:pt x="21793" y="30695"/>
                  </a:lnTo>
                  <a:lnTo>
                    <a:pt x="21247" y="32689"/>
                  </a:lnTo>
                  <a:lnTo>
                    <a:pt x="20916" y="34975"/>
                  </a:lnTo>
                  <a:lnTo>
                    <a:pt x="20523" y="37706"/>
                  </a:lnTo>
                  <a:lnTo>
                    <a:pt x="19799" y="40474"/>
                  </a:lnTo>
                  <a:lnTo>
                    <a:pt x="19100" y="43167"/>
                  </a:lnTo>
                  <a:lnTo>
                    <a:pt x="18630" y="44945"/>
                  </a:lnTo>
                  <a:lnTo>
                    <a:pt x="18338" y="46735"/>
                  </a:lnTo>
                  <a:lnTo>
                    <a:pt x="17843" y="48513"/>
                  </a:lnTo>
                  <a:lnTo>
                    <a:pt x="17437" y="49910"/>
                  </a:lnTo>
                  <a:lnTo>
                    <a:pt x="16929" y="51257"/>
                  </a:lnTo>
                  <a:lnTo>
                    <a:pt x="16471" y="52628"/>
                  </a:lnTo>
                  <a:lnTo>
                    <a:pt x="15976" y="54165"/>
                  </a:lnTo>
                  <a:lnTo>
                    <a:pt x="15265" y="55638"/>
                  </a:lnTo>
                  <a:lnTo>
                    <a:pt x="14655" y="57137"/>
                  </a:lnTo>
                  <a:lnTo>
                    <a:pt x="14109" y="58483"/>
                  </a:lnTo>
                  <a:lnTo>
                    <a:pt x="13931" y="59956"/>
                  </a:lnTo>
                  <a:lnTo>
                    <a:pt x="13487" y="61328"/>
                  </a:lnTo>
                  <a:lnTo>
                    <a:pt x="12750" y="63550"/>
                  </a:lnTo>
                  <a:lnTo>
                    <a:pt x="12077" y="65824"/>
                  </a:lnTo>
                  <a:lnTo>
                    <a:pt x="11290" y="68033"/>
                  </a:lnTo>
                  <a:lnTo>
                    <a:pt x="11137" y="68491"/>
                  </a:lnTo>
                  <a:lnTo>
                    <a:pt x="5054" y="81711"/>
                  </a:lnTo>
                  <a:lnTo>
                    <a:pt x="4953" y="82143"/>
                  </a:lnTo>
                  <a:lnTo>
                    <a:pt x="4813" y="82791"/>
                  </a:lnTo>
                  <a:lnTo>
                    <a:pt x="4356" y="83413"/>
                  </a:lnTo>
                  <a:lnTo>
                    <a:pt x="4038" y="83972"/>
                  </a:lnTo>
                  <a:lnTo>
                    <a:pt x="3784" y="84429"/>
                  </a:lnTo>
                  <a:lnTo>
                    <a:pt x="3111" y="85801"/>
                  </a:lnTo>
                  <a:lnTo>
                    <a:pt x="2413" y="85597"/>
                  </a:lnTo>
                  <a:lnTo>
                    <a:pt x="2400" y="85343"/>
                  </a:lnTo>
                  <a:lnTo>
                    <a:pt x="2451" y="85102"/>
                  </a:lnTo>
                  <a:lnTo>
                    <a:pt x="2590" y="84874"/>
                  </a:lnTo>
                  <a:lnTo>
                    <a:pt x="0" y="84391"/>
                  </a:lnTo>
                  <a:close/>
                </a:path>
              </a:pathLst>
            </a:custGeom>
            <a:ln w="3175">
              <a:solidFill>
                <a:srgbClr val="4C803E"/>
              </a:solidFill>
            </a:ln>
          </p:spPr>
          <p:txBody>
            <a:bodyPr wrap="square" lIns="0" tIns="0" rIns="0" bIns="0" rtlCol="0"/>
            <a:lstStyle/>
            <a:p>
              <a:endParaRPr/>
            </a:p>
          </p:txBody>
        </p:sp>
        <p:sp>
          <p:nvSpPr>
            <p:cNvPr id="6817" name="object 245">
              <a:extLst>
                <a:ext uri="{FF2B5EF4-FFF2-40B4-BE49-F238E27FC236}">
                  <a16:creationId xmlns:a16="http://schemas.microsoft.com/office/drawing/2014/main" id="{78EE6310-82D2-46B2-95B2-2C3D94BB85DC}"/>
                </a:ext>
              </a:extLst>
            </p:cNvPr>
            <p:cNvSpPr/>
            <p:nvPr/>
          </p:nvSpPr>
          <p:spPr>
            <a:xfrm>
              <a:off x="4045751" y="8227809"/>
              <a:ext cx="22958" cy="43769"/>
            </a:xfrm>
            <a:prstGeom prst="rect">
              <a:avLst/>
            </a:prstGeom>
            <a:blipFill>
              <a:blip r:embed="rId10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818" name="object 246">
              <a:extLst>
                <a:ext uri="{FF2B5EF4-FFF2-40B4-BE49-F238E27FC236}">
                  <a16:creationId xmlns:a16="http://schemas.microsoft.com/office/drawing/2014/main" id="{0B59D235-1061-4070-8408-5F9DD7628EF3}"/>
                </a:ext>
              </a:extLst>
            </p:cNvPr>
            <p:cNvSpPr/>
            <p:nvPr/>
          </p:nvSpPr>
          <p:spPr>
            <a:xfrm>
              <a:off x="4045756" y="8227711"/>
              <a:ext cx="23495" cy="44450"/>
            </a:xfrm>
            <a:custGeom>
              <a:avLst/>
              <a:gdLst/>
              <a:ahLst/>
              <a:cxnLst/>
              <a:rect l="l" t="t" r="r" b="b"/>
              <a:pathLst>
                <a:path w="23495" h="44450">
                  <a:moveTo>
                    <a:pt x="939" y="43865"/>
                  </a:moveTo>
                  <a:lnTo>
                    <a:pt x="0" y="42887"/>
                  </a:lnTo>
                  <a:lnTo>
                    <a:pt x="304" y="40754"/>
                  </a:lnTo>
                  <a:lnTo>
                    <a:pt x="571" y="39547"/>
                  </a:lnTo>
                  <a:lnTo>
                    <a:pt x="762" y="38709"/>
                  </a:lnTo>
                  <a:lnTo>
                    <a:pt x="952" y="37845"/>
                  </a:lnTo>
                  <a:lnTo>
                    <a:pt x="1168" y="37007"/>
                  </a:lnTo>
                  <a:lnTo>
                    <a:pt x="1371" y="36182"/>
                  </a:lnTo>
                  <a:lnTo>
                    <a:pt x="1765" y="35521"/>
                  </a:lnTo>
                  <a:lnTo>
                    <a:pt x="1854" y="34645"/>
                  </a:lnTo>
                  <a:lnTo>
                    <a:pt x="2133" y="31711"/>
                  </a:lnTo>
                  <a:lnTo>
                    <a:pt x="1270" y="27990"/>
                  </a:lnTo>
                  <a:lnTo>
                    <a:pt x="3073" y="25514"/>
                  </a:lnTo>
                  <a:lnTo>
                    <a:pt x="3670" y="24701"/>
                  </a:lnTo>
                  <a:lnTo>
                    <a:pt x="4127" y="23939"/>
                  </a:lnTo>
                  <a:lnTo>
                    <a:pt x="4521" y="22974"/>
                  </a:lnTo>
                  <a:lnTo>
                    <a:pt x="4838" y="22224"/>
                  </a:lnTo>
                  <a:lnTo>
                    <a:pt x="6794" y="15214"/>
                  </a:lnTo>
                  <a:lnTo>
                    <a:pt x="7683" y="13360"/>
                  </a:lnTo>
                  <a:lnTo>
                    <a:pt x="8305" y="11226"/>
                  </a:lnTo>
                  <a:lnTo>
                    <a:pt x="9512" y="9550"/>
                  </a:lnTo>
                  <a:lnTo>
                    <a:pt x="10096" y="8724"/>
                  </a:lnTo>
                  <a:lnTo>
                    <a:pt x="10731" y="7848"/>
                  </a:lnTo>
                  <a:lnTo>
                    <a:pt x="11468" y="7188"/>
                  </a:lnTo>
                  <a:lnTo>
                    <a:pt x="12166" y="6540"/>
                  </a:lnTo>
                  <a:lnTo>
                    <a:pt x="13106" y="6146"/>
                  </a:lnTo>
                  <a:lnTo>
                    <a:pt x="13881" y="5587"/>
                  </a:lnTo>
                  <a:lnTo>
                    <a:pt x="15494" y="4432"/>
                  </a:lnTo>
                  <a:lnTo>
                    <a:pt x="17106" y="3365"/>
                  </a:lnTo>
                  <a:lnTo>
                    <a:pt x="18376" y="1904"/>
                  </a:lnTo>
                  <a:lnTo>
                    <a:pt x="19215" y="939"/>
                  </a:lnTo>
                  <a:lnTo>
                    <a:pt x="19812" y="165"/>
                  </a:lnTo>
                  <a:lnTo>
                    <a:pt x="21094" y="88"/>
                  </a:lnTo>
                  <a:lnTo>
                    <a:pt x="22517" y="0"/>
                  </a:lnTo>
                  <a:lnTo>
                    <a:pt x="22733" y="1879"/>
                  </a:lnTo>
                  <a:lnTo>
                    <a:pt x="21958" y="2793"/>
                  </a:lnTo>
                  <a:lnTo>
                    <a:pt x="21310" y="2527"/>
                  </a:lnTo>
                  <a:lnTo>
                    <a:pt x="21945" y="1371"/>
                  </a:lnTo>
                  <a:lnTo>
                    <a:pt x="21285" y="1028"/>
                  </a:lnTo>
                  <a:lnTo>
                    <a:pt x="20612" y="685"/>
                  </a:lnTo>
                  <a:lnTo>
                    <a:pt x="19964" y="1600"/>
                  </a:lnTo>
                  <a:lnTo>
                    <a:pt x="19646" y="2095"/>
                  </a:lnTo>
                  <a:lnTo>
                    <a:pt x="18745" y="3428"/>
                  </a:lnTo>
                  <a:lnTo>
                    <a:pt x="22059" y="10972"/>
                  </a:lnTo>
                  <a:lnTo>
                    <a:pt x="21971" y="11874"/>
                  </a:lnTo>
                  <a:lnTo>
                    <a:pt x="22009" y="12801"/>
                  </a:lnTo>
                  <a:lnTo>
                    <a:pt x="22034" y="13601"/>
                  </a:lnTo>
                  <a:lnTo>
                    <a:pt x="22275" y="14363"/>
                  </a:lnTo>
                  <a:lnTo>
                    <a:pt x="22352" y="15163"/>
                  </a:lnTo>
                  <a:lnTo>
                    <a:pt x="22542" y="16763"/>
                  </a:lnTo>
                  <a:lnTo>
                    <a:pt x="22567" y="18351"/>
                  </a:lnTo>
                  <a:lnTo>
                    <a:pt x="22733" y="19888"/>
                  </a:lnTo>
                  <a:lnTo>
                    <a:pt x="22948" y="21958"/>
                  </a:lnTo>
                  <a:lnTo>
                    <a:pt x="21945" y="23723"/>
                  </a:lnTo>
                  <a:lnTo>
                    <a:pt x="21043" y="25476"/>
                  </a:lnTo>
                  <a:lnTo>
                    <a:pt x="20243" y="27063"/>
                  </a:lnTo>
                  <a:lnTo>
                    <a:pt x="19926" y="28879"/>
                  </a:lnTo>
                  <a:lnTo>
                    <a:pt x="19050" y="30429"/>
                  </a:lnTo>
                  <a:lnTo>
                    <a:pt x="18110" y="32143"/>
                  </a:lnTo>
                  <a:lnTo>
                    <a:pt x="16624" y="33388"/>
                  </a:lnTo>
                  <a:lnTo>
                    <a:pt x="15290" y="34785"/>
                  </a:lnTo>
                  <a:lnTo>
                    <a:pt x="13373" y="36766"/>
                  </a:lnTo>
                  <a:lnTo>
                    <a:pt x="11468" y="38760"/>
                  </a:lnTo>
                  <a:lnTo>
                    <a:pt x="9245" y="40233"/>
                  </a:lnTo>
                  <a:lnTo>
                    <a:pt x="8153" y="40957"/>
                  </a:lnTo>
                  <a:lnTo>
                    <a:pt x="6934" y="41528"/>
                  </a:lnTo>
                  <a:lnTo>
                    <a:pt x="5842" y="42227"/>
                  </a:lnTo>
                  <a:lnTo>
                    <a:pt x="5067" y="42710"/>
                  </a:lnTo>
                  <a:lnTo>
                    <a:pt x="4419" y="43268"/>
                  </a:lnTo>
                  <a:lnTo>
                    <a:pt x="3302" y="43141"/>
                  </a:lnTo>
                  <a:lnTo>
                    <a:pt x="2184" y="43002"/>
                  </a:lnTo>
                  <a:lnTo>
                    <a:pt x="939" y="43865"/>
                  </a:lnTo>
                  <a:close/>
                </a:path>
              </a:pathLst>
            </a:custGeom>
            <a:ln w="3175">
              <a:solidFill>
                <a:srgbClr val="4C803E"/>
              </a:solidFill>
            </a:ln>
          </p:spPr>
          <p:txBody>
            <a:bodyPr wrap="square" lIns="0" tIns="0" rIns="0" bIns="0" rtlCol="0"/>
            <a:lstStyle/>
            <a:p>
              <a:endParaRPr/>
            </a:p>
          </p:txBody>
        </p:sp>
        <p:sp>
          <p:nvSpPr>
            <p:cNvPr id="6819" name="object 247">
              <a:extLst>
                <a:ext uri="{FF2B5EF4-FFF2-40B4-BE49-F238E27FC236}">
                  <a16:creationId xmlns:a16="http://schemas.microsoft.com/office/drawing/2014/main" id="{C94FC171-5E2B-42EA-81DD-2EB93494F167}"/>
                </a:ext>
              </a:extLst>
            </p:cNvPr>
            <p:cNvSpPr/>
            <p:nvPr/>
          </p:nvSpPr>
          <p:spPr>
            <a:xfrm>
              <a:off x="4048811" y="8230209"/>
              <a:ext cx="16256" cy="38658"/>
            </a:xfrm>
            <a:prstGeom prst="rect">
              <a:avLst/>
            </a:prstGeom>
            <a:blipFill>
              <a:blip r:embed="rId10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820" name="object 248">
              <a:extLst>
                <a:ext uri="{FF2B5EF4-FFF2-40B4-BE49-F238E27FC236}">
                  <a16:creationId xmlns:a16="http://schemas.microsoft.com/office/drawing/2014/main" id="{91DD9F65-7184-46AB-8807-7CEB6BAFF14C}"/>
                </a:ext>
              </a:extLst>
            </p:cNvPr>
            <p:cNvSpPr/>
            <p:nvPr/>
          </p:nvSpPr>
          <p:spPr>
            <a:xfrm>
              <a:off x="4048813" y="8229731"/>
              <a:ext cx="16510" cy="39370"/>
            </a:xfrm>
            <a:custGeom>
              <a:avLst/>
              <a:gdLst/>
              <a:ahLst/>
              <a:cxnLst/>
              <a:rect l="l" t="t" r="r" b="b"/>
              <a:pathLst>
                <a:path w="16510" h="39370">
                  <a:moveTo>
                    <a:pt x="0" y="39141"/>
                  </a:moveTo>
                  <a:lnTo>
                    <a:pt x="8432" y="30213"/>
                  </a:lnTo>
                  <a:lnTo>
                    <a:pt x="11709" y="18440"/>
                  </a:lnTo>
                  <a:lnTo>
                    <a:pt x="13868" y="10426"/>
                  </a:lnTo>
                  <a:lnTo>
                    <a:pt x="14071" y="8597"/>
                  </a:lnTo>
                  <a:lnTo>
                    <a:pt x="14363" y="5968"/>
                  </a:lnTo>
                  <a:lnTo>
                    <a:pt x="14643" y="3340"/>
                  </a:lnTo>
                  <a:lnTo>
                    <a:pt x="15138" y="0"/>
                  </a:lnTo>
                  <a:lnTo>
                    <a:pt x="15709" y="533"/>
                  </a:lnTo>
                  <a:lnTo>
                    <a:pt x="16256" y="1041"/>
                  </a:lnTo>
                  <a:lnTo>
                    <a:pt x="15722" y="7683"/>
                  </a:lnTo>
                  <a:lnTo>
                    <a:pt x="0" y="39141"/>
                  </a:lnTo>
                  <a:close/>
                </a:path>
              </a:pathLst>
            </a:custGeom>
            <a:ln w="3175">
              <a:solidFill>
                <a:srgbClr val="4C803E"/>
              </a:solidFill>
            </a:ln>
          </p:spPr>
          <p:txBody>
            <a:bodyPr wrap="square" lIns="0" tIns="0" rIns="0" bIns="0" rtlCol="0"/>
            <a:lstStyle/>
            <a:p>
              <a:endParaRPr/>
            </a:p>
          </p:txBody>
        </p:sp>
        <p:sp>
          <p:nvSpPr>
            <p:cNvPr id="6821" name="object 249">
              <a:extLst>
                <a:ext uri="{FF2B5EF4-FFF2-40B4-BE49-F238E27FC236}">
                  <a16:creationId xmlns:a16="http://schemas.microsoft.com/office/drawing/2014/main" id="{A3F81F63-3E2C-4BB7-9169-73739C4589AC}"/>
                </a:ext>
              </a:extLst>
            </p:cNvPr>
            <p:cNvSpPr/>
            <p:nvPr/>
          </p:nvSpPr>
          <p:spPr>
            <a:xfrm>
              <a:off x="4075455" y="8227948"/>
              <a:ext cx="18033" cy="37490"/>
            </a:xfrm>
            <a:prstGeom prst="rect">
              <a:avLst/>
            </a:prstGeom>
            <a:blipFill>
              <a:blip r:embed="rId10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822" name="object 250">
              <a:extLst>
                <a:ext uri="{FF2B5EF4-FFF2-40B4-BE49-F238E27FC236}">
                  <a16:creationId xmlns:a16="http://schemas.microsoft.com/office/drawing/2014/main" id="{A3F188C3-916F-48CB-BCB9-B97E03156162}"/>
                </a:ext>
              </a:extLst>
            </p:cNvPr>
            <p:cNvSpPr/>
            <p:nvPr/>
          </p:nvSpPr>
          <p:spPr>
            <a:xfrm>
              <a:off x="4075460" y="8227946"/>
              <a:ext cx="18415" cy="38100"/>
            </a:xfrm>
            <a:custGeom>
              <a:avLst/>
              <a:gdLst/>
              <a:ahLst/>
              <a:cxnLst/>
              <a:rect l="l" t="t" r="r" b="b"/>
              <a:pathLst>
                <a:path w="18414" h="38100">
                  <a:moveTo>
                    <a:pt x="0" y="0"/>
                  </a:moveTo>
                  <a:lnTo>
                    <a:pt x="101" y="635"/>
                  </a:lnTo>
                  <a:lnTo>
                    <a:pt x="431" y="1041"/>
                  </a:lnTo>
                  <a:lnTo>
                    <a:pt x="711" y="1612"/>
                  </a:lnTo>
                  <a:lnTo>
                    <a:pt x="1054" y="2298"/>
                  </a:lnTo>
                  <a:lnTo>
                    <a:pt x="1422" y="3175"/>
                  </a:lnTo>
                  <a:lnTo>
                    <a:pt x="1511" y="3987"/>
                  </a:lnTo>
                  <a:lnTo>
                    <a:pt x="1676" y="5575"/>
                  </a:lnTo>
                  <a:lnTo>
                    <a:pt x="1993" y="6997"/>
                  </a:lnTo>
                  <a:lnTo>
                    <a:pt x="2438" y="8559"/>
                  </a:lnTo>
                  <a:lnTo>
                    <a:pt x="2895" y="10172"/>
                  </a:lnTo>
                  <a:lnTo>
                    <a:pt x="3327" y="11849"/>
                  </a:lnTo>
                  <a:lnTo>
                    <a:pt x="3911" y="13411"/>
                  </a:lnTo>
                  <a:lnTo>
                    <a:pt x="4203" y="14224"/>
                  </a:lnTo>
                  <a:lnTo>
                    <a:pt x="4724" y="15024"/>
                  </a:lnTo>
                  <a:lnTo>
                    <a:pt x="5029" y="15798"/>
                  </a:lnTo>
                  <a:lnTo>
                    <a:pt x="5295" y="16471"/>
                  </a:lnTo>
                  <a:lnTo>
                    <a:pt x="5334" y="17272"/>
                  </a:lnTo>
                  <a:lnTo>
                    <a:pt x="5575" y="17970"/>
                  </a:lnTo>
                  <a:lnTo>
                    <a:pt x="6197" y="19748"/>
                  </a:lnTo>
                  <a:lnTo>
                    <a:pt x="7835" y="21170"/>
                  </a:lnTo>
                  <a:lnTo>
                    <a:pt x="8851" y="22682"/>
                  </a:lnTo>
                  <a:lnTo>
                    <a:pt x="9817" y="24104"/>
                  </a:lnTo>
                  <a:lnTo>
                    <a:pt x="10350" y="25831"/>
                  </a:lnTo>
                  <a:lnTo>
                    <a:pt x="10782" y="27508"/>
                  </a:lnTo>
                  <a:lnTo>
                    <a:pt x="11252" y="29375"/>
                  </a:lnTo>
                  <a:lnTo>
                    <a:pt x="11849" y="31216"/>
                  </a:lnTo>
                  <a:lnTo>
                    <a:pt x="12369" y="33007"/>
                  </a:lnTo>
                  <a:lnTo>
                    <a:pt x="12598" y="33794"/>
                  </a:lnTo>
                  <a:lnTo>
                    <a:pt x="12776" y="34544"/>
                  </a:lnTo>
                  <a:lnTo>
                    <a:pt x="12992" y="35318"/>
                  </a:lnTo>
                  <a:lnTo>
                    <a:pt x="13081" y="35687"/>
                  </a:lnTo>
                  <a:lnTo>
                    <a:pt x="13360" y="37236"/>
                  </a:lnTo>
                  <a:lnTo>
                    <a:pt x="13677" y="37338"/>
                  </a:lnTo>
                  <a:lnTo>
                    <a:pt x="14249" y="37490"/>
                  </a:lnTo>
                  <a:lnTo>
                    <a:pt x="15405" y="33604"/>
                  </a:lnTo>
                  <a:lnTo>
                    <a:pt x="15519" y="33134"/>
                  </a:lnTo>
                  <a:lnTo>
                    <a:pt x="16040" y="30861"/>
                  </a:lnTo>
                  <a:lnTo>
                    <a:pt x="16700" y="28587"/>
                  </a:lnTo>
                  <a:lnTo>
                    <a:pt x="17170" y="26289"/>
                  </a:lnTo>
                  <a:lnTo>
                    <a:pt x="17614" y="24066"/>
                  </a:lnTo>
                  <a:lnTo>
                    <a:pt x="17449" y="21793"/>
                  </a:lnTo>
                  <a:lnTo>
                    <a:pt x="17767" y="19532"/>
                  </a:lnTo>
                  <a:lnTo>
                    <a:pt x="18034" y="17449"/>
                  </a:lnTo>
                  <a:lnTo>
                    <a:pt x="17957" y="15519"/>
                  </a:lnTo>
                  <a:lnTo>
                    <a:pt x="17614" y="13462"/>
                  </a:lnTo>
                  <a:lnTo>
                    <a:pt x="17322" y="11722"/>
                  </a:lnTo>
                  <a:lnTo>
                    <a:pt x="16865" y="9880"/>
                  </a:lnTo>
                  <a:lnTo>
                    <a:pt x="15836" y="8534"/>
                  </a:lnTo>
                  <a:lnTo>
                    <a:pt x="15570" y="8178"/>
                  </a:lnTo>
                  <a:lnTo>
                    <a:pt x="15189" y="7848"/>
                  </a:lnTo>
                  <a:lnTo>
                    <a:pt x="14884" y="7531"/>
                  </a:lnTo>
                  <a:lnTo>
                    <a:pt x="14604" y="7239"/>
                  </a:lnTo>
                  <a:lnTo>
                    <a:pt x="14325" y="6794"/>
                  </a:lnTo>
                  <a:lnTo>
                    <a:pt x="14071" y="6540"/>
                  </a:lnTo>
                  <a:lnTo>
                    <a:pt x="13487" y="5956"/>
                  </a:lnTo>
                  <a:lnTo>
                    <a:pt x="12725" y="5283"/>
                  </a:lnTo>
                  <a:lnTo>
                    <a:pt x="11976" y="4889"/>
                  </a:lnTo>
                  <a:lnTo>
                    <a:pt x="9093" y="3340"/>
                  </a:lnTo>
                  <a:lnTo>
                    <a:pt x="5892" y="2362"/>
                  </a:lnTo>
                  <a:lnTo>
                    <a:pt x="3060" y="876"/>
                  </a:lnTo>
                  <a:lnTo>
                    <a:pt x="2552" y="609"/>
                  </a:lnTo>
                  <a:lnTo>
                    <a:pt x="1752" y="508"/>
                  </a:lnTo>
                  <a:lnTo>
                    <a:pt x="1384" y="63"/>
                  </a:lnTo>
                  <a:lnTo>
                    <a:pt x="0" y="0"/>
                  </a:lnTo>
                  <a:close/>
                </a:path>
              </a:pathLst>
            </a:custGeom>
            <a:ln w="3175">
              <a:solidFill>
                <a:srgbClr val="4C803E"/>
              </a:solidFill>
            </a:ln>
          </p:spPr>
          <p:txBody>
            <a:bodyPr wrap="square" lIns="0" tIns="0" rIns="0" bIns="0" rtlCol="0"/>
            <a:lstStyle/>
            <a:p>
              <a:endParaRPr/>
            </a:p>
          </p:txBody>
        </p:sp>
        <p:sp>
          <p:nvSpPr>
            <p:cNvPr id="6823" name="object 251">
              <a:extLst>
                <a:ext uri="{FF2B5EF4-FFF2-40B4-BE49-F238E27FC236}">
                  <a16:creationId xmlns:a16="http://schemas.microsoft.com/office/drawing/2014/main" id="{26DBF707-62A3-43ED-99EB-0E979739AAA1}"/>
                </a:ext>
              </a:extLst>
            </p:cNvPr>
            <p:cNvSpPr/>
            <p:nvPr/>
          </p:nvSpPr>
          <p:spPr>
            <a:xfrm>
              <a:off x="4067218" y="8225040"/>
              <a:ext cx="21289" cy="26646"/>
            </a:xfrm>
            <a:prstGeom prst="rect">
              <a:avLst/>
            </a:prstGeom>
            <a:blipFill>
              <a:blip r:embed="rId10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824" name="object 252">
              <a:extLst>
                <a:ext uri="{FF2B5EF4-FFF2-40B4-BE49-F238E27FC236}">
                  <a16:creationId xmlns:a16="http://schemas.microsoft.com/office/drawing/2014/main" id="{77549726-8FBD-4A93-ADE8-8A12384FE1C6}"/>
                </a:ext>
              </a:extLst>
            </p:cNvPr>
            <p:cNvSpPr/>
            <p:nvPr/>
          </p:nvSpPr>
          <p:spPr>
            <a:xfrm>
              <a:off x="4067223" y="8222199"/>
              <a:ext cx="21590" cy="29845"/>
            </a:xfrm>
            <a:custGeom>
              <a:avLst/>
              <a:gdLst/>
              <a:ahLst/>
              <a:cxnLst/>
              <a:rect l="l" t="t" r="r" b="b"/>
              <a:pathLst>
                <a:path w="21589" h="29845">
                  <a:moveTo>
                    <a:pt x="21285" y="29489"/>
                  </a:moveTo>
                  <a:lnTo>
                    <a:pt x="17564" y="18122"/>
                  </a:lnTo>
                  <a:lnTo>
                    <a:pt x="12153" y="10680"/>
                  </a:lnTo>
                  <a:lnTo>
                    <a:pt x="4381" y="0"/>
                  </a:lnTo>
                  <a:lnTo>
                    <a:pt x="1066" y="5092"/>
                  </a:lnTo>
                  <a:lnTo>
                    <a:pt x="533" y="4483"/>
                  </a:lnTo>
                  <a:lnTo>
                    <a:pt x="0" y="3898"/>
                  </a:lnTo>
                  <a:lnTo>
                    <a:pt x="1904" y="3136"/>
                  </a:lnTo>
                  <a:lnTo>
                    <a:pt x="2412" y="3098"/>
                  </a:lnTo>
                  <a:lnTo>
                    <a:pt x="2920" y="3048"/>
                  </a:lnTo>
                  <a:lnTo>
                    <a:pt x="5702" y="1231"/>
                  </a:lnTo>
                  <a:lnTo>
                    <a:pt x="11582" y="8788"/>
                  </a:lnTo>
                  <a:lnTo>
                    <a:pt x="18389" y="17526"/>
                  </a:lnTo>
                  <a:lnTo>
                    <a:pt x="21285" y="29489"/>
                  </a:lnTo>
                  <a:close/>
                </a:path>
              </a:pathLst>
            </a:custGeom>
            <a:ln w="3175">
              <a:solidFill>
                <a:srgbClr val="4C803E"/>
              </a:solidFill>
            </a:ln>
          </p:spPr>
          <p:txBody>
            <a:bodyPr wrap="square" lIns="0" tIns="0" rIns="0" bIns="0" rtlCol="0"/>
            <a:lstStyle/>
            <a:p>
              <a:endParaRPr/>
            </a:p>
          </p:txBody>
        </p:sp>
        <p:sp>
          <p:nvSpPr>
            <p:cNvPr id="6825" name="object 253">
              <a:extLst>
                <a:ext uri="{FF2B5EF4-FFF2-40B4-BE49-F238E27FC236}">
                  <a16:creationId xmlns:a16="http://schemas.microsoft.com/office/drawing/2014/main" id="{3B991DF5-4B65-49BE-B83F-F9102A937AF8}"/>
                </a:ext>
              </a:extLst>
            </p:cNvPr>
            <p:cNvSpPr/>
            <p:nvPr/>
          </p:nvSpPr>
          <p:spPr>
            <a:xfrm>
              <a:off x="4041026" y="8215147"/>
              <a:ext cx="27125" cy="26232"/>
            </a:xfrm>
            <a:prstGeom prst="rect">
              <a:avLst/>
            </a:prstGeom>
            <a:blipFill>
              <a:blip r:embed="rId10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826" name="object 254">
              <a:extLst>
                <a:ext uri="{FF2B5EF4-FFF2-40B4-BE49-F238E27FC236}">
                  <a16:creationId xmlns:a16="http://schemas.microsoft.com/office/drawing/2014/main" id="{CCA837F7-9083-43D8-A49E-7AE31722B203}"/>
                </a:ext>
              </a:extLst>
            </p:cNvPr>
            <p:cNvSpPr/>
            <p:nvPr/>
          </p:nvSpPr>
          <p:spPr>
            <a:xfrm>
              <a:off x="4041026" y="8214889"/>
              <a:ext cx="27940" cy="26670"/>
            </a:xfrm>
            <a:custGeom>
              <a:avLst/>
              <a:gdLst/>
              <a:ahLst/>
              <a:cxnLst/>
              <a:rect l="l" t="t" r="r" b="b"/>
              <a:pathLst>
                <a:path w="27939" h="26670">
                  <a:moveTo>
                    <a:pt x="0" y="26365"/>
                  </a:moveTo>
                  <a:lnTo>
                    <a:pt x="25" y="24625"/>
                  </a:lnTo>
                  <a:lnTo>
                    <a:pt x="1231" y="23393"/>
                  </a:lnTo>
                  <a:lnTo>
                    <a:pt x="1828" y="21831"/>
                  </a:lnTo>
                  <a:lnTo>
                    <a:pt x="2552" y="19875"/>
                  </a:lnTo>
                  <a:lnTo>
                    <a:pt x="3048" y="17830"/>
                  </a:lnTo>
                  <a:lnTo>
                    <a:pt x="4025" y="15963"/>
                  </a:lnTo>
                  <a:lnTo>
                    <a:pt x="4622" y="14833"/>
                  </a:lnTo>
                  <a:lnTo>
                    <a:pt x="5600" y="13792"/>
                  </a:lnTo>
                  <a:lnTo>
                    <a:pt x="6527" y="12941"/>
                  </a:lnTo>
                  <a:lnTo>
                    <a:pt x="7912" y="11645"/>
                  </a:lnTo>
                  <a:lnTo>
                    <a:pt x="20942" y="2806"/>
                  </a:lnTo>
                  <a:lnTo>
                    <a:pt x="22339" y="2019"/>
                  </a:lnTo>
                  <a:lnTo>
                    <a:pt x="23456" y="1409"/>
                  </a:lnTo>
                  <a:lnTo>
                    <a:pt x="24561" y="685"/>
                  </a:lnTo>
                  <a:lnTo>
                    <a:pt x="25793" y="381"/>
                  </a:lnTo>
                  <a:lnTo>
                    <a:pt x="26123" y="304"/>
                  </a:lnTo>
                  <a:lnTo>
                    <a:pt x="27419" y="0"/>
                  </a:lnTo>
                  <a:lnTo>
                    <a:pt x="26835" y="711"/>
                  </a:lnTo>
                  <a:lnTo>
                    <a:pt x="26530" y="1092"/>
                  </a:lnTo>
                  <a:lnTo>
                    <a:pt x="25349" y="1181"/>
                  </a:lnTo>
                  <a:lnTo>
                    <a:pt x="24892" y="1333"/>
                  </a:lnTo>
                  <a:lnTo>
                    <a:pt x="23685" y="1739"/>
                  </a:lnTo>
                  <a:lnTo>
                    <a:pt x="22199" y="2070"/>
                  </a:lnTo>
                  <a:lnTo>
                    <a:pt x="21755" y="3479"/>
                  </a:lnTo>
                  <a:lnTo>
                    <a:pt x="21374" y="4648"/>
                  </a:lnTo>
                  <a:lnTo>
                    <a:pt x="21120" y="5981"/>
                  </a:lnTo>
                  <a:lnTo>
                    <a:pt x="20751" y="7150"/>
                  </a:lnTo>
                  <a:lnTo>
                    <a:pt x="20574" y="7759"/>
                  </a:lnTo>
                  <a:lnTo>
                    <a:pt x="20383" y="8394"/>
                  </a:lnTo>
                  <a:lnTo>
                    <a:pt x="20129" y="8966"/>
                  </a:lnTo>
                  <a:lnTo>
                    <a:pt x="19773" y="9791"/>
                  </a:lnTo>
                  <a:lnTo>
                    <a:pt x="19697" y="10464"/>
                  </a:lnTo>
                  <a:lnTo>
                    <a:pt x="19481" y="11290"/>
                  </a:lnTo>
                  <a:lnTo>
                    <a:pt x="18808" y="13931"/>
                  </a:lnTo>
                  <a:lnTo>
                    <a:pt x="9334" y="22072"/>
                  </a:lnTo>
                  <a:lnTo>
                    <a:pt x="8178" y="22555"/>
                  </a:lnTo>
                  <a:lnTo>
                    <a:pt x="7378" y="22885"/>
                  </a:lnTo>
                  <a:lnTo>
                    <a:pt x="2349" y="24790"/>
                  </a:lnTo>
                  <a:lnTo>
                    <a:pt x="1638" y="25641"/>
                  </a:lnTo>
                  <a:lnTo>
                    <a:pt x="927" y="26492"/>
                  </a:lnTo>
                  <a:lnTo>
                    <a:pt x="0" y="26365"/>
                  </a:lnTo>
                  <a:close/>
                </a:path>
              </a:pathLst>
            </a:custGeom>
            <a:ln w="3175">
              <a:solidFill>
                <a:srgbClr val="4C803E"/>
              </a:solidFill>
            </a:ln>
          </p:spPr>
          <p:txBody>
            <a:bodyPr wrap="square" lIns="0" tIns="0" rIns="0" bIns="0" rtlCol="0"/>
            <a:lstStyle/>
            <a:p>
              <a:endParaRPr/>
            </a:p>
          </p:txBody>
        </p:sp>
        <p:sp>
          <p:nvSpPr>
            <p:cNvPr id="6827" name="object 255">
              <a:extLst>
                <a:ext uri="{FF2B5EF4-FFF2-40B4-BE49-F238E27FC236}">
                  <a16:creationId xmlns:a16="http://schemas.microsoft.com/office/drawing/2014/main" id="{FDD553F7-4B32-47DF-829D-B6AAE5E07DD9}"/>
                </a:ext>
              </a:extLst>
            </p:cNvPr>
            <p:cNvSpPr/>
            <p:nvPr/>
          </p:nvSpPr>
          <p:spPr>
            <a:xfrm>
              <a:off x="4077576" y="8221815"/>
              <a:ext cx="24510" cy="37693"/>
            </a:xfrm>
            <a:prstGeom prst="rect">
              <a:avLst/>
            </a:prstGeom>
            <a:blipFill>
              <a:blip r:embed="rId10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828" name="object 256">
              <a:extLst>
                <a:ext uri="{FF2B5EF4-FFF2-40B4-BE49-F238E27FC236}">
                  <a16:creationId xmlns:a16="http://schemas.microsoft.com/office/drawing/2014/main" id="{559A4724-77D4-4EB4-9D89-B4C110B54F8C}"/>
                </a:ext>
              </a:extLst>
            </p:cNvPr>
            <p:cNvSpPr/>
            <p:nvPr/>
          </p:nvSpPr>
          <p:spPr>
            <a:xfrm>
              <a:off x="4077570" y="8221808"/>
              <a:ext cx="24765" cy="38100"/>
            </a:xfrm>
            <a:custGeom>
              <a:avLst/>
              <a:gdLst/>
              <a:ahLst/>
              <a:cxnLst/>
              <a:rect l="l" t="t" r="r" b="b"/>
              <a:pathLst>
                <a:path w="24764" h="38100">
                  <a:moveTo>
                    <a:pt x="0" y="177"/>
                  </a:moveTo>
                  <a:lnTo>
                    <a:pt x="215" y="850"/>
                  </a:lnTo>
                  <a:lnTo>
                    <a:pt x="673" y="1219"/>
                  </a:lnTo>
                  <a:lnTo>
                    <a:pt x="1079" y="1765"/>
                  </a:lnTo>
                  <a:lnTo>
                    <a:pt x="1600" y="2451"/>
                  </a:lnTo>
                  <a:lnTo>
                    <a:pt x="2184" y="3327"/>
                  </a:lnTo>
                  <a:lnTo>
                    <a:pt x="2413" y="4178"/>
                  </a:lnTo>
                  <a:lnTo>
                    <a:pt x="2857" y="5842"/>
                  </a:lnTo>
                  <a:lnTo>
                    <a:pt x="3454" y="7302"/>
                  </a:lnTo>
                  <a:lnTo>
                    <a:pt x="4216" y="8902"/>
                  </a:lnTo>
                  <a:lnTo>
                    <a:pt x="5003" y="10541"/>
                  </a:lnTo>
                  <a:lnTo>
                    <a:pt x="5791" y="12230"/>
                  </a:lnTo>
                  <a:lnTo>
                    <a:pt x="6718" y="13817"/>
                  </a:lnTo>
                  <a:lnTo>
                    <a:pt x="7188" y="14617"/>
                  </a:lnTo>
                  <a:lnTo>
                    <a:pt x="7912" y="15379"/>
                  </a:lnTo>
                  <a:lnTo>
                    <a:pt x="8407" y="16154"/>
                  </a:lnTo>
                  <a:lnTo>
                    <a:pt x="8839" y="16827"/>
                  </a:lnTo>
                  <a:lnTo>
                    <a:pt x="8991" y="17678"/>
                  </a:lnTo>
                  <a:lnTo>
                    <a:pt x="9398" y="18389"/>
                  </a:lnTo>
                  <a:lnTo>
                    <a:pt x="10401" y="20167"/>
                  </a:lnTo>
                  <a:lnTo>
                    <a:pt x="12547" y="21412"/>
                  </a:lnTo>
                  <a:lnTo>
                    <a:pt x="13995" y="22847"/>
                  </a:lnTo>
                  <a:lnTo>
                    <a:pt x="15341" y="24193"/>
                  </a:lnTo>
                  <a:lnTo>
                    <a:pt x="16256" y="25933"/>
                  </a:lnTo>
                  <a:lnTo>
                    <a:pt x="17018" y="27660"/>
                  </a:lnTo>
                  <a:lnTo>
                    <a:pt x="17868" y="29565"/>
                  </a:lnTo>
                  <a:lnTo>
                    <a:pt x="18859" y="31419"/>
                  </a:lnTo>
                  <a:lnTo>
                    <a:pt x="19748" y="33235"/>
                  </a:lnTo>
                  <a:lnTo>
                    <a:pt x="20154" y="34036"/>
                  </a:lnTo>
                  <a:lnTo>
                    <a:pt x="20472" y="34810"/>
                  </a:lnTo>
                  <a:lnTo>
                    <a:pt x="20840" y="35598"/>
                  </a:lnTo>
                  <a:lnTo>
                    <a:pt x="21018" y="35979"/>
                  </a:lnTo>
                  <a:lnTo>
                    <a:pt x="21577" y="37579"/>
                  </a:lnTo>
                  <a:lnTo>
                    <a:pt x="21983" y="37630"/>
                  </a:lnTo>
                  <a:lnTo>
                    <a:pt x="22682" y="37693"/>
                  </a:lnTo>
                  <a:lnTo>
                    <a:pt x="23418" y="33350"/>
                  </a:lnTo>
                  <a:lnTo>
                    <a:pt x="23469" y="32829"/>
                  </a:lnTo>
                  <a:lnTo>
                    <a:pt x="23736" y="30314"/>
                  </a:lnTo>
                  <a:lnTo>
                    <a:pt x="24155" y="27774"/>
                  </a:lnTo>
                  <a:lnTo>
                    <a:pt x="24345" y="25247"/>
                  </a:lnTo>
                  <a:lnTo>
                    <a:pt x="24523" y="22783"/>
                  </a:lnTo>
                  <a:lnTo>
                    <a:pt x="23977" y="20396"/>
                  </a:lnTo>
                  <a:lnTo>
                    <a:pt x="23977" y="17932"/>
                  </a:lnTo>
                  <a:lnTo>
                    <a:pt x="23977" y="15659"/>
                  </a:lnTo>
                  <a:lnTo>
                    <a:pt x="23571" y="13614"/>
                  </a:lnTo>
                  <a:lnTo>
                    <a:pt x="22847" y="11480"/>
                  </a:lnTo>
                  <a:lnTo>
                    <a:pt x="22225" y="9677"/>
                  </a:lnTo>
                  <a:lnTo>
                    <a:pt x="21399" y="7797"/>
                  </a:lnTo>
                  <a:lnTo>
                    <a:pt x="19977" y="6527"/>
                  </a:lnTo>
                  <a:lnTo>
                    <a:pt x="19608" y="6197"/>
                  </a:lnTo>
                  <a:lnTo>
                    <a:pt x="19100" y="5905"/>
                  </a:lnTo>
                  <a:lnTo>
                    <a:pt x="18694" y="5626"/>
                  </a:lnTo>
                  <a:lnTo>
                    <a:pt x="18313" y="5359"/>
                  </a:lnTo>
                  <a:lnTo>
                    <a:pt x="17919" y="4940"/>
                  </a:lnTo>
                  <a:lnTo>
                    <a:pt x="17576" y="4711"/>
                  </a:lnTo>
                  <a:lnTo>
                    <a:pt x="16802" y="4191"/>
                  </a:lnTo>
                  <a:lnTo>
                    <a:pt x="15798" y="3606"/>
                  </a:lnTo>
                  <a:lnTo>
                    <a:pt x="14859" y="3314"/>
                  </a:lnTo>
                  <a:lnTo>
                    <a:pt x="11239" y="2159"/>
                  </a:lnTo>
                  <a:lnTo>
                    <a:pt x="7315" y="1676"/>
                  </a:lnTo>
                  <a:lnTo>
                    <a:pt x="3733" y="584"/>
                  </a:lnTo>
                  <a:lnTo>
                    <a:pt x="3111" y="393"/>
                  </a:lnTo>
                  <a:lnTo>
                    <a:pt x="2146" y="406"/>
                  </a:lnTo>
                  <a:lnTo>
                    <a:pt x="1638" y="0"/>
                  </a:lnTo>
                  <a:lnTo>
                    <a:pt x="12" y="177"/>
                  </a:lnTo>
                  <a:close/>
                </a:path>
              </a:pathLst>
            </a:custGeom>
            <a:ln w="3175">
              <a:solidFill>
                <a:srgbClr val="4C803E"/>
              </a:solidFill>
            </a:ln>
          </p:spPr>
          <p:txBody>
            <a:bodyPr wrap="square" lIns="0" tIns="0" rIns="0" bIns="0" rtlCol="0"/>
            <a:lstStyle/>
            <a:p>
              <a:endParaRPr/>
            </a:p>
          </p:txBody>
        </p:sp>
        <p:sp>
          <p:nvSpPr>
            <p:cNvPr id="6829" name="object 257">
              <a:extLst>
                <a:ext uri="{FF2B5EF4-FFF2-40B4-BE49-F238E27FC236}">
                  <a16:creationId xmlns:a16="http://schemas.microsoft.com/office/drawing/2014/main" id="{0D762D49-0EE2-44B0-8320-8D3170853FFC}"/>
                </a:ext>
              </a:extLst>
            </p:cNvPr>
            <p:cNvSpPr/>
            <p:nvPr/>
          </p:nvSpPr>
          <p:spPr>
            <a:xfrm>
              <a:off x="4067582" y="8219464"/>
              <a:ext cx="29080" cy="25587"/>
            </a:xfrm>
            <a:prstGeom prst="rect">
              <a:avLst/>
            </a:prstGeom>
            <a:blipFill>
              <a:blip r:embed="rId11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830" name="object 258">
              <a:extLst>
                <a:ext uri="{FF2B5EF4-FFF2-40B4-BE49-F238E27FC236}">
                  <a16:creationId xmlns:a16="http://schemas.microsoft.com/office/drawing/2014/main" id="{BF6B47B9-149E-4456-AE08-1634A77353C4}"/>
                </a:ext>
              </a:extLst>
            </p:cNvPr>
            <p:cNvSpPr/>
            <p:nvPr/>
          </p:nvSpPr>
          <p:spPr>
            <a:xfrm>
              <a:off x="4067578" y="8216540"/>
              <a:ext cx="29209" cy="28575"/>
            </a:xfrm>
            <a:custGeom>
              <a:avLst/>
              <a:gdLst/>
              <a:ahLst/>
              <a:cxnLst/>
              <a:rect l="l" t="t" r="r" b="b"/>
              <a:pathLst>
                <a:path w="29210" h="28575">
                  <a:moveTo>
                    <a:pt x="29083" y="28511"/>
                  </a:moveTo>
                  <a:lnTo>
                    <a:pt x="22923" y="17017"/>
                  </a:lnTo>
                  <a:lnTo>
                    <a:pt x="15379" y="10032"/>
                  </a:lnTo>
                  <a:lnTo>
                    <a:pt x="4546" y="0"/>
                  </a:lnTo>
                  <a:lnTo>
                    <a:pt x="1447" y="5994"/>
                  </a:lnTo>
                  <a:lnTo>
                    <a:pt x="736" y="5448"/>
                  </a:lnTo>
                  <a:lnTo>
                    <a:pt x="0" y="4914"/>
                  </a:lnTo>
                  <a:lnTo>
                    <a:pt x="2146" y="3771"/>
                  </a:lnTo>
                  <a:lnTo>
                    <a:pt x="2717" y="3632"/>
                  </a:lnTo>
                  <a:lnTo>
                    <a:pt x="3314" y="3505"/>
                  </a:lnTo>
                  <a:lnTo>
                    <a:pt x="6299" y="1066"/>
                  </a:lnTo>
                  <a:lnTo>
                    <a:pt x="14414" y="8115"/>
                  </a:lnTo>
                  <a:lnTo>
                    <a:pt x="23787" y="16268"/>
                  </a:lnTo>
                  <a:lnTo>
                    <a:pt x="29083" y="28511"/>
                  </a:lnTo>
                  <a:close/>
                </a:path>
              </a:pathLst>
            </a:custGeom>
            <a:ln w="3175">
              <a:solidFill>
                <a:srgbClr val="4C803E"/>
              </a:solidFill>
            </a:ln>
          </p:spPr>
          <p:txBody>
            <a:bodyPr wrap="square" lIns="0" tIns="0" rIns="0" bIns="0" rtlCol="0"/>
            <a:lstStyle/>
            <a:p>
              <a:endParaRPr/>
            </a:p>
          </p:txBody>
        </p:sp>
        <p:sp>
          <p:nvSpPr>
            <p:cNvPr id="6831" name="object 259">
              <a:extLst>
                <a:ext uri="{FF2B5EF4-FFF2-40B4-BE49-F238E27FC236}">
                  <a16:creationId xmlns:a16="http://schemas.microsoft.com/office/drawing/2014/main" id="{35054FAE-0817-44E9-9AB8-33E301A0EB77}"/>
                </a:ext>
              </a:extLst>
            </p:cNvPr>
            <p:cNvSpPr/>
            <p:nvPr/>
          </p:nvSpPr>
          <p:spPr>
            <a:xfrm>
              <a:off x="4071835" y="8196440"/>
              <a:ext cx="33083" cy="13436"/>
            </a:xfrm>
            <a:prstGeom prst="rect">
              <a:avLst/>
            </a:prstGeom>
            <a:blipFill>
              <a:blip r:embed="rId11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832" name="object 260">
              <a:extLst>
                <a:ext uri="{FF2B5EF4-FFF2-40B4-BE49-F238E27FC236}">
                  <a16:creationId xmlns:a16="http://schemas.microsoft.com/office/drawing/2014/main" id="{4013D286-72A4-4C1F-B8B2-5E1375389666}"/>
                </a:ext>
              </a:extLst>
            </p:cNvPr>
            <p:cNvSpPr/>
            <p:nvPr/>
          </p:nvSpPr>
          <p:spPr>
            <a:xfrm>
              <a:off x="4071829" y="8196399"/>
              <a:ext cx="33655" cy="13970"/>
            </a:xfrm>
            <a:custGeom>
              <a:avLst/>
              <a:gdLst/>
              <a:ahLst/>
              <a:cxnLst/>
              <a:rect l="l" t="t" r="r" b="b"/>
              <a:pathLst>
                <a:path w="33654" h="13970">
                  <a:moveTo>
                    <a:pt x="0" y="13436"/>
                  </a:moveTo>
                  <a:lnTo>
                    <a:pt x="533" y="13474"/>
                  </a:lnTo>
                  <a:lnTo>
                    <a:pt x="939" y="13246"/>
                  </a:lnTo>
                  <a:lnTo>
                    <a:pt x="1435" y="13119"/>
                  </a:lnTo>
                  <a:lnTo>
                    <a:pt x="2082" y="12928"/>
                  </a:lnTo>
                  <a:lnTo>
                    <a:pt x="2857" y="12776"/>
                  </a:lnTo>
                  <a:lnTo>
                    <a:pt x="3530" y="12852"/>
                  </a:lnTo>
                  <a:lnTo>
                    <a:pt x="4813" y="13017"/>
                  </a:lnTo>
                  <a:lnTo>
                    <a:pt x="6019" y="13017"/>
                  </a:lnTo>
                  <a:lnTo>
                    <a:pt x="7353" y="12928"/>
                  </a:lnTo>
                  <a:lnTo>
                    <a:pt x="8750" y="12839"/>
                  </a:lnTo>
                  <a:lnTo>
                    <a:pt x="10172" y="12776"/>
                  </a:lnTo>
                  <a:lnTo>
                    <a:pt x="11557" y="12547"/>
                  </a:lnTo>
                  <a:lnTo>
                    <a:pt x="12255" y="12433"/>
                  </a:lnTo>
                  <a:lnTo>
                    <a:pt x="13017" y="12141"/>
                  </a:lnTo>
                  <a:lnTo>
                    <a:pt x="13703" y="12014"/>
                  </a:lnTo>
                  <a:lnTo>
                    <a:pt x="14300" y="11887"/>
                  </a:lnTo>
                  <a:lnTo>
                    <a:pt x="14947" y="12026"/>
                  </a:lnTo>
                  <a:lnTo>
                    <a:pt x="15557" y="11937"/>
                  </a:lnTo>
                  <a:lnTo>
                    <a:pt x="17106" y="11722"/>
                  </a:lnTo>
                  <a:lnTo>
                    <a:pt x="18630" y="10528"/>
                  </a:lnTo>
                  <a:lnTo>
                    <a:pt x="20091" y="9905"/>
                  </a:lnTo>
                  <a:lnTo>
                    <a:pt x="21424" y="9309"/>
                  </a:lnTo>
                  <a:lnTo>
                    <a:pt x="22923" y="9156"/>
                  </a:lnTo>
                  <a:lnTo>
                    <a:pt x="24358" y="9105"/>
                  </a:lnTo>
                  <a:lnTo>
                    <a:pt x="25958" y="9055"/>
                  </a:lnTo>
                  <a:lnTo>
                    <a:pt x="27546" y="8877"/>
                  </a:lnTo>
                  <a:lnTo>
                    <a:pt x="29095" y="8762"/>
                  </a:lnTo>
                  <a:lnTo>
                    <a:pt x="29756" y="8712"/>
                  </a:lnTo>
                  <a:lnTo>
                    <a:pt x="30403" y="8699"/>
                  </a:lnTo>
                  <a:lnTo>
                    <a:pt x="31064" y="8661"/>
                  </a:lnTo>
                  <a:lnTo>
                    <a:pt x="31381" y="8635"/>
                  </a:lnTo>
                  <a:lnTo>
                    <a:pt x="32664" y="8712"/>
                  </a:lnTo>
                  <a:lnTo>
                    <a:pt x="32816" y="8432"/>
                  </a:lnTo>
                  <a:lnTo>
                    <a:pt x="33096" y="7937"/>
                  </a:lnTo>
                  <a:lnTo>
                    <a:pt x="30302" y="6108"/>
                  </a:lnTo>
                  <a:lnTo>
                    <a:pt x="29959" y="5918"/>
                  </a:lnTo>
                  <a:lnTo>
                    <a:pt x="28295" y="4991"/>
                  </a:lnTo>
                  <a:lnTo>
                    <a:pt x="26657" y="3924"/>
                  </a:lnTo>
                  <a:lnTo>
                    <a:pt x="24968" y="3047"/>
                  </a:lnTo>
                  <a:lnTo>
                    <a:pt x="23317" y="2184"/>
                  </a:lnTo>
                  <a:lnTo>
                    <a:pt x="21488" y="1879"/>
                  </a:lnTo>
                  <a:lnTo>
                    <a:pt x="19773" y="1155"/>
                  </a:lnTo>
                  <a:lnTo>
                    <a:pt x="18199" y="482"/>
                  </a:lnTo>
                  <a:lnTo>
                    <a:pt x="16649" y="177"/>
                  </a:lnTo>
                  <a:lnTo>
                    <a:pt x="14947" y="76"/>
                  </a:lnTo>
                  <a:lnTo>
                    <a:pt x="13500" y="0"/>
                  </a:lnTo>
                  <a:lnTo>
                    <a:pt x="11938" y="38"/>
                  </a:lnTo>
                  <a:lnTo>
                    <a:pt x="10617" y="711"/>
                  </a:lnTo>
                  <a:lnTo>
                    <a:pt x="10261" y="876"/>
                  </a:lnTo>
                  <a:lnTo>
                    <a:pt x="9918" y="1168"/>
                  </a:lnTo>
                  <a:lnTo>
                    <a:pt x="9588" y="1384"/>
                  </a:lnTo>
                  <a:lnTo>
                    <a:pt x="9283" y="1587"/>
                  </a:lnTo>
                  <a:lnTo>
                    <a:pt x="8877" y="1739"/>
                  </a:lnTo>
                  <a:lnTo>
                    <a:pt x="8610" y="1930"/>
                  </a:lnTo>
                  <a:lnTo>
                    <a:pt x="8001" y="2336"/>
                  </a:lnTo>
                  <a:lnTo>
                    <a:pt x="7289" y="2908"/>
                  </a:lnTo>
                  <a:lnTo>
                    <a:pt x="6781" y="3492"/>
                  </a:lnTo>
                  <a:lnTo>
                    <a:pt x="4864" y="5816"/>
                  </a:lnTo>
                  <a:lnTo>
                    <a:pt x="3314" y="8534"/>
                  </a:lnTo>
                  <a:lnTo>
                    <a:pt x="1447" y="10833"/>
                  </a:lnTo>
                  <a:lnTo>
                    <a:pt x="1117" y="11226"/>
                  </a:lnTo>
                  <a:lnTo>
                    <a:pt x="825" y="11937"/>
                  </a:lnTo>
                  <a:lnTo>
                    <a:pt x="381" y="12179"/>
                  </a:lnTo>
                  <a:lnTo>
                    <a:pt x="0" y="13436"/>
                  </a:lnTo>
                  <a:close/>
                </a:path>
              </a:pathLst>
            </a:custGeom>
            <a:ln w="3175">
              <a:solidFill>
                <a:srgbClr val="4C803E"/>
              </a:solidFill>
            </a:ln>
          </p:spPr>
          <p:txBody>
            <a:bodyPr wrap="square" lIns="0" tIns="0" rIns="0" bIns="0" rtlCol="0"/>
            <a:lstStyle/>
            <a:p>
              <a:endParaRPr/>
            </a:p>
          </p:txBody>
        </p:sp>
        <p:sp>
          <p:nvSpPr>
            <p:cNvPr id="6833" name="object 261">
              <a:extLst>
                <a:ext uri="{FF2B5EF4-FFF2-40B4-BE49-F238E27FC236}">
                  <a16:creationId xmlns:a16="http://schemas.microsoft.com/office/drawing/2014/main" id="{A4F60752-CC88-4F2F-A85F-79E172DDB219}"/>
                </a:ext>
              </a:extLst>
            </p:cNvPr>
            <p:cNvSpPr/>
            <p:nvPr/>
          </p:nvSpPr>
          <p:spPr>
            <a:xfrm>
              <a:off x="4066361" y="8202689"/>
              <a:ext cx="27406" cy="14287"/>
            </a:xfrm>
            <a:prstGeom prst="rect">
              <a:avLst/>
            </a:prstGeom>
            <a:blipFill>
              <a:blip r:embed="rId11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834" name="object 262">
              <a:extLst>
                <a:ext uri="{FF2B5EF4-FFF2-40B4-BE49-F238E27FC236}">
                  <a16:creationId xmlns:a16="http://schemas.microsoft.com/office/drawing/2014/main" id="{DBAF0BE0-6528-4E58-A5E9-352C673E721A}"/>
                </a:ext>
              </a:extLst>
            </p:cNvPr>
            <p:cNvSpPr/>
            <p:nvPr/>
          </p:nvSpPr>
          <p:spPr>
            <a:xfrm>
              <a:off x="4066355" y="8202686"/>
              <a:ext cx="27940" cy="14604"/>
            </a:xfrm>
            <a:custGeom>
              <a:avLst/>
              <a:gdLst/>
              <a:ahLst/>
              <a:cxnLst/>
              <a:rect l="l" t="t" r="r" b="b"/>
              <a:pathLst>
                <a:path w="27939" h="14604">
                  <a:moveTo>
                    <a:pt x="27419" y="0"/>
                  </a:moveTo>
                  <a:lnTo>
                    <a:pt x="17525" y="1117"/>
                  </a:lnTo>
                  <a:lnTo>
                    <a:pt x="10337" y="4571"/>
                  </a:lnTo>
                  <a:lnTo>
                    <a:pt x="0" y="9524"/>
                  </a:lnTo>
                  <a:lnTo>
                    <a:pt x="3200" y="13550"/>
                  </a:lnTo>
                  <a:lnTo>
                    <a:pt x="2590" y="13919"/>
                  </a:lnTo>
                  <a:lnTo>
                    <a:pt x="1993" y="14287"/>
                  </a:lnTo>
                  <a:lnTo>
                    <a:pt x="1866" y="12395"/>
                  </a:lnTo>
                  <a:lnTo>
                    <a:pt x="1955" y="11925"/>
                  </a:lnTo>
                  <a:lnTo>
                    <a:pt x="2044" y="11455"/>
                  </a:lnTo>
                  <a:lnTo>
                    <a:pt x="1282" y="8559"/>
                  </a:lnTo>
                  <a:lnTo>
                    <a:pt x="8686" y="4711"/>
                  </a:lnTo>
                  <a:lnTo>
                    <a:pt x="17271" y="266"/>
                  </a:lnTo>
                  <a:lnTo>
                    <a:pt x="27419" y="0"/>
                  </a:lnTo>
                  <a:close/>
                </a:path>
              </a:pathLst>
            </a:custGeom>
            <a:ln w="3175">
              <a:solidFill>
                <a:srgbClr val="4C803E"/>
              </a:solidFill>
            </a:ln>
          </p:spPr>
          <p:txBody>
            <a:bodyPr wrap="square" lIns="0" tIns="0" rIns="0" bIns="0" rtlCol="0"/>
            <a:lstStyle/>
            <a:p>
              <a:endParaRPr/>
            </a:p>
          </p:txBody>
        </p:sp>
        <p:sp>
          <p:nvSpPr>
            <p:cNvPr id="6835" name="object 263">
              <a:extLst>
                <a:ext uri="{FF2B5EF4-FFF2-40B4-BE49-F238E27FC236}">
                  <a16:creationId xmlns:a16="http://schemas.microsoft.com/office/drawing/2014/main" id="{2ADA00BC-0C76-4F33-91EB-A681E304BAE7}"/>
                </a:ext>
              </a:extLst>
            </p:cNvPr>
            <p:cNvSpPr/>
            <p:nvPr/>
          </p:nvSpPr>
          <p:spPr>
            <a:xfrm>
              <a:off x="4073677" y="8206346"/>
              <a:ext cx="34313" cy="26511"/>
            </a:xfrm>
            <a:prstGeom prst="rect">
              <a:avLst/>
            </a:prstGeom>
            <a:blipFill>
              <a:blip r:embed="rId11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836" name="object 264">
              <a:extLst>
                <a:ext uri="{FF2B5EF4-FFF2-40B4-BE49-F238E27FC236}">
                  <a16:creationId xmlns:a16="http://schemas.microsoft.com/office/drawing/2014/main" id="{BCBF3F4E-78C8-4186-8E1B-E52868F55E68}"/>
                </a:ext>
              </a:extLst>
            </p:cNvPr>
            <p:cNvSpPr/>
            <p:nvPr/>
          </p:nvSpPr>
          <p:spPr>
            <a:xfrm>
              <a:off x="4073682" y="8206304"/>
              <a:ext cx="34925" cy="26670"/>
            </a:xfrm>
            <a:custGeom>
              <a:avLst/>
              <a:gdLst/>
              <a:ahLst/>
              <a:cxnLst/>
              <a:rect l="l" t="t" r="r" b="b"/>
              <a:pathLst>
                <a:path w="34925" h="26670">
                  <a:moveTo>
                    <a:pt x="34302" y="26568"/>
                  </a:moveTo>
                  <a:lnTo>
                    <a:pt x="34264" y="25755"/>
                  </a:lnTo>
                  <a:lnTo>
                    <a:pt x="33934" y="24917"/>
                  </a:lnTo>
                  <a:lnTo>
                    <a:pt x="33769" y="24129"/>
                  </a:lnTo>
                  <a:lnTo>
                    <a:pt x="33489" y="22859"/>
                  </a:lnTo>
                  <a:lnTo>
                    <a:pt x="33362" y="21602"/>
                  </a:lnTo>
                  <a:lnTo>
                    <a:pt x="33096" y="20319"/>
                  </a:lnTo>
                  <a:lnTo>
                    <a:pt x="32664" y="18186"/>
                  </a:lnTo>
                  <a:lnTo>
                    <a:pt x="32639" y="15862"/>
                  </a:lnTo>
                  <a:lnTo>
                    <a:pt x="31750" y="13906"/>
                  </a:lnTo>
                  <a:lnTo>
                    <a:pt x="31305" y="12915"/>
                  </a:lnTo>
                  <a:lnTo>
                    <a:pt x="30772" y="12280"/>
                  </a:lnTo>
                  <a:lnTo>
                    <a:pt x="30099" y="11468"/>
                  </a:lnTo>
                  <a:lnTo>
                    <a:pt x="29527" y="10769"/>
                  </a:lnTo>
                  <a:lnTo>
                    <a:pt x="29197" y="10020"/>
                  </a:lnTo>
                  <a:lnTo>
                    <a:pt x="28752" y="9220"/>
                  </a:lnTo>
                  <a:lnTo>
                    <a:pt x="25539" y="4978"/>
                  </a:lnTo>
                  <a:lnTo>
                    <a:pt x="24485" y="4114"/>
                  </a:lnTo>
                  <a:lnTo>
                    <a:pt x="23609" y="3403"/>
                  </a:lnTo>
                  <a:lnTo>
                    <a:pt x="22758" y="2679"/>
                  </a:lnTo>
                  <a:lnTo>
                    <a:pt x="21920" y="1892"/>
                  </a:lnTo>
                  <a:lnTo>
                    <a:pt x="20789" y="838"/>
                  </a:lnTo>
                  <a:lnTo>
                    <a:pt x="19723" y="761"/>
                  </a:lnTo>
                  <a:lnTo>
                    <a:pt x="18389" y="469"/>
                  </a:lnTo>
                  <a:lnTo>
                    <a:pt x="17462" y="266"/>
                  </a:lnTo>
                  <a:lnTo>
                    <a:pt x="16573" y="63"/>
                  </a:lnTo>
                  <a:lnTo>
                    <a:pt x="15608" y="38"/>
                  </a:lnTo>
                  <a:lnTo>
                    <a:pt x="14490" y="0"/>
                  </a:lnTo>
                  <a:lnTo>
                    <a:pt x="13385" y="431"/>
                  </a:lnTo>
                  <a:lnTo>
                    <a:pt x="12319" y="698"/>
                  </a:lnTo>
                  <a:lnTo>
                    <a:pt x="11442" y="901"/>
                  </a:lnTo>
                  <a:lnTo>
                    <a:pt x="10541" y="1003"/>
                  </a:lnTo>
                  <a:lnTo>
                    <a:pt x="9664" y="1244"/>
                  </a:lnTo>
                  <a:lnTo>
                    <a:pt x="9055" y="1435"/>
                  </a:lnTo>
                  <a:lnTo>
                    <a:pt x="8407" y="1917"/>
                  </a:lnTo>
                  <a:lnTo>
                    <a:pt x="7759" y="2197"/>
                  </a:lnTo>
                  <a:lnTo>
                    <a:pt x="6477" y="2730"/>
                  </a:lnTo>
                  <a:lnTo>
                    <a:pt x="5207" y="3403"/>
                  </a:lnTo>
                  <a:lnTo>
                    <a:pt x="3886" y="3873"/>
                  </a:lnTo>
                  <a:lnTo>
                    <a:pt x="3009" y="4178"/>
                  </a:lnTo>
                  <a:lnTo>
                    <a:pt x="2463" y="4546"/>
                  </a:lnTo>
                  <a:lnTo>
                    <a:pt x="1676" y="5130"/>
                  </a:lnTo>
                  <a:lnTo>
                    <a:pt x="1155" y="5524"/>
                  </a:lnTo>
                  <a:lnTo>
                    <a:pt x="444" y="5587"/>
                  </a:lnTo>
                  <a:lnTo>
                    <a:pt x="0" y="6134"/>
                  </a:lnTo>
                  <a:lnTo>
                    <a:pt x="1346" y="6616"/>
                  </a:lnTo>
                  <a:lnTo>
                    <a:pt x="2857" y="6070"/>
                  </a:lnTo>
                  <a:lnTo>
                    <a:pt x="4114" y="6705"/>
                  </a:lnTo>
                  <a:lnTo>
                    <a:pt x="4737" y="7010"/>
                  </a:lnTo>
                  <a:lnTo>
                    <a:pt x="5156" y="7607"/>
                  </a:lnTo>
                  <a:lnTo>
                    <a:pt x="5727" y="7975"/>
                  </a:lnTo>
                  <a:lnTo>
                    <a:pt x="6375" y="8381"/>
                  </a:lnTo>
                  <a:lnTo>
                    <a:pt x="6997" y="8712"/>
                  </a:lnTo>
                  <a:lnTo>
                    <a:pt x="7696" y="9042"/>
                  </a:lnTo>
                  <a:lnTo>
                    <a:pt x="9182" y="9740"/>
                  </a:lnTo>
                  <a:lnTo>
                    <a:pt x="10541" y="10731"/>
                  </a:lnTo>
                  <a:lnTo>
                    <a:pt x="11938" y="11607"/>
                  </a:lnTo>
                  <a:lnTo>
                    <a:pt x="13627" y="12674"/>
                  </a:lnTo>
                  <a:lnTo>
                    <a:pt x="15443" y="13588"/>
                  </a:lnTo>
                  <a:lnTo>
                    <a:pt x="17145" y="14630"/>
                  </a:lnTo>
                  <a:lnTo>
                    <a:pt x="18643" y="15557"/>
                  </a:lnTo>
                  <a:lnTo>
                    <a:pt x="20066" y="16471"/>
                  </a:lnTo>
                  <a:lnTo>
                    <a:pt x="21717" y="16890"/>
                  </a:lnTo>
                  <a:lnTo>
                    <a:pt x="28409" y="21450"/>
                  </a:lnTo>
                  <a:lnTo>
                    <a:pt x="29692" y="22402"/>
                  </a:lnTo>
                  <a:lnTo>
                    <a:pt x="30353" y="22910"/>
                  </a:lnTo>
                  <a:lnTo>
                    <a:pt x="31165" y="22936"/>
                  </a:lnTo>
                  <a:lnTo>
                    <a:pt x="31800" y="23456"/>
                  </a:lnTo>
                  <a:lnTo>
                    <a:pt x="32118" y="23723"/>
                  </a:lnTo>
                  <a:lnTo>
                    <a:pt x="33159" y="25272"/>
                  </a:lnTo>
                  <a:lnTo>
                    <a:pt x="34302" y="26568"/>
                  </a:lnTo>
                  <a:close/>
                </a:path>
              </a:pathLst>
            </a:custGeom>
            <a:ln w="3175">
              <a:solidFill>
                <a:srgbClr val="4C803E"/>
              </a:solidFill>
            </a:ln>
          </p:spPr>
          <p:txBody>
            <a:bodyPr wrap="square" lIns="0" tIns="0" rIns="0" bIns="0" rtlCol="0"/>
            <a:lstStyle/>
            <a:p>
              <a:endParaRPr/>
            </a:p>
          </p:txBody>
        </p:sp>
        <p:sp>
          <p:nvSpPr>
            <p:cNvPr id="6837" name="object 265">
              <a:extLst>
                <a:ext uri="{FF2B5EF4-FFF2-40B4-BE49-F238E27FC236}">
                  <a16:creationId xmlns:a16="http://schemas.microsoft.com/office/drawing/2014/main" id="{A7803DD7-7293-418A-A06E-6AFDEDC33D43}"/>
                </a:ext>
              </a:extLst>
            </p:cNvPr>
            <p:cNvSpPr/>
            <p:nvPr/>
          </p:nvSpPr>
          <p:spPr>
            <a:xfrm>
              <a:off x="4068178" y="8211997"/>
              <a:ext cx="37577" cy="16573"/>
            </a:xfrm>
            <a:prstGeom prst="rect">
              <a:avLst/>
            </a:prstGeom>
            <a:blipFill>
              <a:blip r:embed="rId11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838" name="object 266">
              <a:extLst>
                <a:ext uri="{FF2B5EF4-FFF2-40B4-BE49-F238E27FC236}">
                  <a16:creationId xmlns:a16="http://schemas.microsoft.com/office/drawing/2014/main" id="{F25366A3-7C32-4CFB-909A-A388147DD598}"/>
                </a:ext>
              </a:extLst>
            </p:cNvPr>
            <p:cNvSpPr/>
            <p:nvPr/>
          </p:nvSpPr>
          <p:spPr>
            <a:xfrm>
              <a:off x="4068174" y="8211952"/>
              <a:ext cx="38100" cy="17145"/>
            </a:xfrm>
            <a:custGeom>
              <a:avLst/>
              <a:gdLst/>
              <a:ahLst/>
              <a:cxnLst/>
              <a:rect l="l" t="t" r="r" b="b"/>
              <a:pathLst>
                <a:path w="38100" h="17145">
                  <a:moveTo>
                    <a:pt x="37579" y="16624"/>
                  </a:moveTo>
                  <a:lnTo>
                    <a:pt x="29057" y="7238"/>
                  </a:lnTo>
                  <a:lnTo>
                    <a:pt x="28130" y="6642"/>
                  </a:lnTo>
                  <a:lnTo>
                    <a:pt x="27165" y="5854"/>
                  </a:lnTo>
                  <a:lnTo>
                    <a:pt x="26174" y="5435"/>
                  </a:lnTo>
                  <a:lnTo>
                    <a:pt x="24765" y="4851"/>
                  </a:lnTo>
                  <a:lnTo>
                    <a:pt x="23520" y="4305"/>
                  </a:lnTo>
                  <a:lnTo>
                    <a:pt x="22174" y="3555"/>
                  </a:lnTo>
                  <a:lnTo>
                    <a:pt x="20408" y="2603"/>
                  </a:lnTo>
                  <a:lnTo>
                    <a:pt x="18300" y="1993"/>
                  </a:lnTo>
                  <a:lnTo>
                    <a:pt x="16471" y="1409"/>
                  </a:lnTo>
                  <a:lnTo>
                    <a:pt x="14782" y="863"/>
                  </a:lnTo>
                  <a:lnTo>
                    <a:pt x="13068" y="825"/>
                  </a:lnTo>
                  <a:lnTo>
                    <a:pt x="11379" y="469"/>
                  </a:lnTo>
                  <a:lnTo>
                    <a:pt x="10071" y="190"/>
                  </a:lnTo>
                  <a:lnTo>
                    <a:pt x="8521" y="0"/>
                  </a:lnTo>
                  <a:lnTo>
                    <a:pt x="7188" y="50"/>
                  </a:lnTo>
                  <a:lnTo>
                    <a:pt x="0" y="3568"/>
                  </a:lnTo>
                  <a:lnTo>
                    <a:pt x="25" y="4521"/>
                  </a:lnTo>
                  <a:lnTo>
                    <a:pt x="25" y="4838"/>
                  </a:lnTo>
                  <a:lnTo>
                    <a:pt x="635" y="5448"/>
                  </a:lnTo>
                  <a:lnTo>
                    <a:pt x="762" y="5791"/>
                  </a:lnTo>
                  <a:lnTo>
                    <a:pt x="1371" y="5460"/>
                  </a:lnTo>
                  <a:lnTo>
                    <a:pt x="1320" y="4305"/>
                  </a:lnTo>
                  <a:lnTo>
                    <a:pt x="1765" y="3873"/>
                  </a:lnTo>
                  <a:lnTo>
                    <a:pt x="2819" y="2120"/>
                  </a:lnTo>
                  <a:lnTo>
                    <a:pt x="4368" y="1498"/>
                  </a:lnTo>
                  <a:lnTo>
                    <a:pt x="5943" y="863"/>
                  </a:lnTo>
                  <a:lnTo>
                    <a:pt x="10071" y="419"/>
                  </a:lnTo>
                  <a:lnTo>
                    <a:pt x="14236" y="1409"/>
                  </a:lnTo>
                  <a:lnTo>
                    <a:pt x="18427" y="2400"/>
                  </a:lnTo>
                  <a:lnTo>
                    <a:pt x="24726" y="5206"/>
                  </a:lnTo>
                  <a:lnTo>
                    <a:pt x="27825" y="6997"/>
                  </a:lnTo>
                  <a:lnTo>
                    <a:pt x="30911" y="8775"/>
                  </a:lnTo>
                  <a:lnTo>
                    <a:pt x="37579" y="16624"/>
                  </a:lnTo>
                  <a:close/>
                </a:path>
              </a:pathLst>
            </a:custGeom>
            <a:ln w="3175">
              <a:solidFill>
                <a:srgbClr val="4C803E"/>
              </a:solidFill>
            </a:ln>
          </p:spPr>
          <p:txBody>
            <a:bodyPr wrap="square" lIns="0" tIns="0" rIns="0" bIns="0" rtlCol="0"/>
            <a:lstStyle/>
            <a:p>
              <a:endParaRPr/>
            </a:p>
          </p:txBody>
        </p:sp>
        <p:sp>
          <p:nvSpPr>
            <p:cNvPr id="6839" name="object 267">
              <a:extLst>
                <a:ext uri="{FF2B5EF4-FFF2-40B4-BE49-F238E27FC236}">
                  <a16:creationId xmlns:a16="http://schemas.microsoft.com/office/drawing/2014/main" id="{18FA3ECC-BD95-4250-BC56-560C37C66211}"/>
                </a:ext>
              </a:extLst>
            </p:cNvPr>
            <p:cNvSpPr/>
            <p:nvPr/>
          </p:nvSpPr>
          <p:spPr>
            <a:xfrm>
              <a:off x="4072801" y="8278012"/>
              <a:ext cx="34556" cy="48107"/>
            </a:xfrm>
            <a:prstGeom prst="rect">
              <a:avLst/>
            </a:prstGeom>
            <a:blipFill>
              <a:blip r:embed="rId11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840" name="object 268">
              <a:extLst>
                <a:ext uri="{FF2B5EF4-FFF2-40B4-BE49-F238E27FC236}">
                  <a16:creationId xmlns:a16="http://schemas.microsoft.com/office/drawing/2014/main" id="{AD3CB204-C304-4BBF-A262-26F8917516A4}"/>
                </a:ext>
              </a:extLst>
            </p:cNvPr>
            <p:cNvSpPr/>
            <p:nvPr/>
          </p:nvSpPr>
          <p:spPr>
            <a:xfrm>
              <a:off x="4072795" y="8277384"/>
              <a:ext cx="34925" cy="48895"/>
            </a:xfrm>
            <a:custGeom>
              <a:avLst/>
              <a:gdLst/>
              <a:ahLst/>
              <a:cxnLst/>
              <a:rect l="l" t="t" r="r" b="b"/>
              <a:pathLst>
                <a:path w="34925" h="48895">
                  <a:moveTo>
                    <a:pt x="34556" y="1562"/>
                  </a:moveTo>
                  <a:lnTo>
                    <a:pt x="34315" y="2006"/>
                  </a:lnTo>
                  <a:lnTo>
                    <a:pt x="34226" y="2539"/>
                  </a:lnTo>
                  <a:lnTo>
                    <a:pt x="33985" y="2997"/>
                  </a:lnTo>
                  <a:lnTo>
                    <a:pt x="33705" y="3517"/>
                  </a:lnTo>
                  <a:lnTo>
                    <a:pt x="33261" y="3873"/>
                  </a:lnTo>
                  <a:lnTo>
                    <a:pt x="32893" y="4330"/>
                  </a:lnTo>
                  <a:lnTo>
                    <a:pt x="32194" y="5168"/>
                  </a:lnTo>
                  <a:lnTo>
                    <a:pt x="31686" y="6134"/>
                  </a:lnTo>
                  <a:lnTo>
                    <a:pt x="31254" y="7111"/>
                  </a:lnTo>
                  <a:lnTo>
                    <a:pt x="30848" y="8026"/>
                  </a:lnTo>
                  <a:lnTo>
                    <a:pt x="30492" y="9029"/>
                  </a:lnTo>
                  <a:lnTo>
                    <a:pt x="29972" y="9905"/>
                  </a:lnTo>
                  <a:lnTo>
                    <a:pt x="29273" y="11112"/>
                  </a:lnTo>
                  <a:lnTo>
                    <a:pt x="28473" y="12217"/>
                  </a:lnTo>
                  <a:lnTo>
                    <a:pt x="27825" y="13461"/>
                  </a:lnTo>
                  <a:lnTo>
                    <a:pt x="26644" y="15659"/>
                  </a:lnTo>
                  <a:lnTo>
                    <a:pt x="25565" y="18072"/>
                  </a:lnTo>
                  <a:lnTo>
                    <a:pt x="24828" y="20408"/>
                  </a:lnTo>
                  <a:lnTo>
                    <a:pt x="23990" y="23152"/>
                  </a:lnTo>
                  <a:lnTo>
                    <a:pt x="22580" y="25361"/>
                  </a:lnTo>
                  <a:lnTo>
                    <a:pt x="20980" y="27711"/>
                  </a:lnTo>
                  <a:lnTo>
                    <a:pt x="19100" y="30441"/>
                  </a:lnTo>
                  <a:lnTo>
                    <a:pt x="16319" y="32245"/>
                  </a:lnTo>
                  <a:lnTo>
                    <a:pt x="14160" y="34696"/>
                  </a:lnTo>
                  <a:lnTo>
                    <a:pt x="13398" y="35572"/>
                  </a:lnTo>
                  <a:lnTo>
                    <a:pt x="12877" y="36601"/>
                  </a:lnTo>
                  <a:lnTo>
                    <a:pt x="11976" y="37388"/>
                  </a:lnTo>
                  <a:lnTo>
                    <a:pt x="10502" y="38696"/>
                  </a:lnTo>
                  <a:lnTo>
                    <a:pt x="8978" y="39712"/>
                  </a:lnTo>
                  <a:lnTo>
                    <a:pt x="7708" y="41262"/>
                  </a:lnTo>
                  <a:lnTo>
                    <a:pt x="6858" y="42303"/>
                  </a:lnTo>
                  <a:lnTo>
                    <a:pt x="6057" y="43370"/>
                  </a:lnTo>
                  <a:lnTo>
                    <a:pt x="5194" y="44399"/>
                  </a:lnTo>
                  <a:lnTo>
                    <a:pt x="4635" y="45084"/>
                  </a:lnTo>
                  <a:lnTo>
                    <a:pt x="4241" y="45923"/>
                  </a:lnTo>
                  <a:lnTo>
                    <a:pt x="3619" y="46558"/>
                  </a:lnTo>
                  <a:lnTo>
                    <a:pt x="3187" y="46989"/>
                  </a:lnTo>
                  <a:lnTo>
                    <a:pt x="1930" y="48640"/>
                  </a:lnTo>
                  <a:lnTo>
                    <a:pt x="1270" y="48679"/>
                  </a:lnTo>
                  <a:lnTo>
                    <a:pt x="0" y="48729"/>
                  </a:lnTo>
                  <a:lnTo>
                    <a:pt x="800" y="45491"/>
                  </a:lnTo>
                  <a:lnTo>
                    <a:pt x="939" y="44767"/>
                  </a:lnTo>
                  <a:lnTo>
                    <a:pt x="1295" y="42913"/>
                  </a:lnTo>
                  <a:lnTo>
                    <a:pt x="1397" y="41033"/>
                  </a:lnTo>
                  <a:lnTo>
                    <a:pt x="1574" y="39154"/>
                  </a:lnTo>
                  <a:lnTo>
                    <a:pt x="1739" y="37401"/>
                  </a:lnTo>
                  <a:lnTo>
                    <a:pt x="1663" y="35648"/>
                  </a:lnTo>
                  <a:lnTo>
                    <a:pt x="1778" y="33883"/>
                  </a:lnTo>
                  <a:lnTo>
                    <a:pt x="1866" y="32613"/>
                  </a:lnTo>
                  <a:lnTo>
                    <a:pt x="1587" y="31610"/>
                  </a:lnTo>
                  <a:lnTo>
                    <a:pt x="1422" y="30378"/>
                  </a:lnTo>
                  <a:lnTo>
                    <a:pt x="1155" y="28232"/>
                  </a:lnTo>
                  <a:lnTo>
                    <a:pt x="1993" y="26276"/>
                  </a:lnTo>
                  <a:lnTo>
                    <a:pt x="2844" y="24371"/>
                  </a:lnTo>
                  <a:lnTo>
                    <a:pt x="3251" y="23444"/>
                  </a:lnTo>
                  <a:lnTo>
                    <a:pt x="3378" y="22656"/>
                  </a:lnTo>
                  <a:lnTo>
                    <a:pt x="3644" y="21704"/>
                  </a:lnTo>
                  <a:lnTo>
                    <a:pt x="4013" y="20421"/>
                  </a:lnTo>
                  <a:lnTo>
                    <a:pt x="4699" y="19443"/>
                  </a:lnTo>
                  <a:lnTo>
                    <a:pt x="5219" y="18237"/>
                  </a:lnTo>
                  <a:lnTo>
                    <a:pt x="6311" y="15722"/>
                  </a:lnTo>
                  <a:lnTo>
                    <a:pt x="7454" y="13652"/>
                  </a:lnTo>
                  <a:lnTo>
                    <a:pt x="9385" y="11658"/>
                  </a:lnTo>
                  <a:lnTo>
                    <a:pt x="10223" y="10807"/>
                  </a:lnTo>
                  <a:lnTo>
                    <a:pt x="10922" y="9817"/>
                  </a:lnTo>
                  <a:lnTo>
                    <a:pt x="11861" y="9042"/>
                  </a:lnTo>
                  <a:lnTo>
                    <a:pt x="13004" y="8102"/>
                  </a:lnTo>
                  <a:lnTo>
                    <a:pt x="14414" y="7391"/>
                  </a:lnTo>
                  <a:lnTo>
                    <a:pt x="15671" y="6603"/>
                  </a:lnTo>
                  <a:lnTo>
                    <a:pt x="17767" y="5283"/>
                  </a:lnTo>
                  <a:lnTo>
                    <a:pt x="19989" y="4063"/>
                  </a:lnTo>
                  <a:lnTo>
                    <a:pt x="22313" y="3289"/>
                  </a:lnTo>
                  <a:lnTo>
                    <a:pt x="25590" y="2209"/>
                  </a:lnTo>
                  <a:lnTo>
                    <a:pt x="29273" y="0"/>
                  </a:lnTo>
                  <a:lnTo>
                    <a:pt x="32778" y="800"/>
                  </a:lnTo>
                  <a:lnTo>
                    <a:pt x="34556" y="1549"/>
                  </a:lnTo>
                  <a:close/>
                </a:path>
              </a:pathLst>
            </a:custGeom>
            <a:ln w="3175">
              <a:solidFill>
                <a:srgbClr val="4C803E"/>
              </a:solidFill>
            </a:ln>
          </p:spPr>
          <p:txBody>
            <a:bodyPr wrap="square" lIns="0" tIns="0" rIns="0" bIns="0" rtlCol="0"/>
            <a:lstStyle/>
            <a:p>
              <a:endParaRPr/>
            </a:p>
          </p:txBody>
        </p:sp>
        <p:sp>
          <p:nvSpPr>
            <p:cNvPr id="6841" name="object 269">
              <a:extLst>
                <a:ext uri="{FF2B5EF4-FFF2-40B4-BE49-F238E27FC236}">
                  <a16:creationId xmlns:a16="http://schemas.microsoft.com/office/drawing/2014/main" id="{28B5DE93-C33E-4558-BFBD-F5598EA1624C}"/>
                </a:ext>
              </a:extLst>
            </p:cNvPr>
            <p:cNvSpPr/>
            <p:nvPr/>
          </p:nvSpPr>
          <p:spPr>
            <a:xfrm>
              <a:off x="4078845" y="8276373"/>
              <a:ext cx="34912" cy="40068"/>
            </a:xfrm>
            <a:prstGeom prst="rect">
              <a:avLst/>
            </a:prstGeom>
            <a:blipFill>
              <a:blip r:embed="rId11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842" name="object 270">
              <a:extLst>
                <a:ext uri="{FF2B5EF4-FFF2-40B4-BE49-F238E27FC236}">
                  <a16:creationId xmlns:a16="http://schemas.microsoft.com/office/drawing/2014/main" id="{1B104C5E-5B44-43C1-8932-C53E3DCEFAA9}"/>
                </a:ext>
              </a:extLst>
            </p:cNvPr>
            <p:cNvSpPr/>
            <p:nvPr/>
          </p:nvSpPr>
          <p:spPr>
            <a:xfrm>
              <a:off x="4078853" y="8273967"/>
              <a:ext cx="34925" cy="42545"/>
            </a:xfrm>
            <a:custGeom>
              <a:avLst/>
              <a:gdLst/>
              <a:ahLst/>
              <a:cxnLst/>
              <a:rect l="l" t="t" r="r" b="b"/>
              <a:pathLst>
                <a:path w="34925" h="42545">
                  <a:moveTo>
                    <a:pt x="0" y="42481"/>
                  </a:moveTo>
                  <a:lnTo>
                    <a:pt x="27508" y="2400"/>
                  </a:lnTo>
                  <a:lnTo>
                    <a:pt x="34353" y="3479"/>
                  </a:lnTo>
                  <a:lnTo>
                    <a:pt x="34912" y="3174"/>
                  </a:lnTo>
                  <a:lnTo>
                    <a:pt x="34074" y="3060"/>
                  </a:lnTo>
                  <a:lnTo>
                    <a:pt x="33235" y="2933"/>
                  </a:lnTo>
                  <a:lnTo>
                    <a:pt x="4906" y="31711"/>
                  </a:lnTo>
                  <a:lnTo>
                    <a:pt x="0" y="42481"/>
                  </a:lnTo>
                  <a:close/>
                </a:path>
              </a:pathLst>
            </a:custGeom>
            <a:ln w="3175">
              <a:solidFill>
                <a:srgbClr val="4C803E"/>
              </a:solidFill>
            </a:ln>
          </p:spPr>
          <p:txBody>
            <a:bodyPr wrap="square" lIns="0" tIns="0" rIns="0" bIns="0" rtlCol="0"/>
            <a:lstStyle/>
            <a:p>
              <a:endParaRPr/>
            </a:p>
          </p:txBody>
        </p:sp>
        <p:sp>
          <p:nvSpPr>
            <p:cNvPr id="6843" name="object 271">
              <a:extLst>
                <a:ext uri="{FF2B5EF4-FFF2-40B4-BE49-F238E27FC236}">
                  <a16:creationId xmlns:a16="http://schemas.microsoft.com/office/drawing/2014/main" id="{61A8669C-C762-45C5-8EF8-5834190C22C4}"/>
                </a:ext>
              </a:extLst>
            </p:cNvPr>
            <p:cNvSpPr/>
            <p:nvPr/>
          </p:nvSpPr>
          <p:spPr>
            <a:xfrm>
              <a:off x="4129437" y="8264683"/>
              <a:ext cx="26034" cy="40640"/>
            </a:xfrm>
            <a:custGeom>
              <a:avLst/>
              <a:gdLst/>
              <a:ahLst/>
              <a:cxnLst/>
              <a:rect l="l" t="t" r="r" b="b"/>
              <a:pathLst>
                <a:path w="26035" h="40640">
                  <a:moveTo>
                    <a:pt x="20713" y="40589"/>
                  </a:moveTo>
                  <a:lnTo>
                    <a:pt x="21170" y="39916"/>
                  </a:lnTo>
                  <a:lnTo>
                    <a:pt x="21361" y="39014"/>
                  </a:lnTo>
                  <a:lnTo>
                    <a:pt x="21666" y="38265"/>
                  </a:lnTo>
                  <a:lnTo>
                    <a:pt x="22161" y="37058"/>
                  </a:lnTo>
                  <a:lnTo>
                    <a:pt x="22809" y="35966"/>
                  </a:lnTo>
                  <a:lnTo>
                    <a:pt x="23317" y="34772"/>
                  </a:lnTo>
                  <a:lnTo>
                    <a:pt x="24180" y="32765"/>
                  </a:lnTo>
                  <a:lnTo>
                    <a:pt x="25552" y="30899"/>
                  </a:lnTo>
                  <a:lnTo>
                    <a:pt x="25869" y="28714"/>
                  </a:lnTo>
                  <a:lnTo>
                    <a:pt x="26034" y="27609"/>
                  </a:lnTo>
                  <a:lnTo>
                    <a:pt x="25895" y="26733"/>
                  </a:lnTo>
                  <a:lnTo>
                    <a:pt x="25742" y="25615"/>
                  </a:lnTo>
                  <a:lnTo>
                    <a:pt x="25615" y="24650"/>
                  </a:lnTo>
                  <a:lnTo>
                    <a:pt x="25742" y="23812"/>
                  </a:lnTo>
                  <a:lnTo>
                    <a:pt x="25806" y="22872"/>
                  </a:lnTo>
                  <a:lnTo>
                    <a:pt x="25882" y="21945"/>
                  </a:lnTo>
                  <a:lnTo>
                    <a:pt x="25895" y="20954"/>
                  </a:lnTo>
                  <a:lnTo>
                    <a:pt x="25857" y="20015"/>
                  </a:lnTo>
                  <a:lnTo>
                    <a:pt x="25793" y="18529"/>
                  </a:lnTo>
                  <a:lnTo>
                    <a:pt x="25260" y="17233"/>
                  </a:lnTo>
                  <a:lnTo>
                    <a:pt x="24764" y="15798"/>
                  </a:lnTo>
                  <a:lnTo>
                    <a:pt x="24345" y="14617"/>
                  </a:lnTo>
                  <a:lnTo>
                    <a:pt x="23964" y="13423"/>
                  </a:lnTo>
                  <a:lnTo>
                    <a:pt x="23621" y="12217"/>
                  </a:lnTo>
                  <a:lnTo>
                    <a:pt x="23177" y="10591"/>
                  </a:lnTo>
                  <a:lnTo>
                    <a:pt x="22199" y="9778"/>
                  </a:lnTo>
                  <a:lnTo>
                    <a:pt x="21094" y="8597"/>
                  </a:lnTo>
                  <a:lnTo>
                    <a:pt x="20319" y="7785"/>
                  </a:lnTo>
                  <a:lnTo>
                    <a:pt x="19583" y="6997"/>
                  </a:lnTo>
                  <a:lnTo>
                    <a:pt x="18668" y="6286"/>
                  </a:lnTo>
                  <a:lnTo>
                    <a:pt x="17627" y="5473"/>
                  </a:lnTo>
                  <a:lnTo>
                    <a:pt x="16294" y="5041"/>
                  </a:lnTo>
                  <a:lnTo>
                    <a:pt x="15125" y="4495"/>
                  </a:lnTo>
                  <a:lnTo>
                    <a:pt x="14147" y="4038"/>
                  </a:lnTo>
                  <a:lnTo>
                    <a:pt x="13233" y="3479"/>
                  </a:lnTo>
                  <a:lnTo>
                    <a:pt x="12242" y="3060"/>
                  </a:lnTo>
                  <a:lnTo>
                    <a:pt x="11531" y="2768"/>
                  </a:lnTo>
                  <a:lnTo>
                    <a:pt x="10629" y="2717"/>
                  </a:lnTo>
                  <a:lnTo>
                    <a:pt x="9829" y="2476"/>
                  </a:lnTo>
                  <a:lnTo>
                    <a:pt x="8280" y="1981"/>
                  </a:lnTo>
                  <a:lnTo>
                    <a:pt x="6654" y="1638"/>
                  </a:lnTo>
                  <a:lnTo>
                    <a:pt x="5105" y="1066"/>
                  </a:lnTo>
                  <a:lnTo>
                    <a:pt x="4063" y="698"/>
                  </a:lnTo>
                  <a:lnTo>
                    <a:pt x="3327" y="596"/>
                  </a:lnTo>
                  <a:lnTo>
                    <a:pt x="2209" y="507"/>
                  </a:lnTo>
                  <a:lnTo>
                    <a:pt x="1485" y="457"/>
                  </a:lnTo>
                  <a:lnTo>
                    <a:pt x="761" y="0"/>
                  </a:lnTo>
                  <a:lnTo>
                    <a:pt x="0" y="139"/>
                  </a:lnTo>
                  <a:lnTo>
                    <a:pt x="1003" y="1460"/>
                  </a:lnTo>
                  <a:lnTo>
                    <a:pt x="2781" y="2095"/>
                  </a:lnTo>
                  <a:lnTo>
                    <a:pt x="3619" y="3479"/>
                  </a:lnTo>
                  <a:lnTo>
                    <a:pt x="4038" y="4165"/>
                  </a:lnTo>
                  <a:lnTo>
                    <a:pt x="4076" y="4940"/>
                  </a:lnTo>
                  <a:lnTo>
                    <a:pt x="4406" y="5651"/>
                  </a:lnTo>
                  <a:lnTo>
                    <a:pt x="4787" y="6413"/>
                  </a:lnTo>
                  <a:lnTo>
                    <a:pt x="5194" y="7124"/>
                  </a:lnTo>
                  <a:lnTo>
                    <a:pt x="5664" y="7873"/>
                  </a:lnTo>
                  <a:lnTo>
                    <a:pt x="6667" y="9474"/>
                  </a:lnTo>
                  <a:lnTo>
                    <a:pt x="7378" y="11226"/>
                  </a:lnTo>
                  <a:lnTo>
                    <a:pt x="8191" y="12903"/>
                  </a:lnTo>
                  <a:lnTo>
                    <a:pt x="9182" y="14947"/>
                  </a:lnTo>
                  <a:lnTo>
                    <a:pt x="10375" y="16967"/>
                  </a:lnTo>
                  <a:lnTo>
                    <a:pt x="11391" y="18999"/>
                  </a:lnTo>
                  <a:lnTo>
                    <a:pt x="12280" y="20802"/>
                  </a:lnTo>
                  <a:lnTo>
                    <a:pt x="13080" y="22517"/>
                  </a:lnTo>
                  <a:lnTo>
                    <a:pt x="14427" y="24015"/>
                  </a:lnTo>
                  <a:lnTo>
                    <a:pt x="18122" y="32359"/>
                  </a:lnTo>
                  <a:lnTo>
                    <a:pt x="18770" y="34023"/>
                  </a:lnTo>
                  <a:lnTo>
                    <a:pt x="19126" y="34912"/>
                  </a:lnTo>
                  <a:lnTo>
                    <a:pt x="19888" y="35496"/>
                  </a:lnTo>
                  <a:lnTo>
                    <a:pt x="20180" y="36360"/>
                  </a:lnTo>
                  <a:lnTo>
                    <a:pt x="20319" y="36779"/>
                  </a:lnTo>
                  <a:lnTo>
                    <a:pt x="20396" y="38760"/>
                  </a:lnTo>
                  <a:lnTo>
                    <a:pt x="20713" y="40589"/>
                  </a:lnTo>
                  <a:close/>
                </a:path>
              </a:pathLst>
            </a:custGeom>
            <a:ln w="3175">
              <a:solidFill>
                <a:srgbClr val="4C803E"/>
              </a:solidFill>
            </a:ln>
          </p:spPr>
          <p:txBody>
            <a:bodyPr wrap="square" lIns="0" tIns="0" rIns="0" bIns="0" rtlCol="0"/>
            <a:lstStyle/>
            <a:p>
              <a:endParaRPr/>
            </a:p>
          </p:txBody>
        </p:sp>
        <p:sp>
          <p:nvSpPr>
            <p:cNvPr id="6844" name="object 272">
              <a:extLst>
                <a:ext uri="{FF2B5EF4-FFF2-40B4-BE49-F238E27FC236}">
                  <a16:creationId xmlns:a16="http://schemas.microsoft.com/office/drawing/2014/main" id="{521101E5-3F76-4919-9432-2075AFEDE731}"/>
                </a:ext>
              </a:extLst>
            </p:cNvPr>
            <p:cNvSpPr/>
            <p:nvPr/>
          </p:nvSpPr>
          <p:spPr>
            <a:xfrm>
              <a:off x="4121035" y="8263547"/>
              <a:ext cx="29641" cy="36728"/>
            </a:xfrm>
            <a:prstGeom prst="rect">
              <a:avLst/>
            </a:prstGeom>
            <a:blipFill>
              <a:blip r:embed="rId11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845" name="object 273">
              <a:extLst>
                <a:ext uri="{FF2B5EF4-FFF2-40B4-BE49-F238E27FC236}">
                  <a16:creationId xmlns:a16="http://schemas.microsoft.com/office/drawing/2014/main" id="{6CB8494E-D1D4-4A1D-AE30-04659C6A2054}"/>
                </a:ext>
              </a:extLst>
            </p:cNvPr>
            <p:cNvSpPr/>
            <p:nvPr/>
          </p:nvSpPr>
          <p:spPr>
            <a:xfrm>
              <a:off x="4121039" y="8263383"/>
              <a:ext cx="29845" cy="37465"/>
            </a:xfrm>
            <a:custGeom>
              <a:avLst/>
              <a:gdLst/>
              <a:ahLst/>
              <a:cxnLst/>
              <a:rect l="l" t="t" r="r" b="b"/>
              <a:pathLst>
                <a:path w="29845" h="37465">
                  <a:moveTo>
                    <a:pt x="29552" y="36893"/>
                  </a:moveTo>
                  <a:lnTo>
                    <a:pt x="29641" y="34823"/>
                  </a:lnTo>
                  <a:lnTo>
                    <a:pt x="29349" y="32664"/>
                  </a:lnTo>
                  <a:lnTo>
                    <a:pt x="29032" y="30606"/>
                  </a:lnTo>
                  <a:lnTo>
                    <a:pt x="28663" y="28130"/>
                  </a:lnTo>
                  <a:lnTo>
                    <a:pt x="28092" y="25653"/>
                  </a:lnTo>
                  <a:lnTo>
                    <a:pt x="27000" y="23418"/>
                  </a:lnTo>
                  <a:lnTo>
                    <a:pt x="26466" y="22288"/>
                  </a:lnTo>
                  <a:lnTo>
                    <a:pt x="26009" y="20980"/>
                  </a:lnTo>
                  <a:lnTo>
                    <a:pt x="25311" y="19951"/>
                  </a:lnTo>
                  <a:lnTo>
                    <a:pt x="24307" y="18491"/>
                  </a:lnTo>
                  <a:lnTo>
                    <a:pt x="23444" y="17170"/>
                  </a:lnTo>
                  <a:lnTo>
                    <a:pt x="22593" y="15633"/>
                  </a:lnTo>
                  <a:lnTo>
                    <a:pt x="21475" y="13627"/>
                  </a:lnTo>
                  <a:lnTo>
                    <a:pt x="19799" y="11658"/>
                  </a:lnTo>
                  <a:lnTo>
                    <a:pt x="18402" y="9905"/>
                  </a:lnTo>
                  <a:lnTo>
                    <a:pt x="17094" y="8280"/>
                  </a:lnTo>
                  <a:lnTo>
                    <a:pt x="15468" y="7035"/>
                  </a:lnTo>
                  <a:lnTo>
                    <a:pt x="14058" y="5549"/>
                  </a:lnTo>
                  <a:lnTo>
                    <a:pt x="1257" y="0"/>
                  </a:lnTo>
                  <a:lnTo>
                    <a:pt x="711" y="774"/>
                  </a:lnTo>
                  <a:lnTo>
                    <a:pt x="533" y="1028"/>
                  </a:lnTo>
                  <a:lnTo>
                    <a:pt x="88" y="2133"/>
                  </a:lnTo>
                  <a:lnTo>
                    <a:pt x="0" y="2489"/>
                  </a:lnTo>
                  <a:lnTo>
                    <a:pt x="800" y="2666"/>
                  </a:lnTo>
                  <a:lnTo>
                    <a:pt x="2082" y="1511"/>
                  </a:lnTo>
                  <a:lnTo>
                    <a:pt x="2768" y="1485"/>
                  </a:lnTo>
                  <a:lnTo>
                    <a:pt x="4825" y="825"/>
                  </a:lnTo>
                  <a:lnTo>
                    <a:pt x="6718" y="1435"/>
                  </a:lnTo>
                  <a:lnTo>
                    <a:pt x="8610" y="2031"/>
                  </a:lnTo>
                  <a:lnTo>
                    <a:pt x="12839" y="4597"/>
                  </a:lnTo>
                  <a:lnTo>
                    <a:pt x="16255" y="8331"/>
                  </a:lnTo>
                  <a:lnTo>
                    <a:pt x="19684" y="12052"/>
                  </a:lnTo>
                  <a:lnTo>
                    <a:pt x="24066" y="18745"/>
                  </a:lnTo>
                  <a:lnTo>
                    <a:pt x="25958" y="22351"/>
                  </a:lnTo>
                  <a:lnTo>
                    <a:pt x="27851" y="25958"/>
                  </a:lnTo>
                  <a:lnTo>
                    <a:pt x="29552" y="36893"/>
                  </a:lnTo>
                  <a:close/>
                </a:path>
              </a:pathLst>
            </a:custGeom>
            <a:ln w="3175">
              <a:solidFill>
                <a:srgbClr val="4C803E"/>
              </a:solidFill>
            </a:ln>
          </p:spPr>
          <p:txBody>
            <a:bodyPr wrap="square" lIns="0" tIns="0" rIns="0" bIns="0" rtlCol="0"/>
            <a:lstStyle/>
            <a:p>
              <a:endParaRPr/>
            </a:p>
          </p:txBody>
        </p:sp>
        <p:sp>
          <p:nvSpPr>
            <p:cNvPr id="6846" name="object 274">
              <a:extLst>
                <a:ext uri="{FF2B5EF4-FFF2-40B4-BE49-F238E27FC236}">
                  <a16:creationId xmlns:a16="http://schemas.microsoft.com/office/drawing/2014/main" id="{E3C7B75C-CCAE-4D29-B310-8106D1885DA1}"/>
                </a:ext>
              </a:extLst>
            </p:cNvPr>
            <p:cNvSpPr/>
            <p:nvPr/>
          </p:nvSpPr>
          <p:spPr>
            <a:xfrm>
              <a:off x="4093782" y="8255304"/>
              <a:ext cx="35584" cy="85153"/>
            </a:xfrm>
            <a:prstGeom prst="rect">
              <a:avLst/>
            </a:prstGeom>
            <a:blipFill>
              <a:blip r:embed="rId11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847" name="object 275">
              <a:extLst>
                <a:ext uri="{FF2B5EF4-FFF2-40B4-BE49-F238E27FC236}">
                  <a16:creationId xmlns:a16="http://schemas.microsoft.com/office/drawing/2014/main" id="{7EA38C38-C2F4-4F2C-9DF9-534074670DFD}"/>
                </a:ext>
              </a:extLst>
            </p:cNvPr>
            <p:cNvSpPr/>
            <p:nvPr/>
          </p:nvSpPr>
          <p:spPr>
            <a:xfrm>
              <a:off x="4093702" y="8255238"/>
              <a:ext cx="36195" cy="85725"/>
            </a:xfrm>
            <a:custGeom>
              <a:avLst/>
              <a:gdLst/>
              <a:ahLst/>
              <a:cxnLst/>
              <a:rect l="l" t="t" r="r" b="b"/>
              <a:pathLst>
                <a:path w="36195" h="85725">
                  <a:moveTo>
                    <a:pt x="3530" y="85216"/>
                  </a:moveTo>
                  <a:lnTo>
                    <a:pt x="3530" y="83667"/>
                  </a:lnTo>
                  <a:lnTo>
                    <a:pt x="5283" y="68795"/>
                  </a:lnTo>
                  <a:lnTo>
                    <a:pt x="6121" y="67513"/>
                  </a:lnTo>
                  <a:lnTo>
                    <a:pt x="7023" y="66141"/>
                  </a:lnTo>
                  <a:lnTo>
                    <a:pt x="7416" y="62598"/>
                  </a:lnTo>
                  <a:lnTo>
                    <a:pt x="7772" y="61023"/>
                  </a:lnTo>
                  <a:lnTo>
                    <a:pt x="7988" y="60096"/>
                  </a:lnTo>
                  <a:lnTo>
                    <a:pt x="8191" y="59181"/>
                  </a:lnTo>
                  <a:lnTo>
                    <a:pt x="8432" y="58254"/>
                  </a:lnTo>
                  <a:lnTo>
                    <a:pt x="8737" y="56997"/>
                  </a:lnTo>
                  <a:lnTo>
                    <a:pt x="8686" y="55702"/>
                  </a:lnTo>
                  <a:lnTo>
                    <a:pt x="8978" y="54432"/>
                  </a:lnTo>
                  <a:lnTo>
                    <a:pt x="9702" y="51079"/>
                  </a:lnTo>
                  <a:lnTo>
                    <a:pt x="11125" y="47955"/>
                  </a:lnTo>
                  <a:lnTo>
                    <a:pt x="12242" y="44729"/>
                  </a:lnTo>
                  <a:lnTo>
                    <a:pt x="12890" y="42887"/>
                  </a:lnTo>
                  <a:lnTo>
                    <a:pt x="13449" y="41033"/>
                  </a:lnTo>
                  <a:lnTo>
                    <a:pt x="14173" y="39217"/>
                  </a:lnTo>
                  <a:lnTo>
                    <a:pt x="14935" y="37299"/>
                  </a:lnTo>
                  <a:lnTo>
                    <a:pt x="15684" y="35458"/>
                  </a:lnTo>
                  <a:lnTo>
                    <a:pt x="16306" y="33489"/>
                  </a:lnTo>
                  <a:lnTo>
                    <a:pt x="17627" y="29362"/>
                  </a:lnTo>
                  <a:lnTo>
                    <a:pt x="18999" y="25222"/>
                  </a:lnTo>
                  <a:lnTo>
                    <a:pt x="21272" y="21526"/>
                  </a:lnTo>
                  <a:lnTo>
                    <a:pt x="21704" y="20815"/>
                  </a:lnTo>
                  <a:lnTo>
                    <a:pt x="21971" y="20053"/>
                  </a:lnTo>
                  <a:lnTo>
                    <a:pt x="22364" y="19329"/>
                  </a:lnTo>
                  <a:lnTo>
                    <a:pt x="22758" y="18580"/>
                  </a:lnTo>
                  <a:lnTo>
                    <a:pt x="23342" y="17957"/>
                  </a:lnTo>
                  <a:lnTo>
                    <a:pt x="23710" y="17208"/>
                  </a:lnTo>
                  <a:lnTo>
                    <a:pt x="24396" y="15824"/>
                  </a:lnTo>
                  <a:lnTo>
                    <a:pt x="25628" y="14706"/>
                  </a:lnTo>
                  <a:lnTo>
                    <a:pt x="26441" y="13322"/>
                  </a:lnTo>
                  <a:lnTo>
                    <a:pt x="27038" y="12293"/>
                  </a:lnTo>
                  <a:lnTo>
                    <a:pt x="27381" y="11112"/>
                  </a:lnTo>
                  <a:lnTo>
                    <a:pt x="27940" y="10045"/>
                  </a:lnTo>
                  <a:lnTo>
                    <a:pt x="28486" y="9029"/>
                  </a:lnTo>
                  <a:lnTo>
                    <a:pt x="29108" y="8077"/>
                  </a:lnTo>
                  <a:lnTo>
                    <a:pt x="29781" y="7111"/>
                  </a:lnTo>
                  <a:lnTo>
                    <a:pt x="30238" y="6426"/>
                  </a:lnTo>
                  <a:lnTo>
                    <a:pt x="30759" y="5740"/>
                  </a:lnTo>
                  <a:lnTo>
                    <a:pt x="31356" y="5181"/>
                  </a:lnTo>
                  <a:lnTo>
                    <a:pt x="31508" y="5156"/>
                  </a:lnTo>
                  <a:lnTo>
                    <a:pt x="31673" y="5105"/>
                  </a:lnTo>
                  <a:lnTo>
                    <a:pt x="31826" y="5067"/>
                  </a:lnTo>
                  <a:lnTo>
                    <a:pt x="32016" y="4889"/>
                  </a:lnTo>
                  <a:lnTo>
                    <a:pt x="32105" y="4635"/>
                  </a:lnTo>
                  <a:lnTo>
                    <a:pt x="32283" y="4444"/>
                  </a:lnTo>
                  <a:lnTo>
                    <a:pt x="35039" y="2044"/>
                  </a:lnTo>
                  <a:lnTo>
                    <a:pt x="35661" y="825"/>
                  </a:lnTo>
                  <a:lnTo>
                    <a:pt x="34950" y="457"/>
                  </a:lnTo>
                  <a:lnTo>
                    <a:pt x="35115" y="0"/>
                  </a:lnTo>
                  <a:lnTo>
                    <a:pt x="34201" y="76"/>
                  </a:lnTo>
                  <a:lnTo>
                    <a:pt x="31584" y="1295"/>
                  </a:lnTo>
                  <a:lnTo>
                    <a:pt x="31178" y="1384"/>
                  </a:lnTo>
                  <a:lnTo>
                    <a:pt x="30835" y="1460"/>
                  </a:lnTo>
                  <a:lnTo>
                    <a:pt x="30568" y="1333"/>
                  </a:lnTo>
                  <a:lnTo>
                    <a:pt x="30213" y="1358"/>
                  </a:lnTo>
                  <a:lnTo>
                    <a:pt x="29260" y="1409"/>
                  </a:lnTo>
                  <a:lnTo>
                    <a:pt x="28968" y="2133"/>
                  </a:lnTo>
                  <a:lnTo>
                    <a:pt x="28765" y="2959"/>
                  </a:lnTo>
                  <a:lnTo>
                    <a:pt x="28549" y="3822"/>
                  </a:lnTo>
                  <a:lnTo>
                    <a:pt x="28422" y="4381"/>
                  </a:lnTo>
                  <a:lnTo>
                    <a:pt x="27914" y="5130"/>
                  </a:lnTo>
                  <a:lnTo>
                    <a:pt x="27419" y="5829"/>
                  </a:lnTo>
                  <a:lnTo>
                    <a:pt x="27266" y="6476"/>
                  </a:lnTo>
                  <a:lnTo>
                    <a:pt x="26898" y="7200"/>
                  </a:lnTo>
                  <a:lnTo>
                    <a:pt x="26009" y="8902"/>
                  </a:lnTo>
                  <a:lnTo>
                    <a:pt x="25400" y="10807"/>
                  </a:lnTo>
                  <a:lnTo>
                    <a:pt x="24307" y="12382"/>
                  </a:lnTo>
                  <a:lnTo>
                    <a:pt x="23088" y="14160"/>
                  </a:lnTo>
                  <a:lnTo>
                    <a:pt x="22225" y="16090"/>
                  </a:lnTo>
                  <a:lnTo>
                    <a:pt x="21221" y="17970"/>
                  </a:lnTo>
                  <a:lnTo>
                    <a:pt x="20739" y="18872"/>
                  </a:lnTo>
                  <a:lnTo>
                    <a:pt x="20154" y="19799"/>
                  </a:lnTo>
                  <a:lnTo>
                    <a:pt x="19697" y="20713"/>
                  </a:lnTo>
                  <a:lnTo>
                    <a:pt x="19113" y="21856"/>
                  </a:lnTo>
                  <a:lnTo>
                    <a:pt x="18630" y="23012"/>
                  </a:lnTo>
                  <a:lnTo>
                    <a:pt x="17894" y="24091"/>
                  </a:lnTo>
                  <a:lnTo>
                    <a:pt x="16497" y="26098"/>
                  </a:lnTo>
                  <a:lnTo>
                    <a:pt x="15786" y="28143"/>
                  </a:lnTo>
                  <a:lnTo>
                    <a:pt x="14719" y="30302"/>
                  </a:lnTo>
                  <a:lnTo>
                    <a:pt x="13436" y="32880"/>
                  </a:lnTo>
                  <a:lnTo>
                    <a:pt x="12433" y="35699"/>
                  </a:lnTo>
                  <a:lnTo>
                    <a:pt x="11442" y="38430"/>
                  </a:lnTo>
                  <a:lnTo>
                    <a:pt x="10795" y="40233"/>
                  </a:lnTo>
                  <a:lnTo>
                    <a:pt x="9982" y="41960"/>
                  </a:lnTo>
                  <a:lnTo>
                    <a:pt x="9372" y="43789"/>
                  </a:lnTo>
                  <a:lnTo>
                    <a:pt x="8902" y="45224"/>
                  </a:lnTo>
                  <a:lnTo>
                    <a:pt x="8547" y="46685"/>
                  </a:lnTo>
                  <a:lnTo>
                    <a:pt x="8115" y="48132"/>
                  </a:lnTo>
                  <a:lnTo>
                    <a:pt x="7632" y="49758"/>
                  </a:lnTo>
                  <a:lnTo>
                    <a:pt x="7378" y="51447"/>
                  </a:lnTo>
                  <a:lnTo>
                    <a:pt x="7023" y="53098"/>
                  </a:lnTo>
                  <a:lnTo>
                    <a:pt x="6692" y="54571"/>
                  </a:lnTo>
                  <a:lnTo>
                    <a:pt x="5969" y="55943"/>
                  </a:lnTo>
                  <a:lnTo>
                    <a:pt x="5549" y="57391"/>
                  </a:lnTo>
                  <a:lnTo>
                    <a:pt x="4864" y="59740"/>
                  </a:lnTo>
                  <a:lnTo>
                    <a:pt x="4102" y="62090"/>
                  </a:lnTo>
                  <a:lnTo>
                    <a:pt x="3467" y="64465"/>
                  </a:lnTo>
                  <a:lnTo>
                    <a:pt x="3340" y="64947"/>
                  </a:lnTo>
                  <a:lnTo>
                    <a:pt x="762" y="79921"/>
                  </a:lnTo>
                  <a:lnTo>
                    <a:pt x="584" y="80365"/>
                  </a:lnTo>
                  <a:lnTo>
                    <a:pt x="330" y="81000"/>
                  </a:lnTo>
                  <a:lnTo>
                    <a:pt x="355" y="81800"/>
                  </a:lnTo>
                  <a:lnTo>
                    <a:pt x="292" y="82473"/>
                  </a:lnTo>
                  <a:lnTo>
                    <a:pt x="241" y="83019"/>
                  </a:lnTo>
                  <a:lnTo>
                    <a:pt x="0" y="84594"/>
                  </a:lnTo>
                  <a:lnTo>
                    <a:pt x="736" y="84835"/>
                  </a:lnTo>
                  <a:lnTo>
                    <a:pt x="901" y="84620"/>
                  </a:lnTo>
                  <a:lnTo>
                    <a:pt x="990" y="84378"/>
                  </a:lnTo>
                  <a:lnTo>
                    <a:pt x="1016" y="84112"/>
                  </a:lnTo>
                  <a:lnTo>
                    <a:pt x="3530" y="85216"/>
                  </a:lnTo>
                  <a:close/>
                </a:path>
              </a:pathLst>
            </a:custGeom>
            <a:ln w="3175">
              <a:solidFill>
                <a:srgbClr val="4C803E"/>
              </a:solidFill>
            </a:ln>
          </p:spPr>
          <p:txBody>
            <a:bodyPr wrap="square" lIns="0" tIns="0" rIns="0" bIns="0" rtlCol="0"/>
            <a:lstStyle/>
            <a:p>
              <a:endParaRPr/>
            </a:p>
          </p:txBody>
        </p:sp>
        <p:sp>
          <p:nvSpPr>
            <p:cNvPr id="6848" name="object 276">
              <a:extLst>
                <a:ext uri="{FF2B5EF4-FFF2-40B4-BE49-F238E27FC236}">
                  <a16:creationId xmlns:a16="http://schemas.microsoft.com/office/drawing/2014/main" id="{64076EBB-60D0-4D4B-9D19-E5843F92298A}"/>
                </a:ext>
              </a:extLst>
            </p:cNvPr>
            <p:cNvSpPr/>
            <p:nvPr/>
          </p:nvSpPr>
          <p:spPr>
            <a:xfrm>
              <a:off x="4103078" y="8268272"/>
              <a:ext cx="20802" cy="49885"/>
            </a:xfrm>
            <a:prstGeom prst="rect">
              <a:avLst/>
            </a:prstGeom>
            <a:blipFill>
              <a:blip r:embed="rId11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849" name="object 277">
              <a:extLst>
                <a:ext uri="{FF2B5EF4-FFF2-40B4-BE49-F238E27FC236}">
                  <a16:creationId xmlns:a16="http://schemas.microsoft.com/office/drawing/2014/main" id="{F538CB1F-BC76-47E9-B952-CF0B6010E99F}"/>
                </a:ext>
              </a:extLst>
            </p:cNvPr>
            <p:cNvSpPr/>
            <p:nvPr/>
          </p:nvSpPr>
          <p:spPr>
            <a:xfrm>
              <a:off x="4103089" y="8267632"/>
              <a:ext cx="20955" cy="50800"/>
            </a:xfrm>
            <a:custGeom>
              <a:avLst/>
              <a:gdLst/>
              <a:ahLst/>
              <a:cxnLst/>
              <a:rect l="l" t="t" r="r" b="b"/>
              <a:pathLst>
                <a:path w="20954" h="50800">
                  <a:moveTo>
                    <a:pt x="7848" y="50520"/>
                  </a:moveTo>
                  <a:lnTo>
                    <a:pt x="9232" y="50241"/>
                  </a:lnTo>
                  <a:lnTo>
                    <a:pt x="10236" y="48221"/>
                  </a:lnTo>
                  <a:lnTo>
                    <a:pt x="10718" y="47015"/>
                  </a:lnTo>
                  <a:lnTo>
                    <a:pt x="11036" y="46177"/>
                  </a:lnTo>
                  <a:lnTo>
                    <a:pt x="11391" y="45326"/>
                  </a:lnTo>
                  <a:lnTo>
                    <a:pt x="11709" y="44475"/>
                  </a:lnTo>
                  <a:lnTo>
                    <a:pt x="12026" y="43649"/>
                  </a:lnTo>
                  <a:lnTo>
                    <a:pt x="12064" y="42849"/>
                  </a:lnTo>
                  <a:lnTo>
                    <a:pt x="12509" y="42037"/>
                  </a:lnTo>
                  <a:lnTo>
                    <a:pt x="14008" y="39357"/>
                  </a:lnTo>
                  <a:lnTo>
                    <a:pt x="16941" y="36652"/>
                  </a:lnTo>
                  <a:lnTo>
                    <a:pt x="16852" y="33464"/>
                  </a:lnTo>
                  <a:lnTo>
                    <a:pt x="17818" y="28905"/>
                  </a:lnTo>
                  <a:lnTo>
                    <a:pt x="18110" y="28130"/>
                  </a:lnTo>
                  <a:lnTo>
                    <a:pt x="18808" y="26200"/>
                  </a:lnTo>
                  <a:lnTo>
                    <a:pt x="19443" y="24409"/>
                  </a:lnTo>
                  <a:lnTo>
                    <a:pt x="19735" y="22390"/>
                  </a:lnTo>
                  <a:lnTo>
                    <a:pt x="20065" y="20256"/>
                  </a:lnTo>
                  <a:lnTo>
                    <a:pt x="20789" y="18072"/>
                  </a:lnTo>
                  <a:lnTo>
                    <a:pt x="20751" y="15900"/>
                  </a:lnTo>
                  <a:lnTo>
                    <a:pt x="20726" y="14846"/>
                  </a:lnTo>
                  <a:lnTo>
                    <a:pt x="20688" y="13716"/>
                  </a:lnTo>
                  <a:lnTo>
                    <a:pt x="20459" y="12712"/>
                  </a:lnTo>
                  <a:lnTo>
                    <a:pt x="20243" y="11747"/>
                  </a:lnTo>
                  <a:lnTo>
                    <a:pt x="19659" y="10858"/>
                  </a:lnTo>
                  <a:lnTo>
                    <a:pt x="19329" y="9918"/>
                  </a:lnTo>
                  <a:lnTo>
                    <a:pt x="18618" y="7962"/>
                  </a:lnTo>
                  <a:lnTo>
                    <a:pt x="17856" y="6096"/>
                  </a:lnTo>
                  <a:lnTo>
                    <a:pt x="17627" y="4089"/>
                  </a:lnTo>
                  <a:lnTo>
                    <a:pt x="17475" y="2755"/>
                  </a:lnTo>
                  <a:lnTo>
                    <a:pt x="17424" y="1739"/>
                  </a:lnTo>
                  <a:lnTo>
                    <a:pt x="16357" y="914"/>
                  </a:lnTo>
                  <a:lnTo>
                    <a:pt x="15189" y="0"/>
                  </a:lnTo>
                  <a:lnTo>
                    <a:pt x="13893" y="1485"/>
                  </a:lnTo>
                  <a:lnTo>
                    <a:pt x="14020" y="2730"/>
                  </a:lnTo>
                  <a:lnTo>
                    <a:pt x="14744" y="2895"/>
                  </a:lnTo>
                  <a:lnTo>
                    <a:pt x="14871" y="1511"/>
                  </a:lnTo>
                  <a:lnTo>
                    <a:pt x="15633" y="1612"/>
                  </a:lnTo>
                  <a:lnTo>
                    <a:pt x="16421" y="1727"/>
                  </a:lnTo>
                  <a:lnTo>
                    <a:pt x="16433" y="2882"/>
                  </a:lnTo>
                  <a:lnTo>
                    <a:pt x="16433" y="3492"/>
                  </a:lnTo>
                  <a:lnTo>
                    <a:pt x="16408" y="5181"/>
                  </a:lnTo>
                  <a:lnTo>
                    <a:pt x="15049" y="5588"/>
                  </a:lnTo>
                  <a:lnTo>
                    <a:pt x="13779" y="6096"/>
                  </a:lnTo>
                  <a:lnTo>
                    <a:pt x="12331" y="6680"/>
                  </a:lnTo>
                  <a:lnTo>
                    <a:pt x="10947" y="7975"/>
                  </a:lnTo>
                  <a:lnTo>
                    <a:pt x="9804" y="9055"/>
                  </a:lnTo>
                  <a:lnTo>
                    <a:pt x="9093" y="9715"/>
                  </a:lnTo>
                  <a:lnTo>
                    <a:pt x="8635" y="10541"/>
                  </a:lnTo>
                  <a:lnTo>
                    <a:pt x="8064" y="11328"/>
                  </a:lnTo>
                  <a:lnTo>
                    <a:pt x="7556" y="12001"/>
                  </a:lnTo>
                  <a:lnTo>
                    <a:pt x="6921" y="12509"/>
                  </a:lnTo>
                  <a:lnTo>
                    <a:pt x="6362" y="13144"/>
                  </a:lnTo>
                  <a:lnTo>
                    <a:pt x="5257" y="14414"/>
                  </a:lnTo>
                  <a:lnTo>
                    <a:pt x="4305" y="15760"/>
                  </a:lnTo>
                  <a:lnTo>
                    <a:pt x="3251" y="16992"/>
                  </a:lnTo>
                  <a:lnTo>
                    <a:pt x="1841" y="18643"/>
                  </a:lnTo>
                  <a:lnTo>
                    <a:pt x="1663" y="20764"/>
                  </a:lnTo>
                  <a:lnTo>
                    <a:pt x="1396" y="22809"/>
                  </a:lnTo>
                  <a:lnTo>
                    <a:pt x="1155" y="24650"/>
                  </a:lnTo>
                  <a:lnTo>
                    <a:pt x="355" y="26403"/>
                  </a:lnTo>
                  <a:lnTo>
                    <a:pt x="190" y="28244"/>
                  </a:lnTo>
                  <a:lnTo>
                    <a:pt x="0" y="30276"/>
                  </a:lnTo>
                  <a:lnTo>
                    <a:pt x="533" y="32232"/>
                  </a:lnTo>
                  <a:lnTo>
                    <a:pt x="863" y="34226"/>
                  </a:lnTo>
                  <a:lnTo>
                    <a:pt x="1333" y="37058"/>
                  </a:lnTo>
                  <a:lnTo>
                    <a:pt x="1803" y="39903"/>
                  </a:lnTo>
                  <a:lnTo>
                    <a:pt x="2832" y="42481"/>
                  </a:lnTo>
                  <a:lnTo>
                    <a:pt x="3340" y="43751"/>
                  </a:lnTo>
                  <a:lnTo>
                    <a:pt x="4063" y="44970"/>
                  </a:lnTo>
                  <a:lnTo>
                    <a:pt x="4597" y="46215"/>
                  </a:lnTo>
                  <a:lnTo>
                    <a:pt x="4978" y="47091"/>
                  </a:lnTo>
                  <a:lnTo>
                    <a:pt x="5206" y="47955"/>
                  </a:lnTo>
                  <a:lnTo>
                    <a:pt x="6248" y="48501"/>
                  </a:lnTo>
                  <a:lnTo>
                    <a:pt x="7277" y="49047"/>
                  </a:lnTo>
                  <a:lnTo>
                    <a:pt x="7848" y="50520"/>
                  </a:lnTo>
                  <a:close/>
                </a:path>
              </a:pathLst>
            </a:custGeom>
            <a:ln w="3175">
              <a:solidFill>
                <a:srgbClr val="4C803E"/>
              </a:solidFill>
            </a:ln>
          </p:spPr>
          <p:txBody>
            <a:bodyPr wrap="square" lIns="0" tIns="0" rIns="0" bIns="0" rtlCol="0"/>
            <a:lstStyle/>
            <a:p>
              <a:endParaRPr/>
            </a:p>
          </p:txBody>
        </p:sp>
        <p:sp>
          <p:nvSpPr>
            <p:cNvPr id="6850" name="object 278">
              <a:extLst>
                <a:ext uri="{FF2B5EF4-FFF2-40B4-BE49-F238E27FC236}">
                  <a16:creationId xmlns:a16="http://schemas.microsoft.com/office/drawing/2014/main" id="{FF292BCA-A6D6-4BC7-B324-AC8177E8EFB7}"/>
                </a:ext>
              </a:extLst>
            </p:cNvPr>
            <p:cNvSpPr/>
            <p:nvPr/>
          </p:nvSpPr>
          <p:spPr>
            <a:xfrm>
              <a:off x="4108906" y="8272056"/>
              <a:ext cx="11836" cy="42430"/>
            </a:xfrm>
            <a:prstGeom prst="rect">
              <a:avLst/>
            </a:prstGeom>
            <a:blipFill>
              <a:blip r:embed="rId12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851" name="object 279">
              <a:extLst>
                <a:ext uri="{FF2B5EF4-FFF2-40B4-BE49-F238E27FC236}">
                  <a16:creationId xmlns:a16="http://schemas.microsoft.com/office/drawing/2014/main" id="{8A29FCB3-1053-4565-8FD1-81EF9CBF63D0}"/>
                </a:ext>
              </a:extLst>
            </p:cNvPr>
            <p:cNvSpPr/>
            <p:nvPr/>
          </p:nvSpPr>
          <p:spPr>
            <a:xfrm>
              <a:off x="4109346" y="8271917"/>
              <a:ext cx="12065" cy="43180"/>
            </a:xfrm>
            <a:custGeom>
              <a:avLst/>
              <a:gdLst/>
              <a:ahLst/>
              <a:cxnLst/>
              <a:rect l="l" t="t" r="r" b="b"/>
              <a:pathLst>
                <a:path w="12064" h="43179">
                  <a:moveTo>
                    <a:pt x="1366" y="42659"/>
                  </a:moveTo>
                  <a:lnTo>
                    <a:pt x="279" y="35143"/>
                  </a:lnTo>
                  <a:lnTo>
                    <a:pt x="141" y="30060"/>
                  </a:lnTo>
                  <a:lnTo>
                    <a:pt x="1156" y="25092"/>
                  </a:lnTo>
                  <a:lnTo>
                    <a:pt x="3525" y="17919"/>
                  </a:lnTo>
                  <a:lnTo>
                    <a:pt x="6396" y="9740"/>
                  </a:lnTo>
                  <a:lnTo>
                    <a:pt x="7297" y="8039"/>
                  </a:lnTo>
                  <a:lnTo>
                    <a:pt x="8605" y="5613"/>
                  </a:lnTo>
                  <a:lnTo>
                    <a:pt x="9913" y="3187"/>
                  </a:lnTo>
                  <a:lnTo>
                    <a:pt x="11463" y="0"/>
                  </a:lnTo>
                  <a:lnTo>
                    <a:pt x="10650" y="127"/>
                  </a:lnTo>
                  <a:lnTo>
                    <a:pt x="9888" y="241"/>
                  </a:lnTo>
                  <a:lnTo>
                    <a:pt x="6421" y="6273"/>
                  </a:lnTo>
                  <a:lnTo>
                    <a:pt x="2776" y="15367"/>
                  </a:lnTo>
                  <a:lnTo>
                    <a:pt x="225" y="25439"/>
                  </a:lnTo>
                  <a:lnTo>
                    <a:pt x="0" y="34175"/>
                  </a:lnTo>
                  <a:lnTo>
                    <a:pt x="810" y="40330"/>
                  </a:lnTo>
                  <a:lnTo>
                    <a:pt x="1366" y="42659"/>
                  </a:lnTo>
                  <a:close/>
                </a:path>
              </a:pathLst>
            </a:custGeom>
            <a:ln w="3175">
              <a:solidFill>
                <a:srgbClr val="4C803E"/>
              </a:solidFill>
            </a:ln>
          </p:spPr>
          <p:txBody>
            <a:bodyPr wrap="square" lIns="0" tIns="0" rIns="0" bIns="0" rtlCol="0"/>
            <a:lstStyle/>
            <a:p>
              <a:endParaRPr/>
            </a:p>
          </p:txBody>
        </p:sp>
        <p:sp>
          <p:nvSpPr>
            <p:cNvPr id="6852" name="object 280">
              <a:extLst>
                <a:ext uri="{FF2B5EF4-FFF2-40B4-BE49-F238E27FC236}">
                  <a16:creationId xmlns:a16="http://schemas.microsoft.com/office/drawing/2014/main" id="{453AA91B-8A09-4108-9965-D231B017F92A}"/>
                </a:ext>
              </a:extLst>
            </p:cNvPr>
            <p:cNvSpPr/>
            <p:nvPr/>
          </p:nvSpPr>
          <p:spPr>
            <a:xfrm>
              <a:off x="4077512" y="8260677"/>
              <a:ext cx="34442" cy="27063"/>
            </a:xfrm>
            <a:prstGeom prst="rect">
              <a:avLst/>
            </a:prstGeom>
            <a:blipFill>
              <a:blip r:embed="rId12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853" name="object 281">
              <a:extLst>
                <a:ext uri="{FF2B5EF4-FFF2-40B4-BE49-F238E27FC236}">
                  <a16:creationId xmlns:a16="http://schemas.microsoft.com/office/drawing/2014/main" id="{AA973C0A-5C23-4212-8B71-DA825364A61B}"/>
                </a:ext>
              </a:extLst>
            </p:cNvPr>
            <p:cNvSpPr/>
            <p:nvPr/>
          </p:nvSpPr>
          <p:spPr>
            <a:xfrm>
              <a:off x="4077515" y="8260612"/>
              <a:ext cx="34925" cy="27305"/>
            </a:xfrm>
            <a:custGeom>
              <a:avLst/>
              <a:gdLst/>
              <a:ahLst/>
              <a:cxnLst/>
              <a:rect l="l" t="t" r="r" b="b"/>
              <a:pathLst>
                <a:path w="34925" h="27304">
                  <a:moveTo>
                    <a:pt x="34442" y="2971"/>
                  </a:moveTo>
                  <a:lnTo>
                    <a:pt x="33972" y="3467"/>
                  </a:lnTo>
                  <a:lnTo>
                    <a:pt x="33451" y="3619"/>
                  </a:lnTo>
                  <a:lnTo>
                    <a:pt x="32880" y="3936"/>
                  </a:lnTo>
                  <a:lnTo>
                    <a:pt x="32169" y="4330"/>
                  </a:lnTo>
                  <a:lnTo>
                    <a:pt x="31330" y="4864"/>
                  </a:lnTo>
                  <a:lnTo>
                    <a:pt x="30772" y="5511"/>
                  </a:lnTo>
                  <a:lnTo>
                    <a:pt x="29692" y="6781"/>
                  </a:lnTo>
                  <a:lnTo>
                    <a:pt x="28587" y="7823"/>
                  </a:lnTo>
                  <a:lnTo>
                    <a:pt x="27279" y="8902"/>
                  </a:lnTo>
                  <a:lnTo>
                    <a:pt x="25933" y="10032"/>
                  </a:lnTo>
                  <a:lnTo>
                    <a:pt x="24574" y="11201"/>
                  </a:lnTo>
                  <a:lnTo>
                    <a:pt x="23139" y="12204"/>
                  </a:lnTo>
                  <a:lnTo>
                    <a:pt x="22415" y="12725"/>
                  </a:lnTo>
                  <a:lnTo>
                    <a:pt x="21501" y="13106"/>
                  </a:lnTo>
                  <a:lnTo>
                    <a:pt x="20764" y="13601"/>
                  </a:lnTo>
                  <a:lnTo>
                    <a:pt x="20142" y="14020"/>
                  </a:lnTo>
                  <a:lnTo>
                    <a:pt x="19634" y="14693"/>
                  </a:lnTo>
                  <a:lnTo>
                    <a:pt x="19011" y="15151"/>
                  </a:lnTo>
                  <a:lnTo>
                    <a:pt x="17424" y="16319"/>
                  </a:lnTo>
                  <a:lnTo>
                    <a:pt x="15189" y="16573"/>
                  </a:lnTo>
                  <a:lnTo>
                    <a:pt x="13411" y="17271"/>
                  </a:lnTo>
                  <a:lnTo>
                    <a:pt x="11734" y="17932"/>
                  </a:lnTo>
                  <a:lnTo>
                    <a:pt x="10261" y="19088"/>
                  </a:lnTo>
                  <a:lnTo>
                    <a:pt x="8902" y="20294"/>
                  </a:lnTo>
                  <a:lnTo>
                    <a:pt x="7378" y="21615"/>
                  </a:lnTo>
                  <a:lnTo>
                    <a:pt x="5791" y="22847"/>
                  </a:lnTo>
                  <a:lnTo>
                    <a:pt x="4279" y="24079"/>
                  </a:lnTo>
                  <a:lnTo>
                    <a:pt x="3619" y="24612"/>
                  </a:lnTo>
                  <a:lnTo>
                    <a:pt x="3022" y="25158"/>
                  </a:lnTo>
                  <a:lnTo>
                    <a:pt x="2387" y="25704"/>
                  </a:lnTo>
                  <a:lnTo>
                    <a:pt x="2082" y="25971"/>
                  </a:lnTo>
                  <a:lnTo>
                    <a:pt x="939" y="27139"/>
                  </a:lnTo>
                  <a:lnTo>
                    <a:pt x="596" y="27025"/>
                  </a:lnTo>
                  <a:lnTo>
                    <a:pt x="0" y="26835"/>
                  </a:lnTo>
                  <a:lnTo>
                    <a:pt x="1320" y="22796"/>
                  </a:lnTo>
                  <a:lnTo>
                    <a:pt x="1498" y="22326"/>
                  </a:lnTo>
                  <a:lnTo>
                    <a:pt x="2387" y="20065"/>
                  </a:lnTo>
                  <a:lnTo>
                    <a:pt x="3162" y="17703"/>
                  </a:lnTo>
                  <a:lnTo>
                    <a:pt x="4114" y="15468"/>
                  </a:lnTo>
                  <a:lnTo>
                    <a:pt x="5041" y="13271"/>
                  </a:lnTo>
                  <a:lnTo>
                    <a:pt x="6527" y="11417"/>
                  </a:lnTo>
                  <a:lnTo>
                    <a:pt x="7607" y="9296"/>
                  </a:lnTo>
                  <a:lnTo>
                    <a:pt x="8597" y="7340"/>
                  </a:lnTo>
                  <a:lnTo>
                    <a:pt x="9804" y="5714"/>
                  </a:lnTo>
                  <a:lnTo>
                    <a:pt x="11315" y="4152"/>
                  </a:lnTo>
                  <a:lnTo>
                    <a:pt x="12585" y="2832"/>
                  </a:lnTo>
                  <a:lnTo>
                    <a:pt x="14071" y="1511"/>
                  </a:lnTo>
                  <a:lnTo>
                    <a:pt x="15760" y="952"/>
                  </a:lnTo>
                  <a:lnTo>
                    <a:pt x="16192" y="812"/>
                  </a:lnTo>
                  <a:lnTo>
                    <a:pt x="16725" y="749"/>
                  </a:lnTo>
                  <a:lnTo>
                    <a:pt x="17170" y="660"/>
                  </a:lnTo>
                  <a:lnTo>
                    <a:pt x="17602" y="571"/>
                  </a:lnTo>
                  <a:lnTo>
                    <a:pt x="18097" y="368"/>
                  </a:lnTo>
                  <a:lnTo>
                    <a:pt x="18465" y="292"/>
                  </a:lnTo>
                  <a:lnTo>
                    <a:pt x="19316" y="126"/>
                  </a:lnTo>
                  <a:lnTo>
                    <a:pt x="20370" y="0"/>
                  </a:lnTo>
                  <a:lnTo>
                    <a:pt x="21234" y="101"/>
                  </a:lnTo>
                  <a:lnTo>
                    <a:pt x="24625" y="469"/>
                  </a:lnTo>
                  <a:lnTo>
                    <a:pt x="27965" y="1523"/>
                  </a:lnTo>
                  <a:lnTo>
                    <a:pt x="31292" y="1917"/>
                  </a:lnTo>
                  <a:lnTo>
                    <a:pt x="31876" y="1993"/>
                  </a:lnTo>
                  <a:lnTo>
                    <a:pt x="32626" y="2362"/>
                  </a:lnTo>
                  <a:lnTo>
                    <a:pt x="33223" y="2197"/>
                  </a:lnTo>
                  <a:lnTo>
                    <a:pt x="34442" y="2971"/>
                  </a:lnTo>
                  <a:close/>
                </a:path>
              </a:pathLst>
            </a:custGeom>
            <a:ln w="3175">
              <a:solidFill>
                <a:srgbClr val="4C803E"/>
              </a:solidFill>
            </a:ln>
          </p:spPr>
          <p:txBody>
            <a:bodyPr wrap="square" lIns="0" tIns="0" rIns="0" bIns="0" rtlCol="0"/>
            <a:lstStyle/>
            <a:p>
              <a:endParaRPr/>
            </a:p>
          </p:txBody>
        </p:sp>
        <p:sp>
          <p:nvSpPr>
            <p:cNvPr id="6854" name="object 282">
              <a:extLst>
                <a:ext uri="{FF2B5EF4-FFF2-40B4-BE49-F238E27FC236}">
                  <a16:creationId xmlns:a16="http://schemas.microsoft.com/office/drawing/2014/main" id="{549E9CDE-E0A1-4BC1-8751-D9F21D9BF543}"/>
                </a:ext>
              </a:extLst>
            </p:cNvPr>
            <p:cNvSpPr/>
            <p:nvPr/>
          </p:nvSpPr>
          <p:spPr>
            <a:xfrm>
              <a:off x="4086771" y="8262657"/>
              <a:ext cx="33375" cy="13589"/>
            </a:xfrm>
            <a:prstGeom prst="rect">
              <a:avLst/>
            </a:prstGeom>
            <a:blipFill>
              <a:blip r:embed="rId12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855" name="object 283">
              <a:extLst>
                <a:ext uri="{FF2B5EF4-FFF2-40B4-BE49-F238E27FC236}">
                  <a16:creationId xmlns:a16="http://schemas.microsoft.com/office/drawing/2014/main" id="{2D77CE4E-31E8-408A-A5F6-7486E61D01FD}"/>
                </a:ext>
              </a:extLst>
            </p:cNvPr>
            <p:cNvSpPr/>
            <p:nvPr/>
          </p:nvSpPr>
          <p:spPr>
            <a:xfrm>
              <a:off x="4086680" y="8260924"/>
              <a:ext cx="33655" cy="15875"/>
            </a:xfrm>
            <a:custGeom>
              <a:avLst/>
              <a:gdLst/>
              <a:ahLst/>
              <a:cxnLst/>
              <a:rect l="l" t="t" r="r" b="b"/>
              <a:pathLst>
                <a:path w="33654" h="15875">
                  <a:moveTo>
                    <a:pt x="0" y="15392"/>
                  </a:moveTo>
                  <a:lnTo>
                    <a:pt x="9931" y="7797"/>
                  </a:lnTo>
                  <a:lnTo>
                    <a:pt x="18973" y="4597"/>
                  </a:lnTo>
                  <a:lnTo>
                    <a:pt x="31991" y="0"/>
                  </a:lnTo>
                  <a:lnTo>
                    <a:pt x="31826" y="6324"/>
                  </a:lnTo>
                  <a:lnTo>
                    <a:pt x="32638" y="6134"/>
                  </a:lnTo>
                  <a:lnTo>
                    <a:pt x="33464" y="5930"/>
                  </a:lnTo>
                  <a:lnTo>
                    <a:pt x="32258" y="4152"/>
                  </a:lnTo>
                  <a:lnTo>
                    <a:pt x="31851" y="3822"/>
                  </a:lnTo>
                  <a:lnTo>
                    <a:pt x="31445" y="3479"/>
                  </a:lnTo>
                  <a:lnTo>
                    <a:pt x="30124" y="266"/>
                  </a:lnTo>
                  <a:lnTo>
                    <a:pt x="20599" y="3302"/>
                  </a:lnTo>
                  <a:lnTo>
                    <a:pt x="9575" y="6819"/>
                  </a:lnTo>
                  <a:lnTo>
                    <a:pt x="0" y="15392"/>
                  </a:lnTo>
                  <a:close/>
                </a:path>
              </a:pathLst>
            </a:custGeom>
            <a:ln w="3175">
              <a:solidFill>
                <a:srgbClr val="4C803E"/>
              </a:solidFill>
            </a:ln>
          </p:spPr>
          <p:txBody>
            <a:bodyPr wrap="square" lIns="0" tIns="0" rIns="0" bIns="0" rtlCol="0"/>
            <a:lstStyle/>
            <a:p>
              <a:endParaRPr/>
            </a:p>
          </p:txBody>
        </p:sp>
        <p:sp>
          <p:nvSpPr>
            <p:cNvPr id="6856" name="object 284">
              <a:extLst>
                <a:ext uri="{FF2B5EF4-FFF2-40B4-BE49-F238E27FC236}">
                  <a16:creationId xmlns:a16="http://schemas.microsoft.com/office/drawing/2014/main" id="{F8D15421-486C-49BA-AC2D-20A556CDDAF8}"/>
                </a:ext>
              </a:extLst>
            </p:cNvPr>
            <p:cNvSpPr/>
            <p:nvPr/>
          </p:nvSpPr>
          <p:spPr>
            <a:xfrm>
              <a:off x="4095051" y="8241741"/>
              <a:ext cx="27012" cy="12090"/>
            </a:xfrm>
            <a:prstGeom prst="rect">
              <a:avLst/>
            </a:prstGeom>
            <a:blipFill>
              <a:blip r:embed="rId12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857" name="object 285">
              <a:extLst>
                <a:ext uri="{FF2B5EF4-FFF2-40B4-BE49-F238E27FC236}">
                  <a16:creationId xmlns:a16="http://schemas.microsoft.com/office/drawing/2014/main" id="{D7891087-4A06-4DCB-8457-ADFD6513BDD5}"/>
                </a:ext>
              </a:extLst>
            </p:cNvPr>
            <p:cNvSpPr/>
            <p:nvPr/>
          </p:nvSpPr>
          <p:spPr>
            <a:xfrm>
              <a:off x="4095055" y="8241679"/>
              <a:ext cx="27305" cy="12700"/>
            </a:xfrm>
            <a:custGeom>
              <a:avLst/>
              <a:gdLst/>
              <a:ahLst/>
              <a:cxnLst/>
              <a:rect l="l" t="t" r="r" b="b"/>
              <a:pathLst>
                <a:path w="27304" h="12700">
                  <a:moveTo>
                    <a:pt x="0" y="7366"/>
                  </a:moveTo>
                  <a:lnTo>
                    <a:pt x="393" y="6959"/>
                  </a:lnTo>
                  <a:lnTo>
                    <a:pt x="939" y="6667"/>
                  </a:lnTo>
                  <a:lnTo>
                    <a:pt x="1371" y="6337"/>
                  </a:lnTo>
                  <a:lnTo>
                    <a:pt x="2095" y="5803"/>
                  </a:lnTo>
                  <a:lnTo>
                    <a:pt x="2717" y="5207"/>
                  </a:lnTo>
                  <a:lnTo>
                    <a:pt x="3429" y="4660"/>
                  </a:lnTo>
                  <a:lnTo>
                    <a:pt x="4610" y="3746"/>
                  </a:lnTo>
                  <a:lnTo>
                    <a:pt x="5676" y="2540"/>
                  </a:lnTo>
                  <a:lnTo>
                    <a:pt x="7010" y="1930"/>
                  </a:lnTo>
                  <a:lnTo>
                    <a:pt x="7683" y="1612"/>
                  </a:lnTo>
                  <a:lnTo>
                    <a:pt x="8242" y="1536"/>
                  </a:lnTo>
                  <a:lnTo>
                    <a:pt x="8953" y="1409"/>
                  </a:lnTo>
                  <a:lnTo>
                    <a:pt x="9575" y="1295"/>
                  </a:lnTo>
                  <a:lnTo>
                    <a:pt x="10083" y="1066"/>
                  </a:lnTo>
                  <a:lnTo>
                    <a:pt x="10668" y="838"/>
                  </a:lnTo>
                  <a:lnTo>
                    <a:pt x="11252" y="609"/>
                  </a:lnTo>
                  <a:lnTo>
                    <a:pt x="11861" y="419"/>
                  </a:lnTo>
                  <a:lnTo>
                    <a:pt x="12446" y="254"/>
                  </a:lnTo>
                  <a:lnTo>
                    <a:pt x="13385" y="0"/>
                  </a:lnTo>
                  <a:lnTo>
                    <a:pt x="14236" y="76"/>
                  </a:lnTo>
                  <a:lnTo>
                    <a:pt x="15163" y="114"/>
                  </a:lnTo>
                  <a:lnTo>
                    <a:pt x="15951" y="127"/>
                  </a:lnTo>
                  <a:lnTo>
                    <a:pt x="16725" y="139"/>
                  </a:lnTo>
                  <a:lnTo>
                    <a:pt x="17513" y="101"/>
                  </a:lnTo>
                  <a:lnTo>
                    <a:pt x="18567" y="63"/>
                  </a:lnTo>
                  <a:lnTo>
                    <a:pt x="19151" y="495"/>
                  </a:lnTo>
                  <a:lnTo>
                    <a:pt x="19977" y="952"/>
                  </a:lnTo>
                  <a:lnTo>
                    <a:pt x="22593" y="3175"/>
                  </a:lnTo>
                  <a:lnTo>
                    <a:pt x="23037" y="3784"/>
                  </a:lnTo>
                  <a:lnTo>
                    <a:pt x="23406" y="4292"/>
                  </a:lnTo>
                  <a:lnTo>
                    <a:pt x="23825" y="4737"/>
                  </a:lnTo>
                  <a:lnTo>
                    <a:pt x="24168" y="5270"/>
                  </a:lnTo>
                  <a:lnTo>
                    <a:pt x="24396" y="5638"/>
                  </a:lnTo>
                  <a:lnTo>
                    <a:pt x="24511" y="6184"/>
                  </a:lnTo>
                  <a:lnTo>
                    <a:pt x="24726" y="6616"/>
                  </a:lnTo>
                  <a:lnTo>
                    <a:pt x="25158" y="7467"/>
                  </a:lnTo>
                  <a:lnTo>
                    <a:pt x="25514" y="8382"/>
                  </a:lnTo>
                  <a:lnTo>
                    <a:pt x="25996" y="9220"/>
                  </a:lnTo>
                  <a:lnTo>
                    <a:pt x="26314" y="9779"/>
                  </a:lnTo>
                  <a:lnTo>
                    <a:pt x="26428" y="10210"/>
                  </a:lnTo>
                  <a:lnTo>
                    <a:pt x="26581" y="10871"/>
                  </a:lnTo>
                  <a:lnTo>
                    <a:pt x="26670" y="11315"/>
                  </a:lnTo>
                  <a:lnTo>
                    <a:pt x="27012" y="11658"/>
                  </a:lnTo>
                  <a:lnTo>
                    <a:pt x="27000" y="12153"/>
                  </a:lnTo>
                  <a:lnTo>
                    <a:pt x="26085" y="11785"/>
                  </a:lnTo>
                  <a:lnTo>
                    <a:pt x="25539" y="10833"/>
                  </a:lnTo>
                  <a:lnTo>
                    <a:pt x="24599" y="10591"/>
                  </a:lnTo>
                  <a:lnTo>
                    <a:pt x="24142" y="10477"/>
                  </a:lnTo>
                  <a:lnTo>
                    <a:pt x="23647" y="10604"/>
                  </a:lnTo>
                  <a:lnTo>
                    <a:pt x="23190" y="10528"/>
                  </a:lnTo>
                  <a:lnTo>
                    <a:pt x="22669" y="10452"/>
                  </a:lnTo>
                  <a:lnTo>
                    <a:pt x="22186" y="10337"/>
                  </a:lnTo>
                  <a:lnTo>
                    <a:pt x="21691" y="10198"/>
                  </a:lnTo>
                  <a:lnTo>
                    <a:pt x="20599" y="9893"/>
                  </a:lnTo>
                  <a:lnTo>
                    <a:pt x="19456" y="9804"/>
                  </a:lnTo>
                  <a:lnTo>
                    <a:pt x="18338" y="9639"/>
                  </a:lnTo>
                  <a:lnTo>
                    <a:pt x="16979" y="9423"/>
                  </a:lnTo>
                  <a:lnTo>
                    <a:pt x="15621" y="9093"/>
                  </a:lnTo>
                  <a:lnTo>
                    <a:pt x="14274" y="8864"/>
                  </a:lnTo>
                  <a:lnTo>
                    <a:pt x="13068" y="8661"/>
                  </a:lnTo>
                  <a:lnTo>
                    <a:pt x="11925" y="8509"/>
                  </a:lnTo>
                  <a:lnTo>
                    <a:pt x="10883" y="7988"/>
                  </a:lnTo>
                  <a:lnTo>
                    <a:pt x="9867" y="7480"/>
                  </a:lnTo>
                  <a:lnTo>
                    <a:pt x="8775" y="7035"/>
                  </a:lnTo>
                  <a:lnTo>
                    <a:pt x="7569" y="7137"/>
                  </a:lnTo>
                  <a:lnTo>
                    <a:pt x="6426" y="7239"/>
                  </a:lnTo>
                  <a:lnTo>
                    <a:pt x="5359" y="7353"/>
                  </a:lnTo>
                  <a:lnTo>
                    <a:pt x="4267" y="7277"/>
                  </a:lnTo>
                  <a:lnTo>
                    <a:pt x="3682" y="7239"/>
                  </a:lnTo>
                  <a:lnTo>
                    <a:pt x="3251" y="6883"/>
                  </a:lnTo>
                  <a:lnTo>
                    <a:pt x="2692" y="6870"/>
                  </a:lnTo>
                  <a:lnTo>
                    <a:pt x="2413" y="6870"/>
                  </a:lnTo>
                  <a:lnTo>
                    <a:pt x="1168" y="7213"/>
                  </a:lnTo>
                  <a:lnTo>
                    <a:pt x="12" y="7366"/>
                  </a:lnTo>
                  <a:close/>
                </a:path>
              </a:pathLst>
            </a:custGeom>
            <a:ln w="3175">
              <a:solidFill>
                <a:srgbClr val="4C803E"/>
              </a:solidFill>
            </a:ln>
          </p:spPr>
          <p:txBody>
            <a:bodyPr wrap="square" lIns="0" tIns="0" rIns="0" bIns="0" rtlCol="0"/>
            <a:lstStyle/>
            <a:p>
              <a:endParaRPr/>
            </a:p>
          </p:txBody>
        </p:sp>
        <p:sp>
          <p:nvSpPr>
            <p:cNvPr id="6858" name="object 286">
              <a:extLst>
                <a:ext uri="{FF2B5EF4-FFF2-40B4-BE49-F238E27FC236}">
                  <a16:creationId xmlns:a16="http://schemas.microsoft.com/office/drawing/2014/main" id="{AFB2796B-0173-4ECC-911B-6ED11EC1BF00}"/>
                </a:ext>
              </a:extLst>
            </p:cNvPr>
            <p:cNvSpPr/>
            <p:nvPr/>
          </p:nvSpPr>
          <p:spPr>
            <a:xfrm>
              <a:off x="4098150" y="8246643"/>
              <a:ext cx="25387" cy="12077"/>
            </a:xfrm>
            <a:prstGeom prst="rect">
              <a:avLst/>
            </a:prstGeom>
            <a:blipFill>
              <a:blip r:embed="rId12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859" name="object 287">
              <a:extLst>
                <a:ext uri="{FF2B5EF4-FFF2-40B4-BE49-F238E27FC236}">
                  <a16:creationId xmlns:a16="http://schemas.microsoft.com/office/drawing/2014/main" id="{A5C2239E-A545-4F15-AE89-486F3A6293FF}"/>
                </a:ext>
              </a:extLst>
            </p:cNvPr>
            <p:cNvSpPr/>
            <p:nvPr/>
          </p:nvSpPr>
          <p:spPr>
            <a:xfrm>
              <a:off x="4098142" y="8246522"/>
              <a:ext cx="25400" cy="12700"/>
            </a:xfrm>
            <a:custGeom>
              <a:avLst/>
              <a:gdLst/>
              <a:ahLst/>
              <a:cxnLst/>
              <a:rect l="l" t="t" r="r" b="b"/>
              <a:pathLst>
                <a:path w="25400" h="12700">
                  <a:moveTo>
                    <a:pt x="0" y="1295"/>
                  </a:moveTo>
                  <a:lnTo>
                    <a:pt x="1282" y="838"/>
                  </a:lnTo>
                  <a:lnTo>
                    <a:pt x="2667" y="596"/>
                  </a:lnTo>
                  <a:lnTo>
                    <a:pt x="3975" y="393"/>
                  </a:lnTo>
                  <a:lnTo>
                    <a:pt x="5549" y="139"/>
                  </a:lnTo>
                  <a:lnTo>
                    <a:pt x="7150" y="0"/>
                  </a:lnTo>
                  <a:lnTo>
                    <a:pt x="8636" y="228"/>
                  </a:lnTo>
                  <a:lnTo>
                    <a:pt x="9385" y="355"/>
                  </a:lnTo>
                  <a:lnTo>
                    <a:pt x="10248" y="368"/>
                  </a:lnTo>
                  <a:lnTo>
                    <a:pt x="10947" y="596"/>
                  </a:lnTo>
                  <a:lnTo>
                    <a:pt x="11938" y="927"/>
                  </a:lnTo>
                  <a:lnTo>
                    <a:pt x="12839" y="1193"/>
                  </a:lnTo>
                  <a:lnTo>
                    <a:pt x="13868" y="1422"/>
                  </a:lnTo>
                  <a:lnTo>
                    <a:pt x="15214" y="1714"/>
                  </a:lnTo>
                  <a:lnTo>
                    <a:pt x="16573" y="2336"/>
                  </a:lnTo>
                  <a:lnTo>
                    <a:pt x="17792" y="2857"/>
                  </a:lnTo>
                  <a:lnTo>
                    <a:pt x="18910" y="3327"/>
                  </a:lnTo>
                  <a:lnTo>
                    <a:pt x="19824" y="4089"/>
                  </a:lnTo>
                  <a:lnTo>
                    <a:pt x="20866" y="4660"/>
                  </a:lnTo>
                  <a:lnTo>
                    <a:pt x="21666" y="5092"/>
                  </a:lnTo>
                  <a:lnTo>
                    <a:pt x="22555" y="5702"/>
                  </a:lnTo>
                  <a:lnTo>
                    <a:pt x="25387" y="11379"/>
                  </a:lnTo>
                  <a:lnTo>
                    <a:pt x="24942" y="11861"/>
                  </a:lnTo>
                  <a:lnTo>
                    <a:pt x="24790" y="12026"/>
                  </a:lnTo>
                  <a:lnTo>
                    <a:pt x="24206" y="12065"/>
                  </a:lnTo>
                  <a:lnTo>
                    <a:pt x="23990" y="12204"/>
                  </a:lnTo>
                  <a:lnTo>
                    <a:pt x="23812" y="11747"/>
                  </a:lnTo>
                  <a:lnTo>
                    <a:pt x="24371" y="11163"/>
                  </a:lnTo>
                  <a:lnTo>
                    <a:pt x="24320" y="10744"/>
                  </a:lnTo>
                  <a:lnTo>
                    <a:pt x="24574" y="9372"/>
                  </a:lnTo>
                  <a:lnTo>
                    <a:pt x="24041" y="8331"/>
                  </a:lnTo>
                  <a:lnTo>
                    <a:pt x="23507" y="7302"/>
                  </a:lnTo>
                  <a:lnTo>
                    <a:pt x="9385" y="673"/>
                  </a:lnTo>
                  <a:lnTo>
                    <a:pt x="6985" y="215"/>
                  </a:lnTo>
                  <a:lnTo>
                    <a:pt x="0" y="1295"/>
                  </a:lnTo>
                  <a:close/>
                </a:path>
              </a:pathLst>
            </a:custGeom>
            <a:ln w="3175">
              <a:solidFill>
                <a:srgbClr val="4C803E"/>
              </a:solidFill>
            </a:ln>
          </p:spPr>
          <p:txBody>
            <a:bodyPr wrap="square" lIns="0" tIns="0" rIns="0" bIns="0" rtlCol="0"/>
            <a:lstStyle/>
            <a:p>
              <a:endParaRPr/>
            </a:p>
          </p:txBody>
        </p:sp>
        <p:sp>
          <p:nvSpPr>
            <p:cNvPr id="6860" name="object 288">
              <a:extLst>
                <a:ext uri="{FF2B5EF4-FFF2-40B4-BE49-F238E27FC236}">
                  <a16:creationId xmlns:a16="http://schemas.microsoft.com/office/drawing/2014/main" id="{D1208585-9927-457A-8BF4-44FA60FED1D7}"/>
                </a:ext>
              </a:extLst>
            </p:cNvPr>
            <p:cNvSpPr/>
            <p:nvPr/>
          </p:nvSpPr>
          <p:spPr>
            <a:xfrm>
              <a:off x="4123135" y="8244522"/>
              <a:ext cx="4960" cy="15100"/>
            </a:xfrm>
            <a:prstGeom prst="rect">
              <a:avLst/>
            </a:prstGeom>
            <a:blipFill>
              <a:blip r:embed="rId125" cstate="print"/>
              <a:stretch>
                <a:fillRect/>
              </a:stretch>
            </a:blipFill>
          </p:spPr>
          <p:txBody>
            <a:bodyPr wrap="square" lIns="0" tIns="0" rIns="0" bIns="0" rtlCol="0"/>
            <a:lstStyle/>
            <a:p>
              <a:endParaRPr/>
            </a:p>
          </p:txBody>
        </p:sp>
        <p:sp>
          <p:nvSpPr>
            <p:cNvPr id="6861" name="object 289">
              <a:extLst>
                <a:ext uri="{FF2B5EF4-FFF2-40B4-BE49-F238E27FC236}">
                  <a16:creationId xmlns:a16="http://schemas.microsoft.com/office/drawing/2014/main" id="{217586DB-C555-4610-8F2F-0A34B9FF909E}"/>
                </a:ext>
              </a:extLst>
            </p:cNvPr>
            <p:cNvSpPr/>
            <p:nvPr/>
          </p:nvSpPr>
          <p:spPr>
            <a:xfrm>
              <a:off x="4123020" y="8244527"/>
              <a:ext cx="5715" cy="15240"/>
            </a:xfrm>
            <a:custGeom>
              <a:avLst/>
              <a:gdLst/>
              <a:ahLst/>
              <a:cxnLst/>
              <a:rect l="l" t="t" r="r" b="b"/>
              <a:pathLst>
                <a:path w="5714" h="15240">
                  <a:moveTo>
                    <a:pt x="1866" y="14414"/>
                  </a:moveTo>
                  <a:lnTo>
                    <a:pt x="1790" y="14605"/>
                  </a:lnTo>
                  <a:lnTo>
                    <a:pt x="2247" y="12992"/>
                  </a:lnTo>
                  <a:lnTo>
                    <a:pt x="1320" y="11557"/>
                  </a:lnTo>
                  <a:lnTo>
                    <a:pt x="1955" y="9867"/>
                  </a:lnTo>
                  <a:lnTo>
                    <a:pt x="2324" y="8877"/>
                  </a:lnTo>
                  <a:lnTo>
                    <a:pt x="3035" y="8013"/>
                  </a:lnTo>
                  <a:lnTo>
                    <a:pt x="3644" y="7124"/>
                  </a:lnTo>
                  <a:lnTo>
                    <a:pt x="4102" y="6464"/>
                  </a:lnTo>
                  <a:lnTo>
                    <a:pt x="5105" y="5486"/>
                  </a:lnTo>
                  <a:lnTo>
                    <a:pt x="5067" y="4648"/>
                  </a:lnTo>
                  <a:lnTo>
                    <a:pt x="4457" y="4546"/>
                  </a:lnTo>
                  <a:lnTo>
                    <a:pt x="2971" y="6540"/>
                  </a:lnTo>
                  <a:lnTo>
                    <a:pt x="2539" y="7061"/>
                  </a:lnTo>
                  <a:lnTo>
                    <a:pt x="1866" y="7861"/>
                  </a:lnTo>
                  <a:lnTo>
                    <a:pt x="2222" y="9372"/>
                  </a:lnTo>
                  <a:lnTo>
                    <a:pt x="1447" y="9944"/>
                  </a:lnTo>
                  <a:lnTo>
                    <a:pt x="1181" y="9842"/>
                  </a:lnTo>
                  <a:lnTo>
                    <a:pt x="914" y="9652"/>
                  </a:lnTo>
                  <a:lnTo>
                    <a:pt x="711" y="9448"/>
                  </a:lnTo>
                  <a:lnTo>
                    <a:pt x="838" y="9029"/>
                  </a:lnTo>
                  <a:lnTo>
                    <a:pt x="800" y="8648"/>
                  </a:lnTo>
                  <a:lnTo>
                    <a:pt x="888" y="8216"/>
                  </a:lnTo>
                  <a:lnTo>
                    <a:pt x="1015" y="7581"/>
                  </a:lnTo>
                  <a:lnTo>
                    <a:pt x="1320" y="7213"/>
                  </a:lnTo>
                  <a:lnTo>
                    <a:pt x="1625" y="6654"/>
                  </a:lnTo>
                  <a:lnTo>
                    <a:pt x="1892" y="6146"/>
                  </a:lnTo>
                  <a:lnTo>
                    <a:pt x="2019" y="5575"/>
                  </a:lnTo>
                  <a:lnTo>
                    <a:pt x="2311" y="5054"/>
                  </a:lnTo>
                  <a:lnTo>
                    <a:pt x="2578" y="4572"/>
                  </a:lnTo>
                  <a:lnTo>
                    <a:pt x="3022" y="4267"/>
                  </a:lnTo>
                  <a:lnTo>
                    <a:pt x="2870" y="3657"/>
                  </a:lnTo>
                  <a:lnTo>
                    <a:pt x="2451" y="4025"/>
                  </a:lnTo>
                  <a:lnTo>
                    <a:pt x="2247" y="4572"/>
                  </a:lnTo>
                  <a:lnTo>
                    <a:pt x="1866" y="4965"/>
                  </a:lnTo>
                  <a:lnTo>
                    <a:pt x="1587" y="4330"/>
                  </a:lnTo>
                  <a:lnTo>
                    <a:pt x="2400" y="3149"/>
                  </a:lnTo>
                  <a:lnTo>
                    <a:pt x="2463" y="2400"/>
                  </a:lnTo>
                  <a:lnTo>
                    <a:pt x="2539" y="1562"/>
                  </a:lnTo>
                  <a:lnTo>
                    <a:pt x="2527" y="825"/>
                  </a:lnTo>
                  <a:lnTo>
                    <a:pt x="2539" y="0"/>
                  </a:lnTo>
                  <a:lnTo>
                    <a:pt x="1917" y="1270"/>
                  </a:lnTo>
                  <a:lnTo>
                    <a:pt x="1231" y="2768"/>
                  </a:lnTo>
                  <a:lnTo>
                    <a:pt x="901" y="4102"/>
                  </a:lnTo>
                  <a:lnTo>
                    <a:pt x="622" y="5181"/>
                  </a:lnTo>
                  <a:lnTo>
                    <a:pt x="596" y="6299"/>
                  </a:lnTo>
                  <a:lnTo>
                    <a:pt x="330" y="7366"/>
                  </a:lnTo>
                  <a:lnTo>
                    <a:pt x="0" y="8597"/>
                  </a:lnTo>
                  <a:lnTo>
                    <a:pt x="38" y="9601"/>
                  </a:lnTo>
                  <a:lnTo>
                    <a:pt x="304" y="10756"/>
                  </a:lnTo>
                  <a:lnTo>
                    <a:pt x="507" y="11645"/>
                  </a:lnTo>
                  <a:lnTo>
                    <a:pt x="1028" y="13284"/>
                  </a:lnTo>
                  <a:lnTo>
                    <a:pt x="761" y="14071"/>
                  </a:lnTo>
                  <a:lnTo>
                    <a:pt x="977" y="14414"/>
                  </a:lnTo>
                  <a:lnTo>
                    <a:pt x="1079" y="14973"/>
                  </a:lnTo>
                  <a:lnTo>
                    <a:pt x="1371" y="15100"/>
                  </a:lnTo>
                  <a:lnTo>
                    <a:pt x="1181" y="15087"/>
                  </a:lnTo>
                  <a:lnTo>
                    <a:pt x="1854" y="14427"/>
                  </a:lnTo>
                  <a:close/>
                </a:path>
              </a:pathLst>
            </a:custGeom>
            <a:ln w="3175">
              <a:solidFill>
                <a:srgbClr val="4C803E"/>
              </a:solidFill>
            </a:ln>
          </p:spPr>
          <p:txBody>
            <a:bodyPr wrap="square" lIns="0" tIns="0" rIns="0" bIns="0" rtlCol="0"/>
            <a:lstStyle/>
            <a:p>
              <a:endParaRPr/>
            </a:p>
          </p:txBody>
        </p:sp>
        <p:sp>
          <p:nvSpPr>
            <p:cNvPr id="6862" name="object 290">
              <a:extLst>
                <a:ext uri="{FF2B5EF4-FFF2-40B4-BE49-F238E27FC236}">
                  <a16:creationId xmlns:a16="http://schemas.microsoft.com/office/drawing/2014/main" id="{A7BD0363-66BF-4333-8DAD-0938F06B109E}"/>
                </a:ext>
              </a:extLst>
            </p:cNvPr>
            <p:cNvSpPr/>
            <p:nvPr/>
          </p:nvSpPr>
          <p:spPr>
            <a:xfrm>
              <a:off x="4118864" y="8231149"/>
              <a:ext cx="33807" cy="26250"/>
            </a:xfrm>
            <a:prstGeom prst="rect">
              <a:avLst/>
            </a:prstGeom>
            <a:blipFill>
              <a:blip r:embed="rId12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863" name="object 291">
              <a:extLst>
                <a:ext uri="{FF2B5EF4-FFF2-40B4-BE49-F238E27FC236}">
                  <a16:creationId xmlns:a16="http://schemas.microsoft.com/office/drawing/2014/main" id="{72C6EE6B-E55E-4D06-94EE-9E02CAD4CE52}"/>
                </a:ext>
              </a:extLst>
            </p:cNvPr>
            <p:cNvSpPr/>
            <p:nvPr/>
          </p:nvSpPr>
          <p:spPr>
            <a:xfrm>
              <a:off x="4118870" y="8230848"/>
              <a:ext cx="34290" cy="26670"/>
            </a:xfrm>
            <a:custGeom>
              <a:avLst/>
              <a:gdLst/>
              <a:ahLst/>
              <a:cxnLst/>
              <a:rect l="l" t="t" r="r" b="b"/>
              <a:pathLst>
                <a:path w="34289" h="26670">
                  <a:moveTo>
                    <a:pt x="30987" y="10248"/>
                  </a:moveTo>
                  <a:lnTo>
                    <a:pt x="33794" y="13754"/>
                  </a:lnTo>
                  <a:lnTo>
                    <a:pt x="31457" y="14478"/>
                  </a:lnTo>
                  <a:lnTo>
                    <a:pt x="28930" y="15240"/>
                  </a:lnTo>
                  <a:lnTo>
                    <a:pt x="30416" y="17538"/>
                  </a:lnTo>
                  <a:lnTo>
                    <a:pt x="30187" y="17576"/>
                  </a:lnTo>
                  <a:lnTo>
                    <a:pt x="29870" y="19456"/>
                  </a:lnTo>
                  <a:lnTo>
                    <a:pt x="29552" y="21336"/>
                  </a:lnTo>
                  <a:lnTo>
                    <a:pt x="28486" y="21069"/>
                  </a:lnTo>
                  <a:lnTo>
                    <a:pt x="27685" y="22186"/>
                  </a:lnTo>
                  <a:lnTo>
                    <a:pt x="27343" y="22656"/>
                  </a:lnTo>
                  <a:lnTo>
                    <a:pt x="27990" y="23952"/>
                  </a:lnTo>
                  <a:lnTo>
                    <a:pt x="27482" y="24257"/>
                  </a:lnTo>
                  <a:lnTo>
                    <a:pt x="26669" y="24739"/>
                  </a:lnTo>
                  <a:lnTo>
                    <a:pt x="25463" y="23622"/>
                  </a:lnTo>
                  <a:lnTo>
                    <a:pt x="24764" y="23964"/>
                  </a:lnTo>
                  <a:lnTo>
                    <a:pt x="23253" y="24701"/>
                  </a:lnTo>
                  <a:lnTo>
                    <a:pt x="23774" y="25374"/>
                  </a:lnTo>
                  <a:lnTo>
                    <a:pt x="22656" y="26555"/>
                  </a:lnTo>
                  <a:lnTo>
                    <a:pt x="21513" y="25044"/>
                  </a:lnTo>
                  <a:lnTo>
                    <a:pt x="20866" y="23406"/>
                  </a:lnTo>
                  <a:lnTo>
                    <a:pt x="18681" y="22567"/>
                  </a:lnTo>
                  <a:lnTo>
                    <a:pt x="18249" y="23241"/>
                  </a:lnTo>
                  <a:lnTo>
                    <a:pt x="17640" y="23545"/>
                  </a:lnTo>
                  <a:lnTo>
                    <a:pt x="17792" y="24574"/>
                  </a:lnTo>
                  <a:lnTo>
                    <a:pt x="16141" y="23888"/>
                  </a:lnTo>
                  <a:lnTo>
                    <a:pt x="16433" y="22948"/>
                  </a:lnTo>
                  <a:lnTo>
                    <a:pt x="15176" y="22009"/>
                  </a:lnTo>
                  <a:lnTo>
                    <a:pt x="13322" y="20637"/>
                  </a:lnTo>
                  <a:lnTo>
                    <a:pt x="14262" y="21209"/>
                  </a:lnTo>
                  <a:lnTo>
                    <a:pt x="11696" y="21247"/>
                  </a:lnTo>
                  <a:lnTo>
                    <a:pt x="10159" y="21272"/>
                  </a:lnTo>
                  <a:lnTo>
                    <a:pt x="8877" y="21666"/>
                  </a:lnTo>
                  <a:lnTo>
                    <a:pt x="7150" y="20269"/>
                  </a:lnTo>
                  <a:lnTo>
                    <a:pt x="4825" y="18364"/>
                  </a:lnTo>
                  <a:lnTo>
                    <a:pt x="6515" y="18491"/>
                  </a:lnTo>
                  <a:lnTo>
                    <a:pt x="5829" y="16471"/>
                  </a:lnTo>
                  <a:lnTo>
                    <a:pt x="4902" y="13754"/>
                  </a:lnTo>
                  <a:lnTo>
                    <a:pt x="1981" y="12331"/>
                  </a:lnTo>
                  <a:lnTo>
                    <a:pt x="876" y="9359"/>
                  </a:lnTo>
                  <a:lnTo>
                    <a:pt x="0" y="6997"/>
                  </a:lnTo>
                  <a:lnTo>
                    <a:pt x="12" y="4991"/>
                  </a:lnTo>
                  <a:lnTo>
                    <a:pt x="2387" y="4292"/>
                  </a:lnTo>
                  <a:lnTo>
                    <a:pt x="3314" y="4025"/>
                  </a:lnTo>
                  <a:lnTo>
                    <a:pt x="4508" y="4521"/>
                  </a:lnTo>
                  <a:lnTo>
                    <a:pt x="5333" y="4076"/>
                  </a:lnTo>
                  <a:lnTo>
                    <a:pt x="6349" y="3517"/>
                  </a:lnTo>
                  <a:lnTo>
                    <a:pt x="6388" y="1778"/>
                  </a:lnTo>
                  <a:lnTo>
                    <a:pt x="7302" y="1104"/>
                  </a:lnTo>
                  <a:lnTo>
                    <a:pt x="8775" y="0"/>
                  </a:lnTo>
                  <a:lnTo>
                    <a:pt x="11429" y="266"/>
                  </a:lnTo>
                  <a:lnTo>
                    <a:pt x="13665" y="520"/>
                  </a:lnTo>
                  <a:lnTo>
                    <a:pt x="15532" y="723"/>
                  </a:lnTo>
                  <a:lnTo>
                    <a:pt x="16370" y="698"/>
                  </a:lnTo>
                  <a:lnTo>
                    <a:pt x="17894" y="546"/>
                  </a:lnTo>
                  <a:lnTo>
                    <a:pt x="19672" y="393"/>
                  </a:lnTo>
                  <a:lnTo>
                    <a:pt x="20015" y="330"/>
                  </a:lnTo>
                  <a:lnTo>
                    <a:pt x="22072" y="1104"/>
                  </a:lnTo>
                  <a:lnTo>
                    <a:pt x="24498" y="2019"/>
                  </a:lnTo>
                  <a:lnTo>
                    <a:pt x="28981" y="4762"/>
                  </a:lnTo>
                  <a:lnTo>
                    <a:pt x="27927" y="7429"/>
                  </a:lnTo>
                  <a:lnTo>
                    <a:pt x="30987" y="10248"/>
                  </a:lnTo>
                  <a:close/>
                </a:path>
              </a:pathLst>
            </a:custGeom>
            <a:ln w="3175">
              <a:solidFill>
                <a:srgbClr val="7B634B"/>
              </a:solidFill>
            </a:ln>
          </p:spPr>
          <p:txBody>
            <a:bodyPr wrap="square" lIns="0" tIns="0" rIns="0" bIns="0" rtlCol="0"/>
            <a:lstStyle/>
            <a:p>
              <a:endParaRPr/>
            </a:p>
          </p:txBody>
        </p:sp>
        <p:sp>
          <p:nvSpPr>
            <p:cNvPr id="6864" name="object 292">
              <a:extLst>
                <a:ext uri="{FF2B5EF4-FFF2-40B4-BE49-F238E27FC236}">
                  <a16:creationId xmlns:a16="http://schemas.microsoft.com/office/drawing/2014/main" id="{8376EA01-39F0-4DA5-961F-9ED7DA9B0E32}"/>
                </a:ext>
              </a:extLst>
            </p:cNvPr>
            <p:cNvSpPr/>
            <p:nvPr/>
          </p:nvSpPr>
          <p:spPr>
            <a:xfrm>
              <a:off x="4125315" y="8248599"/>
              <a:ext cx="9461" cy="9004"/>
            </a:xfrm>
            <a:prstGeom prst="rect">
              <a:avLst/>
            </a:prstGeom>
            <a:blipFill>
              <a:blip r:embed="rId127" cstate="print"/>
              <a:stretch>
                <a:fillRect/>
              </a:stretch>
            </a:blipFill>
          </p:spPr>
          <p:txBody>
            <a:bodyPr wrap="square" lIns="0" tIns="0" rIns="0" bIns="0" rtlCol="0"/>
            <a:lstStyle/>
            <a:p>
              <a:endParaRPr/>
            </a:p>
          </p:txBody>
        </p:sp>
        <p:sp>
          <p:nvSpPr>
            <p:cNvPr id="6865" name="object 293">
              <a:extLst>
                <a:ext uri="{FF2B5EF4-FFF2-40B4-BE49-F238E27FC236}">
                  <a16:creationId xmlns:a16="http://schemas.microsoft.com/office/drawing/2014/main" id="{4174E935-4E29-4866-8F0E-D93742FF2B4F}"/>
                </a:ext>
              </a:extLst>
            </p:cNvPr>
            <p:cNvSpPr/>
            <p:nvPr/>
          </p:nvSpPr>
          <p:spPr>
            <a:xfrm>
              <a:off x="4125310" y="8248604"/>
              <a:ext cx="9525" cy="9525"/>
            </a:xfrm>
            <a:custGeom>
              <a:avLst/>
              <a:gdLst/>
              <a:ahLst/>
              <a:cxnLst/>
              <a:rect l="l" t="t" r="r" b="b"/>
              <a:pathLst>
                <a:path w="9525" h="9525">
                  <a:moveTo>
                    <a:pt x="7404" y="8623"/>
                  </a:moveTo>
                  <a:lnTo>
                    <a:pt x="7200" y="8788"/>
                  </a:lnTo>
                  <a:lnTo>
                    <a:pt x="7061" y="8801"/>
                  </a:lnTo>
                  <a:lnTo>
                    <a:pt x="6883" y="8953"/>
                  </a:lnTo>
                  <a:lnTo>
                    <a:pt x="7467" y="8864"/>
                  </a:lnTo>
                  <a:lnTo>
                    <a:pt x="8623" y="7556"/>
                  </a:lnTo>
                  <a:lnTo>
                    <a:pt x="8940" y="6845"/>
                  </a:lnTo>
                  <a:lnTo>
                    <a:pt x="8648" y="6705"/>
                  </a:lnTo>
                  <a:lnTo>
                    <a:pt x="8356" y="6273"/>
                  </a:lnTo>
                  <a:lnTo>
                    <a:pt x="8077" y="6146"/>
                  </a:lnTo>
                  <a:lnTo>
                    <a:pt x="8470" y="5384"/>
                  </a:lnTo>
                  <a:lnTo>
                    <a:pt x="9080" y="4711"/>
                  </a:lnTo>
                  <a:lnTo>
                    <a:pt x="9474" y="3949"/>
                  </a:lnTo>
                  <a:lnTo>
                    <a:pt x="9093" y="3759"/>
                  </a:lnTo>
                  <a:lnTo>
                    <a:pt x="8928" y="3479"/>
                  </a:lnTo>
                  <a:lnTo>
                    <a:pt x="8470" y="3517"/>
                  </a:lnTo>
                  <a:lnTo>
                    <a:pt x="8255" y="2870"/>
                  </a:lnTo>
                  <a:lnTo>
                    <a:pt x="8369" y="2159"/>
                  </a:lnTo>
                  <a:lnTo>
                    <a:pt x="8585" y="1524"/>
                  </a:lnTo>
                  <a:lnTo>
                    <a:pt x="8191" y="1244"/>
                  </a:lnTo>
                  <a:lnTo>
                    <a:pt x="7683" y="1562"/>
                  </a:lnTo>
                  <a:lnTo>
                    <a:pt x="7353" y="1295"/>
                  </a:lnTo>
                  <a:lnTo>
                    <a:pt x="7010" y="1028"/>
                  </a:lnTo>
                  <a:lnTo>
                    <a:pt x="7010" y="406"/>
                  </a:lnTo>
                  <a:lnTo>
                    <a:pt x="6781" y="0"/>
                  </a:lnTo>
                  <a:lnTo>
                    <a:pt x="6616" y="139"/>
                  </a:lnTo>
                  <a:lnTo>
                    <a:pt x="6286" y="152"/>
                  </a:lnTo>
                  <a:lnTo>
                    <a:pt x="6096" y="431"/>
                  </a:lnTo>
                  <a:lnTo>
                    <a:pt x="4927" y="165"/>
                  </a:lnTo>
                  <a:lnTo>
                    <a:pt x="3378" y="165"/>
                  </a:lnTo>
                  <a:lnTo>
                    <a:pt x="2197" y="457"/>
                  </a:lnTo>
                  <a:lnTo>
                    <a:pt x="2336" y="1549"/>
                  </a:lnTo>
                  <a:lnTo>
                    <a:pt x="927" y="1447"/>
                  </a:lnTo>
                  <a:lnTo>
                    <a:pt x="444" y="2400"/>
                  </a:lnTo>
                  <a:lnTo>
                    <a:pt x="0" y="3302"/>
                  </a:lnTo>
                  <a:lnTo>
                    <a:pt x="190" y="4051"/>
                  </a:lnTo>
                  <a:lnTo>
                    <a:pt x="406" y="4991"/>
                  </a:lnTo>
                  <a:lnTo>
                    <a:pt x="876" y="7150"/>
                  </a:lnTo>
                  <a:lnTo>
                    <a:pt x="3644" y="7124"/>
                  </a:lnTo>
                  <a:lnTo>
                    <a:pt x="4254" y="8991"/>
                  </a:lnTo>
                  <a:lnTo>
                    <a:pt x="7404" y="8623"/>
                  </a:lnTo>
                  <a:close/>
                </a:path>
              </a:pathLst>
            </a:custGeom>
            <a:ln w="3175">
              <a:solidFill>
                <a:srgbClr val="7B634B"/>
              </a:solidFill>
            </a:ln>
          </p:spPr>
          <p:txBody>
            <a:bodyPr wrap="square" lIns="0" tIns="0" rIns="0" bIns="0" rtlCol="0"/>
            <a:lstStyle/>
            <a:p>
              <a:endParaRPr/>
            </a:p>
          </p:txBody>
        </p:sp>
        <p:sp>
          <p:nvSpPr>
            <p:cNvPr id="6866" name="object 294">
              <a:extLst>
                <a:ext uri="{FF2B5EF4-FFF2-40B4-BE49-F238E27FC236}">
                  <a16:creationId xmlns:a16="http://schemas.microsoft.com/office/drawing/2014/main" id="{58F68BB1-29E7-4209-ADCD-56A37D5006D8}"/>
                </a:ext>
              </a:extLst>
            </p:cNvPr>
            <p:cNvSpPr/>
            <p:nvPr/>
          </p:nvSpPr>
          <p:spPr>
            <a:xfrm>
              <a:off x="4146435" y="8230945"/>
              <a:ext cx="14096" cy="17335"/>
            </a:xfrm>
            <a:prstGeom prst="rect">
              <a:avLst/>
            </a:prstGeom>
            <a:blipFill>
              <a:blip r:embed="rId12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867" name="object 295">
              <a:extLst>
                <a:ext uri="{FF2B5EF4-FFF2-40B4-BE49-F238E27FC236}">
                  <a16:creationId xmlns:a16="http://schemas.microsoft.com/office/drawing/2014/main" id="{F60C3C77-F750-491B-B073-54D887AD3C01}"/>
                </a:ext>
              </a:extLst>
            </p:cNvPr>
            <p:cNvSpPr/>
            <p:nvPr/>
          </p:nvSpPr>
          <p:spPr>
            <a:xfrm>
              <a:off x="4146435" y="8230943"/>
              <a:ext cx="14604" cy="17780"/>
            </a:xfrm>
            <a:custGeom>
              <a:avLst/>
              <a:gdLst/>
              <a:ahLst/>
              <a:cxnLst/>
              <a:rect l="l" t="t" r="r" b="b"/>
              <a:pathLst>
                <a:path w="14604" h="17779">
                  <a:moveTo>
                    <a:pt x="14097" y="15354"/>
                  </a:moveTo>
                  <a:lnTo>
                    <a:pt x="12674" y="17056"/>
                  </a:lnTo>
                  <a:lnTo>
                    <a:pt x="8940" y="17348"/>
                  </a:lnTo>
                  <a:lnTo>
                    <a:pt x="6921" y="16509"/>
                  </a:lnTo>
                  <a:lnTo>
                    <a:pt x="6400" y="16294"/>
                  </a:lnTo>
                  <a:lnTo>
                    <a:pt x="6057" y="15735"/>
                  </a:lnTo>
                  <a:lnTo>
                    <a:pt x="5524" y="15481"/>
                  </a:lnTo>
                  <a:lnTo>
                    <a:pt x="4953" y="15214"/>
                  </a:lnTo>
                  <a:lnTo>
                    <a:pt x="4483" y="15252"/>
                  </a:lnTo>
                  <a:lnTo>
                    <a:pt x="3987" y="14909"/>
                  </a:lnTo>
                  <a:lnTo>
                    <a:pt x="3200" y="14376"/>
                  </a:lnTo>
                  <a:lnTo>
                    <a:pt x="1981" y="13157"/>
                  </a:lnTo>
                  <a:lnTo>
                    <a:pt x="1460" y="12357"/>
                  </a:lnTo>
                  <a:lnTo>
                    <a:pt x="0" y="10185"/>
                  </a:lnTo>
                  <a:lnTo>
                    <a:pt x="3289" y="7607"/>
                  </a:lnTo>
                  <a:lnTo>
                    <a:pt x="4178" y="5778"/>
                  </a:lnTo>
                  <a:lnTo>
                    <a:pt x="5156" y="3733"/>
                  </a:lnTo>
                  <a:lnTo>
                    <a:pt x="5842" y="1396"/>
                  </a:lnTo>
                  <a:lnTo>
                    <a:pt x="7607" y="0"/>
                  </a:lnTo>
                  <a:lnTo>
                    <a:pt x="8864" y="673"/>
                  </a:lnTo>
                  <a:lnTo>
                    <a:pt x="9766" y="3111"/>
                  </a:lnTo>
                  <a:lnTo>
                    <a:pt x="10401" y="4317"/>
                  </a:lnTo>
                  <a:lnTo>
                    <a:pt x="11214" y="5880"/>
                  </a:lnTo>
                  <a:lnTo>
                    <a:pt x="12115" y="7607"/>
                  </a:lnTo>
                  <a:lnTo>
                    <a:pt x="12649" y="9232"/>
                  </a:lnTo>
                  <a:lnTo>
                    <a:pt x="14097" y="15354"/>
                  </a:lnTo>
                  <a:close/>
                </a:path>
              </a:pathLst>
            </a:custGeom>
            <a:ln w="3175">
              <a:solidFill>
                <a:srgbClr val="7B634B"/>
              </a:solidFill>
            </a:ln>
          </p:spPr>
          <p:txBody>
            <a:bodyPr wrap="square" lIns="0" tIns="0" rIns="0" bIns="0" rtlCol="0"/>
            <a:lstStyle/>
            <a:p>
              <a:endParaRPr/>
            </a:p>
          </p:txBody>
        </p:sp>
        <p:sp>
          <p:nvSpPr>
            <p:cNvPr id="6868" name="object 296">
              <a:extLst>
                <a:ext uri="{FF2B5EF4-FFF2-40B4-BE49-F238E27FC236}">
                  <a16:creationId xmlns:a16="http://schemas.microsoft.com/office/drawing/2014/main" id="{91D3DAE0-5A45-4011-AA86-75CB91C3B459}"/>
                </a:ext>
              </a:extLst>
            </p:cNvPr>
            <p:cNvSpPr/>
            <p:nvPr/>
          </p:nvSpPr>
          <p:spPr>
            <a:xfrm>
              <a:off x="4152861" y="8231352"/>
              <a:ext cx="11595" cy="15646"/>
            </a:xfrm>
            <a:prstGeom prst="rect">
              <a:avLst/>
            </a:prstGeom>
            <a:blipFill>
              <a:blip r:embed="rId12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869" name="object 297">
              <a:extLst>
                <a:ext uri="{FF2B5EF4-FFF2-40B4-BE49-F238E27FC236}">
                  <a16:creationId xmlns:a16="http://schemas.microsoft.com/office/drawing/2014/main" id="{20970967-0ACA-429B-9C20-D80451F1A638}"/>
                </a:ext>
              </a:extLst>
            </p:cNvPr>
            <p:cNvSpPr/>
            <p:nvPr/>
          </p:nvSpPr>
          <p:spPr>
            <a:xfrm>
              <a:off x="4152855" y="8231350"/>
              <a:ext cx="12065" cy="15875"/>
            </a:xfrm>
            <a:custGeom>
              <a:avLst/>
              <a:gdLst/>
              <a:ahLst/>
              <a:cxnLst/>
              <a:rect l="l" t="t" r="r" b="b"/>
              <a:pathLst>
                <a:path w="12064" h="15875">
                  <a:moveTo>
                    <a:pt x="1244" y="0"/>
                  </a:moveTo>
                  <a:lnTo>
                    <a:pt x="1460" y="977"/>
                  </a:lnTo>
                  <a:lnTo>
                    <a:pt x="1016" y="2349"/>
                  </a:lnTo>
                  <a:lnTo>
                    <a:pt x="762" y="3327"/>
                  </a:lnTo>
                  <a:lnTo>
                    <a:pt x="571" y="4025"/>
                  </a:lnTo>
                  <a:lnTo>
                    <a:pt x="0" y="5130"/>
                  </a:lnTo>
                  <a:lnTo>
                    <a:pt x="101" y="5803"/>
                  </a:lnTo>
                  <a:lnTo>
                    <a:pt x="889" y="5384"/>
                  </a:lnTo>
                  <a:lnTo>
                    <a:pt x="2578" y="5207"/>
                  </a:lnTo>
                  <a:lnTo>
                    <a:pt x="3403" y="5359"/>
                  </a:lnTo>
                  <a:lnTo>
                    <a:pt x="2832" y="6057"/>
                  </a:lnTo>
                  <a:lnTo>
                    <a:pt x="2273" y="6781"/>
                  </a:lnTo>
                  <a:lnTo>
                    <a:pt x="1854" y="7594"/>
                  </a:lnTo>
                  <a:lnTo>
                    <a:pt x="1587" y="8089"/>
                  </a:lnTo>
                  <a:lnTo>
                    <a:pt x="698" y="9220"/>
                  </a:lnTo>
                  <a:lnTo>
                    <a:pt x="812" y="9817"/>
                  </a:lnTo>
                  <a:lnTo>
                    <a:pt x="939" y="10464"/>
                  </a:lnTo>
                  <a:lnTo>
                    <a:pt x="2768" y="11036"/>
                  </a:lnTo>
                  <a:lnTo>
                    <a:pt x="3263" y="11544"/>
                  </a:lnTo>
                  <a:lnTo>
                    <a:pt x="3949" y="12230"/>
                  </a:lnTo>
                  <a:lnTo>
                    <a:pt x="3225" y="12369"/>
                  </a:lnTo>
                  <a:lnTo>
                    <a:pt x="3479" y="12992"/>
                  </a:lnTo>
                  <a:lnTo>
                    <a:pt x="3695" y="13550"/>
                  </a:lnTo>
                  <a:lnTo>
                    <a:pt x="4533" y="13335"/>
                  </a:lnTo>
                  <a:lnTo>
                    <a:pt x="5029" y="13576"/>
                  </a:lnTo>
                  <a:lnTo>
                    <a:pt x="5969" y="14020"/>
                  </a:lnTo>
                  <a:lnTo>
                    <a:pt x="7302" y="14846"/>
                  </a:lnTo>
                  <a:lnTo>
                    <a:pt x="8001" y="15646"/>
                  </a:lnTo>
                  <a:lnTo>
                    <a:pt x="8267" y="15138"/>
                  </a:lnTo>
                  <a:lnTo>
                    <a:pt x="8623" y="13970"/>
                  </a:lnTo>
                  <a:lnTo>
                    <a:pt x="9105" y="13690"/>
                  </a:lnTo>
                  <a:lnTo>
                    <a:pt x="9804" y="13309"/>
                  </a:lnTo>
                  <a:lnTo>
                    <a:pt x="10820" y="13868"/>
                  </a:lnTo>
                  <a:lnTo>
                    <a:pt x="11607" y="13347"/>
                  </a:lnTo>
                  <a:lnTo>
                    <a:pt x="10604" y="11963"/>
                  </a:lnTo>
                  <a:lnTo>
                    <a:pt x="8623" y="10934"/>
                  </a:lnTo>
                  <a:lnTo>
                    <a:pt x="8407" y="9207"/>
                  </a:lnTo>
                  <a:lnTo>
                    <a:pt x="8204" y="7620"/>
                  </a:lnTo>
                  <a:lnTo>
                    <a:pt x="9055" y="6032"/>
                  </a:lnTo>
                  <a:lnTo>
                    <a:pt x="9067" y="4483"/>
                  </a:lnTo>
                  <a:lnTo>
                    <a:pt x="7924" y="4356"/>
                  </a:lnTo>
                  <a:lnTo>
                    <a:pt x="6489" y="4749"/>
                  </a:lnTo>
                  <a:lnTo>
                    <a:pt x="5499" y="3975"/>
                  </a:lnTo>
                  <a:lnTo>
                    <a:pt x="4775" y="3416"/>
                  </a:lnTo>
                  <a:lnTo>
                    <a:pt x="4292" y="2438"/>
                  </a:lnTo>
                  <a:lnTo>
                    <a:pt x="3606" y="1752"/>
                  </a:lnTo>
                  <a:lnTo>
                    <a:pt x="1244" y="0"/>
                  </a:lnTo>
                  <a:close/>
                </a:path>
              </a:pathLst>
            </a:custGeom>
            <a:ln w="3175">
              <a:solidFill>
                <a:srgbClr val="7B634B"/>
              </a:solidFill>
            </a:ln>
          </p:spPr>
          <p:txBody>
            <a:bodyPr wrap="square" lIns="0" tIns="0" rIns="0" bIns="0" rtlCol="0"/>
            <a:lstStyle/>
            <a:p>
              <a:endParaRPr/>
            </a:p>
          </p:txBody>
        </p:sp>
        <p:sp>
          <p:nvSpPr>
            <p:cNvPr id="6870" name="object 298">
              <a:extLst>
                <a:ext uri="{FF2B5EF4-FFF2-40B4-BE49-F238E27FC236}">
                  <a16:creationId xmlns:a16="http://schemas.microsoft.com/office/drawing/2014/main" id="{61D10BB5-C4EA-4BDB-96A6-8383E8ED5C50}"/>
                </a:ext>
              </a:extLst>
            </p:cNvPr>
            <p:cNvSpPr/>
            <p:nvPr/>
          </p:nvSpPr>
          <p:spPr>
            <a:xfrm>
              <a:off x="4154647" y="8236978"/>
              <a:ext cx="5796" cy="7467"/>
            </a:xfrm>
            <a:prstGeom prst="rect">
              <a:avLst/>
            </a:prstGeom>
            <a:blipFill>
              <a:blip r:embed="rId130" cstate="print"/>
              <a:stretch>
                <a:fillRect/>
              </a:stretch>
            </a:blipFill>
          </p:spPr>
          <p:txBody>
            <a:bodyPr wrap="square" lIns="0" tIns="0" rIns="0" bIns="0" rtlCol="0"/>
            <a:lstStyle/>
            <a:p>
              <a:endParaRPr/>
            </a:p>
          </p:txBody>
        </p:sp>
        <p:sp>
          <p:nvSpPr>
            <p:cNvPr id="6871" name="object 299">
              <a:extLst>
                <a:ext uri="{FF2B5EF4-FFF2-40B4-BE49-F238E27FC236}">
                  <a16:creationId xmlns:a16="http://schemas.microsoft.com/office/drawing/2014/main" id="{4DCB251D-7C70-4347-8710-302845813A93}"/>
                </a:ext>
              </a:extLst>
            </p:cNvPr>
            <p:cNvSpPr/>
            <p:nvPr/>
          </p:nvSpPr>
          <p:spPr>
            <a:xfrm>
              <a:off x="4154640" y="8236896"/>
              <a:ext cx="6350" cy="7620"/>
            </a:xfrm>
            <a:custGeom>
              <a:avLst/>
              <a:gdLst/>
              <a:ahLst/>
              <a:cxnLst/>
              <a:rect l="l" t="t" r="r" b="b"/>
              <a:pathLst>
                <a:path w="6350" h="7620">
                  <a:moveTo>
                    <a:pt x="1816" y="317"/>
                  </a:moveTo>
                  <a:lnTo>
                    <a:pt x="2133" y="101"/>
                  </a:lnTo>
                  <a:lnTo>
                    <a:pt x="2527" y="0"/>
                  </a:lnTo>
                  <a:lnTo>
                    <a:pt x="2870" y="139"/>
                  </a:lnTo>
                  <a:lnTo>
                    <a:pt x="2616" y="596"/>
                  </a:lnTo>
                  <a:lnTo>
                    <a:pt x="2705" y="1066"/>
                  </a:lnTo>
                  <a:lnTo>
                    <a:pt x="2819" y="1524"/>
                  </a:lnTo>
                  <a:lnTo>
                    <a:pt x="4038" y="1117"/>
                  </a:lnTo>
                  <a:lnTo>
                    <a:pt x="4178" y="2311"/>
                  </a:lnTo>
                  <a:lnTo>
                    <a:pt x="4813" y="2946"/>
                  </a:lnTo>
                  <a:lnTo>
                    <a:pt x="4991" y="3124"/>
                  </a:lnTo>
                  <a:lnTo>
                    <a:pt x="5791" y="3251"/>
                  </a:lnTo>
                  <a:lnTo>
                    <a:pt x="5549" y="3822"/>
                  </a:lnTo>
                  <a:lnTo>
                    <a:pt x="5422" y="4114"/>
                  </a:lnTo>
                  <a:lnTo>
                    <a:pt x="4368" y="4000"/>
                  </a:lnTo>
                  <a:lnTo>
                    <a:pt x="4076" y="4102"/>
                  </a:lnTo>
                  <a:lnTo>
                    <a:pt x="4495" y="4838"/>
                  </a:lnTo>
                  <a:lnTo>
                    <a:pt x="5257" y="4851"/>
                  </a:lnTo>
                  <a:lnTo>
                    <a:pt x="5714" y="5562"/>
                  </a:lnTo>
                  <a:lnTo>
                    <a:pt x="4419" y="5816"/>
                  </a:lnTo>
                  <a:lnTo>
                    <a:pt x="5676" y="6934"/>
                  </a:lnTo>
                  <a:lnTo>
                    <a:pt x="5613" y="7556"/>
                  </a:lnTo>
                  <a:lnTo>
                    <a:pt x="5054" y="7188"/>
                  </a:lnTo>
                  <a:lnTo>
                    <a:pt x="4673" y="7620"/>
                  </a:lnTo>
                  <a:lnTo>
                    <a:pt x="4203" y="7493"/>
                  </a:lnTo>
                  <a:lnTo>
                    <a:pt x="3517" y="7327"/>
                  </a:lnTo>
                  <a:lnTo>
                    <a:pt x="3733" y="7086"/>
                  </a:lnTo>
                  <a:lnTo>
                    <a:pt x="3543" y="6489"/>
                  </a:lnTo>
                  <a:lnTo>
                    <a:pt x="3416" y="6096"/>
                  </a:lnTo>
                  <a:lnTo>
                    <a:pt x="3327" y="5524"/>
                  </a:lnTo>
                  <a:lnTo>
                    <a:pt x="2908" y="5219"/>
                  </a:lnTo>
                  <a:lnTo>
                    <a:pt x="2336" y="4813"/>
                  </a:lnTo>
                  <a:lnTo>
                    <a:pt x="2222" y="5207"/>
                  </a:lnTo>
                  <a:lnTo>
                    <a:pt x="1612" y="5181"/>
                  </a:lnTo>
                  <a:lnTo>
                    <a:pt x="292" y="5143"/>
                  </a:lnTo>
                  <a:lnTo>
                    <a:pt x="0" y="4076"/>
                  </a:lnTo>
                  <a:lnTo>
                    <a:pt x="342" y="2959"/>
                  </a:lnTo>
                  <a:lnTo>
                    <a:pt x="507" y="2387"/>
                  </a:lnTo>
                  <a:lnTo>
                    <a:pt x="977" y="2057"/>
                  </a:lnTo>
                  <a:lnTo>
                    <a:pt x="1155" y="1549"/>
                  </a:lnTo>
                  <a:lnTo>
                    <a:pt x="1320" y="1028"/>
                  </a:lnTo>
                  <a:lnTo>
                    <a:pt x="1104" y="482"/>
                  </a:lnTo>
                  <a:lnTo>
                    <a:pt x="1663" y="165"/>
                  </a:lnTo>
                  <a:lnTo>
                    <a:pt x="1816" y="317"/>
                  </a:lnTo>
                  <a:close/>
                </a:path>
              </a:pathLst>
            </a:custGeom>
            <a:ln w="3175">
              <a:solidFill>
                <a:srgbClr val="7B634B"/>
              </a:solidFill>
            </a:ln>
          </p:spPr>
          <p:txBody>
            <a:bodyPr wrap="square" lIns="0" tIns="0" rIns="0" bIns="0" rtlCol="0"/>
            <a:lstStyle/>
            <a:p>
              <a:endParaRPr/>
            </a:p>
          </p:txBody>
        </p:sp>
        <p:sp>
          <p:nvSpPr>
            <p:cNvPr id="6872" name="object 300">
              <a:extLst>
                <a:ext uri="{FF2B5EF4-FFF2-40B4-BE49-F238E27FC236}">
                  <a16:creationId xmlns:a16="http://schemas.microsoft.com/office/drawing/2014/main" id="{E5E982CA-2C7D-4ADE-ACF1-74F46DB54718}"/>
                </a:ext>
              </a:extLst>
            </p:cNvPr>
            <p:cNvSpPr/>
            <p:nvPr/>
          </p:nvSpPr>
          <p:spPr>
            <a:xfrm>
              <a:off x="4139793" y="8221852"/>
              <a:ext cx="15176" cy="13728"/>
            </a:xfrm>
            <a:prstGeom prst="rect">
              <a:avLst/>
            </a:prstGeom>
            <a:blipFill>
              <a:blip r:embed="rId13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873" name="object 301">
              <a:extLst>
                <a:ext uri="{FF2B5EF4-FFF2-40B4-BE49-F238E27FC236}">
                  <a16:creationId xmlns:a16="http://schemas.microsoft.com/office/drawing/2014/main" id="{FB0D7119-F0A7-4C96-8A25-5103926786EC}"/>
                </a:ext>
              </a:extLst>
            </p:cNvPr>
            <p:cNvSpPr/>
            <p:nvPr/>
          </p:nvSpPr>
          <p:spPr>
            <a:xfrm>
              <a:off x="4139798" y="8221624"/>
              <a:ext cx="15240" cy="14604"/>
            </a:xfrm>
            <a:custGeom>
              <a:avLst/>
              <a:gdLst/>
              <a:ahLst/>
              <a:cxnLst/>
              <a:rect l="l" t="t" r="r" b="b"/>
              <a:pathLst>
                <a:path w="15239" h="14604">
                  <a:moveTo>
                    <a:pt x="15138" y="6794"/>
                  </a:moveTo>
                  <a:lnTo>
                    <a:pt x="15176" y="8775"/>
                  </a:lnTo>
                  <a:lnTo>
                    <a:pt x="11785" y="13246"/>
                  </a:lnTo>
                  <a:lnTo>
                    <a:pt x="9880" y="13868"/>
                  </a:lnTo>
                  <a:lnTo>
                    <a:pt x="9385" y="14020"/>
                  </a:lnTo>
                  <a:lnTo>
                    <a:pt x="7861" y="13690"/>
                  </a:lnTo>
                  <a:lnTo>
                    <a:pt x="7327" y="13830"/>
                  </a:lnTo>
                  <a:lnTo>
                    <a:pt x="6756" y="13969"/>
                  </a:lnTo>
                  <a:lnTo>
                    <a:pt x="8382" y="12318"/>
                  </a:lnTo>
                  <a:lnTo>
                    <a:pt x="7823" y="12382"/>
                  </a:lnTo>
                  <a:lnTo>
                    <a:pt x="6959" y="12471"/>
                  </a:lnTo>
                  <a:lnTo>
                    <a:pt x="5372" y="12369"/>
                  </a:lnTo>
                  <a:lnTo>
                    <a:pt x="4533" y="12141"/>
                  </a:lnTo>
                  <a:lnTo>
                    <a:pt x="2184" y="11518"/>
                  </a:lnTo>
                  <a:lnTo>
                    <a:pt x="1066" y="6616"/>
                  </a:lnTo>
                  <a:lnTo>
                    <a:pt x="558" y="4876"/>
                  </a:lnTo>
                  <a:lnTo>
                    <a:pt x="0" y="2933"/>
                  </a:lnTo>
                  <a:lnTo>
                    <a:pt x="901" y="2235"/>
                  </a:lnTo>
                  <a:lnTo>
                    <a:pt x="1282" y="266"/>
                  </a:lnTo>
                  <a:lnTo>
                    <a:pt x="2552" y="0"/>
                  </a:lnTo>
                  <a:lnTo>
                    <a:pt x="4660" y="1104"/>
                  </a:lnTo>
                  <a:lnTo>
                    <a:pt x="5842" y="1549"/>
                  </a:lnTo>
                  <a:lnTo>
                    <a:pt x="7366" y="2108"/>
                  </a:lnTo>
                  <a:lnTo>
                    <a:pt x="9017" y="2755"/>
                  </a:lnTo>
                  <a:lnTo>
                    <a:pt x="10401" y="3530"/>
                  </a:lnTo>
                  <a:lnTo>
                    <a:pt x="15138" y="6794"/>
                  </a:lnTo>
                  <a:close/>
                </a:path>
              </a:pathLst>
            </a:custGeom>
            <a:ln w="3175">
              <a:solidFill>
                <a:srgbClr val="7B634B"/>
              </a:solidFill>
            </a:ln>
          </p:spPr>
          <p:txBody>
            <a:bodyPr wrap="square" lIns="0" tIns="0" rIns="0" bIns="0" rtlCol="0"/>
            <a:lstStyle/>
            <a:p>
              <a:endParaRPr/>
            </a:p>
          </p:txBody>
        </p:sp>
        <p:sp>
          <p:nvSpPr>
            <p:cNvPr id="6874" name="object 302">
              <a:extLst>
                <a:ext uri="{FF2B5EF4-FFF2-40B4-BE49-F238E27FC236}">
                  <a16:creationId xmlns:a16="http://schemas.microsoft.com/office/drawing/2014/main" id="{DEACB4F9-1E7F-451B-A30E-12D4E18D7D9A}"/>
                </a:ext>
              </a:extLst>
            </p:cNvPr>
            <p:cNvSpPr/>
            <p:nvPr/>
          </p:nvSpPr>
          <p:spPr>
            <a:xfrm>
              <a:off x="4141368" y="8220608"/>
              <a:ext cx="15316" cy="9182"/>
            </a:xfrm>
            <a:prstGeom prst="rect">
              <a:avLst/>
            </a:prstGeom>
            <a:blipFill>
              <a:blip r:embed="rId13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875" name="object 303">
              <a:extLst>
                <a:ext uri="{FF2B5EF4-FFF2-40B4-BE49-F238E27FC236}">
                  <a16:creationId xmlns:a16="http://schemas.microsoft.com/office/drawing/2014/main" id="{11CADBBA-FB80-4AE8-9A0C-CA30EC12979E}"/>
                </a:ext>
              </a:extLst>
            </p:cNvPr>
            <p:cNvSpPr/>
            <p:nvPr/>
          </p:nvSpPr>
          <p:spPr>
            <a:xfrm>
              <a:off x="4141361" y="8220599"/>
              <a:ext cx="15875" cy="9525"/>
            </a:xfrm>
            <a:custGeom>
              <a:avLst/>
              <a:gdLst/>
              <a:ahLst/>
              <a:cxnLst/>
              <a:rect l="l" t="t" r="r" b="b"/>
              <a:pathLst>
                <a:path w="15875" h="9525">
                  <a:moveTo>
                    <a:pt x="0" y="1536"/>
                  </a:moveTo>
                  <a:lnTo>
                    <a:pt x="736" y="2070"/>
                  </a:lnTo>
                  <a:lnTo>
                    <a:pt x="1270" y="3238"/>
                  </a:lnTo>
                  <a:lnTo>
                    <a:pt x="1689" y="4051"/>
                  </a:lnTo>
                  <a:lnTo>
                    <a:pt x="1981" y="4622"/>
                  </a:lnTo>
                  <a:lnTo>
                    <a:pt x="2260" y="5689"/>
                  </a:lnTo>
                  <a:lnTo>
                    <a:pt x="2730" y="6083"/>
                  </a:lnTo>
                  <a:lnTo>
                    <a:pt x="3022" y="5359"/>
                  </a:lnTo>
                  <a:lnTo>
                    <a:pt x="4102" y="4254"/>
                  </a:lnTo>
                  <a:lnTo>
                    <a:pt x="4762" y="3873"/>
                  </a:lnTo>
                  <a:lnTo>
                    <a:pt x="4787" y="4673"/>
                  </a:lnTo>
                  <a:lnTo>
                    <a:pt x="4838" y="5486"/>
                  </a:lnTo>
                  <a:lnTo>
                    <a:pt x="5041" y="6273"/>
                  </a:lnTo>
                  <a:lnTo>
                    <a:pt x="5168" y="6769"/>
                  </a:lnTo>
                  <a:lnTo>
                    <a:pt x="5219" y="8039"/>
                  </a:lnTo>
                  <a:lnTo>
                    <a:pt x="5664" y="8369"/>
                  </a:lnTo>
                  <a:lnTo>
                    <a:pt x="6146" y="8724"/>
                  </a:lnTo>
                  <a:lnTo>
                    <a:pt x="7772" y="8064"/>
                  </a:lnTo>
                  <a:lnTo>
                    <a:pt x="8432" y="8102"/>
                  </a:lnTo>
                  <a:lnTo>
                    <a:pt x="9321" y="8166"/>
                  </a:lnTo>
                  <a:lnTo>
                    <a:pt x="8902" y="8686"/>
                  </a:lnTo>
                  <a:lnTo>
                    <a:pt x="9448" y="8953"/>
                  </a:lnTo>
                  <a:lnTo>
                    <a:pt x="9944" y="9194"/>
                  </a:lnTo>
                  <a:lnTo>
                    <a:pt x="10401" y="8572"/>
                  </a:lnTo>
                  <a:lnTo>
                    <a:pt x="10896" y="8445"/>
                  </a:lnTo>
                  <a:lnTo>
                    <a:pt x="11823" y="8204"/>
                  </a:lnTo>
                  <a:lnTo>
                    <a:pt x="13233" y="7962"/>
                  </a:lnTo>
                  <a:lnTo>
                    <a:pt x="14211" y="8102"/>
                  </a:lnTo>
                  <a:lnTo>
                    <a:pt x="14097" y="7607"/>
                  </a:lnTo>
                  <a:lnTo>
                    <a:pt x="13627" y="6616"/>
                  </a:lnTo>
                  <a:lnTo>
                    <a:pt x="13792" y="6159"/>
                  </a:lnTo>
                  <a:lnTo>
                    <a:pt x="14033" y="5486"/>
                  </a:lnTo>
                  <a:lnTo>
                    <a:pt x="15087" y="5270"/>
                  </a:lnTo>
                  <a:lnTo>
                    <a:pt x="15316" y="4457"/>
                  </a:lnTo>
                  <a:lnTo>
                    <a:pt x="13779" y="4114"/>
                  </a:lnTo>
                  <a:lnTo>
                    <a:pt x="11785" y="4584"/>
                  </a:lnTo>
                  <a:lnTo>
                    <a:pt x="10579" y="3543"/>
                  </a:lnTo>
                  <a:lnTo>
                    <a:pt x="9486" y="2603"/>
                  </a:lnTo>
                  <a:lnTo>
                    <a:pt x="9093" y="1041"/>
                  </a:lnTo>
                  <a:lnTo>
                    <a:pt x="8153" y="0"/>
                  </a:lnTo>
                  <a:lnTo>
                    <a:pt x="7289" y="571"/>
                  </a:lnTo>
                  <a:lnTo>
                    <a:pt x="6527" y="1676"/>
                  </a:lnTo>
                  <a:lnTo>
                    <a:pt x="5372" y="1727"/>
                  </a:lnTo>
                  <a:lnTo>
                    <a:pt x="4521" y="1778"/>
                  </a:lnTo>
                  <a:lnTo>
                    <a:pt x="3594" y="1409"/>
                  </a:lnTo>
                  <a:lnTo>
                    <a:pt x="2705" y="1333"/>
                  </a:lnTo>
                  <a:lnTo>
                    <a:pt x="12" y="1536"/>
                  </a:lnTo>
                  <a:close/>
                </a:path>
              </a:pathLst>
            </a:custGeom>
            <a:ln w="3175">
              <a:solidFill>
                <a:srgbClr val="7B634B"/>
              </a:solidFill>
            </a:ln>
          </p:spPr>
          <p:txBody>
            <a:bodyPr wrap="square" lIns="0" tIns="0" rIns="0" bIns="0" rtlCol="0"/>
            <a:lstStyle/>
            <a:p>
              <a:endParaRPr/>
            </a:p>
          </p:txBody>
        </p:sp>
        <p:sp>
          <p:nvSpPr>
            <p:cNvPr id="6876" name="object 304">
              <a:extLst>
                <a:ext uri="{FF2B5EF4-FFF2-40B4-BE49-F238E27FC236}">
                  <a16:creationId xmlns:a16="http://schemas.microsoft.com/office/drawing/2014/main" id="{1C0F0447-27DE-4701-B3A7-D469E88421A1}"/>
                </a:ext>
              </a:extLst>
            </p:cNvPr>
            <p:cNvSpPr/>
            <p:nvPr/>
          </p:nvSpPr>
          <p:spPr>
            <a:xfrm>
              <a:off x="4146512" y="8224811"/>
              <a:ext cx="6718" cy="4584"/>
            </a:xfrm>
            <a:prstGeom prst="rect">
              <a:avLst/>
            </a:prstGeom>
            <a:blipFill>
              <a:blip r:embed="rId130" cstate="print"/>
              <a:stretch>
                <a:fillRect/>
              </a:stretch>
            </a:blipFill>
          </p:spPr>
          <p:txBody>
            <a:bodyPr wrap="square" lIns="0" tIns="0" rIns="0" bIns="0" rtlCol="0"/>
            <a:lstStyle/>
            <a:p>
              <a:endParaRPr/>
            </a:p>
          </p:txBody>
        </p:sp>
        <p:sp>
          <p:nvSpPr>
            <p:cNvPr id="6877" name="object 305">
              <a:extLst>
                <a:ext uri="{FF2B5EF4-FFF2-40B4-BE49-F238E27FC236}">
                  <a16:creationId xmlns:a16="http://schemas.microsoft.com/office/drawing/2014/main" id="{B0ABE6DA-364F-492D-B762-A6D6144F1214}"/>
                </a:ext>
              </a:extLst>
            </p:cNvPr>
            <p:cNvSpPr/>
            <p:nvPr/>
          </p:nvSpPr>
          <p:spPr>
            <a:xfrm>
              <a:off x="4146528" y="8224815"/>
              <a:ext cx="6985" cy="5080"/>
            </a:xfrm>
            <a:custGeom>
              <a:avLst/>
              <a:gdLst/>
              <a:ahLst/>
              <a:cxnLst/>
              <a:rect l="l" t="t" r="r" b="b"/>
              <a:pathLst>
                <a:path w="6985" h="5079">
                  <a:moveTo>
                    <a:pt x="355" y="711"/>
                  </a:moveTo>
                  <a:lnTo>
                    <a:pt x="431" y="406"/>
                  </a:lnTo>
                  <a:lnTo>
                    <a:pt x="635" y="127"/>
                  </a:lnTo>
                  <a:lnTo>
                    <a:pt x="914" y="25"/>
                  </a:lnTo>
                  <a:lnTo>
                    <a:pt x="1003" y="444"/>
                  </a:lnTo>
                  <a:lnTo>
                    <a:pt x="1320" y="698"/>
                  </a:lnTo>
                  <a:lnTo>
                    <a:pt x="1651" y="927"/>
                  </a:lnTo>
                  <a:lnTo>
                    <a:pt x="2184" y="0"/>
                  </a:lnTo>
                  <a:lnTo>
                    <a:pt x="2921" y="673"/>
                  </a:lnTo>
                  <a:lnTo>
                    <a:pt x="3670" y="723"/>
                  </a:lnTo>
                  <a:lnTo>
                    <a:pt x="3886" y="736"/>
                  </a:lnTo>
                  <a:lnTo>
                    <a:pt x="4457" y="381"/>
                  </a:lnTo>
                  <a:lnTo>
                    <a:pt x="4610" y="863"/>
                  </a:lnTo>
                  <a:lnTo>
                    <a:pt x="4699" y="1117"/>
                  </a:lnTo>
                  <a:lnTo>
                    <a:pt x="3962" y="1625"/>
                  </a:lnTo>
                  <a:lnTo>
                    <a:pt x="3848" y="1854"/>
                  </a:lnTo>
                  <a:lnTo>
                    <a:pt x="4508" y="2082"/>
                  </a:lnTo>
                  <a:lnTo>
                    <a:pt x="4991" y="1676"/>
                  </a:lnTo>
                  <a:lnTo>
                    <a:pt x="5676" y="1879"/>
                  </a:lnTo>
                  <a:lnTo>
                    <a:pt x="5003" y="2743"/>
                  </a:lnTo>
                  <a:lnTo>
                    <a:pt x="6400" y="2755"/>
                  </a:lnTo>
                  <a:lnTo>
                    <a:pt x="6705" y="3175"/>
                  </a:lnTo>
                  <a:lnTo>
                    <a:pt x="6146" y="3263"/>
                  </a:lnTo>
                  <a:lnTo>
                    <a:pt x="6159" y="3733"/>
                  </a:lnTo>
                  <a:lnTo>
                    <a:pt x="5778" y="3924"/>
                  </a:lnTo>
                  <a:lnTo>
                    <a:pt x="5257" y="4191"/>
                  </a:lnTo>
                  <a:lnTo>
                    <a:pt x="5257" y="3924"/>
                  </a:lnTo>
                  <a:lnTo>
                    <a:pt x="4826" y="3644"/>
                  </a:lnTo>
                  <a:lnTo>
                    <a:pt x="4521" y="3467"/>
                  </a:lnTo>
                  <a:lnTo>
                    <a:pt x="4152" y="3149"/>
                  </a:lnTo>
                  <a:lnTo>
                    <a:pt x="3721" y="3200"/>
                  </a:lnTo>
                  <a:lnTo>
                    <a:pt x="3136" y="3251"/>
                  </a:lnTo>
                  <a:lnTo>
                    <a:pt x="3289" y="3556"/>
                  </a:lnTo>
                  <a:lnTo>
                    <a:pt x="2895" y="3886"/>
                  </a:lnTo>
                  <a:lnTo>
                    <a:pt x="2044" y="4584"/>
                  </a:lnTo>
                  <a:lnTo>
                    <a:pt x="1282" y="4076"/>
                  </a:lnTo>
                  <a:lnTo>
                    <a:pt x="876" y="3187"/>
                  </a:lnTo>
                  <a:lnTo>
                    <a:pt x="660" y="2730"/>
                  </a:lnTo>
                  <a:lnTo>
                    <a:pt x="787" y="2273"/>
                  </a:lnTo>
                  <a:lnTo>
                    <a:pt x="609" y="1854"/>
                  </a:lnTo>
                  <a:lnTo>
                    <a:pt x="431" y="1435"/>
                  </a:lnTo>
                  <a:lnTo>
                    <a:pt x="0" y="1206"/>
                  </a:lnTo>
                  <a:lnTo>
                    <a:pt x="165" y="698"/>
                  </a:lnTo>
                  <a:lnTo>
                    <a:pt x="355" y="711"/>
                  </a:lnTo>
                  <a:close/>
                </a:path>
              </a:pathLst>
            </a:custGeom>
            <a:ln w="3175">
              <a:solidFill>
                <a:srgbClr val="7B634B"/>
              </a:solidFill>
            </a:ln>
          </p:spPr>
          <p:txBody>
            <a:bodyPr wrap="square" lIns="0" tIns="0" rIns="0" bIns="0" rtlCol="0"/>
            <a:lstStyle/>
            <a:p>
              <a:endParaRPr/>
            </a:p>
          </p:txBody>
        </p:sp>
        <p:sp>
          <p:nvSpPr>
            <p:cNvPr id="6878" name="object 306">
              <a:extLst>
                <a:ext uri="{FF2B5EF4-FFF2-40B4-BE49-F238E27FC236}">
                  <a16:creationId xmlns:a16="http://schemas.microsoft.com/office/drawing/2014/main" id="{82344795-6ADE-45B8-BB3D-807AC2DFFA7C}"/>
                </a:ext>
              </a:extLst>
            </p:cNvPr>
            <p:cNvSpPr/>
            <p:nvPr/>
          </p:nvSpPr>
          <p:spPr>
            <a:xfrm>
              <a:off x="4127918" y="8222589"/>
              <a:ext cx="11836" cy="13182"/>
            </a:xfrm>
            <a:prstGeom prst="rect">
              <a:avLst/>
            </a:prstGeom>
            <a:blipFill>
              <a:blip r:embed="rId133" cstate="print"/>
              <a:stretch>
                <a:fillRect/>
              </a:stretch>
            </a:blipFill>
          </p:spPr>
          <p:txBody>
            <a:bodyPr wrap="square" lIns="0" tIns="0" rIns="0" bIns="0" rtlCol="0"/>
            <a:lstStyle/>
            <a:p>
              <a:endParaRPr/>
            </a:p>
          </p:txBody>
        </p:sp>
        <p:sp>
          <p:nvSpPr>
            <p:cNvPr id="6879" name="object 307">
              <a:extLst>
                <a:ext uri="{FF2B5EF4-FFF2-40B4-BE49-F238E27FC236}">
                  <a16:creationId xmlns:a16="http://schemas.microsoft.com/office/drawing/2014/main" id="{6E6303A2-CD33-4EB0-819C-7CC25FE61D68}"/>
                </a:ext>
              </a:extLst>
            </p:cNvPr>
            <p:cNvSpPr/>
            <p:nvPr/>
          </p:nvSpPr>
          <p:spPr>
            <a:xfrm>
              <a:off x="4127915" y="8222588"/>
              <a:ext cx="12065" cy="13335"/>
            </a:xfrm>
            <a:custGeom>
              <a:avLst/>
              <a:gdLst/>
              <a:ahLst/>
              <a:cxnLst/>
              <a:rect l="l" t="t" r="r" b="b"/>
              <a:pathLst>
                <a:path w="12064" h="13334">
                  <a:moveTo>
                    <a:pt x="11836" y="0"/>
                  </a:moveTo>
                  <a:lnTo>
                    <a:pt x="11328" y="5499"/>
                  </a:lnTo>
                  <a:lnTo>
                    <a:pt x="9690" y="13182"/>
                  </a:lnTo>
                  <a:lnTo>
                    <a:pt x="0" y="10604"/>
                  </a:lnTo>
                  <a:lnTo>
                    <a:pt x="774" y="5702"/>
                  </a:lnTo>
                  <a:lnTo>
                    <a:pt x="8636" y="203"/>
                  </a:lnTo>
                  <a:lnTo>
                    <a:pt x="11836" y="0"/>
                  </a:lnTo>
                  <a:close/>
                </a:path>
              </a:pathLst>
            </a:custGeom>
            <a:ln w="3175">
              <a:solidFill>
                <a:srgbClr val="7B634B"/>
              </a:solidFill>
            </a:ln>
          </p:spPr>
          <p:txBody>
            <a:bodyPr wrap="square" lIns="0" tIns="0" rIns="0" bIns="0" rtlCol="0"/>
            <a:lstStyle/>
            <a:p>
              <a:endParaRPr/>
            </a:p>
          </p:txBody>
        </p:sp>
        <p:sp>
          <p:nvSpPr>
            <p:cNvPr id="6880" name="object 308">
              <a:extLst>
                <a:ext uri="{FF2B5EF4-FFF2-40B4-BE49-F238E27FC236}">
                  <a16:creationId xmlns:a16="http://schemas.microsoft.com/office/drawing/2014/main" id="{49F71DAC-8147-4604-ACDF-DF01EA8D2ED3}"/>
                </a:ext>
              </a:extLst>
            </p:cNvPr>
            <p:cNvSpPr/>
            <p:nvPr/>
          </p:nvSpPr>
          <p:spPr>
            <a:xfrm>
              <a:off x="4120540" y="8227186"/>
              <a:ext cx="10388" cy="13322"/>
            </a:xfrm>
            <a:prstGeom prst="rect">
              <a:avLst/>
            </a:prstGeom>
            <a:blipFill>
              <a:blip r:embed="rId13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881" name="object 309">
              <a:extLst>
                <a:ext uri="{FF2B5EF4-FFF2-40B4-BE49-F238E27FC236}">
                  <a16:creationId xmlns:a16="http://schemas.microsoft.com/office/drawing/2014/main" id="{9D377C11-C1F7-471B-B2B4-BD818A5DD822}"/>
                </a:ext>
              </a:extLst>
            </p:cNvPr>
            <p:cNvSpPr/>
            <p:nvPr/>
          </p:nvSpPr>
          <p:spPr>
            <a:xfrm>
              <a:off x="4120543" y="8227188"/>
              <a:ext cx="10795" cy="13335"/>
            </a:xfrm>
            <a:custGeom>
              <a:avLst/>
              <a:gdLst/>
              <a:ahLst/>
              <a:cxnLst/>
              <a:rect l="l" t="t" r="r" b="b"/>
              <a:pathLst>
                <a:path w="10795" h="13334">
                  <a:moveTo>
                    <a:pt x="9753" y="6680"/>
                  </a:moveTo>
                  <a:lnTo>
                    <a:pt x="9118" y="4432"/>
                  </a:lnTo>
                  <a:lnTo>
                    <a:pt x="7340" y="1765"/>
                  </a:lnTo>
                  <a:lnTo>
                    <a:pt x="5295" y="0"/>
                  </a:lnTo>
                  <a:lnTo>
                    <a:pt x="1269" y="3746"/>
                  </a:lnTo>
                  <a:lnTo>
                    <a:pt x="0" y="11925"/>
                  </a:lnTo>
                  <a:lnTo>
                    <a:pt x="5194" y="13322"/>
                  </a:lnTo>
                  <a:lnTo>
                    <a:pt x="10388" y="8928"/>
                  </a:lnTo>
                  <a:lnTo>
                    <a:pt x="9753" y="6680"/>
                  </a:lnTo>
                  <a:close/>
                </a:path>
              </a:pathLst>
            </a:custGeom>
            <a:ln w="3175">
              <a:solidFill>
                <a:srgbClr val="7B634B"/>
              </a:solidFill>
            </a:ln>
          </p:spPr>
          <p:txBody>
            <a:bodyPr wrap="square" lIns="0" tIns="0" rIns="0" bIns="0" rtlCol="0"/>
            <a:lstStyle/>
            <a:p>
              <a:endParaRPr/>
            </a:p>
          </p:txBody>
        </p:sp>
        <p:sp>
          <p:nvSpPr>
            <p:cNvPr id="6882" name="object 310">
              <a:extLst>
                <a:ext uri="{FF2B5EF4-FFF2-40B4-BE49-F238E27FC236}">
                  <a16:creationId xmlns:a16="http://schemas.microsoft.com/office/drawing/2014/main" id="{11DCF0CB-5125-492B-A799-CAB188F43ED6}"/>
                </a:ext>
              </a:extLst>
            </p:cNvPr>
            <p:cNvSpPr/>
            <p:nvPr/>
          </p:nvSpPr>
          <p:spPr>
            <a:xfrm>
              <a:off x="4114406" y="8232406"/>
              <a:ext cx="7607" cy="14071"/>
            </a:xfrm>
            <a:prstGeom prst="rect">
              <a:avLst/>
            </a:prstGeom>
            <a:blipFill>
              <a:blip r:embed="rId134" cstate="print"/>
              <a:stretch>
                <a:fillRect/>
              </a:stretch>
            </a:blipFill>
          </p:spPr>
          <p:txBody>
            <a:bodyPr wrap="square" lIns="0" tIns="0" rIns="0" bIns="0" rtlCol="0"/>
            <a:lstStyle/>
            <a:p>
              <a:endParaRPr/>
            </a:p>
          </p:txBody>
        </p:sp>
        <p:sp>
          <p:nvSpPr>
            <p:cNvPr id="6883" name="object 311">
              <a:extLst>
                <a:ext uri="{FF2B5EF4-FFF2-40B4-BE49-F238E27FC236}">
                  <a16:creationId xmlns:a16="http://schemas.microsoft.com/office/drawing/2014/main" id="{026F08AF-1E4E-4CCB-8AFB-475AC173E1C6}"/>
                </a:ext>
              </a:extLst>
            </p:cNvPr>
            <p:cNvSpPr/>
            <p:nvPr/>
          </p:nvSpPr>
          <p:spPr>
            <a:xfrm>
              <a:off x="4114403" y="8232410"/>
              <a:ext cx="7620" cy="14604"/>
            </a:xfrm>
            <a:custGeom>
              <a:avLst/>
              <a:gdLst/>
              <a:ahLst/>
              <a:cxnLst/>
              <a:rect l="l" t="t" r="r" b="b"/>
              <a:pathLst>
                <a:path w="7620" h="14604">
                  <a:moveTo>
                    <a:pt x="1358" y="0"/>
                  </a:moveTo>
                  <a:lnTo>
                    <a:pt x="5930" y="3301"/>
                  </a:lnTo>
                  <a:lnTo>
                    <a:pt x="7607" y="8788"/>
                  </a:lnTo>
                  <a:lnTo>
                    <a:pt x="0" y="14071"/>
                  </a:lnTo>
                  <a:lnTo>
                    <a:pt x="1358" y="0"/>
                  </a:lnTo>
                  <a:close/>
                </a:path>
              </a:pathLst>
            </a:custGeom>
            <a:ln w="3175">
              <a:solidFill>
                <a:srgbClr val="7B634B"/>
              </a:solidFill>
            </a:ln>
          </p:spPr>
          <p:txBody>
            <a:bodyPr wrap="square" lIns="0" tIns="0" rIns="0" bIns="0" rtlCol="0"/>
            <a:lstStyle/>
            <a:p>
              <a:endParaRPr/>
            </a:p>
          </p:txBody>
        </p:sp>
        <p:sp>
          <p:nvSpPr>
            <p:cNvPr id="6884" name="object 312">
              <a:extLst>
                <a:ext uri="{FF2B5EF4-FFF2-40B4-BE49-F238E27FC236}">
                  <a16:creationId xmlns:a16="http://schemas.microsoft.com/office/drawing/2014/main" id="{9DC2B2C9-EB28-46FD-9A1A-249D4C7003E0}"/>
                </a:ext>
              </a:extLst>
            </p:cNvPr>
            <p:cNvSpPr/>
            <p:nvPr/>
          </p:nvSpPr>
          <p:spPr>
            <a:xfrm>
              <a:off x="4144911" y="8245323"/>
              <a:ext cx="16802" cy="13601"/>
            </a:xfrm>
            <a:prstGeom prst="rect">
              <a:avLst/>
            </a:prstGeom>
            <a:blipFill>
              <a:blip r:embed="rId13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885" name="object 313">
              <a:extLst>
                <a:ext uri="{FF2B5EF4-FFF2-40B4-BE49-F238E27FC236}">
                  <a16:creationId xmlns:a16="http://schemas.microsoft.com/office/drawing/2014/main" id="{DEAEF74C-8081-422E-B88B-88ECBFBBD8DB}"/>
                </a:ext>
              </a:extLst>
            </p:cNvPr>
            <p:cNvSpPr/>
            <p:nvPr/>
          </p:nvSpPr>
          <p:spPr>
            <a:xfrm>
              <a:off x="4144914" y="8244108"/>
              <a:ext cx="17145" cy="15240"/>
            </a:xfrm>
            <a:custGeom>
              <a:avLst/>
              <a:gdLst/>
              <a:ahLst/>
              <a:cxnLst/>
              <a:rect l="l" t="t" r="r" b="b"/>
              <a:pathLst>
                <a:path w="17145" h="15240">
                  <a:moveTo>
                    <a:pt x="2908" y="14820"/>
                  </a:moveTo>
                  <a:lnTo>
                    <a:pt x="977" y="13728"/>
                  </a:lnTo>
                  <a:lnTo>
                    <a:pt x="0" y="10109"/>
                  </a:lnTo>
                  <a:lnTo>
                    <a:pt x="444" y="7975"/>
                  </a:lnTo>
                  <a:lnTo>
                    <a:pt x="558" y="7429"/>
                  </a:lnTo>
                  <a:lnTo>
                    <a:pt x="1041" y="6985"/>
                  </a:lnTo>
                  <a:lnTo>
                    <a:pt x="1193" y="6400"/>
                  </a:lnTo>
                  <a:lnTo>
                    <a:pt x="1358" y="5791"/>
                  </a:lnTo>
                  <a:lnTo>
                    <a:pt x="1219" y="5346"/>
                  </a:lnTo>
                  <a:lnTo>
                    <a:pt x="1460" y="4787"/>
                  </a:lnTo>
                  <a:lnTo>
                    <a:pt x="1841" y="3924"/>
                  </a:lnTo>
                  <a:lnTo>
                    <a:pt x="2819" y="2501"/>
                  </a:lnTo>
                  <a:lnTo>
                    <a:pt x="3492" y="1828"/>
                  </a:lnTo>
                  <a:lnTo>
                    <a:pt x="5372" y="0"/>
                  </a:lnTo>
                  <a:lnTo>
                    <a:pt x="8508" y="2755"/>
                  </a:lnTo>
                  <a:lnTo>
                    <a:pt x="10464" y="3289"/>
                  </a:lnTo>
                  <a:lnTo>
                    <a:pt x="12661" y="3873"/>
                  </a:lnTo>
                  <a:lnTo>
                    <a:pt x="15087" y="4102"/>
                  </a:lnTo>
                  <a:lnTo>
                    <a:pt x="16789" y="5588"/>
                  </a:lnTo>
                  <a:lnTo>
                    <a:pt x="16357" y="6934"/>
                  </a:lnTo>
                  <a:lnTo>
                    <a:pt x="14135" y="8280"/>
                  </a:lnTo>
                  <a:lnTo>
                    <a:pt x="13068" y="9131"/>
                  </a:lnTo>
                  <a:lnTo>
                    <a:pt x="11696" y="10223"/>
                  </a:lnTo>
                  <a:lnTo>
                    <a:pt x="10159" y="11417"/>
                  </a:lnTo>
                  <a:lnTo>
                    <a:pt x="8661" y="12255"/>
                  </a:lnTo>
                  <a:lnTo>
                    <a:pt x="2895" y="14820"/>
                  </a:lnTo>
                  <a:close/>
                </a:path>
              </a:pathLst>
            </a:custGeom>
            <a:ln w="3175">
              <a:solidFill>
                <a:srgbClr val="7B634B"/>
              </a:solidFill>
            </a:ln>
          </p:spPr>
          <p:txBody>
            <a:bodyPr wrap="square" lIns="0" tIns="0" rIns="0" bIns="0" rtlCol="0"/>
            <a:lstStyle/>
            <a:p>
              <a:endParaRPr/>
            </a:p>
          </p:txBody>
        </p:sp>
        <p:sp>
          <p:nvSpPr>
            <p:cNvPr id="6886" name="object 314">
              <a:extLst>
                <a:ext uri="{FF2B5EF4-FFF2-40B4-BE49-F238E27FC236}">
                  <a16:creationId xmlns:a16="http://schemas.microsoft.com/office/drawing/2014/main" id="{526A13ED-F1EA-43D4-A35E-984F3F685A4D}"/>
                </a:ext>
              </a:extLst>
            </p:cNvPr>
            <p:cNvSpPr/>
            <p:nvPr/>
          </p:nvSpPr>
          <p:spPr>
            <a:xfrm>
              <a:off x="4134102" y="8246402"/>
              <a:ext cx="17285" cy="13436"/>
            </a:xfrm>
            <a:prstGeom prst="rect">
              <a:avLst/>
            </a:prstGeom>
            <a:blipFill>
              <a:blip r:embed="rId136" cstate="print"/>
              <a:stretch>
                <a:fillRect/>
              </a:stretch>
            </a:blipFill>
          </p:spPr>
          <p:txBody>
            <a:bodyPr wrap="square" lIns="0" tIns="0" rIns="0" bIns="0" rtlCol="0"/>
            <a:lstStyle/>
            <a:p>
              <a:endParaRPr/>
            </a:p>
          </p:txBody>
        </p:sp>
        <p:sp>
          <p:nvSpPr>
            <p:cNvPr id="6887" name="object 315">
              <a:extLst>
                <a:ext uri="{FF2B5EF4-FFF2-40B4-BE49-F238E27FC236}">
                  <a16:creationId xmlns:a16="http://schemas.microsoft.com/office/drawing/2014/main" id="{3844D89F-E1B0-4950-A621-26057CA96186}"/>
                </a:ext>
              </a:extLst>
            </p:cNvPr>
            <p:cNvSpPr/>
            <p:nvPr/>
          </p:nvSpPr>
          <p:spPr>
            <a:xfrm>
              <a:off x="4134041" y="8246404"/>
              <a:ext cx="17780" cy="13970"/>
            </a:xfrm>
            <a:custGeom>
              <a:avLst/>
              <a:gdLst/>
              <a:ahLst/>
              <a:cxnLst/>
              <a:rect l="l" t="t" r="r" b="b"/>
              <a:pathLst>
                <a:path w="17779" h="13970">
                  <a:moveTo>
                    <a:pt x="10807" y="10020"/>
                  </a:moveTo>
                  <a:lnTo>
                    <a:pt x="10960" y="9677"/>
                  </a:lnTo>
                  <a:lnTo>
                    <a:pt x="11887" y="9829"/>
                  </a:lnTo>
                  <a:lnTo>
                    <a:pt x="12395" y="9690"/>
                  </a:lnTo>
                  <a:lnTo>
                    <a:pt x="13131" y="9499"/>
                  </a:lnTo>
                  <a:lnTo>
                    <a:pt x="13804" y="9055"/>
                  </a:lnTo>
                  <a:lnTo>
                    <a:pt x="14554" y="8801"/>
                  </a:lnTo>
                  <a:lnTo>
                    <a:pt x="15519" y="8458"/>
                  </a:lnTo>
                  <a:lnTo>
                    <a:pt x="17348" y="8039"/>
                  </a:lnTo>
                  <a:lnTo>
                    <a:pt x="16332" y="6807"/>
                  </a:lnTo>
                  <a:lnTo>
                    <a:pt x="15900" y="6299"/>
                  </a:lnTo>
                  <a:lnTo>
                    <a:pt x="15341" y="6121"/>
                  </a:lnTo>
                  <a:lnTo>
                    <a:pt x="14960" y="5537"/>
                  </a:lnTo>
                  <a:lnTo>
                    <a:pt x="14643" y="5041"/>
                  </a:lnTo>
                  <a:lnTo>
                    <a:pt x="14554" y="4660"/>
                  </a:lnTo>
                  <a:lnTo>
                    <a:pt x="14401" y="4013"/>
                  </a:lnTo>
                  <a:lnTo>
                    <a:pt x="14211" y="3251"/>
                  </a:lnTo>
                  <a:lnTo>
                    <a:pt x="14020" y="3073"/>
                  </a:lnTo>
                  <a:lnTo>
                    <a:pt x="13449" y="2616"/>
                  </a:lnTo>
                  <a:lnTo>
                    <a:pt x="12953" y="2209"/>
                  </a:lnTo>
                  <a:lnTo>
                    <a:pt x="12052" y="2120"/>
                  </a:lnTo>
                  <a:lnTo>
                    <a:pt x="11722" y="1638"/>
                  </a:lnTo>
                  <a:lnTo>
                    <a:pt x="11810" y="1066"/>
                  </a:lnTo>
                  <a:lnTo>
                    <a:pt x="12090" y="761"/>
                  </a:lnTo>
                  <a:lnTo>
                    <a:pt x="12318" y="228"/>
                  </a:lnTo>
                  <a:lnTo>
                    <a:pt x="11645" y="38"/>
                  </a:lnTo>
                  <a:lnTo>
                    <a:pt x="11023" y="368"/>
                  </a:lnTo>
                  <a:lnTo>
                    <a:pt x="10337" y="419"/>
                  </a:lnTo>
                  <a:lnTo>
                    <a:pt x="9778" y="469"/>
                  </a:lnTo>
                  <a:lnTo>
                    <a:pt x="9232" y="380"/>
                  </a:lnTo>
                  <a:lnTo>
                    <a:pt x="8674" y="469"/>
                  </a:lnTo>
                  <a:lnTo>
                    <a:pt x="7353" y="698"/>
                  </a:lnTo>
                  <a:lnTo>
                    <a:pt x="6413" y="711"/>
                  </a:lnTo>
                  <a:lnTo>
                    <a:pt x="5232" y="0"/>
                  </a:lnTo>
                  <a:lnTo>
                    <a:pt x="4775" y="546"/>
                  </a:lnTo>
                  <a:lnTo>
                    <a:pt x="4698" y="1257"/>
                  </a:lnTo>
                  <a:lnTo>
                    <a:pt x="4279" y="1752"/>
                  </a:lnTo>
                  <a:lnTo>
                    <a:pt x="4013" y="2095"/>
                  </a:lnTo>
                  <a:lnTo>
                    <a:pt x="3187" y="2463"/>
                  </a:lnTo>
                  <a:lnTo>
                    <a:pt x="2844" y="2717"/>
                  </a:lnTo>
                  <a:lnTo>
                    <a:pt x="1943" y="3378"/>
                  </a:lnTo>
                  <a:lnTo>
                    <a:pt x="800" y="4279"/>
                  </a:lnTo>
                  <a:lnTo>
                    <a:pt x="546" y="5473"/>
                  </a:lnTo>
                  <a:lnTo>
                    <a:pt x="393" y="6146"/>
                  </a:lnTo>
                  <a:lnTo>
                    <a:pt x="431" y="6946"/>
                  </a:lnTo>
                  <a:lnTo>
                    <a:pt x="304" y="7632"/>
                  </a:lnTo>
                  <a:lnTo>
                    <a:pt x="228" y="8064"/>
                  </a:lnTo>
                  <a:lnTo>
                    <a:pt x="0" y="8839"/>
                  </a:lnTo>
                  <a:lnTo>
                    <a:pt x="114" y="9270"/>
                  </a:lnTo>
                  <a:lnTo>
                    <a:pt x="368" y="10375"/>
                  </a:lnTo>
                  <a:lnTo>
                    <a:pt x="1295" y="11468"/>
                  </a:lnTo>
                  <a:lnTo>
                    <a:pt x="571" y="12738"/>
                  </a:lnTo>
                  <a:lnTo>
                    <a:pt x="1727" y="13449"/>
                  </a:lnTo>
                  <a:lnTo>
                    <a:pt x="3467" y="12039"/>
                  </a:lnTo>
                  <a:lnTo>
                    <a:pt x="4279" y="11277"/>
                  </a:lnTo>
                  <a:lnTo>
                    <a:pt x="5105" y="11620"/>
                  </a:lnTo>
                  <a:lnTo>
                    <a:pt x="5448" y="12331"/>
                  </a:lnTo>
                  <a:lnTo>
                    <a:pt x="6273" y="12661"/>
                  </a:lnTo>
                  <a:lnTo>
                    <a:pt x="7023" y="12966"/>
                  </a:lnTo>
                  <a:lnTo>
                    <a:pt x="7886" y="13385"/>
                  </a:lnTo>
                  <a:lnTo>
                    <a:pt x="8724" y="13411"/>
                  </a:lnTo>
                  <a:lnTo>
                    <a:pt x="8851" y="13296"/>
                  </a:lnTo>
                  <a:lnTo>
                    <a:pt x="8864" y="13144"/>
                  </a:lnTo>
                  <a:lnTo>
                    <a:pt x="8775" y="12966"/>
                  </a:lnTo>
                  <a:lnTo>
                    <a:pt x="10807" y="10020"/>
                  </a:lnTo>
                  <a:close/>
                </a:path>
              </a:pathLst>
            </a:custGeom>
            <a:ln w="3175">
              <a:solidFill>
                <a:srgbClr val="7B634B"/>
              </a:solidFill>
            </a:ln>
          </p:spPr>
          <p:txBody>
            <a:bodyPr wrap="square" lIns="0" tIns="0" rIns="0" bIns="0" rtlCol="0"/>
            <a:lstStyle/>
            <a:p>
              <a:endParaRPr/>
            </a:p>
          </p:txBody>
        </p:sp>
        <p:sp>
          <p:nvSpPr>
            <p:cNvPr id="6888" name="object 316">
              <a:extLst>
                <a:ext uri="{FF2B5EF4-FFF2-40B4-BE49-F238E27FC236}">
                  <a16:creationId xmlns:a16="http://schemas.microsoft.com/office/drawing/2014/main" id="{D529780C-CAF3-4EB4-82C3-459894C0DEDB}"/>
                </a:ext>
              </a:extLst>
            </p:cNvPr>
            <p:cNvSpPr/>
            <p:nvPr/>
          </p:nvSpPr>
          <p:spPr>
            <a:xfrm>
              <a:off x="4142485" y="8233905"/>
              <a:ext cx="14605" cy="14503"/>
            </a:xfrm>
            <a:prstGeom prst="rect">
              <a:avLst/>
            </a:prstGeom>
            <a:blipFill>
              <a:blip r:embed="rId13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889" name="object 317">
              <a:extLst>
                <a:ext uri="{FF2B5EF4-FFF2-40B4-BE49-F238E27FC236}">
                  <a16:creationId xmlns:a16="http://schemas.microsoft.com/office/drawing/2014/main" id="{E461A6DB-0FB3-4C04-A4CE-668FA4FFD052}"/>
                </a:ext>
              </a:extLst>
            </p:cNvPr>
            <p:cNvSpPr/>
            <p:nvPr/>
          </p:nvSpPr>
          <p:spPr>
            <a:xfrm>
              <a:off x="4142485" y="8233900"/>
              <a:ext cx="14604" cy="14604"/>
            </a:xfrm>
            <a:custGeom>
              <a:avLst/>
              <a:gdLst/>
              <a:ahLst/>
              <a:cxnLst/>
              <a:rect l="l" t="t" r="r" b="b"/>
              <a:pathLst>
                <a:path w="14604" h="14604">
                  <a:moveTo>
                    <a:pt x="11010" y="11099"/>
                  </a:moveTo>
                  <a:lnTo>
                    <a:pt x="12192" y="10604"/>
                  </a:lnTo>
                  <a:lnTo>
                    <a:pt x="13373" y="9969"/>
                  </a:lnTo>
                  <a:lnTo>
                    <a:pt x="14605" y="9499"/>
                  </a:lnTo>
                  <a:lnTo>
                    <a:pt x="14554" y="9105"/>
                  </a:lnTo>
                  <a:lnTo>
                    <a:pt x="13817" y="8521"/>
                  </a:lnTo>
                  <a:lnTo>
                    <a:pt x="13538" y="8153"/>
                  </a:lnTo>
                  <a:lnTo>
                    <a:pt x="13055" y="7531"/>
                  </a:lnTo>
                  <a:lnTo>
                    <a:pt x="12687" y="6883"/>
                  </a:lnTo>
                  <a:lnTo>
                    <a:pt x="12420" y="6184"/>
                  </a:lnTo>
                  <a:lnTo>
                    <a:pt x="11963" y="4876"/>
                  </a:lnTo>
                  <a:lnTo>
                    <a:pt x="12331" y="3708"/>
                  </a:lnTo>
                  <a:lnTo>
                    <a:pt x="12153" y="2336"/>
                  </a:lnTo>
                  <a:lnTo>
                    <a:pt x="11963" y="787"/>
                  </a:lnTo>
                  <a:lnTo>
                    <a:pt x="11899" y="88"/>
                  </a:lnTo>
                  <a:lnTo>
                    <a:pt x="10160" y="203"/>
                  </a:lnTo>
                  <a:lnTo>
                    <a:pt x="8966" y="266"/>
                  </a:lnTo>
                  <a:lnTo>
                    <a:pt x="7429" y="279"/>
                  </a:lnTo>
                  <a:lnTo>
                    <a:pt x="6248" y="0"/>
                  </a:lnTo>
                  <a:lnTo>
                    <a:pt x="5969" y="812"/>
                  </a:lnTo>
                  <a:lnTo>
                    <a:pt x="5867" y="1714"/>
                  </a:lnTo>
                  <a:lnTo>
                    <a:pt x="4991" y="2108"/>
                  </a:lnTo>
                  <a:lnTo>
                    <a:pt x="4533" y="2311"/>
                  </a:lnTo>
                  <a:lnTo>
                    <a:pt x="3162" y="2184"/>
                  </a:lnTo>
                  <a:lnTo>
                    <a:pt x="2705" y="1917"/>
                  </a:lnTo>
                  <a:lnTo>
                    <a:pt x="1587" y="3174"/>
                  </a:lnTo>
                  <a:lnTo>
                    <a:pt x="660" y="4635"/>
                  </a:lnTo>
                  <a:lnTo>
                    <a:pt x="419" y="6273"/>
                  </a:lnTo>
                  <a:lnTo>
                    <a:pt x="266" y="7404"/>
                  </a:lnTo>
                  <a:lnTo>
                    <a:pt x="0" y="9753"/>
                  </a:lnTo>
                  <a:lnTo>
                    <a:pt x="1219" y="10363"/>
                  </a:lnTo>
                  <a:lnTo>
                    <a:pt x="2120" y="10807"/>
                  </a:lnTo>
                  <a:lnTo>
                    <a:pt x="2692" y="10642"/>
                  </a:lnTo>
                  <a:lnTo>
                    <a:pt x="3416" y="11506"/>
                  </a:lnTo>
                  <a:lnTo>
                    <a:pt x="4025" y="12255"/>
                  </a:lnTo>
                  <a:lnTo>
                    <a:pt x="4102" y="12814"/>
                  </a:lnTo>
                  <a:lnTo>
                    <a:pt x="5105" y="13080"/>
                  </a:lnTo>
                  <a:lnTo>
                    <a:pt x="5918" y="13296"/>
                  </a:lnTo>
                  <a:lnTo>
                    <a:pt x="6794" y="13246"/>
                  </a:lnTo>
                  <a:lnTo>
                    <a:pt x="7632" y="13461"/>
                  </a:lnTo>
                  <a:lnTo>
                    <a:pt x="8407" y="13665"/>
                  </a:lnTo>
                  <a:lnTo>
                    <a:pt x="9169" y="14452"/>
                  </a:lnTo>
                  <a:lnTo>
                    <a:pt x="9931" y="14516"/>
                  </a:lnTo>
                  <a:lnTo>
                    <a:pt x="9969" y="14122"/>
                  </a:lnTo>
                  <a:lnTo>
                    <a:pt x="9867" y="13779"/>
                  </a:lnTo>
                  <a:lnTo>
                    <a:pt x="9677" y="13436"/>
                  </a:lnTo>
                  <a:lnTo>
                    <a:pt x="11010" y="11099"/>
                  </a:lnTo>
                  <a:close/>
                </a:path>
              </a:pathLst>
            </a:custGeom>
            <a:ln w="3175">
              <a:solidFill>
                <a:srgbClr val="7B634B"/>
              </a:solidFill>
            </a:ln>
          </p:spPr>
          <p:txBody>
            <a:bodyPr wrap="square" lIns="0" tIns="0" rIns="0" bIns="0" rtlCol="0"/>
            <a:lstStyle/>
            <a:p>
              <a:endParaRPr/>
            </a:p>
          </p:txBody>
        </p:sp>
        <p:sp>
          <p:nvSpPr>
            <p:cNvPr id="6890" name="object 318">
              <a:extLst>
                <a:ext uri="{FF2B5EF4-FFF2-40B4-BE49-F238E27FC236}">
                  <a16:creationId xmlns:a16="http://schemas.microsoft.com/office/drawing/2014/main" id="{430DD611-0523-4E0A-9E59-3F086F161DAF}"/>
                </a:ext>
              </a:extLst>
            </p:cNvPr>
            <p:cNvSpPr/>
            <p:nvPr/>
          </p:nvSpPr>
          <p:spPr>
            <a:xfrm>
              <a:off x="4136415" y="8225028"/>
              <a:ext cx="13906" cy="13563"/>
            </a:xfrm>
            <a:prstGeom prst="rect">
              <a:avLst/>
            </a:prstGeom>
            <a:blipFill>
              <a:blip r:embed="rId138" cstate="print"/>
              <a:stretch>
                <a:fillRect/>
              </a:stretch>
            </a:blipFill>
          </p:spPr>
          <p:txBody>
            <a:bodyPr wrap="square" lIns="0" tIns="0" rIns="0" bIns="0" rtlCol="0"/>
            <a:lstStyle/>
            <a:p>
              <a:endParaRPr/>
            </a:p>
          </p:txBody>
        </p:sp>
        <p:sp>
          <p:nvSpPr>
            <p:cNvPr id="6891" name="object 319">
              <a:extLst>
                <a:ext uri="{FF2B5EF4-FFF2-40B4-BE49-F238E27FC236}">
                  <a16:creationId xmlns:a16="http://schemas.microsoft.com/office/drawing/2014/main" id="{24DB37FE-7C72-4370-81FF-B5904E9FBB36}"/>
                </a:ext>
              </a:extLst>
            </p:cNvPr>
            <p:cNvSpPr/>
            <p:nvPr/>
          </p:nvSpPr>
          <p:spPr>
            <a:xfrm>
              <a:off x="4136420" y="8225022"/>
              <a:ext cx="13970" cy="13970"/>
            </a:xfrm>
            <a:custGeom>
              <a:avLst/>
              <a:gdLst/>
              <a:ahLst/>
              <a:cxnLst/>
              <a:rect l="l" t="t" r="r" b="b"/>
              <a:pathLst>
                <a:path w="13970" h="13970">
                  <a:moveTo>
                    <a:pt x="13906" y="6134"/>
                  </a:moveTo>
                  <a:lnTo>
                    <a:pt x="13322" y="6337"/>
                  </a:lnTo>
                  <a:lnTo>
                    <a:pt x="11836" y="4940"/>
                  </a:lnTo>
                  <a:lnTo>
                    <a:pt x="11150" y="4572"/>
                  </a:lnTo>
                  <a:lnTo>
                    <a:pt x="10566" y="4267"/>
                  </a:lnTo>
                  <a:lnTo>
                    <a:pt x="10337" y="4356"/>
                  </a:lnTo>
                  <a:lnTo>
                    <a:pt x="10033" y="3771"/>
                  </a:lnTo>
                  <a:lnTo>
                    <a:pt x="9715" y="3162"/>
                  </a:lnTo>
                  <a:lnTo>
                    <a:pt x="9867" y="2247"/>
                  </a:lnTo>
                  <a:lnTo>
                    <a:pt x="9702" y="1600"/>
                  </a:lnTo>
                  <a:lnTo>
                    <a:pt x="9283" y="0"/>
                  </a:lnTo>
                  <a:lnTo>
                    <a:pt x="7759" y="139"/>
                  </a:lnTo>
                  <a:lnTo>
                    <a:pt x="6235" y="114"/>
                  </a:lnTo>
                  <a:lnTo>
                    <a:pt x="5562" y="114"/>
                  </a:lnTo>
                  <a:lnTo>
                    <a:pt x="4991" y="355"/>
                  </a:lnTo>
                  <a:lnTo>
                    <a:pt x="4381" y="406"/>
                  </a:lnTo>
                  <a:lnTo>
                    <a:pt x="3771" y="469"/>
                  </a:lnTo>
                  <a:lnTo>
                    <a:pt x="3111" y="292"/>
                  </a:lnTo>
                  <a:lnTo>
                    <a:pt x="2552" y="558"/>
                  </a:lnTo>
                  <a:lnTo>
                    <a:pt x="2628" y="1905"/>
                  </a:lnTo>
                  <a:lnTo>
                    <a:pt x="2197" y="2705"/>
                  </a:lnTo>
                  <a:lnTo>
                    <a:pt x="1422" y="3543"/>
                  </a:lnTo>
                  <a:lnTo>
                    <a:pt x="723" y="4292"/>
                  </a:lnTo>
                  <a:lnTo>
                    <a:pt x="571" y="5270"/>
                  </a:lnTo>
                  <a:lnTo>
                    <a:pt x="0" y="6045"/>
                  </a:lnTo>
                  <a:lnTo>
                    <a:pt x="2120" y="7620"/>
                  </a:lnTo>
                  <a:lnTo>
                    <a:pt x="1193" y="9423"/>
                  </a:lnTo>
                  <a:lnTo>
                    <a:pt x="2311" y="11417"/>
                  </a:lnTo>
                  <a:lnTo>
                    <a:pt x="3479" y="13512"/>
                  </a:lnTo>
                  <a:lnTo>
                    <a:pt x="5981" y="12242"/>
                  </a:lnTo>
                  <a:lnTo>
                    <a:pt x="7810" y="13576"/>
                  </a:lnTo>
                  <a:lnTo>
                    <a:pt x="8369" y="13068"/>
                  </a:lnTo>
                  <a:lnTo>
                    <a:pt x="7708" y="11544"/>
                  </a:lnTo>
                  <a:lnTo>
                    <a:pt x="8318" y="10985"/>
                  </a:lnTo>
                  <a:lnTo>
                    <a:pt x="8826" y="10502"/>
                  </a:lnTo>
                  <a:lnTo>
                    <a:pt x="10934" y="10909"/>
                  </a:lnTo>
                  <a:lnTo>
                    <a:pt x="11595" y="11277"/>
                  </a:lnTo>
                  <a:lnTo>
                    <a:pt x="12598" y="10680"/>
                  </a:lnTo>
                  <a:lnTo>
                    <a:pt x="13906" y="6134"/>
                  </a:lnTo>
                  <a:close/>
                </a:path>
              </a:pathLst>
            </a:custGeom>
            <a:ln w="3175">
              <a:solidFill>
                <a:srgbClr val="7B634B"/>
              </a:solidFill>
            </a:ln>
          </p:spPr>
          <p:txBody>
            <a:bodyPr wrap="square" lIns="0" tIns="0" rIns="0" bIns="0" rtlCol="0"/>
            <a:lstStyle/>
            <a:p>
              <a:endParaRPr/>
            </a:p>
          </p:txBody>
        </p:sp>
        <p:sp>
          <p:nvSpPr>
            <p:cNvPr id="6892" name="object 320">
              <a:extLst>
                <a:ext uri="{FF2B5EF4-FFF2-40B4-BE49-F238E27FC236}">
                  <a16:creationId xmlns:a16="http://schemas.microsoft.com/office/drawing/2014/main" id="{3E8C796D-7DEF-4AAE-8AC8-C2135B6CF575}"/>
                </a:ext>
              </a:extLst>
            </p:cNvPr>
            <p:cNvSpPr/>
            <p:nvPr/>
          </p:nvSpPr>
          <p:spPr>
            <a:xfrm>
              <a:off x="4147198" y="8249704"/>
              <a:ext cx="14122" cy="12788"/>
            </a:xfrm>
            <a:prstGeom prst="rect">
              <a:avLst/>
            </a:prstGeom>
            <a:blipFill>
              <a:blip r:embed="rId13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893" name="object 321">
              <a:extLst>
                <a:ext uri="{FF2B5EF4-FFF2-40B4-BE49-F238E27FC236}">
                  <a16:creationId xmlns:a16="http://schemas.microsoft.com/office/drawing/2014/main" id="{A7D89C0D-C4EA-4186-B4B6-9C395A0066C6}"/>
                </a:ext>
              </a:extLst>
            </p:cNvPr>
            <p:cNvSpPr/>
            <p:nvPr/>
          </p:nvSpPr>
          <p:spPr>
            <a:xfrm>
              <a:off x="4147201" y="8249555"/>
              <a:ext cx="14604" cy="13335"/>
            </a:xfrm>
            <a:custGeom>
              <a:avLst/>
              <a:gdLst/>
              <a:ahLst/>
              <a:cxnLst/>
              <a:rect l="l" t="t" r="r" b="b"/>
              <a:pathLst>
                <a:path w="14604" h="13334">
                  <a:moveTo>
                    <a:pt x="14109" y="266"/>
                  </a:moveTo>
                  <a:lnTo>
                    <a:pt x="13195" y="660"/>
                  </a:lnTo>
                  <a:lnTo>
                    <a:pt x="11760" y="482"/>
                  </a:lnTo>
                  <a:lnTo>
                    <a:pt x="10756" y="406"/>
                  </a:lnTo>
                  <a:lnTo>
                    <a:pt x="10020" y="368"/>
                  </a:lnTo>
                  <a:lnTo>
                    <a:pt x="8839" y="0"/>
                  </a:lnTo>
                  <a:lnTo>
                    <a:pt x="8191" y="215"/>
                  </a:lnTo>
                  <a:lnTo>
                    <a:pt x="8750" y="914"/>
                  </a:lnTo>
                  <a:lnTo>
                    <a:pt x="9245" y="2552"/>
                  </a:lnTo>
                  <a:lnTo>
                    <a:pt x="9258" y="3390"/>
                  </a:lnTo>
                  <a:lnTo>
                    <a:pt x="8458" y="2959"/>
                  </a:lnTo>
                  <a:lnTo>
                    <a:pt x="7632" y="2539"/>
                  </a:lnTo>
                  <a:lnTo>
                    <a:pt x="6769" y="2273"/>
                  </a:lnTo>
                  <a:lnTo>
                    <a:pt x="6222" y="2108"/>
                  </a:lnTo>
                  <a:lnTo>
                    <a:pt x="4952" y="1435"/>
                  </a:lnTo>
                  <a:lnTo>
                    <a:pt x="4394" y="1663"/>
                  </a:lnTo>
                  <a:lnTo>
                    <a:pt x="3771" y="1917"/>
                  </a:lnTo>
                  <a:lnTo>
                    <a:pt x="3543" y="3809"/>
                  </a:lnTo>
                  <a:lnTo>
                    <a:pt x="3149" y="4394"/>
                  </a:lnTo>
                  <a:lnTo>
                    <a:pt x="2603" y="5206"/>
                  </a:lnTo>
                  <a:lnTo>
                    <a:pt x="2324" y="4521"/>
                  </a:lnTo>
                  <a:lnTo>
                    <a:pt x="1765" y="4876"/>
                  </a:lnTo>
                  <a:lnTo>
                    <a:pt x="1257" y="5194"/>
                  </a:lnTo>
                  <a:lnTo>
                    <a:pt x="1612" y="5981"/>
                  </a:lnTo>
                  <a:lnTo>
                    <a:pt x="1473" y="6515"/>
                  </a:lnTo>
                  <a:lnTo>
                    <a:pt x="1206" y="7518"/>
                  </a:lnTo>
                  <a:lnTo>
                    <a:pt x="647" y="8966"/>
                  </a:lnTo>
                  <a:lnTo>
                    <a:pt x="0" y="9829"/>
                  </a:lnTo>
                  <a:lnTo>
                    <a:pt x="546" y="9994"/>
                  </a:lnTo>
                  <a:lnTo>
                    <a:pt x="1765" y="10109"/>
                  </a:lnTo>
                  <a:lnTo>
                    <a:pt x="2120" y="10540"/>
                  </a:lnTo>
                  <a:lnTo>
                    <a:pt x="2628" y="11150"/>
                  </a:lnTo>
                  <a:lnTo>
                    <a:pt x="2260" y="12255"/>
                  </a:lnTo>
                  <a:lnTo>
                    <a:pt x="2933" y="12941"/>
                  </a:lnTo>
                  <a:lnTo>
                    <a:pt x="4102" y="11696"/>
                  </a:lnTo>
                  <a:lnTo>
                    <a:pt x="4737" y="9563"/>
                  </a:lnTo>
                  <a:lnTo>
                    <a:pt x="6400" y="9016"/>
                  </a:lnTo>
                  <a:lnTo>
                    <a:pt x="7912" y="8534"/>
                  </a:lnTo>
                  <a:lnTo>
                    <a:pt x="9639" y="9055"/>
                  </a:lnTo>
                  <a:lnTo>
                    <a:pt x="11163" y="8775"/>
                  </a:lnTo>
                  <a:lnTo>
                    <a:pt x="11074" y="7645"/>
                  </a:lnTo>
                  <a:lnTo>
                    <a:pt x="10413" y="6299"/>
                  </a:lnTo>
                  <a:lnTo>
                    <a:pt x="10985" y="5181"/>
                  </a:lnTo>
                  <a:lnTo>
                    <a:pt x="11417" y="4368"/>
                  </a:lnTo>
                  <a:lnTo>
                    <a:pt x="12280" y="3708"/>
                  </a:lnTo>
                  <a:lnTo>
                    <a:pt x="12839" y="2920"/>
                  </a:lnTo>
                  <a:lnTo>
                    <a:pt x="14109" y="266"/>
                  </a:lnTo>
                  <a:close/>
                </a:path>
              </a:pathLst>
            </a:custGeom>
            <a:ln w="3175">
              <a:solidFill>
                <a:srgbClr val="7B634B"/>
              </a:solidFill>
            </a:ln>
          </p:spPr>
          <p:txBody>
            <a:bodyPr wrap="square" lIns="0" tIns="0" rIns="0" bIns="0" rtlCol="0"/>
            <a:lstStyle/>
            <a:p>
              <a:endParaRPr/>
            </a:p>
          </p:txBody>
        </p:sp>
        <p:sp>
          <p:nvSpPr>
            <p:cNvPr id="6894" name="object 322">
              <a:extLst>
                <a:ext uri="{FF2B5EF4-FFF2-40B4-BE49-F238E27FC236}">
                  <a16:creationId xmlns:a16="http://schemas.microsoft.com/office/drawing/2014/main" id="{690BB9CA-676B-4130-B6A5-6C8F0832C909}"/>
                </a:ext>
              </a:extLst>
            </p:cNvPr>
            <p:cNvSpPr/>
            <p:nvPr/>
          </p:nvSpPr>
          <p:spPr>
            <a:xfrm>
              <a:off x="4115523" y="8239747"/>
              <a:ext cx="14262" cy="14909"/>
            </a:xfrm>
            <a:prstGeom prst="rect">
              <a:avLst/>
            </a:prstGeom>
            <a:blipFill>
              <a:blip r:embed="rId14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895" name="object 323">
              <a:extLst>
                <a:ext uri="{FF2B5EF4-FFF2-40B4-BE49-F238E27FC236}">
                  <a16:creationId xmlns:a16="http://schemas.microsoft.com/office/drawing/2014/main" id="{BFE257B1-24FC-4C5E-9059-7DA8F4670F0B}"/>
                </a:ext>
              </a:extLst>
            </p:cNvPr>
            <p:cNvSpPr/>
            <p:nvPr/>
          </p:nvSpPr>
          <p:spPr>
            <a:xfrm>
              <a:off x="4115516" y="8238597"/>
              <a:ext cx="14604" cy="16510"/>
            </a:xfrm>
            <a:custGeom>
              <a:avLst/>
              <a:gdLst/>
              <a:ahLst/>
              <a:cxnLst/>
              <a:rect l="l" t="t" r="r" b="b"/>
              <a:pathLst>
                <a:path w="14604" h="16509">
                  <a:moveTo>
                    <a:pt x="11468" y="11811"/>
                  </a:moveTo>
                  <a:lnTo>
                    <a:pt x="11303" y="11823"/>
                  </a:lnTo>
                  <a:lnTo>
                    <a:pt x="11887" y="10528"/>
                  </a:lnTo>
                  <a:lnTo>
                    <a:pt x="13157" y="9766"/>
                  </a:lnTo>
                  <a:lnTo>
                    <a:pt x="14274" y="8902"/>
                  </a:lnTo>
                  <a:lnTo>
                    <a:pt x="13322" y="7404"/>
                  </a:lnTo>
                  <a:lnTo>
                    <a:pt x="12573" y="6197"/>
                  </a:lnTo>
                  <a:lnTo>
                    <a:pt x="12166" y="4457"/>
                  </a:lnTo>
                  <a:lnTo>
                    <a:pt x="11963" y="3619"/>
                  </a:lnTo>
                  <a:lnTo>
                    <a:pt x="11747" y="2514"/>
                  </a:lnTo>
                  <a:lnTo>
                    <a:pt x="11391" y="1752"/>
                  </a:lnTo>
                  <a:lnTo>
                    <a:pt x="9740" y="2832"/>
                  </a:lnTo>
                  <a:lnTo>
                    <a:pt x="6362" y="0"/>
                  </a:lnTo>
                  <a:lnTo>
                    <a:pt x="5080" y="1714"/>
                  </a:lnTo>
                  <a:lnTo>
                    <a:pt x="4737" y="2184"/>
                  </a:lnTo>
                  <a:lnTo>
                    <a:pt x="4686" y="2844"/>
                  </a:lnTo>
                  <a:lnTo>
                    <a:pt x="4267" y="3340"/>
                  </a:lnTo>
                  <a:lnTo>
                    <a:pt x="3657" y="4051"/>
                  </a:lnTo>
                  <a:lnTo>
                    <a:pt x="3670" y="3759"/>
                  </a:lnTo>
                  <a:lnTo>
                    <a:pt x="2857" y="3797"/>
                  </a:lnTo>
                  <a:lnTo>
                    <a:pt x="1524" y="3835"/>
                  </a:lnTo>
                  <a:lnTo>
                    <a:pt x="1320" y="4508"/>
                  </a:lnTo>
                  <a:lnTo>
                    <a:pt x="965" y="5689"/>
                  </a:lnTo>
                  <a:lnTo>
                    <a:pt x="596" y="6870"/>
                  </a:lnTo>
                  <a:lnTo>
                    <a:pt x="0" y="7518"/>
                  </a:lnTo>
                  <a:lnTo>
                    <a:pt x="596" y="8686"/>
                  </a:lnTo>
                  <a:lnTo>
                    <a:pt x="1168" y="9804"/>
                  </a:lnTo>
                  <a:lnTo>
                    <a:pt x="1727" y="11074"/>
                  </a:lnTo>
                  <a:lnTo>
                    <a:pt x="1930" y="12306"/>
                  </a:lnTo>
                  <a:lnTo>
                    <a:pt x="2070" y="13246"/>
                  </a:lnTo>
                  <a:lnTo>
                    <a:pt x="1689" y="13512"/>
                  </a:lnTo>
                  <a:lnTo>
                    <a:pt x="2832" y="13703"/>
                  </a:lnTo>
                  <a:lnTo>
                    <a:pt x="3302" y="13792"/>
                  </a:lnTo>
                  <a:lnTo>
                    <a:pt x="3759" y="13728"/>
                  </a:lnTo>
                  <a:lnTo>
                    <a:pt x="4241" y="13830"/>
                  </a:lnTo>
                  <a:lnTo>
                    <a:pt x="4902" y="13970"/>
                  </a:lnTo>
                  <a:lnTo>
                    <a:pt x="5410" y="14325"/>
                  </a:lnTo>
                  <a:lnTo>
                    <a:pt x="6032" y="14528"/>
                  </a:lnTo>
                  <a:lnTo>
                    <a:pt x="6553" y="14693"/>
                  </a:lnTo>
                  <a:lnTo>
                    <a:pt x="9639" y="16052"/>
                  </a:lnTo>
                  <a:lnTo>
                    <a:pt x="9080" y="14503"/>
                  </a:lnTo>
                  <a:lnTo>
                    <a:pt x="11468" y="11811"/>
                  </a:lnTo>
                  <a:close/>
                </a:path>
              </a:pathLst>
            </a:custGeom>
            <a:ln w="3175">
              <a:solidFill>
                <a:srgbClr val="7B634B"/>
              </a:solidFill>
            </a:ln>
          </p:spPr>
          <p:txBody>
            <a:bodyPr wrap="square" lIns="0" tIns="0" rIns="0" bIns="0" rtlCol="0"/>
            <a:lstStyle/>
            <a:p>
              <a:endParaRPr/>
            </a:p>
          </p:txBody>
        </p:sp>
        <p:sp>
          <p:nvSpPr>
            <p:cNvPr id="6896" name="object 324">
              <a:extLst>
                <a:ext uri="{FF2B5EF4-FFF2-40B4-BE49-F238E27FC236}">
                  <a16:creationId xmlns:a16="http://schemas.microsoft.com/office/drawing/2014/main" id="{16018C62-3068-4365-BAF3-3B7FD11ADF0F}"/>
                </a:ext>
              </a:extLst>
            </p:cNvPr>
            <p:cNvSpPr/>
            <p:nvPr/>
          </p:nvSpPr>
          <p:spPr>
            <a:xfrm>
              <a:off x="4108792" y="8232406"/>
              <a:ext cx="9982" cy="16116"/>
            </a:xfrm>
            <a:prstGeom prst="rect">
              <a:avLst/>
            </a:prstGeom>
            <a:blipFill>
              <a:blip r:embed="rId13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897" name="object 325">
              <a:extLst>
                <a:ext uri="{FF2B5EF4-FFF2-40B4-BE49-F238E27FC236}">
                  <a16:creationId xmlns:a16="http://schemas.microsoft.com/office/drawing/2014/main" id="{870A192A-52BE-4E9D-81A7-3F417FAED0D0}"/>
                </a:ext>
              </a:extLst>
            </p:cNvPr>
            <p:cNvSpPr/>
            <p:nvPr/>
          </p:nvSpPr>
          <p:spPr>
            <a:xfrm>
              <a:off x="4108800" y="8232406"/>
              <a:ext cx="10160" cy="16510"/>
            </a:xfrm>
            <a:custGeom>
              <a:avLst/>
              <a:gdLst/>
              <a:ahLst/>
              <a:cxnLst/>
              <a:rect l="l" t="t" r="r" b="b"/>
              <a:pathLst>
                <a:path w="10160" h="16509">
                  <a:moveTo>
                    <a:pt x="3009" y="16001"/>
                  </a:moveTo>
                  <a:lnTo>
                    <a:pt x="4013" y="16116"/>
                  </a:lnTo>
                  <a:lnTo>
                    <a:pt x="6692" y="14884"/>
                  </a:lnTo>
                  <a:lnTo>
                    <a:pt x="7073" y="13969"/>
                  </a:lnTo>
                  <a:lnTo>
                    <a:pt x="7226" y="13627"/>
                  </a:lnTo>
                  <a:lnTo>
                    <a:pt x="6972" y="12788"/>
                  </a:lnTo>
                  <a:lnTo>
                    <a:pt x="7073" y="12344"/>
                  </a:lnTo>
                  <a:lnTo>
                    <a:pt x="7200" y="11849"/>
                  </a:lnTo>
                  <a:lnTo>
                    <a:pt x="7416" y="11074"/>
                  </a:lnTo>
                  <a:lnTo>
                    <a:pt x="7759" y="10617"/>
                  </a:lnTo>
                  <a:lnTo>
                    <a:pt x="5638" y="8978"/>
                  </a:lnTo>
                  <a:lnTo>
                    <a:pt x="8128" y="7353"/>
                  </a:lnTo>
                  <a:lnTo>
                    <a:pt x="9207" y="5803"/>
                  </a:lnTo>
                  <a:lnTo>
                    <a:pt x="9969" y="4698"/>
                  </a:lnTo>
                  <a:lnTo>
                    <a:pt x="9055" y="4000"/>
                  </a:lnTo>
                  <a:lnTo>
                    <a:pt x="8496" y="2933"/>
                  </a:lnTo>
                  <a:lnTo>
                    <a:pt x="8013" y="2006"/>
                  </a:lnTo>
                  <a:lnTo>
                    <a:pt x="7620" y="787"/>
                  </a:lnTo>
                  <a:lnTo>
                    <a:pt x="6959" y="0"/>
                  </a:lnTo>
                  <a:lnTo>
                    <a:pt x="6235" y="1142"/>
                  </a:lnTo>
                  <a:lnTo>
                    <a:pt x="6553" y="2793"/>
                  </a:lnTo>
                  <a:lnTo>
                    <a:pt x="4851" y="2349"/>
                  </a:lnTo>
                  <a:lnTo>
                    <a:pt x="4025" y="2120"/>
                  </a:lnTo>
                  <a:lnTo>
                    <a:pt x="2692" y="1396"/>
                  </a:lnTo>
                  <a:lnTo>
                    <a:pt x="1816" y="1612"/>
                  </a:lnTo>
                  <a:lnTo>
                    <a:pt x="1917" y="3098"/>
                  </a:lnTo>
                  <a:lnTo>
                    <a:pt x="4102" y="4546"/>
                  </a:lnTo>
                  <a:lnTo>
                    <a:pt x="3695" y="6222"/>
                  </a:lnTo>
                  <a:lnTo>
                    <a:pt x="3492" y="7111"/>
                  </a:lnTo>
                  <a:lnTo>
                    <a:pt x="2451" y="7188"/>
                  </a:lnTo>
                  <a:lnTo>
                    <a:pt x="1790" y="7581"/>
                  </a:lnTo>
                  <a:lnTo>
                    <a:pt x="1244" y="7899"/>
                  </a:lnTo>
                  <a:lnTo>
                    <a:pt x="711" y="8496"/>
                  </a:lnTo>
                  <a:lnTo>
                    <a:pt x="444" y="9080"/>
                  </a:lnTo>
                  <a:lnTo>
                    <a:pt x="0" y="10007"/>
                  </a:lnTo>
                  <a:lnTo>
                    <a:pt x="241" y="9728"/>
                  </a:lnTo>
                  <a:lnTo>
                    <a:pt x="863" y="10439"/>
                  </a:lnTo>
                  <a:lnTo>
                    <a:pt x="1409" y="11061"/>
                  </a:lnTo>
                  <a:lnTo>
                    <a:pt x="1854" y="11772"/>
                  </a:lnTo>
                  <a:lnTo>
                    <a:pt x="2197" y="12471"/>
                  </a:lnTo>
                  <a:lnTo>
                    <a:pt x="2603" y="13258"/>
                  </a:lnTo>
                  <a:lnTo>
                    <a:pt x="2908" y="14655"/>
                  </a:lnTo>
                  <a:lnTo>
                    <a:pt x="2108" y="15290"/>
                  </a:lnTo>
                  <a:lnTo>
                    <a:pt x="2057" y="15138"/>
                  </a:lnTo>
                  <a:lnTo>
                    <a:pt x="3009" y="16001"/>
                  </a:lnTo>
                  <a:close/>
                </a:path>
              </a:pathLst>
            </a:custGeom>
            <a:ln w="3175">
              <a:solidFill>
                <a:srgbClr val="7B634B"/>
              </a:solidFill>
            </a:ln>
          </p:spPr>
          <p:txBody>
            <a:bodyPr wrap="square" lIns="0" tIns="0" rIns="0" bIns="0" rtlCol="0"/>
            <a:lstStyle/>
            <a:p>
              <a:endParaRPr/>
            </a:p>
          </p:txBody>
        </p:sp>
        <p:sp>
          <p:nvSpPr>
            <p:cNvPr id="6898" name="object 326">
              <a:extLst>
                <a:ext uri="{FF2B5EF4-FFF2-40B4-BE49-F238E27FC236}">
                  <a16:creationId xmlns:a16="http://schemas.microsoft.com/office/drawing/2014/main" id="{EBE4284C-CF42-4516-9A8D-BC9B40CFABC9}"/>
                </a:ext>
              </a:extLst>
            </p:cNvPr>
            <p:cNvSpPr/>
            <p:nvPr/>
          </p:nvSpPr>
          <p:spPr>
            <a:xfrm>
              <a:off x="4127017" y="8218398"/>
              <a:ext cx="12826" cy="12153"/>
            </a:xfrm>
            <a:prstGeom prst="rect">
              <a:avLst/>
            </a:prstGeom>
            <a:blipFill>
              <a:blip r:embed="rId141" cstate="print"/>
              <a:stretch>
                <a:fillRect/>
              </a:stretch>
            </a:blipFill>
          </p:spPr>
          <p:txBody>
            <a:bodyPr wrap="square" lIns="0" tIns="0" rIns="0" bIns="0" rtlCol="0"/>
            <a:lstStyle/>
            <a:p>
              <a:endParaRPr/>
            </a:p>
          </p:txBody>
        </p:sp>
        <p:sp>
          <p:nvSpPr>
            <p:cNvPr id="6899" name="object 327">
              <a:extLst>
                <a:ext uri="{FF2B5EF4-FFF2-40B4-BE49-F238E27FC236}">
                  <a16:creationId xmlns:a16="http://schemas.microsoft.com/office/drawing/2014/main" id="{8F3E0FC1-E0D3-4C11-ABF9-2FFB241D8E6F}"/>
                </a:ext>
              </a:extLst>
            </p:cNvPr>
            <p:cNvSpPr/>
            <p:nvPr/>
          </p:nvSpPr>
          <p:spPr>
            <a:xfrm>
              <a:off x="4127027" y="8218389"/>
              <a:ext cx="13335" cy="12700"/>
            </a:xfrm>
            <a:custGeom>
              <a:avLst/>
              <a:gdLst/>
              <a:ahLst/>
              <a:cxnLst/>
              <a:rect l="l" t="t" r="r" b="b"/>
              <a:pathLst>
                <a:path w="13335" h="12700">
                  <a:moveTo>
                    <a:pt x="10210" y="5321"/>
                  </a:moveTo>
                  <a:lnTo>
                    <a:pt x="10718" y="5181"/>
                  </a:lnTo>
                  <a:lnTo>
                    <a:pt x="11366" y="5219"/>
                  </a:lnTo>
                  <a:lnTo>
                    <a:pt x="11937" y="5143"/>
                  </a:lnTo>
                  <a:lnTo>
                    <a:pt x="12877" y="5003"/>
                  </a:lnTo>
                  <a:lnTo>
                    <a:pt x="12839" y="5207"/>
                  </a:lnTo>
                  <a:lnTo>
                    <a:pt x="12725" y="4203"/>
                  </a:lnTo>
                  <a:lnTo>
                    <a:pt x="12636" y="3467"/>
                  </a:lnTo>
                  <a:lnTo>
                    <a:pt x="12382" y="2717"/>
                  </a:lnTo>
                  <a:lnTo>
                    <a:pt x="12280" y="2006"/>
                  </a:lnTo>
                  <a:lnTo>
                    <a:pt x="12166" y="1308"/>
                  </a:lnTo>
                  <a:lnTo>
                    <a:pt x="12357" y="609"/>
                  </a:lnTo>
                  <a:lnTo>
                    <a:pt x="12306" y="0"/>
                  </a:lnTo>
                  <a:lnTo>
                    <a:pt x="11518" y="596"/>
                  </a:lnTo>
                  <a:lnTo>
                    <a:pt x="11201" y="1397"/>
                  </a:lnTo>
                  <a:lnTo>
                    <a:pt x="10667" y="2133"/>
                  </a:lnTo>
                  <a:lnTo>
                    <a:pt x="10248" y="2705"/>
                  </a:lnTo>
                  <a:lnTo>
                    <a:pt x="9728" y="3060"/>
                  </a:lnTo>
                  <a:lnTo>
                    <a:pt x="9486" y="3733"/>
                  </a:lnTo>
                  <a:lnTo>
                    <a:pt x="8610" y="3479"/>
                  </a:lnTo>
                  <a:lnTo>
                    <a:pt x="7823" y="3187"/>
                  </a:lnTo>
                  <a:lnTo>
                    <a:pt x="6896" y="2984"/>
                  </a:lnTo>
                  <a:lnTo>
                    <a:pt x="6057" y="2806"/>
                  </a:lnTo>
                  <a:lnTo>
                    <a:pt x="4737" y="2133"/>
                  </a:lnTo>
                  <a:lnTo>
                    <a:pt x="3949" y="2387"/>
                  </a:lnTo>
                  <a:lnTo>
                    <a:pt x="3949" y="3352"/>
                  </a:lnTo>
                  <a:lnTo>
                    <a:pt x="3873" y="4406"/>
                  </a:lnTo>
                  <a:lnTo>
                    <a:pt x="3949" y="5384"/>
                  </a:lnTo>
                  <a:lnTo>
                    <a:pt x="4038" y="6565"/>
                  </a:lnTo>
                  <a:lnTo>
                    <a:pt x="4673" y="7569"/>
                  </a:lnTo>
                  <a:lnTo>
                    <a:pt x="3060" y="7645"/>
                  </a:lnTo>
                  <a:lnTo>
                    <a:pt x="2349" y="7683"/>
                  </a:lnTo>
                  <a:lnTo>
                    <a:pt x="317" y="7620"/>
                  </a:lnTo>
                  <a:lnTo>
                    <a:pt x="152" y="8445"/>
                  </a:lnTo>
                  <a:lnTo>
                    <a:pt x="0" y="9232"/>
                  </a:lnTo>
                  <a:lnTo>
                    <a:pt x="1473" y="10058"/>
                  </a:lnTo>
                  <a:lnTo>
                    <a:pt x="1917" y="10566"/>
                  </a:lnTo>
                  <a:lnTo>
                    <a:pt x="1701" y="10934"/>
                  </a:lnTo>
                  <a:lnTo>
                    <a:pt x="1384" y="11290"/>
                  </a:lnTo>
                  <a:lnTo>
                    <a:pt x="977" y="11455"/>
                  </a:lnTo>
                  <a:lnTo>
                    <a:pt x="2285" y="12166"/>
                  </a:lnTo>
                  <a:lnTo>
                    <a:pt x="3911" y="10388"/>
                  </a:lnTo>
                  <a:lnTo>
                    <a:pt x="4940" y="9893"/>
                  </a:lnTo>
                  <a:lnTo>
                    <a:pt x="6337" y="9220"/>
                  </a:lnTo>
                  <a:lnTo>
                    <a:pt x="7213" y="10744"/>
                  </a:lnTo>
                  <a:lnTo>
                    <a:pt x="8381" y="10375"/>
                  </a:lnTo>
                  <a:lnTo>
                    <a:pt x="8127" y="9855"/>
                  </a:lnTo>
                  <a:lnTo>
                    <a:pt x="8496" y="8674"/>
                  </a:lnTo>
                  <a:lnTo>
                    <a:pt x="8623" y="8102"/>
                  </a:lnTo>
                  <a:lnTo>
                    <a:pt x="10198" y="5321"/>
                  </a:lnTo>
                  <a:close/>
                </a:path>
              </a:pathLst>
            </a:custGeom>
            <a:ln w="3175">
              <a:solidFill>
                <a:srgbClr val="7B634B"/>
              </a:solidFill>
            </a:ln>
          </p:spPr>
          <p:txBody>
            <a:bodyPr wrap="square" lIns="0" tIns="0" rIns="0" bIns="0" rtlCol="0"/>
            <a:lstStyle/>
            <a:p>
              <a:endParaRPr/>
            </a:p>
          </p:txBody>
        </p:sp>
        <p:sp>
          <p:nvSpPr>
            <p:cNvPr id="6900" name="object 328">
              <a:extLst>
                <a:ext uri="{FF2B5EF4-FFF2-40B4-BE49-F238E27FC236}">
                  <a16:creationId xmlns:a16="http://schemas.microsoft.com/office/drawing/2014/main" id="{01502504-07D2-438A-A341-BC8703FAF029}"/>
                </a:ext>
              </a:extLst>
            </p:cNvPr>
            <p:cNvSpPr/>
            <p:nvPr/>
          </p:nvSpPr>
          <p:spPr>
            <a:xfrm>
              <a:off x="4144974" y="8235530"/>
              <a:ext cx="9626" cy="10502"/>
            </a:xfrm>
            <a:prstGeom prst="rect">
              <a:avLst/>
            </a:prstGeom>
            <a:blipFill>
              <a:blip r:embed="rId14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901" name="object 329">
              <a:extLst>
                <a:ext uri="{FF2B5EF4-FFF2-40B4-BE49-F238E27FC236}">
                  <a16:creationId xmlns:a16="http://schemas.microsoft.com/office/drawing/2014/main" id="{DFA4E96E-58B7-4ACC-8687-7FED51CA12F6}"/>
                </a:ext>
              </a:extLst>
            </p:cNvPr>
            <p:cNvSpPr/>
            <p:nvPr/>
          </p:nvSpPr>
          <p:spPr>
            <a:xfrm>
              <a:off x="4144976" y="8235436"/>
              <a:ext cx="10160" cy="10795"/>
            </a:xfrm>
            <a:custGeom>
              <a:avLst/>
              <a:gdLst/>
              <a:ahLst/>
              <a:cxnLst/>
              <a:rect l="l" t="t" r="r" b="b"/>
              <a:pathLst>
                <a:path w="10160" h="10795">
                  <a:moveTo>
                    <a:pt x="7480" y="3962"/>
                  </a:moveTo>
                  <a:lnTo>
                    <a:pt x="8000" y="4317"/>
                  </a:lnTo>
                  <a:lnTo>
                    <a:pt x="8699" y="4648"/>
                  </a:lnTo>
                  <a:lnTo>
                    <a:pt x="9016" y="5219"/>
                  </a:lnTo>
                  <a:lnTo>
                    <a:pt x="9626" y="6311"/>
                  </a:lnTo>
                  <a:lnTo>
                    <a:pt x="8648" y="6172"/>
                  </a:lnTo>
                  <a:lnTo>
                    <a:pt x="8394" y="7048"/>
                  </a:lnTo>
                  <a:lnTo>
                    <a:pt x="8267" y="7454"/>
                  </a:lnTo>
                  <a:lnTo>
                    <a:pt x="8775" y="8127"/>
                  </a:lnTo>
                  <a:lnTo>
                    <a:pt x="8712" y="8597"/>
                  </a:lnTo>
                  <a:lnTo>
                    <a:pt x="8635" y="9296"/>
                  </a:lnTo>
                  <a:lnTo>
                    <a:pt x="8191" y="9842"/>
                  </a:lnTo>
                  <a:lnTo>
                    <a:pt x="8089" y="10566"/>
                  </a:lnTo>
                  <a:lnTo>
                    <a:pt x="7518" y="10591"/>
                  </a:lnTo>
                  <a:lnTo>
                    <a:pt x="7302" y="10248"/>
                  </a:lnTo>
                  <a:lnTo>
                    <a:pt x="6845" y="10032"/>
                  </a:lnTo>
                  <a:lnTo>
                    <a:pt x="6603" y="9931"/>
                  </a:lnTo>
                  <a:lnTo>
                    <a:pt x="6476" y="9778"/>
                  </a:lnTo>
                  <a:lnTo>
                    <a:pt x="6184" y="9778"/>
                  </a:lnTo>
                  <a:lnTo>
                    <a:pt x="5765" y="9778"/>
                  </a:lnTo>
                  <a:lnTo>
                    <a:pt x="5880" y="10210"/>
                  </a:lnTo>
                  <a:lnTo>
                    <a:pt x="5562" y="10261"/>
                  </a:lnTo>
                  <a:lnTo>
                    <a:pt x="4533" y="10401"/>
                  </a:lnTo>
                  <a:lnTo>
                    <a:pt x="3733" y="10058"/>
                  </a:lnTo>
                  <a:lnTo>
                    <a:pt x="2870" y="9486"/>
                  </a:lnTo>
                  <a:lnTo>
                    <a:pt x="2070" y="8928"/>
                  </a:lnTo>
                  <a:lnTo>
                    <a:pt x="1142" y="8420"/>
                  </a:lnTo>
                  <a:lnTo>
                    <a:pt x="774" y="7492"/>
                  </a:lnTo>
                  <a:lnTo>
                    <a:pt x="622" y="7124"/>
                  </a:lnTo>
                  <a:lnTo>
                    <a:pt x="292" y="6438"/>
                  </a:lnTo>
                  <a:lnTo>
                    <a:pt x="253" y="6083"/>
                  </a:lnTo>
                  <a:lnTo>
                    <a:pt x="190" y="5435"/>
                  </a:lnTo>
                  <a:lnTo>
                    <a:pt x="546" y="5003"/>
                  </a:lnTo>
                  <a:lnTo>
                    <a:pt x="444" y="4356"/>
                  </a:lnTo>
                  <a:lnTo>
                    <a:pt x="380" y="3924"/>
                  </a:lnTo>
                  <a:lnTo>
                    <a:pt x="0" y="3733"/>
                  </a:lnTo>
                  <a:lnTo>
                    <a:pt x="88" y="3238"/>
                  </a:lnTo>
                  <a:lnTo>
                    <a:pt x="152" y="2933"/>
                  </a:lnTo>
                  <a:lnTo>
                    <a:pt x="761" y="2197"/>
                  </a:lnTo>
                  <a:lnTo>
                    <a:pt x="1003" y="1955"/>
                  </a:lnTo>
                  <a:lnTo>
                    <a:pt x="1765" y="1142"/>
                  </a:lnTo>
                  <a:lnTo>
                    <a:pt x="2209" y="1904"/>
                  </a:lnTo>
                  <a:lnTo>
                    <a:pt x="3124" y="1308"/>
                  </a:lnTo>
                  <a:lnTo>
                    <a:pt x="4102" y="673"/>
                  </a:lnTo>
                  <a:lnTo>
                    <a:pt x="3962" y="0"/>
                  </a:lnTo>
                  <a:lnTo>
                    <a:pt x="5308" y="114"/>
                  </a:lnTo>
                  <a:lnTo>
                    <a:pt x="6299" y="177"/>
                  </a:lnTo>
                  <a:lnTo>
                    <a:pt x="6984" y="380"/>
                  </a:lnTo>
                  <a:lnTo>
                    <a:pt x="7086" y="1485"/>
                  </a:lnTo>
                  <a:lnTo>
                    <a:pt x="7404" y="1549"/>
                  </a:lnTo>
                  <a:lnTo>
                    <a:pt x="7531" y="1523"/>
                  </a:lnTo>
                  <a:lnTo>
                    <a:pt x="7619" y="1803"/>
                  </a:lnTo>
                  <a:lnTo>
                    <a:pt x="7670" y="2146"/>
                  </a:lnTo>
                  <a:lnTo>
                    <a:pt x="7696" y="2476"/>
                  </a:lnTo>
                  <a:lnTo>
                    <a:pt x="7492" y="3962"/>
                  </a:lnTo>
                  <a:close/>
                </a:path>
              </a:pathLst>
            </a:custGeom>
            <a:ln w="3175">
              <a:solidFill>
                <a:srgbClr val="7B634B"/>
              </a:solidFill>
            </a:ln>
          </p:spPr>
          <p:txBody>
            <a:bodyPr wrap="square" lIns="0" tIns="0" rIns="0" bIns="0" rtlCol="0"/>
            <a:lstStyle/>
            <a:p>
              <a:endParaRPr/>
            </a:p>
          </p:txBody>
        </p:sp>
        <p:sp>
          <p:nvSpPr>
            <p:cNvPr id="6902" name="object 330">
              <a:extLst>
                <a:ext uri="{FF2B5EF4-FFF2-40B4-BE49-F238E27FC236}">
                  <a16:creationId xmlns:a16="http://schemas.microsoft.com/office/drawing/2014/main" id="{4F9074D0-A5C6-446C-8F17-03B82DBC6602}"/>
                </a:ext>
              </a:extLst>
            </p:cNvPr>
            <p:cNvSpPr/>
            <p:nvPr/>
          </p:nvSpPr>
          <p:spPr>
            <a:xfrm>
              <a:off x="4139372" y="8227672"/>
              <a:ext cx="8890" cy="8255"/>
            </a:xfrm>
            <a:custGeom>
              <a:avLst/>
              <a:gdLst/>
              <a:ahLst/>
              <a:cxnLst/>
              <a:rect l="l" t="t" r="r" b="b"/>
              <a:pathLst>
                <a:path w="8889" h="8254">
                  <a:moveTo>
                    <a:pt x="7492" y="3276"/>
                  </a:moveTo>
                  <a:lnTo>
                    <a:pt x="7861" y="4203"/>
                  </a:lnTo>
                  <a:lnTo>
                    <a:pt x="8851" y="4508"/>
                  </a:lnTo>
                  <a:lnTo>
                    <a:pt x="8864" y="5626"/>
                  </a:lnTo>
                  <a:lnTo>
                    <a:pt x="8864" y="7137"/>
                  </a:lnTo>
                  <a:lnTo>
                    <a:pt x="7835" y="6845"/>
                  </a:lnTo>
                  <a:lnTo>
                    <a:pt x="6718" y="7162"/>
                  </a:lnTo>
                  <a:lnTo>
                    <a:pt x="6375" y="7251"/>
                  </a:lnTo>
                  <a:lnTo>
                    <a:pt x="5892" y="7658"/>
                  </a:lnTo>
                  <a:lnTo>
                    <a:pt x="5575" y="7683"/>
                  </a:lnTo>
                  <a:lnTo>
                    <a:pt x="5054" y="7708"/>
                  </a:lnTo>
                  <a:lnTo>
                    <a:pt x="4508" y="7289"/>
                  </a:lnTo>
                  <a:lnTo>
                    <a:pt x="4025" y="7137"/>
                  </a:lnTo>
                  <a:lnTo>
                    <a:pt x="2984" y="6781"/>
                  </a:lnTo>
                  <a:lnTo>
                    <a:pt x="2171" y="6756"/>
                  </a:lnTo>
                  <a:lnTo>
                    <a:pt x="1320" y="6032"/>
                  </a:lnTo>
                  <a:lnTo>
                    <a:pt x="520" y="5346"/>
                  </a:lnTo>
                  <a:lnTo>
                    <a:pt x="431" y="4724"/>
                  </a:lnTo>
                  <a:lnTo>
                    <a:pt x="241" y="3657"/>
                  </a:lnTo>
                  <a:lnTo>
                    <a:pt x="114" y="2933"/>
                  </a:lnTo>
                  <a:lnTo>
                    <a:pt x="368" y="2184"/>
                  </a:lnTo>
                  <a:lnTo>
                    <a:pt x="749" y="1511"/>
                  </a:lnTo>
                  <a:lnTo>
                    <a:pt x="977" y="1676"/>
                  </a:lnTo>
                  <a:lnTo>
                    <a:pt x="1536" y="1371"/>
                  </a:lnTo>
                  <a:lnTo>
                    <a:pt x="2057" y="1092"/>
                  </a:lnTo>
                  <a:lnTo>
                    <a:pt x="2184" y="800"/>
                  </a:lnTo>
                  <a:lnTo>
                    <a:pt x="2628" y="469"/>
                  </a:lnTo>
                  <a:lnTo>
                    <a:pt x="3276" y="0"/>
                  </a:lnTo>
                  <a:lnTo>
                    <a:pt x="3225" y="380"/>
                  </a:lnTo>
                  <a:lnTo>
                    <a:pt x="3924" y="571"/>
                  </a:lnTo>
                  <a:lnTo>
                    <a:pt x="4533" y="723"/>
                  </a:lnTo>
                  <a:lnTo>
                    <a:pt x="4737" y="393"/>
                  </a:lnTo>
                  <a:lnTo>
                    <a:pt x="5194" y="406"/>
                  </a:lnTo>
                  <a:lnTo>
                    <a:pt x="5676" y="393"/>
                  </a:lnTo>
                  <a:lnTo>
                    <a:pt x="5994" y="622"/>
                  </a:lnTo>
                  <a:lnTo>
                    <a:pt x="6476" y="711"/>
                  </a:lnTo>
                  <a:lnTo>
                    <a:pt x="6502" y="990"/>
                  </a:lnTo>
                  <a:lnTo>
                    <a:pt x="6553" y="1269"/>
                  </a:lnTo>
                  <a:lnTo>
                    <a:pt x="6527" y="1523"/>
                  </a:lnTo>
                  <a:lnTo>
                    <a:pt x="7492" y="3276"/>
                  </a:lnTo>
                  <a:close/>
                </a:path>
              </a:pathLst>
            </a:custGeom>
            <a:ln w="3175">
              <a:solidFill>
                <a:srgbClr val="7B634B"/>
              </a:solidFill>
            </a:ln>
          </p:spPr>
          <p:txBody>
            <a:bodyPr wrap="square" lIns="0" tIns="0" rIns="0" bIns="0" rtlCol="0"/>
            <a:lstStyle/>
            <a:p>
              <a:endParaRPr/>
            </a:p>
          </p:txBody>
        </p:sp>
        <p:sp>
          <p:nvSpPr>
            <p:cNvPr id="6903" name="object 331">
              <a:extLst>
                <a:ext uri="{FF2B5EF4-FFF2-40B4-BE49-F238E27FC236}">
                  <a16:creationId xmlns:a16="http://schemas.microsoft.com/office/drawing/2014/main" id="{D3E8872A-C623-436D-925D-9E19AAC5229F}"/>
                </a:ext>
              </a:extLst>
            </p:cNvPr>
            <p:cNvSpPr/>
            <p:nvPr/>
          </p:nvSpPr>
          <p:spPr>
            <a:xfrm>
              <a:off x="4111968" y="8235543"/>
              <a:ext cx="5626" cy="10261"/>
            </a:xfrm>
            <a:prstGeom prst="rect">
              <a:avLst/>
            </a:prstGeom>
            <a:blipFill>
              <a:blip r:embed="rId142" cstate="print"/>
              <a:stretch>
                <a:fillRect/>
              </a:stretch>
            </a:blipFill>
          </p:spPr>
          <p:txBody>
            <a:bodyPr wrap="square" lIns="0" tIns="0" rIns="0" bIns="0" rtlCol="0"/>
            <a:lstStyle/>
            <a:p>
              <a:endParaRPr/>
            </a:p>
          </p:txBody>
        </p:sp>
        <p:sp>
          <p:nvSpPr>
            <p:cNvPr id="6904" name="object 332">
              <a:extLst>
                <a:ext uri="{FF2B5EF4-FFF2-40B4-BE49-F238E27FC236}">
                  <a16:creationId xmlns:a16="http://schemas.microsoft.com/office/drawing/2014/main" id="{184FC201-0A82-43B3-8946-EC95D16071A6}"/>
                </a:ext>
              </a:extLst>
            </p:cNvPr>
            <p:cNvSpPr/>
            <p:nvPr/>
          </p:nvSpPr>
          <p:spPr>
            <a:xfrm>
              <a:off x="4111965" y="8235540"/>
              <a:ext cx="5715" cy="10795"/>
            </a:xfrm>
            <a:custGeom>
              <a:avLst/>
              <a:gdLst/>
              <a:ahLst/>
              <a:cxnLst/>
              <a:rect l="l" t="t" r="r" b="b"/>
              <a:pathLst>
                <a:path w="5714" h="10795">
                  <a:moveTo>
                    <a:pt x="3149" y="7264"/>
                  </a:moveTo>
                  <a:lnTo>
                    <a:pt x="3009" y="8153"/>
                  </a:lnTo>
                  <a:lnTo>
                    <a:pt x="2374" y="8890"/>
                  </a:lnTo>
                  <a:lnTo>
                    <a:pt x="2044" y="9245"/>
                  </a:lnTo>
                  <a:lnTo>
                    <a:pt x="1587" y="10274"/>
                  </a:lnTo>
                  <a:lnTo>
                    <a:pt x="1054" y="9588"/>
                  </a:lnTo>
                  <a:lnTo>
                    <a:pt x="1714" y="8255"/>
                  </a:lnTo>
                  <a:lnTo>
                    <a:pt x="1104" y="7658"/>
                  </a:lnTo>
                  <a:lnTo>
                    <a:pt x="228" y="6845"/>
                  </a:lnTo>
                  <a:lnTo>
                    <a:pt x="482" y="6286"/>
                  </a:lnTo>
                  <a:lnTo>
                    <a:pt x="0" y="5753"/>
                  </a:lnTo>
                  <a:lnTo>
                    <a:pt x="190" y="5232"/>
                  </a:lnTo>
                  <a:lnTo>
                    <a:pt x="330" y="4813"/>
                  </a:lnTo>
                  <a:lnTo>
                    <a:pt x="1435" y="4508"/>
                  </a:lnTo>
                  <a:lnTo>
                    <a:pt x="330" y="3924"/>
                  </a:lnTo>
                  <a:lnTo>
                    <a:pt x="698" y="3213"/>
                  </a:lnTo>
                  <a:lnTo>
                    <a:pt x="1257" y="2374"/>
                  </a:lnTo>
                  <a:lnTo>
                    <a:pt x="1803" y="1778"/>
                  </a:lnTo>
                  <a:lnTo>
                    <a:pt x="2590" y="2222"/>
                  </a:lnTo>
                  <a:lnTo>
                    <a:pt x="2552" y="1498"/>
                  </a:lnTo>
                  <a:lnTo>
                    <a:pt x="2844" y="1066"/>
                  </a:lnTo>
                  <a:lnTo>
                    <a:pt x="3149" y="622"/>
                  </a:lnTo>
                  <a:lnTo>
                    <a:pt x="3352" y="520"/>
                  </a:lnTo>
                  <a:lnTo>
                    <a:pt x="3555" y="0"/>
                  </a:lnTo>
                  <a:lnTo>
                    <a:pt x="3987" y="127"/>
                  </a:lnTo>
                  <a:lnTo>
                    <a:pt x="5041" y="1054"/>
                  </a:lnTo>
                  <a:lnTo>
                    <a:pt x="5257" y="1447"/>
                  </a:lnTo>
                  <a:lnTo>
                    <a:pt x="5638" y="2133"/>
                  </a:lnTo>
                  <a:lnTo>
                    <a:pt x="4914" y="2717"/>
                  </a:lnTo>
                  <a:lnTo>
                    <a:pt x="4508" y="3314"/>
                  </a:lnTo>
                  <a:lnTo>
                    <a:pt x="3848" y="4279"/>
                  </a:lnTo>
                  <a:lnTo>
                    <a:pt x="3047" y="6019"/>
                  </a:lnTo>
                  <a:lnTo>
                    <a:pt x="3276" y="7073"/>
                  </a:lnTo>
                  <a:lnTo>
                    <a:pt x="3149" y="7264"/>
                  </a:lnTo>
                  <a:close/>
                </a:path>
              </a:pathLst>
            </a:custGeom>
            <a:ln w="3175">
              <a:solidFill>
                <a:srgbClr val="7B634B"/>
              </a:solidFill>
            </a:ln>
          </p:spPr>
          <p:txBody>
            <a:bodyPr wrap="square" lIns="0" tIns="0" rIns="0" bIns="0" rtlCol="0"/>
            <a:lstStyle/>
            <a:p>
              <a:endParaRPr/>
            </a:p>
          </p:txBody>
        </p:sp>
        <p:sp>
          <p:nvSpPr>
            <p:cNvPr id="6905" name="object 333">
              <a:extLst>
                <a:ext uri="{FF2B5EF4-FFF2-40B4-BE49-F238E27FC236}">
                  <a16:creationId xmlns:a16="http://schemas.microsoft.com/office/drawing/2014/main" id="{F4CA3368-4188-4210-9067-97B830D5D17E}"/>
                </a:ext>
              </a:extLst>
            </p:cNvPr>
            <p:cNvSpPr/>
            <p:nvPr/>
          </p:nvSpPr>
          <p:spPr>
            <a:xfrm>
              <a:off x="4118812" y="8242427"/>
              <a:ext cx="8648" cy="8369"/>
            </a:xfrm>
            <a:prstGeom prst="rect">
              <a:avLst/>
            </a:prstGeom>
            <a:blipFill>
              <a:blip r:embed="rId130" cstate="print"/>
              <a:stretch>
                <a:fillRect/>
              </a:stretch>
            </a:blipFill>
          </p:spPr>
          <p:txBody>
            <a:bodyPr wrap="square" lIns="0" tIns="0" rIns="0" bIns="0" rtlCol="0"/>
            <a:lstStyle/>
            <a:p>
              <a:endParaRPr/>
            </a:p>
          </p:txBody>
        </p:sp>
        <p:sp>
          <p:nvSpPr>
            <p:cNvPr id="6906" name="object 334">
              <a:extLst>
                <a:ext uri="{FF2B5EF4-FFF2-40B4-BE49-F238E27FC236}">
                  <a16:creationId xmlns:a16="http://schemas.microsoft.com/office/drawing/2014/main" id="{31CE2F40-5A17-4470-A6B1-292EB0D20704}"/>
                </a:ext>
              </a:extLst>
            </p:cNvPr>
            <p:cNvSpPr/>
            <p:nvPr/>
          </p:nvSpPr>
          <p:spPr>
            <a:xfrm>
              <a:off x="4118819" y="8242259"/>
              <a:ext cx="8890" cy="8890"/>
            </a:xfrm>
            <a:custGeom>
              <a:avLst/>
              <a:gdLst/>
              <a:ahLst/>
              <a:cxnLst/>
              <a:rect l="l" t="t" r="r" b="b"/>
              <a:pathLst>
                <a:path w="8889" h="8890">
                  <a:moveTo>
                    <a:pt x="7569" y="2311"/>
                  </a:moveTo>
                  <a:lnTo>
                    <a:pt x="7645" y="2844"/>
                  </a:lnTo>
                  <a:lnTo>
                    <a:pt x="8458" y="3352"/>
                  </a:lnTo>
                  <a:lnTo>
                    <a:pt x="8547" y="4051"/>
                  </a:lnTo>
                  <a:lnTo>
                    <a:pt x="8636" y="4749"/>
                  </a:lnTo>
                  <a:lnTo>
                    <a:pt x="8216" y="4635"/>
                  </a:lnTo>
                  <a:lnTo>
                    <a:pt x="8191" y="4914"/>
                  </a:lnTo>
                  <a:lnTo>
                    <a:pt x="8178" y="5118"/>
                  </a:lnTo>
                  <a:lnTo>
                    <a:pt x="8343" y="5549"/>
                  </a:lnTo>
                  <a:lnTo>
                    <a:pt x="8280" y="5727"/>
                  </a:lnTo>
                  <a:lnTo>
                    <a:pt x="7975" y="6591"/>
                  </a:lnTo>
                  <a:lnTo>
                    <a:pt x="7493" y="6095"/>
                  </a:lnTo>
                  <a:lnTo>
                    <a:pt x="6934" y="6769"/>
                  </a:lnTo>
                  <a:lnTo>
                    <a:pt x="6502" y="7277"/>
                  </a:lnTo>
                  <a:lnTo>
                    <a:pt x="6946" y="7988"/>
                  </a:lnTo>
                  <a:lnTo>
                    <a:pt x="6299" y="8458"/>
                  </a:lnTo>
                  <a:lnTo>
                    <a:pt x="5499" y="7797"/>
                  </a:lnTo>
                  <a:lnTo>
                    <a:pt x="5029" y="8597"/>
                  </a:lnTo>
                  <a:lnTo>
                    <a:pt x="4368" y="8483"/>
                  </a:lnTo>
                  <a:lnTo>
                    <a:pt x="3568" y="8343"/>
                  </a:lnTo>
                  <a:lnTo>
                    <a:pt x="3543" y="7683"/>
                  </a:lnTo>
                  <a:lnTo>
                    <a:pt x="3505" y="7137"/>
                  </a:lnTo>
                  <a:lnTo>
                    <a:pt x="2603" y="7912"/>
                  </a:lnTo>
                  <a:lnTo>
                    <a:pt x="1358" y="8178"/>
                  </a:lnTo>
                  <a:lnTo>
                    <a:pt x="1879" y="6591"/>
                  </a:lnTo>
                  <a:lnTo>
                    <a:pt x="1574" y="6261"/>
                  </a:lnTo>
                  <a:lnTo>
                    <a:pt x="749" y="6134"/>
                  </a:lnTo>
                  <a:lnTo>
                    <a:pt x="571" y="5880"/>
                  </a:lnTo>
                  <a:lnTo>
                    <a:pt x="114" y="5206"/>
                  </a:lnTo>
                  <a:lnTo>
                    <a:pt x="787" y="4737"/>
                  </a:lnTo>
                  <a:lnTo>
                    <a:pt x="850" y="4203"/>
                  </a:lnTo>
                  <a:lnTo>
                    <a:pt x="939" y="3657"/>
                  </a:lnTo>
                  <a:lnTo>
                    <a:pt x="0" y="1181"/>
                  </a:lnTo>
                  <a:lnTo>
                    <a:pt x="1600" y="2247"/>
                  </a:lnTo>
                  <a:lnTo>
                    <a:pt x="1790" y="2120"/>
                  </a:lnTo>
                  <a:lnTo>
                    <a:pt x="1892" y="1968"/>
                  </a:lnTo>
                  <a:lnTo>
                    <a:pt x="1943" y="1752"/>
                  </a:lnTo>
                  <a:lnTo>
                    <a:pt x="1765" y="1574"/>
                  </a:lnTo>
                  <a:lnTo>
                    <a:pt x="1816" y="1015"/>
                  </a:lnTo>
                  <a:lnTo>
                    <a:pt x="1549" y="482"/>
                  </a:lnTo>
                  <a:lnTo>
                    <a:pt x="2019" y="177"/>
                  </a:lnTo>
                  <a:lnTo>
                    <a:pt x="2235" y="304"/>
                  </a:lnTo>
                  <a:lnTo>
                    <a:pt x="2717" y="749"/>
                  </a:lnTo>
                  <a:lnTo>
                    <a:pt x="2959" y="736"/>
                  </a:lnTo>
                  <a:lnTo>
                    <a:pt x="3403" y="723"/>
                  </a:lnTo>
                  <a:lnTo>
                    <a:pt x="3403" y="279"/>
                  </a:lnTo>
                  <a:lnTo>
                    <a:pt x="3784" y="190"/>
                  </a:lnTo>
                  <a:lnTo>
                    <a:pt x="4635" y="0"/>
                  </a:lnTo>
                  <a:lnTo>
                    <a:pt x="4902" y="571"/>
                  </a:lnTo>
                  <a:lnTo>
                    <a:pt x="5270" y="1231"/>
                  </a:lnTo>
                  <a:lnTo>
                    <a:pt x="5803" y="609"/>
                  </a:lnTo>
                  <a:lnTo>
                    <a:pt x="6629" y="1193"/>
                  </a:lnTo>
                  <a:lnTo>
                    <a:pt x="6832" y="1803"/>
                  </a:lnTo>
                  <a:lnTo>
                    <a:pt x="7569" y="2311"/>
                  </a:lnTo>
                  <a:close/>
                </a:path>
              </a:pathLst>
            </a:custGeom>
            <a:ln w="3175">
              <a:solidFill>
                <a:srgbClr val="7B634B"/>
              </a:solidFill>
            </a:ln>
          </p:spPr>
          <p:txBody>
            <a:bodyPr wrap="square" lIns="0" tIns="0" rIns="0" bIns="0" rtlCol="0"/>
            <a:lstStyle/>
            <a:p>
              <a:endParaRPr/>
            </a:p>
          </p:txBody>
        </p:sp>
        <p:sp>
          <p:nvSpPr>
            <p:cNvPr id="6907" name="object 335">
              <a:extLst>
                <a:ext uri="{FF2B5EF4-FFF2-40B4-BE49-F238E27FC236}">
                  <a16:creationId xmlns:a16="http://schemas.microsoft.com/office/drawing/2014/main" id="{6EB6BD00-6438-4D12-9553-8F800578464B}"/>
                </a:ext>
              </a:extLst>
            </p:cNvPr>
            <p:cNvSpPr/>
            <p:nvPr/>
          </p:nvSpPr>
          <p:spPr>
            <a:xfrm>
              <a:off x="4127398" y="8252104"/>
              <a:ext cx="3416" cy="3276"/>
            </a:xfrm>
            <a:prstGeom prst="rect">
              <a:avLst/>
            </a:prstGeom>
            <a:blipFill>
              <a:blip r:embed="rId143" cstate="print"/>
              <a:stretch>
                <a:fillRect/>
              </a:stretch>
            </a:blipFill>
          </p:spPr>
          <p:txBody>
            <a:bodyPr wrap="square" lIns="0" tIns="0" rIns="0" bIns="0" rtlCol="0"/>
            <a:lstStyle/>
            <a:p>
              <a:endParaRPr/>
            </a:p>
          </p:txBody>
        </p:sp>
        <p:sp>
          <p:nvSpPr>
            <p:cNvPr id="6908" name="object 336">
              <a:extLst>
                <a:ext uri="{FF2B5EF4-FFF2-40B4-BE49-F238E27FC236}">
                  <a16:creationId xmlns:a16="http://schemas.microsoft.com/office/drawing/2014/main" id="{F6A97C67-CE3B-40FD-AF10-1BBDE1D4ACDA}"/>
                </a:ext>
              </a:extLst>
            </p:cNvPr>
            <p:cNvSpPr/>
            <p:nvPr/>
          </p:nvSpPr>
          <p:spPr>
            <a:xfrm>
              <a:off x="4127393" y="8252045"/>
              <a:ext cx="3810" cy="3810"/>
            </a:xfrm>
            <a:custGeom>
              <a:avLst/>
              <a:gdLst/>
              <a:ahLst/>
              <a:cxnLst/>
              <a:rect l="l" t="t" r="r" b="b"/>
              <a:pathLst>
                <a:path w="3810" h="3809">
                  <a:moveTo>
                    <a:pt x="2984" y="914"/>
                  </a:moveTo>
                  <a:lnTo>
                    <a:pt x="3022" y="1117"/>
                  </a:lnTo>
                  <a:lnTo>
                    <a:pt x="3340" y="1320"/>
                  </a:lnTo>
                  <a:lnTo>
                    <a:pt x="3378" y="1600"/>
                  </a:lnTo>
                  <a:lnTo>
                    <a:pt x="3416" y="1866"/>
                  </a:lnTo>
                  <a:lnTo>
                    <a:pt x="3251" y="1828"/>
                  </a:lnTo>
                  <a:lnTo>
                    <a:pt x="3238" y="2006"/>
                  </a:lnTo>
                  <a:lnTo>
                    <a:pt x="3302" y="2171"/>
                  </a:lnTo>
                  <a:lnTo>
                    <a:pt x="3162" y="2578"/>
                  </a:lnTo>
                  <a:lnTo>
                    <a:pt x="2971" y="2387"/>
                  </a:lnTo>
                  <a:lnTo>
                    <a:pt x="2755" y="2641"/>
                  </a:lnTo>
                  <a:lnTo>
                    <a:pt x="2590" y="2844"/>
                  </a:lnTo>
                  <a:lnTo>
                    <a:pt x="2755" y="3124"/>
                  </a:lnTo>
                  <a:lnTo>
                    <a:pt x="2514" y="3302"/>
                  </a:lnTo>
                  <a:lnTo>
                    <a:pt x="2197" y="3048"/>
                  </a:lnTo>
                  <a:lnTo>
                    <a:pt x="2006" y="3352"/>
                  </a:lnTo>
                  <a:lnTo>
                    <a:pt x="1752" y="3302"/>
                  </a:lnTo>
                  <a:lnTo>
                    <a:pt x="1435" y="3251"/>
                  </a:lnTo>
                  <a:lnTo>
                    <a:pt x="1422" y="2997"/>
                  </a:lnTo>
                  <a:lnTo>
                    <a:pt x="1409" y="2781"/>
                  </a:lnTo>
                  <a:lnTo>
                    <a:pt x="1054" y="3073"/>
                  </a:lnTo>
                  <a:lnTo>
                    <a:pt x="571" y="3175"/>
                  </a:lnTo>
                  <a:lnTo>
                    <a:pt x="762" y="2552"/>
                  </a:lnTo>
                  <a:lnTo>
                    <a:pt x="647" y="2425"/>
                  </a:lnTo>
                  <a:lnTo>
                    <a:pt x="330" y="2374"/>
                  </a:lnTo>
                  <a:lnTo>
                    <a:pt x="63" y="2019"/>
                  </a:lnTo>
                  <a:lnTo>
                    <a:pt x="330" y="1828"/>
                  </a:lnTo>
                  <a:lnTo>
                    <a:pt x="355" y="1625"/>
                  </a:lnTo>
                  <a:lnTo>
                    <a:pt x="393" y="1409"/>
                  </a:lnTo>
                  <a:lnTo>
                    <a:pt x="0" y="444"/>
                  </a:lnTo>
                  <a:lnTo>
                    <a:pt x="647" y="863"/>
                  </a:lnTo>
                  <a:lnTo>
                    <a:pt x="774" y="673"/>
                  </a:lnTo>
                  <a:lnTo>
                    <a:pt x="711" y="381"/>
                  </a:lnTo>
                  <a:lnTo>
                    <a:pt x="609" y="177"/>
                  </a:lnTo>
                  <a:lnTo>
                    <a:pt x="800" y="50"/>
                  </a:lnTo>
                  <a:lnTo>
                    <a:pt x="1066" y="279"/>
                  </a:lnTo>
                  <a:lnTo>
                    <a:pt x="1346" y="279"/>
                  </a:lnTo>
                  <a:lnTo>
                    <a:pt x="1333" y="101"/>
                  </a:lnTo>
                  <a:lnTo>
                    <a:pt x="1498" y="76"/>
                  </a:lnTo>
                  <a:lnTo>
                    <a:pt x="1816" y="0"/>
                  </a:lnTo>
                  <a:lnTo>
                    <a:pt x="1930" y="228"/>
                  </a:lnTo>
                  <a:lnTo>
                    <a:pt x="2070" y="482"/>
                  </a:lnTo>
                  <a:lnTo>
                    <a:pt x="2286" y="241"/>
                  </a:lnTo>
                  <a:lnTo>
                    <a:pt x="2603" y="469"/>
                  </a:lnTo>
                  <a:lnTo>
                    <a:pt x="2692" y="711"/>
                  </a:lnTo>
                  <a:lnTo>
                    <a:pt x="2984" y="914"/>
                  </a:lnTo>
                  <a:close/>
                </a:path>
              </a:pathLst>
            </a:custGeom>
            <a:ln w="3175">
              <a:solidFill>
                <a:srgbClr val="7B634B"/>
              </a:solidFill>
            </a:ln>
          </p:spPr>
          <p:txBody>
            <a:bodyPr wrap="square" lIns="0" tIns="0" rIns="0" bIns="0" rtlCol="0"/>
            <a:lstStyle/>
            <a:p>
              <a:endParaRPr/>
            </a:p>
          </p:txBody>
        </p:sp>
        <p:sp>
          <p:nvSpPr>
            <p:cNvPr id="6909" name="object 337">
              <a:extLst>
                <a:ext uri="{FF2B5EF4-FFF2-40B4-BE49-F238E27FC236}">
                  <a16:creationId xmlns:a16="http://schemas.microsoft.com/office/drawing/2014/main" id="{EF86D3A3-E93E-4AC0-8726-8B24F31AFE8C}"/>
                </a:ext>
              </a:extLst>
            </p:cNvPr>
            <p:cNvSpPr/>
            <p:nvPr/>
          </p:nvSpPr>
          <p:spPr>
            <a:xfrm>
              <a:off x="4136190" y="8247782"/>
              <a:ext cx="10160" cy="9525"/>
            </a:xfrm>
            <a:custGeom>
              <a:avLst/>
              <a:gdLst/>
              <a:ahLst/>
              <a:cxnLst/>
              <a:rect l="l" t="t" r="r" b="b"/>
              <a:pathLst>
                <a:path w="10160" h="9525">
                  <a:moveTo>
                    <a:pt x="9347" y="2882"/>
                  </a:moveTo>
                  <a:lnTo>
                    <a:pt x="10032" y="3949"/>
                  </a:lnTo>
                  <a:lnTo>
                    <a:pt x="9283" y="4318"/>
                  </a:lnTo>
                  <a:lnTo>
                    <a:pt x="8458" y="4724"/>
                  </a:lnTo>
                  <a:lnTo>
                    <a:pt x="8801" y="5435"/>
                  </a:lnTo>
                  <a:lnTo>
                    <a:pt x="8534" y="6121"/>
                  </a:lnTo>
                  <a:lnTo>
                    <a:pt x="8343" y="6794"/>
                  </a:lnTo>
                  <a:lnTo>
                    <a:pt x="8039" y="6756"/>
                  </a:lnTo>
                  <a:lnTo>
                    <a:pt x="7721" y="7175"/>
                  </a:lnTo>
                  <a:lnTo>
                    <a:pt x="7594" y="7366"/>
                  </a:lnTo>
                  <a:lnTo>
                    <a:pt x="7734" y="7785"/>
                  </a:lnTo>
                  <a:lnTo>
                    <a:pt x="7556" y="7912"/>
                  </a:lnTo>
                  <a:lnTo>
                    <a:pt x="7277" y="8115"/>
                  </a:lnTo>
                  <a:lnTo>
                    <a:pt x="6972" y="7785"/>
                  </a:lnTo>
                  <a:lnTo>
                    <a:pt x="6743" y="7937"/>
                  </a:lnTo>
                  <a:lnTo>
                    <a:pt x="6235" y="8267"/>
                  </a:lnTo>
                  <a:lnTo>
                    <a:pt x="6362" y="8483"/>
                  </a:lnTo>
                  <a:lnTo>
                    <a:pt x="5968" y="8940"/>
                  </a:lnTo>
                  <a:lnTo>
                    <a:pt x="5689" y="8483"/>
                  </a:lnTo>
                  <a:lnTo>
                    <a:pt x="5575" y="7950"/>
                  </a:lnTo>
                  <a:lnTo>
                    <a:pt x="4952" y="7772"/>
                  </a:lnTo>
                  <a:lnTo>
                    <a:pt x="4775" y="8013"/>
                  </a:lnTo>
                  <a:lnTo>
                    <a:pt x="4584" y="8153"/>
                  </a:lnTo>
                  <a:lnTo>
                    <a:pt x="4571" y="8509"/>
                  </a:lnTo>
                  <a:lnTo>
                    <a:pt x="4102" y="8356"/>
                  </a:lnTo>
                  <a:lnTo>
                    <a:pt x="4241" y="8013"/>
                  </a:lnTo>
                  <a:lnTo>
                    <a:pt x="3898" y="7759"/>
                  </a:lnTo>
                  <a:lnTo>
                    <a:pt x="3403" y="7378"/>
                  </a:lnTo>
                  <a:lnTo>
                    <a:pt x="3657" y="7518"/>
                  </a:lnTo>
                  <a:lnTo>
                    <a:pt x="2870" y="7670"/>
                  </a:lnTo>
                  <a:lnTo>
                    <a:pt x="2400" y="7747"/>
                  </a:lnTo>
                  <a:lnTo>
                    <a:pt x="1981" y="7962"/>
                  </a:lnTo>
                  <a:lnTo>
                    <a:pt x="1523" y="7556"/>
                  </a:lnTo>
                  <a:lnTo>
                    <a:pt x="901" y="7023"/>
                  </a:lnTo>
                  <a:lnTo>
                    <a:pt x="1435" y="6972"/>
                  </a:lnTo>
                  <a:lnTo>
                    <a:pt x="1320" y="6311"/>
                  </a:lnTo>
                  <a:lnTo>
                    <a:pt x="1155" y="5422"/>
                  </a:lnTo>
                  <a:lnTo>
                    <a:pt x="342" y="5080"/>
                  </a:lnTo>
                  <a:lnTo>
                    <a:pt x="152" y="4114"/>
                  </a:lnTo>
                  <a:lnTo>
                    <a:pt x="0" y="3327"/>
                  </a:lnTo>
                  <a:lnTo>
                    <a:pt x="114" y="2641"/>
                  </a:lnTo>
                  <a:lnTo>
                    <a:pt x="876" y="2273"/>
                  </a:lnTo>
                  <a:lnTo>
                    <a:pt x="1168" y="2133"/>
                  </a:lnTo>
                  <a:lnTo>
                    <a:pt x="1511" y="2247"/>
                  </a:lnTo>
                  <a:lnTo>
                    <a:pt x="1790" y="2044"/>
                  </a:lnTo>
                  <a:lnTo>
                    <a:pt x="2133" y="1803"/>
                  </a:lnTo>
                  <a:lnTo>
                    <a:pt x="2235" y="1206"/>
                  </a:lnTo>
                  <a:lnTo>
                    <a:pt x="2552" y="914"/>
                  </a:lnTo>
                  <a:lnTo>
                    <a:pt x="3060" y="457"/>
                  </a:lnTo>
                  <a:lnTo>
                    <a:pt x="3860" y="419"/>
                  </a:lnTo>
                  <a:lnTo>
                    <a:pt x="4533" y="393"/>
                  </a:lnTo>
                  <a:lnTo>
                    <a:pt x="5092" y="368"/>
                  </a:lnTo>
                  <a:lnTo>
                    <a:pt x="5346" y="317"/>
                  </a:lnTo>
                  <a:lnTo>
                    <a:pt x="5829" y="190"/>
                  </a:lnTo>
                  <a:lnTo>
                    <a:pt x="6388" y="38"/>
                  </a:lnTo>
                  <a:lnTo>
                    <a:pt x="7073" y="165"/>
                  </a:lnTo>
                  <a:lnTo>
                    <a:pt x="7772" y="368"/>
                  </a:lnTo>
                  <a:lnTo>
                    <a:pt x="9016" y="1079"/>
                  </a:lnTo>
                  <a:lnTo>
                    <a:pt x="8547" y="2057"/>
                  </a:lnTo>
                  <a:lnTo>
                    <a:pt x="9334" y="2882"/>
                  </a:lnTo>
                  <a:close/>
                </a:path>
              </a:pathLst>
            </a:custGeom>
            <a:ln w="3175">
              <a:solidFill>
                <a:srgbClr val="7B634B"/>
              </a:solidFill>
            </a:ln>
          </p:spPr>
          <p:txBody>
            <a:bodyPr wrap="square" lIns="0" tIns="0" rIns="0" bIns="0" rtlCol="0"/>
            <a:lstStyle/>
            <a:p>
              <a:endParaRPr/>
            </a:p>
          </p:txBody>
        </p:sp>
        <p:sp>
          <p:nvSpPr>
            <p:cNvPr id="6910" name="object 338">
              <a:extLst>
                <a:ext uri="{FF2B5EF4-FFF2-40B4-BE49-F238E27FC236}">
                  <a16:creationId xmlns:a16="http://schemas.microsoft.com/office/drawing/2014/main" id="{29E0C723-C5CE-4034-A180-4B4C5F99E29B}"/>
                </a:ext>
              </a:extLst>
            </p:cNvPr>
            <p:cNvSpPr/>
            <p:nvPr/>
          </p:nvSpPr>
          <p:spPr>
            <a:xfrm>
              <a:off x="4131500" y="8222284"/>
              <a:ext cx="7416" cy="6591"/>
            </a:xfrm>
            <a:prstGeom prst="rect">
              <a:avLst/>
            </a:prstGeom>
            <a:blipFill>
              <a:blip r:embed="rId144" cstate="print"/>
              <a:stretch>
                <a:fillRect/>
              </a:stretch>
            </a:blipFill>
          </p:spPr>
          <p:txBody>
            <a:bodyPr wrap="square" lIns="0" tIns="0" rIns="0" bIns="0" rtlCol="0"/>
            <a:lstStyle/>
            <a:p>
              <a:endParaRPr/>
            </a:p>
          </p:txBody>
        </p:sp>
        <p:sp>
          <p:nvSpPr>
            <p:cNvPr id="6911" name="object 339">
              <a:extLst>
                <a:ext uri="{FF2B5EF4-FFF2-40B4-BE49-F238E27FC236}">
                  <a16:creationId xmlns:a16="http://schemas.microsoft.com/office/drawing/2014/main" id="{DD60D153-0309-4E89-B495-572AA5538E79}"/>
                </a:ext>
              </a:extLst>
            </p:cNvPr>
            <p:cNvSpPr/>
            <p:nvPr/>
          </p:nvSpPr>
          <p:spPr>
            <a:xfrm>
              <a:off x="4131396" y="8222285"/>
              <a:ext cx="7620" cy="6985"/>
            </a:xfrm>
            <a:custGeom>
              <a:avLst/>
              <a:gdLst/>
              <a:ahLst/>
              <a:cxnLst/>
              <a:rect l="l" t="t" r="r" b="b"/>
              <a:pathLst>
                <a:path w="7620" h="6984">
                  <a:moveTo>
                    <a:pt x="7404" y="1016"/>
                  </a:moveTo>
                  <a:lnTo>
                    <a:pt x="7505" y="1181"/>
                  </a:lnTo>
                  <a:lnTo>
                    <a:pt x="7251" y="876"/>
                  </a:lnTo>
                  <a:lnTo>
                    <a:pt x="7366" y="419"/>
                  </a:lnTo>
                  <a:lnTo>
                    <a:pt x="7150" y="0"/>
                  </a:lnTo>
                  <a:lnTo>
                    <a:pt x="6908" y="1193"/>
                  </a:lnTo>
                  <a:lnTo>
                    <a:pt x="6248" y="609"/>
                  </a:lnTo>
                  <a:lnTo>
                    <a:pt x="5486" y="800"/>
                  </a:lnTo>
                  <a:lnTo>
                    <a:pt x="4813" y="977"/>
                  </a:lnTo>
                  <a:lnTo>
                    <a:pt x="4800" y="2260"/>
                  </a:lnTo>
                  <a:lnTo>
                    <a:pt x="3949" y="1905"/>
                  </a:lnTo>
                  <a:lnTo>
                    <a:pt x="3822" y="2387"/>
                  </a:lnTo>
                  <a:lnTo>
                    <a:pt x="3733" y="2933"/>
                  </a:lnTo>
                  <a:lnTo>
                    <a:pt x="3454" y="3390"/>
                  </a:lnTo>
                  <a:lnTo>
                    <a:pt x="3314" y="2819"/>
                  </a:lnTo>
                  <a:lnTo>
                    <a:pt x="3086" y="2120"/>
                  </a:lnTo>
                  <a:lnTo>
                    <a:pt x="2692" y="1651"/>
                  </a:lnTo>
                  <a:lnTo>
                    <a:pt x="2108" y="2032"/>
                  </a:lnTo>
                  <a:lnTo>
                    <a:pt x="2235" y="2413"/>
                  </a:lnTo>
                  <a:lnTo>
                    <a:pt x="2082" y="2946"/>
                  </a:lnTo>
                  <a:lnTo>
                    <a:pt x="2032" y="3200"/>
                  </a:lnTo>
                  <a:lnTo>
                    <a:pt x="2184" y="3492"/>
                  </a:lnTo>
                  <a:lnTo>
                    <a:pt x="2032" y="3721"/>
                  </a:lnTo>
                  <a:lnTo>
                    <a:pt x="1879" y="3962"/>
                  </a:lnTo>
                  <a:lnTo>
                    <a:pt x="1536" y="3670"/>
                  </a:lnTo>
                  <a:lnTo>
                    <a:pt x="1384" y="3810"/>
                  </a:lnTo>
                  <a:lnTo>
                    <a:pt x="825" y="4368"/>
                  </a:lnTo>
                  <a:lnTo>
                    <a:pt x="0" y="5511"/>
                  </a:lnTo>
                  <a:lnTo>
                    <a:pt x="12" y="6375"/>
                  </a:lnTo>
                  <a:lnTo>
                    <a:pt x="495" y="6578"/>
                  </a:lnTo>
                  <a:lnTo>
                    <a:pt x="1422" y="5473"/>
                  </a:lnTo>
                  <a:lnTo>
                    <a:pt x="2692" y="6337"/>
                  </a:lnTo>
                  <a:lnTo>
                    <a:pt x="3771" y="6413"/>
                  </a:lnTo>
                  <a:lnTo>
                    <a:pt x="4267" y="5372"/>
                  </a:lnTo>
                  <a:lnTo>
                    <a:pt x="3771" y="4572"/>
                  </a:lnTo>
                  <a:lnTo>
                    <a:pt x="4546" y="3568"/>
                  </a:lnTo>
                  <a:lnTo>
                    <a:pt x="5080" y="2870"/>
                  </a:lnTo>
                  <a:lnTo>
                    <a:pt x="5702" y="1397"/>
                  </a:lnTo>
                  <a:lnTo>
                    <a:pt x="6642" y="1536"/>
                  </a:lnTo>
                  <a:lnTo>
                    <a:pt x="7404" y="1016"/>
                  </a:lnTo>
                  <a:close/>
                </a:path>
              </a:pathLst>
            </a:custGeom>
            <a:ln w="3175">
              <a:solidFill>
                <a:srgbClr val="7B634B"/>
              </a:solidFill>
            </a:ln>
          </p:spPr>
          <p:txBody>
            <a:bodyPr wrap="square" lIns="0" tIns="0" rIns="0" bIns="0" rtlCol="0"/>
            <a:lstStyle/>
            <a:p>
              <a:endParaRPr/>
            </a:p>
          </p:txBody>
        </p:sp>
        <p:sp>
          <p:nvSpPr>
            <p:cNvPr id="6912" name="object 340">
              <a:extLst>
                <a:ext uri="{FF2B5EF4-FFF2-40B4-BE49-F238E27FC236}">
                  <a16:creationId xmlns:a16="http://schemas.microsoft.com/office/drawing/2014/main" id="{1060F5E1-A419-4199-925D-097BE4707DF6}"/>
                </a:ext>
              </a:extLst>
            </p:cNvPr>
            <p:cNvSpPr/>
            <p:nvPr/>
          </p:nvSpPr>
          <p:spPr>
            <a:xfrm>
              <a:off x="4149051" y="8252003"/>
              <a:ext cx="7010" cy="6045"/>
            </a:xfrm>
            <a:prstGeom prst="rect">
              <a:avLst/>
            </a:prstGeom>
            <a:blipFill>
              <a:blip r:embed="rId145" cstate="print"/>
              <a:stretch>
                <a:fillRect/>
              </a:stretch>
            </a:blipFill>
          </p:spPr>
          <p:txBody>
            <a:bodyPr wrap="square" lIns="0" tIns="0" rIns="0" bIns="0" rtlCol="0"/>
            <a:lstStyle/>
            <a:p>
              <a:endParaRPr/>
            </a:p>
          </p:txBody>
        </p:sp>
        <p:sp>
          <p:nvSpPr>
            <p:cNvPr id="6913" name="object 341">
              <a:extLst>
                <a:ext uri="{FF2B5EF4-FFF2-40B4-BE49-F238E27FC236}">
                  <a16:creationId xmlns:a16="http://schemas.microsoft.com/office/drawing/2014/main" id="{50451445-223F-4D75-B77B-5BA7DCD0907B}"/>
                </a:ext>
              </a:extLst>
            </p:cNvPr>
            <p:cNvSpPr/>
            <p:nvPr/>
          </p:nvSpPr>
          <p:spPr>
            <a:xfrm>
              <a:off x="4148979" y="8251902"/>
              <a:ext cx="7620" cy="6350"/>
            </a:xfrm>
            <a:custGeom>
              <a:avLst/>
              <a:gdLst/>
              <a:ahLst/>
              <a:cxnLst/>
              <a:rect l="l" t="t" r="r" b="b"/>
              <a:pathLst>
                <a:path w="7620" h="6350">
                  <a:moveTo>
                    <a:pt x="6642" y="1066"/>
                  </a:moveTo>
                  <a:lnTo>
                    <a:pt x="6921" y="1346"/>
                  </a:lnTo>
                  <a:lnTo>
                    <a:pt x="7086" y="1714"/>
                  </a:lnTo>
                  <a:lnTo>
                    <a:pt x="7010" y="2070"/>
                  </a:lnTo>
                  <a:lnTo>
                    <a:pt x="6515" y="1904"/>
                  </a:lnTo>
                  <a:lnTo>
                    <a:pt x="6083" y="2082"/>
                  </a:lnTo>
                  <a:lnTo>
                    <a:pt x="5638" y="2285"/>
                  </a:lnTo>
                  <a:lnTo>
                    <a:pt x="6273" y="3403"/>
                  </a:lnTo>
                  <a:lnTo>
                    <a:pt x="5118" y="3771"/>
                  </a:lnTo>
                  <a:lnTo>
                    <a:pt x="4622" y="4508"/>
                  </a:lnTo>
                  <a:lnTo>
                    <a:pt x="4470" y="4711"/>
                  </a:lnTo>
                  <a:lnTo>
                    <a:pt x="4495" y="5537"/>
                  </a:lnTo>
                  <a:lnTo>
                    <a:pt x="3898" y="5384"/>
                  </a:lnTo>
                  <a:lnTo>
                    <a:pt x="3594" y="5321"/>
                  </a:lnTo>
                  <a:lnTo>
                    <a:pt x="3505" y="4267"/>
                  </a:lnTo>
                  <a:lnTo>
                    <a:pt x="3340" y="3987"/>
                  </a:lnTo>
                  <a:lnTo>
                    <a:pt x="2705" y="4546"/>
                  </a:lnTo>
                  <a:lnTo>
                    <a:pt x="2832" y="5295"/>
                  </a:lnTo>
                  <a:lnTo>
                    <a:pt x="2222" y="5880"/>
                  </a:lnTo>
                  <a:lnTo>
                    <a:pt x="1727" y="4648"/>
                  </a:lnTo>
                  <a:lnTo>
                    <a:pt x="850" y="6095"/>
                  </a:lnTo>
                  <a:lnTo>
                    <a:pt x="241" y="6146"/>
                  </a:lnTo>
                  <a:lnTo>
                    <a:pt x="495" y="5537"/>
                  </a:lnTo>
                  <a:lnTo>
                    <a:pt x="0" y="5245"/>
                  </a:lnTo>
                  <a:lnTo>
                    <a:pt x="25" y="4749"/>
                  </a:lnTo>
                  <a:lnTo>
                    <a:pt x="76" y="4038"/>
                  </a:lnTo>
                  <a:lnTo>
                    <a:pt x="342" y="4216"/>
                  </a:lnTo>
                  <a:lnTo>
                    <a:pt x="901" y="3911"/>
                  </a:lnTo>
                  <a:lnTo>
                    <a:pt x="1270" y="3721"/>
                  </a:lnTo>
                  <a:lnTo>
                    <a:pt x="1816" y="3530"/>
                  </a:lnTo>
                  <a:lnTo>
                    <a:pt x="2032" y="3047"/>
                  </a:lnTo>
                  <a:lnTo>
                    <a:pt x="2324" y="2412"/>
                  </a:lnTo>
                  <a:lnTo>
                    <a:pt x="1917" y="2387"/>
                  </a:lnTo>
                  <a:lnTo>
                    <a:pt x="1816" y="1777"/>
                  </a:lnTo>
                  <a:lnTo>
                    <a:pt x="1612" y="469"/>
                  </a:lnTo>
                  <a:lnTo>
                    <a:pt x="2603" y="0"/>
                  </a:lnTo>
                  <a:lnTo>
                    <a:pt x="3771" y="114"/>
                  </a:lnTo>
                  <a:lnTo>
                    <a:pt x="4368" y="177"/>
                  </a:lnTo>
                  <a:lnTo>
                    <a:pt x="4775" y="571"/>
                  </a:lnTo>
                  <a:lnTo>
                    <a:pt x="5308" y="647"/>
                  </a:lnTo>
                  <a:lnTo>
                    <a:pt x="5854" y="723"/>
                  </a:lnTo>
                  <a:lnTo>
                    <a:pt x="6350" y="406"/>
                  </a:lnTo>
                  <a:lnTo>
                    <a:pt x="6769" y="888"/>
                  </a:lnTo>
                  <a:lnTo>
                    <a:pt x="6642" y="1066"/>
                  </a:lnTo>
                  <a:close/>
                </a:path>
              </a:pathLst>
            </a:custGeom>
            <a:ln w="3175">
              <a:solidFill>
                <a:srgbClr val="7B634B"/>
              </a:solidFill>
            </a:ln>
          </p:spPr>
          <p:txBody>
            <a:bodyPr wrap="square" lIns="0" tIns="0" rIns="0" bIns="0" rtlCol="0"/>
            <a:lstStyle/>
            <a:p>
              <a:endParaRPr/>
            </a:p>
          </p:txBody>
        </p:sp>
        <p:sp>
          <p:nvSpPr>
            <p:cNvPr id="6914" name="object 342">
              <a:extLst>
                <a:ext uri="{FF2B5EF4-FFF2-40B4-BE49-F238E27FC236}">
                  <a16:creationId xmlns:a16="http://schemas.microsoft.com/office/drawing/2014/main" id="{A2314332-E7C7-4BBF-BE11-37A5E6AFF2AE}"/>
                </a:ext>
              </a:extLst>
            </p:cNvPr>
            <p:cNvSpPr/>
            <p:nvPr/>
          </p:nvSpPr>
          <p:spPr>
            <a:xfrm>
              <a:off x="4117987" y="8225561"/>
              <a:ext cx="7848" cy="13995"/>
            </a:xfrm>
            <a:prstGeom prst="rect">
              <a:avLst/>
            </a:prstGeom>
            <a:blipFill>
              <a:blip r:embed="rId125" cstate="print"/>
              <a:stretch>
                <a:fillRect/>
              </a:stretch>
            </a:blipFill>
          </p:spPr>
          <p:txBody>
            <a:bodyPr wrap="square" lIns="0" tIns="0" rIns="0" bIns="0" rtlCol="0"/>
            <a:lstStyle/>
            <a:p>
              <a:endParaRPr/>
            </a:p>
          </p:txBody>
        </p:sp>
        <p:sp>
          <p:nvSpPr>
            <p:cNvPr id="6915" name="object 343">
              <a:extLst>
                <a:ext uri="{FF2B5EF4-FFF2-40B4-BE49-F238E27FC236}">
                  <a16:creationId xmlns:a16="http://schemas.microsoft.com/office/drawing/2014/main" id="{47DF7615-4489-4D52-A1E4-48CC261B14B8}"/>
                </a:ext>
              </a:extLst>
            </p:cNvPr>
            <p:cNvSpPr/>
            <p:nvPr/>
          </p:nvSpPr>
          <p:spPr>
            <a:xfrm>
              <a:off x="4117988" y="8225566"/>
              <a:ext cx="8255" cy="14604"/>
            </a:xfrm>
            <a:custGeom>
              <a:avLst/>
              <a:gdLst/>
              <a:ahLst/>
              <a:cxnLst/>
              <a:rect l="l" t="t" r="r" b="b"/>
              <a:pathLst>
                <a:path w="8254" h="14604">
                  <a:moveTo>
                    <a:pt x="7848" y="1625"/>
                  </a:moveTo>
                  <a:lnTo>
                    <a:pt x="7048" y="1079"/>
                  </a:lnTo>
                  <a:lnTo>
                    <a:pt x="6248" y="431"/>
                  </a:lnTo>
                  <a:lnTo>
                    <a:pt x="5397" y="0"/>
                  </a:lnTo>
                  <a:lnTo>
                    <a:pt x="4660" y="698"/>
                  </a:lnTo>
                  <a:lnTo>
                    <a:pt x="5410" y="2171"/>
                  </a:lnTo>
                  <a:lnTo>
                    <a:pt x="4686" y="3073"/>
                  </a:lnTo>
                  <a:lnTo>
                    <a:pt x="3911" y="4038"/>
                  </a:lnTo>
                  <a:lnTo>
                    <a:pt x="2222" y="3784"/>
                  </a:lnTo>
                  <a:lnTo>
                    <a:pt x="1587" y="4864"/>
                  </a:lnTo>
                  <a:lnTo>
                    <a:pt x="1435" y="4787"/>
                  </a:lnTo>
                  <a:lnTo>
                    <a:pt x="1269" y="4737"/>
                  </a:lnTo>
                  <a:lnTo>
                    <a:pt x="1117" y="4660"/>
                  </a:lnTo>
                  <a:lnTo>
                    <a:pt x="0" y="5689"/>
                  </a:lnTo>
                  <a:lnTo>
                    <a:pt x="571" y="6438"/>
                  </a:lnTo>
                  <a:lnTo>
                    <a:pt x="901" y="7632"/>
                  </a:lnTo>
                  <a:lnTo>
                    <a:pt x="1206" y="8712"/>
                  </a:lnTo>
                  <a:lnTo>
                    <a:pt x="1308" y="9893"/>
                  </a:lnTo>
                  <a:lnTo>
                    <a:pt x="1092" y="11023"/>
                  </a:lnTo>
                  <a:lnTo>
                    <a:pt x="1866" y="11925"/>
                  </a:lnTo>
                  <a:lnTo>
                    <a:pt x="2870" y="12941"/>
                  </a:lnTo>
                  <a:lnTo>
                    <a:pt x="3390" y="13982"/>
                  </a:lnTo>
                  <a:lnTo>
                    <a:pt x="3479" y="12928"/>
                  </a:lnTo>
                  <a:lnTo>
                    <a:pt x="3771" y="12230"/>
                  </a:lnTo>
                  <a:lnTo>
                    <a:pt x="4089" y="11341"/>
                  </a:lnTo>
                  <a:lnTo>
                    <a:pt x="4267" y="10845"/>
                  </a:lnTo>
                  <a:lnTo>
                    <a:pt x="4254" y="10337"/>
                  </a:lnTo>
                  <a:lnTo>
                    <a:pt x="4660" y="9918"/>
                  </a:lnTo>
                  <a:lnTo>
                    <a:pt x="5029" y="9537"/>
                  </a:lnTo>
                  <a:lnTo>
                    <a:pt x="5740" y="9677"/>
                  </a:lnTo>
                  <a:lnTo>
                    <a:pt x="6070" y="9372"/>
                  </a:lnTo>
                  <a:lnTo>
                    <a:pt x="7632" y="7886"/>
                  </a:lnTo>
                  <a:lnTo>
                    <a:pt x="3936" y="5372"/>
                  </a:lnTo>
                  <a:lnTo>
                    <a:pt x="6743" y="3759"/>
                  </a:lnTo>
                  <a:lnTo>
                    <a:pt x="7848" y="1625"/>
                  </a:lnTo>
                  <a:close/>
                </a:path>
              </a:pathLst>
            </a:custGeom>
            <a:ln w="3175">
              <a:solidFill>
                <a:srgbClr val="7B634B"/>
              </a:solidFill>
            </a:ln>
          </p:spPr>
          <p:txBody>
            <a:bodyPr wrap="square" lIns="0" tIns="0" rIns="0" bIns="0" rtlCol="0"/>
            <a:lstStyle/>
            <a:p>
              <a:endParaRPr/>
            </a:p>
          </p:txBody>
        </p:sp>
        <p:sp>
          <p:nvSpPr>
            <p:cNvPr id="6916" name="object 344">
              <a:extLst>
                <a:ext uri="{FF2B5EF4-FFF2-40B4-BE49-F238E27FC236}">
                  <a16:creationId xmlns:a16="http://schemas.microsoft.com/office/drawing/2014/main" id="{9D6DD089-7875-4CF7-B8C3-FDEFD12A55C6}"/>
                </a:ext>
              </a:extLst>
            </p:cNvPr>
            <p:cNvSpPr/>
            <p:nvPr/>
          </p:nvSpPr>
          <p:spPr>
            <a:xfrm>
              <a:off x="4130533" y="8244890"/>
              <a:ext cx="6149" cy="5956"/>
            </a:xfrm>
            <a:prstGeom prst="rect">
              <a:avLst/>
            </a:prstGeom>
            <a:blipFill>
              <a:blip r:embed="rId145" cstate="print"/>
              <a:stretch>
                <a:fillRect/>
              </a:stretch>
            </a:blipFill>
          </p:spPr>
          <p:txBody>
            <a:bodyPr wrap="square" lIns="0" tIns="0" rIns="0" bIns="0" rtlCol="0"/>
            <a:lstStyle/>
            <a:p>
              <a:endParaRPr/>
            </a:p>
          </p:txBody>
        </p:sp>
        <p:sp>
          <p:nvSpPr>
            <p:cNvPr id="6917" name="object 345">
              <a:extLst>
                <a:ext uri="{FF2B5EF4-FFF2-40B4-BE49-F238E27FC236}">
                  <a16:creationId xmlns:a16="http://schemas.microsoft.com/office/drawing/2014/main" id="{5013DBAE-BFC1-4894-A3CC-3BF8E7834C4C}"/>
                </a:ext>
              </a:extLst>
            </p:cNvPr>
            <p:cNvSpPr/>
            <p:nvPr/>
          </p:nvSpPr>
          <p:spPr>
            <a:xfrm>
              <a:off x="4130445" y="8244885"/>
              <a:ext cx="6350" cy="6350"/>
            </a:xfrm>
            <a:custGeom>
              <a:avLst/>
              <a:gdLst/>
              <a:ahLst/>
              <a:cxnLst/>
              <a:rect l="l" t="t" r="r" b="b"/>
              <a:pathLst>
                <a:path w="6350" h="6350">
                  <a:moveTo>
                    <a:pt x="4851" y="5702"/>
                  </a:moveTo>
                  <a:lnTo>
                    <a:pt x="4711" y="5803"/>
                  </a:lnTo>
                  <a:lnTo>
                    <a:pt x="4508" y="5918"/>
                  </a:lnTo>
                  <a:lnTo>
                    <a:pt x="4889" y="5854"/>
                  </a:lnTo>
                  <a:lnTo>
                    <a:pt x="5664" y="4991"/>
                  </a:lnTo>
                  <a:lnTo>
                    <a:pt x="5854" y="4508"/>
                  </a:lnTo>
                  <a:lnTo>
                    <a:pt x="5676" y="4419"/>
                  </a:lnTo>
                  <a:lnTo>
                    <a:pt x="5486" y="4140"/>
                  </a:lnTo>
                  <a:lnTo>
                    <a:pt x="5295" y="4051"/>
                  </a:lnTo>
                  <a:lnTo>
                    <a:pt x="5562" y="3543"/>
                  </a:lnTo>
                  <a:lnTo>
                    <a:pt x="5969" y="3111"/>
                  </a:lnTo>
                  <a:lnTo>
                    <a:pt x="6223" y="2603"/>
                  </a:lnTo>
                  <a:lnTo>
                    <a:pt x="5981" y="2476"/>
                  </a:lnTo>
                  <a:lnTo>
                    <a:pt x="5880" y="2285"/>
                  </a:lnTo>
                  <a:lnTo>
                    <a:pt x="5562" y="2324"/>
                  </a:lnTo>
                  <a:lnTo>
                    <a:pt x="5435" y="1892"/>
                  </a:lnTo>
                  <a:lnTo>
                    <a:pt x="5511" y="1422"/>
                  </a:lnTo>
                  <a:lnTo>
                    <a:pt x="5651" y="1003"/>
                  </a:lnTo>
                  <a:lnTo>
                    <a:pt x="5397" y="825"/>
                  </a:lnTo>
                  <a:lnTo>
                    <a:pt x="5054" y="1041"/>
                  </a:lnTo>
                  <a:lnTo>
                    <a:pt x="4838" y="863"/>
                  </a:lnTo>
                  <a:lnTo>
                    <a:pt x="4622" y="685"/>
                  </a:lnTo>
                  <a:lnTo>
                    <a:pt x="4622" y="266"/>
                  </a:lnTo>
                  <a:lnTo>
                    <a:pt x="4470" y="0"/>
                  </a:lnTo>
                  <a:lnTo>
                    <a:pt x="4140" y="101"/>
                  </a:lnTo>
                  <a:lnTo>
                    <a:pt x="4013" y="292"/>
                  </a:lnTo>
                  <a:lnTo>
                    <a:pt x="3251" y="114"/>
                  </a:lnTo>
                  <a:lnTo>
                    <a:pt x="2235" y="126"/>
                  </a:lnTo>
                  <a:lnTo>
                    <a:pt x="1460" y="317"/>
                  </a:lnTo>
                  <a:lnTo>
                    <a:pt x="1549" y="1041"/>
                  </a:lnTo>
                  <a:lnTo>
                    <a:pt x="622" y="977"/>
                  </a:lnTo>
                  <a:lnTo>
                    <a:pt x="304" y="1612"/>
                  </a:lnTo>
                  <a:lnTo>
                    <a:pt x="0" y="2209"/>
                  </a:lnTo>
                  <a:lnTo>
                    <a:pt x="114" y="2692"/>
                  </a:lnTo>
                  <a:lnTo>
                    <a:pt x="254" y="3327"/>
                  </a:lnTo>
                  <a:lnTo>
                    <a:pt x="558" y="4749"/>
                  </a:lnTo>
                  <a:lnTo>
                    <a:pt x="2387" y="4724"/>
                  </a:lnTo>
                  <a:lnTo>
                    <a:pt x="2768" y="5956"/>
                  </a:lnTo>
                  <a:lnTo>
                    <a:pt x="4851" y="5702"/>
                  </a:lnTo>
                  <a:close/>
                </a:path>
              </a:pathLst>
            </a:custGeom>
            <a:ln w="3175">
              <a:solidFill>
                <a:srgbClr val="7B634B"/>
              </a:solidFill>
            </a:ln>
          </p:spPr>
          <p:txBody>
            <a:bodyPr wrap="square" lIns="0" tIns="0" rIns="0" bIns="0" rtlCol="0"/>
            <a:lstStyle/>
            <a:p>
              <a:endParaRPr/>
            </a:p>
          </p:txBody>
        </p:sp>
        <p:sp>
          <p:nvSpPr>
            <p:cNvPr id="6918" name="object 346">
              <a:extLst>
                <a:ext uri="{FF2B5EF4-FFF2-40B4-BE49-F238E27FC236}">
                  <a16:creationId xmlns:a16="http://schemas.microsoft.com/office/drawing/2014/main" id="{E750B6AC-620F-410B-B5B4-A93CFB2B611E}"/>
                </a:ext>
              </a:extLst>
            </p:cNvPr>
            <p:cNvSpPr/>
            <p:nvPr/>
          </p:nvSpPr>
          <p:spPr>
            <a:xfrm>
              <a:off x="4131538" y="8246350"/>
              <a:ext cx="3111" cy="3035"/>
            </a:xfrm>
            <a:prstGeom prst="rect">
              <a:avLst/>
            </a:prstGeom>
            <a:blipFill>
              <a:blip r:embed="rId143" cstate="print"/>
              <a:stretch>
                <a:fillRect/>
              </a:stretch>
            </a:blipFill>
          </p:spPr>
          <p:txBody>
            <a:bodyPr wrap="square" lIns="0" tIns="0" rIns="0" bIns="0" rtlCol="0"/>
            <a:lstStyle/>
            <a:p>
              <a:endParaRPr/>
            </a:p>
          </p:txBody>
        </p:sp>
        <p:sp>
          <p:nvSpPr>
            <p:cNvPr id="6919" name="object 347">
              <a:extLst>
                <a:ext uri="{FF2B5EF4-FFF2-40B4-BE49-F238E27FC236}">
                  <a16:creationId xmlns:a16="http://schemas.microsoft.com/office/drawing/2014/main" id="{9480494F-E91A-419B-82F4-952112FC25F4}"/>
                </a:ext>
              </a:extLst>
            </p:cNvPr>
            <p:cNvSpPr/>
            <p:nvPr/>
          </p:nvSpPr>
          <p:spPr>
            <a:xfrm>
              <a:off x="4131525" y="8246302"/>
              <a:ext cx="3175" cy="3175"/>
            </a:xfrm>
            <a:custGeom>
              <a:avLst/>
              <a:gdLst/>
              <a:ahLst/>
              <a:cxnLst/>
              <a:rect l="l" t="t" r="r" b="b"/>
              <a:pathLst>
                <a:path w="3175" h="3175">
                  <a:moveTo>
                    <a:pt x="2743" y="838"/>
                  </a:moveTo>
                  <a:lnTo>
                    <a:pt x="2768" y="1028"/>
                  </a:lnTo>
                  <a:lnTo>
                    <a:pt x="3060" y="1219"/>
                  </a:lnTo>
                  <a:lnTo>
                    <a:pt x="3098" y="1473"/>
                  </a:lnTo>
                  <a:lnTo>
                    <a:pt x="3136" y="1727"/>
                  </a:lnTo>
                  <a:lnTo>
                    <a:pt x="2984" y="1676"/>
                  </a:lnTo>
                  <a:lnTo>
                    <a:pt x="2959" y="1841"/>
                  </a:lnTo>
                  <a:lnTo>
                    <a:pt x="3035" y="2006"/>
                  </a:lnTo>
                  <a:lnTo>
                    <a:pt x="2895" y="2387"/>
                  </a:lnTo>
                  <a:lnTo>
                    <a:pt x="2717" y="2197"/>
                  </a:lnTo>
                  <a:lnTo>
                    <a:pt x="2514" y="2438"/>
                  </a:lnTo>
                  <a:lnTo>
                    <a:pt x="2362" y="2628"/>
                  </a:lnTo>
                  <a:lnTo>
                    <a:pt x="2527" y="2882"/>
                  </a:lnTo>
                  <a:lnTo>
                    <a:pt x="2286" y="3048"/>
                  </a:lnTo>
                  <a:lnTo>
                    <a:pt x="2006" y="2806"/>
                  </a:lnTo>
                  <a:lnTo>
                    <a:pt x="1828" y="3098"/>
                  </a:lnTo>
                  <a:lnTo>
                    <a:pt x="1587" y="3060"/>
                  </a:lnTo>
                  <a:lnTo>
                    <a:pt x="1308" y="3009"/>
                  </a:lnTo>
                  <a:lnTo>
                    <a:pt x="1295" y="2768"/>
                  </a:lnTo>
                  <a:lnTo>
                    <a:pt x="1282" y="2565"/>
                  </a:lnTo>
                  <a:lnTo>
                    <a:pt x="952" y="2844"/>
                  </a:lnTo>
                  <a:lnTo>
                    <a:pt x="495" y="2946"/>
                  </a:lnTo>
                  <a:lnTo>
                    <a:pt x="685" y="2374"/>
                  </a:lnTo>
                  <a:lnTo>
                    <a:pt x="571" y="2247"/>
                  </a:lnTo>
                  <a:lnTo>
                    <a:pt x="279" y="2209"/>
                  </a:lnTo>
                  <a:lnTo>
                    <a:pt x="50" y="1879"/>
                  </a:lnTo>
                  <a:lnTo>
                    <a:pt x="292" y="1701"/>
                  </a:lnTo>
                  <a:lnTo>
                    <a:pt x="317" y="1511"/>
                  </a:lnTo>
                  <a:lnTo>
                    <a:pt x="342" y="1308"/>
                  </a:lnTo>
                  <a:lnTo>
                    <a:pt x="0" y="419"/>
                  </a:lnTo>
                  <a:lnTo>
                    <a:pt x="584" y="800"/>
                  </a:lnTo>
                  <a:lnTo>
                    <a:pt x="698" y="622"/>
                  </a:lnTo>
                  <a:lnTo>
                    <a:pt x="660" y="368"/>
                  </a:lnTo>
                  <a:lnTo>
                    <a:pt x="558" y="177"/>
                  </a:lnTo>
                  <a:lnTo>
                    <a:pt x="736" y="50"/>
                  </a:lnTo>
                  <a:lnTo>
                    <a:pt x="977" y="266"/>
                  </a:lnTo>
                  <a:lnTo>
                    <a:pt x="1231" y="254"/>
                  </a:lnTo>
                  <a:lnTo>
                    <a:pt x="1231" y="101"/>
                  </a:lnTo>
                  <a:lnTo>
                    <a:pt x="1371" y="63"/>
                  </a:lnTo>
                  <a:lnTo>
                    <a:pt x="1663" y="0"/>
                  </a:lnTo>
                  <a:lnTo>
                    <a:pt x="1778" y="203"/>
                  </a:lnTo>
                  <a:lnTo>
                    <a:pt x="1905" y="444"/>
                  </a:lnTo>
                  <a:lnTo>
                    <a:pt x="2095" y="215"/>
                  </a:lnTo>
                  <a:lnTo>
                    <a:pt x="2400" y="431"/>
                  </a:lnTo>
                  <a:lnTo>
                    <a:pt x="2476" y="660"/>
                  </a:lnTo>
                  <a:lnTo>
                    <a:pt x="2743" y="838"/>
                  </a:lnTo>
                  <a:close/>
                </a:path>
              </a:pathLst>
            </a:custGeom>
            <a:ln w="3175">
              <a:solidFill>
                <a:srgbClr val="7B634B"/>
              </a:solidFill>
            </a:ln>
          </p:spPr>
          <p:txBody>
            <a:bodyPr wrap="square" lIns="0" tIns="0" rIns="0" bIns="0" rtlCol="0"/>
            <a:lstStyle/>
            <a:p>
              <a:endParaRPr/>
            </a:p>
          </p:txBody>
        </p:sp>
        <p:sp>
          <p:nvSpPr>
            <p:cNvPr id="6920" name="object 348">
              <a:extLst>
                <a:ext uri="{FF2B5EF4-FFF2-40B4-BE49-F238E27FC236}">
                  <a16:creationId xmlns:a16="http://schemas.microsoft.com/office/drawing/2014/main" id="{E2CAD86B-7E58-43B5-9CB7-81730A40922F}"/>
                </a:ext>
              </a:extLst>
            </p:cNvPr>
            <p:cNvSpPr/>
            <p:nvPr/>
          </p:nvSpPr>
          <p:spPr>
            <a:xfrm>
              <a:off x="4128846" y="8230082"/>
              <a:ext cx="16751" cy="17525"/>
            </a:xfrm>
            <a:prstGeom prst="rect">
              <a:avLst/>
            </a:prstGeom>
            <a:blipFill>
              <a:blip r:embed="rId14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921" name="object 349">
              <a:extLst>
                <a:ext uri="{FF2B5EF4-FFF2-40B4-BE49-F238E27FC236}">
                  <a16:creationId xmlns:a16="http://schemas.microsoft.com/office/drawing/2014/main" id="{984B555E-4E55-4639-AF23-B5F5FF76A3CF}"/>
                </a:ext>
              </a:extLst>
            </p:cNvPr>
            <p:cNvSpPr/>
            <p:nvPr/>
          </p:nvSpPr>
          <p:spPr>
            <a:xfrm>
              <a:off x="4128849" y="8229591"/>
              <a:ext cx="17145" cy="18415"/>
            </a:xfrm>
            <a:custGeom>
              <a:avLst/>
              <a:gdLst/>
              <a:ahLst/>
              <a:cxnLst/>
              <a:rect l="l" t="t" r="r" b="b"/>
              <a:pathLst>
                <a:path w="17145" h="18415">
                  <a:moveTo>
                    <a:pt x="11569" y="14300"/>
                  </a:moveTo>
                  <a:lnTo>
                    <a:pt x="11468" y="14452"/>
                  </a:lnTo>
                  <a:lnTo>
                    <a:pt x="11557" y="14325"/>
                  </a:lnTo>
                  <a:lnTo>
                    <a:pt x="11963" y="13423"/>
                  </a:lnTo>
                  <a:lnTo>
                    <a:pt x="13500" y="12750"/>
                  </a:lnTo>
                  <a:lnTo>
                    <a:pt x="14249" y="12077"/>
                  </a:lnTo>
                  <a:lnTo>
                    <a:pt x="15113" y="11315"/>
                  </a:lnTo>
                  <a:lnTo>
                    <a:pt x="16192" y="10515"/>
                  </a:lnTo>
                  <a:lnTo>
                    <a:pt x="16738" y="9474"/>
                  </a:lnTo>
                  <a:lnTo>
                    <a:pt x="16281" y="8915"/>
                  </a:lnTo>
                  <a:lnTo>
                    <a:pt x="15252" y="8686"/>
                  </a:lnTo>
                  <a:lnTo>
                    <a:pt x="14630" y="8267"/>
                  </a:lnTo>
                  <a:lnTo>
                    <a:pt x="13843" y="7721"/>
                  </a:lnTo>
                  <a:lnTo>
                    <a:pt x="13093" y="7353"/>
                  </a:lnTo>
                  <a:lnTo>
                    <a:pt x="12293" y="6934"/>
                  </a:lnTo>
                  <a:lnTo>
                    <a:pt x="10629" y="6070"/>
                  </a:lnTo>
                  <a:lnTo>
                    <a:pt x="10185" y="3048"/>
                  </a:lnTo>
                  <a:lnTo>
                    <a:pt x="9525" y="1485"/>
                  </a:lnTo>
                  <a:lnTo>
                    <a:pt x="9093" y="482"/>
                  </a:lnTo>
                  <a:lnTo>
                    <a:pt x="8496" y="0"/>
                  </a:lnTo>
                  <a:lnTo>
                    <a:pt x="7810" y="1193"/>
                  </a:lnTo>
                  <a:lnTo>
                    <a:pt x="7531" y="1663"/>
                  </a:lnTo>
                  <a:lnTo>
                    <a:pt x="7226" y="2260"/>
                  </a:lnTo>
                  <a:lnTo>
                    <a:pt x="6997" y="2755"/>
                  </a:lnTo>
                  <a:lnTo>
                    <a:pt x="6832" y="3111"/>
                  </a:lnTo>
                  <a:lnTo>
                    <a:pt x="6883" y="3835"/>
                  </a:lnTo>
                  <a:lnTo>
                    <a:pt x="6629" y="4127"/>
                  </a:lnTo>
                  <a:lnTo>
                    <a:pt x="6007" y="4864"/>
                  </a:lnTo>
                  <a:lnTo>
                    <a:pt x="4152" y="4152"/>
                  </a:lnTo>
                  <a:lnTo>
                    <a:pt x="3213" y="4025"/>
                  </a:lnTo>
                  <a:lnTo>
                    <a:pt x="2298" y="3898"/>
                  </a:lnTo>
                  <a:lnTo>
                    <a:pt x="1066" y="4000"/>
                  </a:lnTo>
                  <a:lnTo>
                    <a:pt x="228" y="3581"/>
                  </a:lnTo>
                  <a:lnTo>
                    <a:pt x="12" y="4203"/>
                  </a:lnTo>
                  <a:lnTo>
                    <a:pt x="355" y="5600"/>
                  </a:lnTo>
                  <a:lnTo>
                    <a:pt x="609" y="6248"/>
                  </a:lnTo>
                  <a:lnTo>
                    <a:pt x="927" y="7048"/>
                  </a:lnTo>
                  <a:lnTo>
                    <a:pt x="1701" y="8166"/>
                  </a:lnTo>
                  <a:lnTo>
                    <a:pt x="1676" y="9067"/>
                  </a:lnTo>
                  <a:lnTo>
                    <a:pt x="1651" y="9817"/>
                  </a:lnTo>
                  <a:lnTo>
                    <a:pt x="762" y="10541"/>
                  </a:lnTo>
                  <a:lnTo>
                    <a:pt x="533" y="11303"/>
                  </a:lnTo>
                  <a:lnTo>
                    <a:pt x="393" y="11747"/>
                  </a:lnTo>
                  <a:lnTo>
                    <a:pt x="0" y="13068"/>
                  </a:lnTo>
                  <a:lnTo>
                    <a:pt x="165" y="13487"/>
                  </a:lnTo>
                  <a:lnTo>
                    <a:pt x="469" y="14224"/>
                  </a:lnTo>
                  <a:lnTo>
                    <a:pt x="2641" y="14630"/>
                  </a:lnTo>
                  <a:lnTo>
                    <a:pt x="3352" y="14846"/>
                  </a:lnTo>
                  <a:lnTo>
                    <a:pt x="3644" y="14935"/>
                  </a:lnTo>
                  <a:lnTo>
                    <a:pt x="4165" y="15036"/>
                  </a:lnTo>
                  <a:lnTo>
                    <a:pt x="4470" y="15062"/>
                  </a:lnTo>
                  <a:lnTo>
                    <a:pt x="4686" y="15074"/>
                  </a:lnTo>
                  <a:lnTo>
                    <a:pt x="5245" y="14935"/>
                  </a:lnTo>
                  <a:lnTo>
                    <a:pt x="5384" y="14986"/>
                  </a:lnTo>
                  <a:lnTo>
                    <a:pt x="6108" y="15240"/>
                  </a:lnTo>
                  <a:lnTo>
                    <a:pt x="6858" y="16217"/>
                  </a:lnTo>
                  <a:lnTo>
                    <a:pt x="7543" y="16700"/>
                  </a:lnTo>
                  <a:lnTo>
                    <a:pt x="8191" y="17132"/>
                  </a:lnTo>
                  <a:lnTo>
                    <a:pt x="8839" y="17640"/>
                  </a:lnTo>
                  <a:lnTo>
                    <a:pt x="9525" y="18021"/>
                  </a:lnTo>
                  <a:lnTo>
                    <a:pt x="9969" y="17653"/>
                  </a:lnTo>
                  <a:lnTo>
                    <a:pt x="10312" y="16421"/>
                  </a:lnTo>
                  <a:lnTo>
                    <a:pt x="10248" y="15836"/>
                  </a:lnTo>
                  <a:lnTo>
                    <a:pt x="11569" y="14287"/>
                  </a:lnTo>
                  <a:close/>
                </a:path>
              </a:pathLst>
            </a:custGeom>
            <a:ln w="3175">
              <a:solidFill>
                <a:srgbClr val="7B634B"/>
              </a:solidFill>
            </a:ln>
          </p:spPr>
          <p:txBody>
            <a:bodyPr wrap="square" lIns="0" tIns="0" rIns="0" bIns="0" rtlCol="0"/>
            <a:lstStyle/>
            <a:p>
              <a:endParaRPr/>
            </a:p>
          </p:txBody>
        </p:sp>
        <p:sp>
          <p:nvSpPr>
            <p:cNvPr id="6922" name="object 350">
              <a:extLst>
                <a:ext uri="{FF2B5EF4-FFF2-40B4-BE49-F238E27FC236}">
                  <a16:creationId xmlns:a16="http://schemas.microsoft.com/office/drawing/2014/main" id="{422C66AA-AED2-4EC1-8D29-37D035634D91}"/>
                </a:ext>
              </a:extLst>
            </p:cNvPr>
            <p:cNvSpPr/>
            <p:nvPr/>
          </p:nvSpPr>
          <p:spPr>
            <a:xfrm>
              <a:off x="4130628" y="8234187"/>
              <a:ext cx="10795" cy="10795"/>
            </a:xfrm>
            <a:custGeom>
              <a:avLst/>
              <a:gdLst/>
              <a:ahLst/>
              <a:cxnLst/>
              <a:rect l="l" t="t" r="r" b="b"/>
              <a:pathLst>
                <a:path w="10795" h="10795">
                  <a:moveTo>
                    <a:pt x="10223" y="5118"/>
                  </a:moveTo>
                  <a:lnTo>
                    <a:pt x="10236" y="5587"/>
                  </a:lnTo>
                  <a:lnTo>
                    <a:pt x="10604" y="5943"/>
                  </a:lnTo>
                  <a:lnTo>
                    <a:pt x="10617" y="6464"/>
                  </a:lnTo>
                  <a:lnTo>
                    <a:pt x="10617" y="7035"/>
                  </a:lnTo>
                  <a:lnTo>
                    <a:pt x="10299" y="7226"/>
                  </a:lnTo>
                  <a:lnTo>
                    <a:pt x="10058" y="7658"/>
                  </a:lnTo>
                  <a:lnTo>
                    <a:pt x="9791" y="8115"/>
                  </a:lnTo>
                  <a:lnTo>
                    <a:pt x="9715" y="7962"/>
                  </a:lnTo>
                  <a:lnTo>
                    <a:pt x="9664" y="8610"/>
                  </a:lnTo>
                  <a:lnTo>
                    <a:pt x="9639" y="9042"/>
                  </a:lnTo>
                  <a:lnTo>
                    <a:pt x="9715" y="9347"/>
                  </a:lnTo>
                  <a:lnTo>
                    <a:pt x="9474" y="9715"/>
                  </a:lnTo>
                  <a:lnTo>
                    <a:pt x="9309" y="9550"/>
                  </a:lnTo>
                  <a:lnTo>
                    <a:pt x="8928" y="9474"/>
                  </a:lnTo>
                  <a:lnTo>
                    <a:pt x="8750" y="9309"/>
                  </a:lnTo>
                  <a:lnTo>
                    <a:pt x="8686" y="9461"/>
                  </a:lnTo>
                  <a:lnTo>
                    <a:pt x="8432" y="9613"/>
                  </a:lnTo>
                  <a:lnTo>
                    <a:pt x="8369" y="9766"/>
                  </a:lnTo>
                  <a:lnTo>
                    <a:pt x="7213" y="8902"/>
                  </a:lnTo>
                  <a:lnTo>
                    <a:pt x="7416" y="10007"/>
                  </a:lnTo>
                  <a:lnTo>
                    <a:pt x="7048" y="10490"/>
                  </a:lnTo>
                  <a:lnTo>
                    <a:pt x="6692" y="10388"/>
                  </a:lnTo>
                  <a:lnTo>
                    <a:pt x="6438" y="9804"/>
                  </a:lnTo>
                  <a:lnTo>
                    <a:pt x="6235" y="9740"/>
                  </a:lnTo>
                  <a:lnTo>
                    <a:pt x="5562" y="9550"/>
                  </a:lnTo>
                  <a:lnTo>
                    <a:pt x="5880" y="10045"/>
                  </a:lnTo>
                  <a:lnTo>
                    <a:pt x="5384" y="10147"/>
                  </a:lnTo>
                  <a:lnTo>
                    <a:pt x="4241" y="10375"/>
                  </a:lnTo>
                  <a:lnTo>
                    <a:pt x="4533" y="9372"/>
                  </a:lnTo>
                  <a:lnTo>
                    <a:pt x="4241" y="8801"/>
                  </a:lnTo>
                  <a:lnTo>
                    <a:pt x="3543" y="7467"/>
                  </a:lnTo>
                  <a:lnTo>
                    <a:pt x="1130" y="8496"/>
                  </a:lnTo>
                  <a:lnTo>
                    <a:pt x="0" y="7835"/>
                  </a:lnTo>
                  <a:lnTo>
                    <a:pt x="304" y="7048"/>
                  </a:lnTo>
                  <a:lnTo>
                    <a:pt x="508" y="6870"/>
                  </a:lnTo>
                  <a:lnTo>
                    <a:pt x="635" y="6121"/>
                  </a:lnTo>
                  <a:lnTo>
                    <a:pt x="762" y="5384"/>
                  </a:lnTo>
                  <a:lnTo>
                    <a:pt x="292" y="4813"/>
                  </a:lnTo>
                  <a:lnTo>
                    <a:pt x="406" y="4089"/>
                  </a:lnTo>
                  <a:lnTo>
                    <a:pt x="469" y="3682"/>
                  </a:lnTo>
                  <a:lnTo>
                    <a:pt x="749" y="3454"/>
                  </a:lnTo>
                  <a:lnTo>
                    <a:pt x="800" y="3047"/>
                  </a:lnTo>
                  <a:lnTo>
                    <a:pt x="838" y="2705"/>
                  </a:lnTo>
                  <a:lnTo>
                    <a:pt x="520" y="2247"/>
                  </a:lnTo>
                  <a:lnTo>
                    <a:pt x="762" y="1879"/>
                  </a:lnTo>
                  <a:lnTo>
                    <a:pt x="1358" y="990"/>
                  </a:lnTo>
                  <a:lnTo>
                    <a:pt x="1955" y="2158"/>
                  </a:lnTo>
                  <a:lnTo>
                    <a:pt x="2768" y="2108"/>
                  </a:lnTo>
                  <a:lnTo>
                    <a:pt x="2933" y="1600"/>
                  </a:lnTo>
                  <a:lnTo>
                    <a:pt x="2844" y="1066"/>
                  </a:lnTo>
                  <a:lnTo>
                    <a:pt x="3098" y="546"/>
                  </a:lnTo>
                  <a:lnTo>
                    <a:pt x="3911" y="685"/>
                  </a:lnTo>
                  <a:lnTo>
                    <a:pt x="4216" y="1587"/>
                  </a:lnTo>
                  <a:lnTo>
                    <a:pt x="5016" y="1346"/>
                  </a:lnTo>
                  <a:lnTo>
                    <a:pt x="5689" y="1155"/>
                  </a:lnTo>
                  <a:lnTo>
                    <a:pt x="6210" y="0"/>
                  </a:lnTo>
                  <a:lnTo>
                    <a:pt x="7035" y="1079"/>
                  </a:lnTo>
                  <a:lnTo>
                    <a:pt x="7251" y="1358"/>
                  </a:lnTo>
                  <a:lnTo>
                    <a:pt x="7035" y="1777"/>
                  </a:lnTo>
                  <a:lnTo>
                    <a:pt x="7340" y="2120"/>
                  </a:lnTo>
                  <a:lnTo>
                    <a:pt x="7835" y="2679"/>
                  </a:lnTo>
                  <a:lnTo>
                    <a:pt x="7772" y="2197"/>
                  </a:lnTo>
                  <a:lnTo>
                    <a:pt x="8420" y="2311"/>
                  </a:lnTo>
                  <a:lnTo>
                    <a:pt x="9105" y="2425"/>
                  </a:lnTo>
                  <a:lnTo>
                    <a:pt x="9893" y="3225"/>
                  </a:lnTo>
                  <a:lnTo>
                    <a:pt x="9994" y="3873"/>
                  </a:lnTo>
                  <a:lnTo>
                    <a:pt x="10223" y="5118"/>
                  </a:lnTo>
                  <a:close/>
                </a:path>
              </a:pathLst>
            </a:custGeom>
            <a:ln w="3175">
              <a:solidFill>
                <a:srgbClr val="7B634B"/>
              </a:solidFill>
            </a:ln>
          </p:spPr>
          <p:txBody>
            <a:bodyPr wrap="square" lIns="0" tIns="0" rIns="0" bIns="0" rtlCol="0"/>
            <a:lstStyle/>
            <a:p>
              <a:endParaRPr/>
            </a:p>
          </p:txBody>
        </p:sp>
        <p:sp>
          <p:nvSpPr>
            <p:cNvPr id="6923" name="object 351">
              <a:extLst>
                <a:ext uri="{FF2B5EF4-FFF2-40B4-BE49-F238E27FC236}">
                  <a16:creationId xmlns:a16="http://schemas.microsoft.com/office/drawing/2014/main" id="{5259E507-77F6-4477-B27E-131792CF1170}"/>
                </a:ext>
              </a:extLst>
            </p:cNvPr>
            <p:cNvSpPr/>
            <p:nvPr/>
          </p:nvSpPr>
          <p:spPr>
            <a:xfrm>
              <a:off x="4071949" y="8250720"/>
              <a:ext cx="41706" cy="25946"/>
            </a:xfrm>
            <a:prstGeom prst="rect">
              <a:avLst/>
            </a:prstGeom>
            <a:blipFill>
              <a:blip r:embed="rId14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924" name="object 352">
              <a:extLst>
                <a:ext uri="{FF2B5EF4-FFF2-40B4-BE49-F238E27FC236}">
                  <a16:creationId xmlns:a16="http://schemas.microsoft.com/office/drawing/2014/main" id="{CDE6B9DC-6CF9-4341-991B-EE1D0E0B3B04}"/>
                </a:ext>
              </a:extLst>
            </p:cNvPr>
            <p:cNvSpPr/>
            <p:nvPr/>
          </p:nvSpPr>
          <p:spPr>
            <a:xfrm>
              <a:off x="4071951" y="8250721"/>
              <a:ext cx="41910" cy="26034"/>
            </a:xfrm>
            <a:custGeom>
              <a:avLst/>
              <a:gdLst/>
              <a:ahLst/>
              <a:cxnLst/>
              <a:rect l="l" t="t" r="r" b="b"/>
              <a:pathLst>
                <a:path w="41910" h="26034">
                  <a:moveTo>
                    <a:pt x="41706" y="6489"/>
                  </a:moveTo>
                  <a:lnTo>
                    <a:pt x="41122" y="6946"/>
                  </a:lnTo>
                  <a:lnTo>
                    <a:pt x="40512" y="6985"/>
                  </a:lnTo>
                  <a:lnTo>
                    <a:pt x="39827" y="7213"/>
                  </a:lnTo>
                  <a:lnTo>
                    <a:pt x="38976" y="7493"/>
                  </a:lnTo>
                  <a:lnTo>
                    <a:pt x="37960" y="7912"/>
                  </a:lnTo>
                  <a:lnTo>
                    <a:pt x="37261" y="8509"/>
                  </a:lnTo>
                  <a:lnTo>
                    <a:pt x="35902" y="9677"/>
                  </a:lnTo>
                  <a:lnTo>
                    <a:pt x="34518" y="10579"/>
                  </a:lnTo>
                  <a:lnTo>
                    <a:pt x="32918" y="11506"/>
                  </a:lnTo>
                  <a:lnTo>
                    <a:pt x="31280" y="12458"/>
                  </a:lnTo>
                  <a:lnTo>
                    <a:pt x="29603" y="13449"/>
                  </a:lnTo>
                  <a:lnTo>
                    <a:pt x="27863" y="14262"/>
                  </a:lnTo>
                  <a:lnTo>
                    <a:pt x="26974" y="14668"/>
                  </a:lnTo>
                  <a:lnTo>
                    <a:pt x="25907" y="14897"/>
                  </a:lnTo>
                  <a:lnTo>
                    <a:pt x="25031" y="15278"/>
                  </a:lnTo>
                  <a:lnTo>
                    <a:pt x="24256" y="15595"/>
                  </a:lnTo>
                  <a:lnTo>
                    <a:pt x="23609" y="16243"/>
                  </a:lnTo>
                  <a:lnTo>
                    <a:pt x="22859" y="16611"/>
                  </a:lnTo>
                  <a:lnTo>
                    <a:pt x="20929" y="17551"/>
                  </a:lnTo>
                  <a:lnTo>
                    <a:pt x="18351" y="17348"/>
                  </a:lnTo>
                  <a:lnTo>
                    <a:pt x="16255" y="17729"/>
                  </a:lnTo>
                  <a:lnTo>
                    <a:pt x="14300" y="18084"/>
                  </a:lnTo>
                  <a:lnTo>
                    <a:pt x="12496" y="19050"/>
                  </a:lnTo>
                  <a:lnTo>
                    <a:pt x="10807" y="20091"/>
                  </a:lnTo>
                  <a:lnTo>
                    <a:pt x="8953" y="21234"/>
                  </a:lnTo>
                  <a:lnTo>
                    <a:pt x="7010" y="22250"/>
                  </a:lnTo>
                  <a:lnTo>
                    <a:pt x="5156" y="23279"/>
                  </a:lnTo>
                  <a:lnTo>
                    <a:pt x="4343" y="23736"/>
                  </a:lnTo>
                  <a:lnTo>
                    <a:pt x="3606" y="24206"/>
                  </a:lnTo>
                  <a:lnTo>
                    <a:pt x="2819" y="24663"/>
                  </a:lnTo>
                  <a:lnTo>
                    <a:pt x="2451" y="24892"/>
                  </a:lnTo>
                  <a:lnTo>
                    <a:pt x="1015" y="25933"/>
                  </a:lnTo>
                  <a:lnTo>
                    <a:pt x="647" y="25742"/>
                  </a:lnTo>
                  <a:lnTo>
                    <a:pt x="0" y="25387"/>
                  </a:lnTo>
                  <a:lnTo>
                    <a:pt x="1943" y="21209"/>
                  </a:lnTo>
                  <a:lnTo>
                    <a:pt x="2197" y="20739"/>
                  </a:lnTo>
                  <a:lnTo>
                    <a:pt x="3454" y="18402"/>
                  </a:lnTo>
                  <a:lnTo>
                    <a:pt x="4597" y="15963"/>
                  </a:lnTo>
                  <a:lnTo>
                    <a:pt x="5930" y="13690"/>
                  </a:lnTo>
                  <a:lnTo>
                    <a:pt x="7226" y="11455"/>
                  </a:lnTo>
                  <a:lnTo>
                    <a:pt x="9105" y="9715"/>
                  </a:lnTo>
                  <a:lnTo>
                    <a:pt x="10566" y="7607"/>
                  </a:lnTo>
                  <a:lnTo>
                    <a:pt x="11912" y="5638"/>
                  </a:lnTo>
                  <a:lnTo>
                    <a:pt x="13461" y="4127"/>
                  </a:lnTo>
                  <a:lnTo>
                    <a:pt x="15341" y="2717"/>
                  </a:lnTo>
                  <a:lnTo>
                    <a:pt x="16941" y="1536"/>
                  </a:lnTo>
                  <a:lnTo>
                    <a:pt x="18770" y="393"/>
                  </a:lnTo>
                  <a:lnTo>
                    <a:pt x="20751" y="152"/>
                  </a:lnTo>
                  <a:lnTo>
                    <a:pt x="21259" y="76"/>
                  </a:lnTo>
                  <a:lnTo>
                    <a:pt x="21869" y="127"/>
                  </a:lnTo>
                  <a:lnTo>
                    <a:pt x="22390" y="127"/>
                  </a:lnTo>
                  <a:lnTo>
                    <a:pt x="22872" y="127"/>
                  </a:lnTo>
                  <a:lnTo>
                    <a:pt x="23456" y="0"/>
                  </a:lnTo>
                  <a:lnTo>
                    <a:pt x="23888" y="0"/>
                  </a:lnTo>
                  <a:lnTo>
                    <a:pt x="24866" y="0"/>
                  </a:lnTo>
                  <a:lnTo>
                    <a:pt x="26085" y="101"/>
                  </a:lnTo>
                  <a:lnTo>
                    <a:pt x="27050" y="393"/>
                  </a:lnTo>
                  <a:lnTo>
                    <a:pt x="30860" y="1549"/>
                  </a:lnTo>
                  <a:lnTo>
                    <a:pt x="34518" y="3454"/>
                  </a:lnTo>
                  <a:lnTo>
                    <a:pt x="38252" y="4635"/>
                  </a:lnTo>
                  <a:lnTo>
                    <a:pt x="38912" y="4838"/>
                  </a:lnTo>
                  <a:lnTo>
                    <a:pt x="39712" y="5410"/>
                  </a:lnTo>
                  <a:lnTo>
                    <a:pt x="40398" y="5359"/>
                  </a:lnTo>
                  <a:lnTo>
                    <a:pt x="41694" y="6477"/>
                  </a:lnTo>
                  <a:close/>
                </a:path>
              </a:pathLst>
            </a:custGeom>
            <a:ln w="3175">
              <a:solidFill>
                <a:srgbClr val="4C803E"/>
              </a:solidFill>
            </a:ln>
          </p:spPr>
          <p:txBody>
            <a:bodyPr wrap="square" lIns="0" tIns="0" rIns="0" bIns="0" rtlCol="0"/>
            <a:lstStyle/>
            <a:p>
              <a:endParaRPr/>
            </a:p>
          </p:txBody>
        </p:sp>
        <p:sp>
          <p:nvSpPr>
            <p:cNvPr id="6925" name="object 353">
              <a:extLst>
                <a:ext uri="{FF2B5EF4-FFF2-40B4-BE49-F238E27FC236}">
                  <a16:creationId xmlns:a16="http://schemas.microsoft.com/office/drawing/2014/main" id="{96BFED8F-F2C5-4049-8F9A-70C8C968D821}"/>
                </a:ext>
              </a:extLst>
            </p:cNvPr>
            <p:cNvSpPr/>
            <p:nvPr/>
          </p:nvSpPr>
          <p:spPr>
            <a:xfrm>
              <a:off x="4083685" y="8256638"/>
              <a:ext cx="38887" cy="9080"/>
            </a:xfrm>
            <a:prstGeom prst="rect">
              <a:avLst/>
            </a:prstGeom>
            <a:blipFill>
              <a:blip r:embed="rId148" cstate="print"/>
              <a:stretch>
                <a:fillRect/>
              </a:stretch>
            </a:blipFill>
          </p:spPr>
          <p:txBody>
            <a:bodyPr wrap="square" lIns="0" tIns="0" rIns="0" bIns="0" rtlCol="0"/>
            <a:lstStyle/>
            <a:p>
              <a:endParaRPr/>
            </a:p>
          </p:txBody>
        </p:sp>
        <p:sp>
          <p:nvSpPr>
            <p:cNvPr id="6926" name="object 354">
              <a:extLst>
                <a:ext uri="{FF2B5EF4-FFF2-40B4-BE49-F238E27FC236}">
                  <a16:creationId xmlns:a16="http://schemas.microsoft.com/office/drawing/2014/main" id="{18DC579F-3C5C-4E61-B7BE-C1191DD7572E}"/>
                </a:ext>
              </a:extLst>
            </p:cNvPr>
            <p:cNvSpPr/>
            <p:nvPr/>
          </p:nvSpPr>
          <p:spPr>
            <a:xfrm>
              <a:off x="4083588" y="8255620"/>
              <a:ext cx="39370" cy="10160"/>
            </a:xfrm>
            <a:custGeom>
              <a:avLst/>
              <a:gdLst/>
              <a:ahLst/>
              <a:cxnLst/>
              <a:rect l="l" t="t" r="r" b="b"/>
              <a:pathLst>
                <a:path w="39370" h="10159">
                  <a:moveTo>
                    <a:pt x="0" y="10159"/>
                  </a:moveTo>
                  <a:lnTo>
                    <a:pt x="12090" y="3911"/>
                  </a:lnTo>
                  <a:lnTo>
                    <a:pt x="22720" y="2349"/>
                  </a:lnTo>
                  <a:lnTo>
                    <a:pt x="37973" y="114"/>
                  </a:lnTo>
                  <a:lnTo>
                    <a:pt x="37084" y="7099"/>
                  </a:lnTo>
                  <a:lnTo>
                    <a:pt x="38049" y="7073"/>
                  </a:lnTo>
                  <a:lnTo>
                    <a:pt x="38989" y="7023"/>
                  </a:lnTo>
                  <a:lnTo>
                    <a:pt x="37820" y="4787"/>
                  </a:lnTo>
                  <a:lnTo>
                    <a:pt x="37388" y="4317"/>
                  </a:lnTo>
                  <a:lnTo>
                    <a:pt x="36969" y="3860"/>
                  </a:lnTo>
                  <a:lnTo>
                    <a:pt x="35826" y="0"/>
                  </a:lnTo>
                  <a:lnTo>
                    <a:pt x="24688" y="1269"/>
                  </a:lnTo>
                  <a:lnTo>
                    <a:pt x="15392" y="3285"/>
                  </a:lnTo>
                  <a:lnTo>
                    <a:pt x="7510" y="6272"/>
                  </a:lnTo>
                  <a:lnTo>
                    <a:pt x="2044" y="8979"/>
                  </a:lnTo>
                  <a:lnTo>
                    <a:pt x="0" y="10159"/>
                  </a:lnTo>
                  <a:close/>
                </a:path>
              </a:pathLst>
            </a:custGeom>
            <a:ln w="3175">
              <a:solidFill>
                <a:srgbClr val="4C803E"/>
              </a:solidFill>
            </a:ln>
          </p:spPr>
          <p:txBody>
            <a:bodyPr wrap="square" lIns="0" tIns="0" rIns="0" bIns="0" rtlCol="0"/>
            <a:lstStyle/>
            <a:p>
              <a:endParaRPr/>
            </a:p>
          </p:txBody>
        </p:sp>
        <p:sp>
          <p:nvSpPr>
            <p:cNvPr id="6927" name="object 355">
              <a:extLst>
                <a:ext uri="{FF2B5EF4-FFF2-40B4-BE49-F238E27FC236}">
                  <a16:creationId xmlns:a16="http://schemas.microsoft.com/office/drawing/2014/main" id="{40D769EF-B379-441D-A498-1EB7984D5BB7}"/>
                </a:ext>
              </a:extLst>
            </p:cNvPr>
            <p:cNvSpPr/>
            <p:nvPr/>
          </p:nvSpPr>
          <p:spPr>
            <a:xfrm>
              <a:off x="4032964" y="8255711"/>
              <a:ext cx="40367" cy="27125"/>
            </a:xfrm>
            <a:prstGeom prst="rect">
              <a:avLst/>
            </a:prstGeom>
            <a:blipFill>
              <a:blip r:embed="rId14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928" name="object 356">
              <a:extLst>
                <a:ext uri="{FF2B5EF4-FFF2-40B4-BE49-F238E27FC236}">
                  <a16:creationId xmlns:a16="http://schemas.microsoft.com/office/drawing/2014/main" id="{202C74F0-5732-4739-BB5C-C73CBCBEBD75}"/>
                </a:ext>
              </a:extLst>
            </p:cNvPr>
            <p:cNvSpPr/>
            <p:nvPr/>
          </p:nvSpPr>
          <p:spPr>
            <a:xfrm>
              <a:off x="4032851" y="8255640"/>
              <a:ext cx="40640" cy="27305"/>
            </a:xfrm>
            <a:custGeom>
              <a:avLst/>
              <a:gdLst/>
              <a:ahLst/>
              <a:cxnLst/>
              <a:rect l="l" t="t" r="r" b="b"/>
              <a:pathLst>
                <a:path w="40639" h="27304">
                  <a:moveTo>
                    <a:pt x="40474" y="27203"/>
                  </a:moveTo>
                  <a:lnTo>
                    <a:pt x="40474" y="26403"/>
                  </a:lnTo>
                  <a:lnTo>
                    <a:pt x="40119" y="25539"/>
                  </a:lnTo>
                  <a:lnTo>
                    <a:pt x="39941" y="24752"/>
                  </a:lnTo>
                  <a:lnTo>
                    <a:pt x="39662" y="23469"/>
                  </a:lnTo>
                  <a:lnTo>
                    <a:pt x="39573" y="22212"/>
                  </a:lnTo>
                  <a:lnTo>
                    <a:pt x="39319" y="20942"/>
                  </a:lnTo>
                  <a:lnTo>
                    <a:pt x="38887" y="18796"/>
                  </a:lnTo>
                  <a:lnTo>
                    <a:pt x="38950" y="16471"/>
                  </a:lnTo>
                  <a:lnTo>
                    <a:pt x="37973" y="14490"/>
                  </a:lnTo>
                  <a:lnTo>
                    <a:pt x="37477" y="13487"/>
                  </a:lnTo>
                  <a:lnTo>
                    <a:pt x="36868" y="12852"/>
                  </a:lnTo>
                  <a:lnTo>
                    <a:pt x="36106" y="12014"/>
                  </a:lnTo>
                  <a:lnTo>
                    <a:pt x="35445" y="11290"/>
                  </a:lnTo>
                  <a:lnTo>
                    <a:pt x="35064" y="10528"/>
                  </a:lnTo>
                  <a:lnTo>
                    <a:pt x="34582" y="9715"/>
                  </a:lnTo>
                  <a:lnTo>
                    <a:pt x="30886" y="5384"/>
                  </a:lnTo>
                  <a:lnTo>
                    <a:pt x="29654" y="4483"/>
                  </a:lnTo>
                  <a:lnTo>
                    <a:pt x="28638" y="3733"/>
                  </a:lnTo>
                  <a:lnTo>
                    <a:pt x="27622" y="2971"/>
                  </a:lnTo>
                  <a:lnTo>
                    <a:pt x="26657" y="2159"/>
                  </a:lnTo>
                  <a:lnTo>
                    <a:pt x="25349" y="1066"/>
                  </a:lnTo>
                  <a:lnTo>
                    <a:pt x="24053" y="965"/>
                  </a:lnTo>
                  <a:lnTo>
                    <a:pt x="22453" y="609"/>
                  </a:lnTo>
                  <a:lnTo>
                    <a:pt x="21361" y="381"/>
                  </a:lnTo>
                  <a:lnTo>
                    <a:pt x="20281" y="139"/>
                  </a:lnTo>
                  <a:lnTo>
                    <a:pt x="19113" y="76"/>
                  </a:lnTo>
                  <a:lnTo>
                    <a:pt x="17780" y="0"/>
                  </a:lnTo>
                  <a:lnTo>
                    <a:pt x="16408" y="393"/>
                  </a:lnTo>
                  <a:lnTo>
                    <a:pt x="15113" y="609"/>
                  </a:lnTo>
                  <a:lnTo>
                    <a:pt x="14058" y="787"/>
                  </a:lnTo>
                  <a:lnTo>
                    <a:pt x="12966" y="850"/>
                  </a:lnTo>
                  <a:lnTo>
                    <a:pt x="11887" y="1066"/>
                  </a:lnTo>
                  <a:lnTo>
                    <a:pt x="11137" y="1219"/>
                  </a:lnTo>
                  <a:lnTo>
                    <a:pt x="10350" y="1689"/>
                  </a:lnTo>
                  <a:lnTo>
                    <a:pt x="9550" y="1930"/>
                  </a:lnTo>
                  <a:lnTo>
                    <a:pt x="7975" y="2413"/>
                  </a:lnTo>
                  <a:lnTo>
                    <a:pt x="6426" y="3048"/>
                  </a:lnTo>
                  <a:lnTo>
                    <a:pt x="4800" y="3454"/>
                  </a:lnTo>
                  <a:lnTo>
                    <a:pt x="3721" y="3721"/>
                  </a:lnTo>
                  <a:lnTo>
                    <a:pt x="3035" y="4076"/>
                  </a:lnTo>
                  <a:lnTo>
                    <a:pt x="2070" y="4635"/>
                  </a:lnTo>
                  <a:lnTo>
                    <a:pt x="1422" y="5003"/>
                  </a:lnTo>
                  <a:lnTo>
                    <a:pt x="558" y="5029"/>
                  </a:lnTo>
                  <a:lnTo>
                    <a:pt x="0" y="5575"/>
                  </a:lnTo>
                  <a:lnTo>
                    <a:pt x="1600" y="6096"/>
                  </a:lnTo>
                  <a:lnTo>
                    <a:pt x="3454" y="5613"/>
                  </a:lnTo>
                  <a:lnTo>
                    <a:pt x="4940" y="6286"/>
                  </a:lnTo>
                  <a:lnTo>
                    <a:pt x="5676" y="6616"/>
                  </a:lnTo>
                  <a:lnTo>
                    <a:pt x="6159" y="7226"/>
                  </a:lnTo>
                  <a:lnTo>
                    <a:pt x="6845" y="7620"/>
                  </a:lnTo>
                  <a:lnTo>
                    <a:pt x="7594" y="8039"/>
                  </a:lnTo>
                  <a:lnTo>
                    <a:pt x="8343" y="8407"/>
                  </a:lnTo>
                  <a:lnTo>
                    <a:pt x="9169" y="8750"/>
                  </a:lnTo>
                  <a:lnTo>
                    <a:pt x="10922" y="9499"/>
                  </a:lnTo>
                  <a:lnTo>
                    <a:pt x="12509" y="10541"/>
                  </a:lnTo>
                  <a:lnTo>
                    <a:pt x="14160" y="11468"/>
                  </a:lnTo>
                  <a:lnTo>
                    <a:pt x="16154" y="12598"/>
                  </a:lnTo>
                  <a:lnTo>
                    <a:pt x="18300" y="13576"/>
                  </a:lnTo>
                  <a:lnTo>
                    <a:pt x="20320" y="14681"/>
                  </a:lnTo>
                  <a:lnTo>
                    <a:pt x="22098" y="15646"/>
                  </a:lnTo>
                  <a:lnTo>
                    <a:pt x="23749" y="16611"/>
                  </a:lnTo>
                  <a:lnTo>
                    <a:pt x="25742" y="17094"/>
                  </a:lnTo>
                  <a:lnTo>
                    <a:pt x="27647" y="17551"/>
                  </a:lnTo>
                  <a:lnTo>
                    <a:pt x="29578" y="18173"/>
                  </a:lnTo>
                  <a:lnTo>
                    <a:pt x="31000" y="19469"/>
                  </a:lnTo>
                  <a:lnTo>
                    <a:pt x="32359" y="20701"/>
                  </a:lnTo>
                  <a:lnTo>
                    <a:pt x="33604" y="21882"/>
                  </a:lnTo>
                  <a:lnTo>
                    <a:pt x="35102" y="22885"/>
                  </a:lnTo>
                  <a:lnTo>
                    <a:pt x="35890" y="23418"/>
                  </a:lnTo>
                  <a:lnTo>
                    <a:pt x="36868" y="23469"/>
                  </a:lnTo>
                  <a:lnTo>
                    <a:pt x="37604" y="24015"/>
                  </a:lnTo>
                  <a:lnTo>
                    <a:pt x="37973" y="24282"/>
                  </a:lnTo>
                  <a:lnTo>
                    <a:pt x="39166" y="25882"/>
                  </a:lnTo>
                  <a:lnTo>
                    <a:pt x="40474" y="27203"/>
                  </a:lnTo>
                  <a:close/>
                </a:path>
              </a:pathLst>
            </a:custGeom>
            <a:ln w="3175">
              <a:solidFill>
                <a:srgbClr val="4C803E"/>
              </a:solidFill>
            </a:ln>
          </p:spPr>
          <p:txBody>
            <a:bodyPr wrap="square" lIns="0" tIns="0" rIns="0" bIns="0" rtlCol="0"/>
            <a:lstStyle/>
            <a:p>
              <a:endParaRPr/>
            </a:p>
          </p:txBody>
        </p:sp>
        <p:sp>
          <p:nvSpPr>
            <p:cNvPr id="6929" name="object 357">
              <a:extLst>
                <a:ext uri="{FF2B5EF4-FFF2-40B4-BE49-F238E27FC236}">
                  <a16:creationId xmlns:a16="http://schemas.microsoft.com/office/drawing/2014/main" id="{396BBAEC-54DC-4A26-818F-ECA92BB904C7}"/>
                </a:ext>
              </a:extLst>
            </p:cNvPr>
            <p:cNvSpPr/>
            <p:nvPr/>
          </p:nvSpPr>
          <p:spPr>
            <a:xfrm>
              <a:off x="4026065" y="8260842"/>
              <a:ext cx="44766" cy="17626"/>
            </a:xfrm>
            <a:prstGeom prst="rect">
              <a:avLst/>
            </a:prstGeom>
            <a:blipFill>
              <a:blip r:embed="rId15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930" name="object 358">
              <a:extLst>
                <a:ext uri="{FF2B5EF4-FFF2-40B4-BE49-F238E27FC236}">
                  <a16:creationId xmlns:a16="http://schemas.microsoft.com/office/drawing/2014/main" id="{F167B8A2-E623-4F4D-9E31-F345173FE859}"/>
                </a:ext>
              </a:extLst>
            </p:cNvPr>
            <p:cNvSpPr/>
            <p:nvPr/>
          </p:nvSpPr>
          <p:spPr>
            <a:xfrm>
              <a:off x="4026038" y="8260825"/>
              <a:ext cx="45085" cy="17780"/>
            </a:xfrm>
            <a:custGeom>
              <a:avLst/>
              <a:gdLst/>
              <a:ahLst/>
              <a:cxnLst/>
              <a:rect l="l" t="t" r="r" b="b"/>
              <a:pathLst>
                <a:path w="45085" h="17779">
                  <a:moveTo>
                    <a:pt x="44792" y="17652"/>
                  </a:moveTo>
                  <a:lnTo>
                    <a:pt x="34937" y="7975"/>
                  </a:lnTo>
                  <a:lnTo>
                    <a:pt x="33845" y="7353"/>
                  </a:lnTo>
                  <a:lnTo>
                    <a:pt x="32715" y="6540"/>
                  </a:lnTo>
                  <a:lnTo>
                    <a:pt x="31534" y="6083"/>
                  </a:lnTo>
                  <a:lnTo>
                    <a:pt x="29870" y="5448"/>
                  </a:lnTo>
                  <a:lnTo>
                    <a:pt x="28397" y="4851"/>
                  </a:lnTo>
                  <a:lnTo>
                    <a:pt x="26796" y="4063"/>
                  </a:lnTo>
                  <a:lnTo>
                    <a:pt x="24714" y="3035"/>
                  </a:lnTo>
                  <a:lnTo>
                    <a:pt x="22186" y="2362"/>
                  </a:lnTo>
                  <a:lnTo>
                    <a:pt x="20027" y="1701"/>
                  </a:lnTo>
                  <a:lnTo>
                    <a:pt x="17995" y="1104"/>
                  </a:lnTo>
                  <a:lnTo>
                    <a:pt x="15925" y="1003"/>
                  </a:lnTo>
                  <a:lnTo>
                    <a:pt x="13906" y="584"/>
                  </a:lnTo>
                  <a:lnTo>
                    <a:pt x="12344" y="253"/>
                  </a:lnTo>
                  <a:lnTo>
                    <a:pt x="10477" y="0"/>
                  </a:lnTo>
                  <a:lnTo>
                    <a:pt x="8864" y="12"/>
                  </a:lnTo>
                  <a:lnTo>
                    <a:pt x="7023" y="25"/>
                  </a:lnTo>
                  <a:lnTo>
                    <a:pt x="0" y="4190"/>
                  </a:lnTo>
                  <a:lnTo>
                    <a:pt x="0" y="4508"/>
                  </a:lnTo>
                  <a:lnTo>
                    <a:pt x="279" y="5664"/>
                  </a:lnTo>
                  <a:lnTo>
                    <a:pt x="406" y="6019"/>
                  </a:lnTo>
                  <a:lnTo>
                    <a:pt x="1168" y="5714"/>
                  </a:lnTo>
                  <a:lnTo>
                    <a:pt x="1587" y="4025"/>
                  </a:lnTo>
                  <a:lnTo>
                    <a:pt x="2146" y="3619"/>
                  </a:lnTo>
                  <a:lnTo>
                    <a:pt x="3492" y="1904"/>
                  </a:lnTo>
                  <a:lnTo>
                    <a:pt x="5410" y="1333"/>
                  </a:lnTo>
                  <a:lnTo>
                    <a:pt x="7327" y="761"/>
                  </a:lnTo>
                  <a:lnTo>
                    <a:pt x="12331" y="482"/>
                  </a:lnTo>
                  <a:lnTo>
                    <a:pt x="17322" y="1625"/>
                  </a:lnTo>
                  <a:lnTo>
                    <a:pt x="22313" y="2755"/>
                  </a:lnTo>
                  <a:lnTo>
                    <a:pt x="29806" y="5791"/>
                  </a:lnTo>
                  <a:lnTo>
                    <a:pt x="33451" y="7696"/>
                  </a:lnTo>
                  <a:lnTo>
                    <a:pt x="37096" y="9601"/>
                  </a:lnTo>
                  <a:lnTo>
                    <a:pt x="44780" y="17652"/>
                  </a:lnTo>
                  <a:close/>
                </a:path>
              </a:pathLst>
            </a:custGeom>
            <a:ln w="3175">
              <a:solidFill>
                <a:srgbClr val="4C803E"/>
              </a:solidFill>
            </a:ln>
          </p:spPr>
          <p:txBody>
            <a:bodyPr wrap="square" lIns="0" tIns="0" rIns="0" bIns="0" rtlCol="0"/>
            <a:lstStyle/>
            <a:p>
              <a:endParaRPr/>
            </a:p>
          </p:txBody>
        </p:sp>
        <p:sp>
          <p:nvSpPr>
            <p:cNvPr id="6931" name="object 359">
              <a:extLst>
                <a:ext uri="{FF2B5EF4-FFF2-40B4-BE49-F238E27FC236}">
                  <a16:creationId xmlns:a16="http://schemas.microsoft.com/office/drawing/2014/main" id="{DC2B9BA4-03F1-4282-85F5-64F60AA0F2C3}"/>
                </a:ext>
              </a:extLst>
            </p:cNvPr>
            <p:cNvSpPr/>
            <p:nvPr/>
          </p:nvSpPr>
          <p:spPr>
            <a:xfrm>
              <a:off x="4022763" y="8253945"/>
              <a:ext cx="38100" cy="112598"/>
            </a:xfrm>
            <a:prstGeom prst="rect">
              <a:avLst/>
            </a:prstGeom>
            <a:blipFill>
              <a:blip r:embed="rId15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932" name="object 360">
              <a:extLst>
                <a:ext uri="{FF2B5EF4-FFF2-40B4-BE49-F238E27FC236}">
                  <a16:creationId xmlns:a16="http://schemas.microsoft.com/office/drawing/2014/main" id="{A0850429-816D-4F99-9D52-6D808D3CC5A6}"/>
                </a:ext>
              </a:extLst>
            </p:cNvPr>
            <p:cNvSpPr/>
            <p:nvPr/>
          </p:nvSpPr>
          <p:spPr>
            <a:xfrm>
              <a:off x="4022765" y="8253669"/>
              <a:ext cx="38100" cy="113030"/>
            </a:xfrm>
            <a:custGeom>
              <a:avLst/>
              <a:gdLst/>
              <a:ahLst/>
              <a:cxnLst/>
              <a:rect l="l" t="t" r="r" b="b"/>
              <a:pathLst>
                <a:path w="38100" h="113029">
                  <a:moveTo>
                    <a:pt x="38100" y="111620"/>
                  </a:moveTo>
                  <a:lnTo>
                    <a:pt x="18554" y="72059"/>
                  </a:lnTo>
                  <a:lnTo>
                    <a:pt x="18529" y="70421"/>
                  </a:lnTo>
                  <a:lnTo>
                    <a:pt x="16827" y="67284"/>
                  </a:lnTo>
                  <a:lnTo>
                    <a:pt x="16217" y="65785"/>
                  </a:lnTo>
                  <a:lnTo>
                    <a:pt x="15862" y="64896"/>
                  </a:lnTo>
                  <a:lnTo>
                    <a:pt x="15506" y="64033"/>
                  </a:lnTo>
                  <a:lnTo>
                    <a:pt x="15176" y="63131"/>
                  </a:lnTo>
                  <a:lnTo>
                    <a:pt x="14719" y="61925"/>
                  </a:lnTo>
                  <a:lnTo>
                    <a:pt x="13944" y="60883"/>
                  </a:lnTo>
                  <a:lnTo>
                    <a:pt x="13449" y="59664"/>
                  </a:lnTo>
                  <a:lnTo>
                    <a:pt x="12128" y="56489"/>
                  </a:lnTo>
                  <a:lnTo>
                    <a:pt x="11531" y="53111"/>
                  </a:lnTo>
                  <a:lnTo>
                    <a:pt x="10617" y="49822"/>
                  </a:lnTo>
                  <a:lnTo>
                    <a:pt x="10096" y="47942"/>
                  </a:lnTo>
                  <a:lnTo>
                    <a:pt x="9499" y="46088"/>
                  </a:lnTo>
                  <a:lnTo>
                    <a:pt x="9055" y="44183"/>
                  </a:lnTo>
                  <a:lnTo>
                    <a:pt x="8597" y="42176"/>
                  </a:lnTo>
                  <a:lnTo>
                    <a:pt x="8166" y="40233"/>
                  </a:lnTo>
                  <a:lnTo>
                    <a:pt x="7569" y="38265"/>
                  </a:lnTo>
                  <a:lnTo>
                    <a:pt x="6311" y="34099"/>
                  </a:lnTo>
                  <a:lnTo>
                    <a:pt x="5067" y="29921"/>
                  </a:lnTo>
                  <a:lnTo>
                    <a:pt x="4838" y="25577"/>
                  </a:lnTo>
                  <a:lnTo>
                    <a:pt x="4800" y="24752"/>
                  </a:lnTo>
                  <a:lnTo>
                    <a:pt x="4584" y="23964"/>
                  </a:lnTo>
                  <a:lnTo>
                    <a:pt x="4495" y="23139"/>
                  </a:lnTo>
                  <a:lnTo>
                    <a:pt x="4406" y="22301"/>
                  </a:lnTo>
                  <a:lnTo>
                    <a:pt x="4533" y="21475"/>
                  </a:lnTo>
                  <a:lnTo>
                    <a:pt x="4419" y="20637"/>
                  </a:lnTo>
                  <a:lnTo>
                    <a:pt x="4191" y="19100"/>
                  </a:lnTo>
                  <a:lnTo>
                    <a:pt x="4584" y="17487"/>
                  </a:lnTo>
                  <a:lnTo>
                    <a:pt x="4457" y="15887"/>
                  </a:lnTo>
                  <a:lnTo>
                    <a:pt x="4368" y="14693"/>
                  </a:lnTo>
                  <a:lnTo>
                    <a:pt x="3975" y="13538"/>
                  </a:lnTo>
                  <a:lnTo>
                    <a:pt x="3835" y="12344"/>
                  </a:lnTo>
                  <a:lnTo>
                    <a:pt x="3708" y="11201"/>
                  </a:lnTo>
                  <a:lnTo>
                    <a:pt x="3695" y="10058"/>
                  </a:lnTo>
                  <a:lnTo>
                    <a:pt x="3683" y="8877"/>
                  </a:lnTo>
                  <a:lnTo>
                    <a:pt x="3683" y="8051"/>
                  </a:lnTo>
                  <a:lnTo>
                    <a:pt x="3721" y="7188"/>
                  </a:lnTo>
                  <a:lnTo>
                    <a:pt x="3911" y="6388"/>
                  </a:lnTo>
                  <a:lnTo>
                    <a:pt x="4127" y="6159"/>
                  </a:lnTo>
                  <a:lnTo>
                    <a:pt x="4279" y="5778"/>
                  </a:lnTo>
                  <a:lnTo>
                    <a:pt x="4229" y="5524"/>
                  </a:lnTo>
                  <a:lnTo>
                    <a:pt x="4254" y="5257"/>
                  </a:lnTo>
                  <a:lnTo>
                    <a:pt x="4305" y="4914"/>
                  </a:lnTo>
                  <a:lnTo>
                    <a:pt x="4381" y="4521"/>
                  </a:lnTo>
                  <a:lnTo>
                    <a:pt x="4445" y="4178"/>
                  </a:lnTo>
                  <a:lnTo>
                    <a:pt x="4749" y="2895"/>
                  </a:lnTo>
                  <a:lnTo>
                    <a:pt x="5168" y="1727"/>
                  </a:lnTo>
                  <a:lnTo>
                    <a:pt x="5003" y="368"/>
                  </a:lnTo>
                  <a:lnTo>
                    <a:pt x="4203" y="469"/>
                  </a:lnTo>
                  <a:lnTo>
                    <a:pt x="4076" y="0"/>
                  </a:lnTo>
                  <a:lnTo>
                    <a:pt x="3352" y="584"/>
                  </a:lnTo>
                  <a:lnTo>
                    <a:pt x="2717" y="1104"/>
                  </a:lnTo>
                  <a:lnTo>
                    <a:pt x="2349" y="1752"/>
                  </a:lnTo>
                  <a:lnTo>
                    <a:pt x="1993" y="2463"/>
                  </a:lnTo>
                  <a:lnTo>
                    <a:pt x="1816" y="2832"/>
                  </a:lnTo>
                  <a:lnTo>
                    <a:pt x="1866" y="3073"/>
                  </a:lnTo>
                  <a:lnTo>
                    <a:pt x="1574" y="3378"/>
                  </a:lnTo>
                  <a:lnTo>
                    <a:pt x="1333" y="3619"/>
                  </a:lnTo>
                  <a:lnTo>
                    <a:pt x="1054" y="3670"/>
                  </a:lnTo>
                  <a:lnTo>
                    <a:pt x="762" y="3886"/>
                  </a:lnTo>
                  <a:lnTo>
                    <a:pt x="0" y="4470"/>
                  </a:lnTo>
                  <a:lnTo>
                    <a:pt x="165" y="5232"/>
                  </a:lnTo>
                  <a:lnTo>
                    <a:pt x="469" y="6032"/>
                  </a:lnTo>
                  <a:lnTo>
                    <a:pt x="787" y="6857"/>
                  </a:lnTo>
                  <a:lnTo>
                    <a:pt x="1003" y="7404"/>
                  </a:lnTo>
                  <a:lnTo>
                    <a:pt x="1003" y="8305"/>
                  </a:lnTo>
                  <a:lnTo>
                    <a:pt x="990" y="9156"/>
                  </a:lnTo>
                  <a:lnTo>
                    <a:pt x="1244" y="9778"/>
                  </a:lnTo>
                  <a:lnTo>
                    <a:pt x="1346" y="10579"/>
                  </a:lnTo>
                  <a:lnTo>
                    <a:pt x="1574" y="12484"/>
                  </a:lnTo>
                  <a:lnTo>
                    <a:pt x="2158" y="14401"/>
                  </a:lnTo>
                  <a:lnTo>
                    <a:pt x="2158" y="16332"/>
                  </a:lnTo>
                  <a:lnTo>
                    <a:pt x="2146" y="18478"/>
                  </a:lnTo>
                  <a:lnTo>
                    <a:pt x="2527" y="20561"/>
                  </a:lnTo>
                  <a:lnTo>
                    <a:pt x="2768" y="22682"/>
                  </a:lnTo>
                  <a:lnTo>
                    <a:pt x="2882" y="23698"/>
                  </a:lnTo>
                  <a:lnTo>
                    <a:pt x="2933" y="24790"/>
                  </a:lnTo>
                  <a:lnTo>
                    <a:pt x="3073" y="25793"/>
                  </a:lnTo>
                  <a:lnTo>
                    <a:pt x="3238" y="27076"/>
                  </a:lnTo>
                  <a:lnTo>
                    <a:pt x="3505" y="28308"/>
                  </a:lnTo>
                  <a:lnTo>
                    <a:pt x="3492" y="29603"/>
                  </a:lnTo>
                  <a:lnTo>
                    <a:pt x="3492" y="32042"/>
                  </a:lnTo>
                  <a:lnTo>
                    <a:pt x="4063" y="34137"/>
                  </a:lnTo>
                  <a:lnTo>
                    <a:pt x="4406" y="36525"/>
                  </a:lnTo>
                  <a:lnTo>
                    <a:pt x="4825" y="39369"/>
                  </a:lnTo>
                  <a:lnTo>
                    <a:pt x="5587" y="42265"/>
                  </a:lnTo>
                  <a:lnTo>
                    <a:pt x="6337" y="45072"/>
                  </a:lnTo>
                  <a:lnTo>
                    <a:pt x="6832" y="46926"/>
                  </a:lnTo>
                  <a:lnTo>
                    <a:pt x="7137" y="48818"/>
                  </a:lnTo>
                  <a:lnTo>
                    <a:pt x="7670" y="50660"/>
                  </a:lnTo>
                  <a:lnTo>
                    <a:pt x="8102" y="52120"/>
                  </a:lnTo>
                  <a:lnTo>
                    <a:pt x="8648" y="53530"/>
                  </a:lnTo>
                  <a:lnTo>
                    <a:pt x="9118" y="54965"/>
                  </a:lnTo>
                  <a:lnTo>
                    <a:pt x="9639" y="56565"/>
                  </a:lnTo>
                  <a:lnTo>
                    <a:pt x="10401" y="58115"/>
                  </a:lnTo>
                  <a:lnTo>
                    <a:pt x="11036" y="59677"/>
                  </a:lnTo>
                  <a:lnTo>
                    <a:pt x="11620" y="61074"/>
                  </a:lnTo>
                  <a:lnTo>
                    <a:pt x="11798" y="62610"/>
                  </a:lnTo>
                  <a:lnTo>
                    <a:pt x="12280" y="64046"/>
                  </a:lnTo>
                  <a:lnTo>
                    <a:pt x="13055" y="66370"/>
                  </a:lnTo>
                  <a:lnTo>
                    <a:pt x="13766" y="68745"/>
                  </a:lnTo>
                  <a:lnTo>
                    <a:pt x="14592" y="71056"/>
                  </a:lnTo>
                  <a:lnTo>
                    <a:pt x="14770" y="71526"/>
                  </a:lnTo>
                  <a:lnTo>
                    <a:pt x="21196" y="85331"/>
                  </a:lnTo>
                  <a:lnTo>
                    <a:pt x="21297" y="85788"/>
                  </a:lnTo>
                  <a:lnTo>
                    <a:pt x="21450" y="86461"/>
                  </a:lnTo>
                  <a:lnTo>
                    <a:pt x="21932" y="87109"/>
                  </a:lnTo>
                  <a:lnTo>
                    <a:pt x="22263" y="87693"/>
                  </a:lnTo>
                  <a:lnTo>
                    <a:pt x="24347" y="91862"/>
                  </a:lnTo>
                  <a:lnTo>
                    <a:pt x="28728" y="100547"/>
                  </a:lnTo>
                  <a:lnTo>
                    <a:pt x="33198" y="109101"/>
                  </a:lnTo>
                  <a:lnTo>
                    <a:pt x="35547" y="112877"/>
                  </a:lnTo>
                  <a:lnTo>
                    <a:pt x="35560" y="112610"/>
                  </a:lnTo>
                  <a:lnTo>
                    <a:pt x="35509" y="112369"/>
                  </a:lnTo>
                  <a:lnTo>
                    <a:pt x="35369" y="112115"/>
                  </a:lnTo>
                  <a:lnTo>
                    <a:pt x="38087" y="111620"/>
                  </a:lnTo>
                  <a:close/>
                </a:path>
              </a:pathLst>
            </a:custGeom>
            <a:ln w="3175">
              <a:solidFill>
                <a:srgbClr val="4C803E"/>
              </a:solidFill>
            </a:ln>
          </p:spPr>
          <p:txBody>
            <a:bodyPr wrap="square" lIns="0" tIns="0" rIns="0" bIns="0" rtlCol="0"/>
            <a:lstStyle/>
            <a:p>
              <a:endParaRPr/>
            </a:p>
          </p:txBody>
        </p:sp>
        <p:sp>
          <p:nvSpPr>
            <p:cNvPr id="6933" name="object 361">
              <a:extLst>
                <a:ext uri="{FF2B5EF4-FFF2-40B4-BE49-F238E27FC236}">
                  <a16:creationId xmlns:a16="http://schemas.microsoft.com/office/drawing/2014/main" id="{17BAD0AB-9474-4496-B130-9D2DB8F06F86}"/>
                </a:ext>
              </a:extLst>
            </p:cNvPr>
            <p:cNvSpPr/>
            <p:nvPr/>
          </p:nvSpPr>
          <p:spPr>
            <a:xfrm>
              <a:off x="4024683" y="8269934"/>
              <a:ext cx="24254" cy="45720"/>
            </a:xfrm>
            <a:prstGeom prst="rect">
              <a:avLst/>
            </a:prstGeom>
            <a:blipFill>
              <a:blip r:embed="rId15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934" name="object 362">
              <a:extLst>
                <a:ext uri="{FF2B5EF4-FFF2-40B4-BE49-F238E27FC236}">
                  <a16:creationId xmlns:a16="http://schemas.microsoft.com/office/drawing/2014/main" id="{C5AFA711-2DCE-4DDC-8113-015E29E8D9CC}"/>
                </a:ext>
              </a:extLst>
            </p:cNvPr>
            <p:cNvSpPr/>
            <p:nvPr/>
          </p:nvSpPr>
          <p:spPr>
            <a:xfrm>
              <a:off x="4024676" y="8269847"/>
              <a:ext cx="24765" cy="46355"/>
            </a:xfrm>
            <a:custGeom>
              <a:avLst/>
              <a:gdLst/>
              <a:ahLst/>
              <a:cxnLst/>
              <a:rect l="l" t="t" r="r" b="b"/>
              <a:pathLst>
                <a:path w="24764" h="46354">
                  <a:moveTo>
                    <a:pt x="23291" y="45808"/>
                  </a:moveTo>
                  <a:lnTo>
                    <a:pt x="24295" y="44792"/>
                  </a:lnTo>
                  <a:lnTo>
                    <a:pt x="23964" y="42557"/>
                  </a:lnTo>
                  <a:lnTo>
                    <a:pt x="23672" y="41300"/>
                  </a:lnTo>
                  <a:lnTo>
                    <a:pt x="23469" y="40424"/>
                  </a:lnTo>
                  <a:lnTo>
                    <a:pt x="23266" y="39522"/>
                  </a:lnTo>
                  <a:lnTo>
                    <a:pt x="23050" y="38646"/>
                  </a:lnTo>
                  <a:lnTo>
                    <a:pt x="22834" y="37769"/>
                  </a:lnTo>
                  <a:lnTo>
                    <a:pt x="22415" y="37096"/>
                  </a:lnTo>
                  <a:lnTo>
                    <a:pt x="22326" y="36182"/>
                  </a:lnTo>
                  <a:lnTo>
                    <a:pt x="22034" y="33108"/>
                  </a:lnTo>
                  <a:lnTo>
                    <a:pt x="22936" y="29235"/>
                  </a:lnTo>
                  <a:lnTo>
                    <a:pt x="21031" y="26644"/>
                  </a:lnTo>
                  <a:lnTo>
                    <a:pt x="20396" y="25793"/>
                  </a:lnTo>
                  <a:lnTo>
                    <a:pt x="19913" y="24993"/>
                  </a:lnTo>
                  <a:lnTo>
                    <a:pt x="19494" y="23990"/>
                  </a:lnTo>
                  <a:lnTo>
                    <a:pt x="19164" y="23202"/>
                  </a:lnTo>
                  <a:lnTo>
                    <a:pt x="19240" y="22339"/>
                  </a:lnTo>
                  <a:lnTo>
                    <a:pt x="19024" y="21539"/>
                  </a:lnTo>
                  <a:lnTo>
                    <a:pt x="18516" y="19557"/>
                  </a:lnTo>
                  <a:lnTo>
                    <a:pt x="17995" y="17716"/>
                  </a:lnTo>
                  <a:lnTo>
                    <a:pt x="17094" y="15887"/>
                  </a:lnTo>
                  <a:lnTo>
                    <a:pt x="16154" y="13957"/>
                  </a:lnTo>
                  <a:lnTo>
                    <a:pt x="15494" y="11722"/>
                  </a:lnTo>
                  <a:lnTo>
                    <a:pt x="14224" y="9969"/>
                  </a:lnTo>
                  <a:lnTo>
                    <a:pt x="13601" y="9105"/>
                  </a:lnTo>
                  <a:lnTo>
                    <a:pt x="12915" y="8204"/>
                  </a:lnTo>
                  <a:lnTo>
                    <a:pt x="12153" y="7505"/>
                  </a:lnTo>
                  <a:lnTo>
                    <a:pt x="11417" y="6832"/>
                  </a:lnTo>
                  <a:lnTo>
                    <a:pt x="10426" y="6426"/>
                  </a:lnTo>
                  <a:lnTo>
                    <a:pt x="9601" y="5841"/>
                  </a:lnTo>
                  <a:lnTo>
                    <a:pt x="7899" y="4622"/>
                  </a:lnTo>
                  <a:lnTo>
                    <a:pt x="6184" y="3517"/>
                  </a:lnTo>
                  <a:lnTo>
                    <a:pt x="4838" y="1993"/>
                  </a:lnTo>
                  <a:lnTo>
                    <a:pt x="3962" y="977"/>
                  </a:lnTo>
                  <a:lnTo>
                    <a:pt x="3327" y="177"/>
                  </a:lnTo>
                  <a:lnTo>
                    <a:pt x="1968" y="88"/>
                  </a:lnTo>
                  <a:lnTo>
                    <a:pt x="469" y="0"/>
                  </a:lnTo>
                  <a:lnTo>
                    <a:pt x="241" y="1955"/>
                  </a:lnTo>
                  <a:lnTo>
                    <a:pt x="1054" y="2920"/>
                  </a:lnTo>
                  <a:lnTo>
                    <a:pt x="1739" y="2641"/>
                  </a:lnTo>
                  <a:lnTo>
                    <a:pt x="1066" y="1435"/>
                  </a:lnTo>
                  <a:lnTo>
                    <a:pt x="1765" y="1079"/>
                  </a:lnTo>
                  <a:lnTo>
                    <a:pt x="2489" y="723"/>
                  </a:lnTo>
                  <a:lnTo>
                    <a:pt x="3162" y="1676"/>
                  </a:lnTo>
                  <a:lnTo>
                    <a:pt x="3505" y="2184"/>
                  </a:lnTo>
                  <a:lnTo>
                    <a:pt x="4445" y="3581"/>
                  </a:lnTo>
                  <a:lnTo>
                    <a:pt x="3556" y="4686"/>
                  </a:lnTo>
                  <a:lnTo>
                    <a:pt x="2781" y="5829"/>
                  </a:lnTo>
                  <a:lnTo>
                    <a:pt x="1917" y="7124"/>
                  </a:lnTo>
                  <a:lnTo>
                    <a:pt x="1485" y="8978"/>
                  </a:lnTo>
                  <a:lnTo>
                    <a:pt x="1155" y="10515"/>
                  </a:lnTo>
                  <a:lnTo>
                    <a:pt x="939" y="11468"/>
                  </a:lnTo>
                  <a:lnTo>
                    <a:pt x="1041" y="12407"/>
                  </a:lnTo>
                  <a:lnTo>
                    <a:pt x="1003" y="13373"/>
                  </a:lnTo>
                  <a:lnTo>
                    <a:pt x="977" y="14211"/>
                  </a:lnTo>
                  <a:lnTo>
                    <a:pt x="723" y="14998"/>
                  </a:lnTo>
                  <a:lnTo>
                    <a:pt x="635" y="15836"/>
                  </a:lnTo>
                  <a:lnTo>
                    <a:pt x="431" y="17513"/>
                  </a:lnTo>
                  <a:lnTo>
                    <a:pt x="419" y="19164"/>
                  </a:lnTo>
                  <a:lnTo>
                    <a:pt x="241" y="20764"/>
                  </a:lnTo>
                  <a:lnTo>
                    <a:pt x="0" y="22936"/>
                  </a:lnTo>
                  <a:lnTo>
                    <a:pt x="1079" y="24790"/>
                  </a:lnTo>
                  <a:lnTo>
                    <a:pt x="2032" y="26619"/>
                  </a:lnTo>
                  <a:lnTo>
                    <a:pt x="2882" y="28270"/>
                  </a:lnTo>
                  <a:lnTo>
                    <a:pt x="3213" y="30162"/>
                  </a:lnTo>
                  <a:lnTo>
                    <a:pt x="4127" y="31775"/>
                  </a:lnTo>
                  <a:lnTo>
                    <a:pt x="5130" y="33566"/>
                  </a:lnTo>
                  <a:lnTo>
                    <a:pt x="6705" y="34874"/>
                  </a:lnTo>
                  <a:lnTo>
                    <a:pt x="8115" y="36321"/>
                  </a:lnTo>
                  <a:lnTo>
                    <a:pt x="10134" y="38404"/>
                  </a:lnTo>
                  <a:lnTo>
                    <a:pt x="12153" y="40474"/>
                  </a:lnTo>
                  <a:lnTo>
                    <a:pt x="14490" y="42011"/>
                  </a:lnTo>
                  <a:lnTo>
                    <a:pt x="15646" y="42773"/>
                  </a:lnTo>
                  <a:lnTo>
                    <a:pt x="16954" y="43383"/>
                  </a:lnTo>
                  <a:lnTo>
                    <a:pt x="18097" y="44094"/>
                  </a:lnTo>
                  <a:lnTo>
                    <a:pt x="18923" y="44615"/>
                  </a:lnTo>
                  <a:lnTo>
                    <a:pt x="19608" y="45186"/>
                  </a:lnTo>
                  <a:lnTo>
                    <a:pt x="20789" y="45046"/>
                  </a:lnTo>
                  <a:lnTo>
                    <a:pt x="21983" y="44907"/>
                  </a:lnTo>
                  <a:lnTo>
                    <a:pt x="23291" y="45808"/>
                  </a:lnTo>
                  <a:close/>
                </a:path>
              </a:pathLst>
            </a:custGeom>
            <a:ln w="3175">
              <a:solidFill>
                <a:srgbClr val="4C803E"/>
              </a:solidFill>
            </a:ln>
          </p:spPr>
          <p:txBody>
            <a:bodyPr wrap="square" lIns="0" tIns="0" rIns="0" bIns="0" rtlCol="0"/>
            <a:lstStyle/>
            <a:p>
              <a:endParaRPr/>
            </a:p>
          </p:txBody>
        </p:sp>
        <p:sp>
          <p:nvSpPr>
            <p:cNvPr id="6935" name="object 363">
              <a:extLst>
                <a:ext uri="{FF2B5EF4-FFF2-40B4-BE49-F238E27FC236}">
                  <a16:creationId xmlns:a16="http://schemas.microsoft.com/office/drawing/2014/main" id="{AE5D7318-99F3-4F90-81E3-4AD284A06A48}"/>
                </a:ext>
              </a:extLst>
            </p:cNvPr>
            <p:cNvSpPr/>
            <p:nvPr/>
          </p:nvSpPr>
          <p:spPr>
            <a:xfrm>
              <a:off x="4028541" y="8272462"/>
              <a:ext cx="17194" cy="40373"/>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936" name="object 364">
              <a:extLst>
                <a:ext uri="{FF2B5EF4-FFF2-40B4-BE49-F238E27FC236}">
                  <a16:creationId xmlns:a16="http://schemas.microsoft.com/office/drawing/2014/main" id="{90B3532E-F691-4B15-8363-6CB724CD2848}"/>
                </a:ext>
              </a:extLst>
            </p:cNvPr>
            <p:cNvSpPr/>
            <p:nvPr/>
          </p:nvSpPr>
          <p:spPr>
            <a:xfrm>
              <a:off x="4028537" y="8271953"/>
              <a:ext cx="17780" cy="41275"/>
            </a:xfrm>
            <a:custGeom>
              <a:avLst/>
              <a:gdLst/>
              <a:ahLst/>
              <a:cxnLst/>
              <a:rect l="l" t="t" r="r" b="b"/>
              <a:pathLst>
                <a:path w="17779" h="41275">
                  <a:moveTo>
                    <a:pt x="17195" y="40881"/>
                  </a:moveTo>
                  <a:lnTo>
                    <a:pt x="8267" y="31559"/>
                  </a:lnTo>
                  <a:lnTo>
                    <a:pt x="4813" y="19265"/>
                  </a:lnTo>
                  <a:lnTo>
                    <a:pt x="2527" y="10896"/>
                  </a:lnTo>
                  <a:lnTo>
                    <a:pt x="2298" y="8991"/>
                  </a:lnTo>
                  <a:lnTo>
                    <a:pt x="2006" y="6248"/>
                  </a:lnTo>
                  <a:lnTo>
                    <a:pt x="1701" y="3492"/>
                  </a:lnTo>
                  <a:lnTo>
                    <a:pt x="1181" y="0"/>
                  </a:lnTo>
                  <a:lnTo>
                    <a:pt x="571" y="558"/>
                  </a:lnTo>
                  <a:lnTo>
                    <a:pt x="0" y="1092"/>
                  </a:lnTo>
                  <a:lnTo>
                    <a:pt x="15396" y="39277"/>
                  </a:lnTo>
                  <a:lnTo>
                    <a:pt x="17195" y="40881"/>
                  </a:lnTo>
                  <a:close/>
                </a:path>
              </a:pathLst>
            </a:custGeom>
            <a:ln w="3175">
              <a:solidFill>
                <a:srgbClr val="4C803E"/>
              </a:solidFill>
            </a:ln>
          </p:spPr>
          <p:txBody>
            <a:bodyPr wrap="square" lIns="0" tIns="0" rIns="0" bIns="0" rtlCol="0"/>
            <a:lstStyle/>
            <a:p>
              <a:endParaRPr/>
            </a:p>
          </p:txBody>
        </p:sp>
        <p:sp>
          <p:nvSpPr>
            <p:cNvPr id="6937" name="object 365">
              <a:extLst>
                <a:ext uri="{FF2B5EF4-FFF2-40B4-BE49-F238E27FC236}">
                  <a16:creationId xmlns:a16="http://schemas.microsoft.com/office/drawing/2014/main" id="{78C34A29-FDC5-4B18-9430-5862AE39410C}"/>
                </a:ext>
              </a:extLst>
            </p:cNvPr>
            <p:cNvSpPr/>
            <p:nvPr/>
          </p:nvSpPr>
          <p:spPr>
            <a:xfrm>
              <a:off x="3998467" y="8270087"/>
              <a:ext cx="19075" cy="39166"/>
            </a:xfrm>
            <a:prstGeom prst="rect">
              <a:avLst/>
            </a:prstGeom>
            <a:blipFill>
              <a:blip r:embed="rId15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938" name="object 366">
              <a:extLst>
                <a:ext uri="{FF2B5EF4-FFF2-40B4-BE49-F238E27FC236}">
                  <a16:creationId xmlns:a16="http://schemas.microsoft.com/office/drawing/2014/main" id="{2868670A-13DF-4163-B4D1-5442C494949F}"/>
                </a:ext>
              </a:extLst>
            </p:cNvPr>
            <p:cNvSpPr/>
            <p:nvPr/>
          </p:nvSpPr>
          <p:spPr>
            <a:xfrm>
              <a:off x="3998456" y="8270092"/>
              <a:ext cx="19685" cy="39370"/>
            </a:xfrm>
            <a:custGeom>
              <a:avLst/>
              <a:gdLst/>
              <a:ahLst/>
              <a:cxnLst/>
              <a:rect l="l" t="t" r="r" b="b"/>
              <a:pathLst>
                <a:path w="19685" h="39370">
                  <a:moveTo>
                    <a:pt x="19088" y="0"/>
                  </a:moveTo>
                  <a:lnTo>
                    <a:pt x="18986" y="673"/>
                  </a:lnTo>
                  <a:lnTo>
                    <a:pt x="18630" y="1092"/>
                  </a:lnTo>
                  <a:lnTo>
                    <a:pt x="18338" y="1676"/>
                  </a:lnTo>
                  <a:lnTo>
                    <a:pt x="17970" y="2400"/>
                  </a:lnTo>
                  <a:lnTo>
                    <a:pt x="17576" y="3327"/>
                  </a:lnTo>
                  <a:lnTo>
                    <a:pt x="17487" y="4165"/>
                  </a:lnTo>
                  <a:lnTo>
                    <a:pt x="17310" y="5829"/>
                  </a:lnTo>
                  <a:lnTo>
                    <a:pt x="16979" y="7315"/>
                  </a:lnTo>
                  <a:lnTo>
                    <a:pt x="16509" y="8953"/>
                  </a:lnTo>
                  <a:lnTo>
                    <a:pt x="16027" y="10629"/>
                  </a:lnTo>
                  <a:lnTo>
                    <a:pt x="15570" y="12369"/>
                  </a:lnTo>
                  <a:lnTo>
                    <a:pt x="14947" y="14008"/>
                  </a:lnTo>
                  <a:lnTo>
                    <a:pt x="14643" y="14859"/>
                  </a:lnTo>
                  <a:lnTo>
                    <a:pt x="14096" y="15684"/>
                  </a:lnTo>
                  <a:lnTo>
                    <a:pt x="13766" y="16497"/>
                  </a:lnTo>
                  <a:lnTo>
                    <a:pt x="13474" y="17195"/>
                  </a:lnTo>
                  <a:lnTo>
                    <a:pt x="13449" y="18034"/>
                  </a:lnTo>
                  <a:lnTo>
                    <a:pt x="13195" y="18770"/>
                  </a:lnTo>
                  <a:lnTo>
                    <a:pt x="12522" y="20624"/>
                  </a:lnTo>
                  <a:lnTo>
                    <a:pt x="10807" y="22110"/>
                  </a:lnTo>
                  <a:lnTo>
                    <a:pt x="9728" y="23698"/>
                  </a:lnTo>
                  <a:lnTo>
                    <a:pt x="8699" y="25171"/>
                  </a:lnTo>
                  <a:lnTo>
                    <a:pt x="8127" y="26974"/>
                  </a:lnTo>
                  <a:lnTo>
                    <a:pt x="7683" y="28740"/>
                  </a:lnTo>
                  <a:lnTo>
                    <a:pt x="7188" y="30683"/>
                  </a:lnTo>
                  <a:lnTo>
                    <a:pt x="6553" y="32600"/>
                  </a:lnTo>
                  <a:lnTo>
                    <a:pt x="6007" y="34467"/>
                  </a:lnTo>
                  <a:lnTo>
                    <a:pt x="5753" y="35293"/>
                  </a:lnTo>
                  <a:lnTo>
                    <a:pt x="5575" y="36068"/>
                  </a:lnTo>
                  <a:lnTo>
                    <a:pt x="5346" y="36880"/>
                  </a:lnTo>
                  <a:lnTo>
                    <a:pt x="5245" y="37274"/>
                  </a:lnTo>
                  <a:lnTo>
                    <a:pt x="4965" y="38887"/>
                  </a:lnTo>
                  <a:lnTo>
                    <a:pt x="4610" y="38989"/>
                  </a:lnTo>
                  <a:lnTo>
                    <a:pt x="4013" y="39154"/>
                  </a:lnTo>
                  <a:lnTo>
                    <a:pt x="2793" y="35090"/>
                  </a:lnTo>
                  <a:lnTo>
                    <a:pt x="2679" y="34607"/>
                  </a:lnTo>
                  <a:lnTo>
                    <a:pt x="2120" y="32232"/>
                  </a:lnTo>
                  <a:lnTo>
                    <a:pt x="1422" y="29857"/>
                  </a:lnTo>
                  <a:lnTo>
                    <a:pt x="927" y="27457"/>
                  </a:lnTo>
                  <a:lnTo>
                    <a:pt x="444" y="25133"/>
                  </a:lnTo>
                  <a:lnTo>
                    <a:pt x="622" y="22758"/>
                  </a:lnTo>
                  <a:lnTo>
                    <a:pt x="304" y="20396"/>
                  </a:lnTo>
                  <a:lnTo>
                    <a:pt x="0" y="18224"/>
                  </a:lnTo>
                  <a:lnTo>
                    <a:pt x="88" y="16205"/>
                  </a:lnTo>
                  <a:lnTo>
                    <a:pt x="3022" y="8191"/>
                  </a:lnTo>
                  <a:lnTo>
                    <a:pt x="3340" y="7861"/>
                  </a:lnTo>
                  <a:lnTo>
                    <a:pt x="3657" y="7543"/>
                  </a:lnTo>
                  <a:lnTo>
                    <a:pt x="3936" y="7099"/>
                  </a:lnTo>
                  <a:lnTo>
                    <a:pt x="4216" y="6832"/>
                  </a:lnTo>
                  <a:lnTo>
                    <a:pt x="4825" y="6223"/>
                  </a:lnTo>
                  <a:lnTo>
                    <a:pt x="5626" y="5511"/>
                  </a:lnTo>
                  <a:lnTo>
                    <a:pt x="6413" y="5105"/>
                  </a:lnTo>
                  <a:lnTo>
                    <a:pt x="9461" y="3479"/>
                  </a:lnTo>
                  <a:lnTo>
                    <a:pt x="12852" y="2476"/>
                  </a:lnTo>
                  <a:lnTo>
                    <a:pt x="15849" y="914"/>
                  </a:lnTo>
                  <a:lnTo>
                    <a:pt x="16382" y="647"/>
                  </a:lnTo>
                  <a:lnTo>
                    <a:pt x="17221" y="520"/>
                  </a:lnTo>
                  <a:lnTo>
                    <a:pt x="17627" y="63"/>
                  </a:lnTo>
                  <a:lnTo>
                    <a:pt x="19088" y="0"/>
                  </a:lnTo>
                  <a:close/>
                </a:path>
              </a:pathLst>
            </a:custGeom>
            <a:ln w="3175">
              <a:solidFill>
                <a:srgbClr val="4C803E"/>
              </a:solidFill>
            </a:ln>
          </p:spPr>
          <p:txBody>
            <a:bodyPr wrap="square" lIns="0" tIns="0" rIns="0" bIns="0" rtlCol="0"/>
            <a:lstStyle/>
            <a:p>
              <a:endParaRPr/>
            </a:p>
          </p:txBody>
        </p:sp>
        <p:sp>
          <p:nvSpPr>
            <p:cNvPr id="6939" name="object 367">
              <a:extLst>
                <a:ext uri="{FF2B5EF4-FFF2-40B4-BE49-F238E27FC236}">
                  <a16:creationId xmlns:a16="http://schemas.microsoft.com/office/drawing/2014/main" id="{DE16D0AC-7C4E-4885-BD99-E0F826671EFE}"/>
                </a:ext>
              </a:extLst>
            </p:cNvPr>
            <p:cNvSpPr/>
            <p:nvPr/>
          </p:nvSpPr>
          <p:spPr>
            <a:xfrm>
              <a:off x="4003751" y="8267052"/>
              <a:ext cx="22511" cy="27836"/>
            </a:xfrm>
            <a:prstGeom prst="rect">
              <a:avLst/>
            </a:prstGeom>
            <a:blipFill>
              <a:blip r:embed="rId10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940" name="object 368">
              <a:extLst>
                <a:ext uri="{FF2B5EF4-FFF2-40B4-BE49-F238E27FC236}">
                  <a16:creationId xmlns:a16="http://schemas.microsoft.com/office/drawing/2014/main" id="{A3BB44E3-0A2F-4C9D-A424-96359FE886B8}"/>
                </a:ext>
              </a:extLst>
            </p:cNvPr>
            <p:cNvSpPr/>
            <p:nvPr/>
          </p:nvSpPr>
          <p:spPr>
            <a:xfrm>
              <a:off x="4003742" y="8264103"/>
              <a:ext cx="22860" cy="31115"/>
            </a:xfrm>
            <a:custGeom>
              <a:avLst/>
              <a:gdLst/>
              <a:ahLst/>
              <a:cxnLst/>
              <a:rect l="l" t="t" r="r" b="b"/>
              <a:pathLst>
                <a:path w="22860" h="31115">
                  <a:moveTo>
                    <a:pt x="0" y="30784"/>
                  </a:moveTo>
                  <a:lnTo>
                    <a:pt x="3937" y="18910"/>
                  </a:lnTo>
                  <a:lnTo>
                    <a:pt x="9664" y="11150"/>
                  </a:lnTo>
                  <a:lnTo>
                    <a:pt x="17881" y="0"/>
                  </a:lnTo>
                  <a:lnTo>
                    <a:pt x="21386" y="5295"/>
                  </a:lnTo>
                  <a:lnTo>
                    <a:pt x="21958" y="4673"/>
                  </a:lnTo>
                  <a:lnTo>
                    <a:pt x="22517" y="4051"/>
                  </a:lnTo>
                  <a:lnTo>
                    <a:pt x="20485" y="3263"/>
                  </a:lnTo>
                  <a:lnTo>
                    <a:pt x="19964" y="3213"/>
                  </a:lnTo>
                  <a:lnTo>
                    <a:pt x="19418" y="3174"/>
                  </a:lnTo>
                  <a:lnTo>
                    <a:pt x="16484" y="1269"/>
                  </a:lnTo>
                  <a:lnTo>
                    <a:pt x="10261" y="9156"/>
                  </a:lnTo>
                  <a:lnTo>
                    <a:pt x="3073" y="18300"/>
                  </a:lnTo>
                  <a:lnTo>
                    <a:pt x="0" y="30784"/>
                  </a:lnTo>
                  <a:close/>
                </a:path>
              </a:pathLst>
            </a:custGeom>
            <a:ln w="3175">
              <a:solidFill>
                <a:srgbClr val="4C803E"/>
              </a:solidFill>
            </a:ln>
          </p:spPr>
          <p:txBody>
            <a:bodyPr wrap="square" lIns="0" tIns="0" rIns="0" bIns="0" rtlCol="0"/>
            <a:lstStyle/>
            <a:p>
              <a:endParaRPr/>
            </a:p>
          </p:txBody>
        </p:sp>
        <p:sp>
          <p:nvSpPr>
            <p:cNvPr id="6941" name="object 369">
              <a:extLst>
                <a:ext uri="{FF2B5EF4-FFF2-40B4-BE49-F238E27FC236}">
                  <a16:creationId xmlns:a16="http://schemas.microsoft.com/office/drawing/2014/main" id="{4FE09FEB-7F86-46C4-88E8-95A8807715B8}"/>
                </a:ext>
              </a:extLst>
            </p:cNvPr>
            <p:cNvSpPr/>
            <p:nvPr/>
          </p:nvSpPr>
          <p:spPr>
            <a:xfrm>
              <a:off x="4024274" y="8260308"/>
              <a:ext cx="28689" cy="27405"/>
            </a:xfrm>
            <a:prstGeom prst="rect">
              <a:avLst/>
            </a:prstGeom>
            <a:blipFill>
              <a:blip r:embed="rId15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942" name="object 370">
              <a:extLst>
                <a:ext uri="{FF2B5EF4-FFF2-40B4-BE49-F238E27FC236}">
                  <a16:creationId xmlns:a16="http://schemas.microsoft.com/office/drawing/2014/main" id="{3528313B-78A7-4C69-AB7E-87BCBFB52B9E}"/>
                </a:ext>
              </a:extLst>
            </p:cNvPr>
            <p:cNvSpPr/>
            <p:nvPr/>
          </p:nvSpPr>
          <p:spPr>
            <a:xfrm>
              <a:off x="4023959" y="8260036"/>
              <a:ext cx="29209" cy="27940"/>
            </a:xfrm>
            <a:custGeom>
              <a:avLst/>
              <a:gdLst/>
              <a:ahLst/>
              <a:cxnLst/>
              <a:rect l="l" t="t" r="r" b="b"/>
              <a:pathLst>
                <a:path w="29210" h="27940">
                  <a:moveTo>
                    <a:pt x="29006" y="27546"/>
                  </a:moveTo>
                  <a:lnTo>
                    <a:pt x="28981" y="25730"/>
                  </a:lnTo>
                  <a:lnTo>
                    <a:pt x="27698" y="24447"/>
                  </a:lnTo>
                  <a:lnTo>
                    <a:pt x="27089" y="22809"/>
                  </a:lnTo>
                  <a:lnTo>
                    <a:pt x="26301" y="20764"/>
                  </a:lnTo>
                  <a:lnTo>
                    <a:pt x="25780" y="18643"/>
                  </a:lnTo>
                  <a:lnTo>
                    <a:pt x="24739" y="16687"/>
                  </a:lnTo>
                  <a:lnTo>
                    <a:pt x="24117" y="15519"/>
                  </a:lnTo>
                  <a:lnTo>
                    <a:pt x="23075" y="14414"/>
                  </a:lnTo>
                  <a:lnTo>
                    <a:pt x="22097" y="13525"/>
                  </a:lnTo>
                  <a:lnTo>
                    <a:pt x="20637" y="12179"/>
                  </a:lnTo>
                  <a:lnTo>
                    <a:pt x="9982" y="4406"/>
                  </a:lnTo>
                  <a:lnTo>
                    <a:pt x="8458" y="3555"/>
                  </a:lnTo>
                  <a:lnTo>
                    <a:pt x="6857" y="2946"/>
                  </a:lnTo>
                  <a:lnTo>
                    <a:pt x="5372" y="2133"/>
                  </a:lnTo>
                  <a:lnTo>
                    <a:pt x="4190" y="1473"/>
                  </a:lnTo>
                  <a:lnTo>
                    <a:pt x="3022" y="723"/>
                  </a:lnTo>
                  <a:lnTo>
                    <a:pt x="1727" y="419"/>
                  </a:lnTo>
                  <a:lnTo>
                    <a:pt x="1384" y="330"/>
                  </a:lnTo>
                  <a:lnTo>
                    <a:pt x="0" y="0"/>
                  </a:lnTo>
                  <a:lnTo>
                    <a:pt x="622" y="761"/>
                  </a:lnTo>
                  <a:lnTo>
                    <a:pt x="939" y="1168"/>
                  </a:lnTo>
                  <a:lnTo>
                    <a:pt x="2197" y="1244"/>
                  </a:lnTo>
                  <a:lnTo>
                    <a:pt x="2692" y="1409"/>
                  </a:lnTo>
                  <a:lnTo>
                    <a:pt x="3949" y="1828"/>
                  </a:lnTo>
                  <a:lnTo>
                    <a:pt x="5524" y="2184"/>
                  </a:lnTo>
                  <a:lnTo>
                    <a:pt x="5994" y="3644"/>
                  </a:lnTo>
                  <a:lnTo>
                    <a:pt x="6400" y="4864"/>
                  </a:lnTo>
                  <a:lnTo>
                    <a:pt x="6667" y="6248"/>
                  </a:lnTo>
                  <a:lnTo>
                    <a:pt x="7061" y="7480"/>
                  </a:lnTo>
                  <a:lnTo>
                    <a:pt x="7251" y="8102"/>
                  </a:lnTo>
                  <a:lnTo>
                    <a:pt x="7454" y="8788"/>
                  </a:lnTo>
                  <a:lnTo>
                    <a:pt x="7721" y="9372"/>
                  </a:lnTo>
                  <a:lnTo>
                    <a:pt x="8102" y="10236"/>
                  </a:lnTo>
                  <a:lnTo>
                    <a:pt x="8178" y="10934"/>
                  </a:lnTo>
                  <a:lnTo>
                    <a:pt x="8407" y="11798"/>
                  </a:lnTo>
                  <a:lnTo>
                    <a:pt x="9105" y="14554"/>
                  </a:lnTo>
                  <a:lnTo>
                    <a:pt x="10007" y="17818"/>
                  </a:lnTo>
                  <a:lnTo>
                    <a:pt x="12458" y="19621"/>
                  </a:lnTo>
                  <a:lnTo>
                    <a:pt x="13804" y="20612"/>
                  </a:lnTo>
                  <a:lnTo>
                    <a:pt x="15227" y="21501"/>
                  </a:lnTo>
                  <a:lnTo>
                    <a:pt x="16713" y="22186"/>
                  </a:lnTo>
                  <a:lnTo>
                    <a:pt x="17945" y="22758"/>
                  </a:lnTo>
                  <a:lnTo>
                    <a:pt x="19126" y="23063"/>
                  </a:lnTo>
                  <a:lnTo>
                    <a:pt x="20345" y="23571"/>
                  </a:lnTo>
                  <a:lnTo>
                    <a:pt x="21208" y="23914"/>
                  </a:lnTo>
                  <a:lnTo>
                    <a:pt x="26517" y="25907"/>
                  </a:lnTo>
                  <a:lnTo>
                    <a:pt x="27279" y="26784"/>
                  </a:lnTo>
                  <a:lnTo>
                    <a:pt x="28028" y="27673"/>
                  </a:lnTo>
                  <a:lnTo>
                    <a:pt x="29006" y="27546"/>
                  </a:lnTo>
                  <a:close/>
                </a:path>
              </a:pathLst>
            </a:custGeom>
            <a:ln w="3175">
              <a:solidFill>
                <a:srgbClr val="4C803E"/>
              </a:solidFill>
            </a:ln>
          </p:spPr>
          <p:txBody>
            <a:bodyPr wrap="square" lIns="0" tIns="0" rIns="0" bIns="0" rtlCol="0"/>
            <a:lstStyle/>
            <a:p>
              <a:endParaRPr/>
            </a:p>
          </p:txBody>
        </p:sp>
        <p:sp>
          <p:nvSpPr>
            <p:cNvPr id="6943" name="object 371">
              <a:extLst>
                <a:ext uri="{FF2B5EF4-FFF2-40B4-BE49-F238E27FC236}">
                  <a16:creationId xmlns:a16="http://schemas.microsoft.com/office/drawing/2014/main" id="{FD0AAB50-F14E-4809-8921-18FBDB460504}"/>
                </a:ext>
              </a:extLst>
            </p:cNvPr>
            <p:cNvSpPr/>
            <p:nvPr/>
          </p:nvSpPr>
          <p:spPr>
            <a:xfrm>
              <a:off x="3995102" y="8250961"/>
              <a:ext cx="25283" cy="16713"/>
            </a:xfrm>
            <a:prstGeom prst="rect">
              <a:avLst/>
            </a:prstGeom>
            <a:blipFill>
              <a:blip r:embed="rId15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944" name="object 372">
              <a:extLst>
                <a:ext uri="{FF2B5EF4-FFF2-40B4-BE49-F238E27FC236}">
                  <a16:creationId xmlns:a16="http://schemas.microsoft.com/office/drawing/2014/main" id="{1408BC0C-2D67-48E3-87B2-9CF6AB21BC49}"/>
                </a:ext>
              </a:extLst>
            </p:cNvPr>
            <p:cNvSpPr/>
            <p:nvPr/>
          </p:nvSpPr>
          <p:spPr>
            <a:xfrm>
              <a:off x="3995102" y="8250932"/>
              <a:ext cx="25400" cy="17145"/>
            </a:xfrm>
            <a:custGeom>
              <a:avLst/>
              <a:gdLst/>
              <a:ahLst/>
              <a:cxnLst/>
              <a:rect l="l" t="t" r="r" b="b"/>
              <a:pathLst>
                <a:path w="25400" h="17145">
                  <a:moveTo>
                    <a:pt x="0" y="16738"/>
                  </a:moveTo>
                  <a:lnTo>
                    <a:pt x="88" y="16179"/>
                  </a:lnTo>
                  <a:lnTo>
                    <a:pt x="368" y="15633"/>
                  </a:lnTo>
                  <a:lnTo>
                    <a:pt x="558" y="15112"/>
                  </a:lnTo>
                  <a:lnTo>
                    <a:pt x="850" y="14262"/>
                  </a:lnTo>
                  <a:lnTo>
                    <a:pt x="1028" y="13411"/>
                  </a:lnTo>
                  <a:lnTo>
                    <a:pt x="1308" y="12560"/>
                  </a:lnTo>
                  <a:lnTo>
                    <a:pt x="1778" y="11137"/>
                  </a:lnTo>
                  <a:lnTo>
                    <a:pt x="1968" y="9550"/>
                  </a:lnTo>
                  <a:lnTo>
                    <a:pt x="2743" y="8280"/>
                  </a:lnTo>
                  <a:lnTo>
                    <a:pt x="3124" y="7645"/>
                  </a:lnTo>
                  <a:lnTo>
                    <a:pt x="3543" y="7264"/>
                  </a:lnTo>
                  <a:lnTo>
                    <a:pt x="4064" y="6756"/>
                  </a:lnTo>
                  <a:lnTo>
                    <a:pt x="4508" y="6324"/>
                  </a:lnTo>
                  <a:lnTo>
                    <a:pt x="4813" y="5829"/>
                  </a:lnTo>
                  <a:lnTo>
                    <a:pt x="5168" y="5308"/>
                  </a:lnTo>
                  <a:lnTo>
                    <a:pt x="7708" y="2666"/>
                  </a:lnTo>
                  <a:lnTo>
                    <a:pt x="8509" y="2171"/>
                  </a:lnTo>
                  <a:lnTo>
                    <a:pt x="9169" y="1739"/>
                  </a:lnTo>
                  <a:lnTo>
                    <a:pt x="9817" y="1308"/>
                  </a:lnTo>
                  <a:lnTo>
                    <a:pt x="10452" y="838"/>
                  </a:lnTo>
                  <a:lnTo>
                    <a:pt x="11315" y="203"/>
                  </a:lnTo>
                  <a:lnTo>
                    <a:pt x="12052" y="241"/>
                  </a:lnTo>
                  <a:lnTo>
                    <a:pt x="13004" y="139"/>
                  </a:lnTo>
                  <a:lnTo>
                    <a:pt x="13665" y="63"/>
                  </a:lnTo>
                  <a:lnTo>
                    <a:pt x="14287" y="0"/>
                  </a:lnTo>
                  <a:lnTo>
                    <a:pt x="14960" y="63"/>
                  </a:lnTo>
                  <a:lnTo>
                    <a:pt x="15735" y="114"/>
                  </a:lnTo>
                  <a:lnTo>
                    <a:pt x="16459" y="495"/>
                  </a:lnTo>
                  <a:lnTo>
                    <a:pt x="17183" y="749"/>
                  </a:lnTo>
                  <a:lnTo>
                    <a:pt x="17780" y="965"/>
                  </a:lnTo>
                  <a:lnTo>
                    <a:pt x="18389" y="1092"/>
                  </a:lnTo>
                  <a:lnTo>
                    <a:pt x="18973" y="1333"/>
                  </a:lnTo>
                  <a:lnTo>
                    <a:pt x="19380" y="1511"/>
                  </a:lnTo>
                  <a:lnTo>
                    <a:pt x="19786" y="1892"/>
                  </a:lnTo>
                  <a:lnTo>
                    <a:pt x="20218" y="2120"/>
                  </a:lnTo>
                  <a:lnTo>
                    <a:pt x="21069" y="2590"/>
                  </a:lnTo>
                  <a:lnTo>
                    <a:pt x="21882" y="3149"/>
                  </a:lnTo>
                  <a:lnTo>
                    <a:pt x="22758" y="3555"/>
                  </a:lnTo>
                  <a:lnTo>
                    <a:pt x="23342" y="3835"/>
                  </a:lnTo>
                  <a:lnTo>
                    <a:pt x="23698" y="4127"/>
                  </a:lnTo>
                  <a:lnTo>
                    <a:pt x="24206" y="4597"/>
                  </a:lnTo>
                  <a:lnTo>
                    <a:pt x="24523" y="4902"/>
                  </a:lnTo>
                  <a:lnTo>
                    <a:pt x="25006" y="4991"/>
                  </a:lnTo>
                  <a:lnTo>
                    <a:pt x="25285" y="5410"/>
                  </a:lnTo>
                  <a:lnTo>
                    <a:pt x="24307" y="5626"/>
                  </a:lnTo>
                  <a:lnTo>
                    <a:pt x="23304" y="5143"/>
                  </a:lnTo>
                  <a:lnTo>
                    <a:pt x="22390" y="5473"/>
                  </a:lnTo>
                  <a:lnTo>
                    <a:pt x="21932" y="5638"/>
                  </a:lnTo>
                  <a:lnTo>
                    <a:pt x="21602" y="6019"/>
                  </a:lnTo>
                  <a:lnTo>
                    <a:pt x="21170" y="6222"/>
                  </a:lnTo>
                  <a:lnTo>
                    <a:pt x="20701" y="6451"/>
                  </a:lnTo>
                  <a:lnTo>
                    <a:pt x="20231" y="6629"/>
                  </a:lnTo>
                  <a:lnTo>
                    <a:pt x="19735" y="6807"/>
                  </a:lnTo>
                  <a:lnTo>
                    <a:pt x="18643" y="7162"/>
                  </a:lnTo>
                  <a:lnTo>
                    <a:pt x="17640" y="7734"/>
                  </a:lnTo>
                  <a:lnTo>
                    <a:pt x="16611" y="8229"/>
                  </a:lnTo>
                  <a:lnTo>
                    <a:pt x="15354" y="8826"/>
                  </a:lnTo>
                  <a:lnTo>
                    <a:pt x="14033" y="9309"/>
                  </a:lnTo>
                  <a:lnTo>
                    <a:pt x="12763" y="9893"/>
                  </a:lnTo>
                  <a:lnTo>
                    <a:pt x="11658" y="10413"/>
                  </a:lnTo>
                  <a:lnTo>
                    <a:pt x="10617" y="10934"/>
                  </a:lnTo>
                  <a:lnTo>
                    <a:pt x="9448" y="11087"/>
                  </a:lnTo>
                  <a:lnTo>
                    <a:pt x="8305" y="11239"/>
                  </a:lnTo>
                  <a:lnTo>
                    <a:pt x="7137" y="11506"/>
                  </a:lnTo>
                  <a:lnTo>
                    <a:pt x="6197" y="12268"/>
                  </a:lnTo>
                  <a:lnTo>
                    <a:pt x="5295" y="12992"/>
                  </a:lnTo>
                  <a:lnTo>
                    <a:pt x="4457" y="13690"/>
                  </a:lnTo>
                  <a:lnTo>
                    <a:pt x="3505" y="14249"/>
                  </a:lnTo>
                  <a:lnTo>
                    <a:pt x="3009" y="14541"/>
                  </a:lnTo>
                  <a:lnTo>
                    <a:pt x="2438" y="14490"/>
                  </a:lnTo>
                  <a:lnTo>
                    <a:pt x="1955" y="14808"/>
                  </a:lnTo>
                  <a:lnTo>
                    <a:pt x="1727" y="14960"/>
                  </a:lnTo>
                  <a:lnTo>
                    <a:pt x="889" y="15938"/>
                  </a:lnTo>
                  <a:lnTo>
                    <a:pt x="0" y="16738"/>
                  </a:lnTo>
                  <a:close/>
                </a:path>
              </a:pathLst>
            </a:custGeom>
            <a:ln w="3175">
              <a:solidFill>
                <a:srgbClr val="4C803E"/>
              </a:solidFill>
            </a:ln>
          </p:spPr>
          <p:txBody>
            <a:bodyPr wrap="square" lIns="0" tIns="0" rIns="0" bIns="0" rtlCol="0"/>
            <a:lstStyle/>
            <a:p>
              <a:endParaRPr/>
            </a:p>
          </p:txBody>
        </p:sp>
        <p:sp>
          <p:nvSpPr>
            <p:cNvPr id="6945" name="object 373">
              <a:extLst>
                <a:ext uri="{FF2B5EF4-FFF2-40B4-BE49-F238E27FC236}">
                  <a16:creationId xmlns:a16="http://schemas.microsoft.com/office/drawing/2014/main" id="{94D7CC28-A3F2-43C0-8441-E950CF66BDC6}"/>
                </a:ext>
              </a:extLst>
            </p:cNvPr>
            <p:cNvSpPr/>
            <p:nvPr/>
          </p:nvSpPr>
          <p:spPr>
            <a:xfrm>
              <a:off x="3996981" y="8255799"/>
              <a:ext cx="26936" cy="9105"/>
            </a:xfrm>
            <a:prstGeom prst="rect">
              <a:avLst/>
            </a:prstGeom>
            <a:blipFill>
              <a:blip r:embed="rId156" cstate="print"/>
              <a:stretch>
                <a:fillRect/>
              </a:stretch>
            </a:blipFill>
          </p:spPr>
          <p:txBody>
            <a:bodyPr wrap="square" lIns="0" tIns="0" rIns="0" bIns="0" rtlCol="0"/>
            <a:lstStyle/>
            <a:p>
              <a:endParaRPr/>
            </a:p>
          </p:txBody>
        </p:sp>
        <p:sp>
          <p:nvSpPr>
            <p:cNvPr id="6946" name="object 374">
              <a:extLst>
                <a:ext uri="{FF2B5EF4-FFF2-40B4-BE49-F238E27FC236}">
                  <a16:creationId xmlns:a16="http://schemas.microsoft.com/office/drawing/2014/main" id="{777380F9-DAFF-4FD0-A3FE-748A0BF6E03C}"/>
                </a:ext>
              </a:extLst>
            </p:cNvPr>
            <p:cNvSpPr/>
            <p:nvPr/>
          </p:nvSpPr>
          <p:spPr>
            <a:xfrm>
              <a:off x="3996976" y="8255760"/>
              <a:ext cx="27305" cy="9525"/>
            </a:xfrm>
            <a:custGeom>
              <a:avLst/>
              <a:gdLst/>
              <a:ahLst/>
              <a:cxnLst/>
              <a:rect l="l" t="t" r="r" b="b"/>
              <a:pathLst>
                <a:path w="27304" h="9525">
                  <a:moveTo>
                    <a:pt x="0" y="9144"/>
                  </a:moveTo>
                  <a:lnTo>
                    <a:pt x="7289" y="3060"/>
                  </a:lnTo>
                  <a:lnTo>
                    <a:pt x="8026" y="2590"/>
                  </a:lnTo>
                  <a:lnTo>
                    <a:pt x="8737" y="2374"/>
                  </a:lnTo>
                  <a:lnTo>
                    <a:pt x="9753" y="2082"/>
                  </a:lnTo>
                  <a:lnTo>
                    <a:pt x="10655" y="1803"/>
                  </a:lnTo>
                  <a:lnTo>
                    <a:pt x="11645" y="1397"/>
                  </a:lnTo>
                  <a:lnTo>
                    <a:pt x="12941" y="876"/>
                  </a:lnTo>
                  <a:lnTo>
                    <a:pt x="14439" y="635"/>
                  </a:lnTo>
                  <a:lnTo>
                    <a:pt x="15748" y="368"/>
                  </a:lnTo>
                  <a:lnTo>
                    <a:pt x="16954" y="127"/>
                  </a:lnTo>
                  <a:lnTo>
                    <a:pt x="18148" y="228"/>
                  </a:lnTo>
                  <a:lnTo>
                    <a:pt x="19342" y="114"/>
                  </a:lnTo>
                  <a:lnTo>
                    <a:pt x="20269" y="25"/>
                  </a:lnTo>
                  <a:lnTo>
                    <a:pt x="21361" y="0"/>
                  </a:lnTo>
                  <a:lnTo>
                    <a:pt x="22275" y="152"/>
                  </a:lnTo>
                  <a:lnTo>
                    <a:pt x="23317" y="317"/>
                  </a:lnTo>
                  <a:lnTo>
                    <a:pt x="24206" y="495"/>
                  </a:lnTo>
                  <a:lnTo>
                    <a:pt x="25044" y="1219"/>
                  </a:lnTo>
                  <a:lnTo>
                    <a:pt x="25387" y="1511"/>
                  </a:lnTo>
                  <a:lnTo>
                    <a:pt x="26974" y="3086"/>
                  </a:lnTo>
                  <a:lnTo>
                    <a:pt x="26873" y="3746"/>
                  </a:lnTo>
                  <a:lnTo>
                    <a:pt x="26847" y="3949"/>
                  </a:lnTo>
                  <a:lnTo>
                    <a:pt x="26377" y="4330"/>
                  </a:lnTo>
                  <a:lnTo>
                    <a:pt x="26276" y="4559"/>
                  </a:lnTo>
                  <a:lnTo>
                    <a:pt x="25869" y="4279"/>
                  </a:lnTo>
                  <a:lnTo>
                    <a:pt x="26009" y="3492"/>
                  </a:lnTo>
                  <a:lnTo>
                    <a:pt x="25730" y="3175"/>
                  </a:lnTo>
                  <a:lnTo>
                    <a:pt x="25146" y="1892"/>
                  </a:lnTo>
                  <a:lnTo>
                    <a:pt x="24104" y="1346"/>
                  </a:lnTo>
                  <a:lnTo>
                    <a:pt x="23063" y="800"/>
                  </a:lnTo>
                  <a:lnTo>
                    <a:pt x="20256" y="177"/>
                  </a:lnTo>
                  <a:lnTo>
                    <a:pt x="17297" y="533"/>
                  </a:lnTo>
                  <a:lnTo>
                    <a:pt x="14338" y="889"/>
                  </a:lnTo>
                  <a:lnTo>
                    <a:pt x="9753" y="2324"/>
                  </a:lnTo>
                  <a:lnTo>
                    <a:pt x="7480" y="3314"/>
                  </a:lnTo>
                  <a:lnTo>
                    <a:pt x="5219" y="4292"/>
                  </a:lnTo>
                  <a:lnTo>
                    <a:pt x="12" y="9144"/>
                  </a:lnTo>
                  <a:close/>
                </a:path>
              </a:pathLst>
            </a:custGeom>
            <a:ln w="3175">
              <a:solidFill>
                <a:srgbClr val="4C803E"/>
              </a:solidFill>
            </a:ln>
          </p:spPr>
          <p:txBody>
            <a:bodyPr wrap="square" lIns="0" tIns="0" rIns="0" bIns="0" rtlCol="0"/>
            <a:lstStyle/>
            <a:p>
              <a:endParaRPr/>
            </a:p>
          </p:txBody>
        </p:sp>
        <p:sp>
          <p:nvSpPr>
            <p:cNvPr id="6947" name="object 375">
              <a:extLst>
                <a:ext uri="{FF2B5EF4-FFF2-40B4-BE49-F238E27FC236}">
                  <a16:creationId xmlns:a16="http://schemas.microsoft.com/office/drawing/2014/main" id="{BFE48902-91FF-4405-84C8-DE76F065AF9B}"/>
                </a:ext>
              </a:extLst>
            </p:cNvPr>
            <p:cNvSpPr/>
            <p:nvPr/>
          </p:nvSpPr>
          <p:spPr>
            <a:xfrm>
              <a:off x="4017987" y="8246681"/>
              <a:ext cx="7772" cy="13207"/>
            </a:xfrm>
            <a:prstGeom prst="rect">
              <a:avLst/>
            </a:prstGeom>
            <a:blipFill>
              <a:blip r:embed="rId157" cstate="print"/>
              <a:stretch>
                <a:fillRect/>
              </a:stretch>
            </a:blipFill>
          </p:spPr>
          <p:txBody>
            <a:bodyPr wrap="square" lIns="0" tIns="0" rIns="0" bIns="0" rtlCol="0"/>
            <a:lstStyle/>
            <a:p>
              <a:endParaRPr/>
            </a:p>
          </p:txBody>
        </p:sp>
        <p:sp>
          <p:nvSpPr>
            <p:cNvPr id="6948" name="object 376">
              <a:extLst>
                <a:ext uri="{FF2B5EF4-FFF2-40B4-BE49-F238E27FC236}">
                  <a16:creationId xmlns:a16="http://schemas.microsoft.com/office/drawing/2014/main" id="{32F1A072-E345-4F6C-A456-56501D5E6C3E}"/>
                </a:ext>
              </a:extLst>
            </p:cNvPr>
            <p:cNvSpPr/>
            <p:nvPr/>
          </p:nvSpPr>
          <p:spPr>
            <a:xfrm>
              <a:off x="4017986" y="8246674"/>
              <a:ext cx="8255" cy="13335"/>
            </a:xfrm>
            <a:custGeom>
              <a:avLst/>
              <a:gdLst/>
              <a:ahLst/>
              <a:cxnLst/>
              <a:rect l="l" t="t" r="r" b="b"/>
              <a:pathLst>
                <a:path w="8254" h="13334">
                  <a:moveTo>
                    <a:pt x="7696" y="12268"/>
                  </a:moveTo>
                  <a:lnTo>
                    <a:pt x="7683" y="12420"/>
                  </a:lnTo>
                  <a:lnTo>
                    <a:pt x="7861" y="12433"/>
                  </a:lnTo>
                  <a:lnTo>
                    <a:pt x="7200" y="10883"/>
                  </a:lnTo>
                  <a:lnTo>
                    <a:pt x="5600" y="10223"/>
                  </a:lnTo>
                  <a:lnTo>
                    <a:pt x="5156" y="8470"/>
                  </a:lnTo>
                  <a:lnTo>
                    <a:pt x="4902" y="7454"/>
                  </a:lnTo>
                  <a:lnTo>
                    <a:pt x="5003" y="6324"/>
                  </a:lnTo>
                  <a:lnTo>
                    <a:pt x="5003" y="5245"/>
                  </a:lnTo>
                  <a:lnTo>
                    <a:pt x="5003" y="4457"/>
                  </a:lnTo>
                  <a:lnTo>
                    <a:pt x="5283" y="3060"/>
                  </a:lnTo>
                  <a:lnTo>
                    <a:pt x="4775" y="2400"/>
                  </a:lnTo>
                  <a:lnTo>
                    <a:pt x="4203" y="2679"/>
                  </a:lnTo>
                  <a:lnTo>
                    <a:pt x="4114" y="5156"/>
                  </a:lnTo>
                  <a:lnTo>
                    <a:pt x="4051" y="5816"/>
                  </a:lnTo>
                  <a:lnTo>
                    <a:pt x="3949" y="6870"/>
                  </a:lnTo>
                  <a:lnTo>
                    <a:pt x="5105" y="7912"/>
                  </a:lnTo>
                  <a:lnTo>
                    <a:pt x="4800" y="8826"/>
                  </a:lnTo>
                  <a:lnTo>
                    <a:pt x="4495" y="8890"/>
                  </a:lnTo>
                  <a:lnTo>
                    <a:pt x="4178" y="8890"/>
                  </a:lnTo>
                  <a:lnTo>
                    <a:pt x="3898" y="8826"/>
                  </a:lnTo>
                  <a:lnTo>
                    <a:pt x="3759" y="8420"/>
                  </a:lnTo>
                  <a:lnTo>
                    <a:pt x="3505" y="8128"/>
                  </a:lnTo>
                  <a:lnTo>
                    <a:pt x="3327" y="7708"/>
                  </a:lnTo>
                  <a:lnTo>
                    <a:pt x="3073" y="7124"/>
                  </a:lnTo>
                  <a:lnTo>
                    <a:pt x="3124" y="6642"/>
                  </a:lnTo>
                  <a:lnTo>
                    <a:pt x="3047" y="6007"/>
                  </a:lnTo>
                  <a:lnTo>
                    <a:pt x="2971" y="5435"/>
                  </a:lnTo>
                  <a:lnTo>
                    <a:pt x="2755" y="4889"/>
                  </a:lnTo>
                  <a:lnTo>
                    <a:pt x="2705" y="4305"/>
                  </a:lnTo>
                  <a:lnTo>
                    <a:pt x="2654" y="3746"/>
                  </a:lnTo>
                  <a:lnTo>
                    <a:pt x="2857" y="3238"/>
                  </a:lnTo>
                  <a:lnTo>
                    <a:pt x="2362" y="2832"/>
                  </a:lnTo>
                  <a:lnTo>
                    <a:pt x="2235" y="3365"/>
                  </a:lnTo>
                  <a:lnTo>
                    <a:pt x="2387" y="3937"/>
                  </a:lnTo>
                  <a:lnTo>
                    <a:pt x="2273" y="4470"/>
                  </a:lnTo>
                  <a:lnTo>
                    <a:pt x="1689" y="4114"/>
                  </a:lnTo>
                  <a:lnTo>
                    <a:pt x="1689" y="2679"/>
                  </a:lnTo>
                  <a:lnTo>
                    <a:pt x="1308" y="2019"/>
                  </a:lnTo>
                  <a:lnTo>
                    <a:pt x="888" y="1282"/>
                  </a:lnTo>
                  <a:lnTo>
                    <a:pt x="457" y="698"/>
                  </a:lnTo>
                  <a:lnTo>
                    <a:pt x="0" y="0"/>
                  </a:lnTo>
                  <a:lnTo>
                    <a:pt x="215" y="1409"/>
                  </a:lnTo>
                  <a:lnTo>
                    <a:pt x="495" y="3035"/>
                  </a:lnTo>
                  <a:lnTo>
                    <a:pt x="977" y="4305"/>
                  </a:lnTo>
                  <a:lnTo>
                    <a:pt x="1358" y="5346"/>
                  </a:lnTo>
                  <a:lnTo>
                    <a:pt x="1981" y="6299"/>
                  </a:lnTo>
                  <a:lnTo>
                    <a:pt x="2374" y="7340"/>
                  </a:lnTo>
                  <a:lnTo>
                    <a:pt x="2806" y="8534"/>
                  </a:lnTo>
                  <a:lnTo>
                    <a:pt x="3416" y="9334"/>
                  </a:lnTo>
                  <a:lnTo>
                    <a:pt x="4292" y="10134"/>
                  </a:lnTo>
                  <a:lnTo>
                    <a:pt x="4978" y="10756"/>
                  </a:lnTo>
                  <a:lnTo>
                    <a:pt x="6349" y="11811"/>
                  </a:lnTo>
                  <a:lnTo>
                    <a:pt x="6578" y="12611"/>
                  </a:lnTo>
                  <a:lnTo>
                    <a:pt x="6946" y="12776"/>
                  </a:lnTo>
                  <a:lnTo>
                    <a:pt x="7353" y="13169"/>
                  </a:lnTo>
                  <a:lnTo>
                    <a:pt x="7683" y="13106"/>
                  </a:lnTo>
                  <a:lnTo>
                    <a:pt x="7556" y="13182"/>
                  </a:lnTo>
                  <a:lnTo>
                    <a:pt x="7696" y="12255"/>
                  </a:lnTo>
                  <a:close/>
                </a:path>
              </a:pathLst>
            </a:custGeom>
            <a:ln w="3175">
              <a:solidFill>
                <a:srgbClr val="4C803E"/>
              </a:solidFill>
            </a:ln>
          </p:spPr>
          <p:txBody>
            <a:bodyPr wrap="square" lIns="0" tIns="0" rIns="0" bIns="0" rtlCol="0"/>
            <a:lstStyle/>
            <a:p>
              <a:endParaRPr/>
            </a:p>
          </p:txBody>
        </p:sp>
        <p:sp>
          <p:nvSpPr>
            <p:cNvPr id="6949" name="object 377">
              <a:extLst>
                <a:ext uri="{FF2B5EF4-FFF2-40B4-BE49-F238E27FC236}">
                  <a16:creationId xmlns:a16="http://schemas.microsoft.com/office/drawing/2014/main" id="{C8FF26E3-7B49-4174-9184-1A731378027B}"/>
                </a:ext>
              </a:extLst>
            </p:cNvPr>
            <p:cNvSpPr/>
            <p:nvPr/>
          </p:nvSpPr>
          <p:spPr>
            <a:xfrm>
              <a:off x="4007431" y="8227199"/>
              <a:ext cx="34226" cy="24835"/>
            </a:xfrm>
            <a:prstGeom prst="rect">
              <a:avLst/>
            </a:prstGeom>
            <a:blipFill>
              <a:blip r:embed="rId15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950" name="object 378">
              <a:extLst>
                <a:ext uri="{FF2B5EF4-FFF2-40B4-BE49-F238E27FC236}">
                  <a16:creationId xmlns:a16="http://schemas.microsoft.com/office/drawing/2014/main" id="{C91B780C-58A5-4AC2-BC24-A8053E909370}"/>
                </a:ext>
              </a:extLst>
            </p:cNvPr>
            <p:cNvSpPr/>
            <p:nvPr/>
          </p:nvSpPr>
          <p:spPr>
            <a:xfrm>
              <a:off x="4007436" y="8226721"/>
              <a:ext cx="34290" cy="25400"/>
            </a:xfrm>
            <a:custGeom>
              <a:avLst/>
              <a:gdLst/>
              <a:ahLst/>
              <a:cxnLst/>
              <a:rect l="l" t="t" r="r" b="b"/>
              <a:pathLst>
                <a:path w="34289" h="25400">
                  <a:moveTo>
                    <a:pt x="28867" y="3378"/>
                  </a:moveTo>
                  <a:lnTo>
                    <a:pt x="33223" y="4673"/>
                  </a:lnTo>
                  <a:lnTo>
                    <a:pt x="31686" y="6591"/>
                  </a:lnTo>
                  <a:lnTo>
                    <a:pt x="30010" y="8661"/>
                  </a:lnTo>
                  <a:lnTo>
                    <a:pt x="32575" y="9715"/>
                  </a:lnTo>
                  <a:lnTo>
                    <a:pt x="32410" y="9880"/>
                  </a:lnTo>
                  <a:lnTo>
                    <a:pt x="33210" y="11595"/>
                  </a:lnTo>
                  <a:lnTo>
                    <a:pt x="34023" y="13322"/>
                  </a:lnTo>
                  <a:lnTo>
                    <a:pt x="32969" y="13715"/>
                  </a:lnTo>
                  <a:lnTo>
                    <a:pt x="32943" y="15087"/>
                  </a:lnTo>
                  <a:lnTo>
                    <a:pt x="32931" y="15671"/>
                  </a:lnTo>
                  <a:lnTo>
                    <a:pt x="34226" y="16370"/>
                  </a:lnTo>
                  <a:lnTo>
                    <a:pt x="33972" y="16916"/>
                  </a:lnTo>
                  <a:lnTo>
                    <a:pt x="33566" y="17767"/>
                  </a:lnTo>
                  <a:lnTo>
                    <a:pt x="31915" y="17525"/>
                  </a:lnTo>
                  <a:lnTo>
                    <a:pt x="31534" y="18211"/>
                  </a:lnTo>
                  <a:lnTo>
                    <a:pt x="30695" y="19672"/>
                  </a:lnTo>
                  <a:lnTo>
                    <a:pt x="31521" y="19926"/>
                  </a:lnTo>
                  <a:lnTo>
                    <a:pt x="31254" y="21539"/>
                  </a:lnTo>
                  <a:lnTo>
                    <a:pt x="29438" y="20942"/>
                  </a:lnTo>
                  <a:lnTo>
                    <a:pt x="27965" y="19951"/>
                  </a:lnTo>
                  <a:lnTo>
                    <a:pt x="25666" y="20497"/>
                  </a:lnTo>
                  <a:lnTo>
                    <a:pt x="25679" y="21285"/>
                  </a:lnTo>
                  <a:lnTo>
                    <a:pt x="25336" y="21894"/>
                  </a:lnTo>
                  <a:lnTo>
                    <a:pt x="26060" y="22669"/>
                  </a:lnTo>
                  <a:lnTo>
                    <a:pt x="24282" y="23012"/>
                  </a:lnTo>
                  <a:lnTo>
                    <a:pt x="23990" y="22085"/>
                  </a:lnTo>
                  <a:lnTo>
                    <a:pt x="22415" y="22021"/>
                  </a:lnTo>
                  <a:lnTo>
                    <a:pt x="20066" y="21945"/>
                  </a:lnTo>
                  <a:lnTo>
                    <a:pt x="21183" y="21882"/>
                  </a:lnTo>
                  <a:lnTo>
                    <a:pt x="19075" y="23355"/>
                  </a:lnTo>
                  <a:lnTo>
                    <a:pt x="17792" y="24256"/>
                  </a:lnTo>
                  <a:lnTo>
                    <a:pt x="16954" y="25311"/>
                  </a:lnTo>
                  <a:lnTo>
                    <a:pt x="14693" y="25133"/>
                  </a:lnTo>
                  <a:lnTo>
                    <a:pt x="11671" y="24879"/>
                  </a:lnTo>
                  <a:lnTo>
                    <a:pt x="13169" y="24015"/>
                  </a:lnTo>
                  <a:lnTo>
                    <a:pt x="11430" y="22745"/>
                  </a:lnTo>
                  <a:lnTo>
                    <a:pt x="9105" y="21031"/>
                  </a:lnTo>
                  <a:lnTo>
                    <a:pt x="5842" y="21513"/>
                  </a:lnTo>
                  <a:lnTo>
                    <a:pt x="3225" y="19684"/>
                  </a:lnTo>
                  <a:lnTo>
                    <a:pt x="1130" y="18224"/>
                  </a:lnTo>
                  <a:lnTo>
                    <a:pt x="0" y="16573"/>
                  </a:lnTo>
                  <a:lnTo>
                    <a:pt x="1574" y="14643"/>
                  </a:lnTo>
                  <a:lnTo>
                    <a:pt x="2197" y="13906"/>
                  </a:lnTo>
                  <a:lnTo>
                    <a:pt x="3479" y="13652"/>
                  </a:lnTo>
                  <a:lnTo>
                    <a:pt x="3911" y="12801"/>
                  </a:lnTo>
                  <a:lnTo>
                    <a:pt x="4432" y="11772"/>
                  </a:lnTo>
                  <a:lnTo>
                    <a:pt x="3479" y="10312"/>
                  </a:lnTo>
                  <a:lnTo>
                    <a:pt x="3860" y="9245"/>
                  </a:lnTo>
                  <a:lnTo>
                    <a:pt x="4457" y="7505"/>
                  </a:lnTo>
                  <a:lnTo>
                    <a:pt x="6819" y="6222"/>
                  </a:lnTo>
                  <a:lnTo>
                    <a:pt x="8826" y="5156"/>
                  </a:lnTo>
                  <a:lnTo>
                    <a:pt x="10515" y="4267"/>
                  </a:lnTo>
                  <a:lnTo>
                    <a:pt x="11188" y="3784"/>
                  </a:lnTo>
                  <a:lnTo>
                    <a:pt x="12382" y="2793"/>
                  </a:lnTo>
                  <a:lnTo>
                    <a:pt x="13779" y="1650"/>
                  </a:lnTo>
                  <a:lnTo>
                    <a:pt x="14020" y="1409"/>
                  </a:lnTo>
                  <a:lnTo>
                    <a:pt x="16192" y="888"/>
                  </a:lnTo>
                  <a:lnTo>
                    <a:pt x="18732" y="266"/>
                  </a:lnTo>
                  <a:lnTo>
                    <a:pt x="24053" y="0"/>
                  </a:lnTo>
                  <a:lnTo>
                    <a:pt x="24701" y="2793"/>
                  </a:lnTo>
                  <a:lnTo>
                    <a:pt x="28854" y="3378"/>
                  </a:lnTo>
                  <a:close/>
                </a:path>
              </a:pathLst>
            </a:custGeom>
            <a:ln w="3175">
              <a:solidFill>
                <a:srgbClr val="7B634B"/>
              </a:solidFill>
            </a:ln>
          </p:spPr>
          <p:txBody>
            <a:bodyPr wrap="square" lIns="0" tIns="0" rIns="0" bIns="0" rtlCol="0"/>
            <a:lstStyle/>
            <a:p>
              <a:endParaRPr/>
            </a:p>
          </p:txBody>
        </p:sp>
        <p:sp>
          <p:nvSpPr>
            <p:cNvPr id="6951" name="object 379">
              <a:extLst>
                <a:ext uri="{FF2B5EF4-FFF2-40B4-BE49-F238E27FC236}">
                  <a16:creationId xmlns:a16="http://schemas.microsoft.com/office/drawing/2014/main" id="{1B7B1058-E8FD-4E8B-98AF-AD3A5B879311}"/>
                </a:ext>
              </a:extLst>
            </p:cNvPr>
            <p:cNvSpPr/>
            <p:nvPr/>
          </p:nvSpPr>
          <p:spPr>
            <a:xfrm>
              <a:off x="4021816" y="8246341"/>
              <a:ext cx="9837" cy="8848"/>
            </a:xfrm>
            <a:prstGeom prst="rect">
              <a:avLst/>
            </a:prstGeom>
            <a:blipFill>
              <a:blip r:embed="rId159" cstate="print"/>
              <a:stretch>
                <a:fillRect/>
              </a:stretch>
            </a:blipFill>
          </p:spPr>
          <p:txBody>
            <a:bodyPr wrap="square" lIns="0" tIns="0" rIns="0" bIns="0" rtlCol="0"/>
            <a:lstStyle/>
            <a:p>
              <a:endParaRPr/>
            </a:p>
          </p:txBody>
        </p:sp>
        <p:sp>
          <p:nvSpPr>
            <p:cNvPr id="6952" name="object 380">
              <a:extLst>
                <a:ext uri="{FF2B5EF4-FFF2-40B4-BE49-F238E27FC236}">
                  <a16:creationId xmlns:a16="http://schemas.microsoft.com/office/drawing/2014/main" id="{CB808A72-C3A4-495E-9D7A-861BB22E1F66}"/>
                </a:ext>
              </a:extLst>
            </p:cNvPr>
            <p:cNvSpPr/>
            <p:nvPr/>
          </p:nvSpPr>
          <p:spPr>
            <a:xfrm>
              <a:off x="4021725" y="8246340"/>
              <a:ext cx="10160" cy="9525"/>
            </a:xfrm>
            <a:custGeom>
              <a:avLst/>
              <a:gdLst/>
              <a:ahLst/>
              <a:cxnLst/>
              <a:rect l="l" t="t" r="r" b="b"/>
              <a:pathLst>
                <a:path w="10160" h="9525">
                  <a:moveTo>
                    <a:pt x="9512" y="6769"/>
                  </a:moveTo>
                  <a:lnTo>
                    <a:pt x="9436" y="6997"/>
                  </a:lnTo>
                  <a:lnTo>
                    <a:pt x="9258" y="7327"/>
                  </a:lnTo>
                  <a:lnTo>
                    <a:pt x="9702" y="6934"/>
                  </a:lnTo>
                  <a:lnTo>
                    <a:pt x="9931" y="5194"/>
                  </a:lnTo>
                  <a:lnTo>
                    <a:pt x="9766" y="4419"/>
                  </a:lnTo>
                  <a:lnTo>
                    <a:pt x="9448" y="4470"/>
                  </a:lnTo>
                  <a:lnTo>
                    <a:pt x="8966" y="4279"/>
                  </a:lnTo>
                  <a:lnTo>
                    <a:pt x="8648" y="4330"/>
                  </a:lnTo>
                  <a:lnTo>
                    <a:pt x="8534" y="3492"/>
                  </a:lnTo>
                  <a:lnTo>
                    <a:pt x="8661" y="2590"/>
                  </a:lnTo>
                  <a:lnTo>
                    <a:pt x="8559" y="1739"/>
                  </a:lnTo>
                  <a:lnTo>
                    <a:pt x="8128" y="1790"/>
                  </a:lnTo>
                  <a:lnTo>
                    <a:pt x="7835" y="1651"/>
                  </a:lnTo>
                  <a:lnTo>
                    <a:pt x="7467" y="1955"/>
                  </a:lnTo>
                  <a:lnTo>
                    <a:pt x="6921" y="1524"/>
                  </a:lnTo>
                  <a:lnTo>
                    <a:pt x="6616" y="889"/>
                  </a:lnTo>
                  <a:lnTo>
                    <a:pt x="6438" y="254"/>
                  </a:lnTo>
                  <a:lnTo>
                    <a:pt x="5943" y="228"/>
                  </a:lnTo>
                  <a:lnTo>
                    <a:pt x="5702" y="787"/>
                  </a:lnTo>
                  <a:lnTo>
                    <a:pt x="5270" y="749"/>
                  </a:lnTo>
                  <a:lnTo>
                    <a:pt x="4838" y="723"/>
                  </a:lnTo>
                  <a:lnTo>
                    <a:pt x="4470" y="203"/>
                  </a:lnTo>
                  <a:lnTo>
                    <a:pt x="4051" y="0"/>
                  </a:lnTo>
                  <a:lnTo>
                    <a:pt x="4000" y="215"/>
                  </a:lnTo>
                  <a:lnTo>
                    <a:pt x="3708" y="406"/>
                  </a:lnTo>
                  <a:lnTo>
                    <a:pt x="3708" y="749"/>
                  </a:lnTo>
                  <a:lnTo>
                    <a:pt x="2603" y="1193"/>
                  </a:lnTo>
                  <a:lnTo>
                    <a:pt x="1308" y="2070"/>
                  </a:lnTo>
                  <a:lnTo>
                    <a:pt x="482" y="2971"/>
                  </a:lnTo>
                  <a:lnTo>
                    <a:pt x="1231" y="3797"/>
                  </a:lnTo>
                  <a:lnTo>
                    <a:pt x="0" y="4508"/>
                  </a:lnTo>
                  <a:lnTo>
                    <a:pt x="139" y="5575"/>
                  </a:lnTo>
                  <a:lnTo>
                    <a:pt x="279" y="6565"/>
                  </a:lnTo>
                  <a:lnTo>
                    <a:pt x="863" y="7061"/>
                  </a:lnTo>
                  <a:lnTo>
                    <a:pt x="1587" y="7734"/>
                  </a:lnTo>
                  <a:lnTo>
                    <a:pt x="3213" y="9245"/>
                  </a:lnTo>
                  <a:lnTo>
                    <a:pt x="5511" y="7658"/>
                  </a:lnTo>
                  <a:lnTo>
                    <a:pt x="7099" y="8851"/>
                  </a:lnTo>
                  <a:lnTo>
                    <a:pt x="9512" y="6769"/>
                  </a:lnTo>
                  <a:close/>
                </a:path>
              </a:pathLst>
            </a:custGeom>
            <a:ln w="3175">
              <a:solidFill>
                <a:srgbClr val="7B634B"/>
              </a:solidFill>
            </a:ln>
          </p:spPr>
          <p:txBody>
            <a:bodyPr wrap="square" lIns="0" tIns="0" rIns="0" bIns="0" rtlCol="0"/>
            <a:lstStyle/>
            <a:p>
              <a:endParaRPr/>
            </a:p>
          </p:txBody>
        </p:sp>
        <p:sp>
          <p:nvSpPr>
            <p:cNvPr id="6953" name="object 381">
              <a:extLst>
                <a:ext uri="{FF2B5EF4-FFF2-40B4-BE49-F238E27FC236}">
                  <a16:creationId xmlns:a16="http://schemas.microsoft.com/office/drawing/2014/main" id="{E1021967-C3A6-4D09-9218-911EDEEAB3A8}"/>
                </a:ext>
              </a:extLst>
            </p:cNvPr>
            <p:cNvSpPr/>
            <p:nvPr/>
          </p:nvSpPr>
          <p:spPr>
            <a:xfrm>
              <a:off x="4033316" y="8219351"/>
              <a:ext cx="14893" cy="14351"/>
            </a:xfrm>
            <a:prstGeom prst="rect">
              <a:avLst/>
            </a:prstGeom>
            <a:blipFill>
              <a:blip r:embed="rId16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954" name="object 382">
              <a:extLst>
                <a:ext uri="{FF2B5EF4-FFF2-40B4-BE49-F238E27FC236}">
                  <a16:creationId xmlns:a16="http://schemas.microsoft.com/office/drawing/2014/main" id="{9005CDCB-A4DB-40FB-9D6F-AED605BC9AEB}"/>
                </a:ext>
              </a:extLst>
            </p:cNvPr>
            <p:cNvSpPr/>
            <p:nvPr/>
          </p:nvSpPr>
          <p:spPr>
            <a:xfrm>
              <a:off x="4033308" y="8219211"/>
              <a:ext cx="15240" cy="14604"/>
            </a:xfrm>
            <a:custGeom>
              <a:avLst/>
              <a:gdLst/>
              <a:ahLst/>
              <a:cxnLst/>
              <a:rect l="l" t="t" r="r" b="b"/>
              <a:pathLst>
                <a:path w="15239" h="14604">
                  <a:moveTo>
                    <a:pt x="14897" y="9131"/>
                  </a:moveTo>
                  <a:lnTo>
                    <a:pt x="14681" y="11341"/>
                  </a:lnTo>
                  <a:lnTo>
                    <a:pt x="11722" y="13690"/>
                  </a:lnTo>
                  <a:lnTo>
                    <a:pt x="9563" y="14147"/>
                  </a:lnTo>
                  <a:lnTo>
                    <a:pt x="8991" y="14262"/>
                  </a:lnTo>
                  <a:lnTo>
                    <a:pt x="8394" y="13995"/>
                  </a:lnTo>
                  <a:lnTo>
                    <a:pt x="7797" y="14096"/>
                  </a:lnTo>
                  <a:lnTo>
                    <a:pt x="7162" y="14185"/>
                  </a:lnTo>
                  <a:lnTo>
                    <a:pt x="6807" y="14490"/>
                  </a:lnTo>
                  <a:lnTo>
                    <a:pt x="6197" y="14490"/>
                  </a:lnTo>
                  <a:lnTo>
                    <a:pt x="5232" y="14490"/>
                  </a:lnTo>
                  <a:lnTo>
                    <a:pt x="3505" y="14173"/>
                  </a:lnTo>
                  <a:lnTo>
                    <a:pt x="2628" y="13830"/>
                  </a:lnTo>
                  <a:lnTo>
                    <a:pt x="165" y="12839"/>
                  </a:lnTo>
                  <a:lnTo>
                    <a:pt x="1435" y="8864"/>
                  </a:lnTo>
                  <a:lnTo>
                    <a:pt x="1117" y="6857"/>
                  </a:lnTo>
                  <a:lnTo>
                    <a:pt x="774" y="4610"/>
                  </a:lnTo>
                  <a:lnTo>
                    <a:pt x="0" y="2298"/>
                  </a:lnTo>
                  <a:lnTo>
                    <a:pt x="685" y="139"/>
                  </a:lnTo>
                  <a:lnTo>
                    <a:pt x="2108" y="0"/>
                  </a:lnTo>
                  <a:lnTo>
                    <a:pt x="4254" y="1485"/>
                  </a:lnTo>
                  <a:lnTo>
                    <a:pt x="5486" y="2120"/>
                  </a:lnTo>
                  <a:lnTo>
                    <a:pt x="7061" y="2946"/>
                  </a:lnTo>
                  <a:lnTo>
                    <a:pt x="8788" y="3873"/>
                  </a:lnTo>
                  <a:lnTo>
                    <a:pt x="10172" y="4914"/>
                  </a:lnTo>
                  <a:lnTo>
                    <a:pt x="14897" y="9131"/>
                  </a:lnTo>
                  <a:close/>
                </a:path>
              </a:pathLst>
            </a:custGeom>
            <a:ln w="3175">
              <a:solidFill>
                <a:srgbClr val="7B634B"/>
              </a:solidFill>
            </a:ln>
          </p:spPr>
          <p:txBody>
            <a:bodyPr wrap="square" lIns="0" tIns="0" rIns="0" bIns="0" rtlCol="0"/>
            <a:lstStyle/>
            <a:p>
              <a:endParaRPr/>
            </a:p>
          </p:txBody>
        </p:sp>
        <p:sp>
          <p:nvSpPr>
            <p:cNvPr id="6955" name="object 383">
              <a:extLst>
                <a:ext uri="{FF2B5EF4-FFF2-40B4-BE49-F238E27FC236}">
                  <a16:creationId xmlns:a16="http://schemas.microsoft.com/office/drawing/2014/main" id="{53B251F8-1FB6-4C51-B0E0-8D7807C85CC2}"/>
                </a:ext>
              </a:extLst>
            </p:cNvPr>
            <p:cNvSpPr/>
            <p:nvPr/>
          </p:nvSpPr>
          <p:spPr>
            <a:xfrm>
              <a:off x="4034269" y="8218936"/>
              <a:ext cx="16292" cy="10498"/>
            </a:xfrm>
            <a:prstGeom prst="rect">
              <a:avLst/>
            </a:prstGeom>
            <a:blipFill>
              <a:blip r:embed="rId16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956" name="object 384">
              <a:extLst>
                <a:ext uri="{FF2B5EF4-FFF2-40B4-BE49-F238E27FC236}">
                  <a16:creationId xmlns:a16="http://schemas.microsoft.com/office/drawing/2014/main" id="{53AF606E-42D1-4864-A903-8CB3657DDB28}"/>
                </a:ext>
              </a:extLst>
            </p:cNvPr>
            <p:cNvSpPr/>
            <p:nvPr/>
          </p:nvSpPr>
          <p:spPr>
            <a:xfrm>
              <a:off x="4034264" y="8218938"/>
              <a:ext cx="16510" cy="10795"/>
            </a:xfrm>
            <a:custGeom>
              <a:avLst/>
              <a:gdLst/>
              <a:ahLst/>
              <a:cxnLst/>
              <a:rect l="l" t="t" r="r" b="b"/>
              <a:pathLst>
                <a:path w="16510" h="10795">
                  <a:moveTo>
                    <a:pt x="0" y="723"/>
                  </a:moveTo>
                  <a:lnTo>
                    <a:pt x="736" y="1409"/>
                  </a:lnTo>
                  <a:lnTo>
                    <a:pt x="1155" y="2794"/>
                  </a:lnTo>
                  <a:lnTo>
                    <a:pt x="1498" y="3746"/>
                  </a:lnTo>
                  <a:lnTo>
                    <a:pt x="1752" y="4419"/>
                  </a:lnTo>
                  <a:lnTo>
                    <a:pt x="1905" y="5664"/>
                  </a:lnTo>
                  <a:lnTo>
                    <a:pt x="2362" y="6159"/>
                  </a:lnTo>
                  <a:lnTo>
                    <a:pt x="2781" y="5372"/>
                  </a:lnTo>
                  <a:lnTo>
                    <a:pt x="4102" y="4254"/>
                  </a:lnTo>
                  <a:lnTo>
                    <a:pt x="4864" y="3911"/>
                  </a:lnTo>
                  <a:lnTo>
                    <a:pt x="4787" y="4826"/>
                  </a:lnTo>
                  <a:lnTo>
                    <a:pt x="4737" y="5740"/>
                  </a:lnTo>
                  <a:lnTo>
                    <a:pt x="4851" y="6642"/>
                  </a:lnTo>
                  <a:lnTo>
                    <a:pt x="4927" y="7200"/>
                  </a:lnTo>
                  <a:lnTo>
                    <a:pt x="4826" y="8636"/>
                  </a:lnTo>
                  <a:lnTo>
                    <a:pt x="5257" y="9055"/>
                  </a:lnTo>
                  <a:lnTo>
                    <a:pt x="5740" y="9525"/>
                  </a:lnTo>
                  <a:lnTo>
                    <a:pt x="7594" y="8966"/>
                  </a:lnTo>
                  <a:lnTo>
                    <a:pt x="8293" y="9105"/>
                  </a:lnTo>
                  <a:lnTo>
                    <a:pt x="9258" y="9283"/>
                  </a:lnTo>
                  <a:lnTo>
                    <a:pt x="8737" y="9804"/>
                  </a:lnTo>
                  <a:lnTo>
                    <a:pt x="9296" y="10172"/>
                  </a:lnTo>
                  <a:lnTo>
                    <a:pt x="9804" y="10502"/>
                  </a:lnTo>
                  <a:lnTo>
                    <a:pt x="10388" y="9855"/>
                  </a:lnTo>
                  <a:lnTo>
                    <a:pt x="10947" y="9779"/>
                  </a:lnTo>
                  <a:lnTo>
                    <a:pt x="11976" y="9613"/>
                  </a:lnTo>
                  <a:lnTo>
                    <a:pt x="13563" y="9537"/>
                  </a:lnTo>
                  <a:lnTo>
                    <a:pt x="14604" y="9791"/>
                  </a:lnTo>
                  <a:lnTo>
                    <a:pt x="14541" y="9232"/>
                  </a:lnTo>
                  <a:lnTo>
                    <a:pt x="14160" y="8064"/>
                  </a:lnTo>
                  <a:lnTo>
                    <a:pt x="14401" y="7569"/>
                  </a:lnTo>
                  <a:lnTo>
                    <a:pt x="14770" y="6845"/>
                  </a:lnTo>
                  <a:lnTo>
                    <a:pt x="15938" y="6743"/>
                  </a:lnTo>
                  <a:lnTo>
                    <a:pt x="16294" y="5854"/>
                  </a:lnTo>
                  <a:lnTo>
                    <a:pt x="14681" y="5283"/>
                  </a:lnTo>
                  <a:lnTo>
                    <a:pt x="12433" y="5562"/>
                  </a:lnTo>
                  <a:lnTo>
                    <a:pt x="11252" y="4254"/>
                  </a:lnTo>
                  <a:lnTo>
                    <a:pt x="10185" y="3073"/>
                  </a:lnTo>
                  <a:lnTo>
                    <a:pt x="9969" y="1282"/>
                  </a:lnTo>
                  <a:lnTo>
                    <a:pt x="9093" y="0"/>
                  </a:lnTo>
                  <a:lnTo>
                    <a:pt x="8077" y="533"/>
                  </a:lnTo>
                  <a:lnTo>
                    <a:pt x="7099" y="1676"/>
                  </a:lnTo>
                  <a:lnTo>
                    <a:pt x="5829" y="1600"/>
                  </a:lnTo>
                  <a:lnTo>
                    <a:pt x="4902" y="1536"/>
                  </a:lnTo>
                  <a:lnTo>
                    <a:pt x="3924" y="1016"/>
                  </a:lnTo>
                  <a:lnTo>
                    <a:pt x="2984" y="825"/>
                  </a:lnTo>
                  <a:lnTo>
                    <a:pt x="0" y="723"/>
                  </a:lnTo>
                  <a:close/>
                </a:path>
              </a:pathLst>
            </a:custGeom>
            <a:ln w="3175">
              <a:solidFill>
                <a:srgbClr val="7B634B"/>
              </a:solidFill>
            </a:ln>
          </p:spPr>
          <p:txBody>
            <a:bodyPr wrap="square" lIns="0" tIns="0" rIns="0" bIns="0" rtlCol="0"/>
            <a:lstStyle/>
            <a:p>
              <a:endParaRPr/>
            </a:p>
          </p:txBody>
        </p:sp>
        <p:sp>
          <p:nvSpPr>
            <p:cNvPr id="6957" name="object 385">
              <a:extLst>
                <a:ext uri="{FF2B5EF4-FFF2-40B4-BE49-F238E27FC236}">
                  <a16:creationId xmlns:a16="http://schemas.microsoft.com/office/drawing/2014/main" id="{7549D9A9-0F93-4C00-B44C-FDA11D1E9D04}"/>
                </a:ext>
              </a:extLst>
            </p:cNvPr>
            <p:cNvSpPr/>
            <p:nvPr/>
          </p:nvSpPr>
          <p:spPr>
            <a:xfrm>
              <a:off x="4039091" y="8222424"/>
              <a:ext cx="7814" cy="5575"/>
            </a:xfrm>
            <a:prstGeom prst="rect">
              <a:avLst/>
            </a:prstGeom>
            <a:blipFill>
              <a:blip r:embed="rId142" cstate="print"/>
              <a:stretch>
                <a:fillRect/>
              </a:stretch>
            </a:blipFill>
          </p:spPr>
          <p:txBody>
            <a:bodyPr wrap="square" lIns="0" tIns="0" rIns="0" bIns="0" rtlCol="0"/>
            <a:lstStyle/>
            <a:p>
              <a:endParaRPr/>
            </a:p>
          </p:txBody>
        </p:sp>
        <p:sp>
          <p:nvSpPr>
            <p:cNvPr id="6958" name="object 386">
              <a:extLst>
                <a:ext uri="{FF2B5EF4-FFF2-40B4-BE49-F238E27FC236}">
                  <a16:creationId xmlns:a16="http://schemas.microsoft.com/office/drawing/2014/main" id="{0AFD10D5-4C9E-4C97-91A8-4A16A3E5B0FC}"/>
                </a:ext>
              </a:extLst>
            </p:cNvPr>
            <p:cNvSpPr/>
            <p:nvPr/>
          </p:nvSpPr>
          <p:spPr>
            <a:xfrm>
              <a:off x="4039095" y="8222415"/>
              <a:ext cx="8255" cy="5715"/>
            </a:xfrm>
            <a:custGeom>
              <a:avLst/>
              <a:gdLst/>
              <a:ahLst/>
              <a:cxnLst/>
              <a:rect l="l" t="t" r="r" b="b"/>
              <a:pathLst>
                <a:path w="8254" h="5715">
                  <a:moveTo>
                    <a:pt x="495" y="749"/>
                  </a:moveTo>
                  <a:lnTo>
                    <a:pt x="634" y="393"/>
                  </a:lnTo>
                  <a:lnTo>
                    <a:pt x="914" y="88"/>
                  </a:lnTo>
                  <a:lnTo>
                    <a:pt x="1269" y="0"/>
                  </a:lnTo>
                  <a:lnTo>
                    <a:pt x="1320" y="520"/>
                  </a:lnTo>
                  <a:lnTo>
                    <a:pt x="1663" y="863"/>
                  </a:lnTo>
                  <a:lnTo>
                    <a:pt x="2031" y="1181"/>
                  </a:lnTo>
                  <a:lnTo>
                    <a:pt x="2806" y="139"/>
                  </a:lnTo>
                  <a:lnTo>
                    <a:pt x="3606" y="1041"/>
                  </a:lnTo>
                  <a:lnTo>
                    <a:pt x="4508" y="1219"/>
                  </a:lnTo>
                  <a:lnTo>
                    <a:pt x="4762" y="1269"/>
                  </a:lnTo>
                  <a:lnTo>
                    <a:pt x="5499" y="914"/>
                  </a:lnTo>
                  <a:lnTo>
                    <a:pt x="5626" y="1523"/>
                  </a:lnTo>
                  <a:lnTo>
                    <a:pt x="5676" y="1828"/>
                  </a:lnTo>
                  <a:lnTo>
                    <a:pt x="4737" y="2336"/>
                  </a:lnTo>
                  <a:lnTo>
                    <a:pt x="4546" y="2590"/>
                  </a:lnTo>
                  <a:lnTo>
                    <a:pt x="5321" y="2959"/>
                  </a:lnTo>
                  <a:lnTo>
                    <a:pt x="5968" y="2539"/>
                  </a:lnTo>
                  <a:lnTo>
                    <a:pt x="6756" y="2857"/>
                  </a:lnTo>
                  <a:lnTo>
                    <a:pt x="5816" y="3809"/>
                  </a:lnTo>
                  <a:lnTo>
                    <a:pt x="7518" y="4025"/>
                  </a:lnTo>
                  <a:lnTo>
                    <a:pt x="7810" y="4559"/>
                  </a:lnTo>
                  <a:lnTo>
                    <a:pt x="7137" y="4584"/>
                  </a:lnTo>
                  <a:lnTo>
                    <a:pt x="7061" y="5156"/>
                  </a:lnTo>
                  <a:lnTo>
                    <a:pt x="6591" y="5321"/>
                  </a:lnTo>
                  <a:lnTo>
                    <a:pt x="5930" y="5562"/>
                  </a:lnTo>
                  <a:lnTo>
                    <a:pt x="5981" y="5245"/>
                  </a:lnTo>
                  <a:lnTo>
                    <a:pt x="5473" y="4864"/>
                  </a:lnTo>
                  <a:lnTo>
                    <a:pt x="5143" y="4610"/>
                  </a:lnTo>
                  <a:lnTo>
                    <a:pt x="4749" y="4190"/>
                  </a:lnTo>
                  <a:lnTo>
                    <a:pt x="4216" y="4178"/>
                  </a:lnTo>
                  <a:lnTo>
                    <a:pt x="3505" y="4152"/>
                  </a:lnTo>
                  <a:lnTo>
                    <a:pt x="3632" y="4546"/>
                  </a:lnTo>
                  <a:lnTo>
                    <a:pt x="3124" y="4876"/>
                  </a:lnTo>
                  <a:lnTo>
                    <a:pt x="1993" y="5587"/>
                  </a:lnTo>
                  <a:lnTo>
                    <a:pt x="1142" y="4876"/>
                  </a:lnTo>
                  <a:lnTo>
                    <a:pt x="774" y="3759"/>
                  </a:lnTo>
                  <a:lnTo>
                    <a:pt x="584" y="3200"/>
                  </a:lnTo>
                  <a:lnTo>
                    <a:pt x="787" y="2654"/>
                  </a:lnTo>
                  <a:lnTo>
                    <a:pt x="634" y="2133"/>
                  </a:lnTo>
                  <a:lnTo>
                    <a:pt x="495" y="1612"/>
                  </a:lnTo>
                  <a:lnTo>
                    <a:pt x="0" y="1282"/>
                  </a:lnTo>
                  <a:lnTo>
                    <a:pt x="266" y="711"/>
                  </a:lnTo>
                  <a:lnTo>
                    <a:pt x="482" y="749"/>
                  </a:lnTo>
                  <a:close/>
                </a:path>
              </a:pathLst>
            </a:custGeom>
            <a:ln w="3175">
              <a:solidFill>
                <a:srgbClr val="7B634B"/>
              </a:solidFill>
            </a:ln>
          </p:spPr>
          <p:txBody>
            <a:bodyPr wrap="square" lIns="0" tIns="0" rIns="0" bIns="0" rtlCol="0"/>
            <a:lstStyle/>
            <a:p>
              <a:endParaRPr/>
            </a:p>
          </p:txBody>
        </p:sp>
        <p:sp>
          <p:nvSpPr>
            <p:cNvPr id="6959" name="object 387">
              <a:extLst>
                <a:ext uri="{FF2B5EF4-FFF2-40B4-BE49-F238E27FC236}">
                  <a16:creationId xmlns:a16="http://schemas.microsoft.com/office/drawing/2014/main" id="{1EAF8C94-F924-4A2C-8FC2-91DF71397554}"/>
                </a:ext>
              </a:extLst>
            </p:cNvPr>
            <p:cNvSpPr/>
            <p:nvPr/>
          </p:nvSpPr>
          <p:spPr>
            <a:xfrm>
              <a:off x="4017962" y="8216772"/>
              <a:ext cx="16430" cy="11214"/>
            </a:xfrm>
            <a:prstGeom prst="rect">
              <a:avLst/>
            </a:prstGeom>
            <a:blipFill>
              <a:blip r:embed="rId16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960" name="object 388">
              <a:extLst>
                <a:ext uri="{FF2B5EF4-FFF2-40B4-BE49-F238E27FC236}">
                  <a16:creationId xmlns:a16="http://schemas.microsoft.com/office/drawing/2014/main" id="{5EA41433-4634-4E06-8A59-056DD6886076}"/>
                </a:ext>
              </a:extLst>
            </p:cNvPr>
            <p:cNvSpPr/>
            <p:nvPr/>
          </p:nvSpPr>
          <p:spPr>
            <a:xfrm>
              <a:off x="4017961" y="8216774"/>
              <a:ext cx="16510" cy="11430"/>
            </a:xfrm>
            <a:custGeom>
              <a:avLst/>
              <a:gdLst/>
              <a:ahLst/>
              <a:cxnLst/>
              <a:rect l="l" t="t" r="r" b="b"/>
              <a:pathLst>
                <a:path w="16510" h="11429">
                  <a:moveTo>
                    <a:pt x="15303" y="0"/>
                  </a:moveTo>
                  <a:lnTo>
                    <a:pt x="16471" y="1600"/>
                  </a:lnTo>
                  <a:lnTo>
                    <a:pt x="16217" y="7226"/>
                  </a:lnTo>
                  <a:lnTo>
                    <a:pt x="14973" y="8801"/>
                  </a:lnTo>
                  <a:lnTo>
                    <a:pt x="14655" y="9220"/>
                  </a:lnTo>
                  <a:lnTo>
                    <a:pt x="13182" y="9804"/>
                  </a:lnTo>
                  <a:lnTo>
                    <a:pt x="12826" y="10223"/>
                  </a:lnTo>
                  <a:lnTo>
                    <a:pt x="12433" y="10655"/>
                  </a:lnTo>
                  <a:lnTo>
                    <a:pt x="12839" y="8369"/>
                  </a:lnTo>
                  <a:lnTo>
                    <a:pt x="12407" y="8737"/>
                  </a:lnTo>
                  <a:lnTo>
                    <a:pt x="11747" y="9309"/>
                  </a:lnTo>
                  <a:lnTo>
                    <a:pt x="10350" y="10121"/>
                  </a:lnTo>
                  <a:lnTo>
                    <a:pt x="9512" y="10414"/>
                  </a:lnTo>
                  <a:lnTo>
                    <a:pt x="7213" y="11214"/>
                  </a:lnTo>
                  <a:lnTo>
                    <a:pt x="3467" y="7823"/>
                  </a:lnTo>
                  <a:lnTo>
                    <a:pt x="2057" y="6667"/>
                  </a:lnTo>
                  <a:lnTo>
                    <a:pt x="469" y="5372"/>
                  </a:lnTo>
                  <a:lnTo>
                    <a:pt x="812" y="4305"/>
                  </a:lnTo>
                  <a:lnTo>
                    <a:pt x="0" y="2463"/>
                  </a:lnTo>
                  <a:lnTo>
                    <a:pt x="914" y="1511"/>
                  </a:lnTo>
                  <a:lnTo>
                    <a:pt x="3301" y="1231"/>
                  </a:lnTo>
                  <a:lnTo>
                    <a:pt x="4546" y="927"/>
                  </a:lnTo>
                  <a:lnTo>
                    <a:pt x="6134" y="533"/>
                  </a:lnTo>
                  <a:lnTo>
                    <a:pt x="7899" y="127"/>
                  </a:lnTo>
                  <a:lnTo>
                    <a:pt x="9486" y="0"/>
                  </a:lnTo>
                  <a:lnTo>
                    <a:pt x="15303" y="0"/>
                  </a:lnTo>
                  <a:close/>
                </a:path>
              </a:pathLst>
            </a:custGeom>
            <a:ln w="3175">
              <a:solidFill>
                <a:srgbClr val="7B634B"/>
              </a:solidFill>
            </a:ln>
          </p:spPr>
          <p:txBody>
            <a:bodyPr wrap="square" lIns="0" tIns="0" rIns="0" bIns="0" rtlCol="0"/>
            <a:lstStyle/>
            <a:p>
              <a:endParaRPr/>
            </a:p>
          </p:txBody>
        </p:sp>
        <p:sp>
          <p:nvSpPr>
            <p:cNvPr id="6961" name="object 389">
              <a:extLst>
                <a:ext uri="{FF2B5EF4-FFF2-40B4-BE49-F238E27FC236}">
                  <a16:creationId xmlns:a16="http://schemas.microsoft.com/office/drawing/2014/main" id="{F15784D5-3B56-460A-A718-8503DFF22E23}"/>
                </a:ext>
              </a:extLst>
            </p:cNvPr>
            <p:cNvSpPr/>
            <p:nvPr/>
          </p:nvSpPr>
          <p:spPr>
            <a:xfrm>
              <a:off x="4018330" y="8213014"/>
              <a:ext cx="15646" cy="8712"/>
            </a:xfrm>
            <a:prstGeom prst="rect">
              <a:avLst/>
            </a:prstGeom>
            <a:blipFill>
              <a:blip r:embed="rId159" cstate="print"/>
              <a:stretch>
                <a:fillRect/>
              </a:stretch>
            </a:blipFill>
          </p:spPr>
          <p:txBody>
            <a:bodyPr wrap="square" lIns="0" tIns="0" rIns="0" bIns="0" rtlCol="0"/>
            <a:lstStyle/>
            <a:p>
              <a:endParaRPr/>
            </a:p>
          </p:txBody>
        </p:sp>
        <p:sp>
          <p:nvSpPr>
            <p:cNvPr id="6962" name="object 390">
              <a:extLst>
                <a:ext uri="{FF2B5EF4-FFF2-40B4-BE49-F238E27FC236}">
                  <a16:creationId xmlns:a16="http://schemas.microsoft.com/office/drawing/2014/main" id="{302FE05D-99CA-42AB-A051-B2915D81C915}"/>
                </a:ext>
              </a:extLst>
            </p:cNvPr>
            <p:cNvSpPr/>
            <p:nvPr/>
          </p:nvSpPr>
          <p:spPr>
            <a:xfrm>
              <a:off x="4018332" y="8213013"/>
              <a:ext cx="15875" cy="8890"/>
            </a:xfrm>
            <a:custGeom>
              <a:avLst/>
              <a:gdLst/>
              <a:ahLst/>
              <a:cxnLst/>
              <a:rect l="l" t="t" r="r" b="b"/>
              <a:pathLst>
                <a:path w="15875" h="8890">
                  <a:moveTo>
                    <a:pt x="12" y="6261"/>
                  </a:moveTo>
                  <a:lnTo>
                    <a:pt x="939" y="6286"/>
                  </a:lnTo>
                  <a:lnTo>
                    <a:pt x="2057" y="6959"/>
                  </a:lnTo>
                  <a:lnTo>
                    <a:pt x="2870" y="7378"/>
                  </a:lnTo>
                  <a:lnTo>
                    <a:pt x="3441" y="7683"/>
                  </a:lnTo>
                  <a:lnTo>
                    <a:pt x="4279" y="8407"/>
                  </a:lnTo>
                  <a:lnTo>
                    <a:pt x="4902" y="8470"/>
                  </a:lnTo>
                  <a:lnTo>
                    <a:pt x="4737" y="7696"/>
                  </a:lnTo>
                  <a:lnTo>
                    <a:pt x="4991" y="6184"/>
                  </a:lnTo>
                  <a:lnTo>
                    <a:pt x="5333" y="5486"/>
                  </a:lnTo>
                  <a:lnTo>
                    <a:pt x="5816" y="6134"/>
                  </a:lnTo>
                  <a:lnTo>
                    <a:pt x="6324" y="6781"/>
                  </a:lnTo>
                  <a:lnTo>
                    <a:pt x="6946" y="7315"/>
                  </a:lnTo>
                  <a:lnTo>
                    <a:pt x="7327" y="7645"/>
                  </a:lnTo>
                  <a:lnTo>
                    <a:pt x="8102" y="8661"/>
                  </a:lnTo>
                  <a:lnTo>
                    <a:pt x="8661" y="8686"/>
                  </a:lnTo>
                  <a:lnTo>
                    <a:pt x="9283" y="8712"/>
                  </a:lnTo>
                  <a:lnTo>
                    <a:pt x="10248" y="7239"/>
                  </a:lnTo>
                  <a:lnTo>
                    <a:pt x="10820" y="6908"/>
                  </a:lnTo>
                  <a:lnTo>
                    <a:pt x="11595" y="6451"/>
                  </a:lnTo>
                  <a:lnTo>
                    <a:pt x="11544" y="7112"/>
                  </a:lnTo>
                  <a:lnTo>
                    <a:pt x="12153" y="7023"/>
                  </a:lnTo>
                  <a:lnTo>
                    <a:pt x="12712" y="6946"/>
                  </a:lnTo>
                  <a:lnTo>
                    <a:pt x="12725" y="6172"/>
                  </a:lnTo>
                  <a:lnTo>
                    <a:pt x="13068" y="5791"/>
                  </a:lnTo>
                  <a:lnTo>
                    <a:pt x="13703" y="5067"/>
                  </a:lnTo>
                  <a:lnTo>
                    <a:pt x="14744" y="4076"/>
                  </a:lnTo>
                  <a:lnTo>
                    <a:pt x="15646" y="3632"/>
                  </a:lnTo>
                  <a:lnTo>
                    <a:pt x="15265" y="3289"/>
                  </a:lnTo>
                  <a:lnTo>
                    <a:pt x="14300" y="2743"/>
                  </a:lnTo>
                  <a:lnTo>
                    <a:pt x="14185" y="2260"/>
                  </a:lnTo>
                  <a:lnTo>
                    <a:pt x="13995" y="1562"/>
                  </a:lnTo>
                  <a:lnTo>
                    <a:pt x="14744" y="800"/>
                  </a:lnTo>
                  <a:lnTo>
                    <a:pt x="14477" y="0"/>
                  </a:lnTo>
                  <a:lnTo>
                    <a:pt x="13004" y="584"/>
                  </a:lnTo>
                  <a:lnTo>
                    <a:pt x="11607" y="2108"/>
                  </a:lnTo>
                  <a:lnTo>
                    <a:pt x="9994" y="1930"/>
                  </a:lnTo>
                  <a:lnTo>
                    <a:pt x="8547" y="1778"/>
                  </a:lnTo>
                  <a:lnTo>
                    <a:pt x="7315" y="711"/>
                  </a:lnTo>
                  <a:lnTo>
                    <a:pt x="5943" y="381"/>
                  </a:lnTo>
                  <a:lnTo>
                    <a:pt x="5549" y="1346"/>
                  </a:lnTo>
                  <a:lnTo>
                    <a:pt x="5549" y="2679"/>
                  </a:lnTo>
                  <a:lnTo>
                    <a:pt x="4622" y="3378"/>
                  </a:lnTo>
                  <a:lnTo>
                    <a:pt x="3924" y="3898"/>
                  </a:lnTo>
                  <a:lnTo>
                    <a:pt x="2933" y="4127"/>
                  </a:lnTo>
                  <a:lnTo>
                    <a:pt x="2158" y="4559"/>
                  </a:lnTo>
                  <a:lnTo>
                    <a:pt x="0" y="6261"/>
                  </a:lnTo>
                  <a:close/>
                </a:path>
              </a:pathLst>
            </a:custGeom>
            <a:ln w="3175">
              <a:solidFill>
                <a:srgbClr val="7B634B"/>
              </a:solidFill>
            </a:ln>
          </p:spPr>
          <p:txBody>
            <a:bodyPr wrap="square" lIns="0" tIns="0" rIns="0" bIns="0" rtlCol="0"/>
            <a:lstStyle/>
            <a:p>
              <a:endParaRPr/>
            </a:p>
          </p:txBody>
        </p:sp>
        <p:sp>
          <p:nvSpPr>
            <p:cNvPr id="6963" name="object 391">
              <a:extLst>
                <a:ext uri="{FF2B5EF4-FFF2-40B4-BE49-F238E27FC236}">
                  <a16:creationId xmlns:a16="http://schemas.microsoft.com/office/drawing/2014/main" id="{E7ADE242-91CF-4ED2-8F3B-695F21E1B65A}"/>
                </a:ext>
              </a:extLst>
            </p:cNvPr>
            <p:cNvSpPr/>
            <p:nvPr/>
          </p:nvSpPr>
          <p:spPr>
            <a:xfrm>
              <a:off x="4024855" y="8216582"/>
              <a:ext cx="6757" cy="4612"/>
            </a:xfrm>
            <a:prstGeom prst="rect">
              <a:avLst/>
            </a:prstGeom>
            <a:blipFill>
              <a:blip r:embed="rId162" cstate="print"/>
              <a:stretch>
                <a:fillRect/>
              </a:stretch>
            </a:blipFill>
          </p:spPr>
          <p:txBody>
            <a:bodyPr wrap="square" lIns="0" tIns="0" rIns="0" bIns="0" rtlCol="0"/>
            <a:lstStyle/>
            <a:p>
              <a:endParaRPr/>
            </a:p>
          </p:txBody>
        </p:sp>
        <p:sp>
          <p:nvSpPr>
            <p:cNvPr id="6964" name="object 392">
              <a:extLst>
                <a:ext uri="{FF2B5EF4-FFF2-40B4-BE49-F238E27FC236}">
                  <a16:creationId xmlns:a16="http://schemas.microsoft.com/office/drawing/2014/main" id="{073BA16D-7592-4AFC-BED3-9CD4AF46E62E}"/>
                </a:ext>
              </a:extLst>
            </p:cNvPr>
            <p:cNvSpPr/>
            <p:nvPr/>
          </p:nvSpPr>
          <p:spPr>
            <a:xfrm>
              <a:off x="4024734" y="8216343"/>
              <a:ext cx="6985" cy="5080"/>
            </a:xfrm>
            <a:custGeom>
              <a:avLst/>
              <a:gdLst/>
              <a:ahLst/>
              <a:cxnLst/>
              <a:rect l="l" t="t" r="r" b="b"/>
              <a:pathLst>
                <a:path w="6985" h="5079">
                  <a:moveTo>
                    <a:pt x="165" y="2603"/>
                  </a:moveTo>
                  <a:lnTo>
                    <a:pt x="63" y="2298"/>
                  </a:lnTo>
                  <a:lnTo>
                    <a:pt x="50" y="1968"/>
                  </a:lnTo>
                  <a:lnTo>
                    <a:pt x="241" y="1714"/>
                  </a:lnTo>
                  <a:lnTo>
                    <a:pt x="558" y="2019"/>
                  </a:lnTo>
                  <a:lnTo>
                    <a:pt x="965" y="2044"/>
                  </a:lnTo>
                  <a:lnTo>
                    <a:pt x="1358" y="2044"/>
                  </a:lnTo>
                  <a:lnTo>
                    <a:pt x="1282" y="977"/>
                  </a:lnTo>
                  <a:lnTo>
                    <a:pt x="2285" y="1104"/>
                  </a:lnTo>
                  <a:lnTo>
                    <a:pt x="2946" y="736"/>
                  </a:lnTo>
                  <a:lnTo>
                    <a:pt x="3136" y="622"/>
                  </a:lnTo>
                  <a:lnTo>
                    <a:pt x="3403" y="0"/>
                  </a:lnTo>
                  <a:lnTo>
                    <a:pt x="3809" y="330"/>
                  </a:lnTo>
                  <a:lnTo>
                    <a:pt x="4025" y="482"/>
                  </a:lnTo>
                  <a:lnTo>
                    <a:pt x="3721" y="1308"/>
                  </a:lnTo>
                  <a:lnTo>
                    <a:pt x="3733" y="1574"/>
                  </a:lnTo>
                  <a:lnTo>
                    <a:pt x="4432" y="1371"/>
                  </a:lnTo>
                  <a:lnTo>
                    <a:pt x="4597" y="762"/>
                  </a:lnTo>
                  <a:lnTo>
                    <a:pt x="5270" y="546"/>
                  </a:lnTo>
                  <a:lnTo>
                    <a:pt x="5206" y="1651"/>
                  </a:lnTo>
                  <a:lnTo>
                    <a:pt x="6388" y="863"/>
                  </a:lnTo>
                  <a:lnTo>
                    <a:pt x="6883" y="1041"/>
                  </a:lnTo>
                  <a:lnTo>
                    <a:pt x="6464" y="1422"/>
                  </a:lnTo>
                  <a:lnTo>
                    <a:pt x="6743" y="1816"/>
                  </a:lnTo>
                  <a:lnTo>
                    <a:pt x="6540" y="2171"/>
                  </a:lnTo>
                  <a:lnTo>
                    <a:pt x="6248" y="2692"/>
                  </a:lnTo>
                  <a:lnTo>
                    <a:pt x="6108" y="2463"/>
                  </a:lnTo>
                  <a:lnTo>
                    <a:pt x="5575" y="2489"/>
                  </a:lnTo>
                  <a:lnTo>
                    <a:pt x="5219" y="2514"/>
                  </a:lnTo>
                  <a:lnTo>
                    <a:pt x="4737" y="2463"/>
                  </a:lnTo>
                  <a:lnTo>
                    <a:pt x="4406" y="2743"/>
                  </a:lnTo>
                  <a:lnTo>
                    <a:pt x="3949" y="3111"/>
                  </a:lnTo>
                  <a:lnTo>
                    <a:pt x="4241" y="3289"/>
                  </a:lnTo>
                  <a:lnTo>
                    <a:pt x="4102" y="3771"/>
                  </a:lnTo>
                  <a:lnTo>
                    <a:pt x="3784" y="4838"/>
                  </a:lnTo>
                  <a:lnTo>
                    <a:pt x="2870" y="4851"/>
                  </a:lnTo>
                  <a:lnTo>
                    <a:pt x="2019" y="4343"/>
                  </a:lnTo>
                  <a:lnTo>
                    <a:pt x="1587" y="4089"/>
                  </a:lnTo>
                  <a:lnTo>
                    <a:pt x="1409" y="3644"/>
                  </a:lnTo>
                  <a:lnTo>
                    <a:pt x="1028" y="3403"/>
                  </a:lnTo>
                  <a:lnTo>
                    <a:pt x="647" y="3149"/>
                  </a:lnTo>
                  <a:lnTo>
                    <a:pt x="152" y="3213"/>
                  </a:lnTo>
                  <a:lnTo>
                    <a:pt x="0" y="2692"/>
                  </a:lnTo>
                  <a:lnTo>
                    <a:pt x="165" y="2603"/>
                  </a:lnTo>
                  <a:close/>
                </a:path>
              </a:pathLst>
            </a:custGeom>
            <a:ln w="3175">
              <a:solidFill>
                <a:srgbClr val="7B634B"/>
              </a:solidFill>
            </a:ln>
          </p:spPr>
          <p:txBody>
            <a:bodyPr wrap="square" lIns="0" tIns="0" rIns="0" bIns="0" rtlCol="0"/>
            <a:lstStyle/>
            <a:p>
              <a:endParaRPr/>
            </a:p>
          </p:txBody>
        </p:sp>
        <p:sp>
          <p:nvSpPr>
            <p:cNvPr id="6965" name="object 393">
              <a:extLst>
                <a:ext uri="{FF2B5EF4-FFF2-40B4-BE49-F238E27FC236}">
                  <a16:creationId xmlns:a16="http://schemas.microsoft.com/office/drawing/2014/main" id="{B5E37597-B4A4-4E7B-831A-E848E0C6CF4E}"/>
                </a:ext>
              </a:extLst>
            </p:cNvPr>
            <p:cNvSpPr/>
            <p:nvPr/>
          </p:nvSpPr>
          <p:spPr>
            <a:xfrm>
              <a:off x="4011283" y="8220557"/>
              <a:ext cx="11747" cy="15443"/>
            </a:xfrm>
            <a:prstGeom prst="rect">
              <a:avLst/>
            </a:prstGeom>
            <a:blipFill>
              <a:blip r:embed="rId16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966" name="object 394">
              <a:extLst>
                <a:ext uri="{FF2B5EF4-FFF2-40B4-BE49-F238E27FC236}">
                  <a16:creationId xmlns:a16="http://schemas.microsoft.com/office/drawing/2014/main" id="{0353778B-B9D7-47A4-A3CB-442D7245CF3C}"/>
                </a:ext>
              </a:extLst>
            </p:cNvPr>
            <p:cNvSpPr/>
            <p:nvPr/>
          </p:nvSpPr>
          <p:spPr>
            <a:xfrm>
              <a:off x="4011290" y="8220557"/>
              <a:ext cx="12065" cy="15875"/>
            </a:xfrm>
            <a:custGeom>
              <a:avLst/>
              <a:gdLst/>
              <a:ahLst/>
              <a:cxnLst/>
              <a:rect l="l" t="t" r="r" b="b"/>
              <a:pathLst>
                <a:path w="12064" h="15875">
                  <a:moveTo>
                    <a:pt x="5969" y="0"/>
                  </a:moveTo>
                  <a:lnTo>
                    <a:pt x="8686" y="4826"/>
                  </a:lnTo>
                  <a:lnTo>
                    <a:pt x="11734" y="12077"/>
                  </a:lnTo>
                  <a:lnTo>
                    <a:pt x="2159" y="15443"/>
                  </a:lnTo>
                  <a:lnTo>
                    <a:pt x="0" y="10960"/>
                  </a:lnTo>
                  <a:lnTo>
                    <a:pt x="3416" y="1981"/>
                  </a:lnTo>
                  <a:lnTo>
                    <a:pt x="5969" y="0"/>
                  </a:lnTo>
                  <a:close/>
                </a:path>
              </a:pathLst>
            </a:custGeom>
            <a:ln w="3175">
              <a:solidFill>
                <a:srgbClr val="7B634B"/>
              </a:solidFill>
            </a:ln>
          </p:spPr>
          <p:txBody>
            <a:bodyPr wrap="square" lIns="0" tIns="0" rIns="0" bIns="0" rtlCol="0"/>
            <a:lstStyle/>
            <a:p>
              <a:endParaRPr/>
            </a:p>
          </p:txBody>
        </p:sp>
        <p:sp>
          <p:nvSpPr>
            <p:cNvPr id="6967" name="object 395">
              <a:extLst>
                <a:ext uri="{FF2B5EF4-FFF2-40B4-BE49-F238E27FC236}">
                  <a16:creationId xmlns:a16="http://schemas.microsoft.com/office/drawing/2014/main" id="{AFF700F9-786C-4A27-9F02-AE71A267CC23}"/>
                </a:ext>
              </a:extLst>
            </p:cNvPr>
            <p:cNvSpPr/>
            <p:nvPr/>
          </p:nvSpPr>
          <p:spPr>
            <a:xfrm>
              <a:off x="4007068" y="8232228"/>
              <a:ext cx="10564" cy="12826"/>
            </a:xfrm>
            <a:prstGeom prst="rect">
              <a:avLst/>
            </a:prstGeom>
            <a:blipFill>
              <a:blip r:embed="rId163" cstate="print"/>
              <a:stretch>
                <a:fillRect/>
              </a:stretch>
            </a:blipFill>
          </p:spPr>
          <p:txBody>
            <a:bodyPr wrap="square" lIns="0" tIns="0" rIns="0" bIns="0" rtlCol="0"/>
            <a:lstStyle/>
            <a:p>
              <a:endParaRPr/>
            </a:p>
          </p:txBody>
        </p:sp>
        <p:sp>
          <p:nvSpPr>
            <p:cNvPr id="6968" name="object 396">
              <a:extLst>
                <a:ext uri="{FF2B5EF4-FFF2-40B4-BE49-F238E27FC236}">
                  <a16:creationId xmlns:a16="http://schemas.microsoft.com/office/drawing/2014/main" id="{C4A73F07-C8EC-494A-A012-B055AD2D8E94}"/>
                </a:ext>
              </a:extLst>
            </p:cNvPr>
            <p:cNvSpPr/>
            <p:nvPr/>
          </p:nvSpPr>
          <p:spPr>
            <a:xfrm>
              <a:off x="4007064" y="8232225"/>
              <a:ext cx="10795" cy="13335"/>
            </a:xfrm>
            <a:custGeom>
              <a:avLst/>
              <a:gdLst/>
              <a:ahLst/>
              <a:cxnLst/>
              <a:rect l="l" t="t" r="r" b="b"/>
              <a:pathLst>
                <a:path w="10795" h="13334">
                  <a:moveTo>
                    <a:pt x="8762" y="2984"/>
                  </a:moveTo>
                  <a:lnTo>
                    <a:pt x="6959" y="1498"/>
                  </a:lnTo>
                  <a:lnTo>
                    <a:pt x="3924" y="304"/>
                  </a:lnTo>
                  <a:lnTo>
                    <a:pt x="1206" y="0"/>
                  </a:lnTo>
                  <a:lnTo>
                    <a:pt x="0" y="5372"/>
                  </a:lnTo>
                  <a:lnTo>
                    <a:pt x="3632" y="12827"/>
                  </a:lnTo>
                  <a:lnTo>
                    <a:pt x="8762" y="11036"/>
                  </a:lnTo>
                  <a:lnTo>
                    <a:pt x="10566" y="4470"/>
                  </a:lnTo>
                  <a:lnTo>
                    <a:pt x="8762" y="2984"/>
                  </a:lnTo>
                  <a:close/>
                </a:path>
              </a:pathLst>
            </a:custGeom>
            <a:ln w="3175">
              <a:solidFill>
                <a:srgbClr val="7B634B"/>
              </a:solidFill>
            </a:ln>
          </p:spPr>
          <p:txBody>
            <a:bodyPr wrap="square" lIns="0" tIns="0" rIns="0" bIns="0" rtlCol="0"/>
            <a:lstStyle/>
            <a:p>
              <a:endParaRPr/>
            </a:p>
          </p:txBody>
        </p:sp>
        <p:sp>
          <p:nvSpPr>
            <p:cNvPr id="6969" name="object 397">
              <a:extLst>
                <a:ext uri="{FF2B5EF4-FFF2-40B4-BE49-F238E27FC236}">
                  <a16:creationId xmlns:a16="http://schemas.microsoft.com/office/drawing/2014/main" id="{8CE634E6-8F65-42E7-BC1F-8C083CA0C368}"/>
                </a:ext>
              </a:extLst>
            </p:cNvPr>
            <p:cNvSpPr/>
            <p:nvPr/>
          </p:nvSpPr>
          <p:spPr>
            <a:xfrm>
              <a:off x="4002862" y="8242236"/>
              <a:ext cx="10248" cy="12357"/>
            </a:xfrm>
            <a:prstGeom prst="rect">
              <a:avLst/>
            </a:prstGeom>
            <a:blipFill>
              <a:blip r:embed="rId163" cstate="print"/>
              <a:stretch>
                <a:fillRect/>
              </a:stretch>
            </a:blipFill>
          </p:spPr>
          <p:txBody>
            <a:bodyPr wrap="square" lIns="0" tIns="0" rIns="0" bIns="0" rtlCol="0"/>
            <a:lstStyle/>
            <a:p>
              <a:endParaRPr/>
            </a:p>
          </p:txBody>
        </p:sp>
        <p:sp>
          <p:nvSpPr>
            <p:cNvPr id="6970" name="object 398">
              <a:extLst>
                <a:ext uri="{FF2B5EF4-FFF2-40B4-BE49-F238E27FC236}">
                  <a16:creationId xmlns:a16="http://schemas.microsoft.com/office/drawing/2014/main" id="{056F0E9B-D42F-4671-BD37-3721182D2EFD}"/>
                </a:ext>
              </a:extLst>
            </p:cNvPr>
            <p:cNvSpPr/>
            <p:nvPr/>
          </p:nvSpPr>
          <p:spPr>
            <a:xfrm>
              <a:off x="4002861" y="8242234"/>
              <a:ext cx="10795" cy="12700"/>
            </a:xfrm>
            <a:custGeom>
              <a:avLst/>
              <a:gdLst/>
              <a:ahLst/>
              <a:cxnLst/>
              <a:rect l="l" t="t" r="r" b="b"/>
              <a:pathLst>
                <a:path w="10795" h="12700">
                  <a:moveTo>
                    <a:pt x="0" y="0"/>
                  </a:moveTo>
                  <a:lnTo>
                    <a:pt x="5715" y="127"/>
                  </a:lnTo>
                  <a:lnTo>
                    <a:pt x="10248" y="3708"/>
                  </a:lnTo>
                  <a:lnTo>
                    <a:pt x="6921" y="12369"/>
                  </a:lnTo>
                  <a:lnTo>
                    <a:pt x="0" y="0"/>
                  </a:lnTo>
                  <a:close/>
                </a:path>
              </a:pathLst>
            </a:custGeom>
            <a:ln w="3175">
              <a:solidFill>
                <a:srgbClr val="7B634B"/>
              </a:solidFill>
            </a:ln>
          </p:spPr>
          <p:txBody>
            <a:bodyPr wrap="square" lIns="0" tIns="0" rIns="0" bIns="0" rtlCol="0"/>
            <a:lstStyle/>
            <a:p>
              <a:endParaRPr/>
            </a:p>
          </p:txBody>
        </p:sp>
        <p:sp>
          <p:nvSpPr>
            <p:cNvPr id="6971" name="object 399">
              <a:extLst>
                <a:ext uri="{FF2B5EF4-FFF2-40B4-BE49-F238E27FC236}">
                  <a16:creationId xmlns:a16="http://schemas.microsoft.com/office/drawing/2014/main" id="{861B0109-4492-42A4-8932-4800808D6195}"/>
                </a:ext>
              </a:extLst>
            </p:cNvPr>
            <p:cNvSpPr/>
            <p:nvPr/>
          </p:nvSpPr>
          <p:spPr>
            <a:xfrm>
              <a:off x="4037698" y="8230451"/>
              <a:ext cx="13723" cy="15697"/>
            </a:xfrm>
            <a:prstGeom prst="rect">
              <a:avLst/>
            </a:prstGeom>
            <a:blipFill>
              <a:blip r:embed="rId16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972" name="object 400">
              <a:extLst>
                <a:ext uri="{FF2B5EF4-FFF2-40B4-BE49-F238E27FC236}">
                  <a16:creationId xmlns:a16="http://schemas.microsoft.com/office/drawing/2014/main" id="{C4585E48-5293-441E-BAB6-CBD0BFC63DCA}"/>
                </a:ext>
              </a:extLst>
            </p:cNvPr>
            <p:cNvSpPr/>
            <p:nvPr/>
          </p:nvSpPr>
          <p:spPr>
            <a:xfrm>
              <a:off x="4037686" y="8230223"/>
              <a:ext cx="13970" cy="16510"/>
            </a:xfrm>
            <a:custGeom>
              <a:avLst/>
              <a:gdLst/>
              <a:ahLst/>
              <a:cxnLst/>
              <a:rect l="l" t="t" r="r" b="b"/>
              <a:pathLst>
                <a:path w="13970" h="16509">
                  <a:moveTo>
                    <a:pt x="7137" y="15722"/>
                  </a:moveTo>
                  <a:lnTo>
                    <a:pt x="4889" y="15925"/>
                  </a:lnTo>
                  <a:lnTo>
                    <a:pt x="2006" y="13500"/>
                  </a:lnTo>
                  <a:lnTo>
                    <a:pt x="1155" y="11480"/>
                  </a:lnTo>
                  <a:lnTo>
                    <a:pt x="939" y="10960"/>
                  </a:lnTo>
                  <a:lnTo>
                    <a:pt x="1092" y="10325"/>
                  </a:lnTo>
                  <a:lnTo>
                    <a:pt x="876" y="9753"/>
                  </a:lnTo>
                  <a:lnTo>
                    <a:pt x="660" y="9169"/>
                  </a:lnTo>
                  <a:lnTo>
                    <a:pt x="304" y="8864"/>
                  </a:lnTo>
                  <a:lnTo>
                    <a:pt x="190" y="8280"/>
                  </a:lnTo>
                  <a:lnTo>
                    <a:pt x="0" y="7340"/>
                  </a:lnTo>
                  <a:lnTo>
                    <a:pt x="0" y="5613"/>
                  </a:lnTo>
                  <a:lnTo>
                    <a:pt x="190" y="4686"/>
                  </a:lnTo>
                  <a:lnTo>
                    <a:pt x="698" y="2120"/>
                  </a:lnTo>
                  <a:lnTo>
                    <a:pt x="4889" y="2616"/>
                  </a:lnTo>
                  <a:lnTo>
                    <a:pt x="6845" y="1930"/>
                  </a:lnTo>
                  <a:lnTo>
                    <a:pt x="9017" y="1181"/>
                  </a:lnTo>
                  <a:lnTo>
                    <a:pt x="11163" y="0"/>
                  </a:lnTo>
                  <a:lnTo>
                    <a:pt x="13436" y="254"/>
                  </a:lnTo>
                  <a:lnTo>
                    <a:pt x="13843" y="1612"/>
                  </a:lnTo>
                  <a:lnTo>
                    <a:pt x="12763" y="3975"/>
                  </a:lnTo>
                  <a:lnTo>
                    <a:pt x="12357" y="5283"/>
                  </a:lnTo>
                  <a:lnTo>
                    <a:pt x="11836" y="6972"/>
                  </a:lnTo>
                  <a:lnTo>
                    <a:pt x="11239" y="8813"/>
                  </a:lnTo>
                  <a:lnTo>
                    <a:pt x="10464" y="10363"/>
                  </a:lnTo>
                  <a:lnTo>
                    <a:pt x="7137" y="15722"/>
                  </a:lnTo>
                  <a:close/>
                </a:path>
              </a:pathLst>
            </a:custGeom>
            <a:ln w="3175">
              <a:solidFill>
                <a:srgbClr val="7B634B"/>
              </a:solidFill>
            </a:ln>
          </p:spPr>
          <p:txBody>
            <a:bodyPr wrap="square" lIns="0" tIns="0" rIns="0" bIns="0" rtlCol="0"/>
            <a:lstStyle/>
            <a:p>
              <a:endParaRPr/>
            </a:p>
          </p:txBody>
        </p:sp>
        <p:sp>
          <p:nvSpPr>
            <p:cNvPr id="6973" name="object 401">
              <a:extLst>
                <a:ext uri="{FF2B5EF4-FFF2-40B4-BE49-F238E27FC236}">
                  <a16:creationId xmlns:a16="http://schemas.microsoft.com/office/drawing/2014/main" id="{D40EA3F6-1F19-48AB-94F4-230A248AEEDA}"/>
                </a:ext>
              </a:extLst>
            </p:cNvPr>
            <p:cNvSpPr/>
            <p:nvPr/>
          </p:nvSpPr>
          <p:spPr>
            <a:xfrm>
              <a:off x="4029265" y="8236643"/>
              <a:ext cx="15971" cy="16956"/>
            </a:xfrm>
            <a:prstGeom prst="rect">
              <a:avLst/>
            </a:prstGeom>
            <a:blipFill>
              <a:blip r:embed="rId16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974" name="object 402">
              <a:extLst>
                <a:ext uri="{FF2B5EF4-FFF2-40B4-BE49-F238E27FC236}">
                  <a16:creationId xmlns:a16="http://schemas.microsoft.com/office/drawing/2014/main" id="{4E4DDCEC-F4A9-46F9-B19E-6B7A25C82CCC}"/>
                </a:ext>
              </a:extLst>
            </p:cNvPr>
            <p:cNvSpPr/>
            <p:nvPr/>
          </p:nvSpPr>
          <p:spPr>
            <a:xfrm>
              <a:off x="4029266" y="8236646"/>
              <a:ext cx="16510" cy="17145"/>
            </a:xfrm>
            <a:custGeom>
              <a:avLst/>
              <a:gdLst/>
              <a:ahLst/>
              <a:cxnLst/>
              <a:rect l="l" t="t" r="r" b="b"/>
              <a:pathLst>
                <a:path w="16510" h="17145">
                  <a:moveTo>
                    <a:pt x="11633" y="8928"/>
                  </a:moveTo>
                  <a:lnTo>
                    <a:pt x="11569" y="8559"/>
                  </a:lnTo>
                  <a:lnTo>
                    <a:pt x="12433" y="8153"/>
                  </a:lnTo>
                  <a:lnTo>
                    <a:pt x="12776" y="7759"/>
                  </a:lnTo>
                  <a:lnTo>
                    <a:pt x="13271" y="7175"/>
                  </a:lnTo>
                  <a:lnTo>
                    <a:pt x="13588" y="6426"/>
                  </a:lnTo>
                  <a:lnTo>
                    <a:pt x="14071" y="5791"/>
                  </a:lnTo>
                  <a:lnTo>
                    <a:pt x="14681" y="4965"/>
                  </a:lnTo>
                  <a:lnTo>
                    <a:pt x="15963" y="3594"/>
                  </a:lnTo>
                  <a:lnTo>
                    <a:pt x="14414" y="3162"/>
                  </a:lnTo>
                  <a:lnTo>
                    <a:pt x="13766" y="2971"/>
                  </a:lnTo>
                  <a:lnTo>
                    <a:pt x="13195" y="3149"/>
                  </a:lnTo>
                  <a:lnTo>
                    <a:pt x="12547" y="2870"/>
                  </a:lnTo>
                  <a:lnTo>
                    <a:pt x="11988" y="2654"/>
                  </a:lnTo>
                  <a:lnTo>
                    <a:pt x="11696" y="2387"/>
                  </a:lnTo>
                  <a:lnTo>
                    <a:pt x="11188" y="1943"/>
                  </a:lnTo>
                  <a:lnTo>
                    <a:pt x="10591" y="1422"/>
                  </a:lnTo>
                  <a:lnTo>
                    <a:pt x="10337" y="1384"/>
                  </a:lnTo>
                  <a:lnTo>
                    <a:pt x="9601" y="1320"/>
                  </a:lnTo>
                  <a:lnTo>
                    <a:pt x="8966" y="1270"/>
                  </a:lnTo>
                  <a:lnTo>
                    <a:pt x="8140" y="1714"/>
                  </a:lnTo>
                  <a:lnTo>
                    <a:pt x="7594" y="1511"/>
                  </a:lnTo>
                  <a:lnTo>
                    <a:pt x="7340" y="977"/>
                  </a:lnTo>
                  <a:lnTo>
                    <a:pt x="7404" y="571"/>
                  </a:lnTo>
                  <a:lnTo>
                    <a:pt x="7289" y="0"/>
                  </a:lnTo>
                  <a:lnTo>
                    <a:pt x="6616" y="228"/>
                  </a:lnTo>
                  <a:lnTo>
                    <a:pt x="6286" y="838"/>
                  </a:lnTo>
                  <a:lnTo>
                    <a:pt x="5753" y="1270"/>
                  </a:lnTo>
                  <a:lnTo>
                    <a:pt x="5308" y="1638"/>
                  </a:lnTo>
                  <a:lnTo>
                    <a:pt x="4787" y="1866"/>
                  </a:lnTo>
                  <a:lnTo>
                    <a:pt x="4381" y="2273"/>
                  </a:lnTo>
                  <a:lnTo>
                    <a:pt x="3416" y="3200"/>
                  </a:lnTo>
                  <a:lnTo>
                    <a:pt x="2641" y="3746"/>
                  </a:lnTo>
                  <a:lnTo>
                    <a:pt x="1244" y="3822"/>
                  </a:lnTo>
                  <a:lnTo>
                    <a:pt x="1168" y="4533"/>
                  </a:lnTo>
                  <a:lnTo>
                    <a:pt x="1511" y="5156"/>
                  </a:lnTo>
                  <a:lnTo>
                    <a:pt x="1460" y="5803"/>
                  </a:lnTo>
                  <a:lnTo>
                    <a:pt x="1422" y="6248"/>
                  </a:lnTo>
                  <a:lnTo>
                    <a:pt x="952" y="7010"/>
                  </a:lnTo>
                  <a:lnTo>
                    <a:pt x="812" y="7416"/>
                  </a:lnTo>
                  <a:lnTo>
                    <a:pt x="431" y="8470"/>
                  </a:lnTo>
                  <a:lnTo>
                    <a:pt x="0" y="9855"/>
                  </a:lnTo>
                  <a:lnTo>
                    <a:pt x="469" y="10998"/>
                  </a:lnTo>
                  <a:lnTo>
                    <a:pt x="736" y="11633"/>
                  </a:lnTo>
                  <a:lnTo>
                    <a:pt x="1219" y="12268"/>
                  </a:lnTo>
                  <a:lnTo>
                    <a:pt x="1511" y="12903"/>
                  </a:lnTo>
                  <a:lnTo>
                    <a:pt x="1689" y="13309"/>
                  </a:lnTo>
                  <a:lnTo>
                    <a:pt x="1943" y="14058"/>
                  </a:lnTo>
                  <a:lnTo>
                    <a:pt x="2273" y="14363"/>
                  </a:lnTo>
                  <a:lnTo>
                    <a:pt x="3124" y="15125"/>
                  </a:lnTo>
                  <a:lnTo>
                    <a:pt x="4533" y="15494"/>
                  </a:lnTo>
                  <a:lnTo>
                    <a:pt x="4660" y="16954"/>
                  </a:lnTo>
                  <a:lnTo>
                    <a:pt x="6007" y="16891"/>
                  </a:lnTo>
                  <a:lnTo>
                    <a:pt x="6667" y="14757"/>
                  </a:lnTo>
                  <a:lnTo>
                    <a:pt x="6921" y="13665"/>
                  </a:lnTo>
                  <a:lnTo>
                    <a:pt x="7797" y="13487"/>
                  </a:lnTo>
                  <a:lnTo>
                    <a:pt x="8496" y="13868"/>
                  </a:lnTo>
                  <a:lnTo>
                    <a:pt x="9372" y="13677"/>
                  </a:lnTo>
                  <a:lnTo>
                    <a:pt x="10159" y="13500"/>
                  </a:lnTo>
                  <a:lnTo>
                    <a:pt x="11137" y="13360"/>
                  </a:lnTo>
                  <a:lnTo>
                    <a:pt x="11849" y="12903"/>
                  </a:lnTo>
                  <a:lnTo>
                    <a:pt x="11874" y="12738"/>
                  </a:lnTo>
                  <a:lnTo>
                    <a:pt x="11810" y="12598"/>
                  </a:lnTo>
                  <a:lnTo>
                    <a:pt x="11633" y="12509"/>
                  </a:lnTo>
                  <a:lnTo>
                    <a:pt x="11633" y="8928"/>
                  </a:lnTo>
                  <a:close/>
                </a:path>
              </a:pathLst>
            </a:custGeom>
            <a:ln w="3175">
              <a:solidFill>
                <a:srgbClr val="7B634B"/>
              </a:solidFill>
            </a:ln>
          </p:spPr>
          <p:txBody>
            <a:bodyPr wrap="square" lIns="0" tIns="0" rIns="0" bIns="0" rtlCol="0"/>
            <a:lstStyle/>
            <a:p>
              <a:endParaRPr/>
            </a:p>
          </p:txBody>
        </p:sp>
        <p:sp>
          <p:nvSpPr>
            <p:cNvPr id="6975" name="object 403">
              <a:extLst>
                <a:ext uri="{FF2B5EF4-FFF2-40B4-BE49-F238E27FC236}">
                  <a16:creationId xmlns:a16="http://schemas.microsoft.com/office/drawing/2014/main" id="{7984CB39-C33D-495A-9E43-574A5D119BBA}"/>
                </a:ext>
              </a:extLst>
            </p:cNvPr>
            <p:cNvSpPr/>
            <p:nvPr/>
          </p:nvSpPr>
          <p:spPr>
            <a:xfrm>
              <a:off x="4029214" y="8222170"/>
              <a:ext cx="14439" cy="14411"/>
            </a:xfrm>
            <a:prstGeom prst="rect">
              <a:avLst/>
            </a:prstGeom>
            <a:blipFill>
              <a:blip r:embed="rId16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976" name="object 404">
              <a:extLst>
                <a:ext uri="{FF2B5EF4-FFF2-40B4-BE49-F238E27FC236}">
                  <a16:creationId xmlns:a16="http://schemas.microsoft.com/office/drawing/2014/main" id="{36EABBB8-5407-400E-85A2-5162F305D998}"/>
                </a:ext>
              </a:extLst>
            </p:cNvPr>
            <p:cNvSpPr/>
            <p:nvPr/>
          </p:nvSpPr>
          <p:spPr>
            <a:xfrm>
              <a:off x="4029157" y="8221682"/>
              <a:ext cx="14604" cy="15240"/>
            </a:xfrm>
            <a:custGeom>
              <a:avLst/>
              <a:gdLst/>
              <a:ahLst/>
              <a:cxnLst/>
              <a:rect l="l" t="t" r="r" b="b"/>
              <a:pathLst>
                <a:path w="14604" h="15240">
                  <a:moveTo>
                    <a:pt x="12420" y="9575"/>
                  </a:moveTo>
                  <a:lnTo>
                    <a:pt x="13131" y="8496"/>
                  </a:lnTo>
                  <a:lnTo>
                    <a:pt x="13754" y="7302"/>
                  </a:lnTo>
                  <a:lnTo>
                    <a:pt x="14503" y="6210"/>
                  </a:lnTo>
                  <a:lnTo>
                    <a:pt x="14236" y="5930"/>
                  </a:lnTo>
                  <a:lnTo>
                    <a:pt x="13284" y="5854"/>
                  </a:lnTo>
                  <a:lnTo>
                    <a:pt x="12839" y="5714"/>
                  </a:lnTo>
                  <a:lnTo>
                    <a:pt x="9283" y="2730"/>
                  </a:lnTo>
                  <a:lnTo>
                    <a:pt x="8356" y="1689"/>
                  </a:lnTo>
                  <a:lnTo>
                    <a:pt x="7302" y="533"/>
                  </a:lnTo>
                  <a:lnTo>
                    <a:pt x="6858" y="0"/>
                  </a:lnTo>
                  <a:lnTo>
                    <a:pt x="5461" y="1066"/>
                  </a:lnTo>
                  <a:lnTo>
                    <a:pt x="4508" y="1803"/>
                  </a:lnTo>
                  <a:lnTo>
                    <a:pt x="3225" y="2692"/>
                  </a:lnTo>
                  <a:lnTo>
                    <a:pt x="2095" y="3124"/>
                  </a:lnTo>
                  <a:lnTo>
                    <a:pt x="2311" y="3962"/>
                  </a:lnTo>
                  <a:lnTo>
                    <a:pt x="228" y="6705"/>
                  </a:lnTo>
                  <a:lnTo>
                    <a:pt x="0" y="8369"/>
                  </a:lnTo>
                  <a:lnTo>
                    <a:pt x="63" y="10109"/>
                  </a:lnTo>
                  <a:lnTo>
                    <a:pt x="825" y="11595"/>
                  </a:lnTo>
                  <a:lnTo>
                    <a:pt x="1333" y="12611"/>
                  </a:lnTo>
                  <a:lnTo>
                    <a:pt x="2451" y="14693"/>
                  </a:lnTo>
                  <a:lnTo>
                    <a:pt x="3822" y="14503"/>
                  </a:lnTo>
                  <a:lnTo>
                    <a:pt x="4826" y="14363"/>
                  </a:lnTo>
                  <a:lnTo>
                    <a:pt x="5207" y="13893"/>
                  </a:lnTo>
                  <a:lnTo>
                    <a:pt x="6311" y="14211"/>
                  </a:lnTo>
                  <a:lnTo>
                    <a:pt x="7251" y="14477"/>
                  </a:lnTo>
                  <a:lnTo>
                    <a:pt x="7632" y="14897"/>
                  </a:lnTo>
                  <a:lnTo>
                    <a:pt x="8623" y="14554"/>
                  </a:lnTo>
                  <a:lnTo>
                    <a:pt x="9423" y="14262"/>
                  </a:lnTo>
                  <a:lnTo>
                    <a:pt x="10134" y="13728"/>
                  </a:lnTo>
                  <a:lnTo>
                    <a:pt x="10947" y="13436"/>
                  </a:lnTo>
                  <a:lnTo>
                    <a:pt x="11709" y="13169"/>
                  </a:lnTo>
                  <a:lnTo>
                    <a:pt x="12814" y="13373"/>
                  </a:lnTo>
                  <a:lnTo>
                    <a:pt x="13474" y="13004"/>
                  </a:lnTo>
                  <a:lnTo>
                    <a:pt x="13284" y="12661"/>
                  </a:lnTo>
                  <a:lnTo>
                    <a:pt x="13004" y="12433"/>
                  </a:lnTo>
                  <a:lnTo>
                    <a:pt x="12649" y="12255"/>
                  </a:lnTo>
                  <a:lnTo>
                    <a:pt x="12420" y="9575"/>
                  </a:lnTo>
                  <a:close/>
                </a:path>
              </a:pathLst>
            </a:custGeom>
            <a:ln w="3175">
              <a:solidFill>
                <a:srgbClr val="7B634B"/>
              </a:solidFill>
            </a:ln>
          </p:spPr>
          <p:txBody>
            <a:bodyPr wrap="square" lIns="0" tIns="0" rIns="0" bIns="0" rtlCol="0"/>
            <a:lstStyle/>
            <a:p>
              <a:endParaRPr/>
            </a:p>
          </p:txBody>
        </p:sp>
        <p:sp>
          <p:nvSpPr>
            <p:cNvPr id="6977" name="object 405">
              <a:extLst>
                <a:ext uri="{FF2B5EF4-FFF2-40B4-BE49-F238E27FC236}">
                  <a16:creationId xmlns:a16="http://schemas.microsoft.com/office/drawing/2014/main" id="{A8EE765E-2819-44B9-A380-0A138A949236}"/>
                </a:ext>
              </a:extLst>
            </p:cNvPr>
            <p:cNvSpPr/>
            <p:nvPr/>
          </p:nvSpPr>
          <p:spPr>
            <a:xfrm>
              <a:off x="4018330" y="8219808"/>
              <a:ext cx="14185" cy="13385"/>
            </a:xfrm>
            <a:prstGeom prst="rect">
              <a:avLst/>
            </a:prstGeom>
            <a:blipFill>
              <a:blip r:embed="rId16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978" name="object 406">
              <a:extLst>
                <a:ext uri="{FF2B5EF4-FFF2-40B4-BE49-F238E27FC236}">
                  <a16:creationId xmlns:a16="http://schemas.microsoft.com/office/drawing/2014/main" id="{2DD3C183-F4F4-4B25-B20B-FD614AFD6C5E}"/>
                </a:ext>
              </a:extLst>
            </p:cNvPr>
            <p:cNvSpPr/>
            <p:nvPr/>
          </p:nvSpPr>
          <p:spPr>
            <a:xfrm>
              <a:off x="4018334" y="8219201"/>
              <a:ext cx="14604" cy="14604"/>
            </a:xfrm>
            <a:custGeom>
              <a:avLst/>
              <a:gdLst/>
              <a:ahLst/>
              <a:cxnLst/>
              <a:rect l="l" t="t" r="r" b="b"/>
              <a:pathLst>
                <a:path w="14604" h="14604">
                  <a:moveTo>
                    <a:pt x="12661" y="2438"/>
                  </a:moveTo>
                  <a:lnTo>
                    <a:pt x="12280" y="2933"/>
                  </a:lnTo>
                  <a:lnTo>
                    <a:pt x="10248" y="2628"/>
                  </a:lnTo>
                  <a:lnTo>
                    <a:pt x="9474" y="2717"/>
                  </a:lnTo>
                  <a:lnTo>
                    <a:pt x="8813" y="2781"/>
                  </a:lnTo>
                  <a:lnTo>
                    <a:pt x="8674" y="2997"/>
                  </a:lnTo>
                  <a:lnTo>
                    <a:pt x="8077" y="2679"/>
                  </a:lnTo>
                  <a:lnTo>
                    <a:pt x="7467" y="2349"/>
                  </a:lnTo>
                  <a:lnTo>
                    <a:pt x="7073" y="1511"/>
                  </a:lnTo>
                  <a:lnTo>
                    <a:pt x="6565" y="1079"/>
                  </a:lnTo>
                  <a:lnTo>
                    <a:pt x="5295" y="0"/>
                  </a:lnTo>
                  <a:lnTo>
                    <a:pt x="4102" y="977"/>
                  </a:lnTo>
                  <a:lnTo>
                    <a:pt x="2806" y="1816"/>
                  </a:lnTo>
                  <a:lnTo>
                    <a:pt x="2247" y="2197"/>
                  </a:lnTo>
                  <a:lnTo>
                    <a:pt x="1905" y="2717"/>
                  </a:lnTo>
                  <a:lnTo>
                    <a:pt x="1435" y="3111"/>
                  </a:lnTo>
                  <a:lnTo>
                    <a:pt x="965" y="3505"/>
                  </a:lnTo>
                  <a:lnTo>
                    <a:pt x="304" y="3733"/>
                  </a:lnTo>
                  <a:lnTo>
                    <a:pt x="0" y="4267"/>
                  </a:lnTo>
                  <a:lnTo>
                    <a:pt x="825" y="5334"/>
                  </a:lnTo>
                  <a:lnTo>
                    <a:pt x="914" y="6235"/>
                  </a:lnTo>
                  <a:lnTo>
                    <a:pt x="762" y="7353"/>
                  </a:lnTo>
                  <a:lnTo>
                    <a:pt x="596" y="8382"/>
                  </a:lnTo>
                  <a:lnTo>
                    <a:pt x="1028" y="9283"/>
                  </a:lnTo>
                  <a:lnTo>
                    <a:pt x="990" y="10236"/>
                  </a:lnTo>
                  <a:lnTo>
                    <a:pt x="3670" y="10325"/>
                  </a:lnTo>
                  <a:lnTo>
                    <a:pt x="3937" y="12344"/>
                  </a:lnTo>
                  <a:lnTo>
                    <a:pt x="6019" y="13360"/>
                  </a:lnTo>
                  <a:lnTo>
                    <a:pt x="8178" y="14414"/>
                  </a:lnTo>
                  <a:lnTo>
                    <a:pt x="9550" y="11963"/>
                  </a:lnTo>
                  <a:lnTo>
                    <a:pt x="11836" y="12026"/>
                  </a:lnTo>
                  <a:lnTo>
                    <a:pt x="12014" y="11290"/>
                  </a:lnTo>
                  <a:lnTo>
                    <a:pt x="10604" y="10401"/>
                  </a:lnTo>
                  <a:lnTo>
                    <a:pt x="10782" y="9601"/>
                  </a:lnTo>
                  <a:lnTo>
                    <a:pt x="10934" y="8915"/>
                  </a:lnTo>
                  <a:lnTo>
                    <a:pt x="12915" y="8051"/>
                  </a:lnTo>
                  <a:lnTo>
                    <a:pt x="13690" y="7988"/>
                  </a:lnTo>
                  <a:lnTo>
                    <a:pt x="14185" y="6934"/>
                  </a:lnTo>
                  <a:lnTo>
                    <a:pt x="12661" y="2438"/>
                  </a:lnTo>
                  <a:close/>
                </a:path>
              </a:pathLst>
            </a:custGeom>
            <a:ln w="3175">
              <a:solidFill>
                <a:srgbClr val="7B634B"/>
              </a:solidFill>
            </a:ln>
          </p:spPr>
          <p:txBody>
            <a:bodyPr wrap="square" lIns="0" tIns="0" rIns="0" bIns="0" rtlCol="0"/>
            <a:lstStyle/>
            <a:p>
              <a:endParaRPr/>
            </a:p>
          </p:txBody>
        </p:sp>
        <p:sp>
          <p:nvSpPr>
            <p:cNvPr id="6979" name="object 407">
              <a:extLst>
                <a:ext uri="{FF2B5EF4-FFF2-40B4-BE49-F238E27FC236}">
                  <a16:creationId xmlns:a16="http://schemas.microsoft.com/office/drawing/2014/main" id="{B1117C9A-048E-4D78-A270-63F31D75C202}"/>
                </a:ext>
              </a:extLst>
            </p:cNvPr>
            <p:cNvSpPr/>
            <p:nvPr/>
          </p:nvSpPr>
          <p:spPr>
            <a:xfrm>
              <a:off x="4042969" y="8230805"/>
              <a:ext cx="10321" cy="16777"/>
            </a:xfrm>
            <a:prstGeom prst="rect">
              <a:avLst/>
            </a:prstGeom>
            <a:blipFill>
              <a:blip r:embed="rId16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980" name="object 408">
              <a:extLst>
                <a:ext uri="{FF2B5EF4-FFF2-40B4-BE49-F238E27FC236}">
                  <a16:creationId xmlns:a16="http://schemas.microsoft.com/office/drawing/2014/main" id="{1160E096-8303-40E5-897E-B6BFF9F49EF3}"/>
                </a:ext>
              </a:extLst>
            </p:cNvPr>
            <p:cNvSpPr/>
            <p:nvPr/>
          </p:nvSpPr>
          <p:spPr>
            <a:xfrm>
              <a:off x="4042969" y="8230809"/>
              <a:ext cx="10795" cy="17145"/>
            </a:xfrm>
            <a:custGeom>
              <a:avLst/>
              <a:gdLst/>
              <a:ahLst/>
              <a:cxnLst/>
              <a:rect l="l" t="t" r="r" b="b"/>
              <a:pathLst>
                <a:path w="10795" h="17145">
                  <a:moveTo>
                    <a:pt x="7899" y="0"/>
                  </a:moveTo>
                  <a:lnTo>
                    <a:pt x="7366" y="850"/>
                  </a:lnTo>
                  <a:lnTo>
                    <a:pt x="6057" y="1511"/>
                  </a:lnTo>
                  <a:lnTo>
                    <a:pt x="5168" y="2019"/>
                  </a:lnTo>
                  <a:lnTo>
                    <a:pt x="4546" y="2387"/>
                  </a:lnTo>
                  <a:lnTo>
                    <a:pt x="3340" y="2768"/>
                  </a:lnTo>
                  <a:lnTo>
                    <a:pt x="2933" y="3302"/>
                  </a:lnTo>
                  <a:lnTo>
                    <a:pt x="3797" y="3568"/>
                  </a:lnTo>
                  <a:lnTo>
                    <a:pt x="5143" y="4635"/>
                  </a:lnTo>
                  <a:lnTo>
                    <a:pt x="5626" y="5321"/>
                  </a:lnTo>
                  <a:lnTo>
                    <a:pt x="4711" y="5410"/>
                  </a:lnTo>
                  <a:lnTo>
                    <a:pt x="3797" y="5537"/>
                  </a:lnTo>
                  <a:lnTo>
                    <a:pt x="2921" y="5816"/>
                  </a:lnTo>
                  <a:lnTo>
                    <a:pt x="2374" y="5981"/>
                  </a:lnTo>
                  <a:lnTo>
                    <a:pt x="927" y="6146"/>
                  </a:lnTo>
                  <a:lnTo>
                    <a:pt x="584" y="6654"/>
                  </a:lnTo>
                  <a:lnTo>
                    <a:pt x="215" y="7200"/>
                  </a:lnTo>
                  <a:lnTo>
                    <a:pt x="1104" y="8902"/>
                  </a:lnTo>
                  <a:lnTo>
                    <a:pt x="1117" y="9613"/>
                  </a:lnTo>
                  <a:lnTo>
                    <a:pt x="1130" y="10579"/>
                  </a:lnTo>
                  <a:lnTo>
                    <a:pt x="495" y="10172"/>
                  </a:lnTo>
                  <a:lnTo>
                    <a:pt x="228" y="10782"/>
                  </a:lnTo>
                  <a:lnTo>
                    <a:pt x="0" y="11328"/>
                  </a:lnTo>
                  <a:lnTo>
                    <a:pt x="736" y="11772"/>
                  </a:lnTo>
                  <a:lnTo>
                    <a:pt x="927" y="12306"/>
                  </a:lnTo>
                  <a:lnTo>
                    <a:pt x="1282" y="13271"/>
                  </a:lnTo>
                  <a:lnTo>
                    <a:pt x="1663" y="14795"/>
                  </a:lnTo>
                  <a:lnTo>
                    <a:pt x="1587" y="15862"/>
                  </a:lnTo>
                  <a:lnTo>
                    <a:pt x="2146" y="15697"/>
                  </a:lnTo>
                  <a:lnTo>
                    <a:pt x="3225" y="15100"/>
                  </a:lnTo>
                  <a:lnTo>
                    <a:pt x="3771" y="15252"/>
                  </a:lnTo>
                  <a:lnTo>
                    <a:pt x="4559" y="15468"/>
                  </a:lnTo>
                  <a:lnTo>
                    <a:pt x="4876" y="16586"/>
                  </a:lnTo>
                  <a:lnTo>
                    <a:pt x="5829" y="16776"/>
                  </a:lnTo>
                  <a:lnTo>
                    <a:pt x="6096" y="15087"/>
                  </a:lnTo>
                  <a:lnTo>
                    <a:pt x="5397" y="12966"/>
                  </a:lnTo>
                  <a:lnTo>
                    <a:pt x="6477" y="11582"/>
                  </a:lnTo>
                  <a:lnTo>
                    <a:pt x="7454" y="10325"/>
                  </a:lnTo>
                  <a:lnTo>
                    <a:pt x="9207" y="9766"/>
                  </a:lnTo>
                  <a:lnTo>
                    <a:pt x="10325" y="8686"/>
                  </a:lnTo>
                  <a:lnTo>
                    <a:pt x="9601" y="7797"/>
                  </a:lnTo>
                  <a:lnTo>
                    <a:pt x="8280" y="7061"/>
                  </a:lnTo>
                  <a:lnTo>
                    <a:pt x="8115" y="5816"/>
                  </a:lnTo>
                  <a:lnTo>
                    <a:pt x="8001" y="4902"/>
                  </a:lnTo>
                  <a:lnTo>
                    <a:pt x="8343" y="3873"/>
                  </a:lnTo>
                  <a:lnTo>
                    <a:pt x="8356" y="2908"/>
                  </a:lnTo>
                  <a:lnTo>
                    <a:pt x="7899" y="0"/>
                  </a:lnTo>
                  <a:close/>
                </a:path>
              </a:pathLst>
            </a:custGeom>
            <a:ln w="3175">
              <a:solidFill>
                <a:srgbClr val="7B634B"/>
              </a:solidFill>
            </a:ln>
          </p:spPr>
          <p:txBody>
            <a:bodyPr wrap="square" lIns="0" tIns="0" rIns="0" bIns="0" rtlCol="0"/>
            <a:lstStyle/>
            <a:p>
              <a:endParaRPr/>
            </a:p>
          </p:txBody>
        </p:sp>
        <p:sp>
          <p:nvSpPr>
            <p:cNvPr id="6981" name="object 409">
              <a:extLst>
                <a:ext uri="{FF2B5EF4-FFF2-40B4-BE49-F238E27FC236}">
                  <a16:creationId xmlns:a16="http://schemas.microsoft.com/office/drawing/2014/main" id="{AC133EA7-76B7-4A48-B56C-613A863043EA}"/>
                </a:ext>
              </a:extLst>
            </p:cNvPr>
            <p:cNvSpPr/>
            <p:nvPr/>
          </p:nvSpPr>
          <p:spPr>
            <a:xfrm>
              <a:off x="4009682" y="8242465"/>
              <a:ext cx="13766" cy="15191"/>
            </a:xfrm>
            <a:prstGeom prst="rect">
              <a:avLst/>
            </a:prstGeom>
            <a:blipFill>
              <a:blip r:embed="rId16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982" name="object 410">
              <a:extLst>
                <a:ext uri="{FF2B5EF4-FFF2-40B4-BE49-F238E27FC236}">
                  <a16:creationId xmlns:a16="http://schemas.microsoft.com/office/drawing/2014/main" id="{A1CF1E04-DBE3-4CFD-9E8D-904BD0ED0D10}"/>
                </a:ext>
              </a:extLst>
            </p:cNvPr>
            <p:cNvSpPr/>
            <p:nvPr/>
          </p:nvSpPr>
          <p:spPr>
            <a:xfrm>
              <a:off x="4009671" y="8242462"/>
              <a:ext cx="13970" cy="15240"/>
            </a:xfrm>
            <a:custGeom>
              <a:avLst/>
              <a:gdLst/>
              <a:ahLst/>
              <a:cxnLst/>
              <a:rect l="l" t="t" r="r" b="b"/>
              <a:pathLst>
                <a:path w="13970" h="15240">
                  <a:moveTo>
                    <a:pt x="12877" y="8255"/>
                  </a:moveTo>
                  <a:lnTo>
                    <a:pt x="12750" y="8356"/>
                  </a:lnTo>
                  <a:lnTo>
                    <a:pt x="12484" y="6959"/>
                  </a:lnTo>
                  <a:lnTo>
                    <a:pt x="13106" y="5613"/>
                  </a:lnTo>
                  <a:lnTo>
                    <a:pt x="13550" y="4279"/>
                  </a:lnTo>
                  <a:lnTo>
                    <a:pt x="11887" y="3581"/>
                  </a:lnTo>
                  <a:lnTo>
                    <a:pt x="10566" y="3009"/>
                  </a:lnTo>
                  <a:lnTo>
                    <a:pt x="9245" y="1803"/>
                  </a:lnTo>
                  <a:lnTo>
                    <a:pt x="8597" y="1231"/>
                  </a:lnTo>
                  <a:lnTo>
                    <a:pt x="7785" y="431"/>
                  </a:lnTo>
                  <a:lnTo>
                    <a:pt x="7048" y="0"/>
                  </a:lnTo>
                  <a:lnTo>
                    <a:pt x="6286" y="1828"/>
                  </a:lnTo>
                  <a:lnTo>
                    <a:pt x="1854" y="1397"/>
                  </a:lnTo>
                  <a:lnTo>
                    <a:pt x="1765" y="3543"/>
                  </a:lnTo>
                  <a:lnTo>
                    <a:pt x="1739" y="4140"/>
                  </a:lnTo>
                  <a:lnTo>
                    <a:pt x="2070" y="4711"/>
                  </a:lnTo>
                  <a:lnTo>
                    <a:pt x="2006" y="5346"/>
                  </a:lnTo>
                  <a:lnTo>
                    <a:pt x="1905" y="6286"/>
                  </a:lnTo>
                  <a:lnTo>
                    <a:pt x="1752" y="6045"/>
                  </a:lnTo>
                  <a:lnTo>
                    <a:pt x="1092" y="6515"/>
                  </a:lnTo>
                  <a:lnTo>
                    <a:pt x="0" y="7302"/>
                  </a:lnTo>
                  <a:lnTo>
                    <a:pt x="228" y="7975"/>
                  </a:lnTo>
                  <a:lnTo>
                    <a:pt x="596" y="9144"/>
                  </a:lnTo>
                  <a:lnTo>
                    <a:pt x="965" y="10337"/>
                  </a:lnTo>
                  <a:lnTo>
                    <a:pt x="838" y="11214"/>
                  </a:lnTo>
                  <a:lnTo>
                    <a:pt x="2006" y="11836"/>
                  </a:lnTo>
                  <a:lnTo>
                    <a:pt x="3124" y="12433"/>
                  </a:lnTo>
                  <a:lnTo>
                    <a:pt x="4318" y="13157"/>
                  </a:lnTo>
                  <a:lnTo>
                    <a:pt x="5181" y="14058"/>
                  </a:lnTo>
                  <a:lnTo>
                    <a:pt x="5854" y="14757"/>
                  </a:lnTo>
                  <a:lnTo>
                    <a:pt x="5689" y="15189"/>
                  </a:lnTo>
                  <a:lnTo>
                    <a:pt x="6743" y="14706"/>
                  </a:lnTo>
                  <a:lnTo>
                    <a:pt x="7188" y="14516"/>
                  </a:lnTo>
                  <a:lnTo>
                    <a:pt x="7543" y="14198"/>
                  </a:lnTo>
                  <a:lnTo>
                    <a:pt x="8001" y="14020"/>
                  </a:lnTo>
                  <a:lnTo>
                    <a:pt x="8636" y="13754"/>
                  </a:lnTo>
                  <a:lnTo>
                    <a:pt x="9258" y="13754"/>
                  </a:lnTo>
                  <a:lnTo>
                    <a:pt x="9893" y="13576"/>
                  </a:lnTo>
                  <a:lnTo>
                    <a:pt x="10426" y="13423"/>
                  </a:lnTo>
                  <a:lnTo>
                    <a:pt x="13779" y="12801"/>
                  </a:lnTo>
                  <a:lnTo>
                    <a:pt x="12420" y="11836"/>
                  </a:lnTo>
                  <a:lnTo>
                    <a:pt x="12877" y="8255"/>
                  </a:lnTo>
                  <a:close/>
                </a:path>
              </a:pathLst>
            </a:custGeom>
            <a:ln w="3175">
              <a:solidFill>
                <a:srgbClr val="7B634B"/>
              </a:solidFill>
            </a:ln>
          </p:spPr>
          <p:txBody>
            <a:bodyPr wrap="square" lIns="0" tIns="0" rIns="0" bIns="0" rtlCol="0"/>
            <a:lstStyle/>
            <a:p>
              <a:endParaRPr/>
            </a:p>
          </p:txBody>
        </p:sp>
        <p:sp>
          <p:nvSpPr>
            <p:cNvPr id="6983" name="object 411">
              <a:extLst>
                <a:ext uri="{FF2B5EF4-FFF2-40B4-BE49-F238E27FC236}">
                  <a16:creationId xmlns:a16="http://schemas.microsoft.com/office/drawing/2014/main" id="{6B629F2A-FE14-467C-963F-57BBFD88542B}"/>
                </a:ext>
              </a:extLst>
            </p:cNvPr>
            <p:cNvSpPr/>
            <p:nvPr/>
          </p:nvSpPr>
          <p:spPr>
            <a:xfrm>
              <a:off x="3999496" y="8242236"/>
              <a:ext cx="11577" cy="15420"/>
            </a:xfrm>
            <a:prstGeom prst="rect">
              <a:avLst/>
            </a:prstGeom>
            <a:blipFill>
              <a:blip r:embed="rId13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984" name="object 412">
              <a:extLst>
                <a:ext uri="{FF2B5EF4-FFF2-40B4-BE49-F238E27FC236}">
                  <a16:creationId xmlns:a16="http://schemas.microsoft.com/office/drawing/2014/main" id="{D9259A09-487D-4F07-B44B-54C0313D7466}"/>
                </a:ext>
              </a:extLst>
            </p:cNvPr>
            <p:cNvSpPr/>
            <p:nvPr/>
          </p:nvSpPr>
          <p:spPr>
            <a:xfrm>
              <a:off x="3999485" y="8242226"/>
              <a:ext cx="12065" cy="15875"/>
            </a:xfrm>
            <a:custGeom>
              <a:avLst/>
              <a:gdLst/>
              <a:ahLst/>
              <a:cxnLst/>
              <a:rect l="l" t="t" r="r" b="b"/>
              <a:pathLst>
                <a:path w="12064" h="15875">
                  <a:moveTo>
                    <a:pt x="9245" y="15430"/>
                  </a:moveTo>
                  <a:lnTo>
                    <a:pt x="10134" y="14960"/>
                  </a:lnTo>
                  <a:lnTo>
                    <a:pt x="11671" y="12433"/>
                  </a:lnTo>
                  <a:lnTo>
                    <a:pt x="11468" y="11442"/>
                  </a:lnTo>
                  <a:lnTo>
                    <a:pt x="11391" y="11099"/>
                  </a:lnTo>
                  <a:lnTo>
                    <a:pt x="10706" y="10541"/>
                  </a:lnTo>
                  <a:lnTo>
                    <a:pt x="10541" y="10109"/>
                  </a:lnTo>
                  <a:lnTo>
                    <a:pt x="10363" y="9639"/>
                  </a:lnTo>
                  <a:lnTo>
                    <a:pt x="10096" y="8864"/>
                  </a:lnTo>
                  <a:lnTo>
                    <a:pt x="10121" y="8305"/>
                  </a:lnTo>
                  <a:lnTo>
                    <a:pt x="7404" y="8153"/>
                  </a:lnTo>
                  <a:lnTo>
                    <a:pt x="8547" y="5410"/>
                  </a:lnTo>
                  <a:lnTo>
                    <a:pt x="8572" y="3517"/>
                  </a:lnTo>
                  <a:lnTo>
                    <a:pt x="8585" y="2171"/>
                  </a:lnTo>
                  <a:lnTo>
                    <a:pt x="7416" y="2108"/>
                  </a:lnTo>
                  <a:lnTo>
                    <a:pt x="6337" y="1549"/>
                  </a:lnTo>
                  <a:lnTo>
                    <a:pt x="5397" y="1066"/>
                  </a:lnTo>
                  <a:lnTo>
                    <a:pt x="4368" y="279"/>
                  </a:lnTo>
                  <a:lnTo>
                    <a:pt x="3378" y="0"/>
                  </a:lnTo>
                  <a:lnTo>
                    <a:pt x="3403" y="1346"/>
                  </a:lnTo>
                  <a:lnTo>
                    <a:pt x="4622" y="2540"/>
                  </a:lnTo>
                  <a:lnTo>
                    <a:pt x="2946" y="3136"/>
                  </a:lnTo>
                  <a:lnTo>
                    <a:pt x="2133" y="3416"/>
                  </a:lnTo>
                  <a:lnTo>
                    <a:pt x="609" y="3568"/>
                  </a:lnTo>
                  <a:lnTo>
                    <a:pt x="0" y="4241"/>
                  </a:lnTo>
                  <a:lnTo>
                    <a:pt x="927" y="5410"/>
                  </a:lnTo>
                  <a:lnTo>
                    <a:pt x="3581" y="5384"/>
                  </a:lnTo>
                  <a:lnTo>
                    <a:pt x="4216" y="6972"/>
                  </a:lnTo>
                  <a:lnTo>
                    <a:pt x="4546" y="7835"/>
                  </a:lnTo>
                  <a:lnTo>
                    <a:pt x="3721" y="8483"/>
                  </a:lnTo>
                  <a:lnTo>
                    <a:pt x="3390" y="9169"/>
                  </a:lnTo>
                  <a:lnTo>
                    <a:pt x="3124" y="9753"/>
                  </a:lnTo>
                  <a:lnTo>
                    <a:pt x="3022" y="10541"/>
                  </a:lnTo>
                  <a:lnTo>
                    <a:pt x="3124" y="11176"/>
                  </a:lnTo>
                  <a:lnTo>
                    <a:pt x="3302" y="12192"/>
                  </a:lnTo>
                  <a:lnTo>
                    <a:pt x="3327" y="11823"/>
                  </a:lnTo>
                  <a:lnTo>
                    <a:pt x="4267" y="12065"/>
                  </a:lnTo>
                  <a:lnTo>
                    <a:pt x="8382" y="14376"/>
                  </a:lnTo>
                  <a:lnTo>
                    <a:pt x="8077" y="15354"/>
                  </a:lnTo>
                  <a:lnTo>
                    <a:pt x="7950" y="15252"/>
                  </a:lnTo>
                  <a:lnTo>
                    <a:pt x="9245" y="15430"/>
                  </a:lnTo>
                  <a:close/>
                </a:path>
              </a:pathLst>
            </a:custGeom>
            <a:ln w="3175">
              <a:solidFill>
                <a:srgbClr val="7B634B"/>
              </a:solidFill>
            </a:ln>
          </p:spPr>
          <p:txBody>
            <a:bodyPr wrap="square" lIns="0" tIns="0" rIns="0" bIns="0" rtlCol="0"/>
            <a:lstStyle/>
            <a:p>
              <a:endParaRPr/>
            </a:p>
          </p:txBody>
        </p:sp>
        <p:sp>
          <p:nvSpPr>
            <p:cNvPr id="6985" name="object 413">
              <a:extLst>
                <a:ext uri="{FF2B5EF4-FFF2-40B4-BE49-F238E27FC236}">
                  <a16:creationId xmlns:a16="http://schemas.microsoft.com/office/drawing/2014/main" id="{D9F01DA7-3769-44CF-9573-C36508E41886}"/>
                </a:ext>
              </a:extLst>
            </p:cNvPr>
            <p:cNvSpPr/>
            <p:nvPr/>
          </p:nvSpPr>
          <p:spPr>
            <a:xfrm>
              <a:off x="4008869" y="8217331"/>
              <a:ext cx="9067" cy="15862"/>
            </a:xfrm>
            <a:prstGeom prst="rect">
              <a:avLst/>
            </a:prstGeom>
            <a:blipFill>
              <a:blip r:embed="rId165" cstate="print"/>
              <a:stretch>
                <a:fillRect/>
              </a:stretch>
            </a:blipFill>
          </p:spPr>
          <p:txBody>
            <a:bodyPr wrap="square" lIns="0" tIns="0" rIns="0" bIns="0" rtlCol="0"/>
            <a:lstStyle/>
            <a:p>
              <a:endParaRPr/>
            </a:p>
          </p:txBody>
        </p:sp>
        <p:sp>
          <p:nvSpPr>
            <p:cNvPr id="6986" name="object 414">
              <a:extLst>
                <a:ext uri="{FF2B5EF4-FFF2-40B4-BE49-F238E27FC236}">
                  <a16:creationId xmlns:a16="http://schemas.microsoft.com/office/drawing/2014/main" id="{0CADA701-8013-4AB9-8F84-E2E079A300F3}"/>
                </a:ext>
              </a:extLst>
            </p:cNvPr>
            <p:cNvSpPr/>
            <p:nvPr/>
          </p:nvSpPr>
          <p:spPr>
            <a:xfrm>
              <a:off x="4008864" y="8217341"/>
              <a:ext cx="9525" cy="15875"/>
            </a:xfrm>
            <a:custGeom>
              <a:avLst/>
              <a:gdLst/>
              <a:ahLst/>
              <a:cxnLst/>
              <a:rect l="l" t="t" r="r" b="b"/>
              <a:pathLst>
                <a:path w="9525" h="15875">
                  <a:moveTo>
                    <a:pt x="6946" y="5562"/>
                  </a:moveTo>
                  <a:lnTo>
                    <a:pt x="7277" y="5168"/>
                  </a:lnTo>
                  <a:lnTo>
                    <a:pt x="7861" y="4825"/>
                  </a:lnTo>
                  <a:lnTo>
                    <a:pt x="8280" y="4444"/>
                  </a:lnTo>
                  <a:lnTo>
                    <a:pt x="8978" y="3784"/>
                  </a:lnTo>
                  <a:lnTo>
                    <a:pt x="9080" y="3987"/>
                  </a:lnTo>
                  <a:lnTo>
                    <a:pt x="8394" y="3213"/>
                  </a:lnTo>
                  <a:lnTo>
                    <a:pt x="7899" y="2666"/>
                  </a:lnTo>
                  <a:lnTo>
                    <a:pt x="7264" y="2184"/>
                  </a:lnTo>
                  <a:lnTo>
                    <a:pt x="6756" y="1650"/>
                  </a:lnTo>
                  <a:lnTo>
                    <a:pt x="6273" y="1155"/>
                  </a:lnTo>
                  <a:lnTo>
                    <a:pt x="6032" y="457"/>
                  </a:lnTo>
                  <a:lnTo>
                    <a:pt x="5638" y="0"/>
                  </a:lnTo>
                  <a:lnTo>
                    <a:pt x="5321" y="927"/>
                  </a:lnTo>
                  <a:lnTo>
                    <a:pt x="5524" y="1765"/>
                  </a:lnTo>
                  <a:lnTo>
                    <a:pt x="5499" y="2692"/>
                  </a:lnTo>
                  <a:lnTo>
                    <a:pt x="5473" y="3390"/>
                  </a:lnTo>
                  <a:lnTo>
                    <a:pt x="5245" y="3975"/>
                  </a:lnTo>
                  <a:lnTo>
                    <a:pt x="5422" y="4660"/>
                  </a:lnTo>
                  <a:lnTo>
                    <a:pt x="4546" y="4952"/>
                  </a:lnTo>
                  <a:lnTo>
                    <a:pt x="3721" y="5156"/>
                  </a:lnTo>
                  <a:lnTo>
                    <a:pt x="2844" y="5511"/>
                  </a:lnTo>
                  <a:lnTo>
                    <a:pt x="2032" y="5841"/>
                  </a:lnTo>
                  <a:lnTo>
                    <a:pt x="546" y="6032"/>
                  </a:lnTo>
                  <a:lnTo>
                    <a:pt x="38" y="6692"/>
                  </a:lnTo>
                  <a:lnTo>
                    <a:pt x="571" y="7492"/>
                  </a:lnTo>
                  <a:lnTo>
                    <a:pt x="1130" y="8407"/>
                  </a:lnTo>
                  <a:lnTo>
                    <a:pt x="1739" y="9156"/>
                  </a:lnTo>
                  <a:lnTo>
                    <a:pt x="2501" y="10083"/>
                  </a:lnTo>
                  <a:lnTo>
                    <a:pt x="3606" y="10553"/>
                  </a:lnTo>
                  <a:lnTo>
                    <a:pt x="2298" y="11531"/>
                  </a:lnTo>
                  <a:lnTo>
                    <a:pt x="1714" y="11963"/>
                  </a:lnTo>
                  <a:lnTo>
                    <a:pt x="0" y="13055"/>
                  </a:lnTo>
                  <a:lnTo>
                    <a:pt x="330" y="13830"/>
                  </a:lnTo>
                  <a:lnTo>
                    <a:pt x="660" y="14566"/>
                  </a:lnTo>
                  <a:lnTo>
                    <a:pt x="2374" y="14414"/>
                  </a:lnTo>
                  <a:lnTo>
                    <a:pt x="3022" y="14579"/>
                  </a:lnTo>
                  <a:lnTo>
                    <a:pt x="3060" y="15011"/>
                  </a:lnTo>
                  <a:lnTo>
                    <a:pt x="2984" y="15481"/>
                  </a:lnTo>
                  <a:lnTo>
                    <a:pt x="2743" y="15849"/>
                  </a:lnTo>
                  <a:lnTo>
                    <a:pt x="4241" y="15684"/>
                  </a:lnTo>
                  <a:lnTo>
                    <a:pt x="4597" y="13296"/>
                  </a:lnTo>
                  <a:lnTo>
                    <a:pt x="5168" y="12318"/>
                  </a:lnTo>
                  <a:lnTo>
                    <a:pt x="5943" y="10972"/>
                  </a:lnTo>
                  <a:lnTo>
                    <a:pt x="7543" y="11734"/>
                  </a:lnTo>
                  <a:lnTo>
                    <a:pt x="8318" y="10756"/>
                  </a:lnTo>
                  <a:lnTo>
                    <a:pt x="7797" y="10477"/>
                  </a:lnTo>
                  <a:lnTo>
                    <a:pt x="7429" y="9309"/>
                  </a:lnTo>
                  <a:lnTo>
                    <a:pt x="7226" y="8762"/>
                  </a:lnTo>
                  <a:lnTo>
                    <a:pt x="6946" y="5562"/>
                  </a:lnTo>
                  <a:close/>
                </a:path>
              </a:pathLst>
            </a:custGeom>
            <a:ln w="3175">
              <a:solidFill>
                <a:srgbClr val="7B634B"/>
              </a:solidFill>
            </a:ln>
          </p:spPr>
          <p:txBody>
            <a:bodyPr wrap="square" lIns="0" tIns="0" rIns="0" bIns="0" rtlCol="0"/>
            <a:lstStyle/>
            <a:p>
              <a:endParaRPr/>
            </a:p>
          </p:txBody>
        </p:sp>
        <p:sp>
          <p:nvSpPr>
            <p:cNvPr id="6987" name="object 415">
              <a:extLst>
                <a:ext uri="{FF2B5EF4-FFF2-40B4-BE49-F238E27FC236}">
                  <a16:creationId xmlns:a16="http://schemas.microsoft.com/office/drawing/2014/main" id="{D65A28AA-5439-4418-91D0-50BF5D62FBCE}"/>
                </a:ext>
              </a:extLst>
            </p:cNvPr>
            <p:cNvSpPr/>
            <p:nvPr/>
          </p:nvSpPr>
          <p:spPr>
            <a:xfrm>
              <a:off x="4030788" y="8224564"/>
              <a:ext cx="11430" cy="10160"/>
            </a:xfrm>
            <a:custGeom>
              <a:avLst/>
              <a:gdLst/>
              <a:ahLst/>
              <a:cxnLst/>
              <a:rect l="l" t="t" r="r" b="b"/>
              <a:pathLst>
                <a:path w="11429" h="10159">
                  <a:moveTo>
                    <a:pt x="6718" y="2667"/>
                  </a:moveTo>
                  <a:lnTo>
                    <a:pt x="7353" y="2667"/>
                  </a:lnTo>
                  <a:lnTo>
                    <a:pt x="8127" y="2540"/>
                  </a:lnTo>
                  <a:lnTo>
                    <a:pt x="8712" y="2832"/>
                  </a:lnTo>
                  <a:lnTo>
                    <a:pt x="9855" y="3390"/>
                  </a:lnTo>
                  <a:lnTo>
                    <a:pt x="8953" y="3822"/>
                  </a:lnTo>
                  <a:lnTo>
                    <a:pt x="9245" y="4699"/>
                  </a:lnTo>
                  <a:lnTo>
                    <a:pt x="9372" y="5105"/>
                  </a:lnTo>
                  <a:lnTo>
                    <a:pt x="10172" y="5372"/>
                  </a:lnTo>
                  <a:lnTo>
                    <a:pt x="10401" y="5778"/>
                  </a:lnTo>
                  <a:lnTo>
                    <a:pt x="10731" y="6413"/>
                  </a:lnTo>
                  <a:lnTo>
                    <a:pt x="10667" y="7124"/>
                  </a:lnTo>
                  <a:lnTo>
                    <a:pt x="10998" y="7759"/>
                  </a:lnTo>
                  <a:lnTo>
                    <a:pt x="10540" y="8115"/>
                  </a:lnTo>
                  <a:lnTo>
                    <a:pt x="10159" y="7937"/>
                  </a:lnTo>
                  <a:lnTo>
                    <a:pt x="9664" y="8026"/>
                  </a:lnTo>
                  <a:lnTo>
                    <a:pt x="9397" y="8077"/>
                  </a:lnTo>
                  <a:lnTo>
                    <a:pt x="9194" y="8026"/>
                  </a:lnTo>
                  <a:lnTo>
                    <a:pt x="8966" y="8191"/>
                  </a:lnTo>
                  <a:lnTo>
                    <a:pt x="8610" y="8432"/>
                  </a:lnTo>
                  <a:lnTo>
                    <a:pt x="8966" y="8712"/>
                  </a:lnTo>
                  <a:lnTo>
                    <a:pt x="8712" y="8940"/>
                  </a:lnTo>
                  <a:lnTo>
                    <a:pt x="7950" y="9639"/>
                  </a:lnTo>
                  <a:lnTo>
                    <a:pt x="7073" y="9817"/>
                  </a:lnTo>
                  <a:lnTo>
                    <a:pt x="6045" y="9829"/>
                  </a:lnTo>
                  <a:lnTo>
                    <a:pt x="5029" y="9829"/>
                  </a:lnTo>
                  <a:lnTo>
                    <a:pt x="3975" y="9931"/>
                  </a:lnTo>
                  <a:lnTo>
                    <a:pt x="3136" y="9372"/>
                  </a:lnTo>
                  <a:lnTo>
                    <a:pt x="2806" y="9156"/>
                  </a:lnTo>
                  <a:lnTo>
                    <a:pt x="2133" y="8775"/>
                  </a:lnTo>
                  <a:lnTo>
                    <a:pt x="1904" y="8509"/>
                  </a:lnTo>
                  <a:lnTo>
                    <a:pt x="1473" y="8001"/>
                  </a:lnTo>
                  <a:lnTo>
                    <a:pt x="1523" y="7454"/>
                  </a:lnTo>
                  <a:lnTo>
                    <a:pt x="1066" y="6972"/>
                  </a:lnTo>
                  <a:lnTo>
                    <a:pt x="761" y="6642"/>
                  </a:lnTo>
                  <a:lnTo>
                    <a:pt x="330" y="6718"/>
                  </a:lnTo>
                  <a:lnTo>
                    <a:pt x="126" y="6261"/>
                  </a:lnTo>
                  <a:lnTo>
                    <a:pt x="0" y="5956"/>
                  </a:lnTo>
                  <a:lnTo>
                    <a:pt x="88" y="5003"/>
                  </a:lnTo>
                  <a:lnTo>
                    <a:pt x="152" y="4673"/>
                  </a:lnTo>
                  <a:lnTo>
                    <a:pt x="317" y="3594"/>
                  </a:lnTo>
                  <a:lnTo>
                    <a:pt x="1130" y="3949"/>
                  </a:lnTo>
                  <a:lnTo>
                    <a:pt x="1562" y="2946"/>
                  </a:lnTo>
                  <a:lnTo>
                    <a:pt x="2006" y="1866"/>
                  </a:lnTo>
                  <a:lnTo>
                    <a:pt x="1498" y="1397"/>
                  </a:lnTo>
                  <a:lnTo>
                    <a:pt x="2692" y="711"/>
                  </a:lnTo>
                  <a:lnTo>
                    <a:pt x="3555" y="215"/>
                  </a:lnTo>
                  <a:lnTo>
                    <a:pt x="4241" y="0"/>
                  </a:lnTo>
                  <a:lnTo>
                    <a:pt x="4952" y="838"/>
                  </a:lnTo>
                  <a:lnTo>
                    <a:pt x="5257" y="711"/>
                  </a:lnTo>
                  <a:lnTo>
                    <a:pt x="5587" y="800"/>
                  </a:lnTo>
                  <a:lnTo>
                    <a:pt x="5829" y="1054"/>
                  </a:lnTo>
                  <a:lnTo>
                    <a:pt x="6045" y="1320"/>
                  </a:lnTo>
                  <a:lnTo>
                    <a:pt x="6718" y="2667"/>
                  </a:lnTo>
                  <a:close/>
                </a:path>
              </a:pathLst>
            </a:custGeom>
            <a:ln w="3175">
              <a:solidFill>
                <a:srgbClr val="7B634B"/>
              </a:solidFill>
            </a:ln>
          </p:spPr>
          <p:txBody>
            <a:bodyPr wrap="square" lIns="0" tIns="0" rIns="0" bIns="0" rtlCol="0"/>
            <a:lstStyle/>
            <a:p>
              <a:endParaRPr/>
            </a:p>
          </p:txBody>
        </p:sp>
        <p:sp>
          <p:nvSpPr>
            <p:cNvPr id="6988" name="object 416">
              <a:extLst>
                <a:ext uri="{FF2B5EF4-FFF2-40B4-BE49-F238E27FC236}">
                  <a16:creationId xmlns:a16="http://schemas.microsoft.com/office/drawing/2014/main" id="{3ABF5841-C467-4182-BFF7-E41A38F4E5F2}"/>
                </a:ext>
              </a:extLst>
            </p:cNvPr>
            <p:cNvSpPr/>
            <p:nvPr/>
          </p:nvSpPr>
          <p:spPr>
            <a:xfrm>
              <a:off x="4021353" y="8221891"/>
              <a:ext cx="10003" cy="7428"/>
            </a:xfrm>
            <a:prstGeom prst="rect">
              <a:avLst/>
            </a:prstGeom>
            <a:blipFill>
              <a:blip r:embed="rId142" cstate="print"/>
              <a:stretch>
                <a:fillRect/>
              </a:stretch>
            </a:blipFill>
          </p:spPr>
          <p:txBody>
            <a:bodyPr wrap="square" lIns="0" tIns="0" rIns="0" bIns="0" rtlCol="0"/>
            <a:lstStyle/>
            <a:p>
              <a:endParaRPr/>
            </a:p>
          </p:txBody>
        </p:sp>
        <p:sp>
          <p:nvSpPr>
            <p:cNvPr id="6989" name="object 417">
              <a:extLst>
                <a:ext uri="{FF2B5EF4-FFF2-40B4-BE49-F238E27FC236}">
                  <a16:creationId xmlns:a16="http://schemas.microsoft.com/office/drawing/2014/main" id="{FB0C666A-3A6A-41F3-AA08-34B07028DB89}"/>
                </a:ext>
              </a:extLst>
            </p:cNvPr>
            <p:cNvSpPr/>
            <p:nvPr/>
          </p:nvSpPr>
          <p:spPr>
            <a:xfrm>
              <a:off x="4021348" y="8221889"/>
              <a:ext cx="10160" cy="7620"/>
            </a:xfrm>
            <a:custGeom>
              <a:avLst/>
              <a:gdLst/>
              <a:ahLst/>
              <a:cxnLst/>
              <a:rect l="l" t="t" r="r" b="b"/>
              <a:pathLst>
                <a:path w="10160" h="7620">
                  <a:moveTo>
                    <a:pt x="6642" y="1536"/>
                  </a:moveTo>
                  <a:lnTo>
                    <a:pt x="7480" y="2095"/>
                  </a:lnTo>
                  <a:lnTo>
                    <a:pt x="8483" y="1777"/>
                  </a:lnTo>
                  <a:lnTo>
                    <a:pt x="9144" y="2705"/>
                  </a:lnTo>
                  <a:lnTo>
                    <a:pt x="10007" y="3949"/>
                  </a:lnTo>
                  <a:lnTo>
                    <a:pt x="8978" y="4292"/>
                  </a:lnTo>
                  <a:lnTo>
                    <a:pt x="8229" y="5168"/>
                  </a:lnTo>
                  <a:lnTo>
                    <a:pt x="7988" y="5448"/>
                  </a:lnTo>
                  <a:lnTo>
                    <a:pt x="7810" y="6057"/>
                  </a:lnTo>
                  <a:lnTo>
                    <a:pt x="7569" y="6261"/>
                  </a:lnTo>
                  <a:lnTo>
                    <a:pt x="7150" y="6578"/>
                  </a:lnTo>
                  <a:lnTo>
                    <a:pt x="6451" y="6540"/>
                  </a:lnTo>
                  <a:lnTo>
                    <a:pt x="5956" y="6680"/>
                  </a:lnTo>
                  <a:lnTo>
                    <a:pt x="4889" y="6972"/>
                  </a:lnTo>
                  <a:lnTo>
                    <a:pt x="4191" y="7429"/>
                  </a:lnTo>
                  <a:lnTo>
                    <a:pt x="3073" y="7302"/>
                  </a:lnTo>
                  <a:lnTo>
                    <a:pt x="2006" y="7188"/>
                  </a:lnTo>
                  <a:lnTo>
                    <a:pt x="1562" y="6730"/>
                  </a:lnTo>
                  <a:lnTo>
                    <a:pt x="812" y="5956"/>
                  </a:lnTo>
                  <a:lnTo>
                    <a:pt x="292" y="5435"/>
                  </a:lnTo>
                  <a:lnTo>
                    <a:pt x="139" y="5435"/>
                  </a:lnTo>
                  <a:lnTo>
                    <a:pt x="63" y="4673"/>
                  </a:lnTo>
                  <a:lnTo>
                    <a:pt x="0" y="3898"/>
                  </a:lnTo>
                  <a:lnTo>
                    <a:pt x="292" y="3911"/>
                  </a:lnTo>
                  <a:lnTo>
                    <a:pt x="571" y="3340"/>
                  </a:lnTo>
                  <a:lnTo>
                    <a:pt x="850" y="2806"/>
                  </a:lnTo>
                  <a:lnTo>
                    <a:pt x="787" y="2489"/>
                  </a:lnTo>
                  <a:lnTo>
                    <a:pt x="965" y="1981"/>
                  </a:lnTo>
                  <a:lnTo>
                    <a:pt x="1244" y="1231"/>
                  </a:lnTo>
                  <a:lnTo>
                    <a:pt x="1435" y="1574"/>
                  </a:lnTo>
                  <a:lnTo>
                    <a:pt x="2108" y="1320"/>
                  </a:lnTo>
                  <a:lnTo>
                    <a:pt x="2717" y="1117"/>
                  </a:lnTo>
                  <a:lnTo>
                    <a:pt x="2692" y="723"/>
                  </a:lnTo>
                  <a:lnTo>
                    <a:pt x="3073" y="469"/>
                  </a:lnTo>
                  <a:lnTo>
                    <a:pt x="3479" y="190"/>
                  </a:lnTo>
                  <a:lnTo>
                    <a:pt x="3873" y="203"/>
                  </a:lnTo>
                  <a:lnTo>
                    <a:pt x="4318" y="0"/>
                  </a:lnTo>
                  <a:lnTo>
                    <a:pt x="4508" y="215"/>
                  </a:lnTo>
                  <a:lnTo>
                    <a:pt x="4724" y="419"/>
                  </a:lnTo>
                  <a:lnTo>
                    <a:pt x="4826" y="647"/>
                  </a:lnTo>
                  <a:lnTo>
                    <a:pt x="6642" y="1536"/>
                  </a:lnTo>
                  <a:close/>
                </a:path>
              </a:pathLst>
            </a:custGeom>
            <a:ln w="3175">
              <a:solidFill>
                <a:srgbClr val="7B634B"/>
              </a:solidFill>
            </a:ln>
          </p:spPr>
          <p:txBody>
            <a:bodyPr wrap="square" lIns="0" tIns="0" rIns="0" bIns="0" rtlCol="0"/>
            <a:lstStyle/>
            <a:p>
              <a:endParaRPr/>
            </a:p>
          </p:txBody>
        </p:sp>
        <p:sp>
          <p:nvSpPr>
            <p:cNvPr id="6990" name="object 418">
              <a:extLst>
                <a:ext uri="{FF2B5EF4-FFF2-40B4-BE49-F238E27FC236}">
                  <a16:creationId xmlns:a16="http://schemas.microsoft.com/office/drawing/2014/main" id="{38855CB5-ACF5-46C9-9A46-D810242106D5}"/>
                </a:ext>
              </a:extLst>
            </p:cNvPr>
            <p:cNvSpPr/>
            <p:nvPr/>
          </p:nvSpPr>
          <p:spPr>
            <a:xfrm>
              <a:off x="4004005" y="8244890"/>
              <a:ext cx="4673" cy="9639"/>
            </a:xfrm>
            <a:prstGeom prst="rect">
              <a:avLst/>
            </a:prstGeom>
            <a:blipFill>
              <a:blip r:embed="rId144" cstate="print"/>
              <a:stretch>
                <a:fillRect/>
              </a:stretch>
            </a:blipFill>
          </p:spPr>
          <p:txBody>
            <a:bodyPr wrap="square" lIns="0" tIns="0" rIns="0" bIns="0" rtlCol="0"/>
            <a:lstStyle/>
            <a:p>
              <a:endParaRPr/>
            </a:p>
          </p:txBody>
        </p:sp>
        <p:sp>
          <p:nvSpPr>
            <p:cNvPr id="6991" name="object 419">
              <a:extLst>
                <a:ext uri="{FF2B5EF4-FFF2-40B4-BE49-F238E27FC236}">
                  <a16:creationId xmlns:a16="http://schemas.microsoft.com/office/drawing/2014/main" id="{6F262058-48CA-455F-9BB0-CFB7139B9807}"/>
                </a:ext>
              </a:extLst>
            </p:cNvPr>
            <p:cNvSpPr/>
            <p:nvPr/>
          </p:nvSpPr>
          <p:spPr>
            <a:xfrm>
              <a:off x="4003897" y="8244816"/>
              <a:ext cx="5080" cy="10160"/>
            </a:xfrm>
            <a:custGeom>
              <a:avLst/>
              <a:gdLst/>
              <a:ahLst/>
              <a:cxnLst/>
              <a:rect l="l" t="t" r="r" b="b"/>
              <a:pathLst>
                <a:path w="5079" h="10159">
                  <a:moveTo>
                    <a:pt x="4381" y="6349"/>
                  </a:moveTo>
                  <a:lnTo>
                    <a:pt x="4775" y="7162"/>
                  </a:lnTo>
                  <a:lnTo>
                    <a:pt x="4660" y="8140"/>
                  </a:lnTo>
                  <a:lnTo>
                    <a:pt x="4597" y="8610"/>
                  </a:lnTo>
                  <a:lnTo>
                    <a:pt x="4787" y="9715"/>
                  </a:lnTo>
                  <a:lnTo>
                    <a:pt x="3962" y="9461"/>
                  </a:lnTo>
                  <a:lnTo>
                    <a:pt x="3746" y="7988"/>
                  </a:lnTo>
                  <a:lnTo>
                    <a:pt x="2895" y="7835"/>
                  </a:lnTo>
                  <a:lnTo>
                    <a:pt x="1701" y="7645"/>
                  </a:lnTo>
                  <a:lnTo>
                    <a:pt x="1587" y="7061"/>
                  </a:lnTo>
                  <a:lnTo>
                    <a:pt x="876" y="6896"/>
                  </a:lnTo>
                  <a:lnTo>
                    <a:pt x="736" y="6349"/>
                  </a:lnTo>
                  <a:lnTo>
                    <a:pt x="622" y="5918"/>
                  </a:lnTo>
                  <a:lnTo>
                    <a:pt x="1371" y="5054"/>
                  </a:lnTo>
                  <a:lnTo>
                    <a:pt x="114" y="5194"/>
                  </a:lnTo>
                  <a:lnTo>
                    <a:pt x="0" y="4394"/>
                  </a:lnTo>
                  <a:lnTo>
                    <a:pt x="0" y="3390"/>
                  </a:lnTo>
                  <a:lnTo>
                    <a:pt x="114" y="2578"/>
                  </a:lnTo>
                  <a:lnTo>
                    <a:pt x="1028" y="2501"/>
                  </a:lnTo>
                  <a:lnTo>
                    <a:pt x="571" y="1930"/>
                  </a:lnTo>
                  <a:lnTo>
                    <a:pt x="571" y="1422"/>
                  </a:lnTo>
                  <a:lnTo>
                    <a:pt x="571" y="876"/>
                  </a:lnTo>
                  <a:lnTo>
                    <a:pt x="685" y="685"/>
                  </a:lnTo>
                  <a:lnTo>
                    <a:pt x="558" y="126"/>
                  </a:lnTo>
                  <a:lnTo>
                    <a:pt x="977" y="0"/>
                  </a:lnTo>
                  <a:lnTo>
                    <a:pt x="2400" y="152"/>
                  </a:lnTo>
                  <a:lnTo>
                    <a:pt x="2806" y="355"/>
                  </a:lnTo>
                  <a:lnTo>
                    <a:pt x="3517" y="711"/>
                  </a:lnTo>
                  <a:lnTo>
                    <a:pt x="3251" y="1600"/>
                  </a:lnTo>
                  <a:lnTo>
                    <a:pt x="3251" y="2324"/>
                  </a:lnTo>
                  <a:lnTo>
                    <a:pt x="3251" y="3505"/>
                  </a:lnTo>
                  <a:lnTo>
                    <a:pt x="3581" y="5384"/>
                  </a:lnTo>
                  <a:lnTo>
                    <a:pt x="4381" y="6121"/>
                  </a:lnTo>
                  <a:lnTo>
                    <a:pt x="4381" y="6349"/>
                  </a:lnTo>
                  <a:close/>
                </a:path>
              </a:pathLst>
            </a:custGeom>
            <a:ln w="3175">
              <a:solidFill>
                <a:srgbClr val="7B634B"/>
              </a:solidFill>
            </a:ln>
          </p:spPr>
          <p:txBody>
            <a:bodyPr wrap="square" lIns="0" tIns="0" rIns="0" bIns="0" rtlCol="0"/>
            <a:lstStyle/>
            <a:p>
              <a:endParaRPr/>
            </a:p>
          </p:txBody>
        </p:sp>
        <p:sp>
          <p:nvSpPr>
            <p:cNvPr id="6992" name="object 420">
              <a:extLst>
                <a:ext uri="{FF2B5EF4-FFF2-40B4-BE49-F238E27FC236}">
                  <a16:creationId xmlns:a16="http://schemas.microsoft.com/office/drawing/2014/main" id="{60D3A993-A12A-49B6-AB5B-ECBE564BC267}"/>
                </a:ext>
              </a:extLst>
            </p:cNvPr>
            <p:cNvSpPr/>
            <p:nvPr/>
          </p:nvSpPr>
          <p:spPr>
            <a:xfrm>
              <a:off x="4011727" y="8245995"/>
              <a:ext cx="9765" cy="8597"/>
            </a:xfrm>
            <a:prstGeom prst="rect">
              <a:avLst/>
            </a:prstGeom>
            <a:blipFill>
              <a:blip r:embed="rId142" cstate="print"/>
              <a:stretch>
                <a:fillRect/>
              </a:stretch>
            </a:blipFill>
          </p:spPr>
          <p:txBody>
            <a:bodyPr wrap="square" lIns="0" tIns="0" rIns="0" bIns="0" rtlCol="0"/>
            <a:lstStyle/>
            <a:p>
              <a:endParaRPr/>
            </a:p>
          </p:txBody>
        </p:sp>
        <p:sp>
          <p:nvSpPr>
            <p:cNvPr id="6993" name="object 421">
              <a:extLst>
                <a:ext uri="{FF2B5EF4-FFF2-40B4-BE49-F238E27FC236}">
                  <a16:creationId xmlns:a16="http://schemas.microsoft.com/office/drawing/2014/main" id="{8C23271D-D59A-4BC8-B0F2-4F098D39368C}"/>
                </a:ext>
              </a:extLst>
            </p:cNvPr>
            <p:cNvSpPr/>
            <p:nvPr/>
          </p:nvSpPr>
          <p:spPr>
            <a:xfrm>
              <a:off x="4011726" y="8245840"/>
              <a:ext cx="10160" cy="8890"/>
            </a:xfrm>
            <a:custGeom>
              <a:avLst/>
              <a:gdLst/>
              <a:ahLst/>
              <a:cxnLst/>
              <a:rect l="l" t="t" r="r" b="b"/>
              <a:pathLst>
                <a:path w="10160" h="8890">
                  <a:moveTo>
                    <a:pt x="6972" y="406"/>
                  </a:moveTo>
                  <a:lnTo>
                    <a:pt x="7340" y="800"/>
                  </a:lnTo>
                  <a:lnTo>
                    <a:pt x="8305" y="761"/>
                  </a:lnTo>
                  <a:lnTo>
                    <a:pt x="8788" y="1295"/>
                  </a:lnTo>
                  <a:lnTo>
                    <a:pt x="9270" y="1803"/>
                  </a:lnTo>
                  <a:lnTo>
                    <a:pt x="8851" y="1955"/>
                  </a:lnTo>
                  <a:lnTo>
                    <a:pt x="8991" y="2197"/>
                  </a:lnTo>
                  <a:lnTo>
                    <a:pt x="9093" y="2374"/>
                  </a:lnTo>
                  <a:lnTo>
                    <a:pt x="9474" y="2628"/>
                  </a:lnTo>
                  <a:lnTo>
                    <a:pt x="9524" y="2806"/>
                  </a:lnTo>
                  <a:lnTo>
                    <a:pt x="9778" y="3708"/>
                  </a:lnTo>
                  <a:lnTo>
                    <a:pt x="9080" y="3568"/>
                  </a:lnTo>
                  <a:lnTo>
                    <a:pt x="8991" y="4432"/>
                  </a:lnTo>
                  <a:lnTo>
                    <a:pt x="8928" y="5105"/>
                  </a:lnTo>
                  <a:lnTo>
                    <a:pt x="9715" y="5435"/>
                  </a:lnTo>
                  <a:lnTo>
                    <a:pt x="9423" y="6184"/>
                  </a:lnTo>
                  <a:lnTo>
                    <a:pt x="8394" y="6095"/>
                  </a:lnTo>
                  <a:lnTo>
                    <a:pt x="8445" y="7035"/>
                  </a:lnTo>
                  <a:lnTo>
                    <a:pt x="7835" y="7315"/>
                  </a:lnTo>
                  <a:lnTo>
                    <a:pt x="7086" y="7645"/>
                  </a:lnTo>
                  <a:lnTo>
                    <a:pt x="6692" y="7111"/>
                  </a:lnTo>
                  <a:lnTo>
                    <a:pt x="6349" y="6692"/>
                  </a:lnTo>
                  <a:lnTo>
                    <a:pt x="6032" y="7835"/>
                  </a:lnTo>
                  <a:lnTo>
                    <a:pt x="5143" y="8750"/>
                  </a:lnTo>
                  <a:lnTo>
                    <a:pt x="4660" y="7150"/>
                  </a:lnTo>
                  <a:lnTo>
                    <a:pt x="4229" y="7061"/>
                  </a:lnTo>
                  <a:lnTo>
                    <a:pt x="3467" y="7416"/>
                  </a:lnTo>
                  <a:lnTo>
                    <a:pt x="3174" y="7315"/>
                  </a:lnTo>
                  <a:lnTo>
                    <a:pt x="2412" y="7023"/>
                  </a:lnTo>
                  <a:lnTo>
                    <a:pt x="2692" y="6248"/>
                  </a:lnTo>
                  <a:lnTo>
                    <a:pt x="2451" y="5765"/>
                  </a:lnTo>
                  <a:lnTo>
                    <a:pt x="2209" y="5270"/>
                  </a:lnTo>
                  <a:lnTo>
                    <a:pt x="0" y="3759"/>
                  </a:lnTo>
                  <a:lnTo>
                    <a:pt x="1955" y="3733"/>
                  </a:lnTo>
                  <a:lnTo>
                    <a:pt x="2031" y="3517"/>
                  </a:lnTo>
                  <a:lnTo>
                    <a:pt x="2031" y="3327"/>
                  </a:lnTo>
                  <a:lnTo>
                    <a:pt x="1943" y="3124"/>
                  </a:lnTo>
                  <a:lnTo>
                    <a:pt x="1701" y="3086"/>
                  </a:lnTo>
                  <a:lnTo>
                    <a:pt x="1574" y="3047"/>
                  </a:lnTo>
                  <a:lnTo>
                    <a:pt x="1422" y="2603"/>
                  </a:lnTo>
                  <a:lnTo>
                    <a:pt x="901" y="2298"/>
                  </a:lnTo>
                  <a:lnTo>
                    <a:pt x="1117" y="1777"/>
                  </a:lnTo>
                  <a:lnTo>
                    <a:pt x="1358" y="1765"/>
                  </a:lnTo>
                  <a:lnTo>
                    <a:pt x="2019" y="1866"/>
                  </a:lnTo>
                  <a:lnTo>
                    <a:pt x="2235" y="1714"/>
                  </a:lnTo>
                  <a:lnTo>
                    <a:pt x="2578" y="1460"/>
                  </a:lnTo>
                  <a:lnTo>
                    <a:pt x="2324" y="1092"/>
                  </a:lnTo>
                  <a:lnTo>
                    <a:pt x="2603" y="800"/>
                  </a:lnTo>
                  <a:lnTo>
                    <a:pt x="3187" y="165"/>
                  </a:lnTo>
                  <a:lnTo>
                    <a:pt x="3746" y="495"/>
                  </a:lnTo>
                  <a:lnTo>
                    <a:pt x="4432" y="825"/>
                  </a:lnTo>
                  <a:lnTo>
                    <a:pt x="4508" y="0"/>
                  </a:lnTo>
                  <a:lnTo>
                    <a:pt x="5537" y="12"/>
                  </a:lnTo>
                  <a:lnTo>
                    <a:pt x="6070" y="406"/>
                  </a:lnTo>
                  <a:lnTo>
                    <a:pt x="6972" y="406"/>
                  </a:lnTo>
                  <a:close/>
                </a:path>
              </a:pathLst>
            </a:custGeom>
            <a:ln w="3175">
              <a:solidFill>
                <a:srgbClr val="7B634B"/>
              </a:solidFill>
            </a:ln>
          </p:spPr>
          <p:txBody>
            <a:bodyPr wrap="square" lIns="0" tIns="0" rIns="0" bIns="0" rtlCol="0"/>
            <a:lstStyle/>
            <a:p>
              <a:endParaRPr/>
            </a:p>
          </p:txBody>
        </p:sp>
        <p:sp>
          <p:nvSpPr>
            <p:cNvPr id="6994" name="object 422">
              <a:extLst>
                <a:ext uri="{FF2B5EF4-FFF2-40B4-BE49-F238E27FC236}">
                  <a16:creationId xmlns:a16="http://schemas.microsoft.com/office/drawing/2014/main" id="{D06B64A9-E9DB-484C-B227-2670BAF49DBB}"/>
                </a:ext>
              </a:extLst>
            </p:cNvPr>
            <p:cNvSpPr/>
            <p:nvPr/>
          </p:nvSpPr>
          <p:spPr>
            <a:xfrm>
              <a:off x="4024083" y="8250808"/>
              <a:ext cx="3854" cy="3314"/>
            </a:xfrm>
            <a:prstGeom prst="rect">
              <a:avLst/>
            </a:prstGeom>
            <a:blipFill>
              <a:blip r:embed="rId143" cstate="print"/>
              <a:stretch>
                <a:fillRect/>
              </a:stretch>
            </a:blipFill>
          </p:spPr>
          <p:txBody>
            <a:bodyPr wrap="square" lIns="0" tIns="0" rIns="0" bIns="0" rtlCol="0"/>
            <a:lstStyle/>
            <a:p>
              <a:endParaRPr/>
            </a:p>
          </p:txBody>
        </p:sp>
        <p:sp>
          <p:nvSpPr>
            <p:cNvPr id="6995" name="object 423">
              <a:extLst>
                <a:ext uri="{FF2B5EF4-FFF2-40B4-BE49-F238E27FC236}">
                  <a16:creationId xmlns:a16="http://schemas.microsoft.com/office/drawing/2014/main" id="{26557274-44FD-45BE-B3B4-BD0F6DA46219}"/>
                </a:ext>
              </a:extLst>
            </p:cNvPr>
            <p:cNvSpPr/>
            <p:nvPr/>
          </p:nvSpPr>
          <p:spPr>
            <a:xfrm>
              <a:off x="4024079" y="8250740"/>
              <a:ext cx="4445" cy="3810"/>
            </a:xfrm>
            <a:custGeom>
              <a:avLst/>
              <a:gdLst/>
              <a:ahLst/>
              <a:cxnLst/>
              <a:rect l="l" t="t" r="r" b="b"/>
              <a:pathLst>
                <a:path w="4445" h="3809">
                  <a:moveTo>
                    <a:pt x="2755" y="165"/>
                  </a:moveTo>
                  <a:lnTo>
                    <a:pt x="2908" y="317"/>
                  </a:lnTo>
                  <a:lnTo>
                    <a:pt x="3289" y="304"/>
                  </a:lnTo>
                  <a:lnTo>
                    <a:pt x="3479" y="507"/>
                  </a:lnTo>
                  <a:lnTo>
                    <a:pt x="3670" y="711"/>
                  </a:lnTo>
                  <a:lnTo>
                    <a:pt x="3492" y="761"/>
                  </a:lnTo>
                  <a:lnTo>
                    <a:pt x="3594" y="927"/>
                  </a:lnTo>
                  <a:lnTo>
                    <a:pt x="3746" y="1015"/>
                  </a:lnTo>
                  <a:lnTo>
                    <a:pt x="3860" y="1435"/>
                  </a:lnTo>
                  <a:lnTo>
                    <a:pt x="3581" y="1384"/>
                  </a:lnTo>
                  <a:lnTo>
                    <a:pt x="3555" y="1727"/>
                  </a:lnTo>
                  <a:lnTo>
                    <a:pt x="3530" y="1981"/>
                  </a:lnTo>
                  <a:lnTo>
                    <a:pt x="3835" y="2108"/>
                  </a:lnTo>
                  <a:lnTo>
                    <a:pt x="3733" y="2400"/>
                  </a:lnTo>
                  <a:lnTo>
                    <a:pt x="3314" y="2362"/>
                  </a:lnTo>
                  <a:lnTo>
                    <a:pt x="3340" y="2730"/>
                  </a:lnTo>
                  <a:lnTo>
                    <a:pt x="3098" y="2832"/>
                  </a:lnTo>
                  <a:lnTo>
                    <a:pt x="2806" y="2971"/>
                  </a:lnTo>
                  <a:lnTo>
                    <a:pt x="2641" y="2755"/>
                  </a:lnTo>
                  <a:lnTo>
                    <a:pt x="2501" y="2590"/>
                  </a:lnTo>
                  <a:lnTo>
                    <a:pt x="2387" y="3035"/>
                  </a:lnTo>
                  <a:lnTo>
                    <a:pt x="2031" y="3390"/>
                  </a:lnTo>
                  <a:lnTo>
                    <a:pt x="1841" y="2781"/>
                  </a:lnTo>
                  <a:lnTo>
                    <a:pt x="1676" y="2730"/>
                  </a:lnTo>
                  <a:lnTo>
                    <a:pt x="1371" y="2882"/>
                  </a:lnTo>
                  <a:lnTo>
                    <a:pt x="952" y="2717"/>
                  </a:lnTo>
                  <a:lnTo>
                    <a:pt x="1066" y="2425"/>
                  </a:lnTo>
                  <a:lnTo>
                    <a:pt x="965" y="2235"/>
                  </a:lnTo>
                  <a:lnTo>
                    <a:pt x="863" y="2044"/>
                  </a:lnTo>
                  <a:lnTo>
                    <a:pt x="0" y="1460"/>
                  </a:lnTo>
                  <a:lnTo>
                    <a:pt x="774" y="1447"/>
                  </a:lnTo>
                  <a:lnTo>
                    <a:pt x="800" y="1295"/>
                  </a:lnTo>
                  <a:lnTo>
                    <a:pt x="673" y="1193"/>
                  </a:lnTo>
                  <a:lnTo>
                    <a:pt x="558" y="1015"/>
                  </a:lnTo>
                  <a:lnTo>
                    <a:pt x="355" y="901"/>
                  </a:lnTo>
                  <a:lnTo>
                    <a:pt x="431" y="698"/>
                  </a:lnTo>
                  <a:lnTo>
                    <a:pt x="800" y="723"/>
                  </a:lnTo>
                  <a:lnTo>
                    <a:pt x="1015" y="571"/>
                  </a:lnTo>
                  <a:lnTo>
                    <a:pt x="914" y="431"/>
                  </a:lnTo>
                  <a:lnTo>
                    <a:pt x="1257" y="63"/>
                  </a:lnTo>
                  <a:lnTo>
                    <a:pt x="1473" y="190"/>
                  </a:lnTo>
                  <a:lnTo>
                    <a:pt x="1752" y="330"/>
                  </a:lnTo>
                  <a:lnTo>
                    <a:pt x="1777" y="0"/>
                  </a:lnTo>
                  <a:lnTo>
                    <a:pt x="2184" y="12"/>
                  </a:lnTo>
                  <a:lnTo>
                    <a:pt x="2400" y="165"/>
                  </a:lnTo>
                  <a:lnTo>
                    <a:pt x="2755" y="165"/>
                  </a:lnTo>
                  <a:close/>
                </a:path>
              </a:pathLst>
            </a:custGeom>
            <a:ln w="3175">
              <a:solidFill>
                <a:srgbClr val="7B634B"/>
              </a:solidFill>
            </a:ln>
          </p:spPr>
          <p:txBody>
            <a:bodyPr wrap="square" lIns="0" tIns="0" rIns="0" bIns="0" rtlCol="0"/>
            <a:lstStyle/>
            <a:p>
              <a:endParaRPr/>
            </a:p>
          </p:txBody>
        </p:sp>
        <p:sp>
          <p:nvSpPr>
            <p:cNvPr id="6996" name="object 424">
              <a:extLst>
                <a:ext uri="{FF2B5EF4-FFF2-40B4-BE49-F238E27FC236}">
                  <a16:creationId xmlns:a16="http://schemas.microsoft.com/office/drawing/2014/main" id="{EF2D4A07-C357-40C9-9A20-C939BAADC668}"/>
                </a:ext>
              </a:extLst>
            </p:cNvPr>
            <p:cNvSpPr/>
            <p:nvPr/>
          </p:nvSpPr>
          <p:spPr>
            <a:xfrm>
              <a:off x="4030336" y="8239144"/>
              <a:ext cx="9525" cy="10160"/>
            </a:xfrm>
            <a:custGeom>
              <a:avLst/>
              <a:gdLst/>
              <a:ahLst/>
              <a:cxnLst/>
              <a:rect l="l" t="t" r="r" b="b"/>
              <a:pathLst>
                <a:path w="9525" h="10159">
                  <a:moveTo>
                    <a:pt x="7848" y="1282"/>
                  </a:moveTo>
                  <a:lnTo>
                    <a:pt x="9029" y="1778"/>
                  </a:lnTo>
                  <a:lnTo>
                    <a:pt x="8610" y="2514"/>
                  </a:lnTo>
                  <a:lnTo>
                    <a:pt x="8166" y="3302"/>
                  </a:lnTo>
                  <a:lnTo>
                    <a:pt x="8851" y="3695"/>
                  </a:lnTo>
                  <a:lnTo>
                    <a:pt x="9029" y="4419"/>
                  </a:lnTo>
                  <a:lnTo>
                    <a:pt x="9258" y="5080"/>
                  </a:lnTo>
                  <a:lnTo>
                    <a:pt x="8966" y="5219"/>
                  </a:lnTo>
                  <a:lnTo>
                    <a:pt x="8953" y="5753"/>
                  </a:lnTo>
                  <a:lnTo>
                    <a:pt x="8953" y="5969"/>
                  </a:lnTo>
                  <a:lnTo>
                    <a:pt x="9309" y="6235"/>
                  </a:lnTo>
                  <a:lnTo>
                    <a:pt x="9232" y="6438"/>
                  </a:lnTo>
                  <a:lnTo>
                    <a:pt x="9131" y="6769"/>
                  </a:lnTo>
                  <a:lnTo>
                    <a:pt x="8674" y="6680"/>
                  </a:lnTo>
                  <a:lnTo>
                    <a:pt x="8572" y="6934"/>
                  </a:lnTo>
                  <a:lnTo>
                    <a:pt x="8343" y="7493"/>
                  </a:lnTo>
                  <a:lnTo>
                    <a:pt x="8572" y="7594"/>
                  </a:lnTo>
                  <a:lnTo>
                    <a:pt x="8496" y="8204"/>
                  </a:lnTo>
                  <a:lnTo>
                    <a:pt x="8000" y="7975"/>
                  </a:lnTo>
                  <a:lnTo>
                    <a:pt x="7607" y="7594"/>
                  </a:lnTo>
                  <a:lnTo>
                    <a:pt x="6984" y="7810"/>
                  </a:lnTo>
                  <a:lnTo>
                    <a:pt x="6984" y="8102"/>
                  </a:lnTo>
                  <a:lnTo>
                    <a:pt x="6883" y="8331"/>
                  </a:lnTo>
                  <a:lnTo>
                    <a:pt x="7086" y="8636"/>
                  </a:lnTo>
                  <a:lnTo>
                    <a:pt x="6603" y="8763"/>
                  </a:lnTo>
                  <a:lnTo>
                    <a:pt x="6527" y="8420"/>
                  </a:lnTo>
                  <a:lnTo>
                    <a:pt x="6095" y="8382"/>
                  </a:lnTo>
                  <a:lnTo>
                    <a:pt x="5460" y="8356"/>
                  </a:lnTo>
                  <a:lnTo>
                    <a:pt x="5765" y="8331"/>
                  </a:lnTo>
                  <a:lnTo>
                    <a:pt x="5181" y="8902"/>
                  </a:lnTo>
                  <a:lnTo>
                    <a:pt x="4838" y="9232"/>
                  </a:lnTo>
                  <a:lnTo>
                    <a:pt x="4610" y="9639"/>
                  </a:lnTo>
                  <a:lnTo>
                    <a:pt x="4000" y="9575"/>
                  </a:lnTo>
                  <a:lnTo>
                    <a:pt x="3174" y="9474"/>
                  </a:lnTo>
                  <a:lnTo>
                    <a:pt x="3581" y="9144"/>
                  </a:lnTo>
                  <a:lnTo>
                    <a:pt x="3111" y="8661"/>
                  </a:lnTo>
                  <a:lnTo>
                    <a:pt x="2476" y="8013"/>
                  </a:lnTo>
                  <a:lnTo>
                    <a:pt x="1587" y="8191"/>
                  </a:lnTo>
                  <a:lnTo>
                    <a:pt x="876" y="7493"/>
                  </a:lnTo>
                  <a:lnTo>
                    <a:pt x="304" y="6946"/>
                  </a:lnTo>
                  <a:lnTo>
                    <a:pt x="0" y="6311"/>
                  </a:lnTo>
                  <a:lnTo>
                    <a:pt x="431" y="5588"/>
                  </a:lnTo>
                  <a:lnTo>
                    <a:pt x="596" y="5295"/>
                  </a:lnTo>
                  <a:lnTo>
                    <a:pt x="939" y="5194"/>
                  </a:lnTo>
                  <a:lnTo>
                    <a:pt x="1066" y="4876"/>
                  </a:lnTo>
                  <a:lnTo>
                    <a:pt x="1206" y="4483"/>
                  </a:lnTo>
                  <a:lnTo>
                    <a:pt x="939" y="3924"/>
                  </a:lnTo>
                  <a:lnTo>
                    <a:pt x="1054" y="3517"/>
                  </a:lnTo>
                  <a:lnTo>
                    <a:pt x="1206" y="2857"/>
                  </a:lnTo>
                  <a:lnTo>
                    <a:pt x="1854" y="2362"/>
                  </a:lnTo>
                  <a:lnTo>
                    <a:pt x="2400" y="1955"/>
                  </a:lnTo>
                  <a:lnTo>
                    <a:pt x="2857" y="1625"/>
                  </a:lnTo>
                  <a:lnTo>
                    <a:pt x="3035" y="1435"/>
                  </a:lnTo>
                  <a:lnTo>
                    <a:pt x="3365" y="1054"/>
                  </a:lnTo>
                  <a:lnTo>
                    <a:pt x="3746" y="622"/>
                  </a:lnTo>
                  <a:lnTo>
                    <a:pt x="4394" y="330"/>
                  </a:lnTo>
                  <a:lnTo>
                    <a:pt x="5092" y="101"/>
                  </a:lnTo>
                  <a:lnTo>
                    <a:pt x="6540" y="0"/>
                  </a:lnTo>
                  <a:lnTo>
                    <a:pt x="6718" y="1054"/>
                  </a:lnTo>
                  <a:lnTo>
                    <a:pt x="7848" y="1282"/>
                  </a:lnTo>
                  <a:close/>
                </a:path>
              </a:pathLst>
            </a:custGeom>
            <a:ln w="3175">
              <a:solidFill>
                <a:srgbClr val="7B634B"/>
              </a:solidFill>
            </a:ln>
          </p:spPr>
          <p:txBody>
            <a:bodyPr wrap="square" lIns="0" tIns="0" rIns="0" bIns="0" rtlCol="0"/>
            <a:lstStyle/>
            <a:p>
              <a:endParaRPr/>
            </a:p>
          </p:txBody>
        </p:sp>
        <p:sp>
          <p:nvSpPr>
            <p:cNvPr id="6997" name="object 425">
              <a:extLst>
                <a:ext uri="{FF2B5EF4-FFF2-40B4-BE49-F238E27FC236}">
                  <a16:creationId xmlns:a16="http://schemas.microsoft.com/office/drawing/2014/main" id="{D54DE38D-C2A0-4140-8F53-2CF2D76ED918}"/>
                </a:ext>
              </a:extLst>
            </p:cNvPr>
            <p:cNvSpPr/>
            <p:nvPr/>
          </p:nvSpPr>
          <p:spPr>
            <a:xfrm>
              <a:off x="4013021" y="8220988"/>
              <a:ext cx="4102" cy="9296"/>
            </a:xfrm>
            <a:prstGeom prst="rect">
              <a:avLst/>
            </a:prstGeom>
            <a:blipFill>
              <a:blip r:embed="rId144" cstate="print"/>
              <a:stretch>
                <a:fillRect/>
              </a:stretch>
            </a:blipFill>
          </p:spPr>
          <p:txBody>
            <a:bodyPr wrap="square" lIns="0" tIns="0" rIns="0" bIns="0" rtlCol="0"/>
            <a:lstStyle/>
            <a:p>
              <a:endParaRPr/>
            </a:p>
          </p:txBody>
        </p:sp>
        <p:sp>
          <p:nvSpPr>
            <p:cNvPr id="6998" name="object 426">
              <a:extLst>
                <a:ext uri="{FF2B5EF4-FFF2-40B4-BE49-F238E27FC236}">
                  <a16:creationId xmlns:a16="http://schemas.microsoft.com/office/drawing/2014/main" id="{E86ABD59-2491-4F9A-AF83-619A3047D3AD}"/>
                </a:ext>
              </a:extLst>
            </p:cNvPr>
            <p:cNvSpPr/>
            <p:nvPr/>
          </p:nvSpPr>
          <p:spPr>
            <a:xfrm>
              <a:off x="4013024" y="8220989"/>
              <a:ext cx="4445" cy="9525"/>
            </a:xfrm>
            <a:custGeom>
              <a:avLst/>
              <a:gdLst/>
              <a:ahLst/>
              <a:cxnLst/>
              <a:rect l="l" t="t" r="r" b="b"/>
              <a:pathLst>
                <a:path w="4445" h="9525">
                  <a:moveTo>
                    <a:pt x="3848" y="698"/>
                  </a:moveTo>
                  <a:lnTo>
                    <a:pt x="4025" y="774"/>
                  </a:lnTo>
                  <a:lnTo>
                    <a:pt x="3644" y="660"/>
                  </a:lnTo>
                  <a:lnTo>
                    <a:pt x="3479" y="228"/>
                  </a:lnTo>
                  <a:lnTo>
                    <a:pt x="3047" y="0"/>
                  </a:lnTo>
                  <a:lnTo>
                    <a:pt x="3530" y="1130"/>
                  </a:lnTo>
                  <a:lnTo>
                    <a:pt x="2654" y="1016"/>
                  </a:lnTo>
                  <a:lnTo>
                    <a:pt x="2133" y="1600"/>
                  </a:lnTo>
                  <a:lnTo>
                    <a:pt x="1663" y="2133"/>
                  </a:lnTo>
                  <a:lnTo>
                    <a:pt x="2387" y="3200"/>
                  </a:lnTo>
                  <a:lnTo>
                    <a:pt x="1473" y="3378"/>
                  </a:lnTo>
                  <a:lnTo>
                    <a:pt x="1638" y="3848"/>
                  </a:lnTo>
                  <a:lnTo>
                    <a:pt x="1879" y="4356"/>
                  </a:lnTo>
                  <a:lnTo>
                    <a:pt x="1917" y="4889"/>
                  </a:lnTo>
                  <a:lnTo>
                    <a:pt x="1460" y="4495"/>
                  </a:lnTo>
                  <a:lnTo>
                    <a:pt x="876" y="4051"/>
                  </a:lnTo>
                  <a:lnTo>
                    <a:pt x="279" y="3886"/>
                  </a:lnTo>
                  <a:lnTo>
                    <a:pt x="0" y="4533"/>
                  </a:lnTo>
                  <a:lnTo>
                    <a:pt x="342" y="4775"/>
                  </a:lnTo>
                  <a:lnTo>
                    <a:pt x="533" y="5308"/>
                  </a:lnTo>
                  <a:lnTo>
                    <a:pt x="609" y="5537"/>
                  </a:lnTo>
                  <a:lnTo>
                    <a:pt x="914" y="5689"/>
                  </a:lnTo>
                  <a:lnTo>
                    <a:pt x="914" y="5969"/>
                  </a:lnTo>
                  <a:lnTo>
                    <a:pt x="914" y="6248"/>
                  </a:lnTo>
                  <a:lnTo>
                    <a:pt x="469" y="6210"/>
                  </a:lnTo>
                  <a:lnTo>
                    <a:pt x="419" y="6400"/>
                  </a:lnTo>
                  <a:lnTo>
                    <a:pt x="279" y="7188"/>
                  </a:lnTo>
                  <a:lnTo>
                    <a:pt x="241" y="8597"/>
                  </a:lnTo>
                  <a:lnTo>
                    <a:pt x="761" y="9296"/>
                  </a:lnTo>
                  <a:lnTo>
                    <a:pt x="1269" y="9207"/>
                  </a:lnTo>
                  <a:lnTo>
                    <a:pt x="1409" y="7759"/>
                  </a:lnTo>
                  <a:lnTo>
                    <a:pt x="2959" y="7759"/>
                  </a:lnTo>
                  <a:lnTo>
                    <a:pt x="3911" y="7200"/>
                  </a:lnTo>
                  <a:lnTo>
                    <a:pt x="3733" y="6057"/>
                  </a:lnTo>
                  <a:lnTo>
                    <a:pt x="2844" y="5676"/>
                  </a:lnTo>
                  <a:lnTo>
                    <a:pt x="2920" y="4419"/>
                  </a:lnTo>
                  <a:lnTo>
                    <a:pt x="2959" y="3543"/>
                  </a:lnTo>
                  <a:lnTo>
                    <a:pt x="2654" y="1981"/>
                  </a:lnTo>
                  <a:lnTo>
                    <a:pt x="3517" y="1562"/>
                  </a:lnTo>
                  <a:lnTo>
                    <a:pt x="3848" y="698"/>
                  </a:lnTo>
                  <a:close/>
                </a:path>
              </a:pathLst>
            </a:custGeom>
            <a:ln w="3175">
              <a:solidFill>
                <a:srgbClr val="7B634B"/>
              </a:solidFill>
            </a:ln>
          </p:spPr>
          <p:txBody>
            <a:bodyPr wrap="square" lIns="0" tIns="0" rIns="0" bIns="0" rtlCol="0"/>
            <a:lstStyle/>
            <a:p>
              <a:endParaRPr/>
            </a:p>
          </p:txBody>
        </p:sp>
        <p:sp>
          <p:nvSpPr>
            <p:cNvPr id="6999" name="object 427">
              <a:extLst>
                <a:ext uri="{FF2B5EF4-FFF2-40B4-BE49-F238E27FC236}">
                  <a16:creationId xmlns:a16="http://schemas.microsoft.com/office/drawing/2014/main" id="{02A83F5B-F642-4179-9C37-ECEFA8FBA389}"/>
                </a:ext>
              </a:extLst>
            </p:cNvPr>
            <p:cNvSpPr/>
            <p:nvPr/>
          </p:nvSpPr>
          <p:spPr>
            <a:xfrm>
              <a:off x="4043388" y="8236369"/>
              <a:ext cx="5562" cy="8064"/>
            </a:xfrm>
            <a:prstGeom prst="rect">
              <a:avLst/>
            </a:prstGeom>
            <a:blipFill>
              <a:blip r:embed="rId157" cstate="print"/>
              <a:stretch>
                <a:fillRect/>
              </a:stretch>
            </a:blipFill>
          </p:spPr>
          <p:txBody>
            <a:bodyPr wrap="square" lIns="0" tIns="0" rIns="0" bIns="0" rtlCol="0"/>
            <a:lstStyle/>
            <a:p>
              <a:endParaRPr/>
            </a:p>
          </p:txBody>
        </p:sp>
        <p:sp>
          <p:nvSpPr>
            <p:cNvPr id="7000" name="object 428">
              <a:extLst>
                <a:ext uri="{FF2B5EF4-FFF2-40B4-BE49-F238E27FC236}">
                  <a16:creationId xmlns:a16="http://schemas.microsoft.com/office/drawing/2014/main" id="{256419BD-278C-4B22-B8E1-6523BCBFB03E}"/>
                </a:ext>
              </a:extLst>
            </p:cNvPr>
            <p:cNvSpPr/>
            <p:nvPr/>
          </p:nvSpPr>
          <p:spPr>
            <a:xfrm>
              <a:off x="4043385" y="8236243"/>
              <a:ext cx="5715" cy="8255"/>
            </a:xfrm>
            <a:custGeom>
              <a:avLst/>
              <a:gdLst/>
              <a:ahLst/>
              <a:cxnLst/>
              <a:rect l="l" t="t" r="r" b="b"/>
              <a:pathLst>
                <a:path w="5714" h="8254">
                  <a:moveTo>
                    <a:pt x="4533" y="381"/>
                  </a:moveTo>
                  <a:lnTo>
                    <a:pt x="4927" y="457"/>
                  </a:lnTo>
                  <a:lnTo>
                    <a:pt x="5270" y="660"/>
                  </a:lnTo>
                  <a:lnTo>
                    <a:pt x="5422" y="990"/>
                  </a:lnTo>
                  <a:lnTo>
                    <a:pt x="4914" y="1143"/>
                  </a:lnTo>
                  <a:lnTo>
                    <a:pt x="4648" y="1536"/>
                  </a:lnTo>
                  <a:lnTo>
                    <a:pt x="4394" y="1943"/>
                  </a:lnTo>
                  <a:lnTo>
                    <a:pt x="5562" y="2514"/>
                  </a:lnTo>
                  <a:lnTo>
                    <a:pt x="4813" y="3454"/>
                  </a:lnTo>
                  <a:lnTo>
                    <a:pt x="4813" y="4356"/>
                  </a:lnTo>
                  <a:lnTo>
                    <a:pt x="4813" y="4610"/>
                  </a:lnTo>
                  <a:lnTo>
                    <a:pt x="5308" y="5270"/>
                  </a:lnTo>
                  <a:lnTo>
                    <a:pt x="4724" y="5499"/>
                  </a:lnTo>
                  <a:lnTo>
                    <a:pt x="4419" y="5613"/>
                  </a:lnTo>
                  <a:lnTo>
                    <a:pt x="3746" y="4787"/>
                  </a:lnTo>
                  <a:lnTo>
                    <a:pt x="3454" y="4660"/>
                  </a:lnTo>
                  <a:lnTo>
                    <a:pt x="3238" y="5473"/>
                  </a:lnTo>
                  <a:lnTo>
                    <a:pt x="3784" y="6019"/>
                  </a:lnTo>
                  <a:lnTo>
                    <a:pt x="3594" y="6845"/>
                  </a:lnTo>
                  <a:lnTo>
                    <a:pt x="2489" y="6121"/>
                  </a:lnTo>
                  <a:lnTo>
                    <a:pt x="2590" y="7797"/>
                  </a:lnTo>
                  <a:lnTo>
                    <a:pt x="2095" y="8191"/>
                  </a:lnTo>
                  <a:lnTo>
                    <a:pt x="1968" y="7531"/>
                  </a:lnTo>
                  <a:lnTo>
                    <a:pt x="1371" y="7581"/>
                  </a:lnTo>
                  <a:lnTo>
                    <a:pt x="1117" y="7150"/>
                  </a:lnTo>
                  <a:lnTo>
                    <a:pt x="749" y="6553"/>
                  </a:lnTo>
                  <a:lnTo>
                    <a:pt x="1092" y="6540"/>
                  </a:lnTo>
                  <a:lnTo>
                    <a:pt x="1371" y="5981"/>
                  </a:lnTo>
                  <a:lnTo>
                    <a:pt x="1574" y="5613"/>
                  </a:lnTo>
                  <a:lnTo>
                    <a:pt x="1905" y="5143"/>
                  </a:lnTo>
                  <a:lnTo>
                    <a:pt x="1828" y="4635"/>
                  </a:lnTo>
                  <a:lnTo>
                    <a:pt x="1701" y="3937"/>
                  </a:lnTo>
                  <a:lnTo>
                    <a:pt x="1346" y="4140"/>
                  </a:lnTo>
                  <a:lnTo>
                    <a:pt x="914" y="3695"/>
                  </a:lnTo>
                  <a:lnTo>
                    <a:pt x="0" y="2730"/>
                  </a:lnTo>
                  <a:lnTo>
                    <a:pt x="558" y="1778"/>
                  </a:lnTo>
                  <a:lnTo>
                    <a:pt x="1587" y="1219"/>
                  </a:lnTo>
                  <a:lnTo>
                    <a:pt x="2120" y="927"/>
                  </a:lnTo>
                  <a:lnTo>
                    <a:pt x="2692" y="1028"/>
                  </a:lnTo>
                  <a:lnTo>
                    <a:pt x="3187" y="787"/>
                  </a:lnTo>
                  <a:lnTo>
                    <a:pt x="3670" y="546"/>
                  </a:lnTo>
                  <a:lnTo>
                    <a:pt x="3911" y="0"/>
                  </a:lnTo>
                  <a:lnTo>
                    <a:pt x="4533" y="152"/>
                  </a:lnTo>
                  <a:lnTo>
                    <a:pt x="4533" y="381"/>
                  </a:lnTo>
                  <a:close/>
                </a:path>
              </a:pathLst>
            </a:custGeom>
            <a:ln w="3175">
              <a:solidFill>
                <a:srgbClr val="7B634B"/>
              </a:solidFill>
            </a:ln>
          </p:spPr>
          <p:txBody>
            <a:bodyPr wrap="square" lIns="0" tIns="0" rIns="0" bIns="0" rtlCol="0"/>
            <a:lstStyle/>
            <a:p>
              <a:endParaRPr/>
            </a:p>
          </p:txBody>
        </p:sp>
        <p:sp>
          <p:nvSpPr>
            <p:cNvPr id="7001" name="object 429">
              <a:extLst>
                <a:ext uri="{FF2B5EF4-FFF2-40B4-BE49-F238E27FC236}">
                  <a16:creationId xmlns:a16="http://schemas.microsoft.com/office/drawing/2014/main" id="{D3DD6F23-ABDF-4394-813E-03F892C194DB}"/>
                </a:ext>
              </a:extLst>
            </p:cNvPr>
            <p:cNvSpPr/>
            <p:nvPr/>
          </p:nvSpPr>
          <p:spPr>
            <a:xfrm>
              <a:off x="4004055" y="8232203"/>
              <a:ext cx="7629" cy="12736"/>
            </a:xfrm>
            <a:prstGeom prst="rect">
              <a:avLst/>
            </a:prstGeom>
            <a:blipFill>
              <a:blip r:embed="rId157" cstate="print"/>
              <a:stretch>
                <a:fillRect/>
              </a:stretch>
            </a:blipFill>
          </p:spPr>
          <p:txBody>
            <a:bodyPr wrap="square" lIns="0" tIns="0" rIns="0" bIns="0" rtlCol="0"/>
            <a:lstStyle/>
            <a:p>
              <a:endParaRPr/>
            </a:p>
          </p:txBody>
        </p:sp>
        <p:sp>
          <p:nvSpPr>
            <p:cNvPr id="7002" name="object 430">
              <a:extLst>
                <a:ext uri="{FF2B5EF4-FFF2-40B4-BE49-F238E27FC236}">
                  <a16:creationId xmlns:a16="http://schemas.microsoft.com/office/drawing/2014/main" id="{CACFF217-DA5F-40D0-950D-061576AAD827}"/>
                </a:ext>
              </a:extLst>
            </p:cNvPr>
            <p:cNvSpPr/>
            <p:nvPr/>
          </p:nvSpPr>
          <p:spPr>
            <a:xfrm>
              <a:off x="4004049" y="8232152"/>
              <a:ext cx="8255" cy="13335"/>
            </a:xfrm>
            <a:custGeom>
              <a:avLst/>
              <a:gdLst/>
              <a:ahLst/>
              <a:cxnLst/>
              <a:rect l="l" t="t" r="r" b="b"/>
              <a:pathLst>
                <a:path w="8254" h="13334">
                  <a:moveTo>
                    <a:pt x="4229" y="76"/>
                  </a:moveTo>
                  <a:lnTo>
                    <a:pt x="3251" y="76"/>
                  </a:lnTo>
                  <a:lnTo>
                    <a:pt x="2209" y="0"/>
                  </a:lnTo>
                  <a:lnTo>
                    <a:pt x="1257" y="114"/>
                  </a:lnTo>
                  <a:lnTo>
                    <a:pt x="1041" y="1104"/>
                  </a:lnTo>
                  <a:lnTo>
                    <a:pt x="2514" y="1904"/>
                  </a:lnTo>
                  <a:lnTo>
                    <a:pt x="2425" y="3060"/>
                  </a:lnTo>
                  <a:lnTo>
                    <a:pt x="2336" y="4292"/>
                  </a:lnTo>
                  <a:lnTo>
                    <a:pt x="774" y="5041"/>
                  </a:lnTo>
                  <a:lnTo>
                    <a:pt x="850" y="6286"/>
                  </a:lnTo>
                  <a:lnTo>
                    <a:pt x="685" y="6324"/>
                  </a:lnTo>
                  <a:lnTo>
                    <a:pt x="520" y="6362"/>
                  </a:lnTo>
                  <a:lnTo>
                    <a:pt x="355" y="6388"/>
                  </a:lnTo>
                  <a:lnTo>
                    <a:pt x="0" y="7873"/>
                  </a:lnTo>
                  <a:lnTo>
                    <a:pt x="914" y="8166"/>
                  </a:lnTo>
                  <a:lnTo>
                    <a:pt x="1879" y="8953"/>
                  </a:lnTo>
                  <a:lnTo>
                    <a:pt x="2743" y="9677"/>
                  </a:lnTo>
                  <a:lnTo>
                    <a:pt x="3505" y="10591"/>
                  </a:lnTo>
                  <a:lnTo>
                    <a:pt x="3987" y="11645"/>
                  </a:lnTo>
                  <a:lnTo>
                    <a:pt x="5143" y="11963"/>
                  </a:lnTo>
                  <a:lnTo>
                    <a:pt x="6565" y="12217"/>
                  </a:lnTo>
                  <a:lnTo>
                    <a:pt x="7594" y="12788"/>
                  </a:lnTo>
                  <a:lnTo>
                    <a:pt x="7073" y="11874"/>
                  </a:lnTo>
                  <a:lnTo>
                    <a:pt x="6896" y="11137"/>
                  </a:lnTo>
                  <a:lnTo>
                    <a:pt x="6654" y="10210"/>
                  </a:lnTo>
                  <a:lnTo>
                    <a:pt x="6527" y="9690"/>
                  </a:lnTo>
                  <a:lnTo>
                    <a:pt x="6223" y="9296"/>
                  </a:lnTo>
                  <a:lnTo>
                    <a:pt x="6324" y="8724"/>
                  </a:lnTo>
                  <a:lnTo>
                    <a:pt x="6413" y="8204"/>
                  </a:lnTo>
                  <a:lnTo>
                    <a:pt x="7099" y="7899"/>
                  </a:lnTo>
                  <a:lnTo>
                    <a:pt x="7188" y="7467"/>
                  </a:lnTo>
                  <a:lnTo>
                    <a:pt x="7645" y="5359"/>
                  </a:lnTo>
                  <a:lnTo>
                    <a:pt x="3111" y="5384"/>
                  </a:lnTo>
                  <a:lnTo>
                    <a:pt x="4533" y="2463"/>
                  </a:lnTo>
                  <a:lnTo>
                    <a:pt x="4229" y="76"/>
                  </a:lnTo>
                  <a:close/>
                </a:path>
              </a:pathLst>
            </a:custGeom>
            <a:ln w="3175">
              <a:solidFill>
                <a:srgbClr val="7B634B"/>
              </a:solidFill>
            </a:ln>
          </p:spPr>
          <p:txBody>
            <a:bodyPr wrap="square" lIns="0" tIns="0" rIns="0" bIns="0" rtlCol="0"/>
            <a:lstStyle/>
            <a:p>
              <a:endParaRPr/>
            </a:p>
          </p:txBody>
        </p:sp>
        <p:sp>
          <p:nvSpPr>
            <p:cNvPr id="7003" name="object 431">
              <a:extLst>
                <a:ext uri="{FF2B5EF4-FFF2-40B4-BE49-F238E27FC236}">
                  <a16:creationId xmlns:a16="http://schemas.microsoft.com/office/drawing/2014/main" id="{275CA407-1A4E-475C-9E47-FA5BEAC3AF2E}"/>
                </a:ext>
              </a:extLst>
            </p:cNvPr>
            <p:cNvSpPr/>
            <p:nvPr/>
          </p:nvSpPr>
          <p:spPr>
            <a:xfrm>
              <a:off x="4023409" y="8241679"/>
              <a:ext cx="6343" cy="5866"/>
            </a:xfrm>
            <a:prstGeom prst="rect">
              <a:avLst/>
            </a:prstGeom>
            <a:blipFill>
              <a:blip r:embed="rId143" cstate="print"/>
              <a:stretch>
                <a:fillRect/>
              </a:stretch>
            </a:blipFill>
          </p:spPr>
          <p:txBody>
            <a:bodyPr wrap="square" lIns="0" tIns="0" rIns="0" bIns="0" rtlCol="0"/>
            <a:lstStyle/>
            <a:p>
              <a:endParaRPr/>
            </a:p>
          </p:txBody>
        </p:sp>
        <p:sp>
          <p:nvSpPr>
            <p:cNvPr id="7004" name="object 432">
              <a:extLst>
                <a:ext uri="{FF2B5EF4-FFF2-40B4-BE49-F238E27FC236}">
                  <a16:creationId xmlns:a16="http://schemas.microsoft.com/office/drawing/2014/main" id="{622106BB-F524-45F2-BFC6-5DA381405D09}"/>
                </a:ext>
              </a:extLst>
            </p:cNvPr>
            <p:cNvSpPr/>
            <p:nvPr/>
          </p:nvSpPr>
          <p:spPr>
            <a:xfrm>
              <a:off x="4023345" y="8241679"/>
              <a:ext cx="6985" cy="6350"/>
            </a:xfrm>
            <a:custGeom>
              <a:avLst/>
              <a:gdLst/>
              <a:ahLst/>
              <a:cxnLst/>
              <a:rect l="l" t="t" r="r" b="b"/>
              <a:pathLst>
                <a:path w="6985" h="6350">
                  <a:moveTo>
                    <a:pt x="6235" y="4483"/>
                  </a:moveTo>
                  <a:lnTo>
                    <a:pt x="6184" y="4635"/>
                  </a:lnTo>
                  <a:lnTo>
                    <a:pt x="6070" y="4851"/>
                  </a:lnTo>
                  <a:lnTo>
                    <a:pt x="6362" y="4597"/>
                  </a:lnTo>
                  <a:lnTo>
                    <a:pt x="6515" y="3441"/>
                  </a:lnTo>
                  <a:lnTo>
                    <a:pt x="6400" y="2933"/>
                  </a:lnTo>
                  <a:lnTo>
                    <a:pt x="6197" y="2971"/>
                  </a:lnTo>
                  <a:lnTo>
                    <a:pt x="5880" y="2832"/>
                  </a:lnTo>
                  <a:lnTo>
                    <a:pt x="5676" y="2870"/>
                  </a:lnTo>
                  <a:lnTo>
                    <a:pt x="5600" y="2311"/>
                  </a:lnTo>
                  <a:lnTo>
                    <a:pt x="5676" y="1714"/>
                  </a:lnTo>
                  <a:lnTo>
                    <a:pt x="5613" y="1155"/>
                  </a:lnTo>
                  <a:lnTo>
                    <a:pt x="5333" y="1181"/>
                  </a:lnTo>
                  <a:lnTo>
                    <a:pt x="5143" y="1092"/>
                  </a:lnTo>
                  <a:lnTo>
                    <a:pt x="4902" y="1295"/>
                  </a:lnTo>
                  <a:lnTo>
                    <a:pt x="4546" y="1003"/>
                  </a:lnTo>
                  <a:lnTo>
                    <a:pt x="4343" y="584"/>
                  </a:lnTo>
                  <a:lnTo>
                    <a:pt x="4216" y="165"/>
                  </a:lnTo>
                  <a:lnTo>
                    <a:pt x="3898" y="152"/>
                  </a:lnTo>
                  <a:lnTo>
                    <a:pt x="3746" y="520"/>
                  </a:lnTo>
                  <a:lnTo>
                    <a:pt x="3467" y="495"/>
                  </a:lnTo>
                  <a:lnTo>
                    <a:pt x="3174" y="482"/>
                  </a:lnTo>
                  <a:lnTo>
                    <a:pt x="2933" y="139"/>
                  </a:lnTo>
                  <a:lnTo>
                    <a:pt x="2666" y="0"/>
                  </a:lnTo>
                  <a:lnTo>
                    <a:pt x="2628" y="139"/>
                  </a:lnTo>
                  <a:lnTo>
                    <a:pt x="2438" y="266"/>
                  </a:lnTo>
                  <a:lnTo>
                    <a:pt x="2438" y="495"/>
                  </a:lnTo>
                  <a:lnTo>
                    <a:pt x="1714" y="787"/>
                  </a:lnTo>
                  <a:lnTo>
                    <a:pt x="863" y="1358"/>
                  </a:lnTo>
                  <a:lnTo>
                    <a:pt x="317" y="1968"/>
                  </a:lnTo>
                  <a:lnTo>
                    <a:pt x="812" y="2514"/>
                  </a:lnTo>
                  <a:lnTo>
                    <a:pt x="0" y="2984"/>
                  </a:lnTo>
                  <a:lnTo>
                    <a:pt x="101" y="3695"/>
                  </a:lnTo>
                  <a:lnTo>
                    <a:pt x="190" y="4343"/>
                  </a:lnTo>
                  <a:lnTo>
                    <a:pt x="571" y="4686"/>
                  </a:lnTo>
                  <a:lnTo>
                    <a:pt x="1041" y="5130"/>
                  </a:lnTo>
                  <a:lnTo>
                    <a:pt x="2120" y="6121"/>
                  </a:lnTo>
                  <a:lnTo>
                    <a:pt x="3619" y="5067"/>
                  </a:lnTo>
                  <a:lnTo>
                    <a:pt x="4648" y="5867"/>
                  </a:lnTo>
                  <a:lnTo>
                    <a:pt x="6235" y="4483"/>
                  </a:lnTo>
                  <a:close/>
                </a:path>
              </a:pathLst>
            </a:custGeom>
            <a:ln w="3175">
              <a:solidFill>
                <a:srgbClr val="7B634B"/>
              </a:solidFill>
            </a:ln>
          </p:spPr>
          <p:txBody>
            <a:bodyPr wrap="square" lIns="0" tIns="0" rIns="0" bIns="0" rtlCol="0"/>
            <a:lstStyle/>
            <a:p>
              <a:endParaRPr/>
            </a:p>
          </p:txBody>
        </p:sp>
        <p:sp>
          <p:nvSpPr>
            <p:cNvPr id="7005" name="object 433">
              <a:extLst>
                <a:ext uri="{FF2B5EF4-FFF2-40B4-BE49-F238E27FC236}">
                  <a16:creationId xmlns:a16="http://schemas.microsoft.com/office/drawing/2014/main" id="{086C07B6-056D-4680-9679-40CC7834463A}"/>
                </a:ext>
              </a:extLst>
            </p:cNvPr>
            <p:cNvSpPr/>
            <p:nvPr/>
          </p:nvSpPr>
          <p:spPr>
            <a:xfrm>
              <a:off x="4024227" y="8243811"/>
              <a:ext cx="3539" cy="3090"/>
            </a:xfrm>
            <a:prstGeom prst="rect">
              <a:avLst/>
            </a:prstGeom>
            <a:blipFill>
              <a:blip r:embed="rId143" cstate="print"/>
              <a:stretch>
                <a:fillRect/>
              </a:stretch>
            </a:blipFill>
          </p:spPr>
          <p:txBody>
            <a:bodyPr wrap="square" lIns="0" tIns="0" rIns="0" bIns="0" rtlCol="0"/>
            <a:lstStyle/>
            <a:p>
              <a:endParaRPr/>
            </a:p>
          </p:txBody>
        </p:sp>
        <p:sp>
          <p:nvSpPr>
            <p:cNvPr id="7006" name="object 434">
              <a:extLst>
                <a:ext uri="{FF2B5EF4-FFF2-40B4-BE49-F238E27FC236}">
                  <a16:creationId xmlns:a16="http://schemas.microsoft.com/office/drawing/2014/main" id="{CD4962FC-DD13-47CC-935B-7915A09F98D0}"/>
                </a:ext>
              </a:extLst>
            </p:cNvPr>
            <p:cNvSpPr/>
            <p:nvPr/>
          </p:nvSpPr>
          <p:spPr>
            <a:xfrm>
              <a:off x="4024228" y="8243762"/>
              <a:ext cx="3810" cy="3175"/>
            </a:xfrm>
            <a:custGeom>
              <a:avLst/>
              <a:gdLst/>
              <a:ahLst/>
              <a:cxnLst/>
              <a:rect l="l" t="t" r="r" b="b"/>
              <a:pathLst>
                <a:path w="3810" h="3175">
                  <a:moveTo>
                    <a:pt x="2527" y="139"/>
                  </a:moveTo>
                  <a:lnTo>
                    <a:pt x="2654" y="279"/>
                  </a:lnTo>
                  <a:lnTo>
                    <a:pt x="3009" y="266"/>
                  </a:lnTo>
                  <a:lnTo>
                    <a:pt x="3187" y="457"/>
                  </a:lnTo>
                  <a:lnTo>
                    <a:pt x="3352" y="647"/>
                  </a:lnTo>
                  <a:lnTo>
                    <a:pt x="3200" y="685"/>
                  </a:lnTo>
                  <a:lnTo>
                    <a:pt x="3289" y="850"/>
                  </a:lnTo>
                  <a:lnTo>
                    <a:pt x="3429" y="939"/>
                  </a:lnTo>
                  <a:lnTo>
                    <a:pt x="3543" y="1320"/>
                  </a:lnTo>
                  <a:lnTo>
                    <a:pt x="3289" y="1282"/>
                  </a:lnTo>
                  <a:lnTo>
                    <a:pt x="3263" y="1587"/>
                  </a:lnTo>
                  <a:lnTo>
                    <a:pt x="3238" y="1828"/>
                  </a:lnTo>
                  <a:lnTo>
                    <a:pt x="3517" y="1943"/>
                  </a:lnTo>
                  <a:lnTo>
                    <a:pt x="3416" y="2222"/>
                  </a:lnTo>
                  <a:lnTo>
                    <a:pt x="3048" y="2184"/>
                  </a:lnTo>
                  <a:lnTo>
                    <a:pt x="3060" y="2514"/>
                  </a:lnTo>
                  <a:lnTo>
                    <a:pt x="2832" y="2616"/>
                  </a:lnTo>
                  <a:lnTo>
                    <a:pt x="2565" y="2743"/>
                  </a:lnTo>
                  <a:lnTo>
                    <a:pt x="2425" y="2552"/>
                  </a:lnTo>
                  <a:lnTo>
                    <a:pt x="2298" y="2400"/>
                  </a:lnTo>
                  <a:lnTo>
                    <a:pt x="2184" y="2806"/>
                  </a:lnTo>
                  <a:lnTo>
                    <a:pt x="1866" y="3136"/>
                  </a:lnTo>
                  <a:lnTo>
                    <a:pt x="1689" y="2565"/>
                  </a:lnTo>
                  <a:lnTo>
                    <a:pt x="1536" y="2527"/>
                  </a:lnTo>
                  <a:lnTo>
                    <a:pt x="1257" y="2654"/>
                  </a:lnTo>
                  <a:lnTo>
                    <a:pt x="876" y="2514"/>
                  </a:lnTo>
                  <a:lnTo>
                    <a:pt x="977" y="2247"/>
                  </a:lnTo>
                  <a:lnTo>
                    <a:pt x="889" y="2070"/>
                  </a:lnTo>
                  <a:lnTo>
                    <a:pt x="800" y="1892"/>
                  </a:lnTo>
                  <a:lnTo>
                    <a:pt x="0" y="1346"/>
                  </a:lnTo>
                  <a:lnTo>
                    <a:pt x="698" y="1333"/>
                  </a:lnTo>
                  <a:lnTo>
                    <a:pt x="736" y="1193"/>
                  </a:lnTo>
                  <a:lnTo>
                    <a:pt x="571" y="1092"/>
                  </a:lnTo>
                  <a:lnTo>
                    <a:pt x="508" y="927"/>
                  </a:lnTo>
                  <a:lnTo>
                    <a:pt x="330" y="825"/>
                  </a:lnTo>
                  <a:lnTo>
                    <a:pt x="406" y="635"/>
                  </a:lnTo>
                  <a:lnTo>
                    <a:pt x="736" y="660"/>
                  </a:lnTo>
                  <a:lnTo>
                    <a:pt x="939" y="520"/>
                  </a:lnTo>
                  <a:lnTo>
                    <a:pt x="850" y="381"/>
                  </a:lnTo>
                  <a:lnTo>
                    <a:pt x="1155" y="50"/>
                  </a:lnTo>
                  <a:lnTo>
                    <a:pt x="1358" y="177"/>
                  </a:lnTo>
                  <a:lnTo>
                    <a:pt x="1600" y="292"/>
                  </a:lnTo>
                  <a:lnTo>
                    <a:pt x="1638" y="0"/>
                  </a:lnTo>
                  <a:lnTo>
                    <a:pt x="2006" y="0"/>
                  </a:lnTo>
                  <a:lnTo>
                    <a:pt x="2197" y="139"/>
                  </a:lnTo>
                  <a:lnTo>
                    <a:pt x="2527" y="139"/>
                  </a:lnTo>
                  <a:close/>
                </a:path>
              </a:pathLst>
            </a:custGeom>
            <a:ln w="3175">
              <a:solidFill>
                <a:srgbClr val="7B634B"/>
              </a:solidFill>
            </a:ln>
          </p:spPr>
          <p:txBody>
            <a:bodyPr wrap="square" lIns="0" tIns="0" rIns="0" bIns="0" rtlCol="0"/>
            <a:lstStyle/>
            <a:p>
              <a:endParaRPr/>
            </a:p>
          </p:txBody>
        </p:sp>
        <p:sp>
          <p:nvSpPr>
            <p:cNvPr id="7007" name="object 435">
              <a:extLst>
                <a:ext uri="{FF2B5EF4-FFF2-40B4-BE49-F238E27FC236}">
                  <a16:creationId xmlns:a16="http://schemas.microsoft.com/office/drawing/2014/main" id="{0B65BCEC-C771-415C-8649-86AD13B8E446}"/>
                </a:ext>
              </a:extLst>
            </p:cNvPr>
            <p:cNvSpPr/>
            <p:nvPr/>
          </p:nvSpPr>
          <p:spPr>
            <a:xfrm>
              <a:off x="4014412" y="8227948"/>
              <a:ext cx="17302" cy="16014"/>
            </a:xfrm>
            <a:prstGeom prst="rect">
              <a:avLst/>
            </a:prstGeom>
            <a:blipFill>
              <a:blip r:embed="rId16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008" name="object 436">
              <a:extLst>
                <a:ext uri="{FF2B5EF4-FFF2-40B4-BE49-F238E27FC236}">
                  <a16:creationId xmlns:a16="http://schemas.microsoft.com/office/drawing/2014/main" id="{DA3BD04B-7987-4BD0-936B-594AE8FBCCDB}"/>
                </a:ext>
              </a:extLst>
            </p:cNvPr>
            <p:cNvSpPr/>
            <p:nvPr/>
          </p:nvSpPr>
          <p:spPr>
            <a:xfrm>
              <a:off x="4014417" y="8227690"/>
              <a:ext cx="17780" cy="16510"/>
            </a:xfrm>
            <a:custGeom>
              <a:avLst/>
              <a:gdLst/>
              <a:ahLst/>
              <a:cxnLst/>
              <a:rect l="l" t="t" r="r" b="b"/>
              <a:pathLst>
                <a:path w="17779" h="16509">
                  <a:moveTo>
                    <a:pt x="15608" y="10058"/>
                  </a:moveTo>
                  <a:lnTo>
                    <a:pt x="15430" y="9105"/>
                  </a:lnTo>
                  <a:lnTo>
                    <a:pt x="16319" y="7696"/>
                  </a:lnTo>
                  <a:lnTo>
                    <a:pt x="16573" y="6705"/>
                  </a:lnTo>
                  <a:lnTo>
                    <a:pt x="16852" y="5600"/>
                  </a:lnTo>
                  <a:lnTo>
                    <a:pt x="17297" y="4318"/>
                  </a:lnTo>
                  <a:lnTo>
                    <a:pt x="17157" y="3149"/>
                  </a:lnTo>
                  <a:lnTo>
                    <a:pt x="16459" y="2959"/>
                  </a:lnTo>
                  <a:lnTo>
                    <a:pt x="15468" y="3352"/>
                  </a:lnTo>
                  <a:lnTo>
                    <a:pt x="14706" y="3352"/>
                  </a:lnTo>
                  <a:lnTo>
                    <a:pt x="13728" y="3340"/>
                  </a:lnTo>
                  <a:lnTo>
                    <a:pt x="12903" y="3467"/>
                  </a:lnTo>
                  <a:lnTo>
                    <a:pt x="11988" y="3581"/>
                  </a:lnTo>
                  <a:lnTo>
                    <a:pt x="10109" y="3797"/>
                  </a:lnTo>
                  <a:lnTo>
                    <a:pt x="8000" y="1562"/>
                  </a:lnTo>
                  <a:lnTo>
                    <a:pt x="6553" y="660"/>
                  </a:lnTo>
                  <a:lnTo>
                    <a:pt x="5626" y="63"/>
                  </a:lnTo>
                  <a:lnTo>
                    <a:pt x="4838" y="0"/>
                  </a:lnTo>
                  <a:lnTo>
                    <a:pt x="4952" y="1384"/>
                  </a:lnTo>
                  <a:lnTo>
                    <a:pt x="4991" y="1917"/>
                  </a:lnTo>
                  <a:lnTo>
                    <a:pt x="5079" y="2590"/>
                  </a:lnTo>
                  <a:lnTo>
                    <a:pt x="5168" y="3124"/>
                  </a:lnTo>
                  <a:lnTo>
                    <a:pt x="5245" y="3517"/>
                  </a:lnTo>
                  <a:lnTo>
                    <a:pt x="5702" y="4076"/>
                  </a:lnTo>
                  <a:lnTo>
                    <a:pt x="5651" y="4457"/>
                  </a:lnTo>
                  <a:lnTo>
                    <a:pt x="5562" y="5422"/>
                  </a:lnTo>
                  <a:lnTo>
                    <a:pt x="3606" y="5892"/>
                  </a:lnTo>
                  <a:lnTo>
                    <a:pt x="2743" y="6311"/>
                  </a:lnTo>
                  <a:lnTo>
                    <a:pt x="1904" y="6731"/>
                  </a:lnTo>
                  <a:lnTo>
                    <a:pt x="939" y="7505"/>
                  </a:lnTo>
                  <a:lnTo>
                    <a:pt x="0" y="7632"/>
                  </a:lnTo>
                  <a:lnTo>
                    <a:pt x="3860" y="10579"/>
                  </a:lnTo>
                  <a:lnTo>
                    <a:pt x="4343" y="11341"/>
                  </a:lnTo>
                  <a:lnTo>
                    <a:pt x="4762" y="11976"/>
                  </a:lnTo>
                  <a:lnTo>
                    <a:pt x="4432" y="13081"/>
                  </a:lnTo>
                  <a:lnTo>
                    <a:pt x="4673" y="13830"/>
                  </a:lnTo>
                  <a:lnTo>
                    <a:pt x="4813" y="14274"/>
                  </a:lnTo>
                  <a:lnTo>
                    <a:pt x="5232" y="15582"/>
                  </a:lnTo>
                  <a:lnTo>
                    <a:pt x="5626" y="15836"/>
                  </a:lnTo>
                  <a:lnTo>
                    <a:pt x="6299" y="16268"/>
                  </a:lnTo>
                  <a:lnTo>
                    <a:pt x="8356" y="15379"/>
                  </a:lnTo>
                  <a:lnTo>
                    <a:pt x="9055" y="15151"/>
                  </a:lnTo>
                  <a:lnTo>
                    <a:pt x="9347" y="15062"/>
                  </a:lnTo>
                  <a:lnTo>
                    <a:pt x="9842" y="14859"/>
                  </a:lnTo>
                  <a:lnTo>
                    <a:pt x="10121" y="14693"/>
                  </a:lnTo>
                  <a:lnTo>
                    <a:pt x="10299" y="14592"/>
                  </a:lnTo>
                  <a:lnTo>
                    <a:pt x="10680" y="14160"/>
                  </a:lnTo>
                  <a:lnTo>
                    <a:pt x="10833" y="14122"/>
                  </a:lnTo>
                  <a:lnTo>
                    <a:pt x="11582" y="13919"/>
                  </a:lnTo>
                  <a:lnTo>
                    <a:pt x="12776" y="14312"/>
                  </a:lnTo>
                  <a:lnTo>
                    <a:pt x="13627" y="14300"/>
                  </a:lnTo>
                  <a:lnTo>
                    <a:pt x="14414" y="14300"/>
                  </a:lnTo>
                  <a:lnTo>
                    <a:pt x="15239" y="14363"/>
                  </a:lnTo>
                  <a:lnTo>
                    <a:pt x="16027" y="14287"/>
                  </a:lnTo>
                  <a:lnTo>
                    <a:pt x="16192" y="13716"/>
                  </a:lnTo>
                  <a:lnTo>
                    <a:pt x="15773" y="12509"/>
                  </a:lnTo>
                  <a:lnTo>
                    <a:pt x="15379" y="12065"/>
                  </a:lnTo>
                  <a:lnTo>
                    <a:pt x="15608" y="10058"/>
                  </a:lnTo>
                  <a:close/>
                </a:path>
              </a:pathLst>
            </a:custGeom>
            <a:ln w="3175">
              <a:solidFill>
                <a:srgbClr val="7B634B"/>
              </a:solidFill>
            </a:ln>
          </p:spPr>
          <p:txBody>
            <a:bodyPr wrap="square" lIns="0" tIns="0" rIns="0" bIns="0" rtlCol="0"/>
            <a:lstStyle/>
            <a:p>
              <a:endParaRPr/>
            </a:p>
          </p:txBody>
        </p:sp>
        <p:sp>
          <p:nvSpPr>
            <p:cNvPr id="7009" name="object 437">
              <a:extLst>
                <a:ext uri="{FF2B5EF4-FFF2-40B4-BE49-F238E27FC236}">
                  <a16:creationId xmlns:a16="http://schemas.microsoft.com/office/drawing/2014/main" id="{FE283066-414B-4658-8DC2-F12BC4B523BC}"/>
                </a:ext>
              </a:extLst>
            </p:cNvPr>
            <p:cNvSpPr/>
            <p:nvPr/>
          </p:nvSpPr>
          <p:spPr>
            <a:xfrm>
              <a:off x="4017988" y="8232101"/>
              <a:ext cx="11781" cy="9639"/>
            </a:xfrm>
            <a:prstGeom prst="rect">
              <a:avLst/>
            </a:prstGeom>
            <a:blipFill>
              <a:blip r:embed="rId14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010" name="object 438">
              <a:extLst>
                <a:ext uri="{FF2B5EF4-FFF2-40B4-BE49-F238E27FC236}">
                  <a16:creationId xmlns:a16="http://schemas.microsoft.com/office/drawing/2014/main" id="{728CC756-607A-441C-A297-50D144CA8137}"/>
                </a:ext>
              </a:extLst>
            </p:cNvPr>
            <p:cNvSpPr/>
            <p:nvPr/>
          </p:nvSpPr>
          <p:spPr>
            <a:xfrm>
              <a:off x="4017979" y="8231764"/>
              <a:ext cx="12065" cy="10160"/>
            </a:xfrm>
            <a:custGeom>
              <a:avLst/>
              <a:gdLst/>
              <a:ahLst/>
              <a:cxnLst/>
              <a:rect l="l" t="t" r="r" b="b"/>
              <a:pathLst>
                <a:path w="12064" h="10159">
                  <a:moveTo>
                    <a:pt x="9778" y="1955"/>
                  </a:moveTo>
                  <a:lnTo>
                    <a:pt x="10058" y="2336"/>
                  </a:lnTo>
                  <a:lnTo>
                    <a:pt x="10566" y="2413"/>
                  </a:lnTo>
                  <a:lnTo>
                    <a:pt x="10858" y="2844"/>
                  </a:lnTo>
                  <a:lnTo>
                    <a:pt x="11201" y="3314"/>
                  </a:lnTo>
                  <a:lnTo>
                    <a:pt x="11048" y="3644"/>
                  </a:lnTo>
                  <a:lnTo>
                    <a:pt x="11087" y="4140"/>
                  </a:lnTo>
                  <a:lnTo>
                    <a:pt x="11137" y="4673"/>
                  </a:lnTo>
                  <a:lnTo>
                    <a:pt x="10972" y="4584"/>
                  </a:lnTo>
                  <a:lnTo>
                    <a:pt x="11315" y="5143"/>
                  </a:lnTo>
                  <a:lnTo>
                    <a:pt x="11544" y="5524"/>
                  </a:lnTo>
                  <a:lnTo>
                    <a:pt x="11785" y="5727"/>
                  </a:lnTo>
                  <a:lnTo>
                    <a:pt x="11785" y="6172"/>
                  </a:lnTo>
                  <a:lnTo>
                    <a:pt x="11556" y="6134"/>
                  </a:lnTo>
                  <a:lnTo>
                    <a:pt x="11188" y="6273"/>
                  </a:lnTo>
                  <a:lnTo>
                    <a:pt x="10947" y="6235"/>
                  </a:lnTo>
                  <a:lnTo>
                    <a:pt x="10972" y="6400"/>
                  </a:lnTo>
                  <a:lnTo>
                    <a:pt x="10858" y="6667"/>
                  </a:lnTo>
                  <a:lnTo>
                    <a:pt x="10896" y="6845"/>
                  </a:lnTo>
                  <a:lnTo>
                    <a:pt x="9436" y="6769"/>
                  </a:lnTo>
                  <a:lnTo>
                    <a:pt x="10236" y="7569"/>
                  </a:lnTo>
                  <a:lnTo>
                    <a:pt x="10198" y="8178"/>
                  </a:lnTo>
                  <a:lnTo>
                    <a:pt x="9855" y="8293"/>
                  </a:lnTo>
                  <a:lnTo>
                    <a:pt x="9296" y="7962"/>
                  </a:lnTo>
                  <a:lnTo>
                    <a:pt x="9093" y="8026"/>
                  </a:lnTo>
                  <a:lnTo>
                    <a:pt x="8420" y="8242"/>
                  </a:lnTo>
                  <a:lnTo>
                    <a:pt x="8966" y="8483"/>
                  </a:lnTo>
                  <a:lnTo>
                    <a:pt x="8610" y="8851"/>
                  </a:lnTo>
                  <a:lnTo>
                    <a:pt x="7797" y="9677"/>
                  </a:lnTo>
                  <a:lnTo>
                    <a:pt x="7467" y="8674"/>
                  </a:lnTo>
                  <a:lnTo>
                    <a:pt x="6896" y="8382"/>
                  </a:lnTo>
                  <a:lnTo>
                    <a:pt x="5549" y="7683"/>
                  </a:lnTo>
                  <a:lnTo>
                    <a:pt x="4114" y="9880"/>
                  </a:lnTo>
                  <a:lnTo>
                    <a:pt x="2806" y="9982"/>
                  </a:lnTo>
                  <a:lnTo>
                    <a:pt x="2603" y="9156"/>
                  </a:lnTo>
                  <a:lnTo>
                    <a:pt x="2666" y="8890"/>
                  </a:lnTo>
                  <a:lnTo>
                    <a:pt x="2349" y="8216"/>
                  </a:lnTo>
                  <a:lnTo>
                    <a:pt x="2031" y="7531"/>
                  </a:lnTo>
                  <a:lnTo>
                    <a:pt x="1320" y="7315"/>
                  </a:lnTo>
                  <a:lnTo>
                    <a:pt x="990" y="6654"/>
                  </a:lnTo>
                  <a:lnTo>
                    <a:pt x="812" y="6299"/>
                  </a:lnTo>
                  <a:lnTo>
                    <a:pt x="914" y="5956"/>
                  </a:lnTo>
                  <a:lnTo>
                    <a:pt x="723" y="5588"/>
                  </a:lnTo>
                  <a:lnTo>
                    <a:pt x="558" y="5283"/>
                  </a:lnTo>
                  <a:lnTo>
                    <a:pt x="25" y="5080"/>
                  </a:lnTo>
                  <a:lnTo>
                    <a:pt x="25" y="4635"/>
                  </a:lnTo>
                  <a:lnTo>
                    <a:pt x="0" y="3568"/>
                  </a:lnTo>
                  <a:lnTo>
                    <a:pt x="1193" y="4203"/>
                  </a:lnTo>
                  <a:lnTo>
                    <a:pt x="1828" y="3708"/>
                  </a:lnTo>
                  <a:lnTo>
                    <a:pt x="1676" y="3175"/>
                  </a:lnTo>
                  <a:lnTo>
                    <a:pt x="1282" y="2794"/>
                  </a:lnTo>
                  <a:lnTo>
                    <a:pt x="1206" y="2222"/>
                  </a:lnTo>
                  <a:lnTo>
                    <a:pt x="1968" y="1866"/>
                  </a:lnTo>
                  <a:lnTo>
                    <a:pt x="2743" y="2425"/>
                  </a:lnTo>
                  <a:lnTo>
                    <a:pt x="3276" y="1790"/>
                  </a:lnTo>
                  <a:lnTo>
                    <a:pt x="3721" y="1257"/>
                  </a:lnTo>
                  <a:lnTo>
                    <a:pt x="3505" y="0"/>
                  </a:lnTo>
                  <a:lnTo>
                    <a:pt x="4813" y="431"/>
                  </a:lnTo>
                  <a:lnTo>
                    <a:pt x="5143" y="546"/>
                  </a:lnTo>
                  <a:lnTo>
                    <a:pt x="5206" y="1003"/>
                  </a:lnTo>
                  <a:lnTo>
                    <a:pt x="5651" y="1117"/>
                  </a:lnTo>
                  <a:lnTo>
                    <a:pt x="6388" y="1308"/>
                  </a:lnTo>
                  <a:lnTo>
                    <a:pt x="6057" y="939"/>
                  </a:lnTo>
                  <a:lnTo>
                    <a:pt x="6654" y="660"/>
                  </a:lnTo>
                  <a:lnTo>
                    <a:pt x="7302" y="368"/>
                  </a:lnTo>
                  <a:lnTo>
                    <a:pt x="8420" y="584"/>
                  </a:lnTo>
                  <a:lnTo>
                    <a:pt x="8877" y="1066"/>
                  </a:lnTo>
                  <a:lnTo>
                    <a:pt x="9778" y="1968"/>
                  </a:lnTo>
                  <a:close/>
                </a:path>
              </a:pathLst>
            </a:custGeom>
            <a:ln w="3175">
              <a:solidFill>
                <a:srgbClr val="7B634B"/>
              </a:solidFill>
            </a:ln>
          </p:spPr>
          <p:txBody>
            <a:bodyPr wrap="square" lIns="0" tIns="0" rIns="0" bIns="0" rtlCol="0"/>
            <a:lstStyle/>
            <a:p>
              <a:endParaRPr/>
            </a:p>
          </p:txBody>
        </p:sp>
        <p:sp>
          <p:nvSpPr>
            <p:cNvPr id="7011" name="object 439">
              <a:extLst>
                <a:ext uri="{FF2B5EF4-FFF2-40B4-BE49-F238E27FC236}">
                  <a16:creationId xmlns:a16="http://schemas.microsoft.com/office/drawing/2014/main" id="{DCCA48F7-7B2A-4F9B-8D1D-7F7E79567C01}"/>
                </a:ext>
              </a:extLst>
            </p:cNvPr>
            <p:cNvSpPr/>
            <p:nvPr/>
          </p:nvSpPr>
          <p:spPr>
            <a:xfrm>
              <a:off x="3989379" y="8263687"/>
              <a:ext cx="25928" cy="39369"/>
            </a:xfrm>
            <a:prstGeom prst="rect">
              <a:avLst/>
            </a:prstGeom>
            <a:blipFill>
              <a:blip r:embed="rId16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012" name="object 440">
              <a:extLst>
                <a:ext uri="{FF2B5EF4-FFF2-40B4-BE49-F238E27FC236}">
                  <a16:creationId xmlns:a16="http://schemas.microsoft.com/office/drawing/2014/main" id="{7091E368-F728-4481-A2AC-AFAA3E73A1BF}"/>
                </a:ext>
              </a:extLst>
            </p:cNvPr>
            <p:cNvSpPr/>
            <p:nvPr/>
          </p:nvSpPr>
          <p:spPr>
            <a:xfrm>
              <a:off x="3989379" y="8263681"/>
              <a:ext cx="26034" cy="40005"/>
            </a:xfrm>
            <a:custGeom>
              <a:avLst/>
              <a:gdLst/>
              <a:ahLst/>
              <a:cxnLst/>
              <a:rect l="l" t="t" r="r" b="b"/>
              <a:pathLst>
                <a:path w="26035" h="40004">
                  <a:moveTo>
                    <a:pt x="25933" y="190"/>
                  </a:moveTo>
                  <a:lnTo>
                    <a:pt x="25704" y="888"/>
                  </a:lnTo>
                  <a:lnTo>
                    <a:pt x="25222" y="1269"/>
                  </a:lnTo>
                  <a:lnTo>
                    <a:pt x="24777" y="1841"/>
                  </a:lnTo>
                  <a:lnTo>
                    <a:pt x="24231" y="2552"/>
                  </a:lnTo>
                  <a:lnTo>
                    <a:pt x="23621" y="3467"/>
                  </a:lnTo>
                  <a:lnTo>
                    <a:pt x="23380" y="4368"/>
                  </a:lnTo>
                  <a:lnTo>
                    <a:pt x="22910" y="6095"/>
                  </a:lnTo>
                  <a:lnTo>
                    <a:pt x="22275" y="7632"/>
                  </a:lnTo>
                  <a:lnTo>
                    <a:pt x="21475" y="9296"/>
                  </a:lnTo>
                  <a:lnTo>
                    <a:pt x="20650" y="11010"/>
                  </a:lnTo>
                  <a:lnTo>
                    <a:pt x="19824" y="12776"/>
                  </a:lnTo>
                  <a:lnTo>
                    <a:pt x="18834" y="14427"/>
                  </a:lnTo>
                  <a:lnTo>
                    <a:pt x="18326" y="15278"/>
                  </a:lnTo>
                  <a:lnTo>
                    <a:pt x="17564" y="16065"/>
                  </a:lnTo>
                  <a:lnTo>
                    <a:pt x="17043" y="16878"/>
                  </a:lnTo>
                  <a:lnTo>
                    <a:pt x="16586" y="17576"/>
                  </a:lnTo>
                  <a:lnTo>
                    <a:pt x="16421" y="18465"/>
                  </a:lnTo>
                  <a:lnTo>
                    <a:pt x="15989" y="19202"/>
                  </a:lnTo>
                  <a:lnTo>
                    <a:pt x="14935" y="21069"/>
                  </a:lnTo>
                  <a:lnTo>
                    <a:pt x="12661" y="22351"/>
                  </a:lnTo>
                  <a:lnTo>
                    <a:pt x="11137" y="23863"/>
                  </a:lnTo>
                  <a:lnTo>
                    <a:pt x="9702" y="25260"/>
                  </a:lnTo>
                  <a:lnTo>
                    <a:pt x="8737" y="27076"/>
                  </a:lnTo>
                  <a:lnTo>
                    <a:pt x="7924" y="28892"/>
                  </a:lnTo>
                  <a:lnTo>
                    <a:pt x="7035" y="30886"/>
                  </a:lnTo>
                  <a:lnTo>
                    <a:pt x="5994" y="32816"/>
                  </a:lnTo>
                  <a:lnTo>
                    <a:pt x="5041" y="34721"/>
                  </a:lnTo>
                  <a:lnTo>
                    <a:pt x="4622" y="35547"/>
                  </a:lnTo>
                  <a:lnTo>
                    <a:pt x="4279" y="36360"/>
                  </a:lnTo>
                  <a:lnTo>
                    <a:pt x="3886" y="37185"/>
                  </a:lnTo>
                  <a:lnTo>
                    <a:pt x="3708" y="37579"/>
                  </a:lnTo>
                  <a:lnTo>
                    <a:pt x="3111" y="39242"/>
                  </a:lnTo>
                  <a:lnTo>
                    <a:pt x="2679" y="39293"/>
                  </a:lnTo>
                  <a:lnTo>
                    <a:pt x="1943" y="39382"/>
                  </a:lnTo>
                  <a:lnTo>
                    <a:pt x="1168" y="34823"/>
                  </a:lnTo>
                  <a:lnTo>
                    <a:pt x="1117" y="34289"/>
                  </a:lnTo>
                  <a:lnTo>
                    <a:pt x="825" y="31661"/>
                  </a:lnTo>
                  <a:lnTo>
                    <a:pt x="393" y="29006"/>
                  </a:lnTo>
                  <a:lnTo>
                    <a:pt x="190" y="26365"/>
                  </a:lnTo>
                  <a:lnTo>
                    <a:pt x="0" y="23799"/>
                  </a:lnTo>
                  <a:lnTo>
                    <a:pt x="571" y="21297"/>
                  </a:lnTo>
                  <a:lnTo>
                    <a:pt x="571" y="18732"/>
                  </a:lnTo>
                  <a:lnTo>
                    <a:pt x="571" y="16357"/>
                  </a:lnTo>
                  <a:lnTo>
                    <a:pt x="1003" y="14223"/>
                  </a:lnTo>
                  <a:lnTo>
                    <a:pt x="5727" y="6172"/>
                  </a:lnTo>
                  <a:lnTo>
                    <a:pt x="6159" y="5880"/>
                  </a:lnTo>
                  <a:lnTo>
                    <a:pt x="6565" y="5600"/>
                  </a:lnTo>
                  <a:lnTo>
                    <a:pt x="6984" y="5168"/>
                  </a:lnTo>
                  <a:lnTo>
                    <a:pt x="7340" y="4914"/>
                  </a:lnTo>
                  <a:lnTo>
                    <a:pt x="18199" y="1765"/>
                  </a:lnTo>
                  <a:lnTo>
                    <a:pt x="21983" y="609"/>
                  </a:lnTo>
                  <a:lnTo>
                    <a:pt x="22644" y="406"/>
                  </a:lnTo>
                  <a:lnTo>
                    <a:pt x="23647" y="431"/>
                  </a:lnTo>
                  <a:lnTo>
                    <a:pt x="24206" y="0"/>
                  </a:lnTo>
                  <a:lnTo>
                    <a:pt x="25933" y="190"/>
                  </a:lnTo>
                  <a:close/>
                </a:path>
              </a:pathLst>
            </a:custGeom>
            <a:ln w="3175">
              <a:solidFill>
                <a:srgbClr val="4C803E"/>
              </a:solidFill>
            </a:ln>
          </p:spPr>
          <p:txBody>
            <a:bodyPr wrap="square" lIns="0" tIns="0" rIns="0" bIns="0" rtlCol="0"/>
            <a:lstStyle/>
            <a:p>
              <a:endParaRPr/>
            </a:p>
          </p:txBody>
        </p:sp>
        <p:sp>
          <p:nvSpPr>
            <p:cNvPr id="7013" name="object 441">
              <a:extLst>
                <a:ext uri="{FF2B5EF4-FFF2-40B4-BE49-F238E27FC236}">
                  <a16:creationId xmlns:a16="http://schemas.microsoft.com/office/drawing/2014/main" id="{6D5FF92F-24C5-4677-880B-5C80C5FF6EE8}"/>
                </a:ext>
              </a:extLst>
            </p:cNvPr>
            <p:cNvSpPr/>
            <p:nvPr/>
          </p:nvSpPr>
          <p:spPr>
            <a:xfrm>
              <a:off x="3995115" y="8261222"/>
              <a:ext cx="30765" cy="26720"/>
            </a:xfrm>
            <a:prstGeom prst="rect">
              <a:avLst/>
            </a:prstGeom>
            <a:blipFill>
              <a:blip r:embed="rId16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014" name="object 442">
              <a:extLst>
                <a:ext uri="{FF2B5EF4-FFF2-40B4-BE49-F238E27FC236}">
                  <a16:creationId xmlns:a16="http://schemas.microsoft.com/office/drawing/2014/main" id="{D628320C-69F1-4BC8-8CCF-89D2C3235E06}"/>
                </a:ext>
              </a:extLst>
            </p:cNvPr>
            <p:cNvSpPr/>
            <p:nvPr/>
          </p:nvSpPr>
          <p:spPr>
            <a:xfrm>
              <a:off x="3995116" y="8258185"/>
              <a:ext cx="31115" cy="29845"/>
            </a:xfrm>
            <a:custGeom>
              <a:avLst/>
              <a:gdLst/>
              <a:ahLst/>
              <a:cxnLst/>
              <a:rect l="l" t="t" r="r" b="b"/>
              <a:pathLst>
                <a:path w="31114" h="29845">
                  <a:moveTo>
                    <a:pt x="0" y="29768"/>
                  </a:moveTo>
                  <a:lnTo>
                    <a:pt x="6527" y="17767"/>
                  </a:lnTo>
                  <a:lnTo>
                    <a:pt x="14503" y="10477"/>
                  </a:lnTo>
                  <a:lnTo>
                    <a:pt x="25958" y="0"/>
                  </a:lnTo>
                  <a:lnTo>
                    <a:pt x="29222" y="6248"/>
                  </a:lnTo>
                  <a:lnTo>
                    <a:pt x="29997" y="5689"/>
                  </a:lnTo>
                  <a:lnTo>
                    <a:pt x="30759" y="5118"/>
                  </a:lnTo>
                  <a:lnTo>
                    <a:pt x="28511" y="3924"/>
                  </a:lnTo>
                  <a:lnTo>
                    <a:pt x="27876" y="3784"/>
                  </a:lnTo>
                  <a:lnTo>
                    <a:pt x="27254" y="3644"/>
                  </a:lnTo>
                  <a:lnTo>
                    <a:pt x="0" y="29768"/>
                  </a:lnTo>
                  <a:close/>
                </a:path>
              </a:pathLst>
            </a:custGeom>
            <a:ln w="3175">
              <a:solidFill>
                <a:srgbClr val="4C803E"/>
              </a:solidFill>
            </a:ln>
          </p:spPr>
          <p:txBody>
            <a:bodyPr wrap="square" lIns="0" tIns="0" rIns="0" bIns="0" rtlCol="0"/>
            <a:lstStyle/>
            <a:p>
              <a:endParaRPr/>
            </a:p>
          </p:txBody>
        </p:sp>
        <p:sp>
          <p:nvSpPr>
            <p:cNvPr id="7015" name="object 443">
              <a:extLst>
                <a:ext uri="{FF2B5EF4-FFF2-40B4-BE49-F238E27FC236}">
                  <a16:creationId xmlns:a16="http://schemas.microsoft.com/office/drawing/2014/main" id="{906D5AD9-EDB2-4009-BE8C-8C57EA9DBB5F}"/>
                </a:ext>
              </a:extLst>
            </p:cNvPr>
            <p:cNvSpPr/>
            <p:nvPr/>
          </p:nvSpPr>
          <p:spPr>
            <a:xfrm>
              <a:off x="4069740" y="8333155"/>
              <a:ext cx="19024" cy="58458"/>
            </a:xfrm>
            <a:prstGeom prst="rect">
              <a:avLst/>
            </a:prstGeom>
            <a:blipFill>
              <a:blip r:embed="rId16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016" name="object 444">
              <a:extLst>
                <a:ext uri="{FF2B5EF4-FFF2-40B4-BE49-F238E27FC236}">
                  <a16:creationId xmlns:a16="http://schemas.microsoft.com/office/drawing/2014/main" id="{9132BB08-762C-4A2F-B238-479E96ADB9AE}"/>
                </a:ext>
              </a:extLst>
            </p:cNvPr>
            <p:cNvSpPr/>
            <p:nvPr/>
          </p:nvSpPr>
          <p:spPr>
            <a:xfrm>
              <a:off x="4069642" y="8333159"/>
              <a:ext cx="19685" cy="59055"/>
            </a:xfrm>
            <a:custGeom>
              <a:avLst/>
              <a:gdLst/>
              <a:ahLst/>
              <a:cxnLst/>
              <a:rect l="l" t="t" r="r" b="b"/>
              <a:pathLst>
                <a:path w="19685" h="59054">
                  <a:moveTo>
                    <a:pt x="3606" y="0"/>
                  </a:moveTo>
                  <a:lnTo>
                    <a:pt x="3568" y="507"/>
                  </a:lnTo>
                  <a:lnTo>
                    <a:pt x="3327" y="1003"/>
                  </a:lnTo>
                  <a:lnTo>
                    <a:pt x="3263" y="1511"/>
                  </a:lnTo>
                  <a:lnTo>
                    <a:pt x="3200" y="2108"/>
                  </a:lnTo>
                  <a:lnTo>
                    <a:pt x="3365" y="2641"/>
                  </a:lnTo>
                  <a:lnTo>
                    <a:pt x="3416" y="3225"/>
                  </a:lnTo>
                  <a:lnTo>
                    <a:pt x="3517" y="4317"/>
                  </a:lnTo>
                  <a:lnTo>
                    <a:pt x="3378" y="5397"/>
                  </a:lnTo>
                  <a:lnTo>
                    <a:pt x="3187" y="6451"/>
                  </a:lnTo>
                  <a:lnTo>
                    <a:pt x="3009" y="7442"/>
                  </a:lnTo>
                  <a:lnTo>
                    <a:pt x="2730" y="8458"/>
                  </a:lnTo>
                  <a:lnTo>
                    <a:pt x="2666" y="9474"/>
                  </a:lnTo>
                  <a:lnTo>
                    <a:pt x="2565" y="10858"/>
                  </a:lnTo>
                  <a:lnTo>
                    <a:pt x="2590" y="12230"/>
                  </a:lnTo>
                  <a:lnTo>
                    <a:pt x="2425" y="13614"/>
                  </a:lnTo>
                  <a:lnTo>
                    <a:pt x="2146" y="16103"/>
                  </a:lnTo>
                  <a:lnTo>
                    <a:pt x="1689" y="18694"/>
                  </a:lnTo>
                  <a:lnTo>
                    <a:pt x="952" y="21043"/>
                  </a:lnTo>
                  <a:lnTo>
                    <a:pt x="101" y="23774"/>
                  </a:lnTo>
                  <a:lnTo>
                    <a:pt x="12" y="26403"/>
                  </a:lnTo>
                  <a:lnTo>
                    <a:pt x="12" y="29248"/>
                  </a:lnTo>
                  <a:lnTo>
                    <a:pt x="0" y="32562"/>
                  </a:lnTo>
                  <a:lnTo>
                    <a:pt x="1282" y="35623"/>
                  </a:lnTo>
                  <a:lnTo>
                    <a:pt x="1663" y="38861"/>
                  </a:lnTo>
                  <a:lnTo>
                    <a:pt x="1816" y="40017"/>
                  </a:lnTo>
                  <a:lnTo>
                    <a:pt x="1650" y="41160"/>
                  </a:lnTo>
                  <a:lnTo>
                    <a:pt x="1943" y="42316"/>
                  </a:lnTo>
                  <a:lnTo>
                    <a:pt x="2425" y="44234"/>
                  </a:lnTo>
                  <a:lnTo>
                    <a:pt x="3111" y="45935"/>
                  </a:lnTo>
                  <a:lnTo>
                    <a:pt x="3276" y="47929"/>
                  </a:lnTo>
                  <a:lnTo>
                    <a:pt x="3390" y="49263"/>
                  </a:lnTo>
                  <a:lnTo>
                    <a:pt x="3441" y="50609"/>
                  </a:lnTo>
                  <a:lnTo>
                    <a:pt x="3568" y="51930"/>
                  </a:lnTo>
                  <a:lnTo>
                    <a:pt x="3644" y="52819"/>
                  </a:lnTo>
                  <a:lnTo>
                    <a:pt x="3505" y="53733"/>
                  </a:lnTo>
                  <a:lnTo>
                    <a:pt x="3644" y="54609"/>
                  </a:lnTo>
                  <a:lnTo>
                    <a:pt x="3759" y="55206"/>
                  </a:lnTo>
                  <a:lnTo>
                    <a:pt x="3873" y="57289"/>
                  </a:lnTo>
                  <a:lnTo>
                    <a:pt x="4394" y="57683"/>
                  </a:lnTo>
                  <a:lnTo>
                    <a:pt x="5397" y="58445"/>
                  </a:lnTo>
                  <a:lnTo>
                    <a:pt x="6578" y="55333"/>
                  </a:lnTo>
                  <a:lnTo>
                    <a:pt x="6883" y="54648"/>
                  </a:lnTo>
                  <a:lnTo>
                    <a:pt x="7632" y="52920"/>
                  </a:lnTo>
                  <a:lnTo>
                    <a:pt x="8610" y="51307"/>
                  </a:lnTo>
                  <a:lnTo>
                    <a:pt x="9524" y="49669"/>
                  </a:lnTo>
                  <a:lnTo>
                    <a:pt x="10375" y="48120"/>
                  </a:lnTo>
                  <a:lnTo>
                    <a:pt x="11442" y="46710"/>
                  </a:lnTo>
                  <a:lnTo>
                    <a:pt x="12331" y="45199"/>
                  </a:lnTo>
                  <a:lnTo>
                    <a:pt x="12979" y="44107"/>
                  </a:lnTo>
                  <a:lnTo>
                    <a:pt x="13792" y="43433"/>
                  </a:lnTo>
                  <a:lnTo>
                    <a:pt x="14617" y="42506"/>
                  </a:lnTo>
                  <a:lnTo>
                    <a:pt x="16052" y="40893"/>
                  </a:lnTo>
                  <a:lnTo>
                    <a:pt x="16471" y="38811"/>
                  </a:lnTo>
                  <a:lnTo>
                    <a:pt x="16852" y="36753"/>
                  </a:lnTo>
                  <a:lnTo>
                    <a:pt x="17030" y="35763"/>
                  </a:lnTo>
                  <a:lnTo>
                    <a:pt x="17373" y="35051"/>
                  </a:lnTo>
                  <a:lnTo>
                    <a:pt x="17691" y="34099"/>
                  </a:lnTo>
                  <a:lnTo>
                    <a:pt x="18122" y="32842"/>
                  </a:lnTo>
                  <a:lnTo>
                    <a:pt x="18110" y="31635"/>
                  </a:lnTo>
                  <a:lnTo>
                    <a:pt x="18351" y="30352"/>
                  </a:lnTo>
                  <a:lnTo>
                    <a:pt x="18872" y="27660"/>
                  </a:lnTo>
                  <a:lnTo>
                    <a:pt x="19113" y="25298"/>
                  </a:lnTo>
                  <a:lnTo>
                    <a:pt x="18643" y="22580"/>
                  </a:lnTo>
                  <a:lnTo>
                    <a:pt x="18440" y="21386"/>
                  </a:lnTo>
                  <a:lnTo>
                    <a:pt x="18414" y="20180"/>
                  </a:lnTo>
                  <a:lnTo>
                    <a:pt x="18084" y="19024"/>
                  </a:lnTo>
                  <a:lnTo>
                    <a:pt x="17678" y="17589"/>
                  </a:lnTo>
                  <a:lnTo>
                    <a:pt x="16916" y="16205"/>
                  </a:lnTo>
                  <a:lnTo>
                    <a:pt x="16332" y="14846"/>
                  </a:lnTo>
                  <a:lnTo>
                    <a:pt x="15354" y="12585"/>
                  </a:lnTo>
                  <a:lnTo>
                    <a:pt x="14198" y="10312"/>
                  </a:lnTo>
                  <a:lnTo>
                    <a:pt x="12725" y="8356"/>
                  </a:lnTo>
                  <a:lnTo>
                    <a:pt x="10629" y="5600"/>
                  </a:lnTo>
                  <a:lnTo>
                    <a:pt x="8851" y="1701"/>
                  </a:lnTo>
                  <a:lnTo>
                    <a:pt x="5499" y="380"/>
                  </a:lnTo>
                  <a:lnTo>
                    <a:pt x="3594" y="12"/>
                  </a:lnTo>
                  <a:close/>
                </a:path>
              </a:pathLst>
            </a:custGeom>
            <a:ln w="3175">
              <a:solidFill>
                <a:srgbClr val="4C803E"/>
              </a:solidFill>
            </a:ln>
          </p:spPr>
          <p:txBody>
            <a:bodyPr wrap="square" lIns="0" tIns="0" rIns="0" bIns="0" rtlCol="0"/>
            <a:lstStyle/>
            <a:p>
              <a:endParaRPr/>
            </a:p>
          </p:txBody>
        </p:sp>
        <p:sp>
          <p:nvSpPr>
            <p:cNvPr id="7017" name="object 445">
              <a:extLst>
                <a:ext uri="{FF2B5EF4-FFF2-40B4-BE49-F238E27FC236}">
                  <a16:creationId xmlns:a16="http://schemas.microsoft.com/office/drawing/2014/main" id="{1D9A78FB-BAEC-4DF2-A9DB-70CEB4EB776A}"/>
                </a:ext>
              </a:extLst>
            </p:cNvPr>
            <p:cNvSpPr/>
            <p:nvPr/>
          </p:nvSpPr>
          <p:spPr>
            <a:xfrm>
              <a:off x="4069117" y="8328038"/>
              <a:ext cx="10298" cy="52170"/>
            </a:xfrm>
            <a:prstGeom prst="rect">
              <a:avLst/>
            </a:prstGeom>
            <a:blipFill>
              <a:blip r:embed="rId17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018" name="object 446">
              <a:extLst>
                <a:ext uri="{FF2B5EF4-FFF2-40B4-BE49-F238E27FC236}">
                  <a16:creationId xmlns:a16="http://schemas.microsoft.com/office/drawing/2014/main" id="{2AD60190-FB0E-49A7-B9B1-8CF2522B8B6C}"/>
                </a:ext>
              </a:extLst>
            </p:cNvPr>
            <p:cNvSpPr/>
            <p:nvPr/>
          </p:nvSpPr>
          <p:spPr>
            <a:xfrm>
              <a:off x="4068990" y="8328036"/>
              <a:ext cx="9525" cy="52705"/>
            </a:xfrm>
            <a:custGeom>
              <a:avLst/>
              <a:gdLst/>
              <a:ahLst/>
              <a:cxnLst/>
              <a:rect l="l" t="t" r="r" b="b"/>
              <a:pathLst>
                <a:path w="9525" h="52704">
                  <a:moveTo>
                    <a:pt x="6540" y="52171"/>
                  </a:moveTo>
                  <a:lnTo>
                    <a:pt x="7837" y="41159"/>
                  </a:lnTo>
                  <a:lnTo>
                    <a:pt x="8388" y="33985"/>
                  </a:lnTo>
                  <a:lnTo>
                    <a:pt x="8301" y="27497"/>
                  </a:lnTo>
                  <a:lnTo>
                    <a:pt x="7683" y="18542"/>
                  </a:lnTo>
                  <a:lnTo>
                    <a:pt x="6540" y="3556"/>
                  </a:lnTo>
                  <a:lnTo>
                    <a:pt x="279" y="571"/>
                  </a:lnTo>
                  <a:lnTo>
                    <a:pt x="0" y="0"/>
                  </a:lnTo>
                  <a:lnTo>
                    <a:pt x="749" y="381"/>
                  </a:lnTo>
                  <a:lnTo>
                    <a:pt x="1511" y="762"/>
                  </a:lnTo>
                  <a:lnTo>
                    <a:pt x="5587" y="0"/>
                  </a:lnTo>
                  <a:lnTo>
                    <a:pt x="8293" y="15468"/>
                  </a:lnTo>
                  <a:lnTo>
                    <a:pt x="9342" y="28736"/>
                  </a:lnTo>
                  <a:lnTo>
                    <a:pt x="8593" y="40516"/>
                  </a:lnTo>
                  <a:lnTo>
                    <a:pt x="7255" y="48947"/>
                  </a:lnTo>
                  <a:lnTo>
                    <a:pt x="6540" y="52171"/>
                  </a:lnTo>
                  <a:close/>
                </a:path>
              </a:pathLst>
            </a:custGeom>
            <a:ln w="3175">
              <a:solidFill>
                <a:srgbClr val="4C803E"/>
              </a:solidFill>
            </a:ln>
          </p:spPr>
          <p:txBody>
            <a:bodyPr wrap="square" lIns="0" tIns="0" rIns="0" bIns="0" rtlCol="0"/>
            <a:lstStyle/>
            <a:p>
              <a:endParaRPr/>
            </a:p>
          </p:txBody>
        </p:sp>
        <p:sp>
          <p:nvSpPr>
            <p:cNvPr id="7019" name="object 447">
              <a:extLst>
                <a:ext uri="{FF2B5EF4-FFF2-40B4-BE49-F238E27FC236}">
                  <a16:creationId xmlns:a16="http://schemas.microsoft.com/office/drawing/2014/main" id="{138CC730-58D4-4ED5-810C-76686BF4BD2C}"/>
                </a:ext>
              </a:extLst>
            </p:cNvPr>
            <p:cNvSpPr/>
            <p:nvPr/>
          </p:nvSpPr>
          <p:spPr>
            <a:xfrm>
              <a:off x="4023055" y="8303500"/>
              <a:ext cx="39979" cy="27149"/>
            </a:xfrm>
            <a:prstGeom prst="rect">
              <a:avLst/>
            </a:prstGeom>
            <a:blipFill>
              <a:blip r:embed="rId17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020" name="object 448">
              <a:extLst>
                <a:ext uri="{FF2B5EF4-FFF2-40B4-BE49-F238E27FC236}">
                  <a16:creationId xmlns:a16="http://schemas.microsoft.com/office/drawing/2014/main" id="{55D02A1E-6B3C-412F-B8FC-94D4A16BB43B}"/>
                </a:ext>
              </a:extLst>
            </p:cNvPr>
            <p:cNvSpPr/>
            <p:nvPr/>
          </p:nvSpPr>
          <p:spPr>
            <a:xfrm>
              <a:off x="4023051" y="8303452"/>
              <a:ext cx="40005" cy="27305"/>
            </a:xfrm>
            <a:custGeom>
              <a:avLst/>
              <a:gdLst/>
              <a:ahLst/>
              <a:cxnLst/>
              <a:rect l="l" t="t" r="r" b="b"/>
              <a:pathLst>
                <a:path w="40004" h="27304">
                  <a:moveTo>
                    <a:pt x="12" y="27190"/>
                  </a:moveTo>
                  <a:lnTo>
                    <a:pt x="25" y="26377"/>
                  </a:lnTo>
                  <a:lnTo>
                    <a:pt x="368" y="25526"/>
                  </a:lnTo>
                  <a:lnTo>
                    <a:pt x="533" y="24739"/>
                  </a:lnTo>
                  <a:lnTo>
                    <a:pt x="812" y="23456"/>
                  </a:lnTo>
                  <a:lnTo>
                    <a:pt x="901" y="22212"/>
                  </a:lnTo>
                  <a:lnTo>
                    <a:pt x="1155" y="20929"/>
                  </a:lnTo>
                  <a:lnTo>
                    <a:pt x="1587" y="18783"/>
                  </a:lnTo>
                  <a:lnTo>
                    <a:pt x="1511" y="16459"/>
                  </a:lnTo>
                  <a:lnTo>
                    <a:pt x="2476" y="14477"/>
                  </a:lnTo>
                  <a:lnTo>
                    <a:pt x="2971" y="13487"/>
                  </a:lnTo>
                  <a:lnTo>
                    <a:pt x="3581" y="12826"/>
                  </a:lnTo>
                  <a:lnTo>
                    <a:pt x="4330" y="12001"/>
                  </a:lnTo>
                  <a:lnTo>
                    <a:pt x="4991" y="11290"/>
                  </a:lnTo>
                  <a:lnTo>
                    <a:pt x="5359" y="10515"/>
                  </a:lnTo>
                  <a:lnTo>
                    <a:pt x="5841" y="9690"/>
                  </a:lnTo>
                  <a:lnTo>
                    <a:pt x="6311" y="8889"/>
                  </a:lnTo>
                  <a:lnTo>
                    <a:pt x="6857" y="8077"/>
                  </a:lnTo>
                  <a:lnTo>
                    <a:pt x="7416" y="7327"/>
                  </a:lnTo>
                  <a:lnTo>
                    <a:pt x="8305" y="6121"/>
                  </a:lnTo>
                  <a:lnTo>
                    <a:pt x="14960" y="1066"/>
                  </a:lnTo>
                  <a:lnTo>
                    <a:pt x="16230" y="952"/>
                  </a:lnTo>
                  <a:lnTo>
                    <a:pt x="17805" y="596"/>
                  </a:lnTo>
                  <a:lnTo>
                    <a:pt x="18897" y="368"/>
                  </a:lnTo>
                  <a:lnTo>
                    <a:pt x="19951" y="139"/>
                  </a:lnTo>
                  <a:lnTo>
                    <a:pt x="21107" y="63"/>
                  </a:lnTo>
                  <a:lnTo>
                    <a:pt x="22428" y="0"/>
                  </a:lnTo>
                  <a:lnTo>
                    <a:pt x="23774" y="380"/>
                  </a:lnTo>
                  <a:lnTo>
                    <a:pt x="25057" y="596"/>
                  </a:lnTo>
                  <a:lnTo>
                    <a:pt x="26111" y="774"/>
                  </a:lnTo>
                  <a:lnTo>
                    <a:pt x="27177" y="838"/>
                  </a:lnTo>
                  <a:lnTo>
                    <a:pt x="28232" y="1054"/>
                  </a:lnTo>
                  <a:lnTo>
                    <a:pt x="28981" y="1206"/>
                  </a:lnTo>
                  <a:lnTo>
                    <a:pt x="29768" y="1676"/>
                  </a:lnTo>
                  <a:lnTo>
                    <a:pt x="30556" y="1917"/>
                  </a:lnTo>
                  <a:lnTo>
                    <a:pt x="32105" y="2400"/>
                  </a:lnTo>
                  <a:lnTo>
                    <a:pt x="33642" y="3035"/>
                  </a:lnTo>
                  <a:lnTo>
                    <a:pt x="35255" y="3441"/>
                  </a:lnTo>
                  <a:lnTo>
                    <a:pt x="36309" y="3721"/>
                  </a:lnTo>
                  <a:lnTo>
                    <a:pt x="36982" y="4063"/>
                  </a:lnTo>
                  <a:lnTo>
                    <a:pt x="37947" y="4622"/>
                  </a:lnTo>
                  <a:lnTo>
                    <a:pt x="38595" y="4991"/>
                  </a:lnTo>
                  <a:lnTo>
                    <a:pt x="39433" y="5016"/>
                  </a:lnTo>
                  <a:lnTo>
                    <a:pt x="39992" y="5562"/>
                  </a:lnTo>
                  <a:lnTo>
                    <a:pt x="38404" y="6083"/>
                  </a:lnTo>
                  <a:lnTo>
                    <a:pt x="36575" y="5600"/>
                  </a:lnTo>
                  <a:lnTo>
                    <a:pt x="35115" y="6273"/>
                  </a:lnTo>
                  <a:lnTo>
                    <a:pt x="34378" y="6603"/>
                  </a:lnTo>
                  <a:lnTo>
                    <a:pt x="33908" y="7213"/>
                  </a:lnTo>
                  <a:lnTo>
                    <a:pt x="33235" y="7607"/>
                  </a:lnTo>
                  <a:lnTo>
                    <a:pt x="32486" y="8026"/>
                  </a:lnTo>
                  <a:lnTo>
                    <a:pt x="31749" y="8394"/>
                  </a:lnTo>
                  <a:lnTo>
                    <a:pt x="30937" y="8737"/>
                  </a:lnTo>
                  <a:lnTo>
                    <a:pt x="29197" y="9499"/>
                  </a:lnTo>
                  <a:lnTo>
                    <a:pt x="27622" y="10528"/>
                  </a:lnTo>
                  <a:lnTo>
                    <a:pt x="26009" y="11455"/>
                  </a:lnTo>
                  <a:lnTo>
                    <a:pt x="24028" y="12572"/>
                  </a:lnTo>
                  <a:lnTo>
                    <a:pt x="21907" y="13563"/>
                  </a:lnTo>
                  <a:lnTo>
                    <a:pt x="19913" y="14655"/>
                  </a:lnTo>
                  <a:lnTo>
                    <a:pt x="18160" y="15646"/>
                  </a:lnTo>
                  <a:lnTo>
                    <a:pt x="16535" y="16598"/>
                  </a:lnTo>
                  <a:lnTo>
                    <a:pt x="14566" y="17081"/>
                  </a:lnTo>
                  <a:lnTo>
                    <a:pt x="6807" y="21869"/>
                  </a:lnTo>
                  <a:lnTo>
                    <a:pt x="5321" y="22872"/>
                  </a:lnTo>
                  <a:lnTo>
                    <a:pt x="4546" y="23406"/>
                  </a:lnTo>
                  <a:lnTo>
                    <a:pt x="3581" y="23456"/>
                  </a:lnTo>
                  <a:lnTo>
                    <a:pt x="2844" y="24002"/>
                  </a:lnTo>
                  <a:lnTo>
                    <a:pt x="2489" y="24269"/>
                  </a:lnTo>
                  <a:lnTo>
                    <a:pt x="1308" y="25869"/>
                  </a:lnTo>
                  <a:lnTo>
                    <a:pt x="0" y="27190"/>
                  </a:lnTo>
                  <a:close/>
                </a:path>
              </a:pathLst>
            </a:custGeom>
            <a:ln w="3175">
              <a:solidFill>
                <a:srgbClr val="4C803E"/>
              </a:solidFill>
            </a:ln>
          </p:spPr>
          <p:txBody>
            <a:bodyPr wrap="square" lIns="0" tIns="0" rIns="0" bIns="0" rtlCol="0"/>
            <a:lstStyle/>
            <a:p>
              <a:endParaRPr/>
            </a:p>
          </p:txBody>
        </p:sp>
        <p:sp>
          <p:nvSpPr>
            <p:cNvPr id="7021" name="object 449">
              <a:extLst>
                <a:ext uri="{FF2B5EF4-FFF2-40B4-BE49-F238E27FC236}">
                  <a16:creationId xmlns:a16="http://schemas.microsoft.com/office/drawing/2014/main" id="{2157A884-134A-4485-AFD1-0AA8162BB405}"/>
                </a:ext>
              </a:extLst>
            </p:cNvPr>
            <p:cNvSpPr/>
            <p:nvPr/>
          </p:nvSpPr>
          <p:spPr>
            <a:xfrm>
              <a:off x="4025531" y="8308644"/>
              <a:ext cx="44195" cy="17627"/>
            </a:xfrm>
            <a:prstGeom prst="rect">
              <a:avLst/>
            </a:prstGeom>
            <a:blipFill>
              <a:blip r:embed="rId17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022" name="object 450">
              <a:extLst>
                <a:ext uri="{FF2B5EF4-FFF2-40B4-BE49-F238E27FC236}">
                  <a16:creationId xmlns:a16="http://schemas.microsoft.com/office/drawing/2014/main" id="{16F0D6D6-4DAB-4229-91A9-C6913D05A34F}"/>
                </a:ext>
              </a:extLst>
            </p:cNvPr>
            <p:cNvSpPr/>
            <p:nvPr/>
          </p:nvSpPr>
          <p:spPr>
            <a:xfrm>
              <a:off x="4025530" y="8308625"/>
              <a:ext cx="44450" cy="17780"/>
            </a:xfrm>
            <a:custGeom>
              <a:avLst/>
              <a:gdLst/>
              <a:ahLst/>
              <a:cxnLst/>
              <a:rect l="l" t="t" r="r" b="b"/>
              <a:pathLst>
                <a:path w="44450" h="17779">
                  <a:moveTo>
                    <a:pt x="0" y="17652"/>
                  </a:moveTo>
                  <a:lnTo>
                    <a:pt x="10807" y="7365"/>
                  </a:lnTo>
                  <a:lnTo>
                    <a:pt x="11925" y="6540"/>
                  </a:lnTo>
                  <a:lnTo>
                    <a:pt x="13081" y="6083"/>
                  </a:lnTo>
                  <a:lnTo>
                    <a:pt x="14744" y="5448"/>
                  </a:lnTo>
                  <a:lnTo>
                    <a:pt x="16192" y="4851"/>
                  </a:lnTo>
                  <a:lnTo>
                    <a:pt x="17767" y="4063"/>
                  </a:lnTo>
                  <a:lnTo>
                    <a:pt x="19824" y="3035"/>
                  </a:lnTo>
                  <a:lnTo>
                    <a:pt x="22313" y="2362"/>
                  </a:lnTo>
                  <a:lnTo>
                    <a:pt x="24460" y="1701"/>
                  </a:lnTo>
                  <a:lnTo>
                    <a:pt x="26466" y="1104"/>
                  </a:lnTo>
                  <a:lnTo>
                    <a:pt x="28498" y="1003"/>
                  </a:lnTo>
                  <a:lnTo>
                    <a:pt x="30505" y="584"/>
                  </a:lnTo>
                  <a:lnTo>
                    <a:pt x="32042" y="253"/>
                  </a:lnTo>
                  <a:lnTo>
                    <a:pt x="33883" y="0"/>
                  </a:lnTo>
                  <a:lnTo>
                    <a:pt x="35471" y="12"/>
                  </a:lnTo>
                  <a:lnTo>
                    <a:pt x="37287" y="25"/>
                  </a:lnTo>
                  <a:lnTo>
                    <a:pt x="44221" y="4190"/>
                  </a:lnTo>
                  <a:lnTo>
                    <a:pt x="44221" y="4508"/>
                  </a:lnTo>
                  <a:lnTo>
                    <a:pt x="43954" y="5664"/>
                  </a:lnTo>
                  <a:lnTo>
                    <a:pt x="43827" y="6007"/>
                  </a:lnTo>
                  <a:lnTo>
                    <a:pt x="43078" y="5714"/>
                  </a:lnTo>
                  <a:lnTo>
                    <a:pt x="42672" y="4025"/>
                  </a:lnTo>
                  <a:lnTo>
                    <a:pt x="42113" y="3619"/>
                  </a:lnTo>
                  <a:lnTo>
                    <a:pt x="40779" y="1917"/>
                  </a:lnTo>
                  <a:lnTo>
                    <a:pt x="38887" y="1333"/>
                  </a:lnTo>
                  <a:lnTo>
                    <a:pt x="36995" y="774"/>
                  </a:lnTo>
                  <a:lnTo>
                    <a:pt x="32054" y="482"/>
                  </a:lnTo>
                  <a:lnTo>
                    <a:pt x="27127" y="1625"/>
                  </a:lnTo>
                  <a:lnTo>
                    <a:pt x="22199" y="2755"/>
                  </a:lnTo>
                  <a:lnTo>
                    <a:pt x="14795" y="5791"/>
                  </a:lnTo>
                  <a:lnTo>
                    <a:pt x="11188" y="7696"/>
                  </a:lnTo>
                  <a:lnTo>
                    <a:pt x="7581" y="9588"/>
                  </a:lnTo>
                  <a:lnTo>
                    <a:pt x="0" y="17652"/>
                  </a:lnTo>
                  <a:close/>
                </a:path>
              </a:pathLst>
            </a:custGeom>
            <a:ln w="3175">
              <a:solidFill>
                <a:srgbClr val="4C803E"/>
              </a:solidFill>
            </a:ln>
          </p:spPr>
          <p:txBody>
            <a:bodyPr wrap="square" lIns="0" tIns="0" rIns="0" bIns="0" rtlCol="0"/>
            <a:lstStyle/>
            <a:p>
              <a:endParaRPr/>
            </a:p>
          </p:txBody>
        </p:sp>
        <p:sp>
          <p:nvSpPr>
            <p:cNvPr id="7023" name="object 451">
              <a:extLst>
                <a:ext uri="{FF2B5EF4-FFF2-40B4-BE49-F238E27FC236}">
                  <a16:creationId xmlns:a16="http://schemas.microsoft.com/office/drawing/2014/main" id="{BF8A37B0-BFCD-4776-A97E-FC79D5319A06}"/>
                </a:ext>
              </a:extLst>
            </p:cNvPr>
            <p:cNvSpPr/>
            <p:nvPr/>
          </p:nvSpPr>
          <p:spPr>
            <a:xfrm>
              <a:off x="3994950" y="8301761"/>
              <a:ext cx="78054" cy="90157"/>
            </a:xfrm>
            <a:prstGeom prst="rect">
              <a:avLst/>
            </a:prstGeom>
            <a:blipFill>
              <a:blip r:embed="rId17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024" name="object 452">
              <a:extLst>
                <a:ext uri="{FF2B5EF4-FFF2-40B4-BE49-F238E27FC236}">
                  <a16:creationId xmlns:a16="http://schemas.microsoft.com/office/drawing/2014/main" id="{035E400F-4571-42A3-8C52-275BADACA212}"/>
                </a:ext>
              </a:extLst>
            </p:cNvPr>
            <p:cNvSpPr/>
            <p:nvPr/>
          </p:nvSpPr>
          <p:spPr>
            <a:xfrm>
              <a:off x="3994952" y="8301463"/>
              <a:ext cx="78105" cy="90805"/>
            </a:xfrm>
            <a:custGeom>
              <a:avLst/>
              <a:gdLst/>
              <a:ahLst/>
              <a:cxnLst/>
              <a:rect l="l" t="t" r="r" b="b"/>
              <a:pathLst>
                <a:path w="78104" h="90804">
                  <a:moveTo>
                    <a:pt x="50520" y="87160"/>
                  </a:moveTo>
                  <a:lnTo>
                    <a:pt x="49352" y="86385"/>
                  </a:lnTo>
                  <a:lnTo>
                    <a:pt x="39001" y="77762"/>
                  </a:lnTo>
                  <a:lnTo>
                    <a:pt x="38455" y="76492"/>
                  </a:lnTo>
                  <a:lnTo>
                    <a:pt x="37858" y="75145"/>
                  </a:lnTo>
                  <a:lnTo>
                    <a:pt x="35394" y="73101"/>
                  </a:lnTo>
                  <a:lnTo>
                    <a:pt x="34366" y="72072"/>
                  </a:lnTo>
                  <a:lnTo>
                    <a:pt x="33782" y="71437"/>
                  </a:lnTo>
                  <a:lnTo>
                    <a:pt x="33197" y="70840"/>
                  </a:lnTo>
                  <a:lnTo>
                    <a:pt x="32600" y="70205"/>
                  </a:lnTo>
                  <a:lnTo>
                    <a:pt x="31813" y="69354"/>
                  </a:lnTo>
                  <a:lnTo>
                    <a:pt x="30822" y="68757"/>
                  </a:lnTo>
                  <a:lnTo>
                    <a:pt x="29984" y="67906"/>
                  </a:lnTo>
                  <a:lnTo>
                    <a:pt x="27825" y="65709"/>
                  </a:lnTo>
                  <a:lnTo>
                    <a:pt x="26162" y="63106"/>
                  </a:lnTo>
                  <a:lnTo>
                    <a:pt x="24282" y="60680"/>
                  </a:lnTo>
                  <a:lnTo>
                    <a:pt x="23202" y="59296"/>
                  </a:lnTo>
                  <a:lnTo>
                    <a:pt x="22085" y="57950"/>
                  </a:lnTo>
                  <a:lnTo>
                    <a:pt x="21069" y="56514"/>
                  </a:lnTo>
                  <a:lnTo>
                    <a:pt x="20015" y="55003"/>
                  </a:lnTo>
                  <a:lnTo>
                    <a:pt x="18986" y="53530"/>
                  </a:lnTo>
                  <a:lnTo>
                    <a:pt x="17818" y="52095"/>
                  </a:lnTo>
                  <a:lnTo>
                    <a:pt x="15354" y="49072"/>
                  </a:lnTo>
                  <a:lnTo>
                    <a:pt x="12903" y="46012"/>
                  </a:lnTo>
                  <a:lnTo>
                    <a:pt x="11214" y="42468"/>
                  </a:lnTo>
                  <a:lnTo>
                    <a:pt x="10909" y="41795"/>
                  </a:lnTo>
                  <a:lnTo>
                    <a:pt x="10464" y="41224"/>
                  </a:lnTo>
                  <a:lnTo>
                    <a:pt x="10109" y="40563"/>
                  </a:lnTo>
                  <a:lnTo>
                    <a:pt x="9740" y="39890"/>
                  </a:lnTo>
                  <a:lnTo>
                    <a:pt x="9563" y="39154"/>
                  </a:lnTo>
                  <a:lnTo>
                    <a:pt x="9182" y="38506"/>
                  </a:lnTo>
                  <a:lnTo>
                    <a:pt x="8470" y="37299"/>
                  </a:lnTo>
                  <a:lnTo>
                    <a:pt x="8242" y="35826"/>
                  </a:lnTo>
                  <a:lnTo>
                    <a:pt x="7594" y="34544"/>
                  </a:lnTo>
                  <a:lnTo>
                    <a:pt x="7112" y="33578"/>
                  </a:lnTo>
                  <a:lnTo>
                    <a:pt x="6375" y="32753"/>
                  </a:lnTo>
                  <a:lnTo>
                    <a:pt x="5854" y="31800"/>
                  </a:lnTo>
                  <a:lnTo>
                    <a:pt x="5346" y="30886"/>
                  </a:lnTo>
                  <a:lnTo>
                    <a:pt x="4953" y="29946"/>
                  </a:lnTo>
                  <a:lnTo>
                    <a:pt x="4546" y="28968"/>
                  </a:lnTo>
                  <a:lnTo>
                    <a:pt x="4254" y="28282"/>
                  </a:lnTo>
                  <a:lnTo>
                    <a:pt x="4000" y="27559"/>
                  </a:lnTo>
                  <a:lnTo>
                    <a:pt x="3873" y="26835"/>
                  </a:lnTo>
                  <a:lnTo>
                    <a:pt x="3924" y="26695"/>
                  </a:lnTo>
                  <a:lnTo>
                    <a:pt x="3975" y="26555"/>
                  </a:lnTo>
                  <a:lnTo>
                    <a:pt x="3975" y="26174"/>
                  </a:lnTo>
                  <a:lnTo>
                    <a:pt x="3822" y="25984"/>
                  </a:lnTo>
                  <a:lnTo>
                    <a:pt x="3771" y="25768"/>
                  </a:lnTo>
                  <a:lnTo>
                    <a:pt x="3695" y="25463"/>
                  </a:lnTo>
                  <a:lnTo>
                    <a:pt x="3606" y="25107"/>
                  </a:lnTo>
                  <a:lnTo>
                    <a:pt x="3568" y="24803"/>
                  </a:lnTo>
                  <a:lnTo>
                    <a:pt x="3365" y="23621"/>
                  </a:lnTo>
                  <a:lnTo>
                    <a:pt x="3314" y="22517"/>
                  </a:lnTo>
                  <a:lnTo>
                    <a:pt x="2705" y="21437"/>
                  </a:lnTo>
                  <a:lnTo>
                    <a:pt x="2082" y="21793"/>
                  </a:lnTo>
                  <a:lnTo>
                    <a:pt x="1803" y="21450"/>
                  </a:lnTo>
                  <a:lnTo>
                    <a:pt x="1422" y="22174"/>
                  </a:lnTo>
                  <a:lnTo>
                    <a:pt x="1079" y="22821"/>
                  </a:lnTo>
                  <a:lnTo>
                    <a:pt x="990" y="23494"/>
                  </a:lnTo>
                  <a:lnTo>
                    <a:pt x="952" y="24206"/>
                  </a:lnTo>
                  <a:lnTo>
                    <a:pt x="927" y="24574"/>
                  </a:lnTo>
                  <a:lnTo>
                    <a:pt x="1041" y="24752"/>
                  </a:lnTo>
                  <a:lnTo>
                    <a:pt x="914" y="25107"/>
                  </a:lnTo>
                  <a:lnTo>
                    <a:pt x="812" y="25400"/>
                  </a:lnTo>
                  <a:lnTo>
                    <a:pt x="584" y="25539"/>
                  </a:lnTo>
                  <a:lnTo>
                    <a:pt x="431" y="25806"/>
                  </a:lnTo>
                  <a:lnTo>
                    <a:pt x="0" y="26543"/>
                  </a:lnTo>
                  <a:lnTo>
                    <a:pt x="406" y="27127"/>
                  </a:lnTo>
                  <a:lnTo>
                    <a:pt x="927" y="27685"/>
                  </a:lnTo>
                  <a:lnTo>
                    <a:pt x="1473" y="28270"/>
                  </a:lnTo>
                  <a:lnTo>
                    <a:pt x="1828" y="28651"/>
                  </a:lnTo>
                  <a:lnTo>
                    <a:pt x="2133" y="29400"/>
                  </a:lnTo>
                  <a:lnTo>
                    <a:pt x="2425" y="30111"/>
                  </a:lnTo>
                  <a:lnTo>
                    <a:pt x="2844" y="30543"/>
                  </a:lnTo>
                  <a:lnTo>
                    <a:pt x="3200" y="31178"/>
                  </a:lnTo>
                  <a:lnTo>
                    <a:pt x="4051" y="32689"/>
                  </a:lnTo>
                  <a:lnTo>
                    <a:pt x="5181" y="34086"/>
                  </a:lnTo>
                  <a:lnTo>
                    <a:pt x="5829" y="35686"/>
                  </a:lnTo>
                  <a:lnTo>
                    <a:pt x="6565" y="37490"/>
                  </a:lnTo>
                  <a:lnTo>
                    <a:pt x="7607" y="39077"/>
                  </a:lnTo>
                  <a:lnTo>
                    <a:pt x="8521" y="40754"/>
                  </a:lnTo>
                  <a:lnTo>
                    <a:pt x="8966" y="41567"/>
                  </a:lnTo>
                  <a:lnTo>
                    <a:pt x="9385" y="42468"/>
                  </a:lnTo>
                  <a:lnTo>
                    <a:pt x="9842" y="43256"/>
                  </a:lnTo>
                  <a:lnTo>
                    <a:pt x="10426" y="44259"/>
                  </a:lnTo>
                  <a:lnTo>
                    <a:pt x="11061" y="45186"/>
                  </a:lnTo>
                  <a:lnTo>
                    <a:pt x="11506" y="46278"/>
                  </a:lnTo>
                  <a:lnTo>
                    <a:pt x="12331" y="48310"/>
                  </a:lnTo>
                  <a:lnTo>
                    <a:pt x="13525" y="49860"/>
                  </a:lnTo>
                  <a:lnTo>
                    <a:pt x="14630" y="51727"/>
                  </a:lnTo>
                  <a:lnTo>
                    <a:pt x="15938" y="53949"/>
                  </a:lnTo>
                  <a:lnTo>
                    <a:pt x="17576" y="56095"/>
                  </a:lnTo>
                  <a:lnTo>
                    <a:pt x="19151" y="58178"/>
                  </a:lnTo>
                  <a:lnTo>
                    <a:pt x="20180" y="59562"/>
                  </a:lnTo>
                  <a:lnTo>
                    <a:pt x="21082" y="61023"/>
                  </a:lnTo>
                  <a:lnTo>
                    <a:pt x="22161" y="62382"/>
                  </a:lnTo>
                  <a:lnTo>
                    <a:pt x="23012" y="63449"/>
                  </a:lnTo>
                  <a:lnTo>
                    <a:pt x="23939" y="64439"/>
                  </a:lnTo>
                  <a:lnTo>
                    <a:pt x="24828" y="65468"/>
                  </a:lnTo>
                  <a:lnTo>
                    <a:pt x="25806" y="66624"/>
                  </a:lnTo>
                  <a:lnTo>
                    <a:pt x="26949" y="67652"/>
                  </a:lnTo>
                  <a:lnTo>
                    <a:pt x="28016" y="68732"/>
                  </a:lnTo>
                  <a:lnTo>
                    <a:pt x="28968" y="69697"/>
                  </a:lnTo>
                  <a:lnTo>
                    <a:pt x="29654" y="70916"/>
                  </a:lnTo>
                  <a:lnTo>
                    <a:pt x="30530" y="71945"/>
                  </a:lnTo>
                  <a:lnTo>
                    <a:pt x="31978" y="73621"/>
                  </a:lnTo>
                  <a:lnTo>
                    <a:pt x="33375" y="75361"/>
                  </a:lnTo>
                  <a:lnTo>
                    <a:pt x="34848" y="77000"/>
                  </a:lnTo>
                  <a:lnTo>
                    <a:pt x="35153" y="77330"/>
                  </a:lnTo>
                  <a:lnTo>
                    <a:pt x="45173" y="86639"/>
                  </a:lnTo>
                  <a:lnTo>
                    <a:pt x="45415" y="86982"/>
                  </a:lnTo>
                  <a:lnTo>
                    <a:pt x="45770" y="87490"/>
                  </a:lnTo>
                  <a:lnTo>
                    <a:pt x="46380" y="87871"/>
                  </a:lnTo>
                  <a:lnTo>
                    <a:pt x="46863" y="88239"/>
                  </a:lnTo>
                  <a:lnTo>
                    <a:pt x="49225" y="89471"/>
                  </a:lnTo>
                  <a:lnTo>
                    <a:pt x="53809" y="90449"/>
                  </a:lnTo>
                  <a:lnTo>
                    <a:pt x="54394" y="88874"/>
                  </a:lnTo>
                  <a:lnTo>
                    <a:pt x="54343" y="89141"/>
                  </a:lnTo>
                  <a:lnTo>
                    <a:pt x="54356" y="89395"/>
                  </a:lnTo>
                  <a:lnTo>
                    <a:pt x="55092" y="89611"/>
                  </a:lnTo>
                  <a:lnTo>
                    <a:pt x="55778" y="88188"/>
                  </a:lnTo>
                  <a:lnTo>
                    <a:pt x="56057" y="87693"/>
                  </a:lnTo>
                  <a:lnTo>
                    <a:pt x="56375" y="87122"/>
                  </a:lnTo>
                  <a:lnTo>
                    <a:pt x="56857" y="86461"/>
                  </a:lnTo>
                  <a:lnTo>
                    <a:pt x="57010" y="85801"/>
                  </a:lnTo>
                  <a:lnTo>
                    <a:pt x="57111" y="85331"/>
                  </a:lnTo>
                  <a:lnTo>
                    <a:pt x="63881" y="74409"/>
                  </a:lnTo>
                  <a:lnTo>
                    <a:pt x="64046" y="73939"/>
                  </a:lnTo>
                  <a:lnTo>
                    <a:pt x="64858" y="71628"/>
                  </a:lnTo>
                  <a:lnTo>
                    <a:pt x="66890" y="67233"/>
                  </a:lnTo>
                  <a:lnTo>
                    <a:pt x="67652" y="64896"/>
                  </a:lnTo>
                  <a:lnTo>
                    <a:pt x="68135" y="63474"/>
                  </a:lnTo>
                  <a:lnTo>
                    <a:pt x="69456" y="61074"/>
                  </a:lnTo>
                  <a:lnTo>
                    <a:pt x="70027" y="59677"/>
                  </a:lnTo>
                  <a:lnTo>
                    <a:pt x="70675" y="58115"/>
                  </a:lnTo>
                  <a:lnTo>
                    <a:pt x="70383" y="57835"/>
                  </a:lnTo>
                  <a:lnTo>
                    <a:pt x="70904" y="56235"/>
                  </a:lnTo>
                  <a:lnTo>
                    <a:pt x="71374" y="54800"/>
                  </a:lnTo>
                  <a:lnTo>
                    <a:pt x="71932" y="52997"/>
                  </a:lnTo>
                  <a:lnTo>
                    <a:pt x="72351" y="51536"/>
                  </a:lnTo>
                  <a:lnTo>
                    <a:pt x="72885" y="49682"/>
                  </a:lnTo>
                  <a:lnTo>
                    <a:pt x="72593" y="47599"/>
                  </a:lnTo>
                  <a:lnTo>
                    <a:pt x="73075" y="45758"/>
                  </a:lnTo>
                  <a:lnTo>
                    <a:pt x="73812" y="42951"/>
                  </a:lnTo>
                  <a:lnTo>
                    <a:pt x="73266" y="39382"/>
                  </a:lnTo>
                  <a:lnTo>
                    <a:pt x="73685" y="36525"/>
                  </a:lnTo>
                  <a:lnTo>
                    <a:pt x="74028" y="34137"/>
                  </a:lnTo>
                  <a:lnTo>
                    <a:pt x="74599" y="32054"/>
                  </a:lnTo>
                  <a:lnTo>
                    <a:pt x="74587" y="29603"/>
                  </a:lnTo>
                  <a:lnTo>
                    <a:pt x="74587" y="28308"/>
                  </a:lnTo>
                  <a:lnTo>
                    <a:pt x="74841" y="27089"/>
                  </a:lnTo>
                  <a:lnTo>
                    <a:pt x="75006" y="25806"/>
                  </a:lnTo>
                  <a:lnTo>
                    <a:pt x="75145" y="24790"/>
                  </a:lnTo>
                  <a:lnTo>
                    <a:pt x="75184" y="23698"/>
                  </a:lnTo>
                  <a:lnTo>
                    <a:pt x="75298" y="22682"/>
                  </a:lnTo>
                  <a:lnTo>
                    <a:pt x="75539" y="20561"/>
                  </a:lnTo>
                  <a:lnTo>
                    <a:pt x="75920" y="18478"/>
                  </a:lnTo>
                  <a:lnTo>
                    <a:pt x="75920" y="16332"/>
                  </a:lnTo>
                  <a:lnTo>
                    <a:pt x="75907" y="14414"/>
                  </a:lnTo>
                  <a:lnTo>
                    <a:pt x="76479" y="12496"/>
                  </a:lnTo>
                  <a:lnTo>
                    <a:pt x="76720" y="10591"/>
                  </a:lnTo>
                  <a:lnTo>
                    <a:pt x="76809" y="9778"/>
                  </a:lnTo>
                  <a:lnTo>
                    <a:pt x="77063" y="9156"/>
                  </a:lnTo>
                  <a:lnTo>
                    <a:pt x="77050" y="8318"/>
                  </a:lnTo>
                  <a:lnTo>
                    <a:pt x="77050" y="7404"/>
                  </a:lnTo>
                  <a:lnTo>
                    <a:pt x="77266" y="6870"/>
                  </a:lnTo>
                  <a:lnTo>
                    <a:pt x="77571" y="6045"/>
                  </a:lnTo>
                  <a:lnTo>
                    <a:pt x="77876" y="5245"/>
                  </a:lnTo>
                  <a:lnTo>
                    <a:pt x="78041" y="4470"/>
                  </a:lnTo>
                  <a:lnTo>
                    <a:pt x="77292" y="3898"/>
                  </a:lnTo>
                  <a:lnTo>
                    <a:pt x="77000" y="3670"/>
                  </a:lnTo>
                  <a:lnTo>
                    <a:pt x="76720" y="3632"/>
                  </a:lnTo>
                  <a:lnTo>
                    <a:pt x="76479" y="3378"/>
                  </a:lnTo>
                  <a:lnTo>
                    <a:pt x="76187" y="3073"/>
                  </a:lnTo>
                  <a:lnTo>
                    <a:pt x="76238" y="2832"/>
                  </a:lnTo>
                  <a:lnTo>
                    <a:pt x="76060" y="2476"/>
                  </a:lnTo>
                  <a:lnTo>
                    <a:pt x="75717" y="1752"/>
                  </a:lnTo>
                  <a:lnTo>
                    <a:pt x="75361" y="1104"/>
                  </a:lnTo>
                  <a:lnTo>
                    <a:pt x="74726" y="584"/>
                  </a:lnTo>
                  <a:lnTo>
                    <a:pt x="74015" y="0"/>
                  </a:lnTo>
                  <a:lnTo>
                    <a:pt x="73888" y="469"/>
                  </a:lnTo>
                  <a:lnTo>
                    <a:pt x="73101" y="380"/>
                  </a:lnTo>
                  <a:lnTo>
                    <a:pt x="72923" y="1739"/>
                  </a:lnTo>
                  <a:lnTo>
                    <a:pt x="73825" y="5270"/>
                  </a:lnTo>
                  <a:lnTo>
                    <a:pt x="73875" y="5524"/>
                  </a:lnTo>
                  <a:lnTo>
                    <a:pt x="73812" y="5778"/>
                  </a:lnTo>
                  <a:lnTo>
                    <a:pt x="73863" y="6045"/>
                  </a:lnTo>
                  <a:lnTo>
                    <a:pt x="73964" y="6172"/>
                  </a:lnTo>
                  <a:lnTo>
                    <a:pt x="74180" y="6400"/>
                  </a:lnTo>
                  <a:lnTo>
                    <a:pt x="74358" y="7188"/>
                  </a:lnTo>
                  <a:lnTo>
                    <a:pt x="74396" y="8064"/>
                  </a:lnTo>
                  <a:lnTo>
                    <a:pt x="74396" y="8877"/>
                  </a:lnTo>
                  <a:lnTo>
                    <a:pt x="74396" y="10058"/>
                  </a:lnTo>
                  <a:lnTo>
                    <a:pt x="74383" y="11201"/>
                  </a:lnTo>
                  <a:lnTo>
                    <a:pt x="74256" y="12357"/>
                  </a:lnTo>
                  <a:lnTo>
                    <a:pt x="74117" y="13538"/>
                  </a:lnTo>
                  <a:lnTo>
                    <a:pt x="73723" y="14706"/>
                  </a:lnTo>
                  <a:lnTo>
                    <a:pt x="73634" y="15900"/>
                  </a:lnTo>
                  <a:lnTo>
                    <a:pt x="73507" y="17487"/>
                  </a:lnTo>
                  <a:lnTo>
                    <a:pt x="73888" y="19100"/>
                  </a:lnTo>
                  <a:lnTo>
                    <a:pt x="73685" y="20637"/>
                  </a:lnTo>
                  <a:lnTo>
                    <a:pt x="73558" y="21475"/>
                  </a:lnTo>
                  <a:lnTo>
                    <a:pt x="73685" y="22313"/>
                  </a:lnTo>
                  <a:lnTo>
                    <a:pt x="73596" y="23152"/>
                  </a:lnTo>
                  <a:lnTo>
                    <a:pt x="73507" y="23977"/>
                  </a:lnTo>
                  <a:lnTo>
                    <a:pt x="73291" y="24764"/>
                  </a:lnTo>
                  <a:lnTo>
                    <a:pt x="73253" y="25577"/>
                  </a:lnTo>
                  <a:lnTo>
                    <a:pt x="73037" y="29921"/>
                  </a:lnTo>
                  <a:lnTo>
                    <a:pt x="71805" y="34112"/>
                  </a:lnTo>
                  <a:lnTo>
                    <a:pt x="70561" y="38265"/>
                  </a:lnTo>
                  <a:lnTo>
                    <a:pt x="69964" y="40233"/>
                  </a:lnTo>
                  <a:lnTo>
                    <a:pt x="69545" y="42189"/>
                  </a:lnTo>
                  <a:lnTo>
                    <a:pt x="69088" y="44183"/>
                  </a:lnTo>
                  <a:lnTo>
                    <a:pt x="68656" y="46088"/>
                  </a:lnTo>
                  <a:lnTo>
                    <a:pt x="68072" y="47942"/>
                  </a:lnTo>
                  <a:lnTo>
                    <a:pt x="67564" y="49822"/>
                  </a:lnTo>
                  <a:lnTo>
                    <a:pt x="66662" y="53124"/>
                  </a:lnTo>
                  <a:lnTo>
                    <a:pt x="66065" y="56489"/>
                  </a:lnTo>
                  <a:lnTo>
                    <a:pt x="64770" y="59664"/>
                  </a:lnTo>
                  <a:lnTo>
                    <a:pt x="64274" y="60883"/>
                  </a:lnTo>
                  <a:lnTo>
                    <a:pt x="63512" y="61925"/>
                  </a:lnTo>
                  <a:lnTo>
                    <a:pt x="63055" y="63131"/>
                  </a:lnTo>
                  <a:lnTo>
                    <a:pt x="62725" y="64033"/>
                  </a:lnTo>
                  <a:lnTo>
                    <a:pt x="62369" y="64896"/>
                  </a:lnTo>
                  <a:lnTo>
                    <a:pt x="62014" y="65786"/>
                  </a:lnTo>
                  <a:lnTo>
                    <a:pt x="61429" y="67284"/>
                  </a:lnTo>
                  <a:lnTo>
                    <a:pt x="58661" y="71577"/>
                  </a:lnTo>
                  <a:lnTo>
                    <a:pt x="58623" y="73215"/>
                  </a:lnTo>
                  <a:lnTo>
                    <a:pt x="58597" y="74422"/>
                  </a:lnTo>
                  <a:lnTo>
                    <a:pt x="53797" y="81864"/>
                  </a:lnTo>
                  <a:lnTo>
                    <a:pt x="50965" y="86487"/>
                  </a:lnTo>
                  <a:lnTo>
                    <a:pt x="50507" y="87160"/>
                  </a:lnTo>
                  <a:close/>
                </a:path>
              </a:pathLst>
            </a:custGeom>
            <a:ln w="3175">
              <a:solidFill>
                <a:srgbClr val="4C803E"/>
              </a:solidFill>
            </a:ln>
          </p:spPr>
          <p:txBody>
            <a:bodyPr wrap="square" lIns="0" tIns="0" rIns="0" bIns="0" rtlCol="0"/>
            <a:lstStyle/>
            <a:p>
              <a:endParaRPr/>
            </a:p>
          </p:txBody>
        </p:sp>
        <p:sp>
          <p:nvSpPr>
            <p:cNvPr id="7025" name="object 453">
              <a:extLst>
                <a:ext uri="{FF2B5EF4-FFF2-40B4-BE49-F238E27FC236}">
                  <a16:creationId xmlns:a16="http://schemas.microsoft.com/office/drawing/2014/main" id="{6DCE0615-D5AD-41D6-8A1C-B0EAFC90D68E}"/>
                </a:ext>
              </a:extLst>
            </p:cNvPr>
            <p:cNvSpPr/>
            <p:nvPr/>
          </p:nvSpPr>
          <p:spPr>
            <a:xfrm>
              <a:off x="4047233" y="8317750"/>
              <a:ext cx="23865" cy="45705"/>
            </a:xfrm>
            <a:prstGeom prst="rect">
              <a:avLst/>
            </a:prstGeom>
            <a:blipFill>
              <a:blip r:embed="rId17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026" name="object 454">
              <a:extLst>
                <a:ext uri="{FF2B5EF4-FFF2-40B4-BE49-F238E27FC236}">
                  <a16:creationId xmlns:a16="http://schemas.microsoft.com/office/drawing/2014/main" id="{DA1F27EA-BAFD-495F-94B2-9A1825FE855F}"/>
                </a:ext>
              </a:extLst>
            </p:cNvPr>
            <p:cNvSpPr/>
            <p:nvPr/>
          </p:nvSpPr>
          <p:spPr>
            <a:xfrm>
              <a:off x="4047125" y="8317660"/>
              <a:ext cx="24130" cy="46355"/>
            </a:xfrm>
            <a:custGeom>
              <a:avLst/>
              <a:gdLst/>
              <a:ahLst/>
              <a:cxnLst/>
              <a:rect l="l" t="t" r="r" b="b"/>
              <a:pathLst>
                <a:path w="24129" h="46354">
                  <a:moveTo>
                    <a:pt x="977" y="45796"/>
                  </a:moveTo>
                  <a:lnTo>
                    <a:pt x="0" y="44780"/>
                  </a:lnTo>
                  <a:lnTo>
                    <a:pt x="317" y="42544"/>
                  </a:lnTo>
                  <a:lnTo>
                    <a:pt x="609" y="41287"/>
                  </a:lnTo>
                  <a:lnTo>
                    <a:pt x="800" y="40411"/>
                  </a:lnTo>
                  <a:lnTo>
                    <a:pt x="1003" y="39522"/>
                  </a:lnTo>
                  <a:lnTo>
                    <a:pt x="1219" y="38633"/>
                  </a:lnTo>
                  <a:lnTo>
                    <a:pt x="1435" y="37769"/>
                  </a:lnTo>
                  <a:lnTo>
                    <a:pt x="1841" y="37083"/>
                  </a:lnTo>
                  <a:lnTo>
                    <a:pt x="1930" y="36169"/>
                  </a:lnTo>
                  <a:lnTo>
                    <a:pt x="2222" y="33096"/>
                  </a:lnTo>
                  <a:lnTo>
                    <a:pt x="1333" y="29209"/>
                  </a:lnTo>
                  <a:lnTo>
                    <a:pt x="3213" y="26631"/>
                  </a:lnTo>
                  <a:lnTo>
                    <a:pt x="3835" y="25780"/>
                  </a:lnTo>
                  <a:lnTo>
                    <a:pt x="4317" y="24980"/>
                  </a:lnTo>
                  <a:lnTo>
                    <a:pt x="4724" y="23990"/>
                  </a:lnTo>
                  <a:lnTo>
                    <a:pt x="5054" y="23202"/>
                  </a:lnTo>
                  <a:lnTo>
                    <a:pt x="7099" y="15874"/>
                  </a:lnTo>
                  <a:lnTo>
                    <a:pt x="8026" y="13931"/>
                  </a:lnTo>
                  <a:lnTo>
                    <a:pt x="11976" y="7492"/>
                  </a:lnTo>
                  <a:lnTo>
                    <a:pt x="12699" y="6819"/>
                  </a:lnTo>
                  <a:lnTo>
                    <a:pt x="13690" y="6413"/>
                  </a:lnTo>
                  <a:lnTo>
                    <a:pt x="14503" y="5829"/>
                  </a:lnTo>
                  <a:lnTo>
                    <a:pt x="16179" y="4610"/>
                  </a:lnTo>
                  <a:lnTo>
                    <a:pt x="17868" y="3505"/>
                  </a:lnTo>
                  <a:lnTo>
                    <a:pt x="19189" y="1981"/>
                  </a:lnTo>
                  <a:lnTo>
                    <a:pt x="20065" y="965"/>
                  </a:lnTo>
                  <a:lnTo>
                    <a:pt x="20700" y="165"/>
                  </a:lnTo>
                  <a:lnTo>
                    <a:pt x="22034" y="88"/>
                  </a:lnTo>
                  <a:lnTo>
                    <a:pt x="23520" y="0"/>
                  </a:lnTo>
                  <a:lnTo>
                    <a:pt x="23748" y="1955"/>
                  </a:lnTo>
                  <a:lnTo>
                    <a:pt x="22936" y="2908"/>
                  </a:lnTo>
                  <a:lnTo>
                    <a:pt x="22263" y="2628"/>
                  </a:lnTo>
                  <a:lnTo>
                    <a:pt x="22923" y="1422"/>
                  </a:lnTo>
                  <a:lnTo>
                    <a:pt x="22237" y="1066"/>
                  </a:lnTo>
                  <a:lnTo>
                    <a:pt x="21526" y="711"/>
                  </a:lnTo>
                  <a:lnTo>
                    <a:pt x="20853" y="1663"/>
                  </a:lnTo>
                  <a:lnTo>
                    <a:pt x="20523" y="2171"/>
                  </a:lnTo>
                  <a:lnTo>
                    <a:pt x="19583" y="3568"/>
                  </a:lnTo>
                  <a:lnTo>
                    <a:pt x="20472" y="4673"/>
                  </a:lnTo>
                  <a:lnTo>
                    <a:pt x="21221" y="5816"/>
                  </a:lnTo>
                  <a:lnTo>
                    <a:pt x="22085" y="7111"/>
                  </a:lnTo>
                  <a:lnTo>
                    <a:pt x="22517" y="8966"/>
                  </a:lnTo>
                  <a:lnTo>
                    <a:pt x="22847" y="10502"/>
                  </a:lnTo>
                  <a:lnTo>
                    <a:pt x="23050" y="11455"/>
                  </a:lnTo>
                  <a:lnTo>
                    <a:pt x="22961" y="12395"/>
                  </a:lnTo>
                  <a:lnTo>
                    <a:pt x="22986" y="13360"/>
                  </a:lnTo>
                  <a:lnTo>
                    <a:pt x="23012" y="14198"/>
                  </a:lnTo>
                  <a:lnTo>
                    <a:pt x="23266" y="14998"/>
                  </a:lnTo>
                  <a:lnTo>
                    <a:pt x="23355" y="15836"/>
                  </a:lnTo>
                  <a:lnTo>
                    <a:pt x="23545" y="17500"/>
                  </a:lnTo>
                  <a:lnTo>
                    <a:pt x="23571" y="19151"/>
                  </a:lnTo>
                  <a:lnTo>
                    <a:pt x="23748" y="20751"/>
                  </a:lnTo>
                  <a:lnTo>
                    <a:pt x="23977" y="22923"/>
                  </a:lnTo>
                  <a:lnTo>
                    <a:pt x="22910" y="24764"/>
                  </a:lnTo>
                  <a:lnTo>
                    <a:pt x="21983" y="26606"/>
                  </a:lnTo>
                  <a:lnTo>
                    <a:pt x="21132" y="28257"/>
                  </a:lnTo>
                  <a:lnTo>
                    <a:pt x="20802" y="30149"/>
                  </a:lnTo>
                  <a:lnTo>
                    <a:pt x="19913" y="31762"/>
                  </a:lnTo>
                  <a:lnTo>
                    <a:pt x="18910" y="33553"/>
                  </a:lnTo>
                  <a:lnTo>
                    <a:pt x="17360" y="34861"/>
                  </a:lnTo>
                  <a:lnTo>
                    <a:pt x="15963" y="36309"/>
                  </a:lnTo>
                  <a:lnTo>
                    <a:pt x="13969" y="38392"/>
                  </a:lnTo>
                  <a:lnTo>
                    <a:pt x="11976" y="40474"/>
                  </a:lnTo>
                  <a:lnTo>
                    <a:pt x="9664" y="41998"/>
                  </a:lnTo>
                  <a:lnTo>
                    <a:pt x="8534" y="42760"/>
                  </a:lnTo>
                  <a:lnTo>
                    <a:pt x="7238" y="43357"/>
                  </a:lnTo>
                  <a:lnTo>
                    <a:pt x="6095" y="44094"/>
                  </a:lnTo>
                  <a:lnTo>
                    <a:pt x="5295" y="44602"/>
                  </a:lnTo>
                  <a:lnTo>
                    <a:pt x="4622" y="45186"/>
                  </a:lnTo>
                  <a:lnTo>
                    <a:pt x="3454" y="45034"/>
                  </a:lnTo>
                  <a:lnTo>
                    <a:pt x="2273" y="44894"/>
                  </a:lnTo>
                  <a:lnTo>
                    <a:pt x="977" y="45796"/>
                  </a:lnTo>
                  <a:close/>
                </a:path>
              </a:pathLst>
            </a:custGeom>
            <a:ln w="3175">
              <a:solidFill>
                <a:srgbClr val="4C803E"/>
              </a:solidFill>
            </a:ln>
          </p:spPr>
          <p:txBody>
            <a:bodyPr wrap="square" lIns="0" tIns="0" rIns="0" bIns="0" rtlCol="0"/>
            <a:lstStyle/>
            <a:p>
              <a:endParaRPr/>
            </a:p>
          </p:txBody>
        </p:sp>
        <p:sp>
          <p:nvSpPr>
            <p:cNvPr id="7027" name="object 455">
              <a:extLst>
                <a:ext uri="{FF2B5EF4-FFF2-40B4-BE49-F238E27FC236}">
                  <a16:creationId xmlns:a16="http://schemas.microsoft.com/office/drawing/2014/main" id="{A5901108-C145-4C9E-BF1A-1C03B15D7107}"/>
                </a:ext>
              </a:extLst>
            </p:cNvPr>
            <p:cNvSpPr/>
            <p:nvPr/>
          </p:nvSpPr>
          <p:spPr>
            <a:xfrm>
              <a:off x="4050311" y="8320265"/>
              <a:ext cx="16990" cy="40371"/>
            </a:xfrm>
            <a:prstGeom prst="rect">
              <a:avLst/>
            </a:prstGeom>
            <a:blipFill>
              <a:blip r:embed="rId10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028" name="object 456">
              <a:extLst>
                <a:ext uri="{FF2B5EF4-FFF2-40B4-BE49-F238E27FC236}">
                  <a16:creationId xmlns:a16="http://schemas.microsoft.com/office/drawing/2014/main" id="{BF3D4BCD-FCE0-4D62-B50B-7C04B6BAFFA5}"/>
                </a:ext>
              </a:extLst>
            </p:cNvPr>
            <p:cNvSpPr/>
            <p:nvPr/>
          </p:nvSpPr>
          <p:spPr>
            <a:xfrm>
              <a:off x="4050310" y="8319753"/>
              <a:ext cx="17145" cy="41275"/>
            </a:xfrm>
            <a:custGeom>
              <a:avLst/>
              <a:gdLst/>
              <a:ahLst/>
              <a:cxnLst/>
              <a:rect l="l" t="t" r="r" b="b"/>
              <a:pathLst>
                <a:path w="17145" h="41275">
                  <a:moveTo>
                    <a:pt x="0" y="40881"/>
                  </a:moveTo>
                  <a:lnTo>
                    <a:pt x="8813" y="31559"/>
                  </a:lnTo>
                  <a:lnTo>
                    <a:pt x="12230" y="19265"/>
                  </a:lnTo>
                  <a:lnTo>
                    <a:pt x="14490" y="10896"/>
                  </a:lnTo>
                  <a:lnTo>
                    <a:pt x="14706" y="8991"/>
                  </a:lnTo>
                  <a:lnTo>
                    <a:pt x="15011" y="6248"/>
                  </a:lnTo>
                  <a:lnTo>
                    <a:pt x="15290" y="3505"/>
                  </a:lnTo>
                  <a:lnTo>
                    <a:pt x="15824" y="0"/>
                  </a:lnTo>
                  <a:lnTo>
                    <a:pt x="16421" y="558"/>
                  </a:lnTo>
                  <a:lnTo>
                    <a:pt x="16979" y="1092"/>
                  </a:lnTo>
                  <a:lnTo>
                    <a:pt x="16421" y="8026"/>
                  </a:lnTo>
                  <a:lnTo>
                    <a:pt x="0" y="40881"/>
                  </a:lnTo>
                  <a:close/>
                </a:path>
              </a:pathLst>
            </a:custGeom>
            <a:ln w="3175">
              <a:solidFill>
                <a:srgbClr val="4C803E"/>
              </a:solidFill>
            </a:ln>
          </p:spPr>
          <p:txBody>
            <a:bodyPr wrap="square" lIns="0" tIns="0" rIns="0" bIns="0" rtlCol="0"/>
            <a:lstStyle/>
            <a:p>
              <a:endParaRPr/>
            </a:p>
          </p:txBody>
        </p:sp>
        <p:sp>
          <p:nvSpPr>
            <p:cNvPr id="7029" name="object 457">
              <a:extLst>
                <a:ext uri="{FF2B5EF4-FFF2-40B4-BE49-F238E27FC236}">
                  <a16:creationId xmlns:a16="http://schemas.microsoft.com/office/drawing/2014/main" id="{EDA956E8-FD25-40A1-B984-5A22CE4FAE8A}"/>
                </a:ext>
              </a:extLst>
            </p:cNvPr>
            <p:cNvSpPr/>
            <p:nvPr/>
          </p:nvSpPr>
          <p:spPr>
            <a:xfrm>
              <a:off x="4078160" y="8317890"/>
              <a:ext cx="18834" cy="39166"/>
            </a:xfrm>
            <a:prstGeom prst="rect">
              <a:avLst/>
            </a:prstGeom>
            <a:blipFill>
              <a:blip r:embed="rId10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030" name="object 458">
              <a:extLst>
                <a:ext uri="{FF2B5EF4-FFF2-40B4-BE49-F238E27FC236}">
                  <a16:creationId xmlns:a16="http://schemas.microsoft.com/office/drawing/2014/main" id="{A205A784-E913-4544-9A5E-FE79F2583F4F}"/>
                </a:ext>
              </a:extLst>
            </p:cNvPr>
            <p:cNvSpPr/>
            <p:nvPr/>
          </p:nvSpPr>
          <p:spPr>
            <a:xfrm>
              <a:off x="4078151" y="8317891"/>
              <a:ext cx="19050" cy="39370"/>
            </a:xfrm>
            <a:custGeom>
              <a:avLst/>
              <a:gdLst/>
              <a:ahLst/>
              <a:cxnLst/>
              <a:rect l="l" t="t" r="r" b="b"/>
              <a:pathLst>
                <a:path w="19050" h="39370">
                  <a:moveTo>
                    <a:pt x="0" y="0"/>
                  </a:moveTo>
                  <a:lnTo>
                    <a:pt x="88" y="673"/>
                  </a:lnTo>
                  <a:lnTo>
                    <a:pt x="444" y="1092"/>
                  </a:lnTo>
                  <a:lnTo>
                    <a:pt x="736" y="1676"/>
                  </a:lnTo>
                  <a:lnTo>
                    <a:pt x="1104" y="2400"/>
                  </a:lnTo>
                  <a:lnTo>
                    <a:pt x="1485" y="3327"/>
                  </a:lnTo>
                  <a:lnTo>
                    <a:pt x="1587" y="4165"/>
                  </a:lnTo>
                  <a:lnTo>
                    <a:pt x="1739" y="5829"/>
                  </a:lnTo>
                  <a:lnTo>
                    <a:pt x="2082" y="7315"/>
                  </a:lnTo>
                  <a:lnTo>
                    <a:pt x="2540" y="8940"/>
                  </a:lnTo>
                  <a:lnTo>
                    <a:pt x="3009" y="10629"/>
                  </a:lnTo>
                  <a:lnTo>
                    <a:pt x="3479" y="12369"/>
                  </a:lnTo>
                  <a:lnTo>
                    <a:pt x="4076" y="14008"/>
                  </a:lnTo>
                  <a:lnTo>
                    <a:pt x="4394" y="14859"/>
                  </a:lnTo>
                  <a:lnTo>
                    <a:pt x="4927" y="15684"/>
                  </a:lnTo>
                  <a:lnTo>
                    <a:pt x="5257" y="16497"/>
                  </a:lnTo>
                  <a:lnTo>
                    <a:pt x="5537" y="17195"/>
                  </a:lnTo>
                  <a:lnTo>
                    <a:pt x="5575" y="18034"/>
                  </a:lnTo>
                  <a:lnTo>
                    <a:pt x="5816" y="18770"/>
                  </a:lnTo>
                  <a:lnTo>
                    <a:pt x="6477" y="20624"/>
                  </a:lnTo>
                  <a:lnTo>
                    <a:pt x="8166" y="22110"/>
                  </a:lnTo>
                  <a:lnTo>
                    <a:pt x="9245" y="23698"/>
                  </a:lnTo>
                  <a:lnTo>
                    <a:pt x="10248" y="25171"/>
                  </a:lnTo>
                  <a:lnTo>
                    <a:pt x="10820" y="26962"/>
                  </a:lnTo>
                  <a:lnTo>
                    <a:pt x="11264" y="28727"/>
                  </a:lnTo>
                  <a:lnTo>
                    <a:pt x="11747" y="30683"/>
                  </a:lnTo>
                  <a:lnTo>
                    <a:pt x="12369" y="32600"/>
                  </a:lnTo>
                  <a:lnTo>
                    <a:pt x="12915" y="34467"/>
                  </a:lnTo>
                  <a:lnTo>
                    <a:pt x="13157" y="35293"/>
                  </a:lnTo>
                  <a:lnTo>
                    <a:pt x="13347" y="36068"/>
                  </a:lnTo>
                  <a:lnTo>
                    <a:pt x="13563" y="36880"/>
                  </a:lnTo>
                  <a:lnTo>
                    <a:pt x="13665" y="37274"/>
                  </a:lnTo>
                  <a:lnTo>
                    <a:pt x="13944" y="38887"/>
                  </a:lnTo>
                  <a:lnTo>
                    <a:pt x="14287" y="38989"/>
                  </a:lnTo>
                  <a:lnTo>
                    <a:pt x="14884" y="39154"/>
                  </a:lnTo>
                  <a:lnTo>
                    <a:pt x="16078" y="35090"/>
                  </a:lnTo>
                  <a:lnTo>
                    <a:pt x="16205" y="34607"/>
                  </a:lnTo>
                  <a:lnTo>
                    <a:pt x="16751" y="32232"/>
                  </a:lnTo>
                  <a:lnTo>
                    <a:pt x="17449" y="29845"/>
                  </a:lnTo>
                  <a:lnTo>
                    <a:pt x="17919" y="27457"/>
                  </a:lnTo>
                  <a:lnTo>
                    <a:pt x="18402" y="25133"/>
                  </a:lnTo>
                  <a:lnTo>
                    <a:pt x="18237" y="22758"/>
                  </a:lnTo>
                  <a:lnTo>
                    <a:pt x="18542" y="20396"/>
                  </a:lnTo>
                  <a:lnTo>
                    <a:pt x="18834" y="18224"/>
                  </a:lnTo>
                  <a:lnTo>
                    <a:pt x="18745" y="16205"/>
                  </a:lnTo>
                  <a:lnTo>
                    <a:pt x="18389" y="14058"/>
                  </a:lnTo>
                  <a:lnTo>
                    <a:pt x="18084" y="12242"/>
                  </a:lnTo>
                  <a:lnTo>
                    <a:pt x="17614" y="10312"/>
                  </a:lnTo>
                  <a:lnTo>
                    <a:pt x="16535" y="8915"/>
                  </a:lnTo>
                  <a:lnTo>
                    <a:pt x="16256" y="8534"/>
                  </a:lnTo>
                  <a:lnTo>
                    <a:pt x="15862" y="8191"/>
                  </a:lnTo>
                  <a:lnTo>
                    <a:pt x="15544" y="7861"/>
                  </a:lnTo>
                  <a:lnTo>
                    <a:pt x="15240" y="7556"/>
                  </a:lnTo>
                  <a:lnTo>
                    <a:pt x="14947" y="7099"/>
                  </a:lnTo>
                  <a:lnTo>
                    <a:pt x="14681" y="6832"/>
                  </a:lnTo>
                  <a:lnTo>
                    <a:pt x="14084" y="6210"/>
                  </a:lnTo>
                  <a:lnTo>
                    <a:pt x="13284" y="5511"/>
                  </a:lnTo>
                  <a:lnTo>
                    <a:pt x="12509" y="5092"/>
                  </a:lnTo>
                  <a:lnTo>
                    <a:pt x="9499" y="3479"/>
                  </a:lnTo>
                  <a:lnTo>
                    <a:pt x="6159" y="2476"/>
                  </a:lnTo>
                  <a:lnTo>
                    <a:pt x="3187" y="914"/>
                  </a:lnTo>
                  <a:lnTo>
                    <a:pt x="2667" y="635"/>
                  </a:lnTo>
                  <a:lnTo>
                    <a:pt x="1841" y="520"/>
                  </a:lnTo>
                  <a:lnTo>
                    <a:pt x="1435" y="63"/>
                  </a:lnTo>
                  <a:lnTo>
                    <a:pt x="0" y="0"/>
                  </a:lnTo>
                  <a:close/>
                </a:path>
              </a:pathLst>
            </a:custGeom>
            <a:ln w="3175">
              <a:solidFill>
                <a:srgbClr val="4C803E"/>
              </a:solidFill>
            </a:ln>
          </p:spPr>
          <p:txBody>
            <a:bodyPr wrap="square" lIns="0" tIns="0" rIns="0" bIns="0" rtlCol="0"/>
            <a:lstStyle/>
            <a:p>
              <a:endParaRPr/>
            </a:p>
          </p:txBody>
        </p:sp>
        <p:sp>
          <p:nvSpPr>
            <p:cNvPr id="7031" name="object 459">
              <a:extLst>
                <a:ext uri="{FF2B5EF4-FFF2-40B4-BE49-F238E27FC236}">
                  <a16:creationId xmlns:a16="http://schemas.microsoft.com/office/drawing/2014/main" id="{BD9A9A3D-7486-41D0-B3CA-A1767864D035}"/>
                </a:ext>
              </a:extLst>
            </p:cNvPr>
            <p:cNvSpPr/>
            <p:nvPr/>
          </p:nvSpPr>
          <p:spPr>
            <a:xfrm>
              <a:off x="4069539" y="8314855"/>
              <a:ext cx="22233" cy="27831"/>
            </a:xfrm>
            <a:prstGeom prst="rect">
              <a:avLst/>
            </a:prstGeom>
            <a:blipFill>
              <a:blip r:embed="rId17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032" name="object 460">
              <a:extLst>
                <a:ext uri="{FF2B5EF4-FFF2-40B4-BE49-F238E27FC236}">
                  <a16:creationId xmlns:a16="http://schemas.microsoft.com/office/drawing/2014/main" id="{C19D2A28-6D67-4D8F-85DF-2C3027F9BF36}"/>
                </a:ext>
              </a:extLst>
            </p:cNvPr>
            <p:cNvSpPr/>
            <p:nvPr/>
          </p:nvSpPr>
          <p:spPr>
            <a:xfrm>
              <a:off x="4069546" y="8311902"/>
              <a:ext cx="22860" cy="31115"/>
            </a:xfrm>
            <a:custGeom>
              <a:avLst/>
              <a:gdLst/>
              <a:ahLst/>
              <a:cxnLst/>
              <a:rect l="l" t="t" r="r" b="b"/>
              <a:pathLst>
                <a:path w="22860" h="31115">
                  <a:moveTo>
                    <a:pt x="22237" y="30784"/>
                  </a:moveTo>
                  <a:lnTo>
                    <a:pt x="18351" y="18910"/>
                  </a:lnTo>
                  <a:lnTo>
                    <a:pt x="12699" y="11150"/>
                  </a:lnTo>
                  <a:lnTo>
                    <a:pt x="4571" y="0"/>
                  </a:lnTo>
                  <a:lnTo>
                    <a:pt x="1117" y="5308"/>
                  </a:lnTo>
                  <a:lnTo>
                    <a:pt x="558" y="4673"/>
                  </a:lnTo>
                  <a:lnTo>
                    <a:pt x="0" y="4051"/>
                  </a:lnTo>
                  <a:lnTo>
                    <a:pt x="2006" y="3276"/>
                  </a:lnTo>
                  <a:lnTo>
                    <a:pt x="2527" y="3225"/>
                  </a:lnTo>
                  <a:lnTo>
                    <a:pt x="3047" y="3175"/>
                  </a:lnTo>
                  <a:lnTo>
                    <a:pt x="5956" y="1270"/>
                  </a:lnTo>
                  <a:lnTo>
                    <a:pt x="12103" y="9169"/>
                  </a:lnTo>
                  <a:lnTo>
                    <a:pt x="19189" y="18300"/>
                  </a:lnTo>
                  <a:lnTo>
                    <a:pt x="22237" y="30784"/>
                  </a:lnTo>
                  <a:close/>
                </a:path>
              </a:pathLst>
            </a:custGeom>
            <a:ln w="3175">
              <a:solidFill>
                <a:srgbClr val="4C803E"/>
              </a:solidFill>
            </a:ln>
          </p:spPr>
          <p:txBody>
            <a:bodyPr wrap="square" lIns="0" tIns="0" rIns="0" bIns="0" rtlCol="0"/>
            <a:lstStyle/>
            <a:p>
              <a:endParaRPr/>
            </a:p>
          </p:txBody>
        </p:sp>
        <p:sp>
          <p:nvSpPr>
            <p:cNvPr id="7033" name="object 461">
              <a:extLst>
                <a:ext uri="{FF2B5EF4-FFF2-40B4-BE49-F238E27FC236}">
                  <a16:creationId xmlns:a16="http://schemas.microsoft.com/office/drawing/2014/main" id="{1BAA08FD-5765-4A9D-8309-B70494E20088}"/>
                </a:ext>
              </a:extLst>
            </p:cNvPr>
            <p:cNvSpPr/>
            <p:nvPr/>
          </p:nvSpPr>
          <p:spPr>
            <a:xfrm>
              <a:off x="4043184" y="8308111"/>
              <a:ext cx="28333" cy="27393"/>
            </a:xfrm>
            <a:prstGeom prst="rect">
              <a:avLst/>
            </a:prstGeom>
            <a:blipFill>
              <a:blip r:embed="rId17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034" name="object 462">
              <a:extLst>
                <a:ext uri="{FF2B5EF4-FFF2-40B4-BE49-F238E27FC236}">
                  <a16:creationId xmlns:a16="http://schemas.microsoft.com/office/drawing/2014/main" id="{9A4BCF8B-7CF1-4A8D-947A-1DFF78A4D1EB}"/>
                </a:ext>
              </a:extLst>
            </p:cNvPr>
            <p:cNvSpPr/>
            <p:nvPr/>
          </p:nvSpPr>
          <p:spPr>
            <a:xfrm>
              <a:off x="4043171" y="8307840"/>
              <a:ext cx="29209" cy="27940"/>
            </a:xfrm>
            <a:custGeom>
              <a:avLst/>
              <a:gdLst/>
              <a:ahLst/>
              <a:cxnLst/>
              <a:rect l="l" t="t" r="r" b="b"/>
              <a:pathLst>
                <a:path w="29210" h="27940">
                  <a:moveTo>
                    <a:pt x="0" y="27546"/>
                  </a:moveTo>
                  <a:lnTo>
                    <a:pt x="25" y="25730"/>
                  </a:lnTo>
                  <a:lnTo>
                    <a:pt x="1282" y="24434"/>
                  </a:lnTo>
                  <a:lnTo>
                    <a:pt x="1905" y="22809"/>
                  </a:lnTo>
                  <a:lnTo>
                    <a:pt x="2667" y="20764"/>
                  </a:lnTo>
                  <a:lnTo>
                    <a:pt x="3187" y="18630"/>
                  </a:lnTo>
                  <a:lnTo>
                    <a:pt x="4203" y="16687"/>
                  </a:lnTo>
                  <a:lnTo>
                    <a:pt x="4826" y="15506"/>
                  </a:lnTo>
                  <a:lnTo>
                    <a:pt x="5854" y="14414"/>
                  </a:lnTo>
                  <a:lnTo>
                    <a:pt x="6819" y="13512"/>
                  </a:lnTo>
                  <a:lnTo>
                    <a:pt x="8267" y="12179"/>
                  </a:lnTo>
                  <a:lnTo>
                    <a:pt x="9601" y="10807"/>
                  </a:lnTo>
                  <a:lnTo>
                    <a:pt x="21869" y="2946"/>
                  </a:lnTo>
                  <a:lnTo>
                    <a:pt x="23342" y="2120"/>
                  </a:lnTo>
                  <a:lnTo>
                    <a:pt x="24498" y="1473"/>
                  </a:lnTo>
                  <a:lnTo>
                    <a:pt x="25654" y="723"/>
                  </a:lnTo>
                  <a:lnTo>
                    <a:pt x="26936" y="406"/>
                  </a:lnTo>
                  <a:lnTo>
                    <a:pt x="27279" y="330"/>
                  </a:lnTo>
                  <a:lnTo>
                    <a:pt x="28638" y="0"/>
                  </a:lnTo>
                  <a:lnTo>
                    <a:pt x="28028" y="761"/>
                  </a:lnTo>
                  <a:lnTo>
                    <a:pt x="27711" y="1155"/>
                  </a:lnTo>
                  <a:lnTo>
                    <a:pt x="26466" y="1244"/>
                  </a:lnTo>
                  <a:lnTo>
                    <a:pt x="25996" y="1409"/>
                  </a:lnTo>
                  <a:lnTo>
                    <a:pt x="24739" y="1828"/>
                  </a:lnTo>
                  <a:lnTo>
                    <a:pt x="23190" y="2184"/>
                  </a:lnTo>
                  <a:lnTo>
                    <a:pt x="22720" y="3644"/>
                  </a:lnTo>
                  <a:lnTo>
                    <a:pt x="22326" y="4864"/>
                  </a:lnTo>
                  <a:lnTo>
                    <a:pt x="22047" y="6248"/>
                  </a:lnTo>
                  <a:lnTo>
                    <a:pt x="21678" y="7480"/>
                  </a:lnTo>
                  <a:lnTo>
                    <a:pt x="21488" y="8102"/>
                  </a:lnTo>
                  <a:lnTo>
                    <a:pt x="21285" y="8775"/>
                  </a:lnTo>
                  <a:lnTo>
                    <a:pt x="21018" y="9372"/>
                  </a:lnTo>
                  <a:lnTo>
                    <a:pt x="20650" y="10236"/>
                  </a:lnTo>
                  <a:lnTo>
                    <a:pt x="20574" y="10934"/>
                  </a:lnTo>
                  <a:lnTo>
                    <a:pt x="20345" y="11798"/>
                  </a:lnTo>
                  <a:lnTo>
                    <a:pt x="9753" y="23063"/>
                  </a:lnTo>
                  <a:lnTo>
                    <a:pt x="8547" y="23558"/>
                  </a:lnTo>
                  <a:lnTo>
                    <a:pt x="7708" y="23914"/>
                  </a:lnTo>
                  <a:lnTo>
                    <a:pt x="2451" y="25895"/>
                  </a:lnTo>
                  <a:lnTo>
                    <a:pt x="1701" y="26784"/>
                  </a:lnTo>
                  <a:lnTo>
                    <a:pt x="965" y="27673"/>
                  </a:lnTo>
                  <a:lnTo>
                    <a:pt x="0" y="27546"/>
                  </a:lnTo>
                  <a:close/>
                </a:path>
              </a:pathLst>
            </a:custGeom>
            <a:ln w="3175">
              <a:solidFill>
                <a:srgbClr val="4C803E"/>
              </a:solidFill>
            </a:ln>
          </p:spPr>
          <p:txBody>
            <a:bodyPr wrap="square" lIns="0" tIns="0" rIns="0" bIns="0" rtlCol="0"/>
            <a:lstStyle/>
            <a:p>
              <a:endParaRPr/>
            </a:p>
          </p:txBody>
        </p:sp>
        <p:sp>
          <p:nvSpPr>
            <p:cNvPr id="7035" name="object 463">
              <a:extLst>
                <a:ext uri="{FF2B5EF4-FFF2-40B4-BE49-F238E27FC236}">
                  <a16:creationId xmlns:a16="http://schemas.microsoft.com/office/drawing/2014/main" id="{1B93D767-3FFC-4EB4-B69F-CB504C16DA77}"/>
                </a:ext>
              </a:extLst>
            </p:cNvPr>
            <p:cNvSpPr/>
            <p:nvPr/>
          </p:nvSpPr>
          <p:spPr>
            <a:xfrm>
              <a:off x="4075347" y="8298777"/>
              <a:ext cx="24961" cy="16675"/>
            </a:xfrm>
            <a:prstGeom prst="rect">
              <a:avLst/>
            </a:prstGeom>
            <a:blipFill>
              <a:blip r:embed="rId17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036" name="object 464">
              <a:extLst>
                <a:ext uri="{FF2B5EF4-FFF2-40B4-BE49-F238E27FC236}">
                  <a16:creationId xmlns:a16="http://schemas.microsoft.com/office/drawing/2014/main" id="{2B44C151-1896-4A82-98C5-72F896503E12}"/>
                </a:ext>
              </a:extLst>
            </p:cNvPr>
            <p:cNvSpPr/>
            <p:nvPr/>
          </p:nvSpPr>
          <p:spPr>
            <a:xfrm>
              <a:off x="4075352" y="8298742"/>
              <a:ext cx="25400" cy="17145"/>
            </a:xfrm>
            <a:custGeom>
              <a:avLst/>
              <a:gdLst/>
              <a:ahLst/>
              <a:cxnLst/>
              <a:rect l="l" t="t" r="r" b="b"/>
              <a:pathLst>
                <a:path w="25400" h="17145">
                  <a:moveTo>
                    <a:pt x="24955" y="16725"/>
                  </a:moveTo>
                  <a:lnTo>
                    <a:pt x="24866" y="16179"/>
                  </a:lnTo>
                  <a:lnTo>
                    <a:pt x="24587" y="15621"/>
                  </a:lnTo>
                  <a:lnTo>
                    <a:pt x="24409" y="15100"/>
                  </a:lnTo>
                  <a:lnTo>
                    <a:pt x="24117" y="14262"/>
                  </a:lnTo>
                  <a:lnTo>
                    <a:pt x="23939" y="13411"/>
                  </a:lnTo>
                  <a:lnTo>
                    <a:pt x="23660" y="12547"/>
                  </a:lnTo>
                  <a:lnTo>
                    <a:pt x="23202" y="11125"/>
                  </a:lnTo>
                  <a:lnTo>
                    <a:pt x="22999" y="9550"/>
                  </a:lnTo>
                  <a:lnTo>
                    <a:pt x="22250" y="8280"/>
                  </a:lnTo>
                  <a:lnTo>
                    <a:pt x="21882" y="7645"/>
                  </a:lnTo>
                  <a:lnTo>
                    <a:pt x="21462" y="7251"/>
                  </a:lnTo>
                  <a:lnTo>
                    <a:pt x="20942" y="6743"/>
                  </a:lnTo>
                  <a:lnTo>
                    <a:pt x="20497" y="6311"/>
                  </a:lnTo>
                  <a:lnTo>
                    <a:pt x="20218" y="5829"/>
                  </a:lnTo>
                  <a:lnTo>
                    <a:pt x="19862" y="5308"/>
                  </a:lnTo>
                  <a:lnTo>
                    <a:pt x="19507" y="4787"/>
                  </a:lnTo>
                  <a:lnTo>
                    <a:pt x="19113" y="4279"/>
                  </a:lnTo>
                  <a:lnTo>
                    <a:pt x="18719" y="3822"/>
                  </a:lnTo>
                  <a:lnTo>
                    <a:pt x="18084" y="3073"/>
                  </a:lnTo>
                  <a:lnTo>
                    <a:pt x="14630" y="825"/>
                  </a:lnTo>
                  <a:lnTo>
                    <a:pt x="13779" y="190"/>
                  </a:lnTo>
                  <a:lnTo>
                    <a:pt x="13042" y="228"/>
                  </a:lnTo>
                  <a:lnTo>
                    <a:pt x="12115" y="127"/>
                  </a:lnTo>
                  <a:lnTo>
                    <a:pt x="11468" y="63"/>
                  </a:lnTo>
                  <a:lnTo>
                    <a:pt x="10845" y="0"/>
                  </a:lnTo>
                  <a:lnTo>
                    <a:pt x="10172" y="50"/>
                  </a:lnTo>
                  <a:lnTo>
                    <a:pt x="9423" y="101"/>
                  </a:lnTo>
                  <a:lnTo>
                    <a:pt x="8699" y="482"/>
                  </a:lnTo>
                  <a:lnTo>
                    <a:pt x="7988" y="736"/>
                  </a:lnTo>
                  <a:lnTo>
                    <a:pt x="7404" y="952"/>
                  </a:lnTo>
                  <a:lnTo>
                    <a:pt x="6794" y="1092"/>
                  </a:lnTo>
                  <a:lnTo>
                    <a:pt x="6222" y="1320"/>
                  </a:lnTo>
                  <a:lnTo>
                    <a:pt x="5816" y="1498"/>
                  </a:lnTo>
                  <a:lnTo>
                    <a:pt x="5422" y="1879"/>
                  </a:lnTo>
                  <a:lnTo>
                    <a:pt x="4991" y="2120"/>
                  </a:lnTo>
                  <a:lnTo>
                    <a:pt x="4152" y="2578"/>
                  </a:lnTo>
                  <a:lnTo>
                    <a:pt x="3352" y="3136"/>
                  </a:lnTo>
                  <a:lnTo>
                    <a:pt x="2476" y="3543"/>
                  </a:lnTo>
                  <a:lnTo>
                    <a:pt x="1904" y="3822"/>
                  </a:lnTo>
                  <a:lnTo>
                    <a:pt x="1549" y="4127"/>
                  </a:lnTo>
                  <a:lnTo>
                    <a:pt x="1054" y="4584"/>
                  </a:lnTo>
                  <a:lnTo>
                    <a:pt x="736" y="4889"/>
                  </a:lnTo>
                  <a:lnTo>
                    <a:pt x="253" y="4991"/>
                  </a:lnTo>
                  <a:lnTo>
                    <a:pt x="0" y="5397"/>
                  </a:lnTo>
                  <a:lnTo>
                    <a:pt x="952" y="5613"/>
                  </a:lnTo>
                  <a:lnTo>
                    <a:pt x="1943" y="5130"/>
                  </a:lnTo>
                  <a:lnTo>
                    <a:pt x="2844" y="5473"/>
                  </a:lnTo>
                  <a:lnTo>
                    <a:pt x="3289" y="5626"/>
                  </a:lnTo>
                  <a:lnTo>
                    <a:pt x="3619" y="6007"/>
                  </a:lnTo>
                  <a:lnTo>
                    <a:pt x="4051" y="6210"/>
                  </a:lnTo>
                  <a:lnTo>
                    <a:pt x="4521" y="6438"/>
                  </a:lnTo>
                  <a:lnTo>
                    <a:pt x="4965" y="6616"/>
                  </a:lnTo>
                  <a:lnTo>
                    <a:pt x="5473" y="6794"/>
                  </a:lnTo>
                  <a:lnTo>
                    <a:pt x="6540" y="7150"/>
                  </a:lnTo>
                  <a:lnTo>
                    <a:pt x="7531" y="7734"/>
                  </a:lnTo>
                  <a:lnTo>
                    <a:pt x="8559" y="8216"/>
                  </a:lnTo>
                  <a:lnTo>
                    <a:pt x="9791" y="8813"/>
                  </a:lnTo>
                  <a:lnTo>
                    <a:pt x="11099" y="9309"/>
                  </a:lnTo>
                  <a:lnTo>
                    <a:pt x="12344" y="9893"/>
                  </a:lnTo>
                  <a:lnTo>
                    <a:pt x="13436" y="10401"/>
                  </a:lnTo>
                  <a:lnTo>
                    <a:pt x="14477" y="10922"/>
                  </a:lnTo>
                  <a:lnTo>
                    <a:pt x="20548" y="13677"/>
                  </a:lnTo>
                  <a:lnTo>
                    <a:pt x="21488" y="14236"/>
                  </a:lnTo>
                  <a:lnTo>
                    <a:pt x="21996" y="14541"/>
                  </a:lnTo>
                  <a:lnTo>
                    <a:pt x="22542" y="14490"/>
                  </a:lnTo>
                  <a:lnTo>
                    <a:pt x="23012" y="14795"/>
                  </a:lnTo>
                  <a:lnTo>
                    <a:pt x="23240" y="14947"/>
                  </a:lnTo>
                  <a:lnTo>
                    <a:pt x="24079" y="15938"/>
                  </a:lnTo>
                  <a:lnTo>
                    <a:pt x="24955" y="16725"/>
                  </a:lnTo>
                  <a:close/>
                </a:path>
              </a:pathLst>
            </a:custGeom>
            <a:ln w="3175">
              <a:solidFill>
                <a:srgbClr val="4C803E"/>
              </a:solidFill>
            </a:ln>
          </p:spPr>
          <p:txBody>
            <a:bodyPr wrap="square" lIns="0" tIns="0" rIns="0" bIns="0" rtlCol="0"/>
            <a:lstStyle/>
            <a:p>
              <a:endParaRPr/>
            </a:p>
          </p:txBody>
        </p:sp>
        <p:sp>
          <p:nvSpPr>
            <p:cNvPr id="7037" name="object 465">
              <a:extLst>
                <a:ext uri="{FF2B5EF4-FFF2-40B4-BE49-F238E27FC236}">
                  <a16:creationId xmlns:a16="http://schemas.microsoft.com/office/drawing/2014/main" id="{79C5CB73-5319-4721-8ADD-5336B3DDEEE5}"/>
                </a:ext>
              </a:extLst>
            </p:cNvPr>
            <p:cNvSpPr/>
            <p:nvPr/>
          </p:nvSpPr>
          <p:spPr>
            <a:xfrm>
              <a:off x="4071873" y="8303602"/>
              <a:ext cx="26588" cy="9105"/>
            </a:xfrm>
            <a:prstGeom prst="rect">
              <a:avLst/>
            </a:prstGeom>
            <a:blipFill>
              <a:blip r:embed="rId178" cstate="print"/>
              <a:stretch>
                <a:fillRect/>
              </a:stretch>
            </a:blipFill>
          </p:spPr>
          <p:txBody>
            <a:bodyPr wrap="square" lIns="0" tIns="0" rIns="0" bIns="0" rtlCol="0"/>
            <a:lstStyle/>
            <a:p>
              <a:endParaRPr/>
            </a:p>
          </p:txBody>
        </p:sp>
        <p:sp>
          <p:nvSpPr>
            <p:cNvPr id="7038" name="object 466">
              <a:extLst>
                <a:ext uri="{FF2B5EF4-FFF2-40B4-BE49-F238E27FC236}">
                  <a16:creationId xmlns:a16="http://schemas.microsoft.com/office/drawing/2014/main" id="{67CA955E-10F5-4913-8D29-95BB3E366EE3}"/>
                </a:ext>
              </a:extLst>
            </p:cNvPr>
            <p:cNvSpPr/>
            <p:nvPr/>
          </p:nvSpPr>
          <p:spPr>
            <a:xfrm>
              <a:off x="4071829" y="8303564"/>
              <a:ext cx="26670" cy="9525"/>
            </a:xfrm>
            <a:custGeom>
              <a:avLst/>
              <a:gdLst/>
              <a:ahLst/>
              <a:cxnLst/>
              <a:rect l="l" t="t" r="r" b="b"/>
              <a:pathLst>
                <a:path w="26670" h="9525">
                  <a:moveTo>
                    <a:pt x="26631" y="9143"/>
                  </a:moveTo>
                  <a:lnTo>
                    <a:pt x="25831" y="8039"/>
                  </a:lnTo>
                  <a:lnTo>
                    <a:pt x="24828" y="7061"/>
                  </a:lnTo>
                  <a:lnTo>
                    <a:pt x="23863" y="6146"/>
                  </a:lnTo>
                  <a:lnTo>
                    <a:pt x="22707" y="5041"/>
                  </a:lnTo>
                  <a:lnTo>
                    <a:pt x="21462" y="4038"/>
                  </a:lnTo>
                  <a:lnTo>
                    <a:pt x="20104" y="3378"/>
                  </a:lnTo>
                  <a:lnTo>
                    <a:pt x="19418" y="3060"/>
                  </a:lnTo>
                  <a:lnTo>
                    <a:pt x="18707" y="2590"/>
                  </a:lnTo>
                  <a:lnTo>
                    <a:pt x="18008" y="2374"/>
                  </a:lnTo>
                  <a:lnTo>
                    <a:pt x="16992" y="2082"/>
                  </a:lnTo>
                  <a:lnTo>
                    <a:pt x="16103" y="1803"/>
                  </a:lnTo>
                  <a:lnTo>
                    <a:pt x="15125" y="1396"/>
                  </a:lnTo>
                  <a:lnTo>
                    <a:pt x="13855" y="876"/>
                  </a:lnTo>
                  <a:lnTo>
                    <a:pt x="12369" y="622"/>
                  </a:lnTo>
                  <a:lnTo>
                    <a:pt x="11074" y="368"/>
                  </a:lnTo>
                  <a:lnTo>
                    <a:pt x="9880" y="114"/>
                  </a:lnTo>
                  <a:lnTo>
                    <a:pt x="8712" y="228"/>
                  </a:lnTo>
                  <a:lnTo>
                    <a:pt x="7518" y="114"/>
                  </a:lnTo>
                  <a:lnTo>
                    <a:pt x="6616" y="25"/>
                  </a:lnTo>
                  <a:lnTo>
                    <a:pt x="5537" y="0"/>
                  </a:lnTo>
                  <a:lnTo>
                    <a:pt x="4635" y="152"/>
                  </a:lnTo>
                  <a:lnTo>
                    <a:pt x="3594" y="317"/>
                  </a:lnTo>
                  <a:lnTo>
                    <a:pt x="2730" y="495"/>
                  </a:lnTo>
                  <a:lnTo>
                    <a:pt x="1892" y="1219"/>
                  </a:lnTo>
                  <a:lnTo>
                    <a:pt x="1562" y="1511"/>
                  </a:lnTo>
                  <a:lnTo>
                    <a:pt x="0" y="3086"/>
                  </a:lnTo>
                  <a:lnTo>
                    <a:pt x="88" y="3733"/>
                  </a:lnTo>
                  <a:lnTo>
                    <a:pt x="114" y="3949"/>
                  </a:lnTo>
                  <a:lnTo>
                    <a:pt x="584" y="4330"/>
                  </a:lnTo>
                  <a:lnTo>
                    <a:pt x="685" y="4559"/>
                  </a:lnTo>
                  <a:lnTo>
                    <a:pt x="1079" y="4279"/>
                  </a:lnTo>
                  <a:lnTo>
                    <a:pt x="952" y="3492"/>
                  </a:lnTo>
                  <a:lnTo>
                    <a:pt x="1219" y="3174"/>
                  </a:lnTo>
                  <a:lnTo>
                    <a:pt x="1803" y="1892"/>
                  </a:lnTo>
                  <a:lnTo>
                    <a:pt x="2832" y="1346"/>
                  </a:lnTo>
                  <a:lnTo>
                    <a:pt x="3848" y="787"/>
                  </a:lnTo>
                  <a:lnTo>
                    <a:pt x="6629" y="177"/>
                  </a:lnTo>
                  <a:lnTo>
                    <a:pt x="9550" y="533"/>
                  </a:lnTo>
                  <a:lnTo>
                    <a:pt x="12471" y="888"/>
                  </a:lnTo>
                  <a:lnTo>
                    <a:pt x="16992" y="2324"/>
                  </a:lnTo>
                  <a:lnTo>
                    <a:pt x="19240" y="3314"/>
                  </a:lnTo>
                  <a:lnTo>
                    <a:pt x="21488" y="4292"/>
                  </a:lnTo>
                  <a:lnTo>
                    <a:pt x="26631" y="9143"/>
                  </a:lnTo>
                  <a:close/>
                </a:path>
              </a:pathLst>
            </a:custGeom>
            <a:ln w="3175">
              <a:solidFill>
                <a:srgbClr val="4C803E"/>
              </a:solidFill>
            </a:ln>
          </p:spPr>
          <p:txBody>
            <a:bodyPr wrap="square" lIns="0" tIns="0" rIns="0" bIns="0" rtlCol="0"/>
            <a:lstStyle/>
            <a:p>
              <a:endParaRPr/>
            </a:p>
          </p:txBody>
        </p:sp>
        <p:sp>
          <p:nvSpPr>
            <p:cNvPr id="7039" name="object 467">
              <a:extLst>
                <a:ext uri="{FF2B5EF4-FFF2-40B4-BE49-F238E27FC236}">
                  <a16:creationId xmlns:a16="http://schemas.microsoft.com/office/drawing/2014/main" id="{25A1E6EA-03EF-45C5-B8EB-A64DBCCD76F8}"/>
                </a:ext>
              </a:extLst>
            </p:cNvPr>
            <p:cNvSpPr/>
            <p:nvPr/>
          </p:nvSpPr>
          <p:spPr>
            <a:xfrm>
              <a:off x="4070029" y="8294472"/>
              <a:ext cx="7673" cy="13215"/>
            </a:xfrm>
            <a:prstGeom prst="rect">
              <a:avLst/>
            </a:prstGeom>
            <a:blipFill>
              <a:blip r:embed="rId157" cstate="print"/>
              <a:stretch>
                <a:fillRect/>
              </a:stretch>
            </a:blipFill>
          </p:spPr>
          <p:txBody>
            <a:bodyPr wrap="square" lIns="0" tIns="0" rIns="0" bIns="0" rtlCol="0"/>
            <a:lstStyle/>
            <a:p>
              <a:endParaRPr/>
            </a:p>
          </p:txBody>
        </p:sp>
        <p:sp>
          <p:nvSpPr>
            <p:cNvPr id="7040" name="object 468">
              <a:extLst>
                <a:ext uri="{FF2B5EF4-FFF2-40B4-BE49-F238E27FC236}">
                  <a16:creationId xmlns:a16="http://schemas.microsoft.com/office/drawing/2014/main" id="{C1D4171A-E7CD-4368-B345-04DCEAC8BF99}"/>
                </a:ext>
              </a:extLst>
            </p:cNvPr>
            <p:cNvSpPr/>
            <p:nvPr/>
          </p:nvSpPr>
          <p:spPr>
            <a:xfrm>
              <a:off x="4069960" y="8294475"/>
              <a:ext cx="8255" cy="13335"/>
            </a:xfrm>
            <a:custGeom>
              <a:avLst/>
              <a:gdLst/>
              <a:ahLst/>
              <a:cxnLst/>
              <a:rect l="l" t="t" r="r" b="b"/>
              <a:pathLst>
                <a:path w="8254" h="13334">
                  <a:moveTo>
                    <a:pt x="152" y="12268"/>
                  </a:moveTo>
                  <a:lnTo>
                    <a:pt x="165" y="12407"/>
                  </a:lnTo>
                  <a:lnTo>
                    <a:pt x="0" y="12433"/>
                  </a:lnTo>
                  <a:lnTo>
                    <a:pt x="647" y="10871"/>
                  </a:lnTo>
                  <a:lnTo>
                    <a:pt x="2222" y="10223"/>
                  </a:lnTo>
                  <a:lnTo>
                    <a:pt x="2654" y="8483"/>
                  </a:lnTo>
                  <a:lnTo>
                    <a:pt x="2908" y="7454"/>
                  </a:lnTo>
                  <a:lnTo>
                    <a:pt x="2806" y="6324"/>
                  </a:lnTo>
                  <a:lnTo>
                    <a:pt x="2806" y="5245"/>
                  </a:lnTo>
                  <a:lnTo>
                    <a:pt x="2806" y="4457"/>
                  </a:lnTo>
                  <a:lnTo>
                    <a:pt x="2540" y="3073"/>
                  </a:lnTo>
                  <a:lnTo>
                    <a:pt x="3035" y="2400"/>
                  </a:lnTo>
                  <a:lnTo>
                    <a:pt x="3606" y="2667"/>
                  </a:lnTo>
                  <a:lnTo>
                    <a:pt x="3695" y="5156"/>
                  </a:lnTo>
                  <a:lnTo>
                    <a:pt x="3759" y="5816"/>
                  </a:lnTo>
                  <a:lnTo>
                    <a:pt x="3860" y="6870"/>
                  </a:lnTo>
                  <a:lnTo>
                    <a:pt x="2717" y="7899"/>
                  </a:lnTo>
                  <a:lnTo>
                    <a:pt x="3022" y="8826"/>
                  </a:lnTo>
                  <a:lnTo>
                    <a:pt x="3314" y="8877"/>
                  </a:lnTo>
                  <a:lnTo>
                    <a:pt x="3632" y="8877"/>
                  </a:lnTo>
                  <a:lnTo>
                    <a:pt x="3911" y="8826"/>
                  </a:lnTo>
                  <a:lnTo>
                    <a:pt x="4051" y="8407"/>
                  </a:lnTo>
                  <a:lnTo>
                    <a:pt x="4292" y="8128"/>
                  </a:lnTo>
                  <a:lnTo>
                    <a:pt x="4457" y="7708"/>
                  </a:lnTo>
                  <a:lnTo>
                    <a:pt x="4711" y="7124"/>
                  </a:lnTo>
                  <a:lnTo>
                    <a:pt x="4673" y="6642"/>
                  </a:lnTo>
                  <a:lnTo>
                    <a:pt x="4749" y="6007"/>
                  </a:lnTo>
                  <a:lnTo>
                    <a:pt x="4813" y="5435"/>
                  </a:lnTo>
                  <a:lnTo>
                    <a:pt x="5029" y="4889"/>
                  </a:lnTo>
                  <a:lnTo>
                    <a:pt x="5080" y="4292"/>
                  </a:lnTo>
                  <a:lnTo>
                    <a:pt x="5130" y="3746"/>
                  </a:lnTo>
                  <a:lnTo>
                    <a:pt x="4940" y="3238"/>
                  </a:lnTo>
                  <a:lnTo>
                    <a:pt x="5422" y="2832"/>
                  </a:lnTo>
                  <a:lnTo>
                    <a:pt x="5549" y="3365"/>
                  </a:lnTo>
                  <a:lnTo>
                    <a:pt x="5397" y="3937"/>
                  </a:lnTo>
                  <a:lnTo>
                    <a:pt x="5499" y="4470"/>
                  </a:lnTo>
                  <a:lnTo>
                    <a:pt x="6083" y="4114"/>
                  </a:lnTo>
                  <a:lnTo>
                    <a:pt x="6083" y="2679"/>
                  </a:lnTo>
                  <a:lnTo>
                    <a:pt x="6464" y="2019"/>
                  </a:lnTo>
                  <a:lnTo>
                    <a:pt x="6870" y="1282"/>
                  </a:lnTo>
                  <a:lnTo>
                    <a:pt x="7302" y="685"/>
                  </a:lnTo>
                  <a:lnTo>
                    <a:pt x="7747" y="0"/>
                  </a:lnTo>
                  <a:lnTo>
                    <a:pt x="5791" y="6299"/>
                  </a:lnTo>
                  <a:lnTo>
                    <a:pt x="5410" y="7340"/>
                  </a:lnTo>
                  <a:lnTo>
                    <a:pt x="1485" y="11811"/>
                  </a:lnTo>
                  <a:lnTo>
                    <a:pt x="1257" y="12611"/>
                  </a:lnTo>
                  <a:lnTo>
                    <a:pt x="901" y="12776"/>
                  </a:lnTo>
                  <a:lnTo>
                    <a:pt x="495" y="13182"/>
                  </a:lnTo>
                  <a:lnTo>
                    <a:pt x="177" y="13106"/>
                  </a:lnTo>
                  <a:lnTo>
                    <a:pt x="342" y="13208"/>
                  </a:lnTo>
                  <a:lnTo>
                    <a:pt x="152" y="12268"/>
                  </a:lnTo>
                  <a:close/>
                </a:path>
              </a:pathLst>
            </a:custGeom>
            <a:ln w="3175">
              <a:solidFill>
                <a:srgbClr val="4C803E"/>
              </a:solidFill>
            </a:ln>
          </p:spPr>
          <p:txBody>
            <a:bodyPr wrap="square" lIns="0" tIns="0" rIns="0" bIns="0" rtlCol="0"/>
            <a:lstStyle/>
            <a:p>
              <a:endParaRPr/>
            </a:p>
          </p:txBody>
        </p:sp>
        <p:sp>
          <p:nvSpPr>
            <p:cNvPr id="7041" name="object 469">
              <a:extLst>
                <a:ext uri="{FF2B5EF4-FFF2-40B4-BE49-F238E27FC236}">
                  <a16:creationId xmlns:a16="http://schemas.microsoft.com/office/drawing/2014/main" id="{30626C99-A87D-4AB4-965C-9A8A8B9EECD0}"/>
                </a:ext>
              </a:extLst>
            </p:cNvPr>
            <p:cNvSpPr/>
            <p:nvPr/>
          </p:nvSpPr>
          <p:spPr>
            <a:xfrm>
              <a:off x="4054336" y="8275002"/>
              <a:ext cx="33793" cy="24836"/>
            </a:xfrm>
            <a:prstGeom prst="rect">
              <a:avLst/>
            </a:prstGeom>
            <a:blipFill>
              <a:blip r:embed="rId17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042" name="object 470">
              <a:extLst>
                <a:ext uri="{FF2B5EF4-FFF2-40B4-BE49-F238E27FC236}">
                  <a16:creationId xmlns:a16="http://schemas.microsoft.com/office/drawing/2014/main" id="{3E78C9FD-4EE2-4816-AD67-0801DB8E5F60}"/>
                </a:ext>
              </a:extLst>
            </p:cNvPr>
            <p:cNvSpPr/>
            <p:nvPr/>
          </p:nvSpPr>
          <p:spPr>
            <a:xfrm>
              <a:off x="4054330" y="8274511"/>
              <a:ext cx="34290" cy="25400"/>
            </a:xfrm>
            <a:custGeom>
              <a:avLst/>
              <a:gdLst/>
              <a:ahLst/>
              <a:cxnLst/>
              <a:rect l="l" t="t" r="r" b="b"/>
              <a:pathLst>
                <a:path w="34289" h="25400">
                  <a:moveTo>
                    <a:pt x="5295" y="3390"/>
                  </a:moveTo>
                  <a:lnTo>
                    <a:pt x="990" y="4699"/>
                  </a:lnTo>
                  <a:lnTo>
                    <a:pt x="2514" y="6604"/>
                  </a:lnTo>
                  <a:lnTo>
                    <a:pt x="4165" y="8674"/>
                  </a:lnTo>
                  <a:lnTo>
                    <a:pt x="1638" y="9728"/>
                  </a:lnTo>
                  <a:lnTo>
                    <a:pt x="1803" y="9880"/>
                  </a:lnTo>
                  <a:lnTo>
                    <a:pt x="1003" y="11607"/>
                  </a:lnTo>
                  <a:lnTo>
                    <a:pt x="203" y="13335"/>
                  </a:lnTo>
                  <a:lnTo>
                    <a:pt x="1231" y="13728"/>
                  </a:lnTo>
                  <a:lnTo>
                    <a:pt x="1269" y="15100"/>
                  </a:lnTo>
                  <a:lnTo>
                    <a:pt x="1282" y="15684"/>
                  </a:lnTo>
                  <a:lnTo>
                    <a:pt x="0" y="16395"/>
                  </a:lnTo>
                  <a:lnTo>
                    <a:pt x="253" y="16916"/>
                  </a:lnTo>
                  <a:lnTo>
                    <a:pt x="660" y="17780"/>
                  </a:lnTo>
                  <a:lnTo>
                    <a:pt x="2273" y="17538"/>
                  </a:lnTo>
                  <a:lnTo>
                    <a:pt x="2666" y="18211"/>
                  </a:lnTo>
                  <a:lnTo>
                    <a:pt x="3492" y="19685"/>
                  </a:lnTo>
                  <a:lnTo>
                    <a:pt x="2666" y="19939"/>
                  </a:lnTo>
                  <a:lnTo>
                    <a:pt x="2933" y="21539"/>
                  </a:lnTo>
                  <a:lnTo>
                    <a:pt x="4737" y="20955"/>
                  </a:lnTo>
                  <a:lnTo>
                    <a:pt x="6197" y="19964"/>
                  </a:lnTo>
                  <a:lnTo>
                    <a:pt x="8458" y="20510"/>
                  </a:lnTo>
                  <a:lnTo>
                    <a:pt x="8445" y="21297"/>
                  </a:lnTo>
                  <a:lnTo>
                    <a:pt x="8762" y="21894"/>
                  </a:lnTo>
                  <a:lnTo>
                    <a:pt x="8077" y="22669"/>
                  </a:lnTo>
                  <a:lnTo>
                    <a:pt x="9817" y="23025"/>
                  </a:lnTo>
                  <a:lnTo>
                    <a:pt x="10109" y="22085"/>
                  </a:lnTo>
                  <a:lnTo>
                    <a:pt x="11671" y="22034"/>
                  </a:lnTo>
                  <a:lnTo>
                    <a:pt x="13982" y="21945"/>
                  </a:lnTo>
                  <a:lnTo>
                    <a:pt x="12877" y="21894"/>
                  </a:lnTo>
                  <a:lnTo>
                    <a:pt x="14960" y="23368"/>
                  </a:lnTo>
                  <a:lnTo>
                    <a:pt x="16230" y="24257"/>
                  </a:lnTo>
                  <a:lnTo>
                    <a:pt x="17056" y="25323"/>
                  </a:lnTo>
                  <a:lnTo>
                    <a:pt x="19278" y="25146"/>
                  </a:lnTo>
                  <a:lnTo>
                    <a:pt x="22263" y="24892"/>
                  </a:lnTo>
                  <a:lnTo>
                    <a:pt x="20802" y="24028"/>
                  </a:lnTo>
                  <a:lnTo>
                    <a:pt x="22504" y="22758"/>
                  </a:lnTo>
                  <a:lnTo>
                    <a:pt x="24815" y="21043"/>
                  </a:lnTo>
                  <a:lnTo>
                    <a:pt x="28028" y="21526"/>
                  </a:lnTo>
                  <a:lnTo>
                    <a:pt x="30619" y="19697"/>
                  </a:lnTo>
                  <a:lnTo>
                    <a:pt x="32689" y="18237"/>
                  </a:lnTo>
                  <a:lnTo>
                    <a:pt x="33807" y="16586"/>
                  </a:lnTo>
                  <a:lnTo>
                    <a:pt x="32232" y="14655"/>
                  </a:lnTo>
                  <a:lnTo>
                    <a:pt x="31622" y="13919"/>
                  </a:lnTo>
                  <a:lnTo>
                    <a:pt x="30365" y="13652"/>
                  </a:lnTo>
                  <a:lnTo>
                    <a:pt x="29933" y="12814"/>
                  </a:lnTo>
                  <a:lnTo>
                    <a:pt x="29413" y="11785"/>
                  </a:lnTo>
                  <a:lnTo>
                    <a:pt x="30365" y="10325"/>
                  </a:lnTo>
                  <a:lnTo>
                    <a:pt x="29997" y="9245"/>
                  </a:lnTo>
                  <a:lnTo>
                    <a:pt x="29400" y="7518"/>
                  </a:lnTo>
                  <a:lnTo>
                    <a:pt x="27063" y="6223"/>
                  </a:lnTo>
                  <a:lnTo>
                    <a:pt x="25082" y="5168"/>
                  </a:lnTo>
                  <a:lnTo>
                    <a:pt x="23418" y="4279"/>
                  </a:lnTo>
                  <a:lnTo>
                    <a:pt x="22745" y="3784"/>
                  </a:lnTo>
                  <a:lnTo>
                    <a:pt x="21564" y="2806"/>
                  </a:lnTo>
                  <a:lnTo>
                    <a:pt x="20192" y="1663"/>
                  </a:lnTo>
                  <a:lnTo>
                    <a:pt x="19951" y="1422"/>
                  </a:lnTo>
                  <a:lnTo>
                    <a:pt x="17818" y="901"/>
                  </a:lnTo>
                  <a:lnTo>
                    <a:pt x="15290" y="279"/>
                  </a:lnTo>
                  <a:lnTo>
                    <a:pt x="10045" y="0"/>
                  </a:lnTo>
                  <a:lnTo>
                    <a:pt x="9410" y="2806"/>
                  </a:lnTo>
                  <a:lnTo>
                    <a:pt x="5295" y="3390"/>
                  </a:lnTo>
                  <a:close/>
                </a:path>
              </a:pathLst>
            </a:custGeom>
            <a:ln w="3175">
              <a:solidFill>
                <a:srgbClr val="7B634B"/>
              </a:solidFill>
            </a:ln>
          </p:spPr>
          <p:txBody>
            <a:bodyPr wrap="square" lIns="0" tIns="0" rIns="0" bIns="0" rtlCol="0"/>
            <a:lstStyle/>
            <a:p>
              <a:endParaRPr/>
            </a:p>
          </p:txBody>
        </p:sp>
        <p:sp>
          <p:nvSpPr>
            <p:cNvPr id="7043" name="object 471">
              <a:extLst>
                <a:ext uri="{FF2B5EF4-FFF2-40B4-BE49-F238E27FC236}">
                  <a16:creationId xmlns:a16="http://schemas.microsoft.com/office/drawing/2014/main" id="{05D8A1A8-2866-4B3E-A12B-3DA1DC468E8A}"/>
                </a:ext>
              </a:extLst>
            </p:cNvPr>
            <p:cNvSpPr/>
            <p:nvPr/>
          </p:nvSpPr>
          <p:spPr>
            <a:xfrm>
              <a:off x="4064224" y="8294141"/>
              <a:ext cx="9714" cy="8851"/>
            </a:xfrm>
            <a:prstGeom prst="rect">
              <a:avLst/>
            </a:prstGeom>
            <a:blipFill>
              <a:blip r:embed="rId145" cstate="print"/>
              <a:stretch>
                <a:fillRect/>
              </a:stretch>
            </a:blipFill>
          </p:spPr>
          <p:txBody>
            <a:bodyPr wrap="square" lIns="0" tIns="0" rIns="0" bIns="0" rtlCol="0"/>
            <a:lstStyle/>
            <a:p>
              <a:endParaRPr/>
            </a:p>
          </p:txBody>
        </p:sp>
        <p:sp>
          <p:nvSpPr>
            <p:cNvPr id="7044" name="object 472">
              <a:extLst>
                <a:ext uri="{FF2B5EF4-FFF2-40B4-BE49-F238E27FC236}">
                  <a16:creationId xmlns:a16="http://schemas.microsoft.com/office/drawing/2014/main" id="{3C0FD946-3074-430D-BCD3-E52F584813E2}"/>
                </a:ext>
              </a:extLst>
            </p:cNvPr>
            <p:cNvSpPr/>
            <p:nvPr/>
          </p:nvSpPr>
          <p:spPr>
            <a:xfrm>
              <a:off x="4064224" y="8294140"/>
              <a:ext cx="10160" cy="9525"/>
            </a:xfrm>
            <a:custGeom>
              <a:avLst/>
              <a:gdLst/>
              <a:ahLst/>
              <a:cxnLst/>
              <a:rect l="l" t="t" r="r" b="b"/>
              <a:pathLst>
                <a:path w="10160" h="9525">
                  <a:moveTo>
                    <a:pt x="406" y="6769"/>
                  </a:moveTo>
                  <a:lnTo>
                    <a:pt x="482" y="6997"/>
                  </a:lnTo>
                  <a:lnTo>
                    <a:pt x="660" y="7327"/>
                  </a:lnTo>
                  <a:lnTo>
                    <a:pt x="215" y="6934"/>
                  </a:lnTo>
                  <a:lnTo>
                    <a:pt x="0" y="5194"/>
                  </a:lnTo>
                  <a:lnTo>
                    <a:pt x="152" y="4432"/>
                  </a:lnTo>
                  <a:lnTo>
                    <a:pt x="457" y="4470"/>
                  </a:lnTo>
                  <a:lnTo>
                    <a:pt x="939" y="4279"/>
                  </a:lnTo>
                  <a:lnTo>
                    <a:pt x="1257" y="4343"/>
                  </a:lnTo>
                  <a:lnTo>
                    <a:pt x="1358" y="3492"/>
                  </a:lnTo>
                  <a:lnTo>
                    <a:pt x="1244" y="2590"/>
                  </a:lnTo>
                  <a:lnTo>
                    <a:pt x="1346" y="1739"/>
                  </a:lnTo>
                  <a:lnTo>
                    <a:pt x="1777" y="1790"/>
                  </a:lnTo>
                  <a:lnTo>
                    <a:pt x="2070" y="1650"/>
                  </a:lnTo>
                  <a:lnTo>
                    <a:pt x="2425" y="1955"/>
                  </a:lnTo>
                  <a:lnTo>
                    <a:pt x="2959" y="1523"/>
                  </a:lnTo>
                  <a:lnTo>
                    <a:pt x="3263" y="888"/>
                  </a:lnTo>
                  <a:lnTo>
                    <a:pt x="3441" y="253"/>
                  </a:lnTo>
                  <a:lnTo>
                    <a:pt x="3936" y="228"/>
                  </a:lnTo>
                  <a:lnTo>
                    <a:pt x="4165" y="787"/>
                  </a:lnTo>
                  <a:lnTo>
                    <a:pt x="4597" y="761"/>
                  </a:lnTo>
                  <a:lnTo>
                    <a:pt x="5029" y="736"/>
                  </a:lnTo>
                  <a:lnTo>
                    <a:pt x="5384" y="203"/>
                  </a:lnTo>
                  <a:lnTo>
                    <a:pt x="5803" y="0"/>
                  </a:lnTo>
                  <a:lnTo>
                    <a:pt x="5854" y="215"/>
                  </a:lnTo>
                  <a:lnTo>
                    <a:pt x="6134" y="419"/>
                  </a:lnTo>
                  <a:lnTo>
                    <a:pt x="6134" y="749"/>
                  </a:lnTo>
                  <a:lnTo>
                    <a:pt x="7238" y="1193"/>
                  </a:lnTo>
                  <a:lnTo>
                    <a:pt x="8508" y="2070"/>
                  </a:lnTo>
                  <a:lnTo>
                    <a:pt x="9309" y="2971"/>
                  </a:lnTo>
                  <a:lnTo>
                    <a:pt x="8585" y="3797"/>
                  </a:lnTo>
                  <a:lnTo>
                    <a:pt x="9804" y="4508"/>
                  </a:lnTo>
                  <a:lnTo>
                    <a:pt x="9664" y="5575"/>
                  </a:lnTo>
                  <a:lnTo>
                    <a:pt x="9524" y="6565"/>
                  </a:lnTo>
                  <a:lnTo>
                    <a:pt x="8953" y="7073"/>
                  </a:lnTo>
                  <a:lnTo>
                    <a:pt x="8242" y="7734"/>
                  </a:lnTo>
                  <a:lnTo>
                    <a:pt x="6616" y="9245"/>
                  </a:lnTo>
                  <a:lnTo>
                    <a:pt x="4356" y="7645"/>
                  </a:lnTo>
                  <a:lnTo>
                    <a:pt x="2793" y="8851"/>
                  </a:lnTo>
                  <a:lnTo>
                    <a:pt x="406" y="6769"/>
                  </a:lnTo>
                  <a:close/>
                </a:path>
              </a:pathLst>
            </a:custGeom>
            <a:ln w="3175">
              <a:solidFill>
                <a:srgbClr val="7B634B"/>
              </a:solidFill>
            </a:ln>
          </p:spPr>
          <p:txBody>
            <a:bodyPr wrap="square" lIns="0" tIns="0" rIns="0" bIns="0" rtlCol="0"/>
            <a:lstStyle/>
            <a:p>
              <a:endParaRPr/>
            </a:p>
          </p:txBody>
        </p:sp>
        <p:sp>
          <p:nvSpPr>
            <p:cNvPr id="7045" name="object 473">
              <a:extLst>
                <a:ext uri="{FF2B5EF4-FFF2-40B4-BE49-F238E27FC236}">
                  <a16:creationId xmlns:a16="http://schemas.microsoft.com/office/drawing/2014/main" id="{7A2A73AF-1806-4B8A-872C-B90161EF11ED}"/>
                </a:ext>
              </a:extLst>
            </p:cNvPr>
            <p:cNvSpPr/>
            <p:nvPr/>
          </p:nvSpPr>
          <p:spPr>
            <a:xfrm>
              <a:off x="4047871" y="8267141"/>
              <a:ext cx="14706" cy="14363"/>
            </a:xfrm>
            <a:prstGeom prst="rect">
              <a:avLst/>
            </a:prstGeom>
            <a:blipFill>
              <a:blip r:embed="rId16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046" name="object 474">
              <a:extLst>
                <a:ext uri="{FF2B5EF4-FFF2-40B4-BE49-F238E27FC236}">
                  <a16:creationId xmlns:a16="http://schemas.microsoft.com/office/drawing/2014/main" id="{E02E5FCE-48B4-40DF-AD36-070DF5D056BC}"/>
                </a:ext>
              </a:extLst>
            </p:cNvPr>
            <p:cNvSpPr/>
            <p:nvPr/>
          </p:nvSpPr>
          <p:spPr>
            <a:xfrm>
              <a:off x="4047871" y="8267010"/>
              <a:ext cx="15240" cy="14604"/>
            </a:xfrm>
            <a:custGeom>
              <a:avLst/>
              <a:gdLst/>
              <a:ahLst/>
              <a:cxnLst/>
              <a:rect l="l" t="t" r="r" b="b"/>
              <a:pathLst>
                <a:path w="15239" h="14604">
                  <a:moveTo>
                    <a:pt x="0" y="9131"/>
                  </a:moveTo>
                  <a:lnTo>
                    <a:pt x="215" y="11353"/>
                  </a:lnTo>
                  <a:lnTo>
                    <a:pt x="3136" y="13690"/>
                  </a:lnTo>
                  <a:lnTo>
                    <a:pt x="5270" y="14147"/>
                  </a:lnTo>
                  <a:lnTo>
                    <a:pt x="5829" y="14262"/>
                  </a:lnTo>
                  <a:lnTo>
                    <a:pt x="6413" y="14008"/>
                  </a:lnTo>
                  <a:lnTo>
                    <a:pt x="7010" y="14097"/>
                  </a:lnTo>
                  <a:lnTo>
                    <a:pt x="7632" y="14198"/>
                  </a:lnTo>
                  <a:lnTo>
                    <a:pt x="8001" y="14490"/>
                  </a:lnTo>
                  <a:lnTo>
                    <a:pt x="8597" y="14490"/>
                  </a:lnTo>
                  <a:lnTo>
                    <a:pt x="9550" y="14490"/>
                  </a:lnTo>
                  <a:lnTo>
                    <a:pt x="11239" y="14173"/>
                  </a:lnTo>
                  <a:lnTo>
                    <a:pt x="12128" y="13830"/>
                  </a:lnTo>
                  <a:lnTo>
                    <a:pt x="14554" y="12839"/>
                  </a:lnTo>
                  <a:lnTo>
                    <a:pt x="13296" y="8877"/>
                  </a:lnTo>
                  <a:lnTo>
                    <a:pt x="13601" y="6858"/>
                  </a:lnTo>
                  <a:lnTo>
                    <a:pt x="13957" y="4610"/>
                  </a:lnTo>
                  <a:lnTo>
                    <a:pt x="14706" y="2298"/>
                  </a:lnTo>
                  <a:lnTo>
                    <a:pt x="14046" y="139"/>
                  </a:lnTo>
                  <a:lnTo>
                    <a:pt x="12636" y="0"/>
                  </a:lnTo>
                  <a:lnTo>
                    <a:pt x="10515" y="1498"/>
                  </a:lnTo>
                  <a:lnTo>
                    <a:pt x="9296" y="2120"/>
                  </a:lnTo>
                  <a:lnTo>
                    <a:pt x="7734" y="2946"/>
                  </a:lnTo>
                  <a:lnTo>
                    <a:pt x="6032" y="3860"/>
                  </a:lnTo>
                  <a:lnTo>
                    <a:pt x="4673" y="4914"/>
                  </a:lnTo>
                  <a:lnTo>
                    <a:pt x="0" y="9131"/>
                  </a:lnTo>
                  <a:close/>
                </a:path>
              </a:pathLst>
            </a:custGeom>
            <a:ln w="3175">
              <a:solidFill>
                <a:srgbClr val="7B634B"/>
              </a:solidFill>
            </a:ln>
          </p:spPr>
          <p:txBody>
            <a:bodyPr wrap="square" lIns="0" tIns="0" rIns="0" bIns="0" rtlCol="0"/>
            <a:lstStyle/>
            <a:p>
              <a:endParaRPr/>
            </a:p>
          </p:txBody>
        </p:sp>
        <p:sp>
          <p:nvSpPr>
            <p:cNvPr id="7047" name="object 475">
              <a:extLst>
                <a:ext uri="{FF2B5EF4-FFF2-40B4-BE49-F238E27FC236}">
                  <a16:creationId xmlns:a16="http://schemas.microsoft.com/office/drawing/2014/main" id="{367ED2AA-50FD-40CC-B5E1-FA5625F100E8}"/>
                </a:ext>
              </a:extLst>
            </p:cNvPr>
            <p:cNvSpPr/>
            <p:nvPr/>
          </p:nvSpPr>
          <p:spPr>
            <a:xfrm>
              <a:off x="4045536" y="8266738"/>
              <a:ext cx="16100" cy="10499"/>
            </a:xfrm>
            <a:prstGeom prst="rect">
              <a:avLst/>
            </a:prstGeom>
            <a:blipFill>
              <a:blip r:embed="rId16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048" name="object 476">
              <a:extLst>
                <a:ext uri="{FF2B5EF4-FFF2-40B4-BE49-F238E27FC236}">
                  <a16:creationId xmlns:a16="http://schemas.microsoft.com/office/drawing/2014/main" id="{0F445766-66AB-4CE7-BC10-F400E6FDA063}"/>
                </a:ext>
              </a:extLst>
            </p:cNvPr>
            <p:cNvSpPr/>
            <p:nvPr/>
          </p:nvSpPr>
          <p:spPr>
            <a:xfrm>
              <a:off x="4045537" y="8266737"/>
              <a:ext cx="16510" cy="10795"/>
            </a:xfrm>
            <a:custGeom>
              <a:avLst/>
              <a:gdLst/>
              <a:ahLst/>
              <a:cxnLst/>
              <a:rect l="l" t="t" r="r" b="b"/>
              <a:pathLst>
                <a:path w="16510" h="10795">
                  <a:moveTo>
                    <a:pt x="16103" y="723"/>
                  </a:moveTo>
                  <a:lnTo>
                    <a:pt x="15379" y="1409"/>
                  </a:lnTo>
                  <a:lnTo>
                    <a:pt x="14960" y="2793"/>
                  </a:lnTo>
                  <a:lnTo>
                    <a:pt x="14617" y="3746"/>
                  </a:lnTo>
                  <a:lnTo>
                    <a:pt x="14363" y="4432"/>
                  </a:lnTo>
                  <a:lnTo>
                    <a:pt x="14211" y="5664"/>
                  </a:lnTo>
                  <a:lnTo>
                    <a:pt x="13766" y="6159"/>
                  </a:lnTo>
                  <a:lnTo>
                    <a:pt x="13347" y="5359"/>
                  </a:lnTo>
                  <a:lnTo>
                    <a:pt x="12052" y="4267"/>
                  </a:lnTo>
                  <a:lnTo>
                    <a:pt x="11290" y="3924"/>
                  </a:lnTo>
                  <a:lnTo>
                    <a:pt x="11366" y="4825"/>
                  </a:lnTo>
                  <a:lnTo>
                    <a:pt x="11417" y="5740"/>
                  </a:lnTo>
                  <a:lnTo>
                    <a:pt x="11302" y="6642"/>
                  </a:lnTo>
                  <a:lnTo>
                    <a:pt x="11239" y="7213"/>
                  </a:lnTo>
                  <a:lnTo>
                    <a:pt x="11341" y="8648"/>
                  </a:lnTo>
                  <a:lnTo>
                    <a:pt x="10909" y="9055"/>
                  </a:lnTo>
                  <a:lnTo>
                    <a:pt x="10426" y="9524"/>
                  </a:lnTo>
                  <a:lnTo>
                    <a:pt x="8597" y="8978"/>
                  </a:lnTo>
                  <a:lnTo>
                    <a:pt x="7899" y="9093"/>
                  </a:lnTo>
                  <a:lnTo>
                    <a:pt x="6946" y="9283"/>
                  </a:lnTo>
                  <a:lnTo>
                    <a:pt x="7467" y="9804"/>
                  </a:lnTo>
                  <a:lnTo>
                    <a:pt x="6908" y="10172"/>
                  </a:lnTo>
                  <a:lnTo>
                    <a:pt x="6413" y="10502"/>
                  </a:lnTo>
                  <a:lnTo>
                    <a:pt x="5841" y="9867"/>
                  </a:lnTo>
                  <a:lnTo>
                    <a:pt x="5295" y="9778"/>
                  </a:lnTo>
                  <a:lnTo>
                    <a:pt x="4267" y="9613"/>
                  </a:lnTo>
                  <a:lnTo>
                    <a:pt x="2705" y="9537"/>
                  </a:lnTo>
                  <a:lnTo>
                    <a:pt x="1676" y="9804"/>
                  </a:lnTo>
                  <a:lnTo>
                    <a:pt x="1739" y="9232"/>
                  </a:lnTo>
                  <a:lnTo>
                    <a:pt x="2120" y="8077"/>
                  </a:lnTo>
                  <a:lnTo>
                    <a:pt x="1866" y="7569"/>
                  </a:lnTo>
                  <a:lnTo>
                    <a:pt x="1511" y="6845"/>
                  </a:lnTo>
                  <a:lnTo>
                    <a:pt x="368" y="6743"/>
                  </a:lnTo>
                  <a:lnTo>
                    <a:pt x="0" y="5854"/>
                  </a:lnTo>
                  <a:lnTo>
                    <a:pt x="1600" y="5295"/>
                  </a:lnTo>
                  <a:lnTo>
                    <a:pt x="3822" y="5562"/>
                  </a:lnTo>
                  <a:lnTo>
                    <a:pt x="4991" y="4267"/>
                  </a:lnTo>
                  <a:lnTo>
                    <a:pt x="6045" y="3086"/>
                  </a:lnTo>
                  <a:lnTo>
                    <a:pt x="6261" y="1282"/>
                  </a:lnTo>
                  <a:lnTo>
                    <a:pt x="7111" y="0"/>
                  </a:lnTo>
                  <a:lnTo>
                    <a:pt x="8127" y="533"/>
                  </a:lnTo>
                  <a:lnTo>
                    <a:pt x="9093" y="1676"/>
                  </a:lnTo>
                  <a:lnTo>
                    <a:pt x="10337" y="1600"/>
                  </a:lnTo>
                  <a:lnTo>
                    <a:pt x="11252" y="1549"/>
                  </a:lnTo>
                  <a:lnTo>
                    <a:pt x="12217" y="1015"/>
                  </a:lnTo>
                  <a:lnTo>
                    <a:pt x="13157" y="838"/>
                  </a:lnTo>
                  <a:lnTo>
                    <a:pt x="16103" y="711"/>
                  </a:lnTo>
                  <a:close/>
                </a:path>
              </a:pathLst>
            </a:custGeom>
            <a:ln w="3175">
              <a:solidFill>
                <a:srgbClr val="7B634B"/>
              </a:solidFill>
            </a:ln>
          </p:spPr>
          <p:txBody>
            <a:bodyPr wrap="square" lIns="0" tIns="0" rIns="0" bIns="0" rtlCol="0"/>
            <a:lstStyle/>
            <a:p>
              <a:endParaRPr/>
            </a:p>
          </p:txBody>
        </p:sp>
        <p:sp>
          <p:nvSpPr>
            <p:cNvPr id="7049" name="object 477">
              <a:extLst>
                <a:ext uri="{FF2B5EF4-FFF2-40B4-BE49-F238E27FC236}">
                  <a16:creationId xmlns:a16="http://schemas.microsoft.com/office/drawing/2014/main" id="{AEC3D1EC-4EC0-4C6B-B7A8-0E49D1EF959F}"/>
                </a:ext>
              </a:extLst>
            </p:cNvPr>
            <p:cNvSpPr/>
            <p:nvPr/>
          </p:nvSpPr>
          <p:spPr>
            <a:xfrm>
              <a:off x="4049157" y="8270227"/>
              <a:ext cx="7722" cy="5581"/>
            </a:xfrm>
            <a:prstGeom prst="rect">
              <a:avLst/>
            </a:prstGeom>
            <a:blipFill>
              <a:blip r:embed="rId130" cstate="print"/>
              <a:stretch>
                <a:fillRect/>
              </a:stretch>
            </a:blipFill>
          </p:spPr>
          <p:txBody>
            <a:bodyPr wrap="square" lIns="0" tIns="0" rIns="0" bIns="0" rtlCol="0"/>
            <a:lstStyle/>
            <a:p>
              <a:endParaRPr/>
            </a:p>
          </p:txBody>
        </p:sp>
        <p:sp>
          <p:nvSpPr>
            <p:cNvPr id="7050" name="object 478">
              <a:extLst>
                <a:ext uri="{FF2B5EF4-FFF2-40B4-BE49-F238E27FC236}">
                  <a16:creationId xmlns:a16="http://schemas.microsoft.com/office/drawing/2014/main" id="{BABC9256-8789-4679-80A7-1ACA3C351212}"/>
                </a:ext>
              </a:extLst>
            </p:cNvPr>
            <p:cNvSpPr/>
            <p:nvPr/>
          </p:nvSpPr>
          <p:spPr>
            <a:xfrm>
              <a:off x="4049161" y="8270228"/>
              <a:ext cx="8255" cy="5715"/>
            </a:xfrm>
            <a:custGeom>
              <a:avLst/>
              <a:gdLst/>
              <a:ahLst/>
              <a:cxnLst/>
              <a:rect l="l" t="t" r="r" b="b"/>
              <a:pathLst>
                <a:path w="8254" h="5715">
                  <a:moveTo>
                    <a:pt x="7226" y="736"/>
                  </a:moveTo>
                  <a:lnTo>
                    <a:pt x="7073" y="380"/>
                  </a:lnTo>
                  <a:lnTo>
                    <a:pt x="6819" y="76"/>
                  </a:lnTo>
                  <a:lnTo>
                    <a:pt x="6451" y="0"/>
                  </a:lnTo>
                  <a:lnTo>
                    <a:pt x="6413" y="507"/>
                  </a:lnTo>
                  <a:lnTo>
                    <a:pt x="6070" y="850"/>
                  </a:lnTo>
                  <a:lnTo>
                    <a:pt x="5715" y="1168"/>
                  </a:lnTo>
                  <a:lnTo>
                    <a:pt x="4940" y="139"/>
                  </a:lnTo>
                  <a:lnTo>
                    <a:pt x="4152" y="1041"/>
                  </a:lnTo>
                  <a:lnTo>
                    <a:pt x="3263" y="1206"/>
                  </a:lnTo>
                  <a:lnTo>
                    <a:pt x="3009" y="1257"/>
                  </a:lnTo>
                  <a:lnTo>
                    <a:pt x="2286" y="901"/>
                  </a:lnTo>
                  <a:lnTo>
                    <a:pt x="2159" y="1511"/>
                  </a:lnTo>
                  <a:lnTo>
                    <a:pt x="2095" y="1816"/>
                  </a:lnTo>
                  <a:lnTo>
                    <a:pt x="3035" y="2324"/>
                  </a:lnTo>
                  <a:lnTo>
                    <a:pt x="3225" y="2578"/>
                  </a:lnTo>
                  <a:lnTo>
                    <a:pt x="2463" y="2946"/>
                  </a:lnTo>
                  <a:lnTo>
                    <a:pt x="1816" y="2527"/>
                  </a:lnTo>
                  <a:lnTo>
                    <a:pt x="1041" y="2857"/>
                  </a:lnTo>
                  <a:lnTo>
                    <a:pt x="1968" y="3797"/>
                  </a:lnTo>
                  <a:lnTo>
                    <a:pt x="292" y="4013"/>
                  </a:lnTo>
                  <a:lnTo>
                    <a:pt x="0" y="4546"/>
                  </a:lnTo>
                  <a:lnTo>
                    <a:pt x="660" y="4571"/>
                  </a:lnTo>
                  <a:lnTo>
                    <a:pt x="723" y="5143"/>
                  </a:lnTo>
                  <a:lnTo>
                    <a:pt x="1193" y="5308"/>
                  </a:lnTo>
                  <a:lnTo>
                    <a:pt x="1854" y="5549"/>
                  </a:lnTo>
                  <a:lnTo>
                    <a:pt x="1803" y="5232"/>
                  </a:lnTo>
                  <a:lnTo>
                    <a:pt x="2298" y="4851"/>
                  </a:lnTo>
                  <a:lnTo>
                    <a:pt x="2628" y="4597"/>
                  </a:lnTo>
                  <a:lnTo>
                    <a:pt x="3022" y="4178"/>
                  </a:lnTo>
                  <a:lnTo>
                    <a:pt x="3543" y="4165"/>
                  </a:lnTo>
                  <a:lnTo>
                    <a:pt x="4241" y="4152"/>
                  </a:lnTo>
                  <a:lnTo>
                    <a:pt x="4114" y="4533"/>
                  </a:lnTo>
                  <a:lnTo>
                    <a:pt x="4635" y="4864"/>
                  </a:lnTo>
                  <a:lnTo>
                    <a:pt x="5740" y="5575"/>
                  </a:lnTo>
                  <a:lnTo>
                    <a:pt x="6578" y="4864"/>
                  </a:lnTo>
                  <a:lnTo>
                    <a:pt x="6946" y="3746"/>
                  </a:lnTo>
                  <a:lnTo>
                    <a:pt x="7124" y="3187"/>
                  </a:lnTo>
                  <a:lnTo>
                    <a:pt x="6934" y="2641"/>
                  </a:lnTo>
                  <a:lnTo>
                    <a:pt x="7073" y="2133"/>
                  </a:lnTo>
                  <a:lnTo>
                    <a:pt x="7226" y="1600"/>
                  </a:lnTo>
                  <a:lnTo>
                    <a:pt x="7721" y="1269"/>
                  </a:lnTo>
                  <a:lnTo>
                    <a:pt x="7442" y="698"/>
                  </a:lnTo>
                  <a:lnTo>
                    <a:pt x="7226" y="749"/>
                  </a:lnTo>
                  <a:close/>
                </a:path>
              </a:pathLst>
            </a:custGeom>
            <a:ln w="3175">
              <a:solidFill>
                <a:srgbClr val="7B634B"/>
              </a:solidFill>
            </a:ln>
          </p:spPr>
          <p:txBody>
            <a:bodyPr wrap="square" lIns="0" tIns="0" rIns="0" bIns="0" rtlCol="0"/>
            <a:lstStyle/>
            <a:p>
              <a:endParaRPr/>
            </a:p>
          </p:txBody>
        </p:sp>
        <p:sp>
          <p:nvSpPr>
            <p:cNvPr id="7051" name="object 479">
              <a:extLst>
                <a:ext uri="{FF2B5EF4-FFF2-40B4-BE49-F238E27FC236}">
                  <a16:creationId xmlns:a16="http://schemas.microsoft.com/office/drawing/2014/main" id="{7A207D66-2DC3-4567-8B15-090266554C37}"/>
                </a:ext>
              </a:extLst>
            </p:cNvPr>
            <p:cNvSpPr/>
            <p:nvPr/>
          </p:nvSpPr>
          <p:spPr>
            <a:xfrm>
              <a:off x="4061523" y="8264576"/>
              <a:ext cx="16204" cy="11226"/>
            </a:xfrm>
            <a:prstGeom prst="rect">
              <a:avLst/>
            </a:prstGeom>
            <a:blipFill>
              <a:blip r:embed="rId16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052" name="object 480">
              <a:extLst>
                <a:ext uri="{FF2B5EF4-FFF2-40B4-BE49-F238E27FC236}">
                  <a16:creationId xmlns:a16="http://schemas.microsoft.com/office/drawing/2014/main" id="{74E62B7E-E6A2-4440-86D2-8C645243323E}"/>
                </a:ext>
              </a:extLst>
            </p:cNvPr>
            <p:cNvSpPr/>
            <p:nvPr/>
          </p:nvSpPr>
          <p:spPr>
            <a:xfrm>
              <a:off x="4061461" y="8264576"/>
              <a:ext cx="16510" cy="11430"/>
            </a:xfrm>
            <a:custGeom>
              <a:avLst/>
              <a:gdLst/>
              <a:ahLst/>
              <a:cxnLst/>
              <a:rect l="l" t="t" r="r" b="b"/>
              <a:pathLst>
                <a:path w="16510" h="11429">
                  <a:moveTo>
                    <a:pt x="1155" y="0"/>
                  </a:moveTo>
                  <a:lnTo>
                    <a:pt x="0" y="1600"/>
                  </a:lnTo>
                  <a:lnTo>
                    <a:pt x="254" y="7226"/>
                  </a:lnTo>
                  <a:lnTo>
                    <a:pt x="1485" y="8801"/>
                  </a:lnTo>
                  <a:lnTo>
                    <a:pt x="1803" y="9220"/>
                  </a:lnTo>
                  <a:lnTo>
                    <a:pt x="3251" y="9804"/>
                  </a:lnTo>
                  <a:lnTo>
                    <a:pt x="3606" y="10210"/>
                  </a:lnTo>
                  <a:lnTo>
                    <a:pt x="3987" y="10655"/>
                  </a:lnTo>
                  <a:lnTo>
                    <a:pt x="3594" y="8369"/>
                  </a:lnTo>
                  <a:lnTo>
                    <a:pt x="4013" y="8737"/>
                  </a:lnTo>
                  <a:lnTo>
                    <a:pt x="4673" y="9309"/>
                  </a:lnTo>
                  <a:lnTo>
                    <a:pt x="6045" y="10121"/>
                  </a:lnTo>
                  <a:lnTo>
                    <a:pt x="6870" y="10414"/>
                  </a:lnTo>
                  <a:lnTo>
                    <a:pt x="9156" y="11226"/>
                  </a:lnTo>
                  <a:lnTo>
                    <a:pt x="12852" y="7823"/>
                  </a:lnTo>
                  <a:lnTo>
                    <a:pt x="14249" y="6667"/>
                  </a:lnTo>
                  <a:lnTo>
                    <a:pt x="15811" y="5372"/>
                  </a:lnTo>
                  <a:lnTo>
                    <a:pt x="15468" y="4292"/>
                  </a:lnTo>
                  <a:lnTo>
                    <a:pt x="16268" y="2463"/>
                  </a:lnTo>
                  <a:lnTo>
                    <a:pt x="15367" y="1524"/>
                  </a:lnTo>
                  <a:lnTo>
                    <a:pt x="13017" y="1231"/>
                  </a:lnTo>
                  <a:lnTo>
                    <a:pt x="11785" y="927"/>
                  </a:lnTo>
                  <a:lnTo>
                    <a:pt x="10210" y="533"/>
                  </a:lnTo>
                  <a:lnTo>
                    <a:pt x="8483" y="127"/>
                  </a:lnTo>
                  <a:lnTo>
                    <a:pt x="6908" y="0"/>
                  </a:lnTo>
                  <a:lnTo>
                    <a:pt x="1155" y="0"/>
                  </a:lnTo>
                  <a:close/>
                </a:path>
              </a:pathLst>
            </a:custGeom>
            <a:ln w="3175">
              <a:solidFill>
                <a:srgbClr val="7B634B"/>
              </a:solidFill>
            </a:ln>
          </p:spPr>
          <p:txBody>
            <a:bodyPr wrap="square" lIns="0" tIns="0" rIns="0" bIns="0" rtlCol="0"/>
            <a:lstStyle/>
            <a:p>
              <a:endParaRPr/>
            </a:p>
          </p:txBody>
        </p:sp>
        <p:sp>
          <p:nvSpPr>
            <p:cNvPr id="7053" name="object 481">
              <a:extLst>
                <a:ext uri="{FF2B5EF4-FFF2-40B4-BE49-F238E27FC236}">
                  <a16:creationId xmlns:a16="http://schemas.microsoft.com/office/drawing/2014/main" id="{0E1AF8C6-0388-41DC-A9ED-734A4B2B0E35}"/>
                </a:ext>
              </a:extLst>
            </p:cNvPr>
            <p:cNvSpPr/>
            <p:nvPr/>
          </p:nvSpPr>
          <p:spPr>
            <a:xfrm>
              <a:off x="4061929" y="8260816"/>
              <a:ext cx="15430" cy="8712"/>
            </a:xfrm>
            <a:prstGeom prst="rect">
              <a:avLst/>
            </a:prstGeom>
            <a:blipFill>
              <a:blip r:embed="rId159" cstate="print"/>
              <a:stretch>
                <a:fillRect/>
              </a:stretch>
            </a:blipFill>
          </p:spPr>
          <p:txBody>
            <a:bodyPr wrap="square" lIns="0" tIns="0" rIns="0" bIns="0" rtlCol="0"/>
            <a:lstStyle/>
            <a:p>
              <a:endParaRPr/>
            </a:p>
          </p:txBody>
        </p:sp>
        <p:sp>
          <p:nvSpPr>
            <p:cNvPr id="7054" name="object 482">
              <a:extLst>
                <a:ext uri="{FF2B5EF4-FFF2-40B4-BE49-F238E27FC236}">
                  <a16:creationId xmlns:a16="http://schemas.microsoft.com/office/drawing/2014/main" id="{9F3B02A3-CE1E-4BF9-A1F0-DABA8570A728}"/>
                </a:ext>
              </a:extLst>
            </p:cNvPr>
            <p:cNvSpPr/>
            <p:nvPr/>
          </p:nvSpPr>
          <p:spPr>
            <a:xfrm>
              <a:off x="4061917" y="8260812"/>
              <a:ext cx="15875" cy="8890"/>
            </a:xfrm>
            <a:custGeom>
              <a:avLst/>
              <a:gdLst/>
              <a:ahLst/>
              <a:cxnLst/>
              <a:rect l="l" t="t" r="r" b="b"/>
              <a:pathLst>
                <a:path w="15875" h="8890">
                  <a:moveTo>
                    <a:pt x="15443" y="6261"/>
                  </a:moveTo>
                  <a:lnTo>
                    <a:pt x="14528" y="6286"/>
                  </a:lnTo>
                  <a:lnTo>
                    <a:pt x="13423" y="6959"/>
                  </a:lnTo>
                  <a:lnTo>
                    <a:pt x="12623" y="7378"/>
                  </a:lnTo>
                  <a:lnTo>
                    <a:pt x="12052" y="7683"/>
                  </a:lnTo>
                  <a:lnTo>
                    <a:pt x="11214" y="8420"/>
                  </a:lnTo>
                  <a:lnTo>
                    <a:pt x="10604" y="8470"/>
                  </a:lnTo>
                  <a:lnTo>
                    <a:pt x="10782" y="7696"/>
                  </a:lnTo>
                  <a:lnTo>
                    <a:pt x="10515" y="6184"/>
                  </a:lnTo>
                  <a:lnTo>
                    <a:pt x="10185" y="5499"/>
                  </a:lnTo>
                  <a:lnTo>
                    <a:pt x="9702" y="6134"/>
                  </a:lnTo>
                  <a:lnTo>
                    <a:pt x="9207" y="6781"/>
                  </a:lnTo>
                  <a:lnTo>
                    <a:pt x="8597" y="7327"/>
                  </a:lnTo>
                  <a:lnTo>
                    <a:pt x="8229" y="7658"/>
                  </a:lnTo>
                  <a:lnTo>
                    <a:pt x="7454" y="8674"/>
                  </a:lnTo>
                  <a:lnTo>
                    <a:pt x="6896" y="8686"/>
                  </a:lnTo>
                  <a:lnTo>
                    <a:pt x="6286" y="8712"/>
                  </a:lnTo>
                  <a:lnTo>
                    <a:pt x="5334" y="7238"/>
                  </a:lnTo>
                  <a:lnTo>
                    <a:pt x="4775" y="6908"/>
                  </a:lnTo>
                  <a:lnTo>
                    <a:pt x="4000" y="6451"/>
                  </a:lnTo>
                  <a:lnTo>
                    <a:pt x="4051" y="7111"/>
                  </a:lnTo>
                  <a:lnTo>
                    <a:pt x="3454" y="7035"/>
                  </a:lnTo>
                  <a:lnTo>
                    <a:pt x="2908" y="6946"/>
                  </a:lnTo>
                  <a:lnTo>
                    <a:pt x="2882" y="6172"/>
                  </a:lnTo>
                  <a:lnTo>
                    <a:pt x="2552" y="5791"/>
                  </a:lnTo>
                  <a:lnTo>
                    <a:pt x="1930" y="5067"/>
                  </a:lnTo>
                  <a:lnTo>
                    <a:pt x="889" y="4076"/>
                  </a:lnTo>
                  <a:lnTo>
                    <a:pt x="0" y="3632"/>
                  </a:lnTo>
                  <a:lnTo>
                    <a:pt x="381" y="3289"/>
                  </a:lnTo>
                  <a:lnTo>
                    <a:pt x="1333" y="2743"/>
                  </a:lnTo>
                  <a:lnTo>
                    <a:pt x="1447" y="2260"/>
                  </a:lnTo>
                  <a:lnTo>
                    <a:pt x="1625" y="1574"/>
                  </a:lnTo>
                  <a:lnTo>
                    <a:pt x="889" y="800"/>
                  </a:lnTo>
                  <a:lnTo>
                    <a:pt x="1155" y="0"/>
                  </a:lnTo>
                  <a:lnTo>
                    <a:pt x="2603" y="584"/>
                  </a:lnTo>
                  <a:lnTo>
                    <a:pt x="4000" y="2108"/>
                  </a:lnTo>
                  <a:lnTo>
                    <a:pt x="5588" y="1943"/>
                  </a:lnTo>
                  <a:lnTo>
                    <a:pt x="7010" y="1777"/>
                  </a:lnTo>
                  <a:lnTo>
                    <a:pt x="8229" y="711"/>
                  </a:lnTo>
                  <a:lnTo>
                    <a:pt x="9588" y="380"/>
                  </a:lnTo>
                  <a:lnTo>
                    <a:pt x="9969" y="1346"/>
                  </a:lnTo>
                  <a:lnTo>
                    <a:pt x="9969" y="2679"/>
                  </a:lnTo>
                  <a:lnTo>
                    <a:pt x="10896" y="3390"/>
                  </a:lnTo>
                  <a:lnTo>
                    <a:pt x="11569" y="3898"/>
                  </a:lnTo>
                  <a:lnTo>
                    <a:pt x="12547" y="4127"/>
                  </a:lnTo>
                  <a:lnTo>
                    <a:pt x="13322" y="4571"/>
                  </a:lnTo>
                  <a:lnTo>
                    <a:pt x="15443" y="6261"/>
                  </a:lnTo>
                  <a:close/>
                </a:path>
              </a:pathLst>
            </a:custGeom>
            <a:ln w="3175">
              <a:solidFill>
                <a:srgbClr val="7B634B"/>
              </a:solidFill>
            </a:ln>
          </p:spPr>
          <p:txBody>
            <a:bodyPr wrap="square" lIns="0" tIns="0" rIns="0" bIns="0" rtlCol="0"/>
            <a:lstStyle/>
            <a:p>
              <a:endParaRPr/>
            </a:p>
          </p:txBody>
        </p:sp>
        <p:sp>
          <p:nvSpPr>
            <p:cNvPr id="7055" name="object 483">
              <a:extLst>
                <a:ext uri="{FF2B5EF4-FFF2-40B4-BE49-F238E27FC236}">
                  <a16:creationId xmlns:a16="http://schemas.microsoft.com/office/drawing/2014/main" id="{E4AFD504-1FE3-4120-9FE7-745B6528B16C}"/>
                </a:ext>
              </a:extLst>
            </p:cNvPr>
            <p:cNvSpPr/>
            <p:nvPr/>
          </p:nvSpPr>
          <p:spPr>
            <a:xfrm>
              <a:off x="4064326" y="8264385"/>
              <a:ext cx="6722" cy="4597"/>
            </a:xfrm>
            <a:prstGeom prst="rect">
              <a:avLst/>
            </a:prstGeom>
            <a:blipFill>
              <a:blip r:embed="rId162" cstate="print"/>
              <a:stretch>
                <a:fillRect/>
              </a:stretch>
            </a:blipFill>
          </p:spPr>
          <p:txBody>
            <a:bodyPr wrap="square" lIns="0" tIns="0" rIns="0" bIns="0" rtlCol="0"/>
            <a:lstStyle/>
            <a:p>
              <a:endParaRPr/>
            </a:p>
          </p:txBody>
        </p:sp>
        <p:sp>
          <p:nvSpPr>
            <p:cNvPr id="7056" name="object 484">
              <a:extLst>
                <a:ext uri="{FF2B5EF4-FFF2-40B4-BE49-F238E27FC236}">
                  <a16:creationId xmlns:a16="http://schemas.microsoft.com/office/drawing/2014/main" id="{03E6DA8F-9C76-4E1D-98D3-E98287BB0E1E}"/>
                </a:ext>
              </a:extLst>
            </p:cNvPr>
            <p:cNvSpPr/>
            <p:nvPr/>
          </p:nvSpPr>
          <p:spPr>
            <a:xfrm>
              <a:off x="4064258" y="8264149"/>
              <a:ext cx="6985" cy="5080"/>
            </a:xfrm>
            <a:custGeom>
              <a:avLst/>
              <a:gdLst/>
              <a:ahLst/>
              <a:cxnLst/>
              <a:rect l="l" t="t" r="r" b="b"/>
              <a:pathLst>
                <a:path w="6985" h="5079">
                  <a:moveTo>
                    <a:pt x="6629" y="2603"/>
                  </a:moveTo>
                  <a:lnTo>
                    <a:pt x="6743" y="2298"/>
                  </a:lnTo>
                  <a:lnTo>
                    <a:pt x="6743" y="1955"/>
                  </a:lnTo>
                  <a:lnTo>
                    <a:pt x="6553" y="1714"/>
                  </a:lnTo>
                  <a:lnTo>
                    <a:pt x="6235" y="2006"/>
                  </a:lnTo>
                  <a:lnTo>
                    <a:pt x="5841" y="2032"/>
                  </a:lnTo>
                  <a:lnTo>
                    <a:pt x="5448" y="2044"/>
                  </a:lnTo>
                  <a:lnTo>
                    <a:pt x="5524" y="965"/>
                  </a:lnTo>
                  <a:lnTo>
                    <a:pt x="4521" y="1104"/>
                  </a:lnTo>
                  <a:lnTo>
                    <a:pt x="3886" y="723"/>
                  </a:lnTo>
                  <a:lnTo>
                    <a:pt x="3695" y="622"/>
                  </a:lnTo>
                  <a:lnTo>
                    <a:pt x="3428" y="0"/>
                  </a:lnTo>
                  <a:lnTo>
                    <a:pt x="3022" y="317"/>
                  </a:lnTo>
                  <a:lnTo>
                    <a:pt x="2819" y="482"/>
                  </a:lnTo>
                  <a:lnTo>
                    <a:pt x="3124" y="1308"/>
                  </a:lnTo>
                  <a:lnTo>
                    <a:pt x="3098" y="1574"/>
                  </a:lnTo>
                  <a:lnTo>
                    <a:pt x="2425" y="1371"/>
                  </a:lnTo>
                  <a:lnTo>
                    <a:pt x="2247" y="762"/>
                  </a:lnTo>
                  <a:lnTo>
                    <a:pt x="1587" y="546"/>
                  </a:lnTo>
                  <a:lnTo>
                    <a:pt x="1650" y="1651"/>
                  </a:lnTo>
                  <a:lnTo>
                    <a:pt x="482" y="863"/>
                  </a:lnTo>
                  <a:lnTo>
                    <a:pt x="0" y="1041"/>
                  </a:lnTo>
                  <a:lnTo>
                    <a:pt x="406" y="1422"/>
                  </a:lnTo>
                  <a:lnTo>
                    <a:pt x="139" y="1816"/>
                  </a:lnTo>
                  <a:lnTo>
                    <a:pt x="342" y="2171"/>
                  </a:lnTo>
                  <a:lnTo>
                    <a:pt x="622" y="2692"/>
                  </a:lnTo>
                  <a:lnTo>
                    <a:pt x="761" y="2463"/>
                  </a:lnTo>
                  <a:lnTo>
                    <a:pt x="1282" y="2489"/>
                  </a:lnTo>
                  <a:lnTo>
                    <a:pt x="1625" y="2514"/>
                  </a:lnTo>
                  <a:lnTo>
                    <a:pt x="2108" y="2463"/>
                  </a:lnTo>
                  <a:lnTo>
                    <a:pt x="2438" y="2743"/>
                  </a:lnTo>
                  <a:lnTo>
                    <a:pt x="2895" y="3111"/>
                  </a:lnTo>
                  <a:lnTo>
                    <a:pt x="2603" y="3289"/>
                  </a:lnTo>
                  <a:lnTo>
                    <a:pt x="2743" y="3771"/>
                  </a:lnTo>
                  <a:lnTo>
                    <a:pt x="3047" y="4838"/>
                  </a:lnTo>
                  <a:lnTo>
                    <a:pt x="3962" y="4838"/>
                  </a:lnTo>
                  <a:lnTo>
                    <a:pt x="4800" y="4343"/>
                  </a:lnTo>
                  <a:lnTo>
                    <a:pt x="5232" y="4089"/>
                  </a:lnTo>
                  <a:lnTo>
                    <a:pt x="5397" y="3632"/>
                  </a:lnTo>
                  <a:lnTo>
                    <a:pt x="5778" y="3390"/>
                  </a:lnTo>
                  <a:lnTo>
                    <a:pt x="6159" y="3149"/>
                  </a:lnTo>
                  <a:lnTo>
                    <a:pt x="6642" y="3213"/>
                  </a:lnTo>
                  <a:lnTo>
                    <a:pt x="6794" y="2692"/>
                  </a:lnTo>
                  <a:lnTo>
                    <a:pt x="6629" y="2603"/>
                  </a:lnTo>
                  <a:close/>
                </a:path>
              </a:pathLst>
            </a:custGeom>
            <a:ln w="3175">
              <a:solidFill>
                <a:srgbClr val="7B634B"/>
              </a:solidFill>
            </a:ln>
          </p:spPr>
          <p:txBody>
            <a:bodyPr wrap="square" lIns="0" tIns="0" rIns="0" bIns="0" rtlCol="0"/>
            <a:lstStyle/>
            <a:p>
              <a:endParaRPr/>
            </a:p>
          </p:txBody>
        </p:sp>
        <p:sp>
          <p:nvSpPr>
            <p:cNvPr id="7057" name="object 485">
              <a:extLst>
                <a:ext uri="{FF2B5EF4-FFF2-40B4-BE49-F238E27FC236}">
                  <a16:creationId xmlns:a16="http://schemas.microsoft.com/office/drawing/2014/main" id="{511E55DE-E386-4574-9668-F7B436AA5D52}"/>
                </a:ext>
              </a:extLst>
            </p:cNvPr>
            <p:cNvSpPr/>
            <p:nvPr/>
          </p:nvSpPr>
          <p:spPr>
            <a:xfrm>
              <a:off x="4072737" y="8268360"/>
              <a:ext cx="11595" cy="15430"/>
            </a:xfrm>
            <a:prstGeom prst="rect">
              <a:avLst/>
            </a:prstGeom>
            <a:blipFill>
              <a:blip r:embed="rId16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058" name="object 486">
              <a:extLst>
                <a:ext uri="{FF2B5EF4-FFF2-40B4-BE49-F238E27FC236}">
                  <a16:creationId xmlns:a16="http://schemas.microsoft.com/office/drawing/2014/main" id="{AF788EF1-B385-4F78-A2AE-45CA0EAC91B1}"/>
                </a:ext>
              </a:extLst>
            </p:cNvPr>
            <p:cNvSpPr/>
            <p:nvPr/>
          </p:nvSpPr>
          <p:spPr>
            <a:xfrm>
              <a:off x="4072740" y="8268358"/>
              <a:ext cx="12065" cy="15875"/>
            </a:xfrm>
            <a:custGeom>
              <a:avLst/>
              <a:gdLst/>
              <a:ahLst/>
              <a:cxnLst/>
              <a:rect l="l" t="t" r="r" b="b"/>
              <a:pathLst>
                <a:path w="12064" h="15875">
                  <a:moveTo>
                    <a:pt x="5689" y="0"/>
                  </a:moveTo>
                  <a:lnTo>
                    <a:pt x="2997" y="4826"/>
                  </a:lnTo>
                  <a:lnTo>
                    <a:pt x="0" y="12090"/>
                  </a:lnTo>
                  <a:lnTo>
                    <a:pt x="9448" y="15430"/>
                  </a:lnTo>
                  <a:lnTo>
                    <a:pt x="11595" y="10960"/>
                  </a:lnTo>
                  <a:lnTo>
                    <a:pt x="8216" y="1981"/>
                  </a:lnTo>
                  <a:lnTo>
                    <a:pt x="5689" y="0"/>
                  </a:lnTo>
                  <a:close/>
                </a:path>
              </a:pathLst>
            </a:custGeom>
            <a:ln w="3175">
              <a:solidFill>
                <a:srgbClr val="7B634B"/>
              </a:solidFill>
            </a:ln>
          </p:spPr>
          <p:txBody>
            <a:bodyPr wrap="square" lIns="0" tIns="0" rIns="0" bIns="0" rtlCol="0"/>
            <a:lstStyle/>
            <a:p>
              <a:endParaRPr/>
            </a:p>
          </p:txBody>
        </p:sp>
        <p:sp>
          <p:nvSpPr>
            <p:cNvPr id="7059" name="object 487">
              <a:extLst>
                <a:ext uri="{FF2B5EF4-FFF2-40B4-BE49-F238E27FC236}">
                  <a16:creationId xmlns:a16="http://schemas.microsoft.com/office/drawing/2014/main" id="{04172109-D726-4FD5-93E7-2BC17E859773}"/>
                </a:ext>
              </a:extLst>
            </p:cNvPr>
            <p:cNvSpPr/>
            <p:nvPr/>
          </p:nvSpPr>
          <p:spPr>
            <a:xfrm>
              <a:off x="4078059" y="8280033"/>
              <a:ext cx="10436" cy="12820"/>
            </a:xfrm>
            <a:prstGeom prst="rect">
              <a:avLst/>
            </a:prstGeom>
            <a:blipFill>
              <a:blip r:embed="rId127" cstate="print"/>
              <a:stretch>
                <a:fillRect/>
              </a:stretch>
            </a:blipFill>
          </p:spPr>
          <p:txBody>
            <a:bodyPr wrap="square" lIns="0" tIns="0" rIns="0" bIns="0" rtlCol="0"/>
            <a:lstStyle/>
            <a:p>
              <a:endParaRPr/>
            </a:p>
          </p:txBody>
        </p:sp>
        <p:sp>
          <p:nvSpPr>
            <p:cNvPr id="7060" name="object 488">
              <a:extLst>
                <a:ext uri="{FF2B5EF4-FFF2-40B4-BE49-F238E27FC236}">
                  <a16:creationId xmlns:a16="http://schemas.microsoft.com/office/drawing/2014/main" id="{CA46C21D-2830-415C-AF50-66F418D11EF1}"/>
                </a:ext>
              </a:extLst>
            </p:cNvPr>
            <p:cNvSpPr/>
            <p:nvPr/>
          </p:nvSpPr>
          <p:spPr>
            <a:xfrm>
              <a:off x="4078049" y="8280030"/>
              <a:ext cx="10795" cy="13335"/>
            </a:xfrm>
            <a:custGeom>
              <a:avLst/>
              <a:gdLst/>
              <a:ahLst/>
              <a:cxnLst/>
              <a:rect l="l" t="t" r="r" b="b"/>
              <a:pathLst>
                <a:path w="10795" h="13334">
                  <a:moveTo>
                    <a:pt x="1790" y="2984"/>
                  </a:moveTo>
                  <a:lnTo>
                    <a:pt x="3581" y="1498"/>
                  </a:lnTo>
                  <a:lnTo>
                    <a:pt x="6565" y="304"/>
                  </a:lnTo>
                  <a:lnTo>
                    <a:pt x="9245" y="0"/>
                  </a:lnTo>
                  <a:lnTo>
                    <a:pt x="10439" y="5359"/>
                  </a:lnTo>
                  <a:lnTo>
                    <a:pt x="6858" y="12826"/>
                  </a:lnTo>
                  <a:lnTo>
                    <a:pt x="1790" y="11036"/>
                  </a:lnTo>
                  <a:lnTo>
                    <a:pt x="0" y="4470"/>
                  </a:lnTo>
                  <a:lnTo>
                    <a:pt x="1790" y="2984"/>
                  </a:lnTo>
                  <a:close/>
                </a:path>
              </a:pathLst>
            </a:custGeom>
            <a:ln w="3175">
              <a:solidFill>
                <a:srgbClr val="7B634B"/>
              </a:solidFill>
            </a:ln>
          </p:spPr>
          <p:txBody>
            <a:bodyPr wrap="square" lIns="0" tIns="0" rIns="0" bIns="0" rtlCol="0"/>
            <a:lstStyle/>
            <a:p>
              <a:endParaRPr/>
            </a:p>
          </p:txBody>
        </p:sp>
        <p:sp>
          <p:nvSpPr>
            <p:cNvPr id="7061" name="object 489">
              <a:extLst>
                <a:ext uri="{FF2B5EF4-FFF2-40B4-BE49-F238E27FC236}">
                  <a16:creationId xmlns:a16="http://schemas.microsoft.com/office/drawing/2014/main" id="{BE511751-BF7A-4714-91C5-18EEB1E29248}"/>
                </a:ext>
              </a:extLst>
            </p:cNvPr>
            <p:cNvSpPr/>
            <p:nvPr/>
          </p:nvSpPr>
          <p:spPr>
            <a:xfrm>
              <a:off x="4082530" y="8290029"/>
              <a:ext cx="10113" cy="12366"/>
            </a:xfrm>
            <a:prstGeom prst="rect">
              <a:avLst/>
            </a:prstGeom>
            <a:blipFill>
              <a:blip r:embed="rId127" cstate="print"/>
              <a:stretch>
                <a:fillRect/>
              </a:stretch>
            </a:blipFill>
          </p:spPr>
          <p:txBody>
            <a:bodyPr wrap="square" lIns="0" tIns="0" rIns="0" bIns="0" rtlCol="0"/>
            <a:lstStyle/>
            <a:p>
              <a:endParaRPr/>
            </a:p>
          </p:txBody>
        </p:sp>
        <p:sp>
          <p:nvSpPr>
            <p:cNvPr id="7062" name="object 490">
              <a:extLst>
                <a:ext uri="{FF2B5EF4-FFF2-40B4-BE49-F238E27FC236}">
                  <a16:creationId xmlns:a16="http://schemas.microsoft.com/office/drawing/2014/main" id="{2F90E8FD-639D-42A5-9970-C6CED06746DF}"/>
                </a:ext>
              </a:extLst>
            </p:cNvPr>
            <p:cNvSpPr/>
            <p:nvPr/>
          </p:nvSpPr>
          <p:spPr>
            <a:xfrm>
              <a:off x="4082534" y="8290028"/>
              <a:ext cx="10160" cy="12700"/>
            </a:xfrm>
            <a:custGeom>
              <a:avLst/>
              <a:gdLst/>
              <a:ahLst/>
              <a:cxnLst/>
              <a:rect l="l" t="t" r="r" b="b"/>
              <a:pathLst>
                <a:path w="10160" h="12700">
                  <a:moveTo>
                    <a:pt x="10109" y="0"/>
                  </a:moveTo>
                  <a:lnTo>
                    <a:pt x="4470" y="139"/>
                  </a:lnTo>
                  <a:lnTo>
                    <a:pt x="0" y="3721"/>
                  </a:lnTo>
                  <a:lnTo>
                    <a:pt x="3276" y="12369"/>
                  </a:lnTo>
                  <a:lnTo>
                    <a:pt x="10109" y="0"/>
                  </a:lnTo>
                  <a:close/>
                </a:path>
              </a:pathLst>
            </a:custGeom>
            <a:ln w="3175">
              <a:solidFill>
                <a:srgbClr val="7B634B"/>
              </a:solidFill>
            </a:ln>
          </p:spPr>
          <p:txBody>
            <a:bodyPr wrap="square" lIns="0" tIns="0" rIns="0" bIns="0" rtlCol="0"/>
            <a:lstStyle/>
            <a:p>
              <a:endParaRPr/>
            </a:p>
          </p:txBody>
        </p:sp>
        <p:sp>
          <p:nvSpPr>
            <p:cNvPr id="7063" name="object 491">
              <a:extLst>
                <a:ext uri="{FF2B5EF4-FFF2-40B4-BE49-F238E27FC236}">
                  <a16:creationId xmlns:a16="http://schemas.microsoft.com/office/drawing/2014/main" id="{48F97804-E211-42AD-B673-82C76D0F6DD7}"/>
                </a:ext>
              </a:extLst>
            </p:cNvPr>
            <p:cNvSpPr/>
            <p:nvPr/>
          </p:nvSpPr>
          <p:spPr>
            <a:xfrm>
              <a:off x="4044586" y="8278241"/>
              <a:ext cx="13668" cy="15708"/>
            </a:xfrm>
            <a:prstGeom prst="rect">
              <a:avLst/>
            </a:prstGeom>
            <a:blipFill>
              <a:blip r:embed="rId16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064" name="object 492">
              <a:extLst>
                <a:ext uri="{FF2B5EF4-FFF2-40B4-BE49-F238E27FC236}">
                  <a16:creationId xmlns:a16="http://schemas.microsoft.com/office/drawing/2014/main" id="{608D17E2-E32A-4419-9C7C-7A9474A1F21E}"/>
                </a:ext>
              </a:extLst>
            </p:cNvPr>
            <p:cNvSpPr/>
            <p:nvPr/>
          </p:nvSpPr>
          <p:spPr>
            <a:xfrm>
              <a:off x="4044590" y="8278026"/>
              <a:ext cx="13970" cy="16510"/>
            </a:xfrm>
            <a:custGeom>
              <a:avLst/>
              <a:gdLst/>
              <a:ahLst/>
              <a:cxnLst/>
              <a:rect l="l" t="t" r="r" b="b"/>
              <a:pathLst>
                <a:path w="13970" h="16509">
                  <a:moveTo>
                    <a:pt x="6616" y="15722"/>
                  </a:moveTo>
                  <a:lnTo>
                    <a:pt x="8839" y="15925"/>
                  </a:lnTo>
                  <a:lnTo>
                    <a:pt x="11684" y="13487"/>
                  </a:lnTo>
                  <a:lnTo>
                    <a:pt x="12522" y="11480"/>
                  </a:lnTo>
                  <a:lnTo>
                    <a:pt x="12738" y="10960"/>
                  </a:lnTo>
                  <a:lnTo>
                    <a:pt x="12598" y="10325"/>
                  </a:lnTo>
                  <a:lnTo>
                    <a:pt x="12801" y="9753"/>
                  </a:lnTo>
                  <a:lnTo>
                    <a:pt x="13004" y="9169"/>
                  </a:lnTo>
                  <a:lnTo>
                    <a:pt x="13373" y="8864"/>
                  </a:lnTo>
                  <a:lnTo>
                    <a:pt x="13487" y="8267"/>
                  </a:lnTo>
                  <a:lnTo>
                    <a:pt x="13665" y="7340"/>
                  </a:lnTo>
                  <a:lnTo>
                    <a:pt x="13665" y="5613"/>
                  </a:lnTo>
                  <a:lnTo>
                    <a:pt x="13487" y="4686"/>
                  </a:lnTo>
                  <a:lnTo>
                    <a:pt x="12966" y="2120"/>
                  </a:lnTo>
                  <a:lnTo>
                    <a:pt x="8826" y="2616"/>
                  </a:lnTo>
                  <a:lnTo>
                    <a:pt x="6908" y="1930"/>
                  </a:lnTo>
                  <a:lnTo>
                    <a:pt x="4775" y="1181"/>
                  </a:lnTo>
                  <a:lnTo>
                    <a:pt x="2641" y="0"/>
                  </a:lnTo>
                  <a:lnTo>
                    <a:pt x="393" y="254"/>
                  </a:lnTo>
                  <a:lnTo>
                    <a:pt x="0" y="1612"/>
                  </a:lnTo>
                  <a:lnTo>
                    <a:pt x="1066" y="3987"/>
                  </a:lnTo>
                  <a:lnTo>
                    <a:pt x="1460" y="5283"/>
                  </a:lnTo>
                  <a:lnTo>
                    <a:pt x="1981" y="6972"/>
                  </a:lnTo>
                  <a:lnTo>
                    <a:pt x="2565" y="8813"/>
                  </a:lnTo>
                  <a:lnTo>
                    <a:pt x="3340" y="10350"/>
                  </a:lnTo>
                  <a:lnTo>
                    <a:pt x="6616" y="15722"/>
                  </a:lnTo>
                  <a:close/>
                </a:path>
              </a:pathLst>
            </a:custGeom>
            <a:ln w="3175">
              <a:solidFill>
                <a:srgbClr val="7B634B"/>
              </a:solidFill>
            </a:ln>
          </p:spPr>
          <p:txBody>
            <a:bodyPr wrap="square" lIns="0" tIns="0" rIns="0" bIns="0" rtlCol="0"/>
            <a:lstStyle/>
            <a:p>
              <a:endParaRPr/>
            </a:p>
          </p:txBody>
        </p:sp>
        <p:sp>
          <p:nvSpPr>
            <p:cNvPr id="7065" name="object 493">
              <a:extLst>
                <a:ext uri="{FF2B5EF4-FFF2-40B4-BE49-F238E27FC236}">
                  <a16:creationId xmlns:a16="http://schemas.microsoft.com/office/drawing/2014/main" id="{A13A6B15-4E43-4B5D-BB19-53611464620B}"/>
                </a:ext>
              </a:extLst>
            </p:cNvPr>
            <p:cNvSpPr/>
            <p:nvPr/>
          </p:nvSpPr>
          <p:spPr>
            <a:xfrm>
              <a:off x="4050805" y="8284440"/>
              <a:ext cx="15760" cy="16960"/>
            </a:xfrm>
            <a:prstGeom prst="rect">
              <a:avLst/>
            </a:prstGeom>
            <a:blipFill>
              <a:blip r:embed="rId16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066" name="object 494">
              <a:extLst>
                <a:ext uri="{FF2B5EF4-FFF2-40B4-BE49-F238E27FC236}">
                  <a16:creationId xmlns:a16="http://schemas.microsoft.com/office/drawing/2014/main" id="{06BB560A-F096-476C-A4A6-53E29B30592D}"/>
                </a:ext>
              </a:extLst>
            </p:cNvPr>
            <p:cNvSpPr/>
            <p:nvPr/>
          </p:nvSpPr>
          <p:spPr>
            <a:xfrm>
              <a:off x="4050803" y="8284436"/>
              <a:ext cx="15875" cy="17145"/>
            </a:xfrm>
            <a:custGeom>
              <a:avLst/>
              <a:gdLst/>
              <a:ahLst/>
              <a:cxnLst/>
              <a:rect l="l" t="t" r="r" b="b"/>
              <a:pathLst>
                <a:path w="15875" h="17145">
                  <a:moveTo>
                    <a:pt x="4279" y="8940"/>
                  </a:moveTo>
                  <a:lnTo>
                    <a:pt x="4343" y="8572"/>
                  </a:lnTo>
                  <a:lnTo>
                    <a:pt x="3492" y="8178"/>
                  </a:lnTo>
                  <a:lnTo>
                    <a:pt x="3162" y="7772"/>
                  </a:lnTo>
                  <a:lnTo>
                    <a:pt x="2666" y="7200"/>
                  </a:lnTo>
                  <a:lnTo>
                    <a:pt x="2349" y="6438"/>
                  </a:lnTo>
                  <a:lnTo>
                    <a:pt x="1879" y="5803"/>
                  </a:lnTo>
                  <a:lnTo>
                    <a:pt x="1269" y="4978"/>
                  </a:lnTo>
                  <a:lnTo>
                    <a:pt x="0" y="3606"/>
                  </a:lnTo>
                  <a:lnTo>
                    <a:pt x="1536" y="3162"/>
                  </a:lnTo>
                  <a:lnTo>
                    <a:pt x="2171" y="2984"/>
                  </a:lnTo>
                  <a:lnTo>
                    <a:pt x="2743" y="3149"/>
                  </a:lnTo>
                  <a:lnTo>
                    <a:pt x="3390" y="2895"/>
                  </a:lnTo>
                  <a:lnTo>
                    <a:pt x="3936" y="2666"/>
                  </a:lnTo>
                  <a:lnTo>
                    <a:pt x="4216" y="2400"/>
                  </a:lnTo>
                  <a:lnTo>
                    <a:pt x="4711" y="1955"/>
                  </a:lnTo>
                  <a:lnTo>
                    <a:pt x="5308" y="1435"/>
                  </a:lnTo>
                  <a:lnTo>
                    <a:pt x="5562" y="1396"/>
                  </a:lnTo>
                  <a:lnTo>
                    <a:pt x="6286" y="1333"/>
                  </a:lnTo>
                  <a:lnTo>
                    <a:pt x="6921" y="1282"/>
                  </a:lnTo>
                  <a:lnTo>
                    <a:pt x="7721" y="1714"/>
                  </a:lnTo>
                  <a:lnTo>
                    <a:pt x="8267" y="1523"/>
                  </a:lnTo>
                  <a:lnTo>
                    <a:pt x="8521" y="990"/>
                  </a:lnTo>
                  <a:lnTo>
                    <a:pt x="8458" y="584"/>
                  </a:lnTo>
                  <a:lnTo>
                    <a:pt x="8559" y="0"/>
                  </a:lnTo>
                  <a:lnTo>
                    <a:pt x="9232" y="241"/>
                  </a:lnTo>
                  <a:lnTo>
                    <a:pt x="9550" y="850"/>
                  </a:lnTo>
                  <a:lnTo>
                    <a:pt x="10083" y="1295"/>
                  </a:lnTo>
                  <a:lnTo>
                    <a:pt x="10515" y="1638"/>
                  </a:lnTo>
                  <a:lnTo>
                    <a:pt x="11036" y="1879"/>
                  </a:lnTo>
                  <a:lnTo>
                    <a:pt x="11442" y="2285"/>
                  </a:lnTo>
                  <a:lnTo>
                    <a:pt x="12395" y="3213"/>
                  </a:lnTo>
                  <a:lnTo>
                    <a:pt x="13157" y="3759"/>
                  </a:lnTo>
                  <a:lnTo>
                    <a:pt x="14541" y="3835"/>
                  </a:lnTo>
                  <a:lnTo>
                    <a:pt x="14617" y="4533"/>
                  </a:lnTo>
                  <a:lnTo>
                    <a:pt x="14274" y="5168"/>
                  </a:lnTo>
                  <a:lnTo>
                    <a:pt x="14338" y="5816"/>
                  </a:lnTo>
                  <a:lnTo>
                    <a:pt x="14363" y="6248"/>
                  </a:lnTo>
                  <a:lnTo>
                    <a:pt x="14833" y="7023"/>
                  </a:lnTo>
                  <a:lnTo>
                    <a:pt x="14973" y="7429"/>
                  </a:lnTo>
                  <a:lnTo>
                    <a:pt x="15341" y="8470"/>
                  </a:lnTo>
                  <a:lnTo>
                    <a:pt x="15773" y="9867"/>
                  </a:lnTo>
                  <a:lnTo>
                    <a:pt x="15316" y="10998"/>
                  </a:lnTo>
                  <a:lnTo>
                    <a:pt x="15049" y="11645"/>
                  </a:lnTo>
                  <a:lnTo>
                    <a:pt x="14579" y="12280"/>
                  </a:lnTo>
                  <a:lnTo>
                    <a:pt x="14287" y="12915"/>
                  </a:lnTo>
                  <a:lnTo>
                    <a:pt x="14109" y="13322"/>
                  </a:lnTo>
                  <a:lnTo>
                    <a:pt x="13855" y="14071"/>
                  </a:lnTo>
                  <a:lnTo>
                    <a:pt x="13525" y="14376"/>
                  </a:lnTo>
                  <a:lnTo>
                    <a:pt x="12674" y="15138"/>
                  </a:lnTo>
                  <a:lnTo>
                    <a:pt x="11290" y="15519"/>
                  </a:lnTo>
                  <a:lnTo>
                    <a:pt x="11163" y="16967"/>
                  </a:lnTo>
                  <a:lnTo>
                    <a:pt x="9829" y="16903"/>
                  </a:lnTo>
                  <a:lnTo>
                    <a:pt x="9194" y="14770"/>
                  </a:lnTo>
                  <a:lnTo>
                    <a:pt x="8940" y="13665"/>
                  </a:lnTo>
                  <a:lnTo>
                    <a:pt x="8064" y="13487"/>
                  </a:lnTo>
                  <a:lnTo>
                    <a:pt x="7391" y="13881"/>
                  </a:lnTo>
                  <a:lnTo>
                    <a:pt x="6515" y="13690"/>
                  </a:lnTo>
                  <a:lnTo>
                    <a:pt x="5727" y="13512"/>
                  </a:lnTo>
                  <a:lnTo>
                    <a:pt x="4775" y="13373"/>
                  </a:lnTo>
                  <a:lnTo>
                    <a:pt x="4076" y="12915"/>
                  </a:lnTo>
                  <a:lnTo>
                    <a:pt x="4038" y="12750"/>
                  </a:lnTo>
                  <a:lnTo>
                    <a:pt x="4114" y="12611"/>
                  </a:lnTo>
                  <a:lnTo>
                    <a:pt x="4279" y="12522"/>
                  </a:lnTo>
                  <a:lnTo>
                    <a:pt x="4279" y="8940"/>
                  </a:lnTo>
                  <a:close/>
                </a:path>
              </a:pathLst>
            </a:custGeom>
            <a:ln w="3175">
              <a:solidFill>
                <a:srgbClr val="7B634B"/>
              </a:solidFill>
            </a:ln>
          </p:spPr>
          <p:txBody>
            <a:bodyPr wrap="square" lIns="0" tIns="0" rIns="0" bIns="0" rtlCol="0"/>
            <a:lstStyle/>
            <a:p>
              <a:endParaRPr/>
            </a:p>
          </p:txBody>
        </p:sp>
        <p:sp>
          <p:nvSpPr>
            <p:cNvPr id="7067" name="object 495">
              <a:extLst>
                <a:ext uri="{FF2B5EF4-FFF2-40B4-BE49-F238E27FC236}">
                  <a16:creationId xmlns:a16="http://schemas.microsoft.com/office/drawing/2014/main" id="{93B9E991-0D95-48BC-A6A8-7E6FED1E2AF6}"/>
                </a:ext>
              </a:extLst>
            </p:cNvPr>
            <p:cNvSpPr/>
            <p:nvPr/>
          </p:nvSpPr>
          <p:spPr>
            <a:xfrm>
              <a:off x="4052358" y="8269973"/>
              <a:ext cx="14316" cy="14408"/>
            </a:xfrm>
            <a:prstGeom prst="rect">
              <a:avLst/>
            </a:prstGeom>
            <a:blipFill>
              <a:blip r:embed="rId16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068" name="object 496">
              <a:extLst>
                <a:ext uri="{FF2B5EF4-FFF2-40B4-BE49-F238E27FC236}">
                  <a16:creationId xmlns:a16="http://schemas.microsoft.com/office/drawing/2014/main" id="{31AC2032-1C6A-453A-BBFB-0C66E3B2886B}"/>
                </a:ext>
              </a:extLst>
            </p:cNvPr>
            <p:cNvSpPr/>
            <p:nvPr/>
          </p:nvSpPr>
          <p:spPr>
            <a:xfrm>
              <a:off x="4052355" y="8269482"/>
              <a:ext cx="14604" cy="15240"/>
            </a:xfrm>
            <a:custGeom>
              <a:avLst/>
              <a:gdLst/>
              <a:ahLst/>
              <a:cxnLst/>
              <a:rect l="l" t="t" r="r" b="b"/>
              <a:pathLst>
                <a:path w="14604" h="15240">
                  <a:moveTo>
                    <a:pt x="2057" y="9575"/>
                  </a:moveTo>
                  <a:lnTo>
                    <a:pt x="1358" y="8508"/>
                  </a:lnTo>
                  <a:lnTo>
                    <a:pt x="749" y="7302"/>
                  </a:lnTo>
                  <a:lnTo>
                    <a:pt x="0" y="6210"/>
                  </a:lnTo>
                  <a:lnTo>
                    <a:pt x="266" y="5930"/>
                  </a:lnTo>
                  <a:lnTo>
                    <a:pt x="1206" y="5854"/>
                  </a:lnTo>
                  <a:lnTo>
                    <a:pt x="1650" y="5714"/>
                  </a:lnTo>
                  <a:lnTo>
                    <a:pt x="5156" y="2730"/>
                  </a:lnTo>
                  <a:lnTo>
                    <a:pt x="6070" y="1701"/>
                  </a:lnTo>
                  <a:lnTo>
                    <a:pt x="7111" y="533"/>
                  </a:lnTo>
                  <a:lnTo>
                    <a:pt x="7556" y="0"/>
                  </a:lnTo>
                  <a:lnTo>
                    <a:pt x="8928" y="1066"/>
                  </a:lnTo>
                  <a:lnTo>
                    <a:pt x="9880" y="1803"/>
                  </a:lnTo>
                  <a:lnTo>
                    <a:pt x="11137" y="2679"/>
                  </a:lnTo>
                  <a:lnTo>
                    <a:pt x="12255" y="3124"/>
                  </a:lnTo>
                  <a:lnTo>
                    <a:pt x="12039" y="3962"/>
                  </a:lnTo>
                  <a:lnTo>
                    <a:pt x="11620" y="4762"/>
                  </a:lnTo>
                  <a:lnTo>
                    <a:pt x="12115" y="5562"/>
                  </a:lnTo>
                  <a:lnTo>
                    <a:pt x="12369" y="5994"/>
                  </a:lnTo>
                  <a:lnTo>
                    <a:pt x="13588" y="6667"/>
                  </a:lnTo>
                  <a:lnTo>
                    <a:pt x="14109" y="6705"/>
                  </a:lnTo>
                  <a:lnTo>
                    <a:pt x="14312" y="8369"/>
                  </a:lnTo>
                  <a:lnTo>
                    <a:pt x="14262" y="10109"/>
                  </a:lnTo>
                  <a:lnTo>
                    <a:pt x="13512" y="11595"/>
                  </a:lnTo>
                  <a:lnTo>
                    <a:pt x="13004" y="12611"/>
                  </a:lnTo>
                  <a:lnTo>
                    <a:pt x="11899" y="14693"/>
                  </a:lnTo>
                  <a:lnTo>
                    <a:pt x="10553" y="14516"/>
                  </a:lnTo>
                  <a:lnTo>
                    <a:pt x="9550" y="14376"/>
                  </a:lnTo>
                  <a:lnTo>
                    <a:pt x="9182" y="13906"/>
                  </a:lnTo>
                  <a:lnTo>
                    <a:pt x="8089" y="14211"/>
                  </a:lnTo>
                  <a:lnTo>
                    <a:pt x="7162" y="14477"/>
                  </a:lnTo>
                  <a:lnTo>
                    <a:pt x="6781" y="14897"/>
                  </a:lnTo>
                  <a:lnTo>
                    <a:pt x="5816" y="14554"/>
                  </a:lnTo>
                  <a:lnTo>
                    <a:pt x="5016" y="14274"/>
                  </a:lnTo>
                  <a:lnTo>
                    <a:pt x="4317" y="13728"/>
                  </a:lnTo>
                  <a:lnTo>
                    <a:pt x="3517" y="13449"/>
                  </a:lnTo>
                  <a:lnTo>
                    <a:pt x="2755" y="13169"/>
                  </a:lnTo>
                  <a:lnTo>
                    <a:pt x="1676" y="13385"/>
                  </a:lnTo>
                  <a:lnTo>
                    <a:pt x="1015" y="13004"/>
                  </a:lnTo>
                  <a:lnTo>
                    <a:pt x="1206" y="12661"/>
                  </a:lnTo>
                  <a:lnTo>
                    <a:pt x="1485" y="12433"/>
                  </a:lnTo>
                  <a:lnTo>
                    <a:pt x="1828" y="12268"/>
                  </a:lnTo>
                  <a:lnTo>
                    <a:pt x="2057" y="9575"/>
                  </a:lnTo>
                  <a:close/>
                </a:path>
              </a:pathLst>
            </a:custGeom>
            <a:ln w="3175">
              <a:solidFill>
                <a:srgbClr val="7B634B"/>
              </a:solidFill>
            </a:ln>
          </p:spPr>
          <p:txBody>
            <a:bodyPr wrap="square" lIns="0" tIns="0" rIns="0" bIns="0" rtlCol="0"/>
            <a:lstStyle/>
            <a:p>
              <a:endParaRPr/>
            </a:p>
          </p:txBody>
        </p:sp>
        <p:sp>
          <p:nvSpPr>
            <p:cNvPr id="7069" name="object 497">
              <a:extLst>
                <a:ext uri="{FF2B5EF4-FFF2-40B4-BE49-F238E27FC236}">
                  <a16:creationId xmlns:a16="http://schemas.microsoft.com/office/drawing/2014/main" id="{BB117B53-4427-455B-AEF2-45F09F0A8617}"/>
                </a:ext>
              </a:extLst>
            </p:cNvPr>
            <p:cNvSpPr/>
            <p:nvPr/>
          </p:nvSpPr>
          <p:spPr>
            <a:xfrm>
              <a:off x="4063364" y="8267610"/>
              <a:ext cx="13995" cy="13373"/>
            </a:xfrm>
            <a:prstGeom prst="rect">
              <a:avLst/>
            </a:prstGeom>
            <a:blipFill>
              <a:blip r:embed="rId16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070" name="object 498">
              <a:extLst>
                <a:ext uri="{FF2B5EF4-FFF2-40B4-BE49-F238E27FC236}">
                  <a16:creationId xmlns:a16="http://schemas.microsoft.com/office/drawing/2014/main" id="{D098C716-0280-44E7-B74E-7BA8EC2DB3FC}"/>
                </a:ext>
              </a:extLst>
            </p:cNvPr>
            <p:cNvSpPr/>
            <p:nvPr/>
          </p:nvSpPr>
          <p:spPr>
            <a:xfrm>
              <a:off x="4063361" y="8267001"/>
              <a:ext cx="14604" cy="14604"/>
            </a:xfrm>
            <a:custGeom>
              <a:avLst/>
              <a:gdLst/>
              <a:ahLst/>
              <a:cxnLst/>
              <a:rect l="l" t="t" r="r" b="b"/>
              <a:pathLst>
                <a:path w="14604" h="14604">
                  <a:moveTo>
                    <a:pt x="1498" y="2438"/>
                  </a:moveTo>
                  <a:lnTo>
                    <a:pt x="1879" y="2946"/>
                  </a:lnTo>
                  <a:lnTo>
                    <a:pt x="3886" y="2628"/>
                  </a:lnTo>
                  <a:lnTo>
                    <a:pt x="4660" y="2717"/>
                  </a:lnTo>
                  <a:lnTo>
                    <a:pt x="5308" y="2781"/>
                  </a:lnTo>
                  <a:lnTo>
                    <a:pt x="5448" y="2997"/>
                  </a:lnTo>
                  <a:lnTo>
                    <a:pt x="6019" y="2679"/>
                  </a:lnTo>
                  <a:lnTo>
                    <a:pt x="6642" y="2362"/>
                  </a:lnTo>
                  <a:lnTo>
                    <a:pt x="7035" y="1511"/>
                  </a:lnTo>
                  <a:lnTo>
                    <a:pt x="7531" y="1079"/>
                  </a:lnTo>
                  <a:lnTo>
                    <a:pt x="8775" y="0"/>
                  </a:lnTo>
                  <a:lnTo>
                    <a:pt x="9956" y="977"/>
                  </a:lnTo>
                  <a:lnTo>
                    <a:pt x="11226" y="1828"/>
                  </a:lnTo>
                  <a:lnTo>
                    <a:pt x="11798" y="2197"/>
                  </a:lnTo>
                  <a:lnTo>
                    <a:pt x="12115" y="2717"/>
                  </a:lnTo>
                  <a:lnTo>
                    <a:pt x="12598" y="3111"/>
                  </a:lnTo>
                  <a:lnTo>
                    <a:pt x="13055" y="3505"/>
                  </a:lnTo>
                  <a:lnTo>
                    <a:pt x="13715" y="3733"/>
                  </a:lnTo>
                  <a:lnTo>
                    <a:pt x="14008" y="4267"/>
                  </a:lnTo>
                  <a:lnTo>
                    <a:pt x="13195" y="5334"/>
                  </a:lnTo>
                  <a:lnTo>
                    <a:pt x="13093" y="6235"/>
                  </a:lnTo>
                  <a:lnTo>
                    <a:pt x="13271" y="7353"/>
                  </a:lnTo>
                  <a:lnTo>
                    <a:pt x="13423" y="8382"/>
                  </a:lnTo>
                  <a:lnTo>
                    <a:pt x="12992" y="9283"/>
                  </a:lnTo>
                  <a:lnTo>
                    <a:pt x="13030" y="10236"/>
                  </a:lnTo>
                  <a:lnTo>
                    <a:pt x="10388" y="10337"/>
                  </a:lnTo>
                  <a:lnTo>
                    <a:pt x="10121" y="12344"/>
                  </a:lnTo>
                  <a:lnTo>
                    <a:pt x="8064" y="13360"/>
                  </a:lnTo>
                  <a:lnTo>
                    <a:pt x="5930" y="14427"/>
                  </a:lnTo>
                  <a:lnTo>
                    <a:pt x="4584" y="11963"/>
                  </a:lnTo>
                  <a:lnTo>
                    <a:pt x="2324" y="12026"/>
                  </a:lnTo>
                  <a:lnTo>
                    <a:pt x="2146" y="11290"/>
                  </a:lnTo>
                  <a:lnTo>
                    <a:pt x="3543" y="10414"/>
                  </a:lnTo>
                  <a:lnTo>
                    <a:pt x="3365" y="9601"/>
                  </a:lnTo>
                  <a:lnTo>
                    <a:pt x="3213" y="8915"/>
                  </a:lnTo>
                  <a:lnTo>
                    <a:pt x="1257" y="8051"/>
                  </a:lnTo>
                  <a:lnTo>
                    <a:pt x="495" y="7988"/>
                  </a:lnTo>
                  <a:lnTo>
                    <a:pt x="0" y="6934"/>
                  </a:lnTo>
                  <a:lnTo>
                    <a:pt x="1498" y="2438"/>
                  </a:lnTo>
                  <a:close/>
                </a:path>
              </a:pathLst>
            </a:custGeom>
            <a:ln w="3175">
              <a:solidFill>
                <a:srgbClr val="7B634B"/>
              </a:solidFill>
            </a:ln>
          </p:spPr>
          <p:txBody>
            <a:bodyPr wrap="square" lIns="0" tIns="0" rIns="0" bIns="0" rtlCol="0"/>
            <a:lstStyle/>
            <a:p>
              <a:endParaRPr/>
            </a:p>
          </p:txBody>
        </p:sp>
        <p:sp>
          <p:nvSpPr>
            <p:cNvPr id="7071" name="object 499">
              <a:extLst>
                <a:ext uri="{FF2B5EF4-FFF2-40B4-BE49-F238E27FC236}">
                  <a16:creationId xmlns:a16="http://schemas.microsoft.com/office/drawing/2014/main" id="{2A62D899-3265-40CC-A708-5EED856D14FC}"/>
                </a:ext>
              </a:extLst>
            </p:cNvPr>
            <p:cNvSpPr/>
            <p:nvPr/>
          </p:nvSpPr>
          <p:spPr>
            <a:xfrm>
              <a:off x="4042854" y="8278612"/>
              <a:ext cx="10185" cy="16770"/>
            </a:xfrm>
            <a:prstGeom prst="rect">
              <a:avLst/>
            </a:prstGeom>
            <a:blipFill>
              <a:blip r:embed="rId16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072" name="object 500">
              <a:extLst>
                <a:ext uri="{FF2B5EF4-FFF2-40B4-BE49-F238E27FC236}">
                  <a16:creationId xmlns:a16="http://schemas.microsoft.com/office/drawing/2014/main" id="{CD982B18-A832-4D6D-A608-475FC633FDB2}"/>
                </a:ext>
              </a:extLst>
            </p:cNvPr>
            <p:cNvSpPr/>
            <p:nvPr/>
          </p:nvSpPr>
          <p:spPr>
            <a:xfrm>
              <a:off x="4042853" y="8278614"/>
              <a:ext cx="10795" cy="17145"/>
            </a:xfrm>
            <a:custGeom>
              <a:avLst/>
              <a:gdLst/>
              <a:ahLst/>
              <a:cxnLst/>
              <a:rect l="l" t="t" r="r" b="b"/>
              <a:pathLst>
                <a:path w="10795" h="17145">
                  <a:moveTo>
                    <a:pt x="2387" y="0"/>
                  </a:moveTo>
                  <a:lnTo>
                    <a:pt x="2920" y="838"/>
                  </a:lnTo>
                  <a:lnTo>
                    <a:pt x="4203" y="1498"/>
                  </a:lnTo>
                  <a:lnTo>
                    <a:pt x="5079" y="2019"/>
                  </a:lnTo>
                  <a:lnTo>
                    <a:pt x="5702" y="2387"/>
                  </a:lnTo>
                  <a:lnTo>
                    <a:pt x="6883" y="2768"/>
                  </a:lnTo>
                  <a:lnTo>
                    <a:pt x="7289" y="3301"/>
                  </a:lnTo>
                  <a:lnTo>
                    <a:pt x="6438" y="3555"/>
                  </a:lnTo>
                  <a:lnTo>
                    <a:pt x="5105" y="4635"/>
                  </a:lnTo>
                  <a:lnTo>
                    <a:pt x="4622" y="5321"/>
                  </a:lnTo>
                  <a:lnTo>
                    <a:pt x="5537" y="5410"/>
                  </a:lnTo>
                  <a:lnTo>
                    <a:pt x="6438" y="5537"/>
                  </a:lnTo>
                  <a:lnTo>
                    <a:pt x="7315" y="5816"/>
                  </a:lnTo>
                  <a:lnTo>
                    <a:pt x="7848" y="5981"/>
                  </a:lnTo>
                  <a:lnTo>
                    <a:pt x="9270" y="6146"/>
                  </a:lnTo>
                  <a:lnTo>
                    <a:pt x="9601" y="6654"/>
                  </a:lnTo>
                  <a:lnTo>
                    <a:pt x="9982" y="7200"/>
                  </a:lnTo>
                  <a:lnTo>
                    <a:pt x="9093" y="8902"/>
                  </a:lnTo>
                  <a:lnTo>
                    <a:pt x="9093" y="9601"/>
                  </a:lnTo>
                  <a:lnTo>
                    <a:pt x="9080" y="10579"/>
                  </a:lnTo>
                  <a:lnTo>
                    <a:pt x="9702" y="10172"/>
                  </a:lnTo>
                  <a:lnTo>
                    <a:pt x="9956" y="10782"/>
                  </a:lnTo>
                  <a:lnTo>
                    <a:pt x="10198" y="11341"/>
                  </a:lnTo>
                  <a:lnTo>
                    <a:pt x="9461" y="11772"/>
                  </a:lnTo>
                  <a:lnTo>
                    <a:pt x="9270" y="12293"/>
                  </a:lnTo>
                  <a:lnTo>
                    <a:pt x="8915" y="13271"/>
                  </a:lnTo>
                  <a:lnTo>
                    <a:pt x="8547" y="14795"/>
                  </a:lnTo>
                  <a:lnTo>
                    <a:pt x="8610" y="15862"/>
                  </a:lnTo>
                  <a:lnTo>
                    <a:pt x="8077" y="15697"/>
                  </a:lnTo>
                  <a:lnTo>
                    <a:pt x="6997" y="15100"/>
                  </a:lnTo>
                  <a:lnTo>
                    <a:pt x="6464" y="15252"/>
                  </a:lnTo>
                  <a:lnTo>
                    <a:pt x="5689" y="15468"/>
                  </a:lnTo>
                  <a:lnTo>
                    <a:pt x="5372" y="16586"/>
                  </a:lnTo>
                  <a:lnTo>
                    <a:pt x="4432" y="16763"/>
                  </a:lnTo>
                  <a:lnTo>
                    <a:pt x="4178" y="15087"/>
                  </a:lnTo>
                  <a:lnTo>
                    <a:pt x="4851" y="12966"/>
                  </a:lnTo>
                  <a:lnTo>
                    <a:pt x="3797" y="11569"/>
                  </a:lnTo>
                  <a:lnTo>
                    <a:pt x="2819" y="10325"/>
                  </a:lnTo>
                  <a:lnTo>
                    <a:pt x="1092" y="9766"/>
                  </a:lnTo>
                  <a:lnTo>
                    <a:pt x="0" y="8686"/>
                  </a:lnTo>
                  <a:lnTo>
                    <a:pt x="711" y="7797"/>
                  </a:lnTo>
                  <a:lnTo>
                    <a:pt x="2019" y="7061"/>
                  </a:lnTo>
                  <a:lnTo>
                    <a:pt x="2184" y="5816"/>
                  </a:lnTo>
                  <a:lnTo>
                    <a:pt x="2298" y="4902"/>
                  </a:lnTo>
                  <a:lnTo>
                    <a:pt x="1943" y="3860"/>
                  </a:lnTo>
                  <a:lnTo>
                    <a:pt x="1943" y="2908"/>
                  </a:lnTo>
                  <a:lnTo>
                    <a:pt x="2387" y="0"/>
                  </a:lnTo>
                  <a:close/>
                </a:path>
              </a:pathLst>
            </a:custGeom>
            <a:ln w="3175">
              <a:solidFill>
                <a:srgbClr val="7B634B"/>
              </a:solidFill>
            </a:ln>
          </p:spPr>
          <p:txBody>
            <a:bodyPr wrap="square" lIns="0" tIns="0" rIns="0" bIns="0" rtlCol="0"/>
            <a:lstStyle/>
            <a:p>
              <a:endParaRPr/>
            </a:p>
          </p:txBody>
        </p:sp>
        <p:sp>
          <p:nvSpPr>
            <p:cNvPr id="7073" name="object 501">
              <a:extLst>
                <a:ext uri="{FF2B5EF4-FFF2-40B4-BE49-F238E27FC236}">
                  <a16:creationId xmlns:a16="http://schemas.microsoft.com/office/drawing/2014/main" id="{9D9ECD3D-5427-414A-9D14-6F5366694E1C}"/>
                </a:ext>
              </a:extLst>
            </p:cNvPr>
            <p:cNvSpPr/>
            <p:nvPr/>
          </p:nvSpPr>
          <p:spPr>
            <a:xfrm>
              <a:off x="4072318" y="8290267"/>
              <a:ext cx="13605" cy="15176"/>
            </a:xfrm>
            <a:prstGeom prst="rect">
              <a:avLst/>
            </a:prstGeom>
            <a:blipFill>
              <a:blip r:embed="rId16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074" name="object 502">
              <a:extLst>
                <a:ext uri="{FF2B5EF4-FFF2-40B4-BE49-F238E27FC236}">
                  <a16:creationId xmlns:a16="http://schemas.microsoft.com/office/drawing/2014/main" id="{1D33B64E-1016-4F0C-952E-49DFE9F97320}"/>
                </a:ext>
              </a:extLst>
            </p:cNvPr>
            <p:cNvSpPr/>
            <p:nvPr/>
          </p:nvSpPr>
          <p:spPr>
            <a:xfrm>
              <a:off x="4072307" y="8290267"/>
              <a:ext cx="13970" cy="15240"/>
            </a:xfrm>
            <a:custGeom>
              <a:avLst/>
              <a:gdLst/>
              <a:ahLst/>
              <a:cxnLst/>
              <a:rect l="l" t="t" r="r" b="b"/>
              <a:pathLst>
                <a:path w="13970" h="15240">
                  <a:moveTo>
                    <a:pt x="901" y="8254"/>
                  </a:moveTo>
                  <a:lnTo>
                    <a:pt x="1079" y="8407"/>
                  </a:lnTo>
                  <a:lnTo>
                    <a:pt x="1282" y="6959"/>
                  </a:lnTo>
                  <a:lnTo>
                    <a:pt x="673" y="5613"/>
                  </a:lnTo>
                  <a:lnTo>
                    <a:pt x="241" y="4267"/>
                  </a:lnTo>
                  <a:lnTo>
                    <a:pt x="1879" y="3581"/>
                  </a:lnTo>
                  <a:lnTo>
                    <a:pt x="3175" y="3009"/>
                  </a:lnTo>
                  <a:lnTo>
                    <a:pt x="4483" y="1803"/>
                  </a:lnTo>
                  <a:lnTo>
                    <a:pt x="5118" y="1219"/>
                  </a:lnTo>
                  <a:lnTo>
                    <a:pt x="5930" y="431"/>
                  </a:lnTo>
                  <a:lnTo>
                    <a:pt x="6654" y="0"/>
                  </a:lnTo>
                  <a:lnTo>
                    <a:pt x="7404" y="1828"/>
                  </a:lnTo>
                  <a:lnTo>
                    <a:pt x="11785" y="1396"/>
                  </a:lnTo>
                  <a:lnTo>
                    <a:pt x="11874" y="3543"/>
                  </a:lnTo>
                  <a:lnTo>
                    <a:pt x="11899" y="4127"/>
                  </a:lnTo>
                  <a:lnTo>
                    <a:pt x="11569" y="4711"/>
                  </a:lnTo>
                  <a:lnTo>
                    <a:pt x="11645" y="5346"/>
                  </a:lnTo>
                  <a:lnTo>
                    <a:pt x="11734" y="6273"/>
                  </a:lnTo>
                  <a:lnTo>
                    <a:pt x="11887" y="6045"/>
                  </a:lnTo>
                  <a:lnTo>
                    <a:pt x="12534" y="6515"/>
                  </a:lnTo>
                  <a:lnTo>
                    <a:pt x="13614" y="7302"/>
                  </a:lnTo>
                  <a:lnTo>
                    <a:pt x="13398" y="7975"/>
                  </a:lnTo>
                  <a:lnTo>
                    <a:pt x="13030" y="9143"/>
                  </a:lnTo>
                  <a:lnTo>
                    <a:pt x="12661" y="10337"/>
                  </a:lnTo>
                  <a:lnTo>
                    <a:pt x="12788" y="11214"/>
                  </a:lnTo>
                  <a:lnTo>
                    <a:pt x="11645" y="11836"/>
                  </a:lnTo>
                  <a:lnTo>
                    <a:pt x="10541" y="12433"/>
                  </a:lnTo>
                  <a:lnTo>
                    <a:pt x="9347" y="13157"/>
                  </a:lnTo>
                  <a:lnTo>
                    <a:pt x="8496" y="14058"/>
                  </a:lnTo>
                  <a:lnTo>
                    <a:pt x="7835" y="14757"/>
                  </a:lnTo>
                  <a:lnTo>
                    <a:pt x="8001" y="15189"/>
                  </a:lnTo>
                  <a:lnTo>
                    <a:pt x="6946" y="14706"/>
                  </a:lnTo>
                  <a:lnTo>
                    <a:pt x="6515" y="14503"/>
                  </a:lnTo>
                  <a:lnTo>
                    <a:pt x="6172" y="14198"/>
                  </a:lnTo>
                  <a:lnTo>
                    <a:pt x="5727" y="14008"/>
                  </a:lnTo>
                  <a:lnTo>
                    <a:pt x="5092" y="13754"/>
                  </a:lnTo>
                  <a:lnTo>
                    <a:pt x="4470" y="13754"/>
                  </a:lnTo>
                  <a:lnTo>
                    <a:pt x="3848" y="13576"/>
                  </a:lnTo>
                  <a:lnTo>
                    <a:pt x="3327" y="13423"/>
                  </a:lnTo>
                  <a:lnTo>
                    <a:pt x="0" y="12788"/>
                  </a:lnTo>
                  <a:lnTo>
                    <a:pt x="1346" y="11836"/>
                  </a:lnTo>
                  <a:lnTo>
                    <a:pt x="914" y="8242"/>
                  </a:lnTo>
                  <a:close/>
                </a:path>
              </a:pathLst>
            </a:custGeom>
            <a:ln w="3175">
              <a:solidFill>
                <a:srgbClr val="7B634B"/>
              </a:solidFill>
            </a:ln>
          </p:spPr>
          <p:txBody>
            <a:bodyPr wrap="square" lIns="0" tIns="0" rIns="0" bIns="0" rtlCol="0"/>
            <a:lstStyle/>
            <a:p>
              <a:endParaRPr/>
            </a:p>
          </p:txBody>
        </p:sp>
        <p:sp>
          <p:nvSpPr>
            <p:cNvPr id="7075" name="object 503">
              <a:extLst>
                <a:ext uri="{FF2B5EF4-FFF2-40B4-BE49-F238E27FC236}">
                  <a16:creationId xmlns:a16="http://schemas.microsoft.com/office/drawing/2014/main" id="{27542497-C59A-459F-9BA9-FCFD54769E25}"/>
                </a:ext>
              </a:extLst>
            </p:cNvPr>
            <p:cNvSpPr/>
            <p:nvPr/>
          </p:nvSpPr>
          <p:spPr>
            <a:xfrm>
              <a:off x="4084551" y="8290031"/>
              <a:ext cx="11423" cy="15412"/>
            </a:xfrm>
            <a:prstGeom prst="rect">
              <a:avLst/>
            </a:prstGeom>
            <a:blipFill>
              <a:blip r:embed="rId13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076" name="object 504">
              <a:extLst>
                <a:ext uri="{FF2B5EF4-FFF2-40B4-BE49-F238E27FC236}">
                  <a16:creationId xmlns:a16="http://schemas.microsoft.com/office/drawing/2014/main" id="{77191E28-A8E4-4AF8-BCA9-1943508063E5}"/>
                </a:ext>
              </a:extLst>
            </p:cNvPr>
            <p:cNvSpPr/>
            <p:nvPr/>
          </p:nvSpPr>
          <p:spPr>
            <a:xfrm>
              <a:off x="4084448" y="8290024"/>
              <a:ext cx="12065" cy="15875"/>
            </a:xfrm>
            <a:custGeom>
              <a:avLst/>
              <a:gdLst/>
              <a:ahLst/>
              <a:cxnLst/>
              <a:rect l="l" t="t" r="r" b="b"/>
              <a:pathLst>
                <a:path w="12064" h="15875">
                  <a:moveTo>
                    <a:pt x="2400" y="15430"/>
                  </a:moveTo>
                  <a:lnTo>
                    <a:pt x="1524" y="14973"/>
                  </a:lnTo>
                  <a:lnTo>
                    <a:pt x="0" y="12446"/>
                  </a:lnTo>
                  <a:lnTo>
                    <a:pt x="203" y="11455"/>
                  </a:lnTo>
                  <a:lnTo>
                    <a:pt x="266" y="11099"/>
                  </a:lnTo>
                  <a:lnTo>
                    <a:pt x="952" y="10541"/>
                  </a:lnTo>
                  <a:lnTo>
                    <a:pt x="1117" y="10121"/>
                  </a:lnTo>
                  <a:lnTo>
                    <a:pt x="1295" y="9639"/>
                  </a:lnTo>
                  <a:lnTo>
                    <a:pt x="1562" y="8877"/>
                  </a:lnTo>
                  <a:lnTo>
                    <a:pt x="1536" y="8305"/>
                  </a:lnTo>
                  <a:lnTo>
                    <a:pt x="4216" y="8153"/>
                  </a:lnTo>
                  <a:lnTo>
                    <a:pt x="3086" y="5410"/>
                  </a:lnTo>
                  <a:lnTo>
                    <a:pt x="3060" y="3517"/>
                  </a:lnTo>
                  <a:lnTo>
                    <a:pt x="3060" y="2171"/>
                  </a:lnTo>
                  <a:lnTo>
                    <a:pt x="4203" y="2120"/>
                  </a:lnTo>
                  <a:lnTo>
                    <a:pt x="5270" y="1549"/>
                  </a:lnTo>
                  <a:lnTo>
                    <a:pt x="6197" y="1066"/>
                  </a:lnTo>
                  <a:lnTo>
                    <a:pt x="7213" y="279"/>
                  </a:lnTo>
                  <a:lnTo>
                    <a:pt x="8191" y="0"/>
                  </a:lnTo>
                  <a:lnTo>
                    <a:pt x="8166" y="1358"/>
                  </a:lnTo>
                  <a:lnTo>
                    <a:pt x="6959" y="2540"/>
                  </a:lnTo>
                  <a:lnTo>
                    <a:pt x="8623" y="3136"/>
                  </a:lnTo>
                  <a:lnTo>
                    <a:pt x="9423" y="3429"/>
                  </a:lnTo>
                  <a:lnTo>
                    <a:pt x="10934" y="3581"/>
                  </a:lnTo>
                  <a:lnTo>
                    <a:pt x="11518" y="4241"/>
                  </a:lnTo>
                  <a:lnTo>
                    <a:pt x="10604" y="5410"/>
                  </a:lnTo>
                  <a:lnTo>
                    <a:pt x="7988" y="5384"/>
                  </a:lnTo>
                  <a:lnTo>
                    <a:pt x="7366" y="6985"/>
                  </a:lnTo>
                  <a:lnTo>
                    <a:pt x="7035" y="7835"/>
                  </a:lnTo>
                  <a:lnTo>
                    <a:pt x="7861" y="8496"/>
                  </a:lnTo>
                  <a:lnTo>
                    <a:pt x="8178" y="9182"/>
                  </a:lnTo>
                  <a:lnTo>
                    <a:pt x="8445" y="9753"/>
                  </a:lnTo>
                  <a:lnTo>
                    <a:pt x="8534" y="10553"/>
                  </a:lnTo>
                  <a:lnTo>
                    <a:pt x="8445" y="11176"/>
                  </a:lnTo>
                  <a:lnTo>
                    <a:pt x="8280" y="12204"/>
                  </a:lnTo>
                  <a:lnTo>
                    <a:pt x="8255" y="11823"/>
                  </a:lnTo>
                  <a:lnTo>
                    <a:pt x="7327" y="12065"/>
                  </a:lnTo>
                  <a:lnTo>
                    <a:pt x="6527" y="12268"/>
                  </a:lnTo>
                  <a:lnTo>
                    <a:pt x="5753" y="12598"/>
                  </a:lnTo>
                  <a:lnTo>
                    <a:pt x="5080" y="12979"/>
                  </a:lnTo>
                  <a:lnTo>
                    <a:pt x="4305" y="13411"/>
                  </a:lnTo>
                  <a:lnTo>
                    <a:pt x="3251" y="14376"/>
                  </a:lnTo>
                  <a:lnTo>
                    <a:pt x="3556" y="15367"/>
                  </a:lnTo>
                  <a:lnTo>
                    <a:pt x="3683" y="15252"/>
                  </a:lnTo>
                  <a:lnTo>
                    <a:pt x="2400" y="15417"/>
                  </a:lnTo>
                  <a:close/>
                </a:path>
              </a:pathLst>
            </a:custGeom>
            <a:ln w="3175">
              <a:solidFill>
                <a:srgbClr val="7B634B"/>
              </a:solidFill>
            </a:ln>
          </p:spPr>
          <p:txBody>
            <a:bodyPr wrap="square" lIns="0" tIns="0" rIns="0" bIns="0" rtlCol="0"/>
            <a:lstStyle/>
            <a:p>
              <a:endParaRPr/>
            </a:p>
          </p:txBody>
        </p:sp>
        <p:sp>
          <p:nvSpPr>
            <p:cNvPr id="7077" name="object 505">
              <a:extLst>
                <a:ext uri="{FF2B5EF4-FFF2-40B4-BE49-F238E27FC236}">
                  <a16:creationId xmlns:a16="http://schemas.microsoft.com/office/drawing/2014/main" id="{3AB139FD-475C-49B5-8058-26078709725D}"/>
                </a:ext>
              </a:extLst>
            </p:cNvPr>
            <p:cNvSpPr/>
            <p:nvPr/>
          </p:nvSpPr>
          <p:spPr>
            <a:xfrm>
              <a:off x="4077892" y="8265147"/>
              <a:ext cx="8827" cy="15836"/>
            </a:xfrm>
            <a:prstGeom prst="rect">
              <a:avLst/>
            </a:prstGeom>
            <a:blipFill>
              <a:blip r:embed="rId165" cstate="print"/>
              <a:stretch>
                <a:fillRect/>
              </a:stretch>
            </a:blipFill>
          </p:spPr>
          <p:txBody>
            <a:bodyPr wrap="square" lIns="0" tIns="0" rIns="0" bIns="0" rtlCol="0"/>
            <a:lstStyle/>
            <a:p>
              <a:endParaRPr/>
            </a:p>
          </p:txBody>
        </p:sp>
        <p:sp>
          <p:nvSpPr>
            <p:cNvPr id="7078" name="object 506">
              <a:extLst>
                <a:ext uri="{FF2B5EF4-FFF2-40B4-BE49-F238E27FC236}">
                  <a16:creationId xmlns:a16="http://schemas.microsoft.com/office/drawing/2014/main" id="{DC70EC77-1379-4A8B-9D8E-28AFE5DE1F5E}"/>
                </a:ext>
              </a:extLst>
            </p:cNvPr>
            <p:cNvSpPr/>
            <p:nvPr/>
          </p:nvSpPr>
          <p:spPr>
            <a:xfrm>
              <a:off x="4077769" y="8265145"/>
              <a:ext cx="9525" cy="15875"/>
            </a:xfrm>
            <a:custGeom>
              <a:avLst/>
              <a:gdLst/>
              <a:ahLst/>
              <a:cxnLst/>
              <a:rect l="l" t="t" r="r" b="b"/>
              <a:pathLst>
                <a:path w="9525" h="15875">
                  <a:moveTo>
                    <a:pt x="2095" y="5562"/>
                  </a:moveTo>
                  <a:lnTo>
                    <a:pt x="1765" y="5168"/>
                  </a:lnTo>
                  <a:lnTo>
                    <a:pt x="1193" y="4838"/>
                  </a:lnTo>
                  <a:lnTo>
                    <a:pt x="774" y="4432"/>
                  </a:lnTo>
                  <a:lnTo>
                    <a:pt x="76" y="3784"/>
                  </a:lnTo>
                  <a:lnTo>
                    <a:pt x="0" y="3987"/>
                  </a:lnTo>
                  <a:lnTo>
                    <a:pt x="660" y="3213"/>
                  </a:lnTo>
                  <a:lnTo>
                    <a:pt x="1155" y="2666"/>
                  </a:lnTo>
                  <a:lnTo>
                    <a:pt x="1778" y="2184"/>
                  </a:lnTo>
                  <a:lnTo>
                    <a:pt x="2286" y="1663"/>
                  </a:lnTo>
                  <a:lnTo>
                    <a:pt x="2755" y="1142"/>
                  </a:lnTo>
                  <a:lnTo>
                    <a:pt x="2997" y="457"/>
                  </a:lnTo>
                  <a:lnTo>
                    <a:pt x="3378" y="0"/>
                  </a:lnTo>
                  <a:lnTo>
                    <a:pt x="3695" y="927"/>
                  </a:lnTo>
                  <a:lnTo>
                    <a:pt x="3505" y="1765"/>
                  </a:lnTo>
                  <a:lnTo>
                    <a:pt x="3530" y="2679"/>
                  </a:lnTo>
                  <a:lnTo>
                    <a:pt x="3543" y="3378"/>
                  </a:lnTo>
                  <a:lnTo>
                    <a:pt x="3771" y="3975"/>
                  </a:lnTo>
                  <a:lnTo>
                    <a:pt x="3594" y="4660"/>
                  </a:lnTo>
                  <a:lnTo>
                    <a:pt x="4457" y="4952"/>
                  </a:lnTo>
                  <a:lnTo>
                    <a:pt x="5270" y="5156"/>
                  </a:lnTo>
                  <a:lnTo>
                    <a:pt x="6146" y="5511"/>
                  </a:lnTo>
                  <a:lnTo>
                    <a:pt x="6946" y="5829"/>
                  </a:lnTo>
                  <a:lnTo>
                    <a:pt x="8420" y="6032"/>
                  </a:lnTo>
                  <a:lnTo>
                    <a:pt x="8915" y="6680"/>
                  </a:lnTo>
                  <a:lnTo>
                    <a:pt x="8382" y="7480"/>
                  </a:lnTo>
                  <a:lnTo>
                    <a:pt x="7848" y="8394"/>
                  </a:lnTo>
                  <a:lnTo>
                    <a:pt x="7239" y="9156"/>
                  </a:lnTo>
                  <a:lnTo>
                    <a:pt x="6477" y="10083"/>
                  </a:lnTo>
                  <a:lnTo>
                    <a:pt x="5384" y="10540"/>
                  </a:lnTo>
                  <a:lnTo>
                    <a:pt x="6680" y="11531"/>
                  </a:lnTo>
                  <a:lnTo>
                    <a:pt x="7251" y="11963"/>
                  </a:lnTo>
                  <a:lnTo>
                    <a:pt x="8940" y="13055"/>
                  </a:lnTo>
                  <a:lnTo>
                    <a:pt x="8623" y="13830"/>
                  </a:lnTo>
                  <a:lnTo>
                    <a:pt x="8305" y="14566"/>
                  </a:lnTo>
                  <a:lnTo>
                    <a:pt x="6616" y="14414"/>
                  </a:lnTo>
                  <a:lnTo>
                    <a:pt x="5969" y="14579"/>
                  </a:lnTo>
                  <a:lnTo>
                    <a:pt x="5930" y="14998"/>
                  </a:lnTo>
                  <a:lnTo>
                    <a:pt x="6007" y="15493"/>
                  </a:lnTo>
                  <a:lnTo>
                    <a:pt x="6235" y="15849"/>
                  </a:lnTo>
                  <a:lnTo>
                    <a:pt x="4762" y="15684"/>
                  </a:lnTo>
                  <a:lnTo>
                    <a:pt x="4419" y="13296"/>
                  </a:lnTo>
                  <a:lnTo>
                    <a:pt x="3860" y="12318"/>
                  </a:lnTo>
                  <a:lnTo>
                    <a:pt x="3086" y="10972"/>
                  </a:lnTo>
                  <a:lnTo>
                    <a:pt x="1498" y="11734"/>
                  </a:lnTo>
                  <a:lnTo>
                    <a:pt x="749" y="10756"/>
                  </a:lnTo>
                  <a:lnTo>
                    <a:pt x="1244" y="10464"/>
                  </a:lnTo>
                  <a:lnTo>
                    <a:pt x="1612" y="9309"/>
                  </a:lnTo>
                  <a:lnTo>
                    <a:pt x="1816" y="8750"/>
                  </a:lnTo>
                  <a:lnTo>
                    <a:pt x="2095" y="5562"/>
                  </a:lnTo>
                  <a:close/>
                </a:path>
              </a:pathLst>
            </a:custGeom>
            <a:ln w="3175">
              <a:solidFill>
                <a:srgbClr val="7B634B"/>
              </a:solidFill>
            </a:ln>
          </p:spPr>
          <p:txBody>
            <a:bodyPr wrap="square" lIns="0" tIns="0" rIns="0" bIns="0" rtlCol="0"/>
            <a:lstStyle/>
            <a:p>
              <a:endParaRPr/>
            </a:p>
          </p:txBody>
        </p:sp>
        <p:sp>
          <p:nvSpPr>
            <p:cNvPr id="7079" name="object 507">
              <a:extLst>
                <a:ext uri="{FF2B5EF4-FFF2-40B4-BE49-F238E27FC236}">
                  <a16:creationId xmlns:a16="http://schemas.microsoft.com/office/drawing/2014/main" id="{A3A017C4-7130-4FD6-A29B-1A8CFA9A88A2}"/>
                </a:ext>
              </a:extLst>
            </p:cNvPr>
            <p:cNvSpPr/>
            <p:nvPr/>
          </p:nvSpPr>
          <p:spPr>
            <a:xfrm>
              <a:off x="4054207" y="8272640"/>
              <a:ext cx="10845" cy="9651"/>
            </a:xfrm>
            <a:prstGeom prst="rect">
              <a:avLst/>
            </a:prstGeom>
            <a:blipFill>
              <a:blip r:embed="rId18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080" name="object 508">
              <a:extLst>
                <a:ext uri="{FF2B5EF4-FFF2-40B4-BE49-F238E27FC236}">
                  <a16:creationId xmlns:a16="http://schemas.microsoft.com/office/drawing/2014/main" id="{9E2A93C2-B162-41D5-A002-1A499FF049F8}"/>
                </a:ext>
              </a:extLst>
            </p:cNvPr>
            <p:cNvSpPr/>
            <p:nvPr/>
          </p:nvSpPr>
          <p:spPr>
            <a:xfrm>
              <a:off x="4054207" y="8272364"/>
              <a:ext cx="11430" cy="10160"/>
            </a:xfrm>
            <a:custGeom>
              <a:avLst/>
              <a:gdLst/>
              <a:ahLst/>
              <a:cxnLst/>
              <a:rect l="l" t="t" r="r" b="b"/>
              <a:pathLst>
                <a:path w="11429" h="10159">
                  <a:moveTo>
                    <a:pt x="4229" y="2667"/>
                  </a:moveTo>
                  <a:lnTo>
                    <a:pt x="3606" y="2667"/>
                  </a:lnTo>
                  <a:lnTo>
                    <a:pt x="2844" y="2540"/>
                  </a:lnTo>
                  <a:lnTo>
                    <a:pt x="2260" y="2832"/>
                  </a:lnTo>
                  <a:lnTo>
                    <a:pt x="1130" y="3390"/>
                  </a:lnTo>
                  <a:lnTo>
                    <a:pt x="2019" y="3822"/>
                  </a:lnTo>
                  <a:lnTo>
                    <a:pt x="1739" y="4699"/>
                  </a:lnTo>
                  <a:lnTo>
                    <a:pt x="1600" y="5105"/>
                  </a:lnTo>
                  <a:lnTo>
                    <a:pt x="812" y="5372"/>
                  </a:lnTo>
                  <a:lnTo>
                    <a:pt x="596" y="5791"/>
                  </a:lnTo>
                  <a:lnTo>
                    <a:pt x="266" y="6413"/>
                  </a:lnTo>
                  <a:lnTo>
                    <a:pt x="330" y="7124"/>
                  </a:lnTo>
                  <a:lnTo>
                    <a:pt x="0" y="7772"/>
                  </a:lnTo>
                  <a:lnTo>
                    <a:pt x="457" y="8115"/>
                  </a:lnTo>
                  <a:lnTo>
                    <a:pt x="825" y="7937"/>
                  </a:lnTo>
                  <a:lnTo>
                    <a:pt x="1333" y="8026"/>
                  </a:lnTo>
                  <a:lnTo>
                    <a:pt x="1587" y="8077"/>
                  </a:lnTo>
                  <a:lnTo>
                    <a:pt x="1778" y="8026"/>
                  </a:lnTo>
                  <a:lnTo>
                    <a:pt x="2006" y="8191"/>
                  </a:lnTo>
                  <a:lnTo>
                    <a:pt x="2362" y="8432"/>
                  </a:lnTo>
                  <a:lnTo>
                    <a:pt x="2019" y="8712"/>
                  </a:lnTo>
                  <a:lnTo>
                    <a:pt x="2260" y="8940"/>
                  </a:lnTo>
                  <a:lnTo>
                    <a:pt x="3009" y="9639"/>
                  </a:lnTo>
                  <a:lnTo>
                    <a:pt x="3873" y="9817"/>
                  </a:lnTo>
                  <a:lnTo>
                    <a:pt x="4902" y="9829"/>
                  </a:lnTo>
                  <a:lnTo>
                    <a:pt x="5892" y="9829"/>
                  </a:lnTo>
                  <a:lnTo>
                    <a:pt x="6946" y="9931"/>
                  </a:lnTo>
                  <a:lnTo>
                    <a:pt x="7772" y="9385"/>
                  </a:lnTo>
                  <a:lnTo>
                    <a:pt x="8089" y="9156"/>
                  </a:lnTo>
                  <a:lnTo>
                    <a:pt x="8750" y="8775"/>
                  </a:lnTo>
                  <a:lnTo>
                    <a:pt x="8978" y="8509"/>
                  </a:lnTo>
                  <a:lnTo>
                    <a:pt x="9410" y="8001"/>
                  </a:lnTo>
                  <a:lnTo>
                    <a:pt x="9359" y="7454"/>
                  </a:lnTo>
                  <a:lnTo>
                    <a:pt x="9817" y="6972"/>
                  </a:lnTo>
                  <a:lnTo>
                    <a:pt x="10109" y="6642"/>
                  </a:lnTo>
                  <a:lnTo>
                    <a:pt x="10528" y="6718"/>
                  </a:lnTo>
                  <a:lnTo>
                    <a:pt x="10731" y="6261"/>
                  </a:lnTo>
                  <a:lnTo>
                    <a:pt x="10858" y="5956"/>
                  </a:lnTo>
                  <a:lnTo>
                    <a:pt x="10769" y="5016"/>
                  </a:lnTo>
                  <a:lnTo>
                    <a:pt x="10718" y="4686"/>
                  </a:lnTo>
                  <a:lnTo>
                    <a:pt x="10541" y="3594"/>
                  </a:lnTo>
                  <a:lnTo>
                    <a:pt x="9740" y="3949"/>
                  </a:lnTo>
                  <a:lnTo>
                    <a:pt x="9321" y="2946"/>
                  </a:lnTo>
                  <a:lnTo>
                    <a:pt x="8877" y="1866"/>
                  </a:lnTo>
                  <a:lnTo>
                    <a:pt x="9385" y="1397"/>
                  </a:lnTo>
                  <a:lnTo>
                    <a:pt x="8204" y="711"/>
                  </a:lnTo>
                  <a:lnTo>
                    <a:pt x="7353" y="215"/>
                  </a:lnTo>
                  <a:lnTo>
                    <a:pt x="6667" y="0"/>
                  </a:lnTo>
                  <a:lnTo>
                    <a:pt x="5969" y="838"/>
                  </a:lnTo>
                  <a:lnTo>
                    <a:pt x="5664" y="711"/>
                  </a:lnTo>
                  <a:lnTo>
                    <a:pt x="5346" y="812"/>
                  </a:lnTo>
                  <a:lnTo>
                    <a:pt x="5092" y="1066"/>
                  </a:lnTo>
                  <a:lnTo>
                    <a:pt x="4902" y="1320"/>
                  </a:lnTo>
                  <a:lnTo>
                    <a:pt x="4229" y="2667"/>
                  </a:lnTo>
                  <a:close/>
                </a:path>
              </a:pathLst>
            </a:custGeom>
            <a:ln w="3175">
              <a:solidFill>
                <a:srgbClr val="7B634B"/>
              </a:solidFill>
            </a:ln>
          </p:spPr>
          <p:txBody>
            <a:bodyPr wrap="square" lIns="0" tIns="0" rIns="0" bIns="0" rtlCol="0"/>
            <a:lstStyle/>
            <a:p>
              <a:endParaRPr/>
            </a:p>
          </p:txBody>
        </p:sp>
        <p:sp>
          <p:nvSpPr>
            <p:cNvPr id="7081" name="object 509">
              <a:extLst>
                <a:ext uri="{FF2B5EF4-FFF2-40B4-BE49-F238E27FC236}">
                  <a16:creationId xmlns:a16="http://schemas.microsoft.com/office/drawing/2014/main" id="{8E04C2AB-69C4-49CB-9044-37A76308CFE9}"/>
                </a:ext>
              </a:extLst>
            </p:cNvPr>
            <p:cNvSpPr/>
            <p:nvPr/>
          </p:nvSpPr>
          <p:spPr>
            <a:xfrm>
              <a:off x="4064512" y="8269689"/>
              <a:ext cx="9874" cy="7421"/>
            </a:xfrm>
            <a:prstGeom prst="rect">
              <a:avLst/>
            </a:prstGeom>
            <a:blipFill>
              <a:blip r:embed="rId180" cstate="print"/>
              <a:stretch>
                <a:fillRect/>
              </a:stretch>
            </a:blipFill>
          </p:spPr>
          <p:txBody>
            <a:bodyPr wrap="square" lIns="0" tIns="0" rIns="0" bIns="0" rtlCol="0"/>
            <a:lstStyle/>
            <a:p>
              <a:endParaRPr/>
            </a:p>
          </p:txBody>
        </p:sp>
        <p:sp>
          <p:nvSpPr>
            <p:cNvPr id="7082" name="object 510">
              <a:extLst>
                <a:ext uri="{FF2B5EF4-FFF2-40B4-BE49-F238E27FC236}">
                  <a16:creationId xmlns:a16="http://schemas.microsoft.com/office/drawing/2014/main" id="{AA2A5278-4B97-45A0-BCE2-F1F13E3C572B}"/>
                </a:ext>
              </a:extLst>
            </p:cNvPr>
            <p:cNvSpPr/>
            <p:nvPr/>
          </p:nvSpPr>
          <p:spPr>
            <a:xfrm>
              <a:off x="4064509" y="8269689"/>
              <a:ext cx="10160" cy="7620"/>
            </a:xfrm>
            <a:custGeom>
              <a:avLst/>
              <a:gdLst/>
              <a:ahLst/>
              <a:cxnLst/>
              <a:rect l="l" t="t" r="r" b="b"/>
              <a:pathLst>
                <a:path w="10160" h="7620">
                  <a:moveTo>
                    <a:pt x="3327" y="1536"/>
                  </a:moveTo>
                  <a:lnTo>
                    <a:pt x="2489" y="2082"/>
                  </a:lnTo>
                  <a:lnTo>
                    <a:pt x="1498" y="1778"/>
                  </a:lnTo>
                  <a:lnTo>
                    <a:pt x="863" y="2705"/>
                  </a:lnTo>
                  <a:lnTo>
                    <a:pt x="0" y="3949"/>
                  </a:lnTo>
                  <a:lnTo>
                    <a:pt x="1016" y="4279"/>
                  </a:lnTo>
                  <a:lnTo>
                    <a:pt x="1765" y="5168"/>
                  </a:lnTo>
                  <a:lnTo>
                    <a:pt x="2006" y="5448"/>
                  </a:lnTo>
                  <a:lnTo>
                    <a:pt x="2171" y="6057"/>
                  </a:lnTo>
                  <a:lnTo>
                    <a:pt x="2413" y="6248"/>
                  </a:lnTo>
                  <a:lnTo>
                    <a:pt x="2832" y="6578"/>
                  </a:lnTo>
                  <a:lnTo>
                    <a:pt x="3505" y="6540"/>
                  </a:lnTo>
                  <a:lnTo>
                    <a:pt x="4000" y="6680"/>
                  </a:lnTo>
                  <a:lnTo>
                    <a:pt x="5054" y="6972"/>
                  </a:lnTo>
                  <a:lnTo>
                    <a:pt x="5753" y="7416"/>
                  </a:lnTo>
                  <a:lnTo>
                    <a:pt x="6858" y="7302"/>
                  </a:lnTo>
                  <a:lnTo>
                    <a:pt x="7899" y="7188"/>
                  </a:lnTo>
                  <a:lnTo>
                    <a:pt x="8331" y="6718"/>
                  </a:lnTo>
                  <a:lnTo>
                    <a:pt x="9093" y="5956"/>
                  </a:lnTo>
                  <a:lnTo>
                    <a:pt x="9588" y="5422"/>
                  </a:lnTo>
                  <a:lnTo>
                    <a:pt x="9753" y="5435"/>
                  </a:lnTo>
                  <a:lnTo>
                    <a:pt x="9817" y="4673"/>
                  </a:lnTo>
                  <a:lnTo>
                    <a:pt x="9880" y="3898"/>
                  </a:lnTo>
                  <a:lnTo>
                    <a:pt x="9588" y="3911"/>
                  </a:lnTo>
                  <a:lnTo>
                    <a:pt x="9321" y="3340"/>
                  </a:lnTo>
                  <a:lnTo>
                    <a:pt x="9042" y="2806"/>
                  </a:lnTo>
                  <a:lnTo>
                    <a:pt x="9105" y="2489"/>
                  </a:lnTo>
                  <a:lnTo>
                    <a:pt x="8915" y="1981"/>
                  </a:lnTo>
                  <a:lnTo>
                    <a:pt x="8661" y="1219"/>
                  </a:lnTo>
                  <a:lnTo>
                    <a:pt x="8470" y="1562"/>
                  </a:lnTo>
                  <a:lnTo>
                    <a:pt x="7797" y="1320"/>
                  </a:lnTo>
                  <a:lnTo>
                    <a:pt x="7200" y="1104"/>
                  </a:lnTo>
                  <a:lnTo>
                    <a:pt x="7226" y="723"/>
                  </a:lnTo>
                  <a:lnTo>
                    <a:pt x="6858" y="469"/>
                  </a:lnTo>
                  <a:lnTo>
                    <a:pt x="6451" y="190"/>
                  </a:lnTo>
                  <a:lnTo>
                    <a:pt x="6070" y="203"/>
                  </a:lnTo>
                  <a:lnTo>
                    <a:pt x="5613" y="0"/>
                  </a:lnTo>
                  <a:lnTo>
                    <a:pt x="5435" y="203"/>
                  </a:lnTo>
                  <a:lnTo>
                    <a:pt x="5232" y="419"/>
                  </a:lnTo>
                  <a:lnTo>
                    <a:pt x="5118" y="647"/>
                  </a:lnTo>
                  <a:lnTo>
                    <a:pt x="3327" y="1536"/>
                  </a:lnTo>
                  <a:close/>
                </a:path>
              </a:pathLst>
            </a:custGeom>
            <a:ln w="3175">
              <a:solidFill>
                <a:srgbClr val="7B634B"/>
              </a:solidFill>
            </a:ln>
          </p:spPr>
          <p:txBody>
            <a:bodyPr wrap="square" lIns="0" tIns="0" rIns="0" bIns="0" rtlCol="0"/>
            <a:lstStyle/>
            <a:p>
              <a:endParaRPr/>
            </a:p>
          </p:txBody>
        </p:sp>
        <p:sp>
          <p:nvSpPr>
            <p:cNvPr id="7083" name="object 511">
              <a:extLst>
                <a:ext uri="{FF2B5EF4-FFF2-40B4-BE49-F238E27FC236}">
                  <a16:creationId xmlns:a16="http://schemas.microsoft.com/office/drawing/2014/main" id="{92CC6565-937F-4478-B774-4B5A48707C80}"/>
                </a:ext>
              </a:extLst>
            </p:cNvPr>
            <p:cNvSpPr/>
            <p:nvPr/>
          </p:nvSpPr>
          <p:spPr>
            <a:xfrm>
              <a:off x="4086894" y="8292608"/>
              <a:ext cx="5080" cy="10160"/>
            </a:xfrm>
            <a:custGeom>
              <a:avLst/>
              <a:gdLst/>
              <a:ahLst/>
              <a:cxnLst/>
              <a:rect l="l" t="t" r="r" b="b"/>
              <a:pathLst>
                <a:path w="5079" h="10159">
                  <a:moveTo>
                    <a:pt x="406" y="6362"/>
                  </a:moveTo>
                  <a:lnTo>
                    <a:pt x="12" y="7175"/>
                  </a:lnTo>
                  <a:lnTo>
                    <a:pt x="126" y="8153"/>
                  </a:lnTo>
                  <a:lnTo>
                    <a:pt x="190" y="8623"/>
                  </a:lnTo>
                  <a:lnTo>
                    <a:pt x="0" y="9728"/>
                  </a:lnTo>
                  <a:lnTo>
                    <a:pt x="812" y="9461"/>
                  </a:lnTo>
                  <a:lnTo>
                    <a:pt x="1028" y="8001"/>
                  </a:lnTo>
                  <a:lnTo>
                    <a:pt x="1866" y="7848"/>
                  </a:lnTo>
                  <a:lnTo>
                    <a:pt x="3047" y="7658"/>
                  </a:lnTo>
                  <a:lnTo>
                    <a:pt x="3174" y="7073"/>
                  </a:lnTo>
                  <a:lnTo>
                    <a:pt x="3860" y="6896"/>
                  </a:lnTo>
                  <a:lnTo>
                    <a:pt x="4000" y="6362"/>
                  </a:lnTo>
                  <a:lnTo>
                    <a:pt x="4114" y="5930"/>
                  </a:lnTo>
                  <a:lnTo>
                    <a:pt x="3378" y="5067"/>
                  </a:lnTo>
                  <a:lnTo>
                    <a:pt x="4622" y="5207"/>
                  </a:lnTo>
                  <a:lnTo>
                    <a:pt x="4724" y="4394"/>
                  </a:lnTo>
                  <a:lnTo>
                    <a:pt x="4737" y="3403"/>
                  </a:lnTo>
                  <a:lnTo>
                    <a:pt x="4622" y="2590"/>
                  </a:lnTo>
                  <a:lnTo>
                    <a:pt x="3721" y="2514"/>
                  </a:lnTo>
                  <a:lnTo>
                    <a:pt x="4165" y="1943"/>
                  </a:lnTo>
                  <a:lnTo>
                    <a:pt x="4165" y="1435"/>
                  </a:lnTo>
                  <a:lnTo>
                    <a:pt x="4165" y="889"/>
                  </a:lnTo>
                  <a:lnTo>
                    <a:pt x="4063" y="685"/>
                  </a:lnTo>
                  <a:lnTo>
                    <a:pt x="4178" y="139"/>
                  </a:lnTo>
                  <a:lnTo>
                    <a:pt x="3759" y="0"/>
                  </a:lnTo>
                  <a:lnTo>
                    <a:pt x="2362" y="165"/>
                  </a:lnTo>
                  <a:lnTo>
                    <a:pt x="1968" y="368"/>
                  </a:lnTo>
                  <a:lnTo>
                    <a:pt x="1257" y="711"/>
                  </a:lnTo>
                  <a:lnTo>
                    <a:pt x="1523" y="1612"/>
                  </a:lnTo>
                  <a:lnTo>
                    <a:pt x="1523" y="2336"/>
                  </a:lnTo>
                  <a:lnTo>
                    <a:pt x="1536" y="3505"/>
                  </a:lnTo>
                  <a:lnTo>
                    <a:pt x="1193" y="5397"/>
                  </a:lnTo>
                  <a:lnTo>
                    <a:pt x="406" y="6134"/>
                  </a:lnTo>
                  <a:lnTo>
                    <a:pt x="406" y="6362"/>
                  </a:lnTo>
                  <a:close/>
                </a:path>
              </a:pathLst>
            </a:custGeom>
            <a:ln w="3175">
              <a:solidFill>
                <a:srgbClr val="7B634B"/>
              </a:solidFill>
            </a:ln>
          </p:spPr>
          <p:txBody>
            <a:bodyPr wrap="square" lIns="0" tIns="0" rIns="0" bIns="0" rtlCol="0"/>
            <a:lstStyle/>
            <a:p>
              <a:endParaRPr/>
            </a:p>
          </p:txBody>
        </p:sp>
        <p:sp>
          <p:nvSpPr>
            <p:cNvPr id="7084" name="object 512">
              <a:extLst>
                <a:ext uri="{FF2B5EF4-FFF2-40B4-BE49-F238E27FC236}">
                  <a16:creationId xmlns:a16="http://schemas.microsoft.com/office/drawing/2014/main" id="{A86FAC80-9F11-4A3C-B132-ADF62FFD5EE5}"/>
                </a:ext>
              </a:extLst>
            </p:cNvPr>
            <p:cNvSpPr/>
            <p:nvPr/>
          </p:nvSpPr>
          <p:spPr>
            <a:xfrm>
              <a:off x="4074248" y="8293786"/>
              <a:ext cx="9639" cy="8610"/>
            </a:xfrm>
            <a:prstGeom prst="rect">
              <a:avLst/>
            </a:prstGeom>
            <a:blipFill>
              <a:blip r:embed="rId180" cstate="print"/>
              <a:stretch>
                <a:fillRect/>
              </a:stretch>
            </a:blipFill>
          </p:spPr>
          <p:txBody>
            <a:bodyPr wrap="square" lIns="0" tIns="0" rIns="0" bIns="0" rtlCol="0"/>
            <a:lstStyle/>
            <a:p>
              <a:endParaRPr/>
            </a:p>
          </p:txBody>
        </p:sp>
        <p:sp>
          <p:nvSpPr>
            <p:cNvPr id="7085" name="object 513">
              <a:extLst>
                <a:ext uri="{FF2B5EF4-FFF2-40B4-BE49-F238E27FC236}">
                  <a16:creationId xmlns:a16="http://schemas.microsoft.com/office/drawing/2014/main" id="{7DE612E5-E226-4E4E-857D-5A37DF0AF721}"/>
                </a:ext>
              </a:extLst>
            </p:cNvPr>
            <p:cNvSpPr/>
            <p:nvPr/>
          </p:nvSpPr>
          <p:spPr>
            <a:xfrm>
              <a:off x="4074241" y="8293646"/>
              <a:ext cx="10160" cy="8890"/>
            </a:xfrm>
            <a:custGeom>
              <a:avLst/>
              <a:gdLst/>
              <a:ahLst/>
              <a:cxnLst/>
              <a:rect l="l" t="t" r="r" b="b"/>
              <a:pathLst>
                <a:path w="10160" h="8890">
                  <a:moveTo>
                    <a:pt x="2768" y="406"/>
                  </a:moveTo>
                  <a:lnTo>
                    <a:pt x="2400" y="787"/>
                  </a:lnTo>
                  <a:lnTo>
                    <a:pt x="1447" y="761"/>
                  </a:lnTo>
                  <a:lnTo>
                    <a:pt x="977" y="1295"/>
                  </a:lnTo>
                  <a:lnTo>
                    <a:pt x="495" y="1803"/>
                  </a:lnTo>
                  <a:lnTo>
                    <a:pt x="914" y="1943"/>
                  </a:lnTo>
                  <a:lnTo>
                    <a:pt x="774" y="2197"/>
                  </a:lnTo>
                  <a:lnTo>
                    <a:pt x="673" y="2374"/>
                  </a:lnTo>
                  <a:lnTo>
                    <a:pt x="292" y="2628"/>
                  </a:lnTo>
                  <a:lnTo>
                    <a:pt x="241" y="2806"/>
                  </a:lnTo>
                  <a:lnTo>
                    <a:pt x="0" y="3695"/>
                  </a:lnTo>
                  <a:lnTo>
                    <a:pt x="685" y="3568"/>
                  </a:lnTo>
                  <a:lnTo>
                    <a:pt x="774" y="4432"/>
                  </a:lnTo>
                  <a:lnTo>
                    <a:pt x="825" y="5092"/>
                  </a:lnTo>
                  <a:lnTo>
                    <a:pt x="63" y="5435"/>
                  </a:lnTo>
                  <a:lnTo>
                    <a:pt x="342" y="6184"/>
                  </a:lnTo>
                  <a:lnTo>
                    <a:pt x="1358" y="6095"/>
                  </a:lnTo>
                  <a:lnTo>
                    <a:pt x="1308" y="7023"/>
                  </a:lnTo>
                  <a:lnTo>
                    <a:pt x="1917" y="7302"/>
                  </a:lnTo>
                  <a:lnTo>
                    <a:pt x="2654" y="7645"/>
                  </a:lnTo>
                  <a:lnTo>
                    <a:pt x="3048" y="7111"/>
                  </a:lnTo>
                  <a:lnTo>
                    <a:pt x="3390" y="6680"/>
                  </a:lnTo>
                  <a:lnTo>
                    <a:pt x="3695" y="7835"/>
                  </a:lnTo>
                  <a:lnTo>
                    <a:pt x="4572" y="8750"/>
                  </a:lnTo>
                  <a:lnTo>
                    <a:pt x="5041" y="7150"/>
                  </a:lnTo>
                  <a:lnTo>
                    <a:pt x="5473" y="7061"/>
                  </a:lnTo>
                  <a:lnTo>
                    <a:pt x="6235" y="7416"/>
                  </a:lnTo>
                  <a:lnTo>
                    <a:pt x="6515" y="7302"/>
                  </a:lnTo>
                  <a:lnTo>
                    <a:pt x="7277" y="7023"/>
                  </a:lnTo>
                  <a:lnTo>
                    <a:pt x="6985" y="6248"/>
                  </a:lnTo>
                  <a:lnTo>
                    <a:pt x="7226" y="5765"/>
                  </a:lnTo>
                  <a:lnTo>
                    <a:pt x="7480" y="5270"/>
                  </a:lnTo>
                  <a:lnTo>
                    <a:pt x="9652" y="3759"/>
                  </a:lnTo>
                  <a:lnTo>
                    <a:pt x="7721" y="3721"/>
                  </a:lnTo>
                  <a:lnTo>
                    <a:pt x="7645" y="3517"/>
                  </a:lnTo>
                  <a:lnTo>
                    <a:pt x="7645" y="3327"/>
                  </a:lnTo>
                  <a:lnTo>
                    <a:pt x="7734" y="3124"/>
                  </a:lnTo>
                  <a:lnTo>
                    <a:pt x="7975" y="3073"/>
                  </a:lnTo>
                  <a:lnTo>
                    <a:pt x="8242" y="2590"/>
                  </a:lnTo>
                  <a:lnTo>
                    <a:pt x="8763" y="2298"/>
                  </a:lnTo>
                  <a:lnTo>
                    <a:pt x="8547" y="1777"/>
                  </a:lnTo>
                  <a:lnTo>
                    <a:pt x="8305" y="1765"/>
                  </a:lnTo>
                  <a:lnTo>
                    <a:pt x="7645" y="1866"/>
                  </a:lnTo>
                  <a:lnTo>
                    <a:pt x="7454" y="1714"/>
                  </a:lnTo>
                  <a:lnTo>
                    <a:pt x="7099" y="1460"/>
                  </a:lnTo>
                  <a:lnTo>
                    <a:pt x="7353" y="1092"/>
                  </a:lnTo>
                  <a:lnTo>
                    <a:pt x="7086" y="800"/>
                  </a:lnTo>
                  <a:lnTo>
                    <a:pt x="6502" y="165"/>
                  </a:lnTo>
                  <a:lnTo>
                    <a:pt x="5943" y="482"/>
                  </a:lnTo>
                  <a:lnTo>
                    <a:pt x="5283" y="825"/>
                  </a:lnTo>
                  <a:lnTo>
                    <a:pt x="5194" y="0"/>
                  </a:lnTo>
                  <a:lnTo>
                    <a:pt x="4178" y="12"/>
                  </a:lnTo>
                  <a:lnTo>
                    <a:pt x="3657" y="406"/>
                  </a:lnTo>
                  <a:lnTo>
                    <a:pt x="2768" y="406"/>
                  </a:lnTo>
                  <a:close/>
                </a:path>
              </a:pathLst>
            </a:custGeom>
            <a:ln w="3175">
              <a:solidFill>
                <a:srgbClr val="7B634B"/>
              </a:solidFill>
            </a:ln>
          </p:spPr>
          <p:txBody>
            <a:bodyPr wrap="square" lIns="0" tIns="0" rIns="0" bIns="0" rtlCol="0"/>
            <a:lstStyle/>
            <a:p>
              <a:endParaRPr/>
            </a:p>
          </p:txBody>
        </p:sp>
        <p:sp>
          <p:nvSpPr>
            <p:cNvPr id="7086" name="object 514">
              <a:extLst>
                <a:ext uri="{FF2B5EF4-FFF2-40B4-BE49-F238E27FC236}">
                  <a16:creationId xmlns:a16="http://schemas.microsoft.com/office/drawing/2014/main" id="{1EB5F7EB-1AB0-4882-A915-C2CAB3A57794}"/>
                </a:ext>
              </a:extLst>
            </p:cNvPr>
            <p:cNvSpPr/>
            <p:nvPr/>
          </p:nvSpPr>
          <p:spPr>
            <a:xfrm>
              <a:off x="4067882" y="8298598"/>
              <a:ext cx="3800" cy="3336"/>
            </a:xfrm>
            <a:prstGeom prst="rect">
              <a:avLst/>
            </a:prstGeom>
            <a:blipFill>
              <a:blip r:embed="rId143" cstate="print"/>
              <a:stretch>
                <a:fillRect/>
              </a:stretch>
            </a:blipFill>
          </p:spPr>
          <p:txBody>
            <a:bodyPr wrap="square" lIns="0" tIns="0" rIns="0" bIns="0" rtlCol="0"/>
            <a:lstStyle/>
            <a:p>
              <a:endParaRPr/>
            </a:p>
          </p:txBody>
        </p:sp>
        <p:sp>
          <p:nvSpPr>
            <p:cNvPr id="7087" name="object 515">
              <a:extLst>
                <a:ext uri="{FF2B5EF4-FFF2-40B4-BE49-F238E27FC236}">
                  <a16:creationId xmlns:a16="http://schemas.microsoft.com/office/drawing/2014/main" id="{E6CDBB37-4F1D-45D0-A784-5B0E8D2A72DA}"/>
                </a:ext>
              </a:extLst>
            </p:cNvPr>
            <p:cNvSpPr/>
            <p:nvPr/>
          </p:nvSpPr>
          <p:spPr>
            <a:xfrm>
              <a:off x="4067878" y="8298545"/>
              <a:ext cx="3810" cy="3810"/>
            </a:xfrm>
            <a:custGeom>
              <a:avLst/>
              <a:gdLst/>
              <a:ahLst/>
              <a:cxnLst/>
              <a:rect l="l" t="t" r="r" b="b"/>
              <a:pathLst>
                <a:path w="3810" h="3809">
                  <a:moveTo>
                    <a:pt x="1092" y="152"/>
                  </a:moveTo>
                  <a:lnTo>
                    <a:pt x="952" y="304"/>
                  </a:lnTo>
                  <a:lnTo>
                    <a:pt x="571" y="292"/>
                  </a:lnTo>
                  <a:lnTo>
                    <a:pt x="381" y="495"/>
                  </a:lnTo>
                  <a:lnTo>
                    <a:pt x="203" y="698"/>
                  </a:lnTo>
                  <a:lnTo>
                    <a:pt x="355" y="749"/>
                  </a:lnTo>
                  <a:lnTo>
                    <a:pt x="266" y="914"/>
                  </a:lnTo>
                  <a:lnTo>
                    <a:pt x="127" y="1015"/>
                  </a:lnTo>
                  <a:lnTo>
                    <a:pt x="0" y="1435"/>
                  </a:lnTo>
                  <a:lnTo>
                    <a:pt x="279" y="1384"/>
                  </a:lnTo>
                  <a:lnTo>
                    <a:pt x="304" y="1714"/>
                  </a:lnTo>
                  <a:lnTo>
                    <a:pt x="330" y="1968"/>
                  </a:lnTo>
                  <a:lnTo>
                    <a:pt x="25" y="2108"/>
                  </a:lnTo>
                  <a:lnTo>
                    <a:pt x="139" y="2400"/>
                  </a:lnTo>
                  <a:lnTo>
                    <a:pt x="533" y="2362"/>
                  </a:lnTo>
                  <a:lnTo>
                    <a:pt x="508" y="2717"/>
                  </a:lnTo>
                  <a:lnTo>
                    <a:pt x="762" y="2832"/>
                  </a:lnTo>
                  <a:lnTo>
                    <a:pt x="1054" y="2959"/>
                  </a:lnTo>
                  <a:lnTo>
                    <a:pt x="1206" y="2755"/>
                  </a:lnTo>
                  <a:lnTo>
                    <a:pt x="1346" y="2590"/>
                  </a:lnTo>
                  <a:lnTo>
                    <a:pt x="1460" y="3022"/>
                  </a:lnTo>
                  <a:lnTo>
                    <a:pt x="1803" y="3390"/>
                  </a:lnTo>
                  <a:lnTo>
                    <a:pt x="1993" y="2768"/>
                  </a:lnTo>
                  <a:lnTo>
                    <a:pt x="2159" y="2730"/>
                  </a:lnTo>
                  <a:lnTo>
                    <a:pt x="2463" y="2870"/>
                  </a:lnTo>
                  <a:lnTo>
                    <a:pt x="2882" y="2717"/>
                  </a:lnTo>
                  <a:lnTo>
                    <a:pt x="2768" y="2412"/>
                  </a:lnTo>
                  <a:lnTo>
                    <a:pt x="2857" y="2235"/>
                  </a:lnTo>
                  <a:lnTo>
                    <a:pt x="2959" y="2044"/>
                  </a:lnTo>
                  <a:lnTo>
                    <a:pt x="3810" y="1447"/>
                  </a:lnTo>
                  <a:lnTo>
                    <a:pt x="3060" y="1435"/>
                  </a:lnTo>
                  <a:lnTo>
                    <a:pt x="3022" y="1295"/>
                  </a:lnTo>
                  <a:lnTo>
                    <a:pt x="3149" y="1193"/>
                  </a:lnTo>
                  <a:lnTo>
                    <a:pt x="3263" y="1003"/>
                  </a:lnTo>
                  <a:lnTo>
                    <a:pt x="3467" y="888"/>
                  </a:lnTo>
                  <a:lnTo>
                    <a:pt x="3390" y="685"/>
                  </a:lnTo>
                  <a:lnTo>
                    <a:pt x="3022" y="723"/>
                  </a:lnTo>
                  <a:lnTo>
                    <a:pt x="2806" y="558"/>
                  </a:lnTo>
                  <a:lnTo>
                    <a:pt x="2908" y="419"/>
                  </a:lnTo>
                  <a:lnTo>
                    <a:pt x="2578" y="63"/>
                  </a:lnTo>
                  <a:lnTo>
                    <a:pt x="2349" y="190"/>
                  </a:lnTo>
                  <a:lnTo>
                    <a:pt x="2082" y="317"/>
                  </a:lnTo>
                  <a:lnTo>
                    <a:pt x="2057" y="0"/>
                  </a:lnTo>
                  <a:lnTo>
                    <a:pt x="1651" y="0"/>
                  </a:lnTo>
                  <a:lnTo>
                    <a:pt x="1447" y="152"/>
                  </a:lnTo>
                  <a:lnTo>
                    <a:pt x="1092" y="152"/>
                  </a:lnTo>
                  <a:close/>
                </a:path>
              </a:pathLst>
            </a:custGeom>
            <a:ln w="3175">
              <a:solidFill>
                <a:srgbClr val="7B634B"/>
              </a:solidFill>
            </a:ln>
          </p:spPr>
          <p:txBody>
            <a:bodyPr wrap="square" lIns="0" tIns="0" rIns="0" bIns="0" rtlCol="0"/>
            <a:lstStyle/>
            <a:p>
              <a:endParaRPr/>
            </a:p>
          </p:txBody>
        </p:sp>
        <p:sp>
          <p:nvSpPr>
            <p:cNvPr id="7088" name="object 516">
              <a:extLst>
                <a:ext uri="{FF2B5EF4-FFF2-40B4-BE49-F238E27FC236}">
                  <a16:creationId xmlns:a16="http://schemas.microsoft.com/office/drawing/2014/main" id="{47BDB4EE-7A80-4FB6-9A33-CC11B3CD2BEA}"/>
                </a:ext>
              </a:extLst>
            </p:cNvPr>
            <p:cNvSpPr/>
            <p:nvPr/>
          </p:nvSpPr>
          <p:spPr>
            <a:xfrm>
              <a:off x="4056333" y="8287131"/>
              <a:ext cx="9187" cy="9460"/>
            </a:xfrm>
            <a:prstGeom prst="rect">
              <a:avLst/>
            </a:prstGeom>
            <a:blipFill>
              <a:blip r:embed="rId14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089" name="object 517">
              <a:extLst>
                <a:ext uri="{FF2B5EF4-FFF2-40B4-BE49-F238E27FC236}">
                  <a16:creationId xmlns:a16="http://schemas.microsoft.com/office/drawing/2014/main" id="{A1CF577A-3614-480F-92FF-EE937724F926}"/>
                </a:ext>
              </a:extLst>
            </p:cNvPr>
            <p:cNvSpPr/>
            <p:nvPr/>
          </p:nvSpPr>
          <p:spPr>
            <a:xfrm>
              <a:off x="4056334" y="8286935"/>
              <a:ext cx="9525" cy="10160"/>
            </a:xfrm>
            <a:custGeom>
              <a:avLst/>
              <a:gdLst/>
              <a:ahLst/>
              <a:cxnLst/>
              <a:rect l="l" t="t" r="r" b="b"/>
              <a:pathLst>
                <a:path w="9525" h="10159">
                  <a:moveTo>
                    <a:pt x="1435" y="1295"/>
                  </a:moveTo>
                  <a:lnTo>
                    <a:pt x="266" y="1790"/>
                  </a:lnTo>
                  <a:lnTo>
                    <a:pt x="685" y="2527"/>
                  </a:lnTo>
                  <a:lnTo>
                    <a:pt x="1117" y="3314"/>
                  </a:lnTo>
                  <a:lnTo>
                    <a:pt x="431" y="3708"/>
                  </a:lnTo>
                  <a:lnTo>
                    <a:pt x="266" y="4432"/>
                  </a:lnTo>
                  <a:lnTo>
                    <a:pt x="50" y="5080"/>
                  </a:lnTo>
                  <a:lnTo>
                    <a:pt x="330" y="5232"/>
                  </a:lnTo>
                  <a:lnTo>
                    <a:pt x="342" y="5765"/>
                  </a:lnTo>
                  <a:lnTo>
                    <a:pt x="342" y="5981"/>
                  </a:lnTo>
                  <a:lnTo>
                    <a:pt x="0" y="6248"/>
                  </a:lnTo>
                  <a:lnTo>
                    <a:pt x="63" y="6451"/>
                  </a:lnTo>
                  <a:lnTo>
                    <a:pt x="177" y="6781"/>
                  </a:lnTo>
                  <a:lnTo>
                    <a:pt x="609" y="6680"/>
                  </a:lnTo>
                  <a:lnTo>
                    <a:pt x="723" y="6946"/>
                  </a:lnTo>
                  <a:lnTo>
                    <a:pt x="939" y="7505"/>
                  </a:lnTo>
                  <a:lnTo>
                    <a:pt x="723" y="7607"/>
                  </a:lnTo>
                  <a:lnTo>
                    <a:pt x="787" y="8216"/>
                  </a:lnTo>
                  <a:lnTo>
                    <a:pt x="1282" y="7988"/>
                  </a:lnTo>
                  <a:lnTo>
                    <a:pt x="1676" y="7607"/>
                  </a:lnTo>
                  <a:lnTo>
                    <a:pt x="2298" y="7823"/>
                  </a:lnTo>
                  <a:lnTo>
                    <a:pt x="2285" y="8115"/>
                  </a:lnTo>
                  <a:lnTo>
                    <a:pt x="2374" y="8343"/>
                  </a:lnTo>
                  <a:lnTo>
                    <a:pt x="2184" y="8648"/>
                  </a:lnTo>
                  <a:lnTo>
                    <a:pt x="2666" y="8775"/>
                  </a:lnTo>
                  <a:lnTo>
                    <a:pt x="2743" y="8420"/>
                  </a:lnTo>
                  <a:lnTo>
                    <a:pt x="3174" y="8407"/>
                  </a:lnTo>
                  <a:lnTo>
                    <a:pt x="3797" y="8369"/>
                  </a:lnTo>
                  <a:lnTo>
                    <a:pt x="3492" y="8343"/>
                  </a:lnTo>
                  <a:lnTo>
                    <a:pt x="4063" y="8915"/>
                  </a:lnTo>
                  <a:lnTo>
                    <a:pt x="4406" y="9245"/>
                  </a:lnTo>
                  <a:lnTo>
                    <a:pt x="4635" y="9652"/>
                  </a:lnTo>
                  <a:lnTo>
                    <a:pt x="5232" y="9588"/>
                  </a:lnTo>
                  <a:lnTo>
                    <a:pt x="6057" y="9486"/>
                  </a:lnTo>
                  <a:lnTo>
                    <a:pt x="5651" y="9156"/>
                  </a:lnTo>
                  <a:lnTo>
                    <a:pt x="6121" y="8674"/>
                  </a:lnTo>
                  <a:lnTo>
                    <a:pt x="6743" y="8026"/>
                  </a:lnTo>
                  <a:lnTo>
                    <a:pt x="7607" y="8204"/>
                  </a:lnTo>
                  <a:lnTo>
                    <a:pt x="8318" y="7505"/>
                  </a:lnTo>
                  <a:lnTo>
                    <a:pt x="8877" y="6959"/>
                  </a:lnTo>
                  <a:lnTo>
                    <a:pt x="9182" y="6324"/>
                  </a:lnTo>
                  <a:lnTo>
                    <a:pt x="8762" y="5588"/>
                  </a:lnTo>
                  <a:lnTo>
                    <a:pt x="8597" y="5308"/>
                  </a:lnTo>
                  <a:lnTo>
                    <a:pt x="8254" y="5207"/>
                  </a:lnTo>
                  <a:lnTo>
                    <a:pt x="8140" y="4889"/>
                  </a:lnTo>
                  <a:lnTo>
                    <a:pt x="8000" y="4495"/>
                  </a:lnTo>
                  <a:lnTo>
                    <a:pt x="8254" y="3937"/>
                  </a:lnTo>
                  <a:lnTo>
                    <a:pt x="8153" y="3530"/>
                  </a:lnTo>
                  <a:lnTo>
                    <a:pt x="7988" y="2870"/>
                  </a:lnTo>
                  <a:lnTo>
                    <a:pt x="7353" y="2374"/>
                  </a:lnTo>
                  <a:lnTo>
                    <a:pt x="6819" y="1968"/>
                  </a:lnTo>
                  <a:lnTo>
                    <a:pt x="6362" y="1638"/>
                  </a:lnTo>
                  <a:lnTo>
                    <a:pt x="6184" y="1447"/>
                  </a:lnTo>
                  <a:lnTo>
                    <a:pt x="5854" y="1066"/>
                  </a:lnTo>
                  <a:lnTo>
                    <a:pt x="5486" y="635"/>
                  </a:lnTo>
                  <a:lnTo>
                    <a:pt x="4838" y="342"/>
                  </a:lnTo>
                  <a:lnTo>
                    <a:pt x="4152" y="114"/>
                  </a:lnTo>
                  <a:lnTo>
                    <a:pt x="2730" y="0"/>
                  </a:lnTo>
                  <a:lnTo>
                    <a:pt x="2552" y="1066"/>
                  </a:lnTo>
                  <a:lnTo>
                    <a:pt x="1447" y="1295"/>
                  </a:lnTo>
                  <a:close/>
                </a:path>
              </a:pathLst>
            </a:custGeom>
            <a:ln w="3175">
              <a:solidFill>
                <a:srgbClr val="7B634B"/>
              </a:solidFill>
            </a:ln>
          </p:spPr>
          <p:txBody>
            <a:bodyPr wrap="square" lIns="0" tIns="0" rIns="0" bIns="0" rtlCol="0"/>
            <a:lstStyle/>
            <a:p>
              <a:endParaRPr/>
            </a:p>
          </p:txBody>
        </p:sp>
        <p:sp>
          <p:nvSpPr>
            <p:cNvPr id="7090" name="object 518">
              <a:extLst>
                <a:ext uri="{FF2B5EF4-FFF2-40B4-BE49-F238E27FC236}">
                  <a16:creationId xmlns:a16="http://schemas.microsoft.com/office/drawing/2014/main" id="{12FC9924-BCA6-4F51-B364-58DB48FA5307}"/>
                </a:ext>
              </a:extLst>
            </p:cNvPr>
            <p:cNvSpPr/>
            <p:nvPr/>
          </p:nvSpPr>
          <p:spPr>
            <a:xfrm>
              <a:off x="4078567" y="8268792"/>
              <a:ext cx="4051" cy="9296"/>
            </a:xfrm>
            <a:prstGeom prst="rect">
              <a:avLst/>
            </a:prstGeom>
            <a:blipFill>
              <a:blip r:embed="rId144" cstate="print"/>
              <a:stretch>
                <a:fillRect/>
              </a:stretch>
            </a:blipFill>
          </p:spPr>
          <p:txBody>
            <a:bodyPr wrap="square" lIns="0" tIns="0" rIns="0" bIns="0" rtlCol="0"/>
            <a:lstStyle/>
            <a:p>
              <a:endParaRPr/>
            </a:p>
          </p:txBody>
        </p:sp>
        <p:sp>
          <p:nvSpPr>
            <p:cNvPr id="7091" name="object 519">
              <a:extLst>
                <a:ext uri="{FF2B5EF4-FFF2-40B4-BE49-F238E27FC236}">
                  <a16:creationId xmlns:a16="http://schemas.microsoft.com/office/drawing/2014/main" id="{E007F72B-B95A-4D5D-A100-4BE47DA28E15}"/>
                </a:ext>
              </a:extLst>
            </p:cNvPr>
            <p:cNvSpPr/>
            <p:nvPr/>
          </p:nvSpPr>
          <p:spPr>
            <a:xfrm>
              <a:off x="4078571" y="8268789"/>
              <a:ext cx="4445" cy="9525"/>
            </a:xfrm>
            <a:custGeom>
              <a:avLst/>
              <a:gdLst/>
              <a:ahLst/>
              <a:cxnLst/>
              <a:rect l="l" t="t" r="r" b="b"/>
              <a:pathLst>
                <a:path w="4445" h="9525">
                  <a:moveTo>
                    <a:pt x="241" y="698"/>
                  </a:moveTo>
                  <a:lnTo>
                    <a:pt x="50" y="774"/>
                  </a:lnTo>
                  <a:lnTo>
                    <a:pt x="444" y="660"/>
                  </a:lnTo>
                  <a:lnTo>
                    <a:pt x="609" y="228"/>
                  </a:lnTo>
                  <a:lnTo>
                    <a:pt x="1028" y="0"/>
                  </a:lnTo>
                  <a:lnTo>
                    <a:pt x="546" y="1130"/>
                  </a:lnTo>
                  <a:lnTo>
                    <a:pt x="1435" y="1015"/>
                  </a:lnTo>
                  <a:lnTo>
                    <a:pt x="1943" y="1600"/>
                  </a:lnTo>
                  <a:lnTo>
                    <a:pt x="2400" y="2133"/>
                  </a:lnTo>
                  <a:lnTo>
                    <a:pt x="1689" y="3200"/>
                  </a:lnTo>
                  <a:lnTo>
                    <a:pt x="2590" y="3378"/>
                  </a:lnTo>
                  <a:lnTo>
                    <a:pt x="2413" y="3848"/>
                  </a:lnTo>
                  <a:lnTo>
                    <a:pt x="2184" y="4356"/>
                  </a:lnTo>
                  <a:lnTo>
                    <a:pt x="2146" y="4889"/>
                  </a:lnTo>
                  <a:lnTo>
                    <a:pt x="2603" y="4495"/>
                  </a:lnTo>
                  <a:lnTo>
                    <a:pt x="3175" y="4051"/>
                  </a:lnTo>
                  <a:lnTo>
                    <a:pt x="3759" y="3886"/>
                  </a:lnTo>
                  <a:lnTo>
                    <a:pt x="4038" y="4533"/>
                  </a:lnTo>
                  <a:lnTo>
                    <a:pt x="3708" y="4775"/>
                  </a:lnTo>
                  <a:lnTo>
                    <a:pt x="3530" y="5295"/>
                  </a:lnTo>
                  <a:lnTo>
                    <a:pt x="3441" y="5537"/>
                  </a:lnTo>
                  <a:lnTo>
                    <a:pt x="3136" y="5689"/>
                  </a:lnTo>
                  <a:lnTo>
                    <a:pt x="3136" y="5968"/>
                  </a:lnTo>
                  <a:lnTo>
                    <a:pt x="3136" y="6248"/>
                  </a:lnTo>
                  <a:lnTo>
                    <a:pt x="3581" y="6210"/>
                  </a:lnTo>
                  <a:lnTo>
                    <a:pt x="3619" y="6400"/>
                  </a:lnTo>
                  <a:lnTo>
                    <a:pt x="3771" y="7188"/>
                  </a:lnTo>
                  <a:lnTo>
                    <a:pt x="3797" y="8597"/>
                  </a:lnTo>
                  <a:lnTo>
                    <a:pt x="3289" y="9296"/>
                  </a:lnTo>
                  <a:lnTo>
                    <a:pt x="2794" y="9194"/>
                  </a:lnTo>
                  <a:lnTo>
                    <a:pt x="2641" y="7759"/>
                  </a:lnTo>
                  <a:lnTo>
                    <a:pt x="1117" y="7759"/>
                  </a:lnTo>
                  <a:lnTo>
                    <a:pt x="190" y="7200"/>
                  </a:lnTo>
                  <a:lnTo>
                    <a:pt x="355" y="6057"/>
                  </a:lnTo>
                  <a:lnTo>
                    <a:pt x="1231" y="5676"/>
                  </a:lnTo>
                  <a:lnTo>
                    <a:pt x="1155" y="4406"/>
                  </a:lnTo>
                  <a:lnTo>
                    <a:pt x="1117" y="3543"/>
                  </a:lnTo>
                  <a:lnTo>
                    <a:pt x="1435" y="1981"/>
                  </a:lnTo>
                  <a:lnTo>
                    <a:pt x="571" y="1562"/>
                  </a:lnTo>
                  <a:lnTo>
                    <a:pt x="241" y="698"/>
                  </a:lnTo>
                  <a:close/>
                </a:path>
              </a:pathLst>
            </a:custGeom>
            <a:ln w="3175">
              <a:solidFill>
                <a:srgbClr val="7B634B"/>
              </a:solidFill>
            </a:ln>
          </p:spPr>
          <p:txBody>
            <a:bodyPr wrap="square" lIns="0" tIns="0" rIns="0" bIns="0" rtlCol="0"/>
            <a:lstStyle/>
            <a:p>
              <a:endParaRPr/>
            </a:p>
          </p:txBody>
        </p:sp>
        <p:sp>
          <p:nvSpPr>
            <p:cNvPr id="7092" name="object 520">
              <a:extLst>
                <a:ext uri="{FF2B5EF4-FFF2-40B4-BE49-F238E27FC236}">
                  <a16:creationId xmlns:a16="http://schemas.microsoft.com/office/drawing/2014/main" id="{BAAE5A2B-CF27-49D8-93A2-D82B5C4FEAA6}"/>
                </a:ext>
              </a:extLst>
            </p:cNvPr>
            <p:cNvSpPr/>
            <p:nvPr/>
          </p:nvSpPr>
          <p:spPr>
            <a:xfrm>
              <a:off x="4047133" y="8284171"/>
              <a:ext cx="5499" cy="8064"/>
            </a:xfrm>
            <a:prstGeom prst="rect">
              <a:avLst/>
            </a:prstGeom>
            <a:blipFill>
              <a:blip r:embed="rId157" cstate="print"/>
              <a:stretch>
                <a:fillRect/>
              </a:stretch>
            </a:blipFill>
          </p:spPr>
          <p:txBody>
            <a:bodyPr wrap="square" lIns="0" tIns="0" rIns="0" bIns="0" rtlCol="0"/>
            <a:lstStyle/>
            <a:p>
              <a:endParaRPr/>
            </a:p>
          </p:txBody>
        </p:sp>
        <p:sp>
          <p:nvSpPr>
            <p:cNvPr id="7093" name="object 521">
              <a:extLst>
                <a:ext uri="{FF2B5EF4-FFF2-40B4-BE49-F238E27FC236}">
                  <a16:creationId xmlns:a16="http://schemas.microsoft.com/office/drawing/2014/main" id="{7C4F15B1-99B0-4406-8DE3-38A74E597057}"/>
                </a:ext>
              </a:extLst>
            </p:cNvPr>
            <p:cNvSpPr/>
            <p:nvPr/>
          </p:nvSpPr>
          <p:spPr>
            <a:xfrm>
              <a:off x="4047135" y="8284044"/>
              <a:ext cx="5715" cy="8255"/>
            </a:xfrm>
            <a:custGeom>
              <a:avLst/>
              <a:gdLst/>
              <a:ahLst/>
              <a:cxnLst/>
              <a:rect l="l" t="t" r="r" b="b"/>
              <a:pathLst>
                <a:path w="5714" h="8254">
                  <a:moveTo>
                    <a:pt x="1015" y="380"/>
                  </a:moveTo>
                  <a:lnTo>
                    <a:pt x="634" y="457"/>
                  </a:lnTo>
                  <a:lnTo>
                    <a:pt x="279" y="660"/>
                  </a:lnTo>
                  <a:lnTo>
                    <a:pt x="139" y="1003"/>
                  </a:lnTo>
                  <a:lnTo>
                    <a:pt x="647" y="1142"/>
                  </a:lnTo>
                  <a:lnTo>
                    <a:pt x="901" y="1549"/>
                  </a:lnTo>
                  <a:lnTo>
                    <a:pt x="1155" y="1955"/>
                  </a:lnTo>
                  <a:lnTo>
                    <a:pt x="0" y="2514"/>
                  </a:lnTo>
                  <a:lnTo>
                    <a:pt x="736" y="3454"/>
                  </a:lnTo>
                  <a:lnTo>
                    <a:pt x="736" y="4356"/>
                  </a:lnTo>
                  <a:lnTo>
                    <a:pt x="736" y="4610"/>
                  </a:lnTo>
                  <a:lnTo>
                    <a:pt x="253" y="5270"/>
                  </a:lnTo>
                  <a:lnTo>
                    <a:pt x="838" y="5499"/>
                  </a:lnTo>
                  <a:lnTo>
                    <a:pt x="1130" y="5613"/>
                  </a:lnTo>
                  <a:lnTo>
                    <a:pt x="1803" y="4787"/>
                  </a:lnTo>
                  <a:lnTo>
                    <a:pt x="2082" y="4660"/>
                  </a:lnTo>
                  <a:lnTo>
                    <a:pt x="2298" y="5473"/>
                  </a:lnTo>
                  <a:lnTo>
                    <a:pt x="1765" y="6019"/>
                  </a:lnTo>
                  <a:lnTo>
                    <a:pt x="1943" y="6857"/>
                  </a:lnTo>
                  <a:lnTo>
                    <a:pt x="3035" y="6121"/>
                  </a:lnTo>
                  <a:lnTo>
                    <a:pt x="2933" y="7797"/>
                  </a:lnTo>
                  <a:lnTo>
                    <a:pt x="3416" y="8191"/>
                  </a:lnTo>
                  <a:lnTo>
                    <a:pt x="3555" y="7531"/>
                  </a:lnTo>
                  <a:lnTo>
                    <a:pt x="4140" y="7581"/>
                  </a:lnTo>
                  <a:lnTo>
                    <a:pt x="4394" y="7150"/>
                  </a:lnTo>
                  <a:lnTo>
                    <a:pt x="4749" y="6553"/>
                  </a:lnTo>
                  <a:lnTo>
                    <a:pt x="4432" y="6540"/>
                  </a:lnTo>
                  <a:lnTo>
                    <a:pt x="4140" y="5981"/>
                  </a:lnTo>
                  <a:lnTo>
                    <a:pt x="3949" y="5613"/>
                  </a:lnTo>
                  <a:lnTo>
                    <a:pt x="3606" y="5143"/>
                  </a:lnTo>
                  <a:lnTo>
                    <a:pt x="3695" y="4635"/>
                  </a:lnTo>
                  <a:lnTo>
                    <a:pt x="3809" y="3936"/>
                  </a:lnTo>
                  <a:lnTo>
                    <a:pt x="4165" y="4140"/>
                  </a:lnTo>
                  <a:lnTo>
                    <a:pt x="4584" y="3695"/>
                  </a:lnTo>
                  <a:lnTo>
                    <a:pt x="5499" y="2743"/>
                  </a:lnTo>
                  <a:lnTo>
                    <a:pt x="4940" y="1790"/>
                  </a:lnTo>
                  <a:lnTo>
                    <a:pt x="3924" y="1219"/>
                  </a:lnTo>
                  <a:lnTo>
                    <a:pt x="3403" y="927"/>
                  </a:lnTo>
                  <a:lnTo>
                    <a:pt x="2832" y="1028"/>
                  </a:lnTo>
                  <a:lnTo>
                    <a:pt x="2349" y="787"/>
                  </a:lnTo>
                  <a:lnTo>
                    <a:pt x="1866" y="546"/>
                  </a:lnTo>
                  <a:lnTo>
                    <a:pt x="1638" y="0"/>
                  </a:lnTo>
                  <a:lnTo>
                    <a:pt x="1015" y="165"/>
                  </a:lnTo>
                  <a:lnTo>
                    <a:pt x="1015" y="393"/>
                  </a:lnTo>
                  <a:close/>
                </a:path>
              </a:pathLst>
            </a:custGeom>
            <a:ln w="3175">
              <a:solidFill>
                <a:srgbClr val="7B634B"/>
              </a:solidFill>
            </a:ln>
          </p:spPr>
          <p:txBody>
            <a:bodyPr wrap="square" lIns="0" tIns="0" rIns="0" bIns="0" rtlCol="0"/>
            <a:lstStyle/>
            <a:p>
              <a:endParaRPr/>
            </a:p>
          </p:txBody>
        </p:sp>
        <p:sp>
          <p:nvSpPr>
            <p:cNvPr id="7094" name="object 522">
              <a:extLst>
                <a:ext uri="{FF2B5EF4-FFF2-40B4-BE49-F238E27FC236}">
                  <a16:creationId xmlns:a16="http://schemas.microsoft.com/office/drawing/2014/main" id="{68F1B039-87C6-4114-92E3-1CA71D90592A}"/>
                </a:ext>
              </a:extLst>
            </p:cNvPr>
            <p:cNvSpPr/>
            <p:nvPr/>
          </p:nvSpPr>
          <p:spPr>
            <a:xfrm>
              <a:off x="4083929" y="8280006"/>
              <a:ext cx="7528" cy="12739"/>
            </a:xfrm>
            <a:prstGeom prst="rect">
              <a:avLst/>
            </a:prstGeom>
            <a:blipFill>
              <a:blip r:embed="rId157" cstate="print"/>
              <a:stretch>
                <a:fillRect/>
              </a:stretch>
            </a:blipFill>
          </p:spPr>
          <p:txBody>
            <a:bodyPr wrap="square" lIns="0" tIns="0" rIns="0" bIns="0" rtlCol="0"/>
            <a:lstStyle/>
            <a:p>
              <a:endParaRPr/>
            </a:p>
          </p:txBody>
        </p:sp>
        <p:sp>
          <p:nvSpPr>
            <p:cNvPr id="7095" name="object 523">
              <a:extLst>
                <a:ext uri="{FF2B5EF4-FFF2-40B4-BE49-F238E27FC236}">
                  <a16:creationId xmlns:a16="http://schemas.microsoft.com/office/drawing/2014/main" id="{E357AFF9-C5BC-4287-B341-E325ACAB957D}"/>
                </a:ext>
              </a:extLst>
            </p:cNvPr>
            <p:cNvSpPr/>
            <p:nvPr/>
          </p:nvSpPr>
          <p:spPr>
            <a:xfrm>
              <a:off x="4083922" y="8279956"/>
              <a:ext cx="7620" cy="13335"/>
            </a:xfrm>
            <a:custGeom>
              <a:avLst/>
              <a:gdLst/>
              <a:ahLst/>
              <a:cxnLst/>
              <a:rect l="l" t="t" r="r" b="b"/>
              <a:pathLst>
                <a:path w="7620" h="13334">
                  <a:moveTo>
                    <a:pt x="3378" y="76"/>
                  </a:moveTo>
                  <a:lnTo>
                    <a:pt x="4343" y="76"/>
                  </a:lnTo>
                  <a:lnTo>
                    <a:pt x="5372" y="0"/>
                  </a:lnTo>
                  <a:lnTo>
                    <a:pt x="6311" y="114"/>
                  </a:lnTo>
                  <a:lnTo>
                    <a:pt x="6527" y="1104"/>
                  </a:lnTo>
                  <a:lnTo>
                    <a:pt x="5080" y="1905"/>
                  </a:lnTo>
                  <a:lnTo>
                    <a:pt x="5168" y="3060"/>
                  </a:lnTo>
                  <a:lnTo>
                    <a:pt x="5257" y="4292"/>
                  </a:lnTo>
                  <a:lnTo>
                    <a:pt x="6794" y="5041"/>
                  </a:lnTo>
                  <a:lnTo>
                    <a:pt x="6705" y="6286"/>
                  </a:lnTo>
                  <a:lnTo>
                    <a:pt x="6883" y="6311"/>
                  </a:lnTo>
                  <a:lnTo>
                    <a:pt x="7035" y="6350"/>
                  </a:lnTo>
                  <a:lnTo>
                    <a:pt x="7213" y="6388"/>
                  </a:lnTo>
                  <a:lnTo>
                    <a:pt x="7543" y="7861"/>
                  </a:lnTo>
                  <a:lnTo>
                    <a:pt x="6642" y="8166"/>
                  </a:lnTo>
                  <a:lnTo>
                    <a:pt x="5689" y="8953"/>
                  </a:lnTo>
                  <a:lnTo>
                    <a:pt x="4838" y="9677"/>
                  </a:lnTo>
                  <a:lnTo>
                    <a:pt x="4089" y="10591"/>
                  </a:lnTo>
                  <a:lnTo>
                    <a:pt x="3619" y="11645"/>
                  </a:lnTo>
                  <a:lnTo>
                    <a:pt x="2476" y="11963"/>
                  </a:lnTo>
                  <a:lnTo>
                    <a:pt x="1079" y="12217"/>
                  </a:lnTo>
                  <a:lnTo>
                    <a:pt x="63" y="12788"/>
                  </a:lnTo>
                  <a:lnTo>
                    <a:pt x="571" y="11874"/>
                  </a:lnTo>
                  <a:lnTo>
                    <a:pt x="736" y="11137"/>
                  </a:lnTo>
                  <a:lnTo>
                    <a:pt x="977" y="10210"/>
                  </a:lnTo>
                  <a:lnTo>
                    <a:pt x="1104" y="9690"/>
                  </a:lnTo>
                  <a:lnTo>
                    <a:pt x="1409" y="9296"/>
                  </a:lnTo>
                  <a:lnTo>
                    <a:pt x="1308" y="8724"/>
                  </a:lnTo>
                  <a:lnTo>
                    <a:pt x="1231" y="8191"/>
                  </a:lnTo>
                  <a:lnTo>
                    <a:pt x="546" y="7899"/>
                  </a:lnTo>
                  <a:lnTo>
                    <a:pt x="457" y="7467"/>
                  </a:lnTo>
                  <a:lnTo>
                    <a:pt x="0" y="5359"/>
                  </a:lnTo>
                  <a:lnTo>
                    <a:pt x="4483" y="5384"/>
                  </a:lnTo>
                  <a:lnTo>
                    <a:pt x="3073" y="2463"/>
                  </a:lnTo>
                  <a:lnTo>
                    <a:pt x="3378" y="63"/>
                  </a:lnTo>
                  <a:close/>
                </a:path>
              </a:pathLst>
            </a:custGeom>
            <a:ln w="3175">
              <a:solidFill>
                <a:srgbClr val="7B634B"/>
              </a:solidFill>
            </a:ln>
          </p:spPr>
          <p:txBody>
            <a:bodyPr wrap="square" lIns="0" tIns="0" rIns="0" bIns="0" rtlCol="0"/>
            <a:lstStyle/>
            <a:p>
              <a:endParaRPr/>
            </a:p>
          </p:txBody>
        </p:sp>
        <p:sp>
          <p:nvSpPr>
            <p:cNvPr id="7096" name="object 524">
              <a:extLst>
                <a:ext uri="{FF2B5EF4-FFF2-40B4-BE49-F238E27FC236}">
                  <a16:creationId xmlns:a16="http://schemas.microsoft.com/office/drawing/2014/main" id="{EB51A00C-731F-43E8-B3D9-2477910EEB84}"/>
                </a:ext>
              </a:extLst>
            </p:cNvPr>
            <p:cNvSpPr/>
            <p:nvPr/>
          </p:nvSpPr>
          <p:spPr>
            <a:xfrm>
              <a:off x="4066092" y="8289480"/>
              <a:ext cx="6263" cy="5867"/>
            </a:xfrm>
            <a:prstGeom prst="rect">
              <a:avLst/>
            </a:prstGeom>
            <a:blipFill>
              <a:blip r:embed="rId143" cstate="print"/>
              <a:stretch>
                <a:fillRect/>
              </a:stretch>
            </a:blipFill>
          </p:spPr>
          <p:txBody>
            <a:bodyPr wrap="square" lIns="0" tIns="0" rIns="0" bIns="0" rtlCol="0"/>
            <a:lstStyle/>
            <a:p>
              <a:endParaRPr/>
            </a:p>
          </p:txBody>
        </p:sp>
        <p:sp>
          <p:nvSpPr>
            <p:cNvPr id="7097" name="object 525">
              <a:extLst>
                <a:ext uri="{FF2B5EF4-FFF2-40B4-BE49-F238E27FC236}">
                  <a16:creationId xmlns:a16="http://schemas.microsoft.com/office/drawing/2014/main" id="{3010A30A-3083-43E3-957A-6CC955E1DC68}"/>
                </a:ext>
              </a:extLst>
            </p:cNvPr>
            <p:cNvSpPr/>
            <p:nvPr/>
          </p:nvSpPr>
          <p:spPr>
            <a:xfrm>
              <a:off x="4065995" y="8289483"/>
              <a:ext cx="6985" cy="6350"/>
            </a:xfrm>
            <a:custGeom>
              <a:avLst/>
              <a:gdLst/>
              <a:ahLst/>
              <a:cxnLst/>
              <a:rect l="l" t="t" r="r" b="b"/>
              <a:pathLst>
                <a:path w="6985" h="6350">
                  <a:moveTo>
                    <a:pt x="266" y="4483"/>
                  </a:moveTo>
                  <a:lnTo>
                    <a:pt x="317" y="4635"/>
                  </a:lnTo>
                  <a:lnTo>
                    <a:pt x="431" y="4851"/>
                  </a:lnTo>
                  <a:lnTo>
                    <a:pt x="139" y="4597"/>
                  </a:lnTo>
                  <a:lnTo>
                    <a:pt x="0" y="3441"/>
                  </a:lnTo>
                  <a:lnTo>
                    <a:pt x="101" y="2921"/>
                  </a:lnTo>
                  <a:lnTo>
                    <a:pt x="304" y="2959"/>
                  </a:lnTo>
                  <a:lnTo>
                    <a:pt x="622" y="2832"/>
                  </a:lnTo>
                  <a:lnTo>
                    <a:pt x="825" y="2870"/>
                  </a:lnTo>
                  <a:lnTo>
                    <a:pt x="889" y="2311"/>
                  </a:lnTo>
                  <a:lnTo>
                    <a:pt x="812" y="1714"/>
                  </a:lnTo>
                  <a:lnTo>
                    <a:pt x="876" y="1155"/>
                  </a:lnTo>
                  <a:lnTo>
                    <a:pt x="1155" y="1181"/>
                  </a:lnTo>
                  <a:lnTo>
                    <a:pt x="1346" y="1092"/>
                  </a:lnTo>
                  <a:lnTo>
                    <a:pt x="1587" y="1295"/>
                  </a:lnTo>
                  <a:lnTo>
                    <a:pt x="1943" y="1003"/>
                  </a:lnTo>
                  <a:lnTo>
                    <a:pt x="2146" y="584"/>
                  </a:lnTo>
                  <a:lnTo>
                    <a:pt x="2260" y="165"/>
                  </a:lnTo>
                  <a:lnTo>
                    <a:pt x="2578" y="152"/>
                  </a:lnTo>
                  <a:lnTo>
                    <a:pt x="2730" y="520"/>
                  </a:lnTo>
                  <a:lnTo>
                    <a:pt x="3009" y="495"/>
                  </a:lnTo>
                  <a:lnTo>
                    <a:pt x="3302" y="469"/>
                  </a:lnTo>
                  <a:lnTo>
                    <a:pt x="3517" y="139"/>
                  </a:lnTo>
                  <a:lnTo>
                    <a:pt x="3797" y="0"/>
                  </a:lnTo>
                  <a:lnTo>
                    <a:pt x="3835" y="139"/>
                  </a:lnTo>
                  <a:lnTo>
                    <a:pt x="4025" y="266"/>
                  </a:lnTo>
                  <a:lnTo>
                    <a:pt x="4025" y="495"/>
                  </a:lnTo>
                  <a:lnTo>
                    <a:pt x="4737" y="787"/>
                  </a:lnTo>
                  <a:lnTo>
                    <a:pt x="5588" y="1358"/>
                  </a:lnTo>
                  <a:lnTo>
                    <a:pt x="6108" y="1968"/>
                  </a:lnTo>
                  <a:lnTo>
                    <a:pt x="5626" y="2514"/>
                  </a:lnTo>
                  <a:lnTo>
                    <a:pt x="6413" y="2984"/>
                  </a:lnTo>
                  <a:lnTo>
                    <a:pt x="6324" y="3695"/>
                  </a:lnTo>
                  <a:lnTo>
                    <a:pt x="6235" y="4343"/>
                  </a:lnTo>
                  <a:lnTo>
                    <a:pt x="5867" y="4686"/>
                  </a:lnTo>
                  <a:lnTo>
                    <a:pt x="5397" y="5118"/>
                  </a:lnTo>
                  <a:lnTo>
                    <a:pt x="4343" y="6121"/>
                  </a:lnTo>
                  <a:lnTo>
                    <a:pt x="2844" y="5067"/>
                  </a:lnTo>
                  <a:lnTo>
                    <a:pt x="1828" y="5867"/>
                  </a:lnTo>
                  <a:lnTo>
                    <a:pt x="266" y="4483"/>
                  </a:lnTo>
                  <a:close/>
                </a:path>
              </a:pathLst>
            </a:custGeom>
            <a:ln w="3175">
              <a:solidFill>
                <a:srgbClr val="7B634B"/>
              </a:solidFill>
            </a:ln>
          </p:spPr>
          <p:txBody>
            <a:bodyPr wrap="square" lIns="0" tIns="0" rIns="0" bIns="0" rtlCol="0"/>
            <a:lstStyle/>
            <a:p>
              <a:endParaRPr/>
            </a:p>
          </p:txBody>
        </p:sp>
        <p:sp>
          <p:nvSpPr>
            <p:cNvPr id="7098" name="object 526">
              <a:extLst>
                <a:ext uri="{FF2B5EF4-FFF2-40B4-BE49-F238E27FC236}">
                  <a16:creationId xmlns:a16="http://schemas.microsoft.com/office/drawing/2014/main" id="{2126C9F6-F560-43B5-AD86-5BDD4E308FF2}"/>
                </a:ext>
              </a:extLst>
            </p:cNvPr>
            <p:cNvSpPr/>
            <p:nvPr/>
          </p:nvSpPr>
          <p:spPr>
            <a:xfrm>
              <a:off x="4068051" y="8291614"/>
              <a:ext cx="3492" cy="3086"/>
            </a:xfrm>
            <a:prstGeom prst="rect">
              <a:avLst/>
            </a:prstGeom>
            <a:blipFill>
              <a:blip r:embed="rId143" cstate="print"/>
              <a:stretch>
                <a:fillRect/>
              </a:stretch>
            </a:blipFill>
          </p:spPr>
          <p:txBody>
            <a:bodyPr wrap="square" lIns="0" tIns="0" rIns="0" bIns="0" rtlCol="0"/>
            <a:lstStyle/>
            <a:p>
              <a:endParaRPr/>
            </a:p>
          </p:txBody>
        </p:sp>
        <p:sp>
          <p:nvSpPr>
            <p:cNvPr id="7099" name="object 527">
              <a:extLst>
                <a:ext uri="{FF2B5EF4-FFF2-40B4-BE49-F238E27FC236}">
                  <a16:creationId xmlns:a16="http://schemas.microsoft.com/office/drawing/2014/main" id="{B3B0B160-0492-49CC-990F-B9E060852F98}"/>
                </a:ext>
              </a:extLst>
            </p:cNvPr>
            <p:cNvSpPr/>
            <p:nvPr/>
          </p:nvSpPr>
          <p:spPr>
            <a:xfrm>
              <a:off x="4068040" y="8291565"/>
              <a:ext cx="3810" cy="3175"/>
            </a:xfrm>
            <a:custGeom>
              <a:avLst/>
              <a:gdLst/>
              <a:ahLst/>
              <a:cxnLst/>
              <a:rect l="l" t="t" r="r" b="b"/>
              <a:pathLst>
                <a:path w="3810" h="3175">
                  <a:moveTo>
                    <a:pt x="1015" y="139"/>
                  </a:moveTo>
                  <a:lnTo>
                    <a:pt x="888" y="279"/>
                  </a:lnTo>
                  <a:lnTo>
                    <a:pt x="533" y="266"/>
                  </a:lnTo>
                  <a:lnTo>
                    <a:pt x="368" y="457"/>
                  </a:lnTo>
                  <a:lnTo>
                    <a:pt x="190" y="647"/>
                  </a:lnTo>
                  <a:lnTo>
                    <a:pt x="342" y="685"/>
                  </a:lnTo>
                  <a:lnTo>
                    <a:pt x="266" y="850"/>
                  </a:lnTo>
                  <a:lnTo>
                    <a:pt x="114" y="939"/>
                  </a:lnTo>
                  <a:lnTo>
                    <a:pt x="0" y="1320"/>
                  </a:lnTo>
                  <a:lnTo>
                    <a:pt x="266" y="1270"/>
                  </a:lnTo>
                  <a:lnTo>
                    <a:pt x="292" y="1587"/>
                  </a:lnTo>
                  <a:lnTo>
                    <a:pt x="304" y="1816"/>
                  </a:lnTo>
                  <a:lnTo>
                    <a:pt x="25" y="1943"/>
                  </a:lnTo>
                  <a:lnTo>
                    <a:pt x="126" y="2222"/>
                  </a:lnTo>
                  <a:lnTo>
                    <a:pt x="507" y="2184"/>
                  </a:lnTo>
                  <a:lnTo>
                    <a:pt x="482" y="2514"/>
                  </a:lnTo>
                  <a:lnTo>
                    <a:pt x="711" y="2628"/>
                  </a:lnTo>
                  <a:lnTo>
                    <a:pt x="965" y="2743"/>
                  </a:lnTo>
                  <a:lnTo>
                    <a:pt x="1117" y="2552"/>
                  </a:lnTo>
                  <a:lnTo>
                    <a:pt x="1244" y="2400"/>
                  </a:lnTo>
                  <a:lnTo>
                    <a:pt x="1346" y="2806"/>
                  </a:lnTo>
                  <a:lnTo>
                    <a:pt x="1663" y="3136"/>
                  </a:lnTo>
                  <a:lnTo>
                    <a:pt x="1841" y="2565"/>
                  </a:lnTo>
                  <a:lnTo>
                    <a:pt x="1993" y="2527"/>
                  </a:lnTo>
                  <a:lnTo>
                    <a:pt x="2273" y="2654"/>
                  </a:lnTo>
                  <a:lnTo>
                    <a:pt x="2654" y="2514"/>
                  </a:lnTo>
                  <a:lnTo>
                    <a:pt x="2552" y="2235"/>
                  </a:lnTo>
                  <a:lnTo>
                    <a:pt x="2628" y="2070"/>
                  </a:lnTo>
                  <a:lnTo>
                    <a:pt x="2717" y="1892"/>
                  </a:lnTo>
                  <a:lnTo>
                    <a:pt x="3517" y="1346"/>
                  </a:lnTo>
                  <a:lnTo>
                    <a:pt x="2806" y="1333"/>
                  </a:lnTo>
                  <a:lnTo>
                    <a:pt x="2781" y="1193"/>
                  </a:lnTo>
                  <a:lnTo>
                    <a:pt x="2946" y="1092"/>
                  </a:lnTo>
                  <a:lnTo>
                    <a:pt x="2997" y="927"/>
                  </a:lnTo>
                  <a:lnTo>
                    <a:pt x="3187" y="825"/>
                  </a:lnTo>
                  <a:lnTo>
                    <a:pt x="3111" y="635"/>
                  </a:lnTo>
                  <a:lnTo>
                    <a:pt x="2781" y="660"/>
                  </a:lnTo>
                  <a:lnTo>
                    <a:pt x="2590" y="520"/>
                  </a:lnTo>
                  <a:lnTo>
                    <a:pt x="2666" y="381"/>
                  </a:lnTo>
                  <a:lnTo>
                    <a:pt x="2374" y="50"/>
                  </a:lnTo>
                  <a:lnTo>
                    <a:pt x="2171" y="165"/>
                  </a:lnTo>
                  <a:lnTo>
                    <a:pt x="1930" y="292"/>
                  </a:lnTo>
                  <a:lnTo>
                    <a:pt x="1892" y="0"/>
                  </a:lnTo>
                  <a:lnTo>
                    <a:pt x="1523" y="0"/>
                  </a:lnTo>
                  <a:lnTo>
                    <a:pt x="1333" y="139"/>
                  </a:lnTo>
                  <a:lnTo>
                    <a:pt x="1015" y="139"/>
                  </a:lnTo>
                  <a:close/>
                </a:path>
              </a:pathLst>
            </a:custGeom>
            <a:ln w="3175">
              <a:solidFill>
                <a:srgbClr val="7B634B"/>
              </a:solidFill>
            </a:ln>
          </p:spPr>
          <p:txBody>
            <a:bodyPr wrap="square" lIns="0" tIns="0" rIns="0" bIns="0" rtlCol="0"/>
            <a:lstStyle/>
            <a:p>
              <a:endParaRPr/>
            </a:p>
          </p:txBody>
        </p:sp>
        <p:sp>
          <p:nvSpPr>
            <p:cNvPr id="7100" name="object 528">
              <a:extLst>
                <a:ext uri="{FF2B5EF4-FFF2-40B4-BE49-F238E27FC236}">
                  <a16:creationId xmlns:a16="http://schemas.microsoft.com/office/drawing/2014/main" id="{D00FF7F5-1C7B-4A0E-B3EA-EC5F76CA5143}"/>
                </a:ext>
              </a:extLst>
            </p:cNvPr>
            <p:cNvSpPr/>
            <p:nvPr/>
          </p:nvSpPr>
          <p:spPr>
            <a:xfrm>
              <a:off x="4064156" y="8275751"/>
              <a:ext cx="17081" cy="16012"/>
            </a:xfrm>
            <a:prstGeom prst="rect">
              <a:avLst/>
            </a:prstGeom>
            <a:blipFill>
              <a:blip r:embed="rId16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101" name="object 529">
              <a:extLst>
                <a:ext uri="{FF2B5EF4-FFF2-40B4-BE49-F238E27FC236}">
                  <a16:creationId xmlns:a16="http://schemas.microsoft.com/office/drawing/2014/main" id="{93584D07-DC4E-41C9-9312-92ABF5F307A1}"/>
                </a:ext>
              </a:extLst>
            </p:cNvPr>
            <p:cNvSpPr/>
            <p:nvPr/>
          </p:nvSpPr>
          <p:spPr>
            <a:xfrm>
              <a:off x="4064155" y="8275501"/>
              <a:ext cx="17145" cy="16510"/>
            </a:xfrm>
            <a:custGeom>
              <a:avLst/>
              <a:gdLst/>
              <a:ahLst/>
              <a:cxnLst/>
              <a:rect l="l" t="t" r="r" b="b"/>
              <a:pathLst>
                <a:path w="17145" h="16509">
                  <a:moveTo>
                    <a:pt x="1663" y="10045"/>
                  </a:moveTo>
                  <a:lnTo>
                    <a:pt x="1841" y="9105"/>
                  </a:lnTo>
                  <a:lnTo>
                    <a:pt x="965" y="7670"/>
                  </a:lnTo>
                  <a:lnTo>
                    <a:pt x="723" y="6705"/>
                  </a:lnTo>
                  <a:lnTo>
                    <a:pt x="444" y="5575"/>
                  </a:lnTo>
                  <a:lnTo>
                    <a:pt x="0" y="4318"/>
                  </a:lnTo>
                  <a:lnTo>
                    <a:pt x="139" y="3149"/>
                  </a:lnTo>
                  <a:lnTo>
                    <a:pt x="825" y="2933"/>
                  </a:lnTo>
                  <a:lnTo>
                    <a:pt x="1803" y="3340"/>
                  </a:lnTo>
                  <a:lnTo>
                    <a:pt x="2565" y="3327"/>
                  </a:lnTo>
                  <a:lnTo>
                    <a:pt x="3517" y="3327"/>
                  </a:lnTo>
                  <a:lnTo>
                    <a:pt x="4343" y="3454"/>
                  </a:lnTo>
                  <a:lnTo>
                    <a:pt x="5245" y="3556"/>
                  </a:lnTo>
                  <a:lnTo>
                    <a:pt x="7099" y="3784"/>
                  </a:lnTo>
                  <a:lnTo>
                    <a:pt x="9182" y="1549"/>
                  </a:lnTo>
                  <a:lnTo>
                    <a:pt x="10604" y="647"/>
                  </a:lnTo>
                  <a:lnTo>
                    <a:pt x="11531" y="63"/>
                  </a:lnTo>
                  <a:lnTo>
                    <a:pt x="12306" y="0"/>
                  </a:lnTo>
                  <a:lnTo>
                    <a:pt x="12191" y="1371"/>
                  </a:lnTo>
                  <a:lnTo>
                    <a:pt x="12153" y="1917"/>
                  </a:lnTo>
                  <a:lnTo>
                    <a:pt x="12064" y="2578"/>
                  </a:lnTo>
                  <a:lnTo>
                    <a:pt x="11976" y="3111"/>
                  </a:lnTo>
                  <a:lnTo>
                    <a:pt x="11899" y="3505"/>
                  </a:lnTo>
                  <a:lnTo>
                    <a:pt x="11455" y="4064"/>
                  </a:lnTo>
                  <a:lnTo>
                    <a:pt x="11506" y="4457"/>
                  </a:lnTo>
                  <a:lnTo>
                    <a:pt x="11595" y="5410"/>
                  </a:lnTo>
                  <a:lnTo>
                    <a:pt x="13525" y="5880"/>
                  </a:lnTo>
                  <a:lnTo>
                    <a:pt x="14376" y="6311"/>
                  </a:lnTo>
                  <a:lnTo>
                    <a:pt x="15201" y="6718"/>
                  </a:lnTo>
                  <a:lnTo>
                    <a:pt x="16154" y="7493"/>
                  </a:lnTo>
                  <a:lnTo>
                    <a:pt x="17081" y="7620"/>
                  </a:lnTo>
                  <a:lnTo>
                    <a:pt x="13271" y="10579"/>
                  </a:lnTo>
                  <a:lnTo>
                    <a:pt x="12788" y="11328"/>
                  </a:lnTo>
                  <a:lnTo>
                    <a:pt x="12382" y="11963"/>
                  </a:lnTo>
                  <a:lnTo>
                    <a:pt x="12712" y="13068"/>
                  </a:lnTo>
                  <a:lnTo>
                    <a:pt x="12471" y="13817"/>
                  </a:lnTo>
                  <a:lnTo>
                    <a:pt x="12331" y="14262"/>
                  </a:lnTo>
                  <a:lnTo>
                    <a:pt x="11912" y="15570"/>
                  </a:lnTo>
                  <a:lnTo>
                    <a:pt x="11518" y="15836"/>
                  </a:lnTo>
                  <a:lnTo>
                    <a:pt x="10858" y="16268"/>
                  </a:lnTo>
                  <a:lnTo>
                    <a:pt x="8826" y="15367"/>
                  </a:lnTo>
                  <a:lnTo>
                    <a:pt x="8140" y="15138"/>
                  </a:lnTo>
                  <a:lnTo>
                    <a:pt x="6527" y="14160"/>
                  </a:lnTo>
                  <a:lnTo>
                    <a:pt x="6375" y="14109"/>
                  </a:lnTo>
                  <a:lnTo>
                    <a:pt x="5638" y="13906"/>
                  </a:lnTo>
                  <a:lnTo>
                    <a:pt x="4470" y="14300"/>
                  </a:lnTo>
                  <a:lnTo>
                    <a:pt x="3632" y="14300"/>
                  </a:lnTo>
                  <a:lnTo>
                    <a:pt x="2844" y="14300"/>
                  </a:lnTo>
                  <a:lnTo>
                    <a:pt x="2031" y="14351"/>
                  </a:lnTo>
                  <a:lnTo>
                    <a:pt x="1244" y="14274"/>
                  </a:lnTo>
                  <a:lnTo>
                    <a:pt x="1092" y="13716"/>
                  </a:lnTo>
                  <a:lnTo>
                    <a:pt x="1498" y="12509"/>
                  </a:lnTo>
                  <a:lnTo>
                    <a:pt x="1892" y="12065"/>
                  </a:lnTo>
                  <a:lnTo>
                    <a:pt x="1663" y="10045"/>
                  </a:lnTo>
                  <a:close/>
                </a:path>
              </a:pathLst>
            </a:custGeom>
            <a:ln w="3175">
              <a:solidFill>
                <a:srgbClr val="7B634B"/>
              </a:solidFill>
            </a:ln>
          </p:spPr>
          <p:txBody>
            <a:bodyPr wrap="square" lIns="0" tIns="0" rIns="0" bIns="0" rtlCol="0"/>
            <a:lstStyle/>
            <a:p>
              <a:endParaRPr/>
            </a:p>
          </p:txBody>
        </p:sp>
        <p:sp>
          <p:nvSpPr>
            <p:cNvPr id="7102" name="object 530">
              <a:extLst>
                <a:ext uri="{FF2B5EF4-FFF2-40B4-BE49-F238E27FC236}">
                  <a16:creationId xmlns:a16="http://schemas.microsoft.com/office/drawing/2014/main" id="{C8B25218-A372-4EBE-89A8-34368FD95320}"/>
                </a:ext>
              </a:extLst>
            </p:cNvPr>
            <p:cNvSpPr/>
            <p:nvPr/>
          </p:nvSpPr>
          <p:spPr>
            <a:xfrm>
              <a:off x="4066076" y="8279904"/>
              <a:ext cx="11627" cy="9638"/>
            </a:xfrm>
            <a:prstGeom prst="rect">
              <a:avLst/>
            </a:prstGeom>
            <a:blipFill>
              <a:blip r:embed="rId14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103" name="object 531">
              <a:extLst>
                <a:ext uri="{FF2B5EF4-FFF2-40B4-BE49-F238E27FC236}">
                  <a16:creationId xmlns:a16="http://schemas.microsoft.com/office/drawing/2014/main" id="{06FAB3C4-FBF1-4A37-B6FF-1042DF10BB9F}"/>
                </a:ext>
              </a:extLst>
            </p:cNvPr>
            <p:cNvSpPr/>
            <p:nvPr/>
          </p:nvSpPr>
          <p:spPr>
            <a:xfrm>
              <a:off x="4066071" y="8279565"/>
              <a:ext cx="12065" cy="10160"/>
            </a:xfrm>
            <a:custGeom>
              <a:avLst/>
              <a:gdLst/>
              <a:ahLst/>
              <a:cxnLst/>
              <a:rect l="l" t="t" r="r" b="b"/>
              <a:pathLst>
                <a:path w="12064" h="10159">
                  <a:moveTo>
                    <a:pt x="1993" y="1955"/>
                  </a:moveTo>
                  <a:lnTo>
                    <a:pt x="1714" y="2324"/>
                  </a:lnTo>
                  <a:lnTo>
                    <a:pt x="1219" y="2412"/>
                  </a:lnTo>
                  <a:lnTo>
                    <a:pt x="914" y="2844"/>
                  </a:lnTo>
                  <a:lnTo>
                    <a:pt x="584" y="3314"/>
                  </a:lnTo>
                  <a:lnTo>
                    <a:pt x="736" y="3644"/>
                  </a:lnTo>
                  <a:lnTo>
                    <a:pt x="698" y="4140"/>
                  </a:lnTo>
                  <a:lnTo>
                    <a:pt x="647" y="4660"/>
                  </a:lnTo>
                  <a:lnTo>
                    <a:pt x="800" y="4584"/>
                  </a:lnTo>
                  <a:lnTo>
                    <a:pt x="469" y="5143"/>
                  </a:lnTo>
                  <a:lnTo>
                    <a:pt x="253" y="5524"/>
                  </a:lnTo>
                  <a:lnTo>
                    <a:pt x="12" y="5727"/>
                  </a:lnTo>
                  <a:lnTo>
                    <a:pt x="0" y="6159"/>
                  </a:lnTo>
                  <a:lnTo>
                    <a:pt x="228" y="6134"/>
                  </a:lnTo>
                  <a:lnTo>
                    <a:pt x="596" y="6273"/>
                  </a:lnTo>
                  <a:lnTo>
                    <a:pt x="838" y="6235"/>
                  </a:lnTo>
                  <a:lnTo>
                    <a:pt x="812" y="6400"/>
                  </a:lnTo>
                  <a:lnTo>
                    <a:pt x="927" y="6667"/>
                  </a:lnTo>
                  <a:lnTo>
                    <a:pt x="888" y="6832"/>
                  </a:lnTo>
                  <a:lnTo>
                    <a:pt x="2336" y="6769"/>
                  </a:lnTo>
                  <a:lnTo>
                    <a:pt x="1536" y="7556"/>
                  </a:lnTo>
                  <a:lnTo>
                    <a:pt x="1574" y="8178"/>
                  </a:lnTo>
                  <a:lnTo>
                    <a:pt x="1917" y="8293"/>
                  </a:lnTo>
                  <a:lnTo>
                    <a:pt x="2463" y="7962"/>
                  </a:lnTo>
                  <a:lnTo>
                    <a:pt x="2666" y="8026"/>
                  </a:lnTo>
                  <a:lnTo>
                    <a:pt x="3327" y="8242"/>
                  </a:lnTo>
                  <a:lnTo>
                    <a:pt x="2793" y="8483"/>
                  </a:lnTo>
                  <a:lnTo>
                    <a:pt x="3136" y="8839"/>
                  </a:lnTo>
                  <a:lnTo>
                    <a:pt x="3949" y="9677"/>
                  </a:lnTo>
                  <a:lnTo>
                    <a:pt x="4267" y="8674"/>
                  </a:lnTo>
                  <a:lnTo>
                    <a:pt x="4825" y="8369"/>
                  </a:lnTo>
                  <a:lnTo>
                    <a:pt x="6172" y="7670"/>
                  </a:lnTo>
                  <a:lnTo>
                    <a:pt x="7581" y="9880"/>
                  </a:lnTo>
                  <a:lnTo>
                    <a:pt x="8877" y="9982"/>
                  </a:lnTo>
                  <a:lnTo>
                    <a:pt x="9067" y="9156"/>
                  </a:lnTo>
                  <a:lnTo>
                    <a:pt x="9016" y="8889"/>
                  </a:lnTo>
                  <a:lnTo>
                    <a:pt x="9334" y="8216"/>
                  </a:lnTo>
                  <a:lnTo>
                    <a:pt x="9651" y="7531"/>
                  </a:lnTo>
                  <a:lnTo>
                    <a:pt x="10350" y="7315"/>
                  </a:lnTo>
                  <a:lnTo>
                    <a:pt x="10667" y="6654"/>
                  </a:lnTo>
                  <a:lnTo>
                    <a:pt x="10845" y="6286"/>
                  </a:lnTo>
                  <a:lnTo>
                    <a:pt x="10744" y="5943"/>
                  </a:lnTo>
                  <a:lnTo>
                    <a:pt x="10934" y="5587"/>
                  </a:lnTo>
                  <a:lnTo>
                    <a:pt x="11087" y="5283"/>
                  </a:lnTo>
                  <a:lnTo>
                    <a:pt x="11633" y="5079"/>
                  </a:lnTo>
                  <a:lnTo>
                    <a:pt x="11633" y="4635"/>
                  </a:lnTo>
                  <a:lnTo>
                    <a:pt x="11633" y="3568"/>
                  </a:lnTo>
                  <a:lnTo>
                    <a:pt x="10477" y="4203"/>
                  </a:lnTo>
                  <a:lnTo>
                    <a:pt x="9842" y="3695"/>
                  </a:lnTo>
                  <a:lnTo>
                    <a:pt x="9982" y="3174"/>
                  </a:lnTo>
                  <a:lnTo>
                    <a:pt x="10375" y="2781"/>
                  </a:lnTo>
                  <a:lnTo>
                    <a:pt x="10452" y="2222"/>
                  </a:lnTo>
                  <a:lnTo>
                    <a:pt x="9702" y="1866"/>
                  </a:lnTo>
                  <a:lnTo>
                    <a:pt x="8940" y="2425"/>
                  </a:lnTo>
                  <a:lnTo>
                    <a:pt x="8420" y="1790"/>
                  </a:lnTo>
                  <a:lnTo>
                    <a:pt x="7975" y="1244"/>
                  </a:lnTo>
                  <a:lnTo>
                    <a:pt x="8191" y="0"/>
                  </a:lnTo>
                  <a:lnTo>
                    <a:pt x="6896" y="419"/>
                  </a:lnTo>
                  <a:lnTo>
                    <a:pt x="6565" y="533"/>
                  </a:lnTo>
                  <a:lnTo>
                    <a:pt x="6502" y="1003"/>
                  </a:lnTo>
                  <a:lnTo>
                    <a:pt x="6070" y="1117"/>
                  </a:lnTo>
                  <a:lnTo>
                    <a:pt x="5346" y="1308"/>
                  </a:lnTo>
                  <a:lnTo>
                    <a:pt x="5664" y="927"/>
                  </a:lnTo>
                  <a:lnTo>
                    <a:pt x="5067" y="660"/>
                  </a:lnTo>
                  <a:lnTo>
                    <a:pt x="4432" y="355"/>
                  </a:lnTo>
                  <a:lnTo>
                    <a:pt x="3340" y="571"/>
                  </a:lnTo>
                  <a:lnTo>
                    <a:pt x="2882" y="1054"/>
                  </a:lnTo>
                  <a:lnTo>
                    <a:pt x="1993" y="1955"/>
                  </a:lnTo>
                  <a:close/>
                </a:path>
              </a:pathLst>
            </a:custGeom>
            <a:ln w="3175">
              <a:solidFill>
                <a:srgbClr val="7B634B"/>
              </a:solidFill>
            </a:ln>
          </p:spPr>
          <p:txBody>
            <a:bodyPr wrap="square" lIns="0" tIns="0" rIns="0" bIns="0" rtlCol="0"/>
            <a:lstStyle/>
            <a:p>
              <a:endParaRPr/>
            </a:p>
          </p:txBody>
        </p:sp>
        <p:sp>
          <p:nvSpPr>
            <p:cNvPr id="7104" name="object 532">
              <a:extLst>
                <a:ext uri="{FF2B5EF4-FFF2-40B4-BE49-F238E27FC236}">
                  <a16:creationId xmlns:a16="http://schemas.microsoft.com/office/drawing/2014/main" id="{99A647F4-F3CF-4170-BDA7-61C6C4AD336D}"/>
                </a:ext>
              </a:extLst>
            </p:cNvPr>
            <p:cNvSpPr/>
            <p:nvPr/>
          </p:nvSpPr>
          <p:spPr>
            <a:xfrm>
              <a:off x="4080345" y="8311489"/>
              <a:ext cx="25615" cy="39370"/>
            </a:xfrm>
            <a:prstGeom prst="rect">
              <a:avLst/>
            </a:prstGeom>
            <a:blipFill>
              <a:blip r:embed="rId18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105" name="object 533">
              <a:extLst>
                <a:ext uri="{FF2B5EF4-FFF2-40B4-BE49-F238E27FC236}">
                  <a16:creationId xmlns:a16="http://schemas.microsoft.com/office/drawing/2014/main" id="{463FE073-1B0C-4E2D-AE6F-64B12615D7E7}"/>
                </a:ext>
              </a:extLst>
            </p:cNvPr>
            <p:cNvSpPr/>
            <p:nvPr/>
          </p:nvSpPr>
          <p:spPr>
            <a:xfrm>
              <a:off x="4080342" y="8311484"/>
              <a:ext cx="26034" cy="40005"/>
            </a:xfrm>
            <a:custGeom>
              <a:avLst/>
              <a:gdLst/>
              <a:ahLst/>
              <a:cxnLst/>
              <a:rect l="l" t="t" r="r" b="b"/>
              <a:pathLst>
                <a:path w="26035" h="40004">
                  <a:moveTo>
                    <a:pt x="12" y="190"/>
                  </a:moveTo>
                  <a:lnTo>
                    <a:pt x="241" y="889"/>
                  </a:lnTo>
                  <a:lnTo>
                    <a:pt x="711" y="1270"/>
                  </a:lnTo>
                  <a:lnTo>
                    <a:pt x="1142" y="1854"/>
                  </a:lnTo>
                  <a:lnTo>
                    <a:pt x="1689" y="2552"/>
                  </a:lnTo>
                  <a:lnTo>
                    <a:pt x="2298" y="3467"/>
                  </a:lnTo>
                  <a:lnTo>
                    <a:pt x="2527" y="4368"/>
                  </a:lnTo>
                  <a:lnTo>
                    <a:pt x="2984" y="6096"/>
                  </a:lnTo>
                  <a:lnTo>
                    <a:pt x="3619" y="7632"/>
                  </a:lnTo>
                  <a:lnTo>
                    <a:pt x="4419" y="9296"/>
                  </a:lnTo>
                  <a:lnTo>
                    <a:pt x="5232" y="11010"/>
                  </a:lnTo>
                  <a:lnTo>
                    <a:pt x="6045" y="12776"/>
                  </a:lnTo>
                  <a:lnTo>
                    <a:pt x="7023" y="14427"/>
                  </a:lnTo>
                  <a:lnTo>
                    <a:pt x="7518" y="15265"/>
                  </a:lnTo>
                  <a:lnTo>
                    <a:pt x="8280" y="16065"/>
                  </a:lnTo>
                  <a:lnTo>
                    <a:pt x="8788" y="16878"/>
                  </a:lnTo>
                  <a:lnTo>
                    <a:pt x="9245" y="17576"/>
                  </a:lnTo>
                  <a:lnTo>
                    <a:pt x="9410" y="18465"/>
                  </a:lnTo>
                  <a:lnTo>
                    <a:pt x="9817" y="19202"/>
                  </a:lnTo>
                  <a:lnTo>
                    <a:pt x="10883" y="21069"/>
                  </a:lnTo>
                  <a:lnTo>
                    <a:pt x="13119" y="22352"/>
                  </a:lnTo>
                  <a:lnTo>
                    <a:pt x="14630" y="23863"/>
                  </a:lnTo>
                  <a:lnTo>
                    <a:pt x="16040" y="25260"/>
                  </a:lnTo>
                  <a:lnTo>
                    <a:pt x="16992" y="27076"/>
                  </a:lnTo>
                  <a:lnTo>
                    <a:pt x="17792" y="28892"/>
                  </a:lnTo>
                  <a:lnTo>
                    <a:pt x="18668" y="30873"/>
                  </a:lnTo>
                  <a:lnTo>
                    <a:pt x="19710" y="32816"/>
                  </a:lnTo>
                  <a:lnTo>
                    <a:pt x="20650" y="34721"/>
                  </a:lnTo>
                  <a:lnTo>
                    <a:pt x="21056" y="35547"/>
                  </a:lnTo>
                  <a:lnTo>
                    <a:pt x="21386" y="36360"/>
                  </a:lnTo>
                  <a:lnTo>
                    <a:pt x="21780" y="37185"/>
                  </a:lnTo>
                  <a:lnTo>
                    <a:pt x="21970" y="37579"/>
                  </a:lnTo>
                  <a:lnTo>
                    <a:pt x="22542" y="39243"/>
                  </a:lnTo>
                  <a:lnTo>
                    <a:pt x="22961" y="39293"/>
                  </a:lnTo>
                  <a:lnTo>
                    <a:pt x="23698" y="39382"/>
                  </a:lnTo>
                  <a:lnTo>
                    <a:pt x="24472" y="34823"/>
                  </a:lnTo>
                  <a:lnTo>
                    <a:pt x="24523" y="34290"/>
                  </a:lnTo>
                  <a:lnTo>
                    <a:pt x="24803" y="31661"/>
                  </a:lnTo>
                  <a:lnTo>
                    <a:pt x="25234" y="29006"/>
                  </a:lnTo>
                  <a:lnTo>
                    <a:pt x="25438" y="26365"/>
                  </a:lnTo>
                  <a:lnTo>
                    <a:pt x="25628" y="23799"/>
                  </a:lnTo>
                  <a:lnTo>
                    <a:pt x="25057" y="21297"/>
                  </a:lnTo>
                  <a:lnTo>
                    <a:pt x="25057" y="18719"/>
                  </a:lnTo>
                  <a:lnTo>
                    <a:pt x="25057" y="16357"/>
                  </a:lnTo>
                  <a:lnTo>
                    <a:pt x="24625" y="14224"/>
                  </a:lnTo>
                  <a:lnTo>
                    <a:pt x="23863" y="11988"/>
                  </a:lnTo>
                  <a:lnTo>
                    <a:pt x="23228" y="10109"/>
                  </a:lnTo>
                  <a:lnTo>
                    <a:pt x="22364" y="8140"/>
                  </a:lnTo>
                  <a:lnTo>
                    <a:pt x="20878" y="6819"/>
                  </a:lnTo>
                  <a:lnTo>
                    <a:pt x="20485" y="6477"/>
                  </a:lnTo>
                  <a:lnTo>
                    <a:pt x="19964" y="6172"/>
                  </a:lnTo>
                  <a:lnTo>
                    <a:pt x="19532" y="5880"/>
                  </a:lnTo>
                  <a:lnTo>
                    <a:pt x="19138" y="5600"/>
                  </a:lnTo>
                  <a:lnTo>
                    <a:pt x="18732" y="5168"/>
                  </a:lnTo>
                  <a:lnTo>
                    <a:pt x="18364" y="4927"/>
                  </a:lnTo>
                  <a:lnTo>
                    <a:pt x="7645" y="1752"/>
                  </a:lnTo>
                  <a:lnTo>
                    <a:pt x="3911" y="609"/>
                  </a:lnTo>
                  <a:lnTo>
                    <a:pt x="3263" y="406"/>
                  </a:lnTo>
                  <a:lnTo>
                    <a:pt x="2260" y="431"/>
                  </a:lnTo>
                  <a:lnTo>
                    <a:pt x="1727" y="0"/>
                  </a:lnTo>
                  <a:lnTo>
                    <a:pt x="0" y="190"/>
                  </a:lnTo>
                  <a:close/>
                </a:path>
              </a:pathLst>
            </a:custGeom>
            <a:ln w="3175">
              <a:solidFill>
                <a:srgbClr val="4C803E"/>
              </a:solidFill>
            </a:ln>
          </p:spPr>
          <p:txBody>
            <a:bodyPr wrap="square" lIns="0" tIns="0" rIns="0" bIns="0" rtlCol="0"/>
            <a:lstStyle/>
            <a:p>
              <a:endParaRPr/>
            </a:p>
          </p:txBody>
        </p:sp>
        <p:sp>
          <p:nvSpPr>
            <p:cNvPr id="7106" name="object 534">
              <a:extLst>
                <a:ext uri="{FF2B5EF4-FFF2-40B4-BE49-F238E27FC236}">
                  <a16:creationId xmlns:a16="http://schemas.microsoft.com/office/drawing/2014/main" id="{33E0CB36-77BF-4665-91B4-B6443C04BBC3}"/>
                </a:ext>
              </a:extLst>
            </p:cNvPr>
            <p:cNvSpPr/>
            <p:nvPr/>
          </p:nvSpPr>
          <p:spPr>
            <a:xfrm>
              <a:off x="4069919" y="8309026"/>
              <a:ext cx="30372" cy="26733"/>
            </a:xfrm>
            <a:prstGeom prst="rect">
              <a:avLst/>
            </a:prstGeom>
            <a:blipFill>
              <a:blip r:embed="rId18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107" name="object 535">
              <a:extLst>
                <a:ext uri="{FF2B5EF4-FFF2-40B4-BE49-F238E27FC236}">
                  <a16:creationId xmlns:a16="http://schemas.microsoft.com/office/drawing/2014/main" id="{BCAFB888-0553-44E1-A7E6-0BC67FD0F975}"/>
                </a:ext>
              </a:extLst>
            </p:cNvPr>
            <p:cNvSpPr/>
            <p:nvPr/>
          </p:nvSpPr>
          <p:spPr>
            <a:xfrm>
              <a:off x="4069913" y="8305989"/>
              <a:ext cx="30480" cy="29845"/>
            </a:xfrm>
            <a:custGeom>
              <a:avLst/>
              <a:gdLst/>
              <a:ahLst/>
              <a:cxnLst/>
              <a:rect l="l" t="t" r="r" b="b"/>
              <a:pathLst>
                <a:path w="30479" h="29845">
                  <a:moveTo>
                    <a:pt x="30378" y="29768"/>
                  </a:moveTo>
                  <a:lnTo>
                    <a:pt x="23939" y="17767"/>
                  </a:lnTo>
                  <a:lnTo>
                    <a:pt x="16065" y="10477"/>
                  </a:lnTo>
                  <a:lnTo>
                    <a:pt x="4749" y="0"/>
                  </a:lnTo>
                  <a:lnTo>
                    <a:pt x="1523" y="6248"/>
                  </a:lnTo>
                  <a:lnTo>
                    <a:pt x="761" y="5689"/>
                  </a:lnTo>
                  <a:lnTo>
                    <a:pt x="0" y="5118"/>
                  </a:lnTo>
                  <a:lnTo>
                    <a:pt x="2235" y="3924"/>
                  </a:lnTo>
                  <a:lnTo>
                    <a:pt x="2844" y="3784"/>
                  </a:lnTo>
                  <a:lnTo>
                    <a:pt x="3467" y="3644"/>
                  </a:lnTo>
                  <a:lnTo>
                    <a:pt x="6578" y="1104"/>
                  </a:lnTo>
                  <a:lnTo>
                    <a:pt x="30378" y="29768"/>
                  </a:lnTo>
                  <a:close/>
                </a:path>
              </a:pathLst>
            </a:custGeom>
            <a:ln w="3175">
              <a:solidFill>
                <a:srgbClr val="4C803E"/>
              </a:solidFill>
            </a:ln>
          </p:spPr>
          <p:txBody>
            <a:bodyPr wrap="square" lIns="0" tIns="0" rIns="0" bIns="0" rtlCol="0"/>
            <a:lstStyle/>
            <a:p>
              <a:endParaRPr/>
            </a:p>
          </p:txBody>
        </p:sp>
        <p:sp>
          <p:nvSpPr>
            <p:cNvPr id="7108" name="object 536">
              <a:extLst>
                <a:ext uri="{FF2B5EF4-FFF2-40B4-BE49-F238E27FC236}">
                  <a16:creationId xmlns:a16="http://schemas.microsoft.com/office/drawing/2014/main" id="{4B487473-F86A-4552-AA45-A628B749179C}"/>
                </a:ext>
              </a:extLst>
            </p:cNvPr>
            <p:cNvSpPr/>
            <p:nvPr/>
          </p:nvSpPr>
          <p:spPr>
            <a:xfrm>
              <a:off x="4006799" y="8285353"/>
              <a:ext cx="19253" cy="58458"/>
            </a:xfrm>
            <a:prstGeom prst="rect">
              <a:avLst/>
            </a:prstGeom>
            <a:blipFill>
              <a:blip r:embed="rId18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109" name="object 537">
              <a:extLst>
                <a:ext uri="{FF2B5EF4-FFF2-40B4-BE49-F238E27FC236}">
                  <a16:creationId xmlns:a16="http://schemas.microsoft.com/office/drawing/2014/main" id="{4BAD0BB4-CB4E-4A25-97BF-1E7FCE3E6E95}"/>
                </a:ext>
              </a:extLst>
            </p:cNvPr>
            <p:cNvSpPr/>
            <p:nvPr/>
          </p:nvSpPr>
          <p:spPr>
            <a:xfrm>
              <a:off x="4006804" y="8285346"/>
              <a:ext cx="19685" cy="59055"/>
            </a:xfrm>
            <a:custGeom>
              <a:avLst/>
              <a:gdLst/>
              <a:ahLst/>
              <a:cxnLst/>
              <a:rect l="l" t="t" r="r" b="b"/>
              <a:pathLst>
                <a:path w="19685" h="59054">
                  <a:moveTo>
                    <a:pt x="15697" y="12"/>
                  </a:moveTo>
                  <a:lnTo>
                    <a:pt x="15747" y="520"/>
                  </a:lnTo>
                  <a:lnTo>
                    <a:pt x="15989" y="1016"/>
                  </a:lnTo>
                  <a:lnTo>
                    <a:pt x="16040" y="1524"/>
                  </a:lnTo>
                  <a:lnTo>
                    <a:pt x="16103" y="2108"/>
                  </a:lnTo>
                  <a:lnTo>
                    <a:pt x="15938" y="2654"/>
                  </a:lnTo>
                  <a:lnTo>
                    <a:pt x="15900" y="3238"/>
                  </a:lnTo>
                  <a:lnTo>
                    <a:pt x="15798" y="4330"/>
                  </a:lnTo>
                  <a:lnTo>
                    <a:pt x="15925" y="5397"/>
                  </a:lnTo>
                  <a:lnTo>
                    <a:pt x="16128" y="6451"/>
                  </a:lnTo>
                  <a:lnTo>
                    <a:pt x="16306" y="7454"/>
                  </a:lnTo>
                  <a:lnTo>
                    <a:pt x="16586" y="8470"/>
                  </a:lnTo>
                  <a:lnTo>
                    <a:pt x="16662" y="9486"/>
                  </a:lnTo>
                  <a:lnTo>
                    <a:pt x="16751" y="10871"/>
                  </a:lnTo>
                  <a:lnTo>
                    <a:pt x="16738" y="12242"/>
                  </a:lnTo>
                  <a:lnTo>
                    <a:pt x="16890" y="13627"/>
                  </a:lnTo>
                  <a:lnTo>
                    <a:pt x="17170" y="16116"/>
                  </a:lnTo>
                  <a:lnTo>
                    <a:pt x="17652" y="18707"/>
                  </a:lnTo>
                  <a:lnTo>
                    <a:pt x="18389" y="21056"/>
                  </a:lnTo>
                  <a:lnTo>
                    <a:pt x="19240" y="23787"/>
                  </a:lnTo>
                  <a:lnTo>
                    <a:pt x="19342" y="26416"/>
                  </a:lnTo>
                  <a:lnTo>
                    <a:pt x="19354" y="29260"/>
                  </a:lnTo>
                  <a:lnTo>
                    <a:pt x="19354" y="32575"/>
                  </a:lnTo>
                  <a:lnTo>
                    <a:pt x="18059" y="35636"/>
                  </a:lnTo>
                  <a:lnTo>
                    <a:pt x="17652" y="38862"/>
                  </a:lnTo>
                  <a:lnTo>
                    <a:pt x="17513" y="40030"/>
                  </a:lnTo>
                  <a:lnTo>
                    <a:pt x="17678" y="41173"/>
                  </a:lnTo>
                  <a:lnTo>
                    <a:pt x="17386" y="42316"/>
                  </a:lnTo>
                  <a:lnTo>
                    <a:pt x="16890" y="44246"/>
                  </a:lnTo>
                  <a:lnTo>
                    <a:pt x="16217" y="45948"/>
                  </a:lnTo>
                  <a:lnTo>
                    <a:pt x="16040" y="47942"/>
                  </a:lnTo>
                  <a:lnTo>
                    <a:pt x="15913" y="49276"/>
                  </a:lnTo>
                  <a:lnTo>
                    <a:pt x="15862" y="50609"/>
                  </a:lnTo>
                  <a:lnTo>
                    <a:pt x="15735" y="51943"/>
                  </a:lnTo>
                  <a:lnTo>
                    <a:pt x="15659" y="52832"/>
                  </a:lnTo>
                  <a:lnTo>
                    <a:pt x="15811" y="53746"/>
                  </a:lnTo>
                  <a:lnTo>
                    <a:pt x="15659" y="54622"/>
                  </a:lnTo>
                  <a:lnTo>
                    <a:pt x="15544" y="55219"/>
                  </a:lnTo>
                  <a:lnTo>
                    <a:pt x="15430" y="57302"/>
                  </a:lnTo>
                  <a:lnTo>
                    <a:pt x="14897" y="57696"/>
                  </a:lnTo>
                  <a:lnTo>
                    <a:pt x="13881" y="58458"/>
                  </a:lnTo>
                  <a:lnTo>
                    <a:pt x="12687" y="55346"/>
                  </a:lnTo>
                  <a:lnTo>
                    <a:pt x="12382" y="54648"/>
                  </a:lnTo>
                  <a:lnTo>
                    <a:pt x="11633" y="52933"/>
                  </a:lnTo>
                  <a:lnTo>
                    <a:pt x="10629" y="51320"/>
                  </a:lnTo>
                  <a:lnTo>
                    <a:pt x="9702" y="49669"/>
                  </a:lnTo>
                  <a:lnTo>
                    <a:pt x="8839" y="48133"/>
                  </a:lnTo>
                  <a:lnTo>
                    <a:pt x="7772" y="46736"/>
                  </a:lnTo>
                  <a:lnTo>
                    <a:pt x="6857" y="45199"/>
                  </a:lnTo>
                  <a:lnTo>
                    <a:pt x="6210" y="44107"/>
                  </a:lnTo>
                  <a:lnTo>
                    <a:pt x="5384" y="43446"/>
                  </a:lnTo>
                  <a:lnTo>
                    <a:pt x="4559" y="42519"/>
                  </a:lnTo>
                  <a:lnTo>
                    <a:pt x="3098" y="40906"/>
                  </a:lnTo>
                  <a:lnTo>
                    <a:pt x="2679" y="38811"/>
                  </a:lnTo>
                  <a:lnTo>
                    <a:pt x="2298" y="36766"/>
                  </a:lnTo>
                  <a:lnTo>
                    <a:pt x="2108" y="35775"/>
                  </a:lnTo>
                  <a:lnTo>
                    <a:pt x="1752" y="35064"/>
                  </a:lnTo>
                  <a:lnTo>
                    <a:pt x="1435" y="34112"/>
                  </a:lnTo>
                  <a:lnTo>
                    <a:pt x="1003" y="32842"/>
                  </a:lnTo>
                  <a:lnTo>
                    <a:pt x="1015" y="31648"/>
                  </a:lnTo>
                  <a:lnTo>
                    <a:pt x="761" y="30365"/>
                  </a:lnTo>
                  <a:lnTo>
                    <a:pt x="241" y="27673"/>
                  </a:lnTo>
                  <a:lnTo>
                    <a:pt x="0" y="25311"/>
                  </a:lnTo>
                  <a:lnTo>
                    <a:pt x="469" y="22593"/>
                  </a:lnTo>
                  <a:lnTo>
                    <a:pt x="685" y="21399"/>
                  </a:lnTo>
                  <a:lnTo>
                    <a:pt x="711" y="20193"/>
                  </a:lnTo>
                  <a:lnTo>
                    <a:pt x="1041" y="19037"/>
                  </a:lnTo>
                  <a:lnTo>
                    <a:pt x="1447" y="17602"/>
                  </a:lnTo>
                  <a:lnTo>
                    <a:pt x="2222" y="16217"/>
                  </a:lnTo>
                  <a:lnTo>
                    <a:pt x="2819" y="14859"/>
                  </a:lnTo>
                  <a:lnTo>
                    <a:pt x="3809" y="12598"/>
                  </a:lnTo>
                  <a:lnTo>
                    <a:pt x="4978" y="10312"/>
                  </a:lnTo>
                  <a:lnTo>
                    <a:pt x="6464" y="8369"/>
                  </a:lnTo>
                  <a:lnTo>
                    <a:pt x="8585" y="5613"/>
                  </a:lnTo>
                  <a:lnTo>
                    <a:pt x="10401" y="1701"/>
                  </a:lnTo>
                  <a:lnTo>
                    <a:pt x="13779" y="393"/>
                  </a:lnTo>
                  <a:lnTo>
                    <a:pt x="15697" y="0"/>
                  </a:lnTo>
                  <a:close/>
                </a:path>
              </a:pathLst>
            </a:custGeom>
            <a:ln w="3175">
              <a:solidFill>
                <a:srgbClr val="4C803E"/>
              </a:solidFill>
            </a:ln>
          </p:spPr>
          <p:txBody>
            <a:bodyPr wrap="square" lIns="0" tIns="0" rIns="0" bIns="0" rtlCol="0"/>
            <a:lstStyle/>
            <a:p>
              <a:endParaRPr/>
            </a:p>
          </p:txBody>
        </p:sp>
        <p:sp>
          <p:nvSpPr>
            <p:cNvPr id="7110" name="object 538">
              <a:extLst>
                <a:ext uri="{FF2B5EF4-FFF2-40B4-BE49-F238E27FC236}">
                  <a16:creationId xmlns:a16="http://schemas.microsoft.com/office/drawing/2014/main" id="{D388744E-E774-43C2-98EC-AB188247EE0B}"/>
                </a:ext>
              </a:extLst>
            </p:cNvPr>
            <p:cNvSpPr/>
            <p:nvPr/>
          </p:nvSpPr>
          <p:spPr>
            <a:xfrm>
              <a:off x="4017370" y="8280239"/>
              <a:ext cx="9329" cy="52168"/>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111" name="object 539">
              <a:extLst>
                <a:ext uri="{FF2B5EF4-FFF2-40B4-BE49-F238E27FC236}">
                  <a16:creationId xmlns:a16="http://schemas.microsoft.com/office/drawing/2014/main" id="{D309B5D1-74E3-4D96-A6C0-47C25890F5F8}"/>
                </a:ext>
              </a:extLst>
            </p:cNvPr>
            <p:cNvSpPr/>
            <p:nvPr/>
          </p:nvSpPr>
          <p:spPr>
            <a:xfrm>
              <a:off x="4017369" y="8280233"/>
              <a:ext cx="9525" cy="52705"/>
            </a:xfrm>
            <a:custGeom>
              <a:avLst/>
              <a:gdLst/>
              <a:ahLst/>
              <a:cxnLst/>
              <a:rect l="l" t="t" r="r" b="b"/>
              <a:pathLst>
                <a:path w="9525" h="52704">
                  <a:moveTo>
                    <a:pt x="2834" y="52171"/>
                  </a:moveTo>
                  <a:lnTo>
                    <a:pt x="1516" y="41159"/>
                  </a:lnTo>
                  <a:lnTo>
                    <a:pt x="956" y="33985"/>
                  </a:lnTo>
                  <a:lnTo>
                    <a:pt x="1046" y="27497"/>
                  </a:lnTo>
                  <a:lnTo>
                    <a:pt x="1678" y="18542"/>
                  </a:lnTo>
                  <a:lnTo>
                    <a:pt x="2834" y="3556"/>
                  </a:lnTo>
                  <a:lnTo>
                    <a:pt x="9171" y="571"/>
                  </a:lnTo>
                  <a:lnTo>
                    <a:pt x="9463" y="0"/>
                  </a:lnTo>
                  <a:lnTo>
                    <a:pt x="8688" y="381"/>
                  </a:lnTo>
                  <a:lnTo>
                    <a:pt x="7914" y="762"/>
                  </a:lnTo>
                  <a:lnTo>
                    <a:pt x="3786" y="0"/>
                  </a:lnTo>
                  <a:lnTo>
                    <a:pt x="1056" y="15468"/>
                  </a:lnTo>
                  <a:lnTo>
                    <a:pt x="0" y="28741"/>
                  </a:lnTo>
                  <a:lnTo>
                    <a:pt x="759" y="40520"/>
                  </a:lnTo>
                  <a:lnTo>
                    <a:pt x="2111" y="48949"/>
                  </a:lnTo>
                  <a:lnTo>
                    <a:pt x="2834" y="52171"/>
                  </a:lnTo>
                  <a:close/>
                </a:path>
              </a:pathLst>
            </a:custGeom>
            <a:ln w="3175">
              <a:solidFill>
                <a:srgbClr val="4C803E"/>
              </a:solidFill>
            </a:ln>
          </p:spPr>
          <p:txBody>
            <a:bodyPr wrap="square" lIns="0" tIns="0" rIns="0" bIns="0" rtlCol="0"/>
            <a:lstStyle/>
            <a:p>
              <a:endParaRPr/>
            </a:p>
          </p:txBody>
        </p:sp>
        <p:sp>
          <p:nvSpPr>
            <p:cNvPr id="7112" name="object 540">
              <a:extLst>
                <a:ext uri="{FF2B5EF4-FFF2-40B4-BE49-F238E27FC236}">
                  <a16:creationId xmlns:a16="http://schemas.microsoft.com/office/drawing/2014/main" id="{F0CFD0C6-6DBA-479C-B40E-7CA9FCF2AB43}"/>
                </a:ext>
              </a:extLst>
            </p:cNvPr>
            <p:cNvSpPr/>
            <p:nvPr/>
          </p:nvSpPr>
          <p:spPr>
            <a:xfrm>
              <a:off x="4108805" y="8300643"/>
              <a:ext cx="17308" cy="14401"/>
            </a:xfrm>
            <a:prstGeom prst="rect">
              <a:avLst/>
            </a:prstGeom>
            <a:blipFill>
              <a:blip r:embed="rId16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113" name="object 541">
              <a:extLst>
                <a:ext uri="{FF2B5EF4-FFF2-40B4-BE49-F238E27FC236}">
                  <a16:creationId xmlns:a16="http://schemas.microsoft.com/office/drawing/2014/main" id="{83B20976-0E8E-49ED-A383-696DE891DBD2}"/>
                </a:ext>
              </a:extLst>
            </p:cNvPr>
            <p:cNvSpPr/>
            <p:nvPr/>
          </p:nvSpPr>
          <p:spPr>
            <a:xfrm>
              <a:off x="4108814" y="8300560"/>
              <a:ext cx="17780" cy="14604"/>
            </a:xfrm>
            <a:custGeom>
              <a:avLst/>
              <a:gdLst/>
              <a:ahLst/>
              <a:cxnLst/>
              <a:rect l="l" t="t" r="r" b="b"/>
              <a:pathLst>
                <a:path w="17779" h="14604">
                  <a:moveTo>
                    <a:pt x="17259" y="14477"/>
                  </a:moveTo>
                  <a:lnTo>
                    <a:pt x="16954" y="14439"/>
                  </a:lnTo>
                  <a:lnTo>
                    <a:pt x="16789" y="14173"/>
                  </a:lnTo>
                  <a:lnTo>
                    <a:pt x="16535" y="13969"/>
                  </a:lnTo>
                  <a:lnTo>
                    <a:pt x="16217" y="13715"/>
                  </a:lnTo>
                  <a:lnTo>
                    <a:pt x="15811" y="13449"/>
                  </a:lnTo>
                  <a:lnTo>
                    <a:pt x="15417" y="13436"/>
                  </a:lnTo>
                  <a:lnTo>
                    <a:pt x="14655" y="13398"/>
                  </a:lnTo>
                  <a:lnTo>
                    <a:pt x="13982" y="13220"/>
                  </a:lnTo>
                  <a:lnTo>
                    <a:pt x="13246" y="12941"/>
                  </a:lnTo>
                  <a:lnTo>
                    <a:pt x="12496" y="12674"/>
                  </a:lnTo>
                  <a:lnTo>
                    <a:pt x="11722" y="12395"/>
                  </a:lnTo>
                  <a:lnTo>
                    <a:pt x="10998" y="12001"/>
                  </a:lnTo>
                  <a:lnTo>
                    <a:pt x="10617" y="11798"/>
                  </a:lnTo>
                  <a:lnTo>
                    <a:pt x="10261" y="11404"/>
                  </a:lnTo>
                  <a:lnTo>
                    <a:pt x="9918" y="11188"/>
                  </a:lnTo>
                  <a:lnTo>
                    <a:pt x="9601" y="10998"/>
                  </a:lnTo>
                  <a:lnTo>
                    <a:pt x="9220" y="11036"/>
                  </a:lnTo>
                  <a:lnTo>
                    <a:pt x="8889" y="10871"/>
                  </a:lnTo>
                  <a:lnTo>
                    <a:pt x="8064" y="10452"/>
                  </a:lnTo>
                  <a:lnTo>
                    <a:pt x="7492" y="9143"/>
                  </a:lnTo>
                  <a:lnTo>
                    <a:pt x="6832" y="8356"/>
                  </a:lnTo>
                  <a:lnTo>
                    <a:pt x="6210" y="7619"/>
                  </a:lnTo>
                  <a:lnTo>
                    <a:pt x="5422" y="7264"/>
                  </a:lnTo>
                  <a:lnTo>
                    <a:pt x="4610" y="7010"/>
                  </a:lnTo>
                  <a:lnTo>
                    <a:pt x="3746" y="6730"/>
                  </a:lnTo>
                  <a:lnTo>
                    <a:pt x="2895" y="6337"/>
                  </a:lnTo>
                  <a:lnTo>
                    <a:pt x="2057" y="6007"/>
                  </a:lnTo>
                  <a:lnTo>
                    <a:pt x="1689" y="5867"/>
                  </a:lnTo>
                  <a:lnTo>
                    <a:pt x="1333" y="5765"/>
                  </a:lnTo>
                  <a:lnTo>
                    <a:pt x="965" y="5626"/>
                  </a:lnTo>
                  <a:lnTo>
                    <a:pt x="787" y="5562"/>
                  </a:lnTo>
                  <a:lnTo>
                    <a:pt x="63" y="5448"/>
                  </a:lnTo>
                  <a:lnTo>
                    <a:pt x="38" y="5168"/>
                  </a:lnTo>
                  <a:lnTo>
                    <a:pt x="0" y="4673"/>
                  </a:lnTo>
                  <a:lnTo>
                    <a:pt x="1993" y="3428"/>
                  </a:lnTo>
                  <a:lnTo>
                    <a:pt x="2235" y="3301"/>
                  </a:lnTo>
                  <a:lnTo>
                    <a:pt x="3378" y="2692"/>
                  </a:lnTo>
                  <a:lnTo>
                    <a:pt x="4546" y="1955"/>
                  </a:lnTo>
                  <a:lnTo>
                    <a:pt x="5702" y="1409"/>
                  </a:lnTo>
                  <a:lnTo>
                    <a:pt x="6832" y="863"/>
                  </a:lnTo>
                  <a:lnTo>
                    <a:pt x="7924" y="850"/>
                  </a:lnTo>
                  <a:lnTo>
                    <a:pt x="9067" y="431"/>
                  </a:lnTo>
                  <a:lnTo>
                    <a:pt x="10109" y="50"/>
                  </a:lnTo>
                  <a:lnTo>
                    <a:pt x="14300" y="1358"/>
                  </a:lnTo>
                  <a:lnTo>
                    <a:pt x="14452" y="1562"/>
                  </a:lnTo>
                  <a:lnTo>
                    <a:pt x="14592" y="1866"/>
                  </a:lnTo>
                  <a:lnTo>
                    <a:pt x="14719" y="2120"/>
                  </a:lnTo>
                  <a:lnTo>
                    <a:pt x="14846" y="2349"/>
                  </a:lnTo>
                  <a:lnTo>
                    <a:pt x="15036" y="2552"/>
                  </a:lnTo>
                  <a:lnTo>
                    <a:pt x="15138" y="2755"/>
                  </a:lnTo>
                  <a:lnTo>
                    <a:pt x="16548" y="9537"/>
                  </a:lnTo>
                  <a:lnTo>
                    <a:pt x="17056" y="11899"/>
                  </a:lnTo>
                  <a:lnTo>
                    <a:pt x="17144" y="12306"/>
                  </a:lnTo>
                  <a:lnTo>
                    <a:pt x="17144" y="12992"/>
                  </a:lnTo>
                  <a:lnTo>
                    <a:pt x="17335" y="13284"/>
                  </a:lnTo>
                  <a:lnTo>
                    <a:pt x="17259" y="14465"/>
                  </a:lnTo>
                  <a:close/>
                </a:path>
              </a:pathLst>
            </a:custGeom>
            <a:ln w="3175">
              <a:solidFill>
                <a:srgbClr val="4C803E"/>
              </a:solidFill>
            </a:ln>
          </p:spPr>
          <p:txBody>
            <a:bodyPr wrap="square" lIns="0" tIns="0" rIns="0" bIns="0" rtlCol="0"/>
            <a:lstStyle/>
            <a:p>
              <a:endParaRPr/>
            </a:p>
          </p:txBody>
        </p:sp>
        <p:sp>
          <p:nvSpPr>
            <p:cNvPr id="7114" name="object 542">
              <a:extLst>
                <a:ext uri="{FF2B5EF4-FFF2-40B4-BE49-F238E27FC236}">
                  <a16:creationId xmlns:a16="http://schemas.microsoft.com/office/drawing/2014/main" id="{A2FC4FB0-FC09-4E69-BDFD-CF565AF010D0}"/>
                </a:ext>
              </a:extLst>
            </p:cNvPr>
            <p:cNvSpPr/>
            <p:nvPr/>
          </p:nvSpPr>
          <p:spPr>
            <a:xfrm>
              <a:off x="4115460" y="8305355"/>
              <a:ext cx="13119" cy="16687"/>
            </a:xfrm>
            <a:prstGeom prst="rect">
              <a:avLst/>
            </a:prstGeom>
            <a:blipFill>
              <a:blip r:embed="rId18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115" name="object 543">
              <a:extLst>
                <a:ext uri="{FF2B5EF4-FFF2-40B4-BE49-F238E27FC236}">
                  <a16:creationId xmlns:a16="http://schemas.microsoft.com/office/drawing/2014/main" id="{04233EE7-3341-4B08-A55A-6EBC6A5A2FBE}"/>
                </a:ext>
              </a:extLst>
            </p:cNvPr>
            <p:cNvSpPr/>
            <p:nvPr/>
          </p:nvSpPr>
          <p:spPr>
            <a:xfrm>
              <a:off x="4115452" y="8305348"/>
              <a:ext cx="13335" cy="17145"/>
            </a:xfrm>
            <a:custGeom>
              <a:avLst/>
              <a:gdLst/>
              <a:ahLst/>
              <a:cxnLst/>
              <a:rect l="l" t="t" r="r" b="b"/>
              <a:pathLst>
                <a:path w="13335" h="17145">
                  <a:moveTo>
                    <a:pt x="0" y="0"/>
                  </a:moveTo>
                  <a:lnTo>
                    <a:pt x="5283" y="2451"/>
                  </a:lnTo>
                  <a:lnTo>
                    <a:pt x="8509" y="6629"/>
                  </a:lnTo>
                  <a:lnTo>
                    <a:pt x="13131" y="12649"/>
                  </a:lnTo>
                  <a:lnTo>
                    <a:pt x="10388" y="15836"/>
                  </a:lnTo>
                  <a:lnTo>
                    <a:pt x="10642" y="16268"/>
                  </a:lnTo>
                  <a:lnTo>
                    <a:pt x="10896" y="16687"/>
                  </a:lnTo>
                  <a:lnTo>
                    <a:pt x="11417" y="14985"/>
                  </a:lnTo>
                  <a:lnTo>
                    <a:pt x="11468" y="14541"/>
                  </a:lnTo>
                  <a:lnTo>
                    <a:pt x="11531" y="14096"/>
                  </a:lnTo>
                  <a:lnTo>
                    <a:pt x="12636" y="11569"/>
                  </a:lnTo>
                  <a:lnTo>
                    <a:pt x="9398" y="7010"/>
                  </a:lnTo>
                  <a:lnTo>
                    <a:pt x="5626" y="1714"/>
                  </a:lnTo>
                  <a:lnTo>
                    <a:pt x="0" y="0"/>
                  </a:lnTo>
                  <a:close/>
                </a:path>
              </a:pathLst>
            </a:custGeom>
            <a:ln w="3175">
              <a:solidFill>
                <a:srgbClr val="4C803E"/>
              </a:solidFill>
            </a:ln>
          </p:spPr>
          <p:txBody>
            <a:bodyPr wrap="square" lIns="0" tIns="0" rIns="0" bIns="0" rtlCol="0"/>
            <a:lstStyle/>
            <a:p>
              <a:endParaRPr/>
            </a:p>
          </p:txBody>
        </p:sp>
        <p:sp>
          <p:nvSpPr>
            <p:cNvPr id="7116" name="object 544">
              <a:extLst>
                <a:ext uri="{FF2B5EF4-FFF2-40B4-BE49-F238E27FC236}">
                  <a16:creationId xmlns:a16="http://schemas.microsoft.com/office/drawing/2014/main" id="{1A800882-A050-49AB-BEB6-28C89B92524C}"/>
                </a:ext>
              </a:extLst>
            </p:cNvPr>
            <p:cNvSpPr/>
            <p:nvPr/>
          </p:nvSpPr>
          <p:spPr>
            <a:xfrm>
              <a:off x="4110037" y="8346820"/>
              <a:ext cx="21031" cy="51333"/>
            </a:xfrm>
            <a:prstGeom prst="rect">
              <a:avLst/>
            </a:prstGeom>
            <a:blipFill>
              <a:blip r:embed="rId18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117" name="object 545">
              <a:extLst>
                <a:ext uri="{FF2B5EF4-FFF2-40B4-BE49-F238E27FC236}">
                  <a16:creationId xmlns:a16="http://schemas.microsoft.com/office/drawing/2014/main" id="{42DF0D2B-CE3E-4CFF-9D32-908781A75289}"/>
                </a:ext>
              </a:extLst>
            </p:cNvPr>
            <p:cNvSpPr/>
            <p:nvPr/>
          </p:nvSpPr>
          <p:spPr>
            <a:xfrm>
              <a:off x="4110038" y="8346816"/>
              <a:ext cx="21590" cy="51435"/>
            </a:xfrm>
            <a:custGeom>
              <a:avLst/>
              <a:gdLst/>
              <a:ahLst/>
              <a:cxnLst/>
              <a:rect l="l" t="t" r="r" b="b"/>
              <a:pathLst>
                <a:path w="21589" h="51434">
                  <a:moveTo>
                    <a:pt x="12674" y="0"/>
                  </a:moveTo>
                  <a:lnTo>
                    <a:pt x="12522" y="431"/>
                  </a:lnTo>
                  <a:lnTo>
                    <a:pt x="12204" y="812"/>
                  </a:lnTo>
                  <a:lnTo>
                    <a:pt x="12039" y="1244"/>
                  </a:lnTo>
                  <a:lnTo>
                    <a:pt x="11849" y="1739"/>
                  </a:lnTo>
                  <a:lnTo>
                    <a:pt x="11874" y="2247"/>
                  </a:lnTo>
                  <a:lnTo>
                    <a:pt x="11785" y="2768"/>
                  </a:lnTo>
                  <a:lnTo>
                    <a:pt x="11620" y="3733"/>
                  </a:lnTo>
                  <a:lnTo>
                    <a:pt x="11264" y="4648"/>
                  </a:lnTo>
                  <a:lnTo>
                    <a:pt x="10858" y="5524"/>
                  </a:lnTo>
                  <a:lnTo>
                    <a:pt x="10477" y="6350"/>
                  </a:lnTo>
                  <a:lnTo>
                    <a:pt x="10007" y="7175"/>
                  </a:lnTo>
                  <a:lnTo>
                    <a:pt x="9715" y="8039"/>
                  </a:lnTo>
                  <a:lnTo>
                    <a:pt x="9321" y="9232"/>
                  </a:lnTo>
                  <a:lnTo>
                    <a:pt x="9029" y="10426"/>
                  </a:lnTo>
                  <a:lnTo>
                    <a:pt x="8585" y="11607"/>
                  </a:lnTo>
                  <a:lnTo>
                    <a:pt x="7772" y="13703"/>
                  </a:lnTo>
                  <a:lnTo>
                    <a:pt x="6781" y="15862"/>
                  </a:lnTo>
                  <a:lnTo>
                    <a:pt x="5613" y="17741"/>
                  </a:lnTo>
                  <a:lnTo>
                    <a:pt x="4267" y="19926"/>
                  </a:lnTo>
                  <a:lnTo>
                    <a:pt x="3594" y="22199"/>
                  </a:lnTo>
                  <a:lnTo>
                    <a:pt x="2946" y="24676"/>
                  </a:lnTo>
                  <a:lnTo>
                    <a:pt x="2197" y="27559"/>
                  </a:lnTo>
                  <a:lnTo>
                    <a:pt x="2616" y="30518"/>
                  </a:lnTo>
                  <a:lnTo>
                    <a:pt x="2235" y="33413"/>
                  </a:lnTo>
                  <a:lnTo>
                    <a:pt x="2095" y="34467"/>
                  </a:lnTo>
                  <a:lnTo>
                    <a:pt x="1701" y="35433"/>
                  </a:lnTo>
                  <a:lnTo>
                    <a:pt x="1689" y="36487"/>
                  </a:lnTo>
                  <a:lnTo>
                    <a:pt x="1676" y="38277"/>
                  </a:lnTo>
                  <a:lnTo>
                    <a:pt x="1879" y="39916"/>
                  </a:lnTo>
                  <a:lnTo>
                    <a:pt x="1587" y="41681"/>
                  </a:lnTo>
                  <a:lnTo>
                    <a:pt x="1384" y="42875"/>
                  </a:lnTo>
                  <a:lnTo>
                    <a:pt x="1130" y="44056"/>
                  </a:lnTo>
                  <a:lnTo>
                    <a:pt x="939" y="45250"/>
                  </a:lnTo>
                  <a:lnTo>
                    <a:pt x="812" y="46037"/>
                  </a:lnTo>
                  <a:lnTo>
                    <a:pt x="469" y="46786"/>
                  </a:lnTo>
                  <a:lnTo>
                    <a:pt x="406" y="47586"/>
                  </a:lnTo>
                  <a:lnTo>
                    <a:pt x="368" y="48133"/>
                  </a:lnTo>
                  <a:lnTo>
                    <a:pt x="0" y="49974"/>
                  </a:lnTo>
                  <a:lnTo>
                    <a:pt x="368" y="50444"/>
                  </a:lnTo>
                  <a:lnTo>
                    <a:pt x="1079" y="51333"/>
                  </a:lnTo>
                  <a:lnTo>
                    <a:pt x="2793" y="48882"/>
                  </a:lnTo>
                  <a:lnTo>
                    <a:pt x="3213" y="48348"/>
                  </a:lnTo>
                  <a:lnTo>
                    <a:pt x="4254" y="47015"/>
                  </a:lnTo>
                  <a:lnTo>
                    <a:pt x="5473" y="45834"/>
                  </a:lnTo>
                  <a:lnTo>
                    <a:pt x="6642" y="44602"/>
                  </a:lnTo>
                  <a:lnTo>
                    <a:pt x="7734" y="43459"/>
                  </a:lnTo>
                  <a:lnTo>
                    <a:pt x="8978" y="42468"/>
                  </a:lnTo>
                  <a:lnTo>
                    <a:pt x="10083" y="41351"/>
                  </a:lnTo>
                  <a:lnTo>
                    <a:pt x="10909" y="40538"/>
                  </a:lnTo>
                  <a:lnTo>
                    <a:pt x="11760" y="40144"/>
                  </a:lnTo>
                  <a:lnTo>
                    <a:pt x="12687" y="39509"/>
                  </a:lnTo>
                  <a:lnTo>
                    <a:pt x="14300" y="38430"/>
                  </a:lnTo>
                  <a:lnTo>
                    <a:pt x="15125" y="36715"/>
                  </a:lnTo>
                  <a:lnTo>
                    <a:pt x="15925" y="35001"/>
                  </a:lnTo>
                  <a:lnTo>
                    <a:pt x="16319" y="34175"/>
                  </a:lnTo>
                  <a:lnTo>
                    <a:pt x="16776" y="33642"/>
                  </a:lnTo>
                  <a:lnTo>
                    <a:pt x="17271" y="32880"/>
                  </a:lnTo>
                  <a:lnTo>
                    <a:pt x="17919" y="31876"/>
                  </a:lnTo>
                  <a:lnTo>
                    <a:pt x="18173" y="30835"/>
                  </a:lnTo>
                  <a:lnTo>
                    <a:pt x="18681" y="29781"/>
                  </a:lnTo>
                  <a:lnTo>
                    <a:pt x="19748" y="27546"/>
                  </a:lnTo>
                  <a:lnTo>
                    <a:pt x="20485" y="25539"/>
                  </a:lnTo>
                  <a:lnTo>
                    <a:pt x="20688" y="23063"/>
                  </a:lnTo>
                  <a:lnTo>
                    <a:pt x="20777" y="21983"/>
                  </a:lnTo>
                  <a:lnTo>
                    <a:pt x="21031" y="20916"/>
                  </a:lnTo>
                  <a:lnTo>
                    <a:pt x="21005" y="19837"/>
                  </a:lnTo>
                  <a:lnTo>
                    <a:pt x="20967" y="18491"/>
                  </a:lnTo>
                  <a:lnTo>
                    <a:pt x="20624" y="17132"/>
                  </a:lnTo>
                  <a:lnTo>
                    <a:pt x="20408" y="15798"/>
                  </a:lnTo>
                  <a:lnTo>
                    <a:pt x="20065" y="13614"/>
                  </a:lnTo>
                  <a:lnTo>
                    <a:pt x="19583" y="11366"/>
                  </a:lnTo>
                  <a:lnTo>
                    <a:pt x="18732" y="9334"/>
                  </a:lnTo>
                  <a:lnTo>
                    <a:pt x="17525" y="6464"/>
                  </a:lnTo>
                  <a:lnTo>
                    <a:pt x="16852" y="2654"/>
                  </a:lnTo>
                  <a:lnTo>
                    <a:pt x="14236" y="762"/>
                  </a:lnTo>
                  <a:lnTo>
                    <a:pt x="12674" y="0"/>
                  </a:lnTo>
                  <a:close/>
                </a:path>
              </a:pathLst>
            </a:custGeom>
            <a:ln w="3175">
              <a:solidFill>
                <a:srgbClr val="4C803E"/>
              </a:solidFill>
            </a:ln>
          </p:spPr>
          <p:txBody>
            <a:bodyPr wrap="square" lIns="0" tIns="0" rIns="0" bIns="0" rtlCol="0"/>
            <a:lstStyle/>
            <a:p>
              <a:endParaRPr/>
            </a:p>
          </p:txBody>
        </p:sp>
        <p:sp>
          <p:nvSpPr>
            <p:cNvPr id="7118" name="object 546">
              <a:extLst>
                <a:ext uri="{FF2B5EF4-FFF2-40B4-BE49-F238E27FC236}">
                  <a16:creationId xmlns:a16="http://schemas.microsoft.com/office/drawing/2014/main" id="{4B142062-1B0B-4342-A8C7-863EF173B9D0}"/>
                </a:ext>
              </a:extLst>
            </p:cNvPr>
            <p:cNvSpPr/>
            <p:nvPr/>
          </p:nvSpPr>
          <p:spPr>
            <a:xfrm>
              <a:off x="4114101" y="8341677"/>
              <a:ext cx="10947" cy="46647"/>
            </a:xfrm>
            <a:prstGeom prst="rect">
              <a:avLst/>
            </a:prstGeom>
            <a:blipFill>
              <a:blip r:embed="rId12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119" name="object 547">
              <a:extLst>
                <a:ext uri="{FF2B5EF4-FFF2-40B4-BE49-F238E27FC236}">
                  <a16:creationId xmlns:a16="http://schemas.microsoft.com/office/drawing/2014/main" id="{F2533E0F-0FDB-471C-B7E5-BE5F5CDABA6F}"/>
                </a:ext>
              </a:extLst>
            </p:cNvPr>
            <p:cNvSpPr/>
            <p:nvPr/>
          </p:nvSpPr>
          <p:spPr>
            <a:xfrm>
              <a:off x="4114098" y="8341399"/>
              <a:ext cx="11430" cy="46990"/>
            </a:xfrm>
            <a:custGeom>
              <a:avLst/>
              <a:gdLst/>
              <a:ahLst/>
              <a:cxnLst/>
              <a:rect l="l" t="t" r="r" b="b"/>
              <a:pathLst>
                <a:path w="11429" h="46990">
                  <a:moveTo>
                    <a:pt x="0" y="46926"/>
                  </a:moveTo>
                  <a:lnTo>
                    <a:pt x="10947" y="4572"/>
                  </a:lnTo>
                  <a:lnTo>
                    <a:pt x="6172" y="546"/>
                  </a:lnTo>
                  <a:lnTo>
                    <a:pt x="6045" y="0"/>
                  </a:lnTo>
                  <a:lnTo>
                    <a:pt x="6629" y="495"/>
                  </a:lnTo>
                  <a:lnTo>
                    <a:pt x="7200" y="1003"/>
                  </a:lnTo>
                  <a:lnTo>
                    <a:pt x="10934" y="1257"/>
                  </a:lnTo>
                  <a:lnTo>
                    <a:pt x="9791" y="15341"/>
                  </a:lnTo>
                  <a:lnTo>
                    <a:pt x="7720" y="27140"/>
                  </a:lnTo>
                  <a:lnTo>
                    <a:pt x="4414" y="37234"/>
                  </a:lnTo>
                  <a:lnTo>
                    <a:pt x="1349" y="44279"/>
                  </a:lnTo>
                  <a:lnTo>
                    <a:pt x="0" y="46926"/>
                  </a:lnTo>
                  <a:close/>
                </a:path>
              </a:pathLst>
            </a:custGeom>
            <a:ln w="3175">
              <a:solidFill>
                <a:srgbClr val="4C803E"/>
              </a:solidFill>
            </a:ln>
          </p:spPr>
          <p:txBody>
            <a:bodyPr wrap="square" lIns="0" tIns="0" rIns="0" bIns="0" rtlCol="0"/>
            <a:lstStyle/>
            <a:p>
              <a:endParaRPr/>
            </a:p>
          </p:txBody>
        </p:sp>
        <p:sp>
          <p:nvSpPr>
            <p:cNvPr id="7120" name="object 548">
              <a:extLst>
                <a:ext uri="{FF2B5EF4-FFF2-40B4-BE49-F238E27FC236}">
                  <a16:creationId xmlns:a16="http://schemas.microsoft.com/office/drawing/2014/main" id="{589623B2-41E6-40B4-97F9-A7FC61E2247A}"/>
                </a:ext>
              </a:extLst>
            </p:cNvPr>
            <p:cNvSpPr/>
            <p:nvPr/>
          </p:nvSpPr>
          <p:spPr>
            <a:xfrm>
              <a:off x="4082173" y="8306498"/>
              <a:ext cx="39700" cy="19215"/>
            </a:xfrm>
            <a:prstGeom prst="rect">
              <a:avLst/>
            </a:prstGeom>
            <a:blipFill>
              <a:blip r:embed="rId18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121" name="object 549">
              <a:extLst>
                <a:ext uri="{FF2B5EF4-FFF2-40B4-BE49-F238E27FC236}">
                  <a16:creationId xmlns:a16="http://schemas.microsoft.com/office/drawing/2014/main" id="{E96B35CE-5CF9-4185-9063-B918AE692332}"/>
                </a:ext>
              </a:extLst>
            </p:cNvPr>
            <p:cNvSpPr/>
            <p:nvPr/>
          </p:nvSpPr>
          <p:spPr>
            <a:xfrm>
              <a:off x="4082178" y="8306323"/>
              <a:ext cx="40005" cy="19685"/>
            </a:xfrm>
            <a:custGeom>
              <a:avLst/>
              <a:gdLst/>
              <a:ahLst/>
              <a:cxnLst/>
              <a:rect l="l" t="t" r="r" b="b"/>
              <a:pathLst>
                <a:path w="40004" h="19684">
                  <a:moveTo>
                    <a:pt x="0" y="19405"/>
                  </a:moveTo>
                  <a:lnTo>
                    <a:pt x="190" y="18694"/>
                  </a:lnTo>
                  <a:lnTo>
                    <a:pt x="685" y="18033"/>
                  </a:lnTo>
                  <a:lnTo>
                    <a:pt x="1003" y="17386"/>
                  </a:lnTo>
                  <a:lnTo>
                    <a:pt x="1536" y="16332"/>
                  </a:lnTo>
                  <a:lnTo>
                    <a:pt x="1892" y="15265"/>
                  </a:lnTo>
                  <a:lnTo>
                    <a:pt x="2413" y="14198"/>
                  </a:lnTo>
                  <a:lnTo>
                    <a:pt x="3263" y="12433"/>
                  </a:lnTo>
                  <a:lnTo>
                    <a:pt x="3721" y="10388"/>
                  </a:lnTo>
                  <a:lnTo>
                    <a:pt x="5016" y="8889"/>
                  </a:lnTo>
                  <a:lnTo>
                    <a:pt x="5664" y="8127"/>
                  </a:lnTo>
                  <a:lnTo>
                    <a:pt x="6337" y="7696"/>
                  </a:lnTo>
                  <a:lnTo>
                    <a:pt x="7188" y="7137"/>
                  </a:lnTo>
                  <a:lnTo>
                    <a:pt x="7912" y="6667"/>
                  </a:lnTo>
                  <a:lnTo>
                    <a:pt x="8407" y="6070"/>
                  </a:lnTo>
                  <a:lnTo>
                    <a:pt x="9017" y="5473"/>
                  </a:lnTo>
                  <a:lnTo>
                    <a:pt x="13157" y="2514"/>
                  </a:lnTo>
                  <a:lnTo>
                    <a:pt x="14427" y="2006"/>
                  </a:lnTo>
                  <a:lnTo>
                    <a:pt x="15481" y="1587"/>
                  </a:lnTo>
                  <a:lnTo>
                    <a:pt x="16510" y="1142"/>
                  </a:lnTo>
                  <a:lnTo>
                    <a:pt x="17526" y="660"/>
                  </a:lnTo>
                  <a:lnTo>
                    <a:pt x="18910" y="0"/>
                  </a:lnTo>
                  <a:lnTo>
                    <a:pt x="20027" y="190"/>
                  </a:lnTo>
                  <a:lnTo>
                    <a:pt x="26733" y="1396"/>
                  </a:lnTo>
                  <a:lnTo>
                    <a:pt x="27813" y="1866"/>
                  </a:lnTo>
                  <a:lnTo>
                    <a:pt x="28689" y="2260"/>
                  </a:lnTo>
                  <a:lnTo>
                    <a:pt x="29616" y="2565"/>
                  </a:lnTo>
                  <a:lnTo>
                    <a:pt x="30480" y="2984"/>
                  </a:lnTo>
                  <a:lnTo>
                    <a:pt x="31089" y="3289"/>
                  </a:lnTo>
                  <a:lnTo>
                    <a:pt x="31673" y="3873"/>
                  </a:lnTo>
                  <a:lnTo>
                    <a:pt x="32308" y="4267"/>
                  </a:lnTo>
                  <a:lnTo>
                    <a:pt x="33553" y="5041"/>
                  </a:lnTo>
                  <a:lnTo>
                    <a:pt x="34747" y="5930"/>
                  </a:lnTo>
                  <a:lnTo>
                    <a:pt x="36055" y="6654"/>
                  </a:lnTo>
                  <a:lnTo>
                    <a:pt x="36906" y="7124"/>
                  </a:lnTo>
                  <a:lnTo>
                    <a:pt x="37414" y="7581"/>
                  </a:lnTo>
                  <a:lnTo>
                    <a:pt x="38125" y="8280"/>
                  </a:lnTo>
                  <a:lnTo>
                    <a:pt x="38608" y="8750"/>
                  </a:lnTo>
                  <a:lnTo>
                    <a:pt x="39331" y="8966"/>
                  </a:lnTo>
                  <a:lnTo>
                    <a:pt x="39700" y="9563"/>
                  </a:lnTo>
                  <a:lnTo>
                    <a:pt x="38201" y="9651"/>
                  </a:lnTo>
                  <a:lnTo>
                    <a:pt x="36715" y="8826"/>
                  </a:lnTo>
                  <a:lnTo>
                    <a:pt x="35293" y="9080"/>
                  </a:lnTo>
                  <a:lnTo>
                    <a:pt x="34582" y="9207"/>
                  </a:lnTo>
                  <a:lnTo>
                    <a:pt x="34023" y="9639"/>
                  </a:lnTo>
                  <a:lnTo>
                    <a:pt x="33350" y="9829"/>
                  </a:lnTo>
                  <a:lnTo>
                    <a:pt x="32600" y="10020"/>
                  </a:lnTo>
                  <a:lnTo>
                    <a:pt x="31876" y="10172"/>
                  </a:lnTo>
                  <a:lnTo>
                    <a:pt x="31102" y="10286"/>
                  </a:lnTo>
                  <a:lnTo>
                    <a:pt x="29413" y="10553"/>
                  </a:lnTo>
                  <a:lnTo>
                    <a:pt x="27813" y="11099"/>
                  </a:lnTo>
                  <a:lnTo>
                    <a:pt x="26187" y="11544"/>
                  </a:lnTo>
                  <a:lnTo>
                    <a:pt x="24218" y="12077"/>
                  </a:lnTo>
                  <a:lnTo>
                    <a:pt x="22148" y="12458"/>
                  </a:lnTo>
                  <a:lnTo>
                    <a:pt x="20154" y="12979"/>
                  </a:lnTo>
                  <a:lnTo>
                    <a:pt x="18415" y="13436"/>
                  </a:lnTo>
                  <a:lnTo>
                    <a:pt x="16776" y="13906"/>
                  </a:lnTo>
                  <a:lnTo>
                    <a:pt x="14960" y="13868"/>
                  </a:lnTo>
                  <a:lnTo>
                    <a:pt x="13220" y="13855"/>
                  </a:lnTo>
                  <a:lnTo>
                    <a:pt x="11404" y="13957"/>
                  </a:lnTo>
                  <a:lnTo>
                    <a:pt x="9893" y="14770"/>
                  </a:lnTo>
                  <a:lnTo>
                    <a:pt x="8445" y="15544"/>
                  </a:lnTo>
                  <a:lnTo>
                    <a:pt x="7112" y="16294"/>
                  </a:lnTo>
                  <a:lnTo>
                    <a:pt x="5600" y="16840"/>
                  </a:lnTo>
                  <a:lnTo>
                    <a:pt x="4800" y="17132"/>
                  </a:lnTo>
                  <a:lnTo>
                    <a:pt x="3949" y="16954"/>
                  </a:lnTo>
                  <a:lnTo>
                    <a:pt x="3187" y="17259"/>
                  </a:lnTo>
                  <a:lnTo>
                    <a:pt x="2806" y="17411"/>
                  </a:lnTo>
                  <a:lnTo>
                    <a:pt x="1422" y="18541"/>
                  </a:lnTo>
                  <a:lnTo>
                    <a:pt x="0" y="19392"/>
                  </a:lnTo>
                  <a:close/>
                </a:path>
              </a:pathLst>
            </a:custGeom>
            <a:ln w="3175">
              <a:solidFill>
                <a:srgbClr val="4C803E"/>
              </a:solidFill>
            </a:ln>
          </p:spPr>
          <p:txBody>
            <a:bodyPr wrap="square" lIns="0" tIns="0" rIns="0" bIns="0" rtlCol="0"/>
            <a:lstStyle/>
            <a:p>
              <a:endParaRPr/>
            </a:p>
          </p:txBody>
        </p:sp>
        <p:sp>
          <p:nvSpPr>
            <p:cNvPr id="7122" name="object 550">
              <a:extLst>
                <a:ext uri="{FF2B5EF4-FFF2-40B4-BE49-F238E27FC236}">
                  <a16:creationId xmlns:a16="http://schemas.microsoft.com/office/drawing/2014/main" id="{1B2D0648-F36C-4853-9A0B-545F832E7F87}"/>
                </a:ext>
              </a:extLst>
            </p:cNvPr>
            <p:cNvSpPr/>
            <p:nvPr/>
          </p:nvSpPr>
          <p:spPr>
            <a:xfrm>
              <a:off x="4085310" y="8314093"/>
              <a:ext cx="41770" cy="8381"/>
            </a:xfrm>
            <a:prstGeom prst="rect">
              <a:avLst/>
            </a:prstGeom>
            <a:blipFill>
              <a:blip r:embed="rId187" cstate="print"/>
              <a:stretch>
                <a:fillRect/>
              </a:stretch>
            </a:blipFill>
          </p:spPr>
          <p:txBody>
            <a:bodyPr wrap="square" lIns="0" tIns="0" rIns="0" bIns="0" rtlCol="0"/>
            <a:lstStyle/>
            <a:p>
              <a:endParaRPr/>
            </a:p>
          </p:txBody>
        </p:sp>
        <p:sp>
          <p:nvSpPr>
            <p:cNvPr id="7123" name="object 551">
              <a:extLst>
                <a:ext uri="{FF2B5EF4-FFF2-40B4-BE49-F238E27FC236}">
                  <a16:creationId xmlns:a16="http://schemas.microsoft.com/office/drawing/2014/main" id="{89BFFBA1-8525-4C87-8D46-04FBEF256F62}"/>
                </a:ext>
              </a:extLst>
            </p:cNvPr>
            <p:cNvSpPr/>
            <p:nvPr/>
          </p:nvSpPr>
          <p:spPr>
            <a:xfrm>
              <a:off x="4085305" y="8314023"/>
              <a:ext cx="41910" cy="8890"/>
            </a:xfrm>
            <a:custGeom>
              <a:avLst/>
              <a:gdLst/>
              <a:ahLst/>
              <a:cxnLst/>
              <a:rect l="l" t="t" r="r" b="b"/>
              <a:pathLst>
                <a:path w="41910" h="8890">
                  <a:moveTo>
                    <a:pt x="0" y="8458"/>
                  </a:moveTo>
                  <a:lnTo>
                    <a:pt x="1358" y="7175"/>
                  </a:lnTo>
                  <a:lnTo>
                    <a:pt x="2997" y="6095"/>
                  </a:lnTo>
                  <a:lnTo>
                    <a:pt x="4572" y="5092"/>
                  </a:lnTo>
                  <a:lnTo>
                    <a:pt x="6477" y="3873"/>
                  </a:lnTo>
                  <a:lnTo>
                    <a:pt x="8496" y="2806"/>
                  </a:lnTo>
                  <a:lnTo>
                    <a:pt x="10655" y="2222"/>
                  </a:lnTo>
                  <a:lnTo>
                    <a:pt x="11747" y="1930"/>
                  </a:lnTo>
                  <a:lnTo>
                    <a:pt x="12903" y="1447"/>
                  </a:lnTo>
                  <a:lnTo>
                    <a:pt x="14008" y="1333"/>
                  </a:lnTo>
                  <a:lnTo>
                    <a:pt x="15595" y="1142"/>
                  </a:lnTo>
                  <a:lnTo>
                    <a:pt x="17005" y="952"/>
                  </a:lnTo>
                  <a:lnTo>
                    <a:pt x="18542" y="622"/>
                  </a:lnTo>
                  <a:lnTo>
                    <a:pt x="20574" y="190"/>
                  </a:lnTo>
                  <a:lnTo>
                    <a:pt x="22885" y="165"/>
                  </a:lnTo>
                  <a:lnTo>
                    <a:pt x="24904" y="76"/>
                  </a:lnTo>
                  <a:lnTo>
                    <a:pt x="26784" y="0"/>
                  </a:lnTo>
                  <a:lnTo>
                    <a:pt x="28587" y="368"/>
                  </a:lnTo>
                  <a:lnTo>
                    <a:pt x="30429" y="444"/>
                  </a:lnTo>
                  <a:lnTo>
                    <a:pt x="31838" y="507"/>
                  </a:lnTo>
                  <a:lnTo>
                    <a:pt x="33515" y="711"/>
                  </a:lnTo>
                  <a:lnTo>
                    <a:pt x="34874" y="1079"/>
                  </a:lnTo>
                  <a:lnTo>
                    <a:pt x="36474" y="1498"/>
                  </a:lnTo>
                  <a:lnTo>
                    <a:pt x="37795" y="1904"/>
                  </a:lnTo>
                  <a:lnTo>
                    <a:pt x="39014" y="3022"/>
                  </a:lnTo>
                  <a:lnTo>
                    <a:pt x="39497" y="3479"/>
                  </a:lnTo>
                  <a:lnTo>
                    <a:pt x="41770" y="5854"/>
                  </a:lnTo>
                  <a:lnTo>
                    <a:pt x="41567" y="6692"/>
                  </a:lnTo>
                  <a:lnTo>
                    <a:pt x="41503" y="6972"/>
                  </a:lnTo>
                  <a:lnTo>
                    <a:pt x="41008" y="7924"/>
                  </a:lnTo>
                  <a:lnTo>
                    <a:pt x="40817" y="8191"/>
                  </a:lnTo>
                  <a:lnTo>
                    <a:pt x="40233" y="7746"/>
                  </a:lnTo>
                  <a:lnTo>
                    <a:pt x="40246" y="6197"/>
                  </a:lnTo>
                  <a:lnTo>
                    <a:pt x="39865" y="5714"/>
                  </a:lnTo>
                  <a:lnTo>
                    <a:pt x="39090" y="3924"/>
                  </a:lnTo>
                  <a:lnTo>
                    <a:pt x="37566" y="3009"/>
                  </a:lnTo>
                  <a:lnTo>
                    <a:pt x="36029" y="2082"/>
                  </a:lnTo>
                  <a:lnTo>
                    <a:pt x="31800" y="723"/>
                  </a:lnTo>
                  <a:lnTo>
                    <a:pt x="27254" y="596"/>
                  </a:lnTo>
                  <a:lnTo>
                    <a:pt x="22694" y="482"/>
                  </a:lnTo>
                  <a:lnTo>
                    <a:pt x="15570" y="1460"/>
                  </a:lnTo>
                  <a:lnTo>
                    <a:pt x="12001" y="2298"/>
                  </a:lnTo>
                  <a:lnTo>
                    <a:pt x="8445" y="3136"/>
                  </a:lnTo>
                  <a:lnTo>
                    <a:pt x="12" y="8458"/>
                  </a:lnTo>
                  <a:close/>
                </a:path>
              </a:pathLst>
            </a:custGeom>
            <a:ln w="3175">
              <a:solidFill>
                <a:srgbClr val="4C803E"/>
              </a:solidFill>
            </a:ln>
          </p:spPr>
          <p:txBody>
            <a:bodyPr wrap="square" lIns="0" tIns="0" rIns="0" bIns="0" rtlCol="0"/>
            <a:lstStyle/>
            <a:p>
              <a:endParaRPr/>
            </a:p>
          </p:txBody>
        </p:sp>
        <p:sp>
          <p:nvSpPr>
            <p:cNvPr id="7124" name="object 552">
              <a:extLst>
                <a:ext uri="{FF2B5EF4-FFF2-40B4-BE49-F238E27FC236}">
                  <a16:creationId xmlns:a16="http://schemas.microsoft.com/office/drawing/2014/main" id="{13DA732C-55ED-4132-A59E-2C6034B986BA}"/>
                </a:ext>
              </a:extLst>
            </p:cNvPr>
            <p:cNvSpPr/>
            <p:nvPr/>
          </p:nvSpPr>
          <p:spPr>
            <a:xfrm>
              <a:off x="4084045" y="8318246"/>
              <a:ext cx="44574" cy="74685"/>
            </a:xfrm>
            <a:prstGeom prst="rect">
              <a:avLst/>
            </a:prstGeom>
            <a:blipFill>
              <a:blip r:embed="rId18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125" name="object 553">
              <a:extLst>
                <a:ext uri="{FF2B5EF4-FFF2-40B4-BE49-F238E27FC236}">
                  <a16:creationId xmlns:a16="http://schemas.microsoft.com/office/drawing/2014/main" id="{D1900804-748B-4FCB-AC25-26B4EFF0DD05}"/>
                </a:ext>
              </a:extLst>
            </p:cNvPr>
            <p:cNvSpPr/>
            <p:nvPr/>
          </p:nvSpPr>
          <p:spPr>
            <a:xfrm>
              <a:off x="4084049" y="8318237"/>
              <a:ext cx="45085" cy="74930"/>
            </a:xfrm>
            <a:custGeom>
              <a:avLst/>
              <a:gdLst/>
              <a:ahLst/>
              <a:cxnLst/>
              <a:rect l="l" t="t" r="r" b="b"/>
              <a:pathLst>
                <a:path w="45085" h="74929">
                  <a:moveTo>
                    <a:pt x="0" y="74688"/>
                  </a:moveTo>
                  <a:lnTo>
                    <a:pt x="1041" y="73761"/>
                  </a:lnTo>
                  <a:lnTo>
                    <a:pt x="13004" y="60909"/>
                  </a:lnTo>
                  <a:lnTo>
                    <a:pt x="13373" y="59575"/>
                  </a:lnTo>
                  <a:lnTo>
                    <a:pt x="13779" y="58153"/>
                  </a:lnTo>
                  <a:lnTo>
                    <a:pt x="15951" y="55791"/>
                  </a:lnTo>
                  <a:lnTo>
                    <a:pt x="16802" y="54622"/>
                  </a:lnTo>
                  <a:lnTo>
                    <a:pt x="17310" y="53924"/>
                  </a:lnTo>
                  <a:lnTo>
                    <a:pt x="17805" y="53251"/>
                  </a:lnTo>
                  <a:lnTo>
                    <a:pt x="18300" y="52539"/>
                  </a:lnTo>
                  <a:lnTo>
                    <a:pt x="18973" y="51587"/>
                  </a:lnTo>
                  <a:lnTo>
                    <a:pt x="19875" y="50850"/>
                  </a:lnTo>
                  <a:lnTo>
                    <a:pt x="20574" y="49911"/>
                  </a:lnTo>
                  <a:lnTo>
                    <a:pt x="22415" y="47421"/>
                  </a:lnTo>
                  <a:lnTo>
                    <a:pt x="23698" y="44615"/>
                  </a:lnTo>
                  <a:lnTo>
                    <a:pt x="25222" y="41960"/>
                  </a:lnTo>
                  <a:lnTo>
                    <a:pt x="26098" y="40436"/>
                  </a:lnTo>
                  <a:lnTo>
                    <a:pt x="27025" y="38950"/>
                  </a:lnTo>
                  <a:lnTo>
                    <a:pt x="27825" y="37388"/>
                  </a:lnTo>
                  <a:lnTo>
                    <a:pt x="28676" y="35750"/>
                  </a:lnTo>
                  <a:lnTo>
                    <a:pt x="29489" y="34137"/>
                  </a:lnTo>
                  <a:lnTo>
                    <a:pt x="30441" y="32562"/>
                  </a:lnTo>
                  <a:lnTo>
                    <a:pt x="32461" y="29222"/>
                  </a:lnTo>
                  <a:lnTo>
                    <a:pt x="34480" y="25857"/>
                  </a:lnTo>
                  <a:lnTo>
                    <a:pt x="35648" y="22123"/>
                  </a:lnTo>
                  <a:lnTo>
                    <a:pt x="35864" y="21412"/>
                  </a:lnTo>
                  <a:lnTo>
                    <a:pt x="36233" y="20764"/>
                  </a:lnTo>
                  <a:lnTo>
                    <a:pt x="36499" y="20078"/>
                  </a:lnTo>
                  <a:lnTo>
                    <a:pt x="36766" y="19367"/>
                  </a:lnTo>
                  <a:lnTo>
                    <a:pt x="36842" y="18605"/>
                  </a:lnTo>
                  <a:lnTo>
                    <a:pt x="37134" y="17907"/>
                  </a:lnTo>
                  <a:lnTo>
                    <a:pt x="37668" y="16624"/>
                  </a:lnTo>
                  <a:lnTo>
                    <a:pt x="37693" y="15125"/>
                  </a:lnTo>
                  <a:lnTo>
                    <a:pt x="38163" y="13766"/>
                  </a:lnTo>
                  <a:lnTo>
                    <a:pt x="38506" y="12738"/>
                  </a:lnTo>
                  <a:lnTo>
                    <a:pt x="39103" y="11823"/>
                  </a:lnTo>
                  <a:lnTo>
                    <a:pt x="39497" y="10807"/>
                  </a:lnTo>
                  <a:lnTo>
                    <a:pt x="40779" y="5613"/>
                  </a:lnTo>
                  <a:lnTo>
                    <a:pt x="40640" y="5359"/>
                  </a:lnTo>
                  <a:lnTo>
                    <a:pt x="40576" y="5232"/>
                  </a:lnTo>
                  <a:lnTo>
                    <a:pt x="40589" y="4991"/>
                  </a:lnTo>
                  <a:lnTo>
                    <a:pt x="40703" y="4775"/>
                  </a:lnTo>
                  <a:lnTo>
                    <a:pt x="40728" y="4546"/>
                  </a:lnTo>
                  <a:lnTo>
                    <a:pt x="40767" y="4229"/>
                  </a:lnTo>
                  <a:lnTo>
                    <a:pt x="40805" y="3873"/>
                  </a:lnTo>
                  <a:lnTo>
                    <a:pt x="40805" y="3556"/>
                  </a:lnTo>
                  <a:lnTo>
                    <a:pt x="40843" y="2374"/>
                  </a:lnTo>
                  <a:lnTo>
                    <a:pt x="40741" y="1270"/>
                  </a:lnTo>
                  <a:lnTo>
                    <a:pt x="41198" y="114"/>
                  </a:lnTo>
                  <a:lnTo>
                    <a:pt x="41859" y="381"/>
                  </a:lnTo>
                  <a:lnTo>
                    <a:pt x="42075" y="0"/>
                  </a:lnTo>
                  <a:lnTo>
                    <a:pt x="43370" y="2971"/>
                  </a:lnTo>
                  <a:lnTo>
                    <a:pt x="43281" y="3162"/>
                  </a:lnTo>
                  <a:lnTo>
                    <a:pt x="43459" y="3505"/>
                  </a:lnTo>
                  <a:lnTo>
                    <a:pt x="43624" y="3771"/>
                  </a:lnTo>
                  <a:lnTo>
                    <a:pt x="43853" y="3873"/>
                  </a:lnTo>
                  <a:lnTo>
                    <a:pt x="44043" y="4127"/>
                  </a:lnTo>
                  <a:lnTo>
                    <a:pt x="44577" y="4800"/>
                  </a:lnTo>
                  <a:lnTo>
                    <a:pt x="44259" y="5435"/>
                  </a:lnTo>
                  <a:lnTo>
                    <a:pt x="43815" y="6057"/>
                  </a:lnTo>
                  <a:lnTo>
                    <a:pt x="43357" y="6718"/>
                  </a:lnTo>
                  <a:lnTo>
                    <a:pt x="43053" y="7137"/>
                  </a:lnTo>
                  <a:lnTo>
                    <a:pt x="42849" y="7924"/>
                  </a:lnTo>
                  <a:lnTo>
                    <a:pt x="42659" y="8661"/>
                  </a:lnTo>
                  <a:lnTo>
                    <a:pt x="42303" y="9144"/>
                  </a:lnTo>
                  <a:lnTo>
                    <a:pt x="42037" y="9829"/>
                  </a:lnTo>
                  <a:lnTo>
                    <a:pt x="41414" y="11442"/>
                  </a:lnTo>
                  <a:lnTo>
                    <a:pt x="40474" y="12979"/>
                  </a:lnTo>
                  <a:lnTo>
                    <a:pt x="40055" y="14655"/>
                  </a:lnTo>
                  <a:lnTo>
                    <a:pt x="39573" y="16535"/>
                  </a:lnTo>
                  <a:lnTo>
                    <a:pt x="38773" y="18262"/>
                  </a:lnTo>
                  <a:lnTo>
                    <a:pt x="38087" y="20053"/>
                  </a:lnTo>
                  <a:lnTo>
                    <a:pt x="37757" y="20904"/>
                  </a:lnTo>
                  <a:lnTo>
                    <a:pt x="37465" y="21856"/>
                  </a:lnTo>
                  <a:lnTo>
                    <a:pt x="37134" y="22707"/>
                  </a:lnTo>
                  <a:lnTo>
                    <a:pt x="36690" y="23787"/>
                  </a:lnTo>
                  <a:lnTo>
                    <a:pt x="36195" y="24790"/>
                  </a:lnTo>
                  <a:lnTo>
                    <a:pt x="35902" y="25933"/>
                  </a:lnTo>
                  <a:lnTo>
                    <a:pt x="35356" y="28054"/>
                  </a:lnTo>
                  <a:lnTo>
                    <a:pt x="34391" y="29756"/>
                  </a:lnTo>
                  <a:lnTo>
                    <a:pt x="33553" y="31750"/>
                  </a:lnTo>
                  <a:lnTo>
                    <a:pt x="32562" y="34150"/>
                  </a:lnTo>
                  <a:lnTo>
                    <a:pt x="31242" y="36499"/>
                  </a:lnTo>
                  <a:lnTo>
                    <a:pt x="29972" y="38773"/>
                  </a:lnTo>
                  <a:lnTo>
                    <a:pt x="29133" y="40284"/>
                  </a:lnTo>
                  <a:lnTo>
                    <a:pt x="28448" y="41846"/>
                  </a:lnTo>
                  <a:lnTo>
                    <a:pt x="27571" y="43345"/>
                  </a:lnTo>
                  <a:lnTo>
                    <a:pt x="26873" y="44526"/>
                  </a:lnTo>
                  <a:lnTo>
                    <a:pt x="26085" y="45631"/>
                  </a:lnTo>
                  <a:lnTo>
                    <a:pt x="25349" y="46774"/>
                  </a:lnTo>
                  <a:lnTo>
                    <a:pt x="24536" y="48056"/>
                  </a:lnTo>
                  <a:lnTo>
                    <a:pt x="23545" y="49225"/>
                  </a:lnTo>
                  <a:lnTo>
                    <a:pt x="22644" y="50444"/>
                  </a:lnTo>
                  <a:lnTo>
                    <a:pt x="21818" y="51536"/>
                  </a:lnTo>
                  <a:lnTo>
                    <a:pt x="21323" y="52832"/>
                  </a:lnTo>
                  <a:lnTo>
                    <a:pt x="20586" y="53975"/>
                  </a:lnTo>
                  <a:lnTo>
                    <a:pt x="19392" y="55829"/>
                  </a:lnTo>
                  <a:lnTo>
                    <a:pt x="18249" y="57746"/>
                  </a:lnTo>
                  <a:lnTo>
                    <a:pt x="17018" y="59575"/>
                  </a:lnTo>
                  <a:lnTo>
                    <a:pt x="16751" y="59944"/>
                  </a:lnTo>
                  <a:lnTo>
                    <a:pt x="8115" y="70548"/>
                  </a:lnTo>
                  <a:lnTo>
                    <a:pt x="7924" y="70929"/>
                  </a:lnTo>
                  <a:lnTo>
                    <a:pt x="7645" y="71475"/>
                  </a:lnTo>
                  <a:lnTo>
                    <a:pt x="7086" y="71932"/>
                  </a:lnTo>
                  <a:lnTo>
                    <a:pt x="6667" y="72364"/>
                  </a:lnTo>
                  <a:lnTo>
                    <a:pt x="6324" y="72720"/>
                  </a:lnTo>
                  <a:lnTo>
                    <a:pt x="5397" y="73812"/>
                  </a:lnTo>
                  <a:lnTo>
                    <a:pt x="4800" y="73456"/>
                  </a:lnTo>
                  <a:lnTo>
                    <a:pt x="4851" y="73228"/>
                  </a:lnTo>
                  <a:lnTo>
                    <a:pt x="4953" y="73025"/>
                  </a:lnTo>
                  <a:lnTo>
                    <a:pt x="5130" y="72847"/>
                  </a:lnTo>
                  <a:lnTo>
                    <a:pt x="0" y="74688"/>
                  </a:lnTo>
                  <a:close/>
                </a:path>
              </a:pathLst>
            </a:custGeom>
            <a:ln w="3175">
              <a:solidFill>
                <a:srgbClr val="4C803E"/>
              </a:solidFill>
            </a:ln>
          </p:spPr>
          <p:txBody>
            <a:bodyPr wrap="square" lIns="0" tIns="0" rIns="0" bIns="0" rtlCol="0"/>
            <a:lstStyle/>
            <a:p>
              <a:endParaRPr/>
            </a:p>
          </p:txBody>
        </p:sp>
        <p:sp>
          <p:nvSpPr>
            <p:cNvPr id="7126" name="object 554">
              <a:extLst>
                <a:ext uri="{FF2B5EF4-FFF2-40B4-BE49-F238E27FC236}">
                  <a16:creationId xmlns:a16="http://schemas.microsoft.com/office/drawing/2014/main" id="{D27B284D-6899-44E4-B075-41A5F411BA4F}"/>
                </a:ext>
              </a:extLst>
            </p:cNvPr>
            <p:cNvSpPr/>
            <p:nvPr/>
          </p:nvSpPr>
          <p:spPr>
            <a:xfrm>
              <a:off x="4093349" y="8332419"/>
              <a:ext cx="30594" cy="35420"/>
            </a:xfrm>
            <a:prstGeom prst="rect">
              <a:avLst/>
            </a:prstGeom>
            <a:blipFill>
              <a:blip r:embed="rId18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127" name="object 555">
              <a:extLst>
                <a:ext uri="{FF2B5EF4-FFF2-40B4-BE49-F238E27FC236}">
                  <a16:creationId xmlns:a16="http://schemas.microsoft.com/office/drawing/2014/main" id="{C97C43BF-FF04-4698-AAAB-B0B2BA0C8093}"/>
                </a:ext>
              </a:extLst>
            </p:cNvPr>
            <p:cNvSpPr/>
            <p:nvPr/>
          </p:nvSpPr>
          <p:spPr>
            <a:xfrm>
              <a:off x="4093355" y="8332234"/>
              <a:ext cx="31115" cy="36195"/>
            </a:xfrm>
            <a:custGeom>
              <a:avLst/>
              <a:gdLst/>
              <a:ahLst/>
              <a:cxnLst/>
              <a:rect l="l" t="t" r="r" b="b"/>
              <a:pathLst>
                <a:path w="31114" h="36195">
                  <a:moveTo>
                    <a:pt x="622" y="35318"/>
                  </a:moveTo>
                  <a:lnTo>
                    <a:pt x="0" y="34213"/>
                  </a:lnTo>
                  <a:lnTo>
                    <a:pt x="774" y="32334"/>
                  </a:lnTo>
                  <a:lnTo>
                    <a:pt x="1308" y="31305"/>
                  </a:lnTo>
                  <a:lnTo>
                    <a:pt x="1676" y="30594"/>
                  </a:lnTo>
                  <a:lnTo>
                    <a:pt x="2044" y="29844"/>
                  </a:lnTo>
                  <a:lnTo>
                    <a:pt x="2451" y="29133"/>
                  </a:lnTo>
                  <a:lnTo>
                    <a:pt x="2819" y="28422"/>
                  </a:lnTo>
                  <a:lnTo>
                    <a:pt x="3340" y="27927"/>
                  </a:lnTo>
                  <a:lnTo>
                    <a:pt x="3619" y="27139"/>
                  </a:lnTo>
                  <a:lnTo>
                    <a:pt x="4571" y="24536"/>
                  </a:lnTo>
                  <a:lnTo>
                    <a:pt x="4660" y="20954"/>
                  </a:lnTo>
                  <a:lnTo>
                    <a:pt x="6883" y="19126"/>
                  </a:lnTo>
                  <a:lnTo>
                    <a:pt x="7619" y="18516"/>
                  </a:lnTo>
                  <a:lnTo>
                    <a:pt x="8216" y="17932"/>
                  </a:lnTo>
                  <a:lnTo>
                    <a:pt x="8801" y="17157"/>
                  </a:lnTo>
                  <a:lnTo>
                    <a:pt x="9270" y="16548"/>
                  </a:lnTo>
                  <a:lnTo>
                    <a:pt x="9397" y="15773"/>
                  </a:lnTo>
                  <a:lnTo>
                    <a:pt x="9766" y="15112"/>
                  </a:lnTo>
                  <a:lnTo>
                    <a:pt x="10655" y="13512"/>
                  </a:lnTo>
                  <a:lnTo>
                    <a:pt x="11506" y="12026"/>
                  </a:lnTo>
                  <a:lnTo>
                    <a:pt x="12687" y="10617"/>
                  </a:lnTo>
                  <a:lnTo>
                    <a:pt x="13944" y="9143"/>
                  </a:lnTo>
                  <a:lnTo>
                    <a:pt x="14998" y="7353"/>
                  </a:lnTo>
                  <a:lnTo>
                    <a:pt x="16497" y="6108"/>
                  </a:lnTo>
                  <a:lnTo>
                    <a:pt x="17221" y="5499"/>
                  </a:lnTo>
                  <a:lnTo>
                    <a:pt x="18008" y="4864"/>
                  </a:lnTo>
                  <a:lnTo>
                    <a:pt x="18834" y="4419"/>
                  </a:lnTo>
                  <a:lnTo>
                    <a:pt x="19621" y="3987"/>
                  </a:lnTo>
                  <a:lnTo>
                    <a:pt x="20561" y="3860"/>
                  </a:lnTo>
                  <a:lnTo>
                    <a:pt x="21399" y="3530"/>
                  </a:lnTo>
                  <a:lnTo>
                    <a:pt x="23139" y="2857"/>
                  </a:lnTo>
                  <a:lnTo>
                    <a:pt x="24866" y="2273"/>
                  </a:lnTo>
                  <a:lnTo>
                    <a:pt x="26365" y="1244"/>
                  </a:lnTo>
                  <a:lnTo>
                    <a:pt x="27355" y="558"/>
                  </a:lnTo>
                  <a:lnTo>
                    <a:pt x="28092" y="0"/>
                  </a:lnTo>
                  <a:lnTo>
                    <a:pt x="29260" y="228"/>
                  </a:lnTo>
                  <a:lnTo>
                    <a:pt x="30581" y="495"/>
                  </a:lnTo>
                  <a:lnTo>
                    <a:pt x="30340" y="2247"/>
                  </a:lnTo>
                  <a:lnTo>
                    <a:pt x="29413" y="2895"/>
                  </a:lnTo>
                  <a:lnTo>
                    <a:pt x="28879" y="2501"/>
                  </a:lnTo>
                  <a:lnTo>
                    <a:pt x="29743" y="1600"/>
                  </a:lnTo>
                  <a:lnTo>
                    <a:pt x="29222" y="1130"/>
                  </a:lnTo>
                  <a:lnTo>
                    <a:pt x="28689" y="660"/>
                  </a:lnTo>
                  <a:lnTo>
                    <a:pt x="27889" y="1346"/>
                  </a:lnTo>
                  <a:lnTo>
                    <a:pt x="27482" y="1714"/>
                  </a:lnTo>
                  <a:lnTo>
                    <a:pt x="26339" y="2717"/>
                  </a:lnTo>
                  <a:lnTo>
                    <a:pt x="26873" y="3873"/>
                  </a:lnTo>
                  <a:lnTo>
                    <a:pt x="27266" y="5041"/>
                  </a:lnTo>
                  <a:lnTo>
                    <a:pt x="27736" y="6375"/>
                  </a:lnTo>
                  <a:lnTo>
                    <a:pt x="27673" y="8077"/>
                  </a:lnTo>
                  <a:lnTo>
                    <a:pt x="27622" y="9499"/>
                  </a:lnTo>
                  <a:lnTo>
                    <a:pt x="27584" y="10363"/>
                  </a:lnTo>
                  <a:lnTo>
                    <a:pt x="27292" y="11163"/>
                  </a:lnTo>
                  <a:lnTo>
                    <a:pt x="27101" y="12014"/>
                  </a:lnTo>
                  <a:lnTo>
                    <a:pt x="26936" y="12750"/>
                  </a:lnTo>
                  <a:lnTo>
                    <a:pt x="26974" y="13500"/>
                  </a:lnTo>
                  <a:lnTo>
                    <a:pt x="26873" y="14249"/>
                  </a:lnTo>
                  <a:lnTo>
                    <a:pt x="26657" y="15747"/>
                  </a:lnTo>
                  <a:lnTo>
                    <a:pt x="26314" y="17195"/>
                  </a:lnTo>
                  <a:lnTo>
                    <a:pt x="26098" y="18630"/>
                  </a:lnTo>
                  <a:lnTo>
                    <a:pt x="25819" y="20561"/>
                  </a:lnTo>
                  <a:lnTo>
                    <a:pt x="24472" y="21932"/>
                  </a:lnTo>
                  <a:lnTo>
                    <a:pt x="23253" y="23317"/>
                  </a:lnTo>
                  <a:lnTo>
                    <a:pt x="22136" y="24574"/>
                  </a:lnTo>
                  <a:lnTo>
                    <a:pt x="21424" y="26149"/>
                  </a:lnTo>
                  <a:lnTo>
                    <a:pt x="20269" y="27355"/>
                  </a:lnTo>
                  <a:lnTo>
                    <a:pt x="18999" y="28689"/>
                  </a:lnTo>
                  <a:lnTo>
                    <a:pt x="17360" y="29489"/>
                  </a:lnTo>
                  <a:lnTo>
                    <a:pt x="15824" y="30429"/>
                  </a:lnTo>
                  <a:lnTo>
                    <a:pt x="13601" y="31788"/>
                  </a:lnTo>
                  <a:lnTo>
                    <a:pt x="11404" y="33146"/>
                  </a:lnTo>
                  <a:lnTo>
                    <a:pt x="9042" y="33972"/>
                  </a:lnTo>
                  <a:lnTo>
                    <a:pt x="7873" y="34378"/>
                  </a:lnTo>
                  <a:lnTo>
                    <a:pt x="6629" y="34607"/>
                  </a:lnTo>
                  <a:lnTo>
                    <a:pt x="5473" y="34988"/>
                  </a:lnTo>
                  <a:lnTo>
                    <a:pt x="4648" y="35242"/>
                  </a:lnTo>
                  <a:lnTo>
                    <a:pt x="3936" y="35598"/>
                  </a:lnTo>
                  <a:lnTo>
                    <a:pt x="2946" y="35217"/>
                  </a:lnTo>
                  <a:lnTo>
                    <a:pt x="1968" y="34836"/>
                  </a:lnTo>
                  <a:lnTo>
                    <a:pt x="622" y="35318"/>
                  </a:lnTo>
                  <a:close/>
                </a:path>
              </a:pathLst>
            </a:custGeom>
            <a:ln w="3175">
              <a:solidFill>
                <a:srgbClr val="4C803E"/>
              </a:solidFill>
            </a:ln>
          </p:spPr>
          <p:txBody>
            <a:bodyPr wrap="square" lIns="0" tIns="0" rIns="0" bIns="0" rtlCol="0"/>
            <a:lstStyle/>
            <a:p>
              <a:endParaRPr/>
            </a:p>
          </p:txBody>
        </p:sp>
        <p:sp>
          <p:nvSpPr>
            <p:cNvPr id="7128" name="object 556">
              <a:extLst>
                <a:ext uri="{FF2B5EF4-FFF2-40B4-BE49-F238E27FC236}">
                  <a16:creationId xmlns:a16="http://schemas.microsoft.com/office/drawing/2014/main" id="{D208D035-07D2-458C-B8DB-E20A1EE2B718}"/>
                </a:ext>
              </a:extLst>
            </p:cNvPr>
            <p:cNvSpPr/>
            <p:nvPr/>
          </p:nvSpPr>
          <p:spPr>
            <a:xfrm>
              <a:off x="4096550" y="8334070"/>
              <a:ext cx="23749" cy="31521"/>
            </a:xfrm>
            <a:prstGeom prst="rect">
              <a:avLst/>
            </a:prstGeom>
            <a:blipFill>
              <a:blip r:embed="rId19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129" name="object 557">
              <a:extLst>
                <a:ext uri="{FF2B5EF4-FFF2-40B4-BE49-F238E27FC236}">
                  <a16:creationId xmlns:a16="http://schemas.microsoft.com/office/drawing/2014/main" id="{AED0F15A-1B89-4CD4-B672-B2FDC3AEA2E8}"/>
                </a:ext>
              </a:extLst>
            </p:cNvPr>
            <p:cNvSpPr/>
            <p:nvPr/>
          </p:nvSpPr>
          <p:spPr>
            <a:xfrm>
              <a:off x="4096543" y="8333531"/>
              <a:ext cx="24130" cy="32384"/>
            </a:xfrm>
            <a:custGeom>
              <a:avLst/>
              <a:gdLst/>
              <a:ahLst/>
              <a:cxnLst/>
              <a:rect l="l" t="t" r="r" b="b"/>
              <a:pathLst>
                <a:path w="24129" h="32384">
                  <a:moveTo>
                    <a:pt x="0" y="32054"/>
                  </a:moveTo>
                  <a:lnTo>
                    <a:pt x="9779" y="25920"/>
                  </a:lnTo>
                  <a:lnTo>
                    <a:pt x="15519" y="15976"/>
                  </a:lnTo>
                  <a:lnTo>
                    <a:pt x="19380" y="9194"/>
                  </a:lnTo>
                  <a:lnTo>
                    <a:pt x="19989" y="7569"/>
                  </a:lnTo>
                  <a:lnTo>
                    <a:pt x="20866" y="5257"/>
                  </a:lnTo>
                  <a:lnTo>
                    <a:pt x="21742" y="2933"/>
                  </a:lnTo>
                  <a:lnTo>
                    <a:pt x="22987" y="0"/>
                  </a:lnTo>
                  <a:lnTo>
                    <a:pt x="23380" y="622"/>
                  </a:lnTo>
                  <a:lnTo>
                    <a:pt x="23761" y="1219"/>
                  </a:lnTo>
                  <a:lnTo>
                    <a:pt x="21704" y="7124"/>
                  </a:lnTo>
                  <a:lnTo>
                    <a:pt x="17691" y="14973"/>
                  </a:lnTo>
                  <a:lnTo>
                    <a:pt x="11607" y="26873"/>
                  </a:lnTo>
                  <a:lnTo>
                    <a:pt x="0" y="32054"/>
                  </a:lnTo>
                  <a:close/>
                </a:path>
              </a:pathLst>
            </a:custGeom>
            <a:ln w="3175">
              <a:solidFill>
                <a:srgbClr val="4C803E"/>
              </a:solidFill>
            </a:ln>
          </p:spPr>
          <p:txBody>
            <a:bodyPr wrap="square" lIns="0" tIns="0" rIns="0" bIns="0" rtlCol="0"/>
            <a:lstStyle/>
            <a:p>
              <a:endParaRPr/>
            </a:p>
          </p:txBody>
        </p:sp>
        <p:sp>
          <p:nvSpPr>
            <p:cNvPr id="7130" name="object 558">
              <a:extLst>
                <a:ext uri="{FF2B5EF4-FFF2-40B4-BE49-F238E27FC236}">
                  <a16:creationId xmlns:a16="http://schemas.microsoft.com/office/drawing/2014/main" id="{A93F6FCA-D245-4112-8844-9E7C8A5F8A98}"/>
                </a:ext>
              </a:extLst>
            </p:cNvPr>
            <p:cNvSpPr/>
            <p:nvPr/>
          </p:nvSpPr>
          <p:spPr>
            <a:xfrm>
              <a:off x="4130421" y="8334616"/>
              <a:ext cx="13030" cy="37477"/>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131" name="object 559">
              <a:extLst>
                <a:ext uri="{FF2B5EF4-FFF2-40B4-BE49-F238E27FC236}">
                  <a16:creationId xmlns:a16="http://schemas.microsoft.com/office/drawing/2014/main" id="{7E92738C-6647-439D-AE02-A2760FC8CB77}"/>
                </a:ext>
              </a:extLst>
            </p:cNvPr>
            <p:cNvSpPr/>
            <p:nvPr/>
          </p:nvSpPr>
          <p:spPr>
            <a:xfrm>
              <a:off x="4130362" y="8334615"/>
              <a:ext cx="13335" cy="38100"/>
            </a:xfrm>
            <a:custGeom>
              <a:avLst/>
              <a:gdLst/>
              <a:ahLst/>
              <a:cxnLst/>
              <a:rect l="l" t="t" r="r" b="b"/>
              <a:pathLst>
                <a:path w="13335" h="38100">
                  <a:moveTo>
                    <a:pt x="63" y="0"/>
                  </a:moveTo>
                  <a:lnTo>
                    <a:pt x="0" y="609"/>
                  </a:lnTo>
                  <a:lnTo>
                    <a:pt x="203" y="1054"/>
                  </a:lnTo>
                  <a:lnTo>
                    <a:pt x="330" y="1638"/>
                  </a:lnTo>
                  <a:lnTo>
                    <a:pt x="482" y="2336"/>
                  </a:lnTo>
                  <a:lnTo>
                    <a:pt x="609" y="3238"/>
                  </a:lnTo>
                  <a:lnTo>
                    <a:pt x="507" y="3987"/>
                  </a:lnTo>
                  <a:lnTo>
                    <a:pt x="279" y="5473"/>
                  </a:lnTo>
                  <a:lnTo>
                    <a:pt x="241" y="6845"/>
                  </a:lnTo>
                  <a:lnTo>
                    <a:pt x="266" y="8369"/>
                  </a:lnTo>
                  <a:lnTo>
                    <a:pt x="292" y="9944"/>
                  </a:lnTo>
                  <a:lnTo>
                    <a:pt x="304" y="11556"/>
                  </a:lnTo>
                  <a:lnTo>
                    <a:pt x="469" y="13131"/>
                  </a:lnTo>
                  <a:lnTo>
                    <a:pt x="546" y="13931"/>
                  </a:lnTo>
                  <a:lnTo>
                    <a:pt x="825" y="14782"/>
                  </a:lnTo>
                  <a:lnTo>
                    <a:pt x="927" y="15557"/>
                  </a:lnTo>
                  <a:lnTo>
                    <a:pt x="1015" y="16243"/>
                  </a:lnTo>
                  <a:lnTo>
                    <a:pt x="850" y="16979"/>
                  </a:lnTo>
                  <a:lnTo>
                    <a:pt x="914" y="17665"/>
                  </a:lnTo>
                  <a:lnTo>
                    <a:pt x="1054" y="19430"/>
                  </a:lnTo>
                  <a:lnTo>
                    <a:pt x="2209" y="21107"/>
                  </a:lnTo>
                  <a:lnTo>
                    <a:pt x="2781" y="22732"/>
                  </a:lnTo>
                  <a:lnTo>
                    <a:pt x="3327" y="24244"/>
                  </a:lnTo>
                  <a:lnTo>
                    <a:pt x="3416" y="25933"/>
                  </a:lnTo>
                  <a:lnTo>
                    <a:pt x="3390" y="27571"/>
                  </a:lnTo>
                  <a:lnTo>
                    <a:pt x="3390" y="29387"/>
                  </a:lnTo>
                  <a:lnTo>
                    <a:pt x="3492" y="31203"/>
                  </a:lnTo>
                  <a:lnTo>
                    <a:pt x="3555" y="32956"/>
                  </a:lnTo>
                  <a:lnTo>
                    <a:pt x="3581" y="33705"/>
                  </a:lnTo>
                  <a:lnTo>
                    <a:pt x="3555" y="34442"/>
                  </a:lnTo>
                  <a:lnTo>
                    <a:pt x="3568" y="35191"/>
                  </a:lnTo>
                  <a:lnTo>
                    <a:pt x="3568" y="35559"/>
                  </a:lnTo>
                  <a:lnTo>
                    <a:pt x="3454" y="37033"/>
                  </a:lnTo>
                  <a:lnTo>
                    <a:pt x="3733" y="37185"/>
                  </a:lnTo>
                  <a:lnTo>
                    <a:pt x="4216" y="37477"/>
                  </a:lnTo>
                  <a:lnTo>
                    <a:pt x="6172" y="34201"/>
                  </a:lnTo>
                  <a:lnTo>
                    <a:pt x="6388" y="33807"/>
                  </a:lnTo>
                  <a:lnTo>
                    <a:pt x="7404" y="31864"/>
                  </a:lnTo>
                  <a:lnTo>
                    <a:pt x="8534" y="29946"/>
                  </a:lnTo>
                  <a:lnTo>
                    <a:pt x="9499" y="27965"/>
                  </a:lnTo>
                  <a:lnTo>
                    <a:pt x="10426" y="26047"/>
                  </a:lnTo>
                  <a:lnTo>
                    <a:pt x="10833" y="23939"/>
                  </a:lnTo>
                  <a:lnTo>
                    <a:pt x="11633" y="21958"/>
                  </a:lnTo>
                  <a:lnTo>
                    <a:pt x="12369" y="20129"/>
                  </a:lnTo>
                  <a:lnTo>
                    <a:pt x="12750" y="18351"/>
                  </a:lnTo>
                  <a:lnTo>
                    <a:pt x="12915" y="16408"/>
                  </a:lnTo>
                  <a:lnTo>
                    <a:pt x="13068" y="14744"/>
                  </a:lnTo>
                  <a:lnTo>
                    <a:pt x="13093" y="12966"/>
                  </a:lnTo>
                  <a:lnTo>
                    <a:pt x="12471" y="11493"/>
                  </a:lnTo>
                  <a:lnTo>
                    <a:pt x="12306" y="11112"/>
                  </a:lnTo>
                  <a:lnTo>
                    <a:pt x="12052" y="10718"/>
                  </a:lnTo>
                  <a:lnTo>
                    <a:pt x="11836" y="10350"/>
                  </a:lnTo>
                  <a:lnTo>
                    <a:pt x="11645" y="10020"/>
                  </a:lnTo>
                  <a:lnTo>
                    <a:pt x="11493" y="9563"/>
                  </a:lnTo>
                  <a:lnTo>
                    <a:pt x="11328" y="9258"/>
                  </a:lnTo>
                  <a:lnTo>
                    <a:pt x="4876" y="3543"/>
                  </a:lnTo>
                  <a:lnTo>
                    <a:pt x="2641" y="1523"/>
                  </a:lnTo>
                  <a:lnTo>
                    <a:pt x="2247" y="1155"/>
                  </a:lnTo>
                  <a:lnTo>
                    <a:pt x="1549" y="876"/>
                  </a:lnTo>
                  <a:lnTo>
                    <a:pt x="1308" y="380"/>
                  </a:lnTo>
                  <a:lnTo>
                    <a:pt x="63" y="0"/>
                  </a:lnTo>
                  <a:close/>
                </a:path>
              </a:pathLst>
            </a:custGeom>
            <a:ln w="3175">
              <a:solidFill>
                <a:srgbClr val="4C803E"/>
              </a:solidFill>
            </a:ln>
          </p:spPr>
          <p:txBody>
            <a:bodyPr wrap="square" lIns="0" tIns="0" rIns="0" bIns="0" rtlCol="0"/>
            <a:lstStyle/>
            <a:p>
              <a:endParaRPr/>
            </a:p>
          </p:txBody>
        </p:sp>
        <p:sp>
          <p:nvSpPr>
            <p:cNvPr id="7132" name="object 560">
              <a:extLst>
                <a:ext uri="{FF2B5EF4-FFF2-40B4-BE49-F238E27FC236}">
                  <a16:creationId xmlns:a16="http://schemas.microsoft.com/office/drawing/2014/main" id="{0EE67A45-A8B4-42A1-87FD-57780DA792A1}"/>
                </a:ext>
              </a:extLst>
            </p:cNvPr>
            <p:cNvSpPr/>
            <p:nvPr/>
          </p:nvSpPr>
          <p:spPr>
            <a:xfrm>
              <a:off x="4123410" y="8330780"/>
              <a:ext cx="13474" cy="28511"/>
            </a:xfrm>
            <a:prstGeom prst="rect">
              <a:avLst/>
            </a:prstGeom>
            <a:blipFill>
              <a:blip r:embed="rId19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133" name="object 561">
              <a:extLst>
                <a:ext uri="{FF2B5EF4-FFF2-40B4-BE49-F238E27FC236}">
                  <a16:creationId xmlns:a16="http://schemas.microsoft.com/office/drawing/2014/main" id="{A700863C-301F-42E8-B6F8-B207EC8A87C2}"/>
                </a:ext>
              </a:extLst>
            </p:cNvPr>
            <p:cNvSpPr/>
            <p:nvPr/>
          </p:nvSpPr>
          <p:spPr>
            <a:xfrm>
              <a:off x="4123351" y="8328494"/>
              <a:ext cx="13970" cy="31115"/>
            </a:xfrm>
            <a:custGeom>
              <a:avLst/>
              <a:gdLst/>
              <a:ahLst/>
              <a:cxnLst/>
              <a:rect l="l" t="t" r="r" b="b"/>
              <a:pathLst>
                <a:path w="13970" h="31115">
                  <a:moveTo>
                    <a:pt x="13360" y="30797"/>
                  </a:moveTo>
                  <a:lnTo>
                    <a:pt x="12649" y="19570"/>
                  </a:lnTo>
                  <a:lnTo>
                    <a:pt x="9474" y="11544"/>
                  </a:lnTo>
                  <a:lnTo>
                    <a:pt x="4902" y="0"/>
                  </a:lnTo>
                  <a:lnTo>
                    <a:pt x="698" y="3835"/>
                  </a:lnTo>
                  <a:lnTo>
                    <a:pt x="355" y="3162"/>
                  </a:lnTo>
                  <a:lnTo>
                    <a:pt x="0" y="2489"/>
                  </a:lnTo>
                  <a:lnTo>
                    <a:pt x="1930" y="2260"/>
                  </a:lnTo>
                  <a:lnTo>
                    <a:pt x="2400" y="2336"/>
                  </a:lnTo>
                  <a:lnTo>
                    <a:pt x="2870" y="2425"/>
                  </a:lnTo>
                  <a:lnTo>
                    <a:pt x="5829" y="1409"/>
                  </a:lnTo>
                  <a:lnTo>
                    <a:pt x="9398" y="9677"/>
                  </a:lnTo>
                  <a:lnTo>
                    <a:pt x="13538" y="19227"/>
                  </a:lnTo>
                  <a:lnTo>
                    <a:pt x="13360" y="30797"/>
                  </a:lnTo>
                  <a:close/>
                </a:path>
              </a:pathLst>
            </a:custGeom>
            <a:ln w="3175">
              <a:solidFill>
                <a:srgbClr val="4C803E"/>
              </a:solidFill>
            </a:ln>
          </p:spPr>
          <p:txBody>
            <a:bodyPr wrap="square" lIns="0" tIns="0" rIns="0" bIns="0" rtlCol="0"/>
            <a:lstStyle/>
            <a:p>
              <a:endParaRPr/>
            </a:p>
          </p:txBody>
        </p:sp>
        <p:sp>
          <p:nvSpPr>
            <p:cNvPr id="7134" name="object 562">
              <a:extLst>
                <a:ext uri="{FF2B5EF4-FFF2-40B4-BE49-F238E27FC236}">
                  <a16:creationId xmlns:a16="http://schemas.microsoft.com/office/drawing/2014/main" id="{0C7F9180-3924-488A-8CC2-52072CF0FD67}"/>
                </a:ext>
              </a:extLst>
            </p:cNvPr>
            <p:cNvSpPr/>
            <p:nvPr/>
          </p:nvSpPr>
          <p:spPr>
            <a:xfrm>
              <a:off x="4095965" y="8321052"/>
              <a:ext cx="31153" cy="17906"/>
            </a:xfrm>
            <a:prstGeom prst="rect">
              <a:avLst/>
            </a:prstGeom>
            <a:blipFill>
              <a:blip r:embed="rId19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135" name="object 563">
              <a:extLst>
                <a:ext uri="{FF2B5EF4-FFF2-40B4-BE49-F238E27FC236}">
                  <a16:creationId xmlns:a16="http://schemas.microsoft.com/office/drawing/2014/main" id="{18E1B0D7-0F43-482B-8227-B394265AC78A}"/>
                </a:ext>
              </a:extLst>
            </p:cNvPr>
            <p:cNvSpPr/>
            <p:nvPr/>
          </p:nvSpPr>
          <p:spPr>
            <a:xfrm>
              <a:off x="4095960" y="8321040"/>
              <a:ext cx="31750" cy="18415"/>
            </a:xfrm>
            <a:custGeom>
              <a:avLst/>
              <a:gdLst/>
              <a:ahLst/>
              <a:cxnLst/>
              <a:rect l="l" t="t" r="r" b="b"/>
              <a:pathLst>
                <a:path w="31750" h="18415">
                  <a:moveTo>
                    <a:pt x="0" y="17589"/>
                  </a:moveTo>
                  <a:lnTo>
                    <a:pt x="431" y="16014"/>
                  </a:lnTo>
                  <a:lnTo>
                    <a:pt x="1816" y="15176"/>
                  </a:lnTo>
                  <a:lnTo>
                    <a:pt x="2730" y="13893"/>
                  </a:lnTo>
                  <a:lnTo>
                    <a:pt x="3848" y="12280"/>
                  </a:lnTo>
                  <a:lnTo>
                    <a:pt x="4775" y="10540"/>
                  </a:lnTo>
                  <a:lnTo>
                    <a:pt x="6108" y="9067"/>
                  </a:lnTo>
                  <a:lnTo>
                    <a:pt x="6921" y="8191"/>
                  </a:lnTo>
                  <a:lnTo>
                    <a:pt x="8051" y="7467"/>
                  </a:lnTo>
                  <a:lnTo>
                    <a:pt x="9093" y="6896"/>
                  </a:lnTo>
                  <a:lnTo>
                    <a:pt x="10655" y="6057"/>
                  </a:lnTo>
                  <a:lnTo>
                    <a:pt x="12141" y="5168"/>
                  </a:lnTo>
                  <a:lnTo>
                    <a:pt x="24587" y="1079"/>
                  </a:lnTo>
                  <a:lnTo>
                    <a:pt x="26060" y="698"/>
                  </a:lnTo>
                  <a:lnTo>
                    <a:pt x="27216" y="393"/>
                  </a:lnTo>
                  <a:lnTo>
                    <a:pt x="28397" y="0"/>
                  </a:lnTo>
                  <a:lnTo>
                    <a:pt x="29578" y="12"/>
                  </a:lnTo>
                  <a:lnTo>
                    <a:pt x="29895" y="25"/>
                  </a:lnTo>
                  <a:lnTo>
                    <a:pt x="31153" y="38"/>
                  </a:lnTo>
                  <a:lnTo>
                    <a:pt x="30454" y="558"/>
                  </a:lnTo>
                  <a:lnTo>
                    <a:pt x="30086" y="838"/>
                  </a:lnTo>
                  <a:lnTo>
                    <a:pt x="28981" y="634"/>
                  </a:lnTo>
                  <a:lnTo>
                    <a:pt x="28536" y="673"/>
                  </a:lnTo>
                  <a:lnTo>
                    <a:pt x="27343" y="761"/>
                  </a:lnTo>
                  <a:lnTo>
                    <a:pt x="25908" y="711"/>
                  </a:lnTo>
                  <a:lnTo>
                    <a:pt x="25184" y="1866"/>
                  </a:lnTo>
                  <a:lnTo>
                    <a:pt x="24561" y="2857"/>
                  </a:lnTo>
                  <a:lnTo>
                    <a:pt x="24015" y="4000"/>
                  </a:lnTo>
                  <a:lnTo>
                    <a:pt x="23406" y="4991"/>
                  </a:lnTo>
                  <a:lnTo>
                    <a:pt x="23101" y="5486"/>
                  </a:lnTo>
                  <a:lnTo>
                    <a:pt x="22758" y="6032"/>
                  </a:lnTo>
                  <a:lnTo>
                    <a:pt x="22415" y="6489"/>
                  </a:lnTo>
                  <a:lnTo>
                    <a:pt x="21894" y="7162"/>
                  </a:lnTo>
                  <a:lnTo>
                    <a:pt x="21666" y="7746"/>
                  </a:lnTo>
                  <a:lnTo>
                    <a:pt x="21272" y="8458"/>
                  </a:lnTo>
                  <a:lnTo>
                    <a:pt x="20040" y="10693"/>
                  </a:lnTo>
                  <a:lnTo>
                    <a:pt x="18542" y="13334"/>
                  </a:lnTo>
                  <a:lnTo>
                    <a:pt x="16014" y="14363"/>
                  </a:lnTo>
                  <a:lnTo>
                    <a:pt x="14643" y="14922"/>
                  </a:lnTo>
                  <a:lnTo>
                    <a:pt x="13208" y="15392"/>
                  </a:lnTo>
                  <a:lnTo>
                    <a:pt x="11785" y="15646"/>
                  </a:lnTo>
                  <a:lnTo>
                    <a:pt x="10591" y="15874"/>
                  </a:lnTo>
                  <a:lnTo>
                    <a:pt x="9499" y="15874"/>
                  </a:lnTo>
                  <a:lnTo>
                    <a:pt x="8343" y="16040"/>
                  </a:lnTo>
                  <a:lnTo>
                    <a:pt x="7531" y="16154"/>
                  </a:lnTo>
                  <a:lnTo>
                    <a:pt x="2514" y="16713"/>
                  </a:lnTo>
                  <a:lnTo>
                    <a:pt x="1651" y="17310"/>
                  </a:lnTo>
                  <a:lnTo>
                    <a:pt x="812" y="17919"/>
                  </a:lnTo>
                  <a:lnTo>
                    <a:pt x="0" y="17589"/>
                  </a:lnTo>
                  <a:close/>
                </a:path>
              </a:pathLst>
            </a:custGeom>
            <a:ln w="3175">
              <a:solidFill>
                <a:srgbClr val="4C803E"/>
              </a:solidFill>
            </a:ln>
          </p:spPr>
          <p:txBody>
            <a:bodyPr wrap="square" lIns="0" tIns="0" rIns="0" bIns="0" rtlCol="0"/>
            <a:lstStyle/>
            <a:p>
              <a:endParaRPr/>
            </a:p>
          </p:txBody>
        </p:sp>
        <p:sp>
          <p:nvSpPr>
            <p:cNvPr id="7136" name="object 564">
              <a:extLst>
                <a:ext uri="{FF2B5EF4-FFF2-40B4-BE49-F238E27FC236}">
                  <a16:creationId xmlns:a16="http://schemas.microsoft.com/office/drawing/2014/main" id="{9244EA38-0E72-49FA-990E-3CCFCB05BC69}"/>
                </a:ext>
              </a:extLst>
            </p:cNvPr>
            <p:cNvSpPr/>
            <p:nvPr/>
          </p:nvSpPr>
          <p:spPr>
            <a:xfrm>
              <a:off x="4133748" y="8329688"/>
              <a:ext cx="18173" cy="39484"/>
            </a:xfrm>
            <a:prstGeom prst="rect">
              <a:avLst/>
            </a:prstGeom>
            <a:blipFill>
              <a:blip r:embed="rId10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137" name="object 565">
              <a:extLst>
                <a:ext uri="{FF2B5EF4-FFF2-40B4-BE49-F238E27FC236}">
                  <a16:creationId xmlns:a16="http://schemas.microsoft.com/office/drawing/2014/main" id="{0C9243B9-C736-4CA3-99A6-6845F985D807}"/>
                </a:ext>
              </a:extLst>
            </p:cNvPr>
            <p:cNvSpPr/>
            <p:nvPr/>
          </p:nvSpPr>
          <p:spPr>
            <a:xfrm>
              <a:off x="4133747" y="8329694"/>
              <a:ext cx="18415" cy="40005"/>
            </a:xfrm>
            <a:custGeom>
              <a:avLst/>
              <a:gdLst/>
              <a:ahLst/>
              <a:cxnLst/>
              <a:rect l="l" t="t" r="r" b="b"/>
              <a:pathLst>
                <a:path w="18414" h="40004">
                  <a:moveTo>
                    <a:pt x="0" y="0"/>
                  </a:moveTo>
                  <a:lnTo>
                    <a:pt x="38" y="660"/>
                  </a:lnTo>
                  <a:lnTo>
                    <a:pt x="355" y="1104"/>
                  </a:lnTo>
                  <a:lnTo>
                    <a:pt x="609" y="1701"/>
                  </a:lnTo>
                  <a:lnTo>
                    <a:pt x="927" y="2438"/>
                  </a:lnTo>
                  <a:lnTo>
                    <a:pt x="1244" y="3378"/>
                  </a:lnTo>
                  <a:lnTo>
                    <a:pt x="1257" y="4203"/>
                  </a:lnTo>
                  <a:lnTo>
                    <a:pt x="1270" y="5816"/>
                  </a:lnTo>
                  <a:lnTo>
                    <a:pt x="1473" y="7289"/>
                  </a:lnTo>
                  <a:lnTo>
                    <a:pt x="1790" y="8915"/>
                  </a:lnTo>
                  <a:lnTo>
                    <a:pt x="2120" y="10604"/>
                  </a:lnTo>
                  <a:lnTo>
                    <a:pt x="2425" y="12319"/>
                  </a:lnTo>
                  <a:lnTo>
                    <a:pt x="2895" y="13982"/>
                  </a:lnTo>
                  <a:lnTo>
                    <a:pt x="3149" y="14833"/>
                  </a:lnTo>
                  <a:lnTo>
                    <a:pt x="3619" y="15684"/>
                  </a:lnTo>
                  <a:lnTo>
                    <a:pt x="3898" y="16510"/>
                  </a:lnTo>
                  <a:lnTo>
                    <a:pt x="4127" y="17233"/>
                  </a:lnTo>
                  <a:lnTo>
                    <a:pt x="4076" y="18034"/>
                  </a:lnTo>
                  <a:lnTo>
                    <a:pt x="4267" y="18770"/>
                  </a:lnTo>
                  <a:lnTo>
                    <a:pt x="4762" y="20637"/>
                  </a:lnTo>
                  <a:lnTo>
                    <a:pt x="6426" y="22263"/>
                  </a:lnTo>
                  <a:lnTo>
                    <a:pt x="7391" y="23914"/>
                  </a:lnTo>
                  <a:lnTo>
                    <a:pt x="8318" y="25450"/>
                  </a:lnTo>
                  <a:lnTo>
                    <a:pt x="8737" y="27254"/>
                  </a:lnTo>
                  <a:lnTo>
                    <a:pt x="9029" y="29006"/>
                  </a:lnTo>
                  <a:lnTo>
                    <a:pt x="9347" y="30937"/>
                  </a:lnTo>
                  <a:lnTo>
                    <a:pt x="9804" y="32854"/>
                  </a:lnTo>
                  <a:lnTo>
                    <a:pt x="10198" y="34734"/>
                  </a:lnTo>
                  <a:lnTo>
                    <a:pt x="10375" y="35547"/>
                  </a:lnTo>
                  <a:lnTo>
                    <a:pt x="10477" y="36322"/>
                  </a:lnTo>
                  <a:lnTo>
                    <a:pt x="10629" y="37134"/>
                  </a:lnTo>
                  <a:lnTo>
                    <a:pt x="10706" y="37515"/>
                  </a:lnTo>
                  <a:lnTo>
                    <a:pt x="10833" y="39103"/>
                  </a:lnTo>
                  <a:lnTo>
                    <a:pt x="11188" y="39243"/>
                  </a:lnTo>
                  <a:lnTo>
                    <a:pt x="11811" y="39471"/>
                  </a:lnTo>
                  <a:lnTo>
                    <a:pt x="13500" y="35687"/>
                  </a:lnTo>
                  <a:lnTo>
                    <a:pt x="13677" y="35229"/>
                  </a:lnTo>
                  <a:lnTo>
                    <a:pt x="14516" y="33007"/>
                  </a:lnTo>
                  <a:lnTo>
                    <a:pt x="15494" y="30784"/>
                  </a:lnTo>
                  <a:lnTo>
                    <a:pt x="16256" y="28536"/>
                  </a:lnTo>
                  <a:lnTo>
                    <a:pt x="16992" y="26339"/>
                  </a:lnTo>
                  <a:lnTo>
                    <a:pt x="17068" y="24028"/>
                  </a:lnTo>
                  <a:lnTo>
                    <a:pt x="17640" y="21793"/>
                  </a:lnTo>
                  <a:lnTo>
                    <a:pt x="18186" y="19723"/>
                  </a:lnTo>
                  <a:lnTo>
                    <a:pt x="18288" y="17780"/>
                  </a:lnTo>
                  <a:lnTo>
                    <a:pt x="18135" y="15659"/>
                  </a:lnTo>
                  <a:lnTo>
                    <a:pt x="16040" y="9702"/>
                  </a:lnTo>
                  <a:lnTo>
                    <a:pt x="15735" y="9347"/>
                  </a:lnTo>
                  <a:lnTo>
                    <a:pt x="15443" y="9017"/>
                  </a:lnTo>
                  <a:lnTo>
                    <a:pt x="15189" y="8547"/>
                  </a:lnTo>
                  <a:lnTo>
                    <a:pt x="14922" y="8255"/>
                  </a:lnTo>
                  <a:lnTo>
                    <a:pt x="6299" y="3086"/>
                  </a:lnTo>
                  <a:lnTo>
                    <a:pt x="3302" y="1244"/>
                  </a:lnTo>
                  <a:lnTo>
                    <a:pt x="2781" y="914"/>
                  </a:lnTo>
                  <a:lnTo>
                    <a:pt x="1892" y="711"/>
                  </a:lnTo>
                  <a:lnTo>
                    <a:pt x="1524" y="215"/>
                  </a:lnTo>
                  <a:lnTo>
                    <a:pt x="0" y="0"/>
                  </a:lnTo>
                  <a:close/>
                </a:path>
              </a:pathLst>
            </a:custGeom>
            <a:ln w="3175">
              <a:solidFill>
                <a:srgbClr val="4C803E"/>
              </a:solidFill>
            </a:ln>
          </p:spPr>
          <p:txBody>
            <a:bodyPr wrap="square" lIns="0" tIns="0" rIns="0" bIns="0" rtlCol="0"/>
            <a:lstStyle/>
            <a:p>
              <a:endParaRPr/>
            </a:p>
          </p:txBody>
        </p:sp>
        <p:sp>
          <p:nvSpPr>
            <p:cNvPr id="7138" name="object 566">
              <a:extLst>
                <a:ext uri="{FF2B5EF4-FFF2-40B4-BE49-F238E27FC236}">
                  <a16:creationId xmlns:a16="http://schemas.microsoft.com/office/drawing/2014/main" id="{40E654B4-93D7-45A8-AAA4-9FB6DD695CFA}"/>
                </a:ext>
              </a:extLst>
            </p:cNvPr>
            <p:cNvSpPr/>
            <p:nvPr/>
          </p:nvSpPr>
          <p:spPr>
            <a:xfrm>
              <a:off x="4124873" y="8326234"/>
              <a:ext cx="20825" cy="28917"/>
            </a:xfrm>
            <a:prstGeom prst="rect">
              <a:avLst/>
            </a:prstGeom>
            <a:blipFill>
              <a:blip r:embed="rId19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139" name="object 567">
              <a:extLst>
                <a:ext uri="{FF2B5EF4-FFF2-40B4-BE49-F238E27FC236}">
                  <a16:creationId xmlns:a16="http://schemas.microsoft.com/office/drawing/2014/main" id="{1C6A13C2-FF1B-46B5-90B2-765A1384F902}"/>
                </a:ext>
              </a:extLst>
            </p:cNvPr>
            <p:cNvSpPr/>
            <p:nvPr/>
          </p:nvSpPr>
          <p:spPr>
            <a:xfrm>
              <a:off x="4124780" y="8323449"/>
              <a:ext cx="20955" cy="31750"/>
            </a:xfrm>
            <a:custGeom>
              <a:avLst/>
              <a:gdLst/>
              <a:ahLst/>
              <a:cxnLst/>
              <a:rect l="l" t="t" r="r" b="b"/>
              <a:pathLst>
                <a:path w="20954" h="31750">
                  <a:moveTo>
                    <a:pt x="20916" y="31724"/>
                  </a:moveTo>
                  <a:lnTo>
                    <a:pt x="18008" y="19812"/>
                  </a:lnTo>
                  <a:lnTo>
                    <a:pt x="12788" y="11684"/>
                  </a:lnTo>
                  <a:lnTo>
                    <a:pt x="5283" y="0"/>
                  </a:lnTo>
                  <a:lnTo>
                    <a:pt x="1066" y="4724"/>
                  </a:lnTo>
                  <a:lnTo>
                    <a:pt x="533" y="4064"/>
                  </a:lnTo>
                  <a:lnTo>
                    <a:pt x="0" y="3403"/>
                  </a:lnTo>
                  <a:lnTo>
                    <a:pt x="2209" y="2870"/>
                  </a:lnTo>
                  <a:lnTo>
                    <a:pt x="2781" y="2882"/>
                  </a:lnTo>
                  <a:lnTo>
                    <a:pt x="3340" y="2895"/>
                  </a:lnTo>
                  <a:lnTo>
                    <a:pt x="6629" y="1384"/>
                  </a:lnTo>
                  <a:lnTo>
                    <a:pt x="12357" y="9702"/>
                  </a:lnTo>
                  <a:lnTo>
                    <a:pt x="18961" y="19342"/>
                  </a:lnTo>
                  <a:lnTo>
                    <a:pt x="20916" y="31724"/>
                  </a:lnTo>
                  <a:close/>
                </a:path>
              </a:pathLst>
            </a:custGeom>
            <a:ln w="3175">
              <a:solidFill>
                <a:srgbClr val="4C803E"/>
              </a:solidFill>
            </a:ln>
          </p:spPr>
          <p:txBody>
            <a:bodyPr wrap="square" lIns="0" tIns="0" rIns="0" bIns="0" rtlCol="0"/>
            <a:lstStyle/>
            <a:p>
              <a:endParaRPr/>
            </a:p>
          </p:txBody>
        </p:sp>
        <p:sp>
          <p:nvSpPr>
            <p:cNvPr id="7140" name="object 568">
              <a:extLst>
                <a:ext uri="{FF2B5EF4-FFF2-40B4-BE49-F238E27FC236}">
                  <a16:creationId xmlns:a16="http://schemas.microsoft.com/office/drawing/2014/main" id="{6EBE47FA-7F50-453D-80EF-94FEF6237B1D}"/>
                </a:ext>
              </a:extLst>
            </p:cNvPr>
            <p:cNvSpPr/>
            <p:nvPr/>
          </p:nvSpPr>
          <p:spPr>
            <a:xfrm>
              <a:off x="4131373" y="8308085"/>
              <a:ext cx="31419" cy="12572"/>
            </a:xfrm>
            <a:prstGeom prst="rect">
              <a:avLst/>
            </a:prstGeom>
            <a:blipFill>
              <a:blip r:embed="rId11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141" name="object 569">
              <a:extLst>
                <a:ext uri="{FF2B5EF4-FFF2-40B4-BE49-F238E27FC236}">
                  <a16:creationId xmlns:a16="http://schemas.microsoft.com/office/drawing/2014/main" id="{C0921074-1ED2-4825-85A2-A604D7E94080}"/>
                </a:ext>
              </a:extLst>
            </p:cNvPr>
            <p:cNvSpPr/>
            <p:nvPr/>
          </p:nvSpPr>
          <p:spPr>
            <a:xfrm>
              <a:off x="4131381" y="8307908"/>
              <a:ext cx="31750" cy="13335"/>
            </a:xfrm>
            <a:custGeom>
              <a:avLst/>
              <a:gdLst/>
              <a:ahLst/>
              <a:cxnLst/>
              <a:rect l="l" t="t" r="r" b="b"/>
              <a:pathLst>
                <a:path w="31750" h="13334">
                  <a:moveTo>
                    <a:pt x="0" y="9372"/>
                  </a:moveTo>
                  <a:lnTo>
                    <a:pt x="469" y="9537"/>
                  </a:lnTo>
                  <a:lnTo>
                    <a:pt x="889" y="9423"/>
                  </a:lnTo>
                  <a:lnTo>
                    <a:pt x="1384" y="9410"/>
                  </a:lnTo>
                  <a:lnTo>
                    <a:pt x="2006" y="9398"/>
                  </a:lnTo>
                  <a:lnTo>
                    <a:pt x="2768" y="9436"/>
                  </a:lnTo>
                  <a:lnTo>
                    <a:pt x="3352" y="9664"/>
                  </a:lnTo>
                  <a:lnTo>
                    <a:pt x="4483" y="10121"/>
                  </a:lnTo>
                  <a:lnTo>
                    <a:pt x="5575" y="10414"/>
                  </a:lnTo>
                  <a:lnTo>
                    <a:pt x="6819" y="10642"/>
                  </a:lnTo>
                  <a:lnTo>
                    <a:pt x="8102" y="10883"/>
                  </a:lnTo>
                  <a:lnTo>
                    <a:pt x="9410" y="11163"/>
                  </a:lnTo>
                  <a:lnTo>
                    <a:pt x="10718" y="11290"/>
                  </a:lnTo>
                  <a:lnTo>
                    <a:pt x="11391" y="11353"/>
                  </a:lnTo>
                  <a:lnTo>
                    <a:pt x="12153" y="11252"/>
                  </a:lnTo>
                  <a:lnTo>
                    <a:pt x="12814" y="11303"/>
                  </a:lnTo>
                  <a:lnTo>
                    <a:pt x="13385" y="11328"/>
                  </a:lnTo>
                  <a:lnTo>
                    <a:pt x="13931" y="11607"/>
                  </a:lnTo>
                  <a:lnTo>
                    <a:pt x="14503" y="11684"/>
                  </a:lnTo>
                  <a:lnTo>
                    <a:pt x="15976" y="11849"/>
                  </a:lnTo>
                  <a:lnTo>
                    <a:pt x="17640" y="11125"/>
                  </a:lnTo>
                  <a:lnTo>
                    <a:pt x="19113" y="10883"/>
                  </a:lnTo>
                  <a:lnTo>
                    <a:pt x="20472" y="10668"/>
                  </a:lnTo>
                  <a:lnTo>
                    <a:pt x="21869" y="10871"/>
                  </a:lnTo>
                  <a:lnTo>
                    <a:pt x="23190" y="11163"/>
                  </a:lnTo>
                  <a:lnTo>
                    <a:pt x="24650" y="11493"/>
                  </a:lnTo>
                  <a:lnTo>
                    <a:pt x="26136" y="11709"/>
                  </a:lnTo>
                  <a:lnTo>
                    <a:pt x="27571" y="11963"/>
                  </a:lnTo>
                  <a:lnTo>
                    <a:pt x="28194" y="12077"/>
                  </a:lnTo>
                  <a:lnTo>
                    <a:pt x="28778" y="12217"/>
                  </a:lnTo>
                  <a:lnTo>
                    <a:pt x="29387" y="12344"/>
                  </a:lnTo>
                  <a:lnTo>
                    <a:pt x="29692" y="12395"/>
                  </a:lnTo>
                  <a:lnTo>
                    <a:pt x="30835" y="12763"/>
                  </a:lnTo>
                  <a:lnTo>
                    <a:pt x="31051" y="12547"/>
                  </a:lnTo>
                  <a:lnTo>
                    <a:pt x="31407" y="12153"/>
                  </a:lnTo>
                  <a:lnTo>
                    <a:pt x="29298" y="9842"/>
                  </a:lnTo>
                  <a:lnTo>
                    <a:pt x="29032" y="9588"/>
                  </a:lnTo>
                  <a:lnTo>
                    <a:pt x="27736" y="8343"/>
                  </a:lnTo>
                  <a:lnTo>
                    <a:pt x="26492" y="6997"/>
                  </a:lnTo>
                  <a:lnTo>
                    <a:pt x="25171" y="5791"/>
                  </a:lnTo>
                  <a:lnTo>
                    <a:pt x="23863" y="4622"/>
                  </a:lnTo>
                  <a:lnTo>
                    <a:pt x="22275" y="3911"/>
                  </a:lnTo>
                  <a:lnTo>
                    <a:pt x="20891" y="2857"/>
                  </a:lnTo>
                  <a:lnTo>
                    <a:pt x="14020" y="0"/>
                  </a:lnTo>
                  <a:lnTo>
                    <a:pt x="12661" y="292"/>
                  </a:lnTo>
                  <a:lnTo>
                    <a:pt x="12306" y="368"/>
                  </a:lnTo>
                  <a:lnTo>
                    <a:pt x="11912" y="546"/>
                  </a:lnTo>
                  <a:lnTo>
                    <a:pt x="11569" y="660"/>
                  </a:lnTo>
                  <a:lnTo>
                    <a:pt x="11239" y="774"/>
                  </a:lnTo>
                  <a:lnTo>
                    <a:pt x="10833" y="812"/>
                  </a:lnTo>
                  <a:lnTo>
                    <a:pt x="10541" y="927"/>
                  </a:lnTo>
                  <a:lnTo>
                    <a:pt x="9893" y="1155"/>
                  </a:lnTo>
                  <a:lnTo>
                    <a:pt x="9118" y="1511"/>
                  </a:lnTo>
                  <a:lnTo>
                    <a:pt x="8521" y="1917"/>
                  </a:lnTo>
                  <a:lnTo>
                    <a:pt x="6210" y="3581"/>
                  </a:lnTo>
                  <a:lnTo>
                    <a:pt x="4178" y="5689"/>
                  </a:lnTo>
                  <a:lnTo>
                    <a:pt x="1930" y="7340"/>
                  </a:lnTo>
                  <a:lnTo>
                    <a:pt x="1536" y="7632"/>
                  </a:lnTo>
                  <a:lnTo>
                    <a:pt x="1117" y="8204"/>
                  </a:lnTo>
                  <a:lnTo>
                    <a:pt x="647" y="8331"/>
                  </a:lnTo>
                  <a:lnTo>
                    <a:pt x="0" y="9372"/>
                  </a:lnTo>
                  <a:close/>
                </a:path>
              </a:pathLst>
            </a:custGeom>
            <a:ln w="3175">
              <a:solidFill>
                <a:srgbClr val="4C803E"/>
              </a:solidFill>
            </a:ln>
          </p:spPr>
          <p:txBody>
            <a:bodyPr wrap="square" lIns="0" tIns="0" rIns="0" bIns="0" rtlCol="0"/>
            <a:lstStyle/>
            <a:p>
              <a:endParaRPr/>
            </a:p>
          </p:txBody>
        </p:sp>
        <p:sp>
          <p:nvSpPr>
            <p:cNvPr id="7142" name="object 570">
              <a:extLst>
                <a:ext uri="{FF2B5EF4-FFF2-40B4-BE49-F238E27FC236}">
                  <a16:creationId xmlns:a16="http://schemas.microsoft.com/office/drawing/2014/main" id="{B78ABB31-A953-4A47-AE80-FF79396E21A6}"/>
                </a:ext>
              </a:extLst>
            </p:cNvPr>
            <p:cNvSpPr/>
            <p:nvPr/>
          </p:nvSpPr>
          <p:spPr>
            <a:xfrm>
              <a:off x="4125836" y="8314727"/>
              <a:ext cx="27190" cy="8229"/>
            </a:xfrm>
            <a:prstGeom prst="rect">
              <a:avLst/>
            </a:prstGeom>
            <a:blipFill>
              <a:blip r:embed="rId194" cstate="print"/>
              <a:stretch>
                <a:fillRect/>
              </a:stretch>
            </a:blipFill>
          </p:spPr>
          <p:txBody>
            <a:bodyPr wrap="square" lIns="0" tIns="0" rIns="0" bIns="0" rtlCol="0"/>
            <a:lstStyle/>
            <a:p>
              <a:endParaRPr/>
            </a:p>
          </p:txBody>
        </p:sp>
        <p:sp>
          <p:nvSpPr>
            <p:cNvPr id="7143" name="object 571">
              <a:extLst>
                <a:ext uri="{FF2B5EF4-FFF2-40B4-BE49-F238E27FC236}">
                  <a16:creationId xmlns:a16="http://schemas.microsoft.com/office/drawing/2014/main" id="{B48F6121-1BAA-4080-BF63-4EB5796B1049}"/>
                </a:ext>
              </a:extLst>
            </p:cNvPr>
            <p:cNvSpPr/>
            <p:nvPr/>
          </p:nvSpPr>
          <p:spPr>
            <a:xfrm>
              <a:off x="4125841" y="8313799"/>
              <a:ext cx="27305" cy="9525"/>
            </a:xfrm>
            <a:custGeom>
              <a:avLst/>
              <a:gdLst/>
              <a:ahLst/>
              <a:cxnLst/>
              <a:rect l="l" t="t" r="r" b="b"/>
              <a:pathLst>
                <a:path w="27304" h="9525">
                  <a:moveTo>
                    <a:pt x="27190" y="2146"/>
                  </a:moveTo>
                  <a:lnTo>
                    <a:pt x="17932" y="838"/>
                  </a:lnTo>
                  <a:lnTo>
                    <a:pt x="10566" y="2285"/>
                  </a:lnTo>
                  <a:lnTo>
                    <a:pt x="0" y="4356"/>
                  </a:lnTo>
                  <a:lnTo>
                    <a:pt x="1968" y="8775"/>
                  </a:lnTo>
                  <a:lnTo>
                    <a:pt x="1333" y="8966"/>
                  </a:lnTo>
                  <a:lnTo>
                    <a:pt x="685" y="9169"/>
                  </a:lnTo>
                  <a:lnTo>
                    <a:pt x="1028" y="7404"/>
                  </a:lnTo>
                  <a:lnTo>
                    <a:pt x="1219" y="6997"/>
                  </a:lnTo>
                  <a:lnTo>
                    <a:pt x="1409" y="6591"/>
                  </a:lnTo>
                  <a:lnTo>
                    <a:pt x="1397" y="3784"/>
                  </a:lnTo>
                  <a:lnTo>
                    <a:pt x="9042" y="2019"/>
                  </a:lnTo>
                  <a:lnTo>
                    <a:pt x="17894" y="0"/>
                  </a:lnTo>
                  <a:lnTo>
                    <a:pt x="27190" y="2146"/>
                  </a:lnTo>
                  <a:close/>
                </a:path>
              </a:pathLst>
            </a:custGeom>
            <a:ln w="3175">
              <a:solidFill>
                <a:srgbClr val="4C803E"/>
              </a:solidFill>
            </a:ln>
          </p:spPr>
          <p:txBody>
            <a:bodyPr wrap="square" lIns="0" tIns="0" rIns="0" bIns="0" rtlCol="0"/>
            <a:lstStyle/>
            <a:p>
              <a:endParaRPr/>
            </a:p>
          </p:txBody>
        </p:sp>
        <p:sp>
          <p:nvSpPr>
            <p:cNvPr id="7144" name="object 572">
              <a:extLst>
                <a:ext uri="{FF2B5EF4-FFF2-40B4-BE49-F238E27FC236}">
                  <a16:creationId xmlns:a16="http://schemas.microsoft.com/office/drawing/2014/main" id="{9E103609-E785-4D61-9A41-41F7B18DB89F}"/>
                </a:ext>
              </a:extLst>
            </p:cNvPr>
            <p:cNvSpPr/>
            <p:nvPr/>
          </p:nvSpPr>
          <p:spPr>
            <a:xfrm>
              <a:off x="4132453" y="8317915"/>
              <a:ext cx="27419" cy="28829"/>
            </a:xfrm>
            <a:prstGeom prst="rect">
              <a:avLst/>
            </a:prstGeom>
            <a:blipFill>
              <a:blip r:embed="rId19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145" name="object 573">
              <a:extLst>
                <a:ext uri="{FF2B5EF4-FFF2-40B4-BE49-F238E27FC236}">
                  <a16:creationId xmlns:a16="http://schemas.microsoft.com/office/drawing/2014/main" id="{67DB5897-6574-4508-8AEC-9701CBCCE2B7}"/>
                </a:ext>
              </a:extLst>
            </p:cNvPr>
            <p:cNvSpPr/>
            <p:nvPr/>
          </p:nvSpPr>
          <p:spPr>
            <a:xfrm>
              <a:off x="4132444" y="8317895"/>
              <a:ext cx="27940" cy="29209"/>
            </a:xfrm>
            <a:custGeom>
              <a:avLst/>
              <a:gdLst/>
              <a:ahLst/>
              <a:cxnLst/>
              <a:rect l="l" t="t" r="r" b="b"/>
              <a:pathLst>
                <a:path w="27939" h="29209">
                  <a:moveTo>
                    <a:pt x="26415" y="28854"/>
                  </a:moveTo>
                  <a:lnTo>
                    <a:pt x="26581" y="28117"/>
                  </a:lnTo>
                  <a:lnTo>
                    <a:pt x="26479" y="27254"/>
                  </a:lnTo>
                  <a:lnTo>
                    <a:pt x="26504" y="26504"/>
                  </a:lnTo>
                  <a:lnTo>
                    <a:pt x="26542" y="25285"/>
                  </a:lnTo>
                  <a:lnTo>
                    <a:pt x="26720" y="24117"/>
                  </a:lnTo>
                  <a:lnTo>
                    <a:pt x="26796" y="22885"/>
                  </a:lnTo>
                  <a:lnTo>
                    <a:pt x="26898" y="20840"/>
                  </a:lnTo>
                  <a:lnTo>
                    <a:pt x="27419" y="18719"/>
                  </a:lnTo>
                  <a:lnTo>
                    <a:pt x="27063" y="16725"/>
                  </a:lnTo>
                  <a:lnTo>
                    <a:pt x="26898" y="15735"/>
                  </a:lnTo>
                  <a:lnTo>
                    <a:pt x="26555" y="15024"/>
                  </a:lnTo>
                  <a:lnTo>
                    <a:pt x="26149" y="14135"/>
                  </a:lnTo>
                  <a:lnTo>
                    <a:pt x="25780" y="13360"/>
                  </a:lnTo>
                  <a:lnTo>
                    <a:pt x="25666" y="12598"/>
                  </a:lnTo>
                  <a:lnTo>
                    <a:pt x="25450" y="11760"/>
                  </a:lnTo>
                  <a:lnTo>
                    <a:pt x="23533" y="7150"/>
                  </a:lnTo>
                  <a:lnTo>
                    <a:pt x="22758" y="6121"/>
                  </a:lnTo>
                  <a:lnTo>
                    <a:pt x="22148" y="5270"/>
                  </a:lnTo>
                  <a:lnTo>
                    <a:pt x="21526" y="4394"/>
                  </a:lnTo>
                  <a:lnTo>
                    <a:pt x="20954" y="3492"/>
                  </a:lnTo>
                  <a:lnTo>
                    <a:pt x="20180" y="2260"/>
                  </a:lnTo>
                  <a:lnTo>
                    <a:pt x="19215" y="1943"/>
                  </a:lnTo>
                  <a:lnTo>
                    <a:pt x="18084" y="1371"/>
                  </a:lnTo>
                  <a:lnTo>
                    <a:pt x="17284" y="965"/>
                  </a:lnTo>
                  <a:lnTo>
                    <a:pt x="16522" y="571"/>
                  </a:lnTo>
                  <a:lnTo>
                    <a:pt x="15646" y="317"/>
                  </a:lnTo>
                  <a:lnTo>
                    <a:pt x="14643" y="25"/>
                  </a:lnTo>
                  <a:lnTo>
                    <a:pt x="13538" y="152"/>
                  </a:lnTo>
                  <a:lnTo>
                    <a:pt x="12496" y="139"/>
                  </a:lnTo>
                  <a:lnTo>
                    <a:pt x="11645" y="126"/>
                  </a:lnTo>
                  <a:lnTo>
                    <a:pt x="10820" y="0"/>
                  </a:lnTo>
                  <a:lnTo>
                    <a:pt x="9956" y="25"/>
                  </a:lnTo>
                  <a:lnTo>
                    <a:pt x="9347" y="50"/>
                  </a:lnTo>
                  <a:lnTo>
                    <a:pt x="8661" y="342"/>
                  </a:lnTo>
                  <a:lnTo>
                    <a:pt x="8000" y="431"/>
                  </a:lnTo>
                  <a:lnTo>
                    <a:pt x="6705" y="622"/>
                  </a:lnTo>
                  <a:lnTo>
                    <a:pt x="5397" y="939"/>
                  </a:lnTo>
                  <a:lnTo>
                    <a:pt x="4089" y="1041"/>
                  </a:lnTo>
                  <a:lnTo>
                    <a:pt x="3200" y="1117"/>
                  </a:lnTo>
                  <a:lnTo>
                    <a:pt x="2628" y="1320"/>
                  </a:lnTo>
                  <a:lnTo>
                    <a:pt x="1765" y="1676"/>
                  </a:lnTo>
                  <a:lnTo>
                    <a:pt x="1206" y="1904"/>
                  </a:lnTo>
                  <a:lnTo>
                    <a:pt x="546" y="1803"/>
                  </a:lnTo>
                  <a:lnTo>
                    <a:pt x="0" y="2197"/>
                  </a:lnTo>
                  <a:lnTo>
                    <a:pt x="1117" y="2946"/>
                  </a:lnTo>
                  <a:lnTo>
                    <a:pt x="2616" y="2806"/>
                  </a:lnTo>
                  <a:lnTo>
                    <a:pt x="3619" y="3682"/>
                  </a:lnTo>
                  <a:lnTo>
                    <a:pt x="4114" y="4102"/>
                  </a:lnTo>
                  <a:lnTo>
                    <a:pt x="4356" y="4749"/>
                  </a:lnTo>
                  <a:lnTo>
                    <a:pt x="4787" y="5219"/>
                  </a:lnTo>
                  <a:lnTo>
                    <a:pt x="5283" y="5740"/>
                  </a:lnTo>
                  <a:lnTo>
                    <a:pt x="5778" y="6197"/>
                  </a:lnTo>
                  <a:lnTo>
                    <a:pt x="6324" y="6654"/>
                  </a:lnTo>
                  <a:lnTo>
                    <a:pt x="7518" y="7632"/>
                  </a:lnTo>
                  <a:lnTo>
                    <a:pt x="8521" y="8851"/>
                  </a:lnTo>
                  <a:lnTo>
                    <a:pt x="9588" y="9982"/>
                  </a:lnTo>
                  <a:lnTo>
                    <a:pt x="10871" y="11341"/>
                  </a:lnTo>
                  <a:lnTo>
                    <a:pt x="12306" y="12611"/>
                  </a:lnTo>
                  <a:lnTo>
                    <a:pt x="13614" y="13957"/>
                  </a:lnTo>
                  <a:lnTo>
                    <a:pt x="14757" y="15163"/>
                  </a:lnTo>
                  <a:lnTo>
                    <a:pt x="15836" y="16319"/>
                  </a:lnTo>
                  <a:lnTo>
                    <a:pt x="17246" y="17094"/>
                  </a:lnTo>
                  <a:lnTo>
                    <a:pt x="22263" y="22821"/>
                  </a:lnTo>
                  <a:lnTo>
                    <a:pt x="23190" y="23990"/>
                  </a:lnTo>
                  <a:lnTo>
                    <a:pt x="23685" y="24599"/>
                  </a:lnTo>
                  <a:lnTo>
                    <a:pt x="24422" y="24815"/>
                  </a:lnTo>
                  <a:lnTo>
                    <a:pt x="24879" y="25438"/>
                  </a:lnTo>
                  <a:lnTo>
                    <a:pt x="25095" y="25755"/>
                  </a:lnTo>
                  <a:lnTo>
                    <a:pt x="25679" y="27419"/>
                  </a:lnTo>
                  <a:lnTo>
                    <a:pt x="26415" y="28854"/>
                  </a:lnTo>
                  <a:close/>
                </a:path>
              </a:pathLst>
            </a:custGeom>
            <a:ln w="3175">
              <a:solidFill>
                <a:srgbClr val="4C803E"/>
              </a:solidFill>
            </a:ln>
          </p:spPr>
          <p:txBody>
            <a:bodyPr wrap="square" lIns="0" tIns="0" rIns="0" bIns="0" rtlCol="0"/>
            <a:lstStyle/>
            <a:p>
              <a:endParaRPr/>
            </a:p>
          </p:txBody>
        </p:sp>
        <p:sp>
          <p:nvSpPr>
            <p:cNvPr id="7146" name="object 574">
              <a:extLst>
                <a:ext uri="{FF2B5EF4-FFF2-40B4-BE49-F238E27FC236}">
                  <a16:creationId xmlns:a16="http://schemas.microsoft.com/office/drawing/2014/main" id="{351AAA20-FE77-45BD-8424-81FE54AC8B7E}"/>
                </a:ext>
              </a:extLst>
            </p:cNvPr>
            <p:cNvSpPr/>
            <p:nvPr/>
          </p:nvSpPr>
          <p:spPr>
            <a:xfrm>
              <a:off x="4126445" y="8319795"/>
              <a:ext cx="31381" cy="22517"/>
            </a:xfrm>
            <a:prstGeom prst="rect">
              <a:avLst/>
            </a:prstGeom>
            <a:blipFill>
              <a:blip r:embed="rId19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147" name="object 575">
              <a:extLst>
                <a:ext uri="{FF2B5EF4-FFF2-40B4-BE49-F238E27FC236}">
                  <a16:creationId xmlns:a16="http://schemas.microsoft.com/office/drawing/2014/main" id="{362FE19F-70FF-4CDF-B470-C220243DBADF}"/>
                </a:ext>
              </a:extLst>
            </p:cNvPr>
            <p:cNvSpPr/>
            <p:nvPr/>
          </p:nvSpPr>
          <p:spPr>
            <a:xfrm>
              <a:off x="4126441" y="8319594"/>
              <a:ext cx="31750" cy="22860"/>
            </a:xfrm>
            <a:custGeom>
              <a:avLst/>
              <a:gdLst/>
              <a:ahLst/>
              <a:cxnLst/>
              <a:rect l="l" t="t" r="r" b="b"/>
              <a:pathLst>
                <a:path w="31750" h="22859">
                  <a:moveTo>
                    <a:pt x="31394" y="22720"/>
                  </a:moveTo>
                  <a:lnTo>
                    <a:pt x="25857" y="12179"/>
                  </a:lnTo>
                  <a:lnTo>
                    <a:pt x="25145" y="11417"/>
                  </a:lnTo>
                  <a:lnTo>
                    <a:pt x="24460" y="10477"/>
                  </a:lnTo>
                  <a:lnTo>
                    <a:pt x="23660" y="9867"/>
                  </a:lnTo>
                  <a:lnTo>
                    <a:pt x="22517" y="8991"/>
                  </a:lnTo>
                  <a:lnTo>
                    <a:pt x="21501" y="8191"/>
                  </a:lnTo>
                  <a:lnTo>
                    <a:pt x="20459" y="7213"/>
                  </a:lnTo>
                  <a:lnTo>
                    <a:pt x="19088" y="5918"/>
                  </a:lnTo>
                  <a:lnTo>
                    <a:pt x="17310" y="4864"/>
                  </a:lnTo>
                  <a:lnTo>
                    <a:pt x="15786" y="3911"/>
                  </a:lnTo>
                  <a:lnTo>
                    <a:pt x="14363" y="3022"/>
                  </a:lnTo>
                  <a:lnTo>
                    <a:pt x="12801" y="2578"/>
                  </a:lnTo>
                  <a:lnTo>
                    <a:pt x="11353" y="1854"/>
                  </a:lnTo>
                  <a:lnTo>
                    <a:pt x="10236" y="1295"/>
                  </a:lnTo>
                  <a:lnTo>
                    <a:pt x="8877" y="749"/>
                  </a:lnTo>
                  <a:lnTo>
                    <a:pt x="7645" y="495"/>
                  </a:lnTo>
                  <a:lnTo>
                    <a:pt x="6248" y="203"/>
                  </a:lnTo>
                  <a:lnTo>
                    <a:pt x="76" y="2870"/>
                  </a:lnTo>
                  <a:lnTo>
                    <a:pt x="0" y="3162"/>
                  </a:lnTo>
                  <a:lnTo>
                    <a:pt x="419" y="3860"/>
                  </a:lnTo>
                  <a:lnTo>
                    <a:pt x="444" y="4203"/>
                  </a:lnTo>
                  <a:lnTo>
                    <a:pt x="1079" y="4051"/>
                  </a:lnTo>
                  <a:lnTo>
                    <a:pt x="1295" y="2984"/>
                  </a:lnTo>
                  <a:lnTo>
                    <a:pt x="1803" y="2705"/>
                  </a:lnTo>
                  <a:lnTo>
                    <a:pt x="3174" y="1346"/>
                  </a:lnTo>
                  <a:lnTo>
                    <a:pt x="4737" y="1143"/>
                  </a:lnTo>
                  <a:lnTo>
                    <a:pt x="6324" y="939"/>
                  </a:lnTo>
                  <a:lnTo>
                    <a:pt x="31394" y="22720"/>
                  </a:lnTo>
                  <a:close/>
                </a:path>
              </a:pathLst>
            </a:custGeom>
            <a:ln w="3175">
              <a:solidFill>
                <a:srgbClr val="4C803E"/>
              </a:solidFill>
            </a:ln>
          </p:spPr>
          <p:txBody>
            <a:bodyPr wrap="square" lIns="0" tIns="0" rIns="0" bIns="0" rtlCol="0"/>
            <a:lstStyle/>
            <a:p>
              <a:endParaRPr/>
            </a:p>
          </p:txBody>
        </p:sp>
        <p:sp>
          <p:nvSpPr>
            <p:cNvPr id="7148" name="object 576">
              <a:extLst>
                <a:ext uri="{FF2B5EF4-FFF2-40B4-BE49-F238E27FC236}">
                  <a16:creationId xmlns:a16="http://schemas.microsoft.com/office/drawing/2014/main" id="{0BCACCF8-0E88-4849-8D8C-736DE834D24D}"/>
                </a:ext>
              </a:extLst>
            </p:cNvPr>
            <p:cNvSpPr/>
            <p:nvPr/>
          </p:nvSpPr>
          <p:spPr>
            <a:xfrm>
              <a:off x="3996184" y="8304555"/>
              <a:ext cx="15987" cy="15176"/>
            </a:xfrm>
            <a:prstGeom prst="rect">
              <a:avLst/>
            </a:prstGeom>
            <a:blipFill>
              <a:blip r:embed="rId16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149" name="object 577">
              <a:extLst>
                <a:ext uri="{FF2B5EF4-FFF2-40B4-BE49-F238E27FC236}">
                  <a16:creationId xmlns:a16="http://schemas.microsoft.com/office/drawing/2014/main" id="{96FB62AB-A936-413A-BEF4-FC6E980D73CA}"/>
                </a:ext>
              </a:extLst>
            </p:cNvPr>
            <p:cNvSpPr/>
            <p:nvPr/>
          </p:nvSpPr>
          <p:spPr>
            <a:xfrm>
              <a:off x="3996132" y="8304474"/>
              <a:ext cx="16510" cy="15875"/>
            </a:xfrm>
            <a:custGeom>
              <a:avLst/>
              <a:gdLst/>
              <a:ahLst/>
              <a:cxnLst/>
              <a:rect l="l" t="t" r="r" b="b"/>
              <a:pathLst>
                <a:path w="16510" h="15875">
                  <a:moveTo>
                    <a:pt x="241" y="15265"/>
                  </a:moveTo>
                  <a:lnTo>
                    <a:pt x="546" y="15176"/>
                  </a:lnTo>
                  <a:lnTo>
                    <a:pt x="673" y="14897"/>
                  </a:lnTo>
                  <a:lnTo>
                    <a:pt x="901" y="14668"/>
                  </a:lnTo>
                  <a:lnTo>
                    <a:pt x="1168" y="14363"/>
                  </a:lnTo>
                  <a:lnTo>
                    <a:pt x="1536" y="14058"/>
                  </a:lnTo>
                  <a:lnTo>
                    <a:pt x="1917" y="13982"/>
                  </a:lnTo>
                  <a:lnTo>
                    <a:pt x="2667" y="13842"/>
                  </a:lnTo>
                  <a:lnTo>
                    <a:pt x="3314" y="13576"/>
                  </a:lnTo>
                  <a:lnTo>
                    <a:pt x="4000" y="13195"/>
                  </a:lnTo>
                  <a:lnTo>
                    <a:pt x="4711" y="12814"/>
                  </a:lnTo>
                  <a:lnTo>
                    <a:pt x="5435" y="12445"/>
                  </a:lnTo>
                  <a:lnTo>
                    <a:pt x="6108" y="11950"/>
                  </a:lnTo>
                  <a:lnTo>
                    <a:pt x="6438" y="11696"/>
                  </a:lnTo>
                  <a:lnTo>
                    <a:pt x="6743" y="11264"/>
                  </a:lnTo>
                  <a:lnTo>
                    <a:pt x="7061" y="10998"/>
                  </a:lnTo>
                  <a:lnTo>
                    <a:pt x="7340" y="10769"/>
                  </a:lnTo>
                  <a:lnTo>
                    <a:pt x="7734" y="10744"/>
                  </a:lnTo>
                  <a:lnTo>
                    <a:pt x="8026" y="10540"/>
                  </a:lnTo>
                  <a:lnTo>
                    <a:pt x="8788" y="10007"/>
                  </a:lnTo>
                  <a:lnTo>
                    <a:pt x="9169" y="8635"/>
                  </a:lnTo>
                  <a:lnTo>
                    <a:pt x="9728" y="7759"/>
                  </a:lnTo>
                  <a:lnTo>
                    <a:pt x="10223" y="6946"/>
                  </a:lnTo>
                  <a:lnTo>
                    <a:pt x="10972" y="6489"/>
                  </a:lnTo>
                  <a:lnTo>
                    <a:pt x="11734" y="6121"/>
                  </a:lnTo>
                  <a:lnTo>
                    <a:pt x="12560" y="5727"/>
                  </a:lnTo>
                  <a:lnTo>
                    <a:pt x="13347" y="5219"/>
                  </a:lnTo>
                  <a:lnTo>
                    <a:pt x="14135" y="4775"/>
                  </a:lnTo>
                  <a:lnTo>
                    <a:pt x="14478" y="4584"/>
                  </a:lnTo>
                  <a:lnTo>
                    <a:pt x="14808" y="4432"/>
                  </a:lnTo>
                  <a:lnTo>
                    <a:pt x="15163" y="4254"/>
                  </a:lnTo>
                  <a:lnTo>
                    <a:pt x="15328" y="4165"/>
                  </a:lnTo>
                  <a:lnTo>
                    <a:pt x="16027" y="3949"/>
                  </a:lnTo>
                  <a:lnTo>
                    <a:pt x="16014" y="3670"/>
                  </a:lnTo>
                  <a:lnTo>
                    <a:pt x="15989" y="3174"/>
                  </a:lnTo>
                  <a:lnTo>
                    <a:pt x="13830" y="2209"/>
                  </a:lnTo>
                  <a:lnTo>
                    <a:pt x="13589" y="2120"/>
                  </a:lnTo>
                  <a:lnTo>
                    <a:pt x="12357" y="1676"/>
                  </a:lnTo>
                  <a:lnTo>
                    <a:pt x="11099" y="1117"/>
                  </a:lnTo>
                  <a:lnTo>
                    <a:pt x="9880" y="723"/>
                  </a:lnTo>
                  <a:lnTo>
                    <a:pt x="8686" y="342"/>
                  </a:lnTo>
                  <a:lnTo>
                    <a:pt x="7594" y="482"/>
                  </a:lnTo>
                  <a:lnTo>
                    <a:pt x="6426" y="228"/>
                  </a:lnTo>
                  <a:lnTo>
                    <a:pt x="5334" y="0"/>
                  </a:lnTo>
                  <a:lnTo>
                    <a:pt x="4406" y="63"/>
                  </a:lnTo>
                  <a:lnTo>
                    <a:pt x="3454" y="355"/>
                  </a:lnTo>
                  <a:lnTo>
                    <a:pt x="1143" y="2412"/>
                  </a:lnTo>
                  <a:lnTo>
                    <a:pt x="1054" y="2666"/>
                  </a:lnTo>
                  <a:lnTo>
                    <a:pt x="965" y="2920"/>
                  </a:lnTo>
                  <a:lnTo>
                    <a:pt x="800" y="3149"/>
                  </a:lnTo>
                  <a:lnTo>
                    <a:pt x="723" y="3365"/>
                  </a:lnTo>
                  <a:lnTo>
                    <a:pt x="546" y="3860"/>
                  </a:lnTo>
                  <a:lnTo>
                    <a:pt x="368" y="4508"/>
                  </a:lnTo>
                  <a:lnTo>
                    <a:pt x="304" y="5130"/>
                  </a:lnTo>
                  <a:lnTo>
                    <a:pt x="114" y="7569"/>
                  </a:lnTo>
                  <a:lnTo>
                    <a:pt x="254" y="10274"/>
                  </a:lnTo>
                  <a:lnTo>
                    <a:pt x="76" y="12674"/>
                  </a:lnTo>
                  <a:lnTo>
                    <a:pt x="50" y="13093"/>
                  </a:lnTo>
                  <a:lnTo>
                    <a:pt x="139" y="13779"/>
                  </a:lnTo>
                  <a:lnTo>
                    <a:pt x="0" y="14096"/>
                  </a:lnTo>
                  <a:lnTo>
                    <a:pt x="241" y="15265"/>
                  </a:lnTo>
                  <a:close/>
                </a:path>
              </a:pathLst>
            </a:custGeom>
            <a:ln w="3175">
              <a:solidFill>
                <a:srgbClr val="4C803E"/>
              </a:solidFill>
            </a:ln>
          </p:spPr>
          <p:txBody>
            <a:bodyPr wrap="square" lIns="0" tIns="0" rIns="0" bIns="0" rtlCol="0"/>
            <a:lstStyle/>
            <a:p>
              <a:endParaRPr/>
            </a:p>
          </p:txBody>
        </p:sp>
        <p:sp>
          <p:nvSpPr>
            <p:cNvPr id="7150" name="object 578">
              <a:extLst>
                <a:ext uri="{FF2B5EF4-FFF2-40B4-BE49-F238E27FC236}">
                  <a16:creationId xmlns:a16="http://schemas.microsoft.com/office/drawing/2014/main" id="{8694B369-B593-43A9-983E-7D0F0462DA10}"/>
                </a:ext>
              </a:extLst>
            </p:cNvPr>
            <p:cNvSpPr/>
            <p:nvPr/>
          </p:nvSpPr>
          <p:spPr>
            <a:xfrm>
              <a:off x="3994302" y="8308685"/>
              <a:ext cx="11248" cy="18019"/>
            </a:xfrm>
            <a:prstGeom prst="rect">
              <a:avLst/>
            </a:prstGeom>
            <a:blipFill>
              <a:blip r:embed="rId13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151" name="object 579">
              <a:extLst>
                <a:ext uri="{FF2B5EF4-FFF2-40B4-BE49-F238E27FC236}">
                  <a16:creationId xmlns:a16="http://schemas.microsoft.com/office/drawing/2014/main" id="{031767C3-96B9-4D06-AD09-59E38919C004}"/>
                </a:ext>
              </a:extLst>
            </p:cNvPr>
            <p:cNvSpPr/>
            <p:nvPr/>
          </p:nvSpPr>
          <p:spPr>
            <a:xfrm>
              <a:off x="3994305" y="8308685"/>
              <a:ext cx="11430" cy="18415"/>
            </a:xfrm>
            <a:custGeom>
              <a:avLst/>
              <a:gdLst/>
              <a:ahLst/>
              <a:cxnLst/>
              <a:rect l="l" t="t" r="r" b="b"/>
              <a:pathLst>
                <a:path w="11429" h="18415">
                  <a:moveTo>
                    <a:pt x="11252" y="0"/>
                  </a:moveTo>
                  <a:lnTo>
                    <a:pt x="6350" y="3149"/>
                  </a:lnTo>
                  <a:lnTo>
                    <a:pt x="3746" y="7734"/>
                  </a:lnTo>
                  <a:lnTo>
                    <a:pt x="0" y="14325"/>
                  </a:lnTo>
                  <a:lnTo>
                    <a:pt x="3136" y="17119"/>
                  </a:lnTo>
                  <a:lnTo>
                    <a:pt x="2946" y="17576"/>
                  </a:lnTo>
                  <a:lnTo>
                    <a:pt x="2768" y="18033"/>
                  </a:lnTo>
                  <a:lnTo>
                    <a:pt x="2019" y="16408"/>
                  </a:lnTo>
                  <a:lnTo>
                    <a:pt x="1892" y="15976"/>
                  </a:lnTo>
                  <a:lnTo>
                    <a:pt x="1778" y="15544"/>
                  </a:lnTo>
                  <a:lnTo>
                    <a:pt x="330" y="13195"/>
                  </a:lnTo>
                  <a:lnTo>
                    <a:pt x="2921" y="8229"/>
                  </a:lnTo>
                  <a:lnTo>
                    <a:pt x="5918" y="2463"/>
                  </a:lnTo>
                  <a:lnTo>
                    <a:pt x="11252" y="0"/>
                  </a:lnTo>
                  <a:close/>
                </a:path>
              </a:pathLst>
            </a:custGeom>
            <a:ln w="3175">
              <a:solidFill>
                <a:srgbClr val="4C803E"/>
              </a:solidFill>
            </a:ln>
          </p:spPr>
          <p:txBody>
            <a:bodyPr wrap="square" lIns="0" tIns="0" rIns="0" bIns="0" rtlCol="0"/>
            <a:lstStyle/>
            <a:p>
              <a:endParaRPr/>
            </a:p>
          </p:txBody>
        </p:sp>
        <p:sp>
          <p:nvSpPr>
            <p:cNvPr id="7152" name="object 580">
              <a:extLst>
                <a:ext uri="{FF2B5EF4-FFF2-40B4-BE49-F238E27FC236}">
                  <a16:creationId xmlns:a16="http://schemas.microsoft.com/office/drawing/2014/main" id="{2718BD4F-7330-41E6-912C-10E12FE66AD1}"/>
                </a:ext>
              </a:extLst>
            </p:cNvPr>
            <p:cNvSpPr/>
            <p:nvPr/>
          </p:nvSpPr>
          <p:spPr>
            <a:xfrm>
              <a:off x="3998417" y="8350745"/>
              <a:ext cx="25120" cy="49250"/>
            </a:xfrm>
            <a:prstGeom prst="rect">
              <a:avLst/>
            </a:prstGeom>
            <a:blipFill>
              <a:blip r:embed="rId19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153" name="object 581">
              <a:extLst>
                <a:ext uri="{FF2B5EF4-FFF2-40B4-BE49-F238E27FC236}">
                  <a16:creationId xmlns:a16="http://schemas.microsoft.com/office/drawing/2014/main" id="{868B22FD-C7A4-4407-8D86-E4FCC6471375}"/>
                </a:ext>
              </a:extLst>
            </p:cNvPr>
            <p:cNvSpPr/>
            <p:nvPr/>
          </p:nvSpPr>
          <p:spPr>
            <a:xfrm>
              <a:off x="3998419" y="8350751"/>
              <a:ext cx="25400" cy="49530"/>
            </a:xfrm>
            <a:custGeom>
              <a:avLst/>
              <a:gdLst/>
              <a:ahLst/>
              <a:cxnLst/>
              <a:rect l="l" t="t" r="r" b="b"/>
              <a:pathLst>
                <a:path w="25400" h="49529">
                  <a:moveTo>
                    <a:pt x="5664" y="0"/>
                  </a:moveTo>
                  <a:lnTo>
                    <a:pt x="5880" y="406"/>
                  </a:lnTo>
                  <a:lnTo>
                    <a:pt x="6248" y="736"/>
                  </a:lnTo>
                  <a:lnTo>
                    <a:pt x="6464" y="1143"/>
                  </a:lnTo>
                  <a:lnTo>
                    <a:pt x="6718" y="1612"/>
                  </a:lnTo>
                  <a:lnTo>
                    <a:pt x="6769" y="2108"/>
                  </a:lnTo>
                  <a:lnTo>
                    <a:pt x="6934" y="2616"/>
                  </a:lnTo>
                  <a:lnTo>
                    <a:pt x="7226" y="3556"/>
                  </a:lnTo>
                  <a:lnTo>
                    <a:pt x="7696" y="4406"/>
                  </a:lnTo>
                  <a:lnTo>
                    <a:pt x="8229" y="5219"/>
                  </a:lnTo>
                  <a:lnTo>
                    <a:pt x="8712" y="5981"/>
                  </a:lnTo>
                  <a:lnTo>
                    <a:pt x="9309" y="6731"/>
                  </a:lnTo>
                  <a:lnTo>
                    <a:pt x="9702" y="7556"/>
                  </a:lnTo>
                  <a:lnTo>
                    <a:pt x="10261" y="8686"/>
                  </a:lnTo>
                  <a:lnTo>
                    <a:pt x="16738" y="18580"/>
                  </a:lnTo>
                  <a:lnTo>
                    <a:pt x="17716" y="20726"/>
                  </a:lnTo>
                  <a:lnTo>
                    <a:pt x="18707" y="23101"/>
                  </a:lnTo>
                  <a:lnTo>
                    <a:pt x="19850" y="25844"/>
                  </a:lnTo>
                  <a:lnTo>
                    <a:pt x="19837" y="28841"/>
                  </a:lnTo>
                  <a:lnTo>
                    <a:pt x="20612" y="31661"/>
                  </a:lnTo>
                  <a:lnTo>
                    <a:pt x="20904" y="32677"/>
                  </a:lnTo>
                  <a:lnTo>
                    <a:pt x="21424" y="33578"/>
                  </a:lnTo>
                  <a:lnTo>
                    <a:pt x="21577" y="34632"/>
                  </a:lnTo>
                  <a:lnTo>
                    <a:pt x="21831" y="36385"/>
                  </a:lnTo>
                  <a:lnTo>
                    <a:pt x="21856" y="38036"/>
                  </a:lnTo>
                  <a:lnTo>
                    <a:pt x="22390" y="39763"/>
                  </a:lnTo>
                  <a:lnTo>
                    <a:pt x="22758" y="40919"/>
                  </a:lnTo>
                  <a:lnTo>
                    <a:pt x="23177" y="42037"/>
                  </a:lnTo>
                  <a:lnTo>
                    <a:pt x="23520" y="43192"/>
                  </a:lnTo>
                  <a:lnTo>
                    <a:pt x="23761" y="43954"/>
                  </a:lnTo>
                  <a:lnTo>
                    <a:pt x="24193" y="44665"/>
                  </a:lnTo>
                  <a:lnTo>
                    <a:pt x="24371" y="45440"/>
                  </a:lnTo>
                  <a:lnTo>
                    <a:pt x="24485" y="45986"/>
                  </a:lnTo>
                  <a:lnTo>
                    <a:pt x="25107" y="47752"/>
                  </a:lnTo>
                  <a:lnTo>
                    <a:pt x="24815" y="48260"/>
                  </a:lnTo>
                  <a:lnTo>
                    <a:pt x="24231" y="49250"/>
                  </a:lnTo>
                  <a:lnTo>
                    <a:pt x="22186" y="47053"/>
                  </a:lnTo>
                  <a:lnTo>
                    <a:pt x="21704" y="46583"/>
                  </a:lnTo>
                  <a:lnTo>
                    <a:pt x="20485" y="45402"/>
                  </a:lnTo>
                  <a:lnTo>
                    <a:pt x="19113" y="44399"/>
                  </a:lnTo>
                  <a:lnTo>
                    <a:pt x="17792" y="43345"/>
                  </a:lnTo>
                  <a:lnTo>
                    <a:pt x="16548" y="42367"/>
                  </a:lnTo>
                  <a:lnTo>
                    <a:pt x="15189" y="41554"/>
                  </a:lnTo>
                  <a:lnTo>
                    <a:pt x="13919" y="40601"/>
                  </a:lnTo>
                  <a:lnTo>
                    <a:pt x="13004" y="39903"/>
                  </a:lnTo>
                  <a:lnTo>
                    <a:pt x="12103" y="39636"/>
                  </a:lnTo>
                  <a:lnTo>
                    <a:pt x="11099" y="39141"/>
                  </a:lnTo>
                  <a:lnTo>
                    <a:pt x="9347" y="38290"/>
                  </a:lnTo>
                  <a:lnTo>
                    <a:pt x="8293" y="36703"/>
                  </a:lnTo>
                  <a:lnTo>
                    <a:pt x="7264" y="35115"/>
                  </a:lnTo>
                  <a:lnTo>
                    <a:pt x="6769" y="34353"/>
                  </a:lnTo>
                  <a:lnTo>
                    <a:pt x="6248" y="33883"/>
                  </a:lnTo>
                  <a:lnTo>
                    <a:pt x="5651" y="33210"/>
                  </a:lnTo>
                  <a:lnTo>
                    <a:pt x="4864" y="32296"/>
                  </a:lnTo>
                  <a:lnTo>
                    <a:pt x="4457" y="31292"/>
                  </a:lnTo>
                  <a:lnTo>
                    <a:pt x="3822" y="30327"/>
                  </a:lnTo>
                  <a:lnTo>
                    <a:pt x="2463" y="28257"/>
                  </a:lnTo>
                  <a:lnTo>
                    <a:pt x="1447" y="26377"/>
                  </a:lnTo>
                  <a:lnTo>
                    <a:pt x="901" y="23952"/>
                  </a:lnTo>
                  <a:lnTo>
                    <a:pt x="673" y="22885"/>
                  </a:lnTo>
                  <a:lnTo>
                    <a:pt x="279" y="21869"/>
                  </a:lnTo>
                  <a:lnTo>
                    <a:pt x="152" y="20789"/>
                  </a:lnTo>
                  <a:lnTo>
                    <a:pt x="0" y="19456"/>
                  </a:lnTo>
                  <a:lnTo>
                    <a:pt x="152" y="18059"/>
                  </a:lnTo>
                  <a:lnTo>
                    <a:pt x="177" y="16725"/>
                  </a:lnTo>
                  <a:lnTo>
                    <a:pt x="215" y="14503"/>
                  </a:lnTo>
                  <a:lnTo>
                    <a:pt x="393" y="12217"/>
                  </a:lnTo>
                  <a:lnTo>
                    <a:pt x="952" y="10083"/>
                  </a:lnTo>
                  <a:lnTo>
                    <a:pt x="1752" y="7073"/>
                  </a:lnTo>
                  <a:lnTo>
                    <a:pt x="1892" y="3213"/>
                  </a:lnTo>
                  <a:lnTo>
                    <a:pt x="4216" y="977"/>
                  </a:lnTo>
                  <a:lnTo>
                    <a:pt x="5664" y="0"/>
                  </a:lnTo>
                  <a:close/>
                </a:path>
              </a:pathLst>
            </a:custGeom>
            <a:ln w="3175">
              <a:solidFill>
                <a:srgbClr val="4C803E"/>
              </a:solidFill>
            </a:ln>
          </p:spPr>
          <p:txBody>
            <a:bodyPr wrap="square" lIns="0" tIns="0" rIns="0" bIns="0" rtlCol="0"/>
            <a:lstStyle/>
            <a:p>
              <a:endParaRPr/>
            </a:p>
          </p:txBody>
        </p:sp>
        <p:sp>
          <p:nvSpPr>
            <p:cNvPr id="7154" name="object 582">
              <a:extLst>
                <a:ext uri="{FF2B5EF4-FFF2-40B4-BE49-F238E27FC236}">
                  <a16:creationId xmlns:a16="http://schemas.microsoft.com/office/drawing/2014/main" id="{18335D21-2F19-40C3-9A8F-4A5B17EC164B}"/>
                </a:ext>
              </a:extLst>
            </p:cNvPr>
            <p:cNvSpPr/>
            <p:nvPr/>
          </p:nvSpPr>
          <p:spPr>
            <a:xfrm>
              <a:off x="4001223" y="8345334"/>
              <a:ext cx="17119" cy="45338"/>
            </a:xfrm>
            <a:prstGeom prst="rect">
              <a:avLst/>
            </a:prstGeom>
            <a:blipFill>
              <a:blip r:embed="rId1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155" name="object 583">
              <a:extLst>
                <a:ext uri="{FF2B5EF4-FFF2-40B4-BE49-F238E27FC236}">
                  <a16:creationId xmlns:a16="http://schemas.microsoft.com/office/drawing/2014/main" id="{8EA1F933-E1D9-436A-9A16-D24FB8BE10DF}"/>
                </a:ext>
              </a:extLst>
            </p:cNvPr>
            <p:cNvSpPr/>
            <p:nvPr/>
          </p:nvSpPr>
          <p:spPr>
            <a:xfrm>
              <a:off x="4001220" y="8345027"/>
              <a:ext cx="17145" cy="45720"/>
            </a:xfrm>
            <a:custGeom>
              <a:avLst/>
              <a:gdLst/>
              <a:ahLst/>
              <a:cxnLst/>
              <a:rect l="l" t="t" r="r" b="b"/>
              <a:pathLst>
                <a:path w="17145" h="45720">
                  <a:moveTo>
                    <a:pt x="17119" y="45643"/>
                  </a:moveTo>
                  <a:lnTo>
                    <a:pt x="431" y="5206"/>
                  </a:lnTo>
                  <a:lnTo>
                    <a:pt x="4622" y="571"/>
                  </a:lnTo>
                  <a:lnTo>
                    <a:pt x="4660" y="0"/>
                  </a:lnTo>
                  <a:lnTo>
                    <a:pt x="4152" y="571"/>
                  </a:lnTo>
                  <a:lnTo>
                    <a:pt x="3657" y="1155"/>
                  </a:lnTo>
                  <a:lnTo>
                    <a:pt x="0" y="1917"/>
                  </a:lnTo>
                  <a:lnTo>
                    <a:pt x="3060" y="15709"/>
                  </a:lnTo>
                  <a:lnTo>
                    <a:pt x="6746" y="27111"/>
                  </a:lnTo>
                  <a:lnTo>
                    <a:pt x="11414" y="36653"/>
                  </a:lnTo>
                  <a:lnTo>
                    <a:pt x="15419" y="43207"/>
                  </a:lnTo>
                  <a:lnTo>
                    <a:pt x="17119" y="45643"/>
                  </a:lnTo>
                  <a:close/>
                </a:path>
              </a:pathLst>
            </a:custGeom>
            <a:ln w="3175">
              <a:solidFill>
                <a:srgbClr val="4C803E"/>
              </a:solidFill>
            </a:ln>
          </p:spPr>
          <p:txBody>
            <a:bodyPr wrap="square" lIns="0" tIns="0" rIns="0" bIns="0" rtlCol="0"/>
            <a:lstStyle/>
            <a:p>
              <a:endParaRPr/>
            </a:p>
          </p:txBody>
        </p:sp>
        <p:sp>
          <p:nvSpPr>
            <p:cNvPr id="7156" name="object 584">
              <a:extLst>
                <a:ext uri="{FF2B5EF4-FFF2-40B4-BE49-F238E27FC236}">
                  <a16:creationId xmlns:a16="http://schemas.microsoft.com/office/drawing/2014/main" id="{9A73F87A-1B4A-4980-A92F-245357C8B8DD}"/>
                </a:ext>
              </a:extLst>
            </p:cNvPr>
            <p:cNvSpPr/>
            <p:nvPr/>
          </p:nvSpPr>
          <p:spPr>
            <a:xfrm>
              <a:off x="4000652" y="8307895"/>
              <a:ext cx="40675" cy="16379"/>
            </a:xfrm>
            <a:prstGeom prst="rect">
              <a:avLst/>
            </a:prstGeom>
            <a:blipFill>
              <a:blip r:embed="rId19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157" name="object 585">
              <a:extLst>
                <a:ext uri="{FF2B5EF4-FFF2-40B4-BE49-F238E27FC236}">
                  <a16:creationId xmlns:a16="http://schemas.microsoft.com/office/drawing/2014/main" id="{79733FEE-8E4E-4BE8-B576-91B4EE9F61A8}"/>
                </a:ext>
              </a:extLst>
            </p:cNvPr>
            <p:cNvSpPr/>
            <p:nvPr/>
          </p:nvSpPr>
          <p:spPr>
            <a:xfrm>
              <a:off x="4000646" y="8307660"/>
              <a:ext cx="41275" cy="17145"/>
            </a:xfrm>
            <a:custGeom>
              <a:avLst/>
              <a:gdLst/>
              <a:ahLst/>
              <a:cxnLst/>
              <a:rect l="l" t="t" r="r" b="b"/>
              <a:pathLst>
                <a:path w="41275" h="17145">
                  <a:moveTo>
                    <a:pt x="40678" y="16611"/>
                  </a:moveTo>
                  <a:lnTo>
                    <a:pt x="40398" y="15938"/>
                  </a:lnTo>
                  <a:lnTo>
                    <a:pt x="39814" y="15341"/>
                  </a:lnTo>
                  <a:lnTo>
                    <a:pt x="39408" y="14744"/>
                  </a:lnTo>
                  <a:lnTo>
                    <a:pt x="38734" y="13779"/>
                  </a:lnTo>
                  <a:lnTo>
                    <a:pt x="38226" y="12776"/>
                  </a:lnTo>
                  <a:lnTo>
                    <a:pt x="37579" y="11798"/>
                  </a:lnTo>
                  <a:lnTo>
                    <a:pt x="36487" y="10159"/>
                  </a:lnTo>
                  <a:lnTo>
                    <a:pt x="35750" y="8204"/>
                  </a:lnTo>
                  <a:lnTo>
                    <a:pt x="34264" y="6883"/>
                  </a:lnTo>
                  <a:lnTo>
                    <a:pt x="33515" y="6222"/>
                  </a:lnTo>
                  <a:lnTo>
                    <a:pt x="32778" y="5892"/>
                  </a:lnTo>
                  <a:lnTo>
                    <a:pt x="31864" y="5460"/>
                  </a:lnTo>
                  <a:lnTo>
                    <a:pt x="31089" y="5079"/>
                  </a:lnTo>
                  <a:lnTo>
                    <a:pt x="30505" y="4571"/>
                  </a:lnTo>
                  <a:lnTo>
                    <a:pt x="29832" y="4063"/>
                  </a:lnTo>
                  <a:lnTo>
                    <a:pt x="25311" y="1714"/>
                  </a:lnTo>
                  <a:lnTo>
                    <a:pt x="23990" y="1371"/>
                  </a:lnTo>
                  <a:lnTo>
                    <a:pt x="22885" y="1104"/>
                  </a:lnTo>
                  <a:lnTo>
                    <a:pt x="21805" y="812"/>
                  </a:lnTo>
                  <a:lnTo>
                    <a:pt x="20726" y="469"/>
                  </a:lnTo>
                  <a:lnTo>
                    <a:pt x="19278" y="0"/>
                  </a:lnTo>
                  <a:lnTo>
                    <a:pt x="18186" y="355"/>
                  </a:lnTo>
                  <a:lnTo>
                    <a:pt x="16751" y="596"/>
                  </a:lnTo>
                  <a:lnTo>
                    <a:pt x="15773" y="774"/>
                  </a:lnTo>
                  <a:lnTo>
                    <a:pt x="14808" y="939"/>
                  </a:lnTo>
                  <a:lnTo>
                    <a:pt x="13817" y="1282"/>
                  </a:lnTo>
                  <a:lnTo>
                    <a:pt x="12699" y="1676"/>
                  </a:lnTo>
                  <a:lnTo>
                    <a:pt x="11709" y="2463"/>
                  </a:lnTo>
                  <a:lnTo>
                    <a:pt x="10718" y="3073"/>
                  </a:lnTo>
                  <a:lnTo>
                    <a:pt x="9905" y="3594"/>
                  </a:lnTo>
                  <a:lnTo>
                    <a:pt x="9029" y="4013"/>
                  </a:lnTo>
                  <a:lnTo>
                    <a:pt x="8229" y="4559"/>
                  </a:lnTo>
                  <a:lnTo>
                    <a:pt x="7658" y="4940"/>
                  </a:lnTo>
                  <a:lnTo>
                    <a:pt x="7175" y="5587"/>
                  </a:lnTo>
                  <a:lnTo>
                    <a:pt x="6591" y="6070"/>
                  </a:lnTo>
                  <a:lnTo>
                    <a:pt x="5473" y="7010"/>
                  </a:lnTo>
                  <a:lnTo>
                    <a:pt x="4406" y="8051"/>
                  </a:lnTo>
                  <a:lnTo>
                    <a:pt x="3213" y="8953"/>
                  </a:lnTo>
                  <a:lnTo>
                    <a:pt x="2425" y="9537"/>
                  </a:lnTo>
                  <a:lnTo>
                    <a:pt x="1993" y="10058"/>
                  </a:lnTo>
                  <a:lnTo>
                    <a:pt x="1371" y="10858"/>
                  </a:lnTo>
                  <a:lnTo>
                    <a:pt x="977" y="11379"/>
                  </a:lnTo>
                  <a:lnTo>
                    <a:pt x="279" y="11696"/>
                  </a:lnTo>
                  <a:lnTo>
                    <a:pt x="0" y="12331"/>
                  </a:lnTo>
                  <a:lnTo>
                    <a:pt x="1498" y="12230"/>
                  </a:lnTo>
                  <a:lnTo>
                    <a:pt x="2844" y="11201"/>
                  </a:lnTo>
                  <a:lnTo>
                    <a:pt x="4305" y="11252"/>
                  </a:lnTo>
                  <a:lnTo>
                    <a:pt x="5029" y="11290"/>
                  </a:lnTo>
                  <a:lnTo>
                    <a:pt x="5626" y="11633"/>
                  </a:lnTo>
                  <a:lnTo>
                    <a:pt x="6324" y="11722"/>
                  </a:lnTo>
                  <a:lnTo>
                    <a:pt x="7099" y="11823"/>
                  </a:lnTo>
                  <a:lnTo>
                    <a:pt x="7835" y="11861"/>
                  </a:lnTo>
                  <a:lnTo>
                    <a:pt x="8623" y="11874"/>
                  </a:lnTo>
                  <a:lnTo>
                    <a:pt x="10325" y="11899"/>
                  </a:lnTo>
                  <a:lnTo>
                    <a:pt x="11988" y="12217"/>
                  </a:lnTo>
                  <a:lnTo>
                    <a:pt x="13652" y="12433"/>
                  </a:lnTo>
                  <a:lnTo>
                    <a:pt x="15684" y="12699"/>
                  </a:lnTo>
                  <a:lnTo>
                    <a:pt x="17792" y="12788"/>
                  </a:lnTo>
                  <a:lnTo>
                    <a:pt x="19811" y="13030"/>
                  </a:lnTo>
                  <a:lnTo>
                    <a:pt x="21615" y="13233"/>
                  </a:lnTo>
                  <a:lnTo>
                    <a:pt x="23304" y="13474"/>
                  </a:lnTo>
                  <a:lnTo>
                    <a:pt x="25095" y="13207"/>
                  </a:lnTo>
                  <a:lnTo>
                    <a:pt x="26835" y="12941"/>
                  </a:lnTo>
                  <a:lnTo>
                    <a:pt x="28625" y="12801"/>
                  </a:lnTo>
                  <a:lnTo>
                    <a:pt x="30238" y="13398"/>
                  </a:lnTo>
                  <a:lnTo>
                    <a:pt x="31788" y="13957"/>
                  </a:lnTo>
                  <a:lnTo>
                    <a:pt x="33210" y="14516"/>
                  </a:lnTo>
                  <a:lnTo>
                    <a:pt x="34785" y="14846"/>
                  </a:lnTo>
                  <a:lnTo>
                    <a:pt x="35610" y="15024"/>
                  </a:lnTo>
                  <a:lnTo>
                    <a:pt x="36436" y="14731"/>
                  </a:lnTo>
                  <a:lnTo>
                    <a:pt x="37223" y="14935"/>
                  </a:lnTo>
                  <a:lnTo>
                    <a:pt x="37617" y="15036"/>
                  </a:lnTo>
                  <a:lnTo>
                    <a:pt x="39141" y="15951"/>
                  </a:lnTo>
                  <a:lnTo>
                    <a:pt x="40678" y="16611"/>
                  </a:lnTo>
                  <a:close/>
                </a:path>
              </a:pathLst>
            </a:custGeom>
            <a:ln w="3175">
              <a:solidFill>
                <a:srgbClr val="4C803E"/>
              </a:solidFill>
            </a:ln>
          </p:spPr>
          <p:txBody>
            <a:bodyPr wrap="square" lIns="0" tIns="0" rIns="0" bIns="0" rtlCol="0"/>
            <a:lstStyle/>
            <a:p>
              <a:endParaRPr/>
            </a:p>
          </p:txBody>
        </p:sp>
        <p:sp>
          <p:nvSpPr>
            <p:cNvPr id="7158" name="object 586">
              <a:extLst>
                <a:ext uri="{FF2B5EF4-FFF2-40B4-BE49-F238E27FC236}">
                  <a16:creationId xmlns:a16="http://schemas.microsoft.com/office/drawing/2014/main" id="{AF016ED2-54F0-438D-B201-A11988C98F30}"/>
                </a:ext>
              </a:extLst>
            </p:cNvPr>
            <p:cNvSpPr/>
            <p:nvPr/>
          </p:nvSpPr>
          <p:spPr>
            <a:xfrm>
              <a:off x="3996054" y="8316239"/>
              <a:ext cx="41668" cy="10617"/>
            </a:xfrm>
            <a:prstGeom prst="rect">
              <a:avLst/>
            </a:prstGeom>
            <a:blipFill>
              <a:blip r:embed="rId19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159" name="object 587">
              <a:extLst>
                <a:ext uri="{FF2B5EF4-FFF2-40B4-BE49-F238E27FC236}">
                  <a16:creationId xmlns:a16="http://schemas.microsoft.com/office/drawing/2014/main" id="{82810826-BA35-4556-88FE-EFDFCA94A77F}"/>
                </a:ext>
              </a:extLst>
            </p:cNvPr>
            <p:cNvSpPr/>
            <p:nvPr/>
          </p:nvSpPr>
          <p:spPr>
            <a:xfrm>
              <a:off x="3996052" y="8316134"/>
              <a:ext cx="41910" cy="10795"/>
            </a:xfrm>
            <a:custGeom>
              <a:avLst/>
              <a:gdLst/>
              <a:ahLst/>
              <a:cxnLst/>
              <a:rect l="l" t="t" r="r" b="b"/>
              <a:pathLst>
                <a:path w="41910" h="10795">
                  <a:moveTo>
                    <a:pt x="41719" y="5359"/>
                  </a:moveTo>
                  <a:lnTo>
                    <a:pt x="29197" y="507"/>
                  </a:lnTo>
                  <a:lnTo>
                    <a:pt x="27978" y="203"/>
                  </a:lnTo>
                  <a:lnTo>
                    <a:pt x="26860" y="228"/>
                  </a:lnTo>
                  <a:lnTo>
                    <a:pt x="25273" y="266"/>
                  </a:lnTo>
                  <a:lnTo>
                    <a:pt x="23850" y="266"/>
                  </a:lnTo>
                  <a:lnTo>
                    <a:pt x="22275" y="152"/>
                  </a:lnTo>
                  <a:lnTo>
                    <a:pt x="20218" y="0"/>
                  </a:lnTo>
                  <a:lnTo>
                    <a:pt x="17907" y="292"/>
                  </a:lnTo>
                  <a:lnTo>
                    <a:pt x="15900" y="495"/>
                  </a:lnTo>
                  <a:lnTo>
                    <a:pt x="14033" y="673"/>
                  </a:lnTo>
                  <a:lnTo>
                    <a:pt x="12293" y="1295"/>
                  </a:lnTo>
                  <a:lnTo>
                    <a:pt x="10477" y="1625"/>
                  </a:lnTo>
                  <a:lnTo>
                    <a:pt x="9093" y="1879"/>
                  </a:lnTo>
                  <a:lnTo>
                    <a:pt x="7467" y="2298"/>
                  </a:lnTo>
                  <a:lnTo>
                    <a:pt x="6159" y="2857"/>
                  </a:lnTo>
                  <a:lnTo>
                    <a:pt x="4648" y="3492"/>
                  </a:lnTo>
                  <a:lnTo>
                    <a:pt x="3378" y="4089"/>
                  </a:lnTo>
                  <a:lnTo>
                    <a:pt x="2336" y="5346"/>
                  </a:lnTo>
                  <a:lnTo>
                    <a:pt x="1917" y="5867"/>
                  </a:lnTo>
                  <a:lnTo>
                    <a:pt x="0" y="8547"/>
                  </a:lnTo>
                  <a:lnTo>
                    <a:pt x="317" y="9334"/>
                  </a:lnTo>
                  <a:lnTo>
                    <a:pt x="406" y="9601"/>
                  </a:lnTo>
                  <a:lnTo>
                    <a:pt x="1041" y="10477"/>
                  </a:lnTo>
                  <a:lnTo>
                    <a:pt x="1257" y="10718"/>
                  </a:lnTo>
                  <a:lnTo>
                    <a:pt x="1778" y="10210"/>
                  </a:lnTo>
                  <a:lnTo>
                    <a:pt x="1549" y="8674"/>
                  </a:lnTo>
                  <a:lnTo>
                    <a:pt x="1866" y="8127"/>
                  </a:lnTo>
                  <a:lnTo>
                    <a:pt x="2387" y="6261"/>
                  </a:lnTo>
                  <a:lnTo>
                    <a:pt x="3771" y="5130"/>
                  </a:lnTo>
                  <a:lnTo>
                    <a:pt x="5156" y="4013"/>
                  </a:lnTo>
                  <a:lnTo>
                    <a:pt x="9156" y="2082"/>
                  </a:lnTo>
                  <a:lnTo>
                    <a:pt x="13652" y="1333"/>
                  </a:lnTo>
                  <a:lnTo>
                    <a:pt x="18148" y="584"/>
                  </a:lnTo>
                  <a:lnTo>
                    <a:pt x="25349" y="571"/>
                  </a:lnTo>
                  <a:lnTo>
                    <a:pt x="28994" y="914"/>
                  </a:lnTo>
                  <a:lnTo>
                    <a:pt x="32639" y="1244"/>
                  </a:lnTo>
                  <a:lnTo>
                    <a:pt x="41719" y="5359"/>
                  </a:lnTo>
                  <a:close/>
                </a:path>
              </a:pathLst>
            </a:custGeom>
            <a:ln w="3175">
              <a:solidFill>
                <a:srgbClr val="4C803E"/>
              </a:solidFill>
            </a:ln>
          </p:spPr>
          <p:txBody>
            <a:bodyPr wrap="square" lIns="0" tIns="0" rIns="0" bIns="0" rtlCol="0"/>
            <a:lstStyle/>
            <a:p>
              <a:endParaRPr/>
            </a:p>
          </p:txBody>
        </p:sp>
        <p:sp>
          <p:nvSpPr>
            <p:cNvPr id="7160" name="object 588">
              <a:extLst>
                <a:ext uri="{FF2B5EF4-FFF2-40B4-BE49-F238E27FC236}">
                  <a16:creationId xmlns:a16="http://schemas.microsoft.com/office/drawing/2014/main" id="{7F9E8498-44CC-4383-9F6C-7341F0CE6643}"/>
                </a:ext>
              </a:extLst>
            </p:cNvPr>
            <p:cNvSpPr/>
            <p:nvPr/>
          </p:nvSpPr>
          <p:spPr>
            <a:xfrm>
              <a:off x="3983646" y="8339734"/>
              <a:ext cx="12865" cy="37693"/>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161" name="object 589">
              <a:extLst>
                <a:ext uri="{FF2B5EF4-FFF2-40B4-BE49-F238E27FC236}">
                  <a16:creationId xmlns:a16="http://schemas.microsoft.com/office/drawing/2014/main" id="{AFF6E868-F6A8-4730-A89E-01D699643F15}"/>
                </a:ext>
              </a:extLst>
            </p:cNvPr>
            <p:cNvSpPr/>
            <p:nvPr/>
          </p:nvSpPr>
          <p:spPr>
            <a:xfrm>
              <a:off x="3983654" y="8339728"/>
              <a:ext cx="13335" cy="38100"/>
            </a:xfrm>
            <a:custGeom>
              <a:avLst/>
              <a:gdLst/>
              <a:ahLst/>
              <a:cxnLst/>
              <a:rect l="l" t="t" r="r" b="b"/>
              <a:pathLst>
                <a:path w="13335" h="38100">
                  <a:moveTo>
                    <a:pt x="11112" y="0"/>
                  </a:moveTo>
                  <a:lnTo>
                    <a:pt x="11252" y="596"/>
                  </a:lnTo>
                  <a:lnTo>
                    <a:pt x="11112" y="1066"/>
                  </a:lnTo>
                  <a:lnTo>
                    <a:pt x="11061" y="1651"/>
                  </a:lnTo>
                  <a:lnTo>
                    <a:pt x="11010" y="2374"/>
                  </a:lnTo>
                  <a:lnTo>
                    <a:pt x="11010" y="3276"/>
                  </a:lnTo>
                  <a:lnTo>
                    <a:pt x="11226" y="4013"/>
                  </a:lnTo>
                  <a:lnTo>
                    <a:pt x="11645" y="5448"/>
                  </a:lnTo>
                  <a:lnTo>
                    <a:pt x="11887" y="6794"/>
                  </a:lnTo>
                  <a:lnTo>
                    <a:pt x="12065" y="8318"/>
                  </a:lnTo>
                  <a:lnTo>
                    <a:pt x="12255" y="9880"/>
                  </a:lnTo>
                  <a:lnTo>
                    <a:pt x="12471" y="11480"/>
                  </a:lnTo>
                  <a:lnTo>
                    <a:pt x="12522" y="13068"/>
                  </a:lnTo>
                  <a:lnTo>
                    <a:pt x="12547" y="13868"/>
                  </a:lnTo>
                  <a:lnTo>
                    <a:pt x="12382" y="14744"/>
                  </a:lnTo>
                  <a:lnTo>
                    <a:pt x="12407" y="15532"/>
                  </a:lnTo>
                  <a:lnTo>
                    <a:pt x="12407" y="16205"/>
                  </a:lnTo>
                  <a:lnTo>
                    <a:pt x="12674" y="16929"/>
                  </a:lnTo>
                  <a:lnTo>
                    <a:pt x="12712" y="17614"/>
                  </a:lnTo>
                  <a:lnTo>
                    <a:pt x="12801" y="19380"/>
                  </a:lnTo>
                  <a:lnTo>
                    <a:pt x="11887" y="21209"/>
                  </a:lnTo>
                  <a:lnTo>
                    <a:pt x="11557" y="22885"/>
                  </a:lnTo>
                  <a:lnTo>
                    <a:pt x="11226" y="24472"/>
                  </a:lnTo>
                  <a:lnTo>
                    <a:pt x="11366" y="26149"/>
                  </a:lnTo>
                  <a:lnTo>
                    <a:pt x="11607" y="27774"/>
                  </a:lnTo>
                  <a:lnTo>
                    <a:pt x="11861" y="29565"/>
                  </a:lnTo>
                  <a:lnTo>
                    <a:pt x="12001" y="31368"/>
                  </a:lnTo>
                  <a:lnTo>
                    <a:pt x="12192" y="33121"/>
                  </a:lnTo>
                  <a:lnTo>
                    <a:pt x="12268" y="33883"/>
                  </a:lnTo>
                  <a:lnTo>
                    <a:pt x="12395" y="34594"/>
                  </a:lnTo>
                  <a:lnTo>
                    <a:pt x="12484" y="35344"/>
                  </a:lnTo>
                  <a:lnTo>
                    <a:pt x="12534" y="35699"/>
                  </a:lnTo>
                  <a:lnTo>
                    <a:pt x="12852" y="37147"/>
                  </a:lnTo>
                  <a:lnTo>
                    <a:pt x="12611" y="37338"/>
                  </a:lnTo>
                  <a:lnTo>
                    <a:pt x="12166" y="37693"/>
                  </a:lnTo>
                  <a:lnTo>
                    <a:pt x="9779" y="34721"/>
                  </a:lnTo>
                  <a:lnTo>
                    <a:pt x="9512" y="34353"/>
                  </a:lnTo>
                  <a:lnTo>
                    <a:pt x="8242" y="32562"/>
                  </a:lnTo>
                  <a:lnTo>
                    <a:pt x="6845" y="30822"/>
                  </a:lnTo>
                  <a:lnTo>
                    <a:pt x="5626" y="29006"/>
                  </a:lnTo>
                  <a:lnTo>
                    <a:pt x="4419" y="27228"/>
                  </a:lnTo>
                  <a:lnTo>
                    <a:pt x="3746" y="25196"/>
                  </a:lnTo>
                  <a:lnTo>
                    <a:pt x="2679" y="23342"/>
                  </a:lnTo>
                  <a:lnTo>
                    <a:pt x="1701" y="21628"/>
                  </a:lnTo>
                  <a:lnTo>
                    <a:pt x="1066" y="19926"/>
                  </a:lnTo>
                  <a:lnTo>
                    <a:pt x="635" y="18008"/>
                  </a:lnTo>
                  <a:lnTo>
                    <a:pt x="266" y="16395"/>
                  </a:lnTo>
                  <a:lnTo>
                    <a:pt x="0" y="14630"/>
                  </a:lnTo>
                  <a:lnTo>
                    <a:pt x="406" y="13093"/>
                  </a:lnTo>
                  <a:lnTo>
                    <a:pt x="508" y="12687"/>
                  </a:lnTo>
                  <a:lnTo>
                    <a:pt x="723" y="12268"/>
                  </a:lnTo>
                  <a:lnTo>
                    <a:pt x="876" y="11887"/>
                  </a:lnTo>
                  <a:lnTo>
                    <a:pt x="1028" y="11518"/>
                  </a:lnTo>
                  <a:lnTo>
                    <a:pt x="6832" y="4178"/>
                  </a:lnTo>
                  <a:lnTo>
                    <a:pt x="8763" y="1854"/>
                  </a:lnTo>
                  <a:lnTo>
                    <a:pt x="9105" y="1447"/>
                  </a:lnTo>
                  <a:lnTo>
                    <a:pt x="9753" y="1066"/>
                  </a:lnTo>
                  <a:lnTo>
                    <a:pt x="9931" y="546"/>
                  </a:lnTo>
                  <a:lnTo>
                    <a:pt x="11112" y="0"/>
                  </a:lnTo>
                  <a:close/>
                </a:path>
              </a:pathLst>
            </a:custGeom>
            <a:ln w="3175">
              <a:solidFill>
                <a:srgbClr val="4C803E"/>
              </a:solidFill>
            </a:ln>
          </p:spPr>
          <p:txBody>
            <a:bodyPr wrap="square" lIns="0" tIns="0" rIns="0" bIns="0" rtlCol="0"/>
            <a:lstStyle/>
            <a:p>
              <a:endParaRPr/>
            </a:p>
          </p:txBody>
        </p:sp>
        <p:sp>
          <p:nvSpPr>
            <p:cNvPr id="7162" name="object 590">
              <a:extLst>
                <a:ext uri="{FF2B5EF4-FFF2-40B4-BE49-F238E27FC236}">
                  <a16:creationId xmlns:a16="http://schemas.microsoft.com/office/drawing/2014/main" id="{BC1BD123-AD1F-4614-A0A8-79EFF2FF9CC0}"/>
                </a:ext>
              </a:extLst>
            </p:cNvPr>
            <p:cNvSpPr/>
            <p:nvPr/>
          </p:nvSpPr>
          <p:spPr>
            <a:xfrm>
              <a:off x="3990175" y="8334895"/>
              <a:ext cx="11010" cy="30149"/>
            </a:xfrm>
            <a:prstGeom prst="rect">
              <a:avLst/>
            </a:prstGeom>
            <a:blipFill>
              <a:blip r:embed="rId20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163" name="object 591">
              <a:extLst>
                <a:ext uri="{FF2B5EF4-FFF2-40B4-BE49-F238E27FC236}">
                  <a16:creationId xmlns:a16="http://schemas.microsoft.com/office/drawing/2014/main" id="{A9CEBF8C-FF24-4E93-AFC6-B2FC8EAA1B05}"/>
                </a:ext>
              </a:extLst>
            </p:cNvPr>
            <p:cNvSpPr/>
            <p:nvPr/>
          </p:nvSpPr>
          <p:spPr>
            <a:xfrm>
              <a:off x="3990175" y="8333354"/>
              <a:ext cx="11430" cy="31750"/>
            </a:xfrm>
            <a:custGeom>
              <a:avLst/>
              <a:gdLst/>
              <a:ahLst/>
              <a:cxnLst/>
              <a:rect l="l" t="t" r="r" b="b"/>
              <a:pathLst>
                <a:path w="11429" h="31750">
                  <a:moveTo>
                    <a:pt x="1765" y="31686"/>
                  </a:moveTo>
                  <a:lnTo>
                    <a:pt x="914" y="20472"/>
                  </a:lnTo>
                  <a:lnTo>
                    <a:pt x="2959" y="12065"/>
                  </a:lnTo>
                  <a:lnTo>
                    <a:pt x="5892" y="0"/>
                  </a:lnTo>
                  <a:lnTo>
                    <a:pt x="10579" y="3238"/>
                  </a:lnTo>
                  <a:lnTo>
                    <a:pt x="10833" y="2514"/>
                  </a:lnTo>
                  <a:lnTo>
                    <a:pt x="11087" y="1816"/>
                  </a:lnTo>
                  <a:lnTo>
                    <a:pt x="9144" y="1841"/>
                  </a:lnTo>
                  <a:lnTo>
                    <a:pt x="8699" y="1993"/>
                  </a:lnTo>
                  <a:lnTo>
                    <a:pt x="8242" y="2120"/>
                  </a:lnTo>
                  <a:lnTo>
                    <a:pt x="5168" y="1536"/>
                  </a:lnTo>
                  <a:lnTo>
                    <a:pt x="2768" y="10223"/>
                  </a:lnTo>
                  <a:lnTo>
                    <a:pt x="0" y="20256"/>
                  </a:lnTo>
                  <a:lnTo>
                    <a:pt x="1765" y="31686"/>
                  </a:lnTo>
                  <a:close/>
                </a:path>
              </a:pathLst>
            </a:custGeom>
            <a:ln w="3175">
              <a:solidFill>
                <a:srgbClr val="4C803E"/>
              </a:solidFill>
            </a:ln>
          </p:spPr>
          <p:txBody>
            <a:bodyPr wrap="square" lIns="0" tIns="0" rIns="0" bIns="0" rtlCol="0"/>
            <a:lstStyle/>
            <a:p>
              <a:endParaRPr/>
            </a:p>
          </p:txBody>
        </p:sp>
        <p:sp>
          <p:nvSpPr>
            <p:cNvPr id="7164" name="object 592">
              <a:extLst>
                <a:ext uri="{FF2B5EF4-FFF2-40B4-BE49-F238E27FC236}">
                  <a16:creationId xmlns:a16="http://schemas.microsoft.com/office/drawing/2014/main" id="{7646FA68-380F-4526-B153-ABCA06C93113}"/>
                </a:ext>
              </a:extLst>
            </p:cNvPr>
            <p:cNvSpPr/>
            <p:nvPr/>
          </p:nvSpPr>
          <p:spPr>
            <a:xfrm>
              <a:off x="3996181" y="8325561"/>
              <a:ext cx="33274" cy="13830"/>
            </a:xfrm>
            <a:prstGeom prst="rect">
              <a:avLst/>
            </a:prstGeom>
            <a:blipFill>
              <a:blip r:embed="rId11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165" name="object 593">
              <a:extLst>
                <a:ext uri="{FF2B5EF4-FFF2-40B4-BE49-F238E27FC236}">
                  <a16:creationId xmlns:a16="http://schemas.microsoft.com/office/drawing/2014/main" id="{C14434E5-7F6D-4913-8AAC-DBF167F48F94}"/>
                </a:ext>
              </a:extLst>
            </p:cNvPr>
            <p:cNvSpPr/>
            <p:nvPr/>
          </p:nvSpPr>
          <p:spPr>
            <a:xfrm>
              <a:off x="3996182" y="8325450"/>
              <a:ext cx="33655" cy="13970"/>
            </a:xfrm>
            <a:custGeom>
              <a:avLst/>
              <a:gdLst/>
              <a:ahLst/>
              <a:cxnLst/>
              <a:rect l="l" t="t" r="r" b="b"/>
              <a:pathLst>
                <a:path w="33654" h="13970">
                  <a:moveTo>
                    <a:pt x="33274" y="13500"/>
                  </a:moveTo>
                  <a:lnTo>
                    <a:pt x="32639" y="12001"/>
                  </a:lnTo>
                  <a:lnTo>
                    <a:pt x="31153" y="11366"/>
                  </a:lnTo>
                  <a:lnTo>
                    <a:pt x="30073" y="10210"/>
                  </a:lnTo>
                  <a:lnTo>
                    <a:pt x="28727" y="8775"/>
                  </a:lnTo>
                  <a:lnTo>
                    <a:pt x="27571" y="7188"/>
                  </a:lnTo>
                  <a:lnTo>
                    <a:pt x="26047" y="5918"/>
                  </a:lnTo>
                  <a:lnTo>
                    <a:pt x="25120" y="5143"/>
                  </a:lnTo>
                  <a:lnTo>
                    <a:pt x="23901" y="4584"/>
                  </a:lnTo>
                  <a:lnTo>
                    <a:pt x="22783" y="4178"/>
                  </a:lnTo>
                  <a:lnTo>
                    <a:pt x="21120" y="3556"/>
                  </a:lnTo>
                  <a:lnTo>
                    <a:pt x="8153" y="508"/>
                  </a:lnTo>
                  <a:lnTo>
                    <a:pt x="6642" y="546"/>
                  </a:lnTo>
                  <a:lnTo>
                    <a:pt x="5130" y="368"/>
                  </a:lnTo>
                  <a:lnTo>
                    <a:pt x="3949" y="228"/>
                  </a:lnTo>
                  <a:lnTo>
                    <a:pt x="2717" y="0"/>
                  </a:lnTo>
                  <a:lnTo>
                    <a:pt x="1549" y="177"/>
                  </a:lnTo>
                  <a:lnTo>
                    <a:pt x="1231" y="215"/>
                  </a:lnTo>
                  <a:lnTo>
                    <a:pt x="0" y="419"/>
                  </a:lnTo>
                  <a:lnTo>
                    <a:pt x="749" y="838"/>
                  </a:lnTo>
                  <a:lnTo>
                    <a:pt x="1168" y="1066"/>
                  </a:lnTo>
                  <a:lnTo>
                    <a:pt x="2222" y="711"/>
                  </a:lnTo>
                  <a:lnTo>
                    <a:pt x="2679" y="673"/>
                  </a:lnTo>
                  <a:lnTo>
                    <a:pt x="3860" y="609"/>
                  </a:lnTo>
                  <a:lnTo>
                    <a:pt x="5283" y="355"/>
                  </a:lnTo>
                  <a:lnTo>
                    <a:pt x="6172" y="1409"/>
                  </a:lnTo>
                  <a:lnTo>
                    <a:pt x="6921" y="2298"/>
                  </a:lnTo>
                  <a:lnTo>
                    <a:pt x="7620" y="3352"/>
                  </a:lnTo>
                  <a:lnTo>
                    <a:pt x="8356" y="4241"/>
                  </a:lnTo>
                  <a:lnTo>
                    <a:pt x="8724" y="4699"/>
                  </a:lnTo>
                  <a:lnTo>
                    <a:pt x="9131" y="5194"/>
                  </a:lnTo>
                  <a:lnTo>
                    <a:pt x="9550" y="5600"/>
                  </a:lnTo>
                  <a:lnTo>
                    <a:pt x="10160" y="6184"/>
                  </a:lnTo>
                  <a:lnTo>
                    <a:pt x="10464" y="6743"/>
                  </a:lnTo>
                  <a:lnTo>
                    <a:pt x="10947" y="7391"/>
                  </a:lnTo>
                  <a:lnTo>
                    <a:pt x="12471" y="9448"/>
                  </a:lnTo>
                  <a:lnTo>
                    <a:pt x="14325" y="11849"/>
                  </a:lnTo>
                  <a:lnTo>
                    <a:pt x="22542" y="13258"/>
                  </a:lnTo>
                  <a:lnTo>
                    <a:pt x="23622" y="13119"/>
                  </a:lnTo>
                  <a:lnTo>
                    <a:pt x="24790" y="13119"/>
                  </a:lnTo>
                  <a:lnTo>
                    <a:pt x="25615" y="13131"/>
                  </a:lnTo>
                  <a:lnTo>
                    <a:pt x="30670" y="12979"/>
                  </a:lnTo>
                  <a:lnTo>
                    <a:pt x="31597" y="13462"/>
                  </a:lnTo>
                  <a:lnTo>
                    <a:pt x="32524" y="13931"/>
                  </a:lnTo>
                  <a:lnTo>
                    <a:pt x="33274" y="13500"/>
                  </a:lnTo>
                  <a:close/>
                </a:path>
              </a:pathLst>
            </a:custGeom>
            <a:ln w="3175">
              <a:solidFill>
                <a:srgbClr val="4C803E"/>
              </a:solidFill>
            </a:ln>
          </p:spPr>
          <p:txBody>
            <a:bodyPr wrap="square" lIns="0" tIns="0" rIns="0" bIns="0" rtlCol="0"/>
            <a:lstStyle/>
            <a:p>
              <a:endParaRPr/>
            </a:p>
          </p:txBody>
        </p:sp>
        <p:sp>
          <p:nvSpPr>
            <p:cNvPr id="7166" name="object 594">
              <a:extLst>
                <a:ext uri="{FF2B5EF4-FFF2-40B4-BE49-F238E27FC236}">
                  <a16:creationId xmlns:a16="http://schemas.microsoft.com/office/drawing/2014/main" id="{CB6309AD-16CD-4D09-ABD7-2ADCBCE60310}"/>
                </a:ext>
              </a:extLst>
            </p:cNvPr>
            <p:cNvSpPr/>
            <p:nvPr/>
          </p:nvSpPr>
          <p:spPr>
            <a:xfrm>
              <a:off x="3974934" y="8335314"/>
              <a:ext cx="15913" cy="40728"/>
            </a:xfrm>
            <a:prstGeom prst="rect">
              <a:avLst/>
            </a:prstGeom>
            <a:blipFill>
              <a:blip r:embed="rId20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167" name="object 595">
              <a:extLst>
                <a:ext uri="{FF2B5EF4-FFF2-40B4-BE49-F238E27FC236}">
                  <a16:creationId xmlns:a16="http://schemas.microsoft.com/office/drawing/2014/main" id="{A796000B-6CC6-4589-8A8A-F195C43A7268}"/>
                </a:ext>
              </a:extLst>
            </p:cNvPr>
            <p:cNvSpPr/>
            <p:nvPr/>
          </p:nvSpPr>
          <p:spPr>
            <a:xfrm>
              <a:off x="3974884" y="8335313"/>
              <a:ext cx="16510" cy="41275"/>
            </a:xfrm>
            <a:custGeom>
              <a:avLst/>
              <a:gdLst/>
              <a:ahLst/>
              <a:cxnLst/>
              <a:rect l="l" t="t" r="r" b="b"/>
              <a:pathLst>
                <a:path w="16510" h="41275">
                  <a:moveTo>
                    <a:pt x="15913" y="0"/>
                  </a:moveTo>
                  <a:lnTo>
                    <a:pt x="15976" y="660"/>
                  </a:lnTo>
                  <a:lnTo>
                    <a:pt x="15697" y="1143"/>
                  </a:lnTo>
                  <a:lnTo>
                    <a:pt x="15544" y="1765"/>
                  </a:lnTo>
                  <a:lnTo>
                    <a:pt x="15328" y="2540"/>
                  </a:lnTo>
                  <a:lnTo>
                    <a:pt x="15151" y="3517"/>
                  </a:lnTo>
                  <a:lnTo>
                    <a:pt x="15252" y="4330"/>
                  </a:lnTo>
                  <a:lnTo>
                    <a:pt x="15468" y="5943"/>
                  </a:lnTo>
                  <a:lnTo>
                    <a:pt x="15468" y="7429"/>
                  </a:lnTo>
                  <a:lnTo>
                    <a:pt x="15366" y="9080"/>
                  </a:lnTo>
                  <a:lnTo>
                    <a:pt x="15278" y="10795"/>
                  </a:lnTo>
                  <a:lnTo>
                    <a:pt x="15201" y="12547"/>
                  </a:lnTo>
                  <a:lnTo>
                    <a:pt x="14960" y="14249"/>
                  </a:lnTo>
                  <a:lnTo>
                    <a:pt x="14833" y="15125"/>
                  </a:lnTo>
                  <a:lnTo>
                    <a:pt x="14477" y="16040"/>
                  </a:lnTo>
                  <a:lnTo>
                    <a:pt x="14338" y="16903"/>
                  </a:lnTo>
                  <a:lnTo>
                    <a:pt x="14198" y="17640"/>
                  </a:lnTo>
                  <a:lnTo>
                    <a:pt x="14376" y="18427"/>
                  </a:lnTo>
                  <a:lnTo>
                    <a:pt x="14274" y="19177"/>
                  </a:lnTo>
                  <a:lnTo>
                    <a:pt x="14033" y="21094"/>
                  </a:lnTo>
                  <a:lnTo>
                    <a:pt x="12623" y="22936"/>
                  </a:lnTo>
                  <a:lnTo>
                    <a:pt x="11887" y="24714"/>
                  </a:lnTo>
                  <a:lnTo>
                    <a:pt x="11188" y="26365"/>
                  </a:lnTo>
                  <a:lnTo>
                    <a:pt x="11023" y="28194"/>
                  </a:lnTo>
                  <a:lnTo>
                    <a:pt x="10972" y="29984"/>
                  </a:lnTo>
                  <a:lnTo>
                    <a:pt x="10921" y="31940"/>
                  </a:lnTo>
                  <a:lnTo>
                    <a:pt x="10718" y="33909"/>
                  </a:lnTo>
                  <a:lnTo>
                    <a:pt x="10604" y="35801"/>
                  </a:lnTo>
                  <a:lnTo>
                    <a:pt x="10540" y="36639"/>
                  </a:lnTo>
                  <a:lnTo>
                    <a:pt x="10540" y="37426"/>
                  </a:lnTo>
                  <a:lnTo>
                    <a:pt x="10502" y="38239"/>
                  </a:lnTo>
                  <a:lnTo>
                    <a:pt x="10490" y="38646"/>
                  </a:lnTo>
                  <a:lnTo>
                    <a:pt x="10566" y="40233"/>
                  </a:lnTo>
                  <a:lnTo>
                    <a:pt x="10236" y="40411"/>
                  </a:lnTo>
                  <a:lnTo>
                    <a:pt x="9651" y="40728"/>
                  </a:lnTo>
                  <a:lnTo>
                    <a:pt x="7454" y="37211"/>
                  </a:lnTo>
                  <a:lnTo>
                    <a:pt x="7226" y="36779"/>
                  </a:lnTo>
                  <a:lnTo>
                    <a:pt x="6095" y="34696"/>
                  </a:lnTo>
                  <a:lnTo>
                    <a:pt x="4813" y="32626"/>
                  </a:lnTo>
                  <a:lnTo>
                    <a:pt x="3746" y="30505"/>
                  </a:lnTo>
                  <a:lnTo>
                    <a:pt x="2717" y="28435"/>
                  </a:lnTo>
                  <a:lnTo>
                    <a:pt x="2324" y="26162"/>
                  </a:lnTo>
                  <a:lnTo>
                    <a:pt x="1447" y="24015"/>
                  </a:lnTo>
                  <a:lnTo>
                    <a:pt x="634" y="22047"/>
                  </a:lnTo>
                  <a:lnTo>
                    <a:pt x="241" y="20129"/>
                  </a:lnTo>
                  <a:lnTo>
                    <a:pt x="114" y="18008"/>
                  </a:lnTo>
                  <a:lnTo>
                    <a:pt x="0" y="16230"/>
                  </a:lnTo>
                  <a:lnTo>
                    <a:pt x="38" y="14287"/>
                  </a:lnTo>
                  <a:lnTo>
                    <a:pt x="825" y="12674"/>
                  </a:lnTo>
                  <a:lnTo>
                    <a:pt x="1028" y="12255"/>
                  </a:lnTo>
                  <a:lnTo>
                    <a:pt x="1358" y="11823"/>
                  </a:lnTo>
                  <a:lnTo>
                    <a:pt x="1625" y="11442"/>
                  </a:lnTo>
                  <a:lnTo>
                    <a:pt x="1854" y="11061"/>
                  </a:lnTo>
                  <a:lnTo>
                    <a:pt x="2044" y="10566"/>
                  </a:lnTo>
                  <a:lnTo>
                    <a:pt x="2260" y="10236"/>
                  </a:lnTo>
                  <a:lnTo>
                    <a:pt x="2743" y="9499"/>
                  </a:lnTo>
                  <a:lnTo>
                    <a:pt x="3416" y="8636"/>
                  </a:lnTo>
                  <a:lnTo>
                    <a:pt x="4114" y="8051"/>
                  </a:lnTo>
                  <a:lnTo>
                    <a:pt x="6857" y="5753"/>
                  </a:lnTo>
                  <a:lnTo>
                    <a:pt x="10083" y="3924"/>
                  </a:lnTo>
                  <a:lnTo>
                    <a:pt x="12814" y="1689"/>
                  </a:lnTo>
                  <a:lnTo>
                    <a:pt x="13296" y="1295"/>
                  </a:lnTo>
                  <a:lnTo>
                    <a:pt x="14122" y="977"/>
                  </a:lnTo>
                  <a:lnTo>
                    <a:pt x="14427" y="431"/>
                  </a:lnTo>
                  <a:lnTo>
                    <a:pt x="15913" y="0"/>
                  </a:lnTo>
                  <a:close/>
                </a:path>
              </a:pathLst>
            </a:custGeom>
            <a:ln w="3175">
              <a:solidFill>
                <a:srgbClr val="4C803E"/>
              </a:solidFill>
            </a:ln>
          </p:spPr>
          <p:txBody>
            <a:bodyPr wrap="square" lIns="0" tIns="0" rIns="0" bIns="0" rtlCol="0"/>
            <a:lstStyle/>
            <a:p>
              <a:endParaRPr/>
            </a:p>
          </p:txBody>
        </p:sp>
        <p:sp>
          <p:nvSpPr>
            <p:cNvPr id="7168" name="object 596">
              <a:extLst>
                <a:ext uri="{FF2B5EF4-FFF2-40B4-BE49-F238E27FC236}">
                  <a16:creationId xmlns:a16="http://schemas.microsoft.com/office/drawing/2014/main" id="{6686F90B-7C05-4877-A7A8-B9C72005B37F}"/>
                </a:ext>
              </a:extLst>
            </p:cNvPr>
            <p:cNvSpPr/>
            <p:nvPr/>
          </p:nvSpPr>
          <p:spPr>
            <a:xfrm>
              <a:off x="3982479" y="8331098"/>
              <a:ext cx="16738" cy="31089"/>
            </a:xfrm>
            <a:prstGeom prst="rect">
              <a:avLst/>
            </a:prstGeom>
            <a:blipFill>
              <a:blip r:embed="rId20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169" name="object 597">
              <a:extLst>
                <a:ext uri="{FF2B5EF4-FFF2-40B4-BE49-F238E27FC236}">
                  <a16:creationId xmlns:a16="http://schemas.microsoft.com/office/drawing/2014/main" id="{97623348-2E82-40A2-B320-8B1AE671C94E}"/>
                </a:ext>
              </a:extLst>
            </p:cNvPr>
            <p:cNvSpPr/>
            <p:nvPr/>
          </p:nvSpPr>
          <p:spPr>
            <a:xfrm>
              <a:off x="3982478" y="8328616"/>
              <a:ext cx="17145" cy="33655"/>
            </a:xfrm>
            <a:custGeom>
              <a:avLst/>
              <a:gdLst/>
              <a:ahLst/>
              <a:cxnLst/>
              <a:rect l="l" t="t" r="r" b="b"/>
              <a:pathLst>
                <a:path w="17145" h="33654">
                  <a:moveTo>
                    <a:pt x="0" y="33578"/>
                  </a:moveTo>
                  <a:lnTo>
                    <a:pt x="1231" y="21386"/>
                  </a:lnTo>
                  <a:lnTo>
                    <a:pt x="5283" y="12611"/>
                  </a:lnTo>
                  <a:lnTo>
                    <a:pt x="11099" y="0"/>
                  </a:lnTo>
                  <a:lnTo>
                    <a:pt x="15925" y="4102"/>
                  </a:lnTo>
                  <a:lnTo>
                    <a:pt x="16370" y="3378"/>
                  </a:lnTo>
                  <a:lnTo>
                    <a:pt x="16802" y="2641"/>
                  </a:lnTo>
                  <a:lnTo>
                    <a:pt x="14541" y="2425"/>
                  </a:lnTo>
                  <a:lnTo>
                    <a:pt x="13982" y="2514"/>
                  </a:lnTo>
                  <a:lnTo>
                    <a:pt x="13411" y="2603"/>
                  </a:lnTo>
                  <a:lnTo>
                    <a:pt x="9956" y="1562"/>
                  </a:lnTo>
                  <a:lnTo>
                    <a:pt x="5435" y="10591"/>
                  </a:lnTo>
                  <a:lnTo>
                    <a:pt x="215" y="21031"/>
                  </a:lnTo>
                  <a:lnTo>
                    <a:pt x="0" y="33578"/>
                  </a:lnTo>
                  <a:close/>
                </a:path>
              </a:pathLst>
            </a:custGeom>
            <a:ln w="3175">
              <a:solidFill>
                <a:srgbClr val="4C803E"/>
              </a:solidFill>
            </a:ln>
          </p:spPr>
          <p:txBody>
            <a:bodyPr wrap="square" lIns="0" tIns="0" rIns="0" bIns="0" rtlCol="0"/>
            <a:lstStyle/>
            <a:p>
              <a:endParaRPr/>
            </a:p>
          </p:txBody>
        </p:sp>
        <p:sp>
          <p:nvSpPr>
            <p:cNvPr id="7170" name="object 598">
              <a:extLst>
                <a:ext uri="{FF2B5EF4-FFF2-40B4-BE49-F238E27FC236}">
                  <a16:creationId xmlns:a16="http://schemas.microsoft.com/office/drawing/2014/main" id="{5E9929D1-00F8-40CE-A2BC-E39411B254B8}"/>
                </a:ext>
              </a:extLst>
            </p:cNvPr>
            <p:cNvSpPr/>
            <p:nvPr/>
          </p:nvSpPr>
          <p:spPr>
            <a:xfrm>
              <a:off x="3960698" y="8315426"/>
              <a:ext cx="30721" cy="14871"/>
            </a:xfrm>
            <a:prstGeom prst="rect">
              <a:avLst/>
            </a:prstGeom>
            <a:blipFill>
              <a:blip r:embed="rId20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171" name="object 599">
              <a:extLst>
                <a:ext uri="{FF2B5EF4-FFF2-40B4-BE49-F238E27FC236}">
                  <a16:creationId xmlns:a16="http://schemas.microsoft.com/office/drawing/2014/main" id="{4DDB1BA6-2820-49F1-A836-DE506BD3F5E5}"/>
                </a:ext>
              </a:extLst>
            </p:cNvPr>
            <p:cNvSpPr/>
            <p:nvPr/>
          </p:nvSpPr>
          <p:spPr>
            <a:xfrm>
              <a:off x="3960703" y="8315340"/>
              <a:ext cx="31115" cy="15240"/>
            </a:xfrm>
            <a:custGeom>
              <a:avLst/>
              <a:gdLst/>
              <a:ahLst/>
              <a:cxnLst/>
              <a:rect l="l" t="t" r="r" b="b"/>
              <a:pathLst>
                <a:path w="31114" h="15240">
                  <a:moveTo>
                    <a:pt x="30721" y="7353"/>
                  </a:moveTo>
                  <a:lnTo>
                    <a:pt x="30276" y="7581"/>
                  </a:lnTo>
                  <a:lnTo>
                    <a:pt x="29844" y="7531"/>
                  </a:lnTo>
                  <a:lnTo>
                    <a:pt x="29362" y="7594"/>
                  </a:lnTo>
                  <a:lnTo>
                    <a:pt x="28740" y="7658"/>
                  </a:lnTo>
                  <a:lnTo>
                    <a:pt x="27990" y="7810"/>
                  </a:lnTo>
                  <a:lnTo>
                    <a:pt x="27444" y="8115"/>
                  </a:lnTo>
                  <a:lnTo>
                    <a:pt x="26390" y="8724"/>
                  </a:lnTo>
                  <a:lnTo>
                    <a:pt x="25336" y="9144"/>
                  </a:lnTo>
                  <a:lnTo>
                    <a:pt x="24142" y="9550"/>
                  </a:lnTo>
                  <a:lnTo>
                    <a:pt x="22910" y="9969"/>
                  </a:lnTo>
                  <a:lnTo>
                    <a:pt x="21653" y="10414"/>
                  </a:lnTo>
                  <a:lnTo>
                    <a:pt x="20370" y="10731"/>
                  </a:lnTo>
                  <a:lnTo>
                    <a:pt x="19710" y="10883"/>
                  </a:lnTo>
                  <a:lnTo>
                    <a:pt x="18948" y="10896"/>
                  </a:lnTo>
                  <a:lnTo>
                    <a:pt x="18300" y="11023"/>
                  </a:lnTo>
                  <a:lnTo>
                    <a:pt x="17741" y="11150"/>
                  </a:lnTo>
                  <a:lnTo>
                    <a:pt x="17233" y="11493"/>
                  </a:lnTo>
                  <a:lnTo>
                    <a:pt x="16675" y="11633"/>
                  </a:lnTo>
                  <a:lnTo>
                    <a:pt x="15239" y="12001"/>
                  </a:lnTo>
                  <a:lnTo>
                    <a:pt x="13487" y="11518"/>
                  </a:lnTo>
                  <a:lnTo>
                    <a:pt x="12001" y="11493"/>
                  </a:lnTo>
                  <a:lnTo>
                    <a:pt x="10617" y="11455"/>
                  </a:lnTo>
                  <a:lnTo>
                    <a:pt x="9270" y="11849"/>
                  </a:lnTo>
                  <a:lnTo>
                    <a:pt x="8000" y="12331"/>
                  </a:lnTo>
                  <a:lnTo>
                    <a:pt x="6603" y="12852"/>
                  </a:lnTo>
                  <a:lnTo>
                    <a:pt x="5156" y="13271"/>
                  </a:lnTo>
                  <a:lnTo>
                    <a:pt x="3771" y="13716"/>
                  </a:lnTo>
                  <a:lnTo>
                    <a:pt x="3162" y="13919"/>
                  </a:lnTo>
                  <a:lnTo>
                    <a:pt x="2616" y="14135"/>
                  </a:lnTo>
                  <a:lnTo>
                    <a:pt x="2019" y="14351"/>
                  </a:lnTo>
                  <a:lnTo>
                    <a:pt x="1739" y="14452"/>
                  </a:lnTo>
                  <a:lnTo>
                    <a:pt x="647" y="14960"/>
                  </a:lnTo>
                  <a:lnTo>
                    <a:pt x="406" y="14770"/>
                  </a:lnTo>
                  <a:lnTo>
                    <a:pt x="0" y="14452"/>
                  </a:lnTo>
                  <a:lnTo>
                    <a:pt x="1777" y="11861"/>
                  </a:lnTo>
                  <a:lnTo>
                    <a:pt x="1993" y="11569"/>
                  </a:lnTo>
                  <a:lnTo>
                    <a:pt x="3111" y="10160"/>
                  </a:lnTo>
                  <a:lnTo>
                    <a:pt x="4152" y="8648"/>
                  </a:lnTo>
                  <a:lnTo>
                    <a:pt x="5308" y="7277"/>
                  </a:lnTo>
                  <a:lnTo>
                    <a:pt x="6438" y="5943"/>
                  </a:lnTo>
                  <a:lnTo>
                    <a:pt x="7912" y="5016"/>
                  </a:lnTo>
                  <a:lnTo>
                    <a:pt x="9131" y="3771"/>
                  </a:lnTo>
                  <a:lnTo>
                    <a:pt x="15544" y="0"/>
                  </a:lnTo>
                  <a:lnTo>
                    <a:pt x="16929" y="101"/>
                  </a:lnTo>
                  <a:lnTo>
                    <a:pt x="17297" y="139"/>
                  </a:lnTo>
                  <a:lnTo>
                    <a:pt x="17703" y="254"/>
                  </a:lnTo>
                  <a:lnTo>
                    <a:pt x="18072" y="317"/>
                  </a:lnTo>
                  <a:lnTo>
                    <a:pt x="18402" y="393"/>
                  </a:lnTo>
                  <a:lnTo>
                    <a:pt x="18808" y="381"/>
                  </a:lnTo>
                  <a:lnTo>
                    <a:pt x="19113" y="444"/>
                  </a:lnTo>
                  <a:lnTo>
                    <a:pt x="26073" y="4279"/>
                  </a:lnTo>
                  <a:lnTo>
                    <a:pt x="28536" y="5600"/>
                  </a:lnTo>
                  <a:lnTo>
                    <a:pt x="28955" y="5842"/>
                  </a:lnTo>
                  <a:lnTo>
                    <a:pt x="29463" y="6350"/>
                  </a:lnTo>
                  <a:lnTo>
                    <a:pt x="29946" y="6400"/>
                  </a:lnTo>
                  <a:lnTo>
                    <a:pt x="30721" y="7353"/>
                  </a:lnTo>
                  <a:close/>
                </a:path>
              </a:pathLst>
            </a:custGeom>
            <a:ln w="3175">
              <a:solidFill>
                <a:srgbClr val="4C803E"/>
              </a:solidFill>
            </a:ln>
          </p:spPr>
          <p:txBody>
            <a:bodyPr wrap="square" lIns="0" tIns="0" rIns="0" bIns="0" rtlCol="0"/>
            <a:lstStyle/>
            <a:p>
              <a:endParaRPr/>
            </a:p>
          </p:txBody>
        </p:sp>
        <p:sp>
          <p:nvSpPr>
            <p:cNvPr id="7172" name="object 600">
              <a:extLst>
                <a:ext uri="{FF2B5EF4-FFF2-40B4-BE49-F238E27FC236}">
                  <a16:creationId xmlns:a16="http://schemas.microsoft.com/office/drawing/2014/main" id="{87CEC8CB-57DE-4D14-B632-563B43CFA997}"/>
                </a:ext>
              </a:extLst>
            </p:cNvPr>
            <p:cNvSpPr/>
            <p:nvPr/>
          </p:nvSpPr>
          <p:spPr>
            <a:xfrm>
              <a:off x="3969803" y="8321611"/>
              <a:ext cx="27228" cy="6045"/>
            </a:xfrm>
            <a:prstGeom prst="rect">
              <a:avLst/>
            </a:prstGeom>
            <a:blipFill>
              <a:blip r:embed="rId204" cstate="print"/>
              <a:stretch>
                <a:fillRect/>
              </a:stretch>
            </a:blipFill>
          </p:spPr>
          <p:txBody>
            <a:bodyPr wrap="square" lIns="0" tIns="0" rIns="0" bIns="0" rtlCol="0"/>
            <a:lstStyle/>
            <a:p>
              <a:endParaRPr/>
            </a:p>
          </p:txBody>
        </p:sp>
        <p:sp>
          <p:nvSpPr>
            <p:cNvPr id="7173" name="object 601">
              <a:extLst>
                <a:ext uri="{FF2B5EF4-FFF2-40B4-BE49-F238E27FC236}">
                  <a16:creationId xmlns:a16="http://schemas.microsoft.com/office/drawing/2014/main" id="{AF8583E6-3448-4ED8-A8CB-B2C070B14D17}"/>
                </a:ext>
              </a:extLst>
            </p:cNvPr>
            <p:cNvSpPr/>
            <p:nvPr/>
          </p:nvSpPr>
          <p:spPr>
            <a:xfrm>
              <a:off x="3969799" y="8320940"/>
              <a:ext cx="27305" cy="6985"/>
            </a:xfrm>
            <a:custGeom>
              <a:avLst/>
              <a:gdLst/>
              <a:ahLst/>
              <a:cxnLst/>
              <a:rect l="l" t="t" r="r" b="b"/>
              <a:pathLst>
                <a:path w="27304" h="6984">
                  <a:moveTo>
                    <a:pt x="0" y="3416"/>
                  </a:moveTo>
                  <a:lnTo>
                    <a:pt x="8991" y="838"/>
                  </a:lnTo>
                  <a:lnTo>
                    <a:pt x="16471" y="1257"/>
                  </a:lnTo>
                  <a:lnTo>
                    <a:pt x="27241" y="1854"/>
                  </a:lnTo>
                  <a:lnTo>
                    <a:pt x="25895" y="6502"/>
                  </a:lnTo>
                  <a:lnTo>
                    <a:pt x="26543" y="6604"/>
                  </a:lnTo>
                  <a:lnTo>
                    <a:pt x="27203" y="6705"/>
                  </a:lnTo>
                  <a:lnTo>
                    <a:pt x="26644" y="5016"/>
                  </a:lnTo>
                  <a:lnTo>
                    <a:pt x="26403" y="4648"/>
                  </a:lnTo>
                  <a:lnTo>
                    <a:pt x="26149" y="4267"/>
                  </a:lnTo>
                  <a:lnTo>
                    <a:pt x="25768" y="1473"/>
                  </a:lnTo>
                  <a:lnTo>
                    <a:pt x="17957" y="787"/>
                  </a:lnTo>
                  <a:lnTo>
                    <a:pt x="8915" y="0"/>
                  </a:lnTo>
                  <a:lnTo>
                    <a:pt x="0" y="3416"/>
                  </a:lnTo>
                  <a:close/>
                </a:path>
              </a:pathLst>
            </a:custGeom>
            <a:ln w="3175">
              <a:solidFill>
                <a:srgbClr val="4C803E"/>
              </a:solidFill>
            </a:ln>
          </p:spPr>
          <p:txBody>
            <a:bodyPr wrap="square" lIns="0" tIns="0" rIns="0" bIns="0" rtlCol="0"/>
            <a:lstStyle/>
            <a:p>
              <a:endParaRPr/>
            </a:p>
          </p:txBody>
        </p:sp>
        <p:sp>
          <p:nvSpPr>
            <p:cNvPr id="7174" name="object 602">
              <a:extLst>
                <a:ext uri="{FF2B5EF4-FFF2-40B4-BE49-F238E27FC236}">
                  <a16:creationId xmlns:a16="http://schemas.microsoft.com/office/drawing/2014/main" id="{10114380-26BE-4883-8146-2E006B0BCFEB}"/>
                </a:ext>
              </a:extLst>
            </p:cNvPr>
            <p:cNvSpPr/>
            <p:nvPr/>
          </p:nvSpPr>
          <p:spPr>
            <a:xfrm>
              <a:off x="3965879" y="8324836"/>
              <a:ext cx="24866" cy="30835"/>
            </a:xfrm>
            <a:prstGeom prst="rect">
              <a:avLst/>
            </a:prstGeom>
            <a:blipFill>
              <a:blip r:embed="rId20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175" name="object 603">
              <a:extLst>
                <a:ext uri="{FF2B5EF4-FFF2-40B4-BE49-F238E27FC236}">
                  <a16:creationId xmlns:a16="http://schemas.microsoft.com/office/drawing/2014/main" id="{E7057ECD-B891-415D-93C3-9D1122C4C23C}"/>
                </a:ext>
              </a:extLst>
            </p:cNvPr>
            <p:cNvSpPr/>
            <p:nvPr/>
          </p:nvSpPr>
          <p:spPr>
            <a:xfrm>
              <a:off x="3965885" y="8324774"/>
              <a:ext cx="25400" cy="31115"/>
            </a:xfrm>
            <a:custGeom>
              <a:avLst/>
              <a:gdLst/>
              <a:ahLst/>
              <a:cxnLst/>
              <a:rect l="l" t="t" r="r" b="b"/>
              <a:pathLst>
                <a:path w="25400" h="31115">
                  <a:moveTo>
                    <a:pt x="2387" y="30899"/>
                  </a:moveTo>
                  <a:lnTo>
                    <a:pt x="2133" y="30175"/>
                  </a:lnTo>
                  <a:lnTo>
                    <a:pt x="2108" y="29324"/>
                  </a:lnTo>
                  <a:lnTo>
                    <a:pt x="1968" y="28574"/>
                  </a:lnTo>
                  <a:lnTo>
                    <a:pt x="1765" y="27368"/>
                  </a:lnTo>
                  <a:lnTo>
                    <a:pt x="1422" y="26238"/>
                  </a:lnTo>
                  <a:lnTo>
                    <a:pt x="1193" y="25031"/>
                  </a:lnTo>
                  <a:lnTo>
                    <a:pt x="800" y="23025"/>
                  </a:lnTo>
                  <a:lnTo>
                    <a:pt x="0" y="20993"/>
                  </a:lnTo>
                  <a:lnTo>
                    <a:pt x="76" y="18973"/>
                  </a:lnTo>
                  <a:lnTo>
                    <a:pt x="88" y="17957"/>
                  </a:lnTo>
                  <a:lnTo>
                    <a:pt x="342" y="17221"/>
                  </a:lnTo>
                  <a:lnTo>
                    <a:pt x="622" y="16281"/>
                  </a:lnTo>
                  <a:lnTo>
                    <a:pt x="876" y="15455"/>
                  </a:lnTo>
                  <a:lnTo>
                    <a:pt x="901" y="14681"/>
                  </a:lnTo>
                  <a:lnTo>
                    <a:pt x="990" y="13830"/>
                  </a:lnTo>
                  <a:lnTo>
                    <a:pt x="2260" y="9004"/>
                  </a:lnTo>
                  <a:lnTo>
                    <a:pt x="2870" y="7873"/>
                  </a:lnTo>
                  <a:lnTo>
                    <a:pt x="3365" y="6934"/>
                  </a:lnTo>
                  <a:lnTo>
                    <a:pt x="3860" y="5994"/>
                  </a:lnTo>
                  <a:lnTo>
                    <a:pt x="4305" y="5016"/>
                  </a:lnTo>
                  <a:lnTo>
                    <a:pt x="4902" y="3695"/>
                  </a:lnTo>
                  <a:lnTo>
                    <a:pt x="5803" y="3251"/>
                  </a:lnTo>
                  <a:lnTo>
                    <a:pt x="6857" y="2527"/>
                  </a:lnTo>
                  <a:lnTo>
                    <a:pt x="7581" y="2006"/>
                  </a:lnTo>
                  <a:lnTo>
                    <a:pt x="8293" y="1511"/>
                  </a:lnTo>
                  <a:lnTo>
                    <a:pt x="9118" y="1142"/>
                  </a:lnTo>
                  <a:lnTo>
                    <a:pt x="10071" y="711"/>
                  </a:lnTo>
                  <a:lnTo>
                    <a:pt x="11188" y="685"/>
                  </a:lnTo>
                  <a:lnTo>
                    <a:pt x="12204" y="533"/>
                  </a:lnTo>
                  <a:lnTo>
                    <a:pt x="13055" y="406"/>
                  </a:lnTo>
                  <a:lnTo>
                    <a:pt x="13868" y="165"/>
                  </a:lnTo>
                  <a:lnTo>
                    <a:pt x="14719" y="63"/>
                  </a:lnTo>
                  <a:lnTo>
                    <a:pt x="15316" y="0"/>
                  </a:lnTo>
                  <a:lnTo>
                    <a:pt x="16052" y="203"/>
                  </a:lnTo>
                  <a:lnTo>
                    <a:pt x="16713" y="203"/>
                  </a:lnTo>
                  <a:lnTo>
                    <a:pt x="18021" y="203"/>
                  </a:lnTo>
                  <a:lnTo>
                    <a:pt x="19354" y="342"/>
                  </a:lnTo>
                  <a:lnTo>
                    <a:pt x="20675" y="266"/>
                  </a:lnTo>
                  <a:lnTo>
                    <a:pt x="21551" y="215"/>
                  </a:lnTo>
                  <a:lnTo>
                    <a:pt x="22161" y="342"/>
                  </a:lnTo>
                  <a:lnTo>
                    <a:pt x="23050" y="571"/>
                  </a:lnTo>
                  <a:lnTo>
                    <a:pt x="23647" y="723"/>
                  </a:lnTo>
                  <a:lnTo>
                    <a:pt x="24282" y="533"/>
                  </a:lnTo>
                  <a:lnTo>
                    <a:pt x="24866" y="850"/>
                  </a:lnTo>
                  <a:lnTo>
                    <a:pt x="23875" y="1739"/>
                  </a:lnTo>
                  <a:lnTo>
                    <a:pt x="22364" y="1816"/>
                  </a:lnTo>
                  <a:lnTo>
                    <a:pt x="21501" y="2806"/>
                  </a:lnTo>
                  <a:lnTo>
                    <a:pt x="21069" y="3301"/>
                  </a:lnTo>
                  <a:lnTo>
                    <a:pt x="20916" y="3975"/>
                  </a:lnTo>
                  <a:lnTo>
                    <a:pt x="20548" y="4495"/>
                  </a:lnTo>
                  <a:lnTo>
                    <a:pt x="20129" y="5079"/>
                  </a:lnTo>
                  <a:lnTo>
                    <a:pt x="19710" y="5600"/>
                  </a:lnTo>
                  <a:lnTo>
                    <a:pt x="19227" y="6134"/>
                  </a:lnTo>
                  <a:lnTo>
                    <a:pt x="18186" y="7264"/>
                  </a:lnTo>
                  <a:lnTo>
                    <a:pt x="17360" y="8610"/>
                  </a:lnTo>
                  <a:lnTo>
                    <a:pt x="16459" y="9880"/>
                  </a:lnTo>
                  <a:lnTo>
                    <a:pt x="15366" y="11404"/>
                  </a:lnTo>
                  <a:lnTo>
                    <a:pt x="14122" y="12865"/>
                  </a:lnTo>
                  <a:lnTo>
                    <a:pt x="13017" y="14376"/>
                  </a:lnTo>
                  <a:lnTo>
                    <a:pt x="12039" y="15722"/>
                  </a:lnTo>
                  <a:lnTo>
                    <a:pt x="11137" y="17017"/>
                  </a:lnTo>
                  <a:lnTo>
                    <a:pt x="9855" y="17983"/>
                  </a:lnTo>
                  <a:lnTo>
                    <a:pt x="5676" y="24333"/>
                  </a:lnTo>
                  <a:lnTo>
                    <a:pt x="4902" y="25628"/>
                  </a:lnTo>
                  <a:lnTo>
                    <a:pt x="4508" y="26301"/>
                  </a:lnTo>
                  <a:lnTo>
                    <a:pt x="3809" y="26619"/>
                  </a:lnTo>
                  <a:lnTo>
                    <a:pt x="3441" y="27292"/>
                  </a:lnTo>
                  <a:lnTo>
                    <a:pt x="3276" y="27635"/>
                  </a:lnTo>
                  <a:lnTo>
                    <a:pt x="2920" y="29362"/>
                  </a:lnTo>
                  <a:lnTo>
                    <a:pt x="2387" y="30899"/>
                  </a:lnTo>
                  <a:close/>
                </a:path>
              </a:pathLst>
            </a:custGeom>
            <a:ln w="3175">
              <a:solidFill>
                <a:srgbClr val="4C803E"/>
              </a:solidFill>
            </a:ln>
          </p:spPr>
          <p:txBody>
            <a:bodyPr wrap="square" lIns="0" tIns="0" rIns="0" bIns="0" rtlCol="0"/>
            <a:lstStyle/>
            <a:p>
              <a:endParaRPr/>
            </a:p>
          </p:txBody>
        </p:sp>
        <p:sp>
          <p:nvSpPr>
            <p:cNvPr id="7176" name="object 604">
              <a:extLst>
                <a:ext uri="{FF2B5EF4-FFF2-40B4-BE49-F238E27FC236}">
                  <a16:creationId xmlns:a16="http://schemas.microsoft.com/office/drawing/2014/main" id="{A4E0FC24-7969-4369-8EA9-B6B560293B08}"/>
                </a:ext>
              </a:extLst>
            </p:cNvPr>
            <p:cNvSpPr/>
            <p:nvPr/>
          </p:nvSpPr>
          <p:spPr>
            <a:xfrm>
              <a:off x="3968674" y="8325205"/>
              <a:ext cx="28397" cy="25933"/>
            </a:xfrm>
            <a:prstGeom prst="rect">
              <a:avLst/>
            </a:prstGeom>
            <a:blipFill>
              <a:blip r:embed="rId20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177" name="object 605">
              <a:extLst>
                <a:ext uri="{FF2B5EF4-FFF2-40B4-BE49-F238E27FC236}">
                  <a16:creationId xmlns:a16="http://schemas.microsoft.com/office/drawing/2014/main" id="{29B63899-CE3B-447F-BDF2-51A961310E63}"/>
                </a:ext>
              </a:extLst>
            </p:cNvPr>
            <p:cNvSpPr/>
            <p:nvPr/>
          </p:nvSpPr>
          <p:spPr>
            <a:xfrm>
              <a:off x="3968673" y="8325006"/>
              <a:ext cx="28575" cy="26670"/>
            </a:xfrm>
            <a:custGeom>
              <a:avLst/>
              <a:gdLst/>
              <a:ahLst/>
              <a:cxnLst/>
              <a:rect l="l" t="t" r="r" b="b"/>
              <a:pathLst>
                <a:path w="28575" h="26670">
                  <a:moveTo>
                    <a:pt x="0" y="26136"/>
                  </a:moveTo>
                  <a:lnTo>
                    <a:pt x="241" y="24295"/>
                  </a:lnTo>
                  <a:lnTo>
                    <a:pt x="787" y="22453"/>
                  </a:lnTo>
                  <a:lnTo>
                    <a:pt x="1346" y="20726"/>
                  </a:lnTo>
                  <a:lnTo>
                    <a:pt x="2006" y="18630"/>
                  </a:lnTo>
                  <a:lnTo>
                    <a:pt x="2832" y="16598"/>
                  </a:lnTo>
                  <a:lnTo>
                    <a:pt x="4038" y="14922"/>
                  </a:lnTo>
                  <a:lnTo>
                    <a:pt x="4635" y="14084"/>
                  </a:lnTo>
                  <a:lnTo>
                    <a:pt x="5194" y="13042"/>
                  </a:lnTo>
                  <a:lnTo>
                    <a:pt x="5892" y="12331"/>
                  </a:lnTo>
                  <a:lnTo>
                    <a:pt x="6908" y="11315"/>
                  </a:lnTo>
                  <a:lnTo>
                    <a:pt x="7785" y="10388"/>
                  </a:lnTo>
                  <a:lnTo>
                    <a:pt x="8699" y="9258"/>
                  </a:lnTo>
                  <a:lnTo>
                    <a:pt x="9880" y="7797"/>
                  </a:lnTo>
                  <a:lnTo>
                    <a:pt x="11493" y="6502"/>
                  </a:lnTo>
                  <a:lnTo>
                    <a:pt x="12877" y="5346"/>
                  </a:lnTo>
                  <a:lnTo>
                    <a:pt x="14147" y="4267"/>
                  </a:lnTo>
                  <a:lnTo>
                    <a:pt x="15633" y="3619"/>
                  </a:lnTo>
                  <a:lnTo>
                    <a:pt x="16967" y="2705"/>
                  </a:lnTo>
                  <a:lnTo>
                    <a:pt x="17995" y="1993"/>
                  </a:lnTo>
                  <a:lnTo>
                    <a:pt x="19278" y="1270"/>
                  </a:lnTo>
                  <a:lnTo>
                    <a:pt x="20459" y="850"/>
                  </a:lnTo>
                  <a:lnTo>
                    <a:pt x="21805" y="368"/>
                  </a:lnTo>
                  <a:lnTo>
                    <a:pt x="22987" y="0"/>
                  </a:lnTo>
                  <a:lnTo>
                    <a:pt x="24447" y="317"/>
                  </a:lnTo>
                  <a:lnTo>
                    <a:pt x="25044" y="457"/>
                  </a:lnTo>
                  <a:lnTo>
                    <a:pt x="27965" y="1320"/>
                  </a:lnTo>
                  <a:lnTo>
                    <a:pt x="28282" y="2159"/>
                  </a:lnTo>
                  <a:lnTo>
                    <a:pt x="28397" y="2425"/>
                  </a:lnTo>
                  <a:lnTo>
                    <a:pt x="28079" y="3187"/>
                  </a:lnTo>
                  <a:lnTo>
                    <a:pt x="28105" y="3530"/>
                  </a:lnTo>
                  <a:lnTo>
                    <a:pt x="27457" y="3454"/>
                  </a:lnTo>
                  <a:lnTo>
                    <a:pt x="27089" y="2425"/>
                  </a:lnTo>
                  <a:lnTo>
                    <a:pt x="26543" y="2222"/>
                  </a:lnTo>
                  <a:lnTo>
                    <a:pt x="25006" y="1079"/>
                  </a:lnTo>
                  <a:lnTo>
                    <a:pt x="23431" y="1079"/>
                  </a:lnTo>
                  <a:lnTo>
                    <a:pt x="21831" y="1104"/>
                  </a:lnTo>
                  <a:lnTo>
                    <a:pt x="18097" y="2197"/>
                  </a:lnTo>
                  <a:lnTo>
                    <a:pt x="14820" y="4546"/>
                  </a:lnTo>
                  <a:lnTo>
                    <a:pt x="11531" y="6896"/>
                  </a:lnTo>
                  <a:lnTo>
                    <a:pt x="7061" y="11607"/>
                  </a:lnTo>
                  <a:lnTo>
                    <a:pt x="5016" y="14262"/>
                  </a:lnTo>
                  <a:lnTo>
                    <a:pt x="2971" y="16929"/>
                  </a:lnTo>
                  <a:lnTo>
                    <a:pt x="0" y="26136"/>
                  </a:lnTo>
                  <a:close/>
                </a:path>
              </a:pathLst>
            </a:custGeom>
            <a:ln w="3175">
              <a:solidFill>
                <a:srgbClr val="4C803E"/>
              </a:solidFill>
            </a:ln>
          </p:spPr>
          <p:txBody>
            <a:bodyPr wrap="square" lIns="0" tIns="0" rIns="0" bIns="0" rtlCol="0"/>
            <a:lstStyle/>
            <a:p>
              <a:endParaRPr/>
            </a:p>
          </p:txBody>
        </p:sp>
        <p:sp>
          <p:nvSpPr>
            <p:cNvPr id="7178" name="object 606">
              <a:extLst>
                <a:ext uri="{FF2B5EF4-FFF2-40B4-BE49-F238E27FC236}">
                  <a16:creationId xmlns:a16="http://schemas.microsoft.com/office/drawing/2014/main" id="{FAD2E307-C1BF-4F19-9772-B3C3AB47DF27}"/>
                </a:ext>
              </a:extLst>
            </p:cNvPr>
            <p:cNvSpPr/>
            <p:nvPr/>
          </p:nvSpPr>
          <p:spPr>
            <a:xfrm>
              <a:off x="4015961" y="8336229"/>
              <a:ext cx="16936" cy="45732"/>
            </a:xfrm>
            <a:prstGeom prst="rect">
              <a:avLst/>
            </a:prstGeom>
            <a:blipFill>
              <a:blip r:embed="rId20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179" name="object 607">
              <a:extLst>
                <a:ext uri="{FF2B5EF4-FFF2-40B4-BE49-F238E27FC236}">
                  <a16:creationId xmlns:a16="http://schemas.microsoft.com/office/drawing/2014/main" id="{3AB47272-F855-4861-AA3E-D330BF90D390}"/>
                </a:ext>
              </a:extLst>
            </p:cNvPr>
            <p:cNvSpPr/>
            <p:nvPr/>
          </p:nvSpPr>
          <p:spPr>
            <a:xfrm>
              <a:off x="4015930" y="8336230"/>
              <a:ext cx="17145" cy="46355"/>
            </a:xfrm>
            <a:custGeom>
              <a:avLst/>
              <a:gdLst/>
              <a:ahLst/>
              <a:cxnLst/>
              <a:rect l="l" t="t" r="r" b="b"/>
              <a:pathLst>
                <a:path w="17145" h="46354">
                  <a:moveTo>
                    <a:pt x="16865" y="0"/>
                  </a:moveTo>
                  <a:lnTo>
                    <a:pt x="16967" y="723"/>
                  </a:lnTo>
                  <a:lnTo>
                    <a:pt x="16700" y="1282"/>
                  </a:lnTo>
                  <a:lnTo>
                    <a:pt x="16560" y="1993"/>
                  </a:lnTo>
                  <a:lnTo>
                    <a:pt x="16382" y="2870"/>
                  </a:lnTo>
                  <a:lnTo>
                    <a:pt x="16230" y="3962"/>
                  </a:lnTo>
                  <a:lnTo>
                    <a:pt x="16395" y="4864"/>
                  </a:lnTo>
                  <a:lnTo>
                    <a:pt x="16751" y="6642"/>
                  </a:lnTo>
                  <a:lnTo>
                    <a:pt x="16840" y="8293"/>
                  </a:lnTo>
                  <a:lnTo>
                    <a:pt x="16852" y="10134"/>
                  </a:lnTo>
                  <a:lnTo>
                    <a:pt x="16852" y="12052"/>
                  </a:lnTo>
                  <a:lnTo>
                    <a:pt x="16878" y="13995"/>
                  </a:lnTo>
                  <a:lnTo>
                    <a:pt x="16725" y="15913"/>
                  </a:lnTo>
                  <a:lnTo>
                    <a:pt x="16636" y="16891"/>
                  </a:lnTo>
                  <a:lnTo>
                    <a:pt x="16294" y="17932"/>
                  </a:lnTo>
                  <a:lnTo>
                    <a:pt x="16179" y="18884"/>
                  </a:lnTo>
                  <a:lnTo>
                    <a:pt x="16090" y="19723"/>
                  </a:lnTo>
                  <a:lnTo>
                    <a:pt x="16332" y="20599"/>
                  </a:lnTo>
                  <a:lnTo>
                    <a:pt x="16268" y="21437"/>
                  </a:lnTo>
                  <a:lnTo>
                    <a:pt x="16128" y="23596"/>
                  </a:lnTo>
                  <a:lnTo>
                    <a:pt x="14655" y="25730"/>
                  </a:lnTo>
                  <a:lnTo>
                    <a:pt x="13944" y="27762"/>
                  </a:lnTo>
                  <a:lnTo>
                    <a:pt x="13271" y="29654"/>
                  </a:lnTo>
                  <a:lnTo>
                    <a:pt x="13195" y="31699"/>
                  </a:lnTo>
                  <a:lnTo>
                    <a:pt x="13258" y="33680"/>
                  </a:lnTo>
                  <a:lnTo>
                    <a:pt x="13334" y="35864"/>
                  </a:lnTo>
                  <a:lnTo>
                    <a:pt x="13246" y="38061"/>
                  </a:lnTo>
                  <a:lnTo>
                    <a:pt x="13220" y="40195"/>
                  </a:lnTo>
                  <a:lnTo>
                    <a:pt x="13207" y="41109"/>
                  </a:lnTo>
                  <a:lnTo>
                    <a:pt x="13258" y="41998"/>
                  </a:lnTo>
                  <a:lnTo>
                    <a:pt x="13258" y="42913"/>
                  </a:lnTo>
                  <a:lnTo>
                    <a:pt x="13271" y="43345"/>
                  </a:lnTo>
                  <a:lnTo>
                    <a:pt x="13474" y="45110"/>
                  </a:lnTo>
                  <a:lnTo>
                    <a:pt x="13106" y="45339"/>
                  </a:lnTo>
                  <a:lnTo>
                    <a:pt x="12484" y="45732"/>
                  </a:lnTo>
                  <a:lnTo>
                    <a:pt x="9791" y="41986"/>
                  </a:lnTo>
                  <a:lnTo>
                    <a:pt x="9499" y="41529"/>
                  </a:lnTo>
                  <a:lnTo>
                    <a:pt x="8089" y="39293"/>
                  </a:lnTo>
                  <a:lnTo>
                    <a:pt x="6527" y="37096"/>
                  </a:lnTo>
                  <a:lnTo>
                    <a:pt x="5194" y="34810"/>
                  </a:lnTo>
                  <a:lnTo>
                    <a:pt x="3911" y="32588"/>
                  </a:lnTo>
                  <a:lnTo>
                    <a:pt x="3327" y="30086"/>
                  </a:lnTo>
                  <a:lnTo>
                    <a:pt x="2209" y="27774"/>
                  </a:lnTo>
                  <a:lnTo>
                    <a:pt x="0" y="17068"/>
                  </a:lnTo>
                  <a:lnTo>
                    <a:pt x="774" y="15214"/>
                  </a:lnTo>
                  <a:lnTo>
                    <a:pt x="977" y="14744"/>
                  </a:lnTo>
                  <a:lnTo>
                    <a:pt x="1320" y="14236"/>
                  </a:lnTo>
                  <a:lnTo>
                    <a:pt x="1587" y="13779"/>
                  </a:lnTo>
                  <a:lnTo>
                    <a:pt x="1828" y="13347"/>
                  </a:lnTo>
                  <a:lnTo>
                    <a:pt x="2019" y="12776"/>
                  </a:lnTo>
                  <a:lnTo>
                    <a:pt x="2235" y="12407"/>
                  </a:lnTo>
                  <a:lnTo>
                    <a:pt x="10604" y="4800"/>
                  </a:lnTo>
                  <a:lnTo>
                    <a:pt x="13512" y="2108"/>
                  </a:lnTo>
                  <a:lnTo>
                    <a:pt x="14008" y="1638"/>
                  </a:lnTo>
                  <a:lnTo>
                    <a:pt x="14922" y="1206"/>
                  </a:lnTo>
                  <a:lnTo>
                    <a:pt x="15227" y="584"/>
                  </a:lnTo>
                  <a:lnTo>
                    <a:pt x="16865" y="0"/>
                  </a:lnTo>
                  <a:close/>
                </a:path>
              </a:pathLst>
            </a:custGeom>
            <a:ln w="3175">
              <a:solidFill>
                <a:srgbClr val="4C803E"/>
              </a:solidFill>
            </a:ln>
          </p:spPr>
          <p:txBody>
            <a:bodyPr wrap="square" lIns="0" tIns="0" rIns="0" bIns="0" rtlCol="0"/>
            <a:lstStyle/>
            <a:p>
              <a:endParaRPr/>
            </a:p>
          </p:txBody>
        </p:sp>
        <p:sp>
          <p:nvSpPr>
            <p:cNvPr id="7180" name="object 608">
              <a:extLst>
                <a:ext uri="{FF2B5EF4-FFF2-40B4-BE49-F238E27FC236}">
                  <a16:creationId xmlns:a16="http://schemas.microsoft.com/office/drawing/2014/main" id="{36718B51-09F3-4481-85E5-85EA9D36791A}"/>
                </a:ext>
              </a:extLst>
            </p:cNvPr>
            <p:cNvSpPr/>
            <p:nvPr/>
          </p:nvSpPr>
          <p:spPr>
            <a:xfrm>
              <a:off x="4025201" y="8330400"/>
              <a:ext cx="16641" cy="36321"/>
            </a:xfrm>
            <a:prstGeom prst="rect">
              <a:avLst/>
            </a:prstGeom>
            <a:blipFill>
              <a:blip r:embed="rId10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181" name="object 609">
              <a:extLst>
                <a:ext uri="{FF2B5EF4-FFF2-40B4-BE49-F238E27FC236}">
                  <a16:creationId xmlns:a16="http://schemas.microsoft.com/office/drawing/2014/main" id="{EDC8B318-A505-41D5-9FED-F63563144AC8}"/>
                </a:ext>
              </a:extLst>
            </p:cNvPr>
            <p:cNvSpPr/>
            <p:nvPr/>
          </p:nvSpPr>
          <p:spPr>
            <a:xfrm>
              <a:off x="4025197" y="8328590"/>
              <a:ext cx="17145" cy="38735"/>
            </a:xfrm>
            <a:custGeom>
              <a:avLst/>
              <a:gdLst/>
              <a:ahLst/>
              <a:cxnLst/>
              <a:rect l="l" t="t" r="r" b="b"/>
              <a:pathLst>
                <a:path w="17145" h="38734">
                  <a:moveTo>
                    <a:pt x="8" y="38138"/>
                  </a:moveTo>
                  <a:lnTo>
                    <a:pt x="605" y="24485"/>
                  </a:lnTo>
                  <a:lnTo>
                    <a:pt x="4580" y="14439"/>
                  </a:lnTo>
                  <a:lnTo>
                    <a:pt x="10295" y="0"/>
                  </a:lnTo>
                  <a:lnTo>
                    <a:pt x="15972" y="4191"/>
                  </a:lnTo>
                  <a:lnTo>
                    <a:pt x="16416" y="3340"/>
                  </a:lnTo>
                  <a:lnTo>
                    <a:pt x="16848" y="2501"/>
                  </a:lnTo>
                  <a:lnTo>
                    <a:pt x="14295" y="2425"/>
                  </a:lnTo>
                  <a:lnTo>
                    <a:pt x="13673" y="2565"/>
                  </a:lnTo>
                  <a:lnTo>
                    <a:pt x="13051" y="2705"/>
                  </a:lnTo>
                  <a:lnTo>
                    <a:pt x="0" y="35769"/>
                  </a:lnTo>
                  <a:lnTo>
                    <a:pt x="8" y="38138"/>
                  </a:lnTo>
                  <a:close/>
                </a:path>
              </a:pathLst>
            </a:custGeom>
            <a:ln w="3175">
              <a:solidFill>
                <a:srgbClr val="4C803E"/>
              </a:solidFill>
            </a:ln>
          </p:spPr>
          <p:txBody>
            <a:bodyPr wrap="square" lIns="0" tIns="0" rIns="0" bIns="0" rtlCol="0"/>
            <a:lstStyle/>
            <a:p>
              <a:endParaRPr/>
            </a:p>
          </p:txBody>
        </p:sp>
        <p:sp>
          <p:nvSpPr>
            <p:cNvPr id="7182" name="object 610">
              <a:extLst>
                <a:ext uri="{FF2B5EF4-FFF2-40B4-BE49-F238E27FC236}">
                  <a16:creationId xmlns:a16="http://schemas.microsoft.com/office/drawing/2014/main" id="{A426F7DA-63CC-445B-BC7E-BE5BC1500860}"/>
                </a:ext>
              </a:extLst>
            </p:cNvPr>
            <p:cNvSpPr/>
            <p:nvPr/>
          </p:nvSpPr>
          <p:spPr>
            <a:xfrm>
              <a:off x="4023105" y="8349018"/>
              <a:ext cx="18808" cy="39382"/>
            </a:xfrm>
            <a:prstGeom prst="rect">
              <a:avLst/>
            </a:prstGeom>
            <a:blipFill>
              <a:blip r:embed="rId15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183" name="object 611">
              <a:extLst>
                <a:ext uri="{FF2B5EF4-FFF2-40B4-BE49-F238E27FC236}">
                  <a16:creationId xmlns:a16="http://schemas.microsoft.com/office/drawing/2014/main" id="{9AF641CF-15AE-4D15-B661-D62395E01178}"/>
                </a:ext>
              </a:extLst>
            </p:cNvPr>
            <p:cNvSpPr/>
            <p:nvPr/>
          </p:nvSpPr>
          <p:spPr>
            <a:xfrm>
              <a:off x="4023107" y="8349026"/>
              <a:ext cx="19050" cy="39370"/>
            </a:xfrm>
            <a:custGeom>
              <a:avLst/>
              <a:gdLst/>
              <a:ahLst/>
              <a:cxnLst/>
              <a:rect l="l" t="t" r="r" b="b"/>
              <a:pathLst>
                <a:path w="19050" h="39370">
                  <a:moveTo>
                    <a:pt x="18808" y="0"/>
                  </a:moveTo>
                  <a:lnTo>
                    <a:pt x="18719" y="673"/>
                  </a:lnTo>
                  <a:lnTo>
                    <a:pt x="18376" y="1104"/>
                  </a:lnTo>
                  <a:lnTo>
                    <a:pt x="18084" y="1689"/>
                  </a:lnTo>
                  <a:lnTo>
                    <a:pt x="17729" y="2413"/>
                  </a:lnTo>
                  <a:lnTo>
                    <a:pt x="17348" y="3340"/>
                  </a:lnTo>
                  <a:lnTo>
                    <a:pt x="17271" y="4191"/>
                  </a:lnTo>
                  <a:lnTo>
                    <a:pt x="17119" y="5854"/>
                  </a:lnTo>
                  <a:lnTo>
                    <a:pt x="16802" y="7340"/>
                  </a:lnTo>
                  <a:lnTo>
                    <a:pt x="16370" y="8991"/>
                  </a:lnTo>
                  <a:lnTo>
                    <a:pt x="15913" y="10680"/>
                  </a:lnTo>
                  <a:lnTo>
                    <a:pt x="15468" y="12420"/>
                  </a:lnTo>
                  <a:lnTo>
                    <a:pt x="14884" y="14071"/>
                  </a:lnTo>
                  <a:lnTo>
                    <a:pt x="14579" y="14922"/>
                  </a:lnTo>
                  <a:lnTo>
                    <a:pt x="14046" y="15760"/>
                  </a:lnTo>
                  <a:lnTo>
                    <a:pt x="13728" y="16573"/>
                  </a:lnTo>
                  <a:lnTo>
                    <a:pt x="13449" y="17284"/>
                  </a:lnTo>
                  <a:lnTo>
                    <a:pt x="13436" y="18122"/>
                  </a:lnTo>
                  <a:lnTo>
                    <a:pt x="13182" y="18859"/>
                  </a:lnTo>
                  <a:lnTo>
                    <a:pt x="12560" y="20726"/>
                  </a:lnTo>
                  <a:lnTo>
                    <a:pt x="10845" y="22225"/>
                  </a:lnTo>
                  <a:lnTo>
                    <a:pt x="9791" y="23825"/>
                  </a:lnTo>
                  <a:lnTo>
                    <a:pt x="8788" y="25323"/>
                  </a:lnTo>
                  <a:lnTo>
                    <a:pt x="8242" y="27127"/>
                  </a:lnTo>
                  <a:lnTo>
                    <a:pt x="7823" y="28905"/>
                  </a:lnTo>
                  <a:lnTo>
                    <a:pt x="7340" y="30861"/>
                  </a:lnTo>
                  <a:lnTo>
                    <a:pt x="6756" y="32778"/>
                  </a:lnTo>
                  <a:lnTo>
                    <a:pt x="6222" y="34658"/>
                  </a:lnTo>
                  <a:lnTo>
                    <a:pt x="5994" y="35483"/>
                  </a:lnTo>
                  <a:lnTo>
                    <a:pt x="5816" y="36271"/>
                  </a:lnTo>
                  <a:lnTo>
                    <a:pt x="5613" y="37084"/>
                  </a:lnTo>
                  <a:lnTo>
                    <a:pt x="5511" y="37477"/>
                  </a:lnTo>
                  <a:lnTo>
                    <a:pt x="5257" y="39090"/>
                  </a:lnTo>
                  <a:lnTo>
                    <a:pt x="4914" y="39192"/>
                  </a:lnTo>
                  <a:lnTo>
                    <a:pt x="4305" y="39370"/>
                  </a:lnTo>
                  <a:lnTo>
                    <a:pt x="3035" y="35331"/>
                  </a:lnTo>
                  <a:lnTo>
                    <a:pt x="2908" y="34836"/>
                  </a:lnTo>
                  <a:lnTo>
                    <a:pt x="2311" y="32473"/>
                  </a:lnTo>
                  <a:lnTo>
                    <a:pt x="1574" y="30111"/>
                  </a:lnTo>
                  <a:lnTo>
                    <a:pt x="1054" y="27724"/>
                  </a:lnTo>
                  <a:lnTo>
                    <a:pt x="546" y="25400"/>
                  </a:lnTo>
                  <a:lnTo>
                    <a:pt x="673" y="23025"/>
                  </a:lnTo>
                  <a:lnTo>
                    <a:pt x="330" y="20675"/>
                  </a:lnTo>
                  <a:lnTo>
                    <a:pt x="0" y="18503"/>
                  </a:lnTo>
                  <a:lnTo>
                    <a:pt x="50" y="16484"/>
                  </a:lnTo>
                  <a:lnTo>
                    <a:pt x="393" y="14338"/>
                  </a:lnTo>
                  <a:lnTo>
                    <a:pt x="673" y="12509"/>
                  </a:lnTo>
                  <a:lnTo>
                    <a:pt x="1117" y="10579"/>
                  </a:lnTo>
                  <a:lnTo>
                    <a:pt x="2197" y="9156"/>
                  </a:lnTo>
                  <a:lnTo>
                    <a:pt x="2463" y="8788"/>
                  </a:lnTo>
                  <a:lnTo>
                    <a:pt x="2857" y="8420"/>
                  </a:lnTo>
                  <a:lnTo>
                    <a:pt x="3174" y="8089"/>
                  </a:lnTo>
                  <a:lnTo>
                    <a:pt x="3492" y="7785"/>
                  </a:lnTo>
                  <a:lnTo>
                    <a:pt x="3771" y="7327"/>
                  </a:lnTo>
                  <a:lnTo>
                    <a:pt x="12598" y="2565"/>
                  </a:lnTo>
                  <a:lnTo>
                    <a:pt x="15595" y="965"/>
                  </a:lnTo>
                  <a:lnTo>
                    <a:pt x="16116" y="685"/>
                  </a:lnTo>
                  <a:lnTo>
                    <a:pt x="16954" y="558"/>
                  </a:lnTo>
                  <a:lnTo>
                    <a:pt x="17348" y="76"/>
                  </a:lnTo>
                  <a:lnTo>
                    <a:pt x="18808" y="0"/>
                  </a:lnTo>
                  <a:close/>
                </a:path>
              </a:pathLst>
            </a:custGeom>
            <a:ln w="3175">
              <a:solidFill>
                <a:srgbClr val="4C803E"/>
              </a:solidFill>
            </a:ln>
          </p:spPr>
          <p:txBody>
            <a:bodyPr wrap="square" lIns="0" tIns="0" rIns="0" bIns="0" rtlCol="0"/>
            <a:lstStyle/>
            <a:p>
              <a:endParaRPr/>
            </a:p>
          </p:txBody>
        </p:sp>
        <p:sp>
          <p:nvSpPr>
            <p:cNvPr id="7184" name="object 612">
              <a:extLst>
                <a:ext uri="{FF2B5EF4-FFF2-40B4-BE49-F238E27FC236}">
                  <a16:creationId xmlns:a16="http://schemas.microsoft.com/office/drawing/2014/main" id="{FB424498-89D0-4F64-BF26-AC7DB0834C2C}"/>
                </a:ext>
              </a:extLst>
            </p:cNvPr>
            <p:cNvSpPr/>
            <p:nvPr/>
          </p:nvSpPr>
          <p:spPr>
            <a:xfrm>
              <a:off x="4028478" y="8345944"/>
              <a:ext cx="22136" cy="28079"/>
            </a:xfrm>
            <a:prstGeom prst="rect">
              <a:avLst/>
            </a:prstGeom>
            <a:blipFill>
              <a:blip r:embed="rId17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185" name="object 613">
              <a:extLst>
                <a:ext uri="{FF2B5EF4-FFF2-40B4-BE49-F238E27FC236}">
                  <a16:creationId xmlns:a16="http://schemas.microsoft.com/office/drawing/2014/main" id="{8655376F-BD95-4AC8-A88B-EB7CAE01ED14}"/>
                </a:ext>
              </a:extLst>
            </p:cNvPr>
            <p:cNvSpPr/>
            <p:nvPr/>
          </p:nvSpPr>
          <p:spPr>
            <a:xfrm>
              <a:off x="4028480" y="8342983"/>
              <a:ext cx="22225" cy="31115"/>
            </a:xfrm>
            <a:custGeom>
              <a:avLst/>
              <a:gdLst/>
              <a:ahLst/>
              <a:cxnLst/>
              <a:rect l="l" t="t" r="r" b="b"/>
              <a:pathLst>
                <a:path w="22225" h="31115">
                  <a:moveTo>
                    <a:pt x="0" y="31038"/>
                  </a:moveTo>
                  <a:lnTo>
                    <a:pt x="3759" y="19100"/>
                  </a:lnTo>
                  <a:lnTo>
                    <a:pt x="9372" y="11264"/>
                  </a:lnTo>
                  <a:lnTo>
                    <a:pt x="17437" y="0"/>
                  </a:lnTo>
                  <a:lnTo>
                    <a:pt x="21005" y="5245"/>
                  </a:lnTo>
                  <a:lnTo>
                    <a:pt x="21577" y="4610"/>
                  </a:lnTo>
                  <a:lnTo>
                    <a:pt x="22123" y="3987"/>
                  </a:lnTo>
                  <a:lnTo>
                    <a:pt x="20091" y="3225"/>
                  </a:lnTo>
                  <a:lnTo>
                    <a:pt x="19558" y="3187"/>
                  </a:lnTo>
                  <a:lnTo>
                    <a:pt x="19024" y="3149"/>
                  </a:lnTo>
                  <a:lnTo>
                    <a:pt x="16052" y="1282"/>
                  </a:lnTo>
                  <a:lnTo>
                    <a:pt x="9944" y="9270"/>
                  </a:lnTo>
                  <a:lnTo>
                    <a:pt x="2882" y="18503"/>
                  </a:lnTo>
                  <a:lnTo>
                    <a:pt x="0" y="31038"/>
                  </a:lnTo>
                  <a:close/>
                </a:path>
              </a:pathLst>
            </a:custGeom>
            <a:ln w="3175">
              <a:solidFill>
                <a:srgbClr val="4C803E"/>
              </a:solidFill>
            </a:ln>
          </p:spPr>
          <p:txBody>
            <a:bodyPr wrap="square" lIns="0" tIns="0" rIns="0" bIns="0" rtlCol="0"/>
            <a:lstStyle/>
            <a:p>
              <a:endParaRPr/>
            </a:p>
          </p:txBody>
        </p:sp>
        <p:sp>
          <p:nvSpPr>
            <p:cNvPr id="7186" name="object 614">
              <a:extLst>
                <a:ext uri="{FF2B5EF4-FFF2-40B4-BE49-F238E27FC236}">
                  <a16:creationId xmlns:a16="http://schemas.microsoft.com/office/drawing/2014/main" id="{E203EF24-0B6A-4317-ACBC-935001F675A4}"/>
                </a:ext>
              </a:extLst>
            </p:cNvPr>
            <p:cNvSpPr/>
            <p:nvPr/>
          </p:nvSpPr>
          <p:spPr>
            <a:xfrm>
              <a:off x="4418636" y="8329951"/>
              <a:ext cx="18415" cy="12065"/>
            </a:xfrm>
            <a:custGeom>
              <a:avLst/>
              <a:gdLst/>
              <a:ahLst/>
              <a:cxnLst/>
              <a:rect l="l" t="t" r="r" b="b"/>
              <a:pathLst>
                <a:path w="18414" h="12065">
                  <a:moveTo>
                    <a:pt x="17983" y="11849"/>
                  </a:moveTo>
                  <a:lnTo>
                    <a:pt x="17691" y="11887"/>
                  </a:lnTo>
                  <a:lnTo>
                    <a:pt x="17487" y="11683"/>
                  </a:lnTo>
                  <a:lnTo>
                    <a:pt x="17208" y="11569"/>
                  </a:lnTo>
                  <a:lnTo>
                    <a:pt x="16852" y="11404"/>
                  </a:lnTo>
                  <a:lnTo>
                    <a:pt x="16433" y="11264"/>
                  </a:lnTo>
                  <a:lnTo>
                    <a:pt x="16078" y="11341"/>
                  </a:lnTo>
                  <a:lnTo>
                    <a:pt x="15366" y="11480"/>
                  </a:lnTo>
                  <a:lnTo>
                    <a:pt x="14706" y="11480"/>
                  </a:lnTo>
                  <a:lnTo>
                    <a:pt x="13982" y="11404"/>
                  </a:lnTo>
                  <a:lnTo>
                    <a:pt x="13233" y="11328"/>
                  </a:lnTo>
                  <a:lnTo>
                    <a:pt x="12458" y="11264"/>
                  </a:lnTo>
                  <a:lnTo>
                    <a:pt x="11709" y="11074"/>
                  </a:lnTo>
                  <a:lnTo>
                    <a:pt x="11328" y="10972"/>
                  </a:lnTo>
                  <a:lnTo>
                    <a:pt x="10921" y="10706"/>
                  </a:lnTo>
                  <a:lnTo>
                    <a:pt x="10540" y="10591"/>
                  </a:lnTo>
                  <a:lnTo>
                    <a:pt x="10210" y="10490"/>
                  </a:lnTo>
                  <a:lnTo>
                    <a:pt x="9855" y="10604"/>
                  </a:lnTo>
                  <a:lnTo>
                    <a:pt x="9537" y="10528"/>
                  </a:lnTo>
                  <a:lnTo>
                    <a:pt x="8686" y="10350"/>
                  </a:lnTo>
                  <a:lnTo>
                    <a:pt x="7861" y="9296"/>
                  </a:lnTo>
                  <a:lnTo>
                    <a:pt x="7073" y="8737"/>
                  </a:lnTo>
                  <a:lnTo>
                    <a:pt x="6337" y="8216"/>
                  </a:lnTo>
                  <a:lnTo>
                    <a:pt x="5524" y="8077"/>
                  </a:lnTo>
                  <a:lnTo>
                    <a:pt x="4737" y="8026"/>
                  </a:lnTo>
                  <a:lnTo>
                    <a:pt x="3886" y="7988"/>
                  </a:lnTo>
                  <a:lnTo>
                    <a:pt x="3009" y="7835"/>
                  </a:lnTo>
                  <a:lnTo>
                    <a:pt x="2171" y="7721"/>
                  </a:lnTo>
                  <a:lnTo>
                    <a:pt x="1816" y="7670"/>
                  </a:lnTo>
                  <a:lnTo>
                    <a:pt x="1460" y="7670"/>
                  </a:lnTo>
                  <a:lnTo>
                    <a:pt x="1092" y="7632"/>
                  </a:lnTo>
                  <a:lnTo>
                    <a:pt x="927" y="7619"/>
                  </a:lnTo>
                  <a:lnTo>
                    <a:pt x="228" y="7683"/>
                  </a:lnTo>
                  <a:lnTo>
                    <a:pt x="139" y="7429"/>
                  </a:lnTo>
                  <a:lnTo>
                    <a:pt x="0" y="6997"/>
                  </a:lnTo>
                  <a:lnTo>
                    <a:pt x="1523" y="5397"/>
                  </a:lnTo>
                  <a:lnTo>
                    <a:pt x="1701" y="5219"/>
                  </a:lnTo>
                  <a:lnTo>
                    <a:pt x="2603" y="4394"/>
                  </a:lnTo>
                  <a:lnTo>
                    <a:pt x="3492" y="3467"/>
                  </a:lnTo>
                  <a:lnTo>
                    <a:pt x="4419" y="2692"/>
                  </a:lnTo>
                  <a:lnTo>
                    <a:pt x="5321" y="1930"/>
                  </a:lnTo>
                  <a:lnTo>
                    <a:pt x="6311" y="1650"/>
                  </a:lnTo>
                  <a:lnTo>
                    <a:pt x="7238" y="1015"/>
                  </a:lnTo>
                  <a:lnTo>
                    <a:pt x="8089" y="419"/>
                  </a:lnTo>
                  <a:lnTo>
                    <a:pt x="8940" y="152"/>
                  </a:lnTo>
                  <a:lnTo>
                    <a:pt x="9855" y="63"/>
                  </a:lnTo>
                  <a:lnTo>
                    <a:pt x="10642" y="0"/>
                  </a:lnTo>
                  <a:lnTo>
                    <a:pt x="11506" y="38"/>
                  </a:lnTo>
                  <a:lnTo>
                    <a:pt x="12217" y="622"/>
                  </a:lnTo>
                  <a:lnTo>
                    <a:pt x="12407" y="774"/>
                  </a:lnTo>
                  <a:lnTo>
                    <a:pt x="12598" y="1028"/>
                  </a:lnTo>
                  <a:lnTo>
                    <a:pt x="12776" y="1219"/>
                  </a:lnTo>
                  <a:lnTo>
                    <a:pt x="12941" y="1396"/>
                  </a:lnTo>
                  <a:lnTo>
                    <a:pt x="13157" y="1536"/>
                  </a:lnTo>
                  <a:lnTo>
                    <a:pt x="13309" y="1701"/>
                  </a:lnTo>
                  <a:lnTo>
                    <a:pt x="13639" y="2057"/>
                  </a:lnTo>
                  <a:lnTo>
                    <a:pt x="14020" y="2565"/>
                  </a:lnTo>
                  <a:lnTo>
                    <a:pt x="14300" y="3086"/>
                  </a:lnTo>
                  <a:lnTo>
                    <a:pt x="15341" y="5130"/>
                  </a:lnTo>
                  <a:lnTo>
                    <a:pt x="16179" y="7531"/>
                  </a:lnTo>
                  <a:lnTo>
                    <a:pt x="17208" y="9550"/>
                  </a:lnTo>
                  <a:lnTo>
                    <a:pt x="17373" y="9905"/>
                  </a:lnTo>
                  <a:lnTo>
                    <a:pt x="17538" y="10528"/>
                  </a:lnTo>
                  <a:lnTo>
                    <a:pt x="17779" y="10756"/>
                  </a:lnTo>
                  <a:lnTo>
                    <a:pt x="17983" y="11849"/>
                  </a:lnTo>
                  <a:close/>
                </a:path>
              </a:pathLst>
            </a:custGeom>
            <a:ln w="3175">
              <a:solidFill>
                <a:srgbClr val="4C803E"/>
              </a:solidFill>
            </a:ln>
          </p:spPr>
          <p:txBody>
            <a:bodyPr wrap="square" lIns="0" tIns="0" rIns="0" bIns="0" rtlCol="0"/>
            <a:lstStyle/>
            <a:p>
              <a:endParaRPr/>
            </a:p>
          </p:txBody>
        </p:sp>
        <p:sp>
          <p:nvSpPr>
            <p:cNvPr id="7187" name="object 615">
              <a:extLst>
                <a:ext uri="{FF2B5EF4-FFF2-40B4-BE49-F238E27FC236}">
                  <a16:creationId xmlns:a16="http://schemas.microsoft.com/office/drawing/2014/main" id="{494231CF-41B7-44F5-95CC-CF562CBA9E9A}"/>
                </a:ext>
              </a:extLst>
            </p:cNvPr>
            <p:cNvSpPr/>
            <p:nvPr/>
          </p:nvSpPr>
          <p:spPr>
            <a:xfrm>
              <a:off x="4424705" y="8335505"/>
              <a:ext cx="14884" cy="12598"/>
            </a:xfrm>
            <a:prstGeom prst="rect">
              <a:avLst/>
            </a:prstGeom>
            <a:blipFill>
              <a:blip r:embed="rId20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188" name="object 616">
              <a:extLst>
                <a:ext uri="{FF2B5EF4-FFF2-40B4-BE49-F238E27FC236}">
                  <a16:creationId xmlns:a16="http://schemas.microsoft.com/office/drawing/2014/main" id="{EC884F01-18AC-472F-A193-5789E67F2FD1}"/>
                </a:ext>
              </a:extLst>
            </p:cNvPr>
            <p:cNvSpPr/>
            <p:nvPr/>
          </p:nvSpPr>
          <p:spPr>
            <a:xfrm>
              <a:off x="4424696" y="8335495"/>
              <a:ext cx="15240" cy="12700"/>
            </a:xfrm>
            <a:custGeom>
              <a:avLst/>
              <a:gdLst/>
              <a:ahLst/>
              <a:cxnLst/>
              <a:rect l="l" t="t" r="r" b="b"/>
              <a:pathLst>
                <a:path w="15239" h="12700">
                  <a:moveTo>
                    <a:pt x="0" y="0"/>
                  </a:moveTo>
                  <a:lnTo>
                    <a:pt x="5372" y="990"/>
                  </a:lnTo>
                  <a:lnTo>
                    <a:pt x="9283" y="4025"/>
                  </a:lnTo>
                  <a:lnTo>
                    <a:pt x="14897" y="8407"/>
                  </a:lnTo>
                  <a:lnTo>
                    <a:pt x="13157" y="11950"/>
                  </a:lnTo>
                  <a:lnTo>
                    <a:pt x="13487" y="12280"/>
                  </a:lnTo>
                  <a:lnTo>
                    <a:pt x="13817" y="12611"/>
                  </a:lnTo>
                  <a:lnTo>
                    <a:pt x="13881" y="10934"/>
                  </a:lnTo>
                  <a:lnTo>
                    <a:pt x="13843" y="10515"/>
                  </a:lnTo>
                  <a:lnTo>
                    <a:pt x="13792" y="10109"/>
                  </a:lnTo>
                  <a:lnTo>
                    <a:pt x="14198" y="7543"/>
                  </a:lnTo>
                  <a:lnTo>
                    <a:pt x="10185" y="4152"/>
                  </a:lnTo>
                  <a:lnTo>
                    <a:pt x="5524" y="228"/>
                  </a:lnTo>
                  <a:lnTo>
                    <a:pt x="0" y="0"/>
                  </a:lnTo>
                  <a:close/>
                </a:path>
              </a:pathLst>
            </a:custGeom>
            <a:ln w="3175">
              <a:solidFill>
                <a:srgbClr val="4C803E"/>
              </a:solidFill>
            </a:ln>
          </p:spPr>
          <p:txBody>
            <a:bodyPr wrap="square" lIns="0" tIns="0" rIns="0" bIns="0" rtlCol="0"/>
            <a:lstStyle/>
            <a:p>
              <a:endParaRPr/>
            </a:p>
          </p:txBody>
        </p:sp>
        <p:sp>
          <p:nvSpPr>
            <p:cNvPr id="7189" name="object 617">
              <a:extLst>
                <a:ext uri="{FF2B5EF4-FFF2-40B4-BE49-F238E27FC236}">
                  <a16:creationId xmlns:a16="http://schemas.microsoft.com/office/drawing/2014/main" id="{5D8EBFFF-5D92-4D54-9A89-6CB78E3CB162}"/>
                </a:ext>
              </a:extLst>
            </p:cNvPr>
            <p:cNvSpPr/>
            <p:nvPr/>
          </p:nvSpPr>
          <p:spPr>
            <a:xfrm>
              <a:off x="4437989" y="8371474"/>
              <a:ext cx="16510" cy="49530"/>
            </a:xfrm>
            <a:custGeom>
              <a:avLst/>
              <a:gdLst/>
              <a:ahLst/>
              <a:cxnLst/>
              <a:rect l="l" t="t" r="r" b="b"/>
              <a:pathLst>
                <a:path w="16510" h="49529">
                  <a:moveTo>
                    <a:pt x="3048" y="0"/>
                  </a:moveTo>
                  <a:lnTo>
                    <a:pt x="3009" y="431"/>
                  </a:lnTo>
                  <a:lnTo>
                    <a:pt x="2806" y="850"/>
                  </a:lnTo>
                  <a:lnTo>
                    <a:pt x="2755" y="1282"/>
                  </a:lnTo>
                  <a:lnTo>
                    <a:pt x="2717" y="1778"/>
                  </a:lnTo>
                  <a:lnTo>
                    <a:pt x="2844" y="2235"/>
                  </a:lnTo>
                  <a:lnTo>
                    <a:pt x="2895" y="2717"/>
                  </a:lnTo>
                  <a:lnTo>
                    <a:pt x="2971" y="3644"/>
                  </a:lnTo>
                  <a:lnTo>
                    <a:pt x="2857" y="4559"/>
                  </a:lnTo>
                  <a:lnTo>
                    <a:pt x="2692" y="5448"/>
                  </a:lnTo>
                  <a:lnTo>
                    <a:pt x="2540" y="6286"/>
                  </a:lnTo>
                  <a:lnTo>
                    <a:pt x="2298" y="7150"/>
                  </a:lnTo>
                  <a:lnTo>
                    <a:pt x="2247" y="8001"/>
                  </a:lnTo>
                  <a:lnTo>
                    <a:pt x="2171" y="9182"/>
                  </a:lnTo>
                  <a:lnTo>
                    <a:pt x="2184" y="10337"/>
                  </a:lnTo>
                  <a:lnTo>
                    <a:pt x="2044" y="11506"/>
                  </a:lnTo>
                  <a:lnTo>
                    <a:pt x="1816" y="13601"/>
                  </a:lnTo>
                  <a:lnTo>
                    <a:pt x="1422" y="15798"/>
                  </a:lnTo>
                  <a:lnTo>
                    <a:pt x="800" y="17780"/>
                  </a:lnTo>
                  <a:lnTo>
                    <a:pt x="88" y="20091"/>
                  </a:lnTo>
                  <a:lnTo>
                    <a:pt x="12" y="22313"/>
                  </a:lnTo>
                  <a:lnTo>
                    <a:pt x="0" y="24714"/>
                  </a:lnTo>
                  <a:lnTo>
                    <a:pt x="0" y="27508"/>
                  </a:lnTo>
                  <a:lnTo>
                    <a:pt x="1092" y="30099"/>
                  </a:lnTo>
                  <a:lnTo>
                    <a:pt x="1409" y="32829"/>
                  </a:lnTo>
                  <a:lnTo>
                    <a:pt x="1524" y="33807"/>
                  </a:lnTo>
                  <a:lnTo>
                    <a:pt x="1397" y="34785"/>
                  </a:lnTo>
                  <a:lnTo>
                    <a:pt x="1638" y="35750"/>
                  </a:lnTo>
                  <a:lnTo>
                    <a:pt x="2044" y="37363"/>
                  </a:lnTo>
                  <a:lnTo>
                    <a:pt x="2628" y="38811"/>
                  </a:lnTo>
                  <a:lnTo>
                    <a:pt x="2768" y="40487"/>
                  </a:lnTo>
                  <a:lnTo>
                    <a:pt x="2870" y="41630"/>
                  </a:lnTo>
                  <a:lnTo>
                    <a:pt x="2908" y="42760"/>
                  </a:lnTo>
                  <a:lnTo>
                    <a:pt x="3009" y="43878"/>
                  </a:lnTo>
                  <a:lnTo>
                    <a:pt x="3086" y="44627"/>
                  </a:lnTo>
                  <a:lnTo>
                    <a:pt x="2959" y="45402"/>
                  </a:lnTo>
                  <a:lnTo>
                    <a:pt x="3086" y="46139"/>
                  </a:lnTo>
                  <a:lnTo>
                    <a:pt x="3175" y="46647"/>
                  </a:lnTo>
                  <a:lnTo>
                    <a:pt x="3263" y="48399"/>
                  </a:lnTo>
                  <a:lnTo>
                    <a:pt x="3708" y="48729"/>
                  </a:lnTo>
                  <a:lnTo>
                    <a:pt x="4559" y="49377"/>
                  </a:lnTo>
                  <a:lnTo>
                    <a:pt x="5549" y="46748"/>
                  </a:lnTo>
                  <a:lnTo>
                    <a:pt x="5803" y="46164"/>
                  </a:lnTo>
                  <a:lnTo>
                    <a:pt x="6438" y="44704"/>
                  </a:lnTo>
                  <a:lnTo>
                    <a:pt x="7277" y="43357"/>
                  </a:lnTo>
                  <a:lnTo>
                    <a:pt x="8051" y="41960"/>
                  </a:lnTo>
                  <a:lnTo>
                    <a:pt x="8775" y="40652"/>
                  </a:lnTo>
                  <a:lnTo>
                    <a:pt x="9664" y="39471"/>
                  </a:lnTo>
                  <a:lnTo>
                    <a:pt x="10426" y="38188"/>
                  </a:lnTo>
                  <a:lnTo>
                    <a:pt x="10960" y="37261"/>
                  </a:lnTo>
                  <a:lnTo>
                    <a:pt x="11645" y="36690"/>
                  </a:lnTo>
                  <a:lnTo>
                    <a:pt x="12344" y="35915"/>
                  </a:lnTo>
                  <a:lnTo>
                    <a:pt x="13563" y="34556"/>
                  </a:lnTo>
                  <a:lnTo>
                    <a:pt x="13906" y="32791"/>
                  </a:lnTo>
                  <a:lnTo>
                    <a:pt x="14236" y="31051"/>
                  </a:lnTo>
                  <a:lnTo>
                    <a:pt x="14389" y="30213"/>
                  </a:lnTo>
                  <a:lnTo>
                    <a:pt x="14681" y="29603"/>
                  </a:lnTo>
                  <a:lnTo>
                    <a:pt x="14947" y="28816"/>
                  </a:lnTo>
                  <a:lnTo>
                    <a:pt x="15316" y="27749"/>
                  </a:lnTo>
                  <a:lnTo>
                    <a:pt x="15290" y="26733"/>
                  </a:lnTo>
                  <a:lnTo>
                    <a:pt x="15506" y="25654"/>
                  </a:lnTo>
                  <a:lnTo>
                    <a:pt x="15951" y="23368"/>
                  </a:lnTo>
                  <a:lnTo>
                    <a:pt x="16154" y="21374"/>
                  </a:lnTo>
                  <a:lnTo>
                    <a:pt x="15748" y="19075"/>
                  </a:lnTo>
                  <a:lnTo>
                    <a:pt x="15570" y="18072"/>
                  </a:lnTo>
                  <a:lnTo>
                    <a:pt x="15557" y="17056"/>
                  </a:lnTo>
                  <a:lnTo>
                    <a:pt x="15278" y="16065"/>
                  </a:lnTo>
                  <a:lnTo>
                    <a:pt x="14935" y="14859"/>
                  </a:lnTo>
                  <a:lnTo>
                    <a:pt x="14287" y="13703"/>
                  </a:lnTo>
                  <a:lnTo>
                    <a:pt x="13792" y="12547"/>
                  </a:lnTo>
                  <a:lnTo>
                    <a:pt x="12966" y="10629"/>
                  </a:lnTo>
                  <a:lnTo>
                    <a:pt x="12001" y="8712"/>
                  </a:lnTo>
                  <a:lnTo>
                    <a:pt x="10744" y="7061"/>
                  </a:lnTo>
                  <a:lnTo>
                    <a:pt x="8978" y="4737"/>
                  </a:lnTo>
                  <a:lnTo>
                    <a:pt x="7480" y="1435"/>
                  </a:lnTo>
                  <a:lnTo>
                    <a:pt x="4648" y="330"/>
                  </a:lnTo>
                  <a:lnTo>
                    <a:pt x="3048" y="12"/>
                  </a:lnTo>
                  <a:close/>
                </a:path>
              </a:pathLst>
            </a:custGeom>
            <a:ln w="3175">
              <a:solidFill>
                <a:srgbClr val="4C803E"/>
              </a:solidFill>
            </a:ln>
          </p:spPr>
          <p:txBody>
            <a:bodyPr wrap="square" lIns="0" tIns="0" rIns="0" bIns="0" rtlCol="0"/>
            <a:lstStyle/>
            <a:p>
              <a:endParaRPr/>
            </a:p>
          </p:txBody>
        </p:sp>
        <p:sp>
          <p:nvSpPr>
            <p:cNvPr id="7190" name="object 618">
              <a:extLst>
                <a:ext uri="{FF2B5EF4-FFF2-40B4-BE49-F238E27FC236}">
                  <a16:creationId xmlns:a16="http://schemas.microsoft.com/office/drawing/2014/main" id="{1B7E6354-772C-4286-AE7C-D8392304D1A6}"/>
                </a:ext>
              </a:extLst>
            </p:cNvPr>
            <p:cNvSpPr/>
            <p:nvPr/>
          </p:nvSpPr>
          <p:spPr>
            <a:xfrm>
              <a:off x="4437532" y="8367153"/>
              <a:ext cx="8705" cy="44069"/>
            </a:xfrm>
            <a:prstGeom prst="rect">
              <a:avLst/>
            </a:prstGeom>
            <a:blipFill>
              <a:blip r:embed="rId120" cstate="print"/>
              <a:stretch>
                <a:fillRect/>
              </a:stretch>
            </a:blipFill>
          </p:spPr>
          <p:txBody>
            <a:bodyPr wrap="square" lIns="0" tIns="0" rIns="0" bIns="0" rtlCol="0"/>
            <a:lstStyle/>
            <a:p>
              <a:endParaRPr/>
            </a:p>
          </p:txBody>
        </p:sp>
        <p:sp>
          <p:nvSpPr>
            <p:cNvPr id="7191" name="object 619">
              <a:extLst>
                <a:ext uri="{FF2B5EF4-FFF2-40B4-BE49-F238E27FC236}">
                  <a16:creationId xmlns:a16="http://schemas.microsoft.com/office/drawing/2014/main" id="{0DCB7B3E-FBC2-4BAF-9F34-9BA2B92F3171}"/>
                </a:ext>
              </a:extLst>
            </p:cNvPr>
            <p:cNvSpPr/>
            <p:nvPr/>
          </p:nvSpPr>
          <p:spPr>
            <a:xfrm>
              <a:off x="4437426" y="8367153"/>
              <a:ext cx="8255" cy="44450"/>
            </a:xfrm>
            <a:custGeom>
              <a:avLst/>
              <a:gdLst/>
              <a:ahLst/>
              <a:cxnLst/>
              <a:rect l="l" t="t" r="r" b="b"/>
              <a:pathLst>
                <a:path w="8254" h="44450">
                  <a:moveTo>
                    <a:pt x="5537" y="44068"/>
                  </a:moveTo>
                  <a:lnTo>
                    <a:pt x="6630" y="34766"/>
                  </a:lnTo>
                  <a:lnTo>
                    <a:pt x="7096" y="28706"/>
                  </a:lnTo>
                  <a:lnTo>
                    <a:pt x="7023" y="23225"/>
                  </a:lnTo>
                  <a:lnTo>
                    <a:pt x="6502" y="15659"/>
                  </a:lnTo>
                  <a:lnTo>
                    <a:pt x="5537" y="2997"/>
                  </a:lnTo>
                  <a:lnTo>
                    <a:pt x="241" y="482"/>
                  </a:lnTo>
                  <a:lnTo>
                    <a:pt x="0" y="0"/>
                  </a:lnTo>
                  <a:lnTo>
                    <a:pt x="647" y="317"/>
                  </a:lnTo>
                  <a:lnTo>
                    <a:pt x="1295" y="634"/>
                  </a:lnTo>
                  <a:lnTo>
                    <a:pt x="4737" y="0"/>
                  </a:lnTo>
                  <a:lnTo>
                    <a:pt x="7010" y="13055"/>
                  </a:lnTo>
                  <a:lnTo>
                    <a:pt x="7894" y="24271"/>
                  </a:lnTo>
                  <a:lnTo>
                    <a:pt x="7264" y="34224"/>
                  </a:lnTo>
                  <a:lnTo>
                    <a:pt x="6138" y="41346"/>
                  </a:lnTo>
                  <a:lnTo>
                    <a:pt x="5537" y="44068"/>
                  </a:lnTo>
                  <a:close/>
                </a:path>
              </a:pathLst>
            </a:custGeom>
            <a:ln w="3175">
              <a:solidFill>
                <a:srgbClr val="4C803E"/>
              </a:solidFill>
            </a:ln>
          </p:spPr>
          <p:txBody>
            <a:bodyPr wrap="square" lIns="0" tIns="0" rIns="0" bIns="0" rtlCol="0"/>
            <a:lstStyle/>
            <a:p>
              <a:endParaRPr/>
            </a:p>
          </p:txBody>
        </p:sp>
        <p:sp>
          <p:nvSpPr>
            <p:cNvPr id="7192" name="object 620">
              <a:extLst>
                <a:ext uri="{FF2B5EF4-FFF2-40B4-BE49-F238E27FC236}">
                  <a16:creationId xmlns:a16="http://schemas.microsoft.com/office/drawing/2014/main" id="{61B96B94-F771-41C3-9DBD-E449B22DC559}"/>
                </a:ext>
              </a:extLst>
            </p:cNvPr>
            <p:cNvSpPr/>
            <p:nvPr/>
          </p:nvSpPr>
          <p:spPr>
            <a:xfrm>
              <a:off x="4399241" y="8338908"/>
              <a:ext cx="33768" cy="22923"/>
            </a:xfrm>
            <a:prstGeom prst="rect">
              <a:avLst/>
            </a:prstGeom>
            <a:blipFill>
              <a:blip r:embed="rId20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193" name="object 621">
              <a:extLst>
                <a:ext uri="{FF2B5EF4-FFF2-40B4-BE49-F238E27FC236}">
                  <a16:creationId xmlns:a16="http://schemas.microsoft.com/office/drawing/2014/main" id="{AEFBF64B-B159-4A0A-9E31-E6404190A85F}"/>
                </a:ext>
              </a:extLst>
            </p:cNvPr>
            <p:cNvSpPr/>
            <p:nvPr/>
          </p:nvSpPr>
          <p:spPr>
            <a:xfrm>
              <a:off x="4399241" y="8338859"/>
              <a:ext cx="34290" cy="23495"/>
            </a:xfrm>
            <a:custGeom>
              <a:avLst/>
              <a:gdLst/>
              <a:ahLst/>
              <a:cxnLst/>
              <a:rect l="l" t="t" r="r" b="b"/>
              <a:pathLst>
                <a:path w="34289" h="23495">
                  <a:moveTo>
                    <a:pt x="0" y="22974"/>
                  </a:moveTo>
                  <a:lnTo>
                    <a:pt x="0" y="22288"/>
                  </a:lnTo>
                  <a:lnTo>
                    <a:pt x="292" y="21564"/>
                  </a:lnTo>
                  <a:lnTo>
                    <a:pt x="444" y="20904"/>
                  </a:lnTo>
                  <a:lnTo>
                    <a:pt x="685" y="19824"/>
                  </a:lnTo>
                  <a:lnTo>
                    <a:pt x="749" y="18770"/>
                  </a:lnTo>
                  <a:lnTo>
                    <a:pt x="965" y="17678"/>
                  </a:lnTo>
                  <a:lnTo>
                    <a:pt x="1320" y="15862"/>
                  </a:lnTo>
                  <a:lnTo>
                    <a:pt x="1270" y="13906"/>
                  </a:lnTo>
                  <a:lnTo>
                    <a:pt x="2082" y="12242"/>
                  </a:lnTo>
                  <a:lnTo>
                    <a:pt x="2489" y="11391"/>
                  </a:lnTo>
                  <a:lnTo>
                    <a:pt x="3022" y="10845"/>
                  </a:lnTo>
                  <a:lnTo>
                    <a:pt x="3657" y="10147"/>
                  </a:lnTo>
                  <a:lnTo>
                    <a:pt x="4203" y="9537"/>
                  </a:lnTo>
                  <a:lnTo>
                    <a:pt x="4521" y="8889"/>
                  </a:lnTo>
                  <a:lnTo>
                    <a:pt x="4914" y="8191"/>
                  </a:lnTo>
                  <a:lnTo>
                    <a:pt x="8001" y="4533"/>
                  </a:lnTo>
                  <a:lnTo>
                    <a:pt x="9029" y="3771"/>
                  </a:lnTo>
                  <a:lnTo>
                    <a:pt x="9880" y="3149"/>
                  </a:lnTo>
                  <a:lnTo>
                    <a:pt x="10718" y="2501"/>
                  </a:lnTo>
                  <a:lnTo>
                    <a:pt x="11531" y="1816"/>
                  </a:lnTo>
                  <a:lnTo>
                    <a:pt x="12623" y="901"/>
                  </a:lnTo>
                  <a:lnTo>
                    <a:pt x="13690" y="800"/>
                  </a:lnTo>
                  <a:lnTo>
                    <a:pt x="15036" y="507"/>
                  </a:lnTo>
                  <a:lnTo>
                    <a:pt x="15951" y="304"/>
                  </a:lnTo>
                  <a:lnTo>
                    <a:pt x="16840" y="114"/>
                  </a:lnTo>
                  <a:lnTo>
                    <a:pt x="17830" y="63"/>
                  </a:lnTo>
                  <a:lnTo>
                    <a:pt x="18935" y="0"/>
                  </a:lnTo>
                  <a:lnTo>
                    <a:pt x="20078" y="330"/>
                  </a:lnTo>
                  <a:lnTo>
                    <a:pt x="21158" y="507"/>
                  </a:lnTo>
                  <a:lnTo>
                    <a:pt x="22047" y="660"/>
                  </a:lnTo>
                  <a:lnTo>
                    <a:pt x="22948" y="711"/>
                  </a:lnTo>
                  <a:lnTo>
                    <a:pt x="23837" y="888"/>
                  </a:lnTo>
                  <a:lnTo>
                    <a:pt x="24472" y="1028"/>
                  </a:lnTo>
                  <a:lnTo>
                    <a:pt x="25133" y="1422"/>
                  </a:lnTo>
                  <a:lnTo>
                    <a:pt x="25806" y="1625"/>
                  </a:lnTo>
                  <a:lnTo>
                    <a:pt x="27114" y="2031"/>
                  </a:lnTo>
                  <a:lnTo>
                    <a:pt x="28409" y="2565"/>
                  </a:lnTo>
                  <a:lnTo>
                    <a:pt x="29768" y="2908"/>
                  </a:lnTo>
                  <a:lnTo>
                    <a:pt x="30657" y="3136"/>
                  </a:lnTo>
                  <a:lnTo>
                    <a:pt x="31229" y="3428"/>
                  </a:lnTo>
                  <a:lnTo>
                    <a:pt x="32042" y="3911"/>
                  </a:lnTo>
                  <a:lnTo>
                    <a:pt x="32588" y="4216"/>
                  </a:lnTo>
                  <a:lnTo>
                    <a:pt x="33299" y="4241"/>
                  </a:lnTo>
                  <a:lnTo>
                    <a:pt x="33769" y="4698"/>
                  </a:lnTo>
                  <a:lnTo>
                    <a:pt x="32423" y="5143"/>
                  </a:lnTo>
                  <a:lnTo>
                    <a:pt x="30886" y="4737"/>
                  </a:lnTo>
                  <a:lnTo>
                    <a:pt x="29654" y="5308"/>
                  </a:lnTo>
                  <a:lnTo>
                    <a:pt x="29032" y="5587"/>
                  </a:lnTo>
                  <a:lnTo>
                    <a:pt x="28625" y="6095"/>
                  </a:lnTo>
                  <a:lnTo>
                    <a:pt x="28054" y="6426"/>
                  </a:lnTo>
                  <a:lnTo>
                    <a:pt x="27432" y="6794"/>
                  </a:lnTo>
                  <a:lnTo>
                    <a:pt x="26809" y="7086"/>
                  </a:lnTo>
                  <a:lnTo>
                    <a:pt x="26123" y="7391"/>
                  </a:lnTo>
                  <a:lnTo>
                    <a:pt x="24650" y="8026"/>
                  </a:lnTo>
                  <a:lnTo>
                    <a:pt x="23317" y="8889"/>
                  </a:lnTo>
                  <a:lnTo>
                    <a:pt x="21958" y="9677"/>
                  </a:lnTo>
                  <a:lnTo>
                    <a:pt x="20294" y="10629"/>
                  </a:lnTo>
                  <a:lnTo>
                    <a:pt x="18491" y="11468"/>
                  </a:lnTo>
                  <a:lnTo>
                    <a:pt x="16814" y="12395"/>
                  </a:lnTo>
                  <a:lnTo>
                    <a:pt x="15328" y="13220"/>
                  </a:lnTo>
                  <a:lnTo>
                    <a:pt x="13957" y="14033"/>
                  </a:lnTo>
                  <a:lnTo>
                    <a:pt x="12293" y="14439"/>
                  </a:lnTo>
                  <a:lnTo>
                    <a:pt x="10706" y="14820"/>
                  </a:lnTo>
                  <a:lnTo>
                    <a:pt x="9093" y="15341"/>
                  </a:lnTo>
                  <a:lnTo>
                    <a:pt x="7899" y="16446"/>
                  </a:lnTo>
                  <a:lnTo>
                    <a:pt x="6781" y="17475"/>
                  </a:lnTo>
                  <a:lnTo>
                    <a:pt x="5727" y="18478"/>
                  </a:lnTo>
                  <a:lnTo>
                    <a:pt x="4483" y="19329"/>
                  </a:lnTo>
                  <a:lnTo>
                    <a:pt x="3822" y="19773"/>
                  </a:lnTo>
                  <a:lnTo>
                    <a:pt x="3022" y="19824"/>
                  </a:lnTo>
                  <a:lnTo>
                    <a:pt x="2400" y="20281"/>
                  </a:lnTo>
                  <a:lnTo>
                    <a:pt x="2095" y="20510"/>
                  </a:lnTo>
                  <a:lnTo>
                    <a:pt x="1092" y="21856"/>
                  </a:lnTo>
                  <a:lnTo>
                    <a:pt x="0" y="22974"/>
                  </a:lnTo>
                  <a:close/>
                </a:path>
              </a:pathLst>
            </a:custGeom>
            <a:ln w="3175">
              <a:solidFill>
                <a:srgbClr val="4C803E"/>
              </a:solidFill>
            </a:ln>
          </p:spPr>
          <p:txBody>
            <a:bodyPr wrap="square" lIns="0" tIns="0" rIns="0" bIns="0" rtlCol="0"/>
            <a:lstStyle/>
            <a:p>
              <a:endParaRPr/>
            </a:p>
          </p:txBody>
        </p:sp>
        <p:sp>
          <p:nvSpPr>
            <p:cNvPr id="7194" name="object 622">
              <a:extLst>
                <a:ext uri="{FF2B5EF4-FFF2-40B4-BE49-F238E27FC236}">
                  <a16:creationId xmlns:a16="http://schemas.microsoft.com/office/drawing/2014/main" id="{9EADA9AD-4232-45F9-A08E-FF40B9EAF0A4}"/>
                </a:ext>
              </a:extLst>
            </p:cNvPr>
            <p:cNvSpPr/>
            <p:nvPr/>
          </p:nvSpPr>
          <p:spPr>
            <a:xfrm>
              <a:off x="4401325" y="8343251"/>
              <a:ext cx="37336" cy="14895"/>
            </a:xfrm>
            <a:prstGeom prst="rect">
              <a:avLst/>
            </a:prstGeom>
            <a:blipFill>
              <a:blip r:embed="rId21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195" name="object 623">
              <a:extLst>
                <a:ext uri="{FF2B5EF4-FFF2-40B4-BE49-F238E27FC236}">
                  <a16:creationId xmlns:a16="http://schemas.microsoft.com/office/drawing/2014/main" id="{633F640E-DBA7-4447-B274-B33A9A8119F1}"/>
                </a:ext>
              </a:extLst>
            </p:cNvPr>
            <p:cNvSpPr/>
            <p:nvPr/>
          </p:nvSpPr>
          <p:spPr>
            <a:xfrm>
              <a:off x="4401328" y="8343225"/>
              <a:ext cx="37465" cy="15240"/>
            </a:xfrm>
            <a:custGeom>
              <a:avLst/>
              <a:gdLst/>
              <a:ahLst/>
              <a:cxnLst/>
              <a:rect l="l" t="t" r="r" b="b"/>
              <a:pathLst>
                <a:path w="37464" h="15240">
                  <a:moveTo>
                    <a:pt x="0" y="14922"/>
                  </a:moveTo>
                  <a:lnTo>
                    <a:pt x="8216" y="6743"/>
                  </a:lnTo>
                  <a:lnTo>
                    <a:pt x="9131" y="6222"/>
                  </a:lnTo>
                  <a:lnTo>
                    <a:pt x="10071" y="5524"/>
                  </a:lnTo>
                  <a:lnTo>
                    <a:pt x="11061" y="5156"/>
                  </a:lnTo>
                  <a:lnTo>
                    <a:pt x="12458" y="4610"/>
                  </a:lnTo>
                  <a:lnTo>
                    <a:pt x="13677" y="4102"/>
                  </a:lnTo>
                  <a:lnTo>
                    <a:pt x="15011" y="3441"/>
                  </a:lnTo>
                  <a:lnTo>
                    <a:pt x="16738" y="2578"/>
                  </a:lnTo>
                  <a:lnTo>
                    <a:pt x="18846" y="1993"/>
                  </a:lnTo>
                  <a:lnTo>
                    <a:pt x="20662" y="1447"/>
                  </a:lnTo>
                  <a:lnTo>
                    <a:pt x="22352" y="939"/>
                  </a:lnTo>
                  <a:lnTo>
                    <a:pt x="24079" y="863"/>
                  </a:lnTo>
                  <a:lnTo>
                    <a:pt x="25768" y="495"/>
                  </a:lnTo>
                  <a:lnTo>
                    <a:pt x="27063" y="228"/>
                  </a:lnTo>
                  <a:lnTo>
                    <a:pt x="28625" y="0"/>
                  </a:lnTo>
                  <a:lnTo>
                    <a:pt x="29972" y="12"/>
                  </a:lnTo>
                  <a:lnTo>
                    <a:pt x="31508" y="25"/>
                  </a:lnTo>
                  <a:lnTo>
                    <a:pt x="37350" y="3555"/>
                  </a:lnTo>
                  <a:lnTo>
                    <a:pt x="37363" y="3809"/>
                  </a:lnTo>
                  <a:lnTo>
                    <a:pt x="37134" y="4800"/>
                  </a:lnTo>
                  <a:lnTo>
                    <a:pt x="37020" y="5092"/>
                  </a:lnTo>
                  <a:lnTo>
                    <a:pt x="36398" y="4825"/>
                  </a:lnTo>
                  <a:lnTo>
                    <a:pt x="36042" y="3403"/>
                  </a:lnTo>
                  <a:lnTo>
                    <a:pt x="35572" y="3060"/>
                  </a:lnTo>
                  <a:lnTo>
                    <a:pt x="34455" y="1612"/>
                  </a:lnTo>
                  <a:lnTo>
                    <a:pt x="32854" y="1142"/>
                  </a:lnTo>
                  <a:lnTo>
                    <a:pt x="31242" y="660"/>
                  </a:lnTo>
                  <a:lnTo>
                    <a:pt x="27089" y="419"/>
                  </a:lnTo>
                  <a:lnTo>
                    <a:pt x="22910" y="1384"/>
                  </a:lnTo>
                  <a:lnTo>
                    <a:pt x="18745" y="2336"/>
                  </a:lnTo>
                  <a:lnTo>
                    <a:pt x="12496" y="4902"/>
                  </a:lnTo>
                  <a:lnTo>
                    <a:pt x="9448" y="6502"/>
                  </a:lnTo>
                  <a:lnTo>
                    <a:pt x="6400" y="8115"/>
                  </a:lnTo>
                  <a:lnTo>
                    <a:pt x="0" y="14922"/>
                  </a:lnTo>
                  <a:close/>
                </a:path>
              </a:pathLst>
            </a:custGeom>
            <a:ln w="3175">
              <a:solidFill>
                <a:srgbClr val="4C803E"/>
              </a:solidFill>
            </a:ln>
          </p:spPr>
          <p:txBody>
            <a:bodyPr wrap="square" lIns="0" tIns="0" rIns="0" bIns="0" rtlCol="0"/>
            <a:lstStyle/>
            <a:p>
              <a:endParaRPr/>
            </a:p>
          </p:txBody>
        </p:sp>
        <p:sp>
          <p:nvSpPr>
            <p:cNvPr id="7196" name="object 624">
              <a:extLst>
                <a:ext uri="{FF2B5EF4-FFF2-40B4-BE49-F238E27FC236}">
                  <a16:creationId xmlns:a16="http://schemas.microsoft.com/office/drawing/2014/main" id="{50EC7572-A337-47CF-85E6-BE92AECBD6EF}"/>
                </a:ext>
              </a:extLst>
            </p:cNvPr>
            <p:cNvSpPr/>
            <p:nvPr/>
          </p:nvSpPr>
          <p:spPr>
            <a:xfrm>
              <a:off x="4418677" y="8344941"/>
              <a:ext cx="22146" cy="75462"/>
            </a:xfrm>
            <a:prstGeom prst="rect">
              <a:avLst/>
            </a:prstGeom>
            <a:blipFill>
              <a:blip r:embed="rId21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197" name="object 625">
              <a:extLst>
                <a:ext uri="{FF2B5EF4-FFF2-40B4-BE49-F238E27FC236}">
                  <a16:creationId xmlns:a16="http://schemas.microsoft.com/office/drawing/2014/main" id="{F16AD73F-43B8-48E9-875E-0919FD6F5732}"/>
                </a:ext>
              </a:extLst>
            </p:cNvPr>
            <p:cNvSpPr/>
            <p:nvPr/>
          </p:nvSpPr>
          <p:spPr>
            <a:xfrm>
              <a:off x="4418679" y="8344699"/>
              <a:ext cx="22225" cy="76200"/>
            </a:xfrm>
            <a:custGeom>
              <a:avLst/>
              <a:gdLst/>
              <a:ahLst/>
              <a:cxnLst/>
              <a:rect l="l" t="t" r="r" b="b"/>
              <a:pathLst>
                <a:path w="22225" h="76200">
                  <a:moveTo>
                    <a:pt x="0" y="74460"/>
                  </a:moveTo>
                  <a:lnTo>
                    <a:pt x="736" y="73380"/>
                  </a:lnTo>
                  <a:lnTo>
                    <a:pt x="6629" y="62191"/>
                  </a:lnTo>
                  <a:lnTo>
                    <a:pt x="6654" y="60883"/>
                  </a:lnTo>
                  <a:lnTo>
                    <a:pt x="6680" y="59499"/>
                  </a:lnTo>
                  <a:lnTo>
                    <a:pt x="8102" y="56845"/>
                  </a:lnTo>
                  <a:lnTo>
                    <a:pt x="8610" y="55575"/>
                  </a:lnTo>
                  <a:lnTo>
                    <a:pt x="8902" y="54825"/>
                  </a:lnTo>
                  <a:lnTo>
                    <a:pt x="9207" y="54102"/>
                  </a:lnTo>
                  <a:lnTo>
                    <a:pt x="9474" y="53339"/>
                  </a:lnTo>
                  <a:lnTo>
                    <a:pt x="9855" y="52311"/>
                  </a:lnTo>
                  <a:lnTo>
                    <a:pt x="10515" y="51435"/>
                  </a:lnTo>
                  <a:lnTo>
                    <a:pt x="10922" y="50406"/>
                  </a:lnTo>
                  <a:lnTo>
                    <a:pt x="12014" y="47726"/>
                  </a:lnTo>
                  <a:lnTo>
                    <a:pt x="12522" y="44869"/>
                  </a:lnTo>
                  <a:lnTo>
                    <a:pt x="13284" y="42087"/>
                  </a:lnTo>
                  <a:lnTo>
                    <a:pt x="13716" y="40500"/>
                  </a:lnTo>
                  <a:lnTo>
                    <a:pt x="14211" y="38938"/>
                  </a:lnTo>
                  <a:lnTo>
                    <a:pt x="14579" y="37325"/>
                  </a:lnTo>
                  <a:lnTo>
                    <a:pt x="14960" y="35636"/>
                  </a:lnTo>
                  <a:lnTo>
                    <a:pt x="15316" y="33997"/>
                  </a:lnTo>
                  <a:lnTo>
                    <a:pt x="15824" y="32321"/>
                  </a:lnTo>
                  <a:lnTo>
                    <a:pt x="16878" y="28816"/>
                  </a:lnTo>
                  <a:lnTo>
                    <a:pt x="17919" y="25272"/>
                  </a:lnTo>
                  <a:lnTo>
                    <a:pt x="18097" y="21615"/>
                  </a:lnTo>
                  <a:lnTo>
                    <a:pt x="18135" y="20916"/>
                  </a:lnTo>
                  <a:lnTo>
                    <a:pt x="18313" y="20243"/>
                  </a:lnTo>
                  <a:lnTo>
                    <a:pt x="18389" y="19557"/>
                  </a:lnTo>
                  <a:lnTo>
                    <a:pt x="18465" y="18846"/>
                  </a:lnTo>
                  <a:lnTo>
                    <a:pt x="18364" y="18135"/>
                  </a:lnTo>
                  <a:lnTo>
                    <a:pt x="18453" y="17437"/>
                  </a:lnTo>
                  <a:lnTo>
                    <a:pt x="18630" y="16141"/>
                  </a:lnTo>
                  <a:lnTo>
                    <a:pt x="18313" y="14770"/>
                  </a:lnTo>
                  <a:lnTo>
                    <a:pt x="18415" y="13423"/>
                  </a:lnTo>
                  <a:lnTo>
                    <a:pt x="18491" y="12420"/>
                  </a:lnTo>
                  <a:lnTo>
                    <a:pt x="18821" y="11442"/>
                  </a:lnTo>
                  <a:lnTo>
                    <a:pt x="18935" y="10426"/>
                  </a:lnTo>
                  <a:lnTo>
                    <a:pt x="19050" y="9461"/>
                  </a:lnTo>
                  <a:lnTo>
                    <a:pt x="19062" y="8496"/>
                  </a:lnTo>
                  <a:lnTo>
                    <a:pt x="19062" y="7505"/>
                  </a:lnTo>
                  <a:lnTo>
                    <a:pt x="19062" y="6807"/>
                  </a:lnTo>
                  <a:lnTo>
                    <a:pt x="19037" y="6070"/>
                  </a:lnTo>
                  <a:lnTo>
                    <a:pt x="18872" y="5410"/>
                  </a:lnTo>
                  <a:lnTo>
                    <a:pt x="18694" y="5206"/>
                  </a:lnTo>
                  <a:lnTo>
                    <a:pt x="18554" y="4876"/>
                  </a:lnTo>
                  <a:lnTo>
                    <a:pt x="18618" y="4673"/>
                  </a:lnTo>
                  <a:lnTo>
                    <a:pt x="18592" y="4444"/>
                  </a:lnTo>
                  <a:lnTo>
                    <a:pt x="18542" y="4152"/>
                  </a:lnTo>
                  <a:lnTo>
                    <a:pt x="18491" y="3822"/>
                  </a:lnTo>
                  <a:lnTo>
                    <a:pt x="18427" y="3530"/>
                  </a:lnTo>
                  <a:lnTo>
                    <a:pt x="18173" y="2451"/>
                  </a:lnTo>
                  <a:lnTo>
                    <a:pt x="17818" y="1473"/>
                  </a:lnTo>
                  <a:lnTo>
                    <a:pt x="17970" y="317"/>
                  </a:lnTo>
                  <a:lnTo>
                    <a:pt x="18630" y="393"/>
                  </a:lnTo>
                  <a:lnTo>
                    <a:pt x="18745" y="0"/>
                  </a:lnTo>
                  <a:lnTo>
                    <a:pt x="19342" y="495"/>
                  </a:lnTo>
                  <a:lnTo>
                    <a:pt x="19875" y="927"/>
                  </a:lnTo>
                  <a:lnTo>
                    <a:pt x="20180" y="1485"/>
                  </a:lnTo>
                  <a:lnTo>
                    <a:pt x="20472" y="2095"/>
                  </a:lnTo>
                  <a:lnTo>
                    <a:pt x="20624" y="2387"/>
                  </a:lnTo>
                  <a:lnTo>
                    <a:pt x="20574" y="2590"/>
                  </a:lnTo>
                  <a:lnTo>
                    <a:pt x="20815" y="2857"/>
                  </a:lnTo>
                  <a:lnTo>
                    <a:pt x="21031" y="3060"/>
                  </a:lnTo>
                  <a:lnTo>
                    <a:pt x="21259" y="3098"/>
                  </a:lnTo>
                  <a:lnTo>
                    <a:pt x="21501" y="3289"/>
                  </a:lnTo>
                  <a:lnTo>
                    <a:pt x="22148" y="3771"/>
                  </a:lnTo>
                  <a:lnTo>
                    <a:pt x="21996" y="4419"/>
                  </a:lnTo>
                  <a:lnTo>
                    <a:pt x="21742" y="5092"/>
                  </a:lnTo>
                  <a:lnTo>
                    <a:pt x="21488" y="5803"/>
                  </a:lnTo>
                  <a:lnTo>
                    <a:pt x="21297" y="6261"/>
                  </a:lnTo>
                  <a:lnTo>
                    <a:pt x="21310" y="7023"/>
                  </a:lnTo>
                  <a:lnTo>
                    <a:pt x="21310" y="7734"/>
                  </a:lnTo>
                  <a:lnTo>
                    <a:pt x="21107" y="8267"/>
                  </a:lnTo>
                  <a:lnTo>
                    <a:pt x="21018" y="8940"/>
                  </a:lnTo>
                  <a:lnTo>
                    <a:pt x="20815" y="10553"/>
                  </a:lnTo>
                  <a:lnTo>
                    <a:pt x="20345" y="12179"/>
                  </a:lnTo>
                  <a:lnTo>
                    <a:pt x="20345" y="13792"/>
                  </a:lnTo>
                  <a:lnTo>
                    <a:pt x="20358" y="15620"/>
                  </a:lnTo>
                  <a:lnTo>
                    <a:pt x="20027" y="17373"/>
                  </a:lnTo>
                  <a:lnTo>
                    <a:pt x="19824" y="19164"/>
                  </a:lnTo>
                  <a:lnTo>
                    <a:pt x="19735" y="20015"/>
                  </a:lnTo>
                  <a:lnTo>
                    <a:pt x="19685" y="20942"/>
                  </a:lnTo>
                  <a:lnTo>
                    <a:pt x="19583" y="21793"/>
                  </a:lnTo>
                  <a:lnTo>
                    <a:pt x="19443" y="22885"/>
                  </a:lnTo>
                  <a:lnTo>
                    <a:pt x="19215" y="23914"/>
                  </a:lnTo>
                  <a:lnTo>
                    <a:pt x="19227" y="25006"/>
                  </a:lnTo>
                  <a:lnTo>
                    <a:pt x="19227" y="27076"/>
                  </a:lnTo>
                  <a:lnTo>
                    <a:pt x="18745" y="28841"/>
                  </a:lnTo>
                  <a:lnTo>
                    <a:pt x="18465" y="30860"/>
                  </a:lnTo>
                  <a:lnTo>
                    <a:pt x="18110" y="33273"/>
                  </a:lnTo>
                  <a:lnTo>
                    <a:pt x="17475" y="35712"/>
                  </a:lnTo>
                  <a:lnTo>
                    <a:pt x="16852" y="38087"/>
                  </a:lnTo>
                  <a:lnTo>
                    <a:pt x="16446" y="39649"/>
                  </a:lnTo>
                  <a:lnTo>
                    <a:pt x="16179" y="41236"/>
                  </a:lnTo>
                  <a:lnTo>
                    <a:pt x="15735" y="42798"/>
                  </a:lnTo>
                  <a:lnTo>
                    <a:pt x="15392" y="44043"/>
                  </a:lnTo>
                  <a:lnTo>
                    <a:pt x="14935" y="45224"/>
                  </a:lnTo>
                  <a:lnTo>
                    <a:pt x="14528" y="46431"/>
                  </a:lnTo>
                  <a:lnTo>
                    <a:pt x="14097" y="47790"/>
                  </a:lnTo>
                  <a:lnTo>
                    <a:pt x="13474" y="49098"/>
                  </a:lnTo>
                  <a:lnTo>
                    <a:pt x="12928" y="50419"/>
                  </a:lnTo>
                  <a:lnTo>
                    <a:pt x="12446" y="51600"/>
                  </a:lnTo>
                  <a:lnTo>
                    <a:pt x="12293" y="52895"/>
                  </a:lnTo>
                  <a:lnTo>
                    <a:pt x="11899" y="54102"/>
                  </a:lnTo>
                  <a:lnTo>
                    <a:pt x="11252" y="56070"/>
                  </a:lnTo>
                  <a:lnTo>
                    <a:pt x="10655" y="58077"/>
                  </a:lnTo>
                  <a:lnTo>
                    <a:pt x="9956" y="60032"/>
                  </a:lnTo>
                  <a:lnTo>
                    <a:pt x="9829" y="60426"/>
                  </a:lnTo>
                  <a:lnTo>
                    <a:pt x="4457" y="72097"/>
                  </a:lnTo>
                  <a:lnTo>
                    <a:pt x="4368" y="72478"/>
                  </a:lnTo>
                  <a:lnTo>
                    <a:pt x="4254" y="73050"/>
                  </a:lnTo>
                  <a:lnTo>
                    <a:pt x="3848" y="73596"/>
                  </a:lnTo>
                  <a:lnTo>
                    <a:pt x="3568" y="74091"/>
                  </a:lnTo>
                  <a:lnTo>
                    <a:pt x="3340" y="74498"/>
                  </a:lnTo>
                  <a:lnTo>
                    <a:pt x="2743" y="75704"/>
                  </a:lnTo>
                  <a:lnTo>
                    <a:pt x="2133" y="75526"/>
                  </a:lnTo>
                  <a:lnTo>
                    <a:pt x="2120" y="75298"/>
                  </a:lnTo>
                  <a:lnTo>
                    <a:pt x="2171" y="75095"/>
                  </a:lnTo>
                  <a:lnTo>
                    <a:pt x="2286" y="74891"/>
                  </a:lnTo>
                  <a:lnTo>
                    <a:pt x="0" y="74460"/>
                  </a:lnTo>
                  <a:close/>
                </a:path>
              </a:pathLst>
            </a:custGeom>
            <a:ln w="3175">
              <a:solidFill>
                <a:srgbClr val="4C803E"/>
              </a:solidFill>
            </a:ln>
          </p:spPr>
          <p:txBody>
            <a:bodyPr wrap="square" lIns="0" tIns="0" rIns="0" bIns="0" rtlCol="0"/>
            <a:lstStyle/>
            <a:p>
              <a:endParaRPr/>
            </a:p>
          </p:txBody>
        </p:sp>
        <p:sp>
          <p:nvSpPr>
            <p:cNvPr id="7198" name="object 626">
              <a:extLst>
                <a:ext uri="{FF2B5EF4-FFF2-40B4-BE49-F238E27FC236}">
                  <a16:creationId xmlns:a16="http://schemas.microsoft.com/office/drawing/2014/main" id="{8E2E5A8D-AE24-43F3-A906-ECCF42F1E490}"/>
                </a:ext>
              </a:extLst>
            </p:cNvPr>
            <p:cNvSpPr/>
            <p:nvPr/>
          </p:nvSpPr>
          <p:spPr>
            <a:xfrm>
              <a:off x="4419063" y="8358454"/>
              <a:ext cx="20157" cy="38620"/>
            </a:xfrm>
            <a:prstGeom prst="rect">
              <a:avLst/>
            </a:prstGeom>
            <a:blipFill>
              <a:blip r:embed="rId10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199" name="object 627">
              <a:extLst>
                <a:ext uri="{FF2B5EF4-FFF2-40B4-BE49-F238E27FC236}">
                  <a16:creationId xmlns:a16="http://schemas.microsoft.com/office/drawing/2014/main" id="{3B8725B4-F913-44E7-9EFF-22DC54819BBD}"/>
                </a:ext>
              </a:extLst>
            </p:cNvPr>
            <p:cNvSpPr/>
            <p:nvPr/>
          </p:nvSpPr>
          <p:spPr>
            <a:xfrm>
              <a:off x="4418959" y="8358376"/>
              <a:ext cx="20320" cy="38735"/>
            </a:xfrm>
            <a:custGeom>
              <a:avLst/>
              <a:gdLst/>
              <a:ahLst/>
              <a:cxnLst/>
              <a:rect l="l" t="t" r="r" b="b"/>
              <a:pathLst>
                <a:path w="20320" h="38734">
                  <a:moveTo>
                    <a:pt x="838" y="38696"/>
                  </a:moveTo>
                  <a:lnTo>
                    <a:pt x="0" y="37833"/>
                  </a:lnTo>
                  <a:lnTo>
                    <a:pt x="279" y="35953"/>
                  </a:lnTo>
                  <a:lnTo>
                    <a:pt x="520" y="34886"/>
                  </a:lnTo>
                  <a:lnTo>
                    <a:pt x="685" y="34150"/>
                  </a:lnTo>
                  <a:lnTo>
                    <a:pt x="850" y="33388"/>
                  </a:lnTo>
                  <a:lnTo>
                    <a:pt x="1041" y="32638"/>
                  </a:lnTo>
                  <a:lnTo>
                    <a:pt x="1219" y="31915"/>
                  </a:lnTo>
                  <a:lnTo>
                    <a:pt x="1574" y="31330"/>
                  </a:lnTo>
                  <a:lnTo>
                    <a:pt x="1638" y="30556"/>
                  </a:lnTo>
                  <a:lnTo>
                    <a:pt x="1892" y="27965"/>
                  </a:lnTo>
                  <a:lnTo>
                    <a:pt x="1130" y="24688"/>
                  </a:lnTo>
                  <a:lnTo>
                    <a:pt x="2717" y="22504"/>
                  </a:lnTo>
                  <a:lnTo>
                    <a:pt x="3251" y="21780"/>
                  </a:lnTo>
                  <a:lnTo>
                    <a:pt x="3657" y="21107"/>
                  </a:lnTo>
                  <a:lnTo>
                    <a:pt x="4000" y="20269"/>
                  </a:lnTo>
                  <a:lnTo>
                    <a:pt x="4279" y="19596"/>
                  </a:lnTo>
                  <a:lnTo>
                    <a:pt x="4216" y="18872"/>
                  </a:lnTo>
                  <a:lnTo>
                    <a:pt x="4394" y="18186"/>
                  </a:lnTo>
                  <a:lnTo>
                    <a:pt x="4825" y="16509"/>
                  </a:lnTo>
                  <a:lnTo>
                    <a:pt x="5257" y="14960"/>
                  </a:lnTo>
                  <a:lnTo>
                    <a:pt x="6007" y="13411"/>
                  </a:lnTo>
                  <a:lnTo>
                    <a:pt x="6781" y="11785"/>
                  </a:lnTo>
                  <a:lnTo>
                    <a:pt x="7340" y="9905"/>
                  </a:lnTo>
                  <a:lnTo>
                    <a:pt x="8394" y="8420"/>
                  </a:lnTo>
                  <a:lnTo>
                    <a:pt x="11569" y="5422"/>
                  </a:lnTo>
                  <a:lnTo>
                    <a:pt x="12255" y="4927"/>
                  </a:lnTo>
                  <a:lnTo>
                    <a:pt x="13677" y="3898"/>
                  </a:lnTo>
                  <a:lnTo>
                    <a:pt x="15100" y="2959"/>
                  </a:lnTo>
                  <a:lnTo>
                    <a:pt x="16230" y="1676"/>
                  </a:lnTo>
                  <a:lnTo>
                    <a:pt x="16967" y="825"/>
                  </a:lnTo>
                  <a:lnTo>
                    <a:pt x="17487" y="139"/>
                  </a:lnTo>
                  <a:lnTo>
                    <a:pt x="18630" y="76"/>
                  </a:lnTo>
                  <a:lnTo>
                    <a:pt x="19875" y="0"/>
                  </a:lnTo>
                  <a:lnTo>
                    <a:pt x="20065" y="1650"/>
                  </a:lnTo>
                  <a:lnTo>
                    <a:pt x="19380" y="2463"/>
                  </a:lnTo>
                  <a:lnTo>
                    <a:pt x="18808" y="2222"/>
                  </a:lnTo>
                  <a:lnTo>
                    <a:pt x="19380" y="1193"/>
                  </a:lnTo>
                  <a:lnTo>
                    <a:pt x="18795" y="901"/>
                  </a:lnTo>
                  <a:lnTo>
                    <a:pt x="18186" y="596"/>
                  </a:lnTo>
                  <a:lnTo>
                    <a:pt x="17627" y="1409"/>
                  </a:lnTo>
                  <a:lnTo>
                    <a:pt x="17348" y="1841"/>
                  </a:lnTo>
                  <a:lnTo>
                    <a:pt x="16548" y="3022"/>
                  </a:lnTo>
                  <a:lnTo>
                    <a:pt x="19303" y="8877"/>
                  </a:lnTo>
                  <a:lnTo>
                    <a:pt x="19481" y="9677"/>
                  </a:lnTo>
                  <a:lnTo>
                    <a:pt x="19392" y="10464"/>
                  </a:lnTo>
                  <a:lnTo>
                    <a:pt x="19430" y="11290"/>
                  </a:lnTo>
                  <a:lnTo>
                    <a:pt x="19456" y="12001"/>
                  </a:lnTo>
                  <a:lnTo>
                    <a:pt x="19659" y="12674"/>
                  </a:lnTo>
                  <a:lnTo>
                    <a:pt x="19735" y="13373"/>
                  </a:lnTo>
                  <a:lnTo>
                    <a:pt x="19900" y="14782"/>
                  </a:lnTo>
                  <a:lnTo>
                    <a:pt x="19926" y="16179"/>
                  </a:lnTo>
                  <a:lnTo>
                    <a:pt x="20065" y="17538"/>
                  </a:lnTo>
                  <a:lnTo>
                    <a:pt x="20256" y="19367"/>
                  </a:lnTo>
                  <a:lnTo>
                    <a:pt x="19367" y="20929"/>
                  </a:lnTo>
                  <a:lnTo>
                    <a:pt x="18580" y="22478"/>
                  </a:lnTo>
                  <a:lnTo>
                    <a:pt x="17868" y="23875"/>
                  </a:lnTo>
                  <a:lnTo>
                    <a:pt x="17589" y="25476"/>
                  </a:lnTo>
                  <a:lnTo>
                    <a:pt x="16827" y="26835"/>
                  </a:lnTo>
                  <a:lnTo>
                    <a:pt x="15989" y="28346"/>
                  </a:lnTo>
                  <a:lnTo>
                    <a:pt x="14681" y="29451"/>
                  </a:lnTo>
                  <a:lnTo>
                    <a:pt x="13500" y="30683"/>
                  </a:lnTo>
                  <a:lnTo>
                    <a:pt x="11810" y="32435"/>
                  </a:lnTo>
                  <a:lnTo>
                    <a:pt x="10121" y="34188"/>
                  </a:lnTo>
                  <a:lnTo>
                    <a:pt x="8166" y="35483"/>
                  </a:lnTo>
                  <a:lnTo>
                    <a:pt x="7213" y="36131"/>
                  </a:lnTo>
                  <a:lnTo>
                    <a:pt x="6121" y="36639"/>
                  </a:lnTo>
                  <a:lnTo>
                    <a:pt x="5156" y="37249"/>
                  </a:lnTo>
                  <a:lnTo>
                    <a:pt x="4483" y="37680"/>
                  </a:lnTo>
                  <a:lnTo>
                    <a:pt x="3898" y="38176"/>
                  </a:lnTo>
                  <a:lnTo>
                    <a:pt x="2920" y="38049"/>
                  </a:lnTo>
                  <a:lnTo>
                    <a:pt x="1930" y="37934"/>
                  </a:lnTo>
                  <a:lnTo>
                    <a:pt x="838" y="38696"/>
                  </a:lnTo>
                  <a:close/>
                </a:path>
              </a:pathLst>
            </a:custGeom>
            <a:ln w="3175">
              <a:solidFill>
                <a:srgbClr val="4C803E"/>
              </a:solidFill>
            </a:ln>
          </p:spPr>
          <p:txBody>
            <a:bodyPr wrap="square" lIns="0" tIns="0" rIns="0" bIns="0" rtlCol="0"/>
            <a:lstStyle/>
            <a:p>
              <a:endParaRPr/>
            </a:p>
          </p:txBody>
        </p:sp>
        <p:sp>
          <p:nvSpPr>
            <p:cNvPr id="7200" name="object 628">
              <a:extLst>
                <a:ext uri="{FF2B5EF4-FFF2-40B4-BE49-F238E27FC236}">
                  <a16:creationId xmlns:a16="http://schemas.microsoft.com/office/drawing/2014/main" id="{BE753AA2-2AF2-4D69-8901-765CFBA22ABC}"/>
                </a:ext>
              </a:extLst>
            </p:cNvPr>
            <p:cNvSpPr/>
            <p:nvPr/>
          </p:nvSpPr>
          <p:spPr>
            <a:xfrm>
              <a:off x="4421658" y="8360574"/>
              <a:ext cx="14349" cy="34111"/>
            </a:xfrm>
            <a:prstGeom prst="rect">
              <a:avLst/>
            </a:prstGeom>
            <a:blipFill>
              <a:blip r:embed="rId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201" name="object 629">
              <a:extLst>
                <a:ext uri="{FF2B5EF4-FFF2-40B4-BE49-F238E27FC236}">
                  <a16:creationId xmlns:a16="http://schemas.microsoft.com/office/drawing/2014/main" id="{401F4CBA-E8C0-4A50-964B-7F51034C1D7B}"/>
                </a:ext>
              </a:extLst>
            </p:cNvPr>
            <p:cNvSpPr/>
            <p:nvPr/>
          </p:nvSpPr>
          <p:spPr>
            <a:xfrm>
              <a:off x="4421666" y="8360143"/>
              <a:ext cx="14604" cy="34925"/>
            </a:xfrm>
            <a:custGeom>
              <a:avLst/>
              <a:gdLst/>
              <a:ahLst/>
              <a:cxnLst/>
              <a:rect l="l" t="t" r="r" b="b"/>
              <a:pathLst>
                <a:path w="14604" h="34925">
                  <a:moveTo>
                    <a:pt x="0" y="34543"/>
                  </a:moveTo>
                  <a:lnTo>
                    <a:pt x="7442" y="26669"/>
                  </a:lnTo>
                  <a:lnTo>
                    <a:pt x="10325" y="16281"/>
                  </a:lnTo>
                  <a:lnTo>
                    <a:pt x="12230" y="9207"/>
                  </a:lnTo>
                  <a:lnTo>
                    <a:pt x="12420" y="7594"/>
                  </a:lnTo>
                  <a:lnTo>
                    <a:pt x="12674" y="5283"/>
                  </a:lnTo>
                  <a:lnTo>
                    <a:pt x="12915" y="2959"/>
                  </a:lnTo>
                  <a:lnTo>
                    <a:pt x="13360" y="0"/>
                  </a:lnTo>
                  <a:lnTo>
                    <a:pt x="13855" y="469"/>
                  </a:lnTo>
                  <a:lnTo>
                    <a:pt x="14338" y="927"/>
                  </a:lnTo>
                  <a:lnTo>
                    <a:pt x="13868" y="6781"/>
                  </a:lnTo>
                  <a:lnTo>
                    <a:pt x="12065" y="14858"/>
                  </a:lnTo>
                  <a:lnTo>
                    <a:pt x="9334" y="27101"/>
                  </a:lnTo>
                  <a:lnTo>
                    <a:pt x="0" y="34543"/>
                  </a:lnTo>
                  <a:close/>
                </a:path>
              </a:pathLst>
            </a:custGeom>
            <a:ln w="3175">
              <a:solidFill>
                <a:srgbClr val="4C803E"/>
              </a:solidFill>
            </a:ln>
          </p:spPr>
          <p:txBody>
            <a:bodyPr wrap="square" lIns="0" tIns="0" rIns="0" bIns="0" rtlCol="0"/>
            <a:lstStyle/>
            <a:p>
              <a:endParaRPr/>
            </a:p>
          </p:txBody>
        </p:sp>
        <p:sp>
          <p:nvSpPr>
            <p:cNvPr id="7202" name="object 630">
              <a:extLst>
                <a:ext uri="{FF2B5EF4-FFF2-40B4-BE49-F238E27FC236}">
                  <a16:creationId xmlns:a16="http://schemas.microsoft.com/office/drawing/2014/main" id="{C6A02FBE-EF1F-4F96-922C-136967F6508F}"/>
                </a:ext>
              </a:extLst>
            </p:cNvPr>
            <p:cNvSpPr/>
            <p:nvPr/>
          </p:nvSpPr>
          <p:spPr>
            <a:xfrm>
              <a:off x="4445177" y="8358581"/>
              <a:ext cx="15913" cy="33070"/>
            </a:xfrm>
            <a:prstGeom prst="rect">
              <a:avLst/>
            </a:prstGeom>
            <a:blipFill>
              <a:blip r:embed="rId20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203" name="object 631">
              <a:extLst>
                <a:ext uri="{FF2B5EF4-FFF2-40B4-BE49-F238E27FC236}">
                  <a16:creationId xmlns:a16="http://schemas.microsoft.com/office/drawing/2014/main" id="{BEEC7B11-ED05-4DD4-A937-63EB6D07A59F}"/>
                </a:ext>
              </a:extLst>
            </p:cNvPr>
            <p:cNvSpPr/>
            <p:nvPr/>
          </p:nvSpPr>
          <p:spPr>
            <a:xfrm>
              <a:off x="4445176" y="8358575"/>
              <a:ext cx="16510" cy="33655"/>
            </a:xfrm>
            <a:custGeom>
              <a:avLst/>
              <a:gdLst/>
              <a:ahLst/>
              <a:cxnLst/>
              <a:rect l="l" t="t" r="r" b="b"/>
              <a:pathLst>
                <a:path w="16510" h="33654">
                  <a:moveTo>
                    <a:pt x="0" y="0"/>
                  </a:moveTo>
                  <a:lnTo>
                    <a:pt x="88" y="558"/>
                  </a:lnTo>
                  <a:lnTo>
                    <a:pt x="381" y="927"/>
                  </a:lnTo>
                  <a:lnTo>
                    <a:pt x="622" y="1422"/>
                  </a:lnTo>
                  <a:lnTo>
                    <a:pt x="927" y="2031"/>
                  </a:lnTo>
                  <a:lnTo>
                    <a:pt x="1257" y="2806"/>
                  </a:lnTo>
                  <a:lnTo>
                    <a:pt x="1333" y="3517"/>
                  </a:lnTo>
                  <a:lnTo>
                    <a:pt x="1485" y="4927"/>
                  </a:lnTo>
                  <a:lnTo>
                    <a:pt x="1765" y="6172"/>
                  </a:lnTo>
                  <a:lnTo>
                    <a:pt x="2159" y="7556"/>
                  </a:lnTo>
                  <a:lnTo>
                    <a:pt x="2552" y="8978"/>
                  </a:lnTo>
                  <a:lnTo>
                    <a:pt x="2933" y="10452"/>
                  </a:lnTo>
                  <a:lnTo>
                    <a:pt x="3454" y="11836"/>
                  </a:lnTo>
                  <a:lnTo>
                    <a:pt x="3708" y="12547"/>
                  </a:lnTo>
                  <a:lnTo>
                    <a:pt x="4165" y="13246"/>
                  </a:lnTo>
                  <a:lnTo>
                    <a:pt x="4445" y="13931"/>
                  </a:lnTo>
                  <a:lnTo>
                    <a:pt x="4673" y="14541"/>
                  </a:lnTo>
                  <a:lnTo>
                    <a:pt x="4699" y="15239"/>
                  </a:lnTo>
                  <a:lnTo>
                    <a:pt x="4927" y="15862"/>
                  </a:lnTo>
                  <a:lnTo>
                    <a:pt x="5473" y="17424"/>
                  </a:lnTo>
                  <a:lnTo>
                    <a:pt x="6908" y="18681"/>
                  </a:lnTo>
                  <a:lnTo>
                    <a:pt x="7810" y="20015"/>
                  </a:lnTo>
                  <a:lnTo>
                    <a:pt x="8661" y="21272"/>
                  </a:lnTo>
                  <a:lnTo>
                    <a:pt x="9144" y="22783"/>
                  </a:lnTo>
                  <a:lnTo>
                    <a:pt x="9512" y="24269"/>
                  </a:lnTo>
                  <a:lnTo>
                    <a:pt x="9931" y="25920"/>
                  </a:lnTo>
                  <a:lnTo>
                    <a:pt x="10452" y="27546"/>
                  </a:lnTo>
                  <a:lnTo>
                    <a:pt x="10922" y="29121"/>
                  </a:lnTo>
                  <a:lnTo>
                    <a:pt x="11125" y="29806"/>
                  </a:lnTo>
                  <a:lnTo>
                    <a:pt x="11277" y="30479"/>
                  </a:lnTo>
                  <a:lnTo>
                    <a:pt x="11455" y="31165"/>
                  </a:lnTo>
                  <a:lnTo>
                    <a:pt x="11544" y="31495"/>
                  </a:lnTo>
                  <a:lnTo>
                    <a:pt x="11785" y="32854"/>
                  </a:lnTo>
                  <a:lnTo>
                    <a:pt x="12077" y="32943"/>
                  </a:lnTo>
                  <a:lnTo>
                    <a:pt x="12573" y="33083"/>
                  </a:lnTo>
                  <a:lnTo>
                    <a:pt x="13589" y="29641"/>
                  </a:lnTo>
                  <a:lnTo>
                    <a:pt x="13690" y="29235"/>
                  </a:lnTo>
                  <a:lnTo>
                    <a:pt x="14147" y="27228"/>
                  </a:lnTo>
                  <a:lnTo>
                    <a:pt x="14744" y="25222"/>
                  </a:lnTo>
                  <a:lnTo>
                    <a:pt x="15151" y="23202"/>
                  </a:lnTo>
                  <a:lnTo>
                    <a:pt x="15544" y="21234"/>
                  </a:lnTo>
                  <a:lnTo>
                    <a:pt x="15405" y="19227"/>
                  </a:lnTo>
                  <a:lnTo>
                    <a:pt x="15671" y="17233"/>
                  </a:lnTo>
                  <a:lnTo>
                    <a:pt x="15913" y="15392"/>
                  </a:lnTo>
                  <a:lnTo>
                    <a:pt x="15836" y="13690"/>
                  </a:lnTo>
                  <a:lnTo>
                    <a:pt x="15544" y="11887"/>
                  </a:lnTo>
                  <a:lnTo>
                    <a:pt x="15290" y="10337"/>
                  </a:lnTo>
                  <a:lnTo>
                    <a:pt x="14884" y="8712"/>
                  </a:lnTo>
                  <a:lnTo>
                    <a:pt x="13970" y="7531"/>
                  </a:lnTo>
                  <a:lnTo>
                    <a:pt x="13741" y="7213"/>
                  </a:lnTo>
                  <a:lnTo>
                    <a:pt x="13398" y="6921"/>
                  </a:lnTo>
                  <a:lnTo>
                    <a:pt x="13131" y="6642"/>
                  </a:lnTo>
                  <a:lnTo>
                    <a:pt x="12877" y="6388"/>
                  </a:lnTo>
                  <a:lnTo>
                    <a:pt x="12636" y="5994"/>
                  </a:lnTo>
                  <a:lnTo>
                    <a:pt x="12407" y="5765"/>
                  </a:lnTo>
                  <a:lnTo>
                    <a:pt x="11899" y="5245"/>
                  </a:lnTo>
                  <a:lnTo>
                    <a:pt x="11226" y="4660"/>
                  </a:lnTo>
                  <a:lnTo>
                    <a:pt x="10566" y="4305"/>
                  </a:lnTo>
                  <a:lnTo>
                    <a:pt x="8026" y="2946"/>
                  </a:lnTo>
                  <a:lnTo>
                    <a:pt x="5207" y="2095"/>
                  </a:lnTo>
                  <a:lnTo>
                    <a:pt x="2692" y="774"/>
                  </a:lnTo>
                  <a:lnTo>
                    <a:pt x="2260" y="546"/>
                  </a:lnTo>
                  <a:lnTo>
                    <a:pt x="1549" y="444"/>
                  </a:lnTo>
                  <a:lnTo>
                    <a:pt x="1219" y="50"/>
                  </a:lnTo>
                  <a:lnTo>
                    <a:pt x="0" y="0"/>
                  </a:lnTo>
                  <a:close/>
                </a:path>
              </a:pathLst>
            </a:custGeom>
            <a:ln w="3175">
              <a:solidFill>
                <a:srgbClr val="4C803E"/>
              </a:solidFill>
            </a:ln>
          </p:spPr>
          <p:txBody>
            <a:bodyPr wrap="square" lIns="0" tIns="0" rIns="0" bIns="0" rtlCol="0"/>
            <a:lstStyle/>
            <a:p>
              <a:endParaRPr/>
            </a:p>
          </p:txBody>
        </p:sp>
        <p:sp>
          <p:nvSpPr>
            <p:cNvPr id="7204" name="object 632">
              <a:extLst>
                <a:ext uri="{FF2B5EF4-FFF2-40B4-BE49-F238E27FC236}">
                  <a16:creationId xmlns:a16="http://schemas.microsoft.com/office/drawing/2014/main" id="{D3F50B64-CDCB-414C-9B70-5A47F9EF8A1F}"/>
                </a:ext>
              </a:extLst>
            </p:cNvPr>
            <p:cNvSpPr/>
            <p:nvPr/>
          </p:nvSpPr>
          <p:spPr>
            <a:xfrm>
              <a:off x="4437905" y="8356015"/>
              <a:ext cx="18783" cy="23484"/>
            </a:xfrm>
            <a:prstGeom prst="rect">
              <a:avLst/>
            </a:prstGeom>
            <a:blipFill>
              <a:blip r:embed="rId21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205" name="object 633">
              <a:extLst>
                <a:ext uri="{FF2B5EF4-FFF2-40B4-BE49-F238E27FC236}">
                  <a16:creationId xmlns:a16="http://schemas.microsoft.com/office/drawing/2014/main" id="{A4C6D900-5163-4927-B788-B071196DA0C3}"/>
                </a:ext>
              </a:extLst>
            </p:cNvPr>
            <p:cNvSpPr/>
            <p:nvPr/>
          </p:nvSpPr>
          <p:spPr>
            <a:xfrm>
              <a:off x="4437905" y="8353516"/>
              <a:ext cx="19050" cy="26034"/>
            </a:xfrm>
            <a:custGeom>
              <a:avLst/>
              <a:gdLst/>
              <a:ahLst/>
              <a:cxnLst/>
              <a:rect l="l" t="t" r="r" b="b"/>
              <a:pathLst>
                <a:path w="19050" h="26034">
                  <a:moveTo>
                    <a:pt x="18783" y="26009"/>
                  </a:moveTo>
                  <a:lnTo>
                    <a:pt x="15493" y="15976"/>
                  </a:lnTo>
                  <a:lnTo>
                    <a:pt x="10731" y="9423"/>
                  </a:lnTo>
                  <a:lnTo>
                    <a:pt x="3860" y="0"/>
                  </a:lnTo>
                  <a:lnTo>
                    <a:pt x="939" y="4483"/>
                  </a:lnTo>
                  <a:lnTo>
                    <a:pt x="469" y="3949"/>
                  </a:lnTo>
                  <a:lnTo>
                    <a:pt x="0" y="3429"/>
                  </a:lnTo>
                  <a:lnTo>
                    <a:pt x="1689" y="2755"/>
                  </a:lnTo>
                  <a:lnTo>
                    <a:pt x="2133" y="2717"/>
                  </a:lnTo>
                  <a:lnTo>
                    <a:pt x="2578" y="2679"/>
                  </a:lnTo>
                  <a:lnTo>
                    <a:pt x="5029" y="1066"/>
                  </a:lnTo>
                  <a:lnTo>
                    <a:pt x="10223" y="7747"/>
                  </a:lnTo>
                  <a:lnTo>
                    <a:pt x="16230" y="15455"/>
                  </a:lnTo>
                  <a:lnTo>
                    <a:pt x="18783" y="26009"/>
                  </a:lnTo>
                  <a:close/>
                </a:path>
              </a:pathLst>
            </a:custGeom>
            <a:ln w="3175">
              <a:solidFill>
                <a:srgbClr val="4C803E"/>
              </a:solidFill>
            </a:ln>
          </p:spPr>
          <p:txBody>
            <a:bodyPr wrap="square" lIns="0" tIns="0" rIns="0" bIns="0" rtlCol="0"/>
            <a:lstStyle/>
            <a:p>
              <a:endParaRPr/>
            </a:p>
          </p:txBody>
        </p:sp>
        <p:sp>
          <p:nvSpPr>
            <p:cNvPr id="7206" name="object 634">
              <a:extLst>
                <a:ext uri="{FF2B5EF4-FFF2-40B4-BE49-F238E27FC236}">
                  <a16:creationId xmlns:a16="http://schemas.microsoft.com/office/drawing/2014/main" id="{59F3AB89-4121-4067-BB72-F4B1B0AEFFB0}"/>
                </a:ext>
              </a:extLst>
            </p:cNvPr>
            <p:cNvSpPr/>
            <p:nvPr/>
          </p:nvSpPr>
          <p:spPr>
            <a:xfrm>
              <a:off x="4414796" y="8347278"/>
              <a:ext cx="23942" cy="23151"/>
            </a:xfrm>
            <a:prstGeom prst="rect">
              <a:avLst/>
            </a:prstGeom>
            <a:blipFill>
              <a:blip r:embed="rId21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207" name="object 635">
              <a:extLst>
                <a:ext uri="{FF2B5EF4-FFF2-40B4-BE49-F238E27FC236}">
                  <a16:creationId xmlns:a16="http://schemas.microsoft.com/office/drawing/2014/main" id="{596CE119-2A61-4352-A3CB-16782AA9EA08}"/>
                </a:ext>
              </a:extLst>
            </p:cNvPr>
            <p:cNvSpPr/>
            <p:nvPr/>
          </p:nvSpPr>
          <p:spPr>
            <a:xfrm>
              <a:off x="4414795" y="8347052"/>
              <a:ext cx="24765" cy="23495"/>
            </a:xfrm>
            <a:custGeom>
              <a:avLst/>
              <a:gdLst/>
              <a:ahLst/>
              <a:cxnLst/>
              <a:rect l="l" t="t" r="r" b="b"/>
              <a:pathLst>
                <a:path w="24764" h="23495">
                  <a:moveTo>
                    <a:pt x="0" y="23266"/>
                  </a:moveTo>
                  <a:lnTo>
                    <a:pt x="25" y="21729"/>
                  </a:lnTo>
                  <a:lnTo>
                    <a:pt x="1079" y="20650"/>
                  </a:lnTo>
                  <a:lnTo>
                    <a:pt x="1612" y="19265"/>
                  </a:lnTo>
                  <a:lnTo>
                    <a:pt x="2247" y="17538"/>
                  </a:lnTo>
                  <a:lnTo>
                    <a:pt x="2692" y="15735"/>
                  </a:lnTo>
                  <a:lnTo>
                    <a:pt x="3556" y="14096"/>
                  </a:lnTo>
                  <a:lnTo>
                    <a:pt x="4076" y="13093"/>
                  </a:lnTo>
                  <a:lnTo>
                    <a:pt x="4940" y="12166"/>
                  </a:lnTo>
                  <a:lnTo>
                    <a:pt x="5753" y="11417"/>
                  </a:lnTo>
                  <a:lnTo>
                    <a:pt x="6985" y="10286"/>
                  </a:lnTo>
                  <a:lnTo>
                    <a:pt x="8115" y="9118"/>
                  </a:lnTo>
                  <a:lnTo>
                    <a:pt x="18478" y="2476"/>
                  </a:lnTo>
                  <a:lnTo>
                    <a:pt x="19710" y="1790"/>
                  </a:lnTo>
                  <a:lnTo>
                    <a:pt x="20701" y="1244"/>
                  </a:lnTo>
                  <a:lnTo>
                    <a:pt x="21678" y="609"/>
                  </a:lnTo>
                  <a:lnTo>
                    <a:pt x="22758" y="342"/>
                  </a:lnTo>
                  <a:lnTo>
                    <a:pt x="23050" y="266"/>
                  </a:lnTo>
                  <a:lnTo>
                    <a:pt x="24193" y="0"/>
                  </a:lnTo>
                  <a:lnTo>
                    <a:pt x="23685" y="634"/>
                  </a:lnTo>
                  <a:lnTo>
                    <a:pt x="23406" y="977"/>
                  </a:lnTo>
                  <a:lnTo>
                    <a:pt x="22364" y="1054"/>
                  </a:lnTo>
                  <a:lnTo>
                    <a:pt x="21958" y="1181"/>
                  </a:lnTo>
                  <a:lnTo>
                    <a:pt x="20904" y="1536"/>
                  </a:lnTo>
                  <a:lnTo>
                    <a:pt x="19583" y="1828"/>
                  </a:lnTo>
                  <a:lnTo>
                    <a:pt x="19189" y="3073"/>
                  </a:lnTo>
                  <a:lnTo>
                    <a:pt x="18859" y="4102"/>
                  </a:lnTo>
                  <a:lnTo>
                    <a:pt x="18630" y="5283"/>
                  </a:lnTo>
                  <a:lnTo>
                    <a:pt x="18313" y="6311"/>
                  </a:lnTo>
                  <a:lnTo>
                    <a:pt x="18148" y="6845"/>
                  </a:lnTo>
                  <a:lnTo>
                    <a:pt x="17983" y="7416"/>
                  </a:lnTo>
                  <a:lnTo>
                    <a:pt x="17767" y="7912"/>
                  </a:lnTo>
                  <a:lnTo>
                    <a:pt x="17449" y="8635"/>
                  </a:lnTo>
                  <a:lnTo>
                    <a:pt x="17373" y="9232"/>
                  </a:lnTo>
                  <a:lnTo>
                    <a:pt x="17195" y="9969"/>
                  </a:lnTo>
                  <a:lnTo>
                    <a:pt x="10261" y="18732"/>
                  </a:lnTo>
                  <a:lnTo>
                    <a:pt x="9232" y="19215"/>
                  </a:lnTo>
                  <a:lnTo>
                    <a:pt x="8242" y="19481"/>
                  </a:lnTo>
                  <a:lnTo>
                    <a:pt x="7213" y="19900"/>
                  </a:lnTo>
                  <a:lnTo>
                    <a:pt x="6515" y="20192"/>
                  </a:lnTo>
                  <a:lnTo>
                    <a:pt x="2070" y="21882"/>
                  </a:lnTo>
                  <a:lnTo>
                    <a:pt x="1447" y="22618"/>
                  </a:lnTo>
                  <a:lnTo>
                    <a:pt x="825" y="23380"/>
                  </a:lnTo>
                  <a:lnTo>
                    <a:pt x="0" y="23266"/>
                  </a:lnTo>
                  <a:close/>
                </a:path>
              </a:pathLst>
            </a:custGeom>
            <a:ln w="3175">
              <a:solidFill>
                <a:srgbClr val="4C803E"/>
              </a:solidFill>
            </a:ln>
          </p:spPr>
          <p:txBody>
            <a:bodyPr wrap="square" lIns="0" tIns="0" rIns="0" bIns="0" rtlCol="0"/>
            <a:lstStyle/>
            <a:p>
              <a:endParaRPr/>
            </a:p>
          </p:txBody>
        </p:sp>
        <p:sp>
          <p:nvSpPr>
            <p:cNvPr id="7208" name="object 636">
              <a:extLst>
                <a:ext uri="{FF2B5EF4-FFF2-40B4-BE49-F238E27FC236}">
                  <a16:creationId xmlns:a16="http://schemas.microsoft.com/office/drawing/2014/main" id="{52C72D57-E126-479E-B412-B14D3F35E4DD}"/>
                </a:ext>
              </a:extLst>
            </p:cNvPr>
            <p:cNvSpPr/>
            <p:nvPr/>
          </p:nvSpPr>
          <p:spPr>
            <a:xfrm>
              <a:off x="4447044" y="8353170"/>
              <a:ext cx="21627" cy="33248"/>
            </a:xfrm>
            <a:prstGeom prst="rect">
              <a:avLst/>
            </a:prstGeom>
            <a:blipFill>
              <a:blip r:embed="rId20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209" name="object 637">
              <a:extLst>
                <a:ext uri="{FF2B5EF4-FFF2-40B4-BE49-F238E27FC236}">
                  <a16:creationId xmlns:a16="http://schemas.microsoft.com/office/drawing/2014/main" id="{0F935171-3C6F-4C13-B9B2-7FE6DFF0F7D0}"/>
                </a:ext>
              </a:extLst>
            </p:cNvPr>
            <p:cNvSpPr/>
            <p:nvPr/>
          </p:nvSpPr>
          <p:spPr>
            <a:xfrm>
              <a:off x="4447038" y="8353166"/>
              <a:ext cx="22225" cy="33655"/>
            </a:xfrm>
            <a:custGeom>
              <a:avLst/>
              <a:gdLst/>
              <a:ahLst/>
              <a:cxnLst/>
              <a:rect l="l" t="t" r="r" b="b"/>
              <a:pathLst>
                <a:path w="22225" h="33654">
                  <a:moveTo>
                    <a:pt x="0" y="152"/>
                  </a:moveTo>
                  <a:lnTo>
                    <a:pt x="190" y="749"/>
                  </a:lnTo>
                  <a:lnTo>
                    <a:pt x="584" y="1066"/>
                  </a:lnTo>
                  <a:lnTo>
                    <a:pt x="952" y="1562"/>
                  </a:lnTo>
                  <a:lnTo>
                    <a:pt x="1422" y="2159"/>
                  </a:lnTo>
                  <a:lnTo>
                    <a:pt x="1930" y="2933"/>
                  </a:lnTo>
                  <a:lnTo>
                    <a:pt x="2133" y="3683"/>
                  </a:lnTo>
                  <a:lnTo>
                    <a:pt x="2514" y="5143"/>
                  </a:lnTo>
                  <a:lnTo>
                    <a:pt x="3048" y="6438"/>
                  </a:lnTo>
                  <a:lnTo>
                    <a:pt x="3721" y="7848"/>
                  </a:lnTo>
                  <a:lnTo>
                    <a:pt x="4406" y="9296"/>
                  </a:lnTo>
                  <a:lnTo>
                    <a:pt x="5105" y="10782"/>
                  </a:lnTo>
                  <a:lnTo>
                    <a:pt x="5930" y="12179"/>
                  </a:lnTo>
                  <a:lnTo>
                    <a:pt x="6350" y="12903"/>
                  </a:lnTo>
                  <a:lnTo>
                    <a:pt x="6985" y="13563"/>
                  </a:lnTo>
                  <a:lnTo>
                    <a:pt x="7416" y="14249"/>
                  </a:lnTo>
                  <a:lnTo>
                    <a:pt x="7797" y="14846"/>
                  </a:lnTo>
                  <a:lnTo>
                    <a:pt x="7937" y="15595"/>
                  </a:lnTo>
                  <a:lnTo>
                    <a:pt x="8293" y="16217"/>
                  </a:lnTo>
                  <a:lnTo>
                    <a:pt x="9182" y="17792"/>
                  </a:lnTo>
                  <a:lnTo>
                    <a:pt x="11061" y="18884"/>
                  </a:lnTo>
                  <a:lnTo>
                    <a:pt x="12344" y="20154"/>
                  </a:lnTo>
                  <a:lnTo>
                    <a:pt x="13538" y="21336"/>
                  </a:lnTo>
                  <a:lnTo>
                    <a:pt x="14350" y="22872"/>
                  </a:lnTo>
                  <a:lnTo>
                    <a:pt x="15024" y="24396"/>
                  </a:lnTo>
                  <a:lnTo>
                    <a:pt x="15773" y="26085"/>
                  </a:lnTo>
                  <a:lnTo>
                    <a:pt x="16637" y="27711"/>
                  </a:lnTo>
                  <a:lnTo>
                    <a:pt x="17424" y="29324"/>
                  </a:lnTo>
                  <a:lnTo>
                    <a:pt x="17780" y="30022"/>
                  </a:lnTo>
                  <a:lnTo>
                    <a:pt x="18059" y="30708"/>
                  </a:lnTo>
                  <a:lnTo>
                    <a:pt x="18389" y="31407"/>
                  </a:lnTo>
                  <a:lnTo>
                    <a:pt x="18542" y="31737"/>
                  </a:lnTo>
                  <a:lnTo>
                    <a:pt x="19037" y="33159"/>
                  </a:lnTo>
                  <a:lnTo>
                    <a:pt x="19392" y="33197"/>
                  </a:lnTo>
                  <a:lnTo>
                    <a:pt x="20015" y="33261"/>
                  </a:lnTo>
                  <a:lnTo>
                    <a:pt x="20662" y="29413"/>
                  </a:lnTo>
                  <a:lnTo>
                    <a:pt x="20713" y="28968"/>
                  </a:lnTo>
                  <a:lnTo>
                    <a:pt x="20942" y="26746"/>
                  </a:lnTo>
                  <a:lnTo>
                    <a:pt x="21310" y="24498"/>
                  </a:lnTo>
                  <a:lnTo>
                    <a:pt x="21475" y="22275"/>
                  </a:lnTo>
                  <a:lnTo>
                    <a:pt x="21628" y="20104"/>
                  </a:lnTo>
                  <a:lnTo>
                    <a:pt x="21158" y="17995"/>
                  </a:lnTo>
                  <a:lnTo>
                    <a:pt x="21158" y="15811"/>
                  </a:lnTo>
                  <a:lnTo>
                    <a:pt x="21158" y="13817"/>
                  </a:lnTo>
                  <a:lnTo>
                    <a:pt x="20802" y="12014"/>
                  </a:lnTo>
                  <a:lnTo>
                    <a:pt x="16852" y="5207"/>
                  </a:lnTo>
                  <a:lnTo>
                    <a:pt x="16497" y="4965"/>
                  </a:lnTo>
                  <a:lnTo>
                    <a:pt x="16154" y="4724"/>
                  </a:lnTo>
                  <a:lnTo>
                    <a:pt x="15811" y="4356"/>
                  </a:lnTo>
                  <a:lnTo>
                    <a:pt x="15506" y="4152"/>
                  </a:lnTo>
                  <a:lnTo>
                    <a:pt x="6451" y="1473"/>
                  </a:lnTo>
                  <a:lnTo>
                    <a:pt x="3289" y="508"/>
                  </a:lnTo>
                  <a:lnTo>
                    <a:pt x="2743" y="342"/>
                  </a:lnTo>
                  <a:lnTo>
                    <a:pt x="1905" y="355"/>
                  </a:lnTo>
                  <a:lnTo>
                    <a:pt x="1447" y="0"/>
                  </a:lnTo>
                  <a:lnTo>
                    <a:pt x="12" y="152"/>
                  </a:lnTo>
                  <a:close/>
                </a:path>
              </a:pathLst>
            </a:custGeom>
            <a:ln w="3175">
              <a:solidFill>
                <a:srgbClr val="4C803E"/>
              </a:solidFill>
            </a:ln>
          </p:spPr>
          <p:txBody>
            <a:bodyPr wrap="square" lIns="0" tIns="0" rIns="0" bIns="0" rtlCol="0"/>
            <a:lstStyle/>
            <a:p>
              <a:endParaRPr/>
            </a:p>
          </p:txBody>
        </p:sp>
        <p:sp>
          <p:nvSpPr>
            <p:cNvPr id="7210" name="object 638">
              <a:extLst>
                <a:ext uri="{FF2B5EF4-FFF2-40B4-BE49-F238E27FC236}">
                  <a16:creationId xmlns:a16="http://schemas.microsoft.com/office/drawing/2014/main" id="{5FCB6BB9-6306-4C9C-919F-AE86858E2F86}"/>
                </a:ext>
              </a:extLst>
            </p:cNvPr>
            <p:cNvSpPr/>
            <p:nvPr/>
          </p:nvSpPr>
          <p:spPr>
            <a:xfrm>
              <a:off x="4438226" y="8351087"/>
              <a:ext cx="25658" cy="22580"/>
            </a:xfrm>
            <a:prstGeom prst="rect">
              <a:avLst/>
            </a:prstGeom>
            <a:blipFill>
              <a:blip r:embed="rId21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211" name="object 639">
              <a:extLst>
                <a:ext uri="{FF2B5EF4-FFF2-40B4-BE49-F238E27FC236}">
                  <a16:creationId xmlns:a16="http://schemas.microsoft.com/office/drawing/2014/main" id="{8249BBB6-B982-4263-ACC5-8A6E29DE1F33}"/>
                </a:ext>
              </a:extLst>
            </p:cNvPr>
            <p:cNvSpPr/>
            <p:nvPr/>
          </p:nvSpPr>
          <p:spPr>
            <a:xfrm>
              <a:off x="4438229" y="8348523"/>
              <a:ext cx="26034" cy="25400"/>
            </a:xfrm>
            <a:custGeom>
              <a:avLst/>
              <a:gdLst/>
              <a:ahLst/>
              <a:cxnLst/>
              <a:rect l="l" t="t" r="r" b="b"/>
              <a:pathLst>
                <a:path w="26035" h="25400">
                  <a:moveTo>
                    <a:pt x="25653" y="25145"/>
                  </a:moveTo>
                  <a:lnTo>
                    <a:pt x="20218" y="15011"/>
                  </a:lnTo>
                  <a:lnTo>
                    <a:pt x="13563" y="8839"/>
                  </a:lnTo>
                  <a:lnTo>
                    <a:pt x="4000" y="0"/>
                  </a:lnTo>
                  <a:lnTo>
                    <a:pt x="1269" y="5283"/>
                  </a:lnTo>
                  <a:lnTo>
                    <a:pt x="634" y="4800"/>
                  </a:lnTo>
                  <a:lnTo>
                    <a:pt x="0" y="4317"/>
                  </a:lnTo>
                  <a:lnTo>
                    <a:pt x="1879" y="3314"/>
                  </a:lnTo>
                  <a:lnTo>
                    <a:pt x="2400" y="3200"/>
                  </a:lnTo>
                  <a:lnTo>
                    <a:pt x="2920" y="3073"/>
                  </a:lnTo>
                  <a:lnTo>
                    <a:pt x="5549" y="939"/>
                  </a:lnTo>
                  <a:lnTo>
                    <a:pt x="12699" y="7150"/>
                  </a:lnTo>
                  <a:lnTo>
                    <a:pt x="20980" y="14338"/>
                  </a:lnTo>
                  <a:lnTo>
                    <a:pt x="25653" y="25145"/>
                  </a:lnTo>
                  <a:close/>
                </a:path>
              </a:pathLst>
            </a:custGeom>
            <a:ln w="3175">
              <a:solidFill>
                <a:srgbClr val="4C803E"/>
              </a:solidFill>
            </a:ln>
          </p:spPr>
          <p:txBody>
            <a:bodyPr wrap="square" lIns="0" tIns="0" rIns="0" bIns="0" rtlCol="0"/>
            <a:lstStyle/>
            <a:p>
              <a:endParaRPr/>
            </a:p>
          </p:txBody>
        </p:sp>
        <p:sp>
          <p:nvSpPr>
            <p:cNvPr id="7212" name="object 640">
              <a:extLst>
                <a:ext uri="{FF2B5EF4-FFF2-40B4-BE49-F238E27FC236}">
                  <a16:creationId xmlns:a16="http://schemas.microsoft.com/office/drawing/2014/main" id="{86CA3C6A-4987-41C3-9563-F7BC2B217A9C}"/>
                </a:ext>
              </a:extLst>
            </p:cNvPr>
            <p:cNvSpPr/>
            <p:nvPr/>
          </p:nvSpPr>
          <p:spPr>
            <a:xfrm>
              <a:off x="4441977" y="8330793"/>
              <a:ext cx="29197" cy="11836"/>
            </a:xfrm>
            <a:prstGeom prst="rect">
              <a:avLst/>
            </a:prstGeom>
            <a:blipFill>
              <a:blip r:embed="rId11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213" name="object 641">
              <a:extLst>
                <a:ext uri="{FF2B5EF4-FFF2-40B4-BE49-F238E27FC236}">
                  <a16:creationId xmlns:a16="http://schemas.microsoft.com/office/drawing/2014/main" id="{EDE541AD-CC50-48A6-86E6-C771452B4FC9}"/>
                </a:ext>
              </a:extLst>
            </p:cNvPr>
            <p:cNvSpPr/>
            <p:nvPr/>
          </p:nvSpPr>
          <p:spPr>
            <a:xfrm>
              <a:off x="4441973" y="8330736"/>
              <a:ext cx="29209" cy="12065"/>
            </a:xfrm>
            <a:custGeom>
              <a:avLst/>
              <a:gdLst/>
              <a:ahLst/>
              <a:cxnLst/>
              <a:rect l="l" t="t" r="r" b="b"/>
              <a:pathLst>
                <a:path w="29210" h="12065">
                  <a:moveTo>
                    <a:pt x="0" y="11861"/>
                  </a:moveTo>
                  <a:lnTo>
                    <a:pt x="469" y="11899"/>
                  </a:lnTo>
                  <a:lnTo>
                    <a:pt x="825" y="11696"/>
                  </a:lnTo>
                  <a:lnTo>
                    <a:pt x="1270" y="11582"/>
                  </a:lnTo>
                  <a:lnTo>
                    <a:pt x="1828" y="11417"/>
                  </a:lnTo>
                  <a:lnTo>
                    <a:pt x="2527" y="11277"/>
                  </a:lnTo>
                  <a:lnTo>
                    <a:pt x="3111" y="11341"/>
                  </a:lnTo>
                  <a:lnTo>
                    <a:pt x="4254" y="11493"/>
                  </a:lnTo>
                  <a:lnTo>
                    <a:pt x="5308" y="11493"/>
                  </a:lnTo>
                  <a:lnTo>
                    <a:pt x="6489" y="11417"/>
                  </a:lnTo>
                  <a:lnTo>
                    <a:pt x="7721" y="11341"/>
                  </a:lnTo>
                  <a:lnTo>
                    <a:pt x="8966" y="11277"/>
                  </a:lnTo>
                  <a:lnTo>
                    <a:pt x="10198" y="11074"/>
                  </a:lnTo>
                  <a:lnTo>
                    <a:pt x="10820" y="10985"/>
                  </a:lnTo>
                  <a:lnTo>
                    <a:pt x="11480" y="10718"/>
                  </a:lnTo>
                  <a:lnTo>
                    <a:pt x="12090" y="10604"/>
                  </a:lnTo>
                  <a:lnTo>
                    <a:pt x="12623" y="10502"/>
                  </a:lnTo>
                  <a:lnTo>
                    <a:pt x="13182" y="10617"/>
                  </a:lnTo>
                  <a:lnTo>
                    <a:pt x="13728" y="10540"/>
                  </a:lnTo>
                  <a:lnTo>
                    <a:pt x="15100" y="10350"/>
                  </a:lnTo>
                  <a:lnTo>
                    <a:pt x="16433" y="9296"/>
                  </a:lnTo>
                  <a:lnTo>
                    <a:pt x="17716" y="8737"/>
                  </a:lnTo>
                  <a:lnTo>
                    <a:pt x="18910" y="8216"/>
                  </a:lnTo>
                  <a:lnTo>
                    <a:pt x="20218" y="8089"/>
                  </a:lnTo>
                  <a:lnTo>
                    <a:pt x="21501" y="8039"/>
                  </a:lnTo>
                  <a:lnTo>
                    <a:pt x="22898" y="7988"/>
                  </a:lnTo>
                  <a:lnTo>
                    <a:pt x="24307" y="7835"/>
                  </a:lnTo>
                  <a:lnTo>
                    <a:pt x="25666" y="7734"/>
                  </a:lnTo>
                  <a:lnTo>
                    <a:pt x="26250" y="7683"/>
                  </a:lnTo>
                  <a:lnTo>
                    <a:pt x="26822" y="7683"/>
                  </a:lnTo>
                  <a:lnTo>
                    <a:pt x="27406" y="7645"/>
                  </a:lnTo>
                  <a:lnTo>
                    <a:pt x="27686" y="7632"/>
                  </a:lnTo>
                  <a:lnTo>
                    <a:pt x="28829" y="7696"/>
                  </a:lnTo>
                  <a:lnTo>
                    <a:pt x="28956" y="7442"/>
                  </a:lnTo>
                  <a:lnTo>
                    <a:pt x="29197" y="7010"/>
                  </a:lnTo>
                  <a:lnTo>
                    <a:pt x="26733" y="5397"/>
                  </a:lnTo>
                  <a:lnTo>
                    <a:pt x="26428" y="5232"/>
                  </a:lnTo>
                  <a:lnTo>
                    <a:pt x="24968" y="4406"/>
                  </a:lnTo>
                  <a:lnTo>
                    <a:pt x="23520" y="3467"/>
                  </a:lnTo>
                  <a:lnTo>
                    <a:pt x="22034" y="2692"/>
                  </a:lnTo>
                  <a:lnTo>
                    <a:pt x="20574" y="1930"/>
                  </a:lnTo>
                  <a:lnTo>
                    <a:pt x="18961" y="1663"/>
                  </a:lnTo>
                  <a:lnTo>
                    <a:pt x="17449" y="1015"/>
                  </a:lnTo>
                  <a:lnTo>
                    <a:pt x="16052" y="431"/>
                  </a:lnTo>
                  <a:lnTo>
                    <a:pt x="14693" y="165"/>
                  </a:lnTo>
                  <a:lnTo>
                    <a:pt x="13182" y="76"/>
                  </a:lnTo>
                  <a:lnTo>
                    <a:pt x="11912" y="0"/>
                  </a:lnTo>
                  <a:lnTo>
                    <a:pt x="10528" y="38"/>
                  </a:lnTo>
                  <a:lnTo>
                    <a:pt x="9372" y="634"/>
                  </a:lnTo>
                  <a:lnTo>
                    <a:pt x="9055" y="787"/>
                  </a:lnTo>
                  <a:lnTo>
                    <a:pt x="8750" y="1028"/>
                  </a:lnTo>
                  <a:lnTo>
                    <a:pt x="8458" y="1219"/>
                  </a:lnTo>
                  <a:lnTo>
                    <a:pt x="8191" y="1409"/>
                  </a:lnTo>
                  <a:lnTo>
                    <a:pt x="2921" y="7531"/>
                  </a:lnTo>
                  <a:lnTo>
                    <a:pt x="1270" y="9563"/>
                  </a:lnTo>
                  <a:lnTo>
                    <a:pt x="977" y="9905"/>
                  </a:lnTo>
                  <a:lnTo>
                    <a:pt x="723" y="10540"/>
                  </a:lnTo>
                  <a:lnTo>
                    <a:pt x="342" y="10756"/>
                  </a:lnTo>
                  <a:lnTo>
                    <a:pt x="0" y="11861"/>
                  </a:lnTo>
                  <a:close/>
                </a:path>
              </a:pathLst>
            </a:custGeom>
            <a:ln w="3175">
              <a:solidFill>
                <a:srgbClr val="4C803E"/>
              </a:solidFill>
            </a:ln>
          </p:spPr>
          <p:txBody>
            <a:bodyPr wrap="square" lIns="0" tIns="0" rIns="0" bIns="0" rtlCol="0"/>
            <a:lstStyle/>
            <a:p>
              <a:endParaRPr/>
            </a:p>
          </p:txBody>
        </p:sp>
        <p:sp>
          <p:nvSpPr>
            <p:cNvPr id="7214" name="object 642">
              <a:extLst>
                <a:ext uri="{FF2B5EF4-FFF2-40B4-BE49-F238E27FC236}">
                  <a16:creationId xmlns:a16="http://schemas.microsoft.com/office/drawing/2014/main" id="{5A9C8228-9F5A-4F42-B200-04A17CB9498E}"/>
                </a:ext>
              </a:extLst>
            </p:cNvPr>
            <p:cNvSpPr/>
            <p:nvPr/>
          </p:nvSpPr>
          <p:spPr>
            <a:xfrm>
              <a:off x="4437151" y="8336292"/>
              <a:ext cx="24180" cy="12598"/>
            </a:xfrm>
            <a:prstGeom prst="rect">
              <a:avLst/>
            </a:prstGeom>
            <a:blipFill>
              <a:blip r:embed="rId17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215" name="object 643">
              <a:extLst>
                <a:ext uri="{FF2B5EF4-FFF2-40B4-BE49-F238E27FC236}">
                  <a16:creationId xmlns:a16="http://schemas.microsoft.com/office/drawing/2014/main" id="{44FEBD64-BB5B-4F51-BCBA-BC74604BA094}"/>
                </a:ext>
              </a:extLst>
            </p:cNvPr>
            <p:cNvSpPr/>
            <p:nvPr/>
          </p:nvSpPr>
          <p:spPr>
            <a:xfrm>
              <a:off x="4437142" y="8336288"/>
              <a:ext cx="24765" cy="12700"/>
            </a:xfrm>
            <a:custGeom>
              <a:avLst/>
              <a:gdLst/>
              <a:ahLst/>
              <a:cxnLst/>
              <a:rect l="l" t="t" r="r" b="b"/>
              <a:pathLst>
                <a:path w="24764" h="12700">
                  <a:moveTo>
                    <a:pt x="24193" y="0"/>
                  </a:moveTo>
                  <a:lnTo>
                    <a:pt x="15468" y="990"/>
                  </a:lnTo>
                  <a:lnTo>
                    <a:pt x="9118" y="4025"/>
                  </a:lnTo>
                  <a:lnTo>
                    <a:pt x="0" y="8407"/>
                  </a:lnTo>
                  <a:lnTo>
                    <a:pt x="2832" y="11950"/>
                  </a:lnTo>
                  <a:lnTo>
                    <a:pt x="2285" y="12280"/>
                  </a:lnTo>
                  <a:lnTo>
                    <a:pt x="1752" y="12611"/>
                  </a:lnTo>
                  <a:lnTo>
                    <a:pt x="1650" y="10934"/>
                  </a:lnTo>
                  <a:lnTo>
                    <a:pt x="1727" y="10515"/>
                  </a:lnTo>
                  <a:lnTo>
                    <a:pt x="1803" y="10109"/>
                  </a:lnTo>
                  <a:lnTo>
                    <a:pt x="1130" y="7543"/>
                  </a:lnTo>
                  <a:lnTo>
                    <a:pt x="7670" y="4152"/>
                  </a:lnTo>
                  <a:lnTo>
                    <a:pt x="15239" y="228"/>
                  </a:lnTo>
                  <a:lnTo>
                    <a:pt x="24193" y="0"/>
                  </a:lnTo>
                  <a:close/>
                </a:path>
              </a:pathLst>
            </a:custGeom>
            <a:ln w="3175">
              <a:solidFill>
                <a:srgbClr val="4C803E"/>
              </a:solidFill>
            </a:ln>
          </p:spPr>
          <p:txBody>
            <a:bodyPr wrap="square" lIns="0" tIns="0" rIns="0" bIns="0" rtlCol="0"/>
            <a:lstStyle/>
            <a:p>
              <a:endParaRPr/>
            </a:p>
          </p:txBody>
        </p:sp>
        <p:sp>
          <p:nvSpPr>
            <p:cNvPr id="7216" name="object 644">
              <a:extLst>
                <a:ext uri="{FF2B5EF4-FFF2-40B4-BE49-F238E27FC236}">
                  <a16:creationId xmlns:a16="http://schemas.microsoft.com/office/drawing/2014/main" id="{B45AD7E3-EAA6-47FC-ACB8-56C766355F0F}"/>
                </a:ext>
              </a:extLst>
            </p:cNvPr>
            <p:cNvSpPr/>
            <p:nvPr/>
          </p:nvSpPr>
          <p:spPr>
            <a:xfrm>
              <a:off x="4443602" y="8339505"/>
              <a:ext cx="30264" cy="23418"/>
            </a:xfrm>
            <a:prstGeom prst="rect">
              <a:avLst/>
            </a:prstGeom>
            <a:blipFill>
              <a:blip r:embed="rId21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217" name="object 645">
              <a:extLst>
                <a:ext uri="{FF2B5EF4-FFF2-40B4-BE49-F238E27FC236}">
                  <a16:creationId xmlns:a16="http://schemas.microsoft.com/office/drawing/2014/main" id="{052C46DF-3AAD-4B7F-93CB-9D25741560BC}"/>
                </a:ext>
              </a:extLst>
            </p:cNvPr>
            <p:cNvSpPr/>
            <p:nvPr/>
          </p:nvSpPr>
          <p:spPr>
            <a:xfrm>
              <a:off x="4443610" y="8339479"/>
              <a:ext cx="30480" cy="23495"/>
            </a:xfrm>
            <a:custGeom>
              <a:avLst/>
              <a:gdLst/>
              <a:ahLst/>
              <a:cxnLst/>
              <a:rect l="l" t="t" r="r" b="b"/>
              <a:pathLst>
                <a:path w="30479" h="23495">
                  <a:moveTo>
                    <a:pt x="30264" y="23444"/>
                  </a:moveTo>
                  <a:lnTo>
                    <a:pt x="30225" y="22733"/>
                  </a:lnTo>
                  <a:lnTo>
                    <a:pt x="29946" y="21983"/>
                  </a:lnTo>
                  <a:lnTo>
                    <a:pt x="29794" y="21285"/>
                  </a:lnTo>
                  <a:lnTo>
                    <a:pt x="29540" y="20167"/>
                  </a:lnTo>
                  <a:lnTo>
                    <a:pt x="29425" y="19062"/>
                  </a:lnTo>
                  <a:lnTo>
                    <a:pt x="29209" y="17932"/>
                  </a:lnTo>
                  <a:lnTo>
                    <a:pt x="28816" y="16040"/>
                  </a:lnTo>
                  <a:lnTo>
                    <a:pt x="28790" y="13995"/>
                  </a:lnTo>
                  <a:lnTo>
                    <a:pt x="28003" y="12268"/>
                  </a:lnTo>
                  <a:lnTo>
                    <a:pt x="27622" y="11391"/>
                  </a:lnTo>
                  <a:lnTo>
                    <a:pt x="27139" y="10845"/>
                  </a:lnTo>
                  <a:lnTo>
                    <a:pt x="26555" y="10121"/>
                  </a:lnTo>
                  <a:lnTo>
                    <a:pt x="26047" y="9512"/>
                  </a:lnTo>
                  <a:lnTo>
                    <a:pt x="25755" y="8839"/>
                  </a:lnTo>
                  <a:lnTo>
                    <a:pt x="25374" y="8140"/>
                  </a:lnTo>
                  <a:lnTo>
                    <a:pt x="24993" y="7429"/>
                  </a:lnTo>
                  <a:lnTo>
                    <a:pt x="24574" y="6718"/>
                  </a:lnTo>
                  <a:lnTo>
                    <a:pt x="24129" y="6070"/>
                  </a:lnTo>
                  <a:lnTo>
                    <a:pt x="23431" y="5029"/>
                  </a:lnTo>
                  <a:lnTo>
                    <a:pt x="22542" y="4394"/>
                  </a:lnTo>
                  <a:lnTo>
                    <a:pt x="21602" y="3632"/>
                  </a:lnTo>
                  <a:lnTo>
                    <a:pt x="20827" y="3009"/>
                  </a:lnTo>
                  <a:lnTo>
                    <a:pt x="20078" y="2362"/>
                  </a:lnTo>
                  <a:lnTo>
                    <a:pt x="19342" y="1676"/>
                  </a:lnTo>
                  <a:lnTo>
                    <a:pt x="18338" y="736"/>
                  </a:lnTo>
                  <a:lnTo>
                    <a:pt x="17398" y="673"/>
                  </a:lnTo>
                  <a:lnTo>
                    <a:pt x="16217" y="419"/>
                  </a:lnTo>
                  <a:lnTo>
                    <a:pt x="15405" y="228"/>
                  </a:lnTo>
                  <a:lnTo>
                    <a:pt x="14630" y="50"/>
                  </a:lnTo>
                  <a:lnTo>
                    <a:pt x="13766" y="38"/>
                  </a:lnTo>
                  <a:lnTo>
                    <a:pt x="12788" y="0"/>
                  </a:lnTo>
                  <a:lnTo>
                    <a:pt x="11810" y="381"/>
                  </a:lnTo>
                  <a:lnTo>
                    <a:pt x="10871" y="622"/>
                  </a:lnTo>
                  <a:lnTo>
                    <a:pt x="10096" y="800"/>
                  </a:lnTo>
                  <a:lnTo>
                    <a:pt x="9296" y="889"/>
                  </a:lnTo>
                  <a:lnTo>
                    <a:pt x="8534" y="1104"/>
                  </a:lnTo>
                  <a:lnTo>
                    <a:pt x="7988" y="1270"/>
                  </a:lnTo>
                  <a:lnTo>
                    <a:pt x="7416" y="1701"/>
                  </a:lnTo>
                  <a:lnTo>
                    <a:pt x="6845" y="1943"/>
                  </a:lnTo>
                  <a:lnTo>
                    <a:pt x="5714" y="2413"/>
                  </a:lnTo>
                  <a:lnTo>
                    <a:pt x="4597" y="3009"/>
                  </a:lnTo>
                  <a:lnTo>
                    <a:pt x="3428" y="3416"/>
                  </a:lnTo>
                  <a:lnTo>
                    <a:pt x="2654" y="3683"/>
                  </a:lnTo>
                  <a:lnTo>
                    <a:pt x="2171" y="4013"/>
                  </a:lnTo>
                  <a:lnTo>
                    <a:pt x="1473" y="4533"/>
                  </a:lnTo>
                  <a:lnTo>
                    <a:pt x="1015" y="4876"/>
                  </a:lnTo>
                  <a:lnTo>
                    <a:pt x="393" y="4927"/>
                  </a:lnTo>
                  <a:lnTo>
                    <a:pt x="0" y="5422"/>
                  </a:lnTo>
                  <a:lnTo>
                    <a:pt x="1181" y="5842"/>
                  </a:lnTo>
                  <a:lnTo>
                    <a:pt x="2514" y="5359"/>
                  </a:lnTo>
                  <a:lnTo>
                    <a:pt x="3619" y="5918"/>
                  </a:lnTo>
                  <a:lnTo>
                    <a:pt x="4178" y="6184"/>
                  </a:lnTo>
                  <a:lnTo>
                    <a:pt x="4546" y="6718"/>
                  </a:lnTo>
                  <a:lnTo>
                    <a:pt x="5054" y="7048"/>
                  </a:lnTo>
                  <a:lnTo>
                    <a:pt x="5626" y="7391"/>
                  </a:lnTo>
                  <a:lnTo>
                    <a:pt x="6172" y="7696"/>
                  </a:lnTo>
                  <a:lnTo>
                    <a:pt x="6794" y="7975"/>
                  </a:lnTo>
                  <a:lnTo>
                    <a:pt x="8102" y="8597"/>
                  </a:lnTo>
                  <a:lnTo>
                    <a:pt x="9296" y="9474"/>
                  </a:lnTo>
                  <a:lnTo>
                    <a:pt x="10528" y="10248"/>
                  </a:lnTo>
                  <a:lnTo>
                    <a:pt x="12026" y="11176"/>
                  </a:lnTo>
                  <a:lnTo>
                    <a:pt x="13627" y="11988"/>
                  </a:lnTo>
                  <a:lnTo>
                    <a:pt x="15125" y="12915"/>
                  </a:lnTo>
                  <a:lnTo>
                    <a:pt x="16459" y="13728"/>
                  </a:lnTo>
                  <a:lnTo>
                    <a:pt x="17703" y="14541"/>
                  </a:lnTo>
                  <a:lnTo>
                    <a:pt x="19164" y="14909"/>
                  </a:lnTo>
                  <a:lnTo>
                    <a:pt x="25069" y="18935"/>
                  </a:lnTo>
                  <a:lnTo>
                    <a:pt x="26187" y="19773"/>
                  </a:lnTo>
                  <a:lnTo>
                    <a:pt x="26784" y="20218"/>
                  </a:lnTo>
                  <a:lnTo>
                    <a:pt x="27508" y="20243"/>
                  </a:lnTo>
                  <a:lnTo>
                    <a:pt x="28054" y="20701"/>
                  </a:lnTo>
                  <a:lnTo>
                    <a:pt x="28333" y="20929"/>
                  </a:lnTo>
                  <a:lnTo>
                    <a:pt x="29260" y="22301"/>
                  </a:lnTo>
                  <a:lnTo>
                    <a:pt x="30264" y="23444"/>
                  </a:lnTo>
                  <a:close/>
                </a:path>
              </a:pathLst>
            </a:custGeom>
            <a:ln w="3175">
              <a:solidFill>
                <a:srgbClr val="4C803E"/>
              </a:solidFill>
            </a:ln>
          </p:spPr>
          <p:txBody>
            <a:bodyPr wrap="square" lIns="0" tIns="0" rIns="0" bIns="0" rtlCol="0"/>
            <a:lstStyle/>
            <a:p>
              <a:endParaRPr/>
            </a:p>
          </p:txBody>
        </p:sp>
        <p:sp>
          <p:nvSpPr>
            <p:cNvPr id="7218" name="object 646">
              <a:extLst>
                <a:ext uri="{FF2B5EF4-FFF2-40B4-BE49-F238E27FC236}">
                  <a16:creationId xmlns:a16="http://schemas.microsoft.com/office/drawing/2014/main" id="{9E6F3FB7-C80E-49EF-91A6-EBC9D8439FBE}"/>
                </a:ext>
              </a:extLst>
            </p:cNvPr>
            <p:cNvSpPr/>
            <p:nvPr/>
          </p:nvSpPr>
          <p:spPr>
            <a:xfrm>
              <a:off x="4438751" y="8344509"/>
              <a:ext cx="33147" cy="14617"/>
            </a:xfrm>
            <a:prstGeom prst="rect">
              <a:avLst/>
            </a:prstGeom>
            <a:blipFill>
              <a:blip r:embed="rId21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219" name="object 647">
              <a:extLst>
                <a:ext uri="{FF2B5EF4-FFF2-40B4-BE49-F238E27FC236}">
                  <a16:creationId xmlns:a16="http://schemas.microsoft.com/office/drawing/2014/main" id="{C33C589A-2732-42A7-8DF4-6D9396FCA52F}"/>
                </a:ext>
              </a:extLst>
            </p:cNvPr>
            <p:cNvSpPr/>
            <p:nvPr/>
          </p:nvSpPr>
          <p:spPr>
            <a:xfrm>
              <a:off x="4438746" y="8344463"/>
              <a:ext cx="33655" cy="15240"/>
            </a:xfrm>
            <a:custGeom>
              <a:avLst/>
              <a:gdLst/>
              <a:ahLst/>
              <a:cxnLst/>
              <a:rect l="l" t="t" r="r" b="b"/>
              <a:pathLst>
                <a:path w="33654" h="15240">
                  <a:moveTo>
                    <a:pt x="33159" y="14668"/>
                  </a:moveTo>
                  <a:lnTo>
                    <a:pt x="32296" y="13144"/>
                  </a:lnTo>
                  <a:lnTo>
                    <a:pt x="31140" y="11760"/>
                  </a:lnTo>
                  <a:lnTo>
                    <a:pt x="30060" y="10452"/>
                  </a:lnTo>
                  <a:lnTo>
                    <a:pt x="28727" y="8877"/>
                  </a:lnTo>
                  <a:lnTo>
                    <a:pt x="27292" y="7404"/>
                  </a:lnTo>
                  <a:lnTo>
                    <a:pt x="25641" y="6388"/>
                  </a:lnTo>
                  <a:lnTo>
                    <a:pt x="24815" y="5867"/>
                  </a:lnTo>
                  <a:lnTo>
                    <a:pt x="23977" y="5168"/>
                  </a:lnTo>
                  <a:lnTo>
                    <a:pt x="23101" y="4800"/>
                  </a:lnTo>
                  <a:lnTo>
                    <a:pt x="21856" y="4279"/>
                  </a:lnTo>
                  <a:lnTo>
                    <a:pt x="20751" y="3797"/>
                  </a:lnTo>
                  <a:lnTo>
                    <a:pt x="19570" y="3136"/>
                  </a:lnTo>
                  <a:lnTo>
                    <a:pt x="18008" y="2298"/>
                  </a:lnTo>
                  <a:lnTo>
                    <a:pt x="16154" y="1752"/>
                  </a:lnTo>
                  <a:lnTo>
                    <a:pt x="14541" y="1244"/>
                  </a:lnTo>
                  <a:lnTo>
                    <a:pt x="13042" y="762"/>
                  </a:lnTo>
                  <a:lnTo>
                    <a:pt x="11531" y="736"/>
                  </a:lnTo>
                  <a:lnTo>
                    <a:pt x="10045" y="419"/>
                  </a:lnTo>
                  <a:lnTo>
                    <a:pt x="8889" y="165"/>
                  </a:lnTo>
                  <a:lnTo>
                    <a:pt x="7518" y="0"/>
                  </a:lnTo>
                  <a:lnTo>
                    <a:pt x="6349" y="50"/>
                  </a:lnTo>
                  <a:lnTo>
                    <a:pt x="0" y="3149"/>
                  </a:lnTo>
                  <a:lnTo>
                    <a:pt x="25" y="4000"/>
                  </a:lnTo>
                  <a:lnTo>
                    <a:pt x="25" y="4267"/>
                  </a:lnTo>
                  <a:lnTo>
                    <a:pt x="571" y="4813"/>
                  </a:lnTo>
                  <a:lnTo>
                    <a:pt x="673" y="5118"/>
                  </a:lnTo>
                  <a:lnTo>
                    <a:pt x="1219" y="4826"/>
                  </a:lnTo>
                  <a:lnTo>
                    <a:pt x="1168" y="3797"/>
                  </a:lnTo>
                  <a:lnTo>
                    <a:pt x="1549" y="3429"/>
                  </a:lnTo>
                  <a:lnTo>
                    <a:pt x="2489" y="1866"/>
                  </a:lnTo>
                  <a:lnTo>
                    <a:pt x="3860" y="1320"/>
                  </a:lnTo>
                  <a:lnTo>
                    <a:pt x="5245" y="762"/>
                  </a:lnTo>
                  <a:lnTo>
                    <a:pt x="8889" y="368"/>
                  </a:lnTo>
                  <a:lnTo>
                    <a:pt x="12560" y="1244"/>
                  </a:lnTo>
                  <a:lnTo>
                    <a:pt x="16255" y="2108"/>
                  </a:lnTo>
                  <a:lnTo>
                    <a:pt x="21818" y="4584"/>
                  </a:lnTo>
                  <a:lnTo>
                    <a:pt x="24549" y="6172"/>
                  </a:lnTo>
                  <a:lnTo>
                    <a:pt x="27279" y="7747"/>
                  </a:lnTo>
                  <a:lnTo>
                    <a:pt x="33159" y="14668"/>
                  </a:lnTo>
                  <a:close/>
                </a:path>
              </a:pathLst>
            </a:custGeom>
            <a:ln w="3175">
              <a:solidFill>
                <a:srgbClr val="4C803E"/>
              </a:solidFill>
            </a:ln>
          </p:spPr>
          <p:txBody>
            <a:bodyPr wrap="square" lIns="0" tIns="0" rIns="0" bIns="0" rtlCol="0"/>
            <a:lstStyle/>
            <a:p>
              <a:endParaRPr/>
            </a:p>
          </p:txBody>
        </p:sp>
        <p:sp>
          <p:nvSpPr>
            <p:cNvPr id="7220" name="object 648">
              <a:extLst>
                <a:ext uri="{FF2B5EF4-FFF2-40B4-BE49-F238E27FC236}">
                  <a16:creationId xmlns:a16="http://schemas.microsoft.com/office/drawing/2014/main" id="{95B15AC7-7AAC-4E5D-9217-7906FFE75C3B}"/>
                </a:ext>
              </a:extLst>
            </p:cNvPr>
            <p:cNvSpPr/>
            <p:nvPr/>
          </p:nvSpPr>
          <p:spPr>
            <a:xfrm>
              <a:off x="4442828" y="8402751"/>
              <a:ext cx="30492" cy="42443"/>
            </a:xfrm>
            <a:prstGeom prst="rect">
              <a:avLst/>
            </a:prstGeom>
            <a:blipFill>
              <a:blip r:embed="rId21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221" name="object 649">
              <a:extLst>
                <a:ext uri="{FF2B5EF4-FFF2-40B4-BE49-F238E27FC236}">
                  <a16:creationId xmlns:a16="http://schemas.microsoft.com/office/drawing/2014/main" id="{2079CBEE-0692-440C-B080-B7E7AF3AD813}"/>
                </a:ext>
              </a:extLst>
            </p:cNvPr>
            <p:cNvSpPr/>
            <p:nvPr/>
          </p:nvSpPr>
          <p:spPr>
            <a:xfrm>
              <a:off x="4442823" y="8402191"/>
              <a:ext cx="31115" cy="43180"/>
            </a:xfrm>
            <a:custGeom>
              <a:avLst/>
              <a:gdLst/>
              <a:ahLst/>
              <a:cxnLst/>
              <a:rect l="l" t="t" r="r" b="b"/>
              <a:pathLst>
                <a:path w="31114" h="43179">
                  <a:moveTo>
                    <a:pt x="30492" y="1384"/>
                  </a:moveTo>
                  <a:lnTo>
                    <a:pt x="30276" y="1778"/>
                  </a:lnTo>
                  <a:lnTo>
                    <a:pt x="30200" y="2247"/>
                  </a:lnTo>
                  <a:lnTo>
                    <a:pt x="29984" y="2654"/>
                  </a:lnTo>
                  <a:lnTo>
                    <a:pt x="29743" y="3111"/>
                  </a:lnTo>
                  <a:lnTo>
                    <a:pt x="29349" y="3416"/>
                  </a:lnTo>
                  <a:lnTo>
                    <a:pt x="29019" y="3822"/>
                  </a:lnTo>
                  <a:lnTo>
                    <a:pt x="28409" y="4572"/>
                  </a:lnTo>
                  <a:lnTo>
                    <a:pt x="27965" y="5410"/>
                  </a:lnTo>
                  <a:lnTo>
                    <a:pt x="27584" y="6273"/>
                  </a:lnTo>
                  <a:lnTo>
                    <a:pt x="27216" y="7086"/>
                  </a:lnTo>
                  <a:lnTo>
                    <a:pt x="26911" y="7975"/>
                  </a:lnTo>
                  <a:lnTo>
                    <a:pt x="26454" y="8750"/>
                  </a:lnTo>
                  <a:lnTo>
                    <a:pt x="25831" y="9804"/>
                  </a:lnTo>
                  <a:lnTo>
                    <a:pt x="25133" y="10782"/>
                  </a:lnTo>
                  <a:lnTo>
                    <a:pt x="24549" y="11874"/>
                  </a:lnTo>
                  <a:lnTo>
                    <a:pt x="23520" y="13817"/>
                  </a:lnTo>
                  <a:lnTo>
                    <a:pt x="22555" y="15951"/>
                  </a:lnTo>
                  <a:lnTo>
                    <a:pt x="21920" y="18021"/>
                  </a:lnTo>
                  <a:lnTo>
                    <a:pt x="21170" y="20434"/>
                  </a:lnTo>
                  <a:lnTo>
                    <a:pt x="19926" y="22390"/>
                  </a:lnTo>
                  <a:lnTo>
                    <a:pt x="18503" y="24447"/>
                  </a:lnTo>
                  <a:lnTo>
                    <a:pt x="16865" y="26873"/>
                  </a:lnTo>
                  <a:lnTo>
                    <a:pt x="14401" y="28460"/>
                  </a:lnTo>
                  <a:lnTo>
                    <a:pt x="12496" y="30619"/>
                  </a:lnTo>
                  <a:lnTo>
                    <a:pt x="11823" y="31394"/>
                  </a:lnTo>
                  <a:lnTo>
                    <a:pt x="11366" y="32296"/>
                  </a:lnTo>
                  <a:lnTo>
                    <a:pt x="10579" y="32994"/>
                  </a:lnTo>
                  <a:lnTo>
                    <a:pt x="9271" y="34150"/>
                  </a:lnTo>
                  <a:lnTo>
                    <a:pt x="7924" y="35052"/>
                  </a:lnTo>
                  <a:lnTo>
                    <a:pt x="6807" y="36410"/>
                  </a:lnTo>
                  <a:lnTo>
                    <a:pt x="6045" y="37325"/>
                  </a:lnTo>
                  <a:lnTo>
                    <a:pt x="5346" y="38277"/>
                  </a:lnTo>
                  <a:lnTo>
                    <a:pt x="4584" y="39179"/>
                  </a:lnTo>
                  <a:lnTo>
                    <a:pt x="4089" y="39789"/>
                  </a:lnTo>
                  <a:lnTo>
                    <a:pt x="3746" y="40525"/>
                  </a:lnTo>
                  <a:lnTo>
                    <a:pt x="3200" y="41084"/>
                  </a:lnTo>
                  <a:lnTo>
                    <a:pt x="2819" y="41465"/>
                  </a:lnTo>
                  <a:lnTo>
                    <a:pt x="1701" y="42926"/>
                  </a:lnTo>
                  <a:lnTo>
                    <a:pt x="1117" y="42951"/>
                  </a:lnTo>
                  <a:lnTo>
                    <a:pt x="0" y="43002"/>
                  </a:lnTo>
                  <a:lnTo>
                    <a:pt x="711" y="40144"/>
                  </a:lnTo>
                  <a:lnTo>
                    <a:pt x="825" y="39497"/>
                  </a:lnTo>
                  <a:lnTo>
                    <a:pt x="1143" y="37871"/>
                  </a:lnTo>
                  <a:lnTo>
                    <a:pt x="1231" y="36207"/>
                  </a:lnTo>
                  <a:lnTo>
                    <a:pt x="1384" y="34556"/>
                  </a:lnTo>
                  <a:lnTo>
                    <a:pt x="1536" y="33007"/>
                  </a:lnTo>
                  <a:lnTo>
                    <a:pt x="1473" y="31457"/>
                  </a:lnTo>
                  <a:lnTo>
                    <a:pt x="1574" y="29895"/>
                  </a:lnTo>
                  <a:lnTo>
                    <a:pt x="1651" y="28778"/>
                  </a:lnTo>
                  <a:lnTo>
                    <a:pt x="1397" y="27889"/>
                  </a:lnTo>
                  <a:lnTo>
                    <a:pt x="1257" y="26809"/>
                  </a:lnTo>
                  <a:lnTo>
                    <a:pt x="1028" y="24917"/>
                  </a:lnTo>
                  <a:lnTo>
                    <a:pt x="1765" y="23190"/>
                  </a:lnTo>
                  <a:lnTo>
                    <a:pt x="2514" y="21501"/>
                  </a:lnTo>
                  <a:lnTo>
                    <a:pt x="2870" y="20688"/>
                  </a:lnTo>
                  <a:lnTo>
                    <a:pt x="2984" y="20002"/>
                  </a:lnTo>
                  <a:lnTo>
                    <a:pt x="3225" y="19151"/>
                  </a:lnTo>
                  <a:lnTo>
                    <a:pt x="3543" y="18021"/>
                  </a:lnTo>
                  <a:lnTo>
                    <a:pt x="4152" y="17157"/>
                  </a:lnTo>
                  <a:lnTo>
                    <a:pt x="4610" y="16103"/>
                  </a:lnTo>
                  <a:lnTo>
                    <a:pt x="5575" y="13881"/>
                  </a:lnTo>
                  <a:lnTo>
                    <a:pt x="6578" y="12052"/>
                  </a:lnTo>
                  <a:lnTo>
                    <a:pt x="8280" y="10299"/>
                  </a:lnTo>
                  <a:lnTo>
                    <a:pt x="9029" y="9537"/>
                  </a:lnTo>
                  <a:lnTo>
                    <a:pt x="9639" y="8674"/>
                  </a:lnTo>
                  <a:lnTo>
                    <a:pt x="10464" y="7988"/>
                  </a:lnTo>
                  <a:lnTo>
                    <a:pt x="11480" y="7150"/>
                  </a:lnTo>
                  <a:lnTo>
                    <a:pt x="12725" y="6527"/>
                  </a:lnTo>
                  <a:lnTo>
                    <a:pt x="13830" y="5829"/>
                  </a:lnTo>
                  <a:lnTo>
                    <a:pt x="15671" y="4673"/>
                  </a:lnTo>
                  <a:lnTo>
                    <a:pt x="17640" y="3594"/>
                  </a:lnTo>
                  <a:lnTo>
                    <a:pt x="19685" y="2908"/>
                  </a:lnTo>
                  <a:lnTo>
                    <a:pt x="22580" y="1955"/>
                  </a:lnTo>
                  <a:lnTo>
                    <a:pt x="25831" y="0"/>
                  </a:lnTo>
                  <a:lnTo>
                    <a:pt x="28917" y="711"/>
                  </a:lnTo>
                  <a:lnTo>
                    <a:pt x="30492" y="1371"/>
                  </a:lnTo>
                  <a:close/>
                </a:path>
              </a:pathLst>
            </a:custGeom>
            <a:ln w="3175">
              <a:solidFill>
                <a:srgbClr val="4C803E"/>
              </a:solidFill>
            </a:ln>
          </p:spPr>
          <p:txBody>
            <a:bodyPr wrap="square" lIns="0" tIns="0" rIns="0" bIns="0" rtlCol="0"/>
            <a:lstStyle/>
            <a:p>
              <a:endParaRPr/>
            </a:p>
          </p:txBody>
        </p:sp>
        <p:sp>
          <p:nvSpPr>
            <p:cNvPr id="7222" name="object 650">
              <a:extLst>
                <a:ext uri="{FF2B5EF4-FFF2-40B4-BE49-F238E27FC236}">
                  <a16:creationId xmlns:a16="http://schemas.microsoft.com/office/drawing/2014/main" id="{28E5D921-FE33-4E4B-A6A4-DEE8012A4423}"/>
                </a:ext>
              </a:extLst>
            </p:cNvPr>
            <p:cNvSpPr/>
            <p:nvPr/>
          </p:nvSpPr>
          <p:spPr>
            <a:xfrm>
              <a:off x="4448162" y="8401303"/>
              <a:ext cx="30810" cy="35355"/>
            </a:xfrm>
            <a:prstGeom prst="rect">
              <a:avLst/>
            </a:prstGeom>
            <a:blipFill>
              <a:blip r:embed="rId21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223" name="object 651">
              <a:extLst>
                <a:ext uri="{FF2B5EF4-FFF2-40B4-BE49-F238E27FC236}">
                  <a16:creationId xmlns:a16="http://schemas.microsoft.com/office/drawing/2014/main" id="{36E800B8-92D1-4893-BBE1-C421D82CF584}"/>
                </a:ext>
              </a:extLst>
            </p:cNvPr>
            <p:cNvSpPr/>
            <p:nvPr/>
          </p:nvSpPr>
          <p:spPr>
            <a:xfrm>
              <a:off x="4448171" y="8399185"/>
              <a:ext cx="31115" cy="38100"/>
            </a:xfrm>
            <a:custGeom>
              <a:avLst/>
              <a:gdLst/>
              <a:ahLst/>
              <a:cxnLst/>
              <a:rect l="l" t="t" r="r" b="b"/>
              <a:pathLst>
                <a:path w="31114" h="38100">
                  <a:moveTo>
                    <a:pt x="0" y="37477"/>
                  </a:moveTo>
                  <a:lnTo>
                    <a:pt x="24269" y="2120"/>
                  </a:lnTo>
                  <a:lnTo>
                    <a:pt x="30314" y="3073"/>
                  </a:lnTo>
                  <a:lnTo>
                    <a:pt x="30797" y="2793"/>
                  </a:lnTo>
                  <a:lnTo>
                    <a:pt x="30060" y="2692"/>
                  </a:lnTo>
                  <a:lnTo>
                    <a:pt x="29324" y="2590"/>
                  </a:lnTo>
                  <a:lnTo>
                    <a:pt x="26733" y="0"/>
                  </a:lnTo>
                  <a:lnTo>
                    <a:pt x="1089" y="34776"/>
                  </a:lnTo>
                  <a:lnTo>
                    <a:pt x="0" y="37477"/>
                  </a:lnTo>
                  <a:close/>
                </a:path>
              </a:pathLst>
            </a:custGeom>
            <a:ln w="3175">
              <a:solidFill>
                <a:srgbClr val="4C803E"/>
              </a:solidFill>
            </a:ln>
          </p:spPr>
          <p:txBody>
            <a:bodyPr wrap="square" lIns="0" tIns="0" rIns="0" bIns="0" rtlCol="0"/>
            <a:lstStyle/>
            <a:p>
              <a:endParaRPr/>
            </a:p>
          </p:txBody>
        </p:sp>
        <p:sp>
          <p:nvSpPr>
            <p:cNvPr id="7224" name="object 652">
              <a:extLst>
                <a:ext uri="{FF2B5EF4-FFF2-40B4-BE49-F238E27FC236}">
                  <a16:creationId xmlns:a16="http://schemas.microsoft.com/office/drawing/2014/main" id="{2813FDD3-E790-400F-81D4-0E87BF407F71}"/>
                </a:ext>
              </a:extLst>
            </p:cNvPr>
            <p:cNvSpPr/>
            <p:nvPr/>
          </p:nvSpPr>
          <p:spPr>
            <a:xfrm>
              <a:off x="4492804" y="8390990"/>
              <a:ext cx="23495" cy="36195"/>
            </a:xfrm>
            <a:custGeom>
              <a:avLst/>
              <a:gdLst/>
              <a:ahLst/>
              <a:cxnLst/>
              <a:rect l="l" t="t" r="r" b="b"/>
              <a:pathLst>
                <a:path w="23495" h="36195">
                  <a:moveTo>
                    <a:pt x="18275" y="35813"/>
                  </a:moveTo>
                  <a:lnTo>
                    <a:pt x="18681" y="35217"/>
                  </a:lnTo>
                  <a:lnTo>
                    <a:pt x="18846" y="34429"/>
                  </a:lnTo>
                  <a:lnTo>
                    <a:pt x="19113" y="33769"/>
                  </a:lnTo>
                  <a:lnTo>
                    <a:pt x="19558" y="32689"/>
                  </a:lnTo>
                  <a:lnTo>
                    <a:pt x="20116" y="31737"/>
                  </a:lnTo>
                  <a:lnTo>
                    <a:pt x="20574" y="30683"/>
                  </a:lnTo>
                  <a:lnTo>
                    <a:pt x="21336" y="28905"/>
                  </a:lnTo>
                  <a:lnTo>
                    <a:pt x="22542" y="27266"/>
                  </a:lnTo>
                  <a:lnTo>
                    <a:pt x="22821" y="25336"/>
                  </a:lnTo>
                  <a:lnTo>
                    <a:pt x="22974" y="24371"/>
                  </a:lnTo>
                  <a:lnTo>
                    <a:pt x="22847" y="23583"/>
                  </a:lnTo>
                  <a:lnTo>
                    <a:pt x="22707" y="22605"/>
                  </a:lnTo>
                  <a:lnTo>
                    <a:pt x="22593" y="21755"/>
                  </a:lnTo>
                  <a:lnTo>
                    <a:pt x="22707" y="21018"/>
                  </a:lnTo>
                  <a:lnTo>
                    <a:pt x="22771" y="20180"/>
                  </a:lnTo>
                  <a:lnTo>
                    <a:pt x="22834" y="19354"/>
                  </a:lnTo>
                  <a:lnTo>
                    <a:pt x="22847" y="18491"/>
                  </a:lnTo>
                  <a:lnTo>
                    <a:pt x="22809" y="17665"/>
                  </a:lnTo>
                  <a:lnTo>
                    <a:pt x="22758" y="16344"/>
                  </a:lnTo>
                  <a:lnTo>
                    <a:pt x="20459" y="9347"/>
                  </a:lnTo>
                  <a:lnTo>
                    <a:pt x="19583" y="8635"/>
                  </a:lnTo>
                  <a:lnTo>
                    <a:pt x="18605" y="7581"/>
                  </a:lnTo>
                  <a:lnTo>
                    <a:pt x="17932" y="6870"/>
                  </a:lnTo>
                  <a:lnTo>
                    <a:pt x="17284" y="6172"/>
                  </a:lnTo>
                  <a:lnTo>
                    <a:pt x="16471" y="5549"/>
                  </a:lnTo>
                  <a:lnTo>
                    <a:pt x="15544" y="4838"/>
                  </a:lnTo>
                  <a:lnTo>
                    <a:pt x="14376" y="4444"/>
                  </a:lnTo>
                  <a:lnTo>
                    <a:pt x="13335" y="3962"/>
                  </a:lnTo>
                  <a:lnTo>
                    <a:pt x="12484" y="3568"/>
                  </a:lnTo>
                  <a:lnTo>
                    <a:pt x="11671" y="3073"/>
                  </a:lnTo>
                  <a:lnTo>
                    <a:pt x="10795" y="2705"/>
                  </a:lnTo>
                  <a:lnTo>
                    <a:pt x="10172" y="2451"/>
                  </a:lnTo>
                  <a:lnTo>
                    <a:pt x="9385" y="2400"/>
                  </a:lnTo>
                  <a:lnTo>
                    <a:pt x="8674" y="2184"/>
                  </a:lnTo>
                  <a:lnTo>
                    <a:pt x="7302" y="1752"/>
                  </a:lnTo>
                  <a:lnTo>
                    <a:pt x="5880" y="1447"/>
                  </a:lnTo>
                  <a:lnTo>
                    <a:pt x="4495" y="939"/>
                  </a:lnTo>
                  <a:lnTo>
                    <a:pt x="3594" y="622"/>
                  </a:lnTo>
                  <a:lnTo>
                    <a:pt x="2933" y="533"/>
                  </a:lnTo>
                  <a:lnTo>
                    <a:pt x="1955" y="457"/>
                  </a:lnTo>
                  <a:lnTo>
                    <a:pt x="1308" y="406"/>
                  </a:lnTo>
                  <a:lnTo>
                    <a:pt x="673" y="0"/>
                  </a:lnTo>
                  <a:lnTo>
                    <a:pt x="0" y="114"/>
                  </a:lnTo>
                  <a:lnTo>
                    <a:pt x="889" y="1282"/>
                  </a:lnTo>
                  <a:lnTo>
                    <a:pt x="2451" y="1854"/>
                  </a:lnTo>
                  <a:lnTo>
                    <a:pt x="3187" y="3073"/>
                  </a:lnTo>
                  <a:lnTo>
                    <a:pt x="3556" y="3682"/>
                  </a:lnTo>
                  <a:lnTo>
                    <a:pt x="3594" y="4356"/>
                  </a:lnTo>
                  <a:lnTo>
                    <a:pt x="3886" y="4978"/>
                  </a:lnTo>
                  <a:lnTo>
                    <a:pt x="4216" y="5664"/>
                  </a:lnTo>
                  <a:lnTo>
                    <a:pt x="4584" y="6286"/>
                  </a:lnTo>
                  <a:lnTo>
                    <a:pt x="4991" y="6959"/>
                  </a:lnTo>
                  <a:lnTo>
                    <a:pt x="5892" y="8356"/>
                  </a:lnTo>
                  <a:lnTo>
                    <a:pt x="6515" y="9905"/>
                  </a:lnTo>
                  <a:lnTo>
                    <a:pt x="7226" y="11379"/>
                  </a:lnTo>
                  <a:lnTo>
                    <a:pt x="8102" y="13182"/>
                  </a:lnTo>
                  <a:lnTo>
                    <a:pt x="9156" y="14973"/>
                  </a:lnTo>
                  <a:lnTo>
                    <a:pt x="10045" y="16763"/>
                  </a:lnTo>
                  <a:lnTo>
                    <a:pt x="10845" y="18351"/>
                  </a:lnTo>
                  <a:lnTo>
                    <a:pt x="11544" y="19862"/>
                  </a:lnTo>
                  <a:lnTo>
                    <a:pt x="12725" y="21196"/>
                  </a:lnTo>
                  <a:lnTo>
                    <a:pt x="15989" y="28562"/>
                  </a:lnTo>
                  <a:lnTo>
                    <a:pt x="16560" y="30022"/>
                  </a:lnTo>
                  <a:lnTo>
                    <a:pt x="16878" y="30797"/>
                  </a:lnTo>
                  <a:lnTo>
                    <a:pt x="17538" y="31318"/>
                  </a:lnTo>
                  <a:lnTo>
                    <a:pt x="17805" y="32080"/>
                  </a:lnTo>
                  <a:lnTo>
                    <a:pt x="17932" y="32461"/>
                  </a:lnTo>
                  <a:lnTo>
                    <a:pt x="17995" y="34201"/>
                  </a:lnTo>
                  <a:lnTo>
                    <a:pt x="18275" y="35813"/>
                  </a:lnTo>
                  <a:close/>
                </a:path>
              </a:pathLst>
            </a:custGeom>
            <a:ln w="3175">
              <a:solidFill>
                <a:srgbClr val="4C803E"/>
              </a:solidFill>
            </a:ln>
          </p:spPr>
          <p:txBody>
            <a:bodyPr wrap="square" lIns="0" tIns="0" rIns="0" bIns="0" rtlCol="0"/>
            <a:lstStyle/>
            <a:p>
              <a:endParaRPr/>
            </a:p>
          </p:txBody>
        </p:sp>
        <p:sp>
          <p:nvSpPr>
            <p:cNvPr id="7225" name="object 653">
              <a:extLst>
                <a:ext uri="{FF2B5EF4-FFF2-40B4-BE49-F238E27FC236}">
                  <a16:creationId xmlns:a16="http://schemas.microsoft.com/office/drawing/2014/main" id="{5691D2AA-778D-41BB-AABE-001F0D80C2FF}"/>
                </a:ext>
              </a:extLst>
            </p:cNvPr>
            <p:cNvSpPr/>
            <p:nvPr/>
          </p:nvSpPr>
          <p:spPr>
            <a:xfrm>
              <a:off x="4485398" y="8389987"/>
              <a:ext cx="26149" cy="32397"/>
            </a:xfrm>
            <a:prstGeom prst="rect">
              <a:avLst/>
            </a:prstGeom>
            <a:blipFill>
              <a:blip r:embed="rId21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226" name="object 654">
              <a:extLst>
                <a:ext uri="{FF2B5EF4-FFF2-40B4-BE49-F238E27FC236}">
                  <a16:creationId xmlns:a16="http://schemas.microsoft.com/office/drawing/2014/main" id="{DBA6D165-017F-4AAA-8A5F-448D638C17D9}"/>
                </a:ext>
              </a:extLst>
            </p:cNvPr>
            <p:cNvSpPr/>
            <p:nvPr/>
          </p:nvSpPr>
          <p:spPr>
            <a:xfrm>
              <a:off x="4485393" y="8389844"/>
              <a:ext cx="26670" cy="33020"/>
            </a:xfrm>
            <a:custGeom>
              <a:avLst/>
              <a:gdLst/>
              <a:ahLst/>
              <a:cxnLst/>
              <a:rect l="l" t="t" r="r" b="b"/>
              <a:pathLst>
                <a:path w="26670" h="33020">
                  <a:moveTo>
                    <a:pt x="26073" y="32550"/>
                  </a:moveTo>
                  <a:lnTo>
                    <a:pt x="26149" y="30721"/>
                  </a:lnTo>
                  <a:lnTo>
                    <a:pt x="25895" y="28816"/>
                  </a:lnTo>
                  <a:lnTo>
                    <a:pt x="25615" y="27000"/>
                  </a:lnTo>
                  <a:lnTo>
                    <a:pt x="25285" y="24815"/>
                  </a:lnTo>
                  <a:lnTo>
                    <a:pt x="24790" y="22631"/>
                  </a:lnTo>
                  <a:lnTo>
                    <a:pt x="23825" y="20650"/>
                  </a:lnTo>
                  <a:lnTo>
                    <a:pt x="23342" y="19672"/>
                  </a:lnTo>
                  <a:lnTo>
                    <a:pt x="22948" y="18503"/>
                  </a:lnTo>
                  <a:lnTo>
                    <a:pt x="18948" y="12014"/>
                  </a:lnTo>
                  <a:lnTo>
                    <a:pt x="17475" y="10286"/>
                  </a:lnTo>
                  <a:lnTo>
                    <a:pt x="16243" y="8737"/>
                  </a:lnTo>
                  <a:lnTo>
                    <a:pt x="15087" y="7302"/>
                  </a:lnTo>
                  <a:lnTo>
                    <a:pt x="13652" y="6210"/>
                  </a:lnTo>
                  <a:lnTo>
                    <a:pt x="12407" y="4889"/>
                  </a:lnTo>
                  <a:lnTo>
                    <a:pt x="11455" y="3898"/>
                  </a:lnTo>
                  <a:lnTo>
                    <a:pt x="10236" y="2781"/>
                  </a:lnTo>
                  <a:lnTo>
                    <a:pt x="9080" y="2006"/>
                  </a:lnTo>
                  <a:lnTo>
                    <a:pt x="7746" y="1104"/>
                  </a:lnTo>
                  <a:lnTo>
                    <a:pt x="6578" y="380"/>
                  </a:lnTo>
                  <a:lnTo>
                    <a:pt x="4978" y="203"/>
                  </a:lnTo>
                  <a:lnTo>
                    <a:pt x="4330" y="139"/>
                  </a:lnTo>
                  <a:lnTo>
                    <a:pt x="1117" y="0"/>
                  </a:lnTo>
                  <a:lnTo>
                    <a:pt x="622" y="673"/>
                  </a:lnTo>
                  <a:lnTo>
                    <a:pt x="469" y="901"/>
                  </a:lnTo>
                  <a:lnTo>
                    <a:pt x="76" y="1879"/>
                  </a:lnTo>
                  <a:lnTo>
                    <a:pt x="0" y="2197"/>
                  </a:lnTo>
                  <a:lnTo>
                    <a:pt x="698" y="2349"/>
                  </a:lnTo>
                  <a:lnTo>
                    <a:pt x="1841" y="1333"/>
                  </a:lnTo>
                  <a:lnTo>
                    <a:pt x="2451" y="1308"/>
                  </a:lnTo>
                  <a:lnTo>
                    <a:pt x="4254" y="736"/>
                  </a:lnTo>
                  <a:lnTo>
                    <a:pt x="5930" y="1257"/>
                  </a:lnTo>
                  <a:lnTo>
                    <a:pt x="7594" y="1790"/>
                  </a:lnTo>
                  <a:lnTo>
                    <a:pt x="11328" y="4051"/>
                  </a:lnTo>
                  <a:lnTo>
                    <a:pt x="14338" y="7340"/>
                  </a:lnTo>
                  <a:lnTo>
                    <a:pt x="17360" y="10629"/>
                  </a:lnTo>
                  <a:lnTo>
                    <a:pt x="21234" y="16535"/>
                  </a:lnTo>
                  <a:lnTo>
                    <a:pt x="22898" y="19710"/>
                  </a:lnTo>
                  <a:lnTo>
                    <a:pt x="24574" y="22898"/>
                  </a:lnTo>
                  <a:lnTo>
                    <a:pt x="26073" y="32550"/>
                  </a:lnTo>
                  <a:close/>
                </a:path>
              </a:pathLst>
            </a:custGeom>
            <a:ln w="3175">
              <a:solidFill>
                <a:srgbClr val="4C803E"/>
              </a:solidFill>
            </a:ln>
          </p:spPr>
          <p:txBody>
            <a:bodyPr wrap="square" lIns="0" tIns="0" rIns="0" bIns="0" rtlCol="0"/>
            <a:lstStyle/>
            <a:p>
              <a:endParaRPr/>
            </a:p>
          </p:txBody>
        </p:sp>
        <p:sp>
          <p:nvSpPr>
            <p:cNvPr id="7227" name="object 655">
              <a:extLst>
                <a:ext uri="{FF2B5EF4-FFF2-40B4-BE49-F238E27FC236}">
                  <a16:creationId xmlns:a16="http://schemas.microsoft.com/office/drawing/2014/main" id="{5B69872E-3FF9-4CE3-BA7C-E4AB6E17CB95}"/>
                </a:ext>
              </a:extLst>
            </p:cNvPr>
            <p:cNvSpPr/>
            <p:nvPr/>
          </p:nvSpPr>
          <p:spPr>
            <a:xfrm>
              <a:off x="4461360" y="8382710"/>
              <a:ext cx="31365" cy="75133"/>
            </a:xfrm>
            <a:prstGeom prst="rect">
              <a:avLst/>
            </a:prstGeom>
            <a:blipFill>
              <a:blip r:embed="rId22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228" name="object 656">
              <a:extLst>
                <a:ext uri="{FF2B5EF4-FFF2-40B4-BE49-F238E27FC236}">
                  <a16:creationId xmlns:a16="http://schemas.microsoft.com/office/drawing/2014/main" id="{CDF10E33-90CF-4561-9034-973367DEC86F}"/>
                </a:ext>
              </a:extLst>
            </p:cNvPr>
            <p:cNvSpPr/>
            <p:nvPr/>
          </p:nvSpPr>
          <p:spPr>
            <a:xfrm>
              <a:off x="4461276" y="8382661"/>
              <a:ext cx="31750" cy="75565"/>
            </a:xfrm>
            <a:custGeom>
              <a:avLst/>
              <a:gdLst/>
              <a:ahLst/>
              <a:cxnLst/>
              <a:rect l="l" t="t" r="r" b="b"/>
              <a:pathLst>
                <a:path w="31750" h="75565">
                  <a:moveTo>
                    <a:pt x="3111" y="75184"/>
                  </a:moveTo>
                  <a:lnTo>
                    <a:pt x="3111" y="73812"/>
                  </a:lnTo>
                  <a:lnTo>
                    <a:pt x="4648" y="60706"/>
                  </a:lnTo>
                  <a:lnTo>
                    <a:pt x="5397" y="59563"/>
                  </a:lnTo>
                  <a:lnTo>
                    <a:pt x="6197" y="58356"/>
                  </a:lnTo>
                  <a:lnTo>
                    <a:pt x="6540" y="55232"/>
                  </a:lnTo>
                  <a:lnTo>
                    <a:pt x="6858" y="53835"/>
                  </a:lnTo>
                  <a:lnTo>
                    <a:pt x="7048" y="53022"/>
                  </a:lnTo>
                  <a:lnTo>
                    <a:pt x="7226" y="52209"/>
                  </a:lnTo>
                  <a:lnTo>
                    <a:pt x="7429" y="51396"/>
                  </a:lnTo>
                  <a:lnTo>
                    <a:pt x="7708" y="50292"/>
                  </a:lnTo>
                  <a:lnTo>
                    <a:pt x="7658" y="49149"/>
                  </a:lnTo>
                  <a:lnTo>
                    <a:pt x="7912" y="48018"/>
                  </a:lnTo>
                  <a:lnTo>
                    <a:pt x="8559" y="45059"/>
                  </a:lnTo>
                  <a:lnTo>
                    <a:pt x="9817" y="42303"/>
                  </a:lnTo>
                  <a:lnTo>
                    <a:pt x="10795" y="39458"/>
                  </a:lnTo>
                  <a:lnTo>
                    <a:pt x="11366" y="37833"/>
                  </a:lnTo>
                  <a:lnTo>
                    <a:pt x="11861" y="36195"/>
                  </a:lnTo>
                  <a:lnTo>
                    <a:pt x="12509" y="34594"/>
                  </a:lnTo>
                  <a:lnTo>
                    <a:pt x="13169" y="32905"/>
                  </a:lnTo>
                  <a:lnTo>
                    <a:pt x="13830" y="31280"/>
                  </a:lnTo>
                  <a:lnTo>
                    <a:pt x="14389" y="29552"/>
                  </a:lnTo>
                  <a:lnTo>
                    <a:pt x="15544" y="25908"/>
                  </a:lnTo>
                  <a:lnTo>
                    <a:pt x="16751" y="22250"/>
                  </a:lnTo>
                  <a:lnTo>
                    <a:pt x="18757" y="18986"/>
                  </a:lnTo>
                  <a:lnTo>
                    <a:pt x="19138" y="18364"/>
                  </a:lnTo>
                  <a:lnTo>
                    <a:pt x="19380" y="17678"/>
                  </a:lnTo>
                  <a:lnTo>
                    <a:pt x="19723" y="17043"/>
                  </a:lnTo>
                  <a:lnTo>
                    <a:pt x="20078" y="16395"/>
                  </a:lnTo>
                  <a:lnTo>
                    <a:pt x="20586" y="15836"/>
                  </a:lnTo>
                  <a:lnTo>
                    <a:pt x="20916" y="15176"/>
                  </a:lnTo>
                  <a:lnTo>
                    <a:pt x="21526" y="13957"/>
                  </a:lnTo>
                  <a:lnTo>
                    <a:pt x="22618" y="12966"/>
                  </a:lnTo>
                  <a:lnTo>
                    <a:pt x="23329" y="11760"/>
                  </a:lnTo>
                  <a:lnTo>
                    <a:pt x="23850" y="10833"/>
                  </a:lnTo>
                  <a:lnTo>
                    <a:pt x="24155" y="9791"/>
                  </a:lnTo>
                  <a:lnTo>
                    <a:pt x="24650" y="8864"/>
                  </a:lnTo>
                  <a:lnTo>
                    <a:pt x="27800" y="4546"/>
                  </a:lnTo>
                  <a:lnTo>
                    <a:pt x="27940" y="4508"/>
                  </a:lnTo>
                  <a:lnTo>
                    <a:pt x="28079" y="4470"/>
                  </a:lnTo>
                  <a:lnTo>
                    <a:pt x="28244" y="4305"/>
                  </a:lnTo>
                  <a:lnTo>
                    <a:pt x="28321" y="4089"/>
                  </a:lnTo>
                  <a:lnTo>
                    <a:pt x="28486" y="3924"/>
                  </a:lnTo>
                  <a:lnTo>
                    <a:pt x="30911" y="1803"/>
                  </a:lnTo>
                  <a:lnTo>
                    <a:pt x="31457" y="723"/>
                  </a:lnTo>
                  <a:lnTo>
                    <a:pt x="30835" y="393"/>
                  </a:lnTo>
                  <a:lnTo>
                    <a:pt x="30975" y="0"/>
                  </a:lnTo>
                  <a:lnTo>
                    <a:pt x="30175" y="63"/>
                  </a:lnTo>
                  <a:lnTo>
                    <a:pt x="29451" y="127"/>
                  </a:lnTo>
                  <a:lnTo>
                    <a:pt x="28867" y="419"/>
                  </a:lnTo>
                  <a:lnTo>
                    <a:pt x="28244" y="774"/>
                  </a:lnTo>
                  <a:lnTo>
                    <a:pt x="27940" y="939"/>
                  </a:lnTo>
                  <a:lnTo>
                    <a:pt x="27863" y="1143"/>
                  </a:lnTo>
                  <a:lnTo>
                    <a:pt x="27495" y="1219"/>
                  </a:lnTo>
                  <a:lnTo>
                    <a:pt x="27203" y="1282"/>
                  </a:lnTo>
                  <a:lnTo>
                    <a:pt x="26974" y="1181"/>
                  </a:lnTo>
                  <a:lnTo>
                    <a:pt x="26657" y="1193"/>
                  </a:lnTo>
                  <a:lnTo>
                    <a:pt x="25819" y="1231"/>
                  </a:lnTo>
                  <a:lnTo>
                    <a:pt x="25552" y="1879"/>
                  </a:lnTo>
                  <a:lnTo>
                    <a:pt x="25374" y="2603"/>
                  </a:lnTo>
                  <a:lnTo>
                    <a:pt x="25184" y="3378"/>
                  </a:lnTo>
                  <a:lnTo>
                    <a:pt x="25069" y="3860"/>
                  </a:lnTo>
                  <a:lnTo>
                    <a:pt x="24625" y="4521"/>
                  </a:lnTo>
                  <a:lnTo>
                    <a:pt x="24193" y="5143"/>
                  </a:lnTo>
                  <a:lnTo>
                    <a:pt x="24053" y="5715"/>
                  </a:lnTo>
                  <a:lnTo>
                    <a:pt x="23723" y="6350"/>
                  </a:lnTo>
                  <a:lnTo>
                    <a:pt x="22948" y="7848"/>
                  </a:lnTo>
                  <a:lnTo>
                    <a:pt x="22415" y="9537"/>
                  </a:lnTo>
                  <a:lnTo>
                    <a:pt x="21437" y="10922"/>
                  </a:lnTo>
                  <a:lnTo>
                    <a:pt x="20358" y="12496"/>
                  </a:lnTo>
                  <a:lnTo>
                    <a:pt x="19596" y="14185"/>
                  </a:lnTo>
                  <a:lnTo>
                    <a:pt x="18719" y="15849"/>
                  </a:lnTo>
                  <a:lnTo>
                    <a:pt x="18288" y="16649"/>
                  </a:lnTo>
                  <a:lnTo>
                    <a:pt x="17780" y="17462"/>
                  </a:lnTo>
                  <a:lnTo>
                    <a:pt x="17373" y="18275"/>
                  </a:lnTo>
                  <a:lnTo>
                    <a:pt x="16865" y="19291"/>
                  </a:lnTo>
                  <a:lnTo>
                    <a:pt x="16433" y="20307"/>
                  </a:lnTo>
                  <a:lnTo>
                    <a:pt x="15773" y="21247"/>
                  </a:lnTo>
                  <a:lnTo>
                    <a:pt x="14554" y="23025"/>
                  </a:lnTo>
                  <a:lnTo>
                    <a:pt x="13919" y="24828"/>
                  </a:lnTo>
                  <a:lnTo>
                    <a:pt x="12979" y="26733"/>
                  </a:lnTo>
                  <a:lnTo>
                    <a:pt x="11861" y="29006"/>
                  </a:lnTo>
                  <a:lnTo>
                    <a:pt x="10960" y="31496"/>
                  </a:lnTo>
                  <a:lnTo>
                    <a:pt x="10096" y="33909"/>
                  </a:lnTo>
                  <a:lnTo>
                    <a:pt x="9525" y="35496"/>
                  </a:lnTo>
                  <a:lnTo>
                    <a:pt x="8801" y="37020"/>
                  </a:lnTo>
                  <a:lnTo>
                    <a:pt x="8267" y="38633"/>
                  </a:lnTo>
                  <a:lnTo>
                    <a:pt x="7848" y="39903"/>
                  </a:lnTo>
                  <a:lnTo>
                    <a:pt x="7531" y="41186"/>
                  </a:lnTo>
                  <a:lnTo>
                    <a:pt x="7150" y="42468"/>
                  </a:lnTo>
                  <a:lnTo>
                    <a:pt x="6731" y="43891"/>
                  </a:lnTo>
                  <a:lnTo>
                    <a:pt x="6502" y="45389"/>
                  </a:lnTo>
                  <a:lnTo>
                    <a:pt x="6184" y="46837"/>
                  </a:lnTo>
                  <a:lnTo>
                    <a:pt x="5905" y="48145"/>
                  </a:lnTo>
                  <a:lnTo>
                    <a:pt x="5270" y="49352"/>
                  </a:lnTo>
                  <a:lnTo>
                    <a:pt x="4902" y="50634"/>
                  </a:lnTo>
                  <a:lnTo>
                    <a:pt x="4292" y="52705"/>
                  </a:lnTo>
                  <a:lnTo>
                    <a:pt x="3619" y="54787"/>
                  </a:lnTo>
                  <a:lnTo>
                    <a:pt x="3060" y="56870"/>
                  </a:lnTo>
                  <a:lnTo>
                    <a:pt x="2946" y="57302"/>
                  </a:lnTo>
                  <a:lnTo>
                    <a:pt x="673" y="70510"/>
                  </a:lnTo>
                  <a:lnTo>
                    <a:pt x="508" y="70904"/>
                  </a:lnTo>
                  <a:lnTo>
                    <a:pt x="279" y="71462"/>
                  </a:lnTo>
                  <a:lnTo>
                    <a:pt x="317" y="72174"/>
                  </a:lnTo>
                  <a:lnTo>
                    <a:pt x="254" y="72758"/>
                  </a:lnTo>
                  <a:lnTo>
                    <a:pt x="215" y="73240"/>
                  </a:lnTo>
                  <a:lnTo>
                    <a:pt x="0" y="74637"/>
                  </a:lnTo>
                  <a:lnTo>
                    <a:pt x="647" y="74841"/>
                  </a:lnTo>
                  <a:lnTo>
                    <a:pt x="787" y="74663"/>
                  </a:lnTo>
                  <a:lnTo>
                    <a:pt x="876" y="74447"/>
                  </a:lnTo>
                  <a:lnTo>
                    <a:pt x="889" y="74206"/>
                  </a:lnTo>
                  <a:lnTo>
                    <a:pt x="3111" y="75184"/>
                  </a:lnTo>
                  <a:close/>
                </a:path>
              </a:pathLst>
            </a:custGeom>
            <a:ln w="3175">
              <a:solidFill>
                <a:srgbClr val="4C803E"/>
              </a:solidFill>
            </a:ln>
          </p:spPr>
          <p:txBody>
            <a:bodyPr wrap="square" lIns="0" tIns="0" rIns="0" bIns="0" rtlCol="0"/>
            <a:lstStyle/>
            <a:p>
              <a:endParaRPr/>
            </a:p>
          </p:txBody>
        </p:sp>
        <p:sp>
          <p:nvSpPr>
            <p:cNvPr id="7229" name="object 657">
              <a:extLst>
                <a:ext uri="{FF2B5EF4-FFF2-40B4-BE49-F238E27FC236}">
                  <a16:creationId xmlns:a16="http://schemas.microsoft.com/office/drawing/2014/main" id="{E271D335-CBFB-41AF-A3AA-847039009108}"/>
                </a:ext>
              </a:extLst>
            </p:cNvPr>
            <p:cNvSpPr/>
            <p:nvPr/>
          </p:nvSpPr>
          <p:spPr>
            <a:xfrm>
              <a:off x="4469549" y="8394141"/>
              <a:ext cx="18351" cy="44030"/>
            </a:xfrm>
            <a:prstGeom prst="rect">
              <a:avLst/>
            </a:prstGeom>
            <a:blipFill>
              <a:blip r:embed="rId22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230" name="object 658">
              <a:extLst>
                <a:ext uri="{FF2B5EF4-FFF2-40B4-BE49-F238E27FC236}">
                  <a16:creationId xmlns:a16="http://schemas.microsoft.com/office/drawing/2014/main" id="{5972AFC9-8D74-4933-B1BB-34B7DEA2F6A5}"/>
                </a:ext>
              </a:extLst>
            </p:cNvPr>
            <p:cNvSpPr/>
            <p:nvPr/>
          </p:nvSpPr>
          <p:spPr>
            <a:xfrm>
              <a:off x="4469557" y="8393591"/>
              <a:ext cx="18415" cy="45085"/>
            </a:xfrm>
            <a:custGeom>
              <a:avLst/>
              <a:gdLst/>
              <a:ahLst/>
              <a:cxnLst/>
              <a:rect l="l" t="t" r="r" b="b"/>
              <a:pathLst>
                <a:path w="18414" h="45084">
                  <a:moveTo>
                    <a:pt x="6921" y="44577"/>
                  </a:moveTo>
                  <a:lnTo>
                    <a:pt x="8153" y="44323"/>
                  </a:lnTo>
                  <a:lnTo>
                    <a:pt x="9029" y="42545"/>
                  </a:lnTo>
                  <a:lnTo>
                    <a:pt x="9448" y="41490"/>
                  </a:lnTo>
                  <a:lnTo>
                    <a:pt x="9740" y="40741"/>
                  </a:lnTo>
                  <a:lnTo>
                    <a:pt x="10045" y="39992"/>
                  </a:lnTo>
                  <a:lnTo>
                    <a:pt x="10325" y="39243"/>
                  </a:lnTo>
                  <a:lnTo>
                    <a:pt x="10604" y="38519"/>
                  </a:lnTo>
                  <a:lnTo>
                    <a:pt x="10642" y="37807"/>
                  </a:lnTo>
                  <a:lnTo>
                    <a:pt x="11036" y="37096"/>
                  </a:lnTo>
                  <a:lnTo>
                    <a:pt x="12357" y="34721"/>
                  </a:lnTo>
                  <a:lnTo>
                    <a:pt x="14947" y="32346"/>
                  </a:lnTo>
                  <a:lnTo>
                    <a:pt x="14871" y="29527"/>
                  </a:lnTo>
                  <a:lnTo>
                    <a:pt x="14846" y="28600"/>
                  </a:lnTo>
                  <a:lnTo>
                    <a:pt x="14884" y="27774"/>
                  </a:lnTo>
                  <a:lnTo>
                    <a:pt x="15087" y="26835"/>
                  </a:lnTo>
                  <a:lnTo>
                    <a:pt x="15240" y="26098"/>
                  </a:lnTo>
                  <a:lnTo>
                    <a:pt x="17411" y="19748"/>
                  </a:lnTo>
                  <a:lnTo>
                    <a:pt x="17703" y="17881"/>
                  </a:lnTo>
                  <a:lnTo>
                    <a:pt x="18338" y="15938"/>
                  </a:lnTo>
                  <a:lnTo>
                    <a:pt x="18300" y="14033"/>
                  </a:lnTo>
                  <a:lnTo>
                    <a:pt x="18288" y="13106"/>
                  </a:lnTo>
                  <a:lnTo>
                    <a:pt x="18249" y="12103"/>
                  </a:lnTo>
                  <a:lnTo>
                    <a:pt x="18046" y="11226"/>
                  </a:lnTo>
                  <a:lnTo>
                    <a:pt x="17856" y="10363"/>
                  </a:lnTo>
                  <a:lnTo>
                    <a:pt x="17348" y="9588"/>
                  </a:lnTo>
                  <a:lnTo>
                    <a:pt x="17043" y="8750"/>
                  </a:lnTo>
                  <a:lnTo>
                    <a:pt x="16433" y="7023"/>
                  </a:lnTo>
                  <a:lnTo>
                    <a:pt x="15760" y="5384"/>
                  </a:lnTo>
                  <a:lnTo>
                    <a:pt x="15544" y="3606"/>
                  </a:lnTo>
                  <a:lnTo>
                    <a:pt x="15417" y="2438"/>
                  </a:lnTo>
                  <a:lnTo>
                    <a:pt x="15367" y="1536"/>
                  </a:lnTo>
                  <a:lnTo>
                    <a:pt x="14427" y="812"/>
                  </a:lnTo>
                  <a:lnTo>
                    <a:pt x="13398" y="0"/>
                  </a:lnTo>
                  <a:lnTo>
                    <a:pt x="12255" y="1308"/>
                  </a:lnTo>
                  <a:lnTo>
                    <a:pt x="12357" y="2413"/>
                  </a:lnTo>
                  <a:lnTo>
                    <a:pt x="13004" y="2552"/>
                  </a:lnTo>
                  <a:lnTo>
                    <a:pt x="13119" y="1333"/>
                  </a:lnTo>
                  <a:lnTo>
                    <a:pt x="13792" y="1422"/>
                  </a:lnTo>
                  <a:lnTo>
                    <a:pt x="14490" y="1524"/>
                  </a:lnTo>
                  <a:lnTo>
                    <a:pt x="14503" y="2552"/>
                  </a:lnTo>
                  <a:lnTo>
                    <a:pt x="14490" y="3086"/>
                  </a:lnTo>
                  <a:lnTo>
                    <a:pt x="14465" y="4572"/>
                  </a:lnTo>
                  <a:lnTo>
                    <a:pt x="13271" y="4927"/>
                  </a:lnTo>
                  <a:lnTo>
                    <a:pt x="12153" y="5384"/>
                  </a:lnTo>
                  <a:lnTo>
                    <a:pt x="10883" y="5892"/>
                  </a:lnTo>
                  <a:lnTo>
                    <a:pt x="9652" y="7035"/>
                  </a:lnTo>
                  <a:lnTo>
                    <a:pt x="8636" y="7988"/>
                  </a:lnTo>
                  <a:lnTo>
                    <a:pt x="8013" y="8572"/>
                  </a:lnTo>
                  <a:lnTo>
                    <a:pt x="7620" y="9309"/>
                  </a:lnTo>
                  <a:lnTo>
                    <a:pt x="7112" y="9994"/>
                  </a:lnTo>
                  <a:lnTo>
                    <a:pt x="6667" y="10591"/>
                  </a:lnTo>
                  <a:lnTo>
                    <a:pt x="6096" y="11036"/>
                  </a:lnTo>
                  <a:lnTo>
                    <a:pt x="5613" y="11607"/>
                  </a:lnTo>
                  <a:lnTo>
                    <a:pt x="4635" y="12725"/>
                  </a:lnTo>
                  <a:lnTo>
                    <a:pt x="3797" y="13906"/>
                  </a:lnTo>
                  <a:lnTo>
                    <a:pt x="2870" y="14998"/>
                  </a:lnTo>
                  <a:lnTo>
                    <a:pt x="1625" y="16446"/>
                  </a:lnTo>
                  <a:lnTo>
                    <a:pt x="1460" y="18326"/>
                  </a:lnTo>
                  <a:lnTo>
                    <a:pt x="1231" y="20129"/>
                  </a:lnTo>
                  <a:lnTo>
                    <a:pt x="1016" y="21755"/>
                  </a:lnTo>
                  <a:lnTo>
                    <a:pt x="304" y="23291"/>
                  </a:lnTo>
                  <a:lnTo>
                    <a:pt x="165" y="24917"/>
                  </a:lnTo>
                  <a:lnTo>
                    <a:pt x="0" y="26708"/>
                  </a:lnTo>
                  <a:lnTo>
                    <a:pt x="469" y="28448"/>
                  </a:lnTo>
                  <a:lnTo>
                    <a:pt x="762" y="30200"/>
                  </a:lnTo>
                  <a:lnTo>
                    <a:pt x="1168" y="32702"/>
                  </a:lnTo>
                  <a:lnTo>
                    <a:pt x="1587" y="35204"/>
                  </a:lnTo>
                  <a:lnTo>
                    <a:pt x="2501" y="37477"/>
                  </a:lnTo>
                  <a:lnTo>
                    <a:pt x="2946" y="38608"/>
                  </a:lnTo>
                  <a:lnTo>
                    <a:pt x="3581" y="39687"/>
                  </a:lnTo>
                  <a:lnTo>
                    <a:pt x="4051" y="40779"/>
                  </a:lnTo>
                  <a:lnTo>
                    <a:pt x="4381" y="41554"/>
                  </a:lnTo>
                  <a:lnTo>
                    <a:pt x="4584" y="42316"/>
                  </a:lnTo>
                  <a:lnTo>
                    <a:pt x="5499" y="42799"/>
                  </a:lnTo>
                  <a:lnTo>
                    <a:pt x="6426" y="43281"/>
                  </a:lnTo>
                  <a:lnTo>
                    <a:pt x="6921" y="44577"/>
                  </a:lnTo>
                  <a:close/>
                </a:path>
              </a:pathLst>
            </a:custGeom>
            <a:ln w="3175">
              <a:solidFill>
                <a:srgbClr val="4C803E"/>
              </a:solidFill>
            </a:ln>
          </p:spPr>
          <p:txBody>
            <a:bodyPr wrap="square" lIns="0" tIns="0" rIns="0" bIns="0" rtlCol="0"/>
            <a:lstStyle/>
            <a:p>
              <a:endParaRPr/>
            </a:p>
          </p:txBody>
        </p:sp>
        <p:sp>
          <p:nvSpPr>
            <p:cNvPr id="7231" name="object 659">
              <a:extLst>
                <a:ext uri="{FF2B5EF4-FFF2-40B4-BE49-F238E27FC236}">
                  <a16:creationId xmlns:a16="http://schemas.microsoft.com/office/drawing/2014/main" id="{812C6009-F1F2-483D-AEAC-37D17299B57C}"/>
                </a:ext>
              </a:extLst>
            </p:cNvPr>
            <p:cNvSpPr/>
            <p:nvPr/>
          </p:nvSpPr>
          <p:spPr>
            <a:xfrm>
              <a:off x="4474527" y="8397494"/>
              <a:ext cx="10604" cy="37515"/>
            </a:xfrm>
            <a:prstGeom prst="rect">
              <a:avLst/>
            </a:prstGeom>
            <a:blipFill>
              <a:blip r:embed="rId22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232" name="object 660">
              <a:extLst>
                <a:ext uri="{FF2B5EF4-FFF2-40B4-BE49-F238E27FC236}">
                  <a16:creationId xmlns:a16="http://schemas.microsoft.com/office/drawing/2014/main" id="{1A5DC3EA-8662-435A-9082-C84B36C762ED}"/>
                </a:ext>
              </a:extLst>
            </p:cNvPr>
            <p:cNvSpPr/>
            <p:nvPr/>
          </p:nvSpPr>
          <p:spPr>
            <a:xfrm>
              <a:off x="4474528" y="8397382"/>
              <a:ext cx="10795" cy="38100"/>
            </a:xfrm>
            <a:custGeom>
              <a:avLst/>
              <a:gdLst/>
              <a:ahLst/>
              <a:cxnLst/>
              <a:rect l="l" t="t" r="r" b="b"/>
              <a:pathLst>
                <a:path w="10795" h="38100">
                  <a:moveTo>
                    <a:pt x="1752" y="37630"/>
                  </a:moveTo>
                  <a:lnTo>
                    <a:pt x="0" y="26454"/>
                  </a:lnTo>
                  <a:lnTo>
                    <a:pt x="3657" y="15798"/>
                  </a:lnTo>
                  <a:lnTo>
                    <a:pt x="6184" y="8585"/>
                  </a:lnTo>
                  <a:lnTo>
                    <a:pt x="6984" y="7086"/>
                  </a:lnTo>
                  <a:lnTo>
                    <a:pt x="8140" y="4940"/>
                  </a:lnTo>
                  <a:lnTo>
                    <a:pt x="9296" y="2794"/>
                  </a:lnTo>
                  <a:lnTo>
                    <a:pt x="10655" y="0"/>
                  </a:lnTo>
                  <a:lnTo>
                    <a:pt x="9944" y="101"/>
                  </a:lnTo>
                  <a:lnTo>
                    <a:pt x="9270" y="203"/>
                  </a:lnTo>
                  <a:lnTo>
                    <a:pt x="6210" y="5537"/>
                  </a:lnTo>
                  <a:lnTo>
                    <a:pt x="2997" y="13550"/>
                  </a:lnTo>
                  <a:lnTo>
                    <a:pt x="745" y="22440"/>
                  </a:lnTo>
                  <a:lnTo>
                    <a:pt x="546" y="30148"/>
                  </a:lnTo>
                  <a:lnTo>
                    <a:pt x="1261" y="35576"/>
                  </a:lnTo>
                  <a:lnTo>
                    <a:pt x="1752" y="37630"/>
                  </a:lnTo>
                  <a:close/>
                </a:path>
              </a:pathLst>
            </a:custGeom>
            <a:ln w="3175">
              <a:solidFill>
                <a:srgbClr val="4C803E"/>
              </a:solidFill>
            </a:ln>
          </p:spPr>
          <p:txBody>
            <a:bodyPr wrap="square" lIns="0" tIns="0" rIns="0" bIns="0" rtlCol="0"/>
            <a:lstStyle/>
            <a:p>
              <a:endParaRPr/>
            </a:p>
          </p:txBody>
        </p:sp>
        <p:sp>
          <p:nvSpPr>
            <p:cNvPr id="7233" name="object 661">
              <a:extLst>
                <a:ext uri="{FF2B5EF4-FFF2-40B4-BE49-F238E27FC236}">
                  <a16:creationId xmlns:a16="http://schemas.microsoft.com/office/drawing/2014/main" id="{DD059A92-06E2-42A8-A7F3-5CF2C56D2054}"/>
                </a:ext>
              </a:extLst>
            </p:cNvPr>
            <p:cNvSpPr/>
            <p:nvPr/>
          </p:nvSpPr>
          <p:spPr>
            <a:xfrm>
              <a:off x="4446993" y="8387460"/>
              <a:ext cx="30391" cy="23875"/>
            </a:xfrm>
            <a:prstGeom prst="rect">
              <a:avLst/>
            </a:prstGeom>
            <a:blipFill>
              <a:blip r:embed="rId22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234" name="object 662">
              <a:extLst>
                <a:ext uri="{FF2B5EF4-FFF2-40B4-BE49-F238E27FC236}">
                  <a16:creationId xmlns:a16="http://schemas.microsoft.com/office/drawing/2014/main" id="{1C339112-FE8A-48A1-A4DF-E521C7A578EE}"/>
                </a:ext>
              </a:extLst>
            </p:cNvPr>
            <p:cNvSpPr/>
            <p:nvPr/>
          </p:nvSpPr>
          <p:spPr>
            <a:xfrm>
              <a:off x="4447000" y="8387403"/>
              <a:ext cx="30480" cy="24130"/>
            </a:xfrm>
            <a:custGeom>
              <a:avLst/>
              <a:gdLst/>
              <a:ahLst/>
              <a:cxnLst/>
              <a:rect l="l" t="t" r="r" b="b"/>
              <a:pathLst>
                <a:path w="30479" h="24129">
                  <a:moveTo>
                    <a:pt x="30378" y="2616"/>
                  </a:moveTo>
                  <a:lnTo>
                    <a:pt x="29959" y="3047"/>
                  </a:lnTo>
                  <a:lnTo>
                    <a:pt x="29502" y="3187"/>
                  </a:lnTo>
                  <a:lnTo>
                    <a:pt x="28994" y="3467"/>
                  </a:lnTo>
                  <a:lnTo>
                    <a:pt x="28371" y="3809"/>
                  </a:lnTo>
                  <a:lnTo>
                    <a:pt x="27635" y="4279"/>
                  </a:lnTo>
                  <a:lnTo>
                    <a:pt x="27139" y="4864"/>
                  </a:lnTo>
                  <a:lnTo>
                    <a:pt x="26187" y="5981"/>
                  </a:lnTo>
                  <a:lnTo>
                    <a:pt x="25209" y="6896"/>
                  </a:lnTo>
                  <a:lnTo>
                    <a:pt x="24066" y="7848"/>
                  </a:lnTo>
                  <a:lnTo>
                    <a:pt x="22872" y="8839"/>
                  </a:lnTo>
                  <a:lnTo>
                    <a:pt x="21678" y="9867"/>
                  </a:lnTo>
                  <a:lnTo>
                    <a:pt x="20408" y="10769"/>
                  </a:lnTo>
                  <a:lnTo>
                    <a:pt x="19761" y="11226"/>
                  </a:lnTo>
                  <a:lnTo>
                    <a:pt x="18961" y="11556"/>
                  </a:lnTo>
                  <a:lnTo>
                    <a:pt x="18313" y="11988"/>
                  </a:lnTo>
                  <a:lnTo>
                    <a:pt x="17754" y="12357"/>
                  </a:lnTo>
                  <a:lnTo>
                    <a:pt x="17322" y="12953"/>
                  </a:lnTo>
                  <a:lnTo>
                    <a:pt x="16763" y="13360"/>
                  </a:lnTo>
                  <a:lnTo>
                    <a:pt x="15366" y="14389"/>
                  </a:lnTo>
                  <a:lnTo>
                    <a:pt x="13398" y="14617"/>
                  </a:lnTo>
                  <a:lnTo>
                    <a:pt x="11823" y="15239"/>
                  </a:lnTo>
                  <a:lnTo>
                    <a:pt x="10350" y="15811"/>
                  </a:lnTo>
                  <a:lnTo>
                    <a:pt x="9042" y="16827"/>
                  </a:lnTo>
                  <a:lnTo>
                    <a:pt x="7835" y="17894"/>
                  </a:lnTo>
                  <a:lnTo>
                    <a:pt x="6502" y="19062"/>
                  </a:lnTo>
                  <a:lnTo>
                    <a:pt x="5092" y="20154"/>
                  </a:lnTo>
                  <a:lnTo>
                    <a:pt x="3759" y="21247"/>
                  </a:lnTo>
                  <a:lnTo>
                    <a:pt x="3174" y="21716"/>
                  </a:lnTo>
                  <a:lnTo>
                    <a:pt x="2654" y="22199"/>
                  </a:lnTo>
                  <a:lnTo>
                    <a:pt x="2095" y="22682"/>
                  </a:lnTo>
                  <a:lnTo>
                    <a:pt x="1816" y="22910"/>
                  </a:lnTo>
                  <a:lnTo>
                    <a:pt x="812" y="23939"/>
                  </a:lnTo>
                  <a:lnTo>
                    <a:pt x="520" y="23850"/>
                  </a:lnTo>
                  <a:lnTo>
                    <a:pt x="0" y="23660"/>
                  </a:lnTo>
                  <a:lnTo>
                    <a:pt x="1155" y="20104"/>
                  </a:lnTo>
                  <a:lnTo>
                    <a:pt x="1308" y="19697"/>
                  </a:lnTo>
                  <a:lnTo>
                    <a:pt x="2095" y="17691"/>
                  </a:lnTo>
                  <a:lnTo>
                    <a:pt x="2781" y="15620"/>
                  </a:lnTo>
                  <a:lnTo>
                    <a:pt x="3619" y="13639"/>
                  </a:lnTo>
                  <a:lnTo>
                    <a:pt x="4444" y="11709"/>
                  </a:lnTo>
                  <a:lnTo>
                    <a:pt x="5740" y="10058"/>
                  </a:lnTo>
                  <a:lnTo>
                    <a:pt x="6705" y="8191"/>
                  </a:lnTo>
                  <a:lnTo>
                    <a:pt x="13893" y="838"/>
                  </a:lnTo>
                  <a:lnTo>
                    <a:pt x="14274" y="711"/>
                  </a:lnTo>
                  <a:lnTo>
                    <a:pt x="14744" y="647"/>
                  </a:lnTo>
                  <a:lnTo>
                    <a:pt x="15138" y="571"/>
                  </a:lnTo>
                  <a:lnTo>
                    <a:pt x="15519" y="507"/>
                  </a:lnTo>
                  <a:lnTo>
                    <a:pt x="15951" y="317"/>
                  </a:lnTo>
                  <a:lnTo>
                    <a:pt x="16281" y="253"/>
                  </a:lnTo>
                  <a:lnTo>
                    <a:pt x="17030" y="101"/>
                  </a:lnTo>
                  <a:lnTo>
                    <a:pt x="17957" y="0"/>
                  </a:lnTo>
                  <a:lnTo>
                    <a:pt x="18732" y="76"/>
                  </a:lnTo>
                  <a:lnTo>
                    <a:pt x="21716" y="406"/>
                  </a:lnTo>
                  <a:lnTo>
                    <a:pt x="24663" y="1333"/>
                  </a:lnTo>
                  <a:lnTo>
                    <a:pt x="27597" y="1689"/>
                  </a:lnTo>
                  <a:lnTo>
                    <a:pt x="28117" y="1752"/>
                  </a:lnTo>
                  <a:lnTo>
                    <a:pt x="28778" y="2082"/>
                  </a:lnTo>
                  <a:lnTo>
                    <a:pt x="29298" y="1943"/>
                  </a:lnTo>
                  <a:lnTo>
                    <a:pt x="30378" y="2616"/>
                  </a:lnTo>
                  <a:close/>
                </a:path>
              </a:pathLst>
            </a:custGeom>
            <a:ln w="3175">
              <a:solidFill>
                <a:srgbClr val="4C803E"/>
              </a:solidFill>
            </a:ln>
          </p:spPr>
          <p:txBody>
            <a:bodyPr wrap="square" lIns="0" tIns="0" rIns="0" bIns="0" rtlCol="0"/>
            <a:lstStyle/>
            <a:p>
              <a:endParaRPr/>
            </a:p>
          </p:txBody>
        </p:sp>
        <p:sp>
          <p:nvSpPr>
            <p:cNvPr id="7235" name="object 663">
              <a:extLst>
                <a:ext uri="{FF2B5EF4-FFF2-40B4-BE49-F238E27FC236}">
                  <a16:creationId xmlns:a16="http://schemas.microsoft.com/office/drawing/2014/main" id="{9040A795-2BE4-420A-BE18-EE776B07C7E6}"/>
                </a:ext>
              </a:extLst>
            </p:cNvPr>
            <p:cNvSpPr/>
            <p:nvPr/>
          </p:nvSpPr>
          <p:spPr>
            <a:xfrm>
              <a:off x="4455147" y="8389201"/>
              <a:ext cx="29464" cy="12001"/>
            </a:xfrm>
            <a:prstGeom prst="rect">
              <a:avLst/>
            </a:prstGeom>
            <a:blipFill>
              <a:blip r:embed="rId22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236" name="object 664">
              <a:extLst>
                <a:ext uri="{FF2B5EF4-FFF2-40B4-BE49-F238E27FC236}">
                  <a16:creationId xmlns:a16="http://schemas.microsoft.com/office/drawing/2014/main" id="{8B459330-0E38-41FE-86B2-AD05780C5D33}"/>
                </a:ext>
              </a:extLst>
            </p:cNvPr>
            <p:cNvSpPr/>
            <p:nvPr/>
          </p:nvSpPr>
          <p:spPr>
            <a:xfrm>
              <a:off x="4455077" y="8387679"/>
              <a:ext cx="29845" cy="13970"/>
            </a:xfrm>
            <a:custGeom>
              <a:avLst/>
              <a:gdLst/>
              <a:ahLst/>
              <a:cxnLst/>
              <a:rect l="l" t="t" r="r" b="b"/>
              <a:pathLst>
                <a:path w="29845" h="13970">
                  <a:moveTo>
                    <a:pt x="0" y="13576"/>
                  </a:moveTo>
                  <a:lnTo>
                    <a:pt x="8763" y="6870"/>
                  </a:lnTo>
                  <a:lnTo>
                    <a:pt x="16751" y="4051"/>
                  </a:lnTo>
                  <a:lnTo>
                    <a:pt x="28232" y="0"/>
                  </a:lnTo>
                  <a:lnTo>
                    <a:pt x="28079" y="5575"/>
                  </a:lnTo>
                  <a:lnTo>
                    <a:pt x="28803" y="5410"/>
                  </a:lnTo>
                  <a:lnTo>
                    <a:pt x="29527" y="5232"/>
                  </a:lnTo>
                  <a:lnTo>
                    <a:pt x="28460" y="3657"/>
                  </a:lnTo>
                  <a:lnTo>
                    <a:pt x="28105" y="3365"/>
                  </a:lnTo>
                  <a:lnTo>
                    <a:pt x="27749" y="3060"/>
                  </a:lnTo>
                  <a:lnTo>
                    <a:pt x="26581" y="228"/>
                  </a:lnTo>
                  <a:lnTo>
                    <a:pt x="18173" y="2908"/>
                  </a:lnTo>
                  <a:lnTo>
                    <a:pt x="8445" y="6007"/>
                  </a:lnTo>
                  <a:lnTo>
                    <a:pt x="0" y="13576"/>
                  </a:lnTo>
                  <a:close/>
                </a:path>
              </a:pathLst>
            </a:custGeom>
            <a:ln w="3175">
              <a:solidFill>
                <a:srgbClr val="4C803E"/>
              </a:solidFill>
            </a:ln>
          </p:spPr>
          <p:txBody>
            <a:bodyPr wrap="square" lIns="0" tIns="0" rIns="0" bIns="0" rtlCol="0"/>
            <a:lstStyle/>
            <a:p>
              <a:endParaRPr/>
            </a:p>
          </p:txBody>
        </p:sp>
        <p:sp>
          <p:nvSpPr>
            <p:cNvPr id="7237" name="object 665">
              <a:extLst>
                <a:ext uri="{FF2B5EF4-FFF2-40B4-BE49-F238E27FC236}">
                  <a16:creationId xmlns:a16="http://schemas.microsoft.com/office/drawing/2014/main" id="{6E06B921-DE3C-4BBE-BACB-441403EADA55}"/>
                </a:ext>
              </a:extLst>
            </p:cNvPr>
            <p:cNvSpPr/>
            <p:nvPr/>
          </p:nvSpPr>
          <p:spPr>
            <a:xfrm>
              <a:off x="4462462" y="8370747"/>
              <a:ext cx="23837" cy="10667"/>
            </a:xfrm>
            <a:prstGeom prst="rect">
              <a:avLst/>
            </a:prstGeom>
            <a:blipFill>
              <a:blip r:embed="rId22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238" name="object 666">
              <a:extLst>
                <a:ext uri="{FF2B5EF4-FFF2-40B4-BE49-F238E27FC236}">
                  <a16:creationId xmlns:a16="http://schemas.microsoft.com/office/drawing/2014/main" id="{41091D72-4209-459D-8468-8DF78C8CCB8C}"/>
                </a:ext>
              </a:extLst>
            </p:cNvPr>
            <p:cNvSpPr/>
            <p:nvPr/>
          </p:nvSpPr>
          <p:spPr>
            <a:xfrm>
              <a:off x="4462465" y="8370690"/>
              <a:ext cx="24130" cy="10795"/>
            </a:xfrm>
            <a:custGeom>
              <a:avLst/>
              <a:gdLst/>
              <a:ahLst/>
              <a:cxnLst/>
              <a:rect l="l" t="t" r="r" b="b"/>
              <a:pathLst>
                <a:path w="24129" h="10795">
                  <a:moveTo>
                    <a:pt x="0" y="6502"/>
                  </a:moveTo>
                  <a:lnTo>
                    <a:pt x="342" y="6146"/>
                  </a:lnTo>
                  <a:lnTo>
                    <a:pt x="825" y="5880"/>
                  </a:lnTo>
                  <a:lnTo>
                    <a:pt x="1219" y="5600"/>
                  </a:lnTo>
                  <a:lnTo>
                    <a:pt x="1841" y="5118"/>
                  </a:lnTo>
                  <a:lnTo>
                    <a:pt x="2400" y="4597"/>
                  </a:lnTo>
                  <a:lnTo>
                    <a:pt x="3022" y="4114"/>
                  </a:lnTo>
                  <a:lnTo>
                    <a:pt x="4076" y="3314"/>
                  </a:lnTo>
                  <a:lnTo>
                    <a:pt x="5003" y="2247"/>
                  </a:lnTo>
                  <a:lnTo>
                    <a:pt x="6184" y="1701"/>
                  </a:lnTo>
                  <a:lnTo>
                    <a:pt x="6781" y="1422"/>
                  </a:lnTo>
                  <a:lnTo>
                    <a:pt x="7277" y="1358"/>
                  </a:lnTo>
                  <a:lnTo>
                    <a:pt x="7899" y="1244"/>
                  </a:lnTo>
                  <a:lnTo>
                    <a:pt x="8445" y="1155"/>
                  </a:lnTo>
                  <a:lnTo>
                    <a:pt x="8890" y="939"/>
                  </a:lnTo>
                  <a:lnTo>
                    <a:pt x="9410" y="736"/>
                  </a:lnTo>
                  <a:lnTo>
                    <a:pt x="9918" y="546"/>
                  </a:lnTo>
                  <a:lnTo>
                    <a:pt x="10464" y="368"/>
                  </a:lnTo>
                  <a:lnTo>
                    <a:pt x="10985" y="228"/>
                  </a:lnTo>
                  <a:lnTo>
                    <a:pt x="11811" y="0"/>
                  </a:lnTo>
                  <a:lnTo>
                    <a:pt x="12560" y="76"/>
                  </a:lnTo>
                  <a:lnTo>
                    <a:pt x="13385" y="101"/>
                  </a:lnTo>
                  <a:lnTo>
                    <a:pt x="14071" y="114"/>
                  </a:lnTo>
                  <a:lnTo>
                    <a:pt x="14757" y="126"/>
                  </a:lnTo>
                  <a:lnTo>
                    <a:pt x="15455" y="88"/>
                  </a:lnTo>
                  <a:lnTo>
                    <a:pt x="16383" y="50"/>
                  </a:lnTo>
                  <a:lnTo>
                    <a:pt x="16891" y="444"/>
                  </a:lnTo>
                  <a:lnTo>
                    <a:pt x="17627" y="838"/>
                  </a:lnTo>
                  <a:lnTo>
                    <a:pt x="19938" y="2806"/>
                  </a:lnTo>
                  <a:lnTo>
                    <a:pt x="20320" y="3352"/>
                  </a:lnTo>
                  <a:lnTo>
                    <a:pt x="20650" y="3784"/>
                  </a:lnTo>
                  <a:lnTo>
                    <a:pt x="21018" y="4190"/>
                  </a:lnTo>
                  <a:lnTo>
                    <a:pt x="21323" y="4648"/>
                  </a:lnTo>
                  <a:lnTo>
                    <a:pt x="21526" y="4978"/>
                  </a:lnTo>
                  <a:lnTo>
                    <a:pt x="21628" y="5460"/>
                  </a:lnTo>
                  <a:lnTo>
                    <a:pt x="21818" y="5841"/>
                  </a:lnTo>
                  <a:lnTo>
                    <a:pt x="22186" y="6591"/>
                  </a:lnTo>
                  <a:lnTo>
                    <a:pt x="22504" y="7404"/>
                  </a:lnTo>
                  <a:lnTo>
                    <a:pt x="22936" y="8140"/>
                  </a:lnTo>
                  <a:lnTo>
                    <a:pt x="23215" y="8635"/>
                  </a:lnTo>
                  <a:lnTo>
                    <a:pt x="23317" y="9016"/>
                  </a:lnTo>
                  <a:lnTo>
                    <a:pt x="23444" y="9601"/>
                  </a:lnTo>
                  <a:lnTo>
                    <a:pt x="23533" y="9982"/>
                  </a:lnTo>
                  <a:lnTo>
                    <a:pt x="23837" y="10286"/>
                  </a:lnTo>
                  <a:lnTo>
                    <a:pt x="23812" y="10718"/>
                  </a:lnTo>
                  <a:lnTo>
                    <a:pt x="23012" y="10401"/>
                  </a:lnTo>
                  <a:lnTo>
                    <a:pt x="22529" y="9563"/>
                  </a:lnTo>
                  <a:lnTo>
                    <a:pt x="21704" y="9347"/>
                  </a:lnTo>
                  <a:lnTo>
                    <a:pt x="21297" y="9245"/>
                  </a:lnTo>
                  <a:lnTo>
                    <a:pt x="20866" y="9359"/>
                  </a:lnTo>
                  <a:lnTo>
                    <a:pt x="20459" y="9296"/>
                  </a:lnTo>
                  <a:lnTo>
                    <a:pt x="20002" y="9232"/>
                  </a:lnTo>
                  <a:lnTo>
                    <a:pt x="19583" y="9131"/>
                  </a:lnTo>
                  <a:lnTo>
                    <a:pt x="19138" y="9004"/>
                  </a:lnTo>
                  <a:lnTo>
                    <a:pt x="18173" y="8737"/>
                  </a:lnTo>
                  <a:lnTo>
                    <a:pt x="17157" y="8648"/>
                  </a:lnTo>
                  <a:lnTo>
                    <a:pt x="16179" y="8508"/>
                  </a:lnTo>
                  <a:lnTo>
                    <a:pt x="14986" y="8318"/>
                  </a:lnTo>
                  <a:lnTo>
                    <a:pt x="13792" y="8026"/>
                  </a:lnTo>
                  <a:lnTo>
                    <a:pt x="12585" y="7823"/>
                  </a:lnTo>
                  <a:lnTo>
                    <a:pt x="11531" y="7645"/>
                  </a:lnTo>
                  <a:lnTo>
                    <a:pt x="10528" y="7518"/>
                  </a:lnTo>
                  <a:lnTo>
                    <a:pt x="9601" y="7048"/>
                  </a:lnTo>
                  <a:lnTo>
                    <a:pt x="8712" y="6603"/>
                  </a:lnTo>
                  <a:lnTo>
                    <a:pt x="7747" y="6210"/>
                  </a:lnTo>
                  <a:lnTo>
                    <a:pt x="6680" y="6311"/>
                  </a:lnTo>
                  <a:lnTo>
                    <a:pt x="5676" y="6388"/>
                  </a:lnTo>
                  <a:lnTo>
                    <a:pt x="4724" y="6489"/>
                  </a:lnTo>
                  <a:lnTo>
                    <a:pt x="3759" y="6426"/>
                  </a:lnTo>
                  <a:lnTo>
                    <a:pt x="3251" y="6388"/>
                  </a:lnTo>
                  <a:lnTo>
                    <a:pt x="2870" y="6083"/>
                  </a:lnTo>
                  <a:lnTo>
                    <a:pt x="2374" y="6070"/>
                  </a:lnTo>
                  <a:lnTo>
                    <a:pt x="2133" y="6057"/>
                  </a:lnTo>
                  <a:lnTo>
                    <a:pt x="1028" y="6362"/>
                  </a:lnTo>
                  <a:lnTo>
                    <a:pt x="12" y="6502"/>
                  </a:lnTo>
                  <a:close/>
                </a:path>
              </a:pathLst>
            </a:custGeom>
            <a:ln w="3175">
              <a:solidFill>
                <a:srgbClr val="4C803E"/>
              </a:solidFill>
            </a:ln>
          </p:spPr>
          <p:txBody>
            <a:bodyPr wrap="square" lIns="0" tIns="0" rIns="0" bIns="0" rtlCol="0"/>
            <a:lstStyle/>
            <a:p>
              <a:endParaRPr/>
            </a:p>
          </p:txBody>
        </p:sp>
        <p:sp>
          <p:nvSpPr>
            <p:cNvPr id="7239" name="object 667">
              <a:extLst>
                <a:ext uri="{FF2B5EF4-FFF2-40B4-BE49-F238E27FC236}">
                  <a16:creationId xmlns:a16="http://schemas.microsoft.com/office/drawing/2014/main" id="{BF5E8972-1D41-4508-8325-6FE1CF8C2624}"/>
                </a:ext>
              </a:extLst>
            </p:cNvPr>
            <p:cNvSpPr/>
            <p:nvPr/>
          </p:nvSpPr>
          <p:spPr>
            <a:xfrm>
              <a:off x="4465193" y="8375065"/>
              <a:ext cx="22390" cy="10668"/>
            </a:xfrm>
            <a:prstGeom prst="rect">
              <a:avLst/>
            </a:prstGeom>
            <a:blipFill>
              <a:blip r:embed="rId22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240" name="object 668">
              <a:extLst>
                <a:ext uri="{FF2B5EF4-FFF2-40B4-BE49-F238E27FC236}">
                  <a16:creationId xmlns:a16="http://schemas.microsoft.com/office/drawing/2014/main" id="{97EBE3E2-84F9-4516-94BC-DC17AC991A6F}"/>
                </a:ext>
              </a:extLst>
            </p:cNvPr>
            <p:cNvSpPr/>
            <p:nvPr/>
          </p:nvSpPr>
          <p:spPr>
            <a:xfrm>
              <a:off x="4465190" y="8374967"/>
              <a:ext cx="22860" cy="10795"/>
            </a:xfrm>
            <a:custGeom>
              <a:avLst/>
              <a:gdLst/>
              <a:ahLst/>
              <a:cxnLst/>
              <a:rect l="l" t="t" r="r" b="b"/>
              <a:pathLst>
                <a:path w="22860" h="10795">
                  <a:moveTo>
                    <a:pt x="0" y="1143"/>
                  </a:moveTo>
                  <a:lnTo>
                    <a:pt x="6311" y="0"/>
                  </a:lnTo>
                  <a:lnTo>
                    <a:pt x="7620" y="203"/>
                  </a:lnTo>
                  <a:lnTo>
                    <a:pt x="8280" y="304"/>
                  </a:lnTo>
                  <a:lnTo>
                    <a:pt x="9042" y="330"/>
                  </a:lnTo>
                  <a:lnTo>
                    <a:pt x="9652" y="533"/>
                  </a:lnTo>
                  <a:lnTo>
                    <a:pt x="10541" y="812"/>
                  </a:lnTo>
                  <a:lnTo>
                    <a:pt x="11328" y="1054"/>
                  </a:lnTo>
                  <a:lnTo>
                    <a:pt x="12230" y="1257"/>
                  </a:lnTo>
                  <a:lnTo>
                    <a:pt x="13423" y="1511"/>
                  </a:lnTo>
                  <a:lnTo>
                    <a:pt x="14630" y="2070"/>
                  </a:lnTo>
                  <a:lnTo>
                    <a:pt x="15697" y="2514"/>
                  </a:lnTo>
                  <a:lnTo>
                    <a:pt x="16687" y="2946"/>
                  </a:lnTo>
                  <a:lnTo>
                    <a:pt x="17487" y="3606"/>
                  </a:lnTo>
                  <a:lnTo>
                    <a:pt x="18402" y="4114"/>
                  </a:lnTo>
                  <a:lnTo>
                    <a:pt x="21945" y="7721"/>
                  </a:lnTo>
                  <a:lnTo>
                    <a:pt x="22047" y="8102"/>
                  </a:lnTo>
                  <a:lnTo>
                    <a:pt x="22390" y="10033"/>
                  </a:lnTo>
                  <a:lnTo>
                    <a:pt x="22009" y="10464"/>
                  </a:lnTo>
                  <a:lnTo>
                    <a:pt x="21882" y="10604"/>
                  </a:lnTo>
                  <a:lnTo>
                    <a:pt x="21361" y="10642"/>
                  </a:lnTo>
                  <a:lnTo>
                    <a:pt x="21170" y="10769"/>
                  </a:lnTo>
                  <a:lnTo>
                    <a:pt x="21005" y="10363"/>
                  </a:lnTo>
                  <a:lnTo>
                    <a:pt x="21501" y="9855"/>
                  </a:lnTo>
                  <a:lnTo>
                    <a:pt x="21463" y="9486"/>
                  </a:lnTo>
                  <a:lnTo>
                    <a:pt x="21678" y="8267"/>
                  </a:lnTo>
                  <a:lnTo>
                    <a:pt x="21209" y="7353"/>
                  </a:lnTo>
                  <a:lnTo>
                    <a:pt x="20739" y="6438"/>
                  </a:lnTo>
                  <a:lnTo>
                    <a:pt x="6159" y="190"/>
                  </a:lnTo>
                  <a:lnTo>
                    <a:pt x="0" y="1143"/>
                  </a:lnTo>
                  <a:close/>
                </a:path>
              </a:pathLst>
            </a:custGeom>
            <a:ln w="3175">
              <a:solidFill>
                <a:srgbClr val="4C803E"/>
              </a:solidFill>
            </a:ln>
          </p:spPr>
          <p:txBody>
            <a:bodyPr wrap="square" lIns="0" tIns="0" rIns="0" bIns="0" rtlCol="0"/>
            <a:lstStyle/>
            <a:p>
              <a:endParaRPr/>
            </a:p>
          </p:txBody>
        </p:sp>
        <p:sp>
          <p:nvSpPr>
            <p:cNvPr id="7241" name="object 669">
              <a:extLst>
                <a:ext uri="{FF2B5EF4-FFF2-40B4-BE49-F238E27FC236}">
                  <a16:creationId xmlns:a16="http://schemas.microsoft.com/office/drawing/2014/main" id="{ACEA39D6-D40A-42C4-A30C-772EE86C64BC}"/>
                </a:ext>
              </a:extLst>
            </p:cNvPr>
            <p:cNvSpPr/>
            <p:nvPr/>
          </p:nvSpPr>
          <p:spPr>
            <a:xfrm>
              <a:off x="4487235" y="8373212"/>
              <a:ext cx="4374" cy="13309"/>
            </a:xfrm>
            <a:prstGeom prst="rect">
              <a:avLst/>
            </a:prstGeom>
            <a:blipFill>
              <a:blip r:embed="rId125" cstate="print"/>
              <a:stretch>
                <a:fillRect/>
              </a:stretch>
            </a:blipFill>
          </p:spPr>
          <p:txBody>
            <a:bodyPr wrap="square" lIns="0" tIns="0" rIns="0" bIns="0" rtlCol="0"/>
            <a:lstStyle/>
            <a:p>
              <a:endParaRPr/>
            </a:p>
          </p:txBody>
        </p:sp>
        <p:sp>
          <p:nvSpPr>
            <p:cNvPr id="7242" name="object 670">
              <a:extLst>
                <a:ext uri="{FF2B5EF4-FFF2-40B4-BE49-F238E27FC236}">
                  <a16:creationId xmlns:a16="http://schemas.microsoft.com/office/drawing/2014/main" id="{BDDDA8AB-B6DF-4A84-B039-0BE74E85B32B}"/>
                </a:ext>
              </a:extLst>
            </p:cNvPr>
            <p:cNvSpPr/>
            <p:nvPr/>
          </p:nvSpPr>
          <p:spPr>
            <a:xfrm>
              <a:off x="4487150" y="8373211"/>
              <a:ext cx="5080" cy="13335"/>
            </a:xfrm>
            <a:custGeom>
              <a:avLst/>
              <a:gdLst/>
              <a:ahLst/>
              <a:cxnLst/>
              <a:rect l="l" t="t" r="r" b="b"/>
              <a:pathLst>
                <a:path w="5079" h="13334">
                  <a:moveTo>
                    <a:pt x="1638" y="12712"/>
                  </a:moveTo>
                  <a:lnTo>
                    <a:pt x="1562" y="12877"/>
                  </a:lnTo>
                  <a:lnTo>
                    <a:pt x="1968" y="11455"/>
                  </a:lnTo>
                  <a:lnTo>
                    <a:pt x="1155" y="10185"/>
                  </a:lnTo>
                  <a:lnTo>
                    <a:pt x="1714" y="8699"/>
                  </a:lnTo>
                  <a:lnTo>
                    <a:pt x="2044" y="7835"/>
                  </a:lnTo>
                  <a:lnTo>
                    <a:pt x="2667" y="7061"/>
                  </a:lnTo>
                  <a:lnTo>
                    <a:pt x="3213" y="6286"/>
                  </a:lnTo>
                  <a:lnTo>
                    <a:pt x="3606" y="5702"/>
                  </a:lnTo>
                  <a:lnTo>
                    <a:pt x="4495" y="4826"/>
                  </a:lnTo>
                  <a:lnTo>
                    <a:pt x="4457" y="4102"/>
                  </a:lnTo>
                  <a:lnTo>
                    <a:pt x="3924" y="4013"/>
                  </a:lnTo>
                  <a:lnTo>
                    <a:pt x="2616" y="5765"/>
                  </a:lnTo>
                  <a:lnTo>
                    <a:pt x="2235" y="6223"/>
                  </a:lnTo>
                  <a:lnTo>
                    <a:pt x="1638" y="6934"/>
                  </a:lnTo>
                  <a:lnTo>
                    <a:pt x="1943" y="8255"/>
                  </a:lnTo>
                  <a:lnTo>
                    <a:pt x="1270" y="8775"/>
                  </a:lnTo>
                  <a:lnTo>
                    <a:pt x="1028" y="8674"/>
                  </a:lnTo>
                  <a:lnTo>
                    <a:pt x="800" y="8509"/>
                  </a:lnTo>
                  <a:lnTo>
                    <a:pt x="622" y="8331"/>
                  </a:lnTo>
                  <a:lnTo>
                    <a:pt x="723" y="7962"/>
                  </a:lnTo>
                  <a:lnTo>
                    <a:pt x="698" y="7632"/>
                  </a:lnTo>
                  <a:lnTo>
                    <a:pt x="774" y="7251"/>
                  </a:lnTo>
                  <a:lnTo>
                    <a:pt x="889" y="6692"/>
                  </a:lnTo>
                  <a:lnTo>
                    <a:pt x="1155" y="6362"/>
                  </a:lnTo>
                  <a:lnTo>
                    <a:pt x="1422" y="5867"/>
                  </a:lnTo>
                  <a:lnTo>
                    <a:pt x="1651" y="5422"/>
                  </a:lnTo>
                  <a:lnTo>
                    <a:pt x="1778" y="4914"/>
                  </a:lnTo>
                  <a:lnTo>
                    <a:pt x="2032" y="4457"/>
                  </a:lnTo>
                  <a:lnTo>
                    <a:pt x="2273" y="4025"/>
                  </a:lnTo>
                  <a:lnTo>
                    <a:pt x="2667" y="3759"/>
                  </a:lnTo>
                  <a:lnTo>
                    <a:pt x="2514" y="3213"/>
                  </a:lnTo>
                  <a:lnTo>
                    <a:pt x="2159" y="3543"/>
                  </a:lnTo>
                  <a:lnTo>
                    <a:pt x="1981" y="4025"/>
                  </a:lnTo>
                  <a:lnTo>
                    <a:pt x="1638" y="4368"/>
                  </a:lnTo>
                  <a:lnTo>
                    <a:pt x="1397" y="3822"/>
                  </a:lnTo>
                  <a:lnTo>
                    <a:pt x="2108" y="2781"/>
                  </a:lnTo>
                  <a:lnTo>
                    <a:pt x="2159" y="2108"/>
                  </a:lnTo>
                  <a:lnTo>
                    <a:pt x="2235" y="1371"/>
                  </a:lnTo>
                  <a:lnTo>
                    <a:pt x="2222" y="723"/>
                  </a:lnTo>
                  <a:lnTo>
                    <a:pt x="2235" y="0"/>
                  </a:lnTo>
                  <a:lnTo>
                    <a:pt x="1689" y="1117"/>
                  </a:lnTo>
                  <a:lnTo>
                    <a:pt x="1079" y="2438"/>
                  </a:lnTo>
                  <a:lnTo>
                    <a:pt x="787" y="3606"/>
                  </a:lnTo>
                  <a:lnTo>
                    <a:pt x="546" y="4559"/>
                  </a:lnTo>
                  <a:lnTo>
                    <a:pt x="520" y="5549"/>
                  </a:lnTo>
                  <a:lnTo>
                    <a:pt x="279" y="6502"/>
                  </a:lnTo>
                  <a:lnTo>
                    <a:pt x="0" y="7581"/>
                  </a:lnTo>
                  <a:lnTo>
                    <a:pt x="25" y="8470"/>
                  </a:lnTo>
                  <a:lnTo>
                    <a:pt x="266" y="9486"/>
                  </a:lnTo>
                  <a:lnTo>
                    <a:pt x="444" y="10274"/>
                  </a:lnTo>
                  <a:lnTo>
                    <a:pt x="901" y="11709"/>
                  </a:lnTo>
                  <a:lnTo>
                    <a:pt x="673" y="12407"/>
                  </a:lnTo>
                  <a:lnTo>
                    <a:pt x="850" y="12712"/>
                  </a:lnTo>
                  <a:lnTo>
                    <a:pt x="939" y="13195"/>
                  </a:lnTo>
                  <a:lnTo>
                    <a:pt x="1206" y="13309"/>
                  </a:lnTo>
                  <a:lnTo>
                    <a:pt x="1028" y="13309"/>
                  </a:lnTo>
                  <a:lnTo>
                    <a:pt x="1625" y="12725"/>
                  </a:lnTo>
                  <a:close/>
                </a:path>
              </a:pathLst>
            </a:custGeom>
            <a:ln w="3175">
              <a:solidFill>
                <a:srgbClr val="4C803E"/>
              </a:solidFill>
            </a:ln>
          </p:spPr>
          <p:txBody>
            <a:bodyPr wrap="square" lIns="0" tIns="0" rIns="0" bIns="0" rtlCol="0"/>
            <a:lstStyle/>
            <a:p>
              <a:endParaRPr/>
            </a:p>
          </p:txBody>
        </p:sp>
        <p:sp>
          <p:nvSpPr>
            <p:cNvPr id="7243" name="object 671">
              <a:extLst>
                <a:ext uri="{FF2B5EF4-FFF2-40B4-BE49-F238E27FC236}">
                  <a16:creationId xmlns:a16="http://schemas.microsoft.com/office/drawing/2014/main" id="{BF472CDB-15AC-46CD-ACC6-926C07551240}"/>
                </a:ext>
              </a:extLst>
            </p:cNvPr>
            <p:cNvSpPr/>
            <p:nvPr/>
          </p:nvSpPr>
          <p:spPr>
            <a:xfrm>
              <a:off x="4483467" y="8361400"/>
              <a:ext cx="29832" cy="23164"/>
            </a:xfrm>
            <a:prstGeom prst="rect">
              <a:avLst/>
            </a:prstGeom>
            <a:blipFill>
              <a:blip r:embed="rId22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244" name="object 672">
              <a:extLst>
                <a:ext uri="{FF2B5EF4-FFF2-40B4-BE49-F238E27FC236}">
                  <a16:creationId xmlns:a16="http://schemas.microsoft.com/office/drawing/2014/main" id="{491A27A1-5BBD-40F1-A56F-53FA57CBBBC0}"/>
                </a:ext>
              </a:extLst>
            </p:cNvPr>
            <p:cNvSpPr/>
            <p:nvPr/>
          </p:nvSpPr>
          <p:spPr>
            <a:xfrm>
              <a:off x="4483475" y="8361137"/>
              <a:ext cx="29845" cy="23495"/>
            </a:xfrm>
            <a:custGeom>
              <a:avLst/>
              <a:gdLst/>
              <a:ahLst/>
              <a:cxnLst/>
              <a:rect l="l" t="t" r="r" b="b"/>
              <a:pathLst>
                <a:path w="29845" h="23495">
                  <a:moveTo>
                    <a:pt x="27343" y="9042"/>
                  </a:moveTo>
                  <a:lnTo>
                    <a:pt x="29819" y="12141"/>
                  </a:lnTo>
                  <a:lnTo>
                    <a:pt x="27762" y="12763"/>
                  </a:lnTo>
                  <a:lnTo>
                    <a:pt x="25527" y="13449"/>
                  </a:lnTo>
                  <a:lnTo>
                    <a:pt x="26847" y="15481"/>
                  </a:lnTo>
                  <a:lnTo>
                    <a:pt x="26644" y="15506"/>
                  </a:lnTo>
                  <a:lnTo>
                    <a:pt x="26352" y="17170"/>
                  </a:lnTo>
                  <a:lnTo>
                    <a:pt x="26073" y="18821"/>
                  </a:lnTo>
                  <a:lnTo>
                    <a:pt x="25133" y="18592"/>
                  </a:lnTo>
                  <a:lnTo>
                    <a:pt x="24422" y="19570"/>
                  </a:lnTo>
                  <a:lnTo>
                    <a:pt x="24130" y="19989"/>
                  </a:lnTo>
                  <a:lnTo>
                    <a:pt x="24701" y="21132"/>
                  </a:lnTo>
                  <a:lnTo>
                    <a:pt x="24244" y="21399"/>
                  </a:lnTo>
                  <a:lnTo>
                    <a:pt x="23533" y="21831"/>
                  </a:lnTo>
                  <a:lnTo>
                    <a:pt x="22466" y="20840"/>
                  </a:lnTo>
                  <a:lnTo>
                    <a:pt x="21856" y="21145"/>
                  </a:lnTo>
                  <a:lnTo>
                    <a:pt x="20523" y="21793"/>
                  </a:lnTo>
                  <a:lnTo>
                    <a:pt x="20980" y="22390"/>
                  </a:lnTo>
                  <a:lnTo>
                    <a:pt x="19989" y="23431"/>
                  </a:lnTo>
                  <a:lnTo>
                    <a:pt x="18986" y="22097"/>
                  </a:lnTo>
                  <a:lnTo>
                    <a:pt x="18415" y="20650"/>
                  </a:lnTo>
                  <a:lnTo>
                    <a:pt x="16484" y="19913"/>
                  </a:lnTo>
                  <a:lnTo>
                    <a:pt x="16103" y="20497"/>
                  </a:lnTo>
                  <a:lnTo>
                    <a:pt x="15570" y="20777"/>
                  </a:lnTo>
                  <a:lnTo>
                    <a:pt x="15697" y="21678"/>
                  </a:lnTo>
                  <a:lnTo>
                    <a:pt x="14249" y="21069"/>
                  </a:lnTo>
                  <a:lnTo>
                    <a:pt x="14503" y="20243"/>
                  </a:lnTo>
                  <a:lnTo>
                    <a:pt x="13385" y="19418"/>
                  </a:lnTo>
                  <a:lnTo>
                    <a:pt x="11760" y="18211"/>
                  </a:lnTo>
                  <a:lnTo>
                    <a:pt x="12585" y="18719"/>
                  </a:lnTo>
                  <a:lnTo>
                    <a:pt x="10325" y="18745"/>
                  </a:lnTo>
                  <a:lnTo>
                    <a:pt x="8966" y="18770"/>
                  </a:lnTo>
                  <a:lnTo>
                    <a:pt x="7823" y="19126"/>
                  </a:lnTo>
                  <a:lnTo>
                    <a:pt x="6311" y="17881"/>
                  </a:lnTo>
                  <a:lnTo>
                    <a:pt x="4267" y="16205"/>
                  </a:lnTo>
                  <a:lnTo>
                    <a:pt x="5753" y="16306"/>
                  </a:lnTo>
                  <a:lnTo>
                    <a:pt x="5143" y="14528"/>
                  </a:lnTo>
                  <a:lnTo>
                    <a:pt x="4330" y="12141"/>
                  </a:lnTo>
                  <a:lnTo>
                    <a:pt x="1752" y="10883"/>
                  </a:lnTo>
                  <a:lnTo>
                    <a:pt x="774" y="8267"/>
                  </a:lnTo>
                  <a:lnTo>
                    <a:pt x="0" y="6172"/>
                  </a:lnTo>
                  <a:lnTo>
                    <a:pt x="12" y="4406"/>
                  </a:lnTo>
                  <a:lnTo>
                    <a:pt x="2108" y="3784"/>
                  </a:lnTo>
                  <a:lnTo>
                    <a:pt x="2921" y="3555"/>
                  </a:lnTo>
                  <a:lnTo>
                    <a:pt x="3975" y="3987"/>
                  </a:lnTo>
                  <a:lnTo>
                    <a:pt x="4711" y="3594"/>
                  </a:lnTo>
                  <a:lnTo>
                    <a:pt x="5600" y="3098"/>
                  </a:lnTo>
                  <a:lnTo>
                    <a:pt x="5638" y="1574"/>
                  </a:lnTo>
                  <a:lnTo>
                    <a:pt x="6438" y="965"/>
                  </a:lnTo>
                  <a:lnTo>
                    <a:pt x="7747" y="0"/>
                  </a:lnTo>
                  <a:lnTo>
                    <a:pt x="10083" y="241"/>
                  </a:lnTo>
                  <a:lnTo>
                    <a:pt x="12065" y="457"/>
                  </a:lnTo>
                  <a:lnTo>
                    <a:pt x="13703" y="634"/>
                  </a:lnTo>
                  <a:lnTo>
                    <a:pt x="14439" y="609"/>
                  </a:lnTo>
                  <a:lnTo>
                    <a:pt x="15798" y="482"/>
                  </a:lnTo>
                  <a:lnTo>
                    <a:pt x="17360" y="342"/>
                  </a:lnTo>
                  <a:lnTo>
                    <a:pt x="17665" y="292"/>
                  </a:lnTo>
                  <a:lnTo>
                    <a:pt x="19481" y="977"/>
                  </a:lnTo>
                  <a:lnTo>
                    <a:pt x="21628" y="1777"/>
                  </a:lnTo>
                  <a:lnTo>
                    <a:pt x="25577" y="4203"/>
                  </a:lnTo>
                  <a:lnTo>
                    <a:pt x="24650" y="6553"/>
                  </a:lnTo>
                  <a:lnTo>
                    <a:pt x="27343" y="9042"/>
                  </a:lnTo>
                  <a:close/>
                </a:path>
              </a:pathLst>
            </a:custGeom>
            <a:ln w="3175">
              <a:solidFill>
                <a:srgbClr val="7B634B"/>
              </a:solidFill>
            </a:ln>
          </p:spPr>
          <p:txBody>
            <a:bodyPr wrap="square" lIns="0" tIns="0" rIns="0" bIns="0" rtlCol="0"/>
            <a:lstStyle/>
            <a:p>
              <a:endParaRPr/>
            </a:p>
          </p:txBody>
        </p:sp>
        <p:sp>
          <p:nvSpPr>
            <p:cNvPr id="7245" name="object 673">
              <a:extLst>
                <a:ext uri="{FF2B5EF4-FFF2-40B4-BE49-F238E27FC236}">
                  <a16:creationId xmlns:a16="http://schemas.microsoft.com/office/drawing/2014/main" id="{15138392-80CB-4560-8FA4-AAF8C755DB4A}"/>
                </a:ext>
              </a:extLst>
            </p:cNvPr>
            <p:cNvSpPr/>
            <p:nvPr/>
          </p:nvSpPr>
          <p:spPr>
            <a:xfrm>
              <a:off x="4489170" y="8376792"/>
              <a:ext cx="8343" cy="7950"/>
            </a:xfrm>
            <a:prstGeom prst="rect">
              <a:avLst/>
            </a:prstGeom>
            <a:blipFill>
              <a:blip r:embed="rId157" cstate="print"/>
              <a:stretch>
                <a:fillRect/>
              </a:stretch>
            </a:blipFill>
          </p:spPr>
          <p:txBody>
            <a:bodyPr wrap="square" lIns="0" tIns="0" rIns="0" bIns="0" rtlCol="0"/>
            <a:lstStyle/>
            <a:p>
              <a:endParaRPr/>
            </a:p>
          </p:txBody>
        </p:sp>
        <p:sp>
          <p:nvSpPr>
            <p:cNvPr id="7246" name="object 674">
              <a:extLst>
                <a:ext uri="{FF2B5EF4-FFF2-40B4-BE49-F238E27FC236}">
                  <a16:creationId xmlns:a16="http://schemas.microsoft.com/office/drawing/2014/main" id="{FACB83BF-5DBB-4A62-9555-ECDC57571509}"/>
                </a:ext>
              </a:extLst>
            </p:cNvPr>
            <p:cNvSpPr/>
            <p:nvPr/>
          </p:nvSpPr>
          <p:spPr>
            <a:xfrm>
              <a:off x="4489165" y="8376804"/>
              <a:ext cx="8890" cy="8255"/>
            </a:xfrm>
            <a:custGeom>
              <a:avLst/>
              <a:gdLst/>
              <a:ahLst/>
              <a:cxnLst/>
              <a:rect l="l" t="t" r="r" b="b"/>
              <a:pathLst>
                <a:path w="8889" h="8254">
                  <a:moveTo>
                    <a:pt x="6527" y="7607"/>
                  </a:moveTo>
                  <a:lnTo>
                    <a:pt x="6350" y="7746"/>
                  </a:lnTo>
                  <a:lnTo>
                    <a:pt x="6223" y="7759"/>
                  </a:lnTo>
                  <a:lnTo>
                    <a:pt x="6070" y="7899"/>
                  </a:lnTo>
                  <a:lnTo>
                    <a:pt x="6578" y="7823"/>
                  </a:lnTo>
                  <a:lnTo>
                    <a:pt x="7607" y="6667"/>
                  </a:lnTo>
                  <a:lnTo>
                    <a:pt x="7874" y="6032"/>
                  </a:lnTo>
                  <a:lnTo>
                    <a:pt x="7620" y="5918"/>
                  </a:lnTo>
                  <a:lnTo>
                    <a:pt x="7378" y="5537"/>
                  </a:lnTo>
                  <a:lnTo>
                    <a:pt x="7112" y="5422"/>
                  </a:lnTo>
                  <a:lnTo>
                    <a:pt x="7467" y="4749"/>
                  </a:lnTo>
                  <a:lnTo>
                    <a:pt x="8001" y="4165"/>
                  </a:lnTo>
                  <a:lnTo>
                    <a:pt x="8343" y="3492"/>
                  </a:lnTo>
                  <a:lnTo>
                    <a:pt x="8013" y="3314"/>
                  </a:lnTo>
                  <a:lnTo>
                    <a:pt x="7874" y="3060"/>
                  </a:lnTo>
                  <a:lnTo>
                    <a:pt x="7467" y="3098"/>
                  </a:lnTo>
                  <a:lnTo>
                    <a:pt x="7277" y="2527"/>
                  </a:lnTo>
                  <a:lnTo>
                    <a:pt x="7378" y="1904"/>
                  </a:lnTo>
                  <a:lnTo>
                    <a:pt x="7569" y="1346"/>
                  </a:lnTo>
                  <a:lnTo>
                    <a:pt x="7226" y="1092"/>
                  </a:lnTo>
                  <a:lnTo>
                    <a:pt x="6781" y="1384"/>
                  </a:lnTo>
                  <a:lnTo>
                    <a:pt x="6477" y="1142"/>
                  </a:lnTo>
                  <a:lnTo>
                    <a:pt x="6172" y="914"/>
                  </a:lnTo>
                  <a:lnTo>
                    <a:pt x="6184" y="355"/>
                  </a:lnTo>
                  <a:lnTo>
                    <a:pt x="5981" y="0"/>
                  </a:lnTo>
                  <a:lnTo>
                    <a:pt x="5829" y="126"/>
                  </a:lnTo>
                  <a:lnTo>
                    <a:pt x="5537" y="126"/>
                  </a:lnTo>
                  <a:lnTo>
                    <a:pt x="5372" y="380"/>
                  </a:lnTo>
                  <a:lnTo>
                    <a:pt x="4343" y="152"/>
                  </a:lnTo>
                  <a:lnTo>
                    <a:pt x="2971" y="139"/>
                  </a:lnTo>
                  <a:lnTo>
                    <a:pt x="1930" y="406"/>
                  </a:lnTo>
                  <a:lnTo>
                    <a:pt x="2057" y="1358"/>
                  </a:lnTo>
                  <a:lnTo>
                    <a:pt x="812" y="1269"/>
                  </a:lnTo>
                  <a:lnTo>
                    <a:pt x="381" y="2120"/>
                  </a:lnTo>
                  <a:lnTo>
                    <a:pt x="0" y="2908"/>
                  </a:lnTo>
                  <a:lnTo>
                    <a:pt x="165" y="3568"/>
                  </a:lnTo>
                  <a:lnTo>
                    <a:pt x="342" y="4406"/>
                  </a:lnTo>
                  <a:lnTo>
                    <a:pt x="774" y="6311"/>
                  </a:lnTo>
                  <a:lnTo>
                    <a:pt x="3213" y="6286"/>
                  </a:lnTo>
                  <a:lnTo>
                    <a:pt x="3746" y="7937"/>
                  </a:lnTo>
                  <a:lnTo>
                    <a:pt x="6527" y="7607"/>
                  </a:lnTo>
                  <a:close/>
                </a:path>
              </a:pathLst>
            </a:custGeom>
            <a:ln w="3175">
              <a:solidFill>
                <a:srgbClr val="7B634B"/>
              </a:solidFill>
            </a:ln>
          </p:spPr>
          <p:txBody>
            <a:bodyPr wrap="square" lIns="0" tIns="0" rIns="0" bIns="0" rtlCol="0"/>
            <a:lstStyle/>
            <a:p>
              <a:endParaRPr/>
            </a:p>
          </p:txBody>
        </p:sp>
        <p:sp>
          <p:nvSpPr>
            <p:cNvPr id="7247" name="object 675">
              <a:extLst>
                <a:ext uri="{FF2B5EF4-FFF2-40B4-BE49-F238E27FC236}">
                  <a16:creationId xmlns:a16="http://schemas.microsoft.com/office/drawing/2014/main" id="{15CE33A7-728C-4B86-986F-32A5A8AD5FB1}"/>
                </a:ext>
              </a:extLst>
            </p:cNvPr>
            <p:cNvSpPr/>
            <p:nvPr/>
          </p:nvSpPr>
          <p:spPr>
            <a:xfrm>
              <a:off x="4507801" y="8361222"/>
              <a:ext cx="12445" cy="15303"/>
            </a:xfrm>
            <a:prstGeom prst="rect">
              <a:avLst/>
            </a:prstGeom>
            <a:blipFill>
              <a:blip r:embed="rId228" cstate="print"/>
              <a:stretch>
                <a:fillRect/>
              </a:stretch>
            </a:blipFill>
          </p:spPr>
          <p:txBody>
            <a:bodyPr wrap="square" lIns="0" tIns="0" rIns="0" bIns="0" rtlCol="0"/>
            <a:lstStyle/>
            <a:p>
              <a:endParaRPr/>
            </a:p>
          </p:txBody>
        </p:sp>
        <p:sp>
          <p:nvSpPr>
            <p:cNvPr id="7248" name="object 676">
              <a:extLst>
                <a:ext uri="{FF2B5EF4-FFF2-40B4-BE49-F238E27FC236}">
                  <a16:creationId xmlns:a16="http://schemas.microsoft.com/office/drawing/2014/main" id="{9E4E6053-251C-4041-B7EE-33FE71717A01}"/>
                </a:ext>
              </a:extLst>
            </p:cNvPr>
            <p:cNvSpPr/>
            <p:nvPr/>
          </p:nvSpPr>
          <p:spPr>
            <a:xfrm>
              <a:off x="4507803" y="8361217"/>
              <a:ext cx="12700" cy="15875"/>
            </a:xfrm>
            <a:custGeom>
              <a:avLst/>
              <a:gdLst/>
              <a:ahLst/>
              <a:cxnLst/>
              <a:rect l="l" t="t" r="r" b="b"/>
              <a:pathLst>
                <a:path w="12700" h="15875">
                  <a:moveTo>
                    <a:pt x="12433" y="13550"/>
                  </a:moveTo>
                  <a:lnTo>
                    <a:pt x="11175" y="15062"/>
                  </a:lnTo>
                  <a:lnTo>
                    <a:pt x="7886" y="15303"/>
                  </a:lnTo>
                  <a:lnTo>
                    <a:pt x="6108" y="14566"/>
                  </a:lnTo>
                  <a:lnTo>
                    <a:pt x="5638" y="14376"/>
                  </a:lnTo>
                  <a:lnTo>
                    <a:pt x="5333" y="13893"/>
                  </a:lnTo>
                  <a:lnTo>
                    <a:pt x="4864" y="13665"/>
                  </a:lnTo>
                  <a:lnTo>
                    <a:pt x="4356" y="13423"/>
                  </a:lnTo>
                  <a:lnTo>
                    <a:pt x="3949" y="13461"/>
                  </a:lnTo>
                  <a:lnTo>
                    <a:pt x="3505" y="13157"/>
                  </a:lnTo>
                  <a:lnTo>
                    <a:pt x="2819" y="12687"/>
                  </a:lnTo>
                  <a:lnTo>
                    <a:pt x="1739" y="11607"/>
                  </a:lnTo>
                  <a:lnTo>
                    <a:pt x="1282" y="10909"/>
                  </a:lnTo>
                  <a:lnTo>
                    <a:pt x="0" y="8991"/>
                  </a:lnTo>
                  <a:lnTo>
                    <a:pt x="2908" y="6718"/>
                  </a:lnTo>
                  <a:lnTo>
                    <a:pt x="3682" y="5105"/>
                  </a:lnTo>
                  <a:lnTo>
                    <a:pt x="4546" y="3301"/>
                  </a:lnTo>
                  <a:lnTo>
                    <a:pt x="5143" y="1231"/>
                  </a:lnTo>
                  <a:lnTo>
                    <a:pt x="6718" y="0"/>
                  </a:lnTo>
                  <a:lnTo>
                    <a:pt x="7810" y="596"/>
                  </a:lnTo>
                  <a:lnTo>
                    <a:pt x="8610" y="2743"/>
                  </a:lnTo>
                  <a:lnTo>
                    <a:pt x="9169" y="3809"/>
                  </a:lnTo>
                  <a:lnTo>
                    <a:pt x="9893" y="5194"/>
                  </a:lnTo>
                  <a:lnTo>
                    <a:pt x="10680" y="6718"/>
                  </a:lnTo>
                  <a:lnTo>
                    <a:pt x="11150" y="8153"/>
                  </a:lnTo>
                  <a:lnTo>
                    <a:pt x="12433" y="13550"/>
                  </a:lnTo>
                  <a:close/>
                </a:path>
              </a:pathLst>
            </a:custGeom>
            <a:ln w="3175">
              <a:solidFill>
                <a:srgbClr val="7B634B"/>
              </a:solidFill>
            </a:ln>
          </p:spPr>
          <p:txBody>
            <a:bodyPr wrap="square" lIns="0" tIns="0" rIns="0" bIns="0" rtlCol="0"/>
            <a:lstStyle/>
            <a:p>
              <a:endParaRPr/>
            </a:p>
          </p:txBody>
        </p:sp>
        <p:sp>
          <p:nvSpPr>
            <p:cNvPr id="7249" name="object 677">
              <a:extLst>
                <a:ext uri="{FF2B5EF4-FFF2-40B4-BE49-F238E27FC236}">
                  <a16:creationId xmlns:a16="http://schemas.microsoft.com/office/drawing/2014/main" id="{89541081-5173-4B56-92AC-B7A50DF1294A}"/>
                </a:ext>
              </a:extLst>
            </p:cNvPr>
            <p:cNvSpPr/>
            <p:nvPr/>
          </p:nvSpPr>
          <p:spPr>
            <a:xfrm>
              <a:off x="4513465" y="8361577"/>
              <a:ext cx="10236" cy="13817"/>
            </a:xfrm>
            <a:prstGeom prst="rect">
              <a:avLst/>
            </a:prstGeom>
            <a:blipFill>
              <a:blip r:embed="rId22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250" name="object 678">
              <a:extLst>
                <a:ext uri="{FF2B5EF4-FFF2-40B4-BE49-F238E27FC236}">
                  <a16:creationId xmlns:a16="http://schemas.microsoft.com/office/drawing/2014/main" id="{9703A311-1B85-4ACC-B4F1-910ABB9362EA}"/>
                </a:ext>
              </a:extLst>
            </p:cNvPr>
            <p:cNvSpPr/>
            <p:nvPr/>
          </p:nvSpPr>
          <p:spPr>
            <a:xfrm>
              <a:off x="4513470" y="8361581"/>
              <a:ext cx="10795" cy="13970"/>
            </a:xfrm>
            <a:custGeom>
              <a:avLst/>
              <a:gdLst/>
              <a:ahLst/>
              <a:cxnLst/>
              <a:rect l="l" t="t" r="r" b="b"/>
              <a:pathLst>
                <a:path w="10795" h="13970">
                  <a:moveTo>
                    <a:pt x="1092" y="0"/>
                  </a:moveTo>
                  <a:lnTo>
                    <a:pt x="1282" y="863"/>
                  </a:lnTo>
                  <a:lnTo>
                    <a:pt x="889" y="2070"/>
                  </a:lnTo>
                  <a:lnTo>
                    <a:pt x="660" y="2933"/>
                  </a:lnTo>
                  <a:lnTo>
                    <a:pt x="495" y="3556"/>
                  </a:lnTo>
                  <a:lnTo>
                    <a:pt x="0" y="4533"/>
                  </a:lnTo>
                  <a:lnTo>
                    <a:pt x="88" y="5118"/>
                  </a:lnTo>
                  <a:lnTo>
                    <a:pt x="774" y="4749"/>
                  </a:lnTo>
                  <a:lnTo>
                    <a:pt x="2273" y="4597"/>
                  </a:lnTo>
                  <a:lnTo>
                    <a:pt x="2997" y="4724"/>
                  </a:lnTo>
                  <a:lnTo>
                    <a:pt x="2489" y="5346"/>
                  </a:lnTo>
                  <a:lnTo>
                    <a:pt x="1993" y="5981"/>
                  </a:lnTo>
                  <a:lnTo>
                    <a:pt x="1625" y="6692"/>
                  </a:lnTo>
                  <a:lnTo>
                    <a:pt x="1397" y="7137"/>
                  </a:lnTo>
                  <a:lnTo>
                    <a:pt x="609" y="8140"/>
                  </a:lnTo>
                  <a:lnTo>
                    <a:pt x="711" y="8661"/>
                  </a:lnTo>
                  <a:lnTo>
                    <a:pt x="825" y="9232"/>
                  </a:lnTo>
                  <a:lnTo>
                    <a:pt x="2438" y="9740"/>
                  </a:lnTo>
                  <a:lnTo>
                    <a:pt x="2870" y="10185"/>
                  </a:lnTo>
                  <a:lnTo>
                    <a:pt x="3479" y="10782"/>
                  </a:lnTo>
                  <a:lnTo>
                    <a:pt x="2844" y="10922"/>
                  </a:lnTo>
                  <a:lnTo>
                    <a:pt x="3060" y="11455"/>
                  </a:lnTo>
                  <a:lnTo>
                    <a:pt x="3251" y="11950"/>
                  </a:lnTo>
                  <a:lnTo>
                    <a:pt x="4000" y="11772"/>
                  </a:lnTo>
                  <a:lnTo>
                    <a:pt x="4432" y="11976"/>
                  </a:lnTo>
                  <a:lnTo>
                    <a:pt x="5257" y="12369"/>
                  </a:lnTo>
                  <a:lnTo>
                    <a:pt x="6438" y="13093"/>
                  </a:lnTo>
                  <a:lnTo>
                    <a:pt x="7061" y="13804"/>
                  </a:lnTo>
                  <a:lnTo>
                    <a:pt x="7289" y="13360"/>
                  </a:lnTo>
                  <a:lnTo>
                    <a:pt x="7594" y="12319"/>
                  </a:lnTo>
                  <a:lnTo>
                    <a:pt x="8026" y="12077"/>
                  </a:lnTo>
                  <a:lnTo>
                    <a:pt x="8648" y="11747"/>
                  </a:lnTo>
                  <a:lnTo>
                    <a:pt x="9537" y="12242"/>
                  </a:lnTo>
                  <a:lnTo>
                    <a:pt x="10236" y="11772"/>
                  </a:lnTo>
                  <a:lnTo>
                    <a:pt x="9359" y="10553"/>
                  </a:lnTo>
                  <a:lnTo>
                    <a:pt x="7607" y="9652"/>
                  </a:lnTo>
                  <a:lnTo>
                    <a:pt x="7416" y="8128"/>
                  </a:lnTo>
                  <a:lnTo>
                    <a:pt x="7239" y="6731"/>
                  </a:lnTo>
                  <a:lnTo>
                    <a:pt x="7975" y="5321"/>
                  </a:lnTo>
                  <a:lnTo>
                    <a:pt x="7988" y="3949"/>
                  </a:lnTo>
                  <a:lnTo>
                    <a:pt x="6985" y="3848"/>
                  </a:lnTo>
                  <a:lnTo>
                    <a:pt x="5715" y="4191"/>
                  </a:lnTo>
                  <a:lnTo>
                    <a:pt x="4851" y="3505"/>
                  </a:lnTo>
                  <a:lnTo>
                    <a:pt x="4203" y="3009"/>
                  </a:lnTo>
                  <a:lnTo>
                    <a:pt x="3771" y="2146"/>
                  </a:lnTo>
                  <a:lnTo>
                    <a:pt x="3187" y="1549"/>
                  </a:lnTo>
                  <a:lnTo>
                    <a:pt x="1092" y="0"/>
                  </a:lnTo>
                  <a:close/>
                </a:path>
              </a:pathLst>
            </a:custGeom>
            <a:ln w="3175">
              <a:solidFill>
                <a:srgbClr val="7B634B"/>
              </a:solidFill>
            </a:ln>
          </p:spPr>
          <p:txBody>
            <a:bodyPr wrap="square" lIns="0" tIns="0" rIns="0" bIns="0" rtlCol="0"/>
            <a:lstStyle/>
            <a:p>
              <a:endParaRPr/>
            </a:p>
          </p:txBody>
        </p:sp>
        <p:sp>
          <p:nvSpPr>
            <p:cNvPr id="7251" name="object 679">
              <a:extLst>
                <a:ext uri="{FF2B5EF4-FFF2-40B4-BE49-F238E27FC236}">
                  <a16:creationId xmlns:a16="http://schemas.microsoft.com/office/drawing/2014/main" id="{0C0A3EF3-4290-40C8-A808-42D7CA6787F8}"/>
                </a:ext>
              </a:extLst>
            </p:cNvPr>
            <p:cNvSpPr/>
            <p:nvPr/>
          </p:nvSpPr>
          <p:spPr>
            <a:xfrm>
              <a:off x="4515048" y="8366544"/>
              <a:ext cx="5110" cy="6591"/>
            </a:xfrm>
            <a:prstGeom prst="rect">
              <a:avLst/>
            </a:prstGeom>
            <a:blipFill>
              <a:blip r:embed="rId162" cstate="print"/>
              <a:stretch>
                <a:fillRect/>
              </a:stretch>
            </a:blipFill>
          </p:spPr>
          <p:txBody>
            <a:bodyPr wrap="square" lIns="0" tIns="0" rIns="0" bIns="0" rtlCol="0"/>
            <a:lstStyle/>
            <a:p>
              <a:endParaRPr/>
            </a:p>
          </p:txBody>
        </p:sp>
        <p:sp>
          <p:nvSpPr>
            <p:cNvPr id="7252" name="object 680">
              <a:extLst>
                <a:ext uri="{FF2B5EF4-FFF2-40B4-BE49-F238E27FC236}">
                  <a16:creationId xmlns:a16="http://schemas.microsoft.com/office/drawing/2014/main" id="{1CDC8445-4E86-4C6E-8438-1D2D3C2C3AFA}"/>
                </a:ext>
              </a:extLst>
            </p:cNvPr>
            <p:cNvSpPr/>
            <p:nvPr/>
          </p:nvSpPr>
          <p:spPr>
            <a:xfrm>
              <a:off x="4515041" y="8366474"/>
              <a:ext cx="5715" cy="6985"/>
            </a:xfrm>
            <a:custGeom>
              <a:avLst/>
              <a:gdLst/>
              <a:ahLst/>
              <a:cxnLst/>
              <a:rect l="l" t="t" r="r" b="b"/>
              <a:pathLst>
                <a:path w="5714" h="6984">
                  <a:moveTo>
                    <a:pt x="1600" y="279"/>
                  </a:moveTo>
                  <a:lnTo>
                    <a:pt x="1879" y="88"/>
                  </a:lnTo>
                  <a:lnTo>
                    <a:pt x="2222" y="0"/>
                  </a:lnTo>
                  <a:lnTo>
                    <a:pt x="2527" y="114"/>
                  </a:lnTo>
                  <a:lnTo>
                    <a:pt x="2311" y="520"/>
                  </a:lnTo>
                  <a:lnTo>
                    <a:pt x="2387" y="939"/>
                  </a:lnTo>
                  <a:lnTo>
                    <a:pt x="2489" y="1346"/>
                  </a:lnTo>
                  <a:lnTo>
                    <a:pt x="3568" y="990"/>
                  </a:lnTo>
                  <a:lnTo>
                    <a:pt x="3682" y="2031"/>
                  </a:lnTo>
                  <a:lnTo>
                    <a:pt x="4241" y="2603"/>
                  </a:lnTo>
                  <a:lnTo>
                    <a:pt x="4406" y="2755"/>
                  </a:lnTo>
                  <a:lnTo>
                    <a:pt x="5105" y="2870"/>
                  </a:lnTo>
                  <a:lnTo>
                    <a:pt x="4902" y="3365"/>
                  </a:lnTo>
                  <a:lnTo>
                    <a:pt x="4787" y="3619"/>
                  </a:lnTo>
                  <a:lnTo>
                    <a:pt x="3848" y="3530"/>
                  </a:lnTo>
                  <a:lnTo>
                    <a:pt x="3594" y="3619"/>
                  </a:lnTo>
                  <a:lnTo>
                    <a:pt x="3962" y="4267"/>
                  </a:lnTo>
                  <a:lnTo>
                    <a:pt x="4635" y="4279"/>
                  </a:lnTo>
                  <a:lnTo>
                    <a:pt x="5041" y="4902"/>
                  </a:lnTo>
                  <a:lnTo>
                    <a:pt x="3898" y="5130"/>
                  </a:lnTo>
                  <a:lnTo>
                    <a:pt x="5003" y="6121"/>
                  </a:lnTo>
                  <a:lnTo>
                    <a:pt x="4952" y="6667"/>
                  </a:lnTo>
                  <a:lnTo>
                    <a:pt x="4457" y="6337"/>
                  </a:lnTo>
                  <a:lnTo>
                    <a:pt x="4114" y="6718"/>
                  </a:lnTo>
                  <a:lnTo>
                    <a:pt x="3708" y="6616"/>
                  </a:lnTo>
                  <a:lnTo>
                    <a:pt x="3098" y="6464"/>
                  </a:lnTo>
                  <a:lnTo>
                    <a:pt x="3289" y="6261"/>
                  </a:lnTo>
                  <a:lnTo>
                    <a:pt x="3124" y="5727"/>
                  </a:lnTo>
                  <a:lnTo>
                    <a:pt x="3009" y="5372"/>
                  </a:lnTo>
                  <a:lnTo>
                    <a:pt x="2933" y="4876"/>
                  </a:lnTo>
                  <a:lnTo>
                    <a:pt x="2565" y="4610"/>
                  </a:lnTo>
                  <a:lnTo>
                    <a:pt x="2057" y="4241"/>
                  </a:lnTo>
                  <a:lnTo>
                    <a:pt x="1968" y="4597"/>
                  </a:lnTo>
                  <a:lnTo>
                    <a:pt x="1422" y="4571"/>
                  </a:lnTo>
                  <a:lnTo>
                    <a:pt x="266" y="4533"/>
                  </a:lnTo>
                  <a:lnTo>
                    <a:pt x="0" y="3594"/>
                  </a:lnTo>
                  <a:lnTo>
                    <a:pt x="304" y="2616"/>
                  </a:lnTo>
                  <a:lnTo>
                    <a:pt x="444" y="2108"/>
                  </a:lnTo>
                  <a:lnTo>
                    <a:pt x="863" y="1816"/>
                  </a:lnTo>
                  <a:lnTo>
                    <a:pt x="1015" y="1371"/>
                  </a:lnTo>
                  <a:lnTo>
                    <a:pt x="1168" y="914"/>
                  </a:lnTo>
                  <a:lnTo>
                    <a:pt x="977" y="419"/>
                  </a:lnTo>
                  <a:lnTo>
                    <a:pt x="1460" y="139"/>
                  </a:lnTo>
                  <a:lnTo>
                    <a:pt x="1600" y="279"/>
                  </a:lnTo>
                  <a:close/>
                </a:path>
              </a:pathLst>
            </a:custGeom>
            <a:ln w="3175">
              <a:solidFill>
                <a:srgbClr val="7B634B"/>
              </a:solidFill>
            </a:ln>
          </p:spPr>
          <p:txBody>
            <a:bodyPr wrap="square" lIns="0" tIns="0" rIns="0" bIns="0" rtlCol="0"/>
            <a:lstStyle/>
            <a:p>
              <a:endParaRPr/>
            </a:p>
          </p:txBody>
        </p:sp>
        <p:sp>
          <p:nvSpPr>
            <p:cNvPr id="7253" name="object 681">
              <a:extLst>
                <a:ext uri="{FF2B5EF4-FFF2-40B4-BE49-F238E27FC236}">
                  <a16:creationId xmlns:a16="http://schemas.microsoft.com/office/drawing/2014/main" id="{80C9B836-6679-4011-854B-A70A64420D25}"/>
                </a:ext>
              </a:extLst>
            </p:cNvPr>
            <p:cNvSpPr/>
            <p:nvPr/>
          </p:nvSpPr>
          <p:spPr>
            <a:xfrm>
              <a:off x="4501946" y="8353209"/>
              <a:ext cx="13385" cy="12103"/>
            </a:xfrm>
            <a:prstGeom prst="rect">
              <a:avLst/>
            </a:prstGeom>
            <a:blipFill>
              <a:blip r:embed="rId23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254" name="object 682">
              <a:extLst>
                <a:ext uri="{FF2B5EF4-FFF2-40B4-BE49-F238E27FC236}">
                  <a16:creationId xmlns:a16="http://schemas.microsoft.com/office/drawing/2014/main" id="{C0A05D02-6835-444D-A6FE-F9B5AFF5FE48}"/>
                </a:ext>
              </a:extLst>
            </p:cNvPr>
            <p:cNvSpPr/>
            <p:nvPr/>
          </p:nvSpPr>
          <p:spPr>
            <a:xfrm>
              <a:off x="4501953" y="8352999"/>
              <a:ext cx="13970" cy="12700"/>
            </a:xfrm>
            <a:custGeom>
              <a:avLst/>
              <a:gdLst/>
              <a:ahLst/>
              <a:cxnLst/>
              <a:rect l="l" t="t" r="r" b="b"/>
              <a:pathLst>
                <a:path w="13970" h="12700">
                  <a:moveTo>
                    <a:pt x="13347" y="5994"/>
                  </a:moveTo>
                  <a:lnTo>
                    <a:pt x="13373" y="7734"/>
                  </a:lnTo>
                  <a:lnTo>
                    <a:pt x="10388" y="11684"/>
                  </a:lnTo>
                  <a:lnTo>
                    <a:pt x="8712" y="12242"/>
                  </a:lnTo>
                  <a:lnTo>
                    <a:pt x="8267" y="12369"/>
                  </a:lnTo>
                  <a:lnTo>
                    <a:pt x="6921" y="12077"/>
                  </a:lnTo>
                  <a:lnTo>
                    <a:pt x="6451" y="12204"/>
                  </a:lnTo>
                  <a:lnTo>
                    <a:pt x="5956" y="12331"/>
                  </a:lnTo>
                  <a:lnTo>
                    <a:pt x="7391" y="10871"/>
                  </a:lnTo>
                  <a:lnTo>
                    <a:pt x="6896" y="10922"/>
                  </a:lnTo>
                  <a:lnTo>
                    <a:pt x="6134" y="11010"/>
                  </a:lnTo>
                  <a:lnTo>
                    <a:pt x="4737" y="10909"/>
                  </a:lnTo>
                  <a:lnTo>
                    <a:pt x="3987" y="10706"/>
                  </a:lnTo>
                  <a:lnTo>
                    <a:pt x="1917" y="10160"/>
                  </a:lnTo>
                  <a:lnTo>
                    <a:pt x="927" y="5842"/>
                  </a:lnTo>
                  <a:lnTo>
                    <a:pt x="482" y="4305"/>
                  </a:lnTo>
                  <a:lnTo>
                    <a:pt x="0" y="2590"/>
                  </a:lnTo>
                  <a:lnTo>
                    <a:pt x="774" y="1968"/>
                  </a:lnTo>
                  <a:lnTo>
                    <a:pt x="1117" y="241"/>
                  </a:lnTo>
                  <a:lnTo>
                    <a:pt x="2235" y="0"/>
                  </a:lnTo>
                  <a:lnTo>
                    <a:pt x="4102" y="977"/>
                  </a:lnTo>
                  <a:lnTo>
                    <a:pt x="5143" y="1358"/>
                  </a:lnTo>
                  <a:lnTo>
                    <a:pt x="6489" y="1866"/>
                  </a:lnTo>
                  <a:lnTo>
                    <a:pt x="7950" y="2425"/>
                  </a:lnTo>
                  <a:lnTo>
                    <a:pt x="9156" y="3124"/>
                  </a:lnTo>
                  <a:lnTo>
                    <a:pt x="13347" y="5994"/>
                  </a:lnTo>
                  <a:close/>
                </a:path>
              </a:pathLst>
            </a:custGeom>
            <a:ln w="3175">
              <a:solidFill>
                <a:srgbClr val="7B634B"/>
              </a:solidFill>
            </a:ln>
          </p:spPr>
          <p:txBody>
            <a:bodyPr wrap="square" lIns="0" tIns="0" rIns="0" bIns="0" rtlCol="0"/>
            <a:lstStyle/>
            <a:p>
              <a:endParaRPr/>
            </a:p>
          </p:txBody>
        </p:sp>
        <p:sp>
          <p:nvSpPr>
            <p:cNvPr id="7255" name="object 683">
              <a:extLst>
                <a:ext uri="{FF2B5EF4-FFF2-40B4-BE49-F238E27FC236}">
                  <a16:creationId xmlns:a16="http://schemas.microsoft.com/office/drawing/2014/main" id="{4E4809C6-F3AA-4D32-9864-30B9658858B0}"/>
                </a:ext>
              </a:extLst>
            </p:cNvPr>
            <p:cNvSpPr/>
            <p:nvPr/>
          </p:nvSpPr>
          <p:spPr>
            <a:xfrm>
              <a:off x="4503331" y="8352091"/>
              <a:ext cx="13512" cy="8115"/>
            </a:xfrm>
            <a:prstGeom prst="rect">
              <a:avLst/>
            </a:prstGeom>
            <a:blipFill>
              <a:blip r:embed="rId231" cstate="print"/>
              <a:stretch>
                <a:fillRect/>
              </a:stretch>
            </a:blipFill>
          </p:spPr>
          <p:txBody>
            <a:bodyPr wrap="square" lIns="0" tIns="0" rIns="0" bIns="0" rtlCol="0"/>
            <a:lstStyle/>
            <a:p>
              <a:endParaRPr/>
            </a:p>
          </p:txBody>
        </p:sp>
        <p:sp>
          <p:nvSpPr>
            <p:cNvPr id="7256" name="object 684">
              <a:extLst>
                <a:ext uri="{FF2B5EF4-FFF2-40B4-BE49-F238E27FC236}">
                  <a16:creationId xmlns:a16="http://schemas.microsoft.com/office/drawing/2014/main" id="{C3DC962D-2101-4353-BBE8-6BEB724B9937}"/>
                </a:ext>
              </a:extLst>
            </p:cNvPr>
            <p:cNvSpPr/>
            <p:nvPr/>
          </p:nvSpPr>
          <p:spPr>
            <a:xfrm>
              <a:off x="4503323" y="8352091"/>
              <a:ext cx="13970" cy="8255"/>
            </a:xfrm>
            <a:custGeom>
              <a:avLst/>
              <a:gdLst/>
              <a:ahLst/>
              <a:cxnLst/>
              <a:rect l="l" t="t" r="r" b="b"/>
              <a:pathLst>
                <a:path w="13970" h="8254">
                  <a:moveTo>
                    <a:pt x="0" y="1358"/>
                  </a:moveTo>
                  <a:lnTo>
                    <a:pt x="660" y="1828"/>
                  </a:lnTo>
                  <a:lnTo>
                    <a:pt x="1117" y="2857"/>
                  </a:lnTo>
                  <a:lnTo>
                    <a:pt x="1485" y="3581"/>
                  </a:lnTo>
                  <a:lnTo>
                    <a:pt x="1752" y="4089"/>
                  </a:lnTo>
                  <a:lnTo>
                    <a:pt x="1993" y="5029"/>
                  </a:lnTo>
                  <a:lnTo>
                    <a:pt x="2413" y="5372"/>
                  </a:lnTo>
                  <a:lnTo>
                    <a:pt x="2667" y="4724"/>
                  </a:lnTo>
                  <a:lnTo>
                    <a:pt x="3619" y="3746"/>
                  </a:lnTo>
                  <a:lnTo>
                    <a:pt x="4203" y="3429"/>
                  </a:lnTo>
                  <a:lnTo>
                    <a:pt x="4229" y="4127"/>
                  </a:lnTo>
                  <a:lnTo>
                    <a:pt x="4267" y="4851"/>
                  </a:lnTo>
                  <a:lnTo>
                    <a:pt x="4445" y="5537"/>
                  </a:lnTo>
                  <a:lnTo>
                    <a:pt x="4559" y="5981"/>
                  </a:lnTo>
                  <a:lnTo>
                    <a:pt x="4610" y="7099"/>
                  </a:lnTo>
                  <a:lnTo>
                    <a:pt x="4991" y="7391"/>
                  </a:lnTo>
                  <a:lnTo>
                    <a:pt x="5422" y="7708"/>
                  </a:lnTo>
                  <a:lnTo>
                    <a:pt x="6858" y="7112"/>
                  </a:lnTo>
                  <a:lnTo>
                    <a:pt x="7442" y="7150"/>
                  </a:lnTo>
                  <a:lnTo>
                    <a:pt x="8229" y="7200"/>
                  </a:lnTo>
                  <a:lnTo>
                    <a:pt x="7861" y="7658"/>
                  </a:lnTo>
                  <a:lnTo>
                    <a:pt x="8343" y="7899"/>
                  </a:lnTo>
                  <a:lnTo>
                    <a:pt x="8775" y="8115"/>
                  </a:lnTo>
                  <a:lnTo>
                    <a:pt x="9182" y="7556"/>
                  </a:lnTo>
                  <a:lnTo>
                    <a:pt x="9613" y="7454"/>
                  </a:lnTo>
                  <a:lnTo>
                    <a:pt x="10426" y="7239"/>
                  </a:lnTo>
                  <a:lnTo>
                    <a:pt x="11684" y="7035"/>
                  </a:lnTo>
                  <a:lnTo>
                    <a:pt x="12547" y="7150"/>
                  </a:lnTo>
                  <a:lnTo>
                    <a:pt x="12433" y="6718"/>
                  </a:lnTo>
                  <a:lnTo>
                    <a:pt x="12026" y="5842"/>
                  </a:lnTo>
                  <a:lnTo>
                    <a:pt x="12166" y="5435"/>
                  </a:lnTo>
                  <a:lnTo>
                    <a:pt x="12382" y="4838"/>
                  </a:lnTo>
                  <a:lnTo>
                    <a:pt x="13322" y="4660"/>
                  </a:lnTo>
                  <a:lnTo>
                    <a:pt x="13512" y="3937"/>
                  </a:lnTo>
                  <a:lnTo>
                    <a:pt x="12166" y="3632"/>
                  </a:lnTo>
                  <a:lnTo>
                    <a:pt x="10401" y="4038"/>
                  </a:lnTo>
                  <a:lnTo>
                    <a:pt x="9334" y="3124"/>
                  </a:lnTo>
                  <a:lnTo>
                    <a:pt x="8369" y="2298"/>
                  </a:lnTo>
                  <a:lnTo>
                    <a:pt x="8013" y="927"/>
                  </a:lnTo>
                  <a:lnTo>
                    <a:pt x="7200" y="0"/>
                  </a:lnTo>
                  <a:lnTo>
                    <a:pt x="6426" y="508"/>
                  </a:lnTo>
                  <a:lnTo>
                    <a:pt x="5765" y="1485"/>
                  </a:lnTo>
                  <a:lnTo>
                    <a:pt x="4737" y="1524"/>
                  </a:lnTo>
                  <a:lnTo>
                    <a:pt x="3987" y="1562"/>
                  </a:lnTo>
                  <a:lnTo>
                    <a:pt x="3175" y="1244"/>
                  </a:lnTo>
                  <a:lnTo>
                    <a:pt x="2387" y="1181"/>
                  </a:lnTo>
                  <a:lnTo>
                    <a:pt x="12" y="1358"/>
                  </a:lnTo>
                  <a:close/>
                </a:path>
              </a:pathLst>
            </a:custGeom>
            <a:ln w="3175">
              <a:solidFill>
                <a:srgbClr val="7B634B"/>
              </a:solidFill>
            </a:ln>
          </p:spPr>
          <p:txBody>
            <a:bodyPr wrap="square" lIns="0" tIns="0" rIns="0" bIns="0" rtlCol="0"/>
            <a:lstStyle/>
            <a:p>
              <a:endParaRPr/>
            </a:p>
          </p:txBody>
        </p:sp>
        <p:sp>
          <p:nvSpPr>
            <p:cNvPr id="7257" name="object 685">
              <a:extLst>
                <a:ext uri="{FF2B5EF4-FFF2-40B4-BE49-F238E27FC236}">
                  <a16:creationId xmlns:a16="http://schemas.microsoft.com/office/drawing/2014/main" id="{688C1BBA-3CB3-4E51-A712-F1DBE75A85C7}"/>
                </a:ext>
              </a:extLst>
            </p:cNvPr>
            <p:cNvSpPr/>
            <p:nvPr/>
          </p:nvSpPr>
          <p:spPr>
            <a:xfrm>
              <a:off x="4507877" y="8355806"/>
              <a:ext cx="6350" cy="4445"/>
            </a:xfrm>
            <a:custGeom>
              <a:avLst/>
              <a:gdLst/>
              <a:ahLst/>
              <a:cxnLst/>
              <a:rect l="l" t="t" r="r" b="b"/>
              <a:pathLst>
                <a:path w="6350" h="4445">
                  <a:moveTo>
                    <a:pt x="317" y="635"/>
                  </a:moveTo>
                  <a:lnTo>
                    <a:pt x="393" y="368"/>
                  </a:lnTo>
                  <a:lnTo>
                    <a:pt x="558" y="114"/>
                  </a:lnTo>
                  <a:lnTo>
                    <a:pt x="812" y="25"/>
                  </a:lnTo>
                  <a:lnTo>
                    <a:pt x="888" y="406"/>
                  </a:lnTo>
                  <a:lnTo>
                    <a:pt x="1168" y="622"/>
                  </a:lnTo>
                  <a:lnTo>
                    <a:pt x="1460" y="825"/>
                  </a:lnTo>
                  <a:lnTo>
                    <a:pt x="1930" y="0"/>
                  </a:lnTo>
                  <a:lnTo>
                    <a:pt x="2590" y="596"/>
                  </a:lnTo>
                  <a:lnTo>
                    <a:pt x="3238" y="647"/>
                  </a:lnTo>
                  <a:lnTo>
                    <a:pt x="3428" y="660"/>
                  </a:lnTo>
                  <a:lnTo>
                    <a:pt x="3936" y="342"/>
                  </a:lnTo>
                  <a:lnTo>
                    <a:pt x="4076" y="774"/>
                  </a:lnTo>
                  <a:lnTo>
                    <a:pt x="4152" y="990"/>
                  </a:lnTo>
                  <a:lnTo>
                    <a:pt x="3505" y="1447"/>
                  </a:lnTo>
                  <a:lnTo>
                    <a:pt x="3390" y="1651"/>
                  </a:lnTo>
                  <a:lnTo>
                    <a:pt x="3987" y="1854"/>
                  </a:lnTo>
                  <a:lnTo>
                    <a:pt x="4406" y="1485"/>
                  </a:lnTo>
                  <a:lnTo>
                    <a:pt x="5003" y="1663"/>
                  </a:lnTo>
                  <a:lnTo>
                    <a:pt x="4419" y="2425"/>
                  </a:lnTo>
                  <a:lnTo>
                    <a:pt x="5651" y="2438"/>
                  </a:lnTo>
                  <a:lnTo>
                    <a:pt x="5918" y="2819"/>
                  </a:lnTo>
                  <a:lnTo>
                    <a:pt x="5435" y="2882"/>
                  </a:lnTo>
                  <a:lnTo>
                    <a:pt x="5435" y="3302"/>
                  </a:lnTo>
                  <a:lnTo>
                    <a:pt x="5105" y="3467"/>
                  </a:lnTo>
                  <a:lnTo>
                    <a:pt x="4635" y="3695"/>
                  </a:lnTo>
                  <a:lnTo>
                    <a:pt x="4648" y="3467"/>
                  </a:lnTo>
                  <a:lnTo>
                    <a:pt x="4254" y="3225"/>
                  </a:lnTo>
                  <a:lnTo>
                    <a:pt x="4000" y="3060"/>
                  </a:lnTo>
                  <a:lnTo>
                    <a:pt x="3670" y="2794"/>
                  </a:lnTo>
                  <a:lnTo>
                    <a:pt x="3289" y="2832"/>
                  </a:lnTo>
                  <a:lnTo>
                    <a:pt x="2781" y="2870"/>
                  </a:lnTo>
                  <a:lnTo>
                    <a:pt x="2908" y="3149"/>
                  </a:lnTo>
                  <a:lnTo>
                    <a:pt x="2552" y="3441"/>
                  </a:lnTo>
                  <a:lnTo>
                    <a:pt x="1803" y="4051"/>
                  </a:lnTo>
                  <a:lnTo>
                    <a:pt x="1130" y="3606"/>
                  </a:lnTo>
                  <a:lnTo>
                    <a:pt x="774" y="2819"/>
                  </a:lnTo>
                  <a:lnTo>
                    <a:pt x="584" y="2413"/>
                  </a:lnTo>
                  <a:lnTo>
                    <a:pt x="698" y="2006"/>
                  </a:lnTo>
                  <a:lnTo>
                    <a:pt x="546" y="1638"/>
                  </a:lnTo>
                  <a:lnTo>
                    <a:pt x="393" y="1270"/>
                  </a:lnTo>
                  <a:lnTo>
                    <a:pt x="0" y="1066"/>
                  </a:lnTo>
                  <a:lnTo>
                    <a:pt x="152" y="622"/>
                  </a:lnTo>
                  <a:lnTo>
                    <a:pt x="317" y="635"/>
                  </a:lnTo>
                  <a:close/>
                </a:path>
              </a:pathLst>
            </a:custGeom>
            <a:ln w="3175">
              <a:solidFill>
                <a:srgbClr val="7B634B"/>
              </a:solidFill>
            </a:ln>
          </p:spPr>
          <p:txBody>
            <a:bodyPr wrap="square" lIns="0" tIns="0" rIns="0" bIns="0" rtlCol="0"/>
            <a:lstStyle/>
            <a:p>
              <a:endParaRPr/>
            </a:p>
          </p:txBody>
        </p:sp>
        <p:sp>
          <p:nvSpPr>
            <p:cNvPr id="7258" name="object 686">
              <a:extLst>
                <a:ext uri="{FF2B5EF4-FFF2-40B4-BE49-F238E27FC236}">
                  <a16:creationId xmlns:a16="http://schemas.microsoft.com/office/drawing/2014/main" id="{0DE52D74-3913-436B-9002-85E1F74558CE}"/>
                </a:ext>
              </a:extLst>
            </p:cNvPr>
            <p:cNvSpPr/>
            <p:nvPr/>
          </p:nvSpPr>
          <p:spPr>
            <a:xfrm>
              <a:off x="4491468" y="8353844"/>
              <a:ext cx="10426" cy="11633"/>
            </a:xfrm>
            <a:prstGeom prst="rect">
              <a:avLst/>
            </a:prstGeom>
            <a:blipFill>
              <a:blip r:embed="rId23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259" name="object 687">
              <a:extLst>
                <a:ext uri="{FF2B5EF4-FFF2-40B4-BE49-F238E27FC236}">
                  <a16:creationId xmlns:a16="http://schemas.microsoft.com/office/drawing/2014/main" id="{DC671D31-8707-4CDF-B02F-0D78AAE356A5}"/>
                </a:ext>
              </a:extLst>
            </p:cNvPr>
            <p:cNvSpPr/>
            <p:nvPr/>
          </p:nvSpPr>
          <p:spPr>
            <a:xfrm>
              <a:off x="4491463" y="8353849"/>
              <a:ext cx="10795" cy="12065"/>
            </a:xfrm>
            <a:custGeom>
              <a:avLst/>
              <a:gdLst/>
              <a:ahLst/>
              <a:cxnLst/>
              <a:rect l="l" t="t" r="r" b="b"/>
              <a:pathLst>
                <a:path w="10795" h="12065">
                  <a:moveTo>
                    <a:pt x="10439" y="0"/>
                  </a:moveTo>
                  <a:lnTo>
                    <a:pt x="9994" y="4851"/>
                  </a:lnTo>
                  <a:lnTo>
                    <a:pt x="8547" y="11633"/>
                  </a:lnTo>
                  <a:lnTo>
                    <a:pt x="0" y="9347"/>
                  </a:lnTo>
                  <a:lnTo>
                    <a:pt x="673" y="5029"/>
                  </a:lnTo>
                  <a:lnTo>
                    <a:pt x="7607" y="177"/>
                  </a:lnTo>
                  <a:lnTo>
                    <a:pt x="10439" y="0"/>
                  </a:lnTo>
                  <a:close/>
                </a:path>
              </a:pathLst>
            </a:custGeom>
            <a:ln w="3175">
              <a:solidFill>
                <a:srgbClr val="7B634B"/>
              </a:solidFill>
            </a:ln>
          </p:spPr>
          <p:txBody>
            <a:bodyPr wrap="square" lIns="0" tIns="0" rIns="0" bIns="0" rtlCol="0"/>
            <a:lstStyle/>
            <a:p>
              <a:endParaRPr/>
            </a:p>
          </p:txBody>
        </p:sp>
        <p:sp>
          <p:nvSpPr>
            <p:cNvPr id="7260" name="object 688">
              <a:extLst>
                <a:ext uri="{FF2B5EF4-FFF2-40B4-BE49-F238E27FC236}">
                  <a16:creationId xmlns:a16="http://schemas.microsoft.com/office/drawing/2014/main" id="{79F30F66-AECC-4444-903A-5C236B58D73C}"/>
                </a:ext>
              </a:extLst>
            </p:cNvPr>
            <p:cNvSpPr/>
            <p:nvPr/>
          </p:nvSpPr>
          <p:spPr>
            <a:xfrm>
              <a:off x="4484954" y="8357908"/>
              <a:ext cx="9156" cy="11760"/>
            </a:xfrm>
            <a:prstGeom prst="rect">
              <a:avLst/>
            </a:prstGeom>
            <a:blipFill>
              <a:blip r:embed="rId12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261" name="object 689">
              <a:extLst>
                <a:ext uri="{FF2B5EF4-FFF2-40B4-BE49-F238E27FC236}">
                  <a16:creationId xmlns:a16="http://schemas.microsoft.com/office/drawing/2014/main" id="{FC25557C-0D78-4142-B9A1-399F6CE6994B}"/>
                </a:ext>
              </a:extLst>
            </p:cNvPr>
            <p:cNvSpPr/>
            <p:nvPr/>
          </p:nvSpPr>
          <p:spPr>
            <a:xfrm>
              <a:off x="4484961" y="8357909"/>
              <a:ext cx="9525" cy="12065"/>
            </a:xfrm>
            <a:custGeom>
              <a:avLst/>
              <a:gdLst/>
              <a:ahLst/>
              <a:cxnLst/>
              <a:rect l="l" t="t" r="r" b="b"/>
              <a:pathLst>
                <a:path w="9525" h="12065">
                  <a:moveTo>
                    <a:pt x="8597" y="5892"/>
                  </a:moveTo>
                  <a:lnTo>
                    <a:pt x="8039" y="3911"/>
                  </a:lnTo>
                  <a:lnTo>
                    <a:pt x="6464" y="1562"/>
                  </a:lnTo>
                  <a:lnTo>
                    <a:pt x="4660" y="0"/>
                  </a:lnTo>
                  <a:lnTo>
                    <a:pt x="1117" y="3314"/>
                  </a:lnTo>
                  <a:lnTo>
                    <a:pt x="0" y="10515"/>
                  </a:lnTo>
                  <a:lnTo>
                    <a:pt x="4584" y="11747"/>
                  </a:lnTo>
                  <a:lnTo>
                    <a:pt x="9156" y="7873"/>
                  </a:lnTo>
                  <a:lnTo>
                    <a:pt x="8597" y="5892"/>
                  </a:lnTo>
                  <a:close/>
                </a:path>
              </a:pathLst>
            </a:custGeom>
            <a:ln w="3175">
              <a:solidFill>
                <a:srgbClr val="7B634B"/>
              </a:solidFill>
            </a:ln>
          </p:spPr>
          <p:txBody>
            <a:bodyPr wrap="square" lIns="0" tIns="0" rIns="0" bIns="0" rtlCol="0"/>
            <a:lstStyle/>
            <a:p>
              <a:endParaRPr/>
            </a:p>
          </p:txBody>
        </p:sp>
        <p:sp>
          <p:nvSpPr>
            <p:cNvPr id="7262" name="object 690">
              <a:extLst>
                <a:ext uri="{FF2B5EF4-FFF2-40B4-BE49-F238E27FC236}">
                  <a16:creationId xmlns:a16="http://schemas.microsoft.com/office/drawing/2014/main" id="{E7780DD7-9BA4-461D-AB53-456EFFA5B56C}"/>
                </a:ext>
              </a:extLst>
            </p:cNvPr>
            <p:cNvSpPr/>
            <p:nvPr/>
          </p:nvSpPr>
          <p:spPr>
            <a:xfrm>
              <a:off x="4479544" y="8362518"/>
              <a:ext cx="6705" cy="12407"/>
            </a:xfrm>
            <a:prstGeom prst="rect">
              <a:avLst/>
            </a:prstGeom>
            <a:blipFill>
              <a:blip r:embed="rId125" cstate="print"/>
              <a:stretch>
                <a:fillRect/>
              </a:stretch>
            </a:blipFill>
          </p:spPr>
          <p:txBody>
            <a:bodyPr wrap="square" lIns="0" tIns="0" rIns="0" bIns="0" rtlCol="0"/>
            <a:lstStyle/>
            <a:p>
              <a:endParaRPr/>
            </a:p>
          </p:txBody>
        </p:sp>
        <p:sp>
          <p:nvSpPr>
            <p:cNvPr id="7263" name="object 691">
              <a:extLst>
                <a:ext uri="{FF2B5EF4-FFF2-40B4-BE49-F238E27FC236}">
                  <a16:creationId xmlns:a16="http://schemas.microsoft.com/office/drawing/2014/main" id="{EC4F2224-017C-454A-B777-629278AAE91F}"/>
                </a:ext>
              </a:extLst>
            </p:cNvPr>
            <p:cNvSpPr/>
            <p:nvPr/>
          </p:nvSpPr>
          <p:spPr>
            <a:xfrm>
              <a:off x="4479542" y="8362515"/>
              <a:ext cx="6985" cy="12700"/>
            </a:xfrm>
            <a:custGeom>
              <a:avLst/>
              <a:gdLst/>
              <a:ahLst/>
              <a:cxnLst/>
              <a:rect l="l" t="t" r="r" b="b"/>
              <a:pathLst>
                <a:path w="6985" h="12700">
                  <a:moveTo>
                    <a:pt x="1193" y="0"/>
                  </a:moveTo>
                  <a:lnTo>
                    <a:pt x="5232" y="2921"/>
                  </a:lnTo>
                  <a:lnTo>
                    <a:pt x="6705" y="7759"/>
                  </a:lnTo>
                  <a:lnTo>
                    <a:pt x="0" y="12407"/>
                  </a:lnTo>
                  <a:lnTo>
                    <a:pt x="1193" y="0"/>
                  </a:lnTo>
                  <a:close/>
                </a:path>
              </a:pathLst>
            </a:custGeom>
            <a:ln w="3175">
              <a:solidFill>
                <a:srgbClr val="7B634B"/>
              </a:solidFill>
            </a:ln>
          </p:spPr>
          <p:txBody>
            <a:bodyPr wrap="square" lIns="0" tIns="0" rIns="0" bIns="0" rtlCol="0"/>
            <a:lstStyle/>
            <a:p>
              <a:endParaRPr/>
            </a:p>
          </p:txBody>
        </p:sp>
        <p:sp>
          <p:nvSpPr>
            <p:cNvPr id="7264" name="object 692">
              <a:extLst>
                <a:ext uri="{FF2B5EF4-FFF2-40B4-BE49-F238E27FC236}">
                  <a16:creationId xmlns:a16="http://schemas.microsoft.com/office/drawing/2014/main" id="{39687D25-E0AF-4A00-BD03-56ECD4162F11}"/>
                </a:ext>
              </a:extLst>
            </p:cNvPr>
            <p:cNvSpPr/>
            <p:nvPr/>
          </p:nvSpPr>
          <p:spPr>
            <a:xfrm>
              <a:off x="4506455" y="8373909"/>
              <a:ext cx="14820" cy="12001"/>
            </a:xfrm>
            <a:prstGeom prst="rect">
              <a:avLst/>
            </a:prstGeom>
            <a:blipFill>
              <a:blip r:embed="rId23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265" name="object 693">
              <a:extLst>
                <a:ext uri="{FF2B5EF4-FFF2-40B4-BE49-F238E27FC236}">
                  <a16:creationId xmlns:a16="http://schemas.microsoft.com/office/drawing/2014/main" id="{DA9FD438-606E-41F9-80A4-C08F62ED3D84}"/>
                </a:ext>
              </a:extLst>
            </p:cNvPr>
            <p:cNvSpPr/>
            <p:nvPr/>
          </p:nvSpPr>
          <p:spPr>
            <a:xfrm>
              <a:off x="4506457" y="8372845"/>
              <a:ext cx="15240" cy="13335"/>
            </a:xfrm>
            <a:custGeom>
              <a:avLst/>
              <a:gdLst/>
              <a:ahLst/>
              <a:cxnLst/>
              <a:rect l="l" t="t" r="r" b="b"/>
              <a:pathLst>
                <a:path w="15239" h="13334">
                  <a:moveTo>
                    <a:pt x="2565" y="13068"/>
                  </a:moveTo>
                  <a:lnTo>
                    <a:pt x="863" y="12103"/>
                  </a:lnTo>
                  <a:lnTo>
                    <a:pt x="0" y="8915"/>
                  </a:lnTo>
                  <a:lnTo>
                    <a:pt x="393" y="7035"/>
                  </a:lnTo>
                  <a:lnTo>
                    <a:pt x="495" y="6540"/>
                  </a:lnTo>
                  <a:lnTo>
                    <a:pt x="914" y="6159"/>
                  </a:lnTo>
                  <a:lnTo>
                    <a:pt x="1041" y="5638"/>
                  </a:lnTo>
                  <a:lnTo>
                    <a:pt x="1193" y="5105"/>
                  </a:lnTo>
                  <a:lnTo>
                    <a:pt x="1079" y="4711"/>
                  </a:lnTo>
                  <a:lnTo>
                    <a:pt x="1295" y="4216"/>
                  </a:lnTo>
                  <a:lnTo>
                    <a:pt x="1625" y="3454"/>
                  </a:lnTo>
                  <a:lnTo>
                    <a:pt x="2489" y="2197"/>
                  </a:lnTo>
                  <a:lnTo>
                    <a:pt x="3086" y="1600"/>
                  </a:lnTo>
                  <a:lnTo>
                    <a:pt x="4737" y="0"/>
                  </a:lnTo>
                  <a:lnTo>
                    <a:pt x="7505" y="2425"/>
                  </a:lnTo>
                  <a:lnTo>
                    <a:pt x="9232" y="2895"/>
                  </a:lnTo>
                  <a:lnTo>
                    <a:pt x="11175" y="3403"/>
                  </a:lnTo>
                  <a:lnTo>
                    <a:pt x="13309" y="3619"/>
                  </a:lnTo>
                  <a:lnTo>
                    <a:pt x="14820" y="4927"/>
                  </a:lnTo>
                  <a:lnTo>
                    <a:pt x="14427" y="6108"/>
                  </a:lnTo>
                  <a:lnTo>
                    <a:pt x="12471" y="7302"/>
                  </a:lnTo>
                  <a:lnTo>
                    <a:pt x="11531" y="8051"/>
                  </a:lnTo>
                  <a:lnTo>
                    <a:pt x="10312" y="9017"/>
                  </a:lnTo>
                  <a:lnTo>
                    <a:pt x="8966" y="10058"/>
                  </a:lnTo>
                  <a:lnTo>
                    <a:pt x="7632" y="10807"/>
                  </a:lnTo>
                  <a:lnTo>
                    <a:pt x="2552" y="13068"/>
                  </a:lnTo>
                  <a:close/>
                </a:path>
              </a:pathLst>
            </a:custGeom>
            <a:ln w="3175">
              <a:solidFill>
                <a:srgbClr val="7B634B"/>
              </a:solidFill>
            </a:ln>
          </p:spPr>
          <p:txBody>
            <a:bodyPr wrap="square" lIns="0" tIns="0" rIns="0" bIns="0" rtlCol="0"/>
            <a:lstStyle/>
            <a:p>
              <a:endParaRPr/>
            </a:p>
          </p:txBody>
        </p:sp>
        <p:sp>
          <p:nvSpPr>
            <p:cNvPr id="7266" name="object 694">
              <a:extLst>
                <a:ext uri="{FF2B5EF4-FFF2-40B4-BE49-F238E27FC236}">
                  <a16:creationId xmlns:a16="http://schemas.microsoft.com/office/drawing/2014/main" id="{5EDDA6DE-55EC-45F7-96EC-422D76C620A4}"/>
                </a:ext>
              </a:extLst>
            </p:cNvPr>
            <p:cNvSpPr/>
            <p:nvPr/>
          </p:nvSpPr>
          <p:spPr>
            <a:xfrm>
              <a:off x="4496911" y="8374862"/>
              <a:ext cx="15258" cy="11861"/>
            </a:xfrm>
            <a:prstGeom prst="rect">
              <a:avLst/>
            </a:prstGeom>
            <a:blipFill>
              <a:blip r:embed="rId23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267" name="object 695">
              <a:extLst>
                <a:ext uri="{FF2B5EF4-FFF2-40B4-BE49-F238E27FC236}">
                  <a16:creationId xmlns:a16="http://schemas.microsoft.com/office/drawing/2014/main" id="{1039CCAA-C792-44E0-9AB4-FA454D6E6E99}"/>
                </a:ext>
              </a:extLst>
            </p:cNvPr>
            <p:cNvSpPr/>
            <p:nvPr/>
          </p:nvSpPr>
          <p:spPr>
            <a:xfrm>
              <a:off x="4496861" y="8374864"/>
              <a:ext cx="15875" cy="12065"/>
            </a:xfrm>
            <a:custGeom>
              <a:avLst/>
              <a:gdLst/>
              <a:ahLst/>
              <a:cxnLst/>
              <a:rect l="l" t="t" r="r" b="b"/>
              <a:pathLst>
                <a:path w="15875" h="12065">
                  <a:moveTo>
                    <a:pt x="9537" y="8839"/>
                  </a:moveTo>
                  <a:lnTo>
                    <a:pt x="9677" y="8534"/>
                  </a:lnTo>
                  <a:lnTo>
                    <a:pt x="10490" y="8674"/>
                  </a:lnTo>
                  <a:lnTo>
                    <a:pt x="10934" y="8547"/>
                  </a:lnTo>
                  <a:lnTo>
                    <a:pt x="11582" y="8381"/>
                  </a:lnTo>
                  <a:lnTo>
                    <a:pt x="12179" y="7988"/>
                  </a:lnTo>
                  <a:lnTo>
                    <a:pt x="12839" y="7759"/>
                  </a:lnTo>
                  <a:lnTo>
                    <a:pt x="13690" y="7454"/>
                  </a:lnTo>
                  <a:lnTo>
                    <a:pt x="15303" y="7099"/>
                  </a:lnTo>
                  <a:lnTo>
                    <a:pt x="14401" y="6007"/>
                  </a:lnTo>
                  <a:lnTo>
                    <a:pt x="14033" y="5562"/>
                  </a:lnTo>
                  <a:lnTo>
                    <a:pt x="13538" y="5397"/>
                  </a:lnTo>
                  <a:lnTo>
                    <a:pt x="13207" y="4889"/>
                  </a:lnTo>
                  <a:lnTo>
                    <a:pt x="12915" y="4444"/>
                  </a:lnTo>
                  <a:lnTo>
                    <a:pt x="12839" y="4114"/>
                  </a:lnTo>
                  <a:lnTo>
                    <a:pt x="12712" y="3543"/>
                  </a:lnTo>
                  <a:lnTo>
                    <a:pt x="12534" y="2870"/>
                  </a:lnTo>
                  <a:lnTo>
                    <a:pt x="12369" y="2705"/>
                  </a:lnTo>
                  <a:lnTo>
                    <a:pt x="11874" y="2298"/>
                  </a:lnTo>
                  <a:lnTo>
                    <a:pt x="11429" y="1943"/>
                  </a:lnTo>
                  <a:lnTo>
                    <a:pt x="10629" y="1866"/>
                  </a:lnTo>
                  <a:lnTo>
                    <a:pt x="10337" y="1447"/>
                  </a:lnTo>
                  <a:lnTo>
                    <a:pt x="10413" y="939"/>
                  </a:lnTo>
                  <a:lnTo>
                    <a:pt x="10667" y="660"/>
                  </a:lnTo>
                  <a:lnTo>
                    <a:pt x="10871" y="203"/>
                  </a:lnTo>
                  <a:lnTo>
                    <a:pt x="10274" y="25"/>
                  </a:lnTo>
                  <a:lnTo>
                    <a:pt x="9728" y="317"/>
                  </a:lnTo>
                  <a:lnTo>
                    <a:pt x="9118" y="368"/>
                  </a:lnTo>
                  <a:lnTo>
                    <a:pt x="8635" y="419"/>
                  </a:lnTo>
                  <a:lnTo>
                    <a:pt x="8140" y="330"/>
                  </a:lnTo>
                  <a:lnTo>
                    <a:pt x="7658" y="419"/>
                  </a:lnTo>
                  <a:lnTo>
                    <a:pt x="6489" y="609"/>
                  </a:lnTo>
                  <a:lnTo>
                    <a:pt x="5664" y="634"/>
                  </a:lnTo>
                  <a:lnTo>
                    <a:pt x="4622" y="0"/>
                  </a:lnTo>
                  <a:lnTo>
                    <a:pt x="4203" y="482"/>
                  </a:lnTo>
                  <a:lnTo>
                    <a:pt x="4140" y="1104"/>
                  </a:lnTo>
                  <a:lnTo>
                    <a:pt x="3784" y="1549"/>
                  </a:lnTo>
                  <a:lnTo>
                    <a:pt x="3543" y="1841"/>
                  </a:lnTo>
                  <a:lnTo>
                    <a:pt x="2819" y="2171"/>
                  </a:lnTo>
                  <a:lnTo>
                    <a:pt x="2514" y="2400"/>
                  </a:lnTo>
                  <a:lnTo>
                    <a:pt x="1714" y="2971"/>
                  </a:lnTo>
                  <a:lnTo>
                    <a:pt x="711" y="3771"/>
                  </a:lnTo>
                  <a:lnTo>
                    <a:pt x="482" y="4825"/>
                  </a:lnTo>
                  <a:lnTo>
                    <a:pt x="355" y="5422"/>
                  </a:lnTo>
                  <a:lnTo>
                    <a:pt x="380" y="6121"/>
                  </a:lnTo>
                  <a:lnTo>
                    <a:pt x="266" y="6730"/>
                  </a:lnTo>
                  <a:lnTo>
                    <a:pt x="203" y="7111"/>
                  </a:lnTo>
                  <a:lnTo>
                    <a:pt x="0" y="7797"/>
                  </a:lnTo>
                  <a:lnTo>
                    <a:pt x="101" y="8178"/>
                  </a:lnTo>
                  <a:lnTo>
                    <a:pt x="330" y="9156"/>
                  </a:lnTo>
                  <a:lnTo>
                    <a:pt x="1142" y="10121"/>
                  </a:lnTo>
                  <a:lnTo>
                    <a:pt x="507" y="11239"/>
                  </a:lnTo>
                  <a:lnTo>
                    <a:pt x="1523" y="11861"/>
                  </a:lnTo>
                  <a:lnTo>
                    <a:pt x="3060" y="10617"/>
                  </a:lnTo>
                  <a:lnTo>
                    <a:pt x="3784" y="9956"/>
                  </a:lnTo>
                  <a:lnTo>
                    <a:pt x="4495" y="10261"/>
                  </a:lnTo>
                  <a:lnTo>
                    <a:pt x="4800" y="10883"/>
                  </a:lnTo>
                  <a:lnTo>
                    <a:pt x="5537" y="11175"/>
                  </a:lnTo>
                  <a:lnTo>
                    <a:pt x="6197" y="11442"/>
                  </a:lnTo>
                  <a:lnTo>
                    <a:pt x="6959" y="11810"/>
                  </a:lnTo>
                  <a:lnTo>
                    <a:pt x="7696" y="11836"/>
                  </a:lnTo>
                  <a:lnTo>
                    <a:pt x="7823" y="11595"/>
                  </a:lnTo>
                  <a:lnTo>
                    <a:pt x="7746" y="11442"/>
                  </a:lnTo>
                  <a:lnTo>
                    <a:pt x="9537" y="8839"/>
                  </a:lnTo>
                  <a:close/>
                </a:path>
              </a:pathLst>
            </a:custGeom>
            <a:ln w="3175">
              <a:solidFill>
                <a:srgbClr val="7B634B"/>
              </a:solidFill>
            </a:ln>
          </p:spPr>
          <p:txBody>
            <a:bodyPr wrap="square" lIns="0" tIns="0" rIns="0" bIns="0" rtlCol="0"/>
            <a:lstStyle/>
            <a:p>
              <a:endParaRPr/>
            </a:p>
          </p:txBody>
        </p:sp>
        <p:sp>
          <p:nvSpPr>
            <p:cNvPr id="7268" name="object 696">
              <a:extLst>
                <a:ext uri="{FF2B5EF4-FFF2-40B4-BE49-F238E27FC236}">
                  <a16:creationId xmlns:a16="http://schemas.microsoft.com/office/drawing/2014/main" id="{0EF6A7B9-6CB9-4771-8F6E-BE25CEC40EA7}"/>
                </a:ext>
              </a:extLst>
            </p:cNvPr>
            <p:cNvSpPr/>
            <p:nvPr/>
          </p:nvSpPr>
          <p:spPr>
            <a:xfrm>
              <a:off x="4504308" y="8363839"/>
              <a:ext cx="12890" cy="12801"/>
            </a:xfrm>
            <a:prstGeom prst="rect">
              <a:avLst/>
            </a:prstGeom>
            <a:blipFill>
              <a:blip r:embed="rId235" cstate="print"/>
              <a:stretch>
                <a:fillRect/>
              </a:stretch>
            </a:blipFill>
          </p:spPr>
          <p:txBody>
            <a:bodyPr wrap="square" lIns="0" tIns="0" rIns="0" bIns="0" rtlCol="0"/>
            <a:lstStyle/>
            <a:p>
              <a:endParaRPr/>
            </a:p>
          </p:txBody>
        </p:sp>
        <p:sp>
          <p:nvSpPr>
            <p:cNvPr id="7269" name="object 697">
              <a:extLst>
                <a:ext uri="{FF2B5EF4-FFF2-40B4-BE49-F238E27FC236}">
                  <a16:creationId xmlns:a16="http://schemas.microsoft.com/office/drawing/2014/main" id="{5488729F-5A78-4246-9B19-4EDE97C4954E}"/>
                </a:ext>
              </a:extLst>
            </p:cNvPr>
            <p:cNvSpPr/>
            <p:nvPr/>
          </p:nvSpPr>
          <p:spPr>
            <a:xfrm>
              <a:off x="4504315" y="8363832"/>
              <a:ext cx="13335" cy="13335"/>
            </a:xfrm>
            <a:custGeom>
              <a:avLst/>
              <a:gdLst/>
              <a:ahLst/>
              <a:cxnLst/>
              <a:rect l="l" t="t" r="r" b="b"/>
              <a:pathLst>
                <a:path w="13335" h="13334">
                  <a:moveTo>
                    <a:pt x="9715" y="9791"/>
                  </a:moveTo>
                  <a:lnTo>
                    <a:pt x="10756" y="9359"/>
                  </a:lnTo>
                  <a:lnTo>
                    <a:pt x="11810" y="8788"/>
                  </a:lnTo>
                  <a:lnTo>
                    <a:pt x="12890" y="8369"/>
                  </a:lnTo>
                  <a:lnTo>
                    <a:pt x="12839" y="8039"/>
                  </a:lnTo>
                  <a:lnTo>
                    <a:pt x="12191" y="7518"/>
                  </a:lnTo>
                  <a:lnTo>
                    <a:pt x="11950" y="7188"/>
                  </a:lnTo>
                  <a:lnTo>
                    <a:pt x="11518" y="6642"/>
                  </a:lnTo>
                  <a:lnTo>
                    <a:pt x="11188" y="6070"/>
                  </a:lnTo>
                  <a:lnTo>
                    <a:pt x="10960" y="5448"/>
                  </a:lnTo>
                  <a:lnTo>
                    <a:pt x="10566" y="4305"/>
                  </a:lnTo>
                  <a:lnTo>
                    <a:pt x="10883" y="3263"/>
                  </a:lnTo>
                  <a:lnTo>
                    <a:pt x="10731" y="2057"/>
                  </a:lnTo>
                  <a:lnTo>
                    <a:pt x="10553" y="685"/>
                  </a:lnTo>
                  <a:lnTo>
                    <a:pt x="10502" y="76"/>
                  </a:lnTo>
                  <a:lnTo>
                    <a:pt x="8966" y="177"/>
                  </a:lnTo>
                  <a:lnTo>
                    <a:pt x="7912" y="228"/>
                  </a:lnTo>
                  <a:lnTo>
                    <a:pt x="6553" y="241"/>
                  </a:lnTo>
                  <a:lnTo>
                    <a:pt x="5511" y="0"/>
                  </a:lnTo>
                  <a:lnTo>
                    <a:pt x="5257" y="723"/>
                  </a:lnTo>
                  <a:lnTo>
                    <a:pt x="5168" y="1511"/>
                  </a:lnTo>
                  <a:lnTo>
                    <a:pt x="4406" y="1854"/>
                  </a:lnTo>
                  <a:lnTo>
                    <a:pt x="4000" y="2031"/>
                  </a:lnTo>
                  <a:lnTo>
                    <a:pt x="2781" y="1917"/>
                  </a:lnTo>
                  <a:lnTo>
                    <a:pt x="2387" y="1689"/>
                  </a:lnTo>
                  <a:lnTo>
                    <a:pt x="1396" y="2793"/>
                  </a:lnTo>
                  <a:lnTo>
                    <a:pt x="571" y="4089"/>
                  </a:lnTo>
                  <a:lnTo>
                    <a:pt x="368" y="5537"/>
                  </a:lnTo>
                  <a:lnTo>
                    <a:pt x="241" y="6527"/>
                  </a:lnTo>
                  <a:lnTo>
                    <a:pt x="0" y="8597"/>
                  </a:lnTo>
                  <a:lnTo>
                    <a:pt x="1066" y="9131"/>
                  </a:lnTo>
                  <a:lnTo>
                    <a:pt x="1866" y="9537"/>
                  </a:lnTo>
                  <a:lnTo>
                    <a:pt x="2374" y="9385"/>
                  </a:lnTo>
                  <a:lnTo>
                    <a:pt x="3009" y="10147"/>
                  </a:lnTo>
                  <a:lnTo>
                    <a:pt x="3555" y="10820"/>
                  </a:lnTo>
                  <a:lnTo>
                    <a:pt x="3619" y="11302"/>
                  </a:lnTo>
                  <a:lnTo>
                    <a:pt x="4508" y="11544"/>
                  </a:lnTo>
                  <a:lnTo>
                    <a:pt x="5219" y="11722"/>
                  </a:lnTo>
                  <a:lnTo>
                    <a:pt x="5994" y="11683"/>
                  </a:lnTo>
                  <a:lnTo>
                    <a:pt x="6730" y="11874"/>
                  </a:lnTo>
                  <a:lnTo>
                    <a:pt x="7416" y="12064"/>
                  </a:lnTo>
                  <a:lnTo>
                    <a:pt x="8089" y="12750"/>
                  </a:lnTo>
                  <a:lnTo>
                    <a:pt x="8762" y="12801"/>
                  </a:lnTo>
                  <a:lnTo>
                    <a:pt x="8788" y="12458"/>
                  </a:lnTo>
                  <a:lnTo>
                    <a:pt x="8712" y="12153"/>
                  </a:lnTo>
                  <a:lnTo>
                    <a:pt x="8534" y="11861"/>
                  </a:lnTo>
                  <a:lnTo>
                    <a:pt x="9715" y="9791"/>
                  </a:lnTo>
                  <a:close/>
                </a:path>
              </a:pathLst>
            </a:custGeom>
            <a:ln w="3175">
              <a:solidFill>
                <a:srgbClr val="7B634B"/>
              </a:solidFill>
            </a:ln>
          </p:spPr>
          <p:txBody>
            <a:bodyPr wrap="square" lIns="0" tIns="0" rIns="0" bIns="0" rtlCol="0"/>
            <a:lstStyle/>
            <a:p>
              <a:endParaRPr/>
            </a:p>
          </p:txBody>
        </p:sp>
        <p:sp>
          <p:nvSpPr>
            <p:cNvPr id="7270" name="object 698">
              <a:extLst>
                <a:ext uri="{FF2B5EF4-FFF2-40B4-BE49-F238E27FC236}">
                  <a16:creationId xmlns:a16="http://schemas.microsoft.com/office/drawing/2014/main" id="{901F3B54-63E4-44DB-AA4E-71B5B61D68FD}"/>
                </a:ext>
              </a:extLst>
            </p:cNvPr>
            <p:cNvSpPr/>
            <p:nvPr/>
          </p:nvSpPr>
          <p:spPr>
            <a:xfrm>
              <a:off x="4498962" y="8356003"/>
              <a:ext cx="12280" cy="11963"/>
            </a:xfrm>
            <a:prstGeom prst="rect">
              <a:avLst/>
            </a:prstGeom>
            <a:blipFill>
              <a:blip r:embed="rId141" cstate="print"/>
              <a:stretch>
                <a:fillRect/>
              </a:stretch>
            </a:blipFill>
          </p:spPr>
          <p:txBody>
            <a:bodyPr wrap="square" lIns="0" tIns="0" rIns="0" bIns="0" rtlCol="0"/>
            <a:lstStyle/>
            <a:p>
              <a:endParaRPr/>
            </a:p>
          </p:txBody>
        </p:sp>
        <p:sp>
          <p:nvSpPr>
            <p:cNvPr id="7271" name="object 699">
              <a:extLst>
                <a:ext uri="{FF2B5EF4-FFF2-40B4-BE49-F238E27FC236}">
                  <a16:creationId xmlns:a16="http://schemas.microsoft.com/office/drawing/2014/main" id="{36611A67-1A3D-4843-8882-3273390E3570}"/>
                </a:ext>
              </a:extLst>
            </p:cNvPr>
            <p:cNvSpPr/>
            <p:nvPr/>
          </p:nvSpPr>
          <p:spPr>
            <a:xfrm>
              <a:off x="4498964" y="8355999"/>
              <a:ext cx="12700" cy="12065"/>
            </a:xfrm>
            <a:custGeom>
              <a:avLst/>
              <a:gdLst/>
              <a:ahLst/>
              <a:cxnLst/>
              <a:rect l="l" t="t" r="r" b="b"/>
              <a:pathLst>
                <a:path w="12700" h="12065">
                  <a:moveTo>
                    <a:pt x="12268" y="5410"/>
                  </a:moveTo>
                  <a:lnTo>
                    <a:pt x="11747" y="5587"/>
                  </a:lnTo>
                  <a:lnTo>
                    <a:pt x="10439" y="4356"/>
                  </a:lnTo>
                  <a:lnTo>
                    <a:pt x="9829" y="4038"/>
                  </a:lnTo>
                  <a:lnTo>
                    <a:pt x="9321" y="3759"/>
                  </a:lnTo>
                  <a:lnTo>
                    <a:pt x="9118" y="3835"/>
                  </a:lnTo>
                  <a:lnTo>
                    <a:pt x="8851" y="3327"/>
                  </a:lnTo>
                  <a:lnTo>
                    <a:pt x="8572" y="2781"/>
                  </a:lnTo>
                  <a:lnTo>
                    <a:pt x="8699" y="1981"/>
                  </a:lnTo>
                  <a:lnTo>
                    <a:pt x="8559" y="1409"/>
                  </a:lnTo>
                  <a:lnTo>
                    <a:pt x="8191" y="0"/>
                  </a:lnTo>
                  <a:lnTo>
                    <a:pt x="6845" y="114"/>
                  </a:lnTo>
                  <a:lnTo>
                    <a:pt x="5499" y="101"/>
                  </a:lnTo>
                  <a:lnTo>
                    <a:pt x="4902" y="88"/>
                  </a:lnTo>
                  <a:lnTo>
                    <a:pt x="4406" y="304"/>
                  </a:lnTo>
                  <a:lnTo>
                    <a:pt x="3860" y="355"/>
                  </a:lnTo>
                  <a:lnTo>
                    <a:pt x="3327" y="419"/>
                  </a:lnTo>
                  <a:lnTo>
                    <a:pt x="2743" y="253"/>
                  </a:lnTo>
                  <a:lnTo>
                    <a:pt x="2247" y="495"/>
                  </a:lnTo>
                  <a:lnTo>
                    <a:pt x="2311" y="1676"/>
                  </a:lnTo>
                  <a:lnTo>
                    <a:pt x="1943" y="2387"/>
                  </a:lnTo>
                  <a:lnTo>
                    <a:pt x="1257" y="3124"/>
                  </a:lnTo>
                  <a:lnTo>
                    <a:pt x="635" y="3784"/>
                  </a:lnTo>
                  <a:lnTo>
                    <a:pt x="495" y="4648"/>
                  </a:lnTo>
                  <a:lnTo>
                    <a:pt x="0" y="5333"/>
                  </a:lnTo>
                  <a:lnTo>
                    <a:pt x="1866" y="6718"/>
                  </a:lnTo>
                  <a:lnTo>
                    <a:pt x="1054" y="8305"/>
                  </a:lnTo>
                  <a:lnTo>
                    <a:pt x="2044" y="10071"/>
                  </a:lnTo>
                  <a:lnTo>
                    <a:pt x="3073" y="11912"/>
                  </a:lnTo>
                  <a:lnTo>
                    <a:pt x="5270" y="10794"/>
                  </a:lnTo>
                  <a:lnTo>
                    <a:pt x="6883" y="11976"/>
                  </a:lnTo>
                  <a:lnTo>
                    <a:pt x="7378" y="11531"/>
                  </a:lnTo>
                  <a:lnTo>
                    <a:pt x="6807" y="10185"/>
                  </a:lnTo>
                  <a:lnTo>
                    <a:pt x="7340" y="9690"/>
                  </a:lnTo>
                  <a:lnTo>
                    <a:pt x="7785" y="9258"/>
                  </a:lnTo>
                  <a:lnTo>
                    <a:pt x="9652" y="9613"/>
                  </a:lnTo>
                  <a:lnTo>
                    <a:pt x="10236" y="9956"/>
                  </a:lnTo>
                  <a:lnTo>
                    <a:pt x="11125" y="9423"/>
                  </a:lnTo>
                  <a:lnTo>
                    <a:pt x="12268" y="5410"/>
                  </a:lnTo>
                  <a:close/>
                </a:path>
              </a:pathLst>
            </a:custGeom>
            <a:ln w="3175">
              <a:solidFill>
                <a:srgbClr val="7B634B"/>
              </a:solidFill>
            </a:ln>
          </p:spPr>
          <p:txBody>
            <a:bodyPr wrap="square" lIns="0" tIns="0" rIns="0" bIns="0" rtlCol="0"/>
            <a:lstStyle/>
            <a:p>
              <a:endParaRPr/>
            </a:p>
          </p:txBody>
        </p:sp>
        <p:sp>
          <p:nvSpPr>
            <p:cNvPr id="7272" name="object 700">
              <a:extLst>
                <a:ext uri="{FF2B5EF4-FFF2-40B4-BE49-F238E27FC236}">
                  <a16:creationId xmlns:a16="http://schemas.microsoft.com/office/drawing/2014/main" id="{4C6DAC65-D928-4948-931E-2FE698DDA5C6}"/>
                </a:ext>
              </a:extLst>
            </p:cNvPr>
            <p:cNvSpPr/>
            <p:nvPr/>
          </p:nvSpPr>
          <p:spPr>
            <a:xfrm>
              <a:off x="4508474" y="8377783"/>
              <a:ext cx="12458" cy="11277"/>
            </a:xfrm>
            <a:prstGeom prst="rect">
              <a:avLst/>
            </a:prstGeom>
            <a:blipFill>
              <a:blip r:embed="rId127" cstate="print"/>
              <a:stretch>
                <a:fillRect/>
              </a:stretch>
            </a:blipFill>
          </p:spPr>
          <p:txBody>
            <a:bodyPr wrap="square" lIns="0" tIns="0" rIns="0" bIns="0" rtlCol="0"/>
            <a:lstStyle/>
            <a:p>
              <a:endParaRPr/>
            </a:p>
          </p:txBody>
        </p:sp>
        <p:sp>
          <p:nvSpPr>
            <p:cNvPr id="7273" name="object 701">
              <a:extLst>
                <a:ext uri="{FF2B5EF4-FFF2-40B4-BE49-F238E27FC236}">
                  <a16:creationId xmlns:a16="http://schemas.microsoft.com/office/drawing/2014/main" id="{E0996EEF-DBE9-434C-B90E-8DBEC5CB2CDB}"/>
                </a:ext>
              </a:extLst>
            </p:cNvPr>
            <p:cNvSpPr/>
            <p:nvPr/>
          </p:nvSpPr>
          <p:spPr>
            <a:xfrm>
              <a:off x="4508479" y="8377649"/>
              <a:ext cx="12700" cy="11430"/>
            </a:xfrm>
            <a:custGeom>
              <a:avLst/>
              <a:gdLst/>
              <a:ahLst/>
              <a:cxnLst/>
              <a:rect l="l" t="t" r="r" b="b"/>
              <a:pathLst>
                <a:path w="12700" h="11429">
                  <a:moveTo>
                    <a:pt x="12446" y="228"/>
                  </a:moveTo>
                  <a:lnTo>
                    <a:pt x="11633" y="571"/>
                  </a:lnTo>
                  <a:lnTo>
                    <a:pt x="10375" y="419"/>
                  </a:lnTo>
                  <a:lnTo>
                    <a:pt x="9486" y="355"/>
                  </a:lnTo>
                  <a:lnTo>
                    <a:pt x="8839" y="317"/>
                  </a:lnTo>
                  <a:lnTo>
                    <a:pt x="7785" y="0"/>
                  </a:lnTo>
                  <a:lnTo>
                    <a:pt x="7226" y="190"/>
                  </a:lnTo>
                  <a:lnTo>
                    <a:pt x="7721" y="800"/>
                  </a:lnTo>
                  <a:lnTo>
                    <a:pt x="8153" y="2247"/>
                  </a:lnTo>
                  <a:lnTo>
                    <a:pt x="8166" y="2984"/>
                  </a:lnTo>
                  <a:lnTo>
                    <a:pt x="7454" y="2603"/>
                  </a:lnTo>
                  <a:lnTo>
                    <a:pt x="6731" y="2235"/>
                  </a:lnTo>
                  <a:lnTo>
                    <a:pt x="5969" y="2006"/>
                  </a:lnTo>
                  <a:lnTo>
                    <a:pt x="5486" y="1854"/>
                  </a:lnTo>
                  <a:lnTo>
                    <a:pt x="4368" y="1257"/>
                  </a:lnTo>
                  <a:lnTo>
                    <a:pt x="3873" y="1460"/>
                  </a:lnTo>
                  <a:lnTo>
                    <a:pt x="3327" y="1676"/>
                  </a:lnTo>
                  <a:lnTo>
                    <a:pt x="3124" y="3365"/>
                  </a:lnTo>
                  <a:lnTo>
                    <a:pt x="2768" y="3873"/>
                  </a:lnTo>
                  <a:lnTo>
                    <a:pt x="2286" y="4584"/>
                  </a:lnTo>
                  <a:lnTo>
                    <a:pt x="2044" y="3975"/>
                  </a:lnTo>
                  <a:lnTo>
                    <a:pt x="1549" y="4292"/>
                  </a:lnTo>
                  <a:lnTo>
                    <a:pt x="1104" y="4571"/>
                  </a:lnTo>
                  <a:lnTo>
                    <a:pt x="1422" y="5270"/>
                  </a:lnTo>
                  <a:lnTo>
                    <a:pt x="1295" y="5740"/>
                  </a:lnTo>
                  <a:lnTo>
                    <a:pt x="1066" y="6629"/>
                  </a:lnTo>
                  <a:lnTo>
                    <a:pt x="571" y="7912"/>
                  </a:lnTo>
                  <a:lnTo>
                    <a:pt x="0" y="8661"/>
                  </a:lnTo>
                  <a:lnTo>
                    <a:pt x="469" y="8813"/>
                  </a:lnTo>
                  <a:lnTo>
                    <a:pt x="1549" y="8915"/>
                  </a:lnTo>
                  <a:lnTo>
                    <a:pt x="1866" y="9283"/>
                  </a:lnTo>
                  <a:lnTo>
                    <a:pt x="2324" y="9842"/>
                  </a:lnTo>
                  <a:lnTo>
                    <a:pt x="1993" y="10807"/>
                  </a:lnTo>
                  <a:lnTo>
                    <a:pt x="2578" y="11404"/>
                  </a:lnTo>
                  <a:lnTo>
                    <a:pt x="3606" y="10312"/>
                  </a:lnTo>
                  <a:lnTo>
                    <a:pt x="4178" y="8432"/>
                  </a:lnTo>
                  <a:lnTo>
                    <a:pt x="5638" y="7950"/>
                  </a:lnTo>
                  <a:lnTo>
                    <a:pt x="6972" y="7518"/>
                  </a:lnTo>
                  <a:lnTo>
                    <a:pt x="8509" y="7988"/>
                  </a:lnTo>
                  <a:lnTo>
                    <a:pt x="9842" y="7734"/>
                  </a:lnTo>
                  <a:lnTo>
                    <a:pt x="9766" y="6730"/>
                  </a:lnTo>
                  <a:lnTo>
                    <a:pt x="9182" y="5549"/>
                  </a:lnTo>
                  <a:lnTo>
                    <a:pt x="9690" y="4571"/>
                  </a:lnTo>
                  <a:lnTo>
                    <a:pt x="10071" y="3848"/>
                  </a:lnTo>
                  <a:lnTo>
                    <a:pt x="10833" y="3263"/>
                  </a:lnTo>
                  <a:lnTo>
                    <a:pt x="11315" y="2565"/>
                  </a:lnTo>
                  <a:lnTo>
                    <a:pt x="12446" y="228"/>
                  </a:lnTo>
                  <a:close/>
                </a:path>
              </a:pathLst>
            </a:custGeom>
            <a:ln w="3175">
              <a:solidFill>
                <a:srgbClr val="7B634B"/>
              </a:solidFill>
            </a:ln>
          </p:spPr>
          <p:txBody>
            <a:bodyPr wrap="square" lIns="0" tIns="0" rIns="0" bIns="0" rtlCol="0"/>
            <a:lstStyle/>
            <a:p>
              <a:endParaRPr/>
            </a:p>
          </p:txBody>
        </p:sp>
        <p:sp>
          <p:nvSpPr>
            <p:cNvPr id="7274" name="object 702">
              <a:extLst>
                <a:ext uri="{FF2B5EF4-FFF2-40B4-BE49-F238E27FC236}">
                  <a16:creationId xmlns:a16="http://schemas.microsoft.com/office/drawing/2014/main" id="{EDB3A905-7025-42C7-8A25-51A10150E608}"/>
                </a:ext>
              </a:extLst>
            </p:cNvPr>
            <p:cNvSpPr/>
            <p:nvPr/>
          </p:nvSpPr>
          <p:spPr>
            <a:xfrm>
              <a:off x="4480521" y="8368995"/>
              <a:ext cx="12585" cy="13144"/>
            </a:xfrm>
            <a:prstGeom prst="rect">
              <a:avLst/>
            </a:prstGeom>
            <a:blipFill>
              <a:blip r:embed="rId235" cstate="print"/>
              <a:stretch>
                <a:fillRect/>
              </a:stretch>
            </a:blipFill>
          </p:spPr>
          <p:txBody>
            <a:bodyPr wrap="square" lIns="0" tIns="0" rIns="0" bIns="0" rtlCol="0"/>
            <a:lstStyle/>
            <a:p>
              <a:endParaRPr/>
            </a:p>
          </p:txBody>
        </p:sp>
        <p:sp>
          <p:nvSpPr>
            <p:cNvPr id="7275" name="object 703">
              <a:extLst>
                <a:ext uri="{FF2B5EF4-FFF2-40B4-BE49-F238E27FC236}">
                  <a16:creationId xmlns:a16="http://schemas.microsoft.com/office/drawing/2014/main" id="{923260B4-4855-4665-A0AB-32AD9BDBA625}"/>
                </a:ext>
              </a:extLst>
            </p:cNvPr>
            <p:cNvSpPr/>
            <p:nvPr/>
          </p:nvSpPr>
          <p:spPr>
            <a:xfrm>
              <a:off x="4480515" y="8367969"/>
              <a:ext cx="12700" cy="14604"/>
            </a:xfrm>
            <a:custGeom>
              <a:avLst/>
              <a:gdLst/>
              <a:ahLst/>
              <a:cxnLst/>
              <a:rect l="l" t="t" r="r" b="b"/>
              <a:pathLst>
                <a:path w="12700" h="14604">
                  <a:moveTo>
                    <a:pt x="10121" y="10426"/>
                  </a:moveTo>
                  <a:lnTo>
                    <a:pt x="9982" y="10439"/>
                  </a:lnTo>
                  <a:lnTo>
                    <a:pt x="10490" y="9296"/>
                  </a:lnTo>
                  <a:lnTo>
                    <a:pt x="11607" y="8623"/>
                  </a:lnTo>
                  <a:lnTo>
                    <a:pt x="12598" y="7861"/>
                  </a:lnTo>
                  <a:lnTo>
                    <a:pt x="10363" y="2222"/>
                  </a:lnTo>
                  <a:lnTo>
                    <a:pt x="10058" y="1549"/>
                  </a:lnTo>
                  <a:lnTo>
                    <a:pt x="8597" y="2501"/>
                  </a:lnTo>
                  <a:lnTo>
                    <a:pt x="5626" y="0"/>
                  </a:lnTo>
                  <a:lnTo>
                    <a:pt x="4483" y="1524"/>
                  </a:lnTo>
                  <a:lnTo>
                    <a:pt x="4178" y="1943"/>
                  </a:lnTo>
                  <a:lnTo>
                    <a:pt x="4140" y="2514"/>
                  </a:lnTo>
                  <a:lnTo>
                    <a:pt x="3771" y="2959"/>
                  </a:lnTo>
                  <a:lnTo>
                    <a:pt x="3225" y="3581"/>
                  </a:lnTo>
                  <a:lnTo>
                    <a:pt x="3238" y="3327"/>
                  </a:lnTo>
                  <a:lnTo>
                    <a:pt x="2527" y="3352"/>
                  </a:lnTo>
                  <a:lnTo>
                    <a:pt x="1346" y="3390"/>
                  </a:lnTo>
                  <a:lnTo>
                    <a:pt x="1168" y="3987"/>
                  </a:lnTo>
                  <a:lnTo>
                    <a:pt x="850" y="5029"/>
                  </a:lnTo>
                  <a:lnTo>
                    <a:pt x="533" y="6070"/>
                  </a:lnTo>
                  <a:lnTo>
                    <a:pt x="0" y="6642"/>
                  </a:lnTo>
                  <a:lnTo>
                    <a:pt x="520" y="7670"/>
                  </a:lnTo>
                  <a:lnTo>
                    <a:pt x="1028" y="8661"/>
                  </a:lnTo>
                  <a:lnTo>
                    <a:pt x="1536" y="9766"/>
                  </a:lnTo>
                  <a:lnTo>
                    <a:pt x="1701" y="10858"/>
                  </a:lnTo>
                  <a:lnTo>
                    <a:pt x="1828" y="11696"/>
                  </a:lnTo>
                  <a:lnTo>
                    <a:pt x="1498" y="11925"/>
                  </a:lnTo>
                  <a:lnTo>
                    <a:pt x="2501" y="12103"/>
                  </a:lnTo>
                  <a:lnTo>
                    <a:pt x="2921" y="12166"/>
                  </a:lnTo>
                  <a:lnTo>
                    <a:pt x="3314" y="12115"/>
                  </a:lnTo>
                  <a:lnTo>
                    <a:pt x="3746" y="12204"/>
                  </a:lnTo>
                  <a:lnTo>
                    <a:pt x="4330" y="12331"/>
                  </a:lnTo>
                  <a:lnTo>
                    <a:pt x="4775" y="12649"/>
                  </a:lnTo>
                  <a:lnTo>
                    <a:pt x="5321" y="12827"/>
                  </a:lnTo>
                  <a:lnTo>
                    <a:pt x="5778" y="12979"/>
                  </a:lnTo>
                  <a:lnTo>
                    <a:pt x="8509" y="14173"/>
                  </a:lnTo>
                  <a:lnTo>
                    <a:pt x="8013" y="12801"/>
                  </a:lnTo>
                  <a:lnTo>
                    <a:pt x="10121" y="10426"/>
                  </a:lnTo>
                  <a:close/>
                </a:path>
              </a:pathLst>
            </a:custGeom>
            <a:ln w="3175">
              <a:solidFill>
                <a:srgbClr val="7B634B"/>
              </a:solidFill>
            </a:ln>
          </p:spPr>
          <p:txBody>
            <a:bodyPr wrap="square" lIns="0" tIns="0" rIns="0" bIns="0" rtlCol="0"/>
            <a:lstStyle/>
            <a:p>
              <a:endParaRPr/>
            </a:p>
          </p:txBody>
        </p:sp>
        <p:sp>
          <p:nvSpPr>
            <p:cNvPr id="7276" name="object 704">
              <a:extLst>
                <a:ext uri="{FF2B5EF4-FFF2-40B4-BE49-F238E27FC236}">
                  <a16:creationId xmlns:a16="http://schemas.microsoft.com/office/drawing/2014/main" id="{C8D9E027-2991-4A3B-AEC9-A72495B902BF}"/>
                </a:ext>
              </a:extLst>
            </p:cNvPr>
            <p:cNvSpPr/>
            <p:nvPr/>
          </p:nvSpPr>
          <p:spPr>
            <a:xfrm>
              <a:off x="4474591" y="8362518"/>
              <a:ext cx="8801" cy="14223"/>
            </a:xfrm>
            <a:prstGeom prst="rect">
              <a:avLst/>
            </a:prstGeom>
            <a:blipFill>
              <a:blip r:embed="rId125" cstate="print"/>
              <a:stretch>
                <a:fillRect/>
              </a:stretch>
            </a:blipFill>
          </p:spPr>
          <p:txBody>
            <a:bodyPr wrap="square" lIns="0" tIns="0" rIns="0" bIns="0" rtlCol="0"/>
            <a:lstStyle/>
            <a:p>
              <a:endParaRPr/>
            </a:p>
          </p:txBody>
        </p:sp>
        <p:sp>
          <p:nvSpPr>
            <p:cNvPr id="7277" name="object 705">
              <a:extLst>
                <a:ext uri="{FF2B5EF4-FFF2-40B4-BE49-F238E27FC236}">
                  <a16:creationId xmlns:a16="http://schemas.microsoft.com/office/drawing/2014/main" id="{966B355E-8E0C-4619-BC0B-46F23B0859E8}"/>
                </a:ext>
              </a:extLst>
            </p:cNvPr>
            <p:cNvSpPr/>
            <p:nvPr/>
          </p:nvSpPr>
          <p:spPr>
            <a:xfrm>
              <a:off x="4474596" y="8362522"/>
              <a:ext cx="8890" cy="14604"/>
            </a:xfrm>
            <a:custGeom>
              <a:avLst/>
              <a:gdLst/>
              <a:ahLst/>
              <a:cxnLst/>
              <a:rect l="l" t="t" r="r" b="b"/>
              <a:pathLst>
                <a:path w="8889" h="14604">
                  <a:moveTo>
                    <a:pt x="2654" y="14109"/>
                  </a:moveTo>
                  <a:lnTo>
                    <a:pt x="3530" y="14211"/>
                  </a:lnTo>
                  <a:lnTo>
                    <a:pt x="5905" y="13131"/>
                  </a:lnTo>
                  <a:lnTo>
                    <a:pt x="6248" y="12306"/>
                  </a:lnTo>
                  <a:lnTo>
                    <a:pt x="6375" y="12014"/>
                  </a:lnTo>
                  <a:lnTo>
                    <a:pt x="6146" y="11264"/>
                  </a:lnTo>
                  <a:lnTo>
                    <a:pt x="6248" y="10883"/>
                  </a:lnTo>
                  <a:lnTo>
                    <a:pt x="6350" y="10439"/>
                  </a:lnTo>
                  <a:lnTo>
                    <a:pt x="6540" y="9753"/>
                  </a:lnTo>
                  <a:lnTo>
                    <a:pt x="6845" y="9359"/>
                  </a:lnTo>
                  <a:lnTo>
                    <a:pt x="4965" y="7912"/>
                  </a:lnTo>
                  <a:lnTo>
                    <a:pt x="7162" y="6476"/>
                  </a:lnTo>
                  <a:lnTo>
                    <a:pt x="8128" y="5118"/>
                  </a:lnTo>
                  <a:lnTo>
                    <a:pt x="8801" y="4140"/>
                  </a:lnTo>
                  <a:lnTo>
                    <a:pt x="7988" y="3530"/>
                  </a:lnTo>
                  <a:lnTo>
                    <a:pt x="7505" y="2578"/>
                  </a:lnTo>
                  <a:lnTo>
                    <a:pt x="7061" y="1765"/>
                  </a:lnTo>
                  <a:lnTo>
                    <a:pt x="6718" y="685"/>
                  </a:lnTo>
                  <a:lnTo>
                    <a:pt x="6146" y="0"/>
                  </a:lnTo>
                  <a:lnTo>
                    <a:pt x="5499" y="990"/>
                  </a:lnTo>
                  <a:lnTo>
                    <a:pt x="5778" y="2451"/>
                  </a:lnTo>
                  <a:lnTo>
                    <a:pt x="4279" y="2057"/>
                  </a:lnTo>
                  <a:lnTo>
                    <a:pt x="3543" y="1866"/>
                  </a:lnTo>
                  <a:lnTo>
                    <a:pt x="2374" y="1219"/>
                  </a:lnTo>
                  <a:lnTo>
                    <a:pt x="1600" y="1409"/>
                  </a:lnTo>
                  <a:lnTo>
                    <a:pt x="1689" y="2717"/>
                  </a:lnTo>
                  <a:lnTo>
                    <a:pt x="3619" y="4000"/>
                  </a:lnTo>
                  <a:lnTo>
                    <a:pt x="3263" y="5473"/>
                  </a:lnTo>
                  <a:lnTo>
                    <a:pt x="3073" y="6273"/>
                  </a:lnTo>
                  <a:lnTo>
                    <a:pt x="2159" y="6337"/>
                  </a:lnTo>
                  <a:lnTo>
                    <a:pt x="1574" y="6680"/>
                  </a:lnTo>
                  <a:lnTo>
                    <a:pt x="1104" y="6959"/>
                  </a:lnTo>
                  <a:lnTo>
                    <a:pt x="622" y="7492"/>
                  </a:lnTo>
                  <a:lnTo>
                    <a:pt x="393" y="8000"/>
                  </a:lnTo>
                  <a:lnTo>
                    <a:pt x="0" y="8826"/>
                  </a:lnTo>
                  <a:lnTo>
                    <a:pt x="203" y="8572"/>
                  </a:lnTo>
                  <a:lnTo>
                    <a:pt x="762" y="9207"/>
                  </a:lnTo>
                  <a:lnTo>
                    <a:pt x="1231" y="9740"/>
                  </a:lnTo>
                  <a:lnTo>
                    <a:pt x="1625" y="10375"/>
                  </a:lnTo>
                  <a:lnTo>
                    <a:pt x="1930" y="10985"/>
                  </a:lnTo>
                  <a:lnTo>
                    <a:pt x="2286" y="11683"/>
                  </a:lnTo>
                  <a:lnTo>
                    <a:pt x="2565" y="12915"/>
                  </a:lnTo>
                  <a:lnTo>
                    <a:pt x="1854" y="13474"/>
                  </a:lnTo>
                  <a:lnTo>
                    <a:pt x="1816" y="13347"/>
                  </a:lnTo>
                  <a:lnTo>
                    <a:pt x="2654" y="14109"/>
                  </a:lnTo>
                  <a:close/>
                </a:path>
              </a:pathLst>
            </a:custGeom>
            <a:ln w="3175">
              <a:solidFill>
                <a:srgbClr val="7B634B"/>
              </a:solidFill>
            </a:ln>
          </p:spPr>
          <p:txBody>
            <a:bodyPr wrap="square" lIns="0" tIns="0" rIns="0" bIns="0" rtlCol="0"/>
            <a:lstStyle/>
            <a:p>
              <a:endParaRPr/>
            </a:p>
          </p:txBody>
        </p:sp>
        <p:sp>
          <p:nvSpPr>
            <p:cNvPr id="7278" name="object 706">
              <a:extLst>
                <a:ext uri="{FF2B5EF4-FFF2-40B4-BE49-F238E27FC236}">
                  <a16:creationId xmlns:a16="http://schemas.microsoft.com/office/drawing/2014/main" id="{C4640AF2-C66F-484C-87B3-9ED8451BEDEF}"/>
                </a:ext>
              </a:extLst>
            </p:cNvPr>
            <p:cNvSpPr/>
            <p:nvPr/>
          </p:nvSpPr>
          <p:spPr>
            <a:xfrm>
              <a:off x="4490669" y="8350148"/>
              <a:ext cx="11308" cy="10731"/>
            </a:xfrm>
            <a:prstGeom prst="rect">
              <a:avLst/>
            </a:prstGeom>
            <a:blipFill>
              <a:blip r:embed="rId23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279" name="object 707">
              <a:extLst>
                <a:ext uri="{FF2B5EF4-FFF2-40B4-BE49-F238E27FC236}">
                  <a16:creationId xmlns:a16="http://schemas.microsoft.com/office/drawing/2014/main" id="{0FF060EF-E7B7-4689-83AB-2E5038B99716}"/>
                </a:ext>
              </a:extLst>
            </p:cNvPr>
            <p:cNvSpPr/>
            <p:nvPr/>
          </p:nvSpPr>
          <p:spPr>
            <a:xfrm>
              <a:off x="4490667" y="8350153"/>
              <a:ext cx="11430" cy="10795"/>
            </a:xfrm>
            <a:custGeom>
              <a:avLst/>
              <a:gdLst/>
              <a:ahLst/>
              <a:cxnLst/>
              <a:rect l="l" t="t" r="r" b="b"/>
              <a:pathLst>
                <a:path w="11429" h="10795">
                  <a:moveTo>
                    <a:pt x="9016" y="4686"/>
                  </a:moveTo>
                  <a:lnTo>
                    <a:pt x="9461" y="4572"/>
                  </a:lnTo>
                  <a:lnTo>
                    <a:pt x="10045" y="4597"/>
                  </a:lnTo>
                  <a:lnTo>
                    <a:pt x="10540" y="4521"/>
                  </a:lnTo>
                  <a:lnTo>
                    <a:pt x="11366" y="4406"/>
                  </a:lnTo>
                  <a:lnTo>
                    <a:pt x="11328" y="4584"/>
                  </a:lnTo>
                  <a:lnTo>
                    <a:pt x="11226" y="3695"/>
                  </a:lnTo>
                  <a:lnTo>
                    <a:pt x="11163" y="3048"/>
                  </a:lnTo>
                  <a:lnTo>
                    <a:pt x="10934" y="2387"/>
                  </a:lnTo>
                  <a:lnTo>
                    <a:pt x="10833" y="1752"/>
                  </a:lnTo>
                  <a:lnTo>
                    <a:pt x="10731" y="1143"/>
                  </a:lnTo>
                  <a:lnTo>
                    <a:pt x="10909" y="520"/>
                  </a:lnTo>
                  <a:lnTo>
                    <a:pt x="10871" y="0"/>
                  </a:lnTo>
                  <a:lnTo>
                    <a:pt x="10172" y="508"/>
                  </a:lnTo>
                  <a:lnTo>
                    <a:pt x="9893" y="1231"/>
                  </a:lnTo>
                  <a:lnTo>
                    <a:pt x="9410" y="1879"/>
                  </a:lnTo>
                  <a:lnTo>
                    <a:pt x="9055" y="2374"/>
                  </a:lnTo>
                  <a:lnTo>
                    <a:pt x="8585" y="2692"/>
                  </a:lnTo>
                  <a:lnTo>
                    <a:pt x="8381" y="3289"/>
                  </a:lnTo>
                  <a:lnTo>
                    <a:pt x="7594" y="3060"/>
                  </a:lnTo>
                  <a:lnTo>
                    <a:pt x="6908" y="2806"/>
                  </a:lnTo>
                  <a:lnTo>
                    <a:pt x="6095" y="2628"/>
                  </a:lnTo>
                  <a:lnTo>
                    <a:pt x="5359" y="2463"/>
                  </a:lnTo>
                  <a:lnTo>
                    <a:pt x="4190" y="1879"/>
                  </a:lnTo>
                  <a:lnTo>
                    <a:pt x="3492" y="2095"/>
                  </a:lnTo>
                  <a:lnTo>
                    <a:pt x="3492" y="2946"/>
                  </a:lnTo>
                  <a:lnTo>
                    <a:pt x="3428" y="3886"/>
                  </a:lnTo>
                  <a:lnTo>
                    <a:pt x="3492" y="4737"/>
                  </a:lnTo>
                  <a:lnTo>
                    <a:pt x="3568" y="5791"/>
                  </a:lnTo>
                  <a:lnTo>
                    <a:pt x="4140" y="6667"/>
                  </a:lnTo>
                  <a:lnTo>
                    <a:pt x="2705" y="6743"/>
                  </a:lnTo>
                  <a:lnTo>
                    <a:pt x="2082" y="6769"/>
                  </a:lnTo>
                  <a:lnTo>
                    <a:pt x="292" y="6718"/>
                  </a:lnTo>
                  <a:lnTo>
                    <a:pt x="152" y="7442"/>
                  </a:lnTo>
                  <a:lnTo>
                    <a:pt x="0" y="8140"/>
                  </a:lnTo>
                  <a:lnTo>
                    <a:pt x="1308" y="8864"/>
                  </a:lnTo>
                  <a:lnTo>
                    <a:pt x="1701" y="9309"/>
                  </a:lnTo>
                  <a:lnTo>
                    <a:pt x="1511" y="9639"/>
                  </a:lnTo>
                  <a:lnTo>
                    <a:pt x="1219" y="9956"/>
                  </a:lnTo>
                  <a:lnTo>
                    <a:pt x="876" y="10096"/>
                  </a:lnTo>
                  <a:lnTo>
                    <a:pt x="2031" y="10718"/>
                  </a:lnTo>
                  <a:lnTo>
                    <a:pt x="3467" y="9156"/>
                  </a:lnTo>
                  <a:lnTo>
                    <a:pt x="4368" y="8724"/>
                  </a:lnTo>
                  <a:lnTo>
                    <a:pt x="5600" y="8128"/>
                  </a:lnTo>
                  <a:lnTo>
                    <a:pt x="6375" y="9474"/>
                  </a:lnTo>
                  <a:lnTo>
                    <a:pt x="7404" y="9144"/>
                  </a:lnTo>
                  <a:lnTo>
                    <a:pt x="7188" y="8686"/>
                  </a:lnTo>
                  <a:lnTo>
                    <a:pt x="7492" y="7645"/>
                  </a:lnTo>
                  <a:lnTo>
                    <a:pt x="7619" y="7150"/>
                  </a:lnTo>
                  <a:lnTo>
                    <a:pt x="9004" y="4686"/>
                  </a:lnTo>
                  <a:close/>
                </a:path>
              </a:pathLst>
            </a:custGeom>
            <a:ln w="3175">
              <a:solidFill>
                <a:srgbClr val="7B634B"/>
              </a:solidFill>
            </a:ln>
          </p:spPr>
          <p:txBody>
            <a:bodyPr wrap="square" lIns="0" tIns="0" rIns="0" bIns="0" rtlCol="0"/>
            <a:lstStyle/>
            <a:p>
              <a:endParaRPr/>
            </a:p>
          </p:txBody>
        </p:sp>
        <p:sp>
          <p:nvSpPr>
            <p:cNvPr id="7280" name="object 708">
              <a:extLst>
                <a:ext uri="{FF2B5EF4-FFF2-40B4-BE49-F238E27FC236}">
                  <a16:creationId xmlns:a16="http://schemas.microsoft.com/office/drawing/2014/main" id="{964D998D-B7B5-426D-9AE5-EBE36A257B37}"/>
                </a:ext>
              </a:extLst>
            </p:cNvPr>
            <p:cNvSpPr/>
            <p:nvPr/>
          </p:nvSpPr>
          <p:spPr>
            <a:xfrm>
              <a:off x="4506506" y="8365274"/>
              <a:ext cx="8509" cy="9258"/>
            </a:xfrm>
            <a:prstGeom prst="rect">
              <a:avLst/>
            </a:prstGeom>
            <a:blipFill>
              <a:blip r:embed="rId142" cstate="print"/>
              <a:stretch>
                <a:fillRect/>
              </a:stretch>
            </a:blipFill>
          </p:spPr>
          <p:txBody>
            <a:bodyPr wrap="square" lIns="0" tIns="0" rIns="0" bIns="0" rtlCol="0"/>
            <a:lstStyle/>
            <a:p>
              <a:endParaRPr/>
            </a:p>
          </p:txBody>
        </p:sp>
        <p:sp>
          <p:nvSpPr>
            <p:cNvPr id="7281" name="object 709">
              <a:extLst>
                <a:ext uri="{FF2B5EF4-FFF2-40B4-BE49-F238E27FC236}">
                  <a16:creationId xmlns:a16="http://schemas.microsoft.com/office/drawing/2014/main" id="{6472E10E-A92B-43A6-849C-255FCAD795DD}"/>
                </a:ext>
              </a:extLst>
            </p:cNvPr>
            <p:cNvSpPr/>
            <p:nvPr/>
          </p:nvSpPr>
          <p:spPr>
            <a:xfrm>
              <a:off x="4506508" y="8365188"/>
              <a:ext cx="8890" cy="9525"/>
            </a:xfrm>
            <a:custGeom>
              <a:avLst/>
              <a:gdLst/>
              <a:ahLst/>
              <a:cxnLst/>
              <a:rect l="l" t="t" r="r" b="b"/>
              <a:pathLst>
                <a:path w="8889" h="9525">
                  <a:moveTo>
                    <a:pt x="6603" y="3492"/>
                  </a:moveTo>
                  <a:lnTo>
                    <a:pt x="7061" y="3810"/>
                  </a:lnTo>
                  <a:lnTo>
                    <a:pt x="7683" y="4102"/>
                  </a:lnTo>
                  <a:lnTo>
                    <a:pt x="7962" y="4597"/>
                  </a:lnTo>
                  <a:lnTo>
                    <a:pt x="8496" y="5562"/>
                  </a:lnTo>
                  <a:lnTo>
                    <a:pt x="7632" y="5448"/>
                  </a:lnTo>
                  <a:lnTo>
                    <a:pt x="7404" y="6223"/>
                  </a:lnTo>
                  <a:lnTo>
                    <a:pt x="7302" y="6578"/>
                  </a:lnTo>
                  <a:lnTo>
                    <a:pt x="7746" y="7162"/>
                  </a:lnTo>
                  <a:lnTo>
                    <a:pt x="7696" y="7581"/>
                  </a:lnTo>
                  <a:lnTo>
                    <a:pt x="7619" y="8204"/>
                  </a:lnTo>
                  <a:lnTo>
                    <a:pt x="7226" y="8686"/>
                  </a:lnTo>
                  <a:lnTo>
                    <a:pt x="7137" y="9309"/>
                  </a:lnTo>
                  <a:lnTo>
                    <a:pt x="6642" y="9347"/>
                  </a:lnTo>
                  <a:lnTo>
                    <a:pt x="6438" y="9029"/>
                  </a:lnTo>
                  <a:lnTo>
                    <a:pt x="6045" y="8851"/>
                  </a:lnTo>
                  <a:lnTo>
                    <a:pt x="5829" y="8750"/>
                  </a:lnTo>
                  <a:lnTo>
                    <a:pt x="5460" y="8623"/>
                  </a:lnTo>
                  <a:lnTo>
                    <a:pt x="5092" y="8623"/>
                  </a:lnTo>
                  <a:lnTo>
                    <a:pt x="5194" y="9004"/>
                  </a:lnTo>
                  <a:lnTo>
                    <a:pt x="4914" y="9042"/>
                  </a:lnTo>
                  <a:lnTo>
                    <a:pt x="4013" y="9169"/>
                  </a:lnTo>
                  <a:lnTo>
                    <a:pt x="3289" y="8877"/>
                  </a:lnTo>
                  <a:lnTo>
                    <a:pt x="2539" y="8369"/>
                  </a:lnTo>
                  <a:lnTo>
                    <a:pt x="1828" y="7874"/>
                  </a:lnTo>
                  <a:lnTo>
                    <a:pt x="1003" y="7429"/>
                  </a:lnTo>
                  <a:lnTo>
                    <a:pt x="685" y="6604"/>
                  </a:lnTo>
                  <a:lnTo>
                    <a:pt x="558" y="6286"/>
                  </a:lnTo>
                  <a:lnTo>
                    <a:pt x="266" y="5676"/>
                  </a:lnTo>
                  <a:lnTo>
                    <a:pt x="228" y="5372"/>
                  </a:lnTo>
                  <a:lnTo>
                    <a:pt x="177" y="4787"/>
                  </a:lnTo>
                  <a:lnTo>
                    <a:pt x="482" y="4406"/>
                  </a:lnTo>
                  <a:lnTo>
                    <a:pt x="406" y="3835"/>
                  </a:lnTo>
                  <a:lnTo>
                    <a:pt x="342" y="3454"/>
                  </a:lnTo>
                  <a:lnTo>
                    <a:pt x="0" y="3302"/>
                  </a:lnTo>
                  <a:lnTo>
                    <a:pt x="76" y="2857"/>
                  </a:lnTo>
                  <a:lnTo>
                    <a:pt x="139" y="2578"/>
                  </a:lnTo>
                  <a:lnTo>
                    <a:pt x="673" y="1930"/>
                  </a:lnTo>
                  <a:lnTo>
                    <a:pt x="888" y="1714"/>
                  </a:lnTo>
                  <a:lnTo>
                    <a:pt x="1562" y="1016"/>
                  </a:lnTo>
                  <a:lnTo>
                    <a:pt x="1955" y="1676"/>
                  </a:lnTo>
                  <a:lnTo>
                    <a:pt x="2768" y="1155"/>
                  </a:lnTo>
                  <a:lnTo>
                    <a:pt x="3632" y="596"/>
                  </a:lnTo>
                  <a:lnTo>
                    <a:pt x="3505" y="0"/>
                  </a:lnTo>
                  <a:lnTo>
                    <a:pt x="4686" y="88"/>
                  </a:lnTo>
                  <a:lnTo>
                    <a:pt x="5562" y="152"/>
                  </a:lnTo>
                  <a:lnTo>
                    <a:pt x="6159" y="330"/>
                  </a:lnTo>
                  <a:lnTo>
                    <a:pt x="6261" y="1295"/>
                  </a:lnTo>
                  <a:lnTo>
                    <a:pt x="6540" y="1358"/>
                  </a:lnTo>
                  <a:lnTo>
                    <a:pt x="6730" y="1587"/>
                  </a:lnTo>
                  <a:lnTo>
                    <a:pt x="6781" y="1892"/>
                  </a:lnTo>
                  <a:lnTo>
                    <a:pt x="6794" y="2184"/>
                  </a:lnTo>
                  <a:lnTo>
                    <a:pt x="6616" y="3492"/>
                  </a:lnTo>
                  <a:close/>
                </a:path>
              </a:pathLst>
            </a:custGeom>
            <a:ln w="3175">
              <a:solidFill>
                <a:srgbClr val="7B634B"/>
              </a:solidFill>
            </a:ln>
          </p:spPr>
          <p:txBody>
            <a:bodyPr wrap="square" lIns="0" tIns="0" rIns="0" bIns="0" rtlCol="0"/>
            <a:lstStyle/>
            <a:p>
              <a:endParaRPr/>
            </a:p>
          </p:txBody>
        </p:sp>
        <p:sp>
          <p:nvSpPr>
            <p:cNvPr id="7282" name="object 710">
              <a:extLst>
                <a:ext uri="{FF2B5EF4-FFF2-40B4-BE49-F238E27FC236}">
                  <a16:creationId xmlns:a16="http://schemas.microsoft.com/office/drawing/2014/main" id="{75FF8C88-AA39-4BF1-80F9-A48AFBD1E6FC}"/>
                </a:ext>
              </a:extLst>
            </p:cNvPr>
            <p:cNvSpPr/>
            <p:nvPr/>
          </p:nvSpPr>
          <p:spPr>
            <a:xfrm>
              <a:off x="4501565" y="8358555"/>
              <a:ext cx="7835" cy="6578"/>
            </a:xfrm>
            <a:prstGeom prst="rect">
              <a:avLst/>
            </a:prstGeom>
            <a:blipFill>
              <a:blip r:embed="rId130" cstate="print"/>
              <a:stretch>
                <a:fillRect/>
              </a:stretch>
            </a:blipFill>
          </p:spPr>
          <p:txBody>
            <a:bodyPr wrap="square" lIns="0" tIns="0" rIns="0" bIns="0" rtlCol="0"/>
            <a:lstStyle/>
            <a:p>
              <a:endParaRPr/>
            </a:p>
          </p:txBody>
        </p:sp>
        <p:sp>
          <p:nvSpPr>
            <p:cNvPr id="7283" name="object 711">
              <a:extLst>
                <a:ext uri="{FF2B5EF4-FFF2-40B4-BE49-F238E27FC236}">
                  <a16:creationId xmlns:a16="http://schemas.microsoft.com/office/drawing/2014/main" id="{ED2F31EA-D90F-42C0-B372-CCE0EE807080}"/>
                </a:ext>
              </a:extLst>
            </p:cNvPr>
            <p:cNvSpPr/>
            <p:nvPr/>
          </p:nvSpPr>
          <p:spPr>
            <a:xfrm>
              <a:off x="4501562" y="8358330"/>
              <a:ext cx="8255" cy="6985"/>
            </a:xfrm>
            <a:custGeom>
              <a:avLst/>
              <a:gdLst/>
              <a:ahLst/>
              <a:cxnLst/>
              <a:rect l="l" t="t" r="r" b="b"/>
              <a:pathLst>
                <a:path w="8254" h="6984">
                  <a:moveTo>
                    <a:pt x="6616" y="2895"/>
                  </a:moveTo>
                  <a:lnTo>
                    <a:pt x="6946" y="3708"/>
                  </a:lnTo>
                  <a:lnTo>
                    <a:pt x="7823" y="3975"/>
                  </a:lnTo>
                  <a:lnTo>
                    <a:pt x="7823" y="4978"/>
                  </a:lnTo>
                  <a:lnTo>
                    <a:pt x="7835" y="6299"/>
                  </a:lnTo>
                  <a:lnTo>
                    <a:pt x="6921" y="6045"/>
                  </a:lnTo>
                  <a:lnTo>
                    <a:pt x="5943" y="6324"/>
                  </a:lnTo>
                  <a:lnTo>
                    <a:pt x="5626" y="6400"/>
                  </a:lnTo>
                  <a:lnTo>
                    <a:pt x="5194" y="6769"/>
                  </a:lnTo>
                  <a:lnTo>
                    <a:pt x="4927" y="6781"/>
                  </a:lnTo>
                  <a:lnTo>
                    <a:pt x="4470" y="6807"/>
                  </a:lnTo>
                  <a:lnTo>
                    <a:pt x="3987" y="6438"/>
                  </a:lnTo>
                  <a:lnTo>
                    <a:pt x="3568" y="6299"/>
                  </a:lnTo>
                  <a:lnTo>
                    <a:pt x="2641" y="5994"/>
                  </a:lnTo>
                  <a:lnTo>
                    <a:pt x="1917" y="5956"/>
                  </a:lnTo>
                  <a:lnTo>
                    <a:pt x="1168" y="5333"/>
                  </a:lnTo>
                  <a:lnTo>
                    <a:pt x="469" y="4724"/>
                  </a:lnTo>
                  <a:lnTo>
                    <a:pt x="381" y="4165"/>
                  </a:lnTo>
                  <a:lnTo>
                    <a:pt x="215" y="3225"/>
                  </a:lnTo>
                  <a:lnTo>
                    <a:pt x="114" y="2590"/>
                  </a:lnTo>
                  <a:lnTo>
                    <a:pt x="330" y="1930"/>
                  </a:lnTo>
                  <a:lnTo>
                    <a:pt x="660" y="1333"/>
                  </a:lnTo>
                  <a:lnTo>
                    <a:pt x="863" y="1485"/>
                  </a:lnTo>
                  <a:lnTo>
                    <a:pt x="1358" y="1219"/>
                  </a:lnTo>
                  <a:lnTo>
                    <a:pt x="1828" y="965"/>
                  </a:lnTo>
                  <a:lnTo>
                    <a:pt x="1943" y="711"/>
                  </a:lnTo>
                  <a:lnTo>
                    <a:pt x="2324" y="419"/>
                  </a:lnTo>
                  <a:lnTo>
                    <a:pt x="2895" y="0"/>
                  </a:lnTo>
                  <a:lnTo>
                    <a:pt x="2857" y="342"/>
                  </a:lnTo>
                  <a:lnTo>
                    <a:pt x="3467" y="507"/>
                  </a:lnTo>
                  <a:lnTo>
                    <a:pt x="4013" y="647"/>
                  </a:lnTo>
                  <a:lnTo>
                    <a:pt x="4178" y="355"/>
                  </a:lnTo>
                  <a:lnTo>
                    <a:pt x="4584" y="355"/>
                  </a:lnTo>
                  <a:lnTo>
                    <a:pt x="5016" y="355"/>
                  </a:lnTo>
                  <a:lnTo>
                    <a:pt x="5295" y="558"/>
                  </a:lnTo>
                  <a:lnTo>
                    <a:pt x="5727" y="634"/>
                  </a:lnTo>
                  <a:lnTo>
                    <a:pt x="5740" y="876"/>
                  </a:lnTo>
                  <a:lnTo>
                    <a:pt x="5791" y="1130"/>
                  </a:lnTo>
                  <a:lnTo>
                    <a:pt x="5765" y="1346"/>
                  </a:lnTo>
                  <a:lnTo>
                    <a:pt x="6616" y="2895"/>
                  </a:lnTo>
                  <a:close/>
                </a:path>
              </a:pathLst>
            </a:custGeom>
            <a:ln w="3175">
              <a:solidFill>
                <a:srgbClr val="7B634B"/>
              </a:solidFill>
            </a:ln>
          </p:spPr>
          <p:txBody>
            <a:bodyPr wrap="square" lIns="0" tIns="0" rIns="0" bIns="0" rtlCol="0"/>
            <a:lstStyle/>
            <a:p>
              <a:endParaRPr/>
            </a:p>
          </p:txBody>
        </p:sp>
        <p:sp>
          <p:nvSpPr>
            <p:cNvPr id="7284" name="object 712">
              <a:extLst>
                <a:ext uri="{FF2B5EF4-FFF2-40B4-BE49-F238E27FC236}">
                  <a16:creationId xmlns:a16="http://schemas.microsoft.com/office/drawing/2014/main" id="{215599F5-35FA-4EE1-B2AE-BBE4DD944BA8}"/>
                </a:ext>
              </a:extLst>
            </p:cNvPr>
            <p:cNvSpPr/>
            <p:nvPr/>
          </p:nvSpPr>
          <p:spPr>
            <a:xfrm>
              <a:off x="4477384" y="8365273"/>
              <a:ext cx="4965" cy="9067"/>
            </a:xfrm>
            <a:prstGeom prst="rect">
              <a:avLst/>
            </a:prstGeom>
            <a:blipFill>
              <a:blip r:embed="rId144" cstate="print"/>
              <a:stretch>
                <a:fillRect/>
              </a:stretch>
            </a:blipFill>
          </p:spPr>
          <p:txBody>
            <a:bodyPr wrap="square" lIns="0" tIns="0" rIns="0" bIns="0" rtlCol="0"/>
            <a:lstStyle/>
            <a:p>
              <a:endParaRPr/>
            </a:p>
          </p:txBody>
        </p:sp>
        <p:sp>
          <p:nvSpPr>
            <p:cNvPr id="7285" name="object 713">
              <a:extLst>
                <a:ext uri="{FF2B5EF4-FFF2-40B4-BE49-F238E27FC236}">
                  <a16:creationId xmlns:a16="http://schemas.microsoft.com/office/drawing/2014/main" id="{36ED73B9-9A15-4BC8-9B0B-20B4C291FA9B}"/>
                </a:ext>
              </a:extLst>
            </p:cNvPr>
            <p:cNvSpPr/>
            <p:nvPr/>
          </p:nvSpPr>
          <p:spPr>
            <a:xfrm>
              <a:off x="4477383" y="8365273"/>
              <a:ext cx="5080" cy="9525"/>
            </a:xfrm>
            <a:custGeom>
              <a:avLst/>
              <a:gdLst/>
              <a:ahLst/>
              <a:cxnLst/>
              <a:rect l="l" t="t" r="r" b="b"/>
              <a:pathLst>
                <a:path w="5079" h="9525">
                  <a:moveTo>
                    <a:pt x="2781" y="6413"/>
                  </a:moveTo>
                  <a:lnTo>
                    <a:pt x="2654" y="7200"/>
                  </a:lnTo>
                  <a:lnTo>
                    <a:pt x="2095" y="7848"/>
                  </a:lnTo>
                  <a:lnTo>
                    <a:pt x="1803" y="8166"/>
                  </a:lnTo>
                  <a:lnTo>
                    <a:pt x="1396" y="9067"/>
                  </a:lnTo>
                  <a:lnTo>
                    <a:pt x="939" y="8470"/>
                  </a:lnTo>
                  <a:lnTo>
                    <a:pt x="1511" y="7289"/>
                  </a:lnTo>
                  <a:lnTo>
                    <a:pt x="977" y="6769"/>
                  </a:lnTo>
                  <a:lnTo>
                    <a:pt x="203" y="6045"/>
                  </a:lnTo>
                  <a:lnTo>
                    <a:pt x="419" y="5549"/>
                  </a:lnTo>
                  <a:lnTo>
                    <a:pt x="0" y="5079"/>
                  </a:lnTo>
                  <a:lnTo>
                    <a:pt x="165" y="4610"/>
                  </a:lnTo>
                  <a:lnTo>
                    <a:pt x="292" y="4241"/>
                  </a:lnTo>
                  <a:lnTo>
                    <a:pt x="1269" y="3987"/>
                  </a:lnTo>
                  <a:lnTo>
                    <a:pt x="292" y="3467"/>
                  </a:lnTo>
                  <a:lnTo>
                    <a:pt x="622" y="2832"/>
                  </a:lnTo>
                  <a:lnTo>
                    <a:pt x="1117" y="2095"/>
                  </a:lnTo>
                  <a:lnTo>
                    <a:pt x="1600" y="1574"/>
                  </a:lnTo>
                  <a:lnTo>
                    <a:pt x="2298" y="1955"/>
                  </a:lnTo>
                  <a:lnTo>
                    <a:pt x="2260" y="1320"/>
                  </a:lnTo>
                  <a:lnTo>
                    <a:pt x="2514" y="952"/>
                  </a:lnTo>
                  <a:lnTo>
                    <a:pt x="2781" y="546"/>
                  </a:lnTo>
                  <a:lnTo>
                    <a:pt x="2959" y="457"/>
                  </a:lnTo>
                  <a:lnTo>
                    <a:pt x="3149" y="0"/>
                  </a:lnTo>
                  <a:lnTo>
                    <a:pt x="3517" y="114"/>
                  </a:lnTo>
                  <a:lnTo>
                    <a:pt x="4457" y="939"/>
                  </a:lnTo>
                  <a:lnTo>
                    <a:pt x="4648" y="1282"/>
                  </a:lnTo>
                  <a:lnTo>
                    <a:pt x="4978" y="1879"/>
                  </a:lnTo>
                  <a:lnTo>
                    <a:pt x="4343" y="2400"/>
                  </a:lnTo>
                  <a:lnTo>
                    <a:pt x="3987" y="2920"/>
                  </a:lnTo>
                  <a:lnTo>
                    <a:pt x="3390" y="3784"/>
                  </a:lnTo>
                  <a:lnTo>
                    <a:pt x="2692" y="5321"/>
                  </a:lnTo>
                  <a:lnTo>
                    <a:pt x="2895" y="6248"/>
                  </a:lnTo>
                  <a:lnTo>
                    <a:pt x="2781" y="6413"/>
                  </a:lnTo>
                  <a:close/>
                </a:path>
              </a:pathLst>
            </a:custGeom>
            <a:ln w="3175">
              <a:solidFill>
                <a:srgbClr val="7B634B"/>
              </a:solidFill>
            </a:ln>
          </p:spPr>
          <p:txBody>
            <a:bodyPr wrap="square" lIns="0" tIns="0" rIns="0" bIns="0" rtlCol="0"/>
            <a:lstStyle/>
            <a:p>
              <a:endParaRPr/>
            </a:p>
          </p:txBody>
        </p:sp>
        <p:sp>
          <p:nvSpPr>
            <p:cNvPr id="7286" name="object 714">
              <a:extLst>
                <a:ext uri="{FF2B5EF4-FFF2-40B4-BE49-F238E27FC236}">
                  <a16:creationId xmlns:a16="http://schemas.microsoft.com/office/drawing/2014/main" id="{351A4C47-9FBB-408E-8AFF-9DE2F95FDA47}"/>
                </a:ext>
              </a:extLst>
            </p:cNvPr>
            <p:cNvSpPr/>
            <p:nvPr/>
          </p:nvSpPr>
          <p:spPr>
            <a:xfrm>
              <a:off x="4483430" y="8371344"/>
              <a:ext cx="7620" cy="7391"/>
            </a:xfrm>
            <a:prstGeom prst="rect">
              <a:avLst/>
            </a:prstGeom>
            <a:blipFill>
              <a:blip r:embed="rId130" cstate="print"/>
              <a:stretch>
                <a:fillRect/>
              </a:stretch>
            </a:blipFill>
          </p:spPr>
          <p:txBody>
            <a:bodyPr wrap="square" lIns="0" tIns="0" rIns="0" bIns="0" rtlCol="0"/>
            <a:lstStyle/>
            <a:p>
              <a:endParaRPr/>
            </a:p>
          </p:txBody>
        </p:sp>
        <p:sp>
          <p:nvSpPr>
            <p:cNvPr id="7287" name="object 715">
              <a:extLst>
                <a:ext uri="{FF2B5EF4-FFF2-40B4-BE49-F238E27FC236}">
                  <a16:creationId xmlns:a16="http://schemas.microsoft.com/office/drawing/2014/main" id="{FE9580F6-33F7-4FA7-AD78-E0CC84F0BDE6}"/>
                </a:ext>
              </a:extLst>
            </p:cNvPr>
            <p:cNvSpPr/>
            <p:nvPr/>
          </p:nvSpPr>
          <p:spPr>
            <a:xfrm>
              <a:off x="4483431" y="8371201"/>
              <a:ext cx="8255" cy="7620"/>
            </a:xfrm>
            <a:custGeom>
              <a:avLst/>
              <a:gdLst/>
              <a:ahLst/>
              <a:cxnLst/>
              <a:rect l="l" t="t" r="r" b="b"/>
              <a:pathLst>
                <a:path w="8254" h="7620">
                  <a:moveTo>
                    <a:pt x="6680" y="2044"/>
                  </a:moveTo>
                  <a:lnTo>
                    <a:pt x="6743" y="2514"/>
                  </a:lnTo>
                  <a:lnTo>
                    <a:pt x="7454" y="2971"/>
                  </a:lnTo>
                  <a:lnTo>
                    <a:pt x="7543" y="3581"/>
                  </a:lnTo>
                  <a:lnTo>
                    <a:pt x="7632" y="4191"/>
                  </a:lnTo>
                  <a:lnTo>
                    <a:pt x="7251" y="4102"/>
                  </a:lnTo>
                  <a:lnTo>
                    <a:pt x="7239" y="4343"/>
                  </a:lnTo>
                  <a:lnTo>
                    <a:pt x="7213" y="4521"/>
                  </a:lnTo>
                  <a:lnTo>
                    <a:pt x="7366" y="4902"/>
                  </a:lnTo>
                  <a:lnTo>
                    <a:pt x="7315" y="5054"/>
                  </a:lnTo>
                  <a:lnTo>
                    <a:pt x="7035" y="5829"/>
                  </a:lnTo>
                  <a:lnTo>
                    <a:pt x="6616" y="5384"/>
                  </a:lnTo>
                  <a:lnTo>
                    <a:pt x="6121" y="5981"/>
                  </a:lnTo>
                  <a:lnTo>
                    <a:pt x="5740" y="6426"/>
                  </a:lnTo>
                  <a:lnTo>
                    <a:pt x="6134" y="7061"/>
                  </a:lnTo>
                  <a:lnTo>
                    <a:pt x="5562" y="7467"/>
                  </a:lnTo>
                  <a:lnTo>
                    <a:pt x="4864" y="6883"/>
                  </a:lnTo>
                  <a:lnTo>
                    <a:pt x="4432" y="7594"/>
                  </a:lnTo>
                  <a:lnTo>
                    <a:pt x="3848" y="7493"/>
                  </a:lnTo>
                  <a:lnTo>
                    <a:pt x="3149" y="7366"/>
                  </a:lnTo>
                  <a:lnTo>
                    <a:pt x="3124" y="6794"/>
                  </a:lnTo>
                  <a:lnTo>
                    <a:pt x="3086" y="6299"/>
                  </a:lnTo>
                  <a:lnTo>
                    <a:pt x="2298" y="6985"/>
                  </a:lnTo>
                  <a:lnTo>
                    <a:pt x="1206" y="7226"/>
                  </a:lnTo>
                  <a:lnTo>
                    <a:pt x="1651" y="5816"/>
                  </a:lnTo>
                  <a:lnTo>
                    <a:pt x="1384" y="5537"/>
                  </a:lnTo>
                  <a:lnTo>
                    <a:pt x="660" y="5410"/>
                  </a:lnTo>
                  <a:lnTo>
                    <a:pt x="508" y="5194"/>
                  </a:lnTo>
                  <a:lnTo>
                    <a:pt x="101" y="4610"/>
                  </a:lnTo>
                  <a:lnTo>
                    <a:pt x="698" y="4191"/>
                  </a:lnTo>
                  <a:lnTo>
                    <a:pt x="762" y="3721"/>
                  </a:lnTo>
                  <a:lnTo>
                    <a:pt x="825" y="3225"/>
                  </a:lnTo>
                  <a:lnTo>
                    <a:pt x="0" y="1041"/>
                  </a:lnTo>
                  <a:lnTo>
                    <a:pt x="1422" y="1993"/>
                  </a:lnTo>
                  <a:lnTo>
                    <a:pt x="1574" y="1879"/>
                  </a:lnTo>
                  <a:lnTo>
                    <a:pt x="1676" y="1739"/>
                  </a:lnTo>
                  <a:lnTo>
                    <a:pt x="1714" y="1549"/>
                  </a:lnTo>
                  <a:lnTo>
                    <a:pt x="1562" y="1397"/>
                  </a:lnTo>
                  <a:lnTo>
                    <a:pt x="1600" y="901"/>
                  </a:lnTo>
                  <a:lnTo>
                    <a:pt x="1371" y="431"/>
                  </a:lnTo>
                  <a:lnTo>
                    <a:pt x="1790" y="165"/>
                  </a:lnTo>
                  <a:lnTo>
                    <a:pt x="1968" y="266"/>
                  </a:lnTo>
                  <a:lnTo>
                    <a:pt x="2400" y="673"/>
                  </a:lnTo>
                  <a:lnTo>
                    <a:pt x="2616" y="660"/>
                  </a:lnTo>
                  <a:lnTo>
                    <a:pt x="2997" y="647"/>
                  </a:lnTo>
                  <a:lnTo>
                    <a:pt x="3009" y="254"/>
                  </a:lnTo>
                  <a:lnTo>
                    <a:pt x="3340" y="177"/>
                  </a:lnTo>
                  <a:lnTo>
                    <a:pt x="4089" y="0"/>
                  </a:lnTo>
                  <a:lnTo>
                    <a:pt x="4318" y="508"/>
                  </a:lnTo>
                  <a:lnTo>
                    <a:pt x="4648" y="1092"/>
                  </a:lnTo>
                  <a:lnTo>
                    <a:pt x="5118" y="533"/>
                  </a:lnTo>
                  <a:lnTo>
                    <a:pt x="5842" y="1054"/>
                  </a:lnTo>
                  <a:lnTo>
                    <a:pt x="6032" y="1600"/>
                  </a:lnTo>
                  <a:lnTo>
                    <a:pt x="6680" y="2044"/>
                  </a:lnTo>
                  <a:close/>
                </a:path>
              </a:pathLst>
            </a:custGeom>
            <a:ln w="3175">
              <a:solidFill>
                <a:srgbClr val="7B634B"/>
              </a:solidFill>
            </a:ln>
          </p:spPr>
          <p:txBody>
            <a:bodyPr wrap="square" lIns="0" tIns="0" rIns="0" bIns="0" rtlCol="0"/>
            <a:lstStyle/>
            <a:p>
              <a:endParaRPr/>
            </a:p>
          </p:txBody>
        </p:sp>
        <p:sp>
          <p:nvSpPr>
            <p:cNvPr id="7288" name="object 716">
              <a:extLst>
                <a:ext uri="{FF2B5EF4-FFF2-40B4-BE49-F238E27FC236}">
                  <a16:creationId xmlns:a16="http://schemas.microsoft.com/office/drawing/2014/main" id="{9BC4D8D2-812D-4096-A0B7-2EB618C2FCA3}"/>
                </a:ext>
              </a:extLst>
            </p:cNvPr>
            <p:cNvSpPr/>
            <p:nvPr/>
          </p:nvSpPr>
          <p:spPr>
            <a:xfrm>
              <a:off x="4491011" y="8379892"/>
              <a:ext cx="2997" cy="2895"/>
            </a:xfrm>
            <a:prstGeom prst="rect">
              <a:avLst/>
            </a:prstGeom>
            <a:blipFill>
              <a:blip r:embed="rId143" cstate="print"/>
              <a:stretch>
                <a:fillRect/>
              </a:stretch>
            </a:blipFill>
          </p:spPr>
          <p:txBody>
            <a:bodyPr wrap="square" lIns="0" tIns="0" rIns="0" bIns="0" rtlCol="0"/>
            <a:lstStyle/>
            <a:p>
              <a:endParaRPr/>
            </a:p>
          </p:txBody>
        </p:sp>
        <p:sp>
          <p:nvSpPr>
            <p:cNvPr id="7289" name="object 717">
              <a:extLst>
                <a:ext uri="{FF2B5EF4-FFF2-40B4-BE49-F238E27FC236}">
                  <a16:creationId xmlns:a16="http://schemas.microsoft.com/office/drawing/2014/main" id="{796D0379-601A-4FD3-ABE6-F7B47F0BE9B0}"/>
                </a:ext>
              </a:extLst>
            </p:cNvPr>
            <p:cNvSpPr/>
            <p:nvPr/>
          </p:nvSpPr>
          <p:spPr>
            <a:xfrm>
              <a:off x="4491003" y="8379835"/>
              <a:ext cx="3175" cy="3175"/>
            </a:xfrm>
            <a:custGeom>
              <a:avLst/>
              <a:gdLst/>
              <a:ahLst/>
              <a:cxnLst/>
              <a:rect l="l" t="t" r="r" b="b"/>
              <a:pathLst>
                <a:path w="3175" h="3175">
                  <a:moveTo>
                    <a:pt x="2628" y="812"/>
                  </a:moveTo>
                  <a:lnTo>
                    <a:pt x="2666" y="990"/>
                  </a:lnTo>
                  <a:lnTo>
                    <a:pt x="2946" y="1168"/>
                  </a:lnTo>
                  <a:lnTo>
                    <a:pt x="2971" y="1409"/>
                  </a:lnTo>
                  <a:lnTo>
                    <a:pt x="3009" y="1650"/>
                  </a:lnTo>
                  <a:lnTo>
                    <a:pt x="2870" y="1612"/>
                  </a:lnTo>
                  <a:lnTo>
                    <a:pt x="2844" y="1777"/>
                  </a:lnTo>
                  <a:lnTo>
                    <a:pt x="2908" y="1930"/>
                  </a:lnTo>
                  <a:lnTo>
                    <a:pt x="2781" y="2285"/>
                  </a:lnTo>
                  <a:lnTo>
                    <a:pt x="2616" y="2108"/>
                  </a:lnTo>
                  <a:lnTo>
                    <a:pt x="2425" y="2336"/>
                  </a:lnTo>
                  <a:lnTo>
                    <a:pt x="2285" y="2514"/>
                  </a:lnTo>
                  <a:lnTo>
                    <a:pt x="2438" y="2755"/>
                  </a:lnTo>
                  <a:lnTo>
                    <a:pt x="2209" y="2920"/>
                  </a:lnTo>
                  <a:lnTo>
                    <a:pt x="1930" y="2692"/>
                  </a:lnTo>
                  <a:lnTo>
                    <a:pt x="1765" y="2971"/>
                  </a:lnTo>
                  <a:lnTo>
                    <a:pt x="1536" y="2920"/>
                  </a:lnTo>
                  <a:lnTo>
                    <a:pt x="1257" y="2870"/>
                  </a:lnTo>
                  <a:lnTo>
                    <a:pt x="1244" y="2641"/>
                  </a:lnTo>
                  <a:lnTo>
                    <a:pt x="1231" y="2463"/>
                  </a:lnTo>
                  <a:lnTo>
                    <a:pt x="927" y="2717"/>
                  </a:lnTo>
                  <a:lnTo>
                    <a:pt x="495" y="2806"/>
                  </a:lnTo>
                  <a:lnTo>
                    <a:pt x="673" y="2260"/>
                  </a:lnTo>
                  <a:lnTo>
                    <a:pt x="279" y="2108"/>
                  </a:lnTo>
                  <a:lnTo>
                    <a:pt x="50" y="1777"/>
                  </a:lnTo>
                  <a:lnTo>
                    <a:pt x="292" y="1625"/>
                  </a:lnTo>
                  <a:lnTo>
                    <a:pt x="304" y="1447"/>
                  </a:lnTo>
                  <a:lnTo>
                    <a:pt x="342" y="1244"/>
                  </a:lnTo>
                  <a:lnTo>
                    <a:pt x="0" y="393"/>
                  </a:lnTo>
                  <a:lnTo>
                    <a:pt x="558" y="761"/>
                  </a:lnTo>
                  <a:lnTo>
                    <a:pt x="673" y="596"/>
                  </a:lnTo>
                  <a:lnTo>
                    <a:pt x="622" y="342"/>
                  </a:lnTo>
                  <a:lnTo>
                    <a:pt x="533" y="165"/>
                  </a:lnTo>
                  <a:lnTo>
                    <a:pt x="698" y="50"/>
                  </a:lnTo>
                  <a:lnTo>
                    <a:pt x="939" y="253"/>
                  </a:lnTo>
                  <a:lnTo>
                    <a:pt x="1181" y="253"/>
                  </a:lnTo>
                  <a:lnTo>
                    <a:pt x="1168" y="101"/>
                  </a:lnTo>
                  <a:lnTo>
                    <a:pt x="1320" y="76"/>
                  </a:lnTo>
                  <a:lnTo>
                    <a:pt x="1600" y="0"/>
                  </a:lnTo>
                  <a:lnTo>
                    <a:pt x="1701" y="203"/>
                  </a:lnTo>
                  <a:lnTo>
                    <a:pt x="1828" y="431"/>
                  </a:lnTo>
                  <a:lnTo>
                    <a:pt x="2019" y="215"/>
                  </a:lnTo>
                  <a:lnTo>
                    <a:pt x="2298" y="419"/>
                  </a:lnTo>
                  <a:lnTo>
                    <a:pt x="2374" y="634"/>
                  </a:lnTo>
                  <a:lnTo>
                    <a:pt x="2628" y="812"/>
                  </a:lnTo>
                  <a:close/>
                </a:path>
              </a:pathLst>
            </a:custGeom>
            <a:ln w="3175">
              <a:solidFill>
                <a:srgbClr val="7B634B"/>
              </a:solidFill>
            </a:ln>
          </p:spPr>
          <p:txBody>
            <a:bodyPr wrap="square" lIns="0" tIns="0" rIns="0" bIns="0" rtlCol="0"/>
            <a:lstStyle/>
            <a:p>
              <a:endParaRPr/>
            </a:p>
          </p:txBody>
        </p:sp>
        <p:sp>
          <p:nvSpPr>
            <p:cNvPr id="7290" name="object 718">
              <a:extLst>
                <a:ext uri="{FF2B5EF4-FFF2-40B4-BE49-F238E27FC236}">
                  <a16:creationId xmlns:a16="http://schemas.microsoft.com/office/drawing/2014/main" id="{9488807E-9FE4-4957-A38E-B78F4CFAA4CB}"/>
                </a:ext>
              </a:extLst>
            </p:cNvPr>
            <p:cNvSpPr/>
            <p:nvPr/>
          </p:nvSpPr>
          <p:spPr>
            <a:xfrm>
              <a:off x="4498860" y="8376132"/>
              <a:ext cx="8750" cy="7835"/>
            </a:xfrm>
            <a:prstGeom prst="rect">
              <a:avLst/>
            </a:prstGeom>
            <a:blipFill>
              <a:blip r:embed="rId162" cstate="print"/>
              <a:stretch>
                <a:fillRect/>
              </a:stretch>
            </a:blipFill>
          </p:spPr>
          <p:txBody>
            <a:bodyPr wrap="square" lIns="0" tIns="0" rIns="0" bIns="0" rtlCol="0"/>
            <a:lstStyle/>
            <a:p>
              <a:endParaRPr/>
            </a:p>
          </p:txBody>
        </p:sp>
        <p:sp>
          <p:nvSpPr>
            <p:cNvPr id="7291" name="object 719">
              <a:extLst>
                <a:ext uri="{FF2B5EF4-FFF2-40B4-BE49-F238E27FC236}">
                  <a16:creationId xmlns:a16="http://schemas.microsoft.com/office/drawing/2014/main" id="{23623BD5-A449-46CE-8CA8-9EB77171789A}"/>
                </a:ext>
              </a:extLst>
            </p:cNvPr>
            <p:cNvSpPr/>
            <p:nvPr/>
          </p:nvSpPr>
          <p:spPr>
            <a:xfrm>
              <a:off x="4498765" y="8376083"/>
              <a:ext cx="8890" cy="8255"/>
            </a:xfrm>
            <a:custGeom>
              <a:avLst/>
              <a:gdLst/>
              <a:ahLst/>
              <a:cxnLst/>
              <a:rect l="l" t="t" r="r" b="b"/>
              <a:pathLst>
                <a:path w="8889" h="8254">
                  <a:moveTo>
                    <a:pt x="8242" y="2539"/>
                  </a:moveTo>
                  <a:lnTo>
                    <a:pt x="8851" y="3479"/>
                  </a:lnTo>
                  <a:lnTo>
                    <a:pt x="8178" y="3809"/>
                  </a:lnTo>
                  <a:lnTo>
                    <a:pt x="7467" y="4152"/>
                  </a:lnTo>
                  <a:lnTo>
                    <a:pt x="7759" y="4787"/>
                  </a:lnTo>
                  <a:lnTo>
                    <a:pt x="7531" y="5397"/>
                  </a:lnTo>
                  <a:lnTo>
                    <a:pt x="7353" y="5981"/>
                  </a:lnTo>
                  <a:lnTo>
                    <a:pt x="7086" y="5956"/>
                  </a:lnTo>
                  <a:lnTo>
                    <a:pt x="6807" y="6324"/>
                  </a:lnTo>
                  <a:lnTo>
                    <a:pt x="6705" y="6489"/>
                  </a:lnTo>
                  <a:lnTo>
                    <a:pt x="6819" y="6857"/>
                  </a:lnTo>
                  <a:lnTo>
                    <a:pt x="6667" y="6972"/>
                  </a:lnTo>
                  <a:lnTo>
                    <a:pt x="6426" y="7150"/>
                  </a:lnTo>
                  <a:lnTo>
                    <a:pt x="6146" y="6870"/>
                  </a:lnTo>
                  <a:lnTo>
                    <a:pt x="5943" y="6997"/>
                  </a:lnTo>
                  <a:lnTo>
                    <a:pt x="5499" y="7289"/>
                  </a:lnTo>
                  <a:lnTo>
                    <a:pt x="5613" y="7480"/>
                  </a:lnTo>
                  <a:lnTo>
                    <a:pt x="5257" y="7886"/>
                  </a:lnTo>
                  <a:lnTo>
                    <a:pt x="5016" y="7480"/>
                  </a:lnTo>
                  <a:lnTo>
                    <a:pt x="4914" y="7010"/>
                  </a:lnTo>
                  <a:lnTo>
                    <a:pt x="4368" y="6845"/>
                  </a:lnTo>
                  <a:lnTo>
                    <a:pt x="4216" y="7073"/>
                  </a:lnTo>
                  <a:lnTo>
                    <a:pt x="4038" y="7188"/>
                  </a:lnTo>
                  <a:lnTo>
                    <a:pt x="4025" y="7505"/>
                  </a:lnTo>
                  <a:lnTo>
                    <a:pt x="3606" y="7365"/>
                  </a:lnTo>
                  <a:lnTo>
                    <a:pt x="3733" y="7073"/>
                  </a:lnTo>
                  <a:lnTo>
                    <a:pt x="3441" y="6845"/>
                  </a:lnTo>
                  <a:lnTo>
                    <a:pt x="2997" y="6502"/>
                  </a:lnTo>
                  <a:lnTo>
                    <a:pt x="3225" y="6629"/>
                  </a:lnTo>
                  <a:lnTo>
                    <a:pt x="2527" y="6769"/>
                  </a:lnTo>
                  <a:lnTo>
                    <a:pt x="2120" y="6832"/>
                  </a:lnTo>
                  <a:lnTo>
                    <a:pt x="1739" y="7023"/>
                  </a:lnTo>
                  <a:lnTo>
                    <a:pt x="1333" y="6667"/>
                  </a:lnTo>
                  <a:lnTo>
                    <a:pt x="800" y="6184"/>
                  </a:lnTo>
                  <a:lnTo>
                    <a:pt x="1257" y="6146"/>
                  </a:lnTo>
                  <a:lnTo>
                    <a:pt x="1155" y="5562"/>
                  </a:lnTo>
                  <a:lnTo>
                    <a:pt x="1016" y="4775"/>
                  </a:lnTo>
                  <a:lnTo>
                    <a:pt x="304" y="4470"/>
                  </a:lnTo>
                  <a:lnTo>
                    <a:pt x="127" y="3619"/>
                  </a:lnTo>
                  <a:lnTo>
                    <a:pt x="0" y="2933"/>
                  </a:lnTo>
                  <a:lnTo>
                    <a:pt x="88" y="2324"/>
                  </a:lnTo>
                  <a:lnTo>
                    <a:pt x="774" y="2006"/>
                  </a:lnTo>
                  <a:lnTo>
                    <a:pt x="1028" y="1879"/>
                  </a:lnTo>
                  <a:lnTo>
                    <a:pt x="1333" y="1981"/>
                  </a:lnTo>
                  <a:lnTo>
                    <a:pt x="1574" y="1803"/>
                  </a:lnTo>
                  <a:lnTo>
                    <a:pt x="1866" y="1587"/>
                  </a:lnTo>
                  <a:lnTo>
                    <a:pt x="1968" y="1054"/>
                  </a:lnTo>
                  <a:lnTo>
                    <a:pt x="2247" y="812"/>
                  </a:lnTo>
                  <a:lnTo>
                    <a:pt x="2692" y="406"/>
                  </a:lnTo>
                  <a:lnTo>
                    <a:pt x="3403" y="368"/>
                  </a:lnTo>
                  <a:lnTo>
                    <a:pt x="3987" y="342"/>
                  </a:lnTo>
                  <a:lnTo>
                    <a:pt x="4483" y="317"/>
                  </a:lnTo>
                  <a:lnTo>
                    <a:pt x="4711" y="279"/>
                  </a:lnTo>
                  <a:lnTo>
                    <a:pt x="5143" y="165"/>
                  </a:lnTo>
                  <a:lnTo>
                    <a:pt x="5626" y="38"/>
                  </a:lnTo>
                  <a:lnTo>
                    <a:pt x="6235" y="139"/>
                  </a:lnTo>
                  <a:lnTo>
                    <a:pt x="6858" y="317"/>
                  </a:lnTo>
                  <a:lnTo>
                    <a:pt x="7950" y="952"/>
                  </a:lnTo>
                  <a:lnTo>
                    <a:pt x="7543" y="1816"/>
                  </a:lnTo>
                  <a:lnTo>
                    <a:pt x="8229" y="2539"/>
                  </a:lnTo>
                  <a:close/>
                </a:path>
              </a:pathLst>
            </a:custGeom>
            <a:ln w="3175">
              <a:solidFill>
                <a:srgbClr val="7B634B"/>
              </a:solidFill>
            </a:ln>
          </p:spPr>
          <p:txBody>
            <a:bodyPr wrap="square" lIns="0" tIns="0" rIns="0" bIns="0" rtlCol="0"/>
            <a:lstStyle/>
            <a:p>
              <a:endParaRPr/>
            </a:p>
          </p:txBody>
        </p:sp>
        <p:sp>
          <p:nvSpPr>
            <p:cNvPr id="7292" name="object 720">
              <a:extLst>
                <a:ext uri="{FF2B5EF4-FFF2-40B4-BE49-F238E27FC236}">
                  <a16:creationId xmlns:a16="http://schemas.microsoft.com/office/drawing/2014/main" id="{6AD1F50E-5235-4E26-ADD7-E17D5713B352}"/>
                </a:ext>
              </a:extLst>
            </p:cNvPr>
            <p:cNvSpPr/>
            <p:nvPr/>
          </p:nvSpPr>
          <p:spPr>
            <a:xfrm>
              <a:off x="4494534" y="8353577"/>
              <a:ext cx="6985" cy="6350"/>
            </a:xfrm>
            <a:custGeom>
              <a:avLst/>
              <a:gdLst/>
              <a:ahLst/>
              <a:cxnLst/>
              <a:rect l="l" t="t" r="r" b="b"/>
              <a:pathLst>
                <a:path w="6985" h="6350">
                  <a:moveTo>
                    <a:pt x="6527" y="901"/>
                  </a:moveTo>
                  <a:lnTo>
                    <a:pt x="6616" y="1054"/>
                  </a:lnTo>
                  <a:lnTo>
                    <a:pt x="6400" y="774"/>
                  </a:lnTo>
                  <a:lnTo>
                    <a:pt x="6502" y="381"/>
                  </a:lnTo>
                  <a:lnTo>
                    <a:pt x="6311" y="0"/>
                  </a:lnTo>
                  <a:lnTo>
                    <a:pt x="6083" y="1054"/>
                  </a:lnTo>
                  <a:lnTo>
                    <a:pt x="5499" y="546"/>
                  </a:lnTo>
                  <a:lnTo>
                    <a:pt x="4838" y="711"/>
                  </a:lnTo>
                  <a:lnTo>
                    <a:pt x="4241" y="863"/>
                  </a:lnTo>
                  <a:lnTo>
                    <a:pt x="4229" y="1993"/>
                  </a:lnTo>
                  <a:lnTo>
                    <a:pt x="3479" y="1689"/>
                  </a:lnTo>
                  <a:lnTo>
                    <a:pt x="3365" y="2108"/>
                  </a:lnTo>
                  <a:lnTo>
                    <a:pt x="3289" y="2590"/>
                  </a:lnTo>
                  <a:lnTo>
                    <a:pt x="3048" y="2997"/>
                  </a:lnTo>
                  <a:lnTo>
                    <a:pt x="2908" y="2489"/>
                  </a:lnTo>
                  <a:lnTo>
                    <a:pt x="2717" y="1879"/>
                  </a:lnTo>
                  <a:lnTo>
                    <a:pt x="2374" y="1460"/>
                  </a:lnTo>
                  <a:lnTo>
                    <a:pt x="1854" y="1803"/>
                  </a:lnTo>
                  <a:lnTo>
                    <a:pt x="1968" y="2133"/>
                  </a:lnTo>
                  <a:lnTo>
                    <a:pt x="1841" y="2603"/>
                  </a:lnTo>
                  <a:lnTo>
                    <a:pt x="1778" y="2819"/>
                  </a:lnTo>
                  <a:lnTo>
                    <a:pt x="1917" y="3086"/>
                  </a:lnTo>
                  <a:lnTo>
                    <a:pt x="1790" y="3289"/>
                  </a:lnTo>
                  <a:lnTo>
                    <a:pt x="1651" y="3505"/>
                  </a:lnTo>
                  <a:lnTo>
                    <a:pt x="1346" y="3238"/>
                  </a:lnTo>
                  <a:lnTo>
                    <a:pt x="1219" y="3365"/>
                  </a:lnTo>
                  <a:lnTo>
                    <a:pt x="723" y="3860"/>
                  </a:lnTo>
                  <a:lnTo>
                    <a:pt x="0" y="4864"/>
                  </a:lnTo>
                  <a:lnTo>
                    <a:pt x="12" y="5638"/>
                  </a:lnTo>
                  <a:lnTo>
                    <a:pt x="431" y="5816"/>
                  </a:lnTo>
                  <a:lnTo>
                    <a:pt x="1244" y="4838"/>
                  </a:lnTo>
                  <a:lnTo>
                    <a:pt x="2374" y="5600"/>
                  </a:lnTo>
                  <a:lnTo>
                    <a:pt x="3327" y="5664"/>
                  </a:lnTo>
                  <a:lnTo>
                    <a:pt x="3771" y="4737"/>
                  </a:lnTo>
                  <a:lnTo>
                    <a:pt x="3327" y="4038"/>
                  </a:lnTo>
                  <a:lnTo>
                    <a:pt x="4013" y="3149"/>
                  </a:lnTo>
                  <a:lnTo>
                    <a:pt x="4483" y="2540"/>
                  </a:lnTo>
                  <a:lnTo>
                    <a:pt x="5016" y="1244"/>
                  </a:lnTo>
                  <a:lnTo>
                    <a:pt x="5854" y="1358"/>
                  </a:lnTo>
                  <a:lnTo>
                    <a:pt x="6527" y="901"/>
                  </a:lnTo>
                  <a:close/>
                </a:path>
              </a:pathLst>
            </a:custGeom>
            <a:ln w="3175">
              <a:solidFill>
                <a:srgbClr val="7B634B"/>
              </a:solidFill>
            </a:ln>
          </p:spPr>
          <p:txBody>
            <a:bodyPr wrap="square" lIns="0" tIns="0" rIns="0" bIns="0" rtlCol="0"/>
            <a:lstStyle/>
            <a:p>
              <a:endParaRPr/>
            </a:p>
          </p:txBody>
        </p:sp>
        <p:sp>
          <p:nvSpPr>
            <p:cNvPr id="7293" name="object 721">
              <a:extLst>
                <a:ext uri="{FF2B5EF4-FFF2-40B4-BE49-F238E27FC236}">
                  <a16:creationId xmlns:a16="http://schemas.microsoft.com/office/drawing/2014/main" id="{11D79CC5-0E71-4C70-9CD2-EA33337D9AF6}"/>
                </a:ext>
              </a:extLst>
            </p:cNvPr>
            <p:cNvSpPr/>
            <p:nvPr/>
          </p:nvSpPr>
          <p:spPr>
            <a:xfrm>
              <a:off x="4510112" y="8379803"/>
              <a:ext cx="6184" cy="5334"/>
            </a:xfrm>
            <a:prstGeom prst="rect">
              <a:avLst/>
            </a:prstGeom>
            <a:blipFill>
              <a:blip r:embed="rId143" cstate="print"/>
              <a:stretch>
                <a:fillRect/>
              </a:stretch>
            </a:blipFill>
          </p:spPr>
          <p:txBody>
            <a:bodyPr wrap="square" lIns="0" tIns="0" rIns="0" bIns="0" rtlCol="0"/>
            <a:lstStyle/>
            <a:p>
              <a:endParaRPr/>
            </a:p>
          </p:txBody>
        </p:sp>
        <p:sp>
          <p:nvSpPr>
            <p:cNvPr id="7294" name="object 722">
              <a:extLst>
                <a:ext uri="{FF2B5EF4-FFF2-40B4-BE49-F238E27FC236}">
                  <a16:creationId xmlns:a16="http://schemas.microsoft.com/office/drawing/2014/main" id="{234578CD-03E9-43F6-945A-33D15EFB703E}"/>
                </a:ext>
              </a:extLst>
            </p:cNvPr>
            <p:cNvSpPr/>
            <p:nvPr/>
          </p:nvSpPr>
          <p:spPr>
            <a:xfrm>
              <a:off x="4510036" y="8379715"/>
              <a:ext cx="6350" cy="5715"/>
            </a:xfrm>
            <a:custGeom>
              <a:avLst/>
              <a:gdLst/>
              <a:ahLst/>
              <a:cxnLst/>
              <a:rect l="l" t="t" r="r" b="b"/>
              <a:pathLst>
                <a:path w="6350" h="5715">
                  <a:moveTo>
                    <a:pt x="5867" y="939"/>
                  </a:moveTo>
                  <a:lnTo>
                    <a:pt x="6108" y="1193"/>
                  </a:lnTo>
                  <a:lnTo>
                    <a:pt x="6261" y="1511"/>
                  </a:lnTo>
                  <a:lnTo>
                    <a:pt x="6197" y="1828"/>
                  </a:lnTo>
                  <a:lnTo>
                    <a:pt x="5753" y="1676"/>
                  </a:lnTo>
                  <a:lnTo>
                    <a:pt x="5372" y="1841"/>
                  </a:lnTo>
                  <a:lnTo>
                    <a:pt x="4991" y="2006"/>
                  </a:lnTo>
                  <a:lnTo>
                    <a:pt x="5549" y="3009"/>
                  </a:lnTo>
                  <a:lnTo>
                    <a:pt x="4533" y="3327"/>
                  </a:lnTo>
                  <a:lnTo>
                    <a:pt x="4076" y="3975"/>
                  </a:lnTo>
                  <a:lnTo>
                    <a:pt x="3949" y="4152"/>
                  </a:lnTo>
                  <a:lnTo>
                    <a:pt x="3975" y="4876"/>
                  </a:lnTo>
                  <a:lnTo>
                    <a:pt x="3441" y="4749"/>
                  </a:lnTo>
                  <a:lnTo>
                    <a:pt x="3174" y="4686"/>
                  </a:lnTo>
                  <a:lnTo>
                    <a:pt x="3098" y="3759"/>
                  </a:lnTo>
                  <a:lnTo>
                    <a:pt x="2959" y="3517"/>
                  </a:lnTo>
                  <a:lnTo>
                    <a:pt x="2387" y="4013"/>
                  </a:lnTo>
                  <a:lnTo>
                    <a:pt x="2514" y="4673"/>
                  </a:lnTo>
                  <a:lnTo>
                    <a:pt x="1968" y="5181"/>
                  </a:lnTo>
                  <a:lnTo>
                    <a:pt x="1536" y="4102"/>
                  </a:lnTo>
                  <a:lnTo>
                    <a:pt x="761" y="5372"/>
                  </a:lnTo>
                  <a:lnTo>
                    <a:pt x="215" y="5422"/>
                  </a:lnTo>
                  <a:lnTo>
                    <a:pt x="444" y="4876"/>
                  </a:lnTo>
                  <a:lnTo>
                    <a:pt x="0" y="4622"/>
                  </a:lnTo>
                  <a:lnTo>
                    <a:pt x="25" y="4190"/>
                  </a:lnTo>
                  <a:lnTo>
                    <a:pt x="76" y="3568"/>
                  </a:lnTo>
                  <a:lnTo>
                    <a:pt x="317" y="3708"/>
                  </a:lnTo>
                  <a:lnTo>
                    <a:pt x="800" y="3454"/>
                  </a:lnTo>
                  <a:lnTo>
                    <a:pt x="1117" y="3289"/>
                  </a:lnTo>
                  <a:lnTo>
                    <a:pt x="1600" y="3111"/>
                  </a:lnTo>
                  <a:lnTo>
                    <a:pt x="1803" y="2692"/>
                  </a:lnTo>
                  <a:lnTo>
                    <a:pt x="2057" y="2133"/>
                  </a:lnTo>
                  <a:lnTo>
                    <a:pt x="1701" y="2108"/>
                  </a:lnTo>
                  <a:lnTo>
                    <a:pt x="1612" y="1562"/>
                  </a:lnTo>
                  <a:lnTo>
                    <a:pt x="1435" y="406"/>
                  </a:lnTo>
                  <a:lnTo>
                    <a:pt x="2311" y="0"/>
                  </a:lnTo>
                  <a:lnTo>
                    <a:pt x="3340" y="101"/>
                  </a:lnTo>
                  <a:lnTo>
                    <a:pt x="3860" y="152"/>
                  </a:lnTo>
                  <a:lnTo>
                    <a:pt x="4229" y="507"/>
                  </a:lnTo>
                  <a:lnTo>
                    <a:pt x="4698" y="571"/>
                  </a:lnTo>
                  <a:lnTo>
                    <a:pt x="5168" y="634"/>
                  </a:lnTo>
                  <a:lnTo>
                    <a:pt x="5613" y="355"/>
                  </a:lnTo>
                  <a:lnTo>
                    <a:pt x="5981" y="774"/>
                  </a:lnTo>
                  <a:lnTo>
                    <a:pt x="5867" y="939"/>
                  </a:lnTo>
                  <a:close/>
                </a:path>
              </a:pathLst>
            </a:custGeom>
            <a:ln w="3175">
              <a:solidFill>
                <a:srgbClr val="7B634B"/>
              </a:solidFill>
            </a:ln>
          </p:spPr>
          <p:txBody>
            <a:bodyPr wrap="square" lIns="0" tIns="0" rIns="0" bIns="0" rtlCol="0"/>
            <a:lstStyle/>
            <a:p>
              <a:endParaRPr/>
            </a:p>
          </p:txBody>
        </p:sp>
        <p:sp>
          <p:nvSpPr>
            <p:cNvPr id="7295" name="object 723">
              <a:extLst>
                <a:ext uri="{FF2B5EF4-FFF2-40B4-BE49-F238E27FC236}">
                  <a16:creationId xmlns:a16="http://schemas.microsoft.com/office/drawing/2014/main" id="{1F92AB7D-9CD0-46E0-992D-747055C17331}"/>
                </a:ext>
              </a:extLst>
            </p:cNvPr>
            <p:cNvSpPr/>
            <p:nvPr/>
          </p:nvSpPr>
          <p:spPr>
            <a:xfrm>
              <a:off x="4482693" y="8356472"/>
              <a:ext cx="6934" cy="12344"/>
            </a:xfrm>
            <a:prstGeom prst="rect">
              <a:avLst/>
            </a:prstGeom>
            <a:blipFill>
              <a:blip r:embed="rId127" cstate="print"/>
              <a:stretch>
                <a:fillRect/>
              </a:stretch>
            </a:blipFill>
          </p:spPr>
          <p:txBody>
            <a:bodyPr wrap="square" lIns="0" tIns="0" rIns="0" bIns="0" rtlCol="0"/>
            <a:lstStyle/>
            <a:p>
              <a:endParaRPr/>
            </a:p>
          </p:txBody>
        </p:sp>
        <p:sp>
          <p:nvSpPr>
            <p:cNvPr id="7296" name="object 724">
              <a:extLst>
                <a:ext uri="{FF2B5EF4-FFF2-40B4-BE49-F238E27FC236}">
                  <a16:creationId xmlns:a16="http://schemas.microsoft.com/office/drawing/2014/main" id="{2BA8344E-52D7-495D-92B9-FDF6AF8EFD25}"/>
                </a:ext>
              </a:extLst>
            </p:cNvPr>
            <p:cNvSpPr/>
            <p:nvPr/>
          </p:nvSpPr>
          <p:spPr>
            <a:xfrm>
              <a:off x="4482705" y="8356475"/>
              <a:ext cx="6985" cy="12700"/>
            </a:xfrm>
            <a:custGeom>
              <a:avLst/>
              <a:gdLst/>
              <a:ahLst/>
              <a:cxnLst/>
              <a:rect l="l" t="t" r="r" b="b"/>
              <a:pathLst>
                <a:path w="6985" h="12700">
                  <a:moveTo>
                    <a:pt x="6921" y="1435"/>
                  </a:moveTo>
                  <a:lnTo>
                    <a:pt x="6210" y="952"/>
                  </a:lnTo>
                  <a:lnTo>
                    <a:pt x="5511" y="381"/>
                  </a:lnTo>
                  <a:lnTo>
                    <a:pt x="4762" y="0"/>
                  </a:lnTo>
                  <a:lnTo>
                    <a:pt x="4114" y="609"/>
                  </a:lnTo>
                  <a:lnTo>
                    <a:pt x="4775" y="1917"/>
                  </a:lnTo>
                  <a:lnTo>
                    <a:pt x="4140" y="2717"/>
                  </a:lnTo>
                  <a:lnTo>
                    <a:pt x="3454" y="3568"/>
                  </a:lnTo>
                  <a:lnTo>
                    <a:pt x="1955" y="3340"/>
                  </a:lnTo>
                  <a:lnTo>
                    <a:pt x="1397" y="4292"/>
                  </a:lnTo>
                  <a:lnTo>
                    <a:pt x="1257" y="4229"/>
                  </a:lnTo>
                  <a:lnTo>
                    <a:pt x="1117" y="4178"/>
                  </a:lnTo>
                  <a:lnTo>
                    <a:pt x="990" y="4114"/>
                  </a:lnTo>
                  <a:lnTo>
                    <a:pt x="0" y="5029"/>
                  </a:lnTo>
                  <a:lnTo>
                    <a:pt x="508" y="5689"/>
                  </a:lnTo>
                  <a:lnTo>
                    <a:pt x="800" y="6743"/>
                  </a:lnTo>
                  <a:lnTo>
                    <a:pt x="1066" y="7683"/>
                  </a:lnTo>
                  <a:lnTo>
                    <a:pt x="1155" y="8724"/>
                  </a:lnTo>
                  <a:lnTo>
                    <a:pt x="952" y="9728"/>
                  </a:lnTo>
                  <a:lnTo>
                    <a:pt x="1638" y="10528"/>
                  </a:lnTo>
                  <a:lnTo>
                    <a:pt x="2527" y="11417"/>
                  </a:lnTo>
                  <a:lnTo>
                    <a:pt x="2984" y="12344"/>
                  </a:lnTo>
                  <a:lnTo>
                    <a:pt x="3073" y="11417"/>
                  </a:lnTo>
                  <a:lnTo>
                    <a:pt x="3314" y="10795"/>
                  </a:lnTo>
                  <a:lnTo>
                    <a:pt x="3606" y="10007"/>
                  </a:lnTo>
                  <a:lnTo>
                    <a:pt x="3771" y="9563"/>
                  </a:lnTo>
                  <a:lnTo>
                    <a:pt x="3759" y="9131"/>
                  </a:lnTo>
                  <a:lnTo>
                    <a:pt x="4114" y="8763"/>
                  </a:lnTo>
                  <a:lnTo>
                    <a:pt x="4432" y="8420"/>
                  </a:lnTo>
                  <a:lnTo>
                    <a:pt x="5067" y="8534"/>
                  </a:lnTo>
                  <a:lnTo>
                    <a:pt x="5359" y="8267"/>
                  </a:lnTo>
                  <a:lnTo>
                    <a:pt x="6731" y="6959"/>
                  </a:lnTo>
                  <a:lnTo>
                    <a:pt x="3467" y="4749"/>
                  </a:lnTo>
                  <a:lnTo>
                    <a:pt x="5943" y="3314"/>
                  </a:lnTo>
                  <a:lnTo>
                    <a:pt x="6921" y="1435"/>
                  </a:lnTo>
                  <a:close/>
                </a:path>
              </a:pathLst>
            </a:custGeom>
            <a:ln w="3175">
              <a:solidFill>
                <a:srgbClr val="7B634B"/>
              </a:solidFill>
            </a:ln>
          </p:spPr>
          <p:txBody>
            <a:bodyPr wrap="square" lIns="0" tIns="0" rIns="0" bIns="0" rtlCol="0"/>
            <a:lstStyle/>
            <a:p>
              <a:endParaRPr/>
            </a:p>
          </p:txBody>
        </p:sp>
        <p:sp>
          <p:nvSpPr>
            <p:cNvPr id="7297" name="object 725">
              <a:extLst>
                <a:ext uri="{FF2B5EF4-FFF2-40B4-BE49-F238E27FC236}">
                  <a16:creationId xmlns:a16="http://schemas.microsoft.com/office/drawing/2014/main" id="{48F87E41-20DB-499E-B376-0E15C0380B7E}"/>
                </a:ext>
              </a:extLst>
            </p:cNvPr>
            <p:cNvSpPr/>
            <p:nvPr/>
          </p:nvSpPr>
          <p:spPr>
            <a:xfrm>
              <a:off x="4493745" y="8373529"/>
              <a:ext cx="5445" cy="5257"/>
            </a:xfrm>
            <a:prstGeom prst="rect">
              <a:avLst/>
            </a:prstGeom>
            <a:blipFill>
              <a:blip r:embed="rId143" cstate="print"/>
              <a:stretch>
                <a:fillRect/>
              </a:stretch>
            </a:blipFill>
          </p:spPr>
          <p:txBody>
            <a:bodyPr wrap="square" lIns="0" tIns="0" rIns="0" bIns="0" rtlCol="0"/>
            <a:lstStyle/>
            <a:p>
              <a:endParaRPr/>
            </a:p>
          </p:txBody>
        </p:sp>
        <p:sp>
          <p:nvSpPr>
            <p:cNvPr id="7298" name="object 726">
              <a:extLst>
                <a:ext uri="{FF2B5EF4-FFF2-40B4-BE49-F238E27FC236}">
                  <a16:creationId xmlns:a16="http://schemas.microsoft.com/office/drawing/2014/main" id="{3D53EE1C-7FDB-436B-95A7-9C1F0DD2A1B0}"/>
                </a:ext>
              </a:extLst>
            </p:cNvPr>
            <p:cNvSpPr/>
            <p:nvPr/>
          </p:nvSpPr>
          <p:spPr>
            <a:xfrm>
              <a:off x="4493691" y="8373525"/>
              <a:ext cx="5715" cy="5715"/>
            </a:xfrm>
            <a:custGeom>
              <a:avLst/>
              <a:gdLst/>
              <a:ahLst/>
              <a:cxnLst/>
              <a:rect l="l" t="t" r="r" b="b"/>
              <a:pathLst>
                <a:path w="5714" h="5715">
                  <a:moveTo>
                    <a:pt x="4279" y="5029"/>
                  </a:moveTo>
                  <a:lnTo>
                    <a:pt x="4076" y="5130"/>
                  </a:lnTo>
                  <a:lnTo>
                    <a:pt x="4317" y="5168"/>
                  </a:lnTo>
                  <a:lnTo>
                    <a:pt x="4991" y="4406"/>
                  </a:lnTo>
                  <a:lnTo>
                    <a:pt x="5168" y="3975"/>
                  </a:lnTo>
                  <a:lnTo>
                    <a:pt x="5003" y="3898"/>
                  </a:lnTo>
                  <a:lnTo>
                    <a:pt x="4838" y="3657"/>
                  </a:lnTo>
                  <a:lnTo>
                    <a:pt x="4673" y="3581"/>
                  </a:lnTo>
                  <a:lnTo>
                    <a:pt x="4902" y="3124"/>
                  </a:lnTo>
                  <a:lnTo>
                    <a:pt x="5257" y="2743"/>
                  </a:lnTo>
                  <a:lnTo>
                    <a:pt x="5499" y="2298"/>
                  </a:lnTo>
                  <a:lnTo>
                    <a:pt x="5270" y="2184"/>
                  </a:lnTo>
                  <a:lnTo>
                    <a:pt x="5181" y="2019"/>
                  </a:lnTo>
                  <a:lnTo>
                    <a:pt x="4914" y="2044"/>
                  </a:lnTo>
                  <a:lnTo>
                    <a:pt x="4787" y="1663"/>
                  </a:lnTo>
                  <a:lnTo>
                    <a:pt x="4864" y="1257"/>
                  </a:lnTo>
                  <a:lnTo>
                    <a:pt x="4991" y="888"/>
                  </a:lnTo>
                  <a:lnTo>
                    <a:pt x="4762" y="723"/>
                  </a:lnTo>
                  <a:lnTo>
                    <a:pt x="4457" y="914"/>
                  </a:lnTo>
                  <a:lnTo>
                    <a:pt x="4267" y="761"/>
                  </a:lnTo>
                  <a:lnTo>
                    <a:pt x="4076" y="596"/>
                  </a:lnTo>
                  <a:lnTo>
                    <a:pt x="4076" y="241"/>
                  </a:lnTo>
                  <a:lnTo>
                    <a:pt x="3949" y="0"/>
                  </a:lnTo>
                  <a:lnTo>
                    <a:pt x="3644" y="88"/>
                  </a:lnTo>
                  <a:lnTo>
                    <a:pt x="3543" y="253"/>
                  </a:lnTo>
                  <a:lnTo>
                    <a:pt x="2870" y="101"/>
                  </a:lnTo>
                  <a:lnTo>
                    <a:pt x="1968" y="101"/>
                  </a:lnTo>
                  <a:lnTo>
                    <a:pt x="1282" y="279"/>
                  </a:lnTo>
                  <a:lnTo>
                    <a:pt x="1358" y="914"/>
                  </a:lnTo>
                  <a:lnTo>
                    <a:pt x="558" y="863"/>
                  </a:lnTo>
                  <a:lnTo>
                    <a:pt x="266" y="1422"/>
                  </a:lnTo>
                  <a:lnTo>
                    <a:pt x="0" y="1943"/>
                  </a:lnTo>
                  <a:lnTo>
                    <a:pt x="101" y="2374"/>
                  </a:lnTo>
                  <a:lnTo>
                    <a:pt x="228" y="2933"/>
                  </a:lnTo>
                  <a:lnTo>
                    <a:pt x="495" y="4190"/>
                  </a:lnTo>
                  <a:lnTo>
                    <a:pt x="2108" y="4165"/>
                  </a:lnTo>
                  <a:lnTo>
                    <a:pt x="2438" y="5257"/>
                  </a:lnTo>
                  <a:lnTo>
                    <a:pt x="4279" y="5029"/>
                  </a:lnTo>
                  <a:close/>
                </a:path>
              </a:pathLst>
            </a:custGeom>
            <a:ln w="3175">
              <a:solidFill>
                <a:srgbClr val="7B634B"/>
              </a:solidFill>
            </a:ln>
          </p:spPr>
          <p:txBody>
            <a:bodyPr wrap="square" lIns="0" tIns="0" rIns="0" bIns="0" rtlCol="0"/>
            <a:lstStyle/>
            <a:p>
              <a:endParaRPr/>
            </a:p>
          </p:txBody>
        </p:sp>
        <p:sp>
          <p:nvSpPr>
            <p:cNvPr id="7299" name="object 727">
              <a:extLst>
                <a:ext uri="{FF2B5EF4-FFF2-40B4-BE49-F238E27FC236}">
                  <a16:creationId xmlns:a16="http://schemas.microsoft.com/office/drawing/2014/main" id="{FC68A584-BE63-4B87-9D5A-BFFFE6F9B4BF}"/>
                </a:ext>
              </a:extLst>
            </p:cNvPr>
            <p:cNvSpPr/>
            <p:nvPr/>
          </p:nvSpPr>
          <p:spPr>
            <a:xfrm>
              <a:off x="4494657" y="8374824"/>
              <a:ext cx="2755" cy="2666"/>
            </a:xfrm>
            <a:prstGeom prst="rect">
              <a:avLst/>
            </a:prstGeom>
            <a:blipFill>
              <a:blip r:embed="rId143" cstate="print"/>
              <a:stretch>
                <a:fillRect/>
              </a:stretch>
            </a:blipFill>
          </p:spPr>
          <p:txBody>
            <a:bodyPr wrap="square" lIns="0" tIns="0" rIns="0" bIns="0" rtlCol="0"/>
            <a:lstStyle/>
            <a:p>
              <a:endParaRPr/>
            </a:p>
          </p:txBody>
        </p:sp>
        <p:sp>
          <p:nvSpPr>
            <p:cNvPr id="7300" name="object 728">
              <a:extLst>
                <a:ext uri="{FF2B5EF4-FFF2-40B4-BE49-F238E27FC236}">
                  <a16:creationId xmlns:a16="http://schemas.microsoft.com/office/drawing/2014/main" id="{3A9B4EBD-9B26-46A2-9257-F04149783DAC}"/>
                </a:ext>
              </a:extLst>
            </p:cNvPr>
            <p:cNvSpPr/>
            <p:nvPr/>
          </p:nvSpPr>
          <p:spPr>
            <a:xfrm>
              <a:off x="4494652" y="8374776"/>
              <a:ext cx="3175" cy="3175"/>
            </a:xfrm>
            <a:custGeom>
              <a:avLst/>
              <a:gdLst/>
              <a:ahLst/>
              <a:cxnLst/>
              <a:rect l="l" t="t" r="r" b="b"/>
              <a:pathLst>
                <a:path w="3175" h="3175">
                  <a:moveTo>
                    <a:pt x="2412" y="736"/>
                  </a:moveTo>
                  <a:lnTo>
                    <a:pt x="2438" y="901"/>
                  </a:lnTo>
                  <a:lnTo>
                    <a:pt x="2692" y="1066"/>
                  </a:lnTo>
                  <a:lnTo>
                    <a:pt x="2730" y="1295"/>
                  </a:lnTo>
                  <a:lnTo>
                    <a:pt x="2755" y="1511"/>
                  </a:lnTo>
                  <a:lnTo>
                    <a:pt x="2616" y="1562"/>
                  </a:lnTo>
                  <a:lnTo>
                    <a:pt x="2666" y="1765"/>
                  </a:lnTo>
                  <a:lnTo>
                    <a:pt x="2552" y="2095"/>
                  </a:lnTo>
                  <a:lnTo>
                    <a:pt x="2387" y="1930"/>
                  </a:lnTo>
                  <a:lnTo>
                    <a:pt x="2209" y="2146"/>
                  </a:lnTo>
                  <a:lnTo>
                    <a:pt x="2082" y="2311"/>
                  </a:lnTo>
                  <a:lnTo>
                    <a:pt x="2222" y="2540"/>
                  </a:lnTo>
                  <a:lnTo>
                    <a:pt x="2006" y="2679"/>
                  </a:lnTo>
                  <a:lnTo>
                    <a:pt x="1765" y="2476"/>
                  </a:lnTo>
                  <a:lnTo>
                    <a:pt x="1612" y="2730"/>
                  </a:lnTo>
                  <a:lnTo>
                    <a:pt x="1396" y="2692"/>
                  </a:lnTo>
                  <a:lnTo>
                    <a:pt x="1142" y="2641"/>
                  </a:lnTo>
                  <a:lnTo>
                    <a:pt x="1130" y="2438"/>
                  </a:lnTo>
                  <a:lnTo>
                    <a:pt x="1117" y="2260"/>
                  </a:lnTo>
                  <a:lnTo>
                    <a:pt x="838" y="2514"/>
                  </a:lnTo>
                  <a:lnTo>
                    <a:pt x="431" y="2590"/>
                  </a:lnTo>
                  <a:lnTo>
                    <a:pt x="596" y="2095"/>
                  </a:lnTo>
                  <a:lnTo>
                    <a:pt x="241" y="1943"/>
                  </a:lnTo>
                  <a:lnTo>
                    <a:pt x="38" y="1651"/>
                  </a:lnTo>
                  <a:lnTo>
                    <a:pt x="253" y="1498"/>
                  </a:lnTo>
                  <a:lnTo>
                    <a:pt x="266" y="1320"/>
                  </a:lnTo>
                  <a:lnTo>
                    <a:pt x="304" y="1155"/>
                  </a:lnTo>
                  <a:lnTo>
                    <a:pt x="0" y="368"/>
                  </a:lnTo>
                  <a:lnTo>
                    <a:pt x="507" y="698"/>
                  </a:lnTo>
                  <a:lnTo>
                    <a:pt x="609" y="546"/>
                  </a:lnTo>
                  <a:lnTo>
                    <a:pt x="571" y="317"/>
                  </a:lnTo>
                  <a:lnTo>
                    <a:pt x="495" y="152"/>
                  </a:lnTo>
                  <a:lnTo>
                    <a:pt x="634" y="50"/>
                  </a:lnTo>
                  <a:lnTo>
                    <a:pt x="863" y="228"/>
                  </a:lnTo>
                  <a:lnTo>
                    <a:pt x="1079" y="228"/>
                  </a:lnTo>
                  <a:lnTo>
                    <a:pt x="1079" y="88"/>
                  </a:lnTo>
                  <a:lnTo>
                    <a:pt x="1460" y="0"/>
                  </a:lnTo>
                  <a:lnTo>
                    <a:pt x="1562" y="177"/>
                  </a:lnTo>
                  <a:lnTo>
                    <a:pt x="1676" y="393"/>
                  </a:lnTo>
                  <a:lnTo>
                    <a:pt x="1841" y="190"/>
                  </a:lnTo>
                  <a:lnTo>
                    <a:pt x="2108" y="368"/>
                  </a:lnTo>
                  <a:lnTo>
                    <a:pt x="2184" y="571"/>
                  </a:lnTo>
                  <a:lnTo>
                    <a:pt x="2412" y="736"/>
                  </a:lnTo>
                  <a:close/>
                </a:path>
              </a:pathLst>
            </a:custGeom>
            <a:ln w="3175">
              <a:solidFill>
                <a:srgbClr val="7B634B"/>
              </a:solidFill>
            </a:ln>
          </p:spPr>
          <p:txBody>
            <a:bodyPr wrap="square" lIns="0" tIns="0" rIns="0" bIns="0" rtlCol="0"/>
            <a:lstStyle/>
            <a:p>
              <a:endParaRPr/>
            </a:p>
          </p:txBody>
        </p:sp>
        <p:sp>
          <p:nvSpPr>
            <p:cNvPr id="7301" name="object 729">
              <a:extLst>
                <a:ext uri="{FF2B5EF4-FFF2-40B4-BE49-F238E27FC236}">
                  <a16:creationId xmlns:a16="http://schemas.microsoft.com/office/drawing/2014/main" id="{65E7180B-8C54-408F-B381-7B9DB8342ECF}"/>
                </a:ext>
              </a:extLst>
            </p:cNvPr>
            <p:cNvSpPr/>
            <p:nvPr/>
          </p:nvSpPr>
          <p:spPr>
            <a:xfrm>
              <a:off x="4492281" y="8360461"/>
              <a:ext cx="14770" cy="15468"/>
            </a:xfrm>
            <a:prstGeom prst="rect">
              <a:avLst/>
            </a:prstGeom>
            <a:blipFill>
              <a:blip r:embed="rId23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302" name="object 730">
              <a:extLst>
                <a:ext uri="{FF2B5EF4-FFF2-40B4-BE49-F238E27FC236}">
                  <a16:creationId xmlns:a16="http://schemas.microsoft.com/office/drawing/2014/main" id="{60D04D9A-2CAC-452C-8FA6-A8F572445A00}"/>
                </a:ext>
              </a:extLst>
            </p:cNvPr>
            <p:cNvSpPr/>
            <p:nvPr/>
          </p:nvSpPr>
          <p:spPr>
            <a:xfrm>
              <a:off x="4492280" y="8360021"/>
              <a:ext cx="15240" cy="16510"/>
            </a:xfrm>
            <a:custGeom>
              <a:avLst/>
              <a:gdLst/>
              <a:ahLst/>
              <a:cxnLst/>
              <a:rect l="l" t="t" r="r" b="b"/>
              <a:pathLst>
                <a:path w="15239" h="16509">
                  <a:moveTo>
                    <a:pt x="10210" y="12623"/>
                  </a:moveTo>
                  <a:lnTo>
                    <a:pt x="10121" y="12763"/>
                  </a:lnTo>
                  <a:lnTo>
                    <a:pt x="10553" y="11849"/>
                  </a:lnTo>
                  <a:lnTo>
                    <a:pt x="11912" y="11252"/>
                  </a:lnTo>
                  <a:lnTo>
                    <a:pt x="12572" y="10667"/>
                  </a:lnTo>
                  <a:lnTo>
                    <a:pt x="13334" y="9994"/>
                  </a:lnTo>
                  <a:lnTo>
                    <a:pt x="14287" y="9283"/>
                  </a:lnTo>
                  <a:lnTo>
                    <a:pt x="14770" y="8369"/>
                  </a:lnTo>
                  <a:lnTo>
                    <a:pt x="14363" y="7873"/>
                  </a:lnTo>
                  <a:lnTo>
                    <a:pt x="13461" y="7670"/>
                  </a:lnTo>
                  <a:lnTo>
                    <a:pt x="12903" y="7289"/>
                  </a:lnTo>
                  <a:lnTo>
                    <a:pt x="12217" y="6819"/>
                  </a:lnTo>
                  <a:lnTo>
                    <a:pt x="11556" y="6489"/>
                  </a:lnTo>
                  <a:lnTo>
                    <a:pt x="10845" y="6121"/>
                  </a:lnTo>
                  <a:lnTo>
                    <a:pt x="9385" y="5359"/>
                  </a:lnTo>
                  <a:lnTo>
                    <a:pt x="8991" y="2692"/>
                  </a:lnTo>
                  <a:lnTo>
                    <a:pt x="8407" y="1320"/>
                  </a:lnTo>
                  <a:lnTo>
                    <a:pt x="8026" y="431"/>
                  </a:lnTo>
                  <a:lnTo>
                    <a:pt x="7492" y="0"/>
                  </a:lnTo>
                  <a:lnTo>
                    <a:pt x="6896" y="1054"/>
                  </a:lnTo>
                  <a:lnTo>
                    <a:pt x="6654" y="1473"/>
                  </a:lnTo>
                  <a:lnTo>
                    <a:pt x="6375" y="1993"/>
                  </a:lnTo>
                  <a:lnTo>
                    <a:pt x="6184" y="2438"/>
                  </a:lnTo>
                  <a:lnTo>
                    <a:pt x="6032" y="2755"/>
                  </a:lnTo>
                  <a:lnTo>
                    <a:pt x="6083" y="3390"/>
                  </a:lnTo>
                  <a:lnTo>
                    <a:pt x="5841" y="3644"/>
                  </a:lnTo>
                  <a:lnTo>
                    <a:pt x="5308" y="4292"/>
                  </a:lnTo>
                  <a:lnTo>
                    <a:pt x="3670" y="3670"/>
                  </a:lnTo>
                  <a:lnTo>
                    <a:pt x="2844" y="3568"/>
                  </a:lnTo>
                  <a:lnTo>
                    <a:pt x="2019" y="3441"/>
                  </a:lnTo>
                  <a:lnTo>
                    <a:pt x="952" y="3543"/>
                  </a:lnTo>
                  <a:lnTo>
                    <a:pt x="215" y="3162"/>
                  </a:lnTo>
                  <a:lnTo>
                    <a:pt x="12" y="3721"/>
                  </a:lnTo>
                  <a:lnTo>
                    <a:pt x="317" y="4940"/>
                  </a:lnTo>
                  <a:lnTo>
                    <a:pt x="533" y="5524"/>
                  </a:lnTo>
                  <a:lnTo>
                    <a:pt x="812" y="6222"/>
                  </a:lnTo>
                  <a:lnTo>
                    <a:pt x="1498" y="7213"/>
                  </a:lnTo>
                  <a:lnTo>
                    <a:pt x="1473" y="8000"/>
                  </a:lnTo>
                  <a:lnTo>
                    <a:pt x="1460" y="8674"/>
                  </a:lnTo>
                  <a:lnTo>
                    <a:pt x="673" y="9309"/>
                  </a:lnTo>
                  <a:lnTo>
                    <a:pt x="469" y="9982"/>
                  </a:lnTo>
                  <a:lnTo>
                    <a:pt x="355" y="10363"/>
                  </a:lnTo>
                  <a:lnTo>
                    <a:pt x="0" y="11531"/>
                  </a:lnTo>
                  <a:lnTo>
                    <a:pt x="152" y="11912"/>
                  </a:lnTo>
                  <a:lnTo>
                    <a:pt x="419" y="12560"/>
                  </a:lnTo>
                  <a:lnTo>
                    <a:pt x="2336" y="12915"/>
                  </a:lnTo>
                  <a:lnTo>
                    <a:pt x="2959" y="13106"/>
                  </a:lnTo>
                  <a:lnTo>
                    <a:pt x="3225" y="13182"/>
                  </a:lnTo>
                  <a:lnTo>
                    <a:pt x="3682" y="13271"/>
                  </a:lnTo>
                  <a:lnTo>
                    <a:pt x="3949" y="13296"/>
                  </a:lnTo>
                  <a:lnTo>
                    <a:pt x="4140" y="13309"/>
                  </a:lnTo>
                  <a:lnTo>
                    <a:pt x="4622" y="13182"/>
                  </a:lnTo>
                  <a:lnTo>
                    <a:pt x="4749" y="13233"/>
                  </a:lnTo>
                  <a:lnTo>
                    <a:pt x="5397" y="13449"/>
                  </a:lnTo>
                  <a:lnTo>
                    <a:pt x="6057" y="14312"/>
                  </a:lnTo>
                  <a:lnTo>
                    <a:pt x="6667" y="14731"/>
                  </a:lnTo>
                  <a:lnTo>
                    <a:pt x="7226" y="15125"/>
                  </a:lnTo>
                  <a:lnTo>
                    <a:pt x="7797" y="15570"/>
                  </a:lnTo>
                  <a:lnTo>
                    <a:pt x="8407" y="15913"/>
                  </a:lnTo>
                  <a:lnTo>
                    <a:pt x="8801" y="15582"/>
                  </a:lnTo>
                  <a:lnTo>
                    <a:pt x="9105" y="14503"/>
                  </a:lnTo>
                  <a:lnTo>
                    <a:pt x="9042" y="13982"/>
                  </a:lnTo>
                  <a:lnTo>
                    <a:pt x="10210" y="12611"/>
                  </a:lnTo>
                  <a:close/>
                </a:path>
              </a:pathLst>
            </a:custGeom>
            <a:ln w="3175">
              <a:solidFill>
                <a:srgbClr val="7B634B"/>
              </a:solidFill>
            </a:ln>
          </p:spPr>
          <p:txBody>
            <a:bodyPr wrap="square" lIns="0" tIns="0" rIns="0" bIns="0" rtlCol="0"/>
            <a:lstStyle/>
            <a:p>
              <a:endParaRPr/>
            </a:p>
          </p:txBody>
        </p:sp>
        <p:sp>
          <p:nvSpPr>
            <p:cNvPr id="7303" name="object 731">
              <a:extLst>
                <a:ext uri="{FF2B5EF4-FFF2-40B4-BE49-F238E27FC236}">
                  <a16:creationId xmlns:a16="http://schemas.microsoft.com/office/drawing/2014/main" id="{F04662C7-90D0-460C-8D7D-65190CE1D927}"/>
                </a:ext>
              </a:extLst>
            </p:cNvPr>
            <p:cNvSpPr/>
            <p:nvPr/>
          </p:nvSpPr>
          <p:spPr>
            <a:xfrm>
              <a:off x="4493855" y="8364077"/>
              <a:ext cx="9525" cy="9525"/>
            </a:xfrm>
            <a:custGeom>
              <a:avLst/>
              <a:gdLst/>
              <a:ahLst/>
              <a:cxnLst/>
              <a:rect l="l" t="t" r="r" b="b"/>
              <a:pathLst>
                <a:path w="9525" h="9525">
                  <a:moveTo>
                    <a:pt x="9016" y="4521"/>
                  </a:moveTo>
                  <a:lnTo>
                    <a:pt x="9029" y="4940"/>
                  </a:lnTo>
                  <a:lnTo>
                    <a:pt x="9359" y="5245"/>
                  </a:lnTo>
                  <a:lnTo>
                    <a:pt x="9359" y="5702"/>
                  </a:lnTo>
                  <a:lnTo>
                    <a:pt x="9359" y="6210"/>
                  </a:lnTo>
                  <a:lnTo>
                    <a:pt x="9093" y="6388"/>
                  </a:lnTo>
                  <a:lnTo>
                    <a:pt x="8877" y="6756"/>
                  </a:lnTo>
                  <a:lnTo>
                    <a:pt x="8635" y="7162"/>
                  </a:lnTo>
                  <a:lnTo>
                    <a:pt x="8572" y="7023"/>
                  </a:lnTo>
                  <a:lnTo>
                    <a:pt x="8521" y="7607"/>
                  </a:lnTo>
                  <a:lnTo>
                    <a:pt x="8508" y="7988"/>
                  </a:lnTo>
                  <a:lnTo>
                    <a:pt x="8572" y="8254"/>
                  </a:lnTo>
                  <a:lnTo>
                    <a:pt x="8356" y="8572"/>
                  </a:lnTo>
                  <a:lnTo>
                    <a:pt x="8204" y="8432"/>
                  </a:lnTo>
                  <a:lnTo>
                    <a:pt x="7873" y="8356"/>
                  </a:lnTo>
                  <a:lnTo>
                    <a:pt x="7721" y="8216"/>
                  </a:lnTo>
                  <a:lnTo>
                    <a:pt x="7658" y="8356"/>
                  </a:lnTo>
                  <a:lnTo>
                    <a:pt x="7442" y="8483"/>
                  </a:lnTo>
                  <a:lnTo>
                    <a:pt x="7378" y="8623"/>
                  </a:lnTo>
                  <a:lnTo>
                    <a:pt x="6362" y="7848"/>
                  </a:lnTo>
                  <a:lnTo>
                    <a:pt x="6540" y="8826"/>
                  </a:lnTo>
                  <a:lnTo>
                    <a:pt x="6222" y="9258"/>
                  </a:lnTo>
                  <a:lnTo>
                    <a:pt x="5905" y="9169"/>
                  </a:lnTo>
                  <a:lnTo>
                    <a:pt x="5676" y="8661"/>
                  </a:lnTo>
                  <a:lnTo>
                    <a:pt x="5499" y="8597"/>
                  </a:lnTo>
                  <a:lnTo>
                    <a:pt x="4902" y="8432"/>
                  </a:lnTo>
                  <a:lnTo>
                    <a:pt x="5181" y="8877"/>
                  </a:lnTo>
                  <a:lnTo>
                    <a:pt x="4749" y="8966"/>
                  </a:lnTo>
                  <a:lnTo>
                    <a:pt x="3733" y="9156"/>
                  </a:lnTo>
                  <a:lnTo>
                    <a:pt x="4000" y="8267"/>
                  </a:lnTo>
                  <a:lnTo>
                    <a:pt x="3733" y="7772"/>
                  </a:lnTo>
                  <a:lnTo>
                    <a:pt x="3124" y="6603"/>
                  </a:lnTo>
                  <a:lnTo>
                    <a:pt x="990" y="7492"/>
                  </a:lnTo>
                  <a:lnTo>
                    <a:pt x="0" y="6921"/>
                  </a:lnTo>
                  <a:lnTo>
                    <a:pt x="266" y="6222"/>
                  </a:lnTo>
                  <a:lnTo>
                    <a:pt x="444" y="6057"/>
                  </a:lnTo>
                  <a:lnTo>
                    <a:pt x="546" y="5410"/>
                  </a:lnTo>
                  <a:lnTo>
                    <a:pt x="673" y="4749"/>
                  </a:lnTo>
                  <a:lnTo>
                    <a:pt x="253" y="4254"/>
                  </a:lnTo>
                  <a:lnTo>
                    <a:pt x="355" y="3606"/>
                  </a:lnTo>
                  <a:lnTo>
                    <a:pt x="406" y="3251"/>
                  </a:lnTo>
                  <a:lnTo>
                    <a:pt x="660" y="3060"/>
                  </a:lnTo>
                  <a:lnTo>
                    <a:pt x="698" y="2705"/>
                  </a:lnTo>
                  <a:lnTo>
                    <a:pt x="736" y="2400"/>
                  </a:lnTo>
                  <a:lnTo>
                    <a:pt x="457" y="1981"/>
                  </a:lnTo>
                  <a:lnTo>
                    <a:pt x="673" y="1663"/>
                  </a:lnTo>
                  <a:lnTo>
                    <a:pt x="1193" y="876"/>
                  </a:lnTo>
                  <a:lnTo>
                    <a:pt x="1727" y="1917"/>
                  </a:lnTo>
                  <a:lnTo>
                    <a:pt x="2438" y="1866"/>
                  </a:lnTo>
                  <a:lnTo>
                    <a:pt x="2590" y="1422"/>
                  </a:lnTo>
                  <a:lnTo>
                    <a:pt x="2501" y="939"/>
                  </a:lnTo>
                  <a:lnTo>
                    <a:pt x="2730" y="482"/>
                  </a:lnTo>
                  <a:lnTo>
                    <a:pt x="3441" y="609"/>
                  </a:lnTo>
                  <a:lnTo>
                    <a:pt x="3721" y="1396"/>
                  </a:lnTo>
                  <a:lnTo>
                    <a:pt x="4419" y="1193"/>
                  </a:lnTo>
                  <a:lnTo>
                    <a:pt x="5016" y="1028"/>
                  </a:lnTo>
                  <a:lnTo>
                    <a:pt x="5473" y="0"/>
                  </a:lnTo>
                  <a:lnTo>
                    <a:pt x="6210" y="965"/>
                  </a:lnTo>
                  <a:lnTo>
                    <a:pt x="6400" y="1206"/>
                  </a:lnTo>
                  <a:lnTo>
                    <a:pt x="6210" y="1574"/>
                  </a:lnTo>
                  <a:lnTo>
                    <a:pt x="6476" y="1879"/>
                  </a:lnTo>
                  <a:lnTo>
                    <a:pt x="6908" y="2374"/>
                  </a:lnTo>
                  <a:lnTo>
                    <a:pt x="6857" y="1943"/>
                  </a:lnTo>
                  <a:lnTo>
                    <a:pt x="7429" y="2044"/>
                  </a:lnTo>
                  <a:lnTo>
                    <a:pt x="8026" y="2146"/>
                  </a:lnTo>
                  <a:lnTo>
                    <a:pt x="8724" y="2844"/>
                  </a:lnTo>
                  <a:lnTo>
                    <a:pt x="8813" y="3428"/>
                  </a:lnTo>
                  <a:lnTo>
                    <a:pt x="9016" y="4521"/>
                  </a:lnTo>
                  <a:close/>
                </a:path>
              </a:pathLst>
            </a:custGeom>
            <a:ln w="3175">
              <a:solidFill>
                <a:srgbClr val="7B634B"/>
              </a:solidFill>
            </a:ln>
          </p:spPr>
          <p:txBody>
            <a:bodyPr wrap="square" lIns="0" tIns="0" rIns="0" bIns="0" rtlCol="0"/>
            <a:lstStyle/>
            <a:p>
              <a:endParaRPr/>
            </a:p>
          </p:txBody>
        </p:sp>
        <p:sp>
          <p:nvSpPr>
            <p:cNvPr id="7304" name="object 732">
              <a:extLst>
                <a:ext uri="{FF2B5EF4-FFF2-40B4-BE49-F238E27FC236}">
                  <a16:creationId xmlns:a16="http://schemas.microsoft.com/office/drawing/2014/main" id="{46A4E7B9-E53F-4F18-8FCF-F9303B95AB90}"/>
                </a:ext>
              </a:extLst>
            </p:cNvPr>
            <p:cNvSpPr/>
            <p:nvPr/>
          </p:nvSpPr>
          <p:spPr>
            <a:xfrm>
              <a:off x="4442078" y="8378673"/>
              <a:ext cx="36804" cy="22885"/>
            </a:xfrm>
            <a:prstGeom prst="rect">
              <a:avLst/>
            </a:prstGeom>
            <a:blipFill>
              <a:blip r:embed="rId23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305" name="object 733">
              <a:extLst>
                <a:ext uri="{FF2B5EF4-FFF2-40B4-BE49-F238E27FC236}">
                  <a16:creationId xmlns:a16="http://schemas.microsoft.com/office/drawing/2014/main" id="{1F527ACE-100C-406D-AD31-9C14F4946DAF}"/>
                </a:ext>
              </a:extLst>
            </p:cNvPr>
            <p:cNvSpPr/>
            <p:nvPr/>
          </p:nvSpPr>
          <p:spPr>
            <a:xfrm>
              <a:off x="4442075" y="8378669"/>
              <a:ext cx="36830" cy="23495"/>
            </a:xfrm>
            <a:custGeom>
              <a:avLst/>
              <a:gdLst/>
              <a:ahLst/>
              <a:cxnLst/>
              <a:rect l="l" t="t" r="r" b="b"/>
              <a:pathLst>
                <a:path w="36829" h="23495">
                  <a:moveTo>
                    <a:pt x="36804" y="5727"/>
                  </a:moveTo>
                  <a:lnTo>
                    <a:pt x="36283" y="6121"/>
                  </a:lnTo>
                  <a:lnTo>
                    <a:pt x="35750" y="6172"/>
                  </a:lnTo>
                  <a:lnTo>
                    <a:pt x="35153" y="6362"/>
                  </a:lnTo>
                  <a:lnTo>
                    <a:pt x="34404" y="6616"/>
                  </a:lnTo>
                  <a:lnTo>
                    <a:pt x="33502" y="6984"/>
                  </a:lnTo>
                  <a:lnTo>
                    <a:pt x="32880" y="7505"/>
                  </a:lnTo>
                  <a:lnTo>
                    <a:pt x="31686" y="8534"/>
                  </a:lnTo>
                  <a:lnTo>
                    <a:pt x="30467" y="9334"/>
                  </a:lnTo>
                  <a:lnTo>
                    <a:pt x="29057" y="10147"/>
                  </a:lnTo>
                  <a:lnTo>
                    <a:pt x="27609" y="10985"/>
                  </a:lnTo>
                  <a:lnTo>
                    <a:pt x="26123" y="11874"/>
                  </a:lnTo>
                  <a:lnTo>
                    <a:pt x="24587" y="12585"/>
                  </a:lnTo>
                  <a:lnTo>
                    <a:pt x="23812" y="12941"/>
                  </a:lnTo>
                  <a:lnTo>
                    <a:pt x="22860" y="13144"/>
                  </a:lnTo>
                  <a:lnTo>
                    <a:pt x="22085" y="13474"/>
                  </a:lnTo>
                  <a:lnTo>
                    <a:pt x="21399" y="13766"/>
                  </a:lnTo>
                  <a:lnTo>
                    <a:pt x="20840" y="14338"/>
                  </a:lnTo>
                  <a:lnTo>
                    <a:pt x="20167" y="14655"/>
                  </a:lnTo>
                  <a:lnTo>
                    <a:pt x="18465" y="15481"/>
                  </a:lnTo>
                  <a:lnTo>
                    <a:pt x="16205" y="15303"/>
                  </a:lnTo>
                  <a:lnTo>
                    <a:pt x="14351" y="15646"/>
                  </a:lnTo>
                  <a:lnTo>
                    <a:pt x="12623" y="15963"/>
                  </a:lnTo>
                  <a:lnTo>
                    <a:pt x="11023" y="16814"/>
                  </a:lnTo>
                  <a:lnTo>
                    <a:pt x="9537" y="17729"/>
                  </a:lnTo>
                  <a:lnTo>
                    <a:pt x="7899" y="18732"/>
                  </a:lnTo>
                  <a:lnTo>
                    <a:pt x="6184" y="19634"/>
                  </a:lnTo>
                  <a:lnTo>
                    <a:pt x="4559" y="20535"/>
                  </a:lnTo>
                  <a:lnTo>
                    <a:pt x="3848" y="20942"/>
                  </a:lnTo>
                  <a:lnTo>
                    <a:pt x="3187" y="21361"/>
                  </a:lnTo>
                  <a:lnTo>
                    <a:pt x="2489" y="21767"/>
                  </a:lnTo>
                  <a:lnTo>
                    <a:pt x="2159" y="21958"/>
                  </a:lnTo>
                  <a:lnTo>
                    <a:pt x="901" y="22885"/>
                  </a:lnTo>
                  <a:lnTo>
                    <a:pt x="584" y="22707"/>
                  </a:lnTo>
                  <a:lnTo>
                    <a:pt x="0" y="22402"/>
                  </a:lnTo>
                  <a:lnTo>
                    <a:pt x="1714" y="18707"/>
                  </a:lnTo>
                  <a:lnTo>
                    <a:pt x="1943" y="18300"/>
                  </a:lnTo>
                  <a:lnTo>
                    <a:pt x="3048" y="16243"/>
                  </a:lnTo>
                  <a:lnTo>
                    <a:pt x="4064" y="14096"/>
                  </a:lnTo>
                  <a:lnTo>
                    <a:pt x="5232" y="12077"/>
                  </a:lnTo>
                  <a:lnTo>
                    <a:pt x="6388" y="10109"/>
                  </a:lnTo>
                  <a:lnTo>
                    <a:pt x="8039" y="8572"/>
                  </a:lnTo>
                  <a:lnTo>
                    <a:pt x="9334" y="6705"/>
                  </a:lnTo>
                  <a:lnTo>
                    <a:pt x="18770" y="76"/>
                  </a:lnTo>
                  <a:lnTo>
                    <a:pt x="19304" y="114"/>
                  </a:lnTo>
                  <a:lnTo>
                    <a:pt x="19761" y="114"/>
                  </a:lnTo>
                  <a:lnTo>
                    <a:pt x="20193" y="114"/>
                  </a:lnTo>
                  <a:lnTo>
                    <a:pt x="20701" y="0"/>
                  </a:lnTo>
                  <a:lnTo>
                    <a:pt x="21082" y="0"/>
                  </a:lnTo>
                  <a:lnTo>
                    <a:pt x="21945" y="12"/>
                  </a:lnTo>
                  <a:lnTo>
                    <a:pt x="23012" y="88"/>
                  </a:lnTo>
                  <a:lnTo>
                    <a:pt x="23876" y="355"/>
                  </a:lnTo>
                  <a:lnTo>
                    <a:pt x="27241" y="1371"/>
                  </a:lnTo>
                  <a:lnTo>
                    <a:pt x="30454" y="3047"/>
                  </a:lnTo>
                  <a:lnTo>
                    <a:pt x="33756" y="4089"/>
                  </a:lnTo>
                  <a:lnTo>
                    <a:pt x="34340" y="4267"/>
                  </a:lnTo>
                  <a:lnTo>
                    <a:pt x="35039" y="4775"/>
                  </a:lnTo>
                  <a:lnTo>
                    <a:pt x="35648" y="4737"/>
                  </a:lnTo>
                  <a:lnTo>
                    <a:pt x="36791" y="5714"/>
                  </a:lnTo>
                  <a:close/>
                </a:path>
              </a:pathLst>
            </a:custGeom>
            <a:ln w="3175">
              <a:solidFill>
                <a:srgbClr val="4C803E"/>
              </a:solidFill>
            </a:ln>
          </p:spPr>
          <p:txBody>
            <a:bodyPr wrap="square" lIns="0" tIns="0" rIns="0" bIns="0" rtlCol="0"/>
            <a:lstStyle/>
            <a:p>
              <a:endParaRPr/>
            </a:p>
          </p:txBody>
        </p:sp>
        <p:sp>
          <p:nvSpPr>
            <p:cNvPr id="7306" name="object 734">
              <a:extLst>
                <a:ext uri="{FF2B5EF4-FFF2-40B4-BE49-F238E27FC236}">
                  <a16:creationId xmlns:a16="http://schemas.microsoft.com/office/drawing/2014/main" id="{252413B4-B403-4522-A8EF-F31E91E05386}"/>
                </a:ext>
              </a:extLst>
            </p:cNvPr>
            <p:cNvSpPr/>
            <p:nvPr/>
          </p:nvSpPr>
          <p:spPr>
            <a:xfrm>
              <a:off x="4452353" y="8383892"/>
              <a:ext cx="34391" cy="8064"/>
            </a:xfrm>
            <a:prstGeom prst="rect">
              <a:avLst/>
            </a:prstGeom>
            <a:blipFill>
              <a:blip r:embed="rId239" cstate="print"/>
              <a:stretch>
                <a:fillRect/>
              </a:stretch>
            </a:blipFill>
          </p:spPr>
          <p:txBody>
            <a:bodyPr wrap="square" lIns="0" tIns="0" rIns="0" bIns="0" rtlCol="0"/>
            <a:lstStyle/>
            <a:p>
              <a:endParaRPr/>
            </a:p>
          </p:txBody>
        </p:sp>
        <p:sp>
          <p:nvSpPr>
            <p:cNvPr id="7307" name="object 735">
              <a:extLst>
                <a:ext uri="{FF2B5EF4-FFF2-40B4-BE49-F238E27FC236}">
                  <a16:creationId xmlns:a16="http://schemas.microsoft.com/office/drawing/2014/main" id="{37408379-FD91-4000-A565-E92219626011}"/>
                </a:ext>
              </a:extLst>
            </p:cNvPr>
            <p:cNvSpPr/>
            <p:nvPr/>
          </p:nvSpPr>
          <p:spPr>
            <a:xfrm>
              <a:off x="4452349" y="8382992"/>
              <a:ext cx="34925" cy="9525"/>
            </a:xfrm>
            <a:custGeom>
              <a:avLst/>
              <a:gdLst/>
              <a:ahLst/>
              <a:cxnLst/>
              <a:rect l="l" t="t" r="r" b="b"/>
              <a:pathLst>
                <a:path w="34925" h="9525">
                  <a:moveTo>
                    <a:pt x="0" y="8966"/>
                  </a:moveTo>
                  <a:lnTo>
                    <a:pt x="10668" y="3454"/>
                  </a:lnTo>
                  <a:lnTo>
                    <a:pt x="20040" y="2082"/>
                  </a:lnTo>
                  <a:lnTo>
                    <a:pt x="33502" y="101"/>
                  </a:lnTo>
                  <a:lnTo>
                    <a:pt x="32727" y="6273"/>
                  </a:lnTo>
                  <a:lnTo>
                    <a:pt x="33566" y="6235"/>
                  </a:lnTo>
                  <a:lnTo>
                    <a:pt x="34391" y="6197"/>
                  </a:lnTo>
                  <a:lnTo>
                    <a:pt x="33362" y="4216"/>
                  </a:lnTo>
                  <a:lnTo>
                    <a:pt x="32994" y="3810"/>
                  </a:lnTo>
                  <a:lnTo>
                    <a:pt x="32626" y="3403"/>
                  </a:lnTo>
                  <a:lnTo>
                    <a:pt x="31610" y="0"/>
                  </a:lnTo>
                  <a:lnTo>
                    <a:pt x="21780" y="1130"/>
                  </a:lnTo>
                  <a:lnTo>
                    <a:pt x="10414" y="2425"/>
                  </a:lnTo>
                  <a:lnTo>
                    <a:pt x="0" y="8966"/>
                  </a:lnTo>
                  <a:close/>
                </a:path>
              </a:pathLst>
            </a:custGeom>
            <a:ln w="3175">
              <a:solidFill>
                <a:srgbClr val="4C803E"/>
              </a:solidFill>
            </a:ln>
          </p:spPr>
          <p:txBody>
            <a:bodyPr wrap="square" lIns="0" tIns="0" rIns="0" bIns="0" rtlCol="0"/>
            <a:lstStyle/>
            <a:p>
              <a:endParaRPr/>
            </a:p>
          </p:txBody>
        </p:sp>
        <p:sp>
          <p:nvSpPr>
            <p:cNvPr id="7308" name="object 736">
              <a:extLst>
                <a:ext uri="{FF2B5EF4-FFF2-40B4-BE49-F238E27FC236}">
                  <a16:creationId xmlns:a16="http://schemas.microsoft.com/office/drawing/2014/main" id="{3137485D-47A5-4952-904C-BB7508C64DD1}"/>
                </a:ext>
              </a:extLst>
            </p:cNvPr>
            <p:cNvSpPr/>
            <p:nvPr/>
          </p:nvSpPr>
          <p:spPr>
            <a:xfrm>
              <a:off x="4407651" y="8383066"/>
              <a:ext cx="35646" cy="23948"/>
            </a:xfrm>
            <a:prstGeom prst="rect">
              <a:avLst/>
            </a:prstGeom>
            <a:blipFill>
              <a:blip r:embed="rId24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309" name="object 737">
              <a:extLst>
                <a:ext uri="{FF2B5EF4-FFF2-40B4-BE49-F238E27FC236}">
                  <a16:creationId xmlns:a16="http://schemas.microsoft.com/office/drawing/2014/main" id="{7D8EB118-F214-4F28-BE5B-0C5276A68822}"/>
                </a:ext>
              </a:extLst>
            </p:cNvPr>
            <p:cNvSpPr/>
            <p:nvPr/>
          </p:nvSpPr>
          <p:spPr>
            <a:xfrm>
              <a:off x="4407582" y="8383010"/>
              <a:ext cx="36195" cy="24130"/>
            </a:xfrm>
            <a:custGeom>
              <a:avLst/>
              <a:gdLst/>
              <a:ahLst/>
              <a:cxnLst/>
              <a:rect l="l" t="t" r="r" b="b"/>
              <a:pathLst>
                <a:path w="36195" h="24129">
                  <a:moveTo>
                    <a:pt x="35712" y="24002"/>
                  </a:moveTo>
                  <a:lnTo>
                    <a:pt x="35712" y="23291"/>
                  </a:lnTo>
                  <a:lnTo>
                    <a:pt x="35394" y="22542"/>
                  </a:lnTo>
                  <a:lnTo>
                    <a:pt x="35242" y="21843"/>
                  </a:lnTo>
                  <a:lnTo>
                    <a:pt x="34988" y="20713"/>
                  </a:lnTo>
                  <a:lnTo>
                    <a:pt x="34912" y="19596"/>
                  </a:lnTo>
                  <a:lnTo>
                    <a:pt x="34683" y="18478"/>
                  </a:lnTo>
                  <a:lnTo>
                    <a:pt x="34315" y="16586"/>
                  </a:lnTo>
                  <a:lnTo>
                    <a:pt x="34366" y="14528"/>
                  </a:lnTo>
                  <a:lnTo>
                    <a:pt x="33515" y="12788"/>
                  </a:lnTo>
                  <a:lnTo>
                    <a:pt x="33070" y="11912"/>
                  </a:lnTo>
                  <a:lnTo>
                    <a:pt x="32524" y="11341"/>
                  </a:lnTo>
                  <a:lnTo>
                    <a:pt x="31851" y="10604"/>
                  </a:lnTo>
                  <a:lnTo>
                    <a:pt x="31267" y="9969"/>
                  </a:lnTo>
                  <a:lnTo>
                    <a:pt x="30937" y="9283"/>
                  </a:lnTo>
                  <a:lnTo>
                    <a:pt x="30505" y="8572"/>
                  </a:lnTo>
                  <a:lnTo>
                    <a:pt x="30086" y="7861"/>
                  </a:lnTo>
                  <a:lnTo>
                    <a:pt x="29591" y="7137"/>
                  </a:lnTo>
                  <a:lnTo>
                    <a:pt x="29095" y="6476"/>
                  </a:lnTo>
                  <a:lnTo>
                    <a:pt x="28308" y="5410"/>
                  </a:lnTo>
                  <a:lnTo>
                    <a:pt x="27254" y="4749"/>
                  </a:lnTo>
                  <a:lnTo>
                    <a:pt x="26162" y="3949"/>
                  </a:lnTo>
                  <a:lnTo>
                    <a:pt x="25260" y="3289"/>
                  </a:lnTo>
                  <a:lnTo>
                    <a:pt x="24371" y="2628"/>
                  </a:lnTo>
                  <a:lnTo>
                    <a:pt x="23520" y="1904"/>
                  </a:lnTo>
                  <a:lnTo>
                    <a:pt x="22364" y="939"/>
                  </a:lnTo>
                  <a:lnTo>
                    <a:pt x="21234" y="850"/>
                  </a:lnTo>
                  <a:lnTo>
                    <a:pt x="19812" y="546"/>
                  </a:lnTo>
                  <a:lnTo>
                    <a:pt x="18846" y="330"/>
                  </a:lnTo>
                  <a:lnTo>
                    <a:pt x="17894" y="126"/>
                  </a:lnTo>
                  <a:lnTo>
                    <a:pt x="16865" y="76"/>
                  </a:lnTo>
                  <a:lnTo>
                    <a:pt x="15684" y="0"/>
                  </a:lnTo>
                  <a:lnTo>
                    <a:pt x="14478" y="342"/>
                  </a:lnTo>
                  <a:lnTo>
                    <a:pt x="13335" y="546"/>
                  </a:lnTo>
                  <a:lnTo>
                    <a:pt x="12395" y="698"/>
                  </a:lnTo>
                  <a:lnTo>
                    <a:pt x="11442" y="749"/>
                  </a:lnTo>
                  <a:lnTo>
                    <a:pt x="10490" y="939"/>
                  </a:lnTo>
                  <a:lnTo>
                    <a:pt x="9829" y="1079"/>
                  </a:lnTo>
                  <a:lnTo>
                    <a:pt x="9131" y="1485"/>
                  </a:lnTo>
                  <a:lnTo>
                    <a:pt x="8420" y="1701"/>
                  </a:lnTo>
                  <a:lnTo>
                    <a:pt x="7035" y="2133"/>
                  </a:lnTo>
                  <a:lnTo>
                    <a:pt x="5664" y="2692"/>
                  </a:lnTo>
                  <a:lnTo>
                    <a:pt x="4229" y="3047"/>
                  </a:lnTo>
                  <a:lnTo>
                    <a:pt x="3289" y="3289"/>
                  </a:lnTo>
                  <a:lnTo>
                    <a:pt x="2679" y="3594"/>
                  </a:lnTo>
                  <a:lnTo>
                    <a:pt x="1828" y="4089"/>
                  </a:lnTo>
                  <a:lnTo>
                    <a:pt x="1257" y="4419"/>
                  </a:lnTo>
                  <a:lnTo>
                    <a:pt x="495" y="4444"/>
                  </a:lnTo>
                  <a:lnTo>
                    <a:pt x="0" y="4914"/>
                  </a:lnTo>
                  <a:lnTo>
                    <a:pt x="1409" y="5372"/>
                  </a:lnTo>
                  <a:lnTo>
                    <a:pt x="3048" y="4952"/>
                  </a:lnTo>
                  <a:lnTo>
                    <a:pt x="4356" y="5549"/>
                  </a:lnTo>
                  <a:lnTo>
                    <a:pt x="5003" y="5841"/>
                  </a:lnTo>
                  <a:lnTo>
                    <a:pt x="5435" y="6388"/>
                  </a:lnTo>
                  <a:lnTo>
                    <a:pt x="6045" y="6718"/>
                  </a:lnTo>
                  <a:lnTo>
                    <a:pt x="6705" y="7099"/>
                  </a:lnTo>
                  <a:lnTo>
                    <a:pt x="7366" y="7416"/>
                  </a:lnTo>
                  <a:lnTo>
                    <a:pt x="8089" y="7721"/>
                  </a:lnTo>
                  <a:lnTo>
                    <a:pt x="9639" y="8381"/>
                  </a:lnTo>
                  <a:lnTo>
                    <a:pt x="11049" y="9296"/>
                  </a:lnTo>
                  <a:lnTo>
                    <a:pt x="12496" y="10109"/>
                  </a:lnTo>
                  <a:lnTo>
                    <a:pt x="14249" y="11112"/>
                  </a:lnTo>
                  <a:lnTo>
                    <a:pt x="16141" y="11976"/>
                  </a:lnTo>
                  <a:lnTo>
                    <a:pt x="17932" y="12953"/>
                  </a:lnTo>
                  <a:lnTo>
                    <a:pt x="19494" y="13804"/>
                  </a:lnTo>
                  <a:lnTo>
                    <a:pt x="20955" y="14655"/>
                  </a:lnTo>
                  <a:lnTo>
                    <a:pt x="22707" y="15087"/>
                  </a:lnTo>
                  <a:lnTo>
                    <a:pt x="24396" y="15493"/>
                  </a:lnTo>
                  <a:lnTo>
                    <a:pt x="26098" y="16040"/>
                  </a:lnTo>
                  <a:lnTo>
                    <a:pt x="27355" y="17183"/>
                  </a:lnTo>
                  <a:lnTo>
                    <a:pt x="28549" y="18262"/>
                  </a:lnTo>
                  <a:lnTo>
                    <a:pt x="29641" y="19303"/>
                  </a:lnTo>
                  <a:lnTo>
                    <a:pt x="30962" y="20192"/>
                  </a:lnTo>
                  <a:lnTo>
                    <a:pt x="31673" y="20662"/>
                  </a:lnTo>
                  <a:lnTo>
                    <a:pt x="32524" y="20713"/>
                  </a:lnTo>
                  <a:lnTo>
                    <a:pt x="33185" y="21196"/>
                  </a:lnTo>
                  <a:lnTo>
                    <a:pt x="33502" y="21424"/>
                  </a:lnTo>
                  <a:lnTo>
                    <a:pt x="34556" y="22834"/>
                  </a:lnTo>
                  <a:lnTo>
                    <a:pt x="35712" y="24002"/>
                  </a:lnTo>
                  <a:close/>
                </a:path>
              </a:pathLst>
            </a:custGeom>
            <a:ln w="3175">
              <a:solidFill>
                <a:srgbClr val="4C803E"/>
              </a:solidFill>
            </a:ln>
          </p:spPr>
          <p:txBody>
            <a:bodyPr wrap="square" lIns="0" tIns="0" rIns="0" bIns="0" rtlCol="0"/>
            <a:lstStyle/>
            <a:p>
              <a:endParaRPr/>
            </a:p>
          </p:txBody>
        </p:sp>
        <p:sp>
          <p:nvSpPr>
            <p:cNvPr id="7310" name="object 738">
              <a:extLst>
                <a:ext uri="{FF2B5EF4-FFF2-40B4-BE49-F238E27FC236}">
                  <a16:creationId xmlns:a16="http://schemas.microsoft.com/office/drawing/2014/main" id="{91A778A5-67DD-4EBF-A704-155B96DB9917}"/>
                </a:ext>
              </a:extLst>
            </p:cNvPr>
            <p:cNvSpPr/>
            <p:nvPr/>
          </p:nvSpPr>
          <p:spPr>
            <a:xfrm>
              <a:off x="4401603" y="8387600"/>
              <a:ext cx="39478" cy="15561"/>
            </a:xfrm>
            <a:prstGeom prst="rect">
              <a:avLst/>
            </a:prstGeom>
            <a:blipFill>
              <a:blip r:embed="rId24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311" name="object 739">
              <a:extLst>
                <a:ext uri="{FF2B5EF4-FFF2-40B4-BE49-F238E27FC236}">
                  <a16:creationId xmlns:a16="http://schemas.microsoft.com/office/drawing/2014/main" id="{31A6F91A-2899-41EE-8C8E-05BD951AB345}"/>
                </a:ext>
              </a:extLst>
            </p:cNvPr>
            <p:cNvSpPr/>
            <p:nvPr/>
          </p:nvSpPr>
          <p:spPr>
            <a:xfrm>
              <a:off x="4401571" y="8387591"/>
              <a:ext cx="40005" cy="15875"/>
            </a:xfrm>
            <a:custGeom>
              <a:avLst/>
              <a:gdLst/>
              <a:ahLst/>
              <a:cxnLst/>
              <a:rect l="l" t="t" r="r" b="b"/>
              <a:pathLst>
                <a:path w="40004" h="15875">
                  <a:moveTo>
                    <a:pt x="39522" y="15570"/>
                  </a:moveTo>
                  <a:lnTo>
                    <a:pt x="38544" y="14020"/>
                  </a:lnTo>
                  <a:lnTo>
                    <a:pt x="37236" y="12598"/>
                  </a:lnTo>
                  <a:lnTo>
                    <a:pt x="35966" y="11252"/>
                  </a:lnTo>
                  <a:lnTo>
                    <a:pt x="34442" y="9626"/>
                  </a:lnTo>
                  <a:lnTo>
                    <a:pt x="32766" y="8128"/>
                  </a:lnTo>
                  <a:lnTo>
                    <a:pt x="30835" y="7035"/>
                  </a:lnTo>
                  <a:lnTo>
                    <a:pt x="29857" y="6489"/>
                  </a:lnTo>
                  <a:lnTo>
                    <a:pt x="28867" y="5765"/>
                  </a:lnTo>
                  <a:lnTo>
                    <a:pt x="21805" y="2667"/>
                  </a:lnTo>
                  <a:lnTo>
                    <a:pt x="19583" y="2070"/>
                  </a:lnTo>
                  <a:lnTo>
                    <a:pt x="17665" y="1498"/>
                  </a:lnTo>
                  <a:lnTo>
                    <a:pt x="15875" y="965"/>
                  </a:lnTo>
                  <a:lnTo>
                    <a:pt x="14058" y="889"/>
                  </a:lnTo>
                  <a:lnTo>
                    <a:pt x="12268" y="508"/>
                  </a:lnTo>
                  <a:lnTo>
                    <a:pt x="10896" y="215"/>
                  </a:lnTo>
                  <a:lnTo>
                    <a:pt x="9245" y="0"/>
                  </a:lnTo>
                  <a:lnTo>
                    <a:pt x="7823" y="0"/>
                  </a:lnTo>
                  <a:lnTo>
                    <a:pt x="6197" y="25"/>
                  </a:lnTo>
                  <a:lnTo>
                    <a:pt x="4813" y="76"/>
                  </a:lnTo>
                  <a:lnTo>
                    <a:pt x="3378" y="838"/>
                  </a:lnTo>
                  <a:lnTo>
                    <a:pt x="2794" y="1143"/>
                  </a:lnTo>
                  <a:lnTo>
                    <a:pt x="25" y="2857"/>
                  </a:lnTo>
                  <a:lnTo>
                    <a:pt x="0" y="3695"/>
                  </a:lnTo>
                  <a:lnTo>
                    <a:pt x="0" y="3975"/>
                  </a:lnTo>
                  <a:lnTo>
                    <a:pt x="241" y="4991"/>
                  </a:lnTo>
                  <a:lnTo>
                    <a:pt x="355" y="5308"/>
                  </a:lnTo>
                  <a:lnTo>
                    <a:pt x="1028" y="5029"/>
                  </a:lnTo>
                  <a:lnTo>
                    <a:pt x="1397" y="3543"/>
                  </a:lnTo>
                  <a:lnTo>
                    <a:pt x="1892" y="3187"/>
                  </a:lnTo>
                  <a:lnTo>
                    <a:pt x="3073" y="1676"/>
                  </a:lnTo>
                  <a:lnTo>
                    <a:pt x="4775" y="1181"/>
                  </a:lnTo>
                  <a:lnTo>
                    <a:pt x="6477" y="673"/>
                  </a:lnTo>
                  <a:lnTo>
                    <a:pt x="10883" y="419"/>
                  </a:lnTo>
                  <a:lnTo>
                    <a:pt x="15278" y="1422"/>
                  </a:lnTo>
                  <a:lnTo>
                    <a:pt x="19685" y="2425"/>
                  </a:lnTo>
                  <a:lnTo>
                    <a:pt x="26301" y="5105"/>
                  </a:lnTo>
                  <a:lnTo>
                    <a:pt x="29514" y="6781"/>
                  </a:lnTo>
                  <a:lnTo>
                    <a:pt x="32727" y="8458"/>
                  </a:lnTo>
                  <a:lnTo>
                    <a:pt x="39509" y="15570"/>
                  </a:lnTo>
                  <a:close/>
                </a:path>
              </a:pathLst>
            </a:custGeom>
            <a:ln w="3175">
              <a:solidFill>
                <a:srgbClr val="4C803E"/>
              </a:solidFill>
            </a:ln>
          </p:spPr>
          <p:txBody>
            <a:bodyPr wrap="square" lIns="0" tIns="0" rIns="0" bIns="0" rtlCol="0"/>
            <a:lstStyle/>
            <a:p>
              <a:endParaRPr/>
            </a:p>
          </p:txBody>
        </p:sp>
        <p:sp>
          <p:nvSpPr>
            <p:cNvPr id="7312" name="object 740">
              <a:extLst>
                <a:ext uri="{FF2B5EF4-FFF2-40B4-BE49-F238E27FC236}">
                  <a16:creationId xmlns:a16="http://schemas.microsoft.com/office/drawing/2014/main" id="{BB2C58C2-9B22-4500-ABB0-AF2C8E4BD635}"/>
                </a:ext>
              </a:extLst>
            </p:cNvPr>
            <p:cNvSpPr/>
            <p:nvPr/>
          </p:nvSpPr>
          <p:spPr>
            <a:xfrm>
              <a:off x="4398681" y="8381530"/>
              <a:ext cx="33619" cy="99339"/>
            </a:xfrm>
            <a:prstGeom prst="rect">
              <a:avLst/>
            </a:prstGeom>
            <a:blipFill>
              <a:blip r:embed="rId24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313" name="object 741">
              <a:extLst>
                <a:ext uri="{FF2B5EF4-FFF2-40B4-BE49-F238E27FC236}">
                  <a16:creationId xmlns:a16="http://schemas.microsoft.com/office/drawing/2014/main" id="{9FCCA569-5320-430D-B0C3-8AE47642DD49}"/>
                </a:ext>
              </a:extLst>
            </p:cNvPr>
            <p:cNvSpPr/>
            <p:nvPr/>
          </p:nvSpPr>
          <p:spPr>
            <a:xfrm>
              <a:off x="4398683" y="8381268"/>
              <a:ext cx="33655" cy="99695"/>
            </a:xfrm>
            <a:custGeom>
              <a:avLst/>
              <a:gdLst/>
              <a:ahLst/>
              <a:cxnLst/>
              <a:rect l="l" t="t" r="r" b="b"/>
              <a:pathLst>
                <a:path w="33654" h="99695">
                  <a:moveTo>
                    <a:pt x="33616" y="98488"/>
                  </a:moveTo>
                  <a:lnTo>
                    <a:pt x="16370" y="63588"/>
                  </a:lnTo>
                  <a:lnTo>
                    <a:pt x="16344" y="62141"/>
                  </a:lnTo>
                  <a:lnTo>
                    <a:pt x="14846" y="59359"/>
                  </a:lnTo>
                  <a:lnTo>
                    <a:pt x="14312" y="58038"/>
                  </a:lnTo>
                  <a:lnTo>
                    <a:pt x="13995" y="57264"/>
                  </a:lnTo>
                  <a:lnTo>
                    <a:pt x="13677" y="56502"/>
                  </a:lnTo>
                  <a:lnTo>
                    <a:pt x="13385" y="55702"/>
                  </a:lnTo>
                  <a:lnTo>
                    <a:pt x="12979" y="54635"/>
                  </a:lnTo>
                  <a:lnTo>
                    <a:pt x="12306" y="53720"/>
                  </a:lnTo>
                  <a:lnTo>
                    <a:pt x="11861" y="52641"/>
                  </a:lnTo>
                  <a:lnTo>
                    <a:pt x="10706" y="49847"/>
                  </a:lnTo>
                  <a:lnTo>
                    <a:pt x="10172" y="46862"/>
                  </a:lnTo>
                  <a:lnTo>
                    <a:pt x="9372" y="43954"/>
                  </a:lnTo>
                  <a:lnTo>
                    <a:pt x="8902" y="42303"/>
                  </a:lnTo>
                  <a:lnTo>
                    <a:pt x="8381" y="40665"/>
                  </a:lnTo>
                  <a:lnTo>
                    <a:pt x="7988" y="38988"/>
                  </a:lnTo>
                  <a:lnTo>
                    <a:pt x="7594" y="37223"/>
                  </a:lnTo>
                  <a:lnTo>
                    <a:pt x="7213" y="35496"/>
                  </a:lnTo>
                  <a:lnTo>
                    <a:pt x="6680" y="33756"/>
                  </a:lnTo>
                  <a:lnTo>
                    <a:pt x="5562" y="30098"/>
                  </a:lnTo>
                  <a:lnTo>
                    <a:pt x="4470" y="26403"/>
                  </a:lnTo>
                  <a:lnTo>
                    <a:pt x="4279" y="22580"/>
                  </a:lnTo>
                  <a:lnTo>
                    <a:pt x="4241" y="21843"/>
                  </a:lnTo>
                  <a:lnTo>
                    <a:pt x="4051" y="21145"/>
                  </a:lnTo>
                  <a:lnTo>
                    <a:pt x="3975" y="20421"/>
                  </a:lnTo>
                  <a:lnTo>
                    <a:pt x="3898" y="19684"/>
                  </a:lnTo>
                  <a:lnTo>
                    <a:pt x="4000" y="18948"/>
                  </a:lnTo>
                  <a:lnTo>
                    <a:pt x="3898" y="18211"/>
                  </a:lnTo>
                  <a:lnTo>
                    <a:pt x="3695" y="16852"/>
                  </a:lnTo>
                  <a:lnTo>
                    <a:pt x="4051" y="15430"/>
                  </a:lnTo>
                  <a:lnTo>
                    <a:pt x="3936" y="14020"/>
                  </a:lnTo>
                  <a:lnTo>
                    <a:pt x="3860" y="12966"/>
                  </a:lnTo>
                  <a:lnTo>
                    <a:pt x="3505" y="11950"/>
                  </a:lnTo>
                  <a:lnTo>
                    <a:pt x="3390" y="10896"/>
                  </a:lnTo>
                  <a:lnTo>
                    <a:pt x="3263" y="9880"/>
                  </a:lnTo>
                  <a:lnTo>
                    <a:pt x="3263" y="8877"/>
                  </a:lnTo>
                  <a:lnTo>
                    <a:pt x="3251" y="7835"/>
                  </a:lnTo>
                  <a:lnTo>
                    <a:pt x="3251" y="7111"/>
                  </a:lnTo>
                  <a:lnTo>
                    <a:pt x="3289" y="6349"/>
                  </a:lnTo>
                  <a:lnTo>
                    <a:pt x="3454" y="5638"/>
                  </a:lnTo>
                  <a:lnTo>
                    <a:pt x="3632" y="5448"/>
                  </a:lnTo>
                  <a:lnTo>
                    <a:pt x="3784" y="5105"/>
                  </a:lnTo>
                  <a:lnTo>
                    <a:pt x="3733" y="4876"/>
                  </a:lnTo>
                  <a:lnTo>
                    <a:pt x="3759" y="4648"/>
                  </a:lnTo>
                  <a:lnTo>
                    <a:pt x="4559" y="1536"/>
                  </a:lnTo>
                  <a:lnTo>
                    <a:pt x="4419" y="330"/>
                  </a:lnTo>
                  <a:lnTo>
                    <a:pt x="3708" y="419"/>
                  </a:lnTo>
                  <a:lnTo>
                    <a:pt x="3594" y="0"/>
                  </a:lnTo>
                  <a:lnTo>
                    <a:pt x="2959" y="520"/>
                  </a:lnTo>
                  <a:lnTo>
                    <a:pt x="2400" y="977"/>
                  </a:lnTo>
                  <a:lnTo>
                    <a:pt x="2070" y="1549"/>
                  </a:lnTo>
                  <a:lnTo>
                    <a:pt x="1765" y="2184"/>
                  </a:lnTo>
                  <a:lnTo>
                    <a:pt x="1600" y="2501"/>
                  </a:lnTo>
                  <a:lnTo>
                    <a:pt x="1650" y="2705"/>
                  </a:lnTo>
                  <a:lnTo>
                    <a:pt x="1384" y="2984"/>
                  </a:lnTo>
                  <a:lnTo>
                    <a:pt x="1181" y="3200"/>
                  </a:lnTo>
                  <a:lnTo>
                    <a:pt x="927" y="3238"/>
                  </a:lnTo>
                  <a:lnTo>
                    <a:pt x="673" y="3428"/>
                  </a:lnTo>
                  <a:lnTo>
                    <a:pt x="0" y="3949"/>
                  </a:lnTo>
                  <a:lnTo>
                    <a:pt x="139" y="4622"/>
                  </a:lnTo>
                  <a:lnTo>
                    <a:pt x="419" y="5321"/>
                  </a:lnTo>
                  <a:lnTo>
                    <a:pt x="698" y="6057"/>
                  </a:lnTo>
                  <a:lnTo>
                    <a:pt x="888" y="6527"/>
                  </a:lnTo>
                  <a:lnTo>
                    <a:pt x="888" y="7327"/>
                  </a:lnTo>
                  <a:lnTo>
                    <a:pt x="876" y="8077"/>
                  </a:lnTo>
                  <a:lnTo>
                    <a:pt x="1092" y="8623"/>
                  </a:lnTo>
                  <a:lnTo>
                    <a:pt x="1181" y="9347"/>
                  </a:lnTo>
                  <a:lnTo>
                    <a:pt x="1384" y="11023"/>
                  </a:lnTo>
                  <a:lnTo>
                    <a:pt x="1904" y="12712"/>
                  </a:lnTo>
                  <a:lnTo>
                    <a:pt x="1904" y="14414"/>
                  </a:lnTo>
                  <a:lnTo>
                    <a:pt x="1892" y="16306"/>
                  </a:lnTo>
                  <a:lnTo>
                    <a:pt x="2235" y="18148"/>
                  </a:lnTo>
                  <a:lnTo>
                    <a:pt x="2451" y="20015"/>
                  </a:lnTo>
                  <a:lnTo>
                    <a:pt x="2539" y="20904"/>
                  </a:lnTo>
                  <a:lnTo>
                    <a:pt x="2590" y="21869"/>
                  </a:lnTo>
                  <a:lnTo>
                    <a:pt x="2705" y="22771"/>
                  </a:lnTo>
                  <a:lnTo>
                    <a:pt x="2857" y="23901"/>
                  </a:lnTo>
                  <a:lnTo>
                    <a:pt x="3086" y="24980"/>
                  </a:lnTo>
                  <a:lnTo>
                    <a:pt x="3086" y="26123"/>
                  </a:lnTo>
                  <a:lnTo>
                    <a:pt x="3073" y="28282"/>
                  </a:lnTo>
                  <a:lnTo>
                    <a:pt x="3594" y="30124"/>
                  </a:lnTo>
                  <a:lnTo>
                    <a:pt x="3898" y="32232"/>
                  </a:lnTo>
                  <a:lnTo>
                    <a:pt x="4267" y="34747"/>
                  </a:lnTo>
                  <a:lnTo>
                    <a:pt x="4940" y="37299"/>
                  </a:lnTo>
                  <a:lnTo>
                    <a:pt x="5587" y="39776"/>
                  </a:lnTo>
                  <a:lnTo>
                    <a:pt x="6019" y="41414"/>
                  </a:lnTo>
                  <a:lnTo>
                    <a:pt x="6299" y="43078"/>
                  </a:lnTo>
                  <a:lnTo>
                    <a:pt x="6769" y="44703"/>
                  </a:lnTo>
                  <a:lnTo>
                    <a:pt x="7150" y="45999"/>
                  </a:lnTo>
                  <a:lnTo>
                    <a:pt x="7632" y="47231"/>
                  </a:lnTo>
                  <a:lnTo>
                    <a:pt x="8039" y="48501"/>
                  </a:lnTo>
                  <a:lnTo>
                    <a:pt x="8508" y="49910"/>
                  </a:lnTo>
                  <a:lnTo>
                    <a:pt x="9169" y="51269"/>
                  </a:lnTo>
                  <a:lnTo>
                    <a:pt x="9740" y="52654"/>
                  </a:lnTo>
                  <a:lnTo>
                    <a:pt x="10248" y="53886"/>
                  </a:lnTo>
                  <a:lnTo>
                    <a:pt x="10413" y="55244"/>
                  </a:lnTo>
                  <a:lnTo>
                    <a:pt x="10833" y="56514"/>
                  </a:lnTo>
                  <a:lnTo>
                    <a:pt x="11518" y="58559"/>
                  </a:lnTo>
                  <a:lnTo>
                    <a:pt x="12153" y="60655"/>
                  </a:lnTo>
                  <a:lnTo>
                    <a:pt x="12877" y="62699"/>
                  </a:lnTo>
                  <a:lnTo>
                    <a:pt x="13030" y="63118"/>
                  </a:lnTo>
                  <a:lnTo>
                    <a:pt x="18707" y="75285"/>
                  </a:lnTo>
                  <a:lnTo>
                    <a:pt x="18795" y="75691"/>
                  </a:lnTo>
                  <a:lnTo>
                    <a:pt x="18922" y="76288"/>
                  </a:lnTo>
                  <a:lnTo>
                    <a:pt x="19354" y="76860"/>
                  </a:lnTo>
                  <a:lnTo>
                    <a:pt x="19646" y="77381"/>
                  </a:lnTo>
                  <a:lnTo>
                    <a:pt x="21487" y="81057"/>
                  </a:lnTo>
                  <a:lnTo>
                    <a:pt x="25350" y="88720"/>
                  </a:lnTo>
                  <a:lnTo>
                    <a:pt x="29292" y="96267"/>
                  </a:lnTo>
                  <a:lnTo>
                    <a:pt x="31368" y="99593"/>
                  </a:lnTo>
                  <a:lnTo>
                    <a:pt x="31381" y="99364"/>
                  </a:lnTo>
                  <a:lnTo>
                    <a:pt x="31330" y="99148"/>
                  </a:lnTo>
                  <a:lnTo>
                    <a:pt x="31203" y="98932"/>
                  </a:lnTo>
                  <a:lnTo>
                    <a:pt x="33604" y="98488"/>
                  </a:lnTo>
                  <a:close/>
                </a:path>
              </a:pathLst>
            </a:custGeom>
            <a:ln w="3175">
              <a:solidFill>
                <a:srgbClr val="4C803E"/>
              </a:solidFill>
            </a:ln>
          </p:spPr>
          <p:txBody>
            <a:bodyPr wrap="square" lIns="0" tIns="0" rIns="0" bIns="0" rtlCol="0"/>
            <a:lstStyle/>
            <a:p>
              <a:endParaRPr/>
            </a:p>
          </p:txBody>
        </p:sp>
        <p:sp>
          <p:nvSpPr>
            <p:cNvPr id="7314" name="object 742">
              <a:extLst>
                <a:ext uri="{FF2B5EF4-FFF2-40B4-BE49-F238E27FC236}">
                  <a16:creationId xmlns:a16="http://schemas.microsoft.com/office/drawing/2014/main" id="{6A450A50-389F-47B2-B0B5-BF3EDA7F5DF5}"/>
                </a:ext>
              </a:extLst>
            </p:cNvPr>
            <p:cNvSpPr/>
            <p:nvPr/>
          </p:nvSpPr>
          <p:spPr>
            <a:xfrm>
              <a:off x="4400375" y="8395627"/>
              <a:ext cx="21399" cy="40335"/>
            </a:xfrm>
            <a:prstGeom prst="rect">
              <a:avLst/>
            </a:prstGeom>
            <a:blipFill>
              <a:blip r:embed="rId10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315" name="object 743">
              <a:extLst>
                <a:ext uri="{FF2B5EF4-FFF2-40B4-BE49-F238E27FC236}">
                  <a16:creationId xmlns:a16="http://schemas.microsoft.com/office/drawing/2014/main" id="{5850FD18-134E-4DAA-BAC2-1EBE0E95740A}"/>
                </a:ext>
              </a:extLst>
            </p:cNvPr>
            <p:cNvSpPr/>
            <p:nvPr/>
          </p:nvSpPr>
          <p:spPr>
            <a:xfrm>
              <a:off x="4400372" y="8395553"/>
              <a:ext cx="21590" cy="40640"/>
            </a:xfrm>
            <a:custGeom>
              <a:avLst/>
              <a:gdLst/>
              <a:ahLst/>
              <a:cxnLst/>
              <a:rect l="l" t="t" r="r" b="b"/>
              <a:pathLst>
                <a:path w="21589" h="40640">
                  <a:moveTo>
                    <a:pt x="20548" y="40411"/>
                  </a:moveTo>
                  <a:lnTo>
                    <a:pt x="21424" y="39509"/>
                  </a:lnTo>
                  <a:lnTo>
                    <a:pt x="21145" y="37541"/>
                  </a:lnTo>
                  <a:lnTo>
                    <a:pt x="20891" y="36436"/>
                  </a:lnTo>
                  <a:lnTo>
                    <a:pt x="20700" y="35661"/>
                  </a:lnTo>
                  <a:lnTo>
                    <a:pt x="20535" y="34861"/>
                  </a:lnTo>
                  <a:lnTo>
                    <a:pt x="20345" y="34086"/>
                  </a:lnTo>
                  <a:lnTo>
                    <a:pt x="20142" y="33324"/>
                  </a:lnTo>
                  <a:lnTo>
                    <a:pt x="19773" y="32727"/>
                  </a:lnTo>
                  <a:lnTo>
                    <a:pt x="19697" y="31915"/>
                  </a:lnTo>
                  <a:lnTo>
                    <a:pt x="19443" y="29210"/>
                  </a:lnTo>
                  <a:lnTo>
                    <a:pt x="20231" y="25781"/>
                  </a:lnTo>
                  <a:lnTo>
                    <a:pt x="18554" y="23507"/>
                  </a:lnTo>
                  <a:lnTo>
                    <a:pt x="17995" y="22745"/>
                  </a:lnTo>
                  <a:lnTo>
                    <a:pt x="17564" y="22047"/>
                  </a:lnTo>
                  <a:lnTo>
                    <a:pt x="17195" y="21158"/>
                  </a:lnTo>
                  <a:lnTo>
                    <a:pt x="16903" y="20472"/>
                  </a:lnTo>
                  <a:lnTo>
                    <a:pt x="14249" y="12306"/>
                  </a:lnTo>
                  <a:lnTo>
                    <a:pt x="13665" y="10337"/>
                  </a:lnTo>
                  <a:lnTo>
                    <a:pt x="12547" y="8788"/>
                  </a:lnTo>
                  <a:lnTo>
                    <a:pt x="12001" y="8039"/>
                  </a:lnTo>
                  <a:lnTo>
                    <a:pt x="11391" y="7226"/>
                  </a:lnTo>
                  <a:lnTo>
                    <a:pt x="10718" y="6616"/>
                  </a:lnTo>
                  <a:lnTo>
                    <a:pt x="10071" y="6019"/>
                  </a:lnTo>
                  <a:lnTo>
                    <a:pt x="9194" y="5664"/>
                  </a:lnTo>
                  <a:lnTo>
                    <a:pt x="8470" y="5143"/>
                  </a:lnTo>
                  <a:lnTo>
                    <a:pt x="6972" y="4076"/>
                  </a:lnTo>
                  <a:lnTo>
                    <a:pt x="5460" y="3098"/>
                  </a:lnTo>
                  <a:lnTo>
                    <a:pt x="4267" y="1752"/>
                  </a:lnTo>
                  <a:lnTo>
                    <a:pt x="3492" y="863"/>
                  </a:lnTo>
                  <a:lnTo>
                    <a:pt x="2933" y="139"/>
                  </a:lnTo>
                  <a:lnTo>
                    <a:pt x="1739" y="76"/>
                  </a:lnTo>
                  <a:lnTo>
                    <a:pt x="406" y="0"/>
                  </a:lnTo>
                  <a:lnTo>
                    <a:pt x="215" y="1727"/>
                  </a:lnTo>
                  <a:lnTo>
                    <a:pt x="927" y="2565"/>
                  </a:lnTo>
                  <a:lnTo>
                    <a:pt x="1536" y="2324"/>
                  </a:lnTo>
                  <a:lnTo>
                    <a:pt x="939" y="1257"/>
                  </a:lnTo>
                  <a:lnTo>
                    <a:pt x="1562" y="952"/>
                  </a:lnTo>
                  <a:lnTo>
                    <a:pt x="2197" y="635"/>
                  </a:lnTo>
                  <a:lnTo>
                    <a:pt x="2793" y="1473"/>
                  </a:lnTo>
                  <a:lnTo>
                    <a:pt x="3086" y="1917"/>
                  </a:lnTo>
                  <a:lnTo>
                    <a:pt x="3924" y="3162"/>
                  </a:lnTo>
                  <a:lnTo>
                    <a:pt x="838" y="10109"/>
                  </a:lnTo>
                  <a:lnTo>
                    <a:pt x="914" y="10947"/>
                  </a:lnTo>
                  <a:lnTo>
                    <a:pt x="888" y="11798"/>
                  </a:lnTo>
                  <a:lnTo>
                    <a:pt x="863" y="12534"/>
                  </a:lnTo>
                  <a:lnTo>
                    <a:pt x="647" y="13233"/>
                  </a:lnTo>
                  <a:lnTo>
                    <a:pt x="558" y="13970"/>
                  </a:lnTo>
                  <a:lnTo>
                    <a:pt x="380" y="15443"/>
                  </a:lnTo>
                  <a:lnTo>
                    <a:pt x="368" y="16903"/>
                  </a:lnTo>
                  <a:lnTo>
                    <a:pt x="215" y="18313"/>
                  </a:lnTo>
                  <a:lnTo>
                    <a:pt x="0" y="20231"/>
                  </a:lnTo>
                  <a:lnTo>
                    <a:pt x="952" y="21856"/>
                  </a:lnTo>
                  <a:lnTo>
                    <a:pt x="1790" y="23469"/>
                  </a:lnTo>
                  <a:lnTo>
                    <a:pt x="2539" y="24930"/>
                  </a:lnTo>
                  <a:lnTo>
                    <a:pt x="2832" y="26606"/>
                  </a:lnTo>
                  <a:lnTo>
                    <a:pt x="3632" y="28028"/>
                  </a:lnTo>
                  <a:lnTo>
                    <a:pt x="4533" y="29603"/>
                  </a:lnTo>
                  <a:lnTo>
                    <a:pt x="5918" y="30759"/>
                  </a:lnTo>
                  <a:lnTo>
                    <a:pt x="7162" y="32042"/>
                  </a:lnTo>
                  <a:lnTo>
                    <a:pt x="8940" y="33870"/>
                  </a:lnTo>
                  <a:lnTo>
                    <a:pt x="10718" y="35712"/>
                  </a:lnTo>
                  <a:lnTo>
                    <a:pt x="12788" y="37058"/>
                  </a:lnTo>
                  <a:lnTo>
                    <a:pt x="13804" y="37731"/>
                  </a:lnTo>
                  <a:lnTo>
                    <a:pt x="14947" y="38265"/>
                  </a:lnTo>
                  <a:lnTo>
                    <a:pt x="15976" y="38900"/>
                  </a:lnTo>
                  <a:lnTo>
                    <a:pt x="16687" y="39357"/>
                  </a:lnTo>
                  <a:lnTo>
                    <a:pt x="17297" y="39865"/>
                  </a:lnTo>
                  <a:lnTo>
                    <a:pt x="18338" y="39738"/>
                  </a:lnTo>
                  <a:lnTo>
                    <a:pt x="19392" y="39624"/>
                  </a:lnTo>
                  <a:lnTo>
                    <a:pt x="20548" y="40411"/>
                  </a:lnTo>
                  <a:close/>
                </a:path>
              </a:pathLst>
            </a:custGeom>
            <a:ln w="3175">
              <a:solidFill>
                <a:srgbClr val="4C803E"/>
              </a:solidFill>
            </a:ln>
          </p:spPr>
          <p:txBody>
            <a:bodyPr wrap="square" lIns="0" tIns="0" rIns="0" bIns="0" rtlCol="0"/>
            <a:lstStyle/>
            <a:p>
              <a:endParaRPr/>
            </a:p>
          </p:txBody>
        </p:sp>
        <p:sp>
          <p:nvSpPr>
            <p:cNvPr id="7316" name="object 744">
              <a:extLst>
                <a:ext uri="{FF2B5EF4-FFF2-40B4-BE49-F238E27FC236}">
                  <a16:creationId xmlns:a16="http://schemas.microsoft.com/office/drawing/2014/main" id="{031D7ED5-74B5-447F-BC54-F7D16D028682}"/>
                </a:ext>
              </a:extLst>
            </p:cNvPr>
            <p:cNvSpPr/>
            <p:nvPr/>
          </p:nvSpPr>
          <p:spPr>
            <a:xfrm>
              <a:off x="4403776" y="8397837"/>
              <a:ext cx="15176" cy="35636"/>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317" name="object 745">
              <a:extLst>
                <a:ext uri="{FF2B5EF4-FFF2-40B4-BE49-F238E27FC236}">
                  <a16:creationId xmlns:a16="http://schemas.microsoft.com/office/drawing/2014/main" id="{BD419A6E-E9C4-42D7-91CF-402302899574}"/>
                </a:ext>
              </a:extLst>
            </p:cNvPr>
            <p:cNvSpPr/>
            <p:nvPr/>
          </p:nvSpPr>
          <p:spPr>
            <a:xfrm>
              <a:off x="4403771" y="8397407"/>
              <a:ext cx="15240" cy="36195"/>
            </a:xfrm>
            <a:custGeom>
              <a:avLst/>
              <a:gdLst/>
              <a:ahLst/>
              <a:cxnLst/>
              <a:rect l="l" t="t" r="r" b="b"/>
              <a:pathLst>
                <a:path w="15239" h="36195">
                  <a:moveTo>
                    <a:pt x="15176" y="36067"/>
                  </a:moveTo>
                  <a:lnTo>
                    <a:pt x="7302" y="27838"/>
                  </a:lnTo>
                  <a:lnTo>
                    <a:pt x="4254" y="16992"/>
                  </a:lnTo>
                  <a:lnTo>
                    <a:pt x="2222" y="9613"/>
                  </a:lnTo>
                  <a:lnTo>
                    <a:pt x="2031" y="7924"/>
                  </a:lnTo>
                  <a:lnTo>
                    <a:pt x="1777" y="5511"/>
                  </a:lnTo>
                  <a:lnTo>
                    <a:pt x="1511" y="3086"/>
                  </a:lnTo>
                  <a:lnTo>
                    <a:pt x="1041" y="0"/>
                  </a:lnTo>
                  <a:lnTo>
                    <a:pt x="507" y="495"/>
                  </a:lnTo>
                  <a:lnTo>
                    <a:pt x="0" y="965"/>
                  </a:lnTo>
                  <a:lnTo>
                    <a:pt x="507" y="7086"/>
                  </a:lnTo>
                  <a:lnTo>
                    <a:pt x="2412" y="15506"/>
                  </a:lnTo>
                  <a:lnTo>
                    <a:pt x="5308" y="28295"/>
                  </a:lnTo>
                  <a:lnTo>
                    <a:pt x="15176" y="36067"/>
                  </a:lnTo>
                  <a:close/>
                </a:path>
              </a:pathLst>
            </a:custGeom>
            <a:ln w="3175">
              <a:solidFill>
                <a:srgbClr val="4C803E"/>
              </a:solidFill>
            </a:ln>
          </p:spPr>
          <p:txBody>
            <a:bodyPr wrap="square" lIns="0" tIns="0" rIns="0" bIns="0" rtlCol="0"/>
            <a:lstStyle/>
            <a:p>
              <a:endParaRPr/>
            </a:p>
          </p:txBody>
        </p:sp>
        <p:sp>
          <p:nvSpPr>
            <p:cNvPr id="7318" name="object 746">
              <a:extLst>
                <a:ext uri="{FF2B5EF4-FFF2-40B4-BE49-F238E27FC236}">
                  <a16:creationId xmlns:a16="http://schemas.microsoft.com/office/drawing/2014/main" id="{C80ECB68-B873-4C4B-94ED-7472C28794DC}"/>
                </a:ext>
              </a:extLst>
            </p:cNvPr>
            <p:cNvSpPr/>
            <p:nvPr/>
          </p:nvSpPr>
          <p:spPr>
            <a:xfrm>
              <a:off x="4377245" y="8395754"/>
              <a:ext cx="16827" cy="34556"/>
            </a:xfrm>
            <a:prstGeom prst="rect">
              <a:avLst/>
            </a:prstGeom>
            <a:blipFill>
              <a:blip r:embed="rId24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319" name="object 747">
              <a:extLst>
                <a:ext uri="{FF2B5EF4-FFF2-40B4-BE49-F238E27FC236}">
                  <a16:creationId xmlns:a16="http://schemas.microsoft.com/office/drawing/2014/main" id="{963B9E69-3B7F-41D9-8750-2377DAC94987}"/>
                </a:ext>
              </a:extLst>
            </p:cNvPr>
            <p:cNvSpPr/>
            <p:nvPr/>
          </p:nvSpPr>
          <p:spPr>
            <a:xfrm>
              <a:off x="4377236" y="8395764"/>
              <a:ext cx="17145" cy="34925"/>
            </a:xfrm>
            <a:custGeom>
              <a:avLst/>
              <a:gdLst/>
              <a:ahLst/>
              <a:cxnLst/>
              <a:rect l="l" t="t" r="r" b="b"/>
              <a:pathLst>
                <a:path w="17145" h="34925">
                  <a:moveTo>
                    <a:pt x="16840" y="0"/>
                  </a:moveTo>
                  <a:lnTo>
                    <a:pt x="16751" y="596"/>
                  </a:lnTo>
                  <a:lnTo>
                    <a:pt x="16433" y="965"/>
                  </a:lnTo>
                  <a:lnTo>
                    <a:pt x="16179" y="1485"/>
                  </a:lnTo>
                  <a:lnTo>
                    <a:pt x="15849" y="2120"/>
                  </a:lnTo>
                  <a:lnTo>
                    <a:pt x="15506" y="2933"/>
                  </a:lnTo>
                  <a:lnTo>
                    <a:pt x="15417" y="3670"/>
                  </a:lnTo>
                  <a:lnTo>
                    <a:pt x="15265" y="5143"/>
                  </a:lnTo>
                  <a:lnTo>
                    <a:pt x="14986" y="6451"/>
                  </a:lnTo>
                  <a:lnTo>
                    <a:pt x="14566" y="7899"/>
                  </a:lnTo>
                  <a:lnTo>
                    <a:pt x="14147" y="9385"/>
                  </a:lnTo>
                  <a:lnTo>
                    <a:pt x="13741" y="10909"/>
                  </a:lnTo>
                  <a:lnTo>
                    <a:pt x="13195" y="12357"/>
                  </a:lnTo>
                  <a:lnTo>
                    <a:pt x="12915" y="13106"/>
                  </a:lnTo>
                  <a:lnTo>
                    <a:pt x="12433" y="13843"/>
                  </a:lnTo>
                  <a:lnTo>
                    <a:pt x="12141" y="14554"/>
                  </a:lnTo>
                  <a:lnTo>
                    <a:pt x="11887" y="15176"/>
                  </a:lnTo>
                  <a:lnTo>
                    <a:pt x="11861" y="15913"/>
                  </a:lnTo>
                  <a:lnTo>
                    <a:pt x="11633" y="16560"/>
                  </a:lnTo>
                  <a:lnTo>
                    <a:pt x="11049" y="18199"/>
                  </a:lnTo>
                  <a:lnTo>
                    <a:pt x="9537" y="19507"/>
                  </a:lnTo>
                  <a:lnTo>
                    <a:pt x="8572" y="20904"/>
                  </a:lnTo>
                  <a:lnTo>
                    <a:pt x="7683" y="22212"/>
                  </a:lnTo>
                  <a:lnTo>
                    <a:pt x="7175" y="23799"/>
                  </a:lnTo>
                  <a:lnTo>
                    <a:pt x="6781" y="25349"/>
                  </a:lnTo>
                  <a:lnTo>
                    <a:pt x="6337" y="27076"/>
                  </a:lnTo>
                  <a:lnTo>
                    <a:pt x="5778" y="28765"/>
                  </a:lnTo>
                  <a:lnTo>
                    <a:pt x="5295" y="30416"/>
                  </a:lnTo>
                  <a:lnTo>
                    <a:pt x="5080" y="31140"/>
                  </a:lnTo>
                  <a:lnTo>
                    <a:pt x="4914" y="31826"/>
                  </a:lnTo>
                  <a:lnTo>
                    <a:pt x="4711" y="32550"/>
                  </a:lnTo>
                  <a:lnTo>
                    <a:pt x="4622" y="32893"/>
                  </a:lnTo>
                  <a:lnTo>
                    <a:pt x="4381" y="34302"/>
                  </a:lnTo>
                  <a:lnTo>
                    <a:pt x="4076" y="34391"/>
                  </a:lnTo>
                  <a:lnTo>
                    <a:pt x="3543" y="34544"/>
                  </a:lnTo>
                  <a:lnTo>
                    <a:pt x="2463" y="30962"/>
                  </a:lnTo>
                  <a:lnTo>
                    <a:pt x="2362" y="30530"/>
                  </a:lnTo>
                  <a:lnTo>
                    <a:pt x="1866" y="28435"/>
                  </a:lnTo>
                  <a:lnTo>
                    <a:pt x="1257" y="26339"/>
                  </a:lnTo>
                  <a:lnTo>
                    <a:pt x="812" y="24231"/>
                  </a:lnTo>
                  <a:lnTo>
                    <a:pt x="393" y="22174"/>
                  </a:lnTo>
                  <a:lnTo>
                    <a:pt x="546" y="20078"/>
                  </a:lnTo>
                  <a:lnTo>
                    <a:pt x="266" y="17995"/>
                  </a:lnTo>
                  <a:lnTo>
                    <a:pt x="0" y="16078"/>
                  </a:lnTo>
                  <a:lnTo>
                    <a:pt x="76" y="14300"/>
                  </a:lnTo>
                  <a:lnTo>
                    <a:pt x="406" y="12407"/>
                  </a:lnTo>
                  <a:lnTo>
                    <a:pt x="673" y="10807"/>
                  </a:lnTo>
                  <a:lnTo>
                    <a:pt x="1104" y="9105"/>
                  </a:lnTo>
                  <a:lnTo>
                    <a:pt x="2057" y="7861"/>
                  </a:lnTo>
                  <a:lnTo>
                    <a:pt x="2311" y="7543"/>
                  </a:lnTo>
                  <a:lnTo>
                    <a:pt x="2667" y="7226"/>
                  </a:lnTo>
                  <a:lnTo>
                    <a:pt x="2946" y="6934"/>
                  </a:lnTo>
                  <a:lnTo>
                    <a:pt x="3225" y="6654"/>
                  </a:lnTo>
                  <a:lnTo>
                    <a:pt x="3479" y="6261"/>
                  </a:lnTo>
                  <a:lnTo>
                    <a:pt x="3708" y="6019"/>
                  </a:lnTo>
                  <a:lnTo>
                    <a:pt x="4254" y="5486"/>
                  </a:lnTo>
                  <a:lnTo>
                    <a:pt x="4965" y="4864"/>
                  </a:lnTo>
                  <a:lnTo>
                    <a:pt x="5664" y="4495"/>
                  </a:lnTo>
                  <a:lnTo>
                    <a:pt x="8343" y="3073"/>
                  </a:lnTo>
                  <a:lnTo>
                    <a:pt x="11328" y="2184"/>
                  </a:lnTo>
                  <a:lnTo>
                    <a:pt x="13982" y="812"/>
                  </a:lnTo>
                  <a:lnTo>
                    <a:pt x="14452" y="571"/>
                  </a:lnTo>
                  <a:lnTo>
                    <a:pt x="15201" y="457"/>
                  </a:lnTo>
                  <a:lnTo>
                    <a:pt x="15544" y="50"/>
                  </a:lnTo>
                  <a:lnTo>
                    <a:pt x="16840" y="0"/>
                  </a:lnTo>
                  <a:close/>
                </a:path>
              </a:pathLst>
            </a:custGeom>
            <a:ln w="3175">
              <a:solidFill>
                <a:srgbClr val="4C803E"/>
              </a:solidFill>
            </a:ln>
          </p:spPr>
          <p:txBody>
            <a:bodyPr wrap="square" lIns="0" tIns="0" rIns="0" bIns="0" rtlCol="0"/>
            <a:lstStyle/>
            <a:p>
              <a:endParaRPr/>
            </a:p>
          </p:txBody>
        </p:sp>
        <p:sp>
          <p:nvSpPr>
            <p:cNvPr id="7320" name="object 748">
              <a:extLst>
                <a:ext uri="{FF2B5EF4-FFF2-40B4-BE49-F238E27FC236}">
                  <a16:creationId xmlns:a16="http://schemas.microsoft.com/office/drawing/2014/main" id="{D91E25DB-BD8E-4397-849D-47B9436B5696}"/>
                </a:ext>
              </a:extLst>
            </p:cNvPr>
            <p:cNvSpPr/>
            <p:nvPr/>
          </p:nvSpPr>
          <p:spPr>
            <a:xfrm>
              <a:off x="4381898" y="8393086"/>
              <a:ext cx="19870" cy="24535"/>
            </a:xfrm>
            <a:prstGeom prst="rect">
              <a:avLst/>
            </a:prstGeom>
            <a:blipFill>
              <a:blip r:embed="rId24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321" name="object 749">
              <a:extLst>
                <a:ext uri="{FF2B5EF4-FFF2-40B4-BE49-F238E27FC236}">
                  <a16:creationId xmlns:a16="http://schemas.microsoft.com/office/drawing/2014/main" id="{940B8A42-5DEE-4558-9998-17D99B9F0443}"/>
                </a:ext>
              </a:extLst>
            </p:cNvPr>
            <p:cNvSpPr/>
            <p:nvPr/>
          </p:nvSpPr>
          <p:spPr>
            <a:xfrm>
              <a:off x="4381898" y="8390476"/>
              <a:ext cx="20320" cy="27305"/>
            </a:xfrm>
            <a:custGeom>
              <a:avLst/>
              <a:gdLst/>
              <a:ahLst/>
              <a:cxnLst/>
              <a:rect l="l" t="t" r="r" b="b"/>
              <a:pathLst>
                <a:path w="20320" h="27304">
                  <a:moveTo>
                    <a:pt x="0" y="27165"/>
                  </a:moveTo>
                  <a:lnTo>
                    <a:pt x="3467" y="16687"/>
                  </a:lnTo>
                  <a:lnTo>
                    <a:pt x="8521" y="9842"/>
                  </a:lnTo>
                  <a:lnTo>
                    <a:pt x="15773" y="0"/>
                  </a:lnTo>
                  <a:lnTo>
                    <a:pt x="18872" y="4673"/>
                  </a:lnTo>
                  <a:lnTo>
                    <a:pt x="19367" y="4127"/>
                  </a:lnTo>
                  <a:lnTo>
                    <a:pt x="19875" y="3581"/>
                  </a:lnTo>
                  <a:lnTo>
                    <a:pt x="18084" y="2882"/>
                  </a:lnTo>
                  <a:lnTo>
                    <a:pt x="17614" y="2844"/>
                  </a:lnTo>
                  <a:lnTo>
                    <a:pt x="17132" y="2806"/>
                  </a:lnTo>
                  <a:lnTo>
                    <a:pt x="14541" y="1117"/>
                  </a:lnTo>
                  <a:lnTo>
                    <a:pt x="9055" y="8089"/>
                  </a:lnTo>
                  <a:lnTo>
                    <a:pt x="2717" y="16141"/>
                  </a:lnTo>
                  <a:lnTo>
                    <a:pt x="0" y="27165"/>
                  </a:lnTo>
                  <a:close/>
                </a:path>
              </a:pathLst>
            </a:custGeom>
            <a:ln w="3175">
              <a:solidFill>
                <a:srgbClr val="4C803E"/>
              </a:solidFill>
            </a:ln>
          </p:spPr>
          <p:txBody>
            <a:bodyPr wrap="square" lIns="0" tIns="0" rIns="0" bIns="0" rtlCol="0"/>
            <a:lstStyle/>
            <a:p>
              <a:endParaRPr/>
            </a:p>
          </p:txBody>
        </p:sp>
        <p:sp>
          <p:nvSpPr>
            <p:cNvPr id="7322" name="object 750">
              <a:extLst>
                <a:ext uri="{FF2B5EF4-FFF2-40B4-BE49-F238E27FC236}">
                  <a16:creationId xmlns:a16="http://schemas.microsoft.com/office/drawing/2014/main" id="{5ADABAFF-D748-47F5-A4E7-6120EEAACCA3}"/>
                </a:ext>
              </a:extLst>
            </p:cNvPr>
            <p:cNvSpPr/>
            <p:nvPr/>
          </p:nvSpPr>
          <p:spPr>
            <a:xfrm>
              <a:off x="4400016" y="8387130"/>
              <a:ext cx="25311" cy="24180"/>
            </a:xfrm>
            <a:prstGeom prst="rect">
              <a:avLst/>
            </a:prstGeom>
            <a:blipFill>
              <a:blip r:embed="rId21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323" name="object 751">
              <a:extLst>
                <a:ext uri="{FF2B5EF4-FFF2-40B4-BE49-F238E27FC236}">
                  <a16:creationId xmlns:a16="http://schemas.microsoft.com/office/drawing/2014/main" id="{5F0B71B7-09FF-4F08-B309-E6211087F04F}"/>
                </a:ext>
              </a:extLst>
            </p:cNvPr>
            <p:cNvSpPr/>
            <p:nvPr/>
          </p:nvSpPr>
          <p:spPr>
            <a:xfrm>
              <a:off x="4399739" y="8386899"/>
              <a:ext cx="26034" cy="24765"/>
            </a:xfrm>
            <a:custGeom>
              <a:avLst/>
              <a:gdLst/>
              <a:ahLst/>
              <a:cxnLst/>
              <a:rect l="l" t="t" r="r" b="b"/>
              <a:pathLst>
                <a:path w="26035" h="24765">
                  <a:moveTo>
                    <a:pt x="25590" y="24295"/>
                  </a:moveTo>
                  <a:lnTo>
                    <a:pt x="25565" y="22694"/>
                  </a:lnTo>
                  <a:lnTo>
                    <a:pt x="24447" y="21551"/>
                  </a:lnTo>
                  <a:lnTo>
                    <a:pt x="23888" y="20116"/>
                  </a:lnTo>
                  <a:lnTo>
                    <a:pt x="23202" y="18313"/>
                  </a:lnTo>
                  <a:lnTo>
                    <a:pt x="22745" y="16433"/>
                  </a:lnTo>
                  <a:lnTo>
                    <a:pt x="21831" y="14719"/>
                  </a:lnTo>
                  <a:lnTo>
                    <a:pt x="21272" y="13677"/>
                  </a:lnTo>
                  <a:lnTo>
                    <a:pt x="20358" y="12712"/>
                  </a:lnTo>
                  <a:lnTo>
                    <a:pt x="19494" y="11925"/>
                  </a:lnTo>
                  <a:lnTo>
                    <a:pt x="18199" y="10731"/>
                  </a:lnTo>
                  <a:lnTo>
                    <a:pt x="6045" y="2590"/>
                  </a:lnTo>
                  <a:lnTo>
                    <a:pt x="4737" y="1866"/>
                  </a:lnTo>
                  <a:lnTo>
                    <a:pt x="3695" y="1295"/>
                  </a:lnTo>
                  <a:lnTo>
                    <a:pt x="2666" y="634"/>
                  </a:lnTo>
                  <a:lnTo>
                    <a:pt x="1523" y="355"/>
                  </a:lnTo>
                  <a:lnTo>
                    <a:pt x="1219" y="279"/>
                  </a:lnTo>
                  <a:lnTo>
                    <a:pt x="0" y="0"/>
                  </a:lnTo>
                  <a:lnTo>
                    <a:pt x="546" y="660"/>
                  </a:lnTo>
                  <a:lnTo>
                    <a:pt x="825" y="1015"/>
                  </a:lnTo>
                  <a:lnTo>
                    <a:pt x="1930" y="1092"/>
                  </a:lnTo>
                  <a:lnTo>
                    <a:pt x="2374" y="1231"/>
                  </a:lnTo>
                  <a:lnTo>
                    <a:pt x="3479" y="1600"/>
                  </a:lnTo>
                  <a:lnTo>
                    <a:pt x="4876" y="1917"/>
                  </a:lnTo>
                  <a:lnTo>
                    <a:pt x="5283" y="3200"/>
                  </a:lnTo>
                  <a:lnTo>
                    <a:pt x="5638" y="4279"/>
                  </a:lnTo>
                  <a:lnTo>
                    <a:pt x="5880" y="5511"/>
                  </a:lnTo>
                  <a:lnTo>
                    <a:pt x="6222" y="6591"/>
                  </a:lnTo>
                  <a:lnTo>
                    <a:pt x="6400" y="7150"/>
                  </a:lnTo>
                  <a:lnTo>
                    <a:pt x="6578" y="7746"/>
                  </a:lnTo>
                  <a:lnTo>
                    <a:pt x="6807" y="8267"/>
                  </a:lnTo>
                  <a:lnTo>
                    <a:pt x="7150" y="9029"/>
                  </a:lnTo>
                  <a:lnTo>
                    <a:pt x="7213" y="9639"/>
                  </a:lnTo>
                  <a:lnTo>
                    <a:pt x="7416" y="10401"/>
                  </a:lnTo>
                  <a:lnTo>
                    <a:pt x="8039" y="12839"/>
                  </a:lnTo>
                  <a:lnTo>
                    <a:pt x="8826" y="15709"/>
                  </a:lnTo>
                  <a:lnTo>
                    <a:pt x="10998" y="17310"/>
                  </a:lnTo>
                  <a:lnTo>
                    <a:pt x="12179" y="18173"/>
                  </a:lnTo>
                  <a:lnTo>
                    <a:pt x="13436" y="18961"/>
                  </a:lnTo>
                  <a:lnTo>
                    <a:pt x="14744" y="19557"/>
                  </a:lnTo>
                  <a:lnTo>
                    <a:pt x="15836" y="20065"/>
                  </a:lnTo>
                  <a:lnTo>
                    <a:pt x="16878" y="20345"/>
                  </a:lnTo>
                  <a:lnTo>
                    <a:pt x="17945" y="20777"/>
                  </a:lnTo>
                  <a:lnTo>
                    <a:pt x="18707" y="21094"/>
                  </a:lnTo>
                  <a:lnTo>
                    <a:pt x="23393" y="22847"/>
                  </a:lnTo>
                  <a:lnTo>
                    <a:pt x="24066" y="23621"/>
                  </a:lnTo>
                  <a:lnTo>
                    <a:pt x="24726" y="24409"/>
                  </a:lnTo>
                  <a:lnTo>
                    <a:pt x="25590" y="24295"/>
                  </a:lnTo>
                  <a:close/>
                </a:path>
              </a:pathLst>
            </a:custGeom>
            <a:ln w="3175">
              <a:solidFill>
                <a:srgbClr val="4C803E"/>
              </a:solidFill>
            </a:ln>
          </p:spPr>
          <p:txBody>
            <a:bodyPr wrap="square" lIns="0" tIns="0" rIns="0" bIns="0" rtlCol="0"/>
            <a:lstStyle/>
            <a:p>
              <a:endParaRPr/>
            </a:p>
          </p:txBody>
        </p:sp>
        <p:sp>
          <p:nvSpPr>
            <p:cNvPr id="7324" name="object 752">
              <a:extLst>
                <a:ext uri="{FF2B5EF4-FFF2-40B4-BE49-F238E27FC236}">
                  <a16:creationId xmlns:a16="http://schemas.microsoft.com/office/drawing/2014/main" id="{9BBBEAAC-DA10-4D50-B40B-2C0D2B9EB25D}"/>
                </a:ext>
              </a:extLst>
            </p:cNvPr>
            <p:cNvSpPr/>
            <p:nvPr/>
          </p:nvSpPr>
          <p:spPr>
            <a:xfrm>
              <a:off x="4374274" y="8378888"/>
              <a:ext cx="22309" cy="14742"/>
            </a:xfrm>
            <a:prstGeom prst="rect">
              <a:avLst/>
            </a:prstGeom>
            <a:blipFill>
              <a:blip r:embed="rId17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325" name="object 753">
              <a:extLst>
                <a:ext uri="{FF2B5EF4-FFF2-40B4-BE49-F238E27FC236}">
                  <a16:creationId xmlns:a16="http://schemas.microsoft.com/office/drawing/2014/main" id="{70FABA72-FB4A-410B-9386-4838907AC60B}"/>
                </a:ext>
              </a:extLst>
            </p:cNvPr>
            <p:cNvSpPr/>
            <p:nvPr/>
          </p:nvSpPr>
          <p:spPr>
            <a:xfrm>
              <a:off x="4374276" y="8378855"/>
              <a:ext cx="22860" cy="15240"/>
            </a:xfrm>
            <a:custGeom>
              <a:avLst/>
              <a:gdLst/>
              <a:ahLst/>
              <a:cxnLst/>
              <a:rect l="l" t="t" r="r" b="b"/>
              <a:pathLst>
                <a:path w="22860" h="15240">
                  <a:moveTo>
                    <a:pt x="0" y="14770"/>
                  </a:moveTo>
                  <a:lnTo>
                    <a:pt x="76" y="14274"/>
                  </a:lnTo>
                  <a:lnTo>
                    <a:pt x="330" y="13792"/>
                  </a:lnTo>
                  <a:lnTo>
                    <a:pt x="495" y="13335"/>
                  </a:lnTo>
                  <a:lnTo>
                    <a:pt x="749" y="12585"/>
                  </a:lnTo>
                  <a:lnTo>
                    <a:pt x="914" y="11836"/>
                  </a:lnTo>
                  <a:lnTo>
                    <a:pt x="1155" y="11087"/>
                  </a:lnTo>
                  <a:lnTo>
                    <a:pt x="1562" y="9829"/>
                  </a:lnTo>
                  <a:lnTo>
                    <a:pt x="1739" y="8432"/>
                  </a:lnTo>
                  <a:lnTo>
                    <a:pt x="2413" y="7315"/>
                  </a:lnTo>
                  <a:lnTo>
                    <a:pt x="2755" y="6743"/>
                  </a:lnTo>
                  <a:lnTo>
                    <a:pt x="3124" y="6400"/>
                  </a:lnTo>
                  <a:lnTo>
                    <a:pt x="3594" y="5956"/>
                  </a:lnTo>
                  <a:lnTo>
                    <a:pt x="3975" y="5575"/>
                  </a:lnTo>
                  <a:lnTo>
                    <a:pt x="4241" y="5143"/>
                  </a:lnTo>
                  <a:lnTo>
                    <a:pt x="4559" y="4686"/>
                  </a:lnTo>
                  <a:lnTo>
                    <a:pt x="6794" y="2362"/>
                  </a:lnTo>
                  <a:lnTo>
                    <a:pt x="7505" y="1917"/>
                  </a:lnTo>
                  <a:lnTo>
                    <a:pt x="8089" y="1536"/>
                  </a:lnTo>
                  <a:lnTo>
                    <a:pt x="8661" y="1155"/>
                  </a:lnTo>
                  <a:lnTo>
                    <a:pt x="9220" y="749"/>
                  </a:lnTo>
                  <a:lnTo>
                    <a:pt x="9982" y="177"/>
                  </a:lnTo>
                  <a:lnTo>
                    <a:pt x="10629" y="215"/>
                  </a:lnTo>
                  <a:lnTo>
                    <a:pt x="11480" y="127"/>
                  </a:lnTo>
                  <a:lnTo>
                    <a:pt x="12052" y="63"/>
                  </a:lnTo>
                  <a:lnTo>
                    <a:pt x="12611" y="0"/>
                  </a:lnTo>
                  <a:lnTo>
                    <a:pt x="13208" y="50"/>
                  </a:lnTo>
                  <a:lnTo>
                    <a:pt x="13881" y="101"/>
                  </a:lnTo>
                  <a:lnTo>
                    <a:pt x="14528" y="431"/>
                  </a:lnTo>
                  <a:lnTo>
                    <a:pt x="15163" y="660"/>
                  </a:lnTo>
                  <a:lnTo>
                    <a:pt x="15684" y="850"/>
                  </a:lnTo>
                  <a:lnTo>
                    <a:pt x="16217" y="965"/>
                  </a:lnTo>
                  <a:lnTo>
                    <a:pt x="16738" y="1181"/>
                  </a:lnTo>
                  <a:lnTo>
                    <a:pt x="17106" y="1333"/>
                  </a:lnTo>
                  <a:lnTo>
                    <a:pt x="17462" y="1663"/>
                  </a:lnTo>
                  <a:lnTo>
                    <a:pt x="17843" y="1866"/>
                  </a:lnTo>
                  <a:lnTo>
                    <a:pt x="18592" y="2286"/>
                  </a:lnTo>
                  <a:lnTo>
                    <a:pt x="19304" y="2781"/>
                  </a:lnTo>
                  <a:lnTo>
                    <a:pt x="20091" y="3136"/>
                  </a:lnTo>
                  <a:lnTo>
                    <a:pt x="20599" y="3390"/>
                  </a:lnTo>
                  <a:lnTo>
                    <a:pt x="20916" y="3644"/>
                  </a:lnTo>
                  <a:lnTo>
                    <a:pt x="21348" y="4051"/>
                  </a:lnTo>
                  <a:lnTo>
                    <a:pt x="21640" y="4318"/>
                  </a:lnTo>
                  <a:lnTo>
                    <a:pt x="22072" y="4406"/>
                  </a:lnTo>
                  <a:lnTo>
                    <a:pt x="22301" y="4775"/>
                  </a:lnTo>
                  <a:lnTo>
                    <a:pt x="21450" y="4965"/>
                  </a:lnTo>
                  <a:lnTo>
                    <a:pt x="20561" y="4533"/>
                  </a:lnTo>
                  <a:lnTo>
                    <a:pt x="19761" y="4838"/>
                  </a:lnTo>
                  <a:lnTo>
                    <a:pt x="19354" y="4978"/>
                  </a:lnTo>
                  <a:lnTo>
                    <a:pt x="19050" y="5308"/>
                  </a:lnTo>
                  <a:lnTo>
                    <a:pt x="18681" y="5499"/>
                  </a:lnTo>
                  <a:lnTo>
                    <a:pt x="18262" y="5689"/>
                  </a:lnTo>
                  <a:lnTo>
                    <a:pt x="17856" y="5854"/>
                  </a:lnTo>
                  <a:lnTo>
                    <a:pt x="17411" y="6007"/>
                  </a:lnTo>
                  <a:lnTo>
                    <a:pt x="16459" y="6324"/>
                  </a:lnTo>
                  <a:lnTo>
                    <a:pt x="15570" y="6832"/>
                  </a:lnTo>
                  <a:lnTo>
                    <a:pt x="14655" y="7264"/>
                  </a:lnTo>
                  <a:lnTo>
                    <a:pt x="13550" y="7785"/>
                  </a:lnTo>
                  <a:lnTo>
                    <a:pt x="12382" y="8216"/>
                  </a:lnTo>
                  <a:lnTo>
                    <a:pt x="11264" y="8737"/>
                  </a:lnTo>
                  <a:lnTo>
                    <a:pt x="10287" y="9194"/>
                  </a:lnTo>
                  <a:lnTo>
                    <a:pt x="9372" y="9639"/>
                  </a:lnTo>
                  <a:lnTo>
                    <a:pt x="8331" y="9791"/>
                  </a:lnTo>
                  <a:lnTo>
                    <a:pt x="7327" y="9918"/>
                  </a:lnTo>
                  <a:lnTo>
                    <a:pt x="6299" y="10147"/>
                  </a:lnTo>
                  <a:lnTo>
                    <a:pt x="5461" y="10833"/>
                  </a:lnTo>
                  <a:lnTo>
                    <a:pt x="4673" y="11455"/>
                  </a:lnTo>
                  <a:lnTo>
                    <a:pt x="3937" y="12077"/>
                  </a:lnTo>
                  <a:lnTo>
                    <a:pt x="3098" y="12573"/>
                  </a:lnTo>
                  <a:lnTo>
                    <a:pt x="2654" y="12839"/>
                  </a:lnTo>
                  <a:lnTo>
                    <a:pt x="2146" y="12788"/>
                  </a:lnTo>
                  <a:lnTo>
                    <a:pt x="1727" y="13068"/>
                  </a:lnTo>
                  <a:lnTo>
                    <a:pt x="1524" y="13195"/>
                  </a:lnTo>
                  <a:lnTo>
                    <a:pt x="787" y="14071"/>
                  </a:lnTo>
                  <a:lnTo>
                    <a:pt x="0" y="14770"/>
                  </a:lnTo>
                  <a:close/>
                </a:path>
              </a:pathLst>
            </a:custGeom>
            <a:ln w="3175">
              <a:solidFill>
                <a:srgbClr val="4C803E"/>
              </a:solidFill>
            </a:ln>
          </p:spPr>
          <p:txBody>
            <a:bodyPr wrap="square" lIns="0" tIns="0" rIns="0" bIns="0" rtlCol="0"/>
            <a:lstStyle/>
            <a:p>
              <a:endParaRPr/>
            </a:p>
          </p:txBody>
        </p:sp>
        <p:sp>
          <p:nvSpPr>
            <p:cNvPr id="7326" name="object 754">
              <a:extLst>
                <a:ext uri="{FF2B5EF4-FFF2-40B4-BE49-F238E27FC236}">
                  <a16:creationId xmlns:a16="http://schemas.microsoft.com/office/drawing/2014/main" id="{D63AA861-056C-46FC-8264-E3DDD72E4335}"/>
                </a:ext>
              </a:extLst>
            </p:cNvPr>
            <p:cNvSpPr/>
            <p:nvPr/>
          </p:nvSpPr>
          <p:spPr>
            <a:xfrm>
              <a:off x="4375930" y="8383155"/>
              <a:ext cx="23755" cy="8021"/>
            </a:xfrm>
            <a:prstGeom prst="rect">
              <a:avLst/>
            </a:prstGeom>
            <a:blipFill>
              <a:blip r:embed="rId245" cstate="print"/>
              <a:stretch>
                <a:fillRect/>
              </a:stretch>
            </a:blipFill>
          </p:spPr>
          <p:txBody>
            <a:bodyPr wrap="square" lIns="0" tIns="0" rIns="0" bIns="0" rtlCol="0"/>
            <a:lstStyle/>
            <a:p>
              <a:endParaRPr/>
            </a:p>
          </p:txBody>
        </p:sp>
        <p:sp>
          <p:nvSpPr>
            <p:cNvPr id="7327" name="object 755">
              <a:extLst>
                <a:ext uri="{FF2B5EF4-FFF2-40B4-BE49-F238E27FC236}">
                  <a16:creationId xmlns:a16="http://schemas.microsoft.com/office/drawing/2014/main" id="{A5D9C93C-4F3F-4B4F-B488-43F0504E81B8}"/>
                </a:ext>
              </a:extLst>
            </p:cNvPr>
            <p:cNvSpPr/>
            <p:nvPr/>
          </p:nvSpPr>
          <p:spPr>
            <a:xfrm>
              <a:off x="4375929" y="8383121"/>
              <a:ext cx="24130" cy="8255"/>
            </a:xfrm>
            <a:custGeom>
              <a:avLst/>
              <a:gdLst/>
              <a:ahLst/>
              <a:cxnLst/>
              <a:rect l="l" t="t" r="r" b="b"/>
              <a:pathLst>
                <a:path w="24129" h="8254">
                  <a:moveTo>
                    <a:pt x="0" y="8064"/>
                  </a:moveTo>
                  <a:lnTo>
                    <a:pt x="5829" y="2984"/>
                  </a:lnTo>
                  <a:lnTo>
                    <a:pt x="6438" y="2692"/>
                  </a:lnTo>
                  <a:lnTo>
                    <a:pt x="7073" y="2285"/>
                  </a:lnTo>
                  <a:lnTo>
                    <a:pt x="7708" y="2095"/>
                  </a:lnTo>
                  <a:lnTo>
                    <a:pt x="8610" y="1841"/>
                  </a:lnTo>
                  <a:lnTo>
                    <a:pt x="9398" y="1587"/>
                  </a:lnTo>
                  <a:lnTo>
                    <a:pt x="10274" y="1231"/>
                  </a:lnTo>
                  <a:lnTo>
                    <a:pt x="11417" y="774"/>
                  </a:lnTo>
                  <a:lnTo>
                    <a:pt x="12750" y="558"/>
                  </a:lnTo>
                  <a:lnTo>
                    <a:pt x="13893" y="317"/>
                  </a:lnTo>
                  <a:lnTo>
                    <a:pt x="14960" y="101"/>
                  </a:lnTo>
                  <a:lnTo>
                    <a:pt x="16014" y="203"/>
                  </a:lnTo>
                  <a:lnTo>
                    <a:pt x="17068" y="101"/>
                  </a:lnTo>
                  <a:lnTo>
                    <a:pt x="17881" y="12"/>
                  </a:lnTo>
                  <a:lnTo>
                    <a:pt x="18846" y="0"/>
                  </a:lnTo>
                  <a:lnTo>
                    <a:pt x="19646" y="126"/>
                  </a:lnTo>
                  <a:lnTo>
                    <a:pt x="23799" y="2717"/>
                  </a:lnTo>
                  <a:lnTo>
                    <a:pt x="23710" y="3301"/>
                  </a:lnTo>
                  <a:lnTo>
                    <a:pt x="23698" y="3492"/>
                  </a:lnTo>
                  <a:lnTo>
                    <a:pt x="23279" y="3822"/>
                  </a:lnTo>
                  <a:lnTo>
                    <a:pt x="23177" y="4013"/>
                  </a:lnTo>
                  <a:lnTo>
                    <a:pt x="22834" y="3771"/>
                  </a:lnTo>
                  <a:lnTo>
                    <a:pt x="22948" y="3086"/>
                  </a:lnTo>
                  <a:lnTo>
                    <a:pt x="22694" y="2793"/>
                  </a:lnTo>
                  <a:lnTo>
                    <a:pt x="22186" y="1663"/>
                  </a:lnTo>
                  <a:lnTo>
                    <a:pt x="21272" y="1181"/>
                  </a:lnTo>
                  <a:lnTo>
                    <a:pt x="20358" y="698"/>
                  </a:lnTo>
                  <a:lnTo>
                    <a:pt x="17868" y="152"/>
                  </a:lnTo>
                  <a:lnTo>
                    <a:pt x="15265" y="469"/>
                  </a:lnTo>
                  <a:lnTo>
                    <a:pt x="12649" y="787"/>
                  </a:lnTo>
                  <a:lnTo>
                    <a:pt x="8597" y="2057"/>
                  </a:lnTo>
                  <a:lnTo>
                    <a:pt x="6604" y="2920"/>
                  </a:lnTo>
                  <a:lnTo>
                    <a:pt x="4610" y="3784"/>
                  </a:lnTo>
                  <a:lnTo>
                    <a:pt x="12" y="8064"/>
                  </a:lnTo>
                  <a:close/>
                </a:path>
              </a:pathLst>
            </a:custGeom>
            <a:ln w="3175">
              <a:solidFill>
                <a:srgbClr val="4C803E"/>
              </a:solidFill>
            </a:ln>
          </p:spPr>
          <p:txBody>
            <a:bodyPr wrap="square" lIns="0" tIns="0" rIns="0" bIns="0" rtlCol="0"/>
            <a:lstStyle/>
            <a:p>
              <a:endParaRPr/>
            </a:p>
          </p:txBody>
        </p:sp>
        <p:sp>
          <p:nvSpPr>
            <p:cNvPr id="7328" name="object 756">
              <a:extLst>
                <a:ext uri="{FF2B5EF4-FFF2-40B4-BE49-F238E27FC236}">
                  <a16:creationId xmlns:a16="http://schemas.microsoft.com/office/drawing/2014/main" id="{F1044000-72E7-4A13-9370-4544D490B1C6}"/>
                </a:ext>
              </a:extLst>
            </p:cNvPr>
            <p:cNvSpPr/>
            <p:nvPr/>
          </p:nvSpPr>
          <p:spPr>
            <a:xfrm>
              <a:off x="4394467" y="8375104"/>
              <a:ext cx="6868" cy="11657"/>
            </a:xfrm>
            <a:prstGeom prst="rect">
              <a:avLst/>
            </a:prstGeom>
            <a:blipFill>
              <a:blip r:embed="rId157" cstate="print"/>
              <a:stretch>
                <a:fillRect/>
              </a:stretch>
            </a:blipFill>
          </p:spPr>
          <p:txBody>
            <a:bodyPr wrap="square" lIns="0" tIns="0" rIns="0" bIns="0" rtlCol="0"/>
            <a:lstStyle/>
            <a:p>
              <a:endParaRPr/>
            </a:p>
          </p:txBody>
        </p:sp>
        <p:sp>
          <p:nvSpPr>
            <p:cNvPr id="7329" name="object 757">
              <a:extLst>
                <a:ext uri="{FF2B5EF4-FFF2-40B4-BE49-F238E27FC236}">
                  <a16:creationId xmlns:a16="http://schemas.microsoft.com/office/drawing/2014/main" id="{E07B9B1A-A406-4D43-93D9-0953705C92A0}"/>
                </a:ext>
              </a:extLst>
            </p:cNvPr>
            <p:cNvSpPr/>
            <p:nvPr/>
          </p:nvSpPr>
          <p:spPr>
            <a:xfrm>
              <a:off x="4394462" y="8375103"/>
              <a:ext cx="6985" cy="12065"/>
            </a:xfrm>
            <a:custGeom>
              <a:avLst/>
              <a:gdLst/>
              <a:ahLst/>
              <a:cxnLst/>
              <a:rect l="l" t="t" r="r" b="b"/>
              <a:pathLst>
                <a:path w="6985" h="12065">
                  <a:moveTo>
                    <a:pt x="6794" y="10820"/>
                  </a:moveTo>
                  <a:lnTo>
                    <a:pt x="6781" y="10947"/>
                  </a:lnTo>
                  <a:lnTo>
                    <a:pt x="6934" y="10960"/>
                  </a:lnTo>
                  <a:lnTo>
                    <a:pt x="6350" y="9601"/>
                  </a:lnTo>
                  <a:lnTo>
                    <a:pt x="4940" y="9017"/>
                  </a:lnTo>
                  <a:lnTo>
                    <a:pt x="4559" y="7467"/>
                  </a:lnTo>
                  <a:lnTo>
                    <a:pt x="4330" y="6578"/>
                  </a:lnTo>
                  <a:lnTo>
                    <a:pt x="4419" y="5575"/>
                  </a:lnTo>
                  <a:lnTo>
                    <a:pt x="4419" y="4622"/>
                  </a:lnTo>
                  <a:lnTo>
                    <a:pt x="4419" y="3924"/>
                  </a:lnTo>
                  <a:lnTo>
                    <a:pt x="4673" y="2705"/>
                  </a:lnTo>
                  <a:lnTo>
                    <a:pt x="4216" y="2120"/>
                  </a:lnTo>
                  <a:lnTo>
                    <a:pt x="3721" y="2349"/>
                  </a:lnTo>
                  <a:lnTo>
                    <a:pt x="3632" y="4546"/>
                  </a:lnTo>
                  <a:lnTo>
                    <a:pt x="3581" y="5130"/>
                  </a:lnTo>
                  <a:lnTo>
                    <a:pt x="3479" y="6057"/>
                  </a:lnTo>
                  <a:lnTo>
                    <a:pt x="4508" y="6972"/>
                  </a:lnTo>
                  <a:lnTo>
                    <a:pt x="4229" y="7772"/>
                  </a:lnTo>
                  <a:lnTo>
                    <a:pt x="3975" y="7835"/>
                  </a:lnTo>
                  <a:lnTo>
                    <a:pt x="3695" y="7835"/>
                  </a:lnTo>
                  <a:lnTo>
                    <a:pt x="3441" y="7772"/>
                  </a:lnTo>
                  <a:lnTo>
                    <a:pt x="3314" y="7416"/>
                  </a:lnTo>
                  <a:lnTo>
                    <a:pt x="3098" y="7162"/>
                  </a:lnTo>
                  <a:lnTo>
                    <a:pt x="2946" y="6807"/>
                  </a:lnTo>
                  <a:lnTo>
                    <a:pt x="2717" y="6273"/>
                  </a:lnTo>
                  <a:lnTo>
                    <a:pt x="2768" y="5854"/>
                  </a:lnTo>
                  <a:lnTo>
                    <a:pt x="2692" y="5295"/>
                  </a:lnTo>
                  <a:lnTo>
                    <a:pt x="2628" y="4800"/>
                  </a:lnTo>
                  <a:lnTo>
                    <a:pt x="2438" y="4305"/>
                  </a:lnTo>
                  <a:lnTo>
                    <a:pt x="2387" y="3797"/>
                  </a:lnTo>
                  <a:lnTo>
                    <a:pt x="2349" y="3302"/>
                  </a:lnTo>
                  <a:lnTo>
                    <a:pt x="2527" y="2857"/>
                  </a:lnTo>
                  <a:lnTo>
                    <a:pt x="2082" y="2501"/>
                  </a:lnTo>
                  <a:lnTo>
                    <a:pt x="1981" y="2971"/>
                  </a:lnTo>
                  <a:lnTo>
                    <a:pt x="2108" y="3467"/>
                  </a:lnTo>
                  <a:lnTo>
                    <a:pt x="2019" y="3949"/>
                  </a:lnTo>
                  <a:lnTo>
                    <a:pt x="1498" y="3632"/>
                  </a:lnTo>
                  <a:lnTo>
                    <a:pt x="1498" y="2362"/>
                  </a:lnTo>
                  <a:lnTo>
                    <a:pt x="1155" y="1778"/>
                  </a:lnTo>
                  <a:lnTo>
                    <a:pt x="787" y="1130"/>
                  </a:lnTo>
                  <a:lnTo>
                    <a:pt x="406" y="609"/>
                  </a:lnTo>
                  <a:lnTo>
                    <a:pt x="0" y="0"/>
                  </a:lnTo>
                  <a:lnTo>
                    <a:pt x="1752" y="5549"/>
                  </a:lnTo>
                  <a:lnTo>
                    <a:pt x="2095" y="6464"/>
                  </a:lnTo>
                  <a:lnTo>
                    <a:pt x="5613" y="10414"/>
                  </a:lnTo>
                  <a:lnTo>
                    <a:pt x="5816" y="11125"/>
                  </a:lnTo>
                  <a:lnTo>
                    <a:pt x="6134" y="11264"/>
                  </a:lnTo>
                  <a:lnTo>
                    <a:pt x="6489" y="11620"/>
                  </a:lnTo>
                  <a:lnTo>
                    <a:pt x="6781" y="11557"/>
                  </a:lnTo>
                  <a:lnTo>
                    <a:pt x="6629" y="11658"/>
                  </a:lnTo>
                  <a:lnTo>
                    <a:pt x="6794" y="10807"/>
                  </a:lnTo>
                  <a:close/>
                </a:path>
              </a:pathLst>
            </a:custGeom>
            <a:ln w="3175">
              <a:solidFill>
                <a:srgbClr val="4C803E"/>
              </a:solidFill>
            </a:ln>
          </p:spPr>
          <p:txBody>
            <a:bodyPr wrap="square" lIns="0" tIns="0" rIns="0" bIns="0" rtlCol="0"/>
            <a:lstStyle/>
            <a:p>
              <a:endParaRPr/>
            </a:p>
          </p:txBody>
        </p:sp>
        <p:sp>
          <p:nvSpPr>
            <p:cNvPr id="7330" name="object 758">
              <a:extLst>
                <a:ext uri="{FF2B5EF4-FFF2-40B4-BE49-F238E27FC236}">
                  <a16:creationId xmlns:a16="http://schemas.microsoft.com/office/drawing/2014/main" id="{CC039527-4D74-4D75-A5E1-4BFCA3FBE69B}"/>
                </a:ext>
              </a:extLst>
            </p:cNvPr>
            <p:cNvSpPr/>
            <p:nvPr/>
          </p:nvSpPr>
          <p:spPr>
            <a:xfrm>
              <a:off x="4385157" y="8357908"/>
              <a:ext cx="30187" cy="21922"/>
            </a:xfrm>
            <a:prstGeom prst="rect">
              <a:avLst/>
            </a:prstGeom>
            <a:blipFill>
              <a:blip r:embed="rId24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331" name="object 759">
              <a:extLst>
                <a:ext uri="{FF2B5EF4-FFF2-40B4-BE49-F238E27FC236}">
                  <a16:creationId xmlns:a16="http://schemas.microsoft.com/office/drawing/2014/main" id="{F704548B-E1DC-4062-8A48-72EE46E545A3}"/>
                </a:ext>
              </a:extLst>
            </p:cNvPr>
            <p:cNvSpPr/>
            <p:nvPr/>
          </p:nvSpPr>
          <p:spPr>
            <a:xfrm>
              <a:off x="4385152" y="8357491"/>
              <a:ext cx="30480" cy="22860"/>
            </a:xfrm>
            <a:custGeom>
              <a:avLst/>
              <a:gdLst/>
              <a:ahLst/>
              <a:cxnLst/>
              <a:rect l="l" t="t" r="r" b="b"/>
              <a:pathLst>
                <a:path w="30479" h="22859">
                  <a:moveTo>
                    <a:pt x="25476" y="2984"/>
                  </a:moveTo>
                  <a:lnTo>
                    <a:pt x="29311" y="4127"/>
                  </a:lnTo>
                  <a:lnTo>
                    <a:pt x="27952" y="5816"/>
                  </a:lnTo>
                  <a:lnTo>
                    <a:pt x="26492" y="7645"/>
                  </a:lnTo>
                  <a:lnTo>
                    <a:pt x="28740" y="8572"/>
                  </a:lnTo>
                  <a:lnTo>
                    <a:pt x="28600" y="8712"/>
                  </a:lnTo>
                  <a:lnTo>
                    <a:pt x="29311" y="10236"/>
                  </a:lnTo>
                  <a:lnTo>
                    <a:pt x="30022" y="11760"/>
                  </a:lnTo>
                  <a:lnTo>
                    <a:pt x="29095" y="12115"/>
                  </a:lnTo>
                  <a:lnTo>
                    <a:pt x="29070" y="13322"/>
                  </a:lnTo>
                  <a:lnTo>
                    <a:pt x="29070" y="13830"/>
                  </a:lnTo>
                  <a:lnTo>
                    <a:pt x="30200" y="14452"/>
                  </a:lnTo>
                  <a:lnTo>
                    <a:pt x="29971" y="14922"/>
                  </a:lnTo>
                  <a:lnTo>
                    <a:pt x="29616" y="15684"/>
                  </a:lnTo>
                  <a:lnTo>
                    <a:pt x="28168" y="15468"/>
                  </a:lnTo>
                  <a:lnTo>
                    <a:pt x="27825" y="16065"/>
                  </a:lnTo>
                  <a:lnTo>
                    <a:pt x="27089" y="17360"/>
                  </a:lnTo>
                  <a:lnTo>
                    <a:pt x="27812" y="17589"/>
                  </a:lnTo>
                  <a:lnTo>
                    <a:pt x="27584" y="19011"/>
                  </a:lnTo>
                  <a:lnTo>
                    <a:pt x="25984" y="18478"/>
                  </a:lnTo>
                  <a:lnTo>
                    <a:pt x="24676" y="17614"/>
                  </a:lnTo>
                  <a:lnTo>
                    <a:pt x="22644" y="18084"/>
                  </a:lnTo>
                  <a:lnTo>
                    <a:pt x="22656" y="18783"/>
                  </a:lnTo>
                  <a:lnTo>
                    <a:pt x="22364" y="19316"/>
                  </a:lnTo>
                  <a:lnTo>
                    <a:pt x="22999" y="20002"/>
                  </a:lnTo>
                  <a:lnTo>
                    <a:pt x="21437" y="20307"/>
                  </a:lnTo>
                  <a:lnTo>
                    <a:pt x="21170" y="19481"/>
                  </a:lnTo>
                  <a:lnTo>
                    <a:pt x="19773" y="19443"/>
                  </a:lnTo>
                  <a:lnTo>
                    <a:pt x="17716" y="19367"/>
                  </a:lnTo>
                  <a:lnTo>
                    <a:pt x="18694" y="19316"/>
                  </a:lnTo>
                  <a:lnTo>
                    <a:pt x="16840" y="20612"/>
                  </a:lnTo>
                  <a:lnTo>
                    <a:pt x="15709" y="21399"/>
                  </a:lnTo>
                  <a:lnTo>
                    <a:pt x="14960" y="22339"/>
                  </a:lnTo>
                  <a:lnTo>
                    <a:pt x="12979" y="22174"/>
                  </a:lnTo>
                  <a:lnTo>
                    <a:pt x="10312" y="21958"/>
                  </a:lnTo>
                  <a:lnTo>
                    <a:pt x="11620" y="21196"/>
                  </a:lnTo>
                  <a:lnTo>
                    <a:pt x="10096" y="20066"/>
                  </a:lnTo>
                  <a:lnTo>
                    <a:pt x="8039" y="18567"/>
                  </a:lnTo>
                  <a:lnTo>
                    <a:pt x="5156" y="18986"/>
                  </a:lnTo>
                  <a:lnTo>
                    <a:pt x="2857" y="17373"/>
                  </a:lnTo>
                  <a:lnTo>
                    <a:pt x="1003" y="16090"/>
                  </a:lnTo>
                  <a:lnTo>
                    <a:pt x="0" y="14630"/>
                  </a:lnTo>
                  <a:lnTo>
                    <a:pt x="1396" y="12928"/>
                  </a:lnTo>
                  <a:lnTo>
                    <a:pt x="1943" y="12268"/>
                  </a:lnTo>
                  <a:lnTo>
                    <a:pt x="3073" y="12039"/>
                  </a:lnTo>
                  <a:lnTo>
                    <a:pt x="3454" y="11303"/>
                  </a:lnTo>
                  <a:lnTo>
                    <a:pt x="3924" y="10388"/>
                  </a:lnTo>
                  <a:lnTo>
                    <a:pt x="3073" y="9105"/>
                  </a:lnTo>
                  <a:lnTo>
                    <a:pt x="3403" y="8153"/>
                  </a:lnTo>
                  <a:lnTo>
                    <a:pt x="3936" y="6616"/>
                  </a:lnTo>
                  <a:lnTo>
                    <a:pt x="6019" y="5486"/>
                  </a:lnTo>
                  <a:lnTo>
                    <a:pt x="7797" y="4559"/>
                  </a:lnTo>
                  <a:lnTo>
                    <a:pt x="9283" y="3771"/>
                  </a:lnTo>
                  <a:lnTo>
                    <a:pt x="9880" y="3340"/>
                  </a:lnTo>
                  <a:lnTo>
                    <a:pt x="10934" y="2463"/>
                  </a:lnTo>
                  <a:lnTo>
                    <a:pt x="12153" y="1460"/>
                  </a:lnTo>
                  <a:lnTo>
                    <a:pt x="12382" y="1244"/>
                  </a:lnTo>
                  <a:lnTo>
                    <a:pt x="14287" y="787"/>
                  </a:lnTo>
                  <a:lnTo>
                    <a:pt x="16535" y="241"/>
                  </a:lnTo>
                  <a:lnTo>
                    <a:pt x="21221" y="0"/>
                  </a:lnTo>
                  <a:lnTo>
                    <a:pt x="21793" y="2463"/>
                  </a:lnTo>
                  <a:lnTo>
                    <a:pt x="25463" y="2984"/>
                  </a:lnTo>
                  <a:close/>
                </a:path>
              </a:pathLst>
            </a:custGeom>
            <a:ln w="3175">
              <a:solidFill>
                <a:srgbClr val="7B634B"/>
              </a:solidFill>
            </a:ln>
          </p:spPr>
          <p:txBody>
            <a:bodyPr wrap="square" lIns="0" tIns="0" rIns="0" bIns="0" rtlCol="0"/>
            <a:lstStyle/>
            <a:p>
              <a:endParaRPr/>
            </a:p>
          </p:txBody>
        </p:sp>
        <p:sp>
          <p:nvSpPr>
            <p:cNvPr id="7332" name="object 760">
              <a:extLst>
                <a:ext uri="{FF2B5EF4-FFF2-40B4-BE49-F238E27FC236}">
                  <a16:creationId xmlns:a16="http://schemas.microsoft.com/office/drawing/2014/main" id="{2FB70D12-3FE4-4B2C-8698-467516B211AA}"/>
                </a:ext>
              </a:extLst>
            </p:cNvPr>
            <p:cNvSpPr/>
            <p:nvPr/>
          </p:nvSpPr>
          <p:spPr>
            <a:xfrm>
              <a:off x="4397842" y="8374812"/>
              <a:ext cx="8682" cy="7810"/>
            </a:xfrm>
            <a:prstGeom prst="rect">
              <a:avLst/>
            </a:prstGeom>
            <a:blipFill>
              <a:blip r:embed="rId127" cstate="print"/>
              <a:stretch>
                <a:fillRect/>
              </a:stretch>
            </a:blipFill>
          </p:spPr>
          <p:txBody>
            <a:bodyPr wrap="square" lIns="0" tIns="0" rIns="0" bIns="0" rtlCol="0"/>
            <a:lstStyle/>
            <a:p>
              <a:endParaRPr/>
            </a:p>
          </p:txBody>
        </p:sp>
        <p:sp>
          <p:nvSpPr>
            <p:cNvPr id="7333" name="object 761">
              <a:extLst>
                <a:ext uri="{FF2B5EF4-FFF2-40B4-BE49-F238E27FC236}">
                  <a16:creationId xmlns:a16="http://schemas.microsoft.com/office/drawing/2014/main" id="{D973BA8E-1763-4F6C-8EE8-DA81434C0515}"/>
                </a:ext>
              </a:extLst>
            </p:cNvPr>
            <p:cNvSpPr/>
            <p:nvPr/>
          </p:nvSpPr>
          <p:spPr>
            <a:xfrm>
              <a:off x="4397763" y="8374808"/>
              <a:ext cx="8890" cy="8255"/>
            </a:xfrm>
            <a:custGeom>
              <a:avLst/>
              <a:gdLst/>
              <a:ahLst/>
              <a:cxnLst/>
              <a:rect l="l" t="t" r="r" b="b"/>
              <a:pathLst>
                <a:path w="8889" h="8254">
                  <a:moveTo>
                    <a:pt x="8394" y="5968"/>
                  </a:moveTo>
                  <a:lnTo>
                    <a:pt x="8331" y="6172"/>
                  </a:lnTo>
                  <a:lnTo>
                    <a:pt x="8178" y="6464"/>
                  </a:lnTo>
                  <a:lnTo>
                    <a:pt x="8559" y="6121"/>
                  </a:lnTo>
                  <a:lnTo>
                    <a:pt x="8763" y="4571"/>
                  </a:lnTo>
                  <a:lnTo>
                    <a:pt x="8623" y="3898"/>
                  </a:lnTo>
                  <a:lnTo>
                    <a:pt x="8343" y="3949"/>
                  </a:lnTo>
                  <a:lnTo>
                    <a:pt x="7912" y="3784"/>
                  </a:lnTo>
                  <a:lnTo>
                    <a:pt x="7632" y="3822"/>
                  </a:lnTo>
                  <a:lnTo>
                    <a:pt x="7531" y="3073"/>
                  </a:lnTo>
                  <a:lnTo>
                    <a:pt x="7645" y="2285"/>
                  </a:lnTo>
                  <a:lnTo>
                    <a:pt x="7556" y="1536"/>
                  </a:lnTo>
                  <a:lnTo>
                    <a:pt x="7175" y="1574"/>
                  </a:lnTo>
                  <a:lnTo>
                    <a:pt x="6921" y="1460"/>
                  </a:lnTo>
                  <a:lnTo>
                    <a:pt x="6591" y="1727"/>
                  </a:lnTo>
                  <a:lnTo>
                    <a:pt x="6108" y="1346"/>
                  </a:lnTo>
                  <a:lnTo>
                    <a:pt x="5842" y="774"/>
                  </a:lnTo>
                  <a:lnTo>
                    <a:pt x="5676" y="215"/>
                  </a:lnTo>
                  <a:lnTo>
                    <a:pt x="5245" y="203"/>
                  </a:lnTo>
                  <a:lnTo>
                    <a:pt x="5029" y="685"/>
                  </a:lnTo>
                  <a:lnTo>
                    <a:pt x="4660" y="660"/>
                  </a:lnTo>
                  <a:lnTo>
                    <a:pt x="4267" y="634"/>
                  </a:lnTo>
                  <a:lnTo>
                    <a:pt x="3949" y="177"/>
                  </a:lnTo>
                  <a:lnTo>
                    <a:pt x="3581" y="0"/>
                  </a:lnTo>
                  <a:lnTo>
                    <a:pt x="3530" y="190"/>
                  </a:lnTo>
                  <a:lnTo>
                    <a:pt x="3276" y="355"/>
                  </a:lnTo>
                  <a:lnTo>
                    <a:pt x="3276" y="660"/>
                  </a:lnTo>
                  <a:lnTo>
                    <a:pt x="2298" y="1054"/>
                  </a:lnTo>
                  <a:lnTo>
                    <a:pt x="1155" y="1816"/>
                  </a:lnTo>
                  <a:lnTo>
                    <a:pt x="431" y="2628"/>
                  </a:lnTo>
                  <a:lnTo>
                    <a:pt x="1092" y="3352"/>
                  </a:lnTo>
                  <a:lnTo>
                    <a:pt x="0" y="3975"/>
                  </a:lnTo>
                  <a:lnTo>
                    <a:pt x="127" y="4914"/>
                  </a:lnTo>
                  <a:lnTo>
                    <a:pt x="241" y="5791"/>
                  </a:lnTo>
                  <a:lnTo>
                    <a:pt x="762" y="6235"/>
                  </a:lnTo>
                  <a:lnTo>
                    <a:pt x="1397" y="6819"/>
                  </a:lnTo>
                  <a:lnTo>
                    <a:pt x="2844" y="8153"/>
                  </a:lnTo>
                  <a:lnTo>
                    <a:pt x="4864" y="6743"/>
                  </a:lnTo>
                  <a:lnTo>
                    <a:pt x="6261" y="7810"/>
                  </a:lnTo>
                  <a:lnTo>
                    <a:pt x="8394" y="5968"/>
                  </a:lnTo>
                  <a:close/>
                </a:path>
              </a:pathLst>
            </a:custGeom>
            <a:ln w="3175">
              <a:solidFill>
                <a:srgbClr val="7B634B"/>
              </a:solidFill>
            </a:ln>
          </p:spPr>
          <p:txBody>
            <a:bodyPr wrap="square" lIns="0" tIns="0" rIns="0" bIns="0" rtlCol="0"/>
            <a:lstStyle/>
            <a:p>
              <a:endParaRPr/>
            </a:p>
          </p:txBody>
        </p:sp>
        <p:sp>
          <p:nvSpPr>
            <p:cNvPr id="7334" name="object 762">
              <a:extLst>
                <a:ext uri="{FF2B5EF4-FFF2-40B4-BE49-F238E27FC236}">
                  <a16:creationId xmlns:a16="http://schemas.microsoft.com/office/drawing/2014/main" id="{A0A174BA-5B3D-45D4-91DF-DA0CB72F132C}"/>
                </a:ext>
              </a:extLst>
            </p:cNvPr>
            <p:cNvSpPr/>
            <p:nvPr/>
          </p:nvSpPr>
          <p:spPr>
            <a:xfrm>
              <a:off x="4407992" y="8350986"/>
              <a:ext cx="13141" cy="12673"/>
            </a:xfrm>
            <a:prstGeom prst="rect">
              <a:avLst/>
            </a:prstGeom>
            <a:blipFill>
              <a:blip r:embed="rId134" cstate="print"/>
              <a:stretch>
                <a:fillRect/>
              </a:stretch>
            </a:blipFill>
          </p:spPr>
          <p:txBody>
            <a:bodyPr wrap="square" lIns="0" tIns="0" rIns="0" bIns="0" rtlCol="0"/>
            <a:lstStyle/>
            <a:p>
              <a:endParaRPr/>
            </a:p>
          </p:txBody>
        </p:sp>
        <p:sp>
          <p:nvSpPr>
            <p:cNvPr id="7335" name="object 763">
              <a:extLst>
                <a:ext uri="{FF2B5EF4-FFF2-40B4-BE49-F238E27FC236}">
                  <a16:creationId xmlns:a16="http://schemas.microsoft.com/office/drawing/2014/main" id="{81968C71-F586-4E75-B63F-B50B20B5505C}"/>
                </a:ext>
              </a:extLst>
            </p:cNvPr>
            <p:cNvSpPr/>
            <p:nvPr/>
          </p:nvSpPr>
          <p:spPr>
            <a:xfrm>
              <a:off x="4407984" y="8350862"/>
              <a:ext cx="13335" cy="13335"/>
            </a:xfrm>
            <a:custGeom>
              <a:avLst/>
              <a:gdLst/>
              <a:ahLst/>
              <a:cxnLst/>
              <a:rect l="l" t="t" r="r" b="b"/>
              <a:pathLst>
                <a:path w="13335" h="13334">
                  <a:moveTo>
                    <a:pt x="13144" y="8064"/>
                  </a:moveTo>
                  <a:lnTo>
                    <a:pt x="12954" y="10020"/>
                  </a:lnTo>
                  <a:lnTo>
                    <a:pt x="10337" y="12090"/>
                  </a:lnTo>
                  <a:lnTo>
                    <a:pt x="8432" y="12484"/>
                  </a:lnTo>
                  <a:lnTo>
                    <a:pt x="7937" y="12585"/>
                  </a:lnTo>
                  <a:lnTo>
                    <a:pt x="7404" y="12357"/>
                  </a:lnTo>
                  <a:lnTo>
                    <a:pt x="6883" y="12446"/>
                  </a:lnTo>
                  <a:lnTo>
                    <a:pt x="6324" y="12534"/>
                  </a:lnTo>
                  <a:lnTo>
                    <a:pt x="6007" y="12788"/>
                  </a:lnTo>
                  <a:lnTo>
                    <a:pt x="5461" y="12788"/>
                  </a:lnTo>
                  <a:lnTo>
                    <a:pt x="4610" y="12801"/>
                  </a:lnTo>
                  <a:lnTo>
                    <a:pt x="3098" y="12522"/>
                  </a:lnTo>
                  <a:lnTo>
                    <a:pt x="2311" y="12204"/>
                  </a:lnTo>
                  <a:lnTo>
                    <a:pt x="139" y="11341"/>
                  </a:lnTo>
                  <a:lnTo>
                    <a:pt x="1270" y="7835"/>
                  </a:lnTo>
                  <a:lnTo>
                    <a:pt x="990" y="6057"/>
                  </a:lnTo>
                  <a:lnTo>
                    <a:pt x="685" y="4076"/>
                  </a:lnTo>
                  <a:lnTo>
                    <a:pt x="0" y="2032"/>
                  </a:lnTo>
                  <a:lnTo>
                    <a:pt x="596" y="139"/>
                  </a:lnTo>
                  <a:lnTo>
                    <a:pt x="1866" y="0"/>
                  </a:lnTo>
                  <a:lnTo>
                    <a:pt x="3759" y="1320"/>
                  </a:lnTo>
                  <a:lnTo>
                    <a:pt x="4838" y="1879"/>
                  </a:lnTo>
                  <a:lnTo>
                    <a:pt x="6235" y="2603"/>
                  </a:lnTo>
                  <a:lnTo>
                    <a:pt x="7759" y="3416"/>
                  </a:lnTo>
                  <a:lnTo>
                    <a:pt x="8966" y="4343"/>
                  </a:lnTo>
                  <a:lnTo>
                    <a:pt x="13144" y="8064"/>
                  </a:lnTo>
                  <a:close/>
                </a:path>
              </a:pathLst>
            </a:custGeom>
            <a:ln w="3175">
              <a:solidFill>
                <a:srgbClr val="7B634B"/>
              </a:solidFill>
            </a:ln>
          </p:spPr>
          <p:txBody>
            <a:bodyPr wrap="square" lIns="0" tIns="0" rIns="0" bIns="0" rtlCol="0"/>
            <a:lstStyle/>
            <a:p>
              <a:endParaRPr/>
            </a:p>
          </p:txBody>
        </p:sp>
        <p:sp>
          <p:nvSpPr>
            <p:cNvPr id="7336" name="object 764">
              <a:extLst>
                <a:ext uri="{FF2B5EF4-FFF2-40B4-BE49-F238E27FC236}">
                  <a16:creationId xmlns:a16="http://schemas.microsoft.com/office/drawing/2014/main" id="{CA6354E7-D11E-4489-B191-C339F62CC69F}"/>
                </a:ext>
              </a:extLst>
            </p:cNvPr>
            <p:cNvSpPr/>
            <p:nvPr/>
          </p:nvSpPr>
          <p:spPr>
            <a:xfrm>
              <a:off x="4408830" y="8350631"/>
              <a:ext cx="14376" cy="9258"/>
            </a:xfrm>
            <a:prstGeom prst="rect">
              <a:avLst/>
            </a:prstGeom>
            <a:blipFill>
              <a:blip r:embed="rId16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337" name="object 765">
              <a:extLst>
                <a:ext uri="{FF2B5EF4-FFF2-40B4-BE49-F238E27FC236}">
                  <a16:creationId xmlns:a16="http://schemas.microsoft.com/office/drawing/2014/main" id="{04145591-CF17-410A-9B5B-993B0FF45CF6}"/>
                </a:ext>
              </a:extLst>
            </p:cNvPr>
            <p:cNvSpPr/>
            <p:nvPr/>
          </p:nvSpPr>
          <p:spPr>
            <a:xfrm>
              <a:off x="4408828" y="8350632"/>
              <a:ext cx="14604" cy="9525"/>
            </a:xfrm>
            <a:custGeom>
              <a:avLst/>
              <a:gdLst/>
              <a:ahLst/>
              <a:cxnLst/>
              <a:rect l="l" t="t" r="r" b="b"/>
              <a:pathLst>
                <a:path w="14604" h="9525">
                  <a:moveTo>
                    <a:pt x="0" y="635"/>
                  </a:moveTo>
                  <a:lnTo>
                    <a:pt x="647" y="1244"/>
                  </a:lnTo>
                  <a:lnTo>
                    <a:pt x="1016" y="2463"/>
                  </a:lnTo>
                  <a:lnTo>
                    <a:pt x="1320" y="3302"/>
                  </a:lnTo>
                  <a:lnTo>
                    <a:pt x="1536" y="3898"/>
                  </a:lnTo>
                  <a:lnTo>
                    <a:pt x="1676" y="4991"/>
                  </a:lnTo>
                  <a:lnTo>
                    <a:pt x="2082" y="5422"/>
                  </a:lnTo>
                  <a:lnTo>
                    <a:pt x="2451" y="4737"/>
                  </a:lnTo>
                  <a:lnTo>
                    <a:pt x="3619" y="3746"/>
                  </a:lnTo>
                  <a:lnTo>
                    <a:pt x="4292" y="3454"/>
                  </a:lnTo>
                  <a:lnTo>
                    <a:pt x="4229" y="4254"/>
                  </a:lnTo>
                  <a:lnTo>
                    <a:pt x="4178" y="5054"/>
                  </a:lnTo>
                  <a:lnTo>
                    <a:pt x="4279" y="5854"/>
                  </a:lnTo>
                  <a:lnTo>
                    <a:pt x="4343" y="6350"/>
                  </a:lnTo>
                  <a:lnTo>
                    <a:pt x="4254" y="7620"/>
                  </a:lnTo>
                  <a:lnTo>
                    <a:pt x="4635" y="7988"/>
                  </a:lnTo>
                  <a:lnTo>
                    <a:pt x="5067" y="8394"/>
                  </a:lnTo>
                  <a:lnTo>
                    <a:pt x="6705" y="7912"/>
                  </a:lnTo>
                  <a:lnTo>
                    <a:pt x="7315" y="8026"/>
                  </a:lnTo>
                  <a:lnTo>
                    <a:pt x="8178" y="8178"/>
                  </a:lnTo>
                  <a:lnTo>
                    <a:pt x="7708" y="8648"/>
                  </a:lnTo>
                  <a:lnTo>
                    <a:pt x="8204" y="8966"/>
                  </a:lnTo>
                  <a:lnTo>
                    <a:pt x="8648" y="9258"/>
                  </a:lnTo>
                  <a:lnTo>
                    <a:pt x="9169" y="8699"/>
                  </a:lnTo>
                  <a:lnTo>
                    <a:pt x="9652" y="8623"/>
                  </a:lnTo>
                  <a:lnTo>
                    <a:pt x="10566" y="8483"/>
                  </a:lnTo>
                  <a:lnTo>
                    <a:pt x="11963" y="8407"/>
                  </a:lnTo>
                  <a:lnTo>
                    <a:pt x="12890" y="8636"/>
                  </a:lnTo>
                  <a:lnTo>
                    <a:pt x="12827" y="8140"/>
                  </a:lnTo>
                  <a:lnTo>
                    <a:pt x="12496" y="7112"/>
                  </a:lnTo>
                  <a:lnTo>
                    <a:pt x="12712" y="6680"/>
                  </a:lnTo>
                  <a:lnTo>
                    <a:pt x="13030" y="6045"/>
                  </a:lnTo>
                  <a:lnTo>
                    <a:pt x="14058" y="5943"/>
                  </a:lnTo>
                  <a:lnTo>
                    <a:pt x="14376" y="5168"/>
                  </a:lnTo>
                  <a:lnTo>
                    <a:pt x="12954" y="4660"/>
                  </a:lnTo>
                  <a:lnTo>
                    <a:pt x="10972" y="4902"/>
                  </a:lnTo>
                  <a:lnTo>
                    <a:pt x="9931" y="3746"/>
                  </a:lnTo>
                  <a:lnTo>
                    <a:pt x="8991" y="2705"/>
                  </a:lnTo>
                  <a:lnTo>
                    <a:pt x="8801" y="1117"/>
                  </a:lnTo>
                  <a:lnTo>
                    <a:pt x="8026" y="0"/>
                  </a:lnTo>
                  <a:lnTo>
                    <a:pt x="7124" y="469"/>
                  </a:lnTo>
                  <a:lnTo>
                    <a:pt x="6261" y="1473"/>
                  </a:lnTo>
                  <a:lnTo>
                    <a:pt x="5143" y="1409"/>
                  </a:lnTo>
                  <a:lnTo>
                    <a:pt x="4318" y="1358"/>
                  </a:lnTo>
                  <a:lnTo>
                    <a:pt x="3467" y="889"/>
                  </a:lnTo>
                  <a:lnTo>
                    <a:pt x="2628" y="723"/>
                  </a:lnTo>
                  <a:lnTo>
                    <a:pt x="0" y="635"/>
                  </a:lnTo>
                  <a:close/>
                </a:path>
              </a:pathLst>
            </a:custGeom>
            <a:ln w="3175">
              <a:solidFill>
                <a:srgbClr val="7B634B"/>
              </a:solidFill>
            </a:ln>
          </p:spPr>
          <p:txBody>
            <a:bodyPr wrap="square" lIns="0" tIns="0" rIns="0" bIns="0" rtlCol="0"/>
            <a:lstStyle/>
            <a:p>
              <a:endParaRPr/>
            </a:p>
          </p:txBody>
        </p:sp>
        <p:sp>
          <p:nvSpPr>
            <p:cNvPr id="7338" name="object 766">
              <a:extLst>
                <a:ext uri="{FF2B5EF4-FFF2-40B4-BE49-F238E27FC236}">
                  <a16:creationId xmlns:a16="http://schemas.microsoft.com/office/drawing/2014/main" id="{5D275220-B125-4AAB-9462-67A6C62F740F}"/>
                </a:ext>
              </a:extLst>
            </p:cNvPr>
            <p:cNvSpPr/>
            <p:nvPr/>
          </p:nvSpPr>
          <p:spPr>
            <a:xfrm>
              <a:off x="4413084" y="8353697"/>
              <a:ext cx="6985" cy="5080"/>
            </a:xfrm>
            <a:custGeom>
              <a:avLst/>
              <a:gdLst/>
              <a:ahLst/>
              <a:cxnLst/>
              <a:rect l="l" t="t" r="r" b="b"/>
              <a:pathLst>
                <a:path w="6985" h="5079">
                  <a:moveTo>
                    <a:pt x="444" y="660"/>
                  </a:moveTo>
                  <a:lnTo>
                    <a:pt x="571" y="342"/>
                  </a:lnTo>
                  <a:lnTo>
                    <a:pt x="812" y="76"/>
                  </a:lnTo>
                  <a:lnTo>
                    <a:pt x="1130" y="0"/>
                  </a:lnTo>
                  <a:lnTo>
                    <a:pt x="1168" y="457"/>
                  </a:lnTo>
                  <a:lnTo>
                    <a:pt x="1473" y="762"/>
                  </a:lnTo>
                  <a:lnTo>
                    <a:pt x="1790" y="1041"/>
                  </a:lnTo>
                  <a:lnTo>
                    <a:pt x="2489" y="127"/>
                  </a:lnTo>
                  <a:lnTo>
                    <a:pt x="3187" y="927"/>
                  </a:lnTo>
                  <a:lnTo>
                    <a:pt x="3987" y="1079"/>
                  </a:lnTo>
                  <a:lnTo>
                    <a:pt x="4203" y="1117"/>
                  </a:lnTo>
                  <a:lnTo>
                    <a:pt x="4864" y="812"/>
                  </a:lnTo>
                  <a:lnTo>
                    <a:pt x="4965" y="1346"/>
                  </a:lnTo>
                  <a:lnTo>
                    <a:pt x="5016" y="1612"/>
                  </a:lnTo>
                  <a:lnTo>
                    <a:pt x="4178" y="2070"/>
                  </a:lnTo>
                  <a:lnTo>
                    <a:pt x="4013" y="2286"/>
                  </a:lnTo>
                  <a:lnTo>
                    <a:pt x="4699" y="2603"/>
                  </a:lnTo>
                  <a:lnTo>
                    <a:pt x="5270" y="2235"/>
                  </a:lnTo>
                  <a:lnTo>
                    <a:pt x="5969" y="2527"/>
                  </a:lnTo>
                  <a:lnTo>
                    <a:pt x="5143" y="3352"/>
                  </a:lnTo>
                  <a:lnTo>
                    <a:pt x="6642" y="3543"/>
                  </a:lnTo>
                  <a:lnTo>
                    <a:pt x="6896" y="4025"/>
                  </a:lnTo>
                  <a:lnTo>
                    <a:pt x="6299" y="4038"/>
                  </a:lnTo>
                  <a:lnTo>
                    <a:pt x="6248" y="4546"/>
                  </a:lnTo>
                  <a:lnTo>
                    <a:pt x="5829" y="4699"/>
                  </a:lnTo>
                  <a:lnTo>
                    <a:pt x="5232" y="4902"/>
                  </a:lnTo>
                  <a:lnTo>
                    <a:pt x="5283" y="4622"/>
                  </a:lnTo>
                  <a:lnTo>
                    <a:pt x="4838" y="4292"/>
                  </a:lnTo>
                  <a:lnTo>
                    <a:pt x="4546" y="4064"/>
                  </a:lnTo>
                  <a:lnTo>
                    <a:pt x="4191" y="3695"/>
                  </a:lnTo>
                  <a:lnTo>
                    <a:pt x="3733" y="3683"/>
                  </a:lnTo>
                  <a:lnTo>
                    <a:pt x="3098" y="3670"/>
                  </a:lnTo>
                  <a:lnTo>
                    <a:pt x="3213" y="4013"/>
                  </a:lnTo>
                  <a:lnTo>
                    <a:pt x="2755" y="4305"/>
                  </a:lnTo>
                  <a:lnTo>
                    <a:pt x="1765" y="4927"/>
                  </a:lnTo>
                  <a:lnTo>
                    <a:pt x="1016" y="4305"/>
                  </a:lnTo>
                  <a:lnTo>
                    <a:pt x="685" y="3314"/>
                  </a:lnTo>
                  <a:lnTo>
                    <a:pt x="533" y="2819"/>
                  </a:lnTo>
                  <a:lnTo>
                    <a:pt x="711" y="2336"/>
                  </a:lnTo>
                  <a:lnTo>
                    <a:pt x="571" y="1892"/>
                  </a:lnTo>
                  <a:lnTo>
                    <a:pt x="444" y="1422"/>
                  </a:lnTo>
                  <a:lnTo>
                    <a:pt x="0" y="1130"/>
                  </a:lnTo>
                  <a:lnTo>
                    <a:pt x="241" y="622"/>
                  </a:lnTo>
                  <a:lnTo>
                    <a:pt x="431" y="660"/>
                  </a:lnTo>
                  <a:close/>
                </a:path>
              </a:pathLst>
            </a:custGeom>
            <a:ln w="3175">
              <a:solidFill>
                <a:srgbClr val="7B634B"/>
              </a:solidFill>
            </a:ln>
          </p:spPr>
          <p:txBody>
            <a:bodyPr wrap="square" lIns="0" tIns="0" rIns="0" bIns="0" rtlCol="0"/>
            <a:lstStyle/>
            <a:p>
              <a:endParaRPr/>
            </a:p>
          </p:txBody>
        </p:sp>
        <p:sp>
          <p:nvSpPr>
            <p:cNvPr id="7339" name="object 767">
              <a:extLst>
                <a:ext uri="{FF2B5EF4-FFF2-40B4-BE49-F238E27FC236}">
                  <a16:creationId xmlns:a16="http://schemas.microsoft.com/office/drawing/2014/main" id="{CEDC418C-F7DA-4FBF-AC1D-EFE6A4326D54}"/>
                </a:ext>
              </a:extLst>
            </p:cNvPr>
            <p:cNvSpPr/>
            <p:nvPr/>
          </p:nvSpPr>
          <p:spPr>
            <a:xfrm>
              <a:off x="4394441" y="8348712"/>
              <a:ext cx="14485" cy="9905"/>
            </a:xfrm>
            <a:prstGeom prst="rect">
              <a:avLst/>
            </a:prstGeom>
            <a:blipFill>
              <a:blip r:embed="rId16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340" name="object 768">
              <a:extLst>
                <a:ext uri="{FF2B5EF4-FFF2-40B4-BE49-F238E27FC236}">
                  <a16:creationId xmlns:a16="http://schemas.microsoft.com/office/drawing/2014/main" id="{27993276-40B9-4BA4-928F-1723D5FB4B64}"/>
                </a:ext>
              </a:extLst>
            </p:cNvPr>
            <p:cNvSpPr/>
            <p:nvPr/>
          </p:nvSpPr>
          <p:spPr>
            <a:xfrm>
              <a:off x="4394447" y="8348719"/>
              <a:ext cx="14604" cy="10160"/>
            </a:xfrm>
            <a:custGeom>
              <a:avLst/>
              <a:gdLst/>
              <a:ahLst/>
              <a:cxnLst/>
              <a:rect l="l" t="t" r="r" b="b"/>
              <a:pathLst>
                <a:path w="14604" h="10159">
                  <a:moveTo>
                    <a:pt x="13500" y="0"/>
                  </a:moveTo>
                  <a:lnTo>
                    <a:pt x="14541" y="1409"/>
                  </a:lnTo>
                  <a:lnTo>
                    <a:pt x="14300" y="6375"/>
                  </a:lnTo>
                  <a:lnTo>
                    <a:pt x="13207" y="7772"/>
                  </a:lnTo>
                  <a:lnTo>
                    <a:pt x="12928" y="8128"/>
                  </a:lnTo>
                  <a:lnTo>
                    <a:pt x="11633" y="8648"/>
                  </a:lnTo>
                  <a:lnTo>
                    <a:pt x="11315" y="9017"/>
                  </a:lnTo>
                  <a:lnTo>
                    <a:pt x="10972" y="9410"/>
                  </a:lnTo>
                  <a:lnTo>
                    <a:pt x="11328" y="7391"/>
                  </a:lnTo>
                  <a:lnTo>
                    <a:pt x="10947" y="7708"/>
                  </a:lnTo>
                  <a:lnTo>
                    <a:pt x="10363" y="8216"/>
                  </a:lnTo>
                  <a:lnTo>
                    <a:pt x="9131" y="8928"/>
                  </a:lnTo>
                  <a:lnTo>
                    <a:pt x="8394" y="9182"/>
                  </a:lnTo>
                  <a:lnTo>
                    <a:pt x="6362" y="9893"/>
                  </a:lnTo>
                  <a:lnTo>
                    <a:pt x="3060" y="6896"/>
                  </a:lnTo>
                  <a:lnTo>
                    <a:pt x="1803" y="5880"/>
                  </a:lnTo>
                  <a:lnTo>
                    <a:pt x="406" y="4749"/>
                  </a:lnTo>
                  <a:lnTo>
                    <a:pt x="711" y="3797"/>
                  </a:lnTo>
                  <a:lnTo>
                    <a:pt x="0" y="2171"/>
                  </a:lnTo>
                  <a:lnTo>
                    <a:pt x="800" y="1333"/>
                  </a:lnTo>
                  <a:lnTo>
                    <a:pt x="2920" y="1092"/>
                  </a:lnTo>
                  <a:lnTo>
                    <a:pt x="4000" y="825"/>
                  </a:lnTo>
                  <a:lnTo>
                    <a:pt x="5410" y="469"/>
                  </a:lnTo>
                  <a:lnTo>
                    <a:pt x="6959" y="114"/>
                  </a:lnTo>
                  <a:lnTo>
                    <a:pt x="8369" y="0"/>
                  </a:lnTo>
                  <a:lnTo>
                    <a:pt x="13500" y="0"/>
                  </a:lnTo>
                  <a:close/>
                </a:path>
              </a:pathLst>
            </a:custGeom>
            <a:ln w="3175">
              <a:solidFill>
                <a:srgbClr val="7B634B"/>
              </a:solidFill>
            </a:ln>
          </p:spPr>
          <p:txBody>
            <a:bodyPr wrap="square" lIns="0" tIns="0" rIns="0" bIns="0" rtlCol="0"/>
            <a:lstStyle/>
            <a:p>
              <a:endParaRPr/>
            </a:p>
          </p:txBody>
        </p:sp>
        <p:sp>
          <p:nvSpPr>
            <p:cNvPr id="7341" name="object 769">
              <a:extLst>
                <a:ext uri="{FF2B5EF4-FFF2-40B4-BE49-F238E27FC236}">
                  <a16:creationId xmlns:a16="http://schemas.microsoft.com/office/drawing/2014/main" id="{68BFC405-19B9-45EE-9A51-4639E5066EE7}"/>
                </a:ext>
              </a:extLst>
            </p:cNvPr>
            <p:cNvSpPr/>
            <p:nvPr/>
          </p:nvSpPr>
          <p:spPr>
            <a:xfrm>
              <a:off x="4394771" y="8345398"/>
              <a:ext cx="13804" cy="7696"/>
            </a:xfrm>
            <a:prstGeom prst="rect">
              <a:avLst/>
            </a:prstGeom>
            <a:blipFill>
              <a:blip r:embed="rId163" cstate="print"/>
              <a:stretch>
                <a:fillRect/>
              </a:stretch>
            </a:blipFill>
          </p:spPr>
          <p:txBody>
            <a:bodyPr wrap="square" lIns="0" tIns="0" rIns="0" bIns="0" rtlCol="0"/>
            <a:lstStyle/>
            <a:p>
              <a:endParaRPr/>
            </a:p>
          </p:txBody>
        </p:sp>
        <p:sp>
          <p:nvSpPr>
            <p:cNvPr id="7342" name="object 770">
              <a:extLst>
                <a:ext uri="{FF2B5EF4-FFF2-40B4-BE49-F238E27FC236}">
                  <a16:creationId xmlns:a16="http://schemas.microsoft.com/office/drawing/2014/main" id="{F3A3B12B-DA20-4B7F-BF3A-B349BC011C0A}"/>
                </a:ext>
              </a:extLst>
            </p:cNvPr>
            <p:cNvSpPr/>
            <p:nvPr/>
          </p:nvSpPr>
          <p:spPr>
            <a:xfrm>
              <a:off x="4394770" y="8345401"/>
              <a:ext cx="13970" cy="8255"/>
            </a:xfrm>
            <a:custGeom>
              <a:avLst/>
              <a:gdLst/>
              <a:ahLst/>
              <a:cxnLst/>
              <a:rect l="l" t="t" r="r" b="b"/>
              <a:pathLst>
                <a:path w="13970" h="8254">
                  <a:moveTo>
                    <a:pt x="12" y="5524"/>
                  </a:moveTo>
                  <a:lnTo>
                    <a:pt x="825" y="5549"/>
                  </a:lnTo>
                  <a:lnTo>
                    <a:pt x="1816" y="6134"/>
                  </a:lnTo>
                  <a:lnTo>
                    <a:pt x="2527" y="6515"/>
                  </a:lnTo>
                  <a:lnTo>
                    <a:pt x="3035" y="6781"/>
                  </a:lnTo>
                  <a:lnTo>
                    <a:pt x="3784" y="7416"/>
                  </a:lnTo>
                  <a:lnTo>
                    <a:pt x="4330" y="7467"/>
                  </a:lnTo>
                  <a:lnTo>
                    <a:pt x="4178" y="6794"/>
                  </a:lnTo>
                  <a:lnTo>
                    <a:pt x="4406" y="5448"/>
                  </a:lnTo>
                  <a:lnTo>
                    <a:pt x="4698" y="4838"/>
                  </a:lnTo>
                  <a:lnTo>
                    <a:pt x="5130" y="5410"/>
                  </a:lnTo>
                  <a:lnTo>
                    <a:pt x="5575" y="5981"/>
                  </a:lnTo>
                  <a:lnTo>
                    <a:pt x="6121" y="6451"/>
                  </a:lnTo>
                  <a:lnTo>
                    <a:pt x="6464" y="6756"/>
                  </a:lnTo>
                  <a:lnTo>
                    <a:pt x="7150" y="7645"/>
                  </a:lnTo>
                  <a:lnTo>
                    <a:pt x="7645" y="7658"/>
                  </a:lnTo>
                  <a:lnTo>
                    <a:pt x="8191" y="7683"/>
                  </a:lnTo>
                  <a:lnTo>
                    <a:pt x="9042" y="6388"/>
                  </a:lnTo>
                  <a:lnTo>
                    <a:pt x="9537" y="6096"/>
                  </a:lnTo>
                  <a:lnTo>
                    <a:pt x="10236" y="5689"/>
                  </a:lnTo>
                  <a:lnTo>
                    <a:pt x="10185" y="6273"/>
                  </a:lnTo>
                  <a:lnTo>
                    <a:pt x="10731" y="6197"/>
                  </a:lnTo>
                  <a:lnTo>
                    <a:pt x="11214" y="6121"/>
                  </a:lnTo>
                  <a:lnTo>
                    <a:pt x="11226" y="5448"/>
                  </a:lnTo>
                  <a:lnTo>
                    <a:pt x="11531" y="5105"/>
                  </a:lnTo>
                  <a:lnTo>
                    <a:pt x="12090" y="4470"/>
                  </a:lnTo>
                  <a:lnTo>
                    <a:pt x="13017" y="3594"/>
                  </a:lnTo>
                  <a:lnTo>
                    <a:pt x="13804" y="3200"/>
                  </a:lnTo>
                  <a:lnTo>
                    <a:pt x="13474" y="2895"/>
                  </a:lnTo>
                  <a:lnTo>
                    <a:pt x="12623" y="2413"/>
                  </a:lnTo>
                  <a:lnTo>
                    <a:pt x="12509" y="1993"/>
                  </a:lnTo>
                  <a:lnTo>
                    <a:pt x="12357" y="1384"/>
                  </a:lnTo>
                  <a:lnTo>
                    <a:pt x="13017" y="711"/>
                  </a:lnTo>
                  <a:lnTo>
                    <a:pt x="12776" y="0"/>
                  </a:lnTo>
                  <a:lnTo>
                    <a:pt x="11480" y="520"/>
                  </a:lnTo>
                  <a:lnTo>
                    <a:pt x="10236" y="1854"/>
                  </a:lnTo>
                  <a:lnTo>
                    <a:pt x="8826" y="1701"/>
                  </a:lnTo>
                  <a:lnTo>
                    <a:pt x="7543" y="1574"/>
                  </a:lnTo>
                  <a:lnTo>
                    <a:pt x="6464" y="622"/>
                  </a:lnTo>
                  <a:lnTo>
                    <a:pt x="5245" y="342"/>
                  </a:lnTo>
                  <a:lnTo>
                    <a:pt x="4889" y="1181"/>
                  </a:lnTo>
                  <a:lnTo>
                    <a:pt x="4889" y="2374"/>
                  </a:lnTo>
                  <a:lnTo>
                    <a:pt x="4076" y="2984"/>
                  </a:lnTo>
                  <a:lnTo>
                    <a:pt x="3467" y="3441"/>
                  </a:lnTo>
                  <a:lnTo>
                    <a:pt x="2590" y="3632"/>
                  </a:lnTo>
                  <a:lnTo>
                    <a:pt x="1904" y="4025"/>
                  </a:lnTo>
                  <a:lnTo>
                    <a:pt x="0" y="5524"/>
                  </a:lnTo>
                  <a:close/>
                </a:path>
              </a:pathLst>
            </a:custGeom>
            <a:ln w="3175">
              <a:solidFill>
                <a:srgbClr val="7B634B"/>
              </a:solidFill>
            </a:ln>
          </p:spPr>
          <p:txBody>
            <a:bodyPr wrap="square" lIns="0" tIns="0" rIns="0" bIns="0" rtlCol="0"/>
            <a:lstStyle/>
            <a:p>
              <a:endParaRPr/>
            </a:p>
          </p:txBody>
        </p:sp>
        <p:sp>
          <p:nvSpPr>
            <p:cNvPr id="7343" name="object 771">
              <a:extLst>
                <a:ext uri="{FF2B5EF4-FFF2-40B4-BE49-F238E27FC236}">
                  <a16:creationId xmlns:a16="http://schemas.microsoft.com/office/drawing/2014/main" id="{CA6CEC07-CBCB-4D60-BCF2-C9D319B63480}"/>
                </a:ext>
              </a:extLst>
            </p:cNvPr>
            <p:cNvSpPr/>
            <p:nvPr/>
          </p:nvSpPr>
          <p:spPr>
            <a:xfrm>
              <a:off x="4400550" y="8348535"/>
              <a:ext cx="5939" cy="4084"/>
            </a:xfrm>
            <a:prstGeom prst="rect">
              <a:avLst/>
            </a:prstGeom>
            <a:blipFill>
              <a:blip r:embed="rId162" cstate="print"/>
              <a:stretch>
                <a:fillRect/>
              </a:stretch>
            </a:blipFill>
          </p:spPr>
          <p:txBody>
            <a:bodyPr wrap="square" lIns="0" tIns="0" rIns="0" bIns="0" rtlCol="0"/>
            <a:lstStyle/>
            <a:p>
              <a:endParaRPr/>
            </a:p>
          </p:txBody>
        </p:sp>
        <p:sp>
          <p:nvSpPr>
            <p:cNvPr id="7344" name="object 772">
              <a:extLst>
                <a:ext uri="{FF2B5EF4-FFF2-40B4-BE49-F238E27FC236}">
                  <a16:creationId xmlns:a16="http://schemas.microsoft.com/office/drawing/2014/main" id="{FD383C5B-CA1D-4994-902A-7981A809010A}"/>
                </a:ext>
              </a:extLst>
            </p:cNvPr>
            <p:cNvSpPr/>
            <p:nvPr/>
          </p:nvSpPr>
          <p:spPr>
            <a:xfrm>
              <a:off x="4400426" y="8348338"/>
              <a:ext cx="6350" cy="4445"/>
            </a:xfrm>
            <a:custGeom>
              <a:avLst/>
              <a:gdLst/>
              <a:ahLst/>
              <a:cxnLst/>
              <a:rect l="l" t="t" r="r" b="b"/>
              <a:pathLst>
                <a:path w="6350" h="4445">
                  <a:moveTo>
                    <a:pt x="139" y="2298"/>
                  </a:moveTo>
                  <a:lnTo>
                    <a:pt x="50" y="2031"/>
                  </a:lnTo>
                  <a:lnTo>
                    <a:pt x="38" y="1739"/>
                  </a:lnTo>
                  <a:lnTo>
                    <a:pt x="215" y="1511"/>
                  </a:lnTo>
                  <a:lnTo>
                    <a:pt x="495" y="1777"/>
                  </a:lnTo>
                  <a:lnTo>
                    <a:pt x="850" y="1803"/>
                  </a:lnTo>
                  <a:lnTo>
                    <a:pt x="1193" y="1803"/>
                  </a:lnTo>
                  <a:lnTo>
                    <a:pt x="1130" y="863"/>
                  </a:lnTo>
                  <a:lnTo>
                    <a:pt x="2019" y="977"/>
                  </a:lnTo>
                  <a:lnTo>
                    <a:pt x="2590" y="647"/>
                  </a:lnTo>
                  <a:lnTo>
                    <a:pt x="2755" y="546"/>
                  </a:lnTo>
                  <a:lnTo>
                    <a:pt x="2997" y="0"/>
                  </a:lnTo>
                  <a:lnTo>
                    <a:pt x="3352" y="292"/>
                  </a:lnTo>
                  <a:lnTo>
                    <a:pt x="3543" y="431"/>
                  </a:lnTo>
                  <a:lnTo>
                    <a:pt x="3276" y="1155"/>
                  </a:lnTo>
                  <a:lnTo>
                    <a:pt x="3289" y="1396"/>
                  </a:lnTo>
                  <a:lnTo>
                    <a:pt x="3898" y="1219"/>
                  </a:lnTo>
                  <a:lnTo>
                    <a:pt x="4038" y="673"/>
                  </a:lnTo>
                  <a:lnTo>
                    <a:pt x="4648" y="482"/>
                  </a:lnTo>
                  <a:lnTo>
                    <a:pt x="4584" y="1460"/>
                  </a:lnTo>
                  <a:lnTo>
                    <a:pt x="5638" y="761"/>
                  </a:lnTo>
                  <a:lnTo>
                    <a:pt x="6057" y="927"/>
                  </a:lnTo>
                  <a:lnTo>
                    <a:pt x="5702" y="1257"/>
                  </a:lnTo>
                  <a:lnTo>
                    <a:pt x="5943" y="1600"/>
                  </a:lnTo>
                  <a:lnTo>
                    <a:pt x="5765" y="1917"/>
                  </a:lnTo>
                  <a:lnTo>
                    <a:pt x="5511" y="2374"/>
                  </a:lnTo>
                  <a:lnTo>
                    <a:pt x="5384" y="2184"/>
                  </a:lnTo>
                  <a:lnTo>
                    <a:pt x="4914" y="2197"/>
                  </a:lnTo>
                  <a:lnTo>
                    <a:pt x="4610" y="2222"/>
                  </a:lnTo>
                  <a:lnTo>
                    <a:pt x="4178" y="2184"/>
                  </a:lnTo>
                  <a:lnTo>
                    <a:pt x="3873" y="2425"/>
                  </a:lnTo>
                  <a:lnTo>
                    <a:pt x="3479" y="2755"/>
                  </a:lnTo>
                  <a:lnTo>
                    <a:pt x="3746" y="2908"/>
                  </a:lnTo>
                  <a:lnTo>
                    <a:pt x="3606" y="3327"/>
                  </a:lnTo>
                  <a:lnTo>
                    <a:pt x="3340" y="4267"/>
                  </a:lnTo>
                  <a:lnTo>
                    <a:pt x="2527" y="4279"/>
                  </a:lnTo>
                  <a:lnTo>
                    <a:pt x="1778" y="3835"/>
                  </a:lnTo>
                  <a:lnTo>
                    <a:pt x="1397" y="3606"/>
                  </a:lnTo>
                  <a:lnTo>
                    <a:pt x="1244" y="3213"/>
                  </a:lnTo>
                  <a:lnTo>
                    <a:pt x="901" y="2997"/>
                  </a:lnTo>
                  <a:lnTo>
                    <a:pt x="558" y="2781"/>
                  </a:lnTo>
                  <a:lnTo>
                    <a:pt x="127" y="2844"/>
                  </a:lnTo>
                  <a:lnTo>
                    <a:pt x="0" y="2387"/>
                  </a:lnTo>
                  <a:lnTo>
                    <a:pt x="139" y="2298"/>
                  </a:lnTo>
                  <a:close/>
                </a:path>
              </a:pathLst>
            </a:custGeom>
            <a:ln w="3175">
              <a:solidFill>
                <a:srgbClr val="7B634B"/>
              </a:solidFill>
            </a:ln>
          </p:spPr>
          <p:txBody>
            <a:bodyPr wrap="square" lIns="0" tIns="0" rIns="0" bIns="0" rtlCol="0"/>
            <a:lstStyle/>
            <a:p>
              <a:endParaRPr/>
            </a:p>
          </p:txBody>
        </p:sp>
        <p:sp>
          <p:nvSpPr>
            <p:cNvPr id="7345" name="object 773">
              <a:extLst>
                <a:ext uri="{FF2B5EF4-FFF2-40B4-BE49-F238E27FC236}">
                  <a16:creationId xmlns:a16="http://schemas.microsoft.com/office/drawing/2014/main" id="{14F0E09C-5759-44EE-A637-A7B5BC583607}"/>
                </a:ext>
              </a:extLst>
            </p:cNvPr>
            <p:cNvSpPr/>
            <p:nvPr/>
          </p:nvSpPr>
          <p:spPr>
            <a:xfrm>
              <a:off x="4388548" y="8352066"/>
              <a:ext cx="10363" cy="13614"/>
            </a:xfrm>
            <a:prstGeom prst="rect">
              <a:avLst/>
            </a:prstGeom>
            <a:blipFill>
              <a:blip r:embed="rId16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346" name="object 774">
              <a:extLst>
                <a:ext uri="{FF2B5EF4-FFF2-40B4-BE49-F238E27FC236}">
                  <a16:creationId xmlns:a16="http://schemas.microsoft.com/office/drawing/2014/main" id="{788EBE00-F37A-4C8A-B41B-C0396D0D10A8}"/>
                </a:ext>
              </a:extLst>
            </p:cNvPr>
            <p:cNvSpPr/>
            <p:nvPr/>
          </p:nvSpPr>
          <p:spPr>
            <a:xfrm>
              <a:off x="4388554" y="8352058"/>
              <a:ext cx="10795" cy="13970"/>
            </a:xfrm>
            <a:custGeom>
              <a:avLst/>
              <a:gdLst/>
              <a:ahLst/>
              <a:cxnLst/>
              <a:rect l="l" t="t" r="r" b="b"/>
              <a:pathLst>
                <a:path w="10795" h="13970">
                  <a:moveTo>
                    <a:pt x="5270" y="0"/>
                  </a:moveTo>
                  <a:lnTo>
                    <a:pt x="7670" y="4254"/>
                  </a:lnTo>
                  <a:lnTo>
                    <a:pt x="10363" y="10655"/>
                  </a:lnTo>
                  <a:lnTo>
                    <a:pt x="1905" y="13627"/>
                  </a:lnTo>
                  <a:lnTo>
                    <a:pt x="0" y="9664"/>
                  </a:lnTo>
                  <a:lnTo>
                    <a:pt x="3022" y="1752"/>
                  </a:lnTo>
                  <a:lnTo>
                    <a:pt x="5270" y="0"/>
                  </a:lnTo>
                  <a:close/>
                </a:path>
              </a:pathLst>
            </a:custGeom>
            <a:ln w="3175">
              <a:solidFill>
                <a:srgbClr val="7B634B"/>
              </a:solidFill>
            </a:ln>
          </p:spPr>
          <p:txBody>
            <a:bodyPr wrap="square" lIns="0" tIns="0" rIns="0" bIns="0" rtlCol="0"/>
            <a:lstStyle/>
            <a:p>
              <a:endParaRPr/>
            </a:p>
          </p:txBody>
        </p:sp>
        <p:sp>
          <p:nvSpPr>
            <p:cNvPr id="7347" name="object 775">
              <a:extLst>
                <a:ext uri="{FF2B5EF4-FFF2-40B4-BE49-F238E27FC236}">
                  <a16:creationId xmlns:a16="http://schemas.microsoft.com/office/drawing/2014/main" id="{48535908-93F9-4A3B-9500-EBE6ED2DEF44}"/>
                </a:ext>
              </a:extLst>
            </p:cNvPr>
            <p:cNvSpPr/>
            <p:nvPr/>
          </p:nvSpPr>
          <p:spPr>
            <a:xfrm>
              <a:off x="4384833" y="8362365"/>
              <a:ext cx="9323" cy="11302"/>
            </a:xfrm>
            <a:prstGeom prst="rect">
              <a:avLst/>
            </a:prstGeom>
            <a:blipFill>
              <a:blip r:embed="rId12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348" name="object 776">
              <a:extLst>
                <a:ext uri="{FF2B5EF4-FFF2-40B4-BE49-F238E27FC236}">
                  <a16:creationId xmlns:a16="http://schemas.microsoft.com/office/drawing/2014/main" id="{9F864DE5-87B9-4D33-A215-A6033527A030}"/>
                </a:ext>
              </a:extLst>
            </p:cNvPr>
            <p:cNvSpPr/>
            <p:nvPr/>
          </p:nvSpPr>
          <p:spPr>
            <a:xfrm>
              <a:off x="4384827" y="8362357"/>
              <a:ext cx="9525" cy="11430"/>
            </a:xfrm>
            <a:custGeom>
              <a:avLst/>
              <a:gdLst/>
              <a:ahLst/>
              <a:cxnLst/>
              <a:rect l="l" t="t" r="r" b="b"/>
              <a:pathLst>
                <a:path w="9525" h="11429">
                  <a:moveTo>
                    <a:pt x="7734" y="2628"/>
                  </a:moveTo>
                  <a:lnTo>
                    <a:pt x="6134" y="1320"/>
                  </a:lnTo>
                  <a:lnTo>
                    <a:pt x="3467" y="266"/>
                  </a:lnTo>
                  <a:lnTo>
                    <a:pt x="1066" y="0"/>
                  </a:lnTo>
                  <a:lnTo>
                    <a:pt x="0" y="4737"/>
                  </a:lnTo>
                  <a:lnTo>
                    <a:pt x="3200" y="11315"/>
                  </a:lnTo>
                  <a:lnTo>
                    <a:pt x="7734" y="9740"/>
                  </a:lnTo>
                  <a:lnTo>
                    <a:pt x="9321" y="3949"/>
                  </a:lnTo>
                  <a:lnTo>
                    <a:pt x="7734" y="2628"/>
                  </a:lnTo>
                  <a:close/>
                </a:path>
              </a:pathLst>
            </a:custGeom>
            <a:ln w="3175">
              <a:solidFill>
                <a:srgbClr val="7B634B"/>
              </a:solidFill>
            </a:ln>
          </p:spPr>
          <p:txBody>
            <a:bodyPr wrap="square" lIns="0" tIns="0" rIns="0" bIns="0" rtlCol="0"/>
            <a:lstStyle/>
            <a:p>
              <a:endParaRPr/>
            </a:p>
          </p:txBody>
        </p:sp>
        <p:sp>
          <p:nvSpPr>
            <p:cNvPr id="7349" name="object 777">
              <a:extLst>
                <a:ext uri="{FF2B5EF4-FFF2-40B4-BE49-F238E27FC236}">
                  <a16:creationId xmlns:a16="http://schemas.microsoft.com/office/drawing/2014/main" id="{F7B8B6D3-8548-4374-90A5-62BBAB5EA147}"/>
                </a:ext>
              </a:extLst>
            </p:cNvPr>
            <p:cNvSpPr/>
            <p:nvPr/>
          </p:nvSpPr>
          <p:spPr>
            <a:xfrm>
              <a:off x="4381121" y="8371183"/>
              <a:ext cx="9040" cy="10911"/>
            </a:xfrm>
            <a:prstGeom prst="rect">
              <a:avLst/>
            </a:prstGeom>
            <a:blipFill>
              <a:blip r:embed="rId127" cstate="print"/>
              <a:stretch>
                <a:fillRect/>
              </a:stretch>
            </a:blipFill>
          </p:spPr>
          <p:txBody>
            <a:bodyPr wrap="square" lIns="0" tIns="0" rIns="0" bIns="0" rtlCol="0"/>
            <a:lstStyle/>
            <a:p>
              <a:endParaRPr/>
            </a:p>
          </p:txBody>
        </p:sp>
        <p:sp>
          <p:nvSpPr>
            <p:cNvPr id="7350" name="object 778">
              <a:extLst>
                <a:ext uri="{FF2B5EF4-FFF2-40B4-BE49-F238E27FC236}">
                  <a16:creationId xmlns:a16="http://schemas.microsoft.com/office/drawing/2014/main" id="{40FBE283-5CE8-4E9E-BFB6-2F1C08327E62}"/>
                </a:ext>
              </a:extLst>
            </p:cNvPr>
            <p:cNvSpPr/>
            <p:nvPr/>
          </p:nvSpPr>
          <p:spPr>
            <a:xfrm>
              <a:off x="4381121" y="8371183"/>
              <a:ext cx="9525" cy="11430"/>
            </a:xfrm>
            <a:custGeom>
              <a:avLst/>
              <a:gdLst/>
              <a:ahLst/>
              <a:cxnLst/>
              <a:rect l="l" t="t" r="r" b="b"/>
              <a:pathLst>
                <a:path w="9525" h="11429">
                  <a:moveTo>
                    <a:pt x="0" y="0"/>
                  </a:moveTo>
                  <a:lnTo>
                    <a:pt x="5041" y="114"/>
                  </a:lnTo>
                  <a:lnTo>
                    <a:pt x="9042" y="3276"/>
                  </a:lnTo>
                  <a:lnTo>
                    <a:pt x="6108" y="10909"/>
                  </a:lnTo>
                  <a:lnTo>
                    <a:pt x="0" y="0"/>
                  </a:lnTo>
                  <a:close/>
                </a:path>
              </a:pathLst>
            </a:custGeom>
            <a:ln w="3175">
              <a:solidFill>
                <a:srgbClr val="7B634B"/>
              </a:solidFill>
            </a:ln>
          </p:spPr>
          <p:txBody>
            <a:bodyPr wrap="square" lIns="0" tIns="0" rIns="0" bIns="0" rtlCol="0"/>
            <a:lstStyle/>
            <a:p>
              <a:endParaRPr/>
            </a:p>
          </p:txBody>
        </p:sp>
        <p:sp>
          <p:nvSpPr>
            <p:cNvPr id="7351" name="object 779">
              <a:extLst>
                <a:ext uri="{FF2B5EF4-FFF2-40B4-BE49-F238E27FC236}">
                  <a16:creationId xmlns:a16="http://schemas.microsoft.com/office/drawing/2014/main" id="{C7E07BCD-9E46-415D-9892-6970F0EEE69F}"/>
                </a:ext>
              </a:extLst>
            </p:cNvPr>
            <p:cNvSpPr/>
            <p:nvPr/>
          </p:nvSpPr>
          <p:spPr>
            <a:xfrm>
              <a:off x="4411853" y="8360778"/>
              <a:ext cx="12109" cy="13855"/>
            </a:xfrm>
            <a:prstGeom prst="rect">
              <a:avLst/>
            </a:prstGeom>
            <a:blipFill>
              <a:blip r:embed="rId163" cstate="print"/>
              <a:stretch>
                <a:fillRect/>
              </a:stretch>
            </a:blipFill>
          </p:spPr>
          <p:txBody>
            <a:bodyPr wrap="square" lIns="0" tIns="0" rIns="0" bIns="0" rtlCol="0"/>
            <a:lstStyle/>
            <a:p>
              <a:endParaRPr/>
            </a:p>
          </p:txBody>
        </p:sp>
        <p:sp>
          <p:nvSpPr>
            <p:cNvPr id="7352" name="object 780">
              <a:extLst>
                <a:ext uri="{FF2B5EF4-FFF2-40B4-BE49-F238E27FC236}">
                  <a16:creationId xmlns:a16="http://schemas.microsoft.com/office/drawing/2014/main" id="{D57CDB16-ED3B-405A-98BD-B49F1BD85D36}"/>
                </a:ext>
              </a:extLst>
            </p:cNvPr>
            <p:cNvSpPr/>
            <p:nvPr/>
          </p:nvSpPr>
          <p:spPr>
            <a:xfrm>
              <a:off x="4411860" y="8360590"/>
              <a:ext cx="12700" cy="14604"/>
            </a:xfrm>
            <a:custGeom>
              <a:avLst/>
              <a:gdLst/>
              <a:ahLst/>
              <a:cxnLst/>
              <a:rect l="l" t="t" r="r" b="b"/>
              <a:pathLst>
                <a:path w="12700" h="14604">
                  <a:moveTo>
                    <a:pt x="6286" y="13868"/>
                  </a:moveTo>
                  <a:lnTo>
                    <a:pt x="4305" y="14046"/>
                  </a:lnTo>
                  <a:lnTo>
                    <a:pt x="1765" y="11899"/>
                  </a:lnTo>
                  <a:lnTo>
                    <a:pt x="1016" y="10121"/>
                  </a:lnTo>
                  <a:lnTo>
                    <a:pt x="812" y="9664"/>
                  </a:lnTo>
                  <a:lnTo>
                    <a:pt x="952" y="9105"/>
                  </a:lnTo>
                  <a:lnTo>
                    <a:pt x="762" y="8610"/>
                  </a:lnTo>
                  <a:lnTo>
                    <a:pt x="571" y="8077"/>
                  </a:lnTo>
                  <a:lnTo>
                    <a:pt x="254" y="7823"/>
                  </a:lnTo>
                  <a:lnTo>
                    <a:pt x="152" y="7302"/>
                  </a:lnTo>
                  <a:lnTo>
                    <a:pt x="0" y="6476"/>
                  </a:lnTo>
                  <a:lnTo>
                    <a:pt x="0" y="4952"/>
                  </a:lnTo>
                  <a:lnTo>
                    <a:pt x="152" y="4127"/>
                  </a:lnTo>
                  <a:lnTo>
                    <a:pt x="609" y="1866"/>
                  </a:lnTo>
                  <a:lnTo>
                    <a:pt x="4305" y="2298"/>
                  </a:lnTo>
                  <a:lnTo>
                    <a:pt x="6019" y="1701"/>
                  </a:lnTo>
                  <a:lnTo>
                    <a:pt x="7937" y="1041"/>
                  </a:lnTo>
                  <a:lnTo>
                    <a:pt x="9842" y="0"/>
                  </a:lnTo>
                  <a:lnTo>
                    <a:pt x="11849" y="228"/>
                  </a:lnTo>
                  <a:lnTo>
                    <a:pt x="12204" y="1422"/>
                  </a:lnTo>
                  <a:lnTo>
                    <a:pt x="11252" y="3505"/>
                  </a:lnTo>
                  <a:lnTo>
                    <a:pt x="10896" y="4660"/>
                  </a:lnTo>
                  <a:lnTo>
                    <a:pt x="10426" y="6146"/>
                  </a:lnTo>
                  <a:lnTo>
                    <a:pt x="9906" y="7772"/>
                  </a:lnTo>
                  <a:lnTo>
                    <a:pt x="9220" y="9131"/>
                  </a:lnTo>
                  <a:lnTo>
                    <a:pt x="6286" y="13868"/>
                  </a:lnTo>
                  <a:close/>
                </a:path>
              </a:pathLst>
            </a:custGeom>
            <a:ln w="3175">
              <a:solidFill>
                <a:srgbClr val="7B634B"/>
              </a:solidFill>
            </a:ln>
          </p:spPr>
          <p:txBody>
            <a:bodyPr wrap="square" lIns="0" tIns="0" rIns="0" bIns="0" rtlCol="0"/>
            <a:lstStyle/>
            <a:p>
              <a:endParaRPr/>
            </a:p>
          </p:txBody>
        </p:sp>
        <p:sp>
          <p:nvSpPr>
            <p:cNvPr id="7353" name="object 781">
              <a:extLst>
                <a:ext uri="{FF2B5EF4-FFF2-40B4-BE49-F238E27FC236}">
                  <a16:creationId xmlns:a16="http://schemas.microsoft.com/office/drawing/2014/main" id="{022AD275-00FB-4EC6-AF92-48CD5D50E80D}"/>
                </a:ext>
              </a:extLst>
            </p:cNvPr>
            <p:cNvSpPr/>
            <p:nvPr/>
          </p:nvSpPr>
          <p:spPr>
            <a:xfrm>
              <a:off x="4404417" y="8366252"/>
              <a:ext cx="14089" cy="14959"/>
            </a:xfrm>
            <a:prstGeom prst="rect">
              <a:avLst/>
            </a:prstGeom>
            <a:blipFill>
              <a:blip r:embed="rId16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354" name="object 782">
              <a:extLst>
                <a:ext uri="{FF2B5EF4-FFF2-40B4-BE49-F238E27FC236}">
                  <a16:creationId xmlns:a16="http://schemas.microsoft.com/office/drawing/2014/main" id="{F376553C-B722-489B-A3A3-E641BC08965E}"/>
                </a:ext>
              </a:extLst>
            </p:cNvPr>
            <p:cNvSpPr/>
            <p:nvPr/>
          </p:nvSpPr>
          <p:spPr>
            <a:xfrm>
              <a:off x="4404422" y="8366244"/>
              <a:ext cx="14604" cy="15240"/>
            </a:xfrm>
            <a:custGeom>
              <a:avLst/>
              <a:gdLst/>
              <a:ahLst/>
              <a:cxnLst/>
              <a:rect l="l" t="t" r="r" b="b"/>
              <a:pathLst>
                <a:path w="14604" h="15240">
                  <a:moveTo>
                    <a:pt x="10261" y="7886"/>
                  </a:moveTo>
                  <a:lnTo>
                    <a:pt x="10210" y="7556"/>
                  </a:lnTo>
                  <a:lnTo>
                    <a:pt x="10972" y="7213"/>
                  </a:lnTo>
                  <a:lnTo>
                    <a:pt x="11264" y="6857"/>
                  </a:lnTo>
                  <a:lnTo>
                    <a:pt x="11709" y="6349"/>
                  </a:lnTo>
                  <a:lnTo>
                    <a:pt x="11988" y="5689"/>
                  </a:lnTo>
                  <a:lnTo>
                    <a:pt x="12407" y="5118"/>
                  </a:lnTo>
                  <a:lnTo>
                    <a:pt x="12941" y="4394"/>
                  </a:lnTo>
                  <a:lnTo>
                    <a:pt x="14084" y="3187"/>
                  </a:lnTo>
                  <a:lnTo>
                    <a:pt x="12712" y="2793"/>
                  </a:lnTo>
                  <a:lnTo>
                    <a:pt x="12141" y="2628"/>
                  </a:lnTo>
                  <a:lnTo>
                    <a:pt x="11633" y="2781"/>
                  </a:lnTo>
                  <a:lnTo>
                    <a:pt x="11061" y="2539"/>
                  </a:lnTo>
                  <a:lnTo>
                    <a:pt x="10579" y="2349"/>
                  </a:lnTo>
                  <a:lnTo>
                    <a:pt x="10325" y="2108"/>
                  </a:lnTo>
                  <a:lnTo>
                    <a:pt x="9867" y="1727"/>
                  </a:lnTo>
                  <a:lnTo>
                    <a:pt x="9347" y="1257"/>
                  </a:lnTo>
                  <a:lnTo>
                    <a:pt x="9118" y="1231"/>
                  </a:lnTo>
                  <a:lnTo>
                    <a:pt x="8470" y="1181"/>
                  </a:lnTo>
                  <a:lnTo>
                    <a:pt x="7899" y="1130"/>
                  </a:lnTo>
                  <a:lnTo>
                    <a:pt x="7188" y="1511"/>
                  </a:lnTo>
                  <a:lnTo>
                    <a:pt x="6705" y="1346"/>
                  </a:lnTo>
                  <a:lnTo>
                    <a:pt x="6476" y="876"/>
                  </a:lnTo>
                  <a:lnTo>
                    <a:pt x="6527" y="507"/>
                  </a:lnTo>
                  <a:lnTo>
                    <a:pt x="6426" y="0"/>
                  </a:lnTo>
                  <a:lnTo>
                    <a:pt x="5829" y="203"/>
                  </a:lnTo>
                  <a:lnTo>
                    <a:pt x="5549" y="749"/>
                  </a:lnTo>
                  <a:lnTo>
                    <a:pt x="5079" y="1130"/>
                  </a:lnTo>
                  <a:lnTo>
                    <a:pt x="4686" y="1447"/>
                  </a:lnTo>
                  <a:lnTo>
                    <a:pt x="4229" y="1663"/>
                  </a:lnTo>
                  <a:lnTo>
                    <a:pt x="3860" y="2006"/>
                  </a:lnTo>
                  <a:lnTo>
                    <a:pt x="3009" y="2832"/>
                  </a:lnTo>
                  <a:lnTo>
                    <a:pt x="2324" y="3314"/>
                  </a:lnTo>
                  <a:lnTo>
                    <a:pt x="1092" y="3378"/>
                  </a:lnTo>
                  <a:lnTo>
                    <a:pt x="1028" y="4000"/>
                  </a:lnTo>
                  <a:lnTo>
                    <a:pt x="1333" y="4559"/>
                  </a:lnTo>
                  <a:lnTo>
                    <a:pt x="1282" y="5130"/>
                  </a:lnTo>
                  <a:lnTo>
                    <a:pt x="1257" y="5511"/>
                  </a:lnTo>
                  <a:lnTo>
                    <a:pt x="838" y="6197"/>
                  </a:lnTo>
                  <a:lnTo>
                    <a:pt x="711" y="6553"/>
                  </a:lnTo>
                  <a:lnTo>
                    <a:pt x="380" y="7480"/>
                  </a:lnTo>
                  <a:lnTo>
                    <a:pt x="0" y="8699"/>
                  </a:lnTo>
                  <a:lnTo>
                    <a:pt x="406" y="9702"/>
                  </a:lnTo>
                  <a:lnTo>
                    <a:pt x="647" y="10274"/>
                  </a:lnTo>
                  <a:lnTo>
                    <a:pt x="1066" y="10833"/>
                  </a:lnTo>
                  <a:lnTo>
                    <a:pt x="1320" y="11391"/>
                  </a:lnTo>
                  <a:lnTo>
                    <a:pt x="1485" y="11747"/>
                  </a:lnTo>
                  <a:lnTo>
                    <a:pt x="1714" y="12420"/>
                  </a:lnTo>
                  <a:lnTo>
                    <a:pt x="2006" y="12687"/>
                  </a:lnTo>
                  <a:lnTo>
                    <a:pt x="2755" y="13360"/>
                  </a:lnTo>
                  <a:lnTo>
                    <a:pt x="4000" y="13690"/>
                  </a:lnTo>
                  <a:lnTo>
                    <a:pt x="4102" y="14973"/>
                  </a:lnTo>
                  <a:lnTo>
                    <a:pt x="5308" y="14909"/>
                  </a:lnTo>
                  <a:lnTo>
                    <a:pt x="5880" y="13030"/>
                  </a:lnTo>
                  <a:lnTo>
                    <a:pt x="6095" y="12064"/>
                  </a:lnTo>
                  <a:lnTo>
                    <a:pt x="6883" y="11899"/>
                  </a:lnTo>
                  <a:lnTo>
                    <a:pt x="7492" y="12242"/>
                  </a:lnTo>
                  <a:lnTo>
                    <a:pt x="8267" y="12077"/>
                  </a:lnTo>
                  <a:lnTo>
                    <a:pt x="8966" y="11912"/>
                  </a:lnTo>
                  <a:lnTo>
                    <a:pt x="9817" y="11798"/>
                  </a:lnTo>
                  <a:lnTo>
                    <a:pt x="10452" y="11391"/>
                  </a:lnTo>
                  <a:lnTo>
                    <a:pt x="10477" y="11252"/>
                  </a:lnTo>
                  <a:lnTo>
                    <a:pt x="10413" y="11125"/>
                  </a:lnTo>
                  <a:lnTo>
                    <a:pt x="10261" y="11048"/>
                  </a:lnTo>
                  <a:lnTo>
                    <a:pt x="10261" y="7886"/>
                  </a:lnTo>
                  <a:close/>
                </a:path>
              </a:pathLst>
            </a:custGeom>
            <a:ln w="3175">
              <a:solidFill>
                <a:srgbClr val="7B634B"/>
              </a:solidFill>
            </a:ln>
          </p:spPr>
          <p:txBody>
            <a:bodyPr wrap="square" lIns="0" tIns="0" rIns="0" bIns="0" rtlCol="0"/>
            <a:lstStyle/>
            <a:p>
              <a:endParaRPr/>
            </a:p>
          </p:txBody>
        </p:sp>
        <p:sp>
          <p:nvSpPr>
            <p:cNvPr id="7355" name="object 783">
              <a:extLst>
                <a:ext uri="{FF2B5EF4-FFF2-40B4-BE49-F238E27FC236}">
                  <a16:creationId xmlns:a16="http://schemas.microsoft.com/office/drawing/2014/main" id="{C1FC37C0-E1FE-4742-87DF-C9B528F4FBD3}"/>
                </a:ext>
              </a:extLst>
            </p:cNvPr>
            <p:cNvSpPr/>
            <p:nvPr/>
          </p:nvSpPr>
          <p:spPr>
            <a:xfrm>
              <a:off x="4404373" y="8353488"/>
              <a:ext cx="12745" cy="12707"/>
            </a:xfrm>
            <a:prstGeom prst="rect">
              <a:avLst/>
            </a:prstGeom>
            <a:blipFill>
              <a:blip r:embed="rId134" cstate="print"/>
              <a:stretch>
                <a:fillRect/>
              </a:stretch>
            </a:blipFill>
          </p:spPr>
          <p:txBody>
            <a:bodyPr wrap="square" lIns="0" tIns="0" rIns="0" bIns="0" rtlCol="0"/>
            <a:lstStyle/>
            <a:p>
              <a:endParaRPr/>
            </a:p>
          </p:txBody>
        </p:sp>
        <p:sp>
          <p:nvSpPr>
            <p:cNvPr id="7356" name="object 784">
              <a:extLst>
                <a:ext uri="{FF2B5EF4-FFF2-40B4-BE49-F238E27FC236}">
                  <a16:creationId xmlns:a16="http://schemas.microsoft.com/office/drawing/2014/main" id="{BD5348C7-CA50-48D2-93E6-66CC7D1B134F}"/>
                </a:ext>
              </a:extLst>
            </p:cNvPr>
            <p:cNvSpPr/>
            <p:nvPr/>
          </p:nvSpPr>
          <p:spPr>
            <a:xfrm>
              <a:off x="4404321" y="8353054"/>
              <a:ext cx="13335" cy="13335"/>
            </a:xfrm>
            <a:custGeom>
              <a:avLst/>
              <a:gdLst/>
              <a:ahLst/>
              <a:cxnLst/>
              <a:rect l="l" t="t" r="r" b="b"/>
              <a:pathLst>
                <a:path w="13335" h="13334">
                  <a:moveTo>
                    <a:pt x="10960" y="8445"/>
                  </a:moveTo>
                  <a:lnTo>
                    <a:pt x="11582" y="7492"/>
                  </a:lnTo>
                  <a:lnTo>
                    <a:pt x="12141" y="6438"/>
                  </a:lnTo>
                  <a:lnTo>
                    <a:pt x="12801" y="5473"/>
                  </a:lnTo>
                  <a:lnTo>
                    <a:pt x="12560" y="5232"/>
                  </a:lnTo>
                  <a:lnTo>
                    <a:pt x="11722" y="5156"/>
                  </a:lnTo>
                  <a:lnTo>
                    <a:pt x="11328" y="5041"/>
                  </a:lnTo>
                  <a:lnTo>
                    <a:pt x="10655" y="4825"/>
                  </a:lnTo>
                  <a:lnTo>
                    <a:pt x="10058" y="4546"/>
                  </a:lnTo>
                  <a:lnTo>
                    <a:pt x="9524" y="4165"/>
                  </a:lnTo>
                  <a:lnTo>
                    <a:pt x="8508" y="3441"/>
                  </a:lnTo>
                  <a:lnTo>
                    <a:pt x="8191" y="2400"/>
                  </a:lnTo>
                  <a:lnTo>
                    <a:pt x="7365" y="1485"/>
                  </a:lnTo>
                  <a:lnTo>
                    <a:pt x="6438" y="469"/>
                  </a:lnTo>
                  <a:lnTo>
                    <a:pt x="6045" y="0"/>
                  </a:lnTo>
                  <a:lnTo>
                    <a:pt x="4825" y="939"/>
                  </a:lnTo>
                  <a:lnTo>
                    <a:pt x="3975" y="1587"/>
                  </a:lnTo>
                  <a:lnTo>
                    <a:pt x="2844" y="2362"/>
                  </a:lnTo>
                  <a:lnTo>
                    <a:pt x="1841" y="2755"/>
                  </a:lnTo>
                  <a:lnTo>
                    <a:pt x="2044" y="3492"/>
                  </a:lnTo>
                  <a:lnTo>
                    <a:pt x="2425" y="4190"/>
                  </a:lnTo>
                  <a:lnTo>
                    <a:pt x="1981" y="4902"/>
                  </a:lnTo>
                  <a:lnTo>
                    <a:pt x="1752" y="5283"/>
                  </a:lnTo>
                  <a:lnTo>
                    <a:pt x="660" y="5880"/>
                  </a:lnTo>
                  <a:lnTo>
                    <a:pt x="203" y="5918"/>
                  </a:lnTo>
                  <a:lnTo>
                    <a:pt x="0" y="7378"/>
                  </a:lnTo>
                  <a:lnTo>
                    <a:pt x="50" y="8915"/>
                  </a:lnTo>
                  <a:lnTo>
                    <a:pt x="723" y="10223"/>
                  </a:lnTo>
                  <a:lnTo>
                    <a:pt x="1181" y="11125"/>
                  </a:lnTo>
                  <a:lnTo>
                    <a:pt x="2158" y="12953"/>
                  </a:lnTo>
                  <a:lnTo>
                    <a:pt x="3365" y="12801"/>
                  </a:lnTo>
                  <a:lnTo>
                    <a:pt x="4254" y="12674"/>
                  </a:lnTo>
                  <a:lnTo>
                    <a:pt x="4597" y="12255"/>
                  </a:lnTo>
                  <a:lnTo>
                    <a:pt x="5562" y="12534"/>
                  </a:lnTo>
                  <a:lnTo>
                    <a:pt x="6400" y="12776"/>
                  </a:lnTo>
                  <a:lnTo>
                    <a:pt x="6743" y="13144"/>
                  </a:lnTo>
                  <a:lnTo>
                    <a:pt x="7607" y="12839"/>
                  </a:lnTo>
                  <a:lnTo>
                    <a:pt x="8318" y="12585"/>
                  </a:lnTo>
                  <a:lnTo>
                    <a:pt x="8940" y="12115"/>
                  </a:lnTo>
                  <a:lnTo>
                    <a:pt x="9664" y="11849"/>
                  </a:lnTo>
                  <a:lnTo>
                    <a:pt x="10337" y="11620"/>
                  </a:lnTo>
                  <a:lnTo>
                    <a:pt x="11302" y="11798"/>
                  </a:lnTo>
                  <a:lnTo>
                    <a:pt x="11899" y="11468"/>
                  </a:lnTo>
                  <a:lnTo>
                    <a:pt x="11722" y="11175"/>
                  </a:lnTo>
                  <a:lnTo>
                    <a:pt x="11468" y="10960"/>
                  </a:lnTo>
                  <a:lnTo>
                    <a:pt x="11163" y="10807"/>
                  </a:lnTo>
                  <a:lnTo>
                    <a:pt x="10960" y="8445"/>
                  </a:lnTo>
                  <a:close/>
                </a:path>
              </a:pathLst>
            </a:custGeom>
            <a:ln w="3175">
              <a:solidFill>
                <a:srgbClr val="7B634B"/>
              </a:solidFill>
            </a:ln>
          </p:spPr>
          <p:txBody>
            <a:bodyPr wrap="square" lIns="0" tIns="0" rIns="0" bIns="0" rtlCol="0"/>
            <a:lstStyle/>
            <a:p>
              <a:endParaRPr/>
            </a:p>
          </p:txBody>
        </p:sp>
        <p:sp>
          <p:nvSpPr>
            <p:cNvPr id="7357" name="object 785">
              <a:extLst>
                <a:ext uri="{FF2B5EF4-FFF2-40B4-BE49-F238E27FC236}">
                  <a16:creationId xmlns:a16="http://schemas.microsoft.com/office/drawing/2014/main" id="{E68DDC25-47FB-460D-8742-E4A724BEB2D2}"/>
                </a:ext>
              </a:extLst>
            </p:cNvPr>
            <p:cNvSpPr/>
            <p:nvPr/>
          </p:nvSpPr>
          <p:spPr>
            <a:xfrm>
              <a:off x="4394771" y="8351393"/>
              <a:ext cx="12516" cy="11798"/>
            </a:xfrm>
            <a:prstGeom prst="rect">
              <a:avLst/>
            </a:prstGeom>
            <a:blipFill>
              <a:blip r:embed="rId127" cstate="print"/>
              <a:stretch>
                <a:fillRect/>
              </a:stretch>
            </a:blipFill>
          </p:spPr>
          <p:txBody>
            <a:bodyPr wrap="square" lIns="0" tIns="0" rIns="0" bIns="0" rtlCol="0"/>
            <a:lstStyle/>
            <a:p>
              <a:endParaRPr/>
            </a:p>
          </p:txBody>
        </p:sp>
        <p:sp>
          <p:nvSpPr>
            <p:cNvPr id="7358" name="object 786">
              <a:extLst>
                <a:ext uri="{FF2B5EF4-FFF2-40B4-BE49-F238E27FC236}">
                  <a16:creationId xmlns:a16="http://schemas.microsoft.com/office/drawing/2014/main" id="{81C62DED-BAFE-4C6E-A9DC-899345934182}"/>
                </a:ext>
              </a:extLst>
            </p:cNvPr>
            <p:cNvSpPr/>
            <p:nvPr/>
          </p:nvSpPr>
          <p:spPr>
            <a:xfrm>
              <a:off x="4394770" y="8350853"/>
              <a:ext cx="12700" cy="13335"/>
            </a:xfrm>
            <a:custGeom>
              <a:avLst/>
              <a:gdLst/>
              <a:ahLst/>
              <a:cxnLst/>
              <a:rect l="l" t="t" r="r" b="b"/>
              <a:pathLst>
                <a:path w="12700" h="13334">
                  <a:moveTo>
                    <a:pt x="11175" y="2158"/>
                  </a:moveTo>
                  <a:lnTo>
                    <a:pt x="10845" y="2590"/>
                  </a:lnTo>
                  <a:lnTo>
                    <a:pt x="9042" y="2324"/>
                  </a:lnTo>
                  <a:lnTo>
                    <a:pt x="8356" y="2400"/>
                  </a:lnTo>
                  <a:lnTo>
                    <a:pt x="7772" y="2463"/>
                  </a:lnTo>
                  <a:lnTo>
                    <a:pt x="7658" y="2641"/>
                  </a:lnTo>
                  <a:lnTo>
                    <a:pt x="7137" y="2374"/>
                  </a:lnTo>
                  <a:lnTo>
                    <a:pt x="6591" y="2082"/>
                  </a:lnTo>
                  <a:lnTo>
                    <a:pt x="6235" y="1346"/>
                  </a:lnTo>
                  <a:lnTo>
                    <a:pt x="5791" y="965"/>
                  </a:lnTo>
                  <a:lnTo>
                    <a:pt x="4673" y="0"/>
                  </a:lnTo>
                  <a:lnTo>
                    <a:pt x="3632" y="863"/>
                  </a:lnTo>
                  <a:lnTo>
                    <a:pt x="2476" y="1612"/>
                  </a:lnTo>
                  <a:lnTo>
                    <a:pt x="1981" y="1943"/>
                  </a:lnTo>
                  <a:lnTo>
                    <a:pt x="1689" y="2400"/>
                  </a:lnTo>
                  <a:lnTo>
                    <a:pt x="1269" y="2755"/>
                  </a:lnTo>
                  <a:lnTo>
                    <a:pt x="850" y="3098"/>
                  </a:lnTo>
                  <a:lnTo>
                    <a:pt x="266" y="3301"/>
                  </a:lnTo>
                  <a:lnTo>
                    <a:pt x="0" y="3771"/>
                  </a:lnTo>
                  <a:lnTo>
                    <a:pt x="723" y="4711"/>
                  </a:lnTo>
                  <a:lnTo>
                    <a:pt x="812" y="5511"/>
                  </a:lnTo>
                  <a:lnTo>
                    <a:pt x="673" y="6502"/>
                  </a:lnTo>
                  <a:lnTo>
                    <a:pt x="533" y="7404"/>
                  </a:lnTo>
                  <a:lnTo>
                    <a:pt x="914" y="8191"/>
                  </a:lnTo>
                  <a:lnTo>
                    <a:pt x="876" y="9029"/>
                  </a:lnTo>
                  <a:lnTo>
                    <a:pt x="3238" y="9118"/>
                  </a:lnTo>
                  <a:lnTo>
                    <a:pt x="3479" y="10896"/>
                  </a:lnTo>
                  <a:lnTo>
                    <a:pt x="5308" y="11785"/>
                  </a:lnTo>
                  <a:lnTo>
                    <a:pt x="7226" y="12725"/>
                  </a:lnTo>
                  <a:lnTo>
                    <a:pt x="8432" y="10553"/>
                  </a:lnTo>
                  <a:lnTo>
                    <a:pt x="10439" y="10617"/>
                  </a:lnTo>
                  <a:lnTo>
                    <a:pt x="10604" y="9969"/>
                  </a:lnTo>
                  <a:lnTo>
                    <a:pt x="9359" y="9194"/>
                  </a:lnTo>
                  <a:lnTo>
                    <a:pt x="9512" y="8483"/>
                  </a:lnTo>
                  <a:lnTo>
                    <a:pt x="9651" y="7873"/>
                  </a:lnTo>
                  <a:lnTo>
                    <a:pt x="11391" y="7111"/>
                  </a:lnTo>
                  <a:lnTo>
                    <a:pt x="12077" y="7061"/>
                  </a:lnTo>
                  <a:lnTo>
                    <a:pt x="12522" y="6121"/>
                  </a:lnTo>
                  <a:lnTo>
                    <a:pt x="11175" y="2158"/>
                  </a:lnTo>
                  <a:close/>
                </a:path>
              </a:pathLst>
            </a:custGeom>
            <a:ln w="3175">
              <a:solidFill>
                <a:srgbClr val="7B634B"/>
              </a:solidFill>
            </a:ln>
          </p:spPr>
          <p:txBody>
            <a:bodyPr wrap="square" lIns="0" tIns="0" rIns="0" bIns="0" rtlCol="0"/>
            <a:lstStyle/>
            <a:p>
              <a:endParaRPr/>
            </a:p>
          </p:txBody>
        </p:sp>
        <p:sp>
          <p:nvSpPr>
            <p:cNvPr id="7359" name="object 787">
              <a:extLst>
                <a:ext uri="{FF2B5EF4-FFF2-40B4-BE49-F238E27FC236}">
                  <a16:creationId xmlns:a16="http://schemas.microsoft.com/office/drawing/2014/main" id="{79A8FF4D-3C3B-4968-9D28-306DD1191649}"/>
                </a:ext>
              </a:extLst>
            </p:cNvPr>
            <p:cNvSpPr/>
            <p:nvPr/>
          </p:nvSpPr>
          <p:spPr>
            <a:xfrm>
              <a:off x="4416505" y="8361108"/>
              <a:ext cx="9110" cy="14793"/>
            </a:xfrm>
            <a:prstGeom prst="rect">
              <a:avLst/>
            </a:prstGeom>
            <a:blipFill>
              <a:blip r:embed="rId134" cstate="print"/>
              <a:stretch>
                <a:fillRect/>
              </a:stretch>
            </a:blipFill>
          </p:spPr>
          <p:txBody>
            <a:bodyPr wrap="square" lIns="0" tIns="0" rIns="0" bIns="0" rtlCol="0"/>
            <a:lstStyle/>
            <a:p>
              <a:endParaRPr/>
            </a:p>
          </p:txBody>
        </p:sp>
        <p:sp>
          <p:nvSpPr>
            <p:cNvPr id="7360" name="object 788">
              <a:extLst>
                <a:ext uri="{FF2B5EF4-FFF2-40B4-BE49-F238E27FC236}">
                  <a16:creationId xmlns:a16="http://schemas.microsoft.com/office/drawing/2014/main" id="{CCA6815F-BAA3-4F29-BCBC-BFA1DD2D9968}"/>
                </a:ext>
              </a:extLst>
            </p:cNvPr>
            <p:cNvSpPr/>
            <p:nvPr/>
          </p:nvSpPr>
          <p:spPr>
            <a:xfrm>
              <a:off x="4416507" y="8361103"/>
              <a:ext cx="9525" cy="15240"/>
            </a:xfrm>
            <a:custGeom>
              <a:avLst/>
              <a:gdLst/>
              <a:ahLst/>
              <a:cxnLst/>
              <a:rect l="l" t="t" r="r" b="b"/>
              <a:pathLst>
                <a:path w="9525" h="15240">
                  <a:moveTo>
                    <a:pt x="6972" y="0"/>
                  </a:moveTo>
                  <a:lnTo>
                    <a:pt x="6502" y="749"/>
                  </a:lnTo>
                  <a:lnTo>
                    <a:pt x="5346" y="1333"/>
                  </a:lnTo>
                  <a:lnTo>
                    <a:pt x="4571" y="1778"/>
                  </a:lnTo>
                  <a:lnTo>
                    <a:pt x="4013" y="2108"/>
                  </a:lnTo>
                  <a:lnTo>
                    <a:pt x="2959" y="2438"/>
                  </a:lnTo>
                  <a:lnTo>
                    <a:pt x="2590" y="2921"/>
                  </a:lnTo>
                  <a:lnTo>
                    <a:pt x="3352" y="3149"/>
                  </a:lnTo>
                  <a:lnTo>
                    <a:pt x="4546" y="4089"/>
                  </a:lnTo>
                  <a:lnTo>
                    <a:pt x="4965" y="4699"/>
                  </a:lnTo>
                  <a:lnTo>
                    <a:pt x="4165" y="4775"/>
                  </a:lnTo>
                  <a:lnTo>
                    <a:pt x="3352" y="4889"/>
                  </a:lnTo>
                  <a:lnTo>
                    <a:pt x="2578" y="5130"/>
                  </a:lnTo>
                  <a:lnTo>
                    <a:pt x="2095" y="5283"/>
                  </a:lnTo>
                  <a:lnTo>
                    <a:pt x="812" y="5422"/>
                  </a:lnTo>
                  <a:lnTo>
                    <a:pt x="520" y="5867"/>
                  </a:lnTo>
                  <a:lnTo>
                    <a:pt x="190" y="6362"/>
                  </a:lnTo>
                  <a:lnTo>
                    <a:pt x="977" y="7861"/>
                  </a:lnTo>
                  <a:lnTo>
                    <a:pt x="990" y="8483"/>
                  </a:lnTo>
                  <a:lnTo>
                    <a:pt x="990" y="9334"/>
                  </a:lnTo>
                  <a:lnTo>
                    <a:pt x="444" y="8978"/>
                  </a:lnTo>
                  <a:lnTo>
                    <a:pt x="203" y="9512"/>
                  </a:lnTo>
                  <a:lnTo>
                    <a:pt x="0" y="9994"/>
                  </a:lnTo>
                  <a:lnTo>
                    <a:pt x="660" y="10388"/>
                  </a:lnTo>
                  <a:lnTo>
                    <a:pt x="825" y="10858"/>
                  </a:lnTo>
                  <a:lnTo>
                    <a:pt x="1130" y="11709"/>
                  </a:lnTo>
                  <a:lnTo>
                    <a:pt x="1460" y="13055"/>
                  </a:lnTo>
                  <a:lnTo>
                    <a:pt x="1409" y="13995"/>
                  </a:lnTo>
                  <a:lnTo>
                    <a:pt x="1892" y="13843"/>
                  </a:lnTo>
                  <a:lnTo>
                    <a:pt x="2857" y="13322"/>
                  </a:lnTo>
                  <a:lnTo>
                    <a:pt x="3327" y="13462"/>
                  </a:lnTo>
                  <a:lnTo>
                    <a:pt x="4025" y="13652"/>
                  </a:lnTo>
                  <a:lnTo>
                    <a:pt x="4305" y="14630"/>
                  </a:lnTo>
                  <a:lnTo>
                    <a:pt x="5143" y="14795"/>
                  </a:lnTo>
                  <a:lnTo>
                    <a:pt x="5372" y="13309"/>
                  </a:lnTo>
                  <a:lnTo>
                    <a:pt x="4762" y="11442"/>
                  </a:lnTo>
                  <a:lnTo>
                    <a:pt x="5714" y="10210"/>
                  </a:lnTo>
                  <a:lnTo>
                    <a:pt x="6578" y="9105"/>
                  </a:lnTo>
                  <a:lnTo>
                    <a:pt x="8127" y="8623"/>
                  </a:lnTo>
                  <a:lnTo>
                    <a:pt x="9105" y="7670"/>
                  </a:lnTo>
                  <a:lnTo>
                    <a:pt x="8470" y="6883"/>
                  </a:lnTo>
                  <a:lnTo>
                    <a:pt x="7302" y="6235"/>
                  </a:lnTo>
                  <a:lnTo>
                    <a:pt x="7162" y="5130"/>
                  </a:lnTo>
                  <a:lnTo>
                    <a:pt x="7061" y="4330"/>
                  </a:lnTo>
                  <a:lnTo>
                    <a:pt x="7365" y="3416"/>
                  </a:lnTo>
                  <a:lnTo>
                    <a:pt x="7378" y="2565"/>
                  </a:lnTo>
                  <a:lnTo>
                    <a:pt x="6972" y="0"/>
                  </a:lnTo>
                  <a:close/>
                </a:path>
              </a:pathLst>
            </a:custGeom>
            <a:ln w="3175">
              <a:solidFill>
                <a:srgbClr val="7B634B"/>
              </a:solidFill>
            </a:ln>
          </p:spPr>
          <p:txBody>
            <a:bodyPr wrap="square" lIns="0" tIns="0" rIns="0" bIns="0" rtlCol="0"/>
            <a:lstStyle/>
            <a:p>
              <a:endParaRPr/>
            </a:p>
          </p:txBody>
        </p:sp>
        <p:sp>
          <p:nvSpPr>
            <p:cNvPr id="7361" name="object 789">
              <a:extLst>
                <a:ext uri="{FF2B5EF4-FFF2-40B4-BE49-F238E27FC236}">
                  <a16:creationId xmlns:a16="http://schemas.microsoft.com/office/drawing/2014/main" id="{90B9B6F7-C468-43A4-A7DB-C1F7B9DF3FEE}"/>
                </a:ext>
              </a:extLst>
            </p:cNvPr>
            <p:cNvSpPr/>
            <p:nvPr/>
          </p:nvSpPr>
          <p:spPr>
            <a:xfrm>
              <a:off x="4387132" y="8371395"/>
              <a:ext cx="12159" cy="13395"/>
            </a:xfrm>
            <a:prstGeom prst="rect">
              <a:avLst/>
            </a:prstGeom>
            <a:blipFill>
              <a:blip r:embed="rId16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362" name="object 790">
              <a:extLst>
                <a:ext uri="{FF2B5EF4-FFF2-40B4-BE49-F238E27FC236}">
                  <a16:creationId xmlns:a16="http://schemas.microsoft.com/office/drawing/2014/main" id="{AC4A3867-1060-4D4F-9E4B-91F3CC10EE07}"/>
                </a:ext>
              </a:extLst>
            </p:cNvPr>
            <p:cNvSpPr/>
            <p:nvPr/>
          </p:nvSpPr>
          <p:spPr>
            <a:xfrm>
              <a:off x="4387126" y="8371391"/>
              <a:ext cx="12700" cy="13970"/>
            </a:xfrm>
            <a:custGeom>
              <a:avLst/>
              <a:gdLst/>
              <a:ahLst/>
              <a:cxnLst/>
              <a:rect l="l" t="t" r="r" b="b"/>
              <a:pathLst>
                <a:path w="12700" h="13970">
                  <a:moveTo>
                    <a:pt x="11366" y="7277"/>
                  </a:moveTo>
                  <a:lnTo>
                    <a:pt x="11201" y="7416"/>
                  </a:lnTo>
                  <a:lnTo>
                    <a:pt x="11023" y="6134"/>
                  </a:lnTo>
                  <a:lnTo>
                    <a:pt x="11569" y="4940"/>
                  </a:lnTo>
                  <a:lnTo>
                    <a:pt x="11950" y="3771"/>
                  </a:lnTo>
                  <a:lnTo>
                    <a:pt x="10502" y="3149"/>
                  </a:lnTo>
                  <a:lnTo>
                    <a:pt x="9334" y="2654"/>
                  </a:lnTo>
                  <a:lnTo>
                    <a:pt x="8166" y="1587"/>
                  </a:lnTo>
                  <a:lnTo>
                    <a:pt x="7594" y="1079"/>
                  </a:lnTo>
                  <a:lnTo>
                    <a:pt x="6870" y="368"/>
                  </a:lnTo>
                  <a:lnTo>
                    <a:pt x="6222" y="0"/>
                  </a:lnTo>
                  <a:lnTo>
                    <a:pt x="5549" y="1612"/>
                  </a:lnTo>
                  <a:lnTo>
                    <a:pt x="1638" y="1231"/>
                  </a:lnTo>
                  <a:lnTo>
                    <a:pt x="1562" y="3124"/>
                  </a:lnTo>
                  <a:lnTo>
                    <a:pt x="1536" y="3644"/>
                  </a:lnTo>
                  <a:lnTo>
                    <a:pt x="1828" y="4152"/>
                  </a:lnTo>
                  <a:lnTo>
                    <a:pt x="1777" y="4711"/>
                  </a:lnTo>
                  <a:lnTo>
                    <a:pt x="1689" y="5537"/>
                  </a:lnTo>
                  <a:lnTo>
                    <a:pt x="1549" y="5321"/>
                  </a:lnTo>
                  <a:lnTo>
                    <a:pt x="965" y="5740"/>
                  </a:lnTo>
                  <a:lnTo>
                    <a:pt x="0" y="6438"/>
                  </a:lnTo>
                  <a:lnTo>
                    <a:pt x="203" y="7035"/>
                  </a:lnTo>
                  <a:lnTo>
                    <a:pt x="533" y="8064"/>
                  </a:lnTo>
                  <a:lnTo>
                    <a:pt x="863" y="9118"/>
                  </a:lnTo>
                  <a:lnTo>
                    <a:pt x="749" y="9880"/>
                  </a:lnTo>
                  <a:lnTo>
                    <a:pt x="1777" y="10439"/>
                  </a:lnTo>
                  <a:lnTo>
                    <a:pt x="2755" y="10972"/>
                  </a:lnTo>
                  <a:lnTo>
                    <a:pt x="3822" y="11595"/>
                  </a:lnTo>
                  <a:lnTo>
                    <a:pt x="4571" y="12395"/>
                  </a:lnTo>
                  <a:lnTo>
                    <a:pt x="5168" y="13017"/>
                  </a:lnTo>
                  <a:lnTo>
                    <a:pt x="5016" y="13398"/>
                  </a:lnTo>
                  <a:lnTo>
                    <a:pt x="5956" y="12966"/>
                  </a:lnTo>
                  <a:lnTo>
                    <a:pt x="6349" y="12801"/>
                  </a:lnTo>
                  <a:lnTo>
                    <a:pt x="6654" y="12522"/>
                  </a:lnTo>
                  <a:lnTo>
                    <a:pt x="7061" y="12357"/>
                  </a:lnTo>
                  <a:lnTo>
                    <a:pt x="7619" y="12128"/>
                  </a:lnTo>
                  <a:lnTo>
                    <a:pt x="8178" y="12128"/>
                  </a:lnTo>
                  <a:lnTo>
                    <a:pt x="8724" y="11976"/>
                  </a:lnTo>
                  <a:lnTo>
                    <a:pt x="9194" y="11836"/>
                  </a:lnTo>
                  <a:lnTo>
                    <a:pt x="12166" y="11290"/>
                  </a:lnTo>
                  <a:lnTo>
                    <a:pt x="10972" y="10439"/>
                  </a:lnTo>
                  <a:lnTo>
                    <a:pt x="11366" y="7277"/>
                  </a:lnTo>
                  <a:close/>
                </a:path>
              </a:pathLst>
            </a:custGeom>
            <a:ln w="3175">
              <a:solidFill>
                <a:srgbClr val="7B634B"/>
              </a:solidFill>
            </a:ln>
          </p:spPr>
          <p:txBody>
            <a:bodyPr wrap="square" lIns="0" tIns="0" rIns="0" bIns="0" rtlCol="0"/>
            <a:lstStyle/>
            <a:p>
              <a:endParaRPr/>
            </a:p>
          </p:txBody>
        </p:sp>
        <p:sp>
          <p:nvSpPr>
            <p:cNvPr id="7363" name="object 791">
              <a:extLst>
                <a:ext uri="{FF2B5EF4-FFF2-40B4-BE49-F238E27FC236}">
                  <a16:creationId xmlns:a16="http://schemas.microsoft.com/office/drawing/2014/main" id="{0F95288F-40FD-4E9D-95BC-58898DB762E6}"/>
                </a:ext>
              </a:extLst>
            </p:cNvPr>
            <p:cNvSpPr/>
            <p:nvPr/>
          </p:nvSpPr>
          <p:spPr>
            <a:xfrm>
              <a:off x="4378147" y="8371182"/>
              <a:ext cx="10206" cy="13609"/>
            </a:xfrm>
            <a:prstGeom prst="rect">
              <a:avLst/>
            </a:prstGeom>
            <a:blipFill>
              <a:blip r:embed="rId13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364" name="object 792">
              <a:extLst>
                <a:ext uri="{FF2B5EF4-FFF2-40B4-BE49-F238E27FC236}">
                  <a16:creationId xmlns:a16="http://schemas.microsoft.com/office/drawing/2014/main" id="{3F3A5DB3-B24A-4C47-A9B7-E2ECFAB8B154}"/>
                </a:ext>
              </a:extLst>
            </p:cNvPr>
            <p:cNvSpPr/>
            <p:nvPr/>
          </p:nvSpPr>
          <p:spPr>
            <a:xfrm>
              <a:off x="4378147" y="8371175"/>
              <a:ext cx="10795" cy="13970"/>
            </a:xfrm>
            <a:custGeom>
              <a:avLst/>
              <a:gdLst/>
              <a:ahLst/>
              <a:cxnLst/>
              <a:rect l="l" t="t" r="r" b="b"/>
              <a:pathLst>
                <a:path w="10795" h="13970">
                  <a:moveTo>
                    <a:pt x="8153" y="13614"/>
                  </a:moveTo>
                  <a:lnTo>
                    <a:pt x="8940" y="13208"/>
                  </a:lnTo>
                  <a:lnTo>
                    <a:pt x="10299" y="10972"/>
                  </a:lnTo>
                  <a:lnTo>
                    <a:pt x="10109" y="10096"/>
                  </a:lnTo>
                  <a:lnTo>
                    <a:pt x="10045" y="9791"/>
                  </a:lnTo>
                  <a:lnTo>
                    <a:pt x="9448" y="9296"/>
                  </a:lnTo>
                  <a:lnTo>
                    <a:pt x="9296" y="8928"/>
                  </a:lnTo>
                  <a:lnTo>
                    <a:pt x="9143" y="8496"/>
                  </a:lnTo>
                  <a:lnTo>
                    <a:pt x="8902" y="7823"/>
                  </a:lnTo>
                  <a:lnTo>
                    <a:pt x="8928" y="7327"/>
                  </a:lnTo>
                  <a:lnTo>
                    <a:pt x="6527" y="7188"/>
                  </a:lnTo>
                  <a:lnTo>
                    <a:pt x="7543" y="4762"/>
                  </a:lnTo>
                  <a:lnTo>
                    <a:pt x="7556" y="3111"/>
                  </a:lnTo>
                  <a:lnTo>
                    <a:pt x="7569" y="1917"/>
                  </a:lnTo>
                  <a:lnTo>
                    <a:pt x="6540" y="1866"/>
                  </a:lnTo>
                  <a:lnTo>
                    <a:pt x="5587" y="1371"/>
                  </a:lnTo>
                  <a:lnTo>
                    <a:pt x="4749" y="939"/>
                  </a:lnTo>
                  <a:lnTo>
                    <a:pt x="3848" y="241"/>
                  </a:lnTo>
                  <a:lnTo>
                    <a:pt x="2971" y="0"/>
                  </a:lnTo>
                  <a:lnTo>
                    <a:pt x="3009" y="1193"/>
                  </a:lnTo>
                  <a:lnTo>
                    <a:pt x="4076" y="2247"/>
                  </a:lnTo>
                  <a:lnTo>
                    <a:pt x="2603" y="2768"/>
                  </a:lnTo>
                  <a:lnTo>
                    <a:pt x="1879" y="3022"/>
                  </a:lnTo>
                  <a:lnTo>
                    <a:pt x="533" y="3149"/>
                  </a:lnTo>
                  <a:lnTo>
                    <a:pt x="0" y="3746"/>
                  </a:lnTo>
                  <a:lnTo>
                    <a:pt x="812" y="4762"/>
                  </a:lnTo>
                  <a:lnTo>
                    <a:pt x="3162" y="4749"/>
                  </a:lnTo>
                  <a:lnTo>
                    <a:pt x="3721" y="6159"/>
                  </a:lnTo>
                  <a:lnTo>
                    <a:pt x="4013" y="6908"/>
                  </a:lnTo>
                  <a:lnTo>
                    <a:pt x="3276" y="7480"/>
                  </a:lnTo>
                  <a:lnTo>
                    <a:pt x="2984" y="8089"/>
                  </a:lnTo>
                  <a:lnTo>
                    <a:pt x="2755" y="8597"/>
                  </a:lnTo>
                  <a:lnTo>
                    <a:pt x="2666" y="9309"/>
                  </a:lnTo>
                  <a:lnTo>
                    <a:pt x="2755" y="9867"/>
                  </a:lnTo>
                  <a:lnTo>
                    <a:pt x="2908" y="10756"/>
                  </a:lnTo>
                  <a:lnTo>
                    <a:pt x="2920" y="10426"/>
                  </a:lnTo>
                  <a:lnTo>
                    <a:pt x="3759" y="10642"/>
                  </a:lnTo>
                  <a:lnTo>
                    <a:pt x="7391" y="12674"/>
                  </a:lnTo>
                  <a:lnTo>
                    <a:pt x="7124" y="13550"/>
                  </a:lnTo>
                  <a:lnTo>
                    <a:pt x="6959" y="13411"/>
                  </a:lnTo>
                  <a:lnTo>
                    <a:pt x="8153" y="13614"/>
                  </a:lnTo>
                  <a:close/>
                </a:path>
              </a:pathLst>
            </a:custGeom>
            <a:ln w="3175">
              <a:solidFill>
                <a:srgbClr val="7B634B"/>
              </a:solidFill>
            </a:ln>
          </p:spPr>
          <p:txBody>
            <a:bodyPr wrap="square" lIns="0" tIns="0" rIns="0" bIns="0" rtlCol="0"/>
            <a:lstStyle/>
            <a:p>
              <a:endParaRPr/>
            </a:p>
          </p:txBody>
        </p:sp>
        <p:sp>
          <p:nvSpPr>
            <p:cNvPr id="7365" name="object 793">
              <a:extLst>
                <a:ext uri="{FF2B5EF4-FFF2-40B4-BE49-F238E27FC236}">
                  <a16:creationId xmlns:a16="http://schemas.microsoft.com/office/drawing/2014/main" id="{4590C42C-9ABB-4A81-BE4A-46A43040CDFB}"/>
                </a:ext>
              </a:extLst>
            </p:cNvPr>
            <p:cNvSpPr/>
            <p:nvPr/>
          </p:nvSpPr>
          <p:spPr>
            <a:xfrm>
              <a:off x="4386427" y="8349221"/>
              <a:ext cx="7842" cy="13982"/>
            </a:xfrm>
            <a:prstGeom prst="rect">
              <a:avLst/>
            </a:prstGeom>
            <a:blipFill>
              <a:blip r:embed="rId134" cstate="print"/>
              <a:stretch>
                <a:fillRect/>
              </a:stretch>
            </a:blipFill>
          </p:spPr>
          <p:txBody>
            <a:bodyPr wrap="square" lIns="0" tIns="0" rIns="0" bIns="0" rtlCol="0"/>
            <a:lstStyle/>
            <a:p>
              <a:endParaRPr/>
            </a:p>
          </p:txBody>
        </p:sp>
        <p:sp>
          <p:nvSpPr>
            <p:cNvPr id="7366" name="object 794">
              <a:extLst>
                <a:ext uri="{FF2B5EF4-FFF2-40B4-BE49-F238E27FC236}">
                  <a16:creationId xmlns:a16="http://schemas.microsoft.com/office/drawing/2014/main" id="{EF7551EF-96E8-4B5E-8487-E66D913CB510}"/>
                </a:ext>
              </a:extLst>
            </p:cNvPr>
            <p:cNvSpPr/>
            <p:nvPr/>
          </p:nvSpPr>
          <p:spPr>
            <a:xfrm>
              <a:off x="4386413" y="8349213"/>
              <a:ext cx="8255" cy="14604"/>
            </a:xfrm>
            <a:custGeom>
              <a:avLst/>
              <a:gdLst/>
              <a:ahLst/>
              <a:cxnLst/>
              <a:rect l="l" t="t" r="r" b="b"/>
              <a:pathLst>
                <a:path w="8254" h="14604">
                  <a:moveTo>
                    <a:pt x="6134" y="4914"/>
                  </a:moveTo>
                  <a:lnTo>
                    <a:pt x="6426" y="4571"/>
                  </a:lnTo>
                  <a:lnTo>
                    <a:pt x="6934" y="4267"/>
                  </a:lnTo>
                  <a:lnTo>
                    <a:pt x="7315" y="3924"/>
                  </a:lnTo>
                  <a:lnTo>
                    <a:pt x="7937" y="3352"/>
                  </a:lnTo>
                  <a:lnTo>
                    <a:pt x="8013" y="3517"/>
                  </a:lnTo>
                  <a:lnTo>
                    <a:pt x="7416" y="2844"/>
                  </a:lnTo>
                  <a:lnTo>
                    <a:pt x="6972" y="2349"/>
                  </a:lnTo>
                  <a:lnTo>
                    <a:pt x="6413" y="1943"/>
                  </a:lnTo>
                  <a:lnTo>
                    <a:pt x="5969" y="1460"/>
                  </a:lnTo>
                  <a:lnTo>
                    <a:pt x="5537" y="1028"/>
                  </a:lnTo>
                  <a:lnTo>
                    <a:pt x="5334" y="406"/>
                  </a:lnTo>
                  <a:lnTo>
                    <a:pt x="4978" y="0"/>
                  </a:lnTo>
                  <a:lnTo>
                    <a:pt x="4699" y="825"/>
                  </a:lnTo>
                  <a:lnTo>
                    <a:pt x="4876" y="1562"/>
                  </a:lnTo>
                  <a:lnTo>
                    <a:pt x="4851" y="2374"/>
                  </a:lnTo>
                  <a:lnTo>
                    <a:pt x="4838" y="2997"/>
                  </a:lnTo>
                  <a:lnTo>
                    <a:pt x="4622" y="3517"/>
                  </a:lnTo>
                  <a:lnTo>
                    <a:pt x="4800" y="4127"/>
                  </a:lnTo>
                  <a:lnTo>
                    <a:pt x="4025" y="4381"/>
                  </a:lnTo>
                  <a:lnTo>
                    <a:pt x="3289" y="4559"/>
                  </a:lnTo>
                  <a:lnTo>
                    <a:pt x="2514" y="4876"/>
                  </a:lnTo>
                  <a:lnTo>
                    <a:pt x="1803" y="5156"/>
                  </a:lnTo>
                  <a:lnTo>
                    <a:pt x="482" y="5333"/>
                  </a:lnTo>
                  <a:lnTo>
                    <a:pt x="38" y="5905"/>
                  </a:lnTo>
                  <a:lnTo>
                    <a:pt x="508" y="6616"/>
                  </a:lnTo>
                  <a:lnTo>
                    <a:pt x="1003" y="7416"/>
                  </a:lnTo>
                  <a:lnTo>
                    <a:pt x="1536" y="8089"/>
                  </a:lnTo>
                  <a:lnTo>
                    <a:pt x="2209" y="8902"/>
                  </a:lnTo>
                  <a:lnTo>
                    <a:pt x="3187" y="9309"/>
                  </a:lnTo>
                  <a:lnTo>
                    <a:pt x="2032" y="10185"/>
                  </a:lnTo>
                  <a:lnTo>
                    <a:pt x="1524" y="10566"/>
                  </a:lnTo>
                  <a:lnTo>
                    <a:pt x="0" y="11531"/>
                  </a:lnTo>
                  <a:lnTo>
                    <a:pt x="304" y="12204"/>
                  </a:lnTo>
                  <a:lnTo>
                    <a:pt x="584" y="12865"/>
                  </a:lnTo>
                  <a:lnTo>
                    <a:pt x="2095" y="12725"/>
                  </a:lnTo>
                  <a:lnTo>
                    <a:pt x="2667" y="12877"/>
                  </a:lnTo>
                  <a:lnTo>
                    <a:pt x="2705" y="13246"/>
                  </a:lnTo>
                  <a:lnTo>
                    <a:pt x="2641" y="13665"/>
                  </a:lnTo>
                  <a:lnTo>
                    <a:pt x="2425" y="13995"/>
                  </a:lnTo>
                  <a:lnTo>
                    <a:pt x="3746" y="13855"/>
                  </a:lnTo>
                  <a:lnTo>
                    <a:pt x="4051" y="11734"/>
                  </a:lnTo>
                  <a:lnTo>
                    <a:pt x="4559" y="10871"/>
                  </a:lnTo>
                  <a:lnTo>
                    <a:pt x="5245" y="9690"/>
                  </a:lnTo>
                  <a:lnTo>
                    <a:pt x="6667" y="10350"/>
                  </a:lnTo>
                  <a:lnTo>
                    <a:pt x="7340" y="9499"/>
                  </a:lnTo>
                  <a:lnTo>
                    <a:pt x="6896" y="9245"/>
                  </a:lnTo>
                  <a:lnTo>
                    <a:pt x="6565" y="8216"/>
                  </a:lnTo>
                  <a:lnTo>
                    <a:pt x="6375" y="7734"/>
                  </a:lnTo>
                  <a:lnTo>
                    <a:pt x="6134" y="4914"/>
                  </a:lnTo>
                  <a:close/>
                </a:path>
              </a:pathLst>
            </a:custGeom>
            <a:ln w="3175">
              <a:solidFill>
                <a:srgbClr val="7B634B"/>
              </a:solidFill>
            </a:ln>
          </p:spPr>
          <p:txBody>
            <a:bodyPr wrap="square" lIns="0" tIns="0" rIns="0" bIns="0" rtlCol="0"/>
            <a:lstStyle/>
            <a:p>
              <a:endParaRPr/>
            </a:p>
          </p:txBody>
        </p:sp>
        <p:sp>
          <p:nvSpPr>
            <p:cNvPr id="7367" name="object 795">
              <a:extLst>
                <a:ext uri="{FF2B5EF4-FFF2-40B4-BE49-F238E27FC236}">
                  <a16:creationId xmlns:a16="http://schemas.microsoft.com/office/drawing/2014/main" id="{0AFA58E6-E754-4E60-90F9-272098806FA0}"/>
                </a:ext>
              </a:extLst>
            </p:cNvPr>
            <p:cNvSpPr/>
            <p:nvPr/>
          </p:nvSpPr>
          <p:spPr>
            <a:xfrm>
              <a:off x="4405772" y="8355596"/>
              <a:ext cx="10160" cy="8890"/>
            </a:xfrm>
            <a:custGeom>
              <a:avLst/>
              <a:gdLst/>
              <a:ahLst/>
              <a:cxnLst/>
              <a:rect l="l" t="t" r="r" b="b"/>
              <a:pathLst>
                <a:path w="10160" h="8890">
                  <a:moveTo>
                    <a:pt x="5918" y="2349"/>
                  </a:moveTo>
                  <a:lnTo>
                    <a:pt x="6477" y="2349"/>
                  </a:lnTo>
                  <a:lnTo>
                    <a:pt x="7162" y="2235"/>
                  </a:lnTo>
                  <a:lnTo>
                    <a:pt x="7683" y="2489"/>
                  </a:lnTo>
                  <a:lnTo>
                    <a:pt x="8686" y="2984"/>
                  </a:lnTo>
                  <a:lnTo>
                    <a:pt x="7886" y="3378"/>
                  </a:lnTo>
                  <a:lnTo>
                    <a:pt x="8140" y="4140"/>
                  </a:lnTo>
                  <a:lnTo>
                    <a:pt x="8255" y="4495"/>
                  </a:lnTo>
                  <a:lnTo>
                    <a:pt x="8966" y="4737"/>
                  </a:lnTo>
                  <a:lnTo>
                    <a:pt x="9169" y="5105"/>
                  </a:lnTo>
                  <a:lnTo>
                    <a:pt x="9461" y="5651"/>
                  </a:lnTo>
                  <a:lnTo>
                    <a:pt x="9410" y="6273"/>
                  </a:lnTo>
                  <a:lnTo>
                    <a:pt x="9702" y="6845"/>
                  </a:lnTo>
                  <a:lnTo>
                    <a:pt x="9283" y="7150"/>
                  </a:lnTo>
                  <a:lnTo>
                    <a:pt x="8953" y="6997"/>
                  </a:lnTo>
                  <a:lnTo>
                    <a:pt x="8509" y="7086"/>
                  </a:lnTo>
                  <a:lnTo>
                    <a:pt x="8280" y="7124"/>
                  </a:lnTo>
                  <a:lnTo>
                    <a:pt x="8102" y="7073"/>
                  </a:lnTo>
                  <a:lnTo>
                    <a:pt x="7899" y="7226"/>
                  </a:lnTo>
                  <a:lnTo>
                    <a:pt x="7594" y="7442"/>
                  </a:lnTo>
                  <a:lnTo>
                    <a:pt x="7899" y="7683"/>
                  </a:lnTo>
                  <a:lnTo>
                    <a:pt x="7683" y="7886"/>
                  </a:lnTo>
                  <a:lnTo>
                    <a:pt x="6997" y="8496"/>
                  </a:lnTo>
                  <a:lnTo>
                    <a:pt x="6235" y="8661"/>
                  </a:lnTo>
                  <a:lnTo>
                    <a:pt x="5321" y="8661"/>
                  </a:lnTo>
                  <a:lnTo>
                    <a:pt x="4432" y="8674"/>
                  </a:lnTo>
                  <a:lnTo>
                    <a:pt x="3492" y="8762"/>
                  </a:lnTo>
                  <a:lnTo>
                    <a:pt x="2755" y="8267"/>
                  </a:lnTo>
                  <a:lnTo>
                    <a:pt x="2463" y="8077"/>
                  </a:lnTo>
                  <a:lnTo>
                    <a:pt x="1879" y="7734"/>
                  </a:lnTo>
                  <a:lnTo>
                    <a:pt x="1663" y="7505"/>
                  </a:lnTo>
                  <a:lnTo>
                    <a:pt x="1295" y="7048"/>
                  </a:lnTo>
                  <a:lnTo>
                    <a:pt x="1333" y="6565"/>
                  </a:lnTo>
                  <a:lnTo>
                    <a:pt x="927" y="6146"/>
                  </a:lnTo>
                  <a:lnTo>
                    <a:pt x="660" y="5854"/>
                  </a:lnTo>
                  <a:lnTo>
                    <a:pt x="279" y="5918"/>
                  </a:lnTo>
                  <a:lnTo>
                    <a:pt x="101" y="5511"/>
                  </a:lnTo>
                  <a:lnTo>
                    <a:pt x="0" y="5257"/>
                  </a:lnTo>
                  <a:lnTo>
                    <a:pt x="63" y="4419"/>
                  </a:lnTo>
                  <a:lnTo>
                    <a:pt x="114" y="4127"/>
                  </a:lnTo>
                  <a:lnTo>
                    <a:pt x="279" y="3162"/>
                  </a:lnTo>
                  <a:lnTo>
                    <a:pt x="990" y="3479"/>
                  </a:lnTo>
                  <a:lnTo>
                    <a:pt x="1371" y="2590"/>
                  </a:lnTo>
                  <a:lnTo>
                    <a:pt x="1765" y="1638"/>
                  </a:lnTo>
                  <a:lnTo>
                    <a:pt x="1308" y="1219"/>
                  </a:lnTo>
                  <a:lnTo>
                    <a:pt x="2362" y="622"/>
                  </a:lnTo>
                  <a:lnTo>
                    <a:pt x="3124" y="190"/>
                  </a:lnTo>
                  <a:lnTo>
                    <a:pt x="3733" y="0"/>
                  </a:lnTo>
                  <a:lnTo>
                    <a:pt x="4368" y="736"/>
                  </a:lnTo>
                  <a:lnTo>
                    <a:pt x="4635" y="622"/>
                  </a:lnTo>
                  <a:lnTo>
                    <a:pt x="4914" y="711"/>
                  </a:lnTo>
                  <a:lnTo>
                    <a:pt x="5143" y="927"/>
                  </a:lnTo>
                  <a:lnTo>
                    <a:pt x="5321" y="1155"/>
                  </a:lnTo>
                  <a:lnTo>
                    <a:pt x="5918" y="2349"/>
                  </a:lnTo>
                  <a:close/>
                </a:path>
              </a:pathLst>
            </a:custGeom>
            <a:ln w="3175">
              <a:solidFill>
                <a:srgbClr val="7B634B"/>
              </a:solidFill>
            </a:ln>
          </p:spPr>
          <p:txBody>
            <a:bodyPr wrap="square" lIns="0" tIns="0" rIns="0" bIns="0" rtlCol="0"/>
            <a:lstStyle/>
            <a:p>
              <a:endParaRPr/>
            </a:p>
          </p:txBody>
        </p:sp>
        <p:sp>
          <p:nvSpPr>
            <p:cNvPr id="7368" name="object 796">
              <a:extLst>
                <a:ext uri="{FF2B5EF4-FFF2-40B4-BE49-F238E27FC236}">
                  <a16:creationId xmlns:a16="http://schemas.microsoft.com/office/drawing/2014/main" id="{56AFCF31-E12F-4635-BACA-73508CD1B9C3}"/>
                </a:ext>
              </a:extLst>
            </p:cNvPr>
            <p:cNvSpPr/>
            <p:nvPr/>
          </p:nvSpPr>
          <p:spPr>
            <a:xfrm>
              <a:off x="4397426" y="8353229"/>
              <a:ext cx="8890" cy="6985"/>
            </a:xfrm>
            <a:custGeom>
              <a:avLst/>
              <a:gdLst/>
              <a:ahLst/>
              <a:cxnLst/>
              <a:rect l="l" t="t" r="r" b="b"/>
              <a:pathLst>
                <a:path w="8889" h="6984">
                  <a:moveTo>
                    <a:pt x="5867" y="1358"/>
                  </a:moveTo>
                  <a:lnTo>
                    <a:pt x="6603" y="1841"/>
                  </a:lnTo>
                  <a:lnTo>
                    <a:pt x="7492" y="1574"/>
                  </a:lnTo>
                  <a:lnTo>
                    <a:pt x="8064" y="2387"/>
                  </a:lnTo>
                  <a:lnTo>
                    <a:pt x="8839" y="3479"/>
                  </a:lnTo>
                  <a:lnTo>
                    <a:pt x="7924" y="3784"/>
                  </a:lnTo>
                  <a:lnTo>
                    <a:pt x="7264" y="4559"/>
                  </a:lnTo>
                  <a:lnTo>
                    <a:pt x="7048" y="4813"/>
                  </a:lnTo>
                  <a:lnTo>
                    <a:pt x="6896" y="5346"/>
                  </a:lnTo>
                  <a:lnTo>
                    <a:pt x="6680" y="5524"/>
                  </a:lnTo>
                  <a:lnTo>
                    <a:pt x="6311" y="5816"/>
                  </a:lnTo>
                  <a:lnTo>
                    <a:pt x="5702" y="5765"/>
                  </a:lnTo>
                  <a:lnTo>
                    <a:pt x="5270" y="5892"/>
                  </a:lnTo>
                  <a:lnTo>
                    <a:pt x="4317" y="6159"/>
                  </a:lnTo>
                  <a:lnTo>
                    <a:pt x="3695" y="6553"/>
                  </a:lnTo>
                  <a:lnTo>
                    <a:pt x="2717" y="6451"/>
                  </a:lnTo>
                  <a:lnTo>
                    <a:pt x="1777" y="6349"/>
                  </a:lnTo>
                  <a:lnTo>
                    <a:pt x="1384" y="5943"/>
                  </a:lnTo>
                  <a:lnTo>
                    <a:pt x="723" y="5257"/>
                  </a:lnTo>
                  <a:lnTo>
                    <a:pt x="266" y="4787"/>
                  </a:lnTo>
                  <a:lnTo>
                    <a:pt x="126" y="4800"/>
                  </a:lnTo>
                  <a:lnTo>
                    <a:pt x="63" y="4114"/>
                  </a:lnTo>
                  <a:lnTo>
                    <a:pt x="0" y="3441"/>
                  </a:lnTo>
                  <a:lnTo>
                    <a:pt x="266" y="3454"/>
                  </a:lnTo>
                  <a:lnTo>
                    <a:pt x="520" y="2946"/>
                  </a:lnTo>
                  <a:lnTo>
                    <a:pt x="761" y="2476"/>
                  </a:lnTo>
                  <a:lnTo>
                    <a:pt x="698" y="2197"/>
                  </a:lnTo>
                  <a:lnTo>
                    <a:pt x="863" y="1752"/>
                  </a:lnTo>
                  <a:lnTo>
                    <a:pt x="1104" y="1092"/>
                  </a:lnTo>
                  <a:lnTo>
                    <a:pt x="1269" y="1384"/>
                  </a:lnTo>
                  <a:lnTo>
                    <a:pt x="1866" y="1168"/>
                  </a:lnTo>
                  <a:lnTo>
                    <a:pt x="2400" y="977"/>
                  </a:lnTo>
                  <a:lnTo>
                    <a:pt x="2374" y="647"/>
                  </a:lnTo>
                  <a:lnTo>
                    <a:pt x="2717" y="419"/>
                  </a:lnTo>
                  <a:lnTo>
                    <a:pt x="3073" y="177"/>
                  </a:lnTo>
                  <a:lnTo>
                    <a:pt x="3416" y="177"/>
                  </a:lnTo>
                  <a:lnTo>
                    <a:pt x="3822" y="0"/>
                  </a:lnTo>
                  <a:lnTo>
                    <a:pt x="3975" y="190"/>
                  </a:lnTo>
                  <a:lnTo>
                    <a:pt x="4165" y="368"/>
                  </a:lnTo>
                  <a:lnTo>
                    <a:pt x="4267" y="571"/>
                  </a:lnTo>
                  <a:lnTo>
                    <a:pt x="5867" y="1358"/>
                  </a:lnTo>
                  <a:close/>
                </a:path>
              </a:pathLst>
            </a:custGeom>
            <a:ln w="3175">
              <a:solidFill>
                <a:srgbClr val="7B634B"/>
              </a:solidFill>
            </a:ln>
          </p:spPr>
          <p:txBody>
            <a:bodyPr wrap="square" lIns="0" tIns="0" rIns="0" bIns="0" rtlCol="0"/>
            <a:lstStyle/>
            <a:p>
              <a:endParaRPr/>
            </a:p>
          </p:txBody>
        </p:sp>
        <p:sp>
          <p:nvSpPr>
            <p:cNvPr id="7369" name="object 797">
              <a:extLst>
                <a:ext uri="{FF2B5EF4-FFF2-40B4-BE49-F238E27FC236}">
                  <a16:creationId xmlns:a16="http://schemas.microsoft.com/office/drawing/2014/main" id="{D5C26A5E-FD4F-4E09-BBFF-00E4CC0AE99B}"/>
                </a:ext>
              </a:extLst>
            </p:cNvPr>
            <p:cNvSpPr/>
            <p:nvPr/>
          </p:nvSpPr>
          <p:spPr>
            <a:xfrm>
              <a:off x="4382134" y="8373529"/>
              <a:ext cx="4127" cy="8496"/>
            </a:xfrm>
            <a:prstGeom prst="rect">
              <a:avLst/>
            </a:prstGeom>
            <a:blipFill>
              <a:blip r:embed="rId144" cstate="print"/>
              <a:stretch>
                <a:fillRect/>
              </a:stretch>
            </a:blipFill>
          </p:spPr>
          <p:txBody>
            <a:bodyPr wrap="square" lIns="0" tIns="0" rIns="0" bIns="0" rtlCol="0"/>
            <a:lstStyle/>
            <a:p>
              <a:endParaRPr/>
            </a:p>
          </p:txBody>
        </p:sp>
        <p:sp>
          <p:nvSpPr>
            <p:cNvPr id="7370" name="object 798">
              <a:extLst>
                <a:ext uri="{FF2B5EF4-FFF2-40B4-BE49-F238E27FC236}">
                  <a16:creationId xmlns:a16="http://schemas.microsoft.com/office/drawing/2014/main" id="{F1A864E8-D8C4-45D8-AB4E-EC624ADCED68}"/>
                </a:ext>
              </a:extLst>
            </p:cNvPr>
            <p:cNvSpPr/>
            <p:nvPr/>
          </p:nvSpPr>
          <p:spPr>
            <a:xfrm>
              <a:off x="4382028" y="8373451"/>
              <a:ext cx="4445" cy="8890"/>
            </a:xfrm>
            <a:custGeom>
              <a:avLst/>
              <a:gdLst/>
              <a:ahLst/>
              <a:cxnLst/>
              <a:rect l="l" t="t" r="r" b="b"/>
              <a:pathLst>
                <a:path w="4445" h="8890">
                  <a:moveTo>
                    <a:pt x="3873" y="5613"/>
                  </a:moveTo>
                  <a:lnTo>
                    <a:pt x="4229" y="6337"/>
                  </a:lnTo>
                  <a:lnTo>
                    <a:pt x="4114" y="7188"/>
                  </a:lnTo>
                  <a:lnTo>
                    <a:pt x="4064" y="7607"/>
                  </a:lnTo>
                  <a:lnTo>
                    <a:pt x="4241" y="8585"/>
                  </a:lnTo>
                  <a:lnTo>
                    <a:pt x="3505" y="8356"/>
                  </a:lnTo>
                  <a:lnTo>
                    <a:pt x="3314" y="7061"/>
                  </a:lnTo>
                  <a:lnTo>
                    <a:pt x="2552" y="6921"/>
                  </a:lnTo>
                  <a:lnTo>
                    <a:pt x="1511" y="6756"/>
                  </a:lnTo>
                  <a:lnTo>
                    <a:pt x="1409" y="6235"/>
                  </a:lnTo>
                  <a:lnTo>
                    <a:pt x="787" y="6095"/>
                  </a:lnTo>
                  <a:lnTo>
                    <a:pt x="660" y="5613"/>
                  </a:lnTo>
                  <a:lnTo>
                    <a:pt x="558" y="5232"/>
                  </a:lnTo>
                  <a:lnTo>
                    <a:pt x="1219" y="4470"/>
                  </a:lnTo>
                  <a:lnTo>
                    <a:pt x="101" y="4597"/>
                  </a:lnTo>
                  <a:lnTo>
                    <a:pt x="12" y="3886"/>
                  </a:lnTo>
                  <a:lnTo>
                    <a:pt x="0" y="2997"/>
                  </a:lnTo>
                  <a:lnTo>
                    <a:pt x="114" y="2285"/>
                  </a:lnTo>
                  <a:lnTo>
                    <a:pt x="914" y="2222"/>
                  </a:lnTo>
                  <a:lnTo>
                    <a:pt x="508" y="1714"/>
                  </a:lnTo>
                  <a:lnTo>
                    <a:pt x="508" y="1269"/>
                  </a:lnTo>
                  <a:lnTo>
                    <a:pt x="508" y="774"/>
                  </a:lnTo>
                  <a:lnTo>
                    <a:pt x="609" y="609"/>
                  </a:lnTo>
                  <a:lnTo>
                    <a:pt x="495" y="114"/>
                  </a:lnTo>
                  <a:lnTo>
                    <a:pt x="876" y="0"/>
                  </a:lnTo>
                  <a:lnTo>
                    <a:pt x="2120" y="152"/>
                  </a:lnTo>
                  <a:lnTo>
                    <a:pt x="2476" y="317"/>
                  </a:lnTo>
                  <a:lnTo>
                    <a:pt x="3111" y="634"/>
                  </a:lnTo>
                  <a:lnTo>
                    <a:pt x="2870" y="1422"/>
                  </a:lnTo>
                  <a:lnTo>
                    <a:pt x="2870" y="2057"/>
                  </a:lnTo>
                  <a:lnTo>
                    <a:pt x="2870" y="3098"/>
                  </a:lnTo>
                  <a:lnTo>
                    <a:pt x="3175" y="4762"/>
                  </a:lnTo>
                  <a:lnTo>
                    <a:pt x="3873" y="5410"/>
                  </a:lnTo>
                  <a:lnTo>
                    <a:pt x="3873" y="5613"/>
                  </a:lnTo>
                  <a:close/>
                </a:path>
              </a:pathLst>
            </a:custGeom>
            <a:ln w="3175">
              <a:solidFill>
                <a:srgbClr val="7B634B"/>
              </a:solidFill>
            </a:ln>
          </p:spPr>
          <p:txBody>
            <a:bodyPr wrap="square" lIns="0" tIns="0" rIns="0" bIns="0" rtlCol="0"/>
            <a:lstStyle/>
            <a:p>
              <a:endParaRPr/>
            </a:p>
          </p:txBody>
        </p:sp>
        <p:sp>
          <p:nvSpPr>
            <p:cNvPr id="7371" name="object 799">
              <a:extLst>
                <a:ext uri="{FF2B5EF4-FFF2-40B4-BE49-F238E27FC236}">
                  <a16:creationId xmlns:a16="http://schemas.microsoft.com/office/drawing/2014/main" id="{266BAD00-0E38-47E4-9EB8-49C1E933BE96}"/>
                </a:ext>
              </a:extLst>
            </p:cNvPr>
            <p:cNvSpPr/>
            <p:nvPr/>
          </p:nvSpPr>
          <p:spPr>
            <a:xfrm>
              <a:off x="4388948" y="8374368"/>
              <a:ext cx="8890" cy="8255"/>
            </a:xfrm>
            <a:custGeom>
              <a:avLst/>
              <a:gdLst/>
              <a:ahLst/>
              <a:cxnLst/>
              <a:rect l="l" t="t" r="r" b="b"/>
              <a:pathLst>
                <a:path w="8889" h="8254">
                  <a:moveTo>
                    <a:pt x="6146" y="355"/>
                  </a:moveTo>
                  <a:lnTo>
                    <a:pt x="6464" y="698"/>
                  </a:lnTo>
                  <a:lnTo>
                    <a:pt x="7327" y="673"/>
                  </a:lnTo>
                  <a:lnTo>
                    <a:pt x="7746" y="1130"/>
                  </a:lnTo>
                  <a:lnTo>
                    <a:pt x="8166" y="1587"/>
                  </a:lnTo>
                  <a:lnTo>
                    <a:pt x="7810" y="1727"/>
                  </a:lnTo>
                  <a:lnTo>
                    <a:pt x="7924" y="1943"/>
                  </a:lnTo>
                  <a:lnTo>
                    <a:pt x="8013" y="2095"/>
                  </a:lnTo>
                  <a:lnTo>
                    <a:pt x="8356" y="2324"/>
                  </a:lnTo>
                  <a:lnTo>
                    <a:pt x="8394" y="2476"/>
                  </a:lnTo>
                  <a:lnTo>
                    <a:pt x="8623" y="3263"/>
                  </a:lnTo>
                  <a:lnTo>
                    <a:pt x="8013" y="3136"/>
                  </a:lnTo>
                  <a:lnTo>
                    <a:pt x="7924" y="3911"/>
                  </a:lnTo>
                  <a:lnTo>
                    <a:pt x="7873" y="4495"/>
                  </a:lnTo>
                  <a:lnTo>
                    <a:pt x="8559" y="4800"/>
                  </a:lnTo>
                  <a:lnTo>
                    <a:pt x="8305" y="5461"/>
                  </a:lnTo>
                  <a:lnTo>
                    <a:pt x="7404" y="5372"/>
                  </a:lnTo>
                  <a:lnTo>
                    <a:pt x="7454" y="6197"/>
                  </a:lnTo>
                  <a:lnTo>
                    <a:pt x="6908" y="6451"/>
                  </a:lnTo>
                  <a:lnTo>
                    <a:pt x="6248" y="6743"/>
                  </a:lnTo>
                  <a:lnTo>
                    <a:pt x="5905" y="6273"/>
                  </a:lnTo>
                  <a:lnTo>
                    <a:pt x="5600" y="5905"/>
                  </a:lnTo>
                  <a:lnTo>
                    <a:pt x="5321" y="6908"/>
                  </a:lnTo>
                  <a:lnTo>
                    <a:pt x="4533" y="7721"/>
                  </a:lnTo>
                  <a:lnTo>
                    <a:pt x="4114" y="6311"/>
                  </a:lnTo>
                  <a:lnTo>
                    <a:pt x="3721" y="6223"/>
                  </a:lnTo>
                  <a:lnTo>
                    <a:pt x="3047" y="6540"/>
                  </a:lnTo>
                  <a:lnTo>
                    <a:pt x="2793" y="6451"/>
                  </a:lnTo>
                  <a:lnTo>
                    <a:pt x="2133" y="6197"/>
                  </a:lnTo>
                  <a:lnTo>
                    <a:pt x="2374" y="5511"/>
                  </a:lnTo>
                  <a:lnTo>
                    <a:pt x="2158" y="5080"/>
                  </a:lnTo>
                  <a:lnTo>
                    <a:pt x="1943" y="4648"/>
                  </a:lnTo>
                  <a:lnTo>
                    <a:pt x="0" y="3314"/>
                  </a:lnTo>
                  <a:lnTo>
                    <a:pt x="1714" y="3289"/>
                  </a:lnTo>
                  <a:lnTo>
                    <a:pt x="1790" y="3098"/>
                  </a:lnTo>
                  <a:lnTo>
                    <a:pt x="1790" y="2933"/>
                  </a:lnTo>
                  <a:lnTo>
                    <a:pt x="1714" y="2755"/>
                  </a:lnTo>
                  <a:lnTo>
                    <a:pt x="1498" y="2717"/>
                  </a:lnTo>
                  <a:lnTo>
                    <a:pt x="1257" y="2286"/>
                  </a:lnTo>
                  <a:lnTo>
                    <a:pt x="787" y="2032"/>
                  </a:lnTo>
                  <a:lnTo>
                    <a:pt x="977" y="1574"/>
                  </a:lnTo>
                  <a:lnTo>
                    <a:pt x="1193" y="1562"/>
                  </a:lnTo>
                  <a:lnTo>
                    <a:pt x="1777" y="1638"/>
                  </a:lnTo>
                  <a:lnTo>
                    <a:pt x="1968" y="1511"/>
                  </a:lnTo>
                  <a:lnTo>
                    <a:pt x="2273" y="1282"/>
                  </a:lnTo>
                  <a:lnTo>
                    <a:pt x="2044" y="965"/>
                  </a:lnTo>
                  <a:lnTo>
                    <a:pt x="2285" y="711"/>
                  </a:lnTo>
                  <a:lnTo>
                    <a:pt x="2819" y="139"/>
                  </a:lnTo>
                  <a:lnTo>
                    <a:pt x="3301" y="431"/>
                  </a:lnTo>
                  <a:lnTo>
                    <a:pt x="3898" y="723"/>
                  </a:lnTo>
                  <a:lnTo>
                    <a:pt x="3975" y="0"/>
                  </a:lnTo>
                  <a:lnTo>
                    <a:pt x="4889" y="12"/>
                  </a:lnTo>
                  <a:lnTo>
                    <a:pt x="5346" y="355"/>
                  </a:lnTo>
                  <a:lnTo>
                    <a:pt x="6146" y="355"/>
                  </a:lnTo>
                  <a:close/>
                </a:path>
              </a:pathLst>
            </a:custGeom>
            <a:ln w="3175">
              <a:solidFill>
                <a:srgbClr val="7B634B"/>
              </a:solidFill>
            </a:ln>
          </p:spPr>
          <p:txBody>
            <a:bodyPr wrap="square" lIns="0" tIns="0" rIns="0" bIns="0" rtlCol="0"/>
            <a:lstStyle/>
            <a:p>
              <a:endParaRPr/>
            </a:p>
          </p:txBody>
        </p:sp>
        <p:sp>
          <p:nvSpPr>
            <p:cNvPr id="7372" name="object 800">
              <a:extLst>
                <a:ext uri="{FF2B5EF4-FFF2-40B4-BE49-F238E27FC236}">
                  <a16:creationId xmlns:a16="http://schemas.microsoft.com/office/drawing/2014/main" id="{E5D1CDDD-B957-481D-8CBA-9B55306BC75B}"/>
                </a:ext>
              </a:extLst>
            </p:cNvPr>
            <p:cNvSpPr/>
            <p:nvPr/>
          </p:nvSpPr>
          <p:spPr>
            <a:xfrm>
              <a:off x="4399843" y="8378749"/>
              <a:ext cx="3398" cy="2933"/>
            </a:xfrm>
            <a:prstGeom prst="rect">
              <a:avLst/>
            </a:prstGeom>
            <a:blipFill>
              <a:blip r:embed="rId143" cstate="print"/>
              <a:stretch>
                <a:fillRect/>
              </a:stretch>
            </a:blipFill>
          </p:spPr>
          <p:txBody>
            <a:bodyPr wrap="square" lIns="0" tIns="0" rIns="0" bIns="0" rtlCol="0"/>
            <a:lstStyle/>
            <a:p>
              <a:endParaRPr/>
            </a:p>
          </p:txBody>
        </p:sp>
        <p:sp>
          <p:nvSpPr>
            <p:cNvPr id="7373" name="object 801">
              <a:extLst>
                <a:ext uri="{FF2B5EF4-FFF2-40B4-BE49-F238E27FC236}">
                  <a16:creationId xmlns:a16="http://schemas.microsoft.com/office/drawing/2014/main" id="{254E739E-523B-457D-B0BF-BD1F5E3F60E1}"/>
                </a:ext>
              </a:extLst>
            </p:cNvPr>
            <p:cNvSpPr/>
            <p:nvPr/>
          </p:nvSpPr>
          <p:spPr>
            <a:xfrm>
              <a:off x="4399848" y="8378694"/>
              <a:ext cx="3810" cy="3175"/>
            </a:xfrm>
            <a:custGeom>
              <a:avLst/>
              <a:gdLst/>
              <a:ahLst/>
              <a:cxnLst/>
              <a:rect l="l" t="t" r="r" b="b"/>
              <a:pathLst>
                <a:path w="3810" h="3175">
                  <a:moveTo>
                    <a:pt x="2425" y="139"/>
                  </a:moveTo>
                  <a:lnTo>
                    <a:pt x="2565" y="266"/>
                  </a:lnTo>
                  <a:lnTo>
                    <a:pt x="2895" y="266"/>
                  </a:lnTo>
                  <a:lnTo>
                    <a:pt x="3060" y="444"/>
                  </a:lnTo>
                  <a:lnTo>
                    <a:pt x="3225" y="622"/>
                  </a:lnTo>
                  <a:lnTo>
                    <a:pt x="3086" y="660"/>
                  </a:lnTo>
                  <a:lnTo>
                    <a:pt x="3162" y="812"/>
                  </a:lnTo>
                  <a:lnTo>
                    <a:pt x="3301" y="889"/>
                  </a:lnTo>
                  <a:lnTo>
                    <a:pt x="3403" y="1257"/>
                  </a:lnTo>
                  <a:lnTo>
                    <a:pt x="3162" y="1219"/>
                  </a:lnTo>
                  <a:lnTo>
                    <a:pt x="3136" y="1524"/>
                  </a:lnTo>
                  <a:lnTo>
                    <a:pt x="3111" y="1739"/>
                  </a:lnTo>
                  <a:lnTo>
                    <a:pt x="3378" y="1854"/>
                  </a:lnTo>
                  <a:lnTo>
                    <a:pt x="3289" y="2108"/>
                  </a:lnTo>
                  <a:lnTo>
                    <a:pt x="2920" y="2082"/>
                  </a:lnTo>
                  <a:lnTo>
                    <a:pt x="2946" y="2400"/>
                  </a:lnTo>
                  <a:lnTo>
                    <a:pt x="2730" y="2489"/>
                  </a:lnTo>
                  <a:lnTo>
                    <a:pt x="2463" y="2616"/>
                  </a:lnTo>
                  <a:lnTo>
                    <a:pt x="2324" y="2425"/>
                  </a:lnTo>
                  <a:lnTo>
                    <a:pt x="2209" y="2286"/>
                  </a:lnTo>
                  <a:lnTo>
                    <a:pt x="2095" y="2667"/>
                  </a:lnTo>
                  <a:lnTo>
                    <a:pt x="1790" y="2984"/>
                  </a:lnTo>
                  <a:lnTo>
                    <a:pt x="1612" y="2438"/>
                  </a:lnTo>
                  <a:lnTo>
                    <a:pt x="1473" y="2413"/>
                  </a:lnTo>
                  <a:lnTo>
                    <a:pt x="1206" y="2527"/>
                  </a:lnTo>
                  <a:lnTo>
                    <a:pt x="838" y="2400"/>
                  </a:lnTo>
                  <a:lnTo>
                    <a:pt x="939" y="2133"/>
                  </a:lnTo>
                  <a:lnTo>
                    <a:pt x="850" y="1968"/>
                  </a:lnTo>
                  <a:lnTo>
                    <a:pt x="761" y="1803"/>
                  </a:lnTo>
                  <a:lnTo>
                    <a:pt x="0" y="1282"/>
                  </a:lnTo>
                  <a:lnTo>
                    <a:pt x="673" y="1270"/>
                  </a:lnTo>
                  <a:lnTo>
                    <a:pt x="673" y="1066"/>
                  </a:lnTo>
                  <a:lnTo>
                    <a:pt x="482" y="889"/>
                  </a:lnTo>
                  <a:lnTo>
                    <a:pt x="304" y="787"/>
                  </a:lnTo>
                  <a:lnTo>
                    <a:pt x="380" y="609"/>
                  </a:lnTo>
                  <a:lnTo>
                    <a:pt x="698" y="635"/>
                  </a:lnTo>
                  <a:lnTo>
                    <a:pt x="888" y="495"/>
                  </a:lnTo>
                  <a:lnTo>
                    <a:pt x="901" y="266"/>
                  </a:lnTo>
                  <a:lnTo>
                    <a:pt x="1104" y="50"/>
                  </a:lnTo>
                  <a:lnTo>
                    <a:pt x="1295" y="165"/>
                  </a:lnTo>
                  <a:lnTo>
                    <a:pt x="1536" y="279"/>
                  </a:lnTo>
                  <a:lnTo>
                    <a:pt x="1562" y="0"/>
                  </a:lnTo>
                  <a:lnTo>
                    <a:pt x="1930" y="0"/>
                  </a:lnTo>
                  <a:lnTo>
                    <a:pt x="2108" y="139"/>
                  </a:lnTo>
                  <a:lnTo>
                    <a:pt x="2425" y="139"/>
                  </a:lnTo>
                  <a:close/>
                </a:path>
              </a:pathLst>
            </a:custGeom>
            <a:ln w="3175">
              <a:solidFill>
                <a:srgbClr val="7B634B"/>
              </a:solidFill>
            </a:ln>
          </p:spPr>
          <p:txBody>
            <a:bodyPr wrap="square" lIns="0" tIns="0" rIns="0" bIns="0" rtlCol="0"/>
            <a:lstStyle/>
            <a:p>
              <a:endParaRPr/>
            </a:p>
          </p:txBody>
        </p:sp>
        <p:sp>
          <p:nvSpPr>
            <p:cNvPr id="7374" name="object 802">
              <a:extLst>
                <a:ext uri="{FF2B5EF4-FFF2-40B4-BE49-F238E27FC236}">
                  <a16:creationId xmlns:a16="http://schemas.microsoft.com/office/drawing/2014/main" id="{704CFC22-E4FD-4BB1-B587-AABCE360517C}"/>
                </a:ext>
              </a:extLst>
            </p:cNvPr>
            <p:cNvSpPr/>
            <p:nvPr/>
          </p:nvSpPr>
          <p:spPr>
            <a:xfrm>
              <a:off x="4405363" y="8368613"/>
              <a:ext cx="8212" cy="8349"/>
            </a:xfrm>
            <a:prstGeom prst="rect">
              <a:avLst/>
            </a:prstGeom>
            <a:blipFill>
              <a:blip r:embed="rId142" cstate="print"/>
              <a:stretch>
                <a:fillRect/>
              </a:stretch>
            </a:blipFill>
          </p:spPr>
          <p:txBody>
            <a:bodyPr wrap="square" lIns="0" tIns="0" rIns="0" bIns="0" rtlCol="0"/>
            <a:lstStyle/>
            <a:p>
              <a:endParaRPr/>
            </a:p>
          </p:txBody>
        </p:sp>
        <p:sp>
          <p:nvSpPr>
            <p:cNvPr id="7375" name="object 803">
              <a:extLst>
                <a:ext uri="{FF2B5EF4-FFF2-40B4-BE49-F238E27FC236}">
                  <a16:creationId xmlns:a16="http://schemas.microsoft.com/office/drawing/2014/main" id="{34281452-8DEF-4598-AAB3-C71570424CFB}"/>
                </a:ext>
              </a:extLst>
            </p:cNvPr>
            <p:cNvSpPr/>
            <p:nvPr/>
          </p:nvSpPr>
          <p:spPr>
            <a:xfrm>
              <a:off x="4405365" y="8368458"/>
              <a:ext cx="8255" cy="8890"/>
            </a:xfrm>
            <a:custGeom>
              <a:avLst/>
              <a:gdLst/>
              <a:ahLst/>
              <a:cxnLst/>
              <a:rect l="l" t="t" r="r" b="b"/>
              <a:pathLst>
                <a:path w="8254" h="8890">
                  <a:moveTo>
                    <a:pt x="6921" y="1130"/>
                  </a:moveTo>
                  <a:lnTo>
                    <a:pt x="7962" y="1574"/>
                  </a:lnTo>
                  <a:lnTo>
                    <a:pt x="7594" y="2209"/>
                  </a:lnTo>
                  <a:lnTo>
                    <a:pt x="7200" y="2908"/>
                  </a:lnTo>
                  <a:lnTo>
                    <a:pt x="7810" y="3263"/>
                  </a:lnTo>
                  <a:lnTo>
                    <a:pt x="7962" y="3898"/>
                  </a:lnTo>
                  <a:lnTo>
                    <a:pt x="8166" y="4483"/>
                  </a:lnTo>
                  <a:lnTo>
                    <a:pt x="7912" y="4610"/>
                  </a:lnTo>
                  <a:lnTo>
                    <a:pt x="7899" y="5067"/>
                  </a:lnTo>
                  <a:lnTo>
                    <a:pt x="7899" y="5270"/>
                  </a:lnTo>
                  <a:lnTo>
                    <a:pt x="8204" y="5499"/>
                  </a:lnTo>
                  <a:lnTo>
                    <a:pt x="8140" y="5676"/>
                  </a:lnTo>
                  <a:lnTo>
                    <a:pt x="8051" y="5968"/>
                  </a:lnTo>
                  <a:lnTo>
                    <a:pt x="7658" y="5892"/>
                  </a:lnTo>
                  <a:lnTo>
                    <a:pt x="7556" y="6121"/>
                  </a:lnTo>
                  <a:lnTo>
                    <a:pt x="7366" y="6603"/>
                  </a:lnTo>
                  <a:lnTo>
                    <a:pt x="7556" y="6705"/>
                  </a:lnTo>
                  <a:lnTo>
                    <a:pt x="7493" y="7238"/>
                  </a:lnTo>
                  <a:lnTo>
                    <a:pt x="7061" y="7035"/>
                  </a:lnTo>
                  <a:lnTo>
                    <a:pt x="6705" y="6705"/>
                  </a:lnTo>
                  <a:lnTo>
                    <a:pt x="6159" y="6883"/>
                  </a:lnTo>
                  <a:lnTo>
                    <a:pt x="6159" y="7150"/>
                  </a:lnTo>
                  <a:lnTo>
                    <a:pt x="6070" y="7353"/>
                  </a:lnTo>
                  <a:lnTo>
                    <a:pt x="6248" y="7619"/>
                  </a:lnTo>
                  <a:lnTo>
                    <a:pt x="5816" y="7734"/>
                  </a:lnTo>
                  <a:lnTo>
                    <a:pt x="5753" y="7416"/>
                  </a:lnTo>
                  <a:lnTo>
                    <a:pt x="5372" y="7404"/>
                  </a:lnTo>
                  <a:lnTo>
                    <a:pt x="4813" y="7378"/>
                  </a:lnTo>
                  <a:lnTo>
                    <a:pt x="5080" y="7353"/>
                  </a:lnTo>
                  <a:lnTo>
                    <a:pt x="4572" y="7848"/>
                  </a:lnTo>
                  <a:lnTo>
                    <a:pt x="4267" y="8153"/>
                  </a:lnTo>
                  <a:lnTo>
                    <a:pt x="4064" y="8508"/>
                  </a:lnTo>
                  <a:lnTo>
                    <a:pt x="3530" y="8445"/>
                  </a:lnTo>
                  <a:lnTo>
                    <a:pt x="2794" y="8356"/>
                  </a:lnTo>
                  <a:lnTo>
                    <a:pt x="3149" y="8064"/>
                  </a:lnTo>
                  <a:lnTo>
                    <a:pt x="2743" y="7645"/>
                  </a:lnTo>
                  <a:lnTo>
                    <a:pt x="2184" y="7073"/>
                  </a:lnTo>
                  <a:lnTo>
                    <a:pt x="1397" y="7226"/>
                  </a:lnTo>
                  <a:lnTo>
                    <a:pt x="774" y="6616"/>
                  </a:lnTo>
                  <a:lnTo>
                    <a:pt x="266" y="6121"/>
                  </a:lnTo>
                  <a:lnTo>
                    <a:pt x="0" y="5575"/>
                  </a:lnTo>
                  <a:lnTo>
                    <a:pt x="381" y="4927"/>
                  </a:lnTo>
                  <a:lnTo>
                    <a:pt x="520" y="4673"/>
                  </a:lnTo>
                  <a:lnTo>
                    <a:pt x="825" y="4584"/>
                  </a:lnTo>
                  <a:lnTo>
                    <a:pt x="939" y="4305"/>
                  </a:lnTo>
                  <a:lnTo>
                    <a:pt x="1054" y="3949"/>
                  </a:lnTo>
                  <a:lnTo>
                    <a:pt x="825" y="3467"/>
                  </a:lnTo>
                  <a:lnTo>
                    <a:pt x="927" y="3098"/>
                  </a:lnTo>
                  <a:lnTo>
                    <a:pt x="1054" y="2514"/>
                  </a:lnTo>
                  <a:lnTo>
                    <a:pt x="1625" y="2082"/>
                  </a:lnTo>
                  <a:lnTo>
                    <a:pt x="2120" y="1727"/>
                  </a:lnTo>
                  <a:lnTo>
                    <a:pt x="2514" y="1435"/>
                  </a:lnTo>
                  <a:lnTo>
                    <a:pt x="2679" y="1269"/>
                  </a:lnTo>
                  <a:lnTo>
                    <a:pt x="2971" y="939"/>
                  </a:lnTo>
                  <a:lnTo>
                    <a:pt x="3302" y="546"/>
                  </a:lnTo>
                  <a:lnTo>
                    <a:pt x="3873" y="292"/>
                  </a:lnTo>
                  <a:lnTo>
                    <a:pt x="4495" y="88"/>
                  </a:lnTo>
                  <a:lnTo>
                    <a:pt x="5765" y="0"/>
                  </a:lnTo>
                  <a:lnTo>
                    <a:pt x="5918" y="939"/>
                  </a:lnTo>
                  <a:lnTo>
                    <a:pt x="6921" y="1130"/>
                  </a:lnTo>
                  <a:close/>
                </a:path>
              </a:pathLst>
            </a:custGeom>
            <a:ln w="3175">
              <a:solidFill>
                <a:srgbClr val="7B634B"/>
              </a:solidFill>
            </a:ln>
          </p:spPr>
          <p:txBody>
            <a:bodyPr wrap="square" lIns="0" tIns="0" rIns="0" bIns="0" rtlCol="0"/>
            <a:lstStyle/>
            <a:p>
              <a:endParaRPr/>
            </a:p>
          </p:txBody>
        </p:sp>
        <p:sp>
          <p:nvSpPr>
            <p:cNvPr id="7376" name="object 804">
              <a:extLst>
                <a:ext uri="{FF2B5EF4-FFF2-40B4-BE49-F238E27FC236}">
                  <a16:creationId xmlns:a16="http://schemas.microsoft.com/office/drawing/2014/main" id="{8D11178A-9ED2-4C3F-86CB-1ABC8AC0DEF2}"/>
                </a:ext>
              </a:extLst>
            </p:cNvPr>
            <p:cNvSpPr/>
            <p:nvPr/>
          </p:nvSpPr>
          <p:spPr>
            <a:xfrm>
              <a:off x="4390092" y="8352445"/>
              <a:ext cx="3810" cy="8255"/>
            </a:xfrm>
            <a:custGeom>
              <a:avLst/>
              <a:gdLst/>
              <a:ahLst/>
              <a:cxnLst/>
              <a:rect l="l" t="t" r="r" b="b"/>
              <a:pathLst>
                <a:path w="3810" h="8254">
                  <a:moveTo>
                    <a:pt x="3390" y="609"/>
                  </a:moveTo>
                  <a:lnTo>
                    <a:pt x="3555" y="673"/>
                  </a:lnTo>
                  <a:lnTo>
                    <a:pt x="3213" y="571"/>
                  </a:lnTo>
                  <a:lnTo>
                    <a:pt x="3060" y="190"/>
                  </a:lnTo>
                  <a:lnTo>
                    <a:pt x="2692" y="0"/>
                  </a:lnTo>
                  <a:lnTo>
                    <a:pt x="3111" y="990"/>
                  </a:lnTo>
                  <a:lnTo>
                    <a:pt x="2336" y="888"/>
                  </a:lnTo>
                  <a:lnTo>
                    <a:pt x="1866" y="1409"/>
                  </a:lnTo>
                  <a:lnTo>
                    <a:pt x="1460" y="1879"/>
                  </a:lnTo>
                  <a:lnTo>
                    <a:pt x="2095" y="2819"/>
                  </a:lnTo>
                  <a:lnTo>
                    <a:pt x="1295" y="2971"/>
                  </a:lnTo>
                  <a:lnTo>
                    <a:pt x="1447" y="3390"/>
                  </a:lnTo>
                  <a:lnTo>
                    <a:pt x="1650" y="3835"/>
                  </a:lnTo>
                  <a:lnTo>
                    <a:pt x="1689" y="4305"/>
                  </a:lnTo>
                  <a:lnTo>
                    <a:pt x="1282" y="3962"/>
                  </a:lnTo>
                  <a:lnTo>
                    <a:pt x="774" y="3568"/>
                  </a:lnTo>
                  <a:lnTo>
                    <a:pt x="241" y="3416"/>
                  </a:lnTo>
                  <a:lnTo>
                    <a:pt x="0" y="4000"/>
                  </a:lnTo>
                  <a:lnTo>
                    <a:pt x="292" y="4216"/>
                  </a:lnTo>
                  <a:lnTo>
                    <a:pt x="457" y="4673"/>
                  </a:lnTo>
                  <a:lnTo>
                    <a:pt x="533" y="4876"/>
                  </a:lnTo>
                  <a:lnTo>
                    <a:pt x="800" y="5016"/>
                  </a:lnTo>
                  <a:lnTo>
                    <a:pt x="800" y="5257"/>
                  </a:lnTo>
                  <a:lnTo>
                    <a:pt x="812" y="5511"/>
                  </a:lnTo>
                  <a:lnTo>
                    <a:pt x="406" y="5473"/>
                  </a:lnTo>
                  <a:lnTo>
                    <a:pt x="368" y="5651"/>
                  </a:lnTo>
                  <a:lnTo>
                    <a:pt x="241" y="6337"/>
                  </a:lnTo>
                  <a:lnTo>
                    <a:pt x="215" y="7581"/>
                  </a:lnTo>
                  <a:lnTo>
                    <a:pt x="660" y="8204"/>
                  </a:lnTo>
                  <a:lnTo>
                    <a:pt x="1117" y="8115"/>
                  </a:lnTo>
                  <a:lnTo>
                    <a:pt x="1244" y="6845"/>
                  </a:lnTo>
                  <a:lnTo>
                    <a:pt x="2616" y="6832"/>
                  </a:lnTo>
                  <a:lnTo>
                    <a:pt x="3441" y="6349"/>
                  </a:lnTo>
                  <a:lnTo>
                    <a:pt x="3289" y="5346"/>
                  </a:lnTo>
                  <a:lnTo>
                    <a:pt x="2514" y="5003"/>
                  </a:lnTo>
                  <a:lnTo>
                    <a:pt x="2578" y="3886"/>
                  </a:lnTo>
                  <a:lnTo>
                    <a:pt x="2616" y="3124"/>
                  </a:lnTo>
                  <a:lnTo>
                    <a:pt x="2336" y="1739"/>
                  </a:lnTo>
                  <a:lnTo>
                    <a:pt x="3098" y="1371"/>
                  </a:lnTo>
                  <a:lnTo>
                    <a:pt x="3390" y="609"/>
                  </a:lnTo>
                  <a:close/>
                </a:path>
              </a:pathLst>
            </a:custGeom>
            <a:ln w="3175">
              <a:solidFill>
                <a:srgbClr val="7B634B"/>
              </a:solidFill>
            </a:ln>
          </p:spPr>
          <p:txBody>
            <a:bodyPr wrap="square" lIns="0" tIns="0" rIns="0" bIns="0" rtlCol="0"/>
            <a:lstStyle/>
            <a:p>
              <a:endParaRPr/>
            </a:p>
          </p:txBody>
        </p:sp>
        <p:sp>
          <p:nvSpPr>
            <p:cNvPr id="7377" name="object 805">
              <a:extLst>
                <a:ext uri="{FF2B5EF4-FFF2-40B4-BE49-F238E27FC236}">
                  <a16:creationId xmlns:a16="http://schemas.microsoft.com/office/drawing/2014/main" id="{B844854D-AB4D-446D-B4CB-64B1E5834F04}"/>
                </a:ext>
              </a:extLst>
            </p:cNvPr>
            <p:cNvSpPr/>
            <p:nvPr/>
          </p:nvSpPr>
          <p:spPr>
            <a:xfrm>
              <a:off x="4416876" y="8366023"/>
              <a:ext cx="4907" cy="7099"/>
            </a:xfrm>
            <a:prstGeom prst="rect">
              <a:avLst/>
            </a:prstGeom>
            <a:blipFill>
              <a:blip r:embed="rId143" cstate="print"/>
              <a:stretch>
                <a:fillRect/>
              </a:stretch>
            </a:blipFill>
          </p:spPr>
          <p:txBody>
            <a:bodyPr wrap="square" lIns="0" tIns="0" rIns="0" bIns="0" rtlCol="0"/>
            <a:lstStyle/>
            <a:p>
              <a:endParaRPr/>
            </a:p>
          </p:txBody>
        </p:sp>
        <p:sp>
          <p:nvSpPr>
            <p:cNvPr id="7378" name="object 806">
              <a:extLst>
                <a:ext uri="{FF2B5EF4-FFF2-40B4-BE49-F238E27FC236}">
                  <a16:creationId xmlns:a16="http://schemas.microsoft.com/office/drawing/2014/main" id="{FA98CD80-07B4-4A4D-977B-BDBF3854F1A8}"/>
                </a:ext>
              </a:extLst>
            </p:cNvPr>
            <p:cNvSpPr/>
            <p:nvPr/>
          </p:nvSpPr>
          <p:spPr>
            <a:xfrm>
              <a:off x="4416877" y="8365891"/>
              <a:ext cx="5080" cy="7620"/>
            </a:xfrm>
            <a:custGeom>
              <a:avLst/>
              <a:gdLst/>
              <a:ahLst/>
              <a:cxnLst/>
              <a:rect l="l" t="t" r="r" b="b"/>
              <a:pathLst>
                <a:path w="5079" h="7620">
                  <a:moveTo>
                    <a:pt x="4000" y="342"/>
                  </a:moveTo>
                  <a:lnTo>
                    <a:pt x="4343" y="406"/>
                  </a:lnTo>
                  <a:lnTo>
                    <a:pt x="4660" y="584"/>
                  </a:lnTo>
                  <a:lnTo>
                    <a:pt x="4787" y="888"/>
                  </a:lnTo>
                  <a:lnTo>
                    <a:pt x="4343" y="1015"/>
                  </a:lnTo>
                  <a:lnTo>
                    <a:pt x="4102" y="1371"/>
                  </a:lnTo>
                  <a:lnTo>
                    <a:pt x="3886" y="1727"/>
                  </a:lnTo>
                  <a:lnTo>
                    <a:pt x="4914" y="2222"/>
                  </a:lnTo>
                  <a:lnTo>
                    <a:pt x="4254" y="3060"/>
                  </a:lnTo>
                  <a:lnTo>
                    <a:pt x="4254" y="3848"/>
                  </a:lnTo>
                  <a:lnTo>
                    <a:pt x="4254" y="4076"/>
                  </a:lnTo>
                  <a:lnTo>
                    <a:pt x="4686" y="4660"/>
                  </a:lnTo>
                  <a:lnTo>
                    <a:pt x="4165" y="4851"/>
                  </a:lnTo>
                  <a:lnTo>
                    <a:pt x="3898" y="4965"/>
                  </a:lnTo>
                  <a:lnTo>
                    <a:pt x="3301" y="4229"/>
                  </a:lnTo>
                  <a:lnTo>
                    <a:pt x="3047" y="4114"/>
                  </a:lnTo>
                  <a:lnTo>
                    <a:pt x="2857" y="4838"/>
                  </a:lnTo>
                  <a:lnTo>
                    <a:pt x="3340" y="5321"/>
                  </a:lnTo>
                  <a:lnTo>
                    <a:pt x="3174" y="6045"/>
                  </a:lnTo>
                  <a:lnTo>
                    <a:pt x="2197" y="5410"/>
                  </a:lnTo>
                  <a:lnTo>
                    <a:pt x="2285" y="6896"/>
                  </a:lnTo>
                  <a:lnTo>
                    <a:pt x="1854" y="7238"/>
                  </a:lnTo>
                  <a:lnTo>
                    <a:pt x="1727" y="6654"/>
                  </a:lnTo>
                  <a:lnTo>
                    <a:pt x="1219" y="6692"/>
                  </a:lnTo>
                  <a:lnTo>
                    <a:pt x="990" y="6324"/>
                  </a:lnTo>
                  <a:lnTo>
                    <a:pt x="673" y="5778"/>
                  </a:lnTo>
                  <a:lnTo>
                    <a:pt x="952" y="5778"/>
                  </a:lnTo>
                  <a:lnTo>
                    <a:pt x="1206" y="5283"/>
                  </a:lnTo>
                  <a:lnTo>
                    <a:pt x="1384" y="4952"/>
                  </a:lnTo>
                  <a:lnTo>
                    <a:pt x="1689" y="4546"/>
                  </a:lnTo>
                  <a:lnTo>
                    <a:pt x="1612" y="4089"/>
                  </a:lnTo>
                  <a:lnTo>
                    <a:pt x="1511" y="3479"/>
                  </a:lnTo>
                  <a:lnTo>
                    <a:pt x="1181" y="3657"/>
                  </a:lnTo>
                  <a:lnTo>
                    <a:pt x="812" y="3263"/>
                  </a:lnTo>
                  <a:lnTo>
                    <a:pt x="0" y="2412"/>
                  </a:lnTo>
                  <a:lnTo>
                    <a:pt x="495" y="1574"/>
                  </a:lnTo>
                  <a:lnTo>
                    <a:pt x="1409" y="1079"/>
                  </a:lnTo>
                  <a:lnTo>
                    <a:pt x="1866" y="825"/>
                  </a:lnTo>
                  <a:lnTo>
                    <a:pt x="2374" y="914"/>
                  </a:lnTo>
                  <a:lnTo>
                    <a:pt x="2806" y="698"/>
                  </a:lnTo>
                  <a:lnTo>
                    <a:pt x="3238" y="482"/>
                  </a:lnTo>
                  <a:lnTo>
                    <a:pt x="3454" y="0"/>
                  </a:lnTo>
                  <a:lnTo>
                    <a:pt x="4000" y="152"/>
                  </a:lnTo>
                  <a:lnTo>
                    <a:pt x="4000" y="342"/>
                  </a:lnTo>
                  <a:close/>
                </a:path>
              </a:pathLst>
            </a:custGeom>
            <a:ln w="3175">
              <a:solidFill>
                <a:srgbClr val="7B634B"/>
              </a:solidFill>
            </a:ln>
          </p:spPr>
          <p:txBody>
            <a:bodyPr wrap="square" lIns="0" tIns="0" rIns="0" bIns="0" rtlCol="0"/>
            <a:lstStyle/>
            <a:p>
              <a:endParaRPr/>
            </a:p>
          </p:txBody>
        </p:sp>
        <p:sp>
          <p:nvSpPr>
            <p:cNvPr id="7379" name="object 807">
              <a:extLst>
                <a:ext uri="{FF2B5EF4-FFF2-40B4-BE49-F238E27FC236}">
                  <a16:creationId xmlns:a16="http://schemas.microsoft.com/office/drawing/2014/main" id="{F99A8E25-DAEF-41D7-8E0D-32BB4D69AC99}"/>
                </a:ext>
              </a:extLst>
            </p:cNvPr>
            <p:cNvSpPr/>
            <p:nvPr/>
          </p:nvSpPr>
          <p:spPr>
            <a:xfrm>
              <a:off x="4382173" y="8362340"/>
              <a:ext cx="6739" cy="11226"/>
            </a:xfrm>
            <a:prstGeom prst="rect">
              <a:avLst/>
            </a:prstGeom>
            <a:blipFill>
              <a:blip r:embed="rId127" cstate="print"/>
              <a:stretch>
                <a:fillRect/>
              </a:stretch>
            </a:blipFill>
          </p:spPr>
          <p:txBody>
            <a:bodyPr wrap="square" lIns="0" tIns="0" rIns="0" bIns="0" rtlCol="0"/>
            <a:lstStyle/>
            <a:p>
              <a:endParaRPr/>
            </a:p>
          </p:txBody>
        </p:sp>
        <p:sp>
          <p:nvSpPr>
            <p:cNvPr id="7380" name="object 808">
              <a:extLst>
                <a:ext uri="{FF2B5EF4-FFF2-40B4-BE49-F238E27FC236}">
                  <a16:creationId xmlns:a16="http://schemas.microsoft.com/office/drawing/2014/main" id="{74BDDA9A-F42D-4BE0-BED0-D6B1B65A5955}"/>
                </a:ext>
              </a:extLst>
            </p:cNvPr>
            <p:cNvSpPr/>
            <p:nvPr/>
          </p:nvSpPr>
          <p:spPr>
            <a:xfrm>
              <a:off x="4382180" y="8362279"/>
              <a:ext cx="6985" cy="11430"/>
            </a:xfrm>
            <a:custGeom>
              <a:avLst/>
              <a:gdLst/>
              <a:ahLst/>
              <a:cxnLst/>
              <a:rect l="l" t="t" r="r" b="b"/>
              <a:pathLst>
                <a:path w="6985" h="11429">
                  <a:moveTo>
                    <a:pt x="3721" y="76"/>
                  </a:moveTo>
                  <a:lnTo>
                    <a:pt x="2857" y="76"/>
                  </a:lnTo>
                  <a:lnTo>
                    <a:pt x="1943" y="0"/>
                  </a:lnTo>
                  <a:lnTo>
                    <a:pt x="1092" y="114"/>
                  </a:lnTo>
                  <a:lnTo>
                    <a:pt x="914" y="990"/>
                  </a:lnTo>
                  <a:lnTo>
                    <a:pt x="2197" y="1689"/>
                  </a:lnTo>
                  <a:lnTo>
                    <a:pt x="2120" y="2705"/>
                  </a:lnTo>
                  <a:lnTo>
                    <a:pt x="2044" y="3797"/>
                  </a:lnTo>
                  <a:lnTo>
                    <a:pt x="673" y="4457"/>
                  </a:lnTo>
                  <a:lnTo>
                    <a:pt x="749" y="5549"/>
                  </a:lnTo>
                  <a:lnTo>
                    <a:pt x="596" y="5587"/>
                  </a:lnTo>
                  <a:lnTo>
                    <a:pt x="457" y="5613"/>
                  </a:lnTo>
                  <a:lnTo>
                    <a:pt x="304" y="5651"/>
                  </a:lnTo>
                  <a:lnTo>
                    <a:pt x="0" y="6946"/>
                  </a:lnTo>
                  <a:lnTo>
                    <a:pt x="800" y="7213"/>
                  </a:lnTo>
                  <a:lnTo>
                    <a:pt x="1651" y="7912"/>
                  </a:lnTo>
                  <a:lnTo>
                    <a:pt x="2413" y="8547"/>
                  </a:lnTo>
                  <a:lnTo>
                    <a:pt x="3086" y="9359"/>
                  </a:lnTo>
                  <a:lnTo>
                    <a:pt x="3505" y="10286"/>
                  </a:lnTo>
                  <a:lnTo>
                    <a:pt x="4533" y="10553"/>
                  </a:lnTo>
                  <a:lnTo>
                    <a:pt x="5778" y="10794"/>
                  </a:lnTo>
                  <a:lnTo>
                    <a:pt x="6692" y="11290"/>
                  </a:lnTo>
                  <a:lnTo>
                    <a:pt x="6223" y="10477"/>
                  </a:lnTo>
                  <a:lnTo>
                    <a:pt x="6083" y="9829"/>
                  </a:lnTo>
                  <a:lnTo>
                    <a:pt x="5867" y="9016"/>
                  </a:lnTo>
                  <a:lnTo>
                    <a:pt x="5753" y="8559"/>
                  </a:lnTo>
                  <a:lnTo>
                    <a:pt x="5486" y="8204"/>
                  </a:lnTo>
                  <a:lnTo>
                    <a:pt x="5562" y="7708"/>
                  </a:lnTo>
                  <a:lnTo>
                    <a:pt x="5638" y="7251"/>
                  </a:lnTo>
                  <a:lnTo>
                    <a:pt x="6248" y="6984"/>
                  </a:lnTo>
                  <a:lnTo>
                    <a:pt x="6337" y="6591"/>
                  </a:lnTo>
                  <a:lnTo>
                    <a:pt x="6731" y="4737"/>
                  </a:lnTo>
                  <a:lnTo>
                    <a:pt x="2730" y="4749"/>
                  </a:lnTo>
                  <a:lnTo>
                    <a:pt x="3987" y="2184"/>
                  </a:lnTo>
                  <a:lnTo>
                    <a:pt x="3721" y="76"/>
                  </a:lnTo>
                  <a:close/>
                </a:path>
              </a:pathLst>
            </a:custGeom>
            <a:ln w="3175">
              <a:solidFill>
                <a:srgbClr val="7B634B"/>
              </a:solidFill>
            </a:ln>
          </p:spPr>
          <p:txBody>
            <a:bodyPr wrap="square" lIns="0" tIns="0" rIns="0" bIns="0" rtlCol="0"/>
            <a:lstStyle/>
            <a:p>
              <a:endParaRPr/>
            </a:p>
          </p:txBody>
        </p:sp>
        <p:sp>
          <p:nvSpPr>
            <p:cNvPr id="7381" name="object 809">
              <a:extLst>
                <a:ext uri="{FF2B5EF4-FFF2-40B4-BE49-F238E27FC236}">
                  <a16:creationId xmlns:a16="http://schemas.microsoft.com/office/drawing/2014/main" id="{A3E3552F-3E5E-498D-A758-16CF755C2FB1}"/>
                </a:ext>
              </a:extLst>
            </p:cNvPr>
            <p:cNvSpPr/>
            <p:nvPr/>
          </p:nvSpPr>
          <p:spPr>
            <a:xfrm>
              <a:off x="4399254" y="8370696"/>
              <a:ext cx="5591" cy="5168"/>
            </a:xfrm>
            <a:prstGeom prst="rect">
              <a:avLst/>
            </a:prstGeom>
            <a:blipFill>
              <a:blip r:embed="rId143" cstate="print"/>
              <a:stretch>
                <a:fillRect/>
              </a:stretch>
            </a:blipFill>
          </p:spPr>
          <p:txBody>
            <a:bodyPr wrap="square" lIns="0" tIns="0" rIns="0" bIns="0" rtlCol="0"/>
            <a:lstStyle/>
            <a:p>
              <a:endParaRPr/>
            </a:p>
          </p:txBody>
        </p:sp>
        <p:sp>
          <p:nvSpPr>
            <p:cNvPr id="7382" name="object 810">
              <a:extLst>
                <a:ext uri="{FF2B5EF4-FFF2-40B4-BE49-F238E27FC236}">
                  <a16:creationId xmlns:a16="http://schemas.microsoft.com/office/drawing/2014/main" id="{BA037F2C-D4BE-4F63-8217-CC5BE98D72D0}"/>
                </a:ext>
              </a:extLst>
            </p:cNvPr>
            <p:cNvSpPr/>
            <p:nvPr/>
          </p:nvSpPr>
          <p:spPr>
            <a:xfrm>
              <a:off x="4399197" y="8370699"/>
              <a:ext cx="6350" cy="5715"/>
            </a:xfrm>
            <a:custGeom>
              <a:avLst/>
              <a:gdLst/>
              <a:ahLst/>
              <a:cxnLst/>
              <a:rect l="l" t="t" r="r" b="b"/>
              <a:pathLst>
                <a:path w="6350" h="5715">
                  <a:moveTo>
                    <a:pt x="5499" y="3949"/>
                  </a:moveTo>
                  <a:lnTo>
                    <a:pt x="5448" y="4089"/>
                  </a:lnTo>
                  <a:lnTo>
                    <a:pt x="5346" y="4279"/>
                  </a:lnTo>
                  <a:lnTo>
                    <a:pt x="5613" y="4051"/>
                  </a:lnTo>
                  <a:lnTo>
                    <a:pt x="5740" y="3022"/>
                  </a:lnTo>
                  <a:lnTo>
                    <a:pt x="5651" y="2578"/>
                  </a:lnTo>
                  <a:lnTo>
                    <a:pt x="5473" y="2616"/>
                  </a:lnTo>
                  <a:lnTo>
                    <a:pt x="5181" y="2501"/>
                  </a:lnTo>
                  <a:lnTo>
                    <a:pt x="5003" y="2527"/>
                  </a:lnTo>
                  <a:lnTo>
                    <a:pt x="4940" y="2032"/>
                  </a:lnTo>
                  <a:lnTo>
                    <a:pt x="5016" y="1511"/>
                  </a:lnTo>
                  <a:lnTo>
                    <a:pt x="4952" y="1016"/>
                  </a:lnTo>
                  <a:lnTo>
                    <a:pt x="4698" y="1041"/>
                  </a:lnTo>
                  <a:lnTo>
                    <a:pt x="4533" y="952"/>
                  </a:lnTo>
                  <a:lnTo>
                    <a:pt x="4330" y="1130"/>
                  </a:lnTo>
                  <a:lnTo>
                    <a:pt x="4000" y="889"/>
                  </a:lnTo>
                  <a:lnTo>
                    <a:pt x="3822" y="508"/>
                  </a:lnTo>
                  <a:lnTo>
                    <a:pt x="3721" y="139"/>
                  </a:lnTo>
                  <a:lnTo>
                    <a:pt x="3441" y="127"/>
                  </a:lnTo>
                  <a:lnTo>
                    <a:pt x="3301" y="457"/>
                  </a:lnTo>
                  <a:lnTo>
                    <a:pt x="3047" y="431"/>
                  </a:lnTo>
                  <a:lnTo>
                    <a:pt x="2793" y="419"/>
                  </a:lnTo>
                  <a:lnTo>
                    <a:pt x="2590" y="114"/>
                  </a:lnTo>
                  <a:lnTo>
                    <a:pt x="2349" y="0"/>
                  </a:lnTo>
                  <a:lnTo>
                    <a:pt x="2146" y="228"/>
                  </a:lnTo>
                  <a:lnTo>
                    <a:pt x="2158" y="431"/>
                  </a:lnTo>
                  <a:lnTo>
                    <a:pt x="1511" y="685"/>
                  </a:lnTo>
                  <a:lnTo>
                    <a:pt x="749" y="1193"/>
                  </a:lnTo>
                  <a:lnTo>
                    <a:pt x="279" y="1727"/>
                  </a:lnTo>
                  <a:lnTo>
                    <a:pt x="711" y="2209"/>
                  </a:lnTo>
                  <a:lnTo>
                    <a:pt x="0" y="2628"/>
                  </a:lnTo>
                  <a:lnTo>
                    <a:pt x="88" y="3251"/>
                  </a:lnTo>
                  <a:lnTo>
                    <a:pt x="165" y="3822"/>
                  </a:lnTo>
                  <a:lnTo>
                    <a:pt x="507" y="4127"/>
                  </a:lnTo>
                  <a:lnTo>
                    <a:pt x="914" y="4521"/>
                  </a:lnTo>
                  <a:lnTo>
                    <a:pt x="1866" y="5397"/>
                  </a:lnTo>
                  <a:lnTo>
                    <a:pt x="3187" y="4470"/>
                  </a:lnTo>
                  <a:lnTo>
                    <a:pt x="4102" y="5168"/>
                  </a:lnTo>
                  <a:lnTo>
                    <a:pt x="5499" y="3949"/>
                  </a:lnTo>
                  <a:close/>
                </a:path>
              </a:pathLst>
            </a:custGeom>
            <a:ln w="3175">
              <a:solidFill>
                <a:srgbClr val="7B634B"/>
              </a:solidFill>
            </a:ln>
          </p:spPr>
          <p:txBody>
            <a:bodyPr wrap="square" lIns="0" tIns="0" rIns="0" bIns="0" rtlCol="0"/>
            <a:lstStyle/>
            <a:p>
              <a:endParaRPr/>
            </a:p>
          </p:txBody>
        </p:sp>
        <p:sp>
          <p:nvSpPr>
            <p:cNvPr id="7383" name="object 811">
              <a:extLst>
                <a:ext uri="{FF2B5EF4-FFF2-40B4-BE49-F238E27FC236}">
                  <a16:creationId xmlns:a16="http://schemas.microsoft.com/office/drawing/2014/main" id="{3E7724EF-3111-4E62-BBE7-71AE0502C0BC}"/>
                </a:ext>
              </a:extLst>
            </p:cNvPr>
            <p:cNvSpPr/>
            <p:nvPr/>
          </p:nvSpPr>
          <p:spPr>
            <a:xfrm>
              <a:off x="4399978" y="8372576"/>
              <a:ext cx="3124" cy="2717"/>
            </a:xfrm>
            <a:prstGeom prst="rect">
              <a:avLst/>
            </a:prstGeom>
            <a:blipFill>
              <a:blip r:embed="rId143" cstate="print"/>
              <a:stretch>
                <a:fillRect/>
              </a:stretch>
            </a:blipFill>
          </p:spPr>
          <p:txBody>
            <a:bodyPr wrap="square" lIns="0" tIns="0" rIns="0" bIns="0" rtlCol="0"/>
            <a:lstStyle/>
            <a:p>
              <a:endParaRPr/>
            </a:p>
          </p:txBody>
        </p:sp>
        <p:sp>
          <p:nvSpPr>
            <p:cNvPr id="7384" name="object 812">
              <a:extLst>
                <a:ext uri="{FF2B5EF4-FFF2-40B4-BE49-F238E27FC236}">
                  <a16:creationId xmlns:a16="http://schemas.microsoft.com/office/drawing/2014/main" id="{AD2E23CB-4E9E-484C-BB50-E183155694EB}"/>
                </a:ext>
              </a:extLst>
            </p:cNvPr>
            <p:cNvSpPr/>
            <p:nvPr/>
          </p:nvSpPr>
          <p:spPr>
            <a:xfrm>
              <a:off x="4399968" y="8372528"/>
              <a:ext cx="3175" cy="3175"/>
            </a:xfrm>
            <a:custGeom>
              <a:avLst/>
              <a:gdLst/>
              <a:ahLst/>
              <a:cxnLst/>
              <a:rect l="l" t="t" r="r" b="b"/>
              <a:pathLst>
                <a:path w="3175" h="3175">
                  <a:moveTo>
                    <a:pt x="2235" y="127"/>
                  </a:moveTo>
                  <a:lnTo>
                    <a:pt x="2349" y="254"/>
                  </a:lnTo>
                  <a:lnTo>
                    <a:pt x="2654" y="241"/>
                  </a:lnTo>
                  <a:lnTo>
                    <a:pt x="2819" y="406"/>
                  </a:lnTo>
                  <a:lnTo>
                    <a:pt x="2971" y="571"/>
                  </a:lnTo>
                  <a:lnTo>
                    <a:pt x="2832" y="609"/>
                  </a:lnTo>
                  <a:lnTo>
                    <a:pt x="2908" y="749"/>
                  </a:lnTo>
                  <a:lnTo>
                    <a:pt x="3035" y="838"/>
                  </a:lnTo>
                  <a:lnTo>
                    <a:pt x="3136" y="1168"/>
                  </a:lnTo>
                  <a:lnTo>
                    <a:pt x="2908" y="1130"/>
                  </a:lnTo>
                  <a:lnTo>
                    <a:pt x="2882" y="1409"/>
                  </a:lnTo>
                  <a:lnTo>
                    <a:pt x="2857" y="1612"/>
                  </a:lnTo>
                  <a:lnTo>
                    <a:pt x="3111" y="1727"/>
                  </a:lnTo>
                  <a:lnTo>
                    <a:pt x="3022" y="1955"/>
                  </a:lnTo>
                  <a:lnTo>
                    <a:pt x="2692" y="1930"/>
                  </a:lnTo>
                  <a:lnTo>
                    <a:pt x="2705" y="2222"/>
                  </a:lnTo>
                  <a:lnTo>
                    <a:pt x="2514" y="2311"/>
                  </a:lnTo>
                  <a:lnTo>
                    <a:pt x="2273" y="2425"/>
                  </a:lnTo>
                  <a:lnTo>
                    <a:pt x="2146" y="2260"/>
                  </a:lnTo>
                  <a:lnTo>
                    <a:pt x="2031" y="2120"/>
                  </a:lnTo>
                  <a:lnTo>
                    <a:pt x="1930" y="2476"/>
                  </a:lnTo>
                  <a:lnTo>
                    <a:pt x="1650" y="2768"/>
                  </a:lnTo>
                  <a:lnTo>
                    <a:pt x="1498" y="2273"/>
                  </a:lnTo>
                  <a:lnTo>
                    <a:pt x="1358" y="2235"/>
                  </a:lnTo>
                  <a:lnTo>
                    <a:pt x="1117" y="2349"/>
                  </a:lnTo>
                  <a:lnTo>
                    <a:pt x="774" y="2222"/>
                  </a:lnTo>
                  <a:lnTo>
                    <a:pt x="863" y="1981"/>
                  </a:lnTo>
                  <a:lnTo>
                    <a:pt x="787" y="1828"/>
                  </a:lnTo>
                  <a:lnTo>
                    <a:pt x="711" y="1676"/>
                  </a:lnTo>
                  <a:lnTo>
                    <a:pt x="0" y="1193"/>
                  </a:lnTo>
                  <a:lnTo>
                    <a:pt x="622" y="1181"/>
                  </a:lnTo>
                  <a:lnTo>
                    <a:pt x="660" y="1054"/>
                  </a:lnTo>
                  <a:lnTo>
                    <a:pt x="507" y="965"/>
                  </a:lnTo>
                  <a:lnTo>
                    <a:pt x="457" y="825"/>
                  </a:lnTo>
                  <a:lnTo>
                    <a:pt x="292" y="736"/>
                  </a:lnTo>
                  <a:lnTo>
                    <a:pt x="355" y="558"/>
                  </a:lnTo>
                  <a:lnTo>
                    <a:pt x="660" y="584"/>
                  </a:lnTo>
                  <a:lnTo>
                    <a:pt x="825" y="469"/>
                  </a:lnTo>
                  <a:lnTo>
                    <a:pt x="838" y="254"/>
                  </a:lnTo>
                  <a:lnTo>
                    <a:pt x="1015" y="50"/>
                  </a:lnTo>
                  <a:lnTo>
                    <a:pt x="1206" y="152"/>
                  </a:lnTo>
                  <a:lnTo>
                    <a:pt x="1422" y="266"/>
                  </a:lnTo>
                  <a:lnTo>
                    <a:pt x="1447" y="0"/>
                  </a:lnTo>
                  <a:lnTo>
                    <a:pt x="1777" y="0"/>
                  </a:lnTo>
                  <a:lnTo>
                    <a:pt x="1943" y="127"/>
                  </a:lnTo>
                  <a:lnTo>
                    <a:pt x="2235" y="127"/>
                  </a:lnTo>
                  <a:close/>
                </a:path>
              </a:pathLst>
            </a:custGeom>
            <a:ln w="3175">
              <a:solidFill>
                <a:srgbClr val="7B634B"/>
              </a:solidFill>
            </a:ln>
          </p:spPr>
          <p:txBody>
            <a:bodyPr wrap="square" lIns="0" tIns="0" rIns="0" bIns="0" rtlCol="0"/>
            <a:lstStyle/>
            <a:p>
              <a:endParaRPr/>
            </a:p>
          </p:txBody>
        </p:sp>
        <p:sp>
          <p:nvSpPr>
            <p:cNvPr id="7385" name="object 813">
              <a:extLst>
                <a:ext uri="{FF2B5EF4-FFF2-40B4-BE49-F238E27FC236}">
                  <a16:creationId xmlns:a16="http://schemas.microsoft.com/office/drawing/2014/main" id="{B82807BA-32D4-43C5-AC3E-59851FBC83AC}"/>
                </a:ext>
              </a:extLst>
            </p:cNvPr>
            <p:cNvSpPr/>
            <p:nvPr/>
          </p:nvSpPr>
          <p:spPr>
            <a:xfrm>
              <a:off x="4391317" y="8358581"/>
              <a:ext cx="15262" cy="14122"/>
            </a:xfrm>
            <a:prstGeom prst="rect">
              <a:avLst/>
            </a:prstGeom>
            <a:blipFill>
              <a:blip r:embed="rId16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386" name="object 814">
              <a:extLst>
                <a:ext uri="{FF2B5EF4-FFF2-40B4-BE49-F238E27FC236}">
                  <a16:creationId xmlns:a16="http://schemas.microsoft.com/office/drawing/2014/main" id="{E9F3308B-3B80-4A20-863B-E98CFC1EA144}"/>
                </a:ext>
              </a:extLst>
            </p:cNvPr>
            <p:cNvSpPr/>
            <p:nvPr/>
          </p:nvSpPr>
          <p:spPr>
            <a:xfrm>
              <a:off x="4391310" y="8358360"/>
              <a:ext cx="15875" cy="14604"/>
            </a:xfrm>
            <a:custGeom>
              <a:avLst/>
              <a:gdLst/>
              <a:ahLst/>
              <a:cxnLst/>
              <a:rect l="l" t="t" r="r" b="b"/>
              <a:pathLst>
                <a:path w="15875" h="14604">
                  <a:moveTo>
                    <a:pt x="13779" y="8864"/>
                  </a:moveTo>
                  <a:lnTo>
                    <a:pt x="13614" y="8026"/>
                  </a:lnTo>
                  <a:lnTo>
                    <a:pt x="14414" y="6769"/>
                  </a:lnTo>
                  <a:lnTo>
                    <a:pt x="14630" y="5905"/>
                  </a:lnTo>
                  <a:lnTo>
                    <a:pt x="14884" y="4927"/>
                  </a:lnTo>
                  <a:lnTo>
                    <a:pt x="15265" y="3797"/>
                  </a:lnTo>
                  <a:lnTo>
                    <a:pt x="15151" y="2768"/>
                  </a:lnTo>
                  <a:lnTo>
                    <a:pt x="14528" y="2590"/>
                  </a:lnTo>
                  <a:lnTo>
                    <a:pt x="13652" y="2946"/>
                  </a:lnTo>
                  <a:lnTo>
                    <a:pt x="12979" y="2946"/>
                  </a:lnTo>
                  <a:lnTo>
                    <a:pt x="12128" y="2933"/>
                  </a:lnTo>
                  <a:lnTo>
                    <a:pt x="11391" y="3048"/>
                  </a:lnTo>
                  <a:lnTo>
                    <a:pt x="10579" y="3149"/>
                  </a:lnTo>
                  <a:lnTo>
                    <a:pt x="8928" y="3340"/>
                  </a:lnTo>
                  <a:lnTo>
                    <a:pt x="7073" y="1358"/>
                  </a:lnTo>
                  <a:lnTo>
                    <a:pt x="5791" y="571"/>
                  </a:lnTo>
                  <a:lnTo>
                    <a:pt x="4965" y="50"/>
                  </a:lnTo>
                  <a:lnTo>
                    <a:pt x="4279" y="0"/>
                  </a:lnTo>
                  <a:lnTo>
                    <a:pt x="4368" y="1206"/>
                  </a:lnTo>
                  <a:lnTo>
                    <a:pt x="5029" y="3581"/>
                  </a:lnTo>
                  <a:lnTo>
                    <a:pt x="5003" y="3924"/>
                  </a:lnTo>
                  <a:lnTo>
                    <a:pt x="4914" y="4775"/>
                  </a:lnTo>
                  <a:lnTo>
                    <a:pt x="3187" y="5181"/>
                  </a:lnTo>
                  <a:lnTo>
                    <a:pt x="2425" y="5562"/>
                  </a:lnTo>
                  <a:lnTo>
                    <a:pt x="1689" y="5930"/>
                  </a:lnTo>
                  <a:lnTo>
                    <a:pt x="838" y="6616"/>
                  </a:lnTo>
                  <a:lnTo>
                    <a:pt x="0" y="6731"/>
                  </a:lnTo>
                  <a:lnTo>
                    <a:pt x="3416" y="9321"/>
                  </a:lnTo>
                  <a:lnTo>
                    <a:pt x="3848" y="9994"/>
                  </a:lnTo>
                  <a:lnTo>
                    <a:pt x="4203" y="10553"/>
                  </a:lnTo>
                  <a:lnTo>
                    <a:pt x="3911" y="11531"/>
                  </a:lnTo>
                  <a:lnTo>
                    <a:pt x="4127" y="12192"/>
                  </a:lnTo>
                  <a:lnTo>
                    <a:pt x="4254" y="12585"/>
                  </a:lnTo>
                  <a:lnTo>
                    <a:pt x="4622" y="13741"/>
                  </a:lnTo>
                  <a:lnTo>
                    <a:pt x="4965" y="13970"/>
                  </a:lnTo>
                  <a:lnTo>
                    <a:pt x="5562" y="14351"/>
                  </a:lnTo>
                  <a:lnTo>
                    <a:pt x="7378" y="13550"/>
                  </a:lnTo>
                  <a:lnTo>
                    <a:pt x="8000" y="13360"/>
                  </a:lnTo>
                  <a:lnTo>
                    <a:pt x="8254" y="13271"/>
                  </a:lnTo>
                  <a:lnTo>
                    <a:pt x="8699" y="13093"/>
                  </a:lnTo>
                  <a:lnTo>
                    <a:pt x="8940" y="12954"/>
                  </a:lnTo>
                  <a:lnTo>
                    <a:pt x="9105" y="12865"/>
                  </a:lnTo>
                  <a:lnTo>
                    <a:pt x="9436" y="12484"/>
                  </a:lnTo>
                  <a:lnTo>
                    <a:pt x="9575" y="12446"/>
                  </a:lnTo>
                  <a:lnTo>
                    <a:pt x="10223" y="12268"/>
                  </a:lnTo>
                  <a:lnTo>
                    <a:pt x="11277" y="12611"/>
                  </a:lnTo>
                  <a:lnTo>
                    <a:pt x="12026" y="12611"/>
                  </a:lnTo>
                  <a:lnTo>
                    <a:pt x="12725" y="12611"/>
                  </a:lnTo>
                  <a:lnTo>
                    <a:pt x="13449" y="12661"/>
                  </a:lnTo>
                  <a:lnTo>
                    <a:pt x="14147" y="12598"/>
                  </a:lnTo>
                  <a:lnTo>
                    <a:pt x="14300" y="12103"/>
                  </a:lnTo>
                  <a:lnTo>
                    <a:pt x="13931" y="11036"/>
                  </a:lnTo>
                  <a:lnTo>
                    <a:pt x="13576" y="10642"/>
                  </a:lnTo>
                  <a:lnTo>
                    <a:pt x="13779" y="8864"/>
                  </a:lnTo>
                  <a:close/>
                </a:path>
              </a:pathLst>
            </a:custGeom>
            <a:ln w="3175">
              <a:solidFill>
                <a:srgbClr val="7B634B"/>
              </a:solidFill>
            </a:ln>
          </p:spPr>
          <p:txBody>
            <a:bodyPr wrap="square" lIns="0" tIns="0" rIns="0" bIns="0" rtlCol="0"/>
            <a:lstStyle/>
            <a:p>
              <a:endParaRPr/>
            </a:p>
          </p:txBody>
        </p:sp>
        <p:sp>
          <p:nvSpPr>
            <p:cNvPr id="7387" name="object 815">
              <a:extLst>
                <a:ext uri="{FF2B5EF4-FFF2-40B4-BE49-F238E27FC236}">
                  <a16:creationId xmlns:a16="http://schemas.microsoft.com/office/drawing/2014/main" id="{3EF6B095-0824-4BB4-B547-F5AD091F05B7}"/>
                </a:ext>
              </a:extLst>
            </p:cNvPr>
            <p:cNvSpPr/>
            <p:nvPr/>
          </p:nvSpPr>
          <p:spPr>
            <a:xfrm>
              <a:off x="4394466" y="8362251"/>
              <a:ext cx="10388" cy="8496"/>
            </a:xfrm>
            <a:prstGeom prst="rect">
              <a:avLst/>
            </a:prstGeom>
            <a:blipFill>
              <a:blip r:embed="rId142" cstate="print"/>
              <a:stretch>
                <a:fillRect/>
              </a:stretch>
            </a:blipFill>
          </p:spPr>
          <p:txBody>
            <a:bodyPr wrap="square" lIns="0" tIns="0" rIns="0" bIns="0" rtlCol="0"/>
            <a:lstStyle/>
            <a:p>
              <a:endParaRPr/>
            </a:p>
          </p:txBody>
        </p:sp>
        <p:sp>
          <p:nvSpPr>
            <p:cNvPr id="7388" name="object 816">
              <a:extLst>
                <a:ext uri="{FF2B5EF4-FFF2-40B4-BE49-F238E27FC236}">
                  <a16:creationId xmlns:a16="http://schemas.microsoft.com/office/drawing/2014/main" id="{563CB854-B303-427A-988B-DBF0DB51D8DB}"/>
                </a:ext>
              </a:extLst>
            </p:cNvPr>
            <p:cNvSpPr/>
            <p:nvPr/>
          </p:nvSpPr>
          <p:spPr>
            <a:xfrm>
              <a:off x="4394465" y="8361943"/>
              <a:ext cx="10795" cy="8890"/>
            </a:xfrm>
            <a:custGeom>
              <a:avLst/>
              <a:gdLst/>
              <a:ahLst/>
              <a:cxnLst/>
              <a:rect l="l" t="t" r="r" b="b"/>
              <a:pathLst>
                <a:path w="10795" h="8890">
                  <a:moveTo>
                    <a:pt x="8623" y="1727"/>
                  </a:moveTo>
                  <a:lnTo>
                    <a:pt x="8877" y="2057"/>
                  </a:lnTo>
                  <a:lnTo>
                    <a:pt x="9321" y="2133"/>
                  </a:lnTo>
                  <a:lnTo>
                    <a:pt x="9575" y="2514"/>
                  </a:lnTo>
                  <a:lnTo>
                    <a:pt x="9880" y="2933"/>
                  </a:lnTo>
                  <a:lnTo>
                    <a:pt x="9740" y="3225"/>
                  </a:lnTo>
                  <a:lnTo>
                    <a:pt x="9778" y="3657"/>
                  </a:lnTo>
                  <a:lnTo>
                    <a:pt x="9817" y="4127"/>
                  </a:lnTo>
                  <a:lnTo>
                    <a:pt x="9677" y="4051"/>
                  </a:lnTo>
                  <a:lnTo>
                    <a:pt x="9982" y="4546"/>
                  </a:lnTo>
                  <a:lnTo>
                    <a:pt x="10172" y="4876"/>
                  </a:lnTo>
                  <a:lnTo>
                    <a:pt x="10388" y="5054"/>
                  </a:lnTo>
                  <a:lnTo>
                    <a:pt x="10401" y="5448"/>
                  </a:lnTo>
                  <a:lnTo>
                    <a:pt x="10198" y="5410"/>
                  </a:lnTo>
                  <a:lnTo>
                    <a:pt x="9867" y="5537"/>
                  </a:lnTo>
                  <a:lnTo>
                    <a:pt x="9651" y="5511"/>
                  </a:lnTo>
                  <a:lnTo>
                    <a:pt x="9677" y="5651"/>
                  </a:lnTo>
                  <a:lnTo>
                    <a:pt x="9575" y="5892"/>
                  </a:lnTo>
                  <a:lnTo>
                    <a:pt x="9613" y="6045"/>
                  </a:lnTo>
                  <a:lnTo>
                    <a:pt x="8318" y="5968"/>
                  </a:lnTo>
                  <a:lnTo>
                    <a:pt x="9029" y="6680"/>
                  </a:lnTo>
                  <a:lnTo>
                    <a:pt x="9004" y="7226"/>
                  </a:lnTo>
                  <a:lnTo>
                    <a:pt x="8686" y="7315"/>
                  </a:lnTo>
                  <a:lnTo>
                    <a:pt x="8191" y="7023"/>
                  </a:lnTo>
                  <a:lnTo>
                    <a:pt x="8013" y="7086"/>
                  </a:lnTo>
                  <a:lnTo>
                    <a:pt x="7429" y="7277"/>
                  </a:lnTo>
                  <a:lnTo>
                    <a:pt x="7912" y="7480"/>
                  </a:lnTo>
                  <a:lnTo>
                    <a:pt x="7594" y="7810"/>
                  </a:lnTo>
                  <a:lnTo>
                    <a:pt x="6870" y="8534"/>
                  </a:lnTo>
                  <a:lnTo>
                    <a:pt x="6578" y="7658"/>
                  </a:lnTo>
                  <a:lnTo>
                    <a:pt x="6083" y="7391"/>
                  </a:lnTo>
                  <a:lnTo>
                    <a:pt x="4889" y="6781"/>
                  </a:lnTo>
                  <a:lnTo>
                    <a:pt x="3632" y="8724"/>
                  </a:lnTo>
                  <a:lnTo>
                    <a:pt x="2463" y="8813"/>
                  </a:lnTo>
                  <a:lnTo>
                    <a:pt x="2285" y="8077"/>
                  </a:lnTo>
                  <a:lnTo>
                    <a:pt x="2349" y="7848"/>
                  </a:lnTo>
                  <a:lnTo>
                    <a:pt x="2070" y="7251"/>
                  </a:lnTo>
                  <a:lnTo>
                    <a:pt x="1790" y="6642"/>
                  </a:lnTo>
                  <a:lnTo>
                    <a:pt x="1155" y="6464"/>
                  </a:lnTo>
                  <a:lnTo>
                    <a:pt x="876" y="5880"/>
                  </a:lnTo>
                  <a:lnTo>
                    <a:pt x="711" y="5562"/>
                  </a:lnTo>
                  <a:lnTo>
                    <a:pt x="800" y="5257"/>
                  </a:lnTo>
                  <a:lnTo>
                    <a:pt x="634" y="4927"/>
                  </a:lnTo>
                  <a:lnTo>
                    <a:pt x="495" y="4660"/>
                  </a:lnTo>
                  <a:lnTo>
                    <a:pt x="12" y="4483"/>
                  </a:lnTo>
                  <a:lnTo>
                    <a:pt x="12" y="4102"/>
                  </a:lnTo>
                  <a:lnTo>
                    <a:pt x="0" y="3149"/>
                  </a:lnTo>
                  <a:lnTo>
                    <a:pt x="1041" y="3708"/>
                  </a:lnTo>
                  <a:lnTo>
                    <a:pt x="1612" y="3263"/>
                  </a:lnTo>
                  <a:lnTo>
                    <a:pt x="1485" y="2806"/>
                  </a:lnTo>
                  <a:lnTo>
                    <a:pt x="1130" y="2463"/>
                  </a:lnTo>
                  <a:lnTo>
                    <a:pt x="1054" y="1955"/>
                  </a:lnTo>
                  <a:lnTo>
                    <a:pt x="1739" y="1650"/>
                  </a:lnTo>
                  <a:lnTo>
                    <a:pt x="2412" y="2146"/>
                  </a:lnTo>
                  <a:lnTo>
                    <a:pt x="2882" y="1574"/>
                  </a:lnTo>
                  <a:lnTo>
                    <a:pt x="3276" y="1104"/>
                  </a:lnTo>
                  <a:lnTo>
                    <a:pt x="3086" y="0"/>
                  </a:lnTo>
                  <a:lnTo>
                    <a:pt x="4241" y="380"/>
                  </a:lnTo>
                  <a:lnTo>
                    <a:pt x="4533" y="482"/>
                  </a:lnTo>
                  <a:lnTo>
                    <a:pt x="4597" y="888"/>
                  </a:lnTo>
                  <a:lnTo>
                    <a:pt x="4978" y="990"/>
                  </a:lnTo>
                  <a:lnTo>
                    <a:pt x="5626" y="1155"/>
                  </a:lnTo>
                  <a:lnTo>
                    <a:pt x="5333" y="825"/>
                  </a:lnTo>
                  <a:lnTo>
                    <a:pt x="5867" y="584"/>
                  </a:lnTo>
                  <a:lnTo>
                    <a:pt x="6438" y="330"/>
                  </a:lnTo>
                  <a:lnTo>
                    <a:pt x="7429" y="507"/>
                  </a:lnTo>
                  <a:lnTo>
                    <a:pt x="7835" y="939"/>
                  </a:lnTo>
                  <a:lnTo>
                    <a:pt x="8623" y="1739"/>
                  </a:lnTo>
                  <a:close/>
                </a:path>
              </a:pathLst>
            </a:custGeom>
            <a:ln w="3175">
              <a:solidFill>
                <a:srgbClr val="7B634B"/>
              </a:solidFill>
            </a:ln>
          </p:spPr>
          <p:txBody>
            <a:bodyPr wrap="square" lIns="0" tIns="0" rIns="0" bIns="0" rtlCol="0"/>
            <a:lstStyle/>
            <a:p>
              <a:endParaRPr/>
            </a:p>
          </p:txBody>
        </p:sp>
        <p:sp>
          <p:nvSpPr>
            <p:cNvPr id="7389" name="object 817">
              <a:extLst>
                <a:ext uri="{FF2B5EF4-FFF2-40B4-BE49-F238E27FC236}">
                  <a16:creationId xmlns:a16="http://schemas.microsoft.com/office/drawing/2014/main" id="{7C4EEEC5-E101-48E9-B6C0-3F604773BB3F}"/>
                </a:ext>
              </a:extLst>
            </p:cNvPr>
            <p:cNvSpPr/>
            <p:nvPr/>
          </p:nvSpPr>
          <p:spPr>
            <a:xfrm>
              <a:off x="4369231" y="8390115"/>
              <a:ext cx="22878" cy="34734"/>
            </a:xfrm>
            <a:prstGeom prst="rect">
              <a:avLst/>
            </a:prstGeom>
            <a:blipFill>
              <a:blip r:embed="rId24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390" name="object 818">
              <a:extLst>
                <a:ext uri="{FF2B5EF4-FFF2-40B4-BE49-F238E27FC236}">
                  <a16:creationId xmlns:a16="http://schemas.microsoft.com/office/drawing/2014/main" id="{7988E03A-C931-4340-9DD6-45FA0B94B9DB}"/>
                </a:ext>
              </a:extLst>
            </p:cNvPr>
            <p:cNvSpPr/>
            <p:nvPr/>
          </p:nvSpPr>
          <p:spPr>
            <a:xfrm>
              <a:off x="4369222" y="8390110"/>
              <a:ext cx="23495" cy="34925"/>
            </a:xfrm>
            <a:custGeom>
              <a:avLst/>
              <a:gdLst/>
              <a:ahLst/>
              <a:cxnLst/>
              <a:rect l="l" t="t" r="r" b="b"/>
              <a:pathLst>
                <a:path w="23495" h="34925">
                  <a:moveTo>
                    <a:pt x="22885" y="165"/>
                  </a:moveTo>
                  <a:lnTo>
                    <a:pt x="22682" y="787"/>
                  </a:lnTo>
                  <a:lnTo>
                    <a:pt x="22263" y="1117"/>
                  </a:lnTo>
                  <a:lnTo>
                    <a:pt x="21869" y="1625"/>
                  </a:lnTo>
                  <a:lnTo>
                    <a:pt x="21386" y="2260"/>
                  </a:lnTo>
                  <a:lnTo>
                    <a:pt x="20853" y="3060"/>
                  </a:lnTo>
                  <a:lnTo>
                    <a:pt x="20637" y="3848"/>
                  </a:lnTo>
                  <a:lnTo>
                    <a:pt x="20218" y="5384"/>
                  </a:lnTo>
                  <a:lnTo>
                    <a:pt x="19659" y="6731"/>
                  </a:lnTo>
                  <a:lnTo>
                    <a:pt x="18948" y="8191"/>
                  </a:lnTo>
                  <a:lnTo>
                    <a:pt x="18224" y="9715"/>
                  </a:lnTo>
                  <a:lnTo>
                    <a:pt x="17487" y="11277"/>
                  </a:lnTo>
                  <a:lnTo>
                    <a:pt x="16624" y="12725"/>
                  </a:lnTo>
                  <a:lnTo>
                    <a:pt x="16167" y="13474"/>
                  </a:lnTo>
                  <a:lnTo>
                    <a:pt x="15494" y="14173"/>
                  </a:lnTo>
                  <a:lnTo>
                    <a:pt x="15036" y="14884"/>
                  </a:lnTo>
                  <a:lnTo>
                    <a:pt x="14643" y="15506"/>
                  </a:lnTo>
                  <a:lnTo>
                    <a:pt x="14490" y="16294"/>
                  </a:lnTo>
                  <a:lnTo>
                    <a:pt x="14122" y="16941"/>
                  </a:lnTo>
                  <a:lnTo>
                    <a:pt x="13182" y="18580"/>
                  </a:lnTo>
                  <a:lnTo>
                    <a:pt x="11176" y="19723"/>
                  </a:lnTo>
                  <a:lnTo>
                    <a:pt x="9829" y="21043"/>
                  </a:lnTo>
                  <a:lnTo>
                    <a:pt x="8559" y="22288"/>
                  </a:lnTo>
                  <a:lnTo>
                    <a:pt x="7721" y="23888"/>
                  </a:lnTo>
                  <a:lnTo>
                    <a:pt x="6997" y="25488"/>
                  </a:lnTo>
                  <a:lnTo>
                    <a:pt x="6210" y="27241"/>
                  </a:lnTo>
                  <a:lnTo>
                    <a:pt x="5283" y="28943"/>
                  </a:lnTo>
                  <a:lnTo>
                    <a:pt x="4457" y="30632"/>
                  </a:lnTo>
                  <a:lnTo>
                    <a:pt x="4089" y="31356"/>
                  </a:lnTo>
                  <a:lnTo>
                    <a:pt x="3784" y="32080"/>
                  </a:lnTo>
                  <a:lnTo>
                    <a:pt x="3429" y="32804"/>
                  </a:lnTo>
                  <a:lnTo>
                    <a:pt x="3276" y="33147"/>
                  </a:lnTo>
                  <a:lnTo>
                    <a:pt x="2755" y="34620"/>
                  </a:lnTo>
                  <a:lnTo>
                    <a:pt x="2374" y="34671"/>
                  </a:lnTo>
                  <a:lnTo>
                    <a:pt x="1714" y="34734"/>
                  </a:lnTo>
                  <a:lnTo>
                    <a:pt x="1028" y="30721"/>
                  </a:lnTo>
                  <a:lnTo>
                    <a:pt x="990" y="30251"/>
                  </a:lnTo>
                  <a:lnTo>
                    <a:pt x="736" y="27940"/>
                  </a:lnTo>
                  <a:lnTo>
                    <a:pt x="342" y="25590"/>
                  </a:lnTo>
                  <a:lnTo>
                    <a:pt x="165" y="23266"/>
                  </a:lnTo>
                  <a:lnTo>
                    <a:pt x="0" y="20993"/>
                  </a:lnTo>
                  <a:lnTo>
                    <a:pt x="508" y="18796"/>
                  </a:lnTo>
                  <a:lnTo>
                    <a:pt x="508" y="16522"/>
                  </a:lnTo>
                  <a:lnTo>
                    <a:pt x="508" y="14427"/>
                  </a:lnTo>
                  <a:lnTo>
                    <a:pt x="889" y="12547"/>
                  </a:lnTo>
                  <a:lnTo>
                    <a:pt x="1562" y="10579"/>
                  </a:lnTo>
                  <a:lnTo>
                    <a:pt x="2146" y="8915"/>
                  </a:lnTo>
                  <a:lnTo>
                    <a:pt x="2908" y="7175"/>
                  </a:lnTo>
                  <a:lnTo>
                    <a:pt x="4241" y="6019"/>
                  </a:lnTo>
                  <a:lnTo>
                    <a:pt x="4584" y="5715"/>
                  </a:lnTo>
                  <a:lnTo>
                    <a:pt x="5054" y="5448"/>
                  </a:lnTo>
                  <a:lnTo>
                    <a:pt x="5435" y="5181"/>
                  </a:lnTo>
                  <a:lnTo>
                    <a:pt x="5791" y="4940"/>
                  </a:lnTo>
                  <a:lnTo>
                    <a:pt x="6159" y="4559"/>
                  </a:lnTo>
                  <a:lnTo>
                    <a:pt x="6489" y="4343"/>
                  </a:lnTo>
                  <a:lnTo>
                    <a:pt x="7200" y="3860"/>
                  </a:lnTo>
                  <a:lnTo>
                    <a:pt x="8140" y="3314"/>
                  </a:lnTo>
                  <a:lnTo>
                    <a:pt x="9004" y="3048"/>
                  </a:lnTo>
                  <a:lnTo>
                    <a:pt x="12407" y="1981"/>
                  </a:lnTo>
                  <a:lnTo>
                    <a:pt x="16065" y="1549"/>
                  </a:lnTo>
                  <a:lnTo>
                    <a:pt x="19405" y="533"/>
                  </a:lnTo>
                  <a:lnTo>
                    <a:pt x="19989" y="355"/>
                  </a:lnTo>
                  <a:lnTo>
                    <a:pt x="20878" y="381"/>
                  </a:lnTo>
                  <a:lnTo>
                    <a:pt x="21361" y="0"/>
                  </a:lnTo>
                  <a:lnTo>
                    <a:pt x="22885" y="165"/>
                  </a:lnTo>
                  <a:close/>
                </a:path>
              </a:pathLst>
            </a:custGeom>
            <a:ln w="3175">
              <a:solidFill>
                <a:srgbClr val="4C803E"/>
              </a:solidFill>
            </a:ln>
          </p:spPr>
          <p:txBody>
            <a:bodyPr wrap="square" lIns="0" tIns="0" rIns="0" bIns="0" rtlCol="0"/>
            <a:lstStyle/>
            <a:p>
              <a:endParaRPr/>
            </a:p>
          </p:txBody>
        </p:sp>
        <p:sp>
          <p:nvSpPr>
            <p:cNvPr id="7391" name="object 819">
              <a:extLst>
                <a:ext uri="{FF2B5EF4-FFF2-40B4-BE49-F238E27FC236}">
                  <a16:creationId xmlns:a16="http://schemas.microsoft.com/office/drawing/2014/main" id="{67FED2A7-7F9B-4525-9D4A-D1BCC77E9D2A}"/>
                </a:ext>
              </a:extLst>
            </p:cNvPr>
            <p:cNvSpPr/>
            <p:nvPr/>
          </p:nvSpPr>
          <p:spPr>
            <a:xfrm>
              <a:off x="4374286" y="8387943"/>
              <a:ext cx="27139" cy="23571"/>
            </a:xfrm>
            <a:prstGeom prst="rect">
              <a:avLst/>
            </a:prstGeom>
            <a:blipFill>
              <a:blip r:embed="rId24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392" name="object 820">
              <a:extLst>
                <a:ext uri="{FF2B5EF4-FFF2-40B4-BE49-F238E27FC236}">
                  <a16:creationId xmlns:a16="http://schemas.microsoft.com/office/drawing/2014/main" id="{F42DBC6A-6101-4277-84DA-A7C83BFE6A53}"/>
                </a:ext>
              </a:extLst>
            </p:cNvPr>
            <p:cNvSpPr/>
            <p:nvPr/>
          </p:nvSpPr>
          <p:spPr>
            <a:xfrm>
              <a:off x="4374287" y="8385258"/>
              <a:ext cx="27305" cy="26670"/>
            </a:xfrm>
            <a:custGeom>
              <a:avLst/>
              <a:gdLst/>
              <a:ahLst/>
              <a:cxnLst/>
              <a:rect l="l" t="t" r="r" b="b"/>
              <a:pathLst>
                <a:path w="27304" h="26670">
                  <a:moveTo>
                    <a:pt x="0" y="26263"/>
                  </a:moveTo>
                  <a:lnTo>
                    <a:pt x="5753" y="15671"/>
                  </a:lnTo>
                  <a:lnTo>
                    <a:pt x="12801" y="9245"/>
                  </a:lnTo>
                  <a:lnTo>
                    <a:pt x="22910" y="0"/>
                  </a:lnTo>
                  <a:lnTo>
                    <a:pt x="25780" y="5511"/>
                  </a:lnTo>
                  <a:lnTo>
                    <a:pt x="26466" y="5016"/>
                  </a:lnTo>
                  <a:lnTo>
                    <a:pt x="27139" y="4521"/>
                  </a:lnTo>
                  <a:lnTo>
                    <a:pt x="25146" y="3467"/>
                  </a:lnTo>
                  <a:lnTo>
                    <a:pt x="24599" y="3340"/>
                  </a:lnTo>
                  <a:lnTo>
                    <a:pt x="24053" y="3213"/>
                  </a:lnTo>
                  <a:lnTo>
                    <a:pt x="21272" y="977"/>
                  </a:lnTo>
                  <a:lnTo>
                    <a:pt x="13703" y="7467"/>
                  </a:lnTo>
                  <a:lnTo>
                    <a:pt x="4953" y="14973"/>
                  </a:lnTo>
                  <a:lnTo>
                    <a:pt x="0" y="26263"/>
                  </a:lnTo>
                  <a:close/>
                </a:path>
              </a:pathLst>
            </a:custGeom>
            <a:ln w="3175">
              <a:solidFill>
                <a:srgbClr val="4C803E"/>
              </a:solidFill>
            </a:ln>
          </p:spPr>
          <p:txBody>
            <a:bodyPr wrap="square" lIns="0" tIns="0" rIns="0" bIns="0" rtlCol="0"/>
            <a:lstStyle/>
            <a:p>
              <a:endParaRPr/>
            </a:p>
          </p:txBody>
        </p:sp>
        <p:sp>
          <p:nvSpPr>
            <p:cNvPr id="7393" name="object 821">
              <a:extLst>
                <a:ext uri="{FF2B5EF4-FFF2-40B4-BE49-F238E27FC236}">
                  <a16:creationId xmlns:a16="http://schemas.microsoft.com/office/drawing/2014/main" id="{1E7D31F7-6871-499A-8A25-2326C5B0EBE6}"/>
                </a:ext>
              </a:extLst>
            </p:cNvPr>
            <p:cNvSpPr/>
            <p:nvPr/>
          </p:nvSpPr>
          <p:spPr>
            <a:xfrm>
              <a:off x="4440135" y="8451418"/>
              <a:ext cx="16776" cy="51562"/>
            </a:xfrm>
            <a:prstGeom prst="rect">
              <a:avLst/>
            </a:prstGeom>
            <a:blipFill>
              <a:blip r:embed="rId24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394" name="object 822">
              <a:extLst>
                <a:ext uri="{FF2B5EF4-FFF2-40B4-BE49-F238E27FC236}">
                  <a16:creationId xmlns:a16="http://schemas.microsoft.com/office/drawing/2014/main" id="{87A71422-49B2-4616-8567-659064D4324C}"/>
                </a:ext>
              </a:extLst>
            </p:cNvPr>
            <p:cNvSpPr/>
            <p:nvPr/>
          </p:nvSpPr>
          <p:spPr>
            <a:xfrm>
              <a:off x="4440039" y="8451408"/>
              <a:ext cx="17145" cy="52069"/>
            </a:xfrm>
            <a:custGeom>
              <a:avLst/>
              <a:gdLst/>
              <a:ahLst/>
              <a:cxnLst/>
              <a:rect l="l" t="t" r="r" b="b"/>
              <a:pathLst>
                <a:path w="17145" h="52070">
                  <a:moveTo>
                    <a:pt x="3187" y="0"/>
                  </a:moveTo>
                  <a:lnTo>
                    <a:pt x="3149" y="444"/>
                  </a:lnTo>
                  <a:lnTo>
                    <a:pt x="2933" y="876"/>
                  </a:lnTo>
                  <a:lnTo>
                    <a:pt x="2882" y="1333"/>
                  </a:lnTo>
                  <a:lnTo>
                    <a:pt x="2832" y="1854"/>
                  </a:lnTo>
                  <a:lnTo>
                    <a:pt x="2984" y="2324"/>
                  </a:lnTo>
                  <a:lnTo>
                    <a:pt x="3022" y="2844"/>
                  </a:lnTo>
                  <a:lnTo>
                    <a:pt x="3111" y="3810"/>
                  </a:lnTo>
                  <a:lnTo>
                    <a:pt x="2984" y="4762"/>
                  </a:lnTo>
                  <a:lnTo>
                    <a:pt x="2819" y="5689"/>
                  </a:lnTo>
                  <a:lnTo>
                    <a:pt x="2666" y="6565"/>
                  </a:lnTo>
                  <a:lnTo>
                    <a:pt x="2412" y="7454"/>
                  </a:lnTo>
                  <a:lnTo>
                    <a:pt x="2349" y="8356"/>
                  </a:lnTo>
                  <a:lnTo>
                    <a:pt x="2273" y="9588"/>
                  </a:lnTo>
                  <a:lnTo>
                    <a:pt x="2285" y="10782"/>
                  </a:lnTo>
                  <a:lnTo>
                    <a:pt x="2146" y="12014"/>
                  </a:lnTo>
                  <a:lnTo>
                    <a:pt x="1904" y="14198"/>
                  </a:lnTo>
                  <a:lnTo>
                    <a:pt x="1485" y="16497"/>
                  </a:lnTo>
                  <a:lnTo>
                    <a:pt x="850" y="18567"/>
                  </a:lnTo>
                  <a:lnTo>
                    <a:pt x="101" y="20980"/>
                  </a:lnTo>
                  <a:lnTo>
                    <a:pt x="12" y="23304"/>
                  </a:lnTo>
                  <a:lnTo>
                    <a:pt x="12" y="25806"/>
                  </a:lnTo>
                  <a:lnTo>
                    <a:pt x="0" y="28727"/>
                  </a:lnTo>
                  <a:lnTo>
                    <a:pt x="1130" y="31432"/>
                  </a:lnTo>
                  <a:lnTo>
                    <a:pt x="1473" y="34290"/>
                  </a:lnTo>
                  <a:lnTo>
                    <a:pt x="1600" y="35306"/>
                  </a:lnTo>
                  <a:lnTo>
                    <a:pt x="1473" y="36322"/>
                  </a:lnTo>
                  <a:lnTo>
                    <a:pt x="1714" y="37338"/>
                  </a:lnTo>
                  <a:lnTo>
                    <a:pt x="2146" y="39027"/>
                  </a:lnTo>
                  <a:lnTo>
                    <a:pt x="2743" y="40525"/>
                  </a:lnTo>
                  <a:lnTo>
                    <a:pt x="2895" y="42291"/>
                  </a:lnTo>
                  <a:lnTo>
                    <a:pt x="2997" y="43472"/>
                  </a:lnTo>
                  <a:lnTo>
                    <a:pt x="3047" y="44653"/>
                  </a:lnTo>
                  <a:lnTo>
                    <a:pt x="3162" y="45821"/>
                  </a:lnTo>
                  <a:lnTo>
                    <a:pt x="3225" y="46596"/>
                  </a:lnTo>
                  <a:lnTo>
                    <a:pt x="3098" y="47409"/>
                  </a:lnTo>
                  <a:lnTo>
                    <a:pt x="3225" y="48183"/>
                  </a:lnTo>
                  <a:lnTo>
                    <a:pt x="3314" y="48717"/>
                  </a:lnTo>
                  <a:lnTo>
                    <a:pt x="3428" y="50546"/>
                  </a:lnTo>
                  <a:lnTo>
                    <a:pt x="3886" y="50901"/>
                  </a:lnTo>
                  <a:lnTo>
                    <a:pt x="4775" y="51574"/>
                  </a:lnTo>
                  <a:lnTo>
                    <a:pt x="5816" y="48818"/>
                  </a:lnTo>
                  <a:lnTo>
                    <a:pt x="6070" y="48209"/>
                  </a:lnTo>
                  <a:lnTo>
                    <a:pt x="6730" y="46685"/>
                  </a:lnTo>
                  <a:lnTo>
                    <a:pt x="7607" y="45275"/>
                  </a:lnTo>
                  <a:lnTo>
                    <a:pt x="8407" y="43815"/>
                  </a:lnTo>
                  <a:lnTo>
                    <a:pt x="9169" y="42468"/>
                  </a:lnTo>
                  <a:lnTo>
                    <a:pt x="10096" y="41211"/>
                  </a:lnTo>
                  <a:lnTo>
                    <a:pt x="10883" y="39878"/>
                  </a:lnTo>
                  <a:lnTo>
                    <a:pt x="11455" y="38912"/>
                  </a:lnTo>
                  <a:lnTo>
                    <a:pt x="12166" y="38328"/>
                  </a:lnTo>
                  <a:lnTo>
                    <a:pt x="12903" y="37503"/>
                  </a:lnTo>
                  <a:lnTo>
                    <a:pt x="14173" y="36080"/>
                  </a:lnTo>
                  <a:lnTo>
                    <a:pt x="14541" y="34239"/>
                  </a:lnTo>
                  <a:lnTo>
                    <a:pt x="14871" y="32423"/>
                  </a:lnTo>
                  <a:lnTo>
                    <a:pt x="15036" y="31546"/>
                  </a:lnTo>
                  <a:lnTo>
                    <a:pt x="15328" y="30924"/>
                  </a:lnTo>
                  <a:lnTo>
                    <a:pt x="15620" y="30086"/>
                  </a:lnTo>
                  <a:lnTo>
                    <a:pt x="15989" y="28968"/>
                  </a:lnTo>
                  <a:lnTo>
                    <a:pt x="15989" y="27914"/>
                  </a:lnTo>
                  <a:lnTo>
                    <a:pt x="16205" y="26784"/>
                  </a:lnTo>
                  <a:lnTo>
                    <a:pt x="16662" y="24409"/>
                  </a:lnTo>
                  <a:lnTo>
                    <a:pt x="16878" y="22326"/>
                  </a:lnTo>
                  <a:lnTo>
                    <a:pt x="16459" y="19926"/>
                  </a:lnTo>
                  <a:lnTo>
                    <a:pt x="16268" y="18872"/>
                  </a:lnTo>
                  <a:lnTo>
                    <a:pt x="16255" y="17805"/>
                  </a:lnTo>
                  <a:lnTo>
                    <a:pt x="15963" y="16776"/>
                  </a:lnTo>
                  <a:lnTo>
                    <a:pt x="15595" y="15519"/>
                  </a:lnTo>
                  <a:lnTo>
                    <a:pt x="14935" y="14300"/>
                  </a:lnTo>
                  <a:lnTo>
                    <a:pt x="14414" y="13106"/>
                  </a:lnTo>
                  <a:lnTo>
                    <a:pt x="13550" y="11099"/>
                  </a:lnTo>
                  <a:lnTo>
                    <a:pt x="12534" y="9093"/>
                  </a:lnTo>
                  <a:lnTo>
                    <a:pt x="11239" y="7378"/>
                  </a:lnTo>
                  <a:lnTo>
                    <a:pt x="9385" y="4940"/>
                  </a:lnTo>
                  <a:lnTo>
                    <a:pt x="7810" y="1498"/>
                  </a:lnTo>
                  <a:lnTo>
                    <a:pt x="4864" y="342"/>
                  </a:lnTo>
                  <a:lnTo>
                    <a:pt x="3174" y="12"/>
                  </a:lnTo>
                  <a:close/>
                </a:path>
              </a:pathLst>
            </a:custGeom>
            <a:ln w="3175">
              <a:solidFill>
                <a:srgbClr val="4C803E"/>
              </a:solidFill>
            </a:ln>
          </p:spPr>
          <p:txBody>
            <a:bodyPr wrap="square" lIns="0" tIns="0" rIns="0" bIns="0" rtlCol="0"/>
            <a:lstStyle/>
            <a:p>
              <a:endParaRPr/>
            </a:p>
          </p:txBody>
        </p:sp>
        <p:sp>
          <p:nvSpPr>
            <p:cNvPr id="7395" name="object 823">
              <a:extLst>
                <a:ext uri="{FF2B5EF4-FFF2-40B4-BE49-F238E27FC236}">
                  <a16:creationId xmlns:a16="http://schemas.microsoft.com/office/drawing/2014/main" id="{7AA814BF-85CD-4A45-ACA3-FF513364DCAD}"/>
                </a:ext>
              </a:extLst>
            </p:cNvPr>
            <p:cNvSpPr/>
            <p:nvPr/>
          </p:nvSpPr>
          <p:spPr>
            <a:xfrm>
              <a:off x="4439576" y="8446896"/>
              <a:ext cx="9086" cy="46024"/>
            </a:xfrm>
            <a:prstGeom prst="rect">
              <a:avLst/>
            </a:prstGeom>
            <a:blipFill>
              <a:blip r:embed="rId120" cstate="print"/>
              <a:stretch>
                <a:fillRect/>
              </a:stretch>
            </a:blipFill>
          </p:spPr>
          <p:txBody>
            <a:bodyPr wrap="square" lIns="0" tIns="0" rIns="0" bIns="0" rtlCol="0"/>
            <a:lstStyle/>
            <a:p>
              <a:endParaRPr/>
            </a:p>
          </p:txBody>
        </p:sp>
        <p:sp>
          <p:nvSpPr>
            <p:cNvPr id="7396" name="object 824">
              <a:extLst>
                <a:ext uri="{FF2B5EF4-FFF2-40B4-BE49-F238E27FC236}">
                  <a16:creationId xmlns:a16="http://schemas.microsoft.com/office/drawing/2014/main" id="{04916170-B6D0-480B-9FFF-F877B5A0EE22}"/>
                </a:ext>
              </a:extLst>
            </p:cNvPr>
            <p:cNvSpPr/>
            <p:nvPr/>
          </p:nvSpPr>
          <p:spPr>
            <a:xfrm>
              <a:off x="4439460" y="8446896"/>
              <a:ext cx="8255" cy="46355"/>
            </a:xfrm>
            <a:custGeom>
              <a:avLst/>
              <a:gdLst/>
              <a:ahLst/>
              <a:cxnLst/>
              <a:rect l="l" t="t" r="r" b="b"/>
              <a:pathLst>
                <a:path w="8254" h="46354">
                  <a:moveTo>
                    <a:pt x="5778" y="46024"/>
                  </a:moveTo>
                  <a:lnTo>
                    <a:pt x="6922" y="36310"/>
                  </a:lnTo>
                  <a:lnTo>
                    <a:pt x="7408" y="29981"/>
                  </a:lnTo>
                  <a:lnTo>
                    <a:pt x="7330" y="24257"/>
                  </a:lnTo>
                  <a:lnTo>
                    <a:pt x="6781" y="16357"/>
                  </a:lnTo>
                  <a:lnTo>
                    <a:pt x="5778" y="3136"/>
                  </a:lnTo>
                  <a:lnTo>
                    <a:pt x="253" y="495"/>
                  </a:lnTo>
                  <a:lnTo>
                    <a:pt x="0" y="0"/>
                  </a:lnTo>
                  <a:lnTo>
                    <a:pt x="673" y="330"/>
                  </a:lnTo>
                  <a:lnTo>
                    <a:pt x="1346" y="660"/>
                  </a:lnTo>
                  <a:lnTo>
                    <a:pt x="4940" y="0"/>
                  </a:lnTo>
                  <a:lnTo>
                    <a:pt x="7327" y="13639"/>
                  </a:lnTo>
                  <a:lnTo>
                    <a:pt x="8248" y="25349"/>
                  </a:lnTo>
                  <a:lnTo>
                    <a:pt x="7586" y="35742"/>
                  </a:lnTo>
                  <a:lnTo>
                    <a:pt x="6408" y="43180"/>
                  </a:lnTo>
                  <a:lnTo>
                    <a:pt x="5778" y="46024"/>
                  </a:lnTo>
                  <a:close/>
                </a:path>
              </a:pathLst>
            </a:custGeom>
            <a:ln w="3175">
              <a:solidFill>
                <a:srgbClr val="4C803E"/>
              </a:solidFill>
            </a:ln>
          </p:spPr>
          <p:txBody>
            <a:bodyPr wrap="square" lIns="0" tIns="0" rIns="0" bIns="0" rtlCol="0"/>
            <a:lstStyle/>
            <a:p>
              <a:endParaRPr/>
            </a:p>
          </p:txBody>
        </p:sp>
        <p:sp>
          <p:nvSpPr>
            <p:cNvPr id="7397" name="object 825">
              <a:extLst>
                <a:ext uri="{FF2B5EF4-FFF2-40B4-BE49-F238E27FC236}">
                  <a16:creationId xmlns:a16="http://schemas.microsoft.com/office/drawing/2014/main" id="{4F6EE78E-8AA5-47C5-969F-AEA0EF46E6CA}"/>
                </a:ext>
              </a:extLst>
            </p:cNvPr>
            <p:cNvSpPr/>
            <p:nvPr/>
          </p:nvSpPr>
          <p:spPr>
            <a:xfrm>
              <a:off x="4398949" y="8425243"/>
              <a:ext cx="35255" cy="23939"/>
            </a:xfrm>
            <a:prstGeom prst="rect">
              <a:avLst/>
            </a:prstGeom>
            <a:blipFill>
              <a:blip r:embed="rId25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398" name="object 826">
              <a:extLst>
                <a:ext uri="{FF2B5EF4-FFF2-40B4-BE49-F238E27FC236}">
                  <a16:creationId xmlns:a16="http://schemas.microsoft.com/office/drawing/2014/main" id="{DDA3D104-28C5-4DC8-B667-356328FA11C9}"/>
                </a:ext>
              </a:extLst>
            </p:cNvPr>
            <p:cNvSpPr/>
            <p:nvPr/>
          </p:nvSpPr>
          <p:spPr>
            <a:xfrm>
              <a:off x="4398933" y="8425198"/>
              <a:ext cx="35560" cy="24130"/>
            </a:xfrm>
            <a:custGeom>
              <a:avLst/>
              <a:gdLst/>
              <a:ahLst/>
              <a:cxnLst/>
              <a:rect l="l" t="t" r="r" b="b"/>
              <a:pathLst>
                <a:path w="35560" h="24129">
                  <a:moveTo>
                    <a:pt x="12" y="23990"/>
                  </a:moveTo>
                  <a:lnTo>
                    <a:pt x="25" y="23279"/>
                  </a:lnTo>
                  <a:lnTo>
                    <a:pt x="330" y="22517"/>
                  </a:lnTo>
                  <a:lnTo>
                    <a:pt x="469" y="21831"/>
                  </a:lnTo>
                  <a:lnTo>
                    <a:pt x="723" y="20701"/>
                  </a:lnTo>
                  <a:lnTo>
                    <a:pt x="800" y="19596"/>
                  </a:lnTo>
                  <a:lnTo>
                    <a:pt x="1028" y="18465"/>
                  </a:lnTo>
                  <a:lnTo>
                    <a:pt x="1396" y="16573"/>
                  </a:lnTo>
                  <a:lnTo>
                    <a:pt x="1333" y="14528"/>
                  </a:lnTo>
                  <a:lnTo>
                    <a:pt x="2197" y="12776"/>
                  </a:lnTo>
                  <a:lnTo>
                    <a:pt x="2616" y="11899"/>
                  </a:lnTo>
                  <a:lnTo>
                    <a:pt x="3162" y="11328"/>
                  </a:lnTo>
                  <a:lnTo>
                    <a:pt x="3822" y="10591"/>
                  </a:lnTo>
                  <a:lnTo>
                    <a:pt x="4406" y="9956"/>
                  </a:lnTo>
                  <a:lnTo>
                    <a:pt x="4724" y="9283"/>
                  </a:lnTo>
                  <a:lnTo>
                    <a:pt x="5156" y="8559"/>
                  </a:lnTo>
                  <a:lnTo>
                    <a:pt x="5575" y="7848"/>
                  </a:lnTo>
                  <a:lnTo>
                    <a:pt x="6045" y="7124"/>
                  </a:lnTo>
                  <a:lnTo>
                    <a:pt x="6540" y="6464"/>
                  </a:lnTo>
                  <a:lnTo>
                    <a:pt x="7327" y="5397"/>
                  </a:lnTo>
                  <a:lnTo>
                    <a:pt x="8369" y="4737"/>
                  </a:lnTo>
                  <a:lnTo>
                    <a:pt x="9436" y="3937"/>
                  </a:lnTo>
                  <a:lnTo>
                    <a:pt x="10337" y="3276"/>
                  </a:lnTo>
                  <a:lnTo>
                    <a:pt x="11214" y="2616"/>
                  </a:lnTo>
                  <a:lnTo>
                    <a:pt x="12052" y="1905"/>
                  </a:lnTo>
                  <a:lnTo>
                    <a:pt x="13195" y="939"/>
                  </a:lnTo>
                  <a:lnTo>
                    <a:pt x="14312" y="838"/>
                  </a:lnTo>
                  <a:lnTo>
                    <a:pt x="15709" y="533"/>
                  </a:lnTo>
                  <a:lnTo>
                    <a:pt x="16675" y="317"/>
                  </a:lnTo>
                  <a:lnTo>
                    <a:pt x="17602" y="114"/>
                  </a:lnTo>
                  <a:lnTo>
                    <a:pt x="18630" y="63"/>
                  </a:lnTo>
                  <a:lnTo>
                    <a:pt x="19786" y="0"/>
                  </a:lnTo>
                  <a:lnTo>
                    <a:pt x="20980" y="342"/>
                  </a:lnTo>
                  <a:lnTo>
                    <a:pt x="22110" y="520"/>
                  </a:lnTo>
                  <a:lnTo>
                    <a:pt x="23037" y="685"/>
                  </a:lnTo>
                  <a:lnTo>
                    <a:pt x="23990" y="736"/>
                  </a:lnTo>
                  <a:lnTo>
                    <a:pt x="24917" y="927"/>
                  </a:lnTo>
                  <a:lnTo>
                    <a:pt x="25577" y="1066"/>
                  </a:lnTo>
                  <a:lnTo>
                    <a:pt x="26263" y="1473"/>
                  </a:lnTo>
                  <a:lnTo>
                    <a:pt x="26962" y="1689"/>
                  </a:lnTo>
                  <a:lnTo>
                    <a:pt x="28320" y="2120"/>
                  </a:lnTo>
                  <a:lnTo>
                    <a:pt x="29692" y="2679"/>
                  </a:lnTo>
                  <a:lnTo>
                    <a:pt x="31102" y="3035"/>
                  </a:lnTo>
                  <a:lnTo>
                    <a:pt x="32029" y="3276"/>
                  </a:lnTo>
                  <a:lnTo>
                    <a:pt x="32638" y="3581"/>
                  </a:lnTo>
                  <a:lnTo>
                    <a:pt x="33477" y="4076"/>
                  </a:lnTo>
                  <a:lnTo>
                    <a:pt x="34048" y="4394"/>
                  </a:lnTo>
                  <a:lnTo>
                    <a:pt x="34785" y="4432"/>
                  </a:lnTo>
                  <a:lnTo>
                    <a:pt x="35280" y="4902"/>
                  </a:lnTo>
                  <a:lnTo>
                    <a:pt x="33883" y="5359"/>
                  </a:lnTo>
                  <a:lnTo>
                    <a:pt x="32270" y="4940"/>
                  </a:lnTo>
                  <a:lnTo>
                    <a:pt x="30975" y="5537"/>
                  </a:lnTo>
                  <a:lnTo>
                    <a:pt x="30340" y="5829"/>
                  </a:lnTo>
                  <a:lnTo>
                    <a:pt x="29921" y="6362"/>
                  </a:lnTo>
                  <a:lnTo>
                    <a:pt x="29324" y="6705"/>
                  </a:lnTo>
                  <a:lnTo>
                    <a:pt x="28663" y="7086"/>
                  </a:lnTo>
                  <a:lnTo>
                    <a:pt x="28003" y="7404"/>
                  </a:lnTo>
                  <a:lnTo>
                    <a:pt x="27292" y="7708"/>
                  </a:lnTo>
                  <a:lnTo>
                    <a:pt x="25768" y="8382"/>
                  </a:lnTo>
                  <a:lnTo>
                    <a:pt x="24371" y="9283"/>
                  </a:lnTo>
                  <a:lnTo>
                    <a:pt x="22948" y="10109"/>
                  </a:lnTo>
                  <a:lnTo>
                    <a:pt x="21208" y="11099"/>
                  </a:lnTo>
                  <a:lnTo>
                    <a:pt x="19329" y="11963"/>
                  </a:lnTo>
                  <a:lnTo>
                    <a:pt x="17576" y="12941"/>
                  </a:lnTo>
                  <a:lnTo>
                    <a:pt x="16027" y="13804"/>
                  </a:lnTo>
                  <a:lnTo>
                    <a:pt x="14592" y="14643"/>
                  </a:lnTo>
                  <a:lnTo>
                    <a:pt x="12865" y="15074"/>
                  </a:lnTo>
                  <a:lnTo>
                    <a:pt x="11201" y="15481"/>
                  </a:lnTo>
                  <a:lnTo>
                    <a:pt x="9512" y="16027"/>
                  </a:lnTo>
                  <a:lnTo>
                    <a:pt x="8267" y="17170"/>
                  </a:lnTo>
                  <a:lnTo>
                    <a:pt x="7086" y="18249"/>
                  </a:lnTo>
                  <a:lnTo>
                    <a:pt x="6007" y="19291"/>
                  </a:lnTo>
                  <a:lnTo>
                    <a:pt x="4698" y="20180"/>
                  </a:lnTo>
                  <a:lnTo>
                    <a:pt x="4013" y="20650"/>
                  </a:lnTo>
                  <a:lnTo>
                    <a:pt x="3162" y="20701"/>
                  </a:lnTo>
                  <a:lnTo>
                    <a:pt x="2514" y="21183"/>
                  </a:lnTo>
                  <a:lnTo>
                    <a:pt x="2197" y="21412"/>
                  </a:lnTo>
                  <a:lnTo>
                    <a:pt x="1155" y="22821"/>
                  </a:lnTo>
                  <a:lnTo>
                    <a:pt x="0" y="23990"/>
                  </a:lnTo>
                  <a:close/>
                </a:path>
              </a:pathLst>
            </a:custGeom>
            <a:ln w="3175">
              <a:solidFill>
                <a:srgbClr val="4C803E"/>
              </a:solidFill>
            </a:ln>
          </p:spPr>
          <p:txBody>
            <a:bodyPr wrap="square" lIns="0" tIns="0" rIns="0" bIns="0" rtlCol="0"/>
            <a:lstStyle/>
            <a:p>
              <a:endParaRPr/>
            </a:p>
          </p:txBody>
        </p:sp>
        <p:sp>
          <p:nvSpPr>
            <p:cNvPr id="7399" name="object 827">
              <a:extLst>
                <a:ext uri="{FF2B5EF4-FFF2-40B4-BE49-F238E27FC236}">
                  <a16:creationId xmlns:a16="http://schemas.microsoft.com/office/drawing/2014/main" id="{38FD507B-7558-4B28-A875-69DA94620A1C}"/>
                </a:ext>
              </a:extLst>
            </p:cNvPr>
            <p:cNvSpPr/>
            <p:nvPr/>
          </p:nvSpPr>
          <p:spPr>
            <a:xfrm>
              <a:off x="4401146" y="8429776"/>
              <a:ext cx="38976" cy="15532"/>
            </a:xfrm>
            <a:prstGeom prst="rect">
              <a:avLst/>
            </a:prstGeom>
            <a:blipFill>
              <a:blip r:embed="rId25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400" name="object 828">
              <a:extLst>
                <a:ext uri="{FF2B5EF4-FFF2-40B4-BE49-F238E27FC236}">
                  <a16:creationId xmlns:a16="http://schemas.microsoft.com/office/drawing/2014/main" id="{F0CFDB38-1A25-4F75-9811-0ECEBDA43696}"/>
                </a:ext>
              </a:extLst>
            </p:cNvPr>
            <p:cNvSpPr/>
            <p:nvPr/>
          </p:nvSpPr>
          <p:spPr>
            <a:xfrm>
              <a:off x="4401123" y="8429767"/>
              <a:ext cx="39370" cy="15875"/>
            </a:xfrm>
            <a:custGeom>
              <a:avLst/>
              <a:gdLst/>
              <a:ahLst/>
              <a:cxnLst/>
              <a:rect l="l" t="t" r="r" b="b"/>
              <a:pathLst>
                <a:path w="39370" h="15875">
                  <a:moveTo>
                    <a:pt x="0" y="15570"/>
                  </a:moveTo>
                  <a:lnTo>
                    <a:pt x="8585" y="7035"/>
                  </a:lnTo>
                  <a:lnTo>
                    <a:pt x="9537" y="6489"/>
                  </a:lnTo>
                  <a:lnTo>
                    <a:pt x="10528" y="5765"/>
                  </a:lnTo>
                  <a:lnTo>
                    <a:pt x="11544" y="5372"/>
                  </a:lnTo>
                  <a:lnTo>
                    <a:pt x="13004" y="4800"/>
                  </a:lnTo>
                  <a:lnTo>
                    <a:pt x="14287" y="4279"/>
                  </a:lnTo>
                  <a:lnTo>
                    <a:pt x="15684" y="3581"/>
                  </a:lnTo>
                  <a:lnTo>
                    <a:pt x="17487" y="2679"/>
                  </a:lnTo>
                  <a:lnTo>
                    <a:pt x="19685" y="2082"/>
                  </a:lnTo>
                  <a:lnTo>
                    <a:pt x="21590" y="1498"/>
                  </a:lnTo>
                  <a:lnTo>
                    <a:pt x="23342" y="965"/>
                  </a:lnTo>
                  <a:lnTo>
                    <a:pt x="25146" y="888"/>
                  </a:lnTo>
                  <a:lnTo>
                    <a:pt x="26911" y="507"/>
                  </a:lnTo>
                  <a:lnTo>
                    <a:pt x="28270" y="215"/>
                  </a:lnTo>
                  <a:lnTo>
                    <a:pt x="29895" y="0"/>
                  </a:lnTo>
                  <a:lnTo>
                    <a:pt x="31292" y="12"/>
                  </a:lnTo>
                  <a:lnTo>
                    <a:pt x="32905" y="25"/>
                  </a:lnTo>
                  <a:lnTo>
                    <a:pt x="34264" y="76"/>
                  </a:lnTo>
                  <a:lnTo>
                    <a:pt x="35687" y="838"/>
                  </a:lnTo>
                  <a:lnTo>
                    <a:pt x="36258" y="1142"/>
                  </a:lnTo>
                  <a:lnTo>
                    <a:pt x="39001" y="2857"/>
                  </a:lnTo>
                  <a:lnTo>
                    <a:pt x="39014" y="3695"/>
                  </a:lnTo>
                  <a:lnTo>
                    <a:pt x="39027" y="3962"/>
                  </a:lnTo>
                  <a:lnTo>
                    <a:pt x="38785" y="4991"/>
                  </a:lnTo>
                  <a:lnTo>
                    <a:pt x="38671" y="5295"/>
                  </a:lnTo>
                  <a:lnTo>
                    <a:pt x="38011" y="5029"/>
                  </a:lnTo>
                  <a:lnTo>
                    <a:pt x="37642" y="3543"/>
                  </a:lnTo>
                  <a:lnTo>
                    <a:pt x="37160" y="3187"/>
                  </a:lnTo>
                  <a:lnTo>
                    <a:pt x="35979" y="1676"/>
                  </a:lnTo>
                  <a:lnTo>
                    <a:pt x="34315" y="1181"/>
                  </a:lnTo>
                  <a:lnTo>
                    <a:pt x="32638" y="673"/>
                  </a:lnTo>
                  <a:lnTo>
                    <a:pt x="0" y="15570"/>
                  </a:lnTo>
                  <a:close/>
                </a:path>
              </a:pathLst>
            </a:custGeom>
            <a:ln w="3175">
              <a:solidFill>
                <a:srgbClr val="4C803E"/>
              </a:solidFill>
            </a:ln>
          </p:spPr>
          <p:txBody>
            <a:bodyPr wrap="square" lIns="0" tIns="0" rIns="0" bIns="0" rtlCol="0"/>
            <a:lstStyle/>
            <a:p>
              <a:endParaRPr/>
            </a:p>
          </p:txBody>
        </p:sp>
        <p:sp>
          <p:nvSpPr>
            <p:cNvPr id="7401" name="object 829">
              <a:extLst>
                <a:ext uri="{FF2B5EF4-FFF2-40B4-BE49-F238E27FC236}">
                  <a16:creationId xmlns:a16="http://schemas.microsoft.com/office/drawing/2014/main" id="{33D2A5C9-AD34-4F93-819F-5FAFCF4E3016}"/>
                </a:ext>
              </a:extLst>
            </p:cNvPr>
            <p:cNvSpPr/>
            <p:nvPr/>
          </p:nvSpPr>
          <p:spPr>
            <a:xfrm>
              <a:off x="4374233" y="8423694"/>
              <a:ext cx="68773" cy="79552"/>
            </a:xfrm>
            <a:prstGeom prst="rect">
              <a:avLst/>
            </a:prstGeom>
            <a:blipFill>
              <a:blip r:embed="rId25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402" name="object 830">
              <a:extLst>
                <a:ext uri="{FF2B5EF4-FFF2-40B4-BE49-F238E27FC236}">
                  <a16:creationId xmlns:a16="http://schemas.microsoft.com/office/drawing/2014/main" id="{50CCD8A9-5AC8-42F4-B78D-0F69D8F45C87}"/>
                </a:ext>
              </a:extLst>
            </p:cNvPr>
            <p:cNvSpPr/>
            <p:nvPr/>
          </p:nvSpPr>
          <p:spPr>
            <a:xfrm>
              <a:off x="4374141" y="8423446"/>
              <a:ext cx="69215" cy="80010"/>
            </a:xfrm>
            <a:custGeom>
              <a:avLst/>
              <a:gdLst/>
              <a:ahLst/>
              <a:cxnLst/>
              <a:rect l="l" t="t" r="r" b="b"/>
              <a:pathLst>
                <a:path w="69214" h="80009">
                  <a:moveTo>
                    <a:pt x="44576" y="76898"/>
                  </a:moveTo>
                  <a:lnTo>
                    <a:pt x="43548" y="76225"/>
                  </a:lnTo>
                  <a:lnTo>
                    <a:pt x="34416" y="68605"/>
                  </a:lnTo>
                  <a:lnTo>
                    <a:pt x="33934" y="67487"/>
                  </a:lnTo>
                  <a:lnTo>
                    <a:pt x="33400" y="66293"/>
                  </a:lnTo>
                  <a:lnTo>
                    <a:pt x="31229" y="64490"/>
                  </a:lnTo>
                  <a:lnTo>
                    <a:pt x="30327" y="63576"/>
                  </a:lnTo>
                  <a:lnTo>
                    <a:pt x="29806" y="63030"/>
                  </a:lnTo>
                  <a:lnTo>
                    <a:pt x="29286" y="62496"/>
                  </a:lnTo>
                  <a:lnTo>
                    <a:pt x="28765" y="61937"/>
                  </a:lnTo>
                  <a:lnTo>
                    <a:pt x="28066" y="61188"/>
                  </a:lnTo>
                  <a:lnTo>
                    <a:pt x="27190" y="60667"/>
                  </a:lnTo>
                  <a:lnTo>
                    <a:pt x="26466" y="59905"/>
                  </a:lnTo>
                  <a:lnTo>
                    <a:pt x="24549" y="57975"/>
                  </a:lnTo>
                  <a:lnTo>
                    <a:pt x="23088" y="55676"/>
                  </a:lnTo>
                  <a:lnTo>
                    <a:pt x="21437" y="53530"/>
                  </a:lnTo>
                  <a:lnTo>
                    <a:pt x="20485" y="52311"/>
                  </a:lnTo>
                  <a:lnTo>
                    <a:pt x="19494" y="51130"/>
                  </a:lnTo>
                  <a:lnTo>
                    <a:pt x="18592" y="49860"/>
                  </a:lnTo>
                  <a:lnTo>
                    <a:pt x="17652" y="48526"/>
                  </a:lnTo>
                  <a:lnTo>
                    <a:pt x="16751" y="47231"/>
                  </a:lnTo>
                  <a:lnTo>
                    <a:pt x="15722" y="45961"/>
                  </a:lnTo>
                  <a:lnTo>
                    <a:pt x="13550" y="43294"/>
                  </a:lnTo>
                  <a:lnTo>
                    <a:pt x="11379" y="40589"/>
                  </a:lnTo>
                  <a:lnTo>
                    <a:pt x="9905" y="37464"/>
                  </a:lnTo>
                  <a:lnTo>
                    <a:pt x="9626" y="36880"/>
                  </a:lnTo>
                  <a:lnTo>
                    <a:pt x="9232" y="36360"/>
                  </a:lnTo>
                  <a:lnTo>
                    <a:pt x="8928" y="35788"/>
                  </a:lnTo>
                  <a:lnTo>
                    <a:pt x="8597" y="35191"/>
                  </a:lnTo>
                  <a:lnTo>
                    <a:pt x="8432" y="34543"/>
                  </a:lnTo>
                  <a:lnTo>
                    <a:pt x="8102" y="33959"/>
                  </a:lnTo>
                  <a:lnTo>
                    <a:pt x="7467" y="32905"/>
                  </a:lnTo>
                  <a:lnTo>
                    <a:pt x="7264" y="31597"/>
                  </a:lnTo>
                  <a:lnTo>
                    <a:pt x="6705" y="30467"/>
                  </a:lnTo>
                  <a:lnTo>
                    <a:pt x="6273" y="29616"/>
                  </a:lnTo>
                  <a:lnTo>
                    <a:pt x="5626" y="28892"/>
                  </a:lnTo>
                  <a:lnTo>
                    <a:pt x="5168" y="28054"/>
                  </a:lnTo>
                  <a:lnTo>
                    <a:pt x="4724" y="27254"/>
                  </a:lnTo>
                  <a:lnTo>
                    <a:pt x="4368" y="26415"/>
                  </a:lnTo>
                  <a:lnTo>
                    <a:pt x="4013" y="25552"/>
                  </a:lnTo>
                  <a:lnTo>
                    <a:pt x="3759" y="24955"/>
                  </a:lnTo>
                  <a:lnTo>
                    <a:pt x="3530" y="24307"/>
                  </a:lnTo>
                  <a:lnTo>
                    <a:pt x="3416" y="23672"/>
                  </a:lnTo>
                  <a:lnTo>
                    <a:pt x="3505" y="23431"/>
                  </a:lnTo>
                  <a:lnTo>
                    <a:pt x="3505" y="23101"/>
                  </a:lnTo>
                  <a:lnTo>
                    <a:pt x="3378" y="22923"/>
                  </a:lnTo>
                  <a:lnTo>
                    <a:pt x="3327" y="22732"/>
                  </a:lnTo>
                  <a:lnTo>
                    <a:pt x="3251" y="22453"/>
                  </a:lnTo>
                  <a:lnTo>
                    <a:pt x="3187" y="22148"/>
                  </a:lnTo>
                  <a:lnTo>
                    <a:pt x="3149" y="21882"/>
                  </a:lnTo>
                  <a:lnTo>
                    <a:pt x="2971" y="20840"/>
                  </a:lnTo>
                  <a:lnTo>
                    <a:pt x="2920" y="19862"/>
                  </a:lnTo>
                  <a:lnTo>
                    <a:pt x="2387" y="18910"/>
                  </a:lnTo>
                  <a:lnTo>
                    <a:pt x="1828" y="19227"/>
                  </a:lnTo>
                  <a:lnTo>
                    <a:pt x="1600" y="18922"/>
                  </a:lnTo>
                  <a:lnTo>
                    <a:pt x="825" y="21678"/>
                  </a:lnTo>
                  <a:lnTo>
                    <a:pt x="927" y="21831"/>
                  </a:lnTo>
                  <a:lnTo>
                    <a:pt x="812" y="22148"/>
                  </a:lnTo>
                  <a:lnTo>
                    <a:pt x="711" y="22402"/>
                  </a:lnTo>
                  <a:lnTo>
                    <a:pt x="520" y="22529"/>
                  </a:lnTo>
                  <a:lnTo>
                    <a:pt x="380" y="22771"/>
                  </a:lnTo>
                  <a:lnTo>
                    <a:pt x="0" y="23418"/>
                  </a:lnTo>
                  <a:lnTo>
                    <a:pt x="355" y="23939"/>
                  </a:lnTo>
                  <a:lnTo>
                    <a:pt x="825" y="24422"/>
                  </a:lnTo>
                  <a:lnTo>
                    <a:pt x="1295" y="24942"/>
                  </a:lnTo>
                  <a:lnTo>
                    <a:pt x="1612" y="25272"/>
                  </a:lnTo>
                  <a:lnTo>
                    <a:pt x="1892" y="25946"/>
                  </a:lnTo>
                  <a:lnTo>
                    <a:pt x="2133" y="26568"/>
                  </a:lnTo>
                  <a:lnTo>
                    <a:pt x="2501" y="26949"/>
                  </a:lnTo>
                  <a:lnTo>
                    <a:pt x="2832" y="27508"/>
                  </a:lnTo>
                  <a:lnTo>
                    <a:pt x="3568" y="28841"/>
                  </a:lnTo>
                  <a:lnTo>
                    <a:pt x="4571" y="30073"/>
                  </a:lnTo>
                  <a:lnTo>
                    <a:pt x="5156" y="31483"/>
                  </a:lnTo>
                  <a:lnTo>
                    <a:pt x="5791" y="33070"/>
                  </a:lnTo>
                  <a:lnTo>
                    <a:pt x="6705" y="34480"/>
                  </a:lnTo>
                  <a:lnTo>
                    <a:pt x="7531" y="35953"/>
                  </a:lnTo>
                  <a:lnTo>
                    <a:pt x="7912" y="36664"/>
                  </a:lnTo>
                  <a:lnTo>
                    <a:pt x="8280" y="37464"/>
                  </a:lnTo>
                  <a:lnTo>
                    <a:pt x="8686" y="38163"/>
                  </a:lnTo>
                  <a:lnTo>
                    <a:pt x="9194" y="39052"/>
                  </a:lnTo>
                  <a:lnTo>
                    <a:pt x="9766" y="39865"/>
                  </a:lnTo>
                  <a:lnTo>
                    <a:pt x="10147" y="40830"/>
                  </a:lnTo>
                  <a:lnTo>
                    <a:pt x="10883" y="42621"/>
                  </a:lnTo>
                  <a:lnTo>
                    <a:pt x="11937" y="43992"/>
                  </a:lnTo>
                  <a:lnTo>
                    <a:pt x="12915" y="45631"/>
                  </a:lnTo>
                  <a:lnTo>
                    <a:pt x="14071" y="47599"/>
                  </a:lnTo>
                  <a:lnTo>
                    <a:pt x="15506" y="49491"/>
                  </a:lnTo>
                  <a:lnTo>
                    <a:pt x="16890" y="51333"/>
                  </a:lnTo>
                  <a:lnTo>
                    <a:pt x="17805" y="52539"/>
                  </a:lnTo>
                  <a:lnTo>
                    <a:pt x="18605" y="53835"/>
                  </a:lnTo>
                  <a:lnTo>
                    <a:pt x="19557" y="55029"/>
                  </a:lnTo>
                  <a:lnTo>
                    <a:pt x="20307" y="55981"/>
                  </a:lnTo>
                  <a:lnTo>
                    <a:pt x="21132" y="56845"/>
                  </a:lnTo>
                  <a:lnTo>
                    <a:pt x="21907" y="57759"/>
                  </a:lnTo>
                  <a:lnTo>
                    <a:pt x="22771" y="58788"/>
                  </a:lnTo>
                  <a:lnTo>
                    <a:pt x="23787" y="59689"/>
                  </a:lnTo>
                  <a:lnTo>
                    <a:pt x="24726" y="60642"/>
                  </a:lnTo>
                  <a:lnTo>
                    <a:pt x="25565" y="61493"/>
                  </a:lnTo>
                  <a:lnTo>
                    <a:pt x="26161" y="62572"/>
                  </a:lnTo>
                  <a:lnTo>
                    <a:pt x="26949" y="63474"/>
                  </a:lnTo>
                  <a:lnTo>
                    <a:pt x="28206" y="64947"/>
                  </a:lnTo>
                  <a:lnTo>
                    <a:pt x="29451" y="66484"/>
                  </a:lnTo>
                  <a:lnTo>
                    <a:pt x="30759" y="67932"/>
                  </a:lnTo>
                  <a:lnTo>
                    <a:pt x="31013" y="68224"/>
                  </a:lnTo>
                  <a:lnTo>
                    <a:pt x="39865" y="76441"/>
                  </a:lnTo>
                  <a:lnTo>
                    <a:pt x="40081" y="76746"/>
                  </a:lnTo>
                  <a:lnTo>
                    <a:pt x="40385" y="77190"/>
                  </a:lnTo>
                  <a:lnTo>
                    <a:pt x="40919" y="77520"/>
                  </a:lnTo>
                  <a:lnTo>
                    <a:pt x="41351" y="77850"/>
                  </a:lnTo>
                  <a:lnTo>
                    <a:pt x="43433" y="78943"/>
                  </a:lnTo>
                  <a:lnTo>
                    <a:pt x="47485" y="79806"/>
                  </a:lnTo>
                  <a:lnTo>
                    <a:pt x="47993" y="78422"/>
                  </a:lnTo>
                  <a:lnTo>
                    <a:pt x="47942" y="78638"/>
                  </a:lnTo>
                  <a:lnTo>
                    <a:pt x="47955" y="78866"/>
                  </a:lnTo>
                  <a:lnTo>
                    <a:pt x="48602" y="79057"/>
                  </a:lnTo>
                  <a:lnTo>
                    <a:pt x="49225" y="77800"/>
                  </a:lnTo>
                  <a:lnTo>
                    <a:pt x="49466" y="77368"/>
                  </a:lnTo>
                  <a:lnTo>
                    <a:pt x="49745" y="76860"/>
                  </a:lnTo>
                  <a:lnTo>
                    <a:pt x="50177" y="76288"/>
                  </a:lnTo>
                  <a:lnTo>
                    <a:pt x="50304" y="75691"/>
                  </a:lnTo>
                  <a:lnTo>
                    <a:pt x="50393" y="75285"/>
                  </a:lnTo>
                  <a:lnTo>
                    <a:pt x="56362" y="65646"/>
                  </a:lnTo>
                  <a:lnTo>
                    <a:pt x="56502" y="65227"/>
                  </a:lnTo>
                  <a:lnTo>
                    <a:pt x="57226" y="63195"/>
                  </a:lnTo>
                  <a:lnTo>
                    <a:pt x="59016" y="59321"/>
                  </a:lnTo>
                  <a:lnTo>
                    <a:pt x="59702" y="57264"/>
                  </a:lnTo>
                  <a:lnTo>
                    <a:pt x="60109" y="55994"/>
                  </a:lnTo>
                  <a:lnTo>
                    <a:pt x="61277" y="53886"/>
                  </a:lnTo>
                  <a:lnTo>
                    <a:pt x="61785" y="52654"/>
                  </a:lnTo>
                  <a:lnTo>
                    <a:pt x="62356" y="51269"/>
                  </a:lnTo>
                  <a:lnTo>
                    <a:pt x="62102" y="51028"/>
                  </a:lnTo>
                  <a:lnTo>
                    <a:pt x="62572" y="49606"/>
                  </a:lnTo>
                  <a:lnTo>
                    <a:pt x="62979" y="48348"/>
                  </a:lnTo>
                  <a:lnTo>
                    <a:pt x="63461" y="46761"/>
                  </a:lnTo>
                  <a:lnTo>
                    <a:pt x="63842" y="45465"/>
                  </a:lnTo>
                  <a:lnTo>
                    <a:pt x="64312" y="43840"/>
                  </a:lnTo>
                  <a:lnTo>
                    <a:pt x="64046" y="41998"/>
                  </a:lnTo>
                  <a:lnTo>
                    <a:pt x="64477" y="40360"/>
                  </a:lnTo>
                  <a:lnTo>
                    <a:pt x="65125" y="37884"/>
                  </a:lnTo>
                  <a:lnTo>
                    <a:pt x="64655" y="34747"/>
                  </a:lnTo>
                  <a:lnTo>
                    <a:pt x="65011" y="32232"/>
                  </a:lnTo>
                  <a:lnTo>
                    <a:pt x="65316" y="30124"/>
                  </a:lnTo>
                  <a:lnTo>
                    <a:pt x="65824" y="28282"/>
                  </a:lnTo>
                  <a:lnTo>
                    <a:pt x="65811" y="26123"/>
                  </a:lnTo>
                  <a:lnTo>
                    <a:pt x="65811" y="24968"/>
                  </a:lnTo>
                  <a:lnTo>
                    <a:pt x="66039" y="23888"/>
                  </a:lnTo>
                  <a:lnTo>
                    <a:pt x="66179" y="22758"/>
                  </a:lnTo>
                  <a:lnTo>
                    <a:pt x="66293" y="21869"/>
                  </a:lnTo>
                  <a:lnTo>
                    <a:pt x="66344" y="20904"/>
                  </a:lnTo>
                  <a:lnTo>
                    <a:pt x="66446" y="20015"/>
                  </a:lnTo>
                  <a:lnTo>
                    <a:pt x="66649" y="18148"/>
                  </a:lnTo>
                  <a:lnTo>
                    <a:pt x="66992" y="16306"/>
                  </a:lnTo>
                  <a:lnTo>
                    <a:pt x="66979" y="14401"/>
                  </a:lnTo>
                  <a:lnTo>
                    <a:pt x="66979" y="12712"/>
                  </a:lnTo>
                  <a:lnTo>
                    <a:pt x="67487" y="11023"/>
                  </a:lnTo>
                  <a:lnTo>
                    <a:pt x="67690" y="9334"/>
                  </a:lnTo>
                  <a:lnTo>
                    <a:pt x="67779" y="8623"/>
                  </a:lnTo>
                  <a:lnTo>
                    <a:pt x="67995" y="8077"/>
                  </a:lnTo>
                  <a:lnTo>
                    <a:pt x="67983" y="7327"/>
                  </a:lnTo>
                  <a:lnTo>
                    <a:pt x="67983" y="6527"/>
                  </a:lnTo>
                  <a:lnTo>
                    <a:pt x="68173" y="6057"/>
                  </a:lnTo>
                  <a:lnTo>
                    <a:pt x="68452" y="5321"/>
                  </a:lnTo>
                  <a:lnTo>
                    <a:pt x="68706" y="4622"/>
                  </a:lnTo>
                  <a:lnTo>
                    <a:pt x="68859" y="3936"/>
                  </a:lnTo>
                  <a:lnTo>
                    <a:pt x="68198" y="3428"/>
                  </a:lnTo>
                  <a:lnTo>
                    <a:pt x="67944" y="3238"/>
                  </a:lnTo>
                  <a:lnTo>
                    <a:pt x="67690" y="3200"/>
                  </a:lnTo>
                  <a:lnTo>
                    <a:pt x="67487" y="2984"/>
                  </a:lnTo>
                  <a:lnTo>
                    <a:pt x="67221" y="2705"/>
                  </a:lnTo>
                  <a:lnTo>
                    <a:pt x="67271" y="2501"/>
                  </a:lnTo>
                  <a:lnTo>
                    <a:pt x="67119" y="2184"/>
                  </a:lnTo>
                  <a:lnTo>
                    <a:pt x="66814" y="1549"/>
                  </a:lnTo>
                  <a:lnTo>
                    <a:pt x="66484" y="977"/>
                  </a:lnTo>
                  <a:lnTo>
                    <a:pt x="65925" y="507"/>
                  </a:lnTo>
                  <a:lnTo>
                    <a:pt x="65303" y="0"/>
                  </a:lnTo>
                  <a:lnTo>
                    <a:pt x="65189" y="406"/>
                  </a:lnTo>
                  <a:lnTo>
                    <a:pt x="64490" y="330"/>
                  </a:lnTo>
                  <a:lnTo>
                    <a:pt x="64350" y="1523"/>
                  </a:lnTo>
                  <a:lnTo>
                    <a:pt x="64719" y="2552"/>
                  </a:lnTo>
                  <a:lnTo>
                    <a:pt x="64973" y="3682"/>
                  </a:lnTo>
                  <a:lnTo>
                    <a:pt x="65036" y="3987"/>
                  </a:lnTo>
                  <a:lnTo>
                    <a:pt x="65100" y="4330"/>
                  </a:lnTo>
                  <a:lnTo>
                    <a:pt x="65138" y="4648"/>
                  </a:lnTo>
                  <a:lnTo>
                    <a:pt x="65176" y="4876"/>
                  </a:lnTo>
                  <a:lnTo>
                    <a:pt x="65125" y="5092"/>
                  </a:lnTo>
                  <a:lnTo>
                    <a:pt x="65176" y="5333"/>
                  </a:lnTo>
                  <a:lnTo>
                    <a:pt x="65354" y="5537"/>
                  </a:lnTo>
                  <a:lnTo>
                    <a:pt x="65608" y="6337"/>
                  </a:lnTo>
                  <a:lnTo>
                    <a:pt x="65646" y="7111"/>
                  </a:lnTo>
                  <a:lnTo>
                    <a:pt x="65646" y="7835"/>
                  </a:lnTo>
                  <a:lnTo>
                    <a:pt x="65646" y="8877"/>
                  </a:lnTo>
                  <a:lnTo>
                    <a:pt x="65633" y="9880"/>
                  </a:lnTo>
                  <a:lnTo>
                    <a:pt x="65519" y="10896"/>
                  </a:lnTo>
                  <a:lnTo>
                    <a:pt x="65392" y="11950"/>
                  </a:lnTo>
                  <a:lnTo>
                    <a:pt x="65049" y="12966"/>
                  </a:lnTo>
                  <a:lnTo>
                    <a:pt x="64973" y="14020"/>
                  </a:lnTo>
                  <a:lnTo>
                    <a:pt x="64858" y="15430"/>
                  </a:lnTo>
                  <a:lnTo>
                    <a:pt x="65201" y="16852"/>
                  </a:lnTo>
                  <a:lnTo>
                    <a:pt x="65011" y="18199"/>
                  </a:lnTo>
                  <a:lnTo>
                    <a:pt x="64909" y="18935"/>
                  </a:lnTo>
                  <a:lnTo>
                    <a:pt x="65011" y="19684"/>
                  </a:lnTo>
                  <a:lnTo>
                    <a:pt x="64935" y="20421"/>
                  </a:lnTo>
                  <a:lnTo>
                    <a:pt x="64858" y="21145"/>
                  </a:lnTo>
                  <a:lnTo>
                    <a:pt x="64668" y="21843"/>
                  </a:lnTo>
                  <a:lnTo>
                    <a:pt x="64642" y="22567"/>
                  </a:lnTo>
                  <a:lnTo>
                    <a:pt x="64439" y="26390"/>
                  </a:lnTo>
                  <a:lnTo>
                    <a:pt x="63360" y="30098"/>
                  </a:lnTo>
                  <a:lnTo>
                    <a:pt x="62255" y="33756"/>
                  </a:lnTo>
                  <a:lnTo>
                    <a:pt x="61734" y="35496"/>
                  </a:lnTo>
                  <a:lnTo>
                    <a:pt x="61366" y="37210"/>
                  </a:lnTo>
                  <a:lnTo>
                    <a:pt x="60959" y="38988"/>
                  </a:lnTo>
                  <a:lnTo>
                    <a:pt x="60578" y="40665"/>
                  </a:lnTo>
                  <a:lnTo>
                    <a:pt x="60058" y="42290"/>
                  </a:lnTo>
                  <a:lnTo>
                    <a:pt x="59613" y="43954"/>
                  </a:lnTo>
                  <a:lnTo>
                    <a:pt x="58813" y="46862"/>
                  </a:lnTo>
                  <a:lnTo>
                    <a:pt x="58292" y="49834"/>
                  </a:lnTo>
                  <a:lnTo>
                    <a:pt x="57149" y="52641"/>
                  </a:lnTo>
                  <a:lnTo>
                    <a:pt x="56705" y="53720"/>
                  </a:lnTo>
                  <a:lnTo>
                    <a:pt x="56032" y="54635"/>
                  </a:lnTo>
                  <a:lnTo>
                    <a:pt x="55638" y="55702"/>
                  </a:lnTo>
                  <a:lnTo>
                    <a:pt x="55346" y="56489"/>
                  </a:lnTo>
                  <a:lnTo>
                    <a:pt x="55029" y="57264"/>
                  </a:lnTo>
                  <a:lnTo>
                    <a:pt x="54724" y="58038"/>
                  </a:lnTo>
                  <a:lnTo>
                    <a:pt x="54203" y="59359"/>
                  </a:lnTo>
                  <a:lnTo>
                    <a:pt x="51752" y="63144"/>
                  </a:lnTo>
                  <a:lnTo>
                    <a:pt x="51727" y="64592"/>
                  </a:lnTo>
                  <a:lnTo>
                    <a:pt x="51701" y="65658"/>
                  </a:lnTo>
                  <a:lnTo>
                    <a:pt x="47472" y="72224"/>
                  </a:lnTo>
                  <a:lnTo>
                    <a:pt x="44970" y="76301"/>
                  </a:lnTo>
                  <a:lnTo>
                    <a:pt x="44564" y="76898"/>
                  </a:lnTo>
                  <a:close/>
                </a:path>
              </a:pathLst>
            </a:custGeom>
            <a:ln w="3175">
              <a:solidFill>
                <a:srgbClr val="4C803E"/>
              </a:solidFill>
            </a:ln>
          </p:spPr>
          <p:txBody>
            <a:bodyPr wrap="square" lIns="0" tIns="0" rIns="0" bIns="0" rtlCol="0"/>
            <a:lstStyle/>
            <a:p>
              <a:endParaRPr/>
            </a:p>
          </p:txBody>
        </p:sp>
        <p:sp>
          <p:nvSpPr>
            <p:cNvPr id="7403" name="object 831">
              <a:extLst>
                <a:ext uri="{FF2B5EF4-FFF2-40B4-BE49-F238E27FC236}">
                  <a16:creationId xmlns:a16="http://schemas.microsoft.com/office/drawing/2014/main" id="{7108A47C-34A5-4D51-A5D7-5FDBD157A402}"/>
                </a:ext>
              </a:extLst>
            </p:cNvPr>
            <p:cNvSpPr/>
            <p:nvPr/>
          </p:nvSpPr>
          <p:spPr>
            <a:xfrm>
              <a:off x="4420280" y="8437803"/>
              <a:ext cx="21048" cy="40335"/>
            </a:xfrm>
            <a:prstGeom prst="rect">
              <a:avLst/>
            </a:prstGeom>
            <a:blipFill>
              <a:blip r:embed="rId10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404" name="object 832">
              <a:extLst>
                <a:ext uri="{FF2B5EF4-FFF2-40B4-BE49-F238E27FC236}">
                  <a16:creationId xmlns:a16="http://schemas.microsoft.com/office/drawing/2014/main" id="{816DECA4-C560-4765-AA53-A6E954B28270}"/>
                </a:ext>
              </a:extLst>
            </p:cNvPr>
            <p:cNvSpPr/>
            <p:nvPr/>
          </p:nvSpPr>
          <p:spPr>
            <a:xfrm>
              <a:off x="4420176" y="8437729"/>
              <a:ext cx="21590" cy="40640"/>
            </a:xfrm>
            <a:custGeom>
              <a:avLst/>
              <a:gdLst/>
              <a:ahLst/>
              <a:cxnLst/>
              <a:rect l="l" t="t" r="r" b="b"/>
              <a:pathLst>
                <a:path w="21589" h="40640">
                  <a:moveTo>
                    <a:pt x="863" y="40411"/>
                  </a:moveTo>
                  <a:lnTo>
                    <a:pt x="0" y="39522"/>
                  </a:lnTo>
                  <a:lnTo>
                    <a:pt x="279" y="37541"/>
                  </a:lnTo>
                  <a:lnTo>
                    <a:pt x="533" y="36436"/>
                  </a:lnTo>
                  <a:lnTo>
                    <a:pt x="711" y="35661"/>
                  </a:lnTo>
                  <a:lnTo>
                    <a:pt x="888" y="34874"/>
                  </a:lnTo>
                  <a:lnTo>
                    <a:pt x="1079" y="34086"/>
                  </a:lnTo>
                  <a:lnTo>
                    <a:pt x="1269" y="33324"/>
                  </a:lnTo>
                  <a:lnTo>
                    <a:pt x="1625" y="32727"/>
                  </a:lnTo>
                  <a:lnTo>
                    <a:pt x="1714" y="31915"/>
                  </a:lnTo>
                  <a:lnTo>
                    <a:pt x="1968" y="29209"/>
                  </a:lnTo>
                  <a:lnTo>
                    <a:pt x="1181" y="25780"/>
                  </a:lnTo>
                  <a:lnTo>
                    <a:pt x="2832" y="23507"/>
                  </a:lnTo>
                  <a:lnTo>
                    <a:pt x="3378" y="22745"/>
                  </a:lnTo>
                  <a:lnTo>
                    <a:pt x="3809" y="22047"/>
                  </a:lnTo>
                  <a:lnTo>
                    <a:pt x="4165" y="21170"/>
                  </a:lnTo>
                  <a:lnTo>
                    <a:pt x="4470" y="20472"/>
                  </a:lnTo>
                  <a:lnTo>
                    <a:pt x="7086" y="12306"/>
                  </a:lnTo>
                  <a:lnTo>
                    <a:pt x="7658" y="10337"/>
                  </a:lnTo>
                  <a:lnTo>
                    <a:pt x="12077" y="5664"/>
                  </a:lnTo>
                  <a:lnTo>
                    <a:pt x="12788" y="5143"/>
                  </a:lnTo>
                  <a:lnTo>
                    <a:pt x="14274" y="4076"/>
                  </a:lnTo>
                  <a:lnTo>
                    <a:pt x="15760" y="3098"/>
                  </a:lnTo>
                  <a:lnTo>
                    <a:pt x="16941" y="1752"/>
                  </a:lnTo>
                  <a:lnTo>
                    <a:pt x="17703" y="863"/>
                  </a:lnTo>
                  <a:lnTo>
                    <a:pt x="18262" y="139"/>
                  </a:lnTo>
                  <a:lnTo>
                    <a:pt x="19443" y="76"/>
                  </a:lnTo>
                  <a:lnTo>
                    <a:pt x="20751" y="0"/>
                  </a:lnTo>
                  <a:lnTo>
                    <a:pt x="20954" y="1727"/>
                  </a:lnTo>
                  <a:lnTo>
                    <a:pt x="20231" y="2565"/>
                  </a:lnTo>
                  <a:lnTo>
                    <a:pt x="19634" y="2324"/>
                  </a:lnTo>
                  <a:lnTo>
                    <a:pt x="20231" y="1257"/>
                  </a:lnTo>
                  <a:lnTo>
                    <a:pt x="19621" y="939"/>
                  </a:lnTo>
                  <a:lnTo>
                    <a:pt x="18986" y="634"/>
                  </a:lnTo>
                  <a:lnTo>
                    <a:pt x="18402" y="1473"/>
                  </a:lnTo>
                  <a:lnTo>
                    <a:pt x="18097" y="1917"/>
                  </a:lnTo>
                  <a:lnTo>
                    <a:pt x="17284" y="3149"/>
                  </a:lnTo>
                  <a:lnTo>
                    <a:pt x="18059" y="4127"/>
                  </a:lnTo>
                  <a:lnTo>
                    <a:pt x="18732" y="5143"/>
                  </a:lnTo>
                  <a:lnTo>
                    <a:pt x="19494" y="6286"/>
                  </a:lnTo>
                  <a:lnTo>
                    <a:pt x="19862" y="7924"/>
                  </a:lnTo>
                  <a:lnTo>
                    <a:pt x="20154" y="9270"/>
                  </a:lnTo>
                  <a:lnTo>
                    <a:pt x="20332" y="10109"/>
                  </a:lnTo>
                  <a:lnTo>
                    <a:pt x="20256" y="10934"/>
                  </a:lnTo>
                  <a:lnTo>
                    <a:pt x="20281" y="11798"/>
                  </a:lnTo>
                  <a:lnTo>
                    <a:pt x="20307" y="12534"/>
                  </a:lnTo>
                  <a:lnTo>
                    <a:pt x="20523" y="13233"/>
                  </a:lnTo>
                  <a:lnTo>
                    <a:pt x="20612" y="13969"/>
                  </a:lnTo>
                  <a:lnTo>
                    <a:pt x="20777" y="15443"/>
                  </a:lnTo>
                  <a:lnTo>
                    <a:pt x="20802" y="16903"/>
                  </a:lnTo>
                  <a:lnTo>
                    <a:pt x="20954" y="18313"/>
                  </a:lnTo>
                  <a:lnTo>
                    <a:pt x="21158" y="20231"/>
                  </a:lnTo>
                  <a:lnTo>
                    <a:pt x="20218" y="21856"/>
                  </a:lnTo>
                  <a:lnTo>
                    <a:pt x="19392" y="23469"/>
                  </a:lnTo>
                  <a:lnTo>
                    <a:pt x="18656" y="24942"/>
                  </a:lnTo>
                  <a:lnTo>
                    <a:pt x="18351" y="26606"/>
                  </a:lnTo>
                  <a:lnTo>
                    <a:pt x="17564" y="28028"/>
                  </a:lnTo>
                  <a:lnTo>
                    <a:pt x="16687" y="29603"/>
                  </a:lnTo>
                  <a:lnTo>
                    <a:pt x="15316" y="30759"/>
                  </a:lnTo>
                  <a:lnTo>
                    <a:pt x="14084" y="32042"/>
                  </a:lnTo>
                  <a:lnTo>
                    <a:pt x="12331" y="33883"/>
                  </a:lnTo>
                  <a:lnTo>
                    <a:pt x="10566" y="35712"/>
                  </a:lnTo>
                  <a:lnTo>
                    <a:pt x="8521" y="37058"/>
                  </a:lnTo>
                  <a:lnTo>
                    <a:pt x="7531" y="37731"/>
                  </a:lnTo>
                  <a:lnTo>
                    <a:pt x="6388" y="38265"/>
                  </a:lnTo>
                  <a:lnTo>
                    <a:pt x="5384" y="38900"/>
                  </a:lnTo>
                  <a:lnTo>
                    <a:pt x="4673" y="39357"/>
                  </a:lnTo>
                  <a:lnTo>
                    <a:pt x="4076" y="39865"/>
                  </a:lnTo>
                  <a:lnTo>
                    <a:pt x="3047" y="39738"/>
                  </a:lnTo>
                  <a:lnTo>
                    <a:pt x="2006" y="39611"/>
                  </a:lnTo>
                  <a:lnTo>
                    <a:pt x="863" y="40411"/>
                  </a:lnTo>
                  <a:close/>
                </a:path>
              </a:pathLst>
            </a:custGeom>
            <a:ln w="3175">
              <a:solidFill>
                <a:srgbClr val="4C803E"/>
              </a:solidFill>
            </a:ln>
          </p:spPr>
          <p:txBody>
            <a:bodyPr wrap="square" lIns="0" tIns="0" rIns="0" bIns="0" rtlCol="0"/>
            <a:lstStyle/>
            <a:p>
              <a:endParaRPr/>
            </a:p>
          </p:txBody>
        </p:sp>
        <p:sp>
          <p:nvSpPr>
            <p:cNvPr id="7405" name="object 833">
              <a:extLst>
                <a:ext uri="{FF2B5EF4-FFF2-40B4-BE49-F238E27FC236}">
                  <a16:creationId xmlns:a16="http://schemas.microsoft.com/office/drawing/2014/main" id="{ACE17C47-4046-48FE-85F6-30F1ED56568F}"/>
                </a:ext>
              </a:extLst>
            </p:cNvPr>
            <p:cNvSpPr/>
            <p:nvPr/>
          </p:nvSpPr>
          <p:spPr>
            <a:xfrm>
              <a:off x="4422990" y="8440013"/>
              <a:ext cx="14986" cy="35636"/>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406" name="object 834">
              <a:extLst>
                <a:ext uri="{FF2B5EF4-FFF2-40B4-BE49-F238E27FC236}">
                  <a16:creationId xmlns:a16="http://schemas.microsoft.com/office/drawing/2014/main" id="{908881DE-972B-4DFE-B0E5-7F64FC252386}"/>
                </a:ext>
              </a:extLst>
            </p:cNvPr>
            <p:cNvSpPr/>
            <p:nvPr/>
          </p:nvSpPr>
          <p:spPr>
            <a:xfrm>
              <a:off x="4422987" y="8439583"/>
              <a:ext cx="15240" cy="36195"/>
            </a:xfrm>
            <a:custGeom>
              <a:avLst/>
              <a:gdLst/>
              <a:ahLst/>
              <a:cxnLst/>
              <a:rect l="l" t="t" r="r" b="b"/>
              <a:pathLst>
                <a:path w="15239" h="36195">
                  <a:moveTo>
                    <a:pt x="0" y="36068"/>
                  </a:moveTo>
                  <a:lnTo>
                    <a:pt x="7772" y="27838"/>
                  </a:lnTo>
                  <a:lnTo>
                    <a:pt x="10782" y="16992"/>
                  </a:lnTo>
                  <a:lnTo>
                    <a:pt x="12788" y="9613"/>
                  </a:lnTo>
                  <a:lnTo>
                    <a:pt x="12979" y="7924"/>
                  </a:lnTo>
                  <a:lnTo>
                    <a:pt x="13233" y="5511"/>
                  </a:lnTo>
                  <a:lnTo>
                    <a:pt x="13500" y="3086"/>
                  </a:lnTo>
                  <a:lnTo>
                    <a:pt x="13957" y="0"/>
                  </a:lnTo>
                  <a:lnTo>
                    <a:pt x="14490" y="495"/>
                  </a:lnTo>
                  <a:lnTo>
                    <a:pt x="14986" y="965"/>
                  </a:lnTo>
                  <a:lnTo>
                    <a:pt x="14490" y="7086"/>
                  </a:lnTo>
                  <a:lnTo>
                    <a:pt x="12598" y="15506"/>
                  </a:lnTo>
                  <a:lnTo>
                    <a:pt x="9740" y="28295"/>
                  </a:lnTo>
                  <a:lnTo>
                    <a:pt x="0" y="36068"/>
                  </a:lnTo>
                  <a:close/>
                </a:path>
              </a:pathLst>
            </a:custGeom>
            <a:ln w="3175">
              <a:solidFill>
                <a:srgbClr val="4C803E"/>
              </a:solidFill>
            </a:ln>
          </p:spPr>
          <p:txBody>
            <a:bodyPr wrap="square" lIns="0" tIns="0" rIns="0" bIns="0" rtlCol="0"/>
            <a:lstStyle/>
            <a:p>
              <a:endParaRPr/>
            </a:p>
          </p:txBody>
        </p:sp>
        <p:sp>
          <p:nvSpPr>
            <p:cNvPr id="7407" name="object 835">
              <a:extLst>
                <a:ext uri="{FF2B5EF4-FFF2-40B4-BE49-F238E27FC236}">
                  <a16:creationId xmlns:a16="http://schemas.microsoft.com/office/drawing/2014/main" id="{35665C1E-A0D6-453E-A495-E080AB7D8107}"/>
                </a:ext>
              </a:extLst>
            </p:cNvPr>
            <p:cNvSpPr/>
            <p:nvPr/>
          </p:nvSpPr>
          <p:spPr>
            <a:xfrm>
              <a:off x="4447552" y="8437930"/>
              <a:ext cx="16611" cy="34556"/>
            </a:xfrm>
            <a:prstGeom prst="rect">
              <a:avLst/>
            </a:prstGeom>
            <a:blipFill>
              <a:blip r:embed="rId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408" name="object 836">
              <a:extLst>
                <a:ext uri="{FF2B5EF4-FFF2-40B4-BE49-F238E27FC236}">
                  <a16:creationId xmlns:a16="http://schemas.microsoft.com/office/drawing/2014/main" id="{94A87573-9571-45B4-8149-77327A21FC25}"/>
                </a:ext>
              </a:extLst>
            </p:cNvPr>
            <p:cNvSpPr/>
            <p:nvPr/>
          </p:nvSpPr>
          <p:spPr>
            <a:xfrm>
              <a:off x="4447552" y="8437936"/>
              <a:ext cx="17145" cy="34925"/>
            </a:xfrm>
            <a:custGeom>
              <a:avLst/>
              <a:gdLst/>
              <a:ahLst/>
              <a:cxnLst/>
              <a:rect l="l" t="t" r="r" b="b"/>
              <a:pathLst>
                <a:path w="17145" h="34925">
                  <a:moveTo>
                    <a:pt x="0" y="0"/>
                  </a:moveTo>
                  <a:lnTo>
                    <a:pt x="88" y="596"/>
                  </a:lnTo>
                  <a:lnTo>
                    <a:pt x="393" y="965"/>
                  </a:lnTo>
                  <a:lnTo>
                    <a:pt x="660" y="1473"/>
                  </a:lnTo>
                  <a:lnTo>
                    <a:pt x="977" y="2120"/>
                  </a:lnTo>
                  <a:lnTo>
                    <a:pt x="1308" y="2933"/>
                  </a:lnTo>
                  <a:lnTo>
                    <a:pt x="1397" y="3670"/>
                  </a:lnTo>
                  <a:lnTo>
                    <a:pt x="1536" y="5143"/>
                  </a:lnTo>
                  <a:lnTo>
                    <a:pt x="1841" y="6451"/>
                  </a:lnTo>
                  <a:lnTo>
                    <a:pt x="2235" y="7899"/>
                  </a:lnTo>
                  <a:lnTo>
                    <a:pt x="2654" y="9385"/>
                  </a:lnTo>
                  <a:lnTo>
                    <a:pt x="3060" y="10909"/>
                  </a:lnTo>
                  <a:lnTo>
                    <a:pt x="3606" y="12357"/>
                  </a:lnTo>
                  <a:lnTo>
                    <a:pt x="3873" y="13106"/>
                  </a:lnTo>
                  <a:lnTo>
                    <a:pt x="4343" y="13843"/>
                  </a:lnTo>
                  <a:lnTo>
                    <a:pt x="4635" y="14554"/>
                  </a:lnTo>
                  <a:lnTo>
                    <a:pt x="4876" y="15176"/>
                  </a:lnTo>
                  <a:lnTo>
                    <a:pt x="4914" y="15913"/>
                  </a:lnTo>
                  <a:lnTo>
                    <a:pt x="5130" y="16560"/>
                  </a:lnTo>
                  <a:lnTo>
                    <a:pt x="5715" y="18199"/>
                  </a:lnTo>
                  <a:lnTo>
                    <a:pt x="7213" y="19507"/>
                  </a:lnTo>
                  <a:lnTo>
                    <a:pt x="8153" y="20904"/>
                  </a:lnTo>
                  <a:lnTo>
                    <a:pt x="9042" y="22212"/>
                  </a:lnTo>
                  <a:lnTo>
                    <a:pt x="9537" y="23799"/>
                  </a:lnTo>
                  <a:lnTo>
                    <a:pt x="9931" y="25349"/>
                  </a:lnTo>
                  <a:lnTo>
                    <a:pt x="10363" y="27076"/>
                  </a:lnTo>
                  <a:lnTo>
                    <a:pt x="10909" y="28765"/>
                  </a:lnTo>
                  <a:lnTo>
                    <a:pt x="11404" y="30416"/>
                  </a:lnTo>
                  <a:lnTo>
                    <a:pt x="11607" y="31140"/>
                  </a:lnTo>
                  <a:lnTo>
                    <a:pt x="11772" y="31826"/>
                  </a:lnTo>
                  <a:lnTo>
                    <a:pt x="11963" y="32537"/>
                  </a:lnTo>
                  <a:lnTo>
                    <a:pt x="12052" y="32893"/>
                  </a:lnTo>
                  <a:lnTo>
                    <a:pt x="12306" y="34315"/>
                  </a:lnTo>
                  <a:lnTo>
                    <a:pt x="12598" y="34391"/>
                  </a:lnTo>
                  <a:lnTo>
                    <a:pt x="13131" y="34556"/>
                  </a:lnTo>
                  <a:lnTo>
                    <a:pt x="14185" y="30962"/>
                  </a:lnTo>
                  <a:lnTo>
                    <a:pt x="14300" y="30530"/>
                  </a:lnTo>
                  <a:lnTo>
                    <a:pt x="14782" y="28435"/>
                  </a:lnTo>
                  <a:lnTo>
                    <a:pt x="15392" y="26339"/>
                  </a:lnTo>
                  <a:lnTo>
                    <a:pt x="15811" y="24231"/>
                  </a:lnTo>
                  <a:lnTo>
                    <a:pt x="16230" y="22174"/>
                  </a:lnTo>
                  <a:lnTo>
                    <a:pt x="16090" y="20078"/>
                  </a:lnTo>
                  <a:lnTo>
                    <a:pt x="16357" y="17995"/>
                  </a:lnTo>
                  <a:lnTo>
                    <a:pt x="16624" y="16078"/>
                  </a:lnTo>
                  <a:lnTo>
                    <a:pt x="16548" y="14300"/>
                  </a:lnTo>
                  <a:lnTo>
                    <a:pt x="16230" y="12407"/>
                  </a:lnTo>
                  <a:lnTo>
                    <a:pt x="15963" y="10807"/>
                  </a:lnTo>
                  <a:lnTo>
                    <a:pt x="15544" y="9105"/>
                  </a:lnTo>
                  <a:lnTo>
                    <a:pt x="14592" y="7861"/>
                  </a:lnTo>
                  <a:lnTo>
                    <a:pt x="14350" y="7531"/>
                  </a:lnTo>
                  <a:lnTo>
                    <a:pt x="13995" y="7226"/>
                  </a:lnTo>
                  <a:lnTo>
                    <a:pt x="13716" y="6934"/>
                  </a:lnTo>
                  <a:lnTo>
                    <a:pt x="13449" y="6667"/>
                  </a:lnTo>
                  <a:lnTo>
                    <a:pt x="13195" y="6261"/>
                  </a:lnTo>
                  <a:lnTo>
                    <a:pt x="5435" y="2184"/>
                  </a:lnTo>
                  <a:lnTo>
                    <a:pt x="2819" y="812"/>
                  </a:lnTo>
                  <a:lnTo>
                    <a:pt x="2349" y="558"/>
                  </a:lnTo>
                  <a:lnTo>
                    <a:pt x="1625" y="457"/>
                  </a:lnTo>
                  <a:lnTo>
                    <a:pt x="1270" y="50"/>
                  </a:lnTo>
                  <a:lnTo>
                    <a:pt x="0" y="0"/>
                  </a:lnTo>
                  <a:close/>
                </a:path>
              </a:pathLst>
            </a:custGeom>
            <a:ln w="3175">
              <a:solidFill>
                <a:srgbClr val="4C803E"/>
              </a:solidFill>
            </a:ln>
          </p:spPr>
          <p:txBody>
            <a:bodyPr wrap="square" lIns="0" tIns="0" rIns="0" bIns="0" rtlCol="0"/>
            <a:lstStyle/>
            <a:p>
              <a:endParaRPr/>
            </a:p>
          </p:txBody>
        </p:sp>
        <p:sp>
          <p:nvSpPr>
            <p:cNvPr id="7409" name="object 837">
              <a:extLst>
                <a:ext uri="{FF2B5EF4-FFF2-40B4-BE49-F238E27FC236}">
                  <a16:creationId xmlns:a16="http://schemas.microsoft.com/office/drawing/2014/main" id="{ABDF91D6-0D82-476C-AFE5-8EAC4468E040}"/>
                </a:ext>
              </a:extLst>
            </p:cNvPr>
            <p:cNvSpPr/>
            <p:nvPr/>
          </p:nvSpPr>
          <p:spPr>
            <a:xfrm>
              <a:off x="4439953" y="8435264"/>
              <a:ext cx="19625" cy="24547"/>
            </a:xfrm>
            <a:prstGeom prst="rect">
              <a:avLst/>
            </a:prstGeom>
            <a:blipFill>
              <a:blip r:embed="rId24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410" name="object 838">
              <a:extLst>
                <a:ext uri="{FF2B5EF4-FFF2-40B4-BE49-F238E27FC236}">
                  <a16:creationId xmlns:a16="http://schemas.microsoft.com/office/drawing/2014/main" id="{BDA69474-7EC8-4072-BC12-2280F1A25278}"/>
                </a:ext>
              </a:extLst>
            </p:cNvPr>
            <p:cNvSpPr/>
            <p:nvPr/>
          </p:nvSpPr>
          <p:spPr>
            <a:xfrm>
              <a:off x="4439958" y="8432648"/>
              <a:ext cx="19685" cy="27305"/>
            </a:xfrm>
            <a:custGeom>
              <a:avLst/>
              <a:gdLst/>
              <a:ahLst/>
              <a:cxnLst/>
              <a:rect l="l" t="t" r="r" b="b"/>
              <a:pathLst>
                <a:path w="19685" h="27304">
                  <a:moveTo>
                    <a:pt x="19621" y="27165"/>
                  </a:moveTo>
                  <a:lnTo>
                    <a:pt x="16192" y="16687"/>
                  </a:lnTo>
                  <a:lnTo>
                    <a:pt x="11201" y="9842"/>
                  </a:lnTo>
                  <a:lnTo>
                    <a:pt x="4038" y="0"/>
                  </a:lnTo>
                  <a:lnTo>
                    <a:pt x="990" y="4686"/>
                  </a:lnTo>
                  <a:lnTo>
                    <a:pt x="495" y="4127"/>
                  </a:lnTo>
                  <a:lnTo>
                    <a:pt x="0" y="3581"/>
                  </a:lnTo>
                  <a:lnTo>
                    <a:pt x="1765" y="2895"/>
                  </a:lnTo>
                  <a:lnTo>
                    <a:pt x="2222" y="2844"/>
                  </a:lnTo>
                  <a:lnTo>
                    <a:pt x="2692" y="2806"/>
                  </a:lnTo>
                  <a:lnTo>
                    <a:pt x="5257" y="1117"/>
                  </a:lnTo>
                  <a:lnTo>
                    <a:pt x="10680" y="8089"/>
                  </a:lnTo>
                  <a:lnTo>
                    <a:pt x="16941" y="16154"/>
                  </a:lnTo>
                  <a:lnTo>
                    <a:pt x="19621" y="27165"/>
                  </a:lnTo>
                  <a:close/>
                </a:path>
              </a:pathLst>
            </a:custGeom>
            <a:ln w="3175">
              <a:solidFill>
                <a:srgbClr val="4C803E"/>
              </a:solidFill>
            </a:ln>
          </p:spPr>
          <p:txBody>
            <a:bodyPr wrap="square" lIns="0" tIns="0" rIns="0" bIns="0" rtlCol="0"/>
            <a:lstStyle/>
            <a:p>
              <a:endParaRPr/>
            </a:p>
          </p:txBody>
        </p:sp>
        <p:sp>
          <p:nvSpPr>
            <p:cNvPr id="7411" name="object 839">
              <a:extLst>
                <a:ext uri="{FF2B5EF4-FFF2-40B4-BE49-F238E27FC236}">
                  <a16:creationId xmlns:a16="http://schemas.microsoft.com/office/drawing/2014/main" id="{6B7C8082-0FCC-4926-B1BD-8720346EB6EE}"/>
                </a:ext>
              </a:extLst>
            </p:cNvPr>
            <p:cNvSpPr/>
            <p:nvPr/>
          </p:nvSpPr>
          <p:spPr>
            <a:xfrm>
              <a:off x="4416691" y="8429320"/>
              <a:ext cx="25006" cy="24167"/>
            </a:xfrm>
            <a:prstGeom prst="rect">
              <a:avLst/>
            </a:prstGeom>
            <a:blipFill>
              <a:blip r:embed="rId22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412" name="object 840">
              <a:extLst>
                <a:ext uri="{FF2B5EF4-FFF2-40B4-BE49-F238E27FC236}">
                  <a16:creationId xmlns:a16="http://schemas.microsoft.com/office/drawing/2014/main" id="{27D7D1C1-EF0B-425B-865D-180C2170EFCF}"/>
                </a:ext>
              </a:extLst>
            </p:cNvPr>
            <p:cNvSpPr/>
            <p:nvPr/>
          </p:nvSpPr>
          <p:spPr>
            <a:xfrm>
              <a:off x="4416689" y="8429078"/>
              <a:ext cx="25400" cy="24765"/>
            </a:xfrm>
            <a:custGeom>
              <a:avLst/>
              <a:gdLst/>
              <a:ahLst/>
              <a:cxnLst/>
              <a:rect l="l" t="t" r="r" b="b"/>
              <a:pathLst>
                <a:path w="25400" h="24765">
                  <a:moveTo>
                    <a:pt x="0" y="24295"/>
                  </a:moveTo>
                  <a:lnTo>
                    <a:pt x="25" y="22694"/>
                  </a:lnTo>
                  <a:lnTo>
                    <a:pt x="1130" y="21551"/>
                  </a:lnTo>
                  <a:lnTo>
                    <a:pt x="1676" y="20116"/>
                  </a:lnTo>
                  <a:lnTo>
                    <a:pt x="2349" y="18313"/>
                  </a:lnTo>
                  <a:lnTo>
                    <a:pt x="2819" y="16433"/>
                  </a:lnTo>
                  <a:lnTo>
                    <a:pt x="3708" y="14719"/>
                  </a:lnTo>
                  <a:lnTo>
                    <a:pt x="4254" y="13677"/>
                  </a:lnTo>
                  <a:lnTo>
                    <a:pt x="5168" y="12700"/>
                  </a:lnTo>
                  <a:lnTo>
                    <a:pt x="6019" y="11912"/>
                  </a:lnTo>
                  <a:lnTo>
                    <a:pt x="7302" y="10731"/>
                  </a:lnTo>
                  <a:lnTo>
                    <a:pt x="8470" y="9525"/>
                  </a:lnTo>
                  <a:lnTo>
                    <a:pt x="9829" y="8407"/>
                  </a:lnTo>
                  <a:lnTo>
                    <a:pt x="11938" y="6680"/>
                  </a:lnTo>
                  <a:lnTo>
                    <a:pt x="14198" y="5219"/>
                  </a:lnTo>
                  <a:lnTo>
                    <a:pt x="16573" y="3873"/>
                  </a:lnTo>
                  <a:lnTo>
                    <a:pt x="17894" y="3124"/>
                  </a:lnTo>
                  <a:lnTo>
                    <a:pt x="19291" y="2590"/>
                  </a:lnTo>
                  <a:lnTo>
                    <a:pt x="20586" y="1866"/>
                  </a:lnTo>
                  <a:lnTo>
                    <a:pt x="21615" y="1295"/>
                  </a:lnTo>
                  <a:lnTo>
                    <a:pt x="22644" y="635"/>
                  </a:lnTo>
                  <a:lnTo>
                    <a:pt x="23761" y="355"/>
                  </a:lnTo>
                  <a:lnTo>
                    <a:pt x="24066" y="279"/>
                  </a:lnTo>
                  <a:lnTo>
                    <a:pt x="25273" y="0"/>
                  </a:lnTo>
                  <a:lnTo>
                    <a:pt x="24739" y="660"/>
                  </a:lnTo>
                  <a:lnTo>
                    <a:pt x="24447" y="1016"/>
                  </a:lnTo>
                  <a:lnTo>
                    <a:pt x="23355" y="1092"/>
                  </a:lnTo>
                  <a:lnTo>
                    <a:pt x="22936" y="1231"/>
                  </a:lnTo>
                  <a:lnTo>
                    <a:pt x="21831" y="1600"/>
                  </a:lnTo>
                  <a:lnTo>
                    <a:pt x="20459" y="1917"/>
                  </a:lnTo>
                  <a:lnTo>
                    <a:pt x="20040" y="3200"/>
                  </a:lnTo>
                  <a:lnTo>
                    <a:pt x="19697" y="4279"/>
                  </a:lnTo>
                  <a:lnTo>
                    <a:pt x="19456" y="5511"/>
                  </a:lnTo>
                  <a:lnTo>
                    <a:pt x="19126" y="6591"/>
                  </a:lnTo>
                  <a:lnTo>
                    <a:pt x="18961" y="7137"/>
                  </a:lnTo>
                  <a:lnTo>
                    <a:pt x="18783" y="7734"/>
                  </a:lnTo>
                  <a:lnTo>
                    <a:pt x="18542" y="8255"/>
                  </a:lnTo>
                  <a:lnTo>
                    <a:pt x="18211" y="9017"/>
                  </a:lnTo>
                  <a:lnTo>
                    <a:pt x="18148" y="9639"/>
                  </a:lnTo>
                  <a:lnTo>
                    <a:pt x="17945" y="10401"/>
                  </a:lnTo>
                  <a:lnTo>
                    <a:pt x="17335" y="12839"/>
                  </a:lnTo>
                  <a:lnTo>
                    <a:pt x="16560" y="15709"/>
                  </a:lnTo>
                  <a:lnTo>
                    <a:pt x="14414" y="17297"/>
                  </a:lnTo>
                  <a:lnTo>
                    <a:pt x="13246" y="18173"/>
                  </a:lnTo>
                  <a:lnTo>
                    <a:pt x="12001" y="18961"/>
                  </a:lnTo>
                  <a:lnTo>
                    <a:pt x="10706" y="19558"/>
                  </a:lnTo>
                  <a:lnTo>
                    <a:pt x="9639" y="20066"/>
                  </a:lnTo>
                  <a:lnTo>
                    <a:pt x="8597" y="20345"/>
                  </a:lnTo>
                  <a:lnTo>
                    <a:pt x="7543" y="20777"/>
                  </a:lnTo>
                  <a:lnTo>
                    <a:pt x="6794" y="21082"/>
                  </a:lnTo>
                  <a:lnTo>
                    <a:pt x="2171" y="22847"/>
                  </a:lnTo>
                  <a:lnTo>
                    <a:pt x="1511" y="23622"/>
                  </a:lnTo>
                  <a:lnTo>
                    <a:pt x="850" y="24409"/>
                  </a:lnTo>
                  <a:lnTo>
                    <a:pt x="0" y="24295"/>
                  </a:lnTo>
                  <a:close/>
                </a:path>
              </a:pathLst>
            </a:custGeom>
            <a:ln w="3175">
              <a:solidFill>
                <a:srgbClr val="4C803E"/>
              </a:solidFill>
            </a:ln>
          </p:spPr>
          <p:txBody>
            <a:bodyPr wrap="square" lIns="0" tIns="0" rIns="0" bIns="0" rtlCol="0"/>
            <a:lstStyle/>
            <a:p>
              <a:endParaRPr/>
            </a:p>
          </p:txBody>
        </p:sp>
        <p:sp>
          <p:nvSpPr>
            <p:cNvPr id="7413" name="object 841">
              <a:extLst>
                <a:ext uri="{FF2B5EF4-FFF2-40B4-BE49-F238E27FC236}">
                  <a16:creationId xmlns:a16="http://schemas.microsoft.com/office/drawing/2014/main" id="{8DADCDFA-60B1-4440-8351-E873606F6C88}"/>
                </a:ext>
              </a:extLst>
            </p:cNvPr>
            <p:cNvSpPr/>
            <p:nvPr/>
          </p:nvSpPr>
          <p:spPr>
            <a:xfrm>
              <a:off x="4445077" y="8421065"/>
              <a:ext cx="22027" cy="14726"/>
            </a:xfrm>
            <a:prstGeom prst="rect">
              <a:avLst/>
            </a:prstGeom>
            <a:blipFill>
              <a:blip r:embed="rId17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414" name="object 842">
              <a:extLst>
                <a:ext uri="{FF2B5EF4-FFF2-40B4-BE49-F238E27FC236}">
                  <a16:creationId xmlns:a16="http://schemas.microsoft.com/office/drawing/2014/main" id="{0D0C4D6B-1F82-42E3-AFDA-1BF44BABBD97}"/>
                </a:ext>
              </a:extLst>
            </p:cNvPr>
            <p:cNvSpPr/>
            <p:nvPr/>
          </p:nvSpPr>
          <p:spPr>
            <a:xfrm>
              <a:off x="4445078" y="8421042"/>
              <a:ext cx="22225" cy="15240"/>
            </a:xfrm>
            <a:custGeom>
              <a:avLst/>
              <a:gdLst/>
              <a:ahLst/>
              <a:cxnLst/>
              <a:rect l="l" t="t" r="r" b="b"/>
              <a:pathLst>
                <a:path w="22225" h="15240">
                  <a:moveTo>
                    <a:pt x="22021" y="14757"/>
                  </a:moveTo>
                  <a:lnTo>
                    <a:pt x="21945" y="14274"/>
                  </a:lnTo>
                  <a:lnTo>
                    <a:pt x="21691" y="13779"/>
                  </a:lnTo>
                  <a:lnTo>
                    <a:pt x="21539" y="13322"/>
                  </a:lnTo>
                  <a:lnTo>
                    <a:pt x="21285" y="12585"/>
                  </a:lnTo>
                  <a:lnTo>
                    <a:pt x="21120" y="11823"/>
                  </a:lnTo>
                  <a:lnTo>
                    <a:pt x="20878" y="11074"/>
                  </a:lnTo>
                  <a:lnTo>
                    <a:pt x="20472" y="9817"/>
                  </a:lnTo>
                  <a:lnTo>
                    <a:pt x="20307" y="8420"/>
                  </a:lnTo>
                  <a:lnTo>
                    <a:pt x="19634" y="7302"/>
                  </a:lnTo>
                  <a:lnTo>
                    <a:pt x="19303" y="6743"/>
                  </a:lnTo>
                  <a:lnTo>
                    <a:pt x="18935" y="6400"/>
                  </a:lnTo>
                  <a:lnTo>
                    <a:pt x="18478" y="5956"/>
                  </a:lnTo>
                  <a:lnTo>
                    <a:pt x="18097" y="5575"/>
                  </a:lnTo>
                  <a:lnTo>
                    <a:pt x="17843" y="5143"/>
                  </a:lnTo>
                  <a:lnTo>
                    <a:pt x="17525" y="4673"/>
                  </a:lnTo>
                  <a:lnTo>
                    <a:pt x="15303" y="2349"/>
                  </a:lnTo>
                  <a:lnTo>
                    <a:pt x="14617" y="1904"/>
                  </a:lnTo>
                  <a:lnTo>
                    <a:pt x="14033" y="1523"/>
                  </a:lnTo>
                  <a:lnTo>
                    <a:pt x="13461" y="1142"/>
                  </a:lnTo>
                  <a:lnTo>
                    <a:pt x="12915" y="736"/>
                  </a:lnTo>
                  <a:lnTo>
                    <a:pt x="12166" y="165"/>
                  </a:lnTo>
                  <a:lnTo>
                    <a:pt x="11518" y="203"/>
                  </a:lnTo>
                  <a:lnTo>
                    <a:pt x="10693" y="114"/>
                  </a:lnTo>
                  <a:lnTo>
                    <a:pt x="10121" y="50"/>
                  </a:lnTo>
                  <a:lnTo>
                    <a:pt x="9575" y="0"/>
                  </a:lnTo>
                  <a:lnTo>
                    <a:pt x="8978" y="38"/>
                  </a:lnTo>
                  <a:lnTo>
                    <a:pt x="8318" y="88"/>
                  </a:lnTo>
                  <a:lnTo>
                    <a:pt x="7683" y="431"/>
                  </a:lnTo>
                  <a:lnTo>
                    <a:pt x="7061" y="660"/>
                  </a:lnTo>
                  <a:lnTo>
                    <a:pt x="6540" y="838"/>
                  </a:lnTo>
                  <a:lnTo>
                    <a:pt x="6007" y="965"/>
                  </a:lnTo>
                  <a:lnTo>
                    <a:pt x="5499" y="1168"/>
                  </a:lnTo>
                  <a:lnTo>
                    <a:pt x="5130" y="1320"/>
                  </a:lnTo>
                  <a:lnTo>
                    <a:pt x="4787" y="1663"/>
                  </a:lnTo>
                  <a:lnTo>
                    <a:pt x="4406" y="1866"/>
                  </a:lnTo>
                  <a:lnTo>
                    <a:pt x="3670" y="2273"/>
                  </a:lnTo>
                  <a:lnTo>
                    <a:pt x="2959" y="2768"/>
                  </a:lnTo>
                  <a:lnTo>
                    <a:pt x="2184" y="3124"/>
                  </a:lnTo>
                  <a:lnTo>
                    <a:pt x="1676" y="3378"/>
                  </a:lnTo>
                  <a:lnTo>
                    <a:pt x="1371" y="3632"/>
                  </a:lnTo>
                  <a:lnTo>
                    <a:pt x="939" y="4038"/>
                  </a:lnTo>
                  <a:lnTo>
                    <a:pt x="647" y="4317"/>
                  </a:lnTo>
                  <a:lnTo>
                    <a:pt x="228" y="4394"/>
                  </a:lnTo>
                  <a:lnTo>
                    <a:pt x="0" y="4762"/>
                  </a:lnTo>
                  <a:lnTo>
                    <a:pt x="838" y="4952"/>
                  </a:lnTo>
                  <a:lnTo>
                    <a:pt x="1714" y="4533"/>
                  </a:lnTo>
                  <a:lnTo>
                    <a:pt x="2514" y="4825"/>
                  </a:lnTo>
                  <a:lnTo>
                    <a:pt x="2908" y="4965"/>
                  </a:lnTo>
                  <a:lnTo>
                    <a:pt x="3200" y="5308"/>
                  </a:lnTo>
                  <a:lnTo>
                    <a:pt x="3581" y="5486"/>
                  </a:lnTo>
                  <a:lnTo>
                    <a:pt x="3987" y="5676"/>
                  </a:lnTo>
                  <a:lnTo>
                    <a:pt x="4394" y="5841"/>
                  </a:lnTo>
                  <a:lnTo>
                    <a:pt x="4825" y="5994"/>
                  </a:lnTo>
                  <a:lnTo>
                    <a:pt x="5778" y="6311"/>
                  </a:lnTo>
                  <a:lnTo>
                    <a:pt x="6654" y="6819"/>
                  </a:lnTo>
                  <a:lnTo>
                    <a:pt x="7556" y="7251"/>
                  </a:lnTo>
                  <a:lnTo>
                    <a:pt x="8635" y="7772"/>
                  </a:lnTo>
                  <a:lnTo>
                    <a:pt x="9804" y="8216"/>
                  </a:lnTo>
                  <a:lnTo>
                    <a:pt x="10896" y="8724"/>
                  </a:lnTo>
                  <a:lnTo>
                    <a:pt x="11861" y="9182"/>
                  </a:lnTo>
                  <a:lnTo>
                    <a:pt x="12776" y="9639"/>
                  </a:lnTo>
                  <a:lnTo>
                    <a:pt x="13804" y="9778"/>
                  </a:lnTo>
                  <a:lnTo>
                    <a:pt x="14795" y="9918"/>
                  </a:lnTo>
                  <a:lnTo>
                    <a:pt x="15798" y="10147"/>
                  </a:lnTo>
                  <a:lnTo>
                    <a:pt x="16624" y="10820"/>
                  </a:lnTo>
                  <a:lnTo>
                    <a:pt x="17411" y="11455"/>
                  </a:lnTo>
                  <a:lnTo>
                    <a:pt x="18135" y="12077"/>
                  </a:lnTo>
                  <a:lnTo>
                    <a:pt x="18961" y="12560"/>
                  </a:lnTo>
                  <a:lnTo>
                    <a:pt x="19405" y="12826"/>
                  </a:lnTo>
                  <a:lnTo>
                    <a:pt x="19900" y="12788"/>
                  </a:lnTo>
                  <a:lnTo>
                    <a:pt x="20307" y="13055"/>
                  </a:lnTo>
                  <a:lnTo>
                    <a:pt x="20510" y="13195"/>
                  </a:lnTo>
                  <a:lnTo>
                    <a:pt x="21247" y="14058"/>
                  </a:lnTo>
                  <a:lnTo>
                    <a:pt x="22021" y="14757"/>
                  </a:lnTo>
                  <a:close/>
                </a:path>
              </a:pathLst>
            </a:custGeom>
            <a:ln w="3175">
              <a:solidFill>
                <a:srgbClr val="4C803E"/>
              </a:solidFill>
            </a:ln>
          </p:spPr>
          <p:txBody>
            <a:bodyPr wrap="square" lIns="0" tIns="0" rIns="0" bIns="0" rtlCol="0"/>
            <a:lstStyle/>
            <a:p>
              <a:endParaRPr/>
            </a:p>
          </p:txBody>
        </p:sp>
        <p:sp>
          <p:nvSpPr>
            <p:cNvPr id="7415" name="object 843">
              <a:extLst>
                <a:ext uri="{FF2B5EF4-FFF2-40B4-BE49-F238E27FC236}">
                  <a16:creationId xmlns:a16="http://schemas.microsoft.com/office/drawing/2014/main" id="{1828DA58-AE24-476D-ABF3-DD9C24E4EC05}"/>
                </a:ext>
              </a:extLst>
            </p:cNvPr>
            <p:cNvSpPr/>
            <p:nvPr/>
          </p:nvSpPr>
          <p:spPr>
            <a:xfrm>
              <a:off x="4442014" y="8425357"/>
              <a:ext cx="23456" cy="8000"/>
            </a:xfrm>
            <a:prstGeom prst="rect">
              <a:avLst/>
            </a:prstGeom>
            <a:blipFill>
              <a:blip r:embed="rId245" cstate="print"/>
              <a:stretch>
                <a:fillRect/>
              </a:stretch>
            </a:blipFill>
          </p:spPr>
          <p:txBody>
            <a:bodyPr wrap="square" lIns="0" tIns="0" rIns="0" bIns="0" rtlCol="0"/>
            <a:lstStyle/>
            <a:p>
              <a:endParaRPr/>
            </a:p>
          </p:txBody>
        </p:sp>
        <p:sp>
          <p:nvSpPr>
            <p:cNvPr id="7416" name="object 844">
              <a:extLst>
                <a:ext uri="{FF2B5EF4-FFF2-40B4-BE49-F238E27FC236}">
                  <a16:creationId xmlns:a16="http://schemas.microsoft.com/office/drawing/2014/main" id="{5DD7FEF6-EAD8-41B2-BE8D-36771BC1B0B2}"/>
                </a:ext>
              </a:extLst>
            </p:cNvPr>
            <p:cNvSpPr/>
            <p:nvPr/>
          </p:nvSpPr>
          <p:spPr>
            <a:xfrm>
              <a:off x="4441963" y="8425299"/>
              <a:ext cx="24130" cy="8255"/>
            </a:xfrm>
            <a:custGeom>
              <a:avLst/>
              <a:gdLst/>
              <a:ahLst/>
              <a:cxnLst/>
              <a:rect l="l" t="t" r="r" b="b"/>
              <a:pathLst>
                <a:path w="24129" h="8254">
                  <a:moveTo>
                    <a:pt x="23507" y="8064"/>
                  </a:moveTo>
                  <a:lnTo>
                    <a:pt x="22796" y="7086"/>
                  </a:lnTo>
                  <a:lnTo>
                    <a:pt x="21920" y="6222"/>
                  </a:lnTo>
                  <a:lnTo>
                    <a:pt x="21069" y="5422"/>
                  </a:lnTo>
                  <a:lnTo>
                    <a:pt x="20053" y="4444"/>
                  </a:lnTo>
                  <a:lnTo>
                    <a:pt x="18948" y="3555"/>
                  </a:lnTo>
                  <a:lnTo>
                    <a:pt x="17754" y="2984"/>
                  </a:lnTo>
                  <a:lnTo>
                    <a:pt x="17144" y="2692"/>
                  </a:lnTo>
                  <a:lnTo>
                    <a:pt x="16509" y="2285"/>
                  </a:lnTo>
                  <a:lnTo>
                    <a:pt x="15900" y="2095"/>
                  </a:lnTo>
                  <a:lnTo>
                    <a:pt x="14998" y="1828"/>
                  </a:lnTo>
                  <a:lnTo>
                    <a:pt x="14223" y="1587"/>
                  </a:lnTo>
                  <a:lnTo>
                    <a:pt x="13360" y="1231"/>
                  </a:lnTo>
                  <a:lnTo>
                    <a:pt x="12230" y="774"/>
                  </a:lnTo>
                  <a:lnTo>
                    <a:pt x="10921" y="546"/>
                  </a:lnTo>
                  <a:lnTo>
                    <a:pt x="9778" y="317"/>
                  </a:lnTo>
                  <a:lnTo>
                    <a:pt x="8724" y="101"/>
                  </a:lnTo>
                  <a:lnTo>
                    <a:pt x="7696" y="203"/>
                  </a:lnTo>
                  <a:lnTo>
                    <a:pt x="6642" y="88"/>
                  </a:lnTo>
                  <a:lnTo>
                    <a:pt x="5841" y="12"/>
                  </a:lnTo>
                  <a:lnTo>
                    <a:pt x="4902" y="0"/>
                  </a:lnTo>
                  <a:lnTo>
                    <a:pt x="4102" y="126"/>
                  </a:lnTo>
                  <a:lnTo>
                    <a:pt x="3187" y="279"/>
                  </a:lnTo>
                  <a:lnTo>
                    <a:pt x="2412" y="431"/>
                  </a:lnTo>
                  <a:lnTo>
                    <a:pt x="1689" y="1066"/>
                  </a:lnTo>
                  <a:lnTo>
                    <a:pt x="1384" y="1333"/>
                  </a:lnTo>
                  <a:lnTo>
                    <a:pt x="0" y="2717"/>
                  </a:lnTo>
                  <a:lnTo>
                    <a:pt x="88" y="3289"/>
                  </a:lnTo>
                  <a:lnTo>
                    <a:pt x="114" y="3492"/>
                  </a:lnTo>
                  <a:lnTo>
                    <a:pt x="520" y="3822"/>
                  </a:lnTo>
                  <a:lnTo>
                    <a:pt x="609" y="4013"/>
                  </a:lnTo>
                  <a:lnTo>
                    <a:pt x="965" y="3771"/>
                  </a:lnTo>
                  <a:lnTo>
                    <a:pt x="850" y="3073"/>
                  </a:lnTo>
                  <a:lnTo>
                    <a:pt x="1092" y="2793"/>
                  </a:lnTo>
                  <a:lnTo>
                    <a:pt x="1600" y="1663"/>
                  </a:lnTo>
                  <a:lnTo>
                    <a:pt x="2501" y="1181"/>
                  </a:lnTo>
                  <a:lnTo>
                    <a:pt x="3403" y="698"/>
                  </a:lnTo>
                  <a:lnTo>
                    <a:pt x="5867" y="152"/>
                  </a:lnTo>
                  <a:lnTo>
                    <a:pt x="8432" y="469"/>
                  </a:lnTo>
                  <a:lnTo>
                    <a:pt x="11023" y="774"/>
                  </a:lnTo>
                  <a:lnTo>
                    <a:pt x="14998" y="2044"/>
                  </a:lnTo>
                  <a:lnTo>
                    <a:pt x="16992" y="2920"/>
                  </a:lnTo>
                  <a:lnTo>
                    <a:pt x="18973" y="3784"/>
                  </a:lnTo>
                  <a:lnTo>
                    <a:pt x="23507" y="8064"/>
                  </a:lnTo>
                  <a:close/>
                </a:path>
              </a:pathLst>
            </a:custGeom>
            <a:ln w="3175">
              <a:solidFill>
                <a:srgbClr val="4C803E"/>
              </a:solidFill>
            </a:ln>
          </p:spPr>
          <p:txBody>
            <a:bodyPr wrap="square" lIns="0" tIns="0" rIns="0" bIns="0" rtlCol="0"/>
            <a:lstStyle/>
            <a:p>
              <a:endParaRPr/>
            </a:p>
          </p:txBody>
        </p:sp>
        <p:sp>
          <p:nvSpPr>
            <p:cNvPr id="7417" name="object 845">
              <a:extLst>
                <a:ext uri="{FF2B5EF4-FFF2-40B4-BE49-F238E27FC236}">
                  <a16:creationId xmlns:a16="http://schemas.microsoft.com/office/drawing/2014/main" id="{5DC112DD-65CE-4A59-B9D1-A582CCB7DD52}"/>
                </a:ext>
              </a:extLst>
            </p:cNvPr>
            <p:cNvSpPr/>
            <p:nvPr/>
          </p:nvSpPr>
          <p:spPr>
            <a:xfrm>
              <a:off x="4440427" y="8417273"/>
              <a:ext cx="6730" cy="11660"/>
            </a:xfrm>
            <a:prstGeom prst="rect">
              <a:avLst/>
            </a:prstGeom>
            <a:blipFill>
              <a:blip r:embed="rId134" cstate="print"/>
              <a:stretch>
                <a:fillRect/>
              </a:stretch>
            </a:blipFill>
          </p:spPr>
          <p:txBody>
            <a:bodyPr wrap="square" lIns="0" tIns="0" rIns="0" bIns="0" rtlCol="0"/>
            <a:lstStyle/>
            <a:p>
              <a:endParaRPr/>
            </a:p>
          </p:txBody>
        </p:sp>
        <p:sp>
          <p:nvSpPr>
            <p:cNvPr id="7418" name="object 846">
              <a:extLst>
                <a:ext uri="{FF2B5EF4-FFF2-40B4-BE49-F238E27FC236}">
                  <a16:creationId xmlns:a16="http://schemas.microsoft.com/office/drawing/2014/main" id="{3BDD30E8-157D-418B-B30D-CC4C66798030}"/>
                </a:ext>
              </a:extLst>
            </p:cNvPr>
            <p:cNvSpPr/>
            <p:nvPr/>
          </p:nvSpPr>
          <p:spPr>
            <a:xfrm>
              <a:off x="4440318" y="8417267"/>
              <a:ext cx="6985" cy="12065"/>
            </a:xfrm>
            <a:custGeom>
              <a:avLst/>
              <a:gdLst/>
              <a:ahLst/>
              <a:cxnLst/>
              <a:rect l="l" t="t" r="r" b="b"/>
              <a:pathLst>
                <a:path w="6985" h="12065">
                  <a:moveTo>
                    <a:pt x="139" y="10833"/>
                  </a:moveTo>
                  <a:lnTo>
                    <a:pt x="152" y="10960"/>
                  </a:lnTo>
                  <a:lnTo>
                    <a:pt x="0" y="10972"/>
                  </a:lnTo>
                  <a:lnTo>
                    <a:pt x="571" y="9601"/>
                  </a:lnTo>
                  <a:lnTo>
                    <a:pt x="1968" y="9029"/>
                  </a:lnTo>
                  <a:lnTo>
                    <a:pt x="2349" y="7492"/>
                  </a:lnTo>
                  <a:lnTo>
                    <a:pt x="2578" y="6591"/>
                  </a:lnTo>
                  <a:lnTo>
                    <a:pt x="2476" y="5587"/>
                  </a:lnTo>
                  <a:lnTo>
                    <a:pt x="2476" y="4635"/>
                  </a:lnTo>
                  <a:lnTo>
                    <a:pt x="2476" y="3936"/>
                  </a:lnTo>
                  <a:lnTo>
                    <a:pt x="2247" y="2717"/>
                  </a:lnTo>
                  <a:lnTo>
                    <a:pt x="2679" y="2133"/>
                  </a:lnTo>
                  <a:lnTo>
                    <a:pt x="3187" y="2362"/>
                  </a:lnTo>
                  <a:lnTo>
                    <a:pt x="3263" y="4559"/>
                  </a:lnTo>
                  <a:lnTo>
                    <a:pt x="3314" y="5143"/>
                  </a:lnTo>
                  <a:lnTo>
                    <a:pt x="3416" y="6070"/>
                  </a:lnTo>
                  <a:lnTo>
                    <a:pt x="2400" y="6984"/>
                  </a:lnTo>
                  <a:lnTo>
                    <a:pt x="2667" y="7797"/>
                  </a:lnTo>
                  <a:lnTo>
                    <a:pt x="2921" y="7848"/>
                  </a:lnTo>
                  <a:lnTo>
                    <a:pt x="3213" y="7848"/>
                  </a:lnTo>
                  <a:lnTo>
                    <a:pt x="3454" y="7785"/>
                  </a:lnTo>
                  <a:lnTo>
                    <a:pt x="3581" y="7429"/>
                  </a:lnTo>
                  <a:lnTo>
                    <a:pt x="3797" y="7175"/>
                  </a:lnTo>
                  <a:lnTo>
                    <a:pt x="3937" y="6819"/>
                  </a:lnTo>
                  <a:lnTo>
                    <a:pt x="4165" y="6286"/>
                  </a:lnTo>
                  <a:lnTo>
                    <a:pt x="4127" y="5867"/>
                  </a:lnTo>
                  <a:lnTo>
                    <a:pt x="4191" y="5308"/>
                  </a:lnTo>
                  <a:lnTo>
                    <a:pt x="4254" y="4813"/>
                  </a:lnTo>
                  <a:lnTo>
                    <a:pt x="4445" y="4317"/>
                  </a:lnTo>
                  <a:lnTo>
                    <a:pt x="4495" y="3797"/>
                  </a:lnTo>
                  <a:lnTo>
                    <a:pt x="4533" y="3314"/>
                  </a:lnTo>
                  <a:lnTo>
                    <a:pt x="4356" y="2870"/>
                  </a:lnTo>
                  <a:lnTo>
                    <a:pt x="4787" y="2514"/>
                  </a:lnTo>
                  <a:lnTo>
                    <a:pt x="4902" y="2984"/>
                  </a:lnTo>
                  <a:lnTo>
                    <a:pt x="4775" y="3479"/>
                  </a:lnTo>
                  <a:lnTo>
                    <a:pt x="4864" y="3949"/>
                  </a:lnTo>
                  <a:lnTo>
                    <a:pt x="5372" y="3644"/>
                  </a:lnTo>
                  <a:lnTo>
                    <a:pt x="5372" y="2374"/>
                  </a:lnTo>
                  <a:lnTo>
                    <a:pt x="5702" y="1790"/>
                  </a:lnTo>
                  <a:lnTo>
                    <a:pt x="6070" y="1142"/>
                  </a:lnTo>
                  <a:lnTo>
                    <a:pt x="6451" y="622"/>
                  </a:lnTo>
                  <a:lnTo>
                    <a:pt x="6845" y="0"/>
                  </a:lnTo>
                  <a:lnTo>
                    <a:pt x="6667" y="1244"/>
                  </a:lnTo>
                  <a:lnTo>
                    <a:pt x="6413" y="2679"/>
                  </a:lnTo>
                  <a:lnTo>
                    <a:pt x="5994" y="3809"/>
                  </a:lnTo>
                  <a:lnTo>
                    <a:pt x="5651" y="4737"/>
                  </a:lnTo>
                  <a:lnTo>
                    <a:pt x="5118" y="5562"/>
                  </a:lnTo>
                  <a:lnTo>
                    <a:pt x="4787" y="6476"/>
                  </a:lnTo>
                  <a:lnTo>
                    <a:pt x="4394" y="7531"/>
                  </a:lnTo>
                  <a:lnTo>
                    <a:pt x="3873" y="8242"/>
                  </a:lnTo>
                  <a:lnTo>
                    <a:pt x="3111" y="8953"/>
                  </a:lnTo>
                  <a:lnTo>
                    <a:pt x="2501" y="9499"/>
                  </a:lnTo>
                  <a:lnTo>
                    <a:pt x="1308" y="10426"/>
                  </a:lnTo>
                  <a:lnTo>
                    <a:pt x="1104" y="11137"/>
                  </a:lnTo>
                  <a:lnTo>
                    <a:pt x="800" y="11277"/>
                  </a:lnTo>
                  <a:lnTo>
                    <a:pt x="444" y="11633"/>
                  </a:lnTo>
                  <a:lnTo>
                    <a:pt x="165" y="11569"/>
                  </a:lnTo>
                  <a:lnTo>
                    <a:pt x="304" y="11671"/>
                  </a:lnTo>
                  <a:lnTo>
                    <a:pt x="139" y="10833"/>
                  </a:lnTo>
                  <a:close/>
                </a:path>
              </a:pathLst>
            </a:custGeom>
            <a:ln w="3175">
              <a:solidFill>
                <a:srgbClr val="4C803E"/>
              </a:solidFill>
            </a:ln>
          </p:spPr>
          <p:txBody>
            <a:bodyPr wrap="square" lIns="0" tIns="0" rIns="0" bIns="0" rtlCol="0"/>
            <a:lstStyle/>
            <a:p>
              <a:endParaRPr/>
            </a:p>
          </p:txBody>
        </p:sp>
        <p:sp>
          <p:nvSpPr>
            <p:cNvPr id="7419" name="object 847">
              <a:extLst>
                <a:ext uri="{FF2B5EF4-FFF2-40B4-BE49-F238E27FC236}">
                  <a16:creationId xmlns:a16="http://schemas.microsoft.com/office/drawing/2014/main" id="{4202A338-E226-4E24-AC45-0464990D4EE2}"/>
                </a:ext>
              </a:extLst>
            </p:cNvPr>
            <p:cNvSpPr/>
            <p:nvPr/>
          </p:nvSpPr>
          <p:spPr>
            <a:xfrm>
              <a:off x="4426546" y="8400097"/>
              <a:ext cx="29815" cy="21911"/>
            </a:xfrm>
            <a:prstGeom prst="rect">
              <a:avLst/>
            </a:prstGeom>
            <a:blipFill>
              <a:blip r:embed="rId25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420" name="object 848">
              <a:extLst>
                <a:ext uri="{FF2B5EF4-FFF2-40B4-BE49-F238E27FC236}">
                  <a16:creationId xmlns:a16="http://schemas.microsoft.com/office/drawing/2014/main" id="{CEBD9239-5A47-44A6-B3CB-25C6D97653AF}"/>
                </a:ext>
              </a:extLst>
            </p:cNvPr>
            <p:cNvSpPr/>
            <p:nvPr/>
          </p:nvSpPr>
          <p:spPr>
            <a:xfrm>
              <a:off x="4426532" y="8399671"/>
              <a:ext cx="29845" cy="22860"/>
            </a:xfrm>
            <a:custGeom>
              <a:avLst/>
              <a:gdLst/>
              <a:ahLst/>
              <a:cxnLst/>
              <a:rect l="l" t="t" r="r" b="b"/>
              <a:pathLst>
                <a:path w="29845" h="22859">
                  <a:moveTo>
                    <a:pt x="4673" y="2984"/>
                  </a:moveTo>
                  <a:lnTo>
                    <a:pt x="876" y="4127"/>
                  </a:lnTo>
                  <a:lnTo>
                    <a:pt x="2222" y="5816"/>
                  </a:lnTo>
                  <a:lnTo>
                    <a:pt x="3670" y="7645"/>
                  </a:lnTo>
                  <a:lnTo>
                    <a:pt x="1447" y="8572"/>
                  </a:lnTo>
                  <a:lnTo>
                    <a:pt x="1587" y="8712"/>
                  </a:lnTo>
                  <a:lnTo>
                    <a:pt x="888" y="10236"/>
                  </a:lnTo>
                  <a:lnTo>
                    <a:pt x="177" y="11760"/>
                  </a:lnTo>
                  <a:lnTo>
                    <a:pt x="1092" y="12103"/>
                  </a:lnTo>
                  <a:lnTo>
                    <a:pt x="1117" y="13309"/>
                  </a:lnTo>
                  <a:lnTo>
                    <a:pt x="1130" y="13830"/>
                  </a:lnTo>
                  <a:lnTo>
                    <a:pt x="0" y="14452"/>
                  </a:lnTo>
                  <a:lnTo>
                    <a:pt x="228" y="14922"/>
                  </a:lnTo>
                  <a:lnTo>
                    <a:pt x="584" y="15684"/>
                  </a:lnTo>
                  <a:lnTo>
                    <a:pt x="2006" y="15468"/>
                  </a:lnTo>
                  <a:lnTo>
                    <a:pt x="2349" y="16065"/>
                  </a:lnTo>
                  <a:lnTo>
                    <a:pt x="3073" y="17360"/>
                  </a:lnTo>
                  <a:lnTo>
                    <a:pt x="2362" y="17589"/>
                  </a:lnTo>
                  <a:lnTo>
                    <a:pt x="2590" y="18999"/>
                  </a:lnTo>
                  <a:lnTo>
                    <a:pt x="4178" y="18478"/>
                  </a:lnTo>
                  <a:lnTo>
                    <a:pt x="5460" y="17602"/>
                  </a:lnTo>
                  <a:lnTo>
                    <a:pt x="7467" y="18084"/>
                  </a:lnTo>
                  <a:lnTo>
                    <a:pt x="7454" y="18783"/>
                  </a:lnTo>
                  <a:lnTo>
                    <a:pt x="7734" y="19316"/>
                  </a:lnTo>
                  <a:lnTo>
                    <a:pt x="7124" y="20002"/>
                  </a:lnTo>
                  <a:lnTo>
                    <a:pt x="8661" y="20307"/>
                  </a:lnTo>
                  <a:lnTo>
                    <a:pt x="8915" y="19481"/>
                  </a:lnTo>
                  <a:lnTo>
                    <a:pt x="10299" y="19431"/>
                  </a:lnTo>
                  <a:lnTo>
                    <a:pt x="12344" y="19354"/>
                  </a:lnTo>
                  <a:lnTo>
                    <a:pt x="11366" y="19316"/>
                  </a:lnTo>
                  <a:lnTo>
                    <a:pt x="13207" y="20612"/>
                  </a:lnTo>
                  <a:lnTo>
                    <a:pt x="14325" y="21399"/>
                  </a:lnTo>
                  <a:lnTo>
                    <a:pt x="15049" y="22339"/>
                  </a:lnTo>
                  <a:lnTo>
                    <a:pt x="17005" y="22174"/>
                  </a:lnTo>
                  <a:lnTo>
                    <a:pt x="19646" y="21958"/>
                  </a:lnTo>
                  <a:lnTo>
                    <a:pt x="18351" y="21183"/>
                  </a:lnTo>
                  <a:lnTo>
                    <a:pt x="19862" y="20066"/>
                  </a:lnTo>
                  <a:lnTo>
                    <a:pt x="21894" y="18567"/>
                  </a:lnTo>
                  <a:lnTo>
                    <a:pt x="24739" y="18986"/>
                  </a:lnTo>
                  <a:lnTo>
                    <a:pt x="27012" y="17373"/>
                  </a:lnTo>
                  <a:lnTo>
                    <a:pt x="28841" y="16078"/>
                  </a:lnTo>
                  <a:lnTo>
                    <a:pt x="29832" y="14630"/>
                  </a:lnTo>
                  <a:lnTo>
                    <a:pt x="28447" y="12928"/>
                  </a:lnTo>
                  <a:lnTo>
                    <a:pt x="27901" y="12268"/>
                  </a:lnTo>
                  <a:lnTo>
                    <a:pt x="26796" y="12039"/>
                  </a:lnTo>
                  <a:lnTo>
                    <a:pt x="26415" y="11290"/>
                  </a:lnTo>
                  <a:lnTo>
                    <a:pt x="25958" y="10388"/>
                  </a:lnTo>
                  <a:lnTo>
                    <a:pt x="26796" y="9093"/>
                  </a:lnTo>
                  <a:lnTo>
                    <a:pt x="26466" y="8153"/>
                  </a:lnTo>
                  <a:lnTo>
                    <a:pt x="25946" y="6616"/>
                  </a:lnTo>
                  <a:lnTo>
                    <a:pt x="23888" y="5486"/>
                  </a:lnTo>
                  <a:lnTo>
                    <a:pt x="22123" y="4559"/>
                  </a:lnTo>
                  <a:lnTo>
                    <a:pt x="20662" y="3771"/>
                  </a:lnTo>
                  <a:lnTo>
                    <a:pt x="20078" y="3340"/>
                  </a:lnTo>
                  <a:lnTo>
                    <a:pt x="19024" y="2463"/>
                  </a:lnTo>
                  <a:lnTo>
                    <a:pt x="17818" y="1460"/>
                  </a:lnTo>
                  <a:lnTo>
                    <a:pt x="17602" y="1244"/>
                  </a:lnTo>
                  <a:lnTo>
                    <a:pt x="15722" y="787"/>
                  </a:lnTo>
                  <a:lnTo>
                    <a:pt x="13500" y="241"/>
                  </a:lnTo>
                  <a:lnTo>
                    <a:pt x="8864" y="0"/>
                  </a:lnTo>
                  <a:lnTo>
                    <a:pt x="8305" y="2463"/>
                  </a:lnTo>
                  <a:lnTo>
                    <a:pt x="4673" y="2984"/>
                  </a:lnTo>
                  <a:close/>
                </a:path>
              </a:pathLst>
            </a:custGeom>
            <a:ln w="3175">
              <a:solidFill>
                <a:srgbClr val="7B634B"/>
              </a:solidFill>
            </a:ln>
          </p:spPr>
          <p:txBody>
            <a:bodyPr wrap="square" lIns="0" tIns="0" rIns="0" bIns="0" rtlCol="0"/>
            <a:lstStyle/>
            <a:p>
              <a:endParaRPr/>
            </a:p>
          </p:txBody>
        </p:sp>
        <p:sp>
          <p:nvSpPr>
            <p:cNvPr id="7421" name="object 849">
              <a:extLst>
                <a:ext uri="{FF2B5EF4-FFF2-40B4-BE49-F238E27FC236}">
                  <a16:creationId xmlns:a16="http://schemas.microsoft.com/office/drawing/2014/main" id="{3F0D29BD-74F7-4272-91BE-42463755CDBC}"/>
                </a:ext>
              </a:extLst>
            </p:cNvPr>
            <p:cNvSpPr/>
            <p:nvPr/>
          </p:nvSpPr>
          <p:spPr>
            <a:xfrm>
              <a:off x="4435263" y="8416988"/>
              <a:ext cx="8652" cy="7797"/>
            </a:xfrm>
            <a:prstGeom prst="rect">
              <a:avLst/>
            </a:prstGeom>
            <a:blipFill>
              <a:blip r:embed="rId127" cstate="print"/>
              <a:stretch>
                <a:fillRect/>
              </a:stretch>
            </a:blipFill>
          </p:spPr>
          <p:txBody>
            <a:bodyPr wrap="square" lIns="0" tIns="0" rIns="0" bIns="0" rtlCol="0"/>
            <a:lstStyle/>
            <a:p>
              <a:endParaRPr/>
            </a:p>
          </p:txBody>
        </p:sp>
        <p:sp>
          <p:nvSpPr>
            <p:cNvPr id="7422" name="object 850">
              <a:extLst>
                <a:ext uri="{FF2B5EF4-FFF2-40B4-BE49-F238E27FC236}">
                  <a16:creationId xmlns:a16="http://schemas.microsoft.com/office/drawing/2014/main" id="{CBAF8C33-9D75-4E86-92D8-2F21074D98BA}"/>
                </a:ext>
              </a:extLst>
            </p:cNvPr>
            <p:cNvSpPr/>
            <p:nvPr/>
          </p:nvSpPr>
          <p:spPr>
            <a:xfrm>
              <a:off x="4435266" y="8416984"/>
              <a:ext cx="8890" cy="8255"/>
            </a:xfrm>
            <a:custGeom>
              <a:avLst/>
              <a:gdLst/>
              <a:ahLst/>
              <a:cxnLst/>
              <a:rect l="l" t="t" r="r" b="b"/>
              <a:pathLst>
                <a:path w="8889" h="8254">
                  <a:moveTo>
                    <a:pt x="355" y="5969"/>
                  </a:moveTo>
                  <a:lnTo>
                    <a:pt x="419" y="6172"/>
                  </a:lnTo>
                  <a:lnTo>
                    <a:pt x="571" y="6451"/>
                  </a:lnTo>
                  <a:lnTo>
                    <a:pt x="190" y="6121"/>
                  </a:lnTo>
                  <a:lnTo>
                    <a:pt x="0" y="4584"/>
                  </a:lnTo>
                  <a:lnTo>
                    <a:pt x="127" y="3898"/>
                  </a:lnTo>
                  <a:lnTo>
                    <a:pt x="406" y="3949"/>
                  </a:lnTo>
                  <a:lnTo>
                    <a:pt x="825" y="3771"/>
                  </a:lnTo>
                  <a:lnTo>
                    <a:pt x="1104" y="3822"/>
                  </a:lnTo>
                  <a:lnTo>
                    <a:pt x="1206" y="3073"/>
                  </a:lnTo>
                  <a:lnTo>
                    <a:pt x="1092" y="2286"/>
                  </a:lnTo>
                  <a:lnTo>
                    <a:pt x="1181" y="1536"/>
                  </a:lnTo>
                  <a:lnTo>
                    <a:pt x="1562" y="1574"/>
                  </a:lnTo>
                  <a:lnTo>
                    <a:pt x="1816" y="1460"/>
                  </a:lnTo>
                  <a:lnTo>
                    <a:pt x="2133" y="1714"/>
                  </a:lnTo>
                  <a:lnTo>
                    <a:pt x="2603" y="1346"/>
                  </a:lnTo>
                  <a:lnTo>
                    <a:pt x="2882" y="774"/>
                  </a:lnTo>
                  <a:lnTo>
                    <a:pt x="3035" y="215"/>
                  </a:lnTo>
                  <a:lnTo>
                    <a:pt x="3467" y="203"/>
                  </a:lnTo>
                  <a:lnTo>
                    <a:pt x="3670" y="685"/>
                  </a:lnTo>
                  <a:lnTo>
                    <a:pt x="4051" y="660"/>
                  </a:lnTo>
                  <a:lnTo>
                    <a:pt x="4432" y="635"/>
                  </a:lnTo>
                  <a:lnTo>
                    <a:pt x="4749" y="177"/>
                  </a:lnTo>
                  <a:lnTo>
                    <a:pt x="5118" y="0"/>
                  </a:lnTo>
                  <a:lnTo>
                    <a:pt x="5168" y="190"/>
                  </a:lnTo>
                  <a:lnTo>
                    <a:pt x="5410" y="355"/>
                  </a:lnTo>
                  <a:lnTo>
                    <a:pt x="5410" y="660"/>
                  </a:lnTo>
                  <a:lnTo>
                    <a:pt x="6375" y="1054"/>
                  </a:lnTo>
                  <a:lnTo>
                    <a:pt x="7505" y="1816"/>
                  </a:lnTo>
                  <a:lnTo>
                    <a:pt x="8216" y="2616"/>
                  </a:lnTo>
                  <a:lnTo>
                    <a:pt x="7569" y="3340"/>
                  </a:lnTo>
                  <a:lnTo>
                    <a:pt x="8648" y="3975"/>
                  </a:lnTo>
                  <a:lnTo>
                    <a:pt x="8521" y="4914"/>
                  </a:lnTo>
                  <a:lnTo>
                    <a:pt x="8407" y="5791"/>
                  </a:lnTo>
                  <a:lnTo>
                    <a:pt x="7886" y="6235"/>
                  </a:lnTo>
                  <a:lnTo>
                    <a:pt x="7264" y="6819"/>
                  </a:lnTo>
                  <a:lnTo>
                    <a:pt x="5842" y="8153"/>
                  </a:lnTo>
                  <a:lnTo>
                    <a:pt x="3848" y="6743"/>
                  </a:lnTo>
                  <a:lnTo>
                    <a:pt x="2463" y="7810"/>
                  </a:lnTo>
                  <a:lnTo>
                    <a:pt x="355" y="5969"/>
                  </a:lnTo>
                  <a:close/>
                </a:path>
              </a:pathLst>
            </a:custGeom>
            <a:ln w="3175">
              <a:solidFill>
                <a:srgbClr val="7B634B"/>
              </a:solidFill>
            </a:ln>
          </p:spPr>
          <p:txBody>
            <a:bodyPr wrap="square" lIns="0" tIns="0" rIns="0" bIns="0" rtlCol="0"/>
            <a:lstStyle/>
            <a:p>
              <a:endParaRPr/>
            </a:p>
          </p:txBody>
        </p:sp>
        <p:sp>
          <p:nvSpPr>
            <p:cNvPr id="7423" name="object 851">
              <a:extLst>
                <a:ext uri="{FF2B5EF4-FFF2-40B4-BE49-F238E27FC236}">
                  <a16:creationId xmlns:a16="http://schemas.microsoft.com/office/drawing/2014/main" id="{F0F51DC4-23F7-4300-8F1A-A38D95455AC7}"/>
                </a:ext>
              </a:extLst>
            </p:cNvPr>
            <p:cNvSpPr/>
            <p:nvPr/>
          </p:nvSpPr>
          <p:spPr>
            <a:xfrm>
              <a:off x="4420844" y="8393163"/>
              <a:ext cx="12966" cy="12670"/>
            </a:xfrm>
            <a:prstGeom prst="rect">
              <a:avLst/>
            </a:prstGeom>
            <a:blipFill>
              <a:blip r:embed="rId16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424" name="object 852">
              <a:extLst>
                <a:ext uri="{FF2B5EF4-FFF2-40B4-BE49-F238E27FC236}">
                  <a16:creationId xmlns:a16="http://schemas.microsoft.com/office/drawing/2014/main" id="{B5A7A685-02D7-415A-ACA0-6AFAFD2DB91C}"/>
                </a:ext>
              </a:extLst>
            </p:cNvPr>
            <p:cNvSpPr/>
            <p:nvPr/>
          </p:nvSpPr>
          <p:spPr>
            <a:xfrm>
              <a:off x="4420834" y="8393048"/>
              <a:ext cx="13335" cy="13335"/>
            </a:xfrm>
            <a:custGeom>
              <a:avLst/>
              <a:gdLst/>
              <a:ahLst/>
              <a:cxnLst/>
              <a:rect l="l" t="t" r="r" b="b"/>
              <a:pathLst>
                <a:path w="13335" h="13334">
                  <a:moveTo>
                    <a:pt x="0" y="8051"/>
                  </a:moveTo>
                  <a:lnTo>
                    <a:pt x="190" y="10007"/>
                  </a:lnTo>
                  <a:lnTo>
                    <a:pt x="2768" y="12077"/>
                  </a:lnTo>
                  <a:lnTo>
                    <a:pt x="4648" y="12471"/>
                  </a:lnTo>
                  <a:lnTo>
                    <a:pt x="5143" y="12585"/>
                  </a:lnTo>
                  <a:lnTo>
                    <a:pt x="5664" y="12357"/>
                  </a:lnTo>
                  <a:lnTo>
                    <a:pt x="6184" y="12433"/>
                  </a:lnTo>
                  <a:lnTo>
                    <a:pt x="6743" y="12522"/>
                  </a:lnTo>
                  <a:lnTo>
                    <a:pt x="7061" y="12776"/>
                  </a:lnTo>
                  <a:lnTo>
                    <a:pt x="7594" y="12788"/>
                  </a:lnTo>
                  <a:lnTo>
                    <a:pt x="8432" y="12788"/>
                  </a:lnTo>
                  <a:lnTo>
                    <a:pt x="9918" y="12509"/>
                  </a:lnTo>
                  <a:lnTo>
                    <a:pt x="10693" y="12191"/>
                  </a:lnTo>
                  <a:lnTo>
                    <a:pt x="12839" y="11328"/>
                  </a:lnTo>
                  <a:lnTo>
                    <a:pt x="11734" y="7823"/>
                  </a:lnTo>
                  <a:lnTo>
                    <a:pt x="12001" y="6045"/>
                  </a:lnTo>
                  <a:lnTo>
                    <a:pt x="12306" y="4063"/>
                  </a:lnTo>
                  <a:lnTo>
                    <a:pt x="12979" y="2019"/>
                  </a:lnTo>
                  <a:lnTo>
                    <a:pt x="12382" y="126"/>
                  </a:lnTo>
                  <a:lnTo>
                    <a:pt x="11150" y="0"/>
                  </a:lnTo>
                  <a:lnTo>
                    <a:pt x="9271" y="1308"/>
                  </a:lnTo>
                  <a:lnTo>
                    <a:pt x="8204" y="1866"/>
                  </a:lnTo>
                  <a:lnTo>
                    <a:pt x="6832" y="2590"/>
                  </a:lnTo>
                  <a:lnTo>
                    <a:pt x="5321" y="3403"/>
                  </a:lnTo>
                  <a:lnTo>
                    <a:pt x="4114" y="4330"/>
                  </a:lnTo>
                  <a:lnTo>
                    <a:pt x="0" y="8051"/>
                  </a:lnTo>
                  <a:close/>
                </a:path>
              </a:pathLst>
            </a:custGeom>
            <a:ln w="3175">
              <a:solidFill>
                <a:srgbClr val="7B634B"/>
              </a:solidFill>
            </a:ln>
          </p:spPr>
          <p:txBody>
            <a:bodyPr wrap="square" lIns="0" tIns="0" rIns="0" bIns="0" rtlCol="0"/>
            <a:lstStyle/>
            <a:p>
              <a:endParaRPr/>
            </a:p>
          </p:txBody>
        </p:sp>
        <p:sp>
          <p:nvSpPr>
            <p:cNvPr id="7425" name="object 853">
              <a:extLst>
                <a:ext uri="{FF2B5EF4-FFF2-40B4-BE49-F238E27FC236}">
                  <a16:creationId xmlns:a16="http://schemas.microsoft.com/office/drawing/2014/main" id="{2AC42EE9-9387-44E3-8F9E-78725BA1DFD0}"/>
                </a:ext>
              </a:extLst>
            </p:cNvPr>
            <p:cNvSpPr/>
            <p:nvPr/>
          </p:nvSpPr>
          <p:spPr>
            <a:xfrm>
              <a:off x="4418775" y="8392807"/>
              <a:ext cx="14209" cy="9266"/>
            </a:xfrm>
            <a:prstGeom prst="rect">
              <a:avLst/>
            </a:prstGeom>
            <a:blipFill>
              <a:blip r:embed="rId16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426" name="object 854">
              <a:extLst>
                <a:ext uri="{FF2B5EF4-FFF2-40B4-BE49-F238E27FC236}">
                  <a16:creationId xmlns:a16="http://schemas.microsoft.com/office/drawing/2014/main" id="{54972694-95C2-40B0-B8B7-E46599D1D72E}"/>
                </a:ext>
              </a:extLst>
            </p:cNvPr>
            <p:cNvSpPr/>
            <p:nvPr/>
          </p:nvSpPr>
          <p:spPr>
            <a:xfrm>
              <a:off x="4418773" y="8392806"/>
              <a:ext cx="14604" cy="9525"/>
            </a:xfrm>
            <a:custGeom>
              <a:avLst/>
              <a:gdLst/>
              <a:ahLst/>
              <a:cxnLst/>
              <a:rect l="l" t="t" r="r" b="b"/>
              <a:pathLst>
                <a:path w="14604" h="9525">
                  <a:moveTo>
                    <a:pt x="14211" y="634"/>
                  </a:moveTo>
                  <a:lnTo>
                    <a:pt x="13563" y="1244"/>
                  </a:lnTo>
                  <a:lnTo>
                    <a:pt x="13195" y="2463"/>
                  </a:lnTo>
                  <a:lnTo>
                    <a:pt x="12903" y="3301"/>
                  </a:lnTo>
                  <a:lnTo>
                    <a:pt x="12674" y="3911"/>
                  </a:lnTo>
                  <a:lnTo>
                    <a:pt x="12547" y="4991"/>
                  </a:lnTo>
                  <a:lnTo>
                    <a:pt x="12141" y="5435"/>
                  </a:lnTo>
                  <a:lnTo>
                    <a:pt x="11785" y="4724"/>
                  </a:lnTo>
                  <a:lnTo>
                    <a:pt x="10629" y="3759"/>
                  </a:lnTo>
                  <a:lnTo>
                    <a:pt x="9956" y="3454"/>
                  </a:lnTo>
                  <a:lnTo>
                    <a:pt x="10033" y="4254"/>
                  </a:lnTo>
                  <a:lnTo>
                    <a:pt x="10071" y="5054"/>
                  </a:lnTo>
                  <a:lnTo>
                    <a:pt x="9982" y="5854"/>
                  </a:lnTo>
                  <a:lnTo>
                    <a:pt x="9918" y="6349"/>
                  </a:lnTo>
                  <a:lnTo>
                    <a:pt x="10007" y="7619"/>
                  </a:lnTo>
                  <a:lnTo>
                    <a:pt x="9626" y="7988"/>
                  </a:lnTo>
                  <a:lnTo>
                    <a:pt x="9207" y="8407"/>
                  </a:lnTo>
                  <a:lnTo>
                    <a:pt x="7594" y="7912"/>
                  </a:lnTo>
                  <a:lnTo>
                    <a:pt x="6972" y="8026"/>
                  </a:lnTo>
                  <a:lnTo>
                    <a:pt x="6134" y="8178"/>
                  </a:lnTo>
                  <a:lnTo>
                    <a:pt x="6591" y="8648"/>
                  </a:lnTo>
                  <a:lnTo>
                    <a:pt x="6096" y="8966"/>
                  </a:lnTo>
                  <a:lnTo>
                    <a:pt x="5664" y="9270"/>
                  </a:lnTo>
                  <a:lnTo>
                    <a:pt x="5156" y="8699"/>
                  </a:lnTo>
                  <a:lnTo>
                    <a:pt x="4673" y="8623"/>
                  </a:lnTo>
                  <a:lnTo>
                    <a:pt x="3771" y="8483"/>
                  </a:lnTo>
                  <a:lnTo>
                    <a:pt x="2387" y="8407"/>
                  </a:lnTo>
                  <a:lnTo>
                    <a:pt x="1485" y="8648"/>
                  </a:lnTo>
                  <a:lnTo>
                    <a:pt x="1536" y="8140"/>
                  </a:lnTo>
                  <a:lnTo>
                    <a:pt x="1866" y="7124"/>
                  </a:lnTo>
                  <a:lnTo>
                    <a:pt x="1651" y="6680"/>
                  </a:lnTo>
                  <a:lnTo>
                    <a:pt x="1333" y="6032"/>
                  </a:lnTo>
                  <a:lnTo>
                    <a:pt x="317" y="5943"/>
                  </a:lnTo>
                  <a:lnTo>
                    <a:pt x="0" y="5168"/>
                  </a:lnTo>
                  <a:lnTo>
                    <a:pt x="1422" y="4660"/>
                  </a:lnTo>
                  <a:lnTo>
                    <a:pt x="3378" y="4902"/>
                  </a:lnTo>
                  <a:lnTo>
                    <a:pt x="4406" y="3759"/>
                  </a:lnTo>
                  <a:lnTo>
                    <a:pt x="5334" y="2717"/>
                  </a:lnTo>
                  <a:lnTo>
                    <a:pt x="5524" y="1130"/>
                  </a:lnTo>
                  <a:lnTo>
                    <a:pt x="6286" y="0"/>
                  </a:lnTo>
                  <a:lnTo>
                    <a:pt x="7175" y="469"/>
                  </a:lnTo>
                  <a:lnTo>
                    <a:pt x="8026" y="1473"/>
                  </a:lnTo>
                  <a:lnTo>
                    <a:pt x="9131" y="1409"/>
                  </a:lnTo>
                  <a:lnTo>
                    <a:pt x="9931" y="1358"/>
                  </a:lnTo>
                  <a:lnTo>
                    <a:pt x="10782" y="888"/>
                  </a:lnTo>
                  <a:lnTo>
                    <a:pt x="11607" y="736"/>
                  </a:lnTo>
                  <a:lnTo>
                    <a:pt x="14211" y="622"/>
                  </a:lnTo>
                  <a:close/>
                </a:path>
              </a:pathLst>
            </a:custGeom>
            <a:ln w="3175">
              <a:solidFill>
                <a:srgbClr val="7B634B"/>
              </a:solidFill>
            </a:ln>
          </p:spPr>
          <p:txBody>
            <a:bodyPr wrap="square" lIns="0" tIns="0" rIns="0" bIns="0" rtlCol="0"/>
            <a:lstStyle/>
            <a:p>
              <a:endParaRPr/>
            </a:p>
          </p:txBody>
        </p:sp>
        <p:sp>
          <p:nvSpPr>
            <p:cNvPr id="7427" name="object 855">
              <a:extLst>
                <a:ext uri="{FF2B5EF4-FFF2-40B4-BE49-F238E27FC236}">
                  <a16:creationId xmlns:a16="http://schemas.microsoft.com/office/drawing/2014/main" id="{0A302B74-A36F-4710-8401-16CA61C42B45}"/>
                </a:ext>
              </a:extLst>
            </p:cNvPr>
            <p:cNvSpPr/>
            <p:nvPr/>
          </p:nvSpPr>
          <p:spPr>
            <a:xfrm>
              <a:off x="4421974" y="8395881"/>
              <a:ext cx="6807" cy="4925"/>
            </a:xfrm>
            <a:prstGeom prst="rect">
              <a:avLst/>
            </a:prstGeom>
            <a:blipFill>
              <a:blip r:embed="rId130" cstate="print"/>
              <a:stretch>
                <a:fillRect/>
              </a:stretch>
            </a:blipFill>
          </p:spPr>
          <p:txBody>
            <a:bodyPr wrap="square" lIns="0" tIns="0" rIns="0" bIns="0" rtlCol="0"/>
            <a:lstStyle/>
            <a:p>
              <a:endParaRPr/>
            </a:p>
          </p:txBody>
        </p:sp>
        <p:sp>
          <p:nvSpPr>
            <p:cNvPr id="7428" name="object 856">
              <a:extLst>
                <a:ext uri="{FF2B5EF4-FFF2-40B4-BE49-F238E27FC236}">
                  <a16:creationId xmlns:a16="http://schemas.microsoft.com/office/drawing/2014/main" id="{FD48A000-76E8-406F-B0CF-D6F1885C7477}"/>
                </a:ext>
              </a:extLst>
            </p:cNvPr>
            <p:cNvSpPr/>
            <p:nvPr/>
          </p:nvSpPr>
          <p:spPr>
            <a:xfrm>
              <a:off x="4421973" y="8395885"/>
              <a:ext cx="6985" cy="5080"/>
            </a:xfrm>
            <a:custGeom>
              <a:avLst/>
              <a:gdLst/>
              <a:ahLst/>
              <a:cxnLst/>
              <a:rect l="l" t="t" r="r" b="b"/>
              <a:pathLst>
                <a:path w="6985" h="5079">
                  <a:moveTo>
                    <a:pt x="6375" y="647"/>
                  </a:moveTo>
                  <a:lnTo>
                    <a:pt x="6235" y="330"/>
                  </a:lnTo>
                  <a:lnTo>
                    <a:pt x="6007" y="63"/>
                  </a:lnTo>
                  <a:lnTo>
                    <a:pt x="5689" y="0"/>
                  </a:lnTo>
                  <a:lnTo>
                    <a:pt x="5651" y="457"/>
                  </a:lnTo>
                  <a:lnTo>
                    <a:pt x="5346" y="749"/>
                  </a:lnTo>
                  <a:lnTo>
                    <a:pt x="5041" y="1028"/>
                  </a:lnTo>
                  <a:lnTo>
                    <a:pt x="4356" y="114"/>
                  </a:lnTo>
                  <a:lnTo>
                    <a:pt x="3657" y="914"/>
                  </a:lnTo>
                  <a:lnTo>
                    <a:pt x="2870" y="1066"/>
                  </a:lnTo>
                  <a:lnTo>
                    <a:pt x="2654" y="1104"/>
                  </a:lnTo>
                  <a:lnTo>
                    <a:pt x="2006" y="800"/>
                  </a:lnTo>
                  <a:lnTo>
                    <a:pt x="1905" y="1333"/>
                  </a:lnTo>
                  <a:lnTo>
                    <a:pt x="1854" y="1600"/>
                  </a:lnTo>
                  <a:lnTo>
                    <a:pt x="2679" y="2057"/>
                  </a:lnTo>
                  <a:lnTo>
                    <a:pt x="2844" y="2273"/>
                  </a:lnTo>
                  <a:lnTo>
                    <a:pt x="2171" y="2603"/>
                  </a:lnTo>
                  <a:lnTo>
                    <a:pt x="1600" y="2222"/>
                  </a:lnTo>
                  <a:lnTo>
                    <a:pt x="914" y="2514"/>
                  </a:lnTo>
                  <a:lnTo>
                    <a:pt x="1727" y="3352"/>
                  </a:lnTo>
                  <a:lnTo>
                    <a:pt x="254" y="3530"/>
                  </a:lnTo>
                  <a:lnTo>
                    <a:pt x="0" y="4013"/>
                  </a:lnTo>
                  <a:lnTo>
                    <a:pt x="584" y="4038"/>
                  </a:lnTo>
                  <a:lnTo>
                    <a:pt x="647" y="4533"/>
                  </a:lnTo>
                  <a:lnTo>
                    <a:pt x="1054" y="4686"/>
                  </a:lnTo>
                  <a:lnTo>
                    <a:pt x="1638" y="4902"/>
                  </a:lnTo>
                  <a:lnTo>
                    <a:pt x="1600" y="4622"/>
                  </a:lnTo>
                  <a:lnTo>
                    <a:pt x="2032" y="4279"/>
                  </a:lnTo>
                  <a:lnTo>
                    <a:pt x="2324" y="4051"/>
                  </a:lnTo>
                  <a:lnTo>
                    <a:pt x="2667" y="3682"/>
                  </a:lnTo>
                  <a:lnTo>
                    <a:pt x="3124" y="3670"/>
                  </a:lnTo>
                  <a:lnTo>
                    <a:pt x="3746" y="3657"/>
                  </a:lnTo>
                  <a:lnTo>
                    <a:pt x="3632" y="4000"/>
                  </a:lnTo>
                  <a:lnTo>
                    <a:pt x="4089" y="4292"/>
                  </a:lnTo>
                  <a:lnTo>
                    <a:pt x="5067" y="4914"/>
                  </a:lnTo>
                  <a:lnTo>
                    <a:pt x="5803" y="4292"/>
                  </a:lnTo>
                  <a:lnTo>
                    <a:pt x="6121" y="3301"/>
                  </a:lnTo>
                  <a:lnTo>
                    <a:pt x="6286" y="2806"/>
                  </a:lnTo>
                  <a:lnTo>
                    <a:pt x="6108" y="2324"/>
                  </a:lnTo>
                  <a:lnTo>
                    <a:pt x="6235" y="1879"/>
                  </a:lnTo>
                  <a:lnTo>
                    <a:pt x="6375" y="1409"/>
                  </a:lnTo>
                  <a:lnTo>
                    <a:pt x="6807" y="1117"/>
                  </a:lnTo>
                  <a:lnTo>
                    <a:pt x="6565" y="609"/>
                  </a:lnTo>
                  <a:lnTo>
                    <a:pt x="6375" y="660"/>
                  </a:lnTo>
                  <a:close/>
                </a:path>
              </a:pathLst>
            </a:custGeom>
            <a:ln w="3175">
              <a:solidFill>
                <a:srgbClr val="7B634B"/>
              </a:solidFill>
            </a:ln>
          </p:spPr>
          <p:txBody>
            <a:bodyPr wrap="square" lIns="0" tIns="0" rIns="0" bIns="0" rtlCol="0"/>
            <a:lstStyle/>
            <a:p>
              <a:endParaRPr/>
            </a:p>
          </p:txBody>
        </p:sp>
        <p:sp>
          <p:nvSpPr>
            <p:cNvPr id="7429" name="object 857">
              <a:extLst>
                <a:ext uri="{FF2B5EF4-FFF2-40B4-BE49-F238E27FC236}">
                  <a16:creationId xmlns:a16="http://schemas.microsoft.com/office/drawing/2014/main" id="{3C978647-B0C7-4840-A4B9-88C139228C8A}"/>
                </a:ext>
              </a:extLst>
            </p:cNvPr>
            <p:cNvSpPr/>
            <p:nvPr/>
          </p:nvSpPr>
          <p:spPr>
            <a:xfrm>
              <a:off x="4432888" y="8390890"/>
              <a:ext cx="14296" cy="9906"/>
            </a:xfrm>
            <a:prstGeom prst="rect">
              <a:avLst/>
            </a:prstGeom>
            <a:blipFill>
              <a:blip r:embed="rId16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430" name="object 858">
              <a:extLst>
                <a:ext uri="{FF2B5EF4-FFF2-40B4-BE49-F238E27FC236}">
                  <a16:creationId xmlns:a16="http://schemas.microsoft.com/office/drawing/2014/main" id="{EEC5DD98-EB23-47B7-8FDA-074C7D957EF4}"/>
                </a:ext>
              </a:extLst>
            </p:cNvPr>
            <p:cNvSpPr/>
            <p:nvPr/>
          </p:nvSpPr>
          <p:spPr>
            <a:xfrm>
              <a:off x="4432828" y="8390896"/>
              <a:ext cx="14604" cy="10160"/>
            </a:xfrm>
            <a:custGeom>
              <a:avLst/>
              <a:gdLst/>
              <a:ahLst/>
              <a:cxnLst/>
              <a:rect l="l" t="t" r="r" b="b"/>
              <a:pathLst>
                <a:path w="14604" h="10159">
                  <a:moveTo>
                    <a:pt x="1015" y="0"/>
                  </a:moveTo>
                  <a:lnTo>
                    <a:pt x="0" y="1422"/>
                  </a:lnTo>
                  <a:lnTo>
                    <a:pt x="228" y="6375"/>
                  </a:lnTo>
                  <a:lnTo>
                    <a:pt x="1308" y="7772"/>
                  </a:lnTo>
                  <a:lnTo>
                    <a:pt x="1587" y="8140"/>
                  </a:lnTo>
                  <a:lnTo>
                    <a:pt x="2870" y="8648"/>
                  </a:lnTo>
                  <a:lnTo>
                    <a:pt x="3187" y="9016"/>
                  </a:lnTo>
                  <a:lnTo>
                    <a:pt x="3517" y="9397"/>
                  </a:lnTo>
                  <a:lnTo>
                    <a:pt x="3162" y="7391"/>
                  </a:lnTo>
                  <a:lnTo>
                    <a:pt x="3530" y="7708"/>
                  </a:lnTo>
                  <a:lnTo>
                    <a:pt x="4114" y="8216"/>
                  </a:lnTo>
                  <a:lnTo>
                    <a:pt x="5333" y="8928"/>
                  </a:lnTo>
                  <a:lnTo>
                    <a:pt x="6057" y="9182"/>
                  </a:lnTo>
                  <a:lnTo>
                    <a:pt x="8077" y="9905"/>
                  </a:lnTo>
                  <a:lnTo>
                    <a:pt x="11341" y="6896"/>
                  </a:lnTo>
                  <a:lnTo>
                    <a:pt x="12572" y="5880"/>
                  </a:lnTo>
                  <a:lnTo>
                    <a:pt x="13944" y="4749"/>
                  </a:lnTo>
                  <a:lnTo>
                    <a:pt x="13652" y="3797"/>
                  </a:lnTo>
                  <a:lnTo>
                    <a:pt x="14350" y="2171"/>
                  </a:lnTo>
                  <a:lnTo>
                    <a:pt x="13563" y="1333"/>
                  </a:lnTo>
                  <a:lnTo>
                    <a:pt x="11480" y="1092"/>
                  </a:lnTo>
                  <a:lnTo>
                    <a:pt x="10401" y="812"/>
                  </a:lnTo>
                  <a:lnTo>
                    <a:pt x="9004" y="469"/>
                  </a:lnTo>
                  <a:lnTo>
                    <a:pt x="7480" y="114"/>
                  </a:lnTo>
                  <a:lnTo>
                    <a:pt x="6095" y="0"/>
                  </a:lnTo>
                  <a:lnTo>
                    <a:pt x="1015" y="0"/>
                  </a:lnTo>
                  <a:close/>
                </a:path>
              </a:pathLst>
            </a:custGeom>
            <a:ln w="3175">
              <a:solidFill>
                <a:srgbClr val="7B634B"/>
              </a:solidFill>
            </a:ln>
          </p:spPr>
          <p:txBody>
            <a:bodyPr wrap="square" lIns="0" tIns="0" rIns="0" bIns="0" rtlCol="0"/>
            <a:lstStyle/>
            <a:p>
              <a:endParaRPr/>
            </a:p>
          </p:txBody>
        </p:sp>
        <p:sp>
          <p:nvSpPr>
            <p:cNvPr id="7431" name="object 859">
              <a:extLst>
                <a:ext uri="{FF2B5EF4-FFF2-40B4-BE49-F238E27FC236}">
                  <a16:creationId xmlns:a16="http://schemas.microsoft.com/office/drawing/2014/main" id="{AC2C386F-BD58-49C2-A8A7-3D5E9BF8EABC}"/>
                </a:ext>
              </a:extLst>
            </p:cNvPr>
            <p:cNvSpPr/>
            <p:nvPr/>
          </p:nvSpPr>
          <p:spPr>
            <a:xfrm>
              <a:off x="4433227" y="8387575"/>
              <a:ext cx="13627" cy="7696"/>
            </a:xfrm>
            <a:prstGeom prst="rect">
              <a:avLst/>
            </a:prstGeom>
            <a:blipFill>
              <a:blip r:embed="rId163" cstate="print"/>
              <a:stretch>
                <a:fillRect/>
              </a:stretch>
            </a:blipFill>
          </p:spPr>
          <p:txBody>
            <a:bodyPr wrap="square" lIns="0" tIns="0" rIns="0" bIns="0" rtlCol="0"/>
            <a:lstStyle/>
            <a:p>
              <a:endParaRPr/>
            </a:p>
          </p:txBody>
        </p:sp>
        <p:sp>
          <p:nvSpPr>
            <p:cNvPr id="7432" name="object 860">
              <a:extLst>
                <a:ext uri="{FF2B5EF4-FFF2-40B4-BE49-F238E27FC236}">
                  <a16:creationId xmlns:a16="http://schemas.microsoft.com/office/drawing/2014/main" id="{4F5B2827-8A88-4856-8BE1-831A3AD96562}"/>
                </a:ext>
              </a:extLst>
            </p:cNvPr>
            <p:cNvSpPr/>
            <p:nvPr/>
          </p:nvSpPr>
          <p:spPr>
            <a:xfrm>
              <a:off x="4433227" y="8387575"/>
              <a:ext cx="13970" cy="8255"/>
            </a:xfrm>
            <a:custGeom>
              <a:avLst/>
              <a:gdLst/>
              <a:ahLst/>
              <a:cxnLst/>
              <a:rect l="l" t="t" r="r" b="b"/>
              <a:pathLst>
                <a:path w="13970" h="8254">
                  <a:moveTo>
                    <a:pt x="13627" y="5524"/>
                  </a:moveTo>
                  <a:lnTo>
                    <a:pt x="12814" y="5549"/>
                  </a:lnTo>
                  <a:lnTo>
                    <a:pt x="11849" y="6134"/>
                  </a:lnTo>
                  <a:lnTo>
                    <a:pt x="11137" y="6515"/>
                  </a:lnTo>
                  <a:lnTo>
                    <a:pt x="10629" y="6781"/>
                  </a:lnTo>
                  <a:lnTo>
                    <a:pt x="9893" y="7429"/>
                  </a:lnTo>
                  <a:lnTo>
                    <a:pt x="9359" y="7480"/>
                  </a:lnTo>
                  <a:lnTo>
                    <a:pt x="9512" y="6794"/>
                  </a:lnTo>
                  <a:lnTo>
                    <a:pt x="9283" y="5448"/>
                  </a:lnTo>
                  <a:lnTo>
                    <a:pt x="8991" y="4851"/>
                  </a:lnTo>
                  <a:lnTo>
                    <a:pt x="8572" y="5422"/>
                  </a:lnTo>
                  <a:lnTo>
                    <a:pt x="8127" y="5981"/>
                  </a:lnTo>
                  <a:lnTo>
                    <a:pt x="7594" y="6464"/>
                  </a:lnTo>
                  <a:lnTo>
                    <a:pt x="7251" y="6756"/>
                  </a:lnTo>
                  <a:lnTo>
                    <a:pt x="6578" y="7645"/>
                  </a:lnTo>
                  <a:lnTo>
                    <a:pt x="6083" y="7670"/>
                  </a:lnTo>
                  <a:lnTo>
                    <a:pt x="5549" y="7683"/>
                  </a:lnTo>
                  <a:lnTo>
                    <a:pt x="4711" y="6388"/>
                  </a:lnTo>
                  <a:lnTo>
                    <a:pt x="4216" y="6096"/>
                  </a:lnTo>
                  <a:lnTo>
                    <a:pt x="3530" y="5689"/>
                  </a:lnTo>
                  <a:lnTo>
                    <a:pt x="3581" y="6273"/>
                  </a:lnTo>
                  <a:lnTo>
                    <a:pt x="3047" y="6197"/>
                  </a:lnTo>
                  <a:lnTo>
                    <a:pt x="2565" y="6134"/>
                  </a:lnTo>
                  <a:lnTo>
                    <a:pt x="2539" y="5448"/>
                  </a:lnTo>
                  <a:lnTo>
                    <a:pt x="2247" y="5105"/>
                  </a:lnTo>
                  <a:lnTo>
                    <a:pt x="1701" y="4470"/>
                  </a:lnTo>
                  <a:lnTo>
                    <a:pt x="774" y="3594"/>
                  </a:lnTo>
                  <a:lnTo>
                    <a:pt x="0" y="3200"/>
                  </a:lnTo>
                  <a:lnTo>
                    <a:pt x="330" y="2895"/>
                  </a:lnTo>
                  <a:lnTo>
                    <a:pt x="1168" y="2413"/>
                  </a:lnTo>
                  <a:lnTo>
                    <a:pt x="1282" y="1993"/>
                  </a:lnTo>
                  <a:lnTo>
                    <a:pt x="1435" y="1384"/>
                  </a:lnTo>
                  <a:lnTo>
                    <a:pt x="774" y="711"/>
                  </a:lnTo>
                  <a:lnTo>
                    <a:pt x="1015" y="0"/>
                  </a:lnTo>
                  <a:lnTo>
                    <a:pt x="2298" y="520"/>
                  </a:lnTo>
                  <a:lnTo>
                    <a:pt x="3530" y="1854"/>
                  </a:lnTo>
                  <a:lnTo>
                    <a:pt x="4927" y="1714"/>
                  </a:lnTo>
                  <a:lnTo>
                    <a:pt x="6184" y="1574"/>
                  </a:lnTo>
                  <a:lnTo>
                    <a:pt x="7264" y="635"/>
                  </a:lnTo>
                  <a:lnTo>
                    <a:pt x="8458" y="342"/>
                  </a:lnTo>
                  <a:lnTo>
                    <a:pt x="8801" y="1193"/>
                  </a:lnTo>
                  <a:lnTo>
                    <a:pt x="8801" y="2374"/>
                  </a:lnTo>
                  <a:lnTo>
                    <a:pt x="9613" y="2984"/>
                  </a:lnTo>
                  <a:lnTo>
                    <a:pt x="10210" y="3441"/>
                  </a:lnTo>
                  <a:lnTo>
                    <a:pt x="11074" y="3632"/>
                  </a:lnTo>
                  <a:lnTo>
                    <a:pt x="11747" y="4025"/>
                  </a:lnTo>
                  <a:lnTo>
                    <a:pt x="13627" y="5524"/>
                  </a:lnTo>
                  <a:close/>
                </a:path>
              </a:pathLst>
            </a:custGeom>
            <a:ln w="3175">
              <a:solidFill>
                <a:srgbClr val="7B634B"/>
              </a:solidFill>
            </a:ln>
          </p:spPr>
          <p:txBody>
            <a:bodyPr wrap="square" lIns="0" tIns="0" rIns="0" bIns="0" rtlCol="0"/>
            <a:lstStyle/>
            <a:p>
              <a:endParaRPr/>
            </a:p>
          </p:txBody>
        </p:sp>
        <p:sp>
          <p:nvSpPr>
            <p:cNvPr id="7433" name="object 861">
              <a:extLst>
                <a:ext uri="{FF2B5EF4-FFF2-40B4-BE49-F238E27FC236}">
                  <a16:creationId xmlns:a16="http://schemas.microsoft.com/office/drawing/2014/main" id="{FAF772D8-CB92-4E6E-8680-08D0DED5FDCC}"/>
                </a:ext>
              </a:extLst>
            </p:cNvPr>
            <p:cNvSpPr/>
            <p:nvPr/>
          </p:nvSpPr>
          <p:spPr>
            <a:xfrm>
              <a:off x="4435355" y="8390711"/>
              <a:ext cx="5930" cy="4076"/>
            </a:xfrm>
            <a:prstGeom prst="rect">
              <a:avLst/>
            </a:prstGeom>
            <a:blipFill>
              <a:blip r:embed="rId162" cstate="print"/>
              <a:stretch>
                <a:fillRect/>
              </a:stretch>
            </a:blipFill>
          </p:spPr>
          <p:txBody>
            <a:bodyPr wrap="square" lIns="0" tIns="0" rIns="0" bIns="0" rtlCol="0"/>
            <a:lstStyle/>
            <a:p>
              <a:endParaRPr/>
            </a:p>
          </p:txBody>
        </p:sp>
        <p:sp>
          <p:nvSpPr>
            <p:cNvPr id="7434" name="object 862">
              <a:extLst>
                <a:ext uri="{FF2B5EF4-FFF2-40B4-BE49-F238E27FC236}">
                  <a16:creationId xmlns:a16="http://schemas.microsoft.com/office/drawing/2014/main" id="{0F9C39BA-8CCE-41C1-ABD7-1192326ED131}"/>
                </a:ext>
              </a:extLst>
            </p:cNvPr>
            <p:cNvSpPr/>
            <p:nvPr/>
          </p:nvSpPr>
          <p:spPr>
            <a:xfrm>
              <a:off x="4435288" y="8390518"/>
              <a:ext cx="6350" cy="4445"/>
            </a:xfrm>
            <a:custGeom>
              <a:avLst/>
              <a:gdLst/>
              <a:ahLst/>
              <a:cxnLst/>
              <a:rect l="l" t="t" r="r" b="b"/>
              <a:pathLst>
                <a:path w="6350" h="4445">
                  <a:moveTo>
                    <a:pt x="5854" y="2298"/>
                  </a:moveTo>
                  <a:lnTo>
                    <a:pt x="5956" y="2031"/>
                  </a:lnTo>
                  <a:lnTo>
                    <a:pt x="5956" y="1727"/>
                  </a:lnTo>
                  <a:lnTo>
                    <a:pt x="5791" y="1511"/>
                  </a:lnTo>
                  <a:lnTo>
                    <a:pt x="5511" y="1777"/>
                  </a:lnTo>
                  <a:lnTo>
                    <a:pt x="5156" y="1803"/>
                  </a:lnTo>
                  <a:lnTo>
                    <a:pt x="4813" y="1803"/>
                  </a:lnTo>
                  <a:lnTo>
                    <a:pt x="4876" y="863"/>
                  </a:lnTo>
                  <a:lnTo>
                    <a:pt x="4000" y="977"/>
                  </a:lnTo>
                  <a:lnTo>
                    <a:pt x="3429" y="647"/>
                  </a:lnTo>
                  <a:lnTo>
                    <a:pt x="3263" y="546"/>
                  </a:lnTo>
                  <a:lnTo>
                    <a:pt x="3035" y="0"/>
                  </a:lnTo>
                  <a:lnTo>
                    <a:pt x="2679" y="279"/>
                  </a:lnTo>
                  <a:lnTo>
                    <a:pt x="2501" y="419"/>
                  </a:lnTo>
                  <a:lnTo>
                    <a:pt x="2768" y="1155"/>
                  </a:lnTo>
                  <a:lnTo>
                    <a:pt x="2743" y="1396"/>
                  </a:lnTo>
                  <a:lnTo>
                    <a:pt x="2146" y="1219"/>
                  </a:lnTo>
                  <a:lnTo>
                    <a:pt x="1993" y="673"/>
                  </a:lnTo>
                  <a:lnTo>
                    <a:pt x="1397" y="482"/>
                  </a:lnTo>
                  <a:lnTo>
                    <a:pt x="1460" y="1447"/>
                  </a:lnTo>
                  <a:lnTo>
                    <a:pt x="431" y="761"/>
                  </a:lnTo>
                  <a:lnTo>
                    <a:pt x="0" y="927"/>
                  </a:lnTo>
                  <a:lnTo>
                    <a:pt x="368" y="1257"/>
                  </a:lnTo>
                  <a:lnTo>
                    <a:pt x="127" y="1600"/>
                  </a:lnTo>
                  <a:lnTo>
                    <a:pt x="304" y="1917"/>
                  </a:lnTo>
                  <a:lnTo>
                    <a:pt x="546" y="2374"/>
                  </a:lnTo>
                  <a:lnTo>
                    <a:pt x="673" y="2171"/>
                  </a:lnTo>
                  <a:lnTo>
                    <a:pt x="1143" y="2197"/>
                  </a:lnTo>
                  <a:lnTo>
                    <a:pt x="1447" y="2222"/>
                  </a:lnTo>
                  <a:lnTo>
                    <a:pt x="1866" y="2171"/>
                  </a:lnTo>
                  <a:lnTo>
                    <a:pt x="2159" y="2412"/>
                  </a:lnTo>
                  <a:lnTo>
                    <a:pt x="2552" y="2743"/>
                  </a:lnTo>
                  <a:lnTo>
                    <a:pt x="2298" y="2908"/>
                  </a:lnTo>
                  <a:lnTo>
                    <a:pt x="2425" y="3327"/>
                  </a:lnTo>
                  <a:lnTo>
                    <a:pt x="2692" y="4267"/>
                  </a:lnTo>
                  <a:lnTo>
                    <a:pt x="3505" y="4267"/>
                  </a:lnTo>
                  <a:lnTo>
                    <a:pt x="4241" y="3835"/>
                  </a:lnTo>
                  <a:lnTo>
                    <a:pt x="4622" y="3606"/>
                  </a:lnTo>
                  <a:lnTo>
                    <a:pt x="4762" y="3213"/>
                  </a:lnTo>
                  <a:lnTo>
                    <a:pt x="5105" y="2997"/>
                  </a:lnTo>
                  <a:lnTo>
                    <a:pt x="5435" y="2781"/>
                  </a:lnTo>
                  <a:lnTo>
                    <a:pt x="5867" y="2832"/>
                  </a:lnTo>
                  <a:lnTo>
                    <a:pt x="5994" y="2387"/>
                  </a:lnTo>
                  <a:lnTo>
                    <a:pt x="5854" y="2298"/>
                  </a:lnTo>
                  <a:close/>
                </a:path>
              </a:pathLst>
            </a:custGeom>
            <a:ln w="3175">
              <a:solidFill>
                <a:srgbClr val="7B634B"/>
              </a:solidFill>
            </a:ln>
          </p:spPr>
          <p:txBody>
            <a:bodyPr wrap="square" lIns="0" tIns="0" rIns="0" bIns="0" rtlCol="0"/>
            <a:lstStyle/>
            <a:p>
              <a:endParaRPr/>
            </a:p>
          </p:txBody>
        </p:sp>
        <p:sp>
          <p:nvSpPr>
            <p:cNvPr id="7435" name="object 863">
              <a:extLst>
                <a:ext uri="{FF2B5EF4-FFF2-40B4-BE49-F238E27FC236}">
                  <a16:creationId xmlns:a16="http://schemas.microsoft.com/office/drawing/2014/main" id="{DBF3C93B-923F-4ADF-86A2-B2975B643437}"/>
                </a:ext>
              </a:extLst>
            </p:cNvPr>
            <p:cNvSpPr/>
            <p:nvPr/>
          </p:nvSpPr>
          <p:spPr>
            <a:xfrm>
              <a:off x="4442777" y="8394242"/>
              <a:ext cx="10223" cy="13601"/>
            </a:xfrm>
            <a:prstGeom prst="rect">
              <a:avLst/>
            </a:prstGeom>
            <a:blipFill>
              <a:blip r:embed="rId127" cstate="print"/>
              <a:stretch>
                <a:fillRect/>
              </a:stretch>
            </a:blipFill>
          </p:spPr>
          <p:txBody>
            <a:bodyPr wrap="square" lIns="0" tIns="0" rIns="0" bIns="0" rtlCol="0"/>
            <a:lstStyle/>
            <a:p>
              <a:endParaRPr/>
            </a:p>
          </p:txBody>
        </p:sp>
        <p:sp>
          <p:nvSpPr>
            <p:cNvPr id="7436" name="object 864">
              <a:extLst>
                <a:ext uri="{FF2B5EF4-FFF2-40B4-BE49-F238E27FC236}">
                  <a16:creationId xmlns:a16="http://schemas.microsoft.com/office/drawing/2014/main" id="{B0F7F767-68E1-4B0B-8056-07B527534648}"/>
                </a:ext>
              </a:extLst>
            </p:cNvPr>
            <p:cNvSpPr/>
            <p:nvPr/>
          </p:nvSpPr>
          <p:spPr>
            <a:xfrm>
              <a:off x="4442767" y="8394234"/>
              <a:ext cx="10795" cy="13970"/>
            </a:xfrm>
            <a:custGeom>
              <a:avLst/>
              <a:gdLst/>
              <a:ahLst/>
              <a:cxnLst/>
              <a:rect l="l" t="t" r="r" b="b"/>
              <a:pathLst>
                <a:path w="10795" h="13970">
                  <a:moveTo>
                    <a:pt x="5029" y="0"/>
                  </a:moveTo>
                  <a:lnTo>
                    <a:pt x="2654" y="4254"/>
                  </a:lnTo>
                  <a:lnTo>
                    <a:pt x="0" y="10668"/>
                  </a:lnTo>
                  <a:lnTo>
                    <a:pt x="8343" y="13614"/>
                  </a:lnTo>
                  <a:lnTo>
                    <a:pt x="10236" y="9664"/>
                  </a:lnTo>
                  <a:lnTo>
                    <a:pt x="7264" y="1739"/>
                  </a:lnTo>
                  <a:lnTo>
                    <a:pt x="5029" y="0"/>
                  </a:lnTo>
                  <a:close/>
                </a:path>
              </a:pathLst>
            </a:custGeom>
            <a:ln w="3175">
              <a:solidFill>
                <a:srgbClr val="7B634B"/>
              </a:solidFill>
            </a:ln>
          </p:spPr>
          <p:txBody>
            <a:bodyPr wrap="square" lIns="0" tIns="0" rIns="0" bIns="0" rtlCol="0"/>
            <a:lstStyle/>
            <a:p>
              <a:endParaRPr/>
            </a:p>
          </p:txBody>
        </p:sp>
        <p:sp>
          <p:nvSpPr>
            <p:cNvPr id="7437" name="object 865">
              <a:extLst>
                <a:ext uri="{FF2B5EF4-FFF2-40B4-BE49-F238E27FC236}">
                  <a16:creationId xmlns:a16="http://schemas.microsoft.com/office/drawing/2014/main" id="{99E79566-04D5-4F96-A293-5D481BE49D6C}"/>
                </a:ext>
              </a:extLst>
            </p:cNvPr>
            <p:cNvSpPr/>
            <p:nvPr/>
          </p:nvSpPr>
          <p:spPr>
            <a:xfrm>
              <a:off x="4447464" y="8404542"/>
              <a:ext cx="9214" cy="11303"/>
            </a:xfrm>
            <a:prstGeom prst="rect">
              <a:avLst/>
            </a:prstGeom>
            <a:blipFill>
              <a:blip r:embed="rId12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438" name="object 866">
              <a:extLst>
                <a:ext uri="{FF2B5EF4-FFF2-40B4-BE49-F238E27FC236}">
                  <a16:creationId xmlns:a16="http://schemas.microsoft.com/office/drawing/2014/main" id="{AB3A4892-AFCF-4D50-AC5C-4052CB630348}"/>
                </a:ext>
              </a:extLst>
            </p:cNvPr>
            <p:cNvSpPr/>
            <p:nvPr/>
          </p:nvSpPr>
          <p:spPr>
            <a:xfrm>
              <a:off x="4447467" y="8404535"/>
              <a:ext cx="9525" cy="11430"/>
            </a:xfrm>
            <a:custGeom>
              <a:avLst/>
              <a:gdLst/>
              <a:ahLst/>
              <a:cxnLst/>
              <a:rect l="l" t="t" r="r" b="b"/>
              <a:pathLst>
                <a:path w="9525" h="11429">
                  <a:moveTo>
                    <a:pt x="1574" y="2628"/>
                  </a:moveTo>
                  <a:lnTo>
                    <a:pt x="3149" y="1308"/>
                  </a:lnTo>
                  <a:lnTo>
                    <a:pt x="5791" y="254"/>
                  </a:lnTo>
                  <a:lnTo>
                    <a:pt x="8153" y="0"/>
                  </a:lnTo>
                  <a:lnTo>
                    <a:pt x="9207" y="4724"/>
                  </a:lnTo>
                  <a:lnTo>
                    <a:pt x="6045" y="11315"/>
                  </a:lnTo>
                  <a:lnTo>
                    <a:pt x="1574" y="9728"/>
                  </a:lnTo>
                  <a:lnTo>
                    <a:pt x="0" y="3937"/>
                  </a:lnTo>
                  <a:lnTo>
                    <a:pt x="1574" y="2628"/>
                  </a:lnTo>
                  <a:close/>
                </a:path>
              </a:pathLst>
            </a:custGeom>
            <a:ln w="3175">
              <a:solidFill>
                <a:srgbClr val="7B634B"/>
              </a:solidFill>
            </a:ln>
          </p:spPr>
          <p:txBody>
            <a:bodyPr wrap="square" lIns="0" tIns="0" rIns="0" bIns="0" rtlCol="0"/>
            <a:lstStyle/>
            <a:p>
              <a:endParaRPr/>
            </a:p>
          </p:txBody>
        </p:sp>
        <p:sp>
          <p:nvSpPr>
            <p:cNvPr id="7439" name="object 867">
              <a:extLst>
                <a:ext uri="{FF2B5EF4-FFF2-40B4-BE49-F238E27FC236}">
                  <a16:creationId xmlns:a16="http://schemas.microsoft.com/office/drawing/2014/main" id="{20186EA1-82D3-4BCC-AB71-C95D1125AB7C}"/>
                </a:ext>
              </a:extLst>
            </p:cNvPr>
            <p:cNvSpPr/>
            <p:nvPr/>
          </p:nvSpPr>
          <p:spPr>
            <a:xfrm>
              <a:off x="4451415" y="8413353"/>
              <a:ext cx="8920" cy="10911"/>
            </a:xfrm>
            <a:prstGeom prst="rect">
              <a:avLst/>
            </a:prstGeom>
            <a:blipFill>
              <a:blip r:embed="rId127" cstate="print"/>
              <a:stretch>
                <a:fillRect/>
              </a:stretch>
            </a:blipFill>
          </p:spPr>
          <p:txBody>
            <a:bodyPr wrap="square" lIns="0" tIns="0" rIns="0" bIns="0" rtlCol="0"/>
            <a:lstStyle/>
            <a:p>
              <a:endParaRPr/>
            </a:p>
          </p:txBody>
        </p:sp>
        <p:sp>
          <p:nvSpPr>
            <p:cNvPr id="7440" name="object 868">
              <a:extLst>
                <a:ext uri="{FF2B5EF4-FFF2-40B4-BE49-F238E27FC236}">
                  <a16:creationId xmlns:a16="http://schemas.microsoft.com/office/drawing/2014/main" id="{F046502B-8C19-4230-9D98-9EAF9412724A}"/>
                </a:ext>
              </a:extLst>
            </p:cNvPr>
            <p:cNvSpPr/>
            <p:nvPr/>
          </p:nvSpPr>
          <p:spPr>
            <a:xfrm>
              <a:off x="4451410" y="8413353"/>
              <a:ext cx="9525" cy="11430"/>
            </a:xfrm>
            <a:custGeom>
              <a:avLst/>
              <a:gdLst/>
              <a:ahLst/>
              <a:cxnLst/>
              <a:rect l="l" t="t" r="r" b="b"/>
              <a:pathLst>
                <a:path w="9525" h="11429">
                  <a:moveTo>
                    <a:pt x="8928" y="0"/>
                  </a:moveTo>
                  <a:lnTo>
                    <a:pt x="3949" y="127"/>
                  </a:lnTo>
                  <a:lnTo>
                    <a:pt x="0" y="3276"/>
                  </a:lnTo>
                  <a:lnTo>
                    <a:pt x="2895" y="10922"/>
                  </a:lnTo>
                  <a:lnTo>
                    <a:pt x="8928" y="0"/>
                  </a:lnTo>
                  <a:close/>
                </a:path>
              </a:pathLst>
            </a:custGeom>
            <a:ln w="3175">
              <a:solidFill>
                <a:srgbClr val="7B634B"/>
              </a:solidFill>
            </a:ln>
          </p:spPr>
          <p:txBody>
            <a:bodyPr wrap="square" lIns="0" tIns="0" rIns="0" bIns="0" rtlCol="0"/>
            <a:lstStyle/>
            <a:p>
              <a:endParaRPr/>
            </a:p>
          </p:txBody>
        </p:sp>
        <p:sp>
          <p:nvSpPr>
            <p:cNvPr id="7441" name="object 869">
              <a:extLst>
                <a:ext uri="{FF2B5EF4-FFF2-40B4-BE49-F238E27FC236}">
                  <a16:creationId xmlns:a16="http://schemas.microsoft.com/office/drawing/2014/main" id="{74511F65-6C72-4915-A9DF-38BEE1556BEA}"/>
                </a:ext>
              </a:extLst>
            </p:cNvPr>
            <p:cNvSpPr/>
            <p:nvPr/>
          </p:nvSpPr>
          <p:spPr>
            <a:xfrm>
              <a:off x="4417936" y="8402954"/>
              <a:ext cx="12051" cy="13855"/>
            </a:xfrm>
            <a:prstGeom prst="rect">
              <a:avLst/>
            </a:prstGeom>
            <a:blipFill>
              <a:blip r:embed="rId13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442" name="object 870">
              <a:extLst>
                <a:ext uri="{FF2B5EF4-FFF2-40B4-BE49-F238E27FC236}">
                  <a16:creationId xmlns:a16="http://schemas.microsoft.com/office/drawing/2014/main" id="{5C7636A7-62E8-4D6C-967D-12A47027A4D0}"/>
                </a:ext>
              </a:extLst>
            </p:cNvPr>
            <p:cNvSpPr/>
            <p:nvPr/>
          </p:nvSpPr>
          <p:spPr>
            <a:xfrm>
              <a:off x="4417936" y="8402766"/>
              <a:ext cx="12065" cy="14604"/>
            </a:xfrm>
            <a:custGeom>
              <a:avLst/>
              <a:gdLst/>
              <a:ahLst/>
              <a:cxnLst/>
              <a:rect l="l" t="t" r="r" b="b"/>
              <a:pathLst>
                <a:path w="12064" h="14604">
                  <a:moveTo>
                    <a:pt x="5841" y="13868"/>
                  </a:moveTo>
                  <a:lnTo>
                    <a:pt x="7797" y="14046"/>
                  </a:lnTo>
                  <a:lnTo>
                    <a:pt x="10312" y="11899"/>
                  </a:lnTo>
                  <a:lnTo>
                    <a:pt x="11048" y="10121"/>
                  </a:lnTo>
                  <a:lnTo>
                    <a:pt x="11252" y="9664"/>
                  </a:lnTo>
                  <a:lnTo>
                    <a:pt x="11125" y="9105"/>
                  </a:lnTo>
                  <a:lnTo>
                    <a:pt x="11302" y="8610"/>
                  </a:lnTo>
                  <a:lnTo>
                    <a:pt x="11480" y="8077"/>
                  </a:lnTo>
                  <a:lnTo>
                    <a:pt x="11798" y="7823"/>
                  </a:lnTo>
                  <a:lnTo>
                    <a:pt x="11899" y="7289"/>
                  </a:lnTo>
                  <a:lnTo>
                    <a:pt x="12064" y="6477"/>
                  </a:lnTo>
                  <a:lnTo>
                    <a:pt x="12064" y="4953"/>
                  </a:lnTo>
                  <a:lnTo>
                    <a:pt x="11899" y="4127"/>
                  </a:lnTo>
                  <a:lnTo>
                    <a:pt x="11455" y="1866"/>
                  </a:lnTo>
                  <a:lnTo>
                    <a:pt x="7797" y="2298"/>
                  </a:lnTo>
                  <a:lnTo>
                    <a:pt x="6108" y="1701"/>
                  </a:lnTo>
                  <a:lnTo>
                    <a:pt x="4216" y="1028"/>
                  </a:lnTo>
                  <a:lnTo>
                    <a:pt x="2336" y="0"/>
                  </a:lnTo>
                  <a:lnTo>
                    <a:pt x="355" y="228"/>
                  </a:lnTo>
                  <a:lnTo>
                    <a:pt x="0" y="1422"/>
                  </a:lnTo>
                  <a:lnTo>
                    <a:pt x="939" y="3505"/>
                  </a:lnTo>
                  <a:lnTo>
                    <a:pt x="1295" y="4660"/>
                  </a:lnTo>
                  <a:lnTo>
                    <a:pt x="1752" y="6146"/>
                  </a:lnTo>
                  <a:lnTo>
                    <a:pt x="2273" y="7772"/>
                  </a:lnTo>
                  <a:lnTo>
                    <a:pt x="2946" y="9131"/>
                  </a:lnTo>
                  <a:lnTo>
                    <a:pt x="5841" y="13868"/>
                  </a:lnTo>
                  <a:close/>
                </a:path>
              </a:pathLst>
            </a:custGeom>
            <a:ln w="3175">
              <a:solidFill>
                <a:srgbClr val="7B634B"/>
              </a:solidFill>
            </a:ln>
          </p:spPr>
          <p:txBody>
            <a:bodyPr wrap="square" lIns="0" tIns="0" rIns="0" bIns="0" rtlCol="0"/>
            <a:lstStyle/>
            <a:p>
              <a:endParaRPr/>
            </a:p>
          </p:txBody>
        </p:sp>
        <p:sp>
          <p:nvSpPr>
            <p:cNvPr id="7443" name="object 871">
              <a:extLst>
                <a:ext uri="{FF2B5EF4-FFF2-40B4-BE49-F238E27FC236}">
                  <a16:creationId xmlns:a16="http://schemas.microsoft.com/office/drawing/2014/main" id="{D254AF2D-5C6E-477F-A4D0-8B4CAB77D917}"/>
                </a:ext>
              </a:extLst>
            </p:cNvPr>
            <p:cNvSpPr/>
            <p:nvPr/>
          </p:nvSpPr>
          <p:spPr>
            <a:xfrm>
              <a:off x="4423423" y="8408428"/>
              <a:ext cx="13905" cy="14959"/>
            </a:xfrm>
            <a:prstGeom prst="rect">
              <a:avLst/>
            </a:prstGeom>
            <a:blipFill>
              <a:blip r:embed="rId16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444" name="object 872">
              <a:extLst>
                <a:ext uri="{FF2B5EF4-FFF2-40B4-BE49-F238E27FC236}">
                  <a16:creationId xmlns:a16="http://schemas.microsoft.com/office/drawing/2014/main" id="{2CB8D5E6-9BC8-4993-9E5F-9640ED40B708}"/>
                </a:ext>
              </a:extLst>
            </p:cNvPr>
            <p:cNvSpPr/>
            <p:nvPr/>
          </p:nvSpPr>
          <p:spPr>
            <a:xfrm>
              <a:off x="4423426" y="8408420"/>
              <a:ext cx="13970" cy="15240"/>
            </a:xfrm>
            <a:custGeom>
              <a:avLst/>
              <a:gdLst/>
              <a:ahLst/>
              <a:cxnLst/>
              <a:rect l="l" t="t" r="r" b="b"/>
              <a:pathLst>
                <a:path w="13970" h="15240">
                  <a:moveTo>
                    <a:pt x="3771" y="7886"/>
                  </a:moveTo>
                  <a:lnTo>
                    <a:pt x="3822" y="7556"/>
                  </a:lnTo>
                  <a:lnTo>
                    <a:pt x="3073" y="7213"/>
                  </a:lnTo>
                  <a:lnTo>
                    <a:pt x="2781" y="6857"/>
                  </a:lnTo>
                  <a:lnTo>
                    <a:pt x="2349" y="6349"/>
                  </a:lnTo>
                  <a:lnTo>
                    <a:pt x="2070" y="5689"/>
                  </a:lnTo>
                  <a:lnTo>
                    <a:pt x="1651" y="5130"/>
                  </a:lnTo>
                  <a:lnTo>
                    <a:pt x="1117" y="4394"/>
                  </a:lnTo>
                  <a:lnTo>
                    <a:pt x="0" y="3187"/>
                  </a:lnTo>
                  <a:lnTo>
                    <a:pt x="1346" y="2793"/>
                  </a:lnTo>
                  <a:lnTo>
                    <a:pt x="1917" y="2628"/>
                  </a:lnTo>
                  <a:lnTo>
                    <a:pt x="2425" y="2781"/>
                  </a:lnTo>
                  <a:lnTo>
                    <a:pt x="2984" y="2552"/>
                  </a:lnTo>
                  <a:lnTo>
                    <a:pt x="3467" y="2349"/>
                  </a:lnTo>
                  <a:lnTo>
                    <a:pt x="3708" y="2108"/>
                  </a:lnTo>
                  <a:lnTo>
                    <a:pt x="4152" y="1727"/>
                  </a:lnTo>
                  <a:lnTo>
                    <a:pt x="4673" y="1269"/>
                  </a:lnTo>
                  <a:lnTo>
                    <a:pt x="4902" y="1231"/>
                  </a:lnTo>
                  <a:lnTo>
                    <a:pt x="5549" y="1168"/>
                  </a:lnTo>
                  <a:lnTo>
                    <a:pt x="6108" y="1130"/>
                  </a:lnTo>
                  <a:lnTo>
                    <a:pt x="6819" y="1511"/>
                  </a:lnTo>
                  <a:lnTo>
                    <a:pt x="7289" y="1333"/>
                  </a:lnTo>
                  <a:lnTo>
                    <a:pt x="7518" y="876"/>
                  </a:lnTo>
                  <a:lnTo>
                    <a:pt x="7454" y="507"/>
                  </a:lnTo>
                  <a:lnTo>
                    <a:pt x="7543" y="0"/>
                  </a:lnTo>
                  <a:lnTo>
                    <a:pt x="8140" y="203"/>
                  </a:lnTo>
                  <a:lnTo>
                    <a:pt x="8432" y="749"/>
                  </a:lnTo>
                  <a:lnTo>
                    <a:pt x="8890" y="1130"/>
                  </a:lnTo>
                  <a:lnTo>
                    <a:pt x="9283" y="1447"/>
                  </a:lnTo>
                  <a:lnTo>
                    <a:pt x="9728" y="1663"/>
                  </a:lnTo>
                  <a:lnTo>
                    <a:pt x="10083" y="2006"/>
                  </a:lnTo>
                  <a:lnTo>
                    <a:pt x="10934" y="2832"/>
                  </a:lnTo>
                  <a:lnTo>
                    <a:pt x="11607" y="3314"/>
                  </a:lnTo>
                  <a:lnTo>
                    <a:pt x="12827" y="3378"/>
                  </a:lnTo>
                  <a:lnTo>
                    <a:pt x="12890" y="4000"/>
                  </a:lnTo>
                  <a:lnTo>
                    <a:pt x="12585" y="4559"/>
                  </a:lnTo>
                  <a:lnTo>
                    <a:pt x="12636" y="5130"/>
                  </a:lnTo>
                  <a:lnTo>
                    <a:pt x="12661" y="5511"/>
                  </a:lnTo>
                  <a:lnTo>
                    <a:pt x="13081" y="6197"/>
                  </a:lnTo>
                  <a:lnTo>
                    <a:pt x="13208" y="6553"/>
                  </a:lnTo>
                  <a:lnTo>
                    <a:pt x="13525" y="7480"/>
                  </a:lnTo>
                  <a:lnTo>
                    <a:pt x="13906" y="8699"/>
                  </a:lnTo>
                  <a:lnTo>
                    <a:pt x="13500" y="9702"/>
                  </a:lnTo>
                  <a:lnTo>
                    <a:pt x="13271" y="10274"/>
                  </a:lnTo>
                  <a:lnTo>
                    <a:pt x="12852" y="10833"/>
                  </a:lnTo>
                  <a:lnTo>
                    <a:pt x="12598" y="11391"/>
                  </a:lnTo>
                  <a:lnTo>
                    <a:pt x="12446" y="11747"/>
                  </a:lnTo>
                  <a:lnTo>
                    <a:pt x="12217" y="12420"/>
                  </a:lnTo>
                  <a:lnTo>
                    <a:pt x="11925" y="12687"/>
                  </a:lnTo>
                  <a:lnTo>
                    <a:pt x="11176" y="13360"/>
                  </a:lnTo>
                  <a:lnTo>
                    <a:pt x="9956" y="13690"/>
                  </a:lnTo>
                  <a:lnTo>
                    <a:pt x="9855" y="14973"/>
                  </a:lnTo>
                  <a:lnTo>
                    <a:pt x="8661" y="14909"/>
                  </a:lnTo>
                  <a:lnTo>
                    <a:pt x="8102" y="13030"/>
                  </a:lnTo>
                  <a:lnTo>
                    <a:pt x="7886" y="12064"/>
                  </a:lnTo>
                  <a:lnTo>
                    <a:pt x="7112" y="11899"/>
                  </a:lnTo>
                  <a:lnTo>
                    <a:pt x="6515" y="12242"/>
                  </a:lnTo>
                  <a:lnTo>
                    <a:pt x="5740" y="12077"/>
                  </a:lnTo>
                  <a:lnTo>
                    <a:pt x="5054" y="11912"/>
                  </a:lnTo>
                  <a:lnTo>
                    <a:pt x="4203" y="11798"/>
                  </a:lnTo>
                  <a:lnTo>
                    <a:pt x="3594" y="11391"/>
                  </a:lnTo>
                  <a:lnTo>
                    <a:pt x="3556" y="11239"/>
                  </a:lnTo>
                  <a:lnTo>
                    <a:pt x="3771" y="11048"/>
                  </a:lnTo>
                  <a:lnTo>
                    <a:pt x="3771" y="7886"/>
                  </a:lnTo>
                  <a:close/>
                </a:path>
              </a:pathLst>
            </a:custGeom>
            <a:ln w="3175">
              <a:solidFill>
                <a:srgbClr val="7B634B"/>
              </a:solidFill>
            </a:ln>
          </p:spPr>
          <p:txBody>
            <a:bodyPr wrap="square" lIns="0" tIns="0" rIns="0" bIns="0" rtlCol="0"/>
            <a:lstStyle/>
            <a:p>
              <a:endParaRPr/>
            </a:p>
          </p:txBody>
        </p:sp>
        <p:sp>
          <p:nvSpPr>
            <p:cNvPr id="7445" name="object 873">
              <a:extLst>
                <a:ext uri="{FF2B5EF4-FFF2-40B4-BE49-F238E27FC236}">
                  <a16:creationId xmlns:a16="http://schemas.microsoft.com/office/drawing/2014/main" id="{A396BC68-B10D-4B1D-9D25-F4B98461DD4C}"/>
                </a:ext>
              </a:extLst>
            </p:cNvPr>
            <p:cNvSpPr/>
            <p:nvPr/>
          </p:nvSpPr>
          <p:spPr>
            <a:xfrm>
              <a:off x="4424794" y="8395652"/>
              <a:ext cx="12585" cy="12712"/>
            </a:xfrm>
            <a:prstGeom prst="rect">
              <a:avLst/>
            </a:prstGeom>
            <a:blipFill>
              <a:blip r:embed="rId16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446" name="object 874">
              <a:extLst>
                <a:ext uri="{FF2B5EF4-FFF2-40B4-BE49-F238E27FC236}">
                  <a16:creationId xmlns:a16="http://schemas.microsoft.com/office/drawing/2014/main" id="{2E70F29B-4BC7-4938-97C9-F77BA81A79C2}"/>
                </a:ext>
              </a:extLst>
            </p:cNvPr>
            <p:cNvSpPr/>
            <p:nvPr/>
          </p:nvSpPr>
          <p:spPr>
            <a:xfrm>
              <a:off x="4424791" y="8395227"/>
              <a:ext cx="12700" cy="13335"/>
            </a:xfrm>
            <a:custGeom>
              <a:avLst/>
              <a:gdLst/>
              <a:ahLst/>
              <a:cxnLst/>
              <a:rect l="l" t="t" r="r" b="b"/>
              <a:pathLst>
                <a:path w="12700" h="13334">
                  <a:moveTo>
                    <a:pt x="1816" y="8445"/>
                  </a:moveTo>
                  <a:lnTo>
                    <a:pt x="1206" y="7505"/>
                  </a:lnTo>
                  <a:lnTo>
                    <a:pt x="660" y="6438"/>
                  </a:lnTo>
                  <a:lnTo>
                    <a:pt x="0" y="5473"/>
                  </a:lnTo>
                  <a:lnTo>
                    <a:pt x="228" y="5232"/>
                  </a:lnTo>
                  <a:lnTo>
                    <a:pt x="1054" y="5168"/>
                  </a:lnTo>
                  <a:lnTo>
                    <a:pt x="1460" y="5041"/>
                  </a:lnTo>
                  <a:lnTo>
                    <a:pt x="4546" y="2400"/>
                  </a:lnTo>
                  <a:lnTo>
                    <a:pt x="5359" y="1498"/>
                  </a:lnTo>
                  <a:lnTo>
                    <a:pt x="6286" y="469"/>
                  </a:lnTo>
                  <a:lnTo>
                    <a:pt x="6667" y="0"/>
                  </a:lnTo>
                  <a:lnTo>
                    <a:pt x="7886" y="939"/>
                  </a:lnTo>
                  <a:lnTo>
                    <a:pt x="8712" y="1587"/>
                  </a:lnTo>
                  <a:lnTo>
                    <a:pt x="9829" y="2362"/>
                  </a:lnTo>
                  <a:lnTo>
                    <a:pt x="10820" y="2755"/>
                  </a:lnTo>
                  <a:lnTo>
                    <a:pt x="10629" y="3492"/>
                  </a:lnTo>
                  <a:lnTo>
                    <a:pt x="12445" y="5918"/>
                  </a:lnTo>
                  <a:lnTo>
                    <a:pt x="12636" y="7378"/>
                  </a:lnTo>
                  <a:lnTo>
                    <a:pt x="12585" y="8915"/>
                  </a:lnTo>
                  <a:lnTo>
                    <a:pt x="11925" y="10223"/>
                  </a:lnTo>
                  <a:lnTo>
                    <a:pt x="11480" y="11125"/>
                  </a:lnTo>
                  <a:lnTo>
                    <a:pt x="10502" y="12966"/>
                  </a:lnTo>
                  <a:lnTo>
                    <a:pt x="9321" y="12801"/>
                  </a:lnTo>
                  <a:lnTo>
                    <a:pt x="8432" y="12674"/>
                  </a:lnTo>
                  <a:lnTo>
                    <a:pt x="8102" y="12268"/>
                  </a:lnTo>
                  <a:lnTo>
                    <a:pt x="7137" y="12534"/>
                  </a:lnTo>
                  <a:lnTo>
                    <a:pt x="6324" y="12776"/>
                  </a:lnTo>
                  <a:lnTo>
                    <a:pt x="5981" y="13144"/>
                  </a:lnTo>
                  <a:lnTo>
                    <a:pt x="5130" y="12839"/>
                  </a:lnTo>
                  <a:lnTo>
                    <a:pt x="4432" y="12585"/>
                  </a:lnTo>
                  <a:lnTo>
                    <a:pt x="3809" y="12115"/>
                  </a:lnTo>
                  <a:lnTo>
                    <a:pt x="3098" y="11861"/>
                  </a:lnTo>
                  <a:lnTo>
                    <a:pt x="2438" y="11620"/>
                  </a:lnTo>
                  <a:lnTo>
                    <a:pt x="1485" y="11798"/>
                  </a:lnTo>
                  <a:lnTo>
                    <a:pt x="901" y="11468"/>
                  </a:lnTo>
                  <a:lnTo>
                    <a:pt x="1066" y="11175"/>
                  </a:lnTo>
                  <a:lnTo>
                    <a:pt x="1308" y="10960"/>
                  </a:lnTo>
                  <a:lnTo>
                    <a:pt x="1612" y="10820"/>
                  </a:lnTo>
                  <a:lnTo>
                    <a:pt x="1816" y="8445"/>
                  </a:lnTo>
                  <a:close/>
                </a:path>
              </a:pathLst>
            </a:custGeom>
            <a:ln w="3175">
              <a:solidFill>
                <a:srgbClr val="7B634B"/>
              </a:solidFill>
            </a:ln>
          </p:spPr>
          <p:txBody>
            <a:bodyPr wrap="square" lIns="0" tIns="0" rIns="0" bIns="0" rtlCol="0"/>
            <a:lstStyle/>
            <a:p>
              <a:endParaRPr/>
            </a:p>
          </p:txBody>
        </p:sp>
        <p:sp>
          <p:nvSpPr>
            <p:cNvPr id="7447" name="object 875">
              <a:extLst>
                <a:ext uri="{FF2B5EF4-FFF2-40B4-BE49-F238E27FC236}">
                  <a16:creationId xmlns:a16="http://schemas.microsoft.com/office/drawing/2014/main" id="{C0F32A99-FC54-4C9D-A906-D690E4B218E3}"/>
                </a:ext>
              </a:extLst>
            </p:cNvPr>
            <p:cNvSpPr/>
            <p:nvPr/>
          </p:nvSpPr>
          <p:spPr>
            <a:xfrm>
              <a:off x="4434509" y="8393569"/>
              <a:ext cx="12354" cy="11798"/>
            </a:xfrm>
            <a:prstGeom prst="rect">
              <a:avLst/>
            </a:prstGeom>
            <a:blipFill>
              <a:blip r:embed="rId16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448" name="object 876">
              <a:extLst>
                <a:ext uri="{FF2B5EF4-FFF2-40B4-BE49-F238E27FC236}">
                  <a16:creationId xmlns:a16="http://schemas.microsoft.com/office/drawing/2014/main" id="{133DF598-86C8-499F-946D-01B4F47BC77B}"/>
                </a:ext>
              </a:extLst>
            </p:cNvPr>
            <p:cNvSpPr/>
            <p:nvPr/>
          </p:nvSpPr>
          <p:spPr>
            <a:xfrm>
              <a:off x="4434503" y="8393041"/>
              <a:ext cx="12700" cy="13335"/>
            </a:xfrm>
            <a:custGeom>
              <a:avLst/>
              <a:gdLst/>
              <a:ahLst/>
              <a:cxnLst/>
              <a:rect l="l" t="t" r="r" b="b"/>
              <a:pathLst>
                <a:path w="12700" h="13334">
                  <a:moveTo>
                    <a:pt x="1320" y="2146"/>
                  </a:moveTo>
                  <a:lnTo>
                    <a:pt x="1650" y="2590"/>
                  </a:lnTo>
                  <a:lnTo>
                    <a:pt x="3428" y="2311"/>
                  </a:lnTo>
                  <a:lnTo>
                    <a:pt x="4102" y="2387"/>
                  </a:lnTo>
                  <a:lnTo>
                    <a:pt x="4686" y="2451"/>
                  </a:lnTo>
                  <a:lnTo>
                    <a:pt x="4813" y="2628"/>
                  </a:lnTo>
                  <a:lnTo>
                    <a:pt x="5308" y="2362"/>
                  </a:lnTo>
                  <a:lnTo>
                    <a:pt x="5854" y="2070"/>
                  </a:lnTo>
                  <a:lnTo>
                    <a:pt x="6197" y="1333"/>
                  </a:lnTo>
                  <a:lnTo>
                    <a:pt x="6642" y="952"/>
                  </a:lnTo>
                  <a:lnTo>
                    <a:pt x="7746" y="0"/>
                  </a:lnTo>
                  <a:lnTo>
                    <a:pt x="8775" y="850"/>
                  </a:lnTo>
                  <a:lnTo>
                    <a:pt x="9905" y="1600"/>
                  </a:lnTo>
                  <a:lnTo>
                    <a:pt x="10413" y="1930"/>
                  </a:lnTo>
                  <a:lnTo>
                    <a:pt x="10693" y="2400"/>
                  </a:lnTo>
                  <a:lnTo>
                    <a:pt x="11112" y="2743"/>
                  </a:lnTo>
                  <a:lnTo>
                    <a:pt x="11518" y="3086"/>
                  </a:lnTo>
                  <a:lnTo>
                    <a:pt x="12103" y="3289"/>
                  </a:lnTo>
                  <a:lnTo>
                    <a:pt x="12357" y="3759"/>
                  </a:lnTo>
                  <a:lnTo>
                    <a:pt x="11633" y="4711"/>
                  </a:lnTo>
                  <a:lnTo>
                    <a:pt x="11556" y="5499"/>
                  </a:lnTo>
                  <a:lnTo>
                    <a:pt x="11709" y="6489"/>
                  </a:lnTo>
                  <a:lnTo>
                    <a:pt x="11836" y="7391"/>
                  </a:lnTo>
                  <a:lnTo>
                    <a:pt x="11455" y="8178"/>
                  </a:lnTo>
                  <a:lnTo>
                    <a:pt x="11493" y="9029"/>
                  </a:lnTo>
                  <a:lnTo>
                    <a:pt x="9169" y="9105"/>
                  </a:lnTo>
                  <a:lnTo>
                    <a:pt x="8928" y="10883"/>
                  </a:lnTo>
                  <a:lnTo>
                    <a:pt x="7124" y="11785"/>
                  </a:lnTo>
                  <a:lnTo>
                    <a:pt x="5232" y="12725"/>
                  </a:lnTo>
                  <a:lnTo>
                    <a:pt x="4038" y="10553"/>
                  </a:lnTo>
                  <a:lnTo>
                    <a:pt x="2044" y="10604"/>
                  </a:lnTo>
                  <a:lnTo>
                    <a:pt x="1892" y="9956"/>
                  </a:lnTo>
                  <a:lnTo>
                    <a:pt x="3124" y="9182"/>
                  </a:lnTo>
                  <a:lnTo>
                    <a:pt x="2971" y="8470"/>
                  </a:lnTo>
                  <a:lnTo>
                    <a:pt x="2832" y="7861"/>
                  </a:lnTo>
                  <a:lnTo>
                    <a:pt x="1104" y="7099"/>
                  </a:lnTo>
                  <a:lnTo>
                    <a:pt x="431" y="7048"/>
                  </a:lnTo>
                  <a:lnTo>
                    <a:pt x="0" y="6108"/>
                  </a:lnTo>
                  <a:lnTo>
                    <a:pt x="1320" y="2146"/>
                  </a:lnTo>
                  <a:close/>
                </a:path>
              </a:pathLst>
            </a:custGeom>
            <a:ln w="3175">
              <a:solidFill>
                <a:srgbClr val="7B634B"/>
              </a:solidFill>
            </a:ln>
          </p:spPr>
          <p:txBody>
            <a:bodyPr wrap="square" lIns="0" tIns="0" rIns="0" bIns="0" rtlCol="0"/>
            <a:lstStyle/>
            <a:p>
              <a:endParaRPr/>
            </a:p>
          </p:txBody>
        </p:sp>
        <p:sp>
          <p:nvSpPr>
            <p:cNvPr id="7449" name="object 877">
              <a:extLst>
                <a:ext uri="{FF2B5EF4-FFF2-40B4-BE49-F238E27FC236}">
                  <a16:creationId xmlns:a16="http://schemas.microsoft.com/office/drawing/2014/main" id="{31F3CCBC-3BAC-4650-B776-431CE93C9086}"/>
                </a:ext>
              </a:extLst>
            </p:cNvPr>
            <p:cNvSpPr/>
            <p:nvPr/>
          </p:nvSpPr>
          <p:spPr>
            <a:xfrm>
              <a:off x="4416407" y="8403285"/>
              <a:ext cx="8993" cy="14792"/>
            </a:xfrm>
            <a:prstGeom prst="rect">
              <a:avLst/>
            </a:prstGeom>
            <a:blipFill>
              <a:blip r:embed="rId165" cstate="print"/>
              <a:stretch>
                <a:fillRect/>
              </a:stretch>
            </a:blipFill>
          </p:spPr>
          <p:txBody>
            <a:bodyPr wrap="square" lIns="0" tIns="0" rIns="0" bIns="0" rtlCol="0"/>
            <a:lstStyle/>
            <a:p>
              <a:endParaRPr/>
            </a:p>
          </p:txBody>
        </p:sp>
        <p:sp>
          <p:nvSpPr>
            <p:cNvPr id="7450" name="object 878">
              <a:extLst>
                <a:ext uri="{FF2B5EF4-FFF2-40B4-BE49-F238E27FC236}">
                  <a16:creationId xmlns:a16="http://schemas.microsoft.com/office/drawing/2014/main" id="{9A37CEEF-D2A6-48FF-B76D-6AD1004F9F86}"/>
                </a:ext>
              </a:extLst>
            </p:cNvPr>
            <p:cNvSpPr/>
            <p:nvPr/>
          </p:nvSpPr>
          <p:spPr>
            <a:xfrm>
              <a:off x="4416406" y="8403282"/>
              <a:ext cx="9525" cy="15240"/>
            </a:xfrm>
            <a:custGeom>
              <a:avLst/>
              <a:gdLst/>
              <a:ahLst/>
              <a:cxnLst/>
              <a:rect l="l" t="t" r="r" b="b"/>
              <a:pathLst>
                <a:path w="9525" h="15240">
                  <a:moveTo>
                    <a:pt x="2108" y="0"/>
                  </a:moveTo>
                  <a:lnTo>
                    <a:pt x="2578" y="736"/>
                  </a:lnTo>
                  <a:lnTo>
                    <a:pt x="3708" y="1320"/>
                  </a:lnTo>
                  <a:lnTo>
                    <a:pt x="4483" y="1778"/>
                  </a:lnTo>
                  <a:lnTo>
                    <a:pt x="5041" y="2108"/>
                  </a:lnTo>
                  <a:lnTo>
                    <a:pt x="6083" y="2438"/>
                  </a:lnTo>
                  <a:lnTo>
                    <a:pt x="6438" y="2921"/>
                  </a:lnTo>
                  <a:lnTo>
                    <a:pt x="5676" y="3136"/>
                  </a:lnTo>
                  <a:lnTo>
                    <a:pt x="4508" y="4089"/>
                  </a:lnTo>
                  <a:lnTo>
                    <a:pt x="4089" y="4699"/>
                  </a:lnTo>
                  <a:lnTo>
                    <a:pt x="4889" y="4775"/>
                  </a:lnTo>
                  <a:lnTo>
                    <a:pt x="5689" y="4876"/>
                  </a:lnTo>
                  <a:lnTo>
                    <a:pt x="6451" y="5130"/>
                  </a:lnTo>
                  <a:lnTo>
                    <a:pt x="6934" y="5283"/>
                  </a:lnTo>
                  <a:lnTo>
                    <a:pt x="8191" y="5422"/>
                  </a:lnTo>
                  <a:lnTo>
                    <a:pt x="8470" y="5867"/>
                  </a:lnTo>
                  <a:lnTo>
                    <a:pt x="8813" y="6350"/>
                  </a:lnTo>
                  <a:lnTo>
                    <a:pt x="8026" y="7848"/>
                  </a:lnTo>
                  <a:lnTo>
                    <a:pt x="8026" y="8470"/>
                  </a:lnTo>
                  <a:lnTo>
                    <a:pt x="8013" y="9334"/>
                  </a:lnTo>
                  <a:lnTo>
                    <a:pt x="8559" y="8978"/>
                  </a:lnTo>
                  <a:lnTo>
                    <a:pt x="8788" y="9512"/>
                  </a:lnTo>
                  <a:lnTo>
                    <a:pt x="8991" y="10007"/>
                  </a:lnTo>
                  <a:lnTo>
                    <a:pt x="8343" y="10388"/>
                  </a:lnTo>
                  <a:lnTo>
                    <a:pt x="8178" y="10845"/>
                  </a:lnTo>
                  <a:lnTo>
                    <a:pt x="7873" y="11709"/>
                  </a:lnTo>
                  <a:lnTo>
                    <a:pt x="7543" y="13055"/>
                  </a:lnTo>
                  <a:lnTo>
                    <a:pt x="7607" y="13995"/>
                  </a:lnTo>
                  <a:lnTo>
                    <a:pt x="7124" y="13843"/>
                  </a:lnTo>
                  <a:lnTo>
                    <a:pt x="6172" y="13322"/>
                  </a:lnTo>
                  <a:lnTo>
                    <a:pt x="5702" y="13462"/>
                  </a:lnTo>
                  <a:lnTo>
                    <a:pt x="5016" y="13652"/>
                  </a:lnTo>
                  <a:lnTo>
                    <a:pt x="4737" y="14630"/>
                  </a:lnTo>
                  <a:lnTo>
                    <a:pt x="3911" y="14795"/>
                  </a:lnTo>
                  <a:lnTo>
                    <a:pt x="3682" y="13309"/>
                  </a:lnTo>
                  <a:lnTo>
                    <a:pt x="4292" y="11442"/>
                  </a:lnTo>
                  <a:lnTo>
                    <a:pt x="3352" y="10210"/>
                  </a:lnTo>
                  <a:lnTo>
                    <a:pt x="2489" y="9105"/>
                  </a:lnTo>
                  <a:lnTo>
                    <a:pt x="965" y="8623"/>
                  </a:lnTo>
                  <a:lnTo>
                    <a:pt x="0" y="7658"/>
                  </a:lnTo>
                  <a:lnTo>
                    <a:pt x="634" y="6870"/>
                  </a:lnTo>
                  <a:lnTo>
                    <a:pt x="1777" y="6235"/>
                  </a:lnTo>
                  <a:lnTo>
                    <a:pt x="1930" y="5130"/>
                  </a:lnTo>
                  <a:lnTo>
                    <a:pt x="2019" y="4318"/>
                  </a:lnTo>
                  <a:lnTo>
                    <a:pt x="1714" y="3403"/>
                  </a:lnTo>
                  <a:lnTo>
                    <a:pt x="1714" y="2565"/>
                  </a:lnTo>
                  <a:lnTo>
                    <a:pt x="2108" y="0"/>
                  </a:lnTo>
                  <a:close/>
                </a:path>
              </a:pathLst>
            </a:custGeom>
            <a:ln w="3175">
              <a:solidFill>
                <a:srgbClr val="7B634B"/>
              </a:solidFill>
            </a:ln>
          </p:spPr>
          <p:txBody>
            <a:bodyPr wrap="square" lIns="0" tIns="0" rIns="0" bIns="0" rtlCol="0"/>
            <a:lstStyle/>
            <a:p>
              <a:endParaRPr/>
            </a:p>
          </p:txBody>
        </p:sp>
        <p:sp>
          <p:nvSpPr>
            <p:cNvPr id="7451" name="object 879">
              <a:extLst>
                <a:ext uri="{FF2B5EF4-FFF2-40B4-BE49-F238E27FC236}">
                  <a16:creationId xmlns:a16="http://schemas.microsoft.com/office/drawing/2014/main" id="{54E210DB-CCE0-428C-B916-B5C83F32CF6A}"/>
                </a:ext>
              </a:extLst>
            </p:cNvPr>
            <p:cNvSpPr/>
            <p:nvPr/>
          </p:nvSpPr>
          <p:spPr>
            <a:xfrm>
              <a:off x="4442400" y="8413571"/>
              <a:ext cx="12009" cy="13385"/>
            </a:xfrm>
            <a:prstGeom prst="rect">
              <a:avLst/>
            </a:prstGeom>
            <a:blipFill>
              <a:blip r:embed="rId127" cstate="print"/>
              <a:stretch>
                <a:fillRect/>
              </a:stretch>
            </a:blipFill>
          </p:spPr>
          <p:txBody>
            <a:bodyPr wrap="square" lIns="0" tIns="0" rIns="0" bIns="0" rtlCol="0"/>
            <a:lstStyle/>
            <a:p>
              <a:endParaRPr/>
            </a:p>
          </p:txBody>
        </p:sp>
        <p:sp>
          <p:nvSpPr>
            <p:cNvPr id="7452" name="object 880">
              <a:extLst>
                <a:ext uri="{FF2B5EF4-FFF2-40B4-BE49-F238E27FC236}">
                  <a16:creationId xmlns:a16="http://schemas.microsoft.com/office/drawing/2014/main" id="{6B6AA231-439B-4199-8312-1C64FDE4DCF6}"/>
                </a:ext>
              </a:extLst>
            </p:cNvPr>
            <p:cNvSpPr/>
            <p:nvPr/>
          </p:nvSpPr>
          <p:spPr>
            <a:xfrm>
              <a:off x="4442402" y="8413556"/>
              <a:ext cx="12065" cy="13970"/>
            </a:xfrm>
            <a:custGeom>
              <a:avLst/>
              <a:gdLst/>
              <a:ahLst/>
              <a:cxnLst/>
              <a:rect l="l" t="t" r="r" b="b"/>
              <a:pathLst>
                <a:path w="12064" h="13970">
                  <a:moveTo>
                    <a:pt x="787" y="7289"/>
                  </a:moveTo>
                  <a:lnTo>
                    <a:pt x="952" y="7416"/>
                  </a:lnTo>
                  <a:lnTo>
                    <a:pt x="1130" y="6146"/>
                  </a:lnTo>
                  <a:lnTo>
                    <a:pt x="584" y="4953"/>
                  </a:lnTo>
                  <a:lnTo>
                    <a:pt x="203" y="3771"/>
                  </a:lnTo>
                  <a:lnTo>
                    <a:pt x="5219" y="381"/>
                  </a:lnTo>
                  <a:lnTo>
                    <a:pt x="5867" y="0"/>
                  </a:lnTo>
                  <a:lnTo>
                    <a:pt x="6527" y="1612"/>
                  </a:lnTo>
                  <a:lnTo>
                    <a:pt x="10401" y="1244"/>
                  </a:lnTo>
                  <a:lnTo>
                    <a:pt x="10477" y="3136"/>
                  </a:lnTo>
                  <a:lnTo>
                    <a:pt x="10490" y="3657"/>
                  </a:lnTo>
                  <a:lnTo>
                    <a:pt x="10198" y="4152"/>
                  </a:lnTo>
                  <a:lnTo>
                    <a:pt x="10261" y="4724"/>
                  </a:lnTo>
                  <a:lnTo>
                    <a:pt x="10350" y="5549"/>
                  </a:lnTo>
                  <a:lnTo>
                    <a:pt x="10477" y="5334"/>
                  </a:lnTo>
                  <a:lnTo>
                    <a:pt x="11049" y="5753"/>
                  </a:lnTo>
                  <a:lnTo>
                    <a:pt x="12001" y="6451"/>
                  </a:lnTo>
                  <a:lnTo>
                    <a:pt x="11811" y="7048"/>
                  </a:lnTo>
                  <a:lnTo>
                    <a:pt x="11480" y="8077"/>
                  </a:lnTo>
                  <a:lnTo>
                    <a:pt x="11163" y="9131"/>
                  </a:lnTo>
                  <a:lnTo>
                    <a:pt x="11264" y="9893"/>
                  </a:lnTo>
                  <a:lnTo>
                    <a:pt x="10261" y="10452"/>
                  </a:lnTo>
                  <a:lnTo>
                    <a:pt x="9283" y="10972"/>
                  </a:lnTo>
                  <a:lnTo>
                    <a:pt x="8242" y="11607"/>
                  </a:lnTo>
                  <a:lnTo>
                    <a:pt x="7493" y="12407"/>
                  </a:lnTo>
                  <a:lnTo>
                    <a:pt x="6908" y="13017"/>
                  </a:lnTo>
                  <a:lnTo>
                    <a:pt x="7048" y="13411"/>
                  </a:lnTo>
                  <a:lnTo>
                    <a:pt x="6121" y="12979"/>
                  </a:lnTo>
                  <a:lnTo>
                    <a:pt x="5740" y="12801"/>
                  </a:lnTo>
                  <a:lnTo>
                    <a:pt x="5435" y="12534"/>
                  </a:lnTo>
                  <a:lnTo>
                    <a:pt x="5041" y="12369"/>
                  </a:lnTo>
                  <a:lnTo>
                    <a:pt x="4483" y="12141"/>
                  </a:lnTo>
                  <a:lnTo>
                    <a:pt x="3937" y="12141"/>
                  </a:lnTo>
                  <a:lnTo>
                    <a:pt x="3390" y="11976"/>
                  </a:lnTo>
                  <a:lnTo>
                    <a:pt x="2921" y="11849"/>
                  </a:lnTo>
                  <a:lnTo>
                    <a:pt x="0" y="11290"/>
                  </a:lnTo>
                  <a:lnTo>
                    <a:pt x="1181" y="10452"/>
                  </a:lnTo>
                  <a:lnTo>
                    <a:pt x="800" y="7277"/>
                  </a:lnTo>
                  <a:close/>
                </a:path>
              </a:pathLst>
            </a:custGeom>
            <a:ln w="3175">
              <a:solidFill>
                <a:srgbClr val="7B634B"/>
              </a:solidFill>
            </a:ln>
          </p:spPr>
          <p:txBody>
            <a:bodyPr wrap="square" lIns="0" tIns="0" rIns="0" bIns="0" rtlCol="0"/>
            <a:lstStyle/>
            <a:p>
              <a:endParaRPr/>
            </a:p>
          </p:txBody>
        </p:sp>
        <p:sp>
          <p:nvSpPr>
            <p:cNvPr id="7453" name="object 881">
              <a:extLst>
                <a:ext uri="{FF2B5EF4-FFF2-40B4-BE49-F238E27FC236}">
                  <a16:creationId xmlns:a16="http://schemas.microsoft.com/office/drawing/2014/main" id="{94BD4424-6BF9-4BC0-990E-A6BE3BBED9F7}"/>
                </a:ext>
              </a:extLst>
            </p:cNvPr>
            <p:cNvSpPr/>
            <p:nvPr/>
          </p:nvSpPr>
          <p:spPr>
            <a:xfrm>
              <a:off x="4453186" y="8413356"/>
              <a:ext cx="10088" cy="13601"/>
            </a:xfrm>
            <a:prstGeom prst="rect">
              <a:avLst/>
            </a:prstGeom>
            <a:blipFill>
              <a:blip r:embed="rId127" cstate="print"/>
              <a:stretch>
                <a:fillRect/>
              </a:stretch>
            </a:blipFill>
          </p:spPr>
          <p:txBody>
            <a:bodyPr wrap="square" lIns="0" tIns="0" rIns="0" bIns="0" rtlCol="0"/>
            <a:lstStyle/>
            <a:p>
              <a:endParaRPr/>
            </a:p>
          </p:txBody>
        </p:sp>
        <p:sp>
          <p:nvSpPr>
            <p:cNvPr id="7454" name="object 882">
              <a:extLst>
                <a:ext uri="{FF2B5EF4-FFF2-40B4-BE49-F238E27FC236}">
                  <a16:creationId xmlns:a16="http://schemas.microsoft.com/office/drawing/2014/main" id="{32A284EB-F768-434C-BA77-2CF606AC5B67}"/>
                </a:ext>
              </a:extLst>
            </p:cNvPr>
            <p:cNvSpPr/>
            <p:nvPr/>
          </p:nvSpPr>
          <p:spPr>
            <a:xfrm>
              <a:off x="4453103" y="8413350"/>
              <a:ext cx="10795" cy="13970"/>
            </a:xfrm>
            <a:custGeom>
              <a:avLst/>
              <a:gdLst/>
              <a:ahLst/>
              <a:cxnLst/>
              <a:rect l="l" t="t" r="r" b="b"/>
              <a:pathLst>
                <a:path w="10795" h="13970">
                  <a:moveTo>
                    <a:pt x="2120" y="13614"/>
                  </a:moveTo>
                  <a:lnTo>
                    <a:pt x="1346" y="13208"/>
                  </a:lnTo>
                  <a:lnTo>
                    <a:pt x="0" y="10972"/>
                  </a:lnTo>
                  <a:lnTo>
                    <a:pt x="177" y="10109"/>
                  </a:lnTo>
                  <a:lnTo>
                    <a:pt x="241" y="9791"/>
                  </a:lnTo>
                  <a:lnTo>
                    <a:pt x="838" y="9296"/>
                  </a:lnTo>
                  <a:lnTo>
                    <a:pt x="990" y="8928"/>
                  </a:lnTo>
                  <a:lnTo>
                    <a:pt x="1142" y="8496"/>
                  </a:lnTo>
                  <a:lnTo>
                    <a:pt x="1384" y="7823"/>
                  </a:lnTo>
                  <a:lnTo>
                    <a:pt x="1358" y="7327"/>
                  </a:lnTo>
                  <a:lnTo>
                    <a:pt x="3721" y="7188"/>
                  </a:lnTo>
                  <a:lnTo>
                    <a:pt x="2717" y="4775"/>
                  </a:lnTo>
                  <a:lnTo>
                    <a:pt x="2705" y="3111"/>
                  </a:lnTo>
                  <a:lnTo>
                    <a:pt x="2705" y="1917"/>
                  </a:lnTo>
                  <a:lnTo>
                    <a:pt x="3721" y="1866"/>
                  </a:lnTo>
                  <a:lnTo>
                    <a:pt x="4648" y="1371"/>
                  </a:lnTo>
                  <a:lnTo>
                    <a:pt x="5473" y="939"/>
                  </a:lnTo>
                  <a:lnTo>
                    <a:pt x="6362" y="241"/>
                  </a:lnTo>
                  <a:lnTo>
                    <a:pt x="7238" y="0"/>
                  </a:lnTo>
                  <a:lnTo>
                    <a:pt x="7213" y="1193"/>
                  </a:lnTo>
                  <a:lnTo>
                    <a:pt x="6146" y="2247"/>
                  </a:lnTo>
                  <a:lnTo>
                    <a:pt x="7607" y="2768"/>
                  </a:lnTo>
                  <a:lnTo>
                    <a:pt x="8318" y="3022"/>
                  </a:lnTo>
                  <a:lnTo>
                    <a:pt x="9651" y="3162"/>
                  </a:lnTo>
                  <a:lnTo>
                    <a:pt x="10172" y="3746"/>
                  </a:lnTo>
                  <a:lnTo>
                    <a:pt x="9359" y="4775"/>
                  </a:lnTo>
                  <a:lnTo>
                    <a:pt x="7048" y="4749"/>
                  </a:lnTo>
                  <a:lnTo>
                    <a:pt x="6502" y="6159"/>
                  </a:lnTo>
                  <a:lnTo>
                    <a:pt x="6210" y="6908"/>
                  </a:lnTo>
                  <a:lnTo>
                    <a:pt x="6934" y="7493"/>
                  </a:lnTo>
                  <a:lnTo>
                    <a:pt x="7226" y="8102"/>
                  </a:lnTo>
                  <a:lnTo>
                    <a:pt x="7454" y="8597"/>
                  </a:lnTo>
                  <a:lnTo>
                    <a:pt x="7531" y="9309"/>
                  </a:lnTo>
                  <a:lnTo>
                    <a:pt x="7454" y="9867"/>
                  </a:lnTo>
                  <a:lnTo>
                    <a:pt x="7302" y="10769"/>
                  </a:lnTo>
                  <a:lnTo>
                    <a:pt x="7289" y="10426"/>
                  </a:lnTo>
                  <a:lnTo>
                    <a:pt x="6464" y="10642"/>
                  </a:lnTo>
                  <a:lnTo>
                    <a:pt x="5765" y="10820"/>
                  </a:lnTo>
                  <a:lnTo>
                    <a:pt x="5079" y="11112"/>
                  </a:lnTo>
                  <a:lnTo>
                    <a:pt x="4483" y="11455"/>
                  </a:lnTo>
                  <a:lnTo>
                    <a:pt x="3797" y="11823"/>
                  </a:lnTo>
                  <a:lnTo>
                    <a:pt x="2870" y="12687"/>
                  </a:lnTo>
                  <a:lnTo>
                    <a:pt x="3149" y="13550"/>
                  </a:lnTo>
                  <a:lnTo>
                    <a:pt x="3301" y="13423"/>
                  </a:lnTo>
                  <a:lnTo>
                    <a:pt x="2120" y="13601"/>
                  </a:lnTo>
                  <a:close/>
                </a:path>
              </a:pathLst>
            </a:custGeom>
            <a:ln w="3175">
              <a:solidFill>
                <a:srgbClr val="7B634B"/>
              </a:solidFill>
            </a:ln>
          </p:spPr>
          <p:txBody>
            <a:bodyPr wrap="square" lIns="0" tIns="0" rIns="0" bIns="0" rtlCol="0"/>
            <a:lstStyle/>
            <a:p>
              <a:endParaRPr/>
            </a:p>
          </p:txBody>
        </p:sp>
        <p:sp>
          <p:nvSpPr>
            <p:cNvPr id="7455" name="object 883">
              <a:extLst>
                <a:ext uri="{FF2B5EF4-FFF2-40B4-BE49-F238E27FC236}">
                  <a16:creationId xmlns:a16="http://schemas.microsoft.com/office/drawing/2014/main" id="{E21F9FB5-D9BC-49C0-A529-CDF9D25D3AAC}"/>
                </a:ext>
              </a:extLst>
            </p:cNvPr>
            <p:cNvSpPr/>
            <p:nvPr/>
          </p:nvSpPr>
          <p:spPr>
            <a:xfrm>
              <a:off x="4447330" y="8391397"/>
              <a:ext cx="7779" cy="13982"/>
            </a:xfrm>
            <a:prstGeom prst="rect">
              <a:avLst/>
            </a:prstGeom>
            <a:blipFill>
              <a:blip r:embed="rId125" cstate="print"/>
              <a:stretch>
                <a:fillRect/>
              </a:stretch>
            </a:blipFill>
          </p:spPr>
          <p:txBody>
            <a:bodyPr wrap="square" lIns="0" tIns="0" rIns="0" bIns="0" rtlCol="0"/>
            <a:lstStyle/>
            <a:p>
              <a:endParaRPr/>
            </a:p>
          </p:txBody>
        </p:sp>
        <p:sp>
          <p:nvSpPr>
            <p:cNvPr id="7456" name="object 884">
              <a:extLst>
                <a:ext uri="{FF2B5EF4-FFF2-40B4-BE49-F238E27FC236}">
                  <a16:creationId xmlns:a16="http://schemas.microsoft.com/office/drawing/2014/main" id="{7BC12F26-9BC9-4B08-9E12-C785FE2DF5DD}"/>
                </a:ext>
              </a:extLst>
            </p:cNvPr>
            <p:cNvSpPr/>
            <p:nvPr/>
          </p:nvSpPr>
          <p:spPr>
            <a:xfrm>
              <a:off x="4447209" y="8391390"/>
              <a:ext cx="8255" cy="14604"/>
            </a:xfrm>
            <a:custGeom>
              <a:avLst/>
              <a:gdLst/>
              <a:ahLst/>
              <a:cxnLst/>
              <a:rect l="l" t="t" r="r" b="b"/>
              <a:pathLst>
                <a:path w="8254" h="14604">
                  <a:moveTo>
                    <a:pt x="1854" y="4914"/>
                  </a:moveTo>
                  <a:lnTo>
                    <a:pt x="1562" y="4572"/>
                  </a:lnTo>
                  <a:lnTo>
                    <a:pt x="1066" y="4267"/>
                  </a:lnTo>
                  <a:lnTo>
                    <a:pt x="685" y="3924"/>
                  </a:lnTo>
                  <a:lnTo>
                    <a:pt x="76" y="3352"/>
                  </a:lnTo>
                  <a:lnTo>
                    <a:pt x="0" y="3517"/>
                  </a:lnTo>
                  <a:lnTo>
                    <a:pt x="584" y="2844"/>
                  </a:lnTo>
                  <a:lnTo>
                    <a:pt x="1016" y="2349"/>
                  </a:lnTo>
                  <a:lnTo>
                    <a:pt x="1574" y="1930"/>
                  </a:lnTo>
                  <a:lnTo>
                    <a:pt x="2019" y="1473"/>
                  </a:lnTo>
                  <a:lnTo>
                    <a:pt x="2438" y="1016"/>
                  </a:lnTo>
                  <a:lnTo>
                    <a:pt x="2641" y="406"/>
                  </a:lnTo>
                  <a:lnTo>
                    <a:pt x="2984" y="0"/>
                  </a:lnTo>
                  <a:lnTo>
                    <a:pt x="3263" y="825"/>
                  </a:lnTo>
                  <a:lnTo>
                    <a:pt x="3098" y="1562"/>
                  </a:lnTo>
                  <a:lnTo>
                    <a:pt x="3111" y="2374"/>
                  </a:lnTo>
                  <a:lnTo>
                    <a:pt x="3124" y="2997"/>
                  </a:lnTo>
                  <a:lnTo>
                    <a:pt x="3340" y="3517"/>
                  </a:lnTo>
                  <a:lnTo>
                    <a:pt x="3175" y="4127"/>
                  </a:lnTo>
                  <a:lnTo>
                    <a:pt x="3937" y="4381"/>
                  </a:lnTo>
                  <a:lnTo>
                    <a:pt x="4660" y="4559"/>
                  </a:lnTo>
                  <a:lnTo>
                    <a:pt x="5435" y="4864"/>
                  </a:lnTo>
                  <a:lnTo>
                    <a:pt x="6134" y="5156"/>
                  </a:lnTo>
                  <a:lnTo>
                    <a:pt x="7429" y="5334"/>
                  </a:lnTo>
                  <a:lnTo>
                    <a:pt x="7874" y="5905"/>
                  </a:lnTo>
                  <a:lnTo>
                    <a:pt x="7404" y="6616"/>
                  </a:lnTo>
                  <a:lnTo>
                    <a:pt x="6934" y="7416"/>
                  </a:lnTo>
                  <a:lnTo>
                    <a:pt x="6388" y="8077"/>
                  </a:lnTo>
                  <a:lnTo>
                    <a:pt x="5727" y="8902"/>
                  </a:lnTo>
                  <a:lnTo>
                    <a:pt x="4762" y="9309"/>
                  </a:lnTo>
                  <a:lnTo>
                    <a:pt x="5905" y="10185"/>
                  </a:lnTo>
                  <a:lnTo>
                    <a:pt x="6400" y="10566"/>
                  </a:lnTo>
                  <a:lnTo>
                    <a:pt x="7899" y="11531"/>
                  </a:lnTo>
                  <a:lnTo>
                    <a:pt x="7607" y="12204"/>
                  </a:lnTo>
                  <a:lnTo>
                    <a:pt x="7327" y="12865"/>
                  </a:lnTo>
                  <a:lnTo>
                    <a:pt x="5842" y="12725"/>
                  </a:lnTo>
                  <a:lnTo>
                    <a:pt x="5270" y="12865"/>
                  </a:lnTo>
                  <a:lnTo>
                    <a:pt x="5232" y="13246"/>
                  </a:lnTo>
                  <a:lnTo>
                    <a:pt x="5295" y="13677"/>
                  </a:lnTo>
                  <a:lnTo>
                    <a:pt x="5511" y="13995"/>
                  </a:lnTo>
                  <a:lnTo>
                    <a:pt x="4203" y="13843"/>
                  </a:lnTo>
                  <a:lnTo>
                    <a:pt x="3898" y="11734"/>
                  </a:lnTo>
                  <a:lnTo>
                    <a:pt x="3403" y="10871"/>
                  </a:lnTo>
                  <a:lnTo>
                    <a:pt x="2730" y="9690"/>
                  </a:lnTo>
                  <a:lnTo>
                    <a:pt x="1333" y="10350"/>
                  </a:lnTo>
                  <a:lnTo>
                    <a:pt x="660" y="9499"/>
                  </a:lnTo>
                  <a:lnTo>
                    <a:pt x="1104" y="9245"/>
                  </a:lnTo>
                  <a:lnTo>
                    <a:pt x="1435" y="8216"/>
                  </a:lnTo>
                  <a:lnTo>
                    <a:pt x="1612" y="7734"/>
                  </a:lnTo>
                  <a:lnTo>
                    <a:pt x="1854" y="4914"/>
                  </a:lnTo>
                  <a:close/>
                </a:path>
              </a:pathLst>
            </a:custGeom>
            <a:ln w="3175">
              <a:solidFill>
                <a:srgbClr val="7B634B"/>
              </a:solidFill>
            </a:ln>
          </p:spPr>
          <p:txBody>
            <a:bodyPr wrap="square" lIns="0" tIns="0" rIns="0" bIns="0" rtlCol="0"/>
            <a:lstStyle/>
            <a:p>
              <a:endParaRPr/>
            </a:p>
          </p:txBody>
        </p:sp>
        <p:sp>
          <p:nvSpPr>
            <p:cNvPr id="7457" name="object 885">
              <a:extLst>
                <a:ext uri="{FF2B5EF4-FFF2-40B4-BE49-F238E27FC236}">
                  <a16:creationId xmlns:a16="http://schemas.microsoft.com/office/drawing/2014/main" id="{268110A0-A6B4-4D81-9BCC-DFD2232C2B7A}"/>
                </a:ext>
              </a:extLst>
            </p:cNvPr>
            <p:cNvSpPr/>
            <p:nvPr/>
          </p:nvSpPr>
          <p:spPr>
            <a:xfrm>
              <a:off x="4426432" y="8398014"/>
              <a:ext cx="9570" cy="8509"/>
            </a:xfrm>
            <a:prstGeom prst="rect">
              <a:avLst/>
            </a:prstGeom>
            <a:blipFill>
              <a:blip r:embed="rId142" cstate="print"/>
              <a:stretch>
                <a:fillRect/>
              </a:stretch>
            </a:blipFill>
          </p:spPr>
          <p:txBody>
            <a:bodyPr wrap="square" lIns="0" tIns="0" rIns="0" bIns="0" rtlCol="0"/>
            <a:lstStyle/>
            <a:p>
              <a:endParaRPr/>
            </a:p>
          </p:txBody>
        </p:sp>
        <p:sp>
          <p:nvSpPr>
            <p:cNvPr id="7458" name="object 886">
              <a:extLst>
                <a:ext uri="{FF2B5EF4-FFF2-40B4-BE49-F238E27FC236}">
                  <a16:creationId xmlns:a16="http://schemas.microsoft.com/office/drawing/2014/main" id="{D4303814-43BD-43A8-B7E4-60954503ADFC}"/>
                </a:ext>
              </a:extLst>
            </p:cNvPr>
            <p:cNvSpPr/>
            <p:nvPr/>
          </p:nvSpPr>
          <p:spPr>
            <a:xfrm>
              <a:off x="4426422" y="8397771"/>
              <a:ext cx="10160" cy="8890"/>
            </a:xfrm>
            <a:custGeom>
              <a:avLst/>
              <a:gdLst/>
              <a:ahLst/>
              <a:cxnLst/>
              <a:rect l="l" t="t" r="r" b="b"/>
              <a:pathLst>
                <a:path w="10160" h="8890">
                  <a:moveTo>
                    <a:pt x="3733" y="2349"/>
                  </a:moveTo>
                  <a:lnTo>
                    <a:pt x="3187" y="2349"/>
                  </a:lnTo>
                  <a:lnTo>
                    <a:pt x="2501" y="2235"/>
                  </a:lnTo>
                  <a:lnTo>
                    <a:pt x="1993" y="2501"/>
                  </a:lnTo>
                  <a:lnTo>
                    <a:pt x="1003" y="2984"/>
                  </a:lnTo>
                  <a:lnTo>
                    <a:pt x="1777" y="3365"/>
                  </a:lnTo>
                  <a:lnTo>
                    <a:pt x="1536" y="4140"/>
                  </a:lnTo>
                  <a:lnTo>
                    <a:pt x="1422" y="4495"/>
                  </a:lnTo>
                  <a:lnTo>
                    <a:pt x="711" y="4737"/>
                  </a:lnTo>
                  <a:lnTo>
                    <a:pt x="520" y="5105"/>
                  </a:lnTo>
                  <a:lnTo>
                    <a:pt x="241" y="5664"/>
                  </a:lnTo>
                  <a:lnTo>
                    <a:pt x="292" y="6286"/>
                  </a:lnTo>
                  <a:lnTo>
                    <a:pt x="0" y="6845"/>
                  </a:lnTo>
                  <a:lnTo>
                    <a:pt x="406" y="7162"/>
                  </a:lnTo>
                  <a:lnTo>
                    <a:pt x="723" y="6997"/>
                  </a:lnTo>
                  <a:lnTo>
                    <a:pt x="1168" y="7086"/>
                  </a:lnTo>
                  <a:lnTo>
                    <a:pt x="1396" y="7124"/>
                  </a:lnTo>
                  <a:lnTo>
                    <a:pt x="1562" y="7086"/>
                  </a:lnTo>
                  <a:lnTo>
                    <a:pt x="1777" y="7226"/>
                  </a:lnTo>
                  <a:lnTo>
                    <a:pt x="2082" y="7442"/>
                  </a:lnTo>
                  <a:lnTo>
                    <a:pt x="1777" y="7683"/>
                  </a:lnTo>
                  <a:lnTo>
                    <a:pt x="1993" y="7886"/>
                  </a:lnTo>
                  <a:lnTo>
                    <a:pt x="2666" y="8509"/>
                  </a:lnTo>
                  <a:lnTo>
                    <a:pt x="3416" y="8661"/>
                  </a:lnTo>
                  <a:lnTo>
                    <a:pt x="4330" y="8674"/>
                  </a:lnTo>
                  <a:lnTo>
                    <a:pt x="5194" y="8674"/>
                  </a:lnTo>
                  <a:lnTo>
                    <a:pt x="6134" y="8763"/>
                  </a:lnTo>
                  <a:lnTo>
                    <a:pt x="6857" y="8267"/>
                  </a:lnTo>
                  <a:lnTo>
                    <a:pt x="7137" y="8077"/>
                  </a:lnTo>
                  <a:lnTo>
                    <a:pt x="7721" y="7747"/>
                  </a:lnTo>
                  <a:lnTo>
                    <a:pt x="7924" y="7505"/>
                  </a:lnTo>
                  <a:lnTo>
                    <a:pt x="8305" y="7061"/>
                  </a:lnTo>
                  <a:lnTo>
                    <a:pt x="8267" y="6565"/>
                  </a:lnTo>
                  <a:lnTo>
                    <a:pt x="8661" y="6146"/>
                  </a:lnTo>
                  <a:lnTo>
                    <a:pt x="8915" y="5854"/>
                  </a:lnTo>
                  <a:lnTo>
                    <a:pt x="9296" y="5918"/>
                  </a:lnTo>
                  <a:lnTo>
                    <a:pt x="9474" y="5511"/>
                  </a:lnTo>
                  <a:lnTo>
                    <a:pt x="9575" y="5257"/>
                  </a:lnTo>
                  <a:lnTo>
                    <a:pt x="9499" y="4419"/>
                  </a:lnTo>
                  <a:lnTo>
                    <a:pt x="9461" y="4127"/>
                  </a:lnTo>
                  <a:lnTo>
                    <a:pt x="9296" y="3162"/>
                  </a:lnTo>
                  <a:lnTo>
                    <a:pt x="8597" y="3479"/>
                  </a:lnTo>
                  <a:lnTo>
                    <a:pt x="8229" y="2603"/>
                  </a:lnTo>
                  <a:lnTo>
                    <a:pt x="7835" y="1638"/>
                  </a:lnTo>
                  <a:lnTo>
                    <a:pt x="8280" y="1231"/>
                  </a:lnTo>
                  <a:lnTo>
                    <a:pt x="7238" y="635"/>
                  </a:lnTo>
                  <a:lnTo>
                    <a:pt x="6489" y="190"/>
                  </a:lnTo>
                  <a:lnTo>
                    <a:pt x="5892" y="0"/>
                  </a:lnTo>
                  <a:lnTo>
                    <a:pt x="5270" y="736"/>
                  </a:lnTo>
                  <a:lnTo>
                    <a:pt x="5003" y="635"/>
                  </a:lnTo>
                  <a:lnTo>
                    <a:pt x="4711" y="711"/>
                  </a:lnTo>
                  <a:lnTo>
                    <a:pt x="4495" y="927"/>
                  </a:lnTo>
                  <a:lnTo>
                    <a:pt x="4330" y="1168"/>
                  </a:lnTo>
                  <a:lnTo>
                    <a:pt x="3733" y="2349"/>
                  </a:lnTo>
                  <a:close/>
                </a:path>
              </a:pathLst>
            </a:custGeom>
            <a:ln w="3175">
              <a:solidFill>
                <a:srgbClr val="7B634B"/>
              </a:solidFill>
            </a:ln>
          </p:spPr>
          <p:txBody>
            <a:bodyPr wrap="square" lIns="0" tIns="0" rIns="0" bIns="0" rtlCol="0"/>
            <a:lstStyle/>
            <a:p>
              <a:endParaRPr/>
            </a:p>
          </p:txBody>
        </p:sp>
        <p:sp>
          <p:nvSpPr>
            <p:cNvPr id="7459" name="object 887">
              <a:extLst>
                <a:ext uri="{FF2B5EF4-FFF2-40B4-BE49-F238E27FC236}">
                  <a16:creationId xmlns:a16="http://schemas.microsoft.com/office/drawing/2014/main" id="{1BC0BCDA-9EE4-49B8-8445-BE026BC64AE8}"/>
                </a:ext>
              </a:extLst>
            </p:cNvPr>
            <p:cNvSpPr/>
            <p:nvPr/>
          </p:nvSpPr>
          <p:spPr>
            <a:xfrm>
              <a:off x="4435518" y="8395406"/>
              <a:ext cx="8715" cy="6544"/>
            </a:xfrm>
            <a:prstGeom prst="rect">
              <a:avLst/>
            </a:prstGeom>
            <a:blipFill>
              <a:blip r:embed="rId130" cstate="print"/>
              <a:stretch>
                <a:fillRect/>
              </a:stretch>
            </a:blipFill>
          </p:spPr>
          <p:txBody>
            <a:bodyPr wrap="square" lIns="0" tIns="0" rIns="0" bIns="0" rtlCol="0"/>
            <a:lstStyle/>
            <a:p>
              <a:endParaRPr/>
            </a:p>
          </p:txBody>
        </p:sp>
        <p:sp>
          <p:nvSpPr>
            <p:cNvPr id="7460" name="object 888">
              <a:extLst>
                <a:ext uri="{FF2B5EF4-FFF2-40B4-BE49-F238E27FC236}">
                  <a16:creationId xmlns:a16="http://schemas.microsoft.com/office/drawing/2014/main" id="{D2FABBBF-0039-46CE-A8D9-19238008AF61}"/>
                </a:ext>
              </a:extLst>
            </p:cNvPr>
            <p:cNvSpPr/>
            <p:nvPr/>
          </p:nvSpPr>
          <p:spPr>
            <a:xfrm>
              <a:off x="4435516" y="8395404"/>
              <a:ext cx="8890" cy="6985"/>
            </a:xfrm>
            <a:custGeom>
              <a:avLst/>
              <a:gdLst/>
              <a:ahLst/>
              <a:cxnLst/>
              <a:rect l="l" t="t" r="r" b="b"/>
              <a:pathLst>
                <a:path w="8889" h="6984">
                  <a:moveTo>
                    <a:pt x="2933" y="1358"/>
                  </a:moveTo>
                  <a:lnTo>
                    <a:pt x="2197" y="1841"/>
                  </a:lnTo>
                  <a:lnTo>
                    <a:pt x="1320" y="1562"/>
                  </a:lnTo>
                  <a:lnTo>
                    <a:pt x="761" y="2387"/>
                  </a:lnTo>
                  <a:lnTo>
                    <a:pt x="0" y="3479"/>
                  </a:lnTo>
                  <a:lnTo>
                    <a:pt x="888" y="3784"/>
                  </a:lnTo>
                  <a:lnTo>
                    <a:pt x="1549" y="4559"/>
                  </a:lnTo>
                  <a:lnTo>
                    <a:pt x="1765" y="4813"/>
                  </a:lnTo>
                  <a:lnTo>
                    <a:pt x="1917" y="5346"/>
                  </a:lnTo>
                  <a:lnTo>
                    <a:pt x="2133" y="5524"/>
                  </a:lnTo>
                  <a:lnTo>
                    <a:pt x="2501" y="5816"/>
                  </a:lnTo>
                  <a:lnTo>
                    <a:pt x="3086" y="5765"/>
                  </a:lnTo>
                  <a:lnTo>
                    <a:pt x="3530" y="5892"/>
                  </a:lnTo>
                  <a:lnTo>
                    <a:pt x="4457" y="6159"/>
                  </a:lnTo>
                  <a:lnTo>
                    <a:pt x="5079" y="6553"/>
                  </a:lnTo>
                  <a:lnTo>
                    <a:pt x="6045" y="6451"/>
                  </a:lnTo>
                  <a:lnTo>
                    <a:pt x="6972" y="6350"/>
                  </a:lnTo>
                  <a:lnTo>
                    <a:pt x="7353" y="5930"/>
                  </a:lnTo>
                  <a:lnTo>
                    <a:pt x="8013" y="5257"/>
                  </a:lnTo>
                  <a:lnTo>
                    <a:pt x="8458" y="4787"/>
                  </a:lnTo>
                  <a:lnTo>
                    <a:pt x="8597" y="4800"/>
                  </a:lnTo>
                  <a:lnTo>
                    <a:pt x="8661" y="4114"/>
                  </a:lnTo>
                  <a:lnTo>
                    <a:pt x="8712" y="3441"/>
                  </a:lnTo>
                  <a:lnTo>
                    <a:pt x="8458" y="3454"/>
                  </a:lnTo>
                  <a:lnTo>
                    <a:pt x="8216" y="2946"/>
                  </a:lnTo>
                  <a:lnTo>
                    <a:pt x="7975" y="2476"/>
                  </a:lnTo>
                  <a:lnTo>
                    <a:pt x="8026" y="2197"/>
                  </a:lnTo>
                  <a:lnTo>
                    <a:pt x="7873" y="1752"/>
                  </a:lnTo>
                  <a:lnTo>
                    <a:pt x="7632" y="1079"/>
                  </a:lnTo>
                  <a:lnTo>
                    <a:pt x="7467" y="1384"/>
                  </a:lnTo>
                  <a:lnTo>
                    <a:pt x="6883" y="1168"/>
                  </a:lnTo>
                  <a:lnTo>
                    <a:pt x="6349" y="977"/>
                  </a:lnTo>
                  <a:lnTo>
                    <a:pt x="6375" y="647"/>
                  </a:lnTo>
                  <a:lnTo>
                    <a:pt x="6045" y="419"/>
                  </a:lnTo>
                  <a:lnTo>
                    <a:pt x="5689" y="165"/>
                  </a:lnTo>
                  <a:lnTo>
                    <a:pt x="5359" y="177"/>
                  </a:lnTo>
                  <a:lnTo>
                    <a:pt x="4952" y="0"/>
                  </a:lnTo>
                  <a:lnTo>
                    <a:pt x="4800" y="190"/>
                  </a:lnTo>
                  <a:lnTo>
                    <a:pt x="4610" y="368"/>
                  </a:lnTo>
                  <a:lnTo>
                    <a:pt x="4521" y="571"/>
                  </a:lnTo>
                  <a:lnTo>
                    <a:pt x="2933" y="1358"/>
                  </a:lnTo>
                  <a:close/>
                </a:path>
              </a:pathLst>
            </a:custGeom>
            <a:ln w="3175">
              <a:solidFill>
                <a:srgbClr val="7B634B"/>
              </a:solidFill>
            </a:ln>
          </p:spPr>
          <p:txBody>
            <a:bodyPr wrap="square" lIns="0" tIns="0" rIns="0" bIns="0" rtlCol="0"/>
            <a:lstStyle/>
            <a:p>
              <a:endParaRPr/>
            </a:p>
          </p:txBody>
        </p:sp>
        <p:sp>
          <p:nvSpPr>
            <p:cNvPr id="7461" name="object 889">
              <a:extLst>
                <a:ext uri="{FF2B5EF4-FFF2-40B4-BE49-F238E27FC236}">
                  <a16:creationId xmlns:a16="http://schemas.microsoft.com/office/drawing/2014/main" id="{CF4C3AFA-8AB0-44EA-AB49-891F7704AA57}"/>
                </a:ext>
              </a:extLst>
            </p:cNvPr>
            <p:cNvSpPr/>
            <p:nvPr/>
          </p:nvSpPr>
          <p:spPr>
            <a:xfrm>
              <a:off x="4455266" y="8415705"/>
              <a:ext cx="4099" cy="8494"/>
            </a:xfrm>
            <a:prstGeom prst="rect">
              <a:avLst/>
            </a:prstGeom>
            <a:blipFill>
              <a:blip r:embed="rId144" cstate="print"/>
              <a:stretch>
                <a:fillRect/>
              </a:stretch>
            </a:blipFill>
          </p:spPr>
          <p:txBody>
            <a:bodyPr wrap="square" lIns="0" tIns="0" rIns="0" bIns="0" rtlCol="0"/>
            <a:lstStyle/>
            <a:p>
              <a:endParaRPr/>
            </a:p>
          </p:txBody>
        </p:sp>
        <p:sp>
          <p:nvSpPr>
            <p:cNvPr id="7462" name="object 890">
              <a:extLst>
                <a:ext uri="{FF2B5EF4-FFF2-40B4-BE49-F238E27FC236}">
                  <a16:creationId xmlns:a16="http://schemas.microsoft.com/office/drawing/2014/main" id="{58DF52E4-FF62-4217-A93B-F89EC0727FD5}"/>
                </a:ext>
              </a:extLst>
            </p:cNvPr>
            <p:cNvSpPr/>
            <p:nvPr/>
          </p:nvSpPr>
          <p:spPr>
            <a:xfrm>
              <a:off x="4455267" y="8415629"/>
              <a:ext cx="4445" cy="8890"/>
            </a:xfrm>
            <a:custGeom>
              <a:avLst/>
              <a:gdLst/>
              <a:ahLst/>
              <a:cxnLst/>
              <a:rect l="l" t="t" r="r" b="b"/>
              <a:pathLst>
                <a:path w="4445" h="8890">
                  <a:moveTo>
                    <a:pt x="355" y="5613"/>
                  </a:moveTo>
                  <a:lnTo>
                    <a:pt x="12" y="6324"/>
                  </a:lnTo>
                  <a:lnTo>
                    <a:pt x="114" y="7188"/>
                  </a:lnTo>
                  <a:lnTo>
                    <a:pt x="165" y="7607"/>
                  </a:lnTo>
                  <a:lnTo>
                    <a:pt x="0" y="8585"/>
                  </a:lnTo>
                  <a:lnTo>
                    <a:pt x="711" y="8343"/>
                  </a:lnTo>
                  <a:lnTo>
                    <a:pt x="901" y="7061"/>
                  </a:lnTo>
                  <a:lnTo>
                    <a:pt x="1651" y="6921"/>
                  </a:lnTo>
                  <a:lnTo>
                    <a:pt x="2692" y="6756"/>
                  </a:lnTo>
                  <a:lnTo>
                    <a:pt x="2794" y="6235"/>
                  </a:lnTo>
                  <a:lnTo>
                    <a:pt x="3403" y="6083"/>
                  </a:lnTo>
                  <a:lnTo>
                    <a:pt x="3530" y="5613"/>
                  </a:lnTo>
                  <a:lnTo>
                    <a:pt x="3632" y="5232"/>
                  </a:lnTo>
                  <a:lnTo>
                    <a:pt x="2984" y="4470"/>
                  </a:lnTo>
                  <a:lnTo>
                    <a:pt x="4076" y="4597"/>
                  </a:lnTo>
                  <a:lnTo>
                    <a:pt x="4165" y="3886"/>
                  </a:lnTo>
                  <a:lnTo>
                    <a:pt x="4178" y="2997"/>
                  </a:lnTo>
                  <a:lnTo>
                    <a:pt x="4076" y="2285"/>
                  </a:lnTo>
                  <a:lnTo>
                    <a:pt x="3276" y="2209"/>
                  </a:lnTo>
                  <a:lnTo>
                    <a:pt x="3670" y="1714"/>
                  </a:lnTo>
                  <a:lnTo>
                    <a:pt x="3670" y="1257"/>
                  </a:lnTo>
                  <a:lnTo>
                    <a:pt x="3670" y="774"/>
                  </a:lnTo>
                  <a:lnTo>
                    <a:pt x="3581" y="609"/>
                  </a:lnTo>
                  <a:lnTo>
                    <a:pt x="3683" y="114"/>
                  </a:lnTo>
                  <a:lnTo>
                    <a:pt x="3314" y="0"/>
                  </a:lnTo>
                  <a:lnTo>
                    <a:pt x="2082" y="152"/>
                  </a:lnTo>
                  <a:lnTo>
                    <a:pt x="1727" y="317"/>
                  </a:lnTo>
                  <a:lnTo>
                    <a:pt x="1104" y="634"/>
                  </a:lnTo>
                  <a:lnTo>
                    <a:pt x="1333" y="1422"/>
                  </a:lnTo>
                  <a:lnTo>
                    <a:pt x="1346" y="2057"/>
                  </a:lnTo>
                  <a:lnTo>
                    <a:pt x="1346" y="3098"/>
                  </a:lnTo>
                  <a:lnTo>
                    <a:pt x="1054" y="4762"/>
                  </a:lnTo>
                  <a:lnTo>
                    <a:pt x="355" y="5410"/>
                  </a:lnTo>
                  <a:lnTo>
                    <a:pt x="355" y="5613"/>
                  </a:lnTo>
                  <a:close/>
                </a:path>
              </a:pathLst>
            </a:custGeom>
            <a:ln w="3175">
              <a:solidFill>
                <a:srgbClr val="7B634B"/>
              </a:solidFill>
            </a:ln>
          </p:spPr>
          <p:txBody>
            <a:bodyPr wrap="square" lIns="0" tIns="0" rIns="0" bIns="0" rtlCol="0"/>
            <a:lstStyle/>
            <a:p>
              <a:endParaRPr/>
            </a:p>
          </p:txBody>
        </p:sp>
        <p:sp>
          <p:nvSpPr>
            <p:cNvPr id="7463" name="object 891">
              <a:extLst>
                <a:ext uri="{FF2B5EF4-FFF2-40B4-BE49-F238E27FC236}">
                  <a16:creationId xmlns:a16="http://schemas.microsoft.com/office/drawing/2014/main" id="{B49FB490-3AA9-4451-94E6-832DF8ED1F6C}"/>
                </a:ext>
              </a:extLst>
            </p:cNvPr>
            <p:cNvSpPr/>
            <p:nvPr/>
          </p:nvSpPr>
          <p:spPr>
            <a:xfrm>
              <a:off x="4444105" y="8416535"/>
              <a:ext cx="8890" cy="8255"/>
            </a:xfrm>
            <a:custGeom>
              <a:avLst/>
              <a:gdLst/>
              <a:ahLst/>
              <a:cxnLst/>
              <a:rect l="l" t="t" r="r" b="b"/>
              <a:pathLst>
                <a:path w="8889" h="8254">
                  <a:moveTo>
                    <a:pt x="2438" y="368"/>
                  </a:moveTo>
                  <a:lnTo>
                    <a:pt x="2120" y="711"/>
                  </a:lnTo>
                  <a:lnTo>
                    <a:pt x="1270" y="685"/>
                  </a:lnTo>
                  <a:lnTo>
                    <a:pt x="863" y="1143"/>
                  </a:lnTo>
                  <a:lnTo>
                    <a:pt x="431" y="1600"/>
                  </a:lnTo>
                  <a:lnTo>
                    <a:pt x="800" y="1727"/>
                  </a:lnTo>
                  <a:lnTo>
                    <a:pt x="673" y="1943"/>
                  </a:lnTo>
                  <a:lnTo>
                    <a:pt x="596" y="2108"/>
                  </a:lnTo>
                  <a:lnTo>
                    <a:pt x="254" y="2324"/>
                  </a:lnTo>
                  <a:lnTo>
                    <a:pt x="215" y="2489"/>
                  </a:lnTo>
                  <a:lnTo>
                    <a:pt x="0" y="3276"/>
                  </a:lnTo>
                  <a:lnTo>
                    <a:pt x="609" y="3149"/>
                  </a:lnTo>
                  <a:lnTo>
                    <a:pt x="673" y="3924"/>
                  </a:lnTo>
                  <a:lnTo>
                    <a:pt x="723" y="4508"/>
                  </a:lnTo>
                  <a:lnTo>
                    <a:pt x="50" y="4800"/>
                  </a:lnTo>
                  <a:lnTo>
                    <a:pt x="292" y="5473"/>
                  </a:lnTo>
                  <a:lnTo>
                    <a:pt x="1193" y="5384"/>
                  </a:lnTo>
                  <a:lnTo>
                    <a:pt x="1143" y="6210"/>
                  </a:lnTo>
                  <a:lnTo>
                    <a:pt x="1689" y="6451"/>
                  </a:lnTo>
                  <a:lnTo>
                    <a:pt x="2336" y="6756"/>
                  </a:lnTo>
                  <a:lnTo>
                    <a:pt x="2679" y="6286"/>
                  </a:lnTo>
                  <a:lnTo>
                    <a:pt x="2984" y="5905"/>
                  </a:lnTo>
                  <a:lnTo>
                    <a:pt x="3251" y="6921"/>
                  </a:lnTo>
                  <a:lnTo>
                    <a:pt x="4025" y="7734"/>
                  </a:lnTo>
                  <a:lnTo>
                    <a:pt x="4445" y="6324"/>
                  </a:lnTo>
                  <a:lnTo>
                    <a:pt x="4826" y="6235"/>
                  </a:lnTo>
                  <a:lnTo>
                    <a:pt x="5499" y="6553"/>
                  </a:lnTo>
                  <a:lnTo>
                    <a:pt x="5740" y="6451"/>
                  </a:lnTo>
                  <a:lnTo>
                    <a:pt x="6413" y="6197"/>
                  </a:lnTo>
                  <a:lnTo>
                    <a:pt x="6159" y="5524"/>
                  </a:lnTo>
                  <a:lnTo>
                    <a:pt x="6375" y="5092"/>
                  </a:lnTo>
                  <a:lnTo>
                    <a:pt x="6591" y="4660"/>
                  </a:lnTo>
                  <a:lnTo>
                    <a:pt x="8509" y="3327"/>
                  </a:lnTo>
                  <a:lnTo>
                    <a:pt x="6807" y="3289"/>
                  </a:lnTo>
                  <a:lnTo>
                    <a:pt x="6743" y="3111"/>
                  </a:lnTo>
                  <a:lnTo>
                    <a:pt x="6743" y="2946"/>
                  </a:lnTo>
                  <a:lnTo>
                    <a:pt x="6819" y="2768"/>
                  </a:lnTo>
                  <a:lnTo>
                    <a:pt x="7023" y="2730"/>
                  </a:lnTo>
                  <a:lnTo>
                    <a:pt x="7277" y="2298"/>
                  </a:lnTo>
                  <a:lnTo>
                    <a:pt x="7721" y="2044"/>
                  </a:lnTo>
                  <a:lnTo>
                    <a:pt x="7543" y="1587"/>
                  </a:lnTo>
                  <a:lnTo>
                    <a:pt x="7327" y="1562"/>
                  </a:lnTo>
                  <a:lnTo>
                    <a:pt x="6743" y="1651"/>
                  </a:lnTo>
                  <a:lnTo>
                    <a:pt x="6565" y="1524"/>
                  </a:lnTo>
                  <a:lnTo>
                    <a:pt x="6261" y="1295"/>
                  </a:lnTo>
                  <a:lnTo>
                    <a:pt x="6477" y="965"/>
                  </a:lnTo>
                  <a:lnTo>
                    <a:pt x="6248" y="711"/>
                  </a:lnTo>
                  <a:lnTo>
                    <a:pt x="5727" y="152"/>
                  </a:lnTo>
                  <a:lnTo>
                    <a:pt x="5245" y="431"/>
                  </a:lnTo>
                  <a:lnTo>
                    <a:pt x="4648" y="736"/>
                  </a:lnTo>
                  <a:lnTo>
                    <a:pt x="4584" y="0"/>
                  </a:lnTo>
                  <a:lnTo>
                    <a:pt x="3683" y="12"/>
                  </a:lnTo>
                  <a:lnTo>
                    <a:pt x="3225" y="368"/>
                  </a:lnTo>
                  <a:lnTo>
                    <a:pt x="2438" y="368"/>
                  </a:lnTo>
                  <a:close/>
                </a:path>
              </a:pathLst>
            </a:custGeom>
            <a:ln w="3175">
              <a:solidFill>
                <a:srgbClr val="7B634B"/>
              </a:solidFill>
            </a:ln>
          </p:spPr>
          <p:txBody>
            <a:bodyPr wrap="square" lIns="0" tIns="0" rIns="0" bIns="0" rtlCol="0"/>
            <a:lstStyle/>
            <a:p>
              <a:endParaRPr/>
            </a:p>
          </p:txBody>
        </p:sp>
        <p:sp>
          <p:nvSpPr>
            <p:cNvPr id="7464" name="object 892">
              <a:extLst>
                <a:ext uri="{FF2B5EF4-FFF2-40B4-BE49-F238E27FC236}">
                  <a16:creationId xmlns:a16="http://schemas.microsoft.com/office/drawing/2014/main" id="{D75914C2-7D1B-4948-80D4-ECFC90049471}"/>
                </a:ext>
              </a:extLst>
            </p:cNvPr>
            <p:cNvSpPr/>
            <p:nvPr/>
          </p:nvSpPr>
          <p:spPr>
            <a:xfrm>
              <a:off x="4438490" y="8420913"/>
              <a:ext cx="3359" cy="2945"/>
            </a:xfrm>
            <a:prstGeom prst="rect">
              <a:avLst/>
            </a:prstGeom>
            <a:blipFill>
              <a:blip r:embed="rId143" cstate="print"/>
              <a:stretch>
                <a:fillRect/>
              </a:stretch>
            </a:blipFill>
          </p:spPr>
          <p:txBody>
            <a:bodyPr wrap="square" lIns="0" tIns="0" rIns="0" bIns="0" rtlCol="0"/>
            <a:lstStyle/>
            <a:p>
              <a:endParaRPr/>
            </a:p>
          </p:txBody>
        </p:sp>
        <p:sp>
          <p:nvSpPr>
            <p:cNvPr id="7465" name="object 893">
              <a:extLst>
                <a:ext uri="{FF2B5EF4-FFF2-40B4-BE49-F238E27FC236}">
                  <a16:creationId xmlns:a16="http://schemas.microsoft.com/office/drawing/2014/main" id="{559DDDD9-8682-4E26-8281-A148C650ABA8}"/>
                </a:ext>
              </a:extLst>
            </p:cNvPr>
            <p:cNvSpPr/>
            <p:nvPr/>
          </p:nvSpPr>
          <p:spPr>
            <a:xfrm>
              <a:off x="4438486" y="8420861"/>
              <a:ext cx="3810" cy="3175"/>
            </a:xfrm>
            <a:custGeom>
              <a:avLst/>
              <a:gdLst/>
              <a:ahLst/>
              <a:cxnLst/>
              <a:rect l="l" t="t" r="r" b="b"/>
              <a:pathLst>
                <a:path w="3810" h="3175">
                  <a:moveTo>
                    <a:pt x="965" y="139"/>
                  </a:moveTo>
                  <a:lnTo>
                    <a:pt x="838" y="279"/>
                  </a:lnTo>
                  <a:lnTo>
                    <a:pt x="508" y="266"/>
                  </a:lnTo>
                  <a:lnTo>
                    <a:pt x="342" y="444"/>
                  </a:lnTo>
                  <a:lnTo>
                    <a:pt x="177" y="622"/>
                  </a:lnTo>
                  <a:lnTo>
                    <a:pt x="317" y="673"/>
                  </a:lnTo>
                  <a:lnTo>
                    <a:pt x="241" y="812"/>
                  </a:lnTo>
                  <a:lnTo>
                    <a:pt x="114" y="901"/>
                  </a:lnTo>
                  <a:lnTo>
                    <a:pt x="0" y="1270"/>
                  </a:lnTo>
                  <a:lnTo>
                    <a:pt x="241" y="1219"/>
                  </a:lnTo>
                  <a:lnTo>
                    <a:pt x="266" y="1524"/>
                  </a:lnTo>
                  <a:lnTo>
                    <a:pt x="292" y="1739"/>
                  </a:lnTo>
                  <a:lnTo>
                    <a:pt x="25" y="1854"/>
                  </a:lnTo>
                  <a:lnTo>
                    <a:pt x="127" y="2120"/>
                  </a:lnTo>
                  <a:lnTo>
                    <a:pt x="469" y="2082"/>
                  </a:lnTo>
                  <a:lnTo>
                    <a:pt x="457" y="2400"/>
                  </a:lnTo>
                  <a:lnTo>
                    <a:pt x="673" y="2501"/>
                  </a:lnTo>
                  <a:lnTo>
                    <a:pt x="927" y="2616"/>
                  </a:lnTo>
                  <a:lnTo>
                    <a:pt x="1066" y="2438"/>
                  </a:lnTo>
                  <a:lnTo>
                    <a:pt x="1181" y="2286"/>
                  </a:lnTo>
                  <a:lnTo>
                    <a:pt x="1295" y="2679"/>
                  </a:lnTo>
                  <a:lnTo>
                    <a:pt x="1600" y="2997"/>
                  </a:lnTo>
                  <a:lnTo>
                    <a:pt x="1752" y="2451"/>
                  </a:lnTo>
                  <a:lnTo>
                    <a:pt x="1905" y="2413"/>
                  </a:lnTo>
                  <a:lnTo>
                    <a:pt x="2171" y="2540"/>
                  </a:lnTo>
                  <a:lnTo>
                    <a:pt x="2540" y="2400"/>
                  </a:lnTo>
                  <a:lnTo>
                    <a:pt x="2438" y="2133"/>
                  </a:lnTo>
                  <a:lnTo>
                    <a:pt x="2514" y="1981"/>
                  </a:lnTo>
                  <a:lnTo>
                    <a:pt x="2616" y="1803"/>
                  </a:lnTo>
                  <a:lnTo>
                    <a:pt x="3365" y="1282"/>
                  </a:lnTo>
                  <a:lnTo>
                    <a:pt x="2705" y="1270"/>
                  </a:lnTo>
                  <a:lnTo>
                    <a:pt x="2705" y="1079"/>
                  </a:lnTo>
                  <a:lnTo>
                    <a:pt x="2882" y="889"/>
                  </a:lnTo>
                  <a:lnTo>
                    <a:pt x="3060" y="787"/>
                  </a:lnTo>
                  <a:lnTo>
                    <a:pt x="2984" y="609"/>
                  </a:lnTo>
                  <a:lnTo>
                    <a:pt x="2667" y="635"/>
                  </a:lnTo>
                  <a:lnTo>
                    <a:pt x="2489" y="495"/>
                  </a:lnTo>
                  <a:lnTo>
                    <a:pt x="2476" y="279"/>
                  </a:lnTo>
                  <a:lnTo>
                    <a:pt x="2273" y="63"/>
                  </a:lnTo>
                  <a:lnTo>
                    <a:pt x="2082" y="165"/>
                  </a:lnTo>
                  <a:lnTo>
                    <a:pt x="1841" y="279"/>
                  </a:lnTo>
                  <a:lnTo>
                    <a:pt x="1816" y="0"/>
                  </a:lnTo>
                  <a:lnTo>
                    <a:pt x="1460" y="0"/>
                  </a:lnTo>
                  <a:lnTo>
                    <a:pt x="1282" y="139"/>
                  </a:lnTo>
                  <a:lnTo>
                    <a:pt x="965" y="139"/>
                  </a:lnTo>
                  <a:close/>
                </a:path>
              </a:pathLst>
            </a:custGeom>
            <a:ln w="3175">
              <a:solidFill>
                <a:srgbClr val="7B634B"/>
              </a:solidFill>
            </a:ln>
          </p:spPr>
          <p:txBody>
            <a:bodyPr wrap="square" lIns="0" tIns="0" rIns="0" bIns="0" rtlCol="0"/>
            <a:lstStyle/>
            <a:p>
              <a:endParaRPr/>
            </a:p>
          </p:txBody>
        </p:sp>
        <p:sp>
          <p:nvSpPr>
            <p:cNvPr id="7466" name="object 894">
              <a:extLst>
                <a:ext uri="{FF2B5EF4-FFF2-40B4-BE49-F238E27FC236}">
                  <a16:creationId xmlns:a16="http://schemas.microsoft.com/office/drawing/2014/main" id="{D42CA27F-6554-469C-9710-329BDD0C89F4}"/>
                </a:ext>
              </a:extLst>
            </p:cNvPr>
            <p:cNvSpPr/>
            <p:nvPr/>
          </p:nvSpPr>
          <p:spPr>
            <a:xfrm>
              <a:off x="4428300" y="8410790"/>
              <a:ext cx="8064" cy="8352"/>
            </a:xfrm>
            <a:prstGeom prst="rect">
              <a:avLst/>
            </a:prstGeom>
            <a:blipFill>
              <a:blip r:embed="rId142" cstate="print"/>
              <a:stretch>
                <a:fillRect/>
              </a:stretch>
            </a:blipFill>
          </p:spPr>
          <p:txBody>
            <a:bodyPr wrap="square" lIns="0" tIns="0" rIns="0" bIns="0" rtlCol="0"/>
            <a:lstStyle/>
            <a:p>
              <a:endParaRPr/>
            </a:p>
          </p:txBody>
        </p:sp>
        <p:sp>
          <p:nvSpPr>
            <p:cNvPr id="7467" name="object 895">
              <a:extLst>
                <a:ext uri="{FF2B5EF4-FFF2-40B4-BE49-F238E27FC236}">
                  <a16:creationId xmlns:a16="http://schemas.microsoft.com/office/drawing/2014/main" id="{E08ECAEC-9645-4432-9767-6300065F0415}"/>
                </a:ext>
              </a:extLst>
            </p:cNvPr>
            <p:cNvSpPr/>
            <p:nvPr/>
          </p:nvSpPr>
          <p:spPr>
            <a:xfrm>
              <a:off x="4428298" y="8410624"/>
              <a:ext cx="8255" cy="8890"/>
            </a:xfrm>
            <a:custGeom>
              <a:avLst/>
              <a:gdLst/>
              <a:ahLst/>
              <a:cxnLst/>
              <a:rect l="l" t="t" r="r" b="b"/>
              <a:pathLst>
                <a:path w="8254" h="8890">
                  <a:moveTo>
                    <a:pt x="1270" y="1143"/>
                  </a:moveTo>
                  <a:lnTo>
                    <a:pt x="241" y="1587"/>
                  </a:lnTo>
                  <a:lnTo>
                    <a:pt x="609" y="2222"/>
                  </a:lnTo>
                  <a:lnTo>
                    <a:pt x="990" y="2921"/>
                  </a:lnTo>
                  <a:lnTo>
                    <a:pt x="393" y="3276"/>
                  </a:lnTo>
                  <a:lnTo>
                    <a:pt x="241" y="3898"/>
                  </a:lnTo>
                  <a:lnTo>
                    <a:pt x="50" y="4483"/>
                  </a:lnTo>
                  <a:lnTo>
                    <a:pt x="292" y="4622"/>
                  </a:lnTo>
                  <a:lnTo>
                    <a:pt x="304" y="5080"/>
                  </a:lnTo>
                  <a:lnTo>
                    <a:pt x="304" y="5270"/>
                  </a:lnTo>
                  <a:lnTo>
                    <a:pt x="0" y="5511"/>
                  </a:lnTo>
                  <a:lnTo>
                    <a:pt x="63" y="5689"/>
                  </a:lnTo>
                  <a:lnTo>
                    <a:pt x="152" y="5981"/>
                  </a:lnTo>
                  <a:lnTo>
                    <a:pt x="546" y="5905"/>
                  </a:lnTo>
                  <a:lnTo>
                    <a:pt x="635" y="6134"/>
                  </a:lnTo>
                  <a:lnTo>
                    <a:pt x="838" y="6616"/>
                  </a:lnTo>
                  <a:lnTo>
                    <a:pt x="647" y="6705"/>
                  </a:lnTo>
                  <a:lnTo>
                    <a:pt x="698" y="7251"/>
                  </a:lnTo>
                  <a:lnTo>
                    <a:pt x="1130" y="7048"/>
                  </a:lnTo>
                  <a:lnTo>
                    <a:pt x="1485" y="6718"/>
                  </a:lnTo>
                  <a:lnTo>
                    <a:pt x="2032" y="6896"/>
                  </a:lnTo>
                  <a:lnTo>
                    <a:pt x="2019" y="7162"/>
                  </a:lnTo>
                  <a:lnTo>
                    <a:pt x="2108" y="7366"/>
                  </a:lnTo>
                  <a:lnTo>
                    <a:pt x="1930" y="7632"/>
                  </a:lnTo>
                  <a:lnTo>
                    <a:pt x="2349" y="7747"/>
                  </a:lnTo>
                  <a:lnTo>
                    <a:pt x="2425" y="7429"/>
                  </a:lnTo>
                  <a:lnTo>
                    <a:pt x="2806" y="7416"/>
                  </a:lnTo>
                  <a:lnTo>
                    <a:pt x="3352" y="7378"/>
                  </a:lnTo>
                  <a:lnTo>
                    <a:pt x="3086" y="7366"/>
                  </a:lnTo>
                  <a:lnTo>
                    <a:pt x="3581" y="7861"/>
                  </a:lnTo>
                  <a:lnTo>
                    <a:pt x="3886" y="8166"/>
                  </a:lnTo>
                  <a:lnTo>
                    <a:pt x="4089" y="8521"/>
                  </a:lnTo>
                  <a:lnTo>
                    <a:pt x="4622" y="8458"/>
                  </a:lnTo>
                  <a:lnTo>
                    <a:pt x="5346" y="8369"/>
                  </a:lnTo>
                  <a:lnTo>
                    <a:pt x="4991" y="8077"/>
                  </a:lnTo>
                  <a:lnTo>
                    <a:pt x="5397" y="7658"/>
                  </a:lnTo>
                  <a:lnTo>
                    <a:pt x="5956" y="7073"/>
                  </a:lnTo>
                  <a:lnTo>
                    <a:pt x="6718" y="7239"/>
                  </a:lnTo>
                  <a:lnTo>
                    <a:pt x="7340" y="6629"/>
                  </a:lnTo>
                  <a:lnTo>
                    <a:pt x="7835" y="6134"/>
                  </a:lnTo>
                  <a:lnTo>
                    <a:pt x="8102" y="5575"/>
                  </a:lnTo>
                  <a:lnTo>
                    <a:pt x="7734" y="4927"/>
                  </a:lnTo>
                  <a:lnTo>
                    <a:pt x="7581" y="4686"/>
                  </a:lnTo>
                  <a:lnTo>
                    <a:pt x="7289" y="4597"/>
                  </a:lnTo>
                  <a:lnTo>
                    <a:pt x="7188" y="4305"/>
                  </a:lnTo>
                  <a:lnTo>
                    <a:pt x="7061" y="3962"/>
                  </a:lnTo>
                  <a:lnTo>
                    <a:pt x="7277" y="3479"/>
                  </a:lnTo>
                  <a:lnTo>
                    <a:pt x="7188" y="3111"/>
                  </a:lnTo>
                  <a:lnTo>
                    <a:pt x="7061" y="2527"/>
                  </a:lnTo>
                  <a:lnTo>
                    <a:pt x="6489" y="2095"/>
                  </a:lnTo>
                  <a:lnTo>
                    <a:pt x="6019" y="1739"/>
                  </a:lnTo>
                  <a:lnTo>
                    <a:pt x="4787" y="482"/>
                  </a:lnTo>
                  <a:lnTo>
                    <a:pt x="4279" y="304"/>
                  </a:lnTo>
                  <a:lnTo>
                    <a:pt x="3670" y="101"/>
                  </a:lnTo>
                  <a:lnTo>
                    <a:pt x="2413" y="0"/>
                  </a:lnTo>
                  <a:lnTo>
                    <a:pt x="2260" y="939"/>
                  </a:lnTo>
                  <a:lnTo>
                    <a:pt x="1282" y="1143"/>
                  </a:lnTo>
                  <a:close/>
                </a:path>
              </a:pathLst>
            </a:custGeom>
            <a:ln w="3175">
              <a:solidFill>
                <a:srgbClr val="7B634B"/>
              </a:solidFill>
            </a:ln>
          </p:spPr>
          <p:txBody>
            <a:bodyPr wrap="square" lIns="0" tIns="0" rIns="0" bIns="0" rtlCol="0"/>
            <a:lstStyle/>
            <a:p>
              <a:endParaRPr/>
            </a:p>
          </p:txBody>
        </p:sp>
        <p:sp>
          <p:nvSpPr>
            <p:cNvPr id="7468" name="object 896">
              <a:extLst>
                <a:ext uri="{FF2B5EF4-FFF2-40B4-BE49-F238E27FC236}">
                  <a16:creationId xmlns:a16="http://schemas.microsoft.com/office/drawing/2014/main" id="{7068AC7B-DC38-4A87-8BD6-3C6A476CC167}"/>
                </a:ext>
              </a:extLst>
            </p:cNvPr>
            <p:cNvSpPr/>
            <p:nvPr/>
          </p:nvSpPr>
          <p:spPr>
            <a:xfrm>
              <a:off x="4447921" y="8394610"/>
              <a:ext cx="3556" cy="8216"/>
            </a:xfrm>
            <a:prstGeom prst="rect">
              <a:avLst/>
            </a:prstGeom>
            <a:blipFill>
              <a:blip r:embed="rId254" cstate="print"/>
              <a:stretch>
                <a:fillRect/>
              </a:stretch>
            </a:blipFill>
          </p:spPr>
          <p:txBody>
            <a:bodyPr wrap="square" lIns="0" tIns="0" rIns="0" bIns="0" rtlCol="0"/>
            <a:lstStyle/>
            <a:p>
              <a:endParaRPr/>
            </a:p>
          </p:txBody>
        </p:sp>
        <p:sp>
          <p:nvSpPr>
            <p:cNvPr id="7469" name="object 897">
              <a:extLst>
                <a:ext uri="{FF2B5EF4-FFF2-40B4-BE49-F238E27FC236}">
                  <a16:creationId xmlns:a16="http://schemas.microsoft.com/office/drawing/2014/main" id="{7B99B4D4-4399-4AE9-A40A-973563513075}"/>
                </a:ext>
              </a:extLst>
            </p:cNvPr>
            <p:cNvSpPr/>
            <p:nvPr/>
          </p:nvSpPr>
          <p:spPr>
            <a:xfrm>
              <a:off x="4447919" y="8394620"/>
              <a:ext cx="3810" cy="8255"/>
            </a:xfrm>
            <a:custGeom>
              <a:avLst/>
              <a:gdLst/>
              <a:ahLst/>
              <a:cxnLst/>
              <a:rect l="l" t="t" r="r" b="b"/>
              <a:pathLst>
                <a:path w="3810" h="8254">
                  <a:moveTo>
                    <a:pt x="215" y="609"/>
                  </a:moveTo>
                  <a:lnTo>
                    <a:pt x="50" y="673"/>
                  </a:lnTo>
                  <a:lnTo>
                    <a:pt x="393" y="571"/>
                  </a:lnTo>
                  <a:lnTo>
                    <a:pt x="533" y="190"/>
                  </a:lnTo>
                  <a:lnTo>
                    <a:pt x="901" y="0"/>
                  </a:lnTo>
                  <a:lnTo>
                    <a:pt x="495" y="990"/>
                  </a:lnTo>
                  <a:lnTo>
                    <a:pt x="1257" y="889"/>
                  </a:lnTo>
                  <a:lnTo>
                    <a:pt x="1714" y="1409"/>
                  </a:lnTo>
                  <a:lnTo>
                    <a:pt x="2120" y="1879"/>
                  </a:lnTo>
                  <a:lnTo>
                    <a:pt x="1485" y="2819"/>
                  </a:lnTo>
                  <a:lnTo>
                    <a:pt x="2285" y="2971"/>
                  </a:lnTo>
                  <a:lnTo>
                    <a:pt x="2133" y="3390"/>
                  </a:lnTo>
                  <a:lnTo>
                    <a:pt x="1930" y="3835"/>
                  </a:lnTo>
                  <a:lnTo>
                    <a:pt x="1892" y="4305"/>
                  </a:lnTo>
                  <a:lnTo>
                    <a:pt x="2298" y="3949"/>
                  </a:lnTo>
                  <a:lnTo>
                    <a:pt x="2806" y="3568"/>
                  </a:lnTo>
                  <a:lnTo>
                    <a:pt x="3327" y="3416"/>
                  </a:lnTo>
                  <a:lnTo>
                    <a:pt x="3568" y="4000"/>
                  </a:lnTo>
                  <a:lnTo>
                    <a:pt x="3276" y="4203"/>
                  </a:lnTo>
                  <a:lnTo>
                    <a:pt x="3111" y="4673"/>
                  </a:lnTo>
                  <a:lnTo>
                    <a:pt x="3035" y="4876"/>
                  </a:lnTo>
                  <a:lnTo>
                    <a:pt x="2768" y="5016"/>
                  </a:lnTo>
                  <a:lnTo>
                    <a:pt x="2768" y="5257"/>
                  </a:lnTo>
                  <a:lnTo>
                    <a:pt x="2768" y="5499"/>
                  </a:lnTo>
                  <a:lnTo>
                    <a:pt x="3162" y="5473"/>
                  </a:lnTo>
                  <a:lnTo>
                    <a:pt x="3200" y="5651"/>
                  </a:lnTo>
                  <a:lnTo>
                    <a:pt x="3327" y="6337"/>
                  </a:lnTo>
                  <a:lnTo>
                    <a:pt x="3352" y="7569"/>
                  </a:lnTo>
                  <a:lnTo>
                    <a:pt x="2908" y="8204"/>
                  </a:lnTo>
                  <a:lnTo>
                    <a:pt x="2463" y="8102"/>
                  </a:lnTo>
                  <a:lnTo>
                    <a:pt x="2336" y="6845"/>
                  </a:lnTo>
                  <a:lnTo>
                    <a:pt x="977" y="6832"/>
                  </a:lnTo>
                  <a:lnTo>
                    <a:pt x="165" y="6350"/>
                  </a:lnTo>
                  <a:lnTo>
                    <a:pt x="317" y="5334"/>
                  </a:lnTo>
                  <a:lnTo>
                    <a:pt x="1079" y="5003"/>
                  </a:lnTo>
                  <a:lnTo>
                    <a:pt x="1015" y="3886"/>
                  </a:lnTo>
                  <a:lnTo>
                    <a:pt x="977" y="3124"/>
                  </a:lnTo>
                  <a:lnTo>
                    <a:pt x="1257" y="1739"/>
                  </a:lnTo>
                  <a:lnTo>
                    <a:pt x="507" y="1371"/>
                  </a:lnTo>
                  <a:lnTo>
                    <a:pt x="215" y="609"/>
                  </a:lnTo>
                  <a:close/>
                </a:path>
              </a:pathLst>
            </a:custGeom>
            <a:ln w="3175">
              <a:solidFill>
                <a:srgbClr val="7B634B"/>
              </a:solidFill>
            </a:ln>
          </p:spPr>
          <p:txBody>
            <a:bodyPr wrap="square" lIns="0" tIns="0" rIns="0" bIns="0" rtlCol="0"/>
            <a:lstStyle/>
            <a:p>
              <a:endParaRPr/>
            </a:p>
          </p:txBody>
        </p:sp>
        <p:sp>
          <p:nvSpPr>
            <p:cNvPr id="7470" name="object 898">
              <a:extLst>
                <a:ext uri="{FF2B5EF4-FFF2-40B4-BE49-F238E27FC236}">
                  <a16:creationId xmlns:a16="http://schemas.microsoft.com/office/drawing/2014/main" id="{61CBD3E6-1CCD-4CD6-9B74-79259A6DF9CE}"/>
                </a:ext>
              </a:extLst>
            </p:cNvPr>
            <p:cNvSpPr/>
            <p:nvPr/>
          </p:nvSpPr>
          <p:spPr>
            <a:xfrm>
              <a:off x="4420184" y="8408199"/>
              <a:ext cx="4851" cy="7099"/>
            </a:xfrm>
            <a:prstGeom prst="rect">
              <a:avLst/>
            </a:prstGeom>
            <a:blipFill>
              <a:blip r:embed="rId143" cstate="print"/>
              <a:stretch>
                <a:fillRect/>
              </a:stretch>
            </a:blipFill>
          </p:spPr>
          <p:txBody>
            <a:bodyPr wrap="square" lIns="0" tIns="0" rIns="0" bIns="0" rtlCol="0"/>
            <a:lstStyle/>
            <a:p>
              <a:endParaRPr/>
            </a:p>
          </p:txBody>
        </p:sp>
        <p:sp>
          <p:nvSpPr>
            <p:cNvPr id="7471" name="object 899">
              <a:extLst>
                <a:ext uri="{FF2B5EF4-FFF2-40B4-BE49-F238E27FC236}">
                  <a16:creationId xmlns:a16="http://schemas.microsoft.com/office/drawing/2014/main" id="{3E04FF12-8725-446E-8943-587797DE79F5}"/>
                </a:ext>
              </a:extLst>
            </p:cNvPr>
            <p:cNvSpPr/>
            <p:nvPr/>
          </p:nvSpPr>
          <p:spPr>
            <a:xfrm>
              <a:off x="4420181" y="8408079"/>
              <a:ext cx="5080" cy="7620"/>
            </a:xfrm>
            <a:custGeom>
              <a:avLst/>
              <a:gdLst/>
              <a:ahLst/>
              <a:cxnLst/>
              <a:rect l="l" t="t" r="r" b="b"/>
              <a:pathLst>
                <a:path w="5079" h="7620">
                  <a:moveTo>
                    <a:pt x="901" y="330"/>
                  </a:moveTo>
                  <a:lnTo>
                    <a:pt x="558" y="393"/>
                  </a:lnTo>
                  <a:lnTo>
                    <a:pt x="254" y="571"/>
                  </a:lnTo>
                  <a:lnTo>
                    <a:pt x="127" y="876"/>
                  </a:lnTo>
                  <a:lnTo>
                    <a:pt x="571" y="1003"/>
                  </a:lnTo>
                  <a:lnTo>
                    <a:pt x="800" y="1358"/>
                  </a:lnTo>
                  <a:lnTo>
                    <a:pt x="1028" y="1714"/>
                  </a:lnTo>
                  <a:lnTo>
                    <a:pt x="0" y="2209"/>
                  </a:lnTo>
                  <a:lnTo>
                    <a:pt x="660" y="3048"/>
                  </a:lnTo>
                  <a:lnTo>
                    <a:pt x="660" y="3835"/>
                  </a:lnTo>
                  <a:lnTo>
                    <a:pt x="660" y="4064"/>
                  </a:lnTo>
                  <a:lnTo>
                    <a:pt x="228" y="4648"/>
                  </a:lnTo>
                  <a:lnTo>
                    <a:pt x="736" y="4851"/>
                  </a:lnTo>
                  <a:lnTo>
                    <a:pt x="1003" y="4940"/>
                  </a:lnTo>
                  <a:lnTo>
                    <a:pt x="1600" y="4216"/>
                  </a:lnTo>
                  <a:lnTo>
                    <a:pt x="1841" y="4102"/>
                  </a:lnTo>
                  <a:lnTo>
                    <a:pt x="2032" y="4826"/>
                  </a:lnTo>
                  <a:lnTo>
                    <a:pt x="1562" y="5308"/>
                  </a:lnTo>
                  <a:lnTo>
                    <a:pt x="1714" y="6045"/>
                  </a:lnTo>
                  <a:lnTo>
                    <a:pt x="2692" y="5397"/>
                  </a:lnTo>
                  <a:lnTo>
                    <a:pt x="2603" y="6870"/>
                  </a:lnTo>
                  <a:lnTo>
                    <a:pt x="3022" y="7226"/>
                  </a:lnTo>
                  <a:lnTo>
                    <a:pt x="3149" y="6642"/>
                  </a:lnTo>
                  <a:lnTo>
                    <a:pt x="3657" y="6680"/>
                  </a:lnTo>
                  <a:lnTo>
                    <a:pt x="3873" y="6311"/>
                  </a:lnTo>
                  <a:lnTo>
                    <a:pt x="4191" y="5778"/>
                  </a:lnTo>
                  <a:lnTo>
                    <a:pt x="3911" y="5765"/>
                  </a:lnTo>
                  <a:lnTo>
                    <a:pt x="3657" y="5270"/>
                  </a:lnTo>
                  <a:lnTo>
                    <a:pt x="3492" y="4953"/>
                  </a:lnTo>
                  <a:lnTo>
                    <a:pt x="3187" y="4533"/>
                  </a:lnTo>
                  <a:lnTo>
                    <a:pt x="3263" y="4076"/>
                  </a:lnTo>
                  <a:lnTo>
                    <a:pt x="3365" y="3467"/>
                  </a:lnTo>
                  <a:lnTo>
                    <a:pt x="3683" y="3644"/>
                  </a:lnTo>
                  <a:lnTo>
                    <a:pt x="4051" y="3251"/>
                  </a:lnTo>
                  <a:lnTo>
                    <a:pt x="4851" y="2413"/>
                  </a:lnTo>
                  <a:lnTo>
                    <a:pt x="4368" y="1574"/>
                  </a:lnTo>
                  <a:lnTo>
                    <a:pt x="3467" y="1066"/>
                  </a:lnTo>
                  <a:lnTo>
                    <a:pt x="3009" y="812"/>
                  </a:lnTo>
                  <a:lnTo>
                    <a:pt x="2501" y="901"/>
                  </a:lnTo>
                  <a:lnTo>
                    <a:pt x="2082" y="685"/>
                  </a:lnTo>
                  <a:lnTo>
                    <a:pt x="1651" y="469"/>
                  </a:lnTo>
                  <a:lnTo>
                    <a:pt x="1447" y="0"/>
                  </a:lnTo>
                  <a:lnTo>
                    <a:pt x="901" y="139"/>
                  </a:lnTo>
                  <a:lnTo>
                    <a:pt x="901" y="342"/>
                  </a:lnTo>
                  <a:close/>
                </a:path>
              </a:pathLst>
            </a:custGeom>
            <a:ln w="3175">
              <a:solidFill>
                <a:srgbClr val="7B634B"/>
              </a:solidFill>
            </a:ln>
          </p:spPr>
          <p:txBody>
            <a:bodyPr wrap="square" lIns="0" tIns="0" rIns="0" bIns="0" rtlCol="0"/>
            <a:lstStyle/>
            <a:p>
              <a:endParaRPr/>
            </a:p>
          </p:txBody>
        </p:sp>
        <p:sp>
          <p:nvSpPr>
            <p:cNvPr id="7472" name="object 900">
              <a:extLst>
                <a:ext uri="{FF2B5EF4-FFF2-40B4-BE49-F238E27FC236}">
                  <a16:creationId xmlns:a16="http://schemas.microsoft.com/office/drawing/2014/main" id="{17E24278-7BE3-4385-8A3B-D23F82C2233D}"/>
                </a:ext>
              </a:extLst>
            </p:cNvPr>
            <p:cNvSpPr/>
            <p:nvPr/>
          </p:nvSpPr>
          <p:spPr>
            <a:xfrm>
              <a:off x="4452648" y="8404517"/>
              <a:ext cx="6649" cy="11226"/>
            </a:xfrm>
            <a:prstGeom prst="rect">
              <a:avLst/>
            </a:prstGeom>
            <a:blipFill>
              <a:blip r:embed="rId157" cstate="print"/>
              <a:stretch>
                <a:fillRect/>
              </a:stretch>
            </a:blipFill>
          </p:spPr>
          <p:txBody>
            <a:bodyPr wrap="square" lIns="0" tIns="0" rIns="0" bIns="0" rtlCol="0"/>
            <a:lstStyle/>
            <a:p>
              <a:endParaRPr/>
            </a:p>
          </p:txBody>
        </p:sp>
        <p:sp>
          <p:nvSpPr>
            <p:cNvPr id="7473" name="object 901">
              <a:extLst>
                <a:ext uri="{FF2B5EF4-FFF2-40B4-BE49-F238E27FC236}">
                  <a16:creationId xmlns:a16="http://schemas.microsoft.com/office/drawing/2014/main" id="{B2D05D14-2272-45B2-85DD-3BAD299BE3A1}"/>
                </a:ext>
              </a:extLst>
            </p:cNvPr>
            <p:cNvSpPr/>
            <p:nvPr/>
          </p:nvSpPr>
          <p:spPr>
            <a:xfrm>
              <a:off x="4452651" y="8404457"/>
              <a:ext cx="6985" cy="11430"/>
            </a:xfrm>
            <a:custGeom>
              <a:avLst/>
              <a:gdLst/>
              <a:ahLst/>
              <a:cxnLst/>
              <a:rect l="l" t="t" r="r" b="b"/>
              <a:pathLst>
                <a:path w="6985" h="11429">
                  <a:moveTo>
                    <a:pt x="2971" y="76"/>
                  </a:moveTo>
                  <a:lnTo>
                    <a:pt x="3822" y="76"/>
                  </a:lnTo>
                  <a:lnTo>
                    <a:pt x="4724" y="0"/>
                  </a:lnTo>
                  <a:lnTo>
                    <a:pt x="5562" y="114"/>
                  </a:lnTo>
                  <a:lnTo>
                    <a:pt x="5753" y="990"/>
                  </a:lnTo>
                  <a:lnTo>
                    <a:pt x="4470" y="1689"/>
                  </a:lnTo>
                  <a:lnTo>
                    <a:pt x="4546" y="2705"/>
                  </a:lnTo>
                  <a:lnTo>
                    <a:pt x="4622" y="3797"/>
                  </a:lnTo>
                  <a:lnTo>
                    <a:pt x="5981" y="4457"/>
                  </a:lnTo>
                  <a:lnTo>
                    <a:pt x="5905" y="5549"/>
                  </a:lnTo>
                  <a:lnTo>
                    <a:pt x="6057" y="5588"/>
                  </a:lnTo>
                  <a:lnTo>
                    <a:pt x="6197" y="5613"/>
                  </a:lnTo>
                  <a:lnTo>
                    <a:pt x="6349" y="5651"/>
                  </a:lnTo>
                  <a:lnTo>
                    <a:pt x="6642" y="6946"/>
                  </a:lnTo>
                  <a:lnTo>
                    <a:pt x="5854" y="7213"/>
                  </a:lnTo>
                  <a:lnTo>
                    <a:pt x="5016" y="7912"/>
                  </a:lnTo>
                  <a:lnTo>
                    <a:pt x="4254" y="8547"/>
                  </a:lnTo>
                  <a:lnTo>
                    <a:pt x="3594" y="9359"/>
                  </a:lnTo>
                  <a:lnTo>
                    <a:pt x="3187" y="10287"/>
                  </a:lnTo>
                  <a:lnTo>
                    <a:pt x="2184" y="10566"/>
                  </a:lnTo>
                  <a:lnTo>
                    <a:pt x="939" y="10795"/>
                  </a:lnTo>
                  <a:lnTo>
                    <a:pt x="50" y="11290"/>
                  </a:lnTo>
                  <a:lnTo>
                    <a:pt x="495" y="10477"/>
                  </a:lnTo>
                  <a:lnTo>
                    <a:pt x="634" y="9829"/>
                  </a:lnTo>
                  <a:lnTo>
                    <a:pt x="850" y="9017"/>
                  </a:lnTo>
                  <a:lnTo>
                    <a:pt x="965" y="8559"/>
                  </a:lnTo>
                  <a:lnTo>
                    <a:pt x="1231" y="8204"/>
                  </a:lnTo>
                  <a:lnTo>
                    <a:pt x="1155" y="7708"/>
                  </a:lnTo>
                  <a:lnTo>
                    <a:pt x="1079" y="7239"/>
                  </a:lnTo>
                  <a:lnTo>
                    <a:pt x="482" y="6985"/>
                  </a:lnTo>
                  <a:lnTo>
                    <a:pt x="393" y="6591"/>
                  </a:lnTo>
                  <a:lnTo>
                    <a:pt x="0" y="4737"/>
                  </a:lnTo>
                  <a:lnTo>
                    <a:pt x="3936" y="4749"/>
                  </a:lnTo>
                  <a:lnTo>
                    <a:pt x="2705" y="2184"/>
                  </a:lnTo>
                  <a:lnTo>
                    <a:pt x="2971" y="63"/>
                  </a:lnTo>
                  <a:close/>
                </a:path>
              </a:pathLst>
            </a:custGeom>
            <a:ln w="3175">
              <a:solidFill>
                <a:srgbClr val="7B634B"/>
              </a:solidFill>
            </a:ln>
          </p:spPr>
          <p:txBody>
            <a:bodyPr wrap="square" lIns="0" tIns="0" rIns="0" bIns="0" rtlCol="0"/>
            <a:lstStyle/>
            <a:p>
              <a:endParaRPr/>
            </a:p>
          </p:txBody>
        </p:sp>
        <p:sp>
          <p:nvSpPr>
            <p:cNvPr id="7474" name="object 902">
              <a:extLst>
                <a:ext uri="{FF2B5EF4-FFF2-40B4-BE49-F238E27FC236}">
                  <a16:creationId xmlns:a16="http://schemas.microsoft.com/office/drawing/2014/main" id="{F3A2758B-0A27-4AFF-BD3A-C9F7360B66D6}"/>
                </a:ext>
              </a:extLst>
            </p:cNvPr>
            <p:cNvSpPr/>
            <p:nvPr/>
          </p:nvSpPr>
          <p:spPr>
            <a:xfrm>
              <a:off x="4436905" y="8412873"/>
              <a:ext cx="5523" cy="5168"/>
            </a:xfrm>
            <a:prstGeom prst="rect">
              <a:avLst/>
            </a:prstGeom>
            <a:blipFill>
              <a:blip r:embed="rId157" cstate="print"/>
              <a:stretch>
                <a:fillRect/>
              </a:stretch>
            </a:blipFill>
          </p:spPr>
          <p:txBody>
            <a:bodyPr wrap="square" lIns="0" tIns="0" rIns="0" bIns="0" rtlCol="0"/>
            <a:lstStyle/>
            <a:p>
              <a:endParaRPr/>
            </a:p>
          </p:txBody>
        </p:sp>
        <p:sp>
          <p:nvSpPr>
            <p:cNvPr id="7475" name="object 903">
              <a:extLst>
                <a:ext uri="{FF2B5EF4-FFF2-40B4-BE49-F238E27FC236}">
                  <a16:creationId xmlns:a16="http://schemas.microsoft.com/office/drawing/2014/main" id="{68BE316B-A49D-4C46-AA5B-E424B611A274}"/>
                </a:ext>
              </a:extLst>
            </p:cNvPr>
            <p:cNvSpPr/>
            <p:nvPr/>
          </p:nvSpPr>
          <p:spPr>
            <a:xfrm>
              <a:off x="4436832" y="8412864"/>
              <a:ext cx="5715" cy="5715"/>
            </a:xfrm>
            <a:custGeom>
              <a:avLst/>
              <a:gdLst/>
              <a:ahLst/>
              <a:cxnLst/>
              <a:rect l="l" t="t" r="r" b="b"/>
              <a:pathLst>
                <a:path w="5714" h="5715">
                  <a:moveTo>
                    <a:pt x="228" y="3962"/>
                  </a:moveTo>
                  <a:lnTo>
                    <a:pt x="279" y="4102"/>
                  </a:lnTo>
                  <a:lnTo>
                    <a:pt x="368" y="4279"/>
                  </a:lnTo>
                  <a:lnTo>
                    <a:pt x="114" y="4064"/>
                  </a:lnTo>
                  <a:lnTo>
                    <a:pt x="0" y="3035"/>
                  </a:lnTo>
                  <a:lnTo>
                    <a:pt x="76" y="2590"/>
                  </a:lnTo>
                  <a:lnTo>
                    <a:pt x="266" y="2616"/>
                  </a:lnTo>
                  <a:lnTo>
                    <a:pt x="546" y="2514"/>
                  </a:lnTo>
                  <a:lnTo>
                    <a:pt x="723" y="2540"/>
                  </a:lnTo>
                  <a:lnTo>
                    <a:pt x="787" y="2044"/>
                  </a:lnTo>
                  <a:lnTo>
                    <a:pt x="711" y="1524"/>
                  </a:lnTo>
                  <a:lnTo>
                    <a:pt x="774" y="1028"/>
                  </a:lnTo>
                  <a:lnTo>
                    <a:pt x="1015" y="1041"/>
                  </a:lnTo>
                  <a:lnTo>
                    <a:pt x="1181" y="965"/>
                  </a:lnTo>
                  <a:lnTo>
                    <a:pt x="1396" y="1143"/>
                  </a:lnTo>
                  <a:lnTo>
                    <a:pt x="1701" y="901"/>
                  </a:lnTo>
                  <a:lnTo>
                    <a:pt x="1879" y="520"/>
                  </a:lnTo>
                  <a:lnTo>
                    <a:pt x="1993" y="152"/>
                  </a:lnTo>
                  <a:lnTo>
                    <a:pt x="2260" y="139"/>
                  </a:lnTo>
                  <a:lnTo>
                    <a:pt x="2400" y="469"/>
                  </a:lnTo>
                  <a:lnTo>
                    <a:pt x="2654" y="444"/>
                  </a:lnTo>
                  <a:lnTo>
                    <a:pt x="2908" y="419"/>
                  </a:lnTo>
                  <a:lnTo>
                    <a:pt x="3098" y="127"/>
                  </a:lnTo>
                  <a:lnTo>
                    <a:pt x="3340" y="0"/>
                  </a:lnTo>
                  <a:lnTo>
                    <a:pt x="3378" y="127"/>
                  </a:lnTo>
                  <a:lnTo>
                    <a:pt x="3543" y="241"/>
                  </a:lnTo>
                  <a:lnTo>
                    <a:pt x="3543" y="444"/>
                  </a:lnTo>
                  <a:lnTo>
                    <a:pt x="4178" y="698"/>
                  </a:lnTo>
                  <a:lnTo>
                    <a:pt x="4914" y="1206"/>
                  </a:lnTo>
                  <a:lnTo>
                    <a:pt x="5384" y="1739"/>
                  </a:lnTo>
                  <a:lnTo>
                    <a:pt x="4952" y="2222"/>
                  </a:lnTo>
                  <a:lnTo>
                    <a:pt x="5651" y="2641"/>
                  </a:lnTo>
                  <a:lnTo>
                    <a:pt x="5575" y="3263"/>
                  </a:lnTo>
                  <a:lnTo>
                    <a:pt x="5499" y="3848"/>
                  </a:lnTo>
                  <a:lnTo>
                    <a:pt x="5168" y="4140"/>
                  </a:lnTo>
                  <a:lnTo>
                    <a:pt x="4749" y="4521"/>
                  </a:lnTo>
                  <a:lnTo>
                    <a:pt x="3822" y="5410"/>
                  </a:lnTo>
                  <a:lnTo>
                    <a:pt x="2501" y="4483"/>
                  </a:lnTo>
                  <a:lnTo>
                    <a:pt x="1612" y="5181"/>
                  </a:lnTo>
                  <a:lnTo>
                    <a:pt x="228" y="3962"/>
                  </a:lnTo>
                  <a:close/>
                </a:path>
              </a:pathLst>
            </a:custGeom>
            <a:ln w="3175">
              <a:solidFill>
                <a:srgbClr val="7B634B"/>
              </a:solidFill>
            </a:ln>
          </p:spPr>
          <p:txBody>
            <a:bodyPr wrap="square" lIns="0" tIns="0" rIns="0" bIns="0" rtlCol="0"/>
            <a:lstStyle/>
            <a:p>
              <a:endParaRPr/>
            </a:p>
          </p:txBody>
        </p:sp>
        <p:sp>
          <p:nvSpPr>
            <p:cNvPr id="7476" name="object 904">
              <a:extLst>
                <a:ext uri="{FF2B5EF4-FFF2-40B4-BE49-F238E27FC236}">
                  <a16:creationId xmlns:a16="http://schemas.microsoft.com/office/drawing/2014/main" id="{C1FCFF78-6B55-422B-9BCE-AE26537F42D5}"/>
                </a:ext>
              </a:extLst>
            </p:cNvPr>
            <p:cNvSpPr/>
            <p:nvPr/>
          </p:nvSpPr>
          <p:spPr>
            <a:xfrm>
              <a:off x="4438637" y="8414753"/>
              <a:ext cx="3092" cy="2717"/>
            </a:xfrm>
            <a:prstGeom prst="rect">
              <a:avLst/>
            </a:prstGeom>
            <a:blipFill>
              <a:blip r:embed="rId143" cstate="print"/>
              <a:stretch>
                <a:fillRect/>
              </a:stretch>
            </a:blipFill>
          </p:spPr>
          <p:txBody>
            <a:bodyPr wrap="square" lIns="0" tIns="0" rIns="0" bIns="0" rtlCol="0"/>
            <a:lstStyle/>
            <a:p>
              <a:endParaRPr/>
            </a:p>
          </p:txBody>
        </p:sp>
        <p:sp>
          <p:nvSpPr>
            <p:cNvPr id="7477" name="object 905">
              <a:extLst>
                <a:ext uri="{FF2B5EF4-FFF2-40B4-BE49-F238E27FC236}">
                  <a16:creationId xmlns:a16="http://schemas.microsoft.com/office/drawing/2014/main" id="{20DA0E2F-968D-4962-9035-B8A6C3A28B04}"/>
                </a:ext>
              </a:extLst>
            </p:cNvPr>
            <p:cNvSpPr/>
            <p:nvPr/>
          </p:nvSpPr>
          <p:spPr>
            <a:xfrm>
              <a:off x="4438637" y="8414704"/>
              <a:ext cx="3175" cy="3175"/>
            </a:xfrm>
            <a:custGeom>
              <a:avLst/>
              <a:gdLst/>
              <a:ahLst/>
              <a:cxnLst/>
              <a:rect l="l" t="t" r="r" b="b"/>
              <a:pathLst>
                <a:path w="3175" h="3175">
                  <a:moveTo>
                    <a:pt x="888" y="126"/>
                  </a:moveTo>
                  <a:lnTo>
                    <a:pt x="774" y="253"/>
                  </a:lnTo>
                  <a:lnTo>
                    <a:pt x="469" y="241"/>
                  </a:lnTo>
                  <a:lnTo>
                    <a:pt x="317" y="406"/>
                  </a:lnTo>
                  <a:lnTo>
                    <a:pt x="165" y="571"/>
                  </a:lnTo>
                  <a:lnTo>
                    <a:pt x="292" y="609"/>
                  </a:lnTo>
                  <a:lnTo>
                    <a:pt x="228" y="749"/>
                  </a:lnTo>
                  <a:lnTo>
                    <a:pt x="101" y="838"/>
                  </a:lnTo>
                  <a:lnTo>
                    <a:pt x="0" y="1168"/>
                  </a:lnTo>
                  <a:lnTo>
                    <a:pt x="228" y="1130"/>
                  </a:lnTo>
                  <a:lnTo>
                    <a:pt x="241" y="1409"/>
                  </a:lnTo>
                  <a:lnTo>
                    <a:pt x="266" y="1612"/>
                  </a:lnTo>
                  <a:lnTo>
                    <a:pt x="25" y="1714"/>
                  </a:lnTo>
                  <a:lnTo>
                    <a:pt x="114" y="1968"/>
                  </a:lnTo>
                  <a:lnTo>
                    <a:pt x="431" y="1930"/>
                  </a:lnTo>
                  <a:lnTo>
                    <a:pt x="419" y="2222"/>
                  </a:lnTo>
                  <a:lnTo>
                    <a:pt x="622" y="2324"/>
                  </a:lnTo>
                  <a:lnTo>
                    <a:pt x="850" y="2412"/>
                  </a:lnTo>
                  <a:lnTo>
                    <a:pt x="977" y="2260"/>
                  </a:lnTo>
                  <a:lnTo>
                    <a:pt x="1092" y="2120"/>
                  </a:lnTo>
                  <a:lnTo>
                    <a:pt x="1181" y="2489"/>
                  </a:lnTo>
                  <a:lnTo>
                    <a:pt x="1460" y="2768"/>
                  </a:lnTo>
                  <a:lnTo>
                    <a:pt x="1612" y="2273"/>
                  </a:lnTo>
                  <a:lnTo>
                    <a:pt x="1752" y="2235"/>
                  </a:lnTo>
                  <a:lnTo>
                    <a:pt x="1993" y="2349"/>
                  </a:lnTo>
                  <a:lnTo>
                    <a:pt x="2324" y="2222"/>
                  </a:lnTo>
                  <a:lnTo>
                    <a:pt x="2235" y="1981"/>
                  </a:lnTo>
                  <a:lnTo>
                    <a:pt x="2311" y="1828"/>
                  </a:lnTo>
                  <a:lnTo>
                    <a:pt x="2400" y="1663"/>
                  </a:lnTo>
                  <a:lnTo>
                    <a:pt x="3086" y="1193"/>
                  </a:lnTo>
                  <a:lnTo>
                    <a:pt x="2476" y="1181"/>
                  </a:lnTo>
                  <a:lnTo>
                    <a:pt x="2451" y="1054"/>
                  </a:lnTo>
                  <a:lnTo>
                    <a:pt x="2590" y="965"/>
                  </a:lnTo>
                  <a:lnTo>
                    <a:pt x="2641" y="825"/>
                  </a:lnTo>
                  <a:lnTo>
                    <a:pt x="2806" y="723"/>
                  </a:lnTo>
                  <a:lnTo>
                    <a:pt x="2743" y="558"/>
                  </a:lnTo>
                  <a:lnTo>
                    <a:pt x="2451" y="584"/>
                  </a:lnTo>
                  <a:lnTo>
                    <a:pt x="2273" y="469"/>
                  </a:lnTo>
                  <a:lnTo>
                    <a:pt x="2260" y="253"/>
                  </a:lnTo>
                  <a:lnTo>
                    <a:pt x="2082" y="50"/>
                  </a:lnTo>
                  <a:lnTo>
                    <a:pt x="1904" y="152"/>
                  </a:lnTo>
                  <a:lnTo>
                    <a:pt x="1689" y="253"/>
                  </a:lnTo>
                  <a:lnTo>
                    <a:pt x="1663" y="0"/>
                  </a:lnTo>
                  <a:lnTo>
                    <a:pt x="1333" y="0"/>
                  </a:lnTo>
                  <a:lnTo>
                    <a:pt x="1168" y="126"/>
                  </a:lnTo>
                  <a:lnTo>
                    <a:pt x="888" y="126"/>
                  </a:lnTo>
                  <a:close/>
                </a:path>
              </a:pathLst>
            </a:custGeom>
            <a:ln w="3175">
              <a:solidFill>
                <a:srgbClr val="7B634B"/>
              </a:solidFill>
            </a:ln>
          </p:spPr>
          <p:txBody>
            <a:bodyPr wrap="square" lIns="0" tIns="0" rIns="0" bIns="0" rtlCol="0"/>
            <a:lstStyle/>
            <a:p>
              <a:endParaRPr/>
            </a:p>
          </p:txBody>
        </p:sp>
        <p:sp>
          <p:nvSpPr>
            <p:cNvPr id="7478" name="object 906">
              <a:extLst>
                <a:ext uri="{FF2B5EF4-FFF2-40B4-BE49-F238E27FC236}">
                  <a16:creationId xmlns:a16="http://schemas.microsoft.com/office/drawing/2014/main" id="{5D242E67-362A-42BC-8492-DE306B13DAF3}"/>
                </a:ext>
              </a:extLst>
            </p:cNvPr>
            <p:cNvSpPr/>
            <p:nvPr/>
          </p:nvSpPr>
          <p:spPr>
            <a:xfrm>
              <a:off x="4435207" y="8400770"/>
              <a:ext cx="15062" cy="14109"/>
            </a:xfrm>
            <a:prstGeom prst="rect">
              <a:avLst/>
            </a:prstGeom>
            <a:blipFill>
              <a:blip r:embed="rId16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479" name="object 907">
              <a:extLst>
                <a:ext uri="{FF2B5EF4-FFF2-40B4-BE49-F238E27FC236}">
                  <a16:creationId xmlns:a16="http://schemas.microsoft.com/office/drawing/2014/main" id="{92BDA61C-3EDB-43A2-ADB0-A6E1A19A0A70}"/>
                </a:ext>
              </a:extLst>
            </p:cNvPr>
            <p:cNvSpPr/>
            <p:nvPr/>
          </p:nvSpPr>
          <p:spPr>
            <a:xfrm>
              <a:off x="4435209" y="8400534"/>
              <a:ext cx="15240" cy="14604"/>
            </a:xfrm>
            <a:custGeom>
              <a:avLst/>
              <a:gdLst/>
              <a:ahLst/>
              <a:cxnLst/>
              <a:rect l="l" t="t" r="r" b="b"/>
              <a:pathLst>
                <a:path w="15239" h="14604">
                  <a:moveTo>
                    <a:pt x="1460" y="8864"/>
                  </a:moveTo>
                  <a:lnTo>
                    <a:pt x="1625" y="8026"/>
                  </a:lnTo>
                  <a:lnTo>
                    <a:pt x="838" y="6769"/>
                  </a:lnTo>
                  <a:lnTo>
                    <a:pt x="635" y="5918"/>
                  </a:lnTo>
                  <a:lnTo>
                    <a:pt x="381" y="4927"/>
                  </a:lnTo>
                  <a:lnTo>
                    <a:pt x="0" y="3810"/>
                  </a:lnTo>
                  <a:lnTo>
                    <a:pt x="114" y="2781"/>
                  </a:lnTo>
                  <a:lnTo>
                    <a:pt x="723" y="2590"/>
                  </a:lnTo>
                  <a:lnTo>
                    <a:pt x="1587" y="2946"/>
                  </a:lnTo>
                  <a:lnTo>
                    <a:pt x="2260" y="2946"/>
                  </a:lnTo>
                  <a:lnTo>
                    <a:pt x="3098" y="2946"/>
                  </a:lnTo>
                  <a:lnTo>
                    <a:pt x="3822" y="3048"/>
                  </a:lnTo>
                  <a:lnTo>
                    <a:pt x="4622" y="3149"/>
                  </a:lnTo>
                  <a:lnTo>
                    <a:pt x="6261" y="3340"/>
                  </a:lnTo>
                  <a:lnTo>
                    <a:pt x="8089" y="1371"/>
                  </a:lnTo>
                  <a:lnTo>
                    <a:pt x="9347" y="571"/>
                  </a:lnTo>
                  <a:lnTo>
                    <a:pt x="10160" y="50"/>
                  </a:lnTo>
                  <a:lnTo>
                    <a:pt x="10845" y="0"/>
                  </a:lnTo>
                  <a:lnTo>
                    <a:pt x="10756" y="1219"/>
                  </a:lnTo>
                  <a:lnTo>
                    <a:pt x="10718" y="1689"/>
                  </a:lnTo>
                  <a:lnTo>
                    <a:pt x="10642" y="2273"/>
                  </a:lnTo>
                  <a:lnTo>
                    <a:pt x="10553" y="2743"/>
                  </a:lnTo>
                  <a:lnTo>
                    <a:pt x="10490" y="3098"/>
                  </a:lnTo>
                  <a:lnTo>
                    <a:pt x="10096" y="3581"/>
                  </a:lnTo>
                  <a:lnTo>
                    <a:pt x="10134" y="3924"/>
                  </a:lnTo>
                  <a:lnTo>
                    <a:pt x="10223" y="4775"/>
                  </a:lnTo>
                  <a:lnTo>
                    <a:pt x="11925" y="5194"/>
                  </a:lnTo>
                  <a:lnTo>
                    <a:pt x="12674" y="5562"/>
                  </a:lnTo>
                  <a:lnTo>
                    <a:pt x="13411" y="5930"/>
                  </a:lnTo>
                  <a:lnTo>
                    <a:pt x="14249" y="6616"/>
                  </a:lnTo>
                  <a:lnTo>
                    <a:pt x="15062" y="6731"/>
                  </a:lnTo>
                  <a:lnTo>
                    <a:pt x="11696" y="9334"/>
                  </a:lnTo>
                  <a:lnTo>
                    <a:pt x="11277" y="9994"/>
                  </a:lnTo>
                  <a:lnTo>
                    <a:pt x="10922" y="10553"/>
                  </a:lnTo>
                  <a:lnTo>
                    <a:pt x="11201" y="11531"/>
                  </a:lnTo>
                  <a:lnTo>
                    <a:pt x="10998" y="12192"/>
                  </a:lnTo>
                  <a:lnTo>
                    <a:pt x="10871" y="12585"/>
                  </a:lnTo>
                  <a:lnTo>
                    <a:pt x="10502" y="13741"/>
                  </a:lnTo>
                  <a:lnTo>
                    <a:pt x="10160" y="13970"/>
                  </a:lnTo>
                  <a:lnTo>
                    <a:pt x="9575" y="14351"/>
                  </a:lnTo>
                  <a:lnTo>
                    <a:pt x="7785" y="13550"/>
                  </a:lnTo>
                  <a:lnTo>
                    <a:pt x="7175" y="13360"/>
                  </a:lnTo>
                  <a:lnTo>
                    <a:pt x="5753" y="12496"/>
                  </a:lnTo>
                  <a:lnTo>
                    <a:pt x="5613" y="12458"/>
                  </a:lnTo>
                  <a:lnTo>
                    <a:pt x="4965" y="12268"/>
                  </a:lnTo>
                  <a:lnTo>
                    <a:pt x="3937" y="12611"/>
                  </a:lnTo>
                  <a:lnTo>
                    <a:pt x="3200" y="12611"/>
                  </a:lnTo>
                  <a:lnTo>
                    <a:pt x="2501" y="12611"/>
                  </a:lnTo>
                  <a:lnTo>
                    <a:pt x="1778" y="12661"/>
                  </a:lnTo>
                  <a:lnTo>
                    <a:pt x="1092" y="12598"/>
                  </a:lnTo>
                  <a:lnTo>
                    <a:pt x="952" y="12103"/>
                  </a:lnTo>
                  <a:lnTo>
                    <a:pt x="1308" y="11036"/>
                  </a:lnTo>
                  <a:lnTo>
                    <a:pt x="1663" y="10642"/>
                  </a:lnTo>
                  <a:lnTo>
                    <a:pt x="1460" y="8864"/>
                  </a:lnTo>
                  <a:close/>
                </a:path>
              </a:pathLst>
            </a:custGeom>
            <a:ln w="3175">
              <a:solidFill>
                <a:srgbClr val="7B634B"/>
              </a:solidFill>
            </a:ln>
          </p:spPr>
          <p:txBody>
            <a:bodyPr wrap="square" lIns="0" tIns="0" rIns="0" bIns="0" rtlCol="0"/>
            <a:lstStyle/>
            <a:p>
              <a:endParaRPr/>
            </a:p>
          </p:txBody>
        </p:sp>
        <p:sp>
          <p:nvSpPr>
            <p:cNvPr id="7480" name="object 908">
              <a:extLst>
                <a:ext uri="{FF2B5EF4-FFF2-40B4-BE49-F238E27FC236}">
                  <a16:creationId xmlns:a16="http://schemas.microsoft.com/office/drawing/2014/main" id="{7588F40D-C1F1-483B-BCE7-C2B5FDA4F89B}"/>
                </a:ext>
              </a:extLst>
            </p:cNvPr>
            <p:cNvSpPr/>
            <p:nvPr/>
          </p:nvSpPr>
          <p:spPr>
            <a:xfrm>
              <a:off x="4436900" y="8404119"/>
              <a:ext cx="10795" cy="8890"/>
            </a:xfrm>
            <a:custGeom>
              <a:avLst/>
              <a:gdLst/>
              <a:ahLst/>
              <a:cxnLst/>
              <a:rect l="l" t="t" r="r" b="b"/>
              <a:pathLst>
                <a:path w="10795" h="8890">
                  <a:moveTo>
                    <a:pt x="1752" y="1727"/>
                  </a:moveTo>
                  <a:lnTo>
                    <a:pt x="1511" y="2057"/>
                  </a:lnTo>
                  <a:lnTo>
                    <a:pt x="1066" y="2133"/>
                  </a:lnTo>
                  <a:lnTo>
                    <a:pt x="800" y="2514"/>
                  </a:lnTo>
                  <a:lnTo>
                    <a:pt x="507" y="2920"/>
                  </a:lnTo>
                  <a:lnTo>
                    <a:pt x="647" y="3225"/>
                  </a:lnTo>
                  <a:lnTo>
                    <a:pt x="609" y="3657"/>
                  </a:lnTo>
                  <a:lnTo>
                    <a:pt x="571" y="4114"/>
                  </a:lnTo>
                  <a:lnTo>
                    <a:pt x="406" y="4546"/>
                  </a:lnTo>
                  <a:lnTo>
                    <a:pt x="215" y="4876"/>
                  </a:lnTo>
                  <a:lnTo>
                    <a:pt x="0" y="5054"/>
                  </a:lnTo>
                  <a:lnTo>
                    <a:pt x="0" y="5435"/>
                  </a:lnTo>
                  <a:lnTo>
                    <a:pt x="203" y="5410"/>
                  </a:lnTo>
                  <a:lnTo>
                    <a:pt x="520" y="5537"/>
                  </a:lnTo>
                  <a:lnTo>
                    <a:pt x="736" y="5499"/>
                  </a:lnTo>
                  <a:lnTo>
                    <a:pt x="711" y="5651"/>
                  </a:lnTo>
                  <a:lnTo>
                    <a:pt x="812" y="5880"/>
                  </a:lnTo>
                  <a:lnTo>
                    <a:pt x="774" y="6032"/>
                  </a:lnTo>
                  <a:lnTo>
                    <a:pt x="2057" y="5968"/>
                  </a:lnTo>
                  <a:lnTo>
                    <a:pt x="1346" y="6667"/>
                  </a:lnTo>
                  <a:lnTo>
                    <a:pt x="1384" y="7213"/>
                  </a:lnTo>
                  <a:lnTo>
                    <a:pt x="1689" y="7315"/>
                  </a:lnTo>
                  <a:lnTo>
                    <a:pt x="2171" y="7023"/>
                  </a:lnTo>
                  <a:lnTo>
                    <a:pt x="2349" y="7086"/>
                  </a:lnTo>
                  <a:lnTo>
                    <a:pt x="2933" y="7277"/>
                  </a:lnTo>
                  <a:lnTo>
                    <a:pt x="2451" y="7480"/>
                  </a:lnTo>
                  <a:lnTo>
                    <a:pt x="2755" y="7797"/>
                  </a:lnTo>
                  <a:lnTo>
                    <a:pt x="3479" y="8534"/>
                  </a:lnTo>
                  <a:lnTo>
                    <a:pt x="3759" y="7645"/>
                  </a:lnTo>
                  <a:lnTo>
                    <a:pt x="4254" y="7391"/>
                  </a:lnTo>
                  <a:lnTo>
                    <a:pt x="5435" y="6769"/>
                  </a:lnTo>
                  <a:lnTo>
                    <a:pt x="6692" y="8724"/>
                  </a:lnTo>
                  <a:lnTo>
                    <a:pt x="7823" y="8801"/>
                  </a:lnTo>
                  <a:lnTo>
                    <a:pt x="8000" y="8077"/>
                  </a:lnTo>
                  <a:lnTo>
                    <a:pt x="7950" y="7848"/>
                  </a:lnTo>
                  <a:lnTo>
                    <a:pt x="8229" y="7251"/>
                  </a:lnTo>
                  <a:lnTo>
                    <a:pt x="8508" y="6642"/>
                  </a:lnTo>
                  <a:lnTo>
                    <a:pt x="9118" y="6464"/>
                  </a:lnTo>
                  <a:lnTo>
                    <a:pt x="9410" y="5880"/>
                  </a:lnTo>
                  <a:lnTo>
                    <a:pt x="9563" y="5549"/>
                  </a:lnTo>
                  <a:lnTo>
                    <a:pt x="9474" y="5245"/>
                  </a:lnTo>
                  <a:lnTo>
                    <a:pt x="9639" y="4927"/>
                  </a:lnTo>
                  <a:lnTo>
                    <a:pt x="9778" y="4660"/>
                  </a:lnTo>
                  <a:lnTo>
                    <a:pt x="10248" y="4483"/>
                  </a:lnTo>
                  <a:lnTo>
                    <a:pt x="10261" y="4089"/>
                  </a:lnTo>
                  <a:lnTo>
                    <a:pt x="10261" y="3149"/>
                  </a:lnTo>
                  <a:lnTo>
                    <a:pt x="9232" y="3708"/>
                  </a:lnTo>
                  <a:lnTo>
                    <a:pt x="8674" y="3263"/>
                  </a:lnTo>
                  <a:lnTo>
                    <a:pt x="8801" y="2806"/>
                  </a:lnTo>
                  <a:lnTo>
                    <a:pt x="9143" y="2463"/>
                  </a:lnTo>
                  <a:lnTo>
                    <a:pt x="9220" y="1955"/>
                  </a:lnTo>
                  <a:lnTo>
                    <a:pt x="8559" y="1650"/>
                  </a:lnTo>
                  <a:lnTo>
                    <a:pt x="7886" y="2146"/>
                  </a:lnTo>
                  <a:lnTo>
                    <a:pt x="7416" y="1574"/>
                  </a:lnTo>
                  <a:lnTo>
                    <a:pt x="7035" y="1104"/>
                  </a:lnTo>
                  <a:lnTo>
                    <a:pt x="7226" y="0"/>
                  </a:lnTo>
                  <a:lnTo>
                    <a:pt x="6083" y="380"/>
                  </a:lnTo>
                  <a:lnTo>
                    <a:pt x="5778" y="469"/>
                  </a:lnTo>
                  <a:lnTo>
                    <a:pt x="5727" y="888"/>
                  </a:lnTo>
                  <a:lnTo>
                    <a:pt x="5346" y="990"/>
                  </a:lnTo>
                  <a:lnTo>
                    <a:pt x="4711" y="1155"/>
                  </a:lnTo>
                  <a:lnTo>
                    <a:pt x="4991" y="825"/>
                  </a:lnTo>
                  <a:lnTo>
                    <a:pt x="4470" y="584"/>
                  </a:lnTo>
                  <a:lnTo>
                    <a:pt x="3911" y="317"/>
                  </a:lnTo>
                  <a:lnTo>
                    <a:pt x="2933" y="507"/>
                  </a:lnTo>
                  <a:lnTo>
                    <a:pt x="2539" y="939"/>
                  </a:lnTo>
                  <a:lnTo>
                    <a:pt x="1752" y="1727"/>
                  </a:lnTo>
                  <a:close/>
                </a:path>
              </a:pathLst>
            </a:custGeom>
            <a:ln w="3175">
              <a:solidFill>
                <a:srgbClr val="7B634B"/>
              </a:solidFill>
            </a:ln>
          </p:spPr>
          <p:txBody>
            <a:bodyPr wrap="square" lIns="0" tIns="0" rIns="0" bIns="0" rtlCol="0"/>
            <a:lstStyle/>
            <a:p>
              <a:endParaRPr/>
            </a:p>
          </p:txBody>
        </p:sp>
        <p:sp>
          <p:nvSpPr>
            <p:cNvPr id="7481" name="object 909">
              <a:extLst>
                <a:ext uri="{FF2B5EF4-FFF2-40B4-BE49-F238E27FC236}">
                  <a16:creationId xmlns:a16="http://schemas.microsoft.com/office/drawing/2014/main" id="{0BB52F57-1079-4B94-A20E-FB8F88A49CAF}"/>
                </a:ext>
              </a:extLst>
            </p:cNvPr>
            <p:cNvSpPr/>
            <p:nvPr/>
          </p:nvSpPr>
          <p:spPr>
            <a:xfrm>
              <a:off x="4449495" y="8432282"/>
              <a:ext cx="22593" cy="34743"/>
            </a:xfrm>
            <a:prstGeom prst="rect">
              <a:avLst/>
            </a:prstGeom>
            <a:blipFill>
              <a:blip r:embed="rId24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482" name="object 910">
              <a:extLst>
                <a:ext uri="{FF2B5EF4-FFF2-40B4-BE49-F238E27FC236}">
                  <a16:creationId xmlns:a16="http://schemas.microsoft.com/office/drawing/2014/main" id="{01F87C20-B34A-4FAE-90B3-6FFC99A1649B}"/>
                </a:ext>
              </a:extLst>
            </p:cNvPr>
            <p:cNvSpPr/>
            <p:nvPr/>
          </p:nvSpPr>
          <p:spPr>
            <a:xfrm>
              <a:off x="4449483" y="8432286"/>
              <a:ext cx="22860" cy="34925"/>
            </a:xfrm>
            <a:custGeom>
              <a:avLst/>
              <a:gdLst/>
              <a:ahLst/>
              <a:cxnLst/>
              <a:rect l="l" t="t" r="r" b="b"/>
              <a:pathLst>
                <a:path w="22860" h="34925">
                  <a:moveTo>
                    <a:pt x="12" y="165"/>
                  </a:moveTo>
                  <a:lnTo>
                    <a:pt x="215" y="787"/>
                  </a:lnTo>
                  <a:lnTo>
                    <a:pt x="634" y="1117"/>
                  </a:lnTo>
                  <a:lnTo>
                    <a:pt x="1015" y="1625"/>
                  </a:lnTo>
                  <a:lnTo>
                    <a:pt x="1485" y="2247"/>
                  </a:lnTo>
                  <a:lnTo>
                    <a:pt x="2019" y="3060"/>
                  </a:lnTo>
                  <a:lnTo>
                    <a:pt x="2235" y="3848"/>
                  </a:lnTo>
                  <a:lnTo>
                    <a:pt x="2641" y="5384"/>
                  </a:lnTo>
                  <a:lnTo>
                    <a:pt x="3200" y="6730"/>
                  </a:lnTo>
                  <a:lnTo>
                    <a:pt x="3898" y="8191"/>
                  </a:lnTo>
                  <a:lnTo>
                    <a:pt x="4622" y="9715"/>
                  </a:lnTo>
                  <a:lnTo>
                    <a:pt x="5333" y="11264"/>
                  </a:lnTo>
                  <a:lnTo>
                    <a:pt x="6197" y="12725"/>
                  </a:lnTo>
                  <a:lnTo>
                    <a:pt x="6642" y="13474"/>
                  </a:lnTo>
                  <a:lnTo>
                    <a:pt x="7315" y="14173"/>
                  </a:lnTo>
                  <a:lnTo>
                    <a:pt x="7759" y="14884"/>
                  </a:lnTo>
                  <a:lnTo>
                    <a:pt x="8153" y="15506"/>
                  </a:lnTo>
                  <a:lnTo>
                    <a:pt x="8305" y="16294"/>
                  </a:lnTo>
                  <a:lnTo>
                    <a:pt x="8661" y="16941"/>
                  </a:lnTo>
                  <a:lnTo>
                    <a:pt x="9601" y="18592"/>
                  </a:lnTo>
                  <a:lnTo>
                    <a:pt x="11569" y="19723"/>
                  </a:lnTo>
                  <a:lnTo>
                    <a:pt x="12915" y="21043"/>
                  </a:lnTo>
                  <a:lnTo>
                    <a:pt x="14147" y="22288"/>
                  </a:lnTo>
                  <a:lnTo>
                    <a:pt x="14998" y="23888"/>
                  </a:lnTo>
                  <a:lnTo>
                    <a:pt x="15697" y="25488"/>
                  </a:lnTo>
                  <a:lnTo>
                    <a:pt x="16471" y="27241"/>
                  </a:lnTo>
                  <a:lnTo>
                    <a:pt x="17386" y="28943"/>
                  </a:lnTo>
                  <a:lnTo>
                    <a:pt x="18211" y="30632"/>
                  </a:lnTo>
                  <a:lnTo>
                    <a:pt x="18580" y="31356"/>
                  </a:lnTo>
                  <a:lnTo>
                    <a:pt x="18872" y="32067"/>
                  </a:lnTo>
                  <a:lnTo>
                    <a:pt x="19215" y="32804"/>
                  </a:lnTo>
                  <a:lnTo>
                    <a:pt x="19380" y="33146"/>
                  </a:lnTo>
                  <a:lnTo>
                    <a:pt x="19888" y="34620"/>
                  </a:lnTo>
                  <a:lnTo>
                    <a:pt x="20269" y="34670"/>
                  </a:lnTo>
                  <a:lnTo>
                    <a:pt x="20904" y="34734"/>
                  </a:lnTo>
                  <a:lnTo>
                    <a:pt x="21589" y="30721"/>
                  </a:lnTo>
                  <a:lnTo>
                    <a:pt x="21640" y="30251"/>
                  </a:lnTo>
                  <a:lnTo>
                    <a:pt x="21882" y="27927"/>
                  </a:lnTo>
                  <a:lnTo>
                    <a:pt x="22263" y="25590"/>
                  </a:lnTo>
                  <a:lnTo>
                    <a:pt x="22440" y="23253"/>
                  </a:lnTo>
                  <a:lnTo>
                    <a:pt x="22605" y="20993"/>
                  </a:lnTo>
                  <a:lnTo>
                    <a:pt x="22110" y="18795"/>
                  </a:lnTo>
                  <a:lnTo>
                    <a:pt x="22110" y="16522"/>
                  </a:lnTo>
                  <a:lnTo>
                    <a:pt x="22110" y="14427"/>
                  </a:lnTo>
                  <a:lnTo>
                    <a:pt x="21729" y="12547"/>
                  </a:lnTo>
                  <a:lnTo>
                    <a:pt x="21056" y="10579"/>
                  </a:lnTo>
                  <a:lnTo>
                    <a:pt x="20497" y="8915"/>
                  </a:lnTo>
                  <a:lnTo>
                    <a:pt x="19735" y="7175"/>
                  </a:lnTo>
                  <a:lnTo>
                    <a:pt x="18414" y="6019"/>
                  </a:lnTo>
                  <a:lnTo>
                    <a:pt x="18084" y="5702"/>
                  </a:lnTo>
                  <a:lnTo>
                    <a:pt x="17614" y="5448"/>
                  </a:lnTo>
                  <a:lnTo>
                    <a:pt x="17246" y="5181"/>
                  </a:lnTo>
                  <a:lnTo>
                    <a:pt x="16890" y="4940"/>
                  </a:lnTo>
                  <a:lnTo>
                    <a:pt x="13715" y="3047"/>
                  </a:lnTo>
                  <a:lnTo>
                    <a:pt x="10363" y="1993"/>
                  </a:lnTo>
                  <a:lnTo>
                    <a:pt x="6756" y="1549"/>
                  </a:lnTo>
                  <a:lnTo>
                    <a:pt x="3454" y="533"/>
                  </a:lnTo>
                  <a:lnTo>
                    <a:pt x="2870" y="355"/>
                  </a:lnTo>
                  <a:lnTo>
                    <a:pt x="1993" y="380"/>
                  </a:lnTo>
                  <a:lnTo>
                    <a:pt x="1523" y="0"/>
                  </a:lnTo>
                  <a:lnTo>
                    <a:pt x="0" y="165"/>
                  </a:lnTo>
                  <a:close/>
                </a:path>
              </a:pathLst>
            </a:custGeom>
            <a:ln w="3175">
              <a:solidFill>
                <a:srgbClr val="4C803E"/>
              </a:solidFill>
            </a:ln>
          </p:spPr>
          <p:txBody>
            <a:bodyPr wrap="square" lIns="0" tIns="0" rIns="0" bIns="0" rtlCol="0"/>
            <a:lstStyle/>
            <a:p>
              <a:endParaRPr/>
            </a:p>
          </p:txBody>
        </p:sp>
        <p:sp>
          <p:nvSpPr>
            <p:cNvPr id="7483" name="object 911">
              <a:extLst>
                <a:ext uri="{FF2B5EF4-FFF2-40B4-BE49-F238E27FC236}">
                  <a16:creationId xmlns:a16="http://schemas.microsoft.com/office/drawing/2014/main" id="{7524E23C-7A07-4803-B0ED-E3E1AD88E9FF}"/>
                </a:ext>
              </a:extLst>
            </p:cNvPr>
            <p:cNvSpPr/>
            <p:nvPr/>
          </p:nvSpPr>
          <p:spPr>
            <a:xfrm>
              <a:off x="4440288" y="8430120"/>
              <a:ext cx="26796" cy="23571"/>
            </a:xfrm>
            <a:prstGeom prst="rect">
              <a:avLst/>
            </a:prstGeom>
            <a:blipFill>
              <a:blip r:embed="rId25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484" name="object 912">
              <a:extLst>
                <a:ext uri="{FF2B5EF4-FFF2-40B4-BE49-F238E27FC236}">
                  <a16:creationId xmlns:a16="http://schemas.microsoft.com/office/drawing/2014/main" id="{2FE98AA2-EC7A-4D43-9735-09468AB50B00}"/>
                </a:ext>
              </a:extLst>
            </p:cNvPr>
            <p:cNvSpPr/>
            <p:nvPr/>
          </p:nvSpPr>
          <p:spPr>
            <a:xfrm>
              <a:off x="4440289" y="8427438"/>
              <a:ext cx="27305" cy="26670"/>
            </a:xfrm>
            <a:custGeom>
              <a:avLst/>
              <a:gdLst/>
              <a:ahLst/>
              <a:cxnLst/>
              <a:rect l="l" t="t" r="r" b="b"/>
              <a:pathLst>
                <a:path w="27304" h="26670">
                  <a:moveTo>
                    <a:pt x="26797" y="26263"/>
                  </a:moveTo>
                  <a:lnTo>
                    <a:pt x="21120" y="15671"/>
                  </a:lnTo>
                  <a:lnTo>
                    <a:pt x="14173" y="9245"/>
                  </a:lnTo>
                  <a:lnTo>
                    <a:pt x="4178" y="0"/>
                  </a:lnTo>
                  <a:lnTo>
                    <a:pt x="1333" y="5511"/>
                  </a:lnTo>
                  <a:lnTo>
                    <a:pt x="660" y="5016"/>
                  </a:lnTo>
                  <a:lnTo>
                    <a:pt x="0" y="4508"/>
                  </a:lnTo>
                  <a:lnTo>
                    <a:pt x="1968" y="3467"/>
                  </a:lnTo>
                  <a:lnTo>
                    <a:pt x="2514" y="3340"/>
                  </a:lnTo>
                  <a:lnTo>
                    <a:pt x="3048" y="3213"/>
                  </a:lnTo>
                  <a:lnTo>
                    <a:pt x="5803" y="977"/>
                  </a:lnTo>
                  <a:lnTo>
                    <a:pt x="13271" y="7467"/>
                  </a:lnTo>
                  <a:lnTo>
                    <a:pt x="21907" y="14973"/>
                  </a:lnTo>
                  <a:lnTo>
                    <a:pt x="26797" y="26263"/>
                  </a:lnTo>
                  <a:close/>
                </a:path>
              </a:pathLst>
            </a:custGeom>
            <a:ln w="3175">
              <a:solidFill>
                <a:srgbClr val="4C803E"/>
              </a:solidFill>
            </a:ln>
          </p:spPr>
          <p:txBody>
            <a:bodyPr wrap="square" lIns="0" tIns="0" rIns="0" bIns="0" rtlCol="0"/>
            <a:lstStyle/>
            <a:p>
              <a:endParaRPr/>
            </a:p>
          </p:txBody>
        </p:sp>
        <p:sp>
          <p:nvSpPr>
            <p:cNvPr id="7485" name="object 913">
              <a:extLst>
                <a:ext uri="{FF2B5EF4-FFF2-40B4-BE49-F238E27FC236}">
                  <a16:creationId xmlns:a16="http://schemas.microsoft.com/office/drawing/2014/main" id="{07B3232D-8185-4A15-8067-8BE5ACBE35D3}"/>
                </a:ext>
              </a:extLst>
            </p:cNvPr>
            <p:cNvSpPr/>
            <p:nvPr/>
          </p:nvSpPr>
          <p:spPr>
            <a:xfrm>
              <a:off x="4384598" y="8409231"/>
              <a:ext cx="16979" cy="51572"/>
            </a:xfrm>
            <a:prstGeom prst="rect">
              <a:avLst/>
            </a:prstGeom>
            <a:blipFill>
              <a:blip r:embed="rId25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486" name="object 914">
              <a:extLst>
                <a:ext uri="{FF2B5EF4-FFF2-40B4-BE49-F238E27FC236}">
                  <a16:creationId xmlns:a16="http://schemas.microsoft.com/office/drawing/2014/main" id="{7123802C-7149-4C8C-8E74-8390A128E7EE}"/>
                </a:ext>
              </a:extLst>
            </p:cNvPr>
            <p:cNvSpPr/>
            <p:nvPr/>
          </p:nvSpPr>
          <p:spPr>
            <a:xfrm>
              <a:off x="4384595" y="8409220"/>
              <a:ext cx="17145" cy="52069"/>
            </a:xfrm>
            <a:custGeom>
              <a:avLst/>
              <a:gdLst/>
              <a:ahLst/>
              <a:cxnLst/>
              <a:rect l="l" t="t" r="r" b="b"/>
              <a:pathLst>
                <a:path w="17145" h="52070">
                  <a:moveTo>
                    <a:pt x="13855" y="12"/>
                  </a:moveTo>
                  <a:lnTo>
                    <a:pt x="13906" y="457"/>
                  </a:lnTo>
                  <a:lnTo>
                    <a:pt x="14109" y="889"/>
                  </a:lnTo>
                  <a:lnTo>
                    <a:pt x="14160" y="1346"/>
                  </a:lnTo>
                  <a:lnTo>
                    <a:pt x="14211" y="1866"/>
                  </a:lnTo>
                  <a:lnTo>
                    <a:pt x="14071" y="2336"/>
                  </a:lnTo>
                  <a:lnTo>
                    <a:pt x="14033" y="2857"/>
                  </a:lnTo>
                  <a:lnTo>
                    <a:pt x="13944" y="3822"/>
                  </a:lnTo>
                  <a:lnTo>
                    <a:pt x="14058" y="4775"/>
                  </a:lnTo>
                  <a:lnTo>
                    <a:pt x="14236" y="5702"/>
                  </a:lnTo>
                  <a:lnTo>
                    <a:pt x="14389" y="6578"/>
                  </a:lnTo>
                  <a:lnTo>
                    <a:pt x="14643" y="7467"/>
                  </a:lnTo>
                  <a:lnTo>
                    <a:pt x="14706" y="8369"/>
                  </a:lnTo>
                  <a:lnTo>
                    <a:pt x="14795" y="9588"/>
                  </a:lnTo>
                  <a:lnTo>
                    <a:pt x="16992" y="20993"/>
                  </a:lnTo>
                  <a:lnTo>
                    <a:pt x="17068" y="23304"/>
                  </a:lnTo>
                  <a:lnTo>
                    <a:pt x="17081" y="25819"/>
                  </a:lnTo>
                  <a:lnTo>
                    <a:pt x="17081" y="28740"/>
                  </a:lnTo>
                  <a:lnTo>
                    <a:pt x="15938" y="31445"/>
                  </a:lnTo>
                  <a:lnTo>
                    <a:pt x="15582" y="34290"/>
                  </a:lnTo>
                  <a:lnTo>
                    <a:pt x="15455" y="35318"/>
                  </a:lnTo>
                  <a:lnTo>
                    <a:pt x="15608" y="36334"/>
                  </a:lnTo>
                  <a:lnTo>
                    <a:pt x="15341" y="37338"/>
                  </a:lnTo>
                  <a:lnTo>
                    <a:pt x="14909" y="39039"/>
                  </a:lnTo>
                  <a:lnTo>
                    <a:pt x="14312" y="40538"/>
                  </a:lnTo>
                  <a:lnTo>
                    <a:pt x="14160" y="42303"/>
                  </a:lnTo>
                  <a:lnTo>
                    <a:pt x="14046" y="43484"/>
                  </a:lnTo>
                  <a:lnTo>
                    <a:pt x="14008" y="44653"/>
                  </a:lnTo>
                  <a:lnTo>
                    <a:pt x="13893" y="45834"/>
                  </a:lnTo>
                  <a:lnTo>
                    <a:pt x="13817" y="46609"/>
                  </a:lnTo>
                  <a:lnTo>
                    <a:pt x="13957" y="47421"/>
                  </a:lnTo>
                  <a:lnTo>
                    <a:pt x="13817" y="48196"/>
                  </a:lnTo>
                  <a:lnTo>
                    <a:pt x="13728" y="48717"/>
                  </a:lnTo>
                  <a:lnTo>
                    <a:pt x="13627" y="50558"/>
                  </a:lnTo>
                  <a:lnTo>
                    <a:pt x="13157" y="50914"/>
                  </a:lnTo>
                  <a:lnTo>
                    <a:pt x="12255" y="51587"/>
                  </a:lnTo>
                  <a:lnTo>
                    <a:pt x="11201" y="48831"/>
                  </a:lnTo>
                  <a:lnTo>
                    <a:pt x="10934" y="48221"/>
                  </a:lnTo>
                  <a:lnTo>
                    <a:pt x="10261" y="46697"/>
                  </a:lnTo>
                  <a:lnTo>
                    <a:pt x="9385" y="45275"/>
                  </a:lnTo>
                  <a:lnTo>
                    <a:pt x="8572" y="43827"/>
                  </a:lnTo>
                  <a:lnTo>
                    <a:pt x="7797" y="42468"/>
                  </a:lnTo>
                  <a:lnTo>
                    <a:pt x="6870" y="41236"/>
                  </a:lnTo>
                  <a:lnTo>
                    <a:pt x="6057" y="39890"/>
                  </a:lnTo>
                  <a:lnTo>
                    <a:pt x="5486" y="38925"/>
                  </a:lnTo>
                  <a:lnTo>
                    <a:pt x="4762" y="38341"/>
                  </a:lnTo>
                  <a:lnTo>
                    <a:pt x="4025" y="37515"/>
                  </a:lnTo>
                  <a:lnTo>
                    <a:pt x="2730" y="36093"/>
                  </a:lnTo>
                  <a:lnTo>
                    <a:pt x="2374" y="34251"/>
                  </a:lnTo>
                  <a:lnTo>
                    <a:pt x="2032" y="32435"/>
                  </a:lnTo>
                  <a:lnTo>
                    <a:pt x="1866" y="31559"/>
                  </a:lnTo>
                  <a:lnTo>
                    <a:pt x="1562" y="30937"/>
                  </a:lnTo>
                  <a:lnTo>
                    <a:pt x="1270" y="30099"/>
                  </a:lnTo>
                  <a:lnTo>
                    <a:pt x="889" y="28981"/>
                  </a:lnTo>
                  <a:lnTo>
                    <a:pt x="901" y="27927"/>
                  </a:lnTo>
                  <a:lnTo>
                    <a:pt x="685" y="26797"/>
                  </a:lnTo>
                  <a:lnTo>
                    <a:pt x="215" y="24422"/>
                  </a:lnTo>
                  <a:lnTo>
                    <a:pt x="0" y="22339"/>
                  </a:lnTo>
                  <a:lnTo>
                    <a:pt x="419" y="19926"/>
                  </a:lnTo>
                  <a:lnTo>
                    <a:pt x="609" y="18884"/>
                  </a:lnTo>
                  <a:lnTo>
                    <a:pt x="635" y="17818"/>
                  </a:lnTo>
                  <a:lnTo>
                    <a:pt x="927" y="16789"/>
                  </a:lnTo>
                  <a:lnTo>
                    <a:pt x="1282" y="15532"/>
                  </a:lnTo>
                  <a:lnTo>
                    <a:pt x="1968" y="14312"/>
                  </a:lnTo>
                  <a:lnTo>
                    <a:pt x="7581" y="4953"/>
                  </a:lnTo>
                  <a:lnTo>
                    <a:pt x="9182" y="1511"/>
                  </a:lnTo>
                  <a:lnTo>
                    <a:pt x="12166" y="342"/>
                  </a:lnTo>
                  <a:lnTo>
                    <a:pt x="13855" y="0"/>
                  </a:lnTo>
                  <a:close/>
                </a:path>
              </a:pathLst>
            </a:custGeom>
            <a:ln w="3175">
              <a:solidFill>
                <a:srgbClr val="4C803E"/>
              </a:solidFill>
            </a:ln>
          </p:spPr>
          <p:txBody>
            <a:bodyPr wrap="square" lIns="0" tIns="0" rIns="0" bIns="0" rtlCol="0"/>
            <a:lstStyle/>
            <a:p>
              <a:endParaRPr/>
            </a:p>
          </p:txBody>
        </p:sp>
        <p:sp>
          <p:nvSpPr>
            <p:cNvPr id="7487" name="object 915">
              <a:extLst>
                <a:ext uri="{FF2B5EF4-FFF2-40B4-BE49-F238E27FC236}">
                  <a16:creationId xmlns:a16="http://schemas.microsoft.com/office/drawing/2014/main" id="{B445C0CB-34F1-4445-8395-14404A0F40DF}"/>
                </a:ext>
              </a:extLst>
            </p:cNvPr>
            <p:cNvSpPr/>
            <p:nvPr/>
          </p:nvSpPr>
          <p:spPr>
            <a:xfrm>
              <a:off x="4393925" y="8404720"/>
              <a:ext cx="8224" cy="46024"/>
            </a:xfrm>
            <a:prstGeom prst="rect">
              <a:avLst/>
            </a:prstGeom>
            <a:blipFill>
              <a:blip r:embed="rId257" cstate="print"/>
              <a:stretch>
                <a:fillRect/>
              </a:stretch>
            </a:blipFill>
          </p:spPr>
          <p:txBody>
            <a:bodyPr wrap="square" lIns="0" tIns="0" rIns="0" bIns="0" rtlCol="0"/>
            <a:lstStyle/>
            <a:p>
              <a:endParaRPr/>
            </a:p>
          </p:txBody>
        </p:sp>
        <p:sp>
          <p:nvSpPr>
            <p:cNvPr id="7488" name="object 916">
              <a:extLst>
                <a:ext uri="{FF2B5EF4-FFF2-40B4-BE49-F238E27FC236}">
                  <a16:creationId xmlns:a16="http://schemas.microsoft.com/office/drawing/2014/main" id="{A15D3D6A-46B8-438D-82EF-BEFB63DA24F4}"/>
                </a:ext>
              </a:extLst>
            </p:cNvPr>
            <p:cNvSpPr/>
            <p:nvPr/>
          </p:nvSpPr>
          <p:spPr>
            <a:xfrm>
              <a:off x="4393921" y="8404717"/>
              <a:ext cx="8890" cy="46355"/>
            </a:xfrm>
            <a:custGeom>
              <a:avLst/>
              <a:gdLst/>
              <a:ahLst/>
              <a:cxnLst/>
              <a:rect l="l" t="t" r="r" b="b"/>
              <a:pathLst>
                <a:path w="8889" h="46354">
                  <a:moveTo>
                    <a:pt x="2502" y="46024"/>
                  </a:moveTo>
                  <a:lnTo>
                    <a:pt x="1336" y="36310"/>
                  </a:lnTo>
                  <a:lnTo>
                    <a:pt x="841" y="29981"/>
                  </a:lnTo>
                  <a:lnTo>
                    <a:pt x="923" y="24257"/>
                  </a:lnTo>
                  <a:lnTo>
                    <a:pt x="1486" y="16357"/>
                  </a:lnTo>
                  <a:lnTo>
                    <a:pt x="2502" y="3136"/>
                  </a:lnTo>
                  <a:lnTo>
                    <a:pt x="8090" y="495"/>
                  </a:lnTo>
                  <a:lnTo>
                    <a:pt x="8344" y="0"/>
                  </a:lnTo>
                  <a:lnTo>
                    <a:pt x="7670" y="330"/>
                  </a:lnTo>
                  <a:lnTo>
                    <a:pt x="6985" y="660"/>
                  </a:lnTo>
                  <a:lnTo>
                    <a:pt x="3340" y="0"/>
                  </a:lnTo>
                  <a:lnTo>
                    <a:pt x="927" y="13639"/>
                  </a:lnTo>
                  <a:lnTo>
                    <a:pt x="0" y="25349"/>
                  </a:lnTo>
                  <a:lnTo>
                    <a:pt x="671" y="35742"/>
                  </a:lnTo>
                  <a:lnTo>
                    <a:pt x="1864" y="43180"/>
                  </a:lnTo>
                  <a:lnTo>
                    <a:pt x="2502" y="46024"/>
                  </a:lnTo>
                  <a:close/>
                </a:path>
              </a:pathLst>
            </a:custGeom>
            <a:ln w="3175">
              <a:solidFill>
                <a:srgbClr val="4C803E"/>
              </a:solidFill>
            </a:ln>
          </p:spPr>
          <p:txBody>
            <a:bodyPr wrap="square" lIns="0" tIns="0" rIns="0" bIns="0" rtlCol="0"/>
            <a:lstStyle/>
            <a:p>
              <a:endParaRPr/>
            </a:p>
          </p:txBody>
        </p:sp>
        <p:sp>
          <p:nvSpPr>
            <p:cNvPr id="7489" name="object 917">
              <a:extLst>
                <a:ext uri="{FF2B5EF4-FFF2-40B4-BE49-F238E27FC236}">
                  <a16:creationId xmlns:a16="http://schemas.microsoft.com/office/drawing/2014/main" id="{84CC35C8-7897-4705-ADB5-060B617861F7}"/>
                </a:ext>
              </a:extLst>
            </p:cNvPr>
            <p:cNvSpPr/>
            <p:nvPr/>
          </p:nvSpPr>
          <p:spPr>
            <a:xfrm>
              <a:off x="4474603" y="8422716"/>
              <a:ext cx="15270" cy="12699"/>
            </a:xfrm>
            <a:prstGeom prst="rect">
              <a:avLst/>
            </a:prstGeom>
            <a:blipFill>
              <a:blip r:embed="rId163" cstate="print"/>
              <a:stretch>
                <a:fillRect/>
              </a:stretch>
            </a:blipFill>
          </p:spPr>
          <p:txBody>
            <a:bodyPr wrap="square" lIns="0" tIns="0" rIns="0" bIns="0" rtlCol="0"/>
            <a:lstStyle/>
            <a:p>
              <a:endParaRPr/>
            </a:p>
          </p:txBody>
        </p:sp>
        <p:sp>
          <p:nvSpPr>
            <p:cNvPr id="7490" name="object 918">
              <a:extLst>
                <a:ext uri="{FF2B5EF4-FFF2-40B4-BE49-F238E27FC236}">
                  <a16:creationId xmlns:a16="http://schemas.microsoft.com/office/drawing/2014/main" id="{5CA50FDF-6C9D-4DB9-8DE4-9B9A9A6FB4EC}"/>
                </a:ext>
              </a:extLst>
            </p:cNvPr>
            <p:cNvSpPr/>
            <p:nvPr/>
          </p:nvSpPr>
          <p:spPr>
            <a:xfrm>
              <a:off x="4474607" y="8422642"/>
              <a:ext cx="15875" cy="13335"/>
            </a:xfrm>
            <a:custGeom>
              <a:avLst/>
              <a:gdLst/>
              <a:ahLst/>
              <a:cxnLst/>
              <a:rect l="l" t="t" r="r" b="b"/>
              <a:pathLst>
                <a:path w="15875" h="13334">
                  <a:moveTo>
                    <a:pt x="15227" y="12776"/>
                  </a:moveTo>
                  <a:lnTo>
                    <a:pt x="14960" y="12738"/>
                  </a:lnTo>
                  <a:lnTo>
                    <a:pt x="14808" y="12509"/>
                  </a:lnTo>
                  <a:lnTo>
                    <a:pt x="14579" y="12331"/>
                  </a:lnTo>
                  <a:lnTo>
                    <a:pt x="14300" y="12103"/>
                  </a:lnTo>
                  <a:lnTo>
                    <a:pt x="13944" y="11874"/>
                  </a:lnTo>
                  <a:lnTo>
                    <a:pt x="13601" y="11861"/>
                  </a:lnTo>
                  <a:lnTo>
                    <a:pt x="12928" y="11823"/>
                  </a:lnTo>
                  <a:lnTo>
                    <a:pt x="12331" y="11671"/>
                  </a:lnTo>
                  <a:lnTo>
                    <a:pt x="11684" y="11430"/>
                  </a:lnTo>
                  <a:lnTo>
                    <a:pt x="11023" y="11176"/>
                  </a:lnTo>
                  <a:lnTo>
                    <a:pt x="10337" y="10947"/>
                  </a:lnTo>
                  <a:lnTo>
                    <a:pt x="9702" y="10591"/>
                  </a:lnTo>
                  <a:lnTo>
                    <a:pt x="9372" y="10414"/>
                  </a:lnTo>
                  <a:lnTo>
                    <a:pt x="9055" y="10071"/>
                  </a:lnTo>
                  <a:lnTo>
                    <a:pt x="8750" y="9880"/>
                  </a:lnTo>
                  <a:lnTo>
                    <a:pt x="8470" y="9715"/>
                  </a:lnTo>
                  <a:lnTo>
                    <a:pt x="8128" y="9728"/>
                  </a:lnTo>
                  <a:lnTo>
                    <a:pt x="7835" y="9588"/>
                  </a:lnTo>
                  <a:lnTo>
                    <a:pt x="7112" y="9220"/>
                  </a:lnTo>
                  <a:lnTo>
                    <a:pt x="6616" y="8064"/>
                  </a:lnTo>
                  <a:lnTo>
                    <a:pt x="6019" y="7366"/>
                  </a:lnTo>
                  <a:lnTo>
                    <a:pt x="5486" y="6718"/>
                  </a:lnTo>
                  <a:lnTo>
                    <a:pt x="4775" y="6413"/>
                  </a:lnTo>
                  <a:lnTo>
                    <a:pt x="4076" y="6184"/>
                  </a:lnTo>
                  <a:lnTo>
                    <a:pt x="3302" y="5943"/>
                  </a:lnTo>
                  <a:lnTo>
                    <a:pt x="2552" y="5588"/>
                  </a:lnTo>
                  <a:lnTo>
                    <a:pt x="1816" y="5308"/>
                  </a:lnTo>
                  <a:lnTo>
                    <a:pt x="1485" y="5168"/>
                  </a:lnTo>
                  <a:lnTo>
                    <a:pt x="1168" y="5092"/>
                  </a:lnTo>
                  <a:lnTo>
                    <a:pt x="850" y="4965"/>
                  </a:lnTo>
                  <a:lnTo>
                    <a:pt x="698" y="4914"/>
                  </a:lnTo>
                  <a:lnTo>
                    <a:pt x="50" y="4800"/>
                  </a:lnTo>
                  <a:lnTo>
                    <a:pt x="25" y="4559"/>
                  </a:lnTo>
                  <a:lnTo>
                    <a:pt x="0" y="4127"/>
                  </a:lnTo>
                  <a:lnTo>
                    <a:pt x="1752" y="3022"/>
                  </a:lnTo>
                  <a:lnTo>
                    <a:pt x="1968" y="2908"/>
                  </a:lnTo>
                  <a:lnTo>
                    <a:pt x="2984" y="2374"/>
                  </a:lnTo>
                  <a:lnTo>
                    <a:pt x="4013" y="1727"/>
                  </a:lnTo>
                  <a:lnTo>
                    <a:pt x="5029" y="1244"/>
                  </a:lnTo>
                  <a:lnTo>
                    <a:pt x="6032" y="762"/>
                  </a:lnTo>
                  <a:lnTo>
                    <a:pt x="6997" y="749"/>
                  </a:lnTo>
                  <a:lnTo>
                    <a:pt x="8001" y="381"/>
                  </a:lnTo>
                  <a:lnTo>
                    <a:pt x="8915" y="50"/>
                  </a:lnTo>
                  <a:lnTo>
                    <a:pt x="9740" y="0"/>
                  </a:lnTo>
                  <a:lnTo>
                    <a:pt x="10604" y="139"/>
                  </a:lnTo>
                  <a:lnTo>
                    <a:pt x="11341" y="266"/>
                  </a:lnTo>
                  <a:lnTo>
                    <a:pt x="12103" y="495"/>
                  </a:lnTo>
                  <a:lnTo>
                    <a:pt x="12611" y="1206"/>
                  </a:lnTo>
                  <a:lnTo>
                    <a:pt x="12750" y="1384"/>
                  </a:lnTo>
                  <a:lnTo>
                    <a:pt x="12865" y="1651"/>
                  </a:lnTo>
                  <a:lnTo>
                    <a:pt x="12979" y="1866"/>
                  </a:lnTo>
                  <a:lnTo>
                    <a:pt x="13093" y="2070"/>
                  </a:lnTo>
                  <a:lnTo>
                    <a:pt x="13258" y="2247"/>
                  </a:lnTo>
                  <a:lnTo>
                    <a:pt x="13360" y="2438"/>
                  </a:lnTo>
                  <a:lnTo>
                    <a:pt x="14605" y="8420"/>
                  </a:lnTo>
                  <a:lnTo>
                    <a:pt x="15049" y="10502"/>
                  </a:lnTo>
                  <a:lnTo>
                    <a:pt x="15125" y="10858"/>
                  </a:lnTo>
                  <a:lnTo>
                    <a:pt x="15125" y="11455"/>
                  </a:lnTo>
                  <a:lnTo>
                    <a:pt x="15303" y="11722"/>
                  </a:lnTo>
                  <a:lnTo>
                    <a:pt x="15227" y="12763"/>
                  </a:lnTo>
                  <a:close/>
                </a:path>
              </a:pathLst>
            </a:custGeom>
            <a:ln w="3175">
              <a:solidFill>
                <a:srgbClr val="4C803E"/>
              </a:solidFill>
            </a:ln>
          </p:spPr>
          <p:txBody>
            <a:bodyPr wrap="square" lIns="0" tIns="0" rIns="0" bIns="0" rtlCol="0"/>
            <a:lstStyle/>
            <a:p>
              <a:endParaRPr/>
            </a:p>
          </p:txBody>
        </p:sp>
        <p:sp>
          <p:nvSpPr>
            <p:cNvPr id="7491" name="object 919">
              <a:extLst>
                <a:ext uri="{FF2B5EF4-FFF2-40B4-BE49-F238E27FC236}">
                  <a16:creationId xmlns:a16="http://schemas.microsoft.com/office/drawing/2014/main" id="{E497CB76-C3A1-4E6A-9F63-991E3AE2FFD8}"/>
                </a:ext>
              </a:extLst>
            </p:cNvPr>
            <p:cNvSpPr/>
            <p:nvPr/>
          </p:nvSpPr>
          <p:spPr>
            <a:xfrm>
              <a:off x="4480470" y="8426869"/>
              <a:ext cx="11569" cy="14731"/>
            </a:xfrm>
            <a:prstGeom prst="rect">
              <a:avLst/>
            </a:prstGeom>
            <a:blipFill>
              <a:blip r:embed="rId16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492" name="object 920">
              <a:extLst>
                <a:ext uri="{FF2B5EF4-FFF2-40B4-BE49-F238E27FC236}">
                  <a16:creationId xmlns:a16="http://schemas.microsoft.com/office/drawing/2014/main" id="{638EBB87-0C34-4A83-8F73-1748CFA58A50}"/>
                </a:ext>
              </a:extLst>
            </p:cNvPr>
            <p:cNvSpPr/>
            <p:nvPr/>
          </p:nvSpPr>
          <p:spPr>
            <a:xfrm>
              <a:off x="4480463" y="8426870"/>
              <a:ext cx="12065" cy="15240"/>
            </a:xfrm>
            <a:custGeom>
              <a:avLst/>
              <a:gdLst/>
              <a:ahLst/>
              <a:cxnLst/>
              <a:rect l="l" t="t" r="r" b="b"/>
              <a:pathLst>
                <a:path w="12064" h="15240">
                  <a:moveTo>
                    <a:pt x="0" y="0"/>
                  </a:moveTo>
                  <a:lnTo>
                    <a:pt x="4660" y="2159"/>
                  </a:lnTo>
                  <a:lnTo>
                    <a:pt x="7505" y="5854"/>
                  </a:lnTo>
                  <a:lnTo>
                    <a:pt x="11582" y="11150"/>
                  </a:lnTo>
                  <a:lnTo>
                    <a:pt x="9169" y="13970"/>
                  </a:lnTo>
                  <a:lnTo>
                    <a:pt x="9385" y="14350"/>
                  </a:lnTo>
                  <a:lnTo>
                    <a:pt x="9613" y="14731"/>
                  </a:lnTo>
                  <a:lnTo>
                    <a:pt x="10071" y="13220"/>
                  </a:lnTo>
                  <a:lnTo>
                    <a:pt x="10121" y="12827"/>
                  </a:lnTo>
                  <a:lnTo>
                    <a:pt x="10172" y="12446"/>
                  </a:lnTo>
                  <a:lnTo>
                    <a:pt x="11150" y="10210"/>
                  </a:lnTo>
                  <a:lnTo>
                    <a:pt x="8293" y="6184"/>
                  </a:lnTo>
                  <a:lnTo>
                    <a:pt x="4965" y="1511"/>
                  </a:lnTo>
                  <a:lnTo>
                    <a:pt x="0" y="0"/>
                  </a:lnTo>
                  <a:close/>
                </a:path>
              </a:pathLst>
            </a:custGeom>
            <a:ln w="3175">
              <a:solidFill>
                <a:srgbClr val="4C803E"/>
              </a:solidFill>
            </a:ln>
          </p:spPr>
          <p:txBody>
            <a:bodyPr wrap="square" lIns="0" tIns="0" rIns="0" bIns="0" rtlCol="0"/>
            <a:lstStyle/>
            <a:p>
              <a:endParaRPr/>
            </a:p>
          </p:txBody>
        </p:sp>
        <p:sp>
          <p:nvSpPr>
            <p:cNvPr id="7493" name="object 921">
              <a:extLst>
                <a:ext uri="{FF2B5EF4-FFF2-40B4-BE49-F238E27FC236}">
                  <a16:creationId xmlns:a16="http://schemas.microsoft.com/office/drawing/2014/main" id="{51D4A5F9-1C69-416B-A3FA-EAC58BC9B08D}"/>
                </a:ext>
              </a:extLst>
            </p:cNvPr>
            <p:cNvSpPr/>
            <p:nvPr/>
          </p:nvSpPr>
          <p:spPr>
            <a:xfrm>
              <a:off x="4475695" y="8463457"/>
              <a:ext cx="18541" cy="45300"/>
            </a:xfrm>
            <a:prstGeom prst="rect">
              <a:avLst/>
            </a:prstGeom>
            <a:blipFill>
              <a:blip r:embed="rId1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494" name="object 922">
              <a:extLst>
                <a:ext uri="{FF2B5EF4-FFF2-40B4-BE49-F238E27FC236}">
                  <a16:creationId xmlns:a16="http://schemas.microsoft.com/office/drawing/2014/main" id="{2D99E2C0-49FB-4D36-B32A-DAA81660D3E4}"/>
                </a:ext>
              </a:extLst>
            </p:cNvPr>
            <p:cNvSpPr/>
            <p:nvPr/>
          </p:nvSpPr>
          <p:spPr>
            <a:xfrm>
              <a:off x="4475680" y="8463457"/>
              <a:ext cx="19050" cy="45720"/>
            </a:xfrm>
            <a:custGeom>
              <a:avLst/>
              <a:gdLst/>
              <a:ahLst/>
              <a:cxnLst/>
              <a:rect l="l" t="t" r="r" b="b"/>
              <a:pathLst>
                <a:path w="19050" h="45720">
                  <a:moveTo>
                    <a:pt x="11188" y="0"/>
                  </a:moveTo>
                  <a:lnTo>
                    <a:pt x="11048" y="381"/>
                  </a:lnTo>
                  <a:lnTo>
                    <a:pt x="10769" y="711"/>
                  </a:lnTo>
                  <a:lnTo>
                    <a:pt x="10629" y="1092"/>
                  </a:lnTo>
                  <a:lnTo>
                    <a:pt x="10464" y="1536"/>
                  </a:lnTo>
                  <a:lnTo>
                    <a:pt x="10477" y="1981"/>
                  </a:lnTo>
                  <a:lnTo>
                    <a:pt x="10401" y="2438"/>
                  </a:lnTo>
                  <a:lnTo>
                    <a:pt x="8839" y="6324"/>
                  </a:lnTo>
                  <a:lnTo>
                    <a:pt x="8572" y="7099"/>
                  </a:lnTo>
                  <a:lnTo>
                    <a:pt x="8229" y="8140"/>
                  </a:lnTo>
                  <a:lnTo>
                    <a:pt x="7975" y="9194"/>
                  </a:lnTo>
                  <a:lnTo>
                    <a:pt x="7581" y="10236"/>
                  </a:lnTo>
                  <a:lnTo>
                    <a:pt x="6870" y="12090"/>
                  </a:lnTo>
                  <a:lnTo>
                    <a:pt x="5981" y="13995"/>
                  </a:lnTo>
                  <a:lnTo>
                    <a:pt x="4965" y="15659"/>
                  </a:lnTo>
                  <a:lnTo>
                    <a:pt x="3771" y="17589"/>
                  </a:lnTo>
                  <a:lnTo>
                    <a:pt x="3174" y="19583"/>
                  </a:lnTo>
                  <a:lnTo>
                    <a:pt x="2603" y="21767"/>
                  </a:lnTo>
                  <a:lnTo>
                    <a:pt x="1943" y="24307"/>
                  </a:lnTo>
                  <a:lnTo>
                    <a:pt x="2324" y="26924"/>
                  </a:lnTo>
                  <a:lnTo>
                    <a:pt x="1981" y="29489"/>
                  </a:lnTo>
                  <a:lnTo>
                    <a:pt x="1854" y="30403"/>
                  </a:lnTo>
                  <a:lnTo>
                    <a:pt x="1498" y="31254"/>
                  </a:lnTo>
                  <a:lnTo>
                    <a:pt x="1498" y="32194"/>
                  </a:lnTo>
                  <a:lnTo>
                    <a:pt x="1485" y="33769"/>
                  </a:lnTo>
                  <a:lnTo>
                    <a:pt x="1663" y="35217"/>
                  </a:lnTo>
                  <a:lnTo>
                    <a:pt x="1409" y="36779"/>
                  </a:lnTo>
                  <a:lnTo>
                    <a:pt x="1231" y="37833"/>
                  </a:lnTo>
                  <a:lnTo>
                    <a:pt x="1003" y="38874"/>
                  </a:lnTo>
                  <a:lnTo>
                    <a:pt x="838" y="39916"/>
                  </a:lnTo>
                  <a:lnTo>
                    <a:pt x="723" y="40614"/>
                  </a:lnTo>
                  <a:lnTo>
                    <a:pt x="419" y="41287"/>
                  </a:lnTo>
                  <a:lnTo>
                    <a:pt x="368" y="41986"/>
                  </a:lnTo>
                  <a:lnTo>
                    <a:pt x="330" y="42468"/>
                  </a:lnTo>
                  <a:lnTo>
                    <a:pt x="0" y="44094"/>
                  </a:lnTo>
                  <a:lnTo>
                    <a:pt x="330" y="44500"/>
                  </a:lnTo>
                  <a:lnTo>
                    <a:pt x="952" y="45300"/>
                  </a:lnTo>
                  <a:lnTo>
                    <a:pt x="2476" y="43129"/>
                  </a:lnTo>
                  <a:lnTo>
                    <a:pt x="2844" y="42659"/>
                  </a:lnTo>
                  <a:lnTo>
                    <a:pt x="3759" y="41478"/>
                  </a:lnTo>
                  <a:lnTo>
                    <a:pt x="4838" y="40436"/>
                  </a:lnTo>
                  <a:lnTo>
                    <a:pt x="5867" y="39357"/>
                  </a:lnTo>
                  <a:lnTo>
                    <a:pt x="6832" y="38341"/>
                  </a:lnTo>
                  <a:lnTo>
                    <a:pt x="7924" y="37477"/>
                  </a:lnTo>
                  <a:lnTo>
                    <a:pt x="8902" y="36487"/>
                  </a:lnTo>
                  <a:lnTo>
                    <a:pt x="9639" y="35763"/>
                  </a:lnTo>
                  <a:lnTo>
                    <a:pt x="10388" y="35420"/>
                  </a:lnTo>
                  <a:lnTo>
                    <a:pt x="11201" y="34861"/>
                  </a:lnTo>
                  <a:lnTo>
                    <a:pt x="12623" y="33909"/>
                  </a:lnTo>
                  <a:lnTo>
                    <a:pt x="13360" y="32385"/>
                  </a:lnTo>
                  <a:lnTo>
                    <a:pt x="14058" y="30886"/>
                  </a:lnTo>
                  <a:lnTo>
                    <a:pt x="14401" y="30162"/>
                  </a:lnTo>
                  <a:lnTo>
                    <a:pt x="14808" y="29679"/>
                  </a:lnTo>
                  <a:lnTo>
                    <a:pt x="15239" y="29006"/>
                  </a:lnTo>
                  <a:lnTo>
                    <a:pt x="15811" y="28130"/>
                  </a:lnTo>
                  <a:lnTo>
                    <a:pt x="16040" y="27203"/>
                  </a:lnTo>
                  <a:lnTo>
                    <a:pt x="16484" y="26276"/>
                  </a:lnTo>
                  <a:lnTo>
                    <a:pt x="17424" y="24295"/>
                  </a:lnTo>
                  <a:lnTo>
                    <a:pt x="18084" y="22529"/>
                  </a:lnTo>
                  <a:lnTo>
                    <a:pt x="18262" y="20345"/>
                  </a:lnTo>
                  <a:lnTo>
                    <a:pt x="18338" y="19392"/>
                  </a:lnTo>
                  <a:lnTo>
                    <a:pt x="18554" y="18453"/>
                  </a:lnTo>
                  <a:lnTo>
                    <a:pt x="18541" y="17500"/>
                  </a:lnTo>
                  <a:lnTo>
                    <a:pt x="18503" y="16319"/>
                  </a:lnTo>
                  <a:lnTo>
                    <a:pt x="18199" y="15113"/>
                  </a:lnTo>
                  <a:lnTo>
                    <a:pt x="18021" y="13944"/>
                  </a:lnTo>
                  <a:lnTo>
                    <a:pt x="17716" y="12014"/>
                  </a:lnTo>
                  <a:lnTo>
                    <a:pt x="17284" y="10033"/>
                  </a:lnTo>
                  <a:lnTo>
                    <a:pt x="16535" y="8242"/>
                  </a:lnTo>
                  <a:lnTo>
                    <a:pt x="15468" y="5702"/>
                  </a:lnTo>
                  <a:lnTo>
                    <a:pt x="14871" y="2349"/>
                  </a:lnTo>
                  <a:lnTo>
                    <a:pt x="12572" y="673"/>
                  </a:lnTo>
                  <a:lnTo>
                    <a:pt x="11188" y="0"/>
                  </a:lnTo>
                  <a:close/>
                </a:path>
              </a:pathLst>
            </a:custGeom>
            <a:ln w="3175">
              <a:solidFill>
                <a:srgbClr val="4C803E"/>
              </a:solidFill>
            </a:ln>
          </p:spPr>
          <p:txBody>
            <a:bodyPr wrap="square" lIns="0" tIns="0" rIns="0" bIns="0" rtlCol="0"/>
            <a:lstStyle/>
            <a:p>
              <a:endParaRPr/>
            </a:p>
          </p:txBody>
        </p:sp>
        <p:sp>
          <p:nvSpPr>
            <p:cNvPr id="7495" name="object 923">
              <a:extLst>
                <a:ext uri="{FF2B5EF4-FFF2-40B4-BE49-F238E27FC236}">
                  <a16:creationId xmlns:a16="http://schemas.microsoft.com/office/drawing/2014/main" id="{7F61B1F2-7B8F-42A6-A2D2-0C24075B6C7E}"/>
                </a:ext>
              </a:extLst>
            </p:cNvPr>
            <p:cNvSpPr/>
            <p:nvPr/>
          </p:nvSpPr>
          <p:spPr>
            <a:xfrm>
              <a:off x="4479265" y="8458936"/>
              <a:ext cx="9663" cy="41145"/>
            </a:xfrm>
            <a:prstGeom prst="rect">
              <a:avLst/>
            </a:prstGeom>
            <a:blipFill>
              <a:blip r:embed="rId12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496" name="object 924">
              <a:extLst>
                <a:ext uri="{FF2B5EF4-FFF2-40B4-BE49-F238E27FC236}">
                  <a16:creationId xmlns:a16="http://schemas.microsoft.com/office/drawing/2014/main" id="{C2FB7090-BA0E-4E30-99F9-FE1BA8D7EE1A}"/>
                </a:ext>
              </a:extLst>
            </p:cNvPr>
            <p:cNvSpPr/>
            <p:nvPr/>
          </p:nvSpPr>
          <p:spPr>
            <a:xfrm>
              <a:off x="4479268" y="8458681"/>
              <a:ext cx="10160" cy="41910"/>
            </a:xfrm>
            <a:custGeom>
              <a:avLst/>
              <a:gdLst/>
              <a:ahLst/>
              <a:cxnLst/>
              <a:rect l="l" t="t" r="r" b="b"/>
              <a:pathLst>
                <a:path w="10160" h="41909">
                  <a:moveTo>
                    <a:pt x="0" y="41401"/>
                  </a:moveTo>
                  <a:lnTo>
                    <a:pt x="9664" y="4025"/>
                  </a:lnTo>
                  <a:lnTo>
                    <a:pt x="5448" y="482"/>
                  </a:lnTo>
                  <a:lnTo>
                    <a:pt x="5334" y="0"/>
                  </a:lnTo>
                  <a:lnTo>
                    <a:pt x="5842" y="431"/>
                  </a:lnTo>
                  <a:lnTo>
                    <a:pt x="6350" y="876"/>
                  </a:lnTo>
                  <a:lnTo>
                    <a:pt x="9639" y="1104"/>
                  </a:lnTo>
                  <a:lnTo>
                    <a:pt x="8648" y="13525"/>
                  </a:lnTo>
                  <a:lnTo>
                    <a:pt x="6815" y="23940"/>
                  </a:lnTo>
                  <a:lnTo>
                    <a:pt x="3895" y="32850"/>
                  </a:lnTo>
                  <a:lnTo>
                    <a:pt x="1190" y="39066"/>
                  </a:lnTo>
                  <a:lnTo>
                    <a:pt x="0" y="41401"/>
                  </a:lnTo>
                  <a:close/>
                </a:path>
              </a:pathLst>
            </a:custGeom>
            <a:ln w="3175">
              <a:solidFill>
                <a:srgbClr val="4C803E"/>
              </a:solidFill>
            </a:ln>
          </p:spPr>
          <p:txBody>
            <a:bodyPr wrap="square" lIns="0" tIns="0" rIns="0" bIns="0" rtlCol="0"/>
            <a:lstStyle/>
            <a:p>
              <a:endParaRPr/>
            </a:p>
          </p:txBody>
        </p:sp>
        <p:sp>
          <p:nvSpPr>
            <p:cNvPr id="7497" name="object 925">
              <a:extLst>
                <a:ext uri="{FF2B5EF4-FFF2-40B4-BE49-F238E27FC236}">
                  <a16:creationId xmlns:a16="http://schemas.microsoft.com/office/drawing/2014/main" id="{555D400B-886B-4B04-AE0F-4DCDA17B35ED}"/>
                </a:ext>
              </a:extLst>
            </p:cNvPr>
            <p:cNvSpPr/>
            <p:nvPr/>
          </p:nvSpPr>
          <p:spPr>
            <a:xfrm>
              <a:off x="4451108" y="8427884"/>
              <a:ext cx="35026" cy="16954"/>
            </a:xfrm>
            <a:prstGeom prst="rect">
              <a:avLst/>
            </a:prstGeom>
            <a:blipFill>
              <a:blip r:embed="rId25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498" name="object 926">
              <a:extLst>
                <a:ext uri="{FF2B5EF4-FFF2-40B4-BE49-F238E27FC236}">
                  <a16:creationId xmlns:a16="http://schemas.microsoft.com/office/drawing/2014/main" id="{C2FC8486-BCAD-425C-884A-FE434F4A28F1}"/>
                </a:ext>
              </a:extLst>
            </p:cNvPr>
            <p:cNvSpPr/>
            <p:nvPr/>
          </p:nvSpPr>
          <p:spPr>
            <a:xfrm>
              <a:off x="4451105" y="8427731"/>
              <a:ext cx="35560" cy="17145"/>
            </a:xfrm>
            <a:custGeom>
              <a:avLst/>
              <a:gdLst/>
              <a:ahLst/>
              <a:cxnLst/>
              <a:rect l="l" t="t" r="r" b="b"/>
              <a:pathLst>
                <a:path w="35560" h="17145">
                  <a:moveTo>
                    <a:pt x="0" y="17119"/>
                  </a:moveTo>
                  <a:lnTo>
                    <a:pt x="165" y="16497"/>
                  </a:lnTo>
                  <a:lnTo>
                    <a:pt x="596" y="15913"/>
                  </a:lnTo>
                  <a:lnTo>
                    <a:pt x="889" y="15341"/>
                  </a:lnTo>
                  <a:lnTo>
                    <a:pt x="1358" y="14414"/>
                  </a:lnTo>
                  <a:lnTo>
                    <a:pt x="1676" y="13461"/>
                  </a:lnTo>
                  <a:lnTo>
                    <a:pt x="2120" y="12534"/>
                  </a:lnTo>
                  <a:lnTo>
                    <a:pt x="2870" y="10960"/>
                  </a:lnTo>
                  <a:lnTo>
                    <a:pt x="3289" y="9169"/>
                  </a:lnTo>
                  <a:lnTo>
                    <a:pt x="4419" y="7835"/>
                  </a:lnTo>
                  <a:lnTo>
                    <a:pt x="4991" y="7162"/>
                  </a:lnTo>
                  <a:lnTo>
                    <a:pt x="5600" y="6794"/>
                  </a:lnTo>
                  <a:lnTo>
                    <a:pt x="6337" y="6299"/>
                  </a:lnTo>
                  <a:lnTo>
                    <a:pt x="6985" y="5880"/>
                  </a:lnTo>
                  <a:lnTo>
                    <a:pt x="7416" y="5359"/>
                  </a:lnTo>
                  <a:lnTo>
                    <a:pt x="7950" y="4825"/>
                  </a:lnTo>
                  <a:lnTo>
                    <a:pt x="8470" y="4305"/>
                  </a:lnTo>
                  <a:lnTo>
                    <a:pt x="9055" y="3784"/>
                  </a:lnTo>
                  <a:lnTo>
                    <a:pt x="9639" y="3314"/>
                  </a:lnTo>
                  <a:lnTo>
                    <a:pt x="10553" y="2578"/>
                  </a:lnTo>
                  <a:lnTo>
                    <a:pt x="11607" y="2222"/>
                  </a:lnTo>
                  <a:lnTo>
                    <a:pt x="12738" y="1765"/>
                  </a:lnTo>
                  <a:lnTo>
                    <a:pt x="13652" y="1396"/>
                  </a:lnTo>
                  <a:lnTo>
                    <a:pt x="14566" y="1015"/>
                  </a:lnTo>
                  <a:lnTo>
                    <a:pt x="15468" y="584"/>
                  </a:lnTo>
                  <a:lnTo>
                    <a:pt x="16687" y="0"/>
                  </a:lnTo>
                  <a:lnTo>
                    <a:pt x="17678" y="165"/>
                  </a:lnTo>
                  <a:lnTo>
                    <a:pt x="18961" y="215"/>
                  </a:lnTo>
                  <a:lnTo>
                    <a:pt x="19850" y="241"/>
                  </a:lnTo>
                  <a:lnTo>
                    <a:pt x="20713" y="279"/>
                  </a:lnTo>
                  <a:lnTo>
                    <a:pt x="21615" y="457"/>
                  </a:lnTo>
                  <a:lnTo>
                    <a:pt x="22631" y="660"/>
                  </a:lnTo>
                  <a:lnTo>
                    <a:pt x="23596" y="1231"/>
                  </a:lnTo>
                  <a:lnTo>
                    <a:pt x="24536" y="1650"/>
                  </a:lnTo>
                  <a:lnTo>
                    <a:pt x="25311" y="1993"/>
                  </a:lnTo>
                  <a:lnTo>
                    <a:pt x="26123" y="2260"/>
                  </a:lnTo>
                  <a:lnTo>
                    <a:pt x="26885" y="2628"/>
                  </a:lnTo>
                  <a:lnTo>
                    <a:pt x="27432" y="2908"/>
                  </a:lnTo>
                  <a:lnTo>
                    <a:pt x="27940" y="3416"/>
                  </a:lnTo>
                  <a:lnTo>
                    <a:pt x="28498" y="3759"/>
                  </a:lnTo>
                  <a:lnTo>
                    <a:pt x="29603" y="4444"/>
                  </a:lnTo>
                  <a:lnTo>
                    <a:pt x="30657" y="5232"/>
                  </a:lnTo>
                  <a:lnTo>
                    <a:pt x="31800" y="5867"/>
                  </a:lnTo>
                  <a:lnTo>
                    <a:pt x="32562" y="6286"/>
                  </a:lnTo>
                  <a:lnTo>
                    <a:pt x="33020" y="6680"/>
                  </a:lnTo>
                  <a:lnTo>
                    <a:pt x="33642" y="7302"/>
                  </a:lnTo>
                  <a:lnTo>
                    <a:pt x="34061" y="7721"/>
                  </a:lnTo>
                  <a:lnTo>
                    <a:pt x="34709" y="7912"/>
                  </a:lnTo>
                  <a:lnTo>
                    <a:pt x="35026" y="8432"/>
                  </a:lnTo>
                  <a:lnTo>
                    <a:pt x="33705" y="8521"/>
                  </a:lnTo>
                  <a:lnTo>
                    <a:pt x="32397" y="7785"/>
                  </a:lnTo>
                  <a:lnTo>
                    <a:pt x="31140" y="8013"/>
                  </a:lnTo>
                  <a:lnTo>
                    <a:pt x="30505" y="8127"/>
                  </a:lnTo>
                  <a:lnTo>
                    <a:pt x="30022" y="8508"/>
                  </a:lnTo>
                  <a:lnTo>
                    <a:pt x="29425" y="8661"/>
                  </a:lnTo>
                  <a:lnTo>
                    <a:pt x="28765" y="8839"/>
                  </a:lnTo>
                  <a:lnTo>
                    <a:pt x="28130" y="8966"/>
                  </a:lnTo>
                  <a:lnTo>
                    <a:pt x="27444" y="9080"/>
                  </a:lnTo>
                  <a:lnTo>
                    <a:pt x="25958" y="9309"/>
                  </a:lnTo>
                  <a:lnTo>
                    <a:pt x="24536" y="9791"/>
                  </a:lnTo>
                  <a:lnTo>
                    <a:pt x="23113" y="10185"/>
                  </a:lnTo>
                  <a:lnTo>
                    <a:pt x="21374" y="10655"/>
                  </a:lnTo>
                  <a:lnTo>
                    <a:pt x="19545" y="10998"/>
                  </a:lnTo>
                  <a:lnTo>
                    <a:pt x="17792" y="11442"/>
                  </a:lnTo>
                  <a:lnTo>
                    <a:pt x="16243" y="11849"/>
                  </a:lnTo>
                  <a:lnTo>
                    <a:pt x="14808" y="12268"/>
                  </a:lnTo>
                  <a:lnTo>
                    <a:pt x="13195" y="12242"/>
                  </a:lnTo>
                  <a:lnTo>
                    <a:pt x="6273" y="14376"/>
                  </a:lnTo>
                  <a:lnTo>
                    <a:pt x="4940" y="14858"/>
                  </a:lnTo>
                  <a:lnTo>
                    <a:pt x="4229" y="15112"/>
                  </a:lnTo>
                  <a:lnTo>
                    <a:pt x="3479" y="14960"/>
                  </a:lnTo>
                  <a:lnTo>
                    <a:pt x="2819" y="15227"/>
                  </a:lnTo>
                  <a:lnTo>
                    <a:pt x="2476" y="15366"/>
                  </a:lnTo>
                  <a:lnTo>
                    <a:pt x="1257" y="16357"/>
                  </a:lnTo>
                  <a:lnTo>
                    <a:pt x="0" y="17106"/>
                  </a:lnTo>
                  <a:close/>
                </a:path>
              </a:pathLst>
            </a:custGeom>
            <a:ln w="3175">
              <a:solidFill>
                <a:srgbClr val="4C803E"/>
              </a:solidFill>
            </a:ln>
          </p:spPr>
          <p:txBody>
            <a:bodyPr wrap="square" lIns="0" tIns="0" rIns="0" bIns="0" rtlCol="0"/>
            <a:lstStyle/>
            <a:p>
              <a:endParaRPr/>
            </a:p>
          </p:txBody>
        </p:sp>
        <p:sp>
          <p:nvSpPr>
            <p:cNvPr id="7499" name="object 927">
              <a:extLst>
                <a:ext uri="{FF2B5EF4-FFF2-40B4-BE49-F238E27FC236}">
                  <a16:creationId xmlns:a16="http://schemas.microsoft.com/office/drawing/2014/main" id="{6FE490F3-CCA9-43FE-8876-0BD07B213218}"/>
                </a:ext>
              </a:extLst>
            </p:cNvPr>
            <p:cNvSpPr/>
            <p:nvPr/>
          </p:nvSpPr>
          <p:spPr>
            <a:xfrm>
              <a:off x="4453864" y="8434590"/>
              <a:ext cx="36773" cy="7391"/>
            </a:xfrm>
            <a:prstGeom prst="rect">
              <a:avLst/>
            </a:prstGeom>
            <a:blipFill>
              <a:blip r:embed="rId259" cstate="print"/>
              <a:stretch>
                <a:fillRect/>
              </a:stretch>
            </a:blipFill>
          </p:spPr>
          <p:txBody>
            <a:bodyPr wrap="square" lIns="0" tIns="0" rIns="0" bIns="0" rtlCol="0"/>
            <a:lstStyle/>
            <a:p>
              <a:endParaRPr/>
            </a:p>
          </p:txBody>
        </p:sp>
        <p:sp>
          <p:nvSpPr>
            <p:cNvPr id="7500" name="object 928">
              <a:extLst>
                <a:ext uri="{FF2B5EF4-FFF2-40B4-BE49-F238E27FC236}">
                  <a16:creationId xmlns:a16="http://schemas.microsoft.com/office/drawing/2014/main" id="{4FD8F59C-EC67-421C-B032-D93C0A54AFE6}"/>
                </a:ext>
              </a:extLst>
            </p:cNvPr>
            <p:cNvSpPr/>
            <p:nvPr/>
          </p:nvSpPr>
          <p:spPr>
            <a:xfrm>
              <a:off x="4453864" y="8434519"/>
              <a:ext cx="37465" cy="7620"/>
            </a:xfrm>
            <a:custGeom>
              <a:avLst/>
              <a:gdLst/>
              <a:ahLst/>
              <a:cxnLst/>
              <a:rect l="l" t="t" r="r" b="b"/>
              <a:pathLst>
                <a:path w="37464" h="7620">
                  <a:moveTo>
                    <a:pt x="0" y="7467"/>
                  </a:moveTo>
                  <a:lnTo>
                    <a:pt x="9398" y="1968"/>
                  </a:lnTo>
                  <a:lnTo>
                    <a:pt x="10363" y="1701"/>
                  </a:lnTo>
                  <a:lnTo>
                    <a:pt x="11379" y="1282"/>
                  </a:lnTo>
                  <a:lnTo>
                    <a:pt x="12357" y="1181"/>
                  </a:lnTo>
                  <a:lnTo>
                    <a:pt x="13766" y="1015"/>
                  </a:lnTo>
                  <a:lnTo>
                    <a:pt x="14998" y="838"/>
                  </a:lnTo>
                  <a:lnTo>
                    <a:pt x="16370" y="558"/>
                  </a:lnTo>
                  <a:lnTo>
                    <a:pt x="18148" y="165"/>
                  </a:lnTo>
                  <a:lnTo>
                    <a:pt x="20193" y="139"/>
                  </a:lnTo>
                  <a:lnTo>
                    <a:pt x="21971" y="76"/>
                  </a:lnTo>
                  <a:lnTo>
                    <a:pt x="23634" y="0"/>
                  </a:lnTo>
                  <a:lnTo>
                    <a:pt x="25222" y="330"/>
                  </a:lnTo>
                  <a:lnTo>
                    <a:pt x="36855" y="5181"/>
                  </a:lnTo>
                  <a:lnTo>
                    <a:pt x="36677" y="5905"/>
                  </a:lnTo>
                  <a:lnTo>
                    <a:pt x="36626" y="6146"/>
                  </a:lnTo>
                  <a:lnTo>
                    <a:pt x="36182" y="6997"/>
                  </a:lnTo>
                  <a:lnTo>
                    <a:pt x="36017" y="7226"/>
                  </a:lnTo>
                  <a:lnTo>
                    <a:pt x="35496" y="6845"/>
                  </a:lnTo>
                  <a:lnTo>
                    <a:pt x="35509" y="5473"/>
                  </a:lnTo>
                  <a:lnTo>
                    <a:pt x="35166" y="5041"/>
                  </a:lnTo>
                  <a:lnTo>
                    <a:pt x="34493" y="3467"/>
                  </a:lnTo>
                  <a:lnTo>
                    <a:pt x="33147" y="2654"/>
                  </a:lnTo>
                  <a:lnTo>
                    <a:pt x="31788" y="1841"/>
                  </a:lnTo>
                  <a:lnTo>
                    <a:pt x="28054" y="647"/>
                  </a:lnTo>
                  <a:lnTo>
                    <a:pt x="24041" y="533"/>
                  </a:lnTo>
                  <a:lnTo>
                    <a:pt x="20027" y="431"/>
                  </a:lnTo>
                  <a:lnTo>
                    <a:pt x="13728" y="1295"/>
                  </a:lnTo>
                  <a:lnTo>
                    <a:pt x="10591" y="2031"/>
                  </a:lnTo>
                  <a:lnTo>
                    <a:pt x="7454" y="2768"/>
                  </a:lnTo>
                  <a:lnTo>
                    <a:pt x="12" y="7467"/>
                  </a:lnTo>
                  <a:close/>
                </a:path>
              </a:pathLst>
            </a:custGeom>
            <a:ln w="3175">
              <a:solidFill>
                <a:srgbClr val="4C803E"/>
              </a:solidFill>
            </a:ln>
          </p:spPr>
          <p:txBody>
            <a:bodyPr wrap="square" lIns="0" tIns="0" rIns="0" bIns="0" rtlCol="0"/>
            <a:lstStyle/>
            <a:p>
              <a:endParaRPr/>
            </a:p>
          </p:txBody>
        </p:sp>
        <p:sp>
          <p:nvSpPr>
            <p:cNvPr id="7501" name="object 929">
              <a:extLst>
                <a:ext uri="{FF2B5EF4-FFF2-40B4-BE49-F238E27FC236}">
                  <a16:creationId xmlns:a16="http://schemas.microsoft.com/office/drawing/2014/main" id="{7B5F5661-2FF1-437F-A530-0906A42F7D04}"/>
                </a:ext>
              </a:extLst>
            </p:cNvPr>
            <p:cNvSpPr/>
            <p:nvPr/>
          </p:nvSpPr>
          <p:spPr>
            <a:xfrm>
              <a:off x="4452746" y="8438248"/>
              <a:ext cx="39322" cy="65887"/>
            </a:xfrm>
            <a:prstGeom prst="rect">
              <a:avLst/>
            </a:prstGeom>
            <a:blipFill>
              <a:blip r:embed="rId26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502" name="object 930">
              <a:extLst>
                <a:ext uri="{FF2B5EF4-FFF2-40B4-BE49-F238E27FC236}">
                  <a16:creationId xmlns:a16="http://schemas.microsoft.com/office/drawing/2014/main" id="{24F4A841-BDDD-4BC3-89CF-D0C7C79717EC}"/>
                </a:ext>
              </a:extLst>
            </p:cNvPr>
            <p:cNvSpPr/>
            <p:nvPr/>
          </p:nvSpPr>
          <p:spPr>
            <a:xfrm>
              <a:off x="4452755" y="8438240"/>
              <a:ext cx="39370" cy="66040"/>
            </a:xfrm>
            <a:custGeom>
              <a:avLst/>
              <a:gdLst/>
              <a:ahLst/>
              <a:cxnLst/>
              <a:rect l="l" t="t" r="r" b="b"/>
              <a:pathLst>
                <a:path w="39370" h="66040">
                  <a:moveTo>
                    <a:pt x="0" y="65900"/>
                  </a:moveTo>
                  <a:lnTo>
                    <a:pt x="927" y="65087"/>
                  </a:lnTo>
                  <a:lnTo>
                    <a:pt x="11468" y="53733"/>
                  </a:lnTo>
                  <a:lnTo>
                    <a:pt x="11798" y="52565"/>
                  </a:lnTo>
                  <a:lnTo>
                    <a:pt x="12153" y="51307"/>
                  </a:lnTo>
                  <a:lnTo>
                    <a:pt x="14071" y="49225"/>
                  </a:lnTo>
                  <a:lnTo>
                    <a:pt x="14820" y="48196"/>
                  </a:lnTo>
                  <a:lnTo>
                    <a:pt x="15265" y="47586"/>
                  </a:lnTo>
                  <a:lnTo>
                    <a:pt x="15709" y="46989"/>
                  </a:lnTo>
                  <a:lnTo>
                    <a:pt x="16154" y="46354"/>
                  </a:lnTo>
                  <a:lnTo>
                    <a:pt x="16738" y="45516"/>
                  </a:lnTo>
                  <a:lnTo>
                    <a:pt x="17526" y="44869"/>
                  </a:lnTo>
                  <a:lnTo>
                    <a:pt x="18148" y="44030"/>
                  </a:lnTo>
                  <a:lnTo>
                    <a:pt x="19786" y="41846"/>
                  </a:lnTo>
                  <a:lnTo>
                    <a:pt x="20904" y="39369"/>
                  </a:lnTo>
                  <a:lnTo>
                    <a:pt x="22250" y="37020"/>
                  </a:lnTo>
                  <a:lnTo>
                    <a:pt x="23025" y="35674"/>
                  </a:lnTo>
                  <a:lnTo>
                    <a:pt x="23850" y="34366"/>
                  </a:lnTo>
                  <a:lnTo>
                    <a:pt x="24549" y="32994"/>
                  </a:lnTo>
                  <a:lnTo>
                    <a:pt x="25311" y="31546"/>
                  </a:lnTo>
                  <a:lnTo>
                    <a:pt x="26022" y="30124"/>
                  </a:lnTo>
                  <a:lnTo>
                    <a:pt x="26860" y="28727"/>
                  </a:lnTo>
                  <a:lnTo>
                    <a:pt x="28651" y="25780"/>
                  </a:lnTo>
                  <a:lnTo>
                    <a:pt x="30416" y="22809"/>
                  </a:lnTo>
                  <a:lnTo>
                    <a:pt x="31457" y="19519"/>
                  </a:lnTo>
                  <a:lnTo>
                    <a:pt x="31648" y="18897"/>
                  </a:lnTo>
                  <a:lnTo>
                    <a:pt x="31965" y="18326"/>
                  </a:lnTo>
                  <a:lnTo>
                    <a:pt x="32194" y="17716"/>
                  </a:lnTo>
                  <a:lnTo>
                    <a:pt x="32435" y="17081"/>
                  </a:lnTo>
                  <a:lnTo>
                    <a:pt x="32512" y="16421"/>
                  </a:lnTo>
                  <a:lnTo>
                    <a:pt x="32766" y="15798"/>
                  </a:lnTo>
                  <a:lnTo>
                    <a:pt x="33235" y="14668"/>
                  </a:lnTo>
                  <a:lnTo>
                    <a:pt x="33261" y="13347"/>
                  </a:lnTo>
                  <a:lnTo>
                    <a:pt x="33667" y="12141"/>
                  </a:lnTo>
                  <a:lnTo>
                    <a:pt x="33972" y="11239"/>
                  </a:lnTo>
                  <a:lnTo>
                    <a:pt x="34505" y="10426"/>
                  </a:lnTo>
                  <a:lnTo>
                    <a:pt x="34848" y="9537"/>
                  </a:lnTo>
                  <a:lnTo>
                    <a:pt x="35179" y="8686"/>
                  </a:lnTo>
                  <a:lnTo>
                    <a:pt x="35420" y="7810"/>
                  </a:lnTo>
                  <a:lnTo>
                    <a:pt x="35648" y="6896"/>
                  </a:lnTo>
                  <a:lnTo>
                    <a:pt x="35814" y="6273"/>
                  </a:lnTo>
                  <a:lnTo>
                    <a:pt x="35953" y="5600"/>
                  </a:lnTo>
                  <a:lnTo>
                    <a:pt x="35979" y="4952"/>
                  </a:lnTo>
                  <a:lnTo>
                    <a:pt x="35864" y="4737"/>
                  </a:lnTo>
                  <a:lnTo>
                    <a:pt x="35814" y="4406"/>
                  </a:lnTo>
                  <a:lnTo>
                    <a:pt x="35915" y="4216"/>
                  </a:lnTo>
                  <a:lnTo>
                    <a:pt x="35941" y="4013"/>
                  </a:lnTo>
                  <a:lnTo>
                    <a:pt x="35966" y="3733"/>
                  </a:lnTo>
                  <a:lnTo>
                    <a:pt x="36004" y="3416"/>
                  </a:lnTo>
                  <a:lnTo>
                    <a:pt x="36004" y="3136"/>
                  </a:lnTo>
                  <a:lnTo>
                    <a:pt x="36029" y="2095"/>
                  </a:lnTo>
                  <a:lnTo>
                    <a:pt x="35941" y="1117"/>
                  </a:lnTo>
                  <a:lnTo>
                    <a:pt x="36347" y="101"/>
                  </a:lnTo>
                  <a:lnTo>
                    <a:pt x="36931" y="330"/>
                  </a:lnTo>
                  <a:lnTo>
                    <a:pt x="37122" y="0"/>
                  </a:lnTo>
                  <a:lnTo>
                    <a:pt x="37553" y="584"/>
                  </a:lnTo>
                  <a:lnTo>
                    <a:pt x="37934" y="1117"/>
                  </a:lnTo>
                  <a:lnTo>
                    <a:pt x="38087" y="1689"/>
                  </a:lnTo>
                  <a:lnTo>
                    <a:pt x="38214" y="2311"/>
                  </a:lnTo>
                  <a:lnTo>
                    <a:pt x="38265" y="2616"/>
                  </a:lnTo>
                  <a:lnTo>
                    <a:pt x="38188" y="2793"/>
                  </a:lnTo>
                  <a:lnTo>
                    <a:pt x="38354" y="3086"/>
                  </a:lnTo>
                  <a:lnTo>
                    <a:pt x="38481" y="3327"/>
                  </a:lnTo>
                  <a:lnTo>
                    <a:pt x="38696" y="3416"/>
                  </a:lnTo>
                  <a:lnTo>
                    <a:pt x="38862" y="3644"/>
                  </a:lnTo>
                  <a:lnTo>
                    <a:pt x="39331" y="4241"/>
                  </a:lnTo>
                  <a:lnTo>
                    <a:pt x="39052" y="4800"/>
                  </a:lnTo>
                  <a:lnTo>
                    <a:pt x="38658" y="5346"/>
                  </a:lnTo>
                  <a:lnTo>
                    <a:pt x="38265" y="5930"/>
                  </a:lnTo>
                  <a:lnTo>
                    <a:pt x="37985" y="6299"/>
                  </a:lnTo>
                  <a:lnTo>
                    <a:pt x="37807" y="6997"/>
                  </a:lnTo>
                  <a:lnTo>
                    <a:pt x="37642" y="7645"/>
                  </a:lnTo>
                  <a:lnTo>
                    <a:pt x="37325" y="8077"/>
                  </a:lnTo>
                  <a:lnTo>
                    <a:pt x="37096" y="8674"/>
                  </a:lnTo>
                  <a:lnTo>
                    <a:pt x="36537" y="10096"/>
                  </a:lnTo>
                  <a:lnTo>
                    <a:pt x="35712" y="11455"/>
                  </a:lnTo>
                  <a:lnTo>
                    <a:pt x="35331" y="12928"/>
                  </a:lnTo>
                  <a:lnTo>
                    <a:pt x="34912" y="14592"/>
                  </a:lnTo>
                  <a:lnTo>
                    <a:pt x="34213" y="16116"/>
                  </a:lnTo>
                  <a:lnTo>
                    <a:pt x="33604" y="17691"/>
                  </a:lnTo>
                  <a:lnTo>
                    <a:pt x="33312" y="18453"/>
                  </a:lnTo>
                  <a:lnTo>
                    <a:pt x="33058" y="19278"/>
                  </a:lnTo>
                  <a:lnTo>
                    <a:pt x="32766" y="20027"/>
                  </a:lnTo>
                  <a:lnTo>
                    <a:pt x="32372" y="20980"/>
                  </a:lnTo>
                  <a:lnTo>
                    <a:pt x="31940" y="21869"/>
                  </a:lnTo>
                  <a:lnTo>
                    <a:pt x="31673" y="22872"/>
                  </a:lnTo>
                  <a:lnTo>
                    <a:pt x="31203" y="24752"/>
                  </a:lnTo>
                  <a:lnTo>
                    <a:pt x="30340" y="26250"/>
                  </a:lnTo>
                  <a:lnTo>
                    <a:pt x="29603" y="28016"/>
                  </a:lnTo>
                  <a:lnTo>
                    <a:pt x="28727" y="30124"/>
                  </a:lnTo>
                  <a:lnTo>
                    <a:pt x="27559" y="32207"/>
                  </a:lnTo>
                  <a:lnTo>
                    <a:pt x="26441" y="34213"/>
                  </a:lnTo>
                  <a:lnTo>
                    <a:pt x="25704" y="35547"/>
                  </a:lnTo>
                  <a:lnTo>
                    <a:pt x="25107" y="36931"/>
                  </a:lnTo>
                  <a:lnTo>
                    <a:pt x="24320" y="38239"/>
                  </a:lnTo>
                  <a:lnTo>
                    <a:pt x="23710" y="39281"/>
                  </a:lnTo>
                  <a:lnTo>
                    <a:pt x="23012" y="40258"/>
                  </a:lnTo>
                  <a:lnTo>
                    <a:pt x="22364" y="41262"/>
                  </a:lnTo>
                  <a:lnTo>
                    <a:pt x="21653" y="42392"/>
                  </a:lnTo>
                  <a:lnTo>
                    <a:pt x="20777" y="43433"/>
                  </a:lnTo>
                  <a:lnTo>
                    <a:pt x="19977" y="44513"/>
                  </a:lnTo>
                  <a:lnTo>
                    <a:pt x="19253" y="45478"/>
                  </a:lnTo>
                  <a:lnTo>
                    <a:pt x="18808" y="46621"/>
                  </a:lnTo>
                  <a:lnTo>
                    <a:pt x="18161" y="47624"/>
                  </a:lnTo>
                  <a:lnTo>
                    <a:pt x="17106" y="49263"/>
                  </a:lnTo>
                  <a:lnTo>
                    <a:pt x="16103" y="50952"/>
                  </a:lnTo>
                  <a:lnTo>
                    <a:pt x="15011" y="52565"/>
                  </a:lnTo>
                  <a:lnTo>
                    <a:pt x="14782" y="52895"/>
                  </a:lnTo>
                  <a:lnTo>
                    <a:pt x="7162" y="62242"/>
                  </a:lnTo>
                  <a:lnTo>
                    <a:pt x="6997" y="62585"/>
                  </a:lnTo>
                  <a:lnTo>
                    <a:pt x="6743" y="63068"/>
                  </a:lnTo>
                  <a:lnTo>
                    <a:pt x="6248" y="63461"/>
                  </a:lnTo>
                  <a:lnTo>
                    <a:pt x="5880" y="63842"/>
                  </a:lnTo>
                  <a:lnTo>
                    <a:pt x="5575" y="64173"/>
                  </a:lnTo>
                  <a:lnTo>
                    <a:pt x="4762" y="65138"/>
                  </a:lnTo>
                  <a:lnTo>
                    <a:pt x="4241" y="64820"/>
                  </a:lnTo>
                  <a:lnTo>
                    <a:pt x="4279" y="64604"/>
                  </a:lnTo>
                  <a:lnTo>
                    <a:pt x="4368" y="64439"/>
                  </a:lnTo>
                  <a:lnTo>
                    <a:pt x="4521" y="64274"/>
                  </a:lnTo>
                  <a:lnTo>
                    <a:pt x="0" y="65900"/>
                  </a:lnTo>
                  <a:close/>
                </a:path>
              </a:pathLst>
            </a:custGeom>
            <a:ln w="3175">
              <a:solidFill>
                <a:srgbClr val="4C803E"/>
              </a:solidFill>
            </a:ln>
          </p:spPr>
          <p:txBody>
            <a:bodyPr wrap="square" lIns="0" tIns="0" rIns="0" bIns="0" rtlCol="0"/>
            <a:lstStyle/>
            <a:p>
              <a:endParaRPr/>
            </a:p>
          </p:txBody>
        </p:sp>
        <p:sp>
          <p:nvSpPr>
            <p:cNvPr id="7503" name="object 931">
              <a:extLst>
                <a:ext uri="{FF2B5EF4-FFF2-40B4-BE49-F238E27FC236}">
                  <a16:creationId xmlns:a16="http://schemas.microsoft.com/office/drawing/2014/main" id="{7AA85B97-45C0-4D5B-8D16-4523AD17A99C}"/>
                </a:ext>
              </a:extLst>
            </p:cNvPr>
            <p:cNvSpPr/>
            <p:nvPr/>
          </p:nvSpPr>
          <p:spPr>
            <a:xfrm>
              <a:off x="4460964" y="8450745"/>
              <a:ext cx="26987" cy="31267"/>
            </a:xfrm>
            <a:prstGeom prst="rect">
              <a:avLst/>
            </a:prstGeom>
            <a:blipFill>
              <a:blip r:embed="rId26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504" name="object 932">
              <a:extLst>
                <a:ext uri="{FF2B5EF4-FFF2-40B4-BE49-F238E27FC236}">
                  <a16:creationId xmlns:a16="http://schemas.microsoft.com/office/drawing/2014/main" id="{B9EEE627-BB24-461A-A5BB-7AE310D37153}"/>
                </a:ext>
              </a:extLst>
            </p:cNvPr>
            <p:cNvSpPr/>
            <p:nvPr/>
          </p:nvSpPr>
          <p:spPr>
            <a:xfrm>
              <a:off x="4460956" y="8450587"/>
              <a:ext cx="27305" cy="31750"/>
            </a:xfrm>
            <a:custGeom>
              <a:avLst/>
              <a:gdLst/>
              <a:ahLst/>
              <a:cxnLst/>
              <a:rect l="l" t="t" r="r" b="b"/>
              <a:pathLst>
                <a:path w="27304" h="31750">
                  <a:moveTo>
                    <a:pt x="558" y="31165"/>
                  </a:moveTo>
                  <a:lnTo>
                    <a:pt x="0" y="30187"/>
                  </a:lnTo>
                  <a:lnTo>
                    <a:pt x="685" y="28536"/>
                  </a:lnTo>
                  <a:lnTo>
                    <a:pt x="1155" y="27622"/>
                  </a:lnTo>
                  <a:lnTo>
                    <a:pt x="1498" y="27000"/>
                  </a:lnTo>
                  <a:lnTo>
                    <a:pt x="1816" y="26339"/>
                  </a:lnTo>
                  <a:lnTo>
                    <a:pt x="2171" y="25704"/>
                  </a:lnTo>
                  <a:lnTo>
                    <a:pt x="2501" y="25082"/>
                  </a:lnTo>
                  <a:lnTo>
                    <a:pt x="2959" y="24637"/>
                  </a:lnTo>
                  <a:lnTo>
                    <a:pt x="3200" y="23952"/>
                  </a:lnTo>
                  <a:lnTo>
                    <a:pt x="4038" y="21653"/>
                  </a:lnTo>
                  <a:lnTo>
                    <a:pt x="4127" y="18491"/>
                  </a:lnTo>
                  <a:lnTo>
                    <a:pt x="6083" y="16878"/>
                  </a:lnTo>
                  <a:lnTo>
                    <a:pt x="6730" y="16344"/>
                  </a:lnTo>
                  <a:lnTo>
                    <a:pt x="7264" y="15824"/>
                  </a:lnTo>
                  <a:lnTo>
                    <a:pt x="7772" y="15138"/>
                  </a:lnTo>
                  <a:lnTo>
                    <a:pt x="8191" y="14604"/>
                  </a:lnTo>
                  <a:lnTo>
                    <a:pt x="8305" y="13919"/>
                  </a:lnTo>
                  <a:lnTo>
                    <a:pt x="12318" y="8077"/>
                  </a:lnTo>
                  <a:lnTo>
                    <a:pt x="13246" y="6489"/>
                  </a:lnTo>
                  <a:lnTo>
                    <a:pt x="14566" y="5397"/>
                  </a:lnTo>
                  <a:lnTo>
                    <a:pt x="15201" y="4864"/>
                  </a:lnTo>
                  <a:lnTo>
                    <a:pt x="15900" y="4292"/>
                  </a:lnTo>
                  <a:lnTo>
                    <a:pt x="16624" y="3898"/>
                  </a:lnTo>
                  <a:lnTo>
                    <a:pt x="17322" y="3530"/>
                  </a:lnTo>
                  <a:lnTo>
                    <a:pt x="18160" y="3416"/>
                  </a:lnTo>
                  <a:lnTo>
                    <a:pt x="18897" y="3124"/>
                  </a:lnTo>
                  <a:lnTo>
                    <a:pt x="20434" y="2527"/>
                  </a:lnTo>
                  <a:lnTo>
                    <a:pt x="21945" y="2006"/>
                  </a:lnTo>
                  <a:lnTo>
                    <a:pt x="23279" y="1104"/>
                  </a:lnTo>
                  <a:lnTo>
                    <a:pt x="24142" y="495"/>
                  </a:lnTo>
                  <a:lnTo>
                    <a:pt x="24790" y="0"/>
                  </a:lnTo>
                  <a:lnTo>
                    <a:pt x="25831" y="203"/>
                  </a:lnTo>
                  <a:lnTo>
                    <a:pt x="27000" y="431"/>
                  </a:lnTo>
                  <a:lnTo>
                    <a:pt x="26771" y="1981"/>
                  </a:lnTo>
                  <a:lnTo>
                    <a:pt x="25971" y="2565"/>
                  </a:lnTo>
                  <a:lnTo>
                    <a:pt x="25488" y="2209"/>
                  </a:lnTo>
                  <a:lnTo>
                    <a:pt x="26250" y="1409"/>
                  </a:lnTo>
                  <a:lnTo>
                    <a:pt x="25793" y="1003"/>
                  </a:lnTo>
                  <a:lnTo>
                    <a:pt x="25323" y="584"/>
                  </a:lnTo>
                  <a:lnTo>
                    <a:pt x="24612" y="1193"/>
                  </a:lnTo>
                  <a:lnTo>
                    <a:pt x="24256" y="1511"/>
                  </a:lnTo>
                  <a:lnTo>
                    <a:pt x="23253" y="2400"/>
                  </a:lnTo>
                  <a:lnTo>
                    <a:pt x="23723" y="3428"/>
                  </a:lnTo>
                  <a:lnTo>
                    <a:pt x="24066" y="4457"/>
                  </a:lnTo>
                  <a:lnTo>
                    <a:pt x="24472" y="5626"/>
                  </a:lnTo>
                  <a:lnTo>
                    <a:pt x="24434" y="7137"/>
                  </a:lnTo>
                  <a:lnTo>
                    <a:pt x="24371" y="8381"/>
                  </a:lnTo>
                  <a:lnTo>
                    <a:pt x="24345" y="9143"/>
                  </a:lnTo>
                  <a:lnTo>
                    <a:pt x="24091" y="9855"/>
                  </a:lnTo>
                  <a:lnTo>
                    <a:pt x="23926" y="10604"/>
                  </a:lnTo>
                  <a:lnTo>
                    <a:pt x="23774" y="11252"/>
                  </a:lnTo>
                  <a:lnTo>
                    <a:pt x="23812" y="11912"/>
                  </a:lnTo>
                  <a:lnTo>
                    <a:pt x="23723" y="12572"/>
                  </a:lnTo>
                  <a:lnTo>
                    <a:pt x="23533" y="13893"/>
                  </a:lnTo>
                  <a:lnTo>
                    <a:pt x="23228" y="15176"/>
                  </a:lnTo>
                  <a:lnTo>
                    <a:pt x="23037" y="16446"/>
                  </a:lnTo>
                  <a:lnTo>
                    <a:pt x="22783" y="18148"/>
                  </a:lnTo>
                  <a:lnTo>
                    <a:pt x="21602" y="19354"/>
                  </a:lnTo>
                  <a:lnTo>
                    <a:pt x="20523" y="20586"/>
                  </a:lnTo>
                  <a:lnTo>
                    <a:pt x="19545" y="21691"/>
                  </a:lnTo>
                  <a:lnTo>
                    <a:pt x="18910" y="23075"/>
                  </a:lnTo>
                  <a:lnTo>
                    <a:pt x="17894" y="24142"/>
                  </a:lnTo>
                  <a:lnTo>
                    <a:pt x="16776" y="25311"/>
                  </a:lnTo>
                  <a:lnTo>
                    <a:pt x="15328" y="26022"/>
                  </a:lnTo>
                  <a:lnTo>
                    <a:pt x="13969" y="26847"/>
                  </a:lnTo>
                  <a:lnTo>
                    <a:pt x="5854" y="30543"/>
                  </a:lnTo>
                  <a:lnTo>
                    <a:pt x="4838" y="30873"/>
                  </a:lnTo>
                  <a:lnTo>
                    <a:pt x="4114" y="31102"/>
                  </a:lnTo>
                  <a:lnTo>
                    <a:pt x="3479" y="31419"/>
                  </a:lnTo>
                  <a:lnTo>
                    <a:pt x="2603" y="31076"/>
                  </a:lnTo>
                  <a:lnTo>
                    <a:pt x="1739" y="30733"/>
                  </a:lnTo>
                  <a:lnTo>
                    <a:pt x="558" y="31165"/>
                  </a:lnTo>
                  <a:close/>
                </a:path>
              </a:pathLst>
            </a:custGeom>
            <a:ln w="3175">
              <a:solidFill>
                <a:srgbClr val="4C803E"/>
              </a:solidFill>
            </a:ln>
          </p:spPr>
          <p:txBody>
            <a:bodyPr wrap="square" lIns="0" tIns="0" rIns="0" bIns="0" rtlCol="0"/>
            <a:lstStyle/>
            <a:p>
              <a:endParaRPr/>
            </a:p>
          </p:txBody>
        </p:sp>
        <p:sp>
          <p:nvSpPr>
            <p:cNvPr id="7505" name="object 933">
              <a:extLst>
                <a:ext uri="{FF2B5EF4-FFF2-40B4-BE49-F238E27FC236}">
                  <a16:creationId xmlns:a16="http://schemas.microsoft.com/office/drawing/2014/main" id="{AA126753-2DB5-4347-8E07-05DB0044CC8D}"/>
                </a:ext>
              </a:extLst>
            </p:cNvPr>
            <p:cNvSpPr/>
            <p:nvPr/>
          </p:nvSpPr>
          <p:spPr>
            <a:xfrm>
              <a:off x="4463783" y="8452205"/>
              <a:ext cx="20955" cy="27813"/>
            </a:xfrm>
            <a:prstGeom prst="rect">
              <a:avLst/>
            </a:prstGeom>
            <a:blipFill>
              <a:blip r:embed="rId26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506" name="object 934">
              <a:extLst>
                <a:ext uri="{FF2B5EF4-FFF2-40B4-BE49-F238E27FC236}">
                  <a16:creationId xmlns:a16="http://schemas.microsoft.com/office/drawing/2014/main" id="{E9E6E771-52FA-4BBA-9ED1-6B468E354D67}"/>
                </a:ext>
              </a:extLst>
            </p:cNvPr>
            <p:cNvSpPr/>
            <p:nvPr/>
          </p:nvSpPr>
          <p:spPr>
            <a:xfrm>
              <a:off x="4463779" y="8451736"/>
              <a:ext cx="20955" cy="28575"/>
            </a:xfrm>
            <a:custGeom>
              <a:avLst/>
              <a:gdLst/>
              <a:ahLst/>
              <a:cxnLst/>
              <a:rect l="l" t="t" r="r" b="b"/>
              <a:pathLst>
                <a:path w="20954" h="28575">
                  <a:moveTo>
                    <a:pt x="0" y="28282"/>
                  </a:moveTo>
                  <a:lnTo>
                    <a:pt x="8623" y="22872"/>
                  </a:lnTo>
                  <a:lnTo>
                    <a:pt x="13690" y="14097"/>
                  </a:lnTo>
                  <a:lnTo>
                    <a:pt x="17094" y="8102"/>
                  </a:lnTo>
                  <a:lnTo>
                    <a:pt x="17640" y="6680"/>
                  </a:lnTo>
                  <a:lnTo>
                    <a:pt x="18415" y="4635"/>
                  </a:lnTo>
                  <a:lnTo>
                    <a:pt x="19189" y="2590"/>
                  </a:lnTo>
                  <a:lnTo>
                    <a:pt x="20281" y="0"/>
                  </a:lnTo>
                  <a:lnTo>
                    <a:pt x="20624" y="546"/>
                  </a:lnTo>
                  <a:lnTo>
                    <a:pt x="20955" y="1066"/>
                  </a:lnTo>
                  <a:lnTo>
                    <a:pt x="19151" y="6286"/>
                  </a:lnTo>
                  <a:lnTo>
                    <a:pt x="15608" y="13208"/>
                  </a:lnTo>
                  <a:lnTo>
                    <a:pt x="10236" y="23710"/>
                  </a:lnTo>
                  <a:lnTo>
                    <a:pt x="0" y="28282"/>
                  </a:lnTo>
                  <a:close/>
                </a:path>
              </a:pathLst>
            </a:custGeom>
            <a:ln w="3175">
              <a:solidFill>
                <a:srgbClr val="4C803E"/>
              </a:solidFill>
            </a:ln>
          </p:spPr>
          <p:txBody>
            <a:bodyPr wrap="square" lIns="0" tIns="0" rIns="0" bIns="0" rtlCol="0"/>
            <a:lstStyle/>
            <a:p>
              <a:endParaRPr/>
            </a:p>
          </p:txBody>
        </p:sp>
        <p:sp>
          <p:nvSpPr>
            <p:cNvPr id="7507" name="object 935">
              <a:extLst>
                <a:ext uri="{FF2B5EF4-FFF2-40B4-BE49-F238E27FC236}">
                  <a16:creationId xmlns:a16="http://schemas.microsoft.com/office/drawing/2014/main" id="{3F442C8D-FD9E-4400-B994-CE1DD01539A3}"/>
                </a:ext>
              </a:extLst>
            </p:cNvPr>
            <p:cNvSpPr/>
            <p:nvPr/>
          </p:nvSpPr>
          <p:spPr>
            <a:xfrm>
              <a:off x="4493666" y="8452687"/>
              <a:ext cx="11506" cy="33070"/>
            </a:xfrm>
            <a:prstGeom prst="rect">
              <a:avLst/>
            </a:prstGeom>
            <a:blipFill>
              <a:blip r:embed="rId26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508" name="object 936">
              <a:extLst>
                <a:ext uri="{FF2B5EF4-FFF2-40B4-BE49-F238E27FC236}">
                  <a16:creationId xmlns:a16="http://schemas.microsoft.com/office/drawing/2014/main" id="{0E921A7F-91EB-4E9B-96E7-C893A1B02239}"/>
                </a:ext>
              </a:extLst>
            </p:cNvPr>
            <p:cNvSpPr/>
            <p:nvPr/>
          </p:nvSpPr>
          <p:spPr>
            <a:xfrm>
              <a:off x="4493624" y="8452691"/>
              <a:ext cx="12065" cy="33655"/>
            </a:xfrm>
            <a:custGeom>
              <a:avLst/>
              <a:gdLst/>
              <a:ahLst/>
              <a:cxnLst/>
              <a:rect l="l" t="t" r="r" b="b"/>
              <a:pathLst>
                <a:path w="12064" h="33654">
                  <a:moveTo>
                    <a:pt x="50" y="0"/>
                  </a:moveTo>
                  <a:lnTo>
                    <a:pt x="0" y="533"/>
                  </a:lnTo>
                  <a:lnTo>
                    <a:pt x="177" y="927"/>
                  </a:lnTo>
                  <a:lnTo>
                    <a:pt x="279" y="1435"/>
                  </a:lnTo>
                  <a:lnTo>
                    <a:pt x="419" y="2070"/>
                  </a:lnTo>
                  <a:lnTo>
                    <a:pt x="533" y="2857"/>
                  </a:lnTo>
                  <a:lnTo>
                    <a:pt x="444" y="3517"/>
                  </a:lnTo>
                  <a:lnTo>
                    <a:pt x="241" y="4826"/>
                  </a:lnTo>
                  <a:lnTo>
                    <a:pt x="203" y="6032"/>
                  </a:lnTo>
                  <a:lnTo>
                    <a:pt x="228" y="7391"/>
                  </a:lnTo>
                  <a:lnTo>
                    <a:pt x="254" y="8775"/>
                  </a:lnTo>
                  <a:lnTo>
                    <a:pt x="266" y="10198"/>
                  </a:lnTo>
                  <a:lnTo>
                    <a:pt x="406" y="11582"/>
                  </a:lnTo>
                  <a:lnTo>
                    <a:pt x="469" y="12293"/>
                  </a:lnTo>
                  <a:lnTo>
                    <a:pt x="723" y="13042"/>
                  </a:lnTo>
                  <a:lnTo>
                    <a:pt x="812" y="13728"/>
                  </a:lnTo>
                  <a:lnTo>
                    <a:pt x="889" y="14325"/>
                  </a:lnTo>
                  <a:lnTo>
                    <a:pt x="749" y="14986"/>
                  </a:lnTo>
                  <a:lnTo>
                    <a:pt x="800" y="15595"/>
                  </a:lnTo>
                  <a:lnTo>
                    <a:pt x="927" y="17145"/>
                  </a:lnTo>
                  <a:lnTo>
                    <a:pt x="1943" y="18618"/>
                  </a:lnTo>
                  <a:lnTo>
                    <a:pt x="2451" y="20053"/>
                  </a:lnTo>
                  <a:lnTo>
                    <a:pt x="2921" y="21386"/>
                  </a:lnTo>
                  <a:lnTo>
                    <a:pt x="3009" y="22885"/>
                  </a:lnTo>
                  <a:lnTo>
                    <a:pt x="2984" y="24333"/>
                  </a:lnTo>
                  <a:lnTo>
                    <a:pt x="2984" y="25933"/>
                  </a:lnTo>
                  <a:lnTo>
                    <a:pt x="3086" y="27520"/>
                  </a:lnTo>
                  <a:lnTo>
                    <a:pt x="3136" y="29070"/>
                  </a:lnTo>
                  <a:lnTo>
                    <a:pt x="3149" y="29743"/>
                  </a:lnTo>
                  <a:lnTo>
                    <a:pt x="3136" y="30391"/>
                  </a:lnTo>
                  <a:lnTo>
                    <a:pt x="3149" y="31051"/>
                  </a:lnTo>
                  <a:lnTo>
                    <a:pt x="3149" y="31369"/>
                  </a:lnTo>
                  <a:lnTo>
                    <a:pt x="3048" y="32664"/>
                  </a:lnTo>
                  <a:lnTo>
                    <a:pt x="3289" y="32816"/>
                  </a:lnTo>
                  <a:lnTo>
                    <a:pt x="3708" y="33070"/>
                  </a:lnTo>
                  <a:lnTo>
                    <a:pt x="5448" y="30175"/>
                  </a:lnTo>
                  <a:lnTo>
                    <a:pt x="5626" y="29819"/>
                  </a:lnTo>
                  <a:lnTo>
                    <a:pt x="6527" y="28117"/>
                  </a:lnTo>
                  <a:lnTo>
                    <a:pt x="7531" y="26416"/>
                  </a:lnTo>
                  <a:lnTo>
                    <a:pt x="8369" y="24676"/>
                  </a:lnTo>
                  <a:lnTo>
                    <a:pt x="9194" y="22987"/>
                  </a:lnTo>
                  <a:lnTo>
                    <a:pt x="9550" y="21120"/>
                  </a:lnTo>
                  <a:lnTo>
                    <a:pt x="10248" y="19367"/>
                  </a:lnTo>
                  <a:lnTo>
                    <a:pt x="10909" y="17754"/>
                  </a:lnTo>
                  <a:lnTo>
                    <a:pt x="11252" y="16192"/>
                  </a:lnTo>
                  <a:lnTo>
                    <a:pt x="11391" y="14478"/>
                  </a:lnTo>
                  <a:lnTo>
                    <a:pt x="11531" y="13004"/>
                  </a:lnTo>
                  <a:lnTo>
                    <a:pt x="11544" y="11442"/>
                  </a:lnTo>
                  <a:lnTo>
                    <a:pt x="10998" y="10134"/>
                  </a:lnTo>
                  <a:lnTo>
                    <a:pt x="10858" y="9804"/>
                  </a:lnTo>
                  <a:lnTo>
                    <a:pt x="10629" y="9448"/>
                  </a:lnTo>
                  <a:lnTo>
                    <a:pt x="10439" y="9131"/>
                  </a:lnTo>
                  <a:lnTo>
                    <a:pt x="10261" y="8839"/>
                  </a:lnTo>
                  <a:lnTo>
                    <a:pt x="10134" y="8432"/>
                  </a:lnTo>
                  <a:lnTo>
                    <a:pt x="9982" y="8166"/>
                  </a:lnTo>
                  <a:lnTo>
                    <a:pt x="9639" y="7581"/>
                  </a:lnTo>
                  <a:lnTo>
                    <a:pt x="9169" y="6883"/>
                  </a:lnTo>
                  <a:lnTo>
                    <a:pt x="8648" y="6413"/>
                  </a:lnTo>
                  <a:lnTo>
                    <a:pt x="6667" y="4572"/>
                  </a:lnTo>
                  <a:lnTo>
                    <a:pt x="4292" y="3124"/>
                  </a:lnTo>
                  <a:lnTo>
                    <a:pt x="2324" y="1333"/>
                  </a:lnTo>
                  <a:lnTo>
                    <a:pt x="1981" y="1028"/>
                  </a:lnTo>
                  <a:lnTo>
                    <a:pt x="1358" y="774"/>
                  </a:lnTo>
                  <a:lnTo>
                    <a:pt x="1143" y="330"/>
                  </a:lnTo>
                  <a:lnTo>
                    <a:pt x="50" y="0"/>
                  </a:lnTo>
                  <a:close/>
                </a:path>
              </a:pathLst>
            </a:custGeom>
            <a:ln w="3175">
              <a:solidFill>
                <a:srgbClr val="4C803E"/>
              </a:solidFill>
            </a:ln>
          </p:spPr>
          <p:txBody>
            <a:bodyPr wrap="square" lIns="0" tIns="0" rIns="0" bIns="0" rtlCol="0"/>
            <a:lstStyle/>
            <a:p>
              <a:endParaRPr/>
            </a:p>
          </p:txBody>
        </p:sp>
        <p:sp>
          <p:nvSpPr>
            <p:cNvPr id="7509" name="object 937">
              <a:extLst>
                <a:ext uri="{FF2B5EF4-FFF2-40B4-BE49-F238E27FC236}">
                  <a16:creationId xmlns:a16="http://schemas.microsoft.com/office/drawing/2014/main" id="{BE8FF5C5-BB1E-406C-AEA0-097F6FDD5556}"/>
                </a:ext>
              </a:extLst>
            </p:cNvPr>
            <p:cNvSpPr/>
            <p:nvPr/>
          </p:nvSpPr>
          <p:spPr>
            <a:xfrm>
              <a:off x="4487468" y="8449309"/>
              <a:ext cx="11899" cy="25158"/>
            </a:xfrm>
            <a:prstGeom prst="rect">
              <a:avLst/>
            </a:prstGeom>
            <a:blipFill>
              <a:blip r:embed="rId26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510" name="object 938">
              <a:extLst>
                <a:ext uri="{FF2B5EF4-FFF2-40B4-BE49-F238E27FC236}">
                  <a16:creationId xmlns:a16="http://schemas.microsoft.com/office/drawing/2014/main" id="{C0FE80CB-2BB4-4C3B-AA64-E4484F271D7F}"/>
                </a:ext>
              </a:extLst>
            </p:cNvPr>
            <p:cNvSpPr/>
            <p:nvPr/>
          </p:nvSpPr>
          <p:spPr>
            <a:xfrm>
              <a:off x="4487434" y="8447288"/>
              <a:ext cx="12065" cy="27305"/>
            </a:xfrm>
            <a:custGeom>
              <a:avLst/>
              <a:gdLst/>
              <a:ahLst/>
              <a:cxnLst/>
              <a:rect l="l" t="t" r="r" b="b"/>
              <a:pathLst>
                <a:path w="12064" h="27304">
                  <a:moveTo>
                    <a:pt x="11785" y="27177"/>
                  </a:moveTo>
                  <a:lnTo>
                    <a:pt x="11150" y="17271"/>
                  </a:lnTo>
                  <a:lnTo>
                    <a:pt x="8356" y="10185"/>
                  </a:lnTo>
                  <a:lnTo>
                    <a:pt x="4330" y="0"/>
                  </a:lnTo>
                  <a:lnTo>
                    <a:pt x="622" y="3390"/>
                  </a:lnTo>
                  <a:lnTo>
                    <a:pt x="304" y="2793"/>
                  </a:lnTo>
                  <a:lnTo>
                    <a:pt x="0" y="2209"/>
                  </a:lnTo>
                  <a:lnTo>
                    <a:pt x="1701" y="1993"/>
                  </a:lnTo>
                  <a:lnTo>
                    <a:pt x="2108" y="2070"/>
                  </a:lnTo>
                  <a:lnTo>
                    <a:pt x="2527" y="2133"/>
                  </a:lnTo>
                  <a:lnTo>
                    <a:pt x="5143" y="1257"/>
                  </a:lnTo>
                  <a:lnTo>
                    <a:pt x="8293" y="8547"/>
                  </a:lnTo>
                  <a:lnTo>
                    <a:pt x="11937" y="16979"/>
                  </a:lnTo>
                  <a:lnTo>
                    <a:pt x="11785" y="27177"/>
                  </a:lnTo>
                  <a:close/>
                </a:path>
              </a:pathLst>
            </a:custGeom>
            <a:ln w="3175">
              <a:solidFill>
                <a:srgbClr val="4C803E"/>
              </a:solidFill>
            </a:ln>
          </p:spPr>
          <p:txBody>
            <a:bodyPr wrap="square" lIns="0" tIns="0" rIns="0" bIns="0" rtlCol="0"/>
            <a:lstStyle/>
            <a:p>
              <a:endParaRPr/>
            </a:p>
          </p:txBody>
        </p:sp>
        <p:sp>
          <p:nvSpPr>
            <p:cNvPr id="7511" name="object 939">
              <a:extLst>
                <a:ext uri="{FF2B5EF4-FFF2-40B4-BE49-F238E27FC236}">
                  <a16:creationId xmlns:a16="http://schemas.microsoft.com/office/drawing/2014/main" id="{6DD0EBF1-D602-4C5E-81A0-15F49CA38DF1}"/>
                </a:ext>
              </a:extLst>
            </p:cNvPr>
            <p:cNvSpPr/>
            <p:nvPr/>
          </p:nvSpPr>
          <p:spPr>
            <a:xfrm>
              <a:off x="4463262" y="8440737"/>
              <a:ext cx="27495" cy="15798"/>
            </a:xfrm>
            <a:prstGeom prst="rect">
              <a:avLst/>
            </a:prstGeom>
            <a:blipFill>
              <a:blip r:embed="rId26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512" name="object 940">
              <a:extLst>
                <a:ext uri="{FF2B5EF4-FFF2-40B4-BE49-F238E27FC236}">
                  <a16:creationId xmlns:a16="http://schemas.microsoft.com/office/drawing/2014/main" id="{13D048DC-5BA1-485D-BBF4-7CB2454B3D58}"/>
                </a:ext>
              </a:extLst>
            </p:cNvPr>
            <p:cNvSpPr/>
            <p:nvPr/>
          </p:nvSpPr>
          <p:spPr>
            <a:xfrm>
              <a:off x="4463265" y="8440715"/>
              <a:ext cx="27940" cy="15875"/>
            </a:xfrm>
            <a:custGeom>
              <a:avLst/>
              <a:gdLst/>
              <a:ahLst/>
              <a:cxnLst/>
              <a:rect l="l" t="t" r="r" b="b"/>
              <a:pathLst>
                <a:path w="27939" h="15875">
                  <a:moveTo>
                    <a:pt x="0" y="15519"/>
                  </a:moveTo>
                  <a:lnTo>
                    <a:pt x="381" y="14135"/>
                  </a:lnTo>
                  <a:lnTo>
                    <a:pt x="1600" y="13385"/>
                  </a:lnTo>
                  <a:lnTo>
                    <a:pt x="2400" y="12255"/>
                  </a:lnTo>
                  <a:lnTo>
                    <a:pt x="3390" y="10833"/>
                  </a:lnTo>
                  <a:lnTo>
                    <a:pt x="4216" y="9309"/>
                  </a:lnTo>
                  <a:lnTo>
                    <a:pt x="5397" y="8001"/>
                  </a:lnTo>
                  <a:lnTo>
                    <a:pt x="6108" y="7226"/>
                  </a:lnTo>
                  <a:lnTo>
                    <a:pt x="7112" y="6591"/>
                  </a:lnTo>
                  <a:lnTo>
                    <a:pt x="8026" y="6083"/>
                  </a:lnTo>
                  <a:lnTo>
                    <a:pt x="9410" y="5346"/>
                  </a:lnTo>
                  <a:lnTo>
                    <a:pt x="10718" y="4559"/>
                  </a:lnTo>
                  <a:lnTo>
                    <a:pt x="21691" y="952"/>
                  </a:lnTo>
                  <a:lnTo>
                    <a:pt x="22987" y="609"/>
                  </a:lnTo>
                  <a:lnTo>
                    <a:pt x="24015" y="342"/>
                  </a:lnTo>
                  <a:lnTo>
                    <a:pt x="25057" y="0"/>
                  </a:lnTo>
                  <a:lnTo>
                    <a:pt x="26098" y="12"/>
                  </a:lnTo>
                  <a:lnTo>
                    <a:pt x="26377" y="12"/>
                  </a:lnTo>
                  <a:lnTo>
                    <a:pt x="27495" y="38"/>
                  </a:lnTo>
                  <a:lnTo>
                    <a:pt x="26873" y="495"/>
                  </a:lnTo>
                  <a:lnTo>
                    <a:pt x="26543" y="736"/>
                  </a:lnTo>
                  <a:lnTo>
                    <a:pt x="25577" y="558"/>
                  </a:lnTo>
                  <a:lnTo>
                    <a:pt x="25171" y="584"/>
                  </a:lnTo>
                  <a:lnTo>
                    <a:pt x="24130" y="673"/>
                  </a:lnTo>
                  <a:lnTo>
                    <a:pt x="22860" y="622"/>
                  </a:lnTo>
                  <a:lnTo>
                    <a:pt x="22212" y="1651"/>
                  </a:lnTo>
                  <a:lnTo>
                    <a:pt x="21666" y="2527"/>
                  </a:lnTo>
                  <a:lnTo>
                    <a:pt x="21183" y="3530"/>
                  </a:lnTo>
                  <a:lnTo>
                    <a:pt x="20650" y="4394"/>
                  </a:lnTo>
                  <a:lnTo>
                    <a:pt x="20383" y="4838"/>
                  </a:lnTo>
                  <a:lnTo>
                    <a:pt x="20091" y="5321"/>
                  </a:lnTo>
                  <a:lnTo>
                    <a:pt x="19773" y="5727"/>
                  </a:lnTo>
                  <a:lnTo>
                    <a:pt x="19316" y="6311"/>
                  </a:lnTo>
                  <a:lnTo>
                    <a:pt x="19113" y="6832"/>
                  </a:lnTo>
                  <a:lnTo>
                    <a:pt x="10401" y="13804"/>
                  </a:lnTo>
                  <a:lnTo>
                    <a:pt x="9347" y="14008"/>
                  </a:lnTo>
                  <a:lnTo>
                    <a:pt x="8382" y="14008"/>
                  </a:lnTo>
                  <a:lnTo>
                    <a:pt x="7353" y="14160"/>
                  </a:lnTo>
                  <a:lnTo>
                    <a:pt x="6642" y="14262"/>
                  </a:lnTo>
                  <a:lnTo>
                    <a:pt x="2209" y="14744"/>
                  </a:lnTo>
                  <a:lnTo>
                    <a:pt x="1460" y="15278"/>
                  </a:lnTo>
                  <a:lnTo>
                    <a:pt x="711" y="15811"/>
                  </a:lnTo>
                  <a:lnTo>
                    <a:pt x="0" y="15519"/>
                  </a:lnTo>
                  <a:close/>
                </a:path>
              </a:pathLst>
            </a:custGeom>
            <a:ln w="3175">
              <a:solidFill>
                <a:srgbClr val="4C803E"/>
              </a:solidFill>
            </a:ln>
          </p:spPr>
          <p:txBody>
            <a:bodyPr wrap="square" lIns="0" tIns="0" rIns="0" bIns="0" rtlCol="0"/>
            <a:lstStyle/>
            <a:p>
              <a:endParaRPr/>
            </a:p>
          </p:txBody>
        </p:sp>
        <p:sp>
          <p:nvSpPr>
            <p:cNvPr id="7513" name="object 941">
              <a:extLst>
                <a:ext uri="{FF2B5EF4-FFF2-40B4-BE49-F238E27FC236}">
                  <a16:creationId xmlns:a16="http://schemas.microsoft.com/office/drawing/2014/main" id="{29ECF1FE-893B-4285-8A3B-22A427A46040}"/>
                </a:ext>
              </a:extLst>
            </p:cNvPr>
            <p:cNvSpPr/>
            <p:nvPr/>
          </p:nvSpPr>
          <p:spPr>
            <a:xfrm>
              <a:off x="4496612" y="8448344"/>
              <a:ext cx="16027" cy="34836"/>
            </a:xfrm>
            <a:prstGeom prst="rect">
              <a:avLst/>
            </a:prstGeom>
            <a:blipFill>
              <a:blip r:embed="rId20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514" name="object 942">
              <a:extLst>
                <a:ext uri="{FF2B5EF4-FFF2-40B4-BE49-F238E27FC236}">
                  <a16:creationId xmlns:a16="http://schemas.microsoft.com/office/drawing/2014/main" id="{EEC0F4B5-5CE2-4BEF-BE41-8BCFCB425914}"/>
                </a:ext>
              </a:extLst>
            </p:cNvPr>
            <p:cNvSpPr/>
            <p:nvPr/>
          </p:nvSpPr>
          <p:spPr>
            <a:xfrm>
              <a:off x="4496603" y="8448352"/>
              <a:ext cx="16510" cy="34925"/>
            </a:xfrm>
            <a:custGeom>
              <a:avLst/>
              <a:gdLst/>
              <a:ahLst/>
              <a:cxnLst/>
              <a:rect l="l" t="t" r="r" b="b"/>
              <a:pathLst>
                <a:path w="16510" h="34925">
                  <a:moveTo>
                    <a:pt x="0" y="0"/>
                  </a:moveTo>
                  <a:lnTo>
                    <a:pt x="38" y="584"/>
                  </a:lnTo>
                  <a:lnTo>
                    <a:pt x="317" y="977"/>
                  </a:lnTo>
                  <a:lnTo>
                    <a:pt x="546" y="1498"/>
                  </a:lnTo>
                  <a:lnTo>
                    <a:pt x="812" y="2158"/>
                  </a:lnTo>
                  <a:lnTo>
                    <a:pt x="1104" y="2971"/>
                  </a:lnTo>
                  <a:lnTo>
                    <a:pt x="1104" y="3708"/>
                  </a:lnTo>
                  <a:lnTo>
                    <a:pt x="1117" y="5130"/>
                  </a:lnTo>
                  <a:lnTo>
                    <a:pt x="1295" y="6426"/>
                  </a:lnTo>
                  <a:lnTo>
                    <a:pt x="1574" y="7873"/>
                  </a:lnTo>
                  <a:lnTo>
                    <a:pt x="1866" y="9347"/>
                  </a:lnTo>
                  <a:lnTo>
                    <a:pt x="2146" y="10871"/>
                  </a:lnTo>
                  <a:lnTo>
                    <a:pt x="2565" y="12331"/>
                  </a:lnTo>
                  <a:lnTo>
                    <a:pt x="2781" y="13093"/>
                  </a:lnTo>
                  <a:lnTo>
                    <a:pt x="3200" y="13842"/>
                  </a:lnTo>
                  <a:lnTo>
                    <a:pt x="3441" y="14566"/>
                  </a:lnTo>
                  <a:lnTo>
                    <a:pt x="3644" y="15201"/>
                  </a:lnTo>
                  <a:lnTo>
                    <a:pt x="3594" y="15913"/>
                  </a:lnTo>
                  <a:lnTo>
                    <a:pt x="3759" y="16560"/>
                  </a:lnTo>
                  <a:lnTo>
                    <a:pt x="4203" y="18211"/>
                  </a:lnTo>
                  <a:lnTo>
                    <a:pt x="5664" y="19646"/>
                  </a:lnTo>
                  <a:lnTo>
                    <a:pt x="6527" y="21094"/>
                  </a:lnTo>
                  <a:lnTo>
                    <a:pt x="7340" y="22453"/>
                  </a:lnTo>
                  <a:lnTo>
                    <a:pt x="7708" y="24041"/>
                  </a:lnTo>
                  <a:lnTo>
                    <a:pt x="7962" y="25590"/>
                  </a:lnTo>
                  <a:lnTo>
                    <a:pt x="8242" y="27304"/>
                  </a:lnTo>
                  <a:lnTo>
                    <a:pt x="8648" y="28994"/>
                  </a:lnTo>
                  <a:lnTo>
                    <a:pt x="8991" y="30645"/>
                  </a:lnTo>
                  <a:lnTo>
                    <a:pt x="9144" y="31356"/>
                  </a:lnTo>
                  <a:lnTo>
                    <a:pt x="9245" y="32054"/>
                  </a:lnTo>
                  <a:lnTo>
                    <a:pt x="9385" y="32765"/>
                  </a:lnTo>
                  <a:lnTo>
                    <a:pt x="9448" y="33096"/>
                  </a:lnTo>
                  <a:lnTo>
                    <a:pt x="9563" y="34505"/>
                  </a:lnTo>
                  <a:lnTo>
                    <a:pt x="9867" y="34620"/>
                  </a:lnTo>
                  <a:lnTo>
                    <a:pt x="10414" y="34836"/>
                  </a:lnTo>
                  <a:lnTo>
                    <a:pt x="11912" y="31483"/>
                  </a:lnTo>
                  <a:lnTo>
                    <a:pt x="12065" y="31089"/>
                  </a:lnTo>
                  <a:lnTo>
                    <a:pt x="12801" y="29121"/>
                  </a:lnTo>
                  <a:lnTo>
                    <a:pt x="13665" y="27165"/>
                  </a:lnTo>
                  <a:lnTo>
                    <a:pt x="14338" y="25184"/>
                  </a:lnTo>
                  <a:lnTo>
                    <a:pt x="14998" y="23240"/>
                  </a:lnTo>
                  <a:lnTo>
                    <a:pt x="15062" y="21208"/>
                  </a:lnTo>
                  <a:lnTo>
                    <a:pt x="15570" y="19227"/>
                  </a:lnTo>
                  <a:lnTo>
                    <a:pt x="16040" y="17398"/>
                  </a:lnTo>
                  <a:lnTo>
                    <a:pt x="16129" y="15684"/>
                  </a:lnTo>
                  <a:lnTo>
                    <a:pt x="16002" y="13804"/>
                  </a:lnTo>
                  <a:lnTo>
                    <a:pt x="15875" y="12230"/>
                  </a:lnTo>
                  <a:lnTo>
                    <a:pt x="15595" y="10553"/>
                  </a:lnTo>
                  <a:lnTo>
                    <a:pt x="14719" y="9245"/>
                  </a:lnTo>
                  <a:lnTo>
                    <a:pt x="14503" y="8902"/>
                  </a:lnTo>
                  <a:lnTo>
                    <a:pt x="14160" y="8559"/>
                  </a:lnTo>
                  <a:lnTo>
                    <a:pt x="13881" y="8254"/>
                  </a:lnTo>
                  <a:lnTo>
                    <a:pt x="13627" y="7950"/>
                  </a:lnTo>
                  <a:lnTo>
                    <a:pt x="13398" y="7543"/>
                  </a:lnTo>
                  <a:lnTo>
                    <a:pt x="13169" y="7289"/>
                  </a:lnTo>
                  <a:lnTo>
                    <a:pt x="12661" y="6705"/>
                  </a:lnTo>
                  <a:lnTo>
                    <a:pt x="11976" y="6019"/>
                  </a:lnTo>
                  <a:lnTo>
                    <a:pt x="11290" y="5600"/>
                  </a:lnTo>
                  <a:lnTo>
                    <a:pt x="8610" y="3911"/>
                  </a:lnTo>
                  <a:lnTo>
                    <a:pt x="5562" y="2717"/>
                  </a:lnTo>
                  <a:lnTo>
                    <a:pt x="2908" y="1092"/>
                  </a:lnTo>
                  <a:lnTo>
                    <a:pt x="2451" y="812"/>
                  </a:lnTo>
                  <a:lnTo>
                    <a:pt x="1676" y="622"/>
                  </a:lnTo>
                  <a:lnTo>
                    <a:pt x="1346" y="190"/>
                  </a:lnTo>
                  <a:lnTo>
                    <a:pt x="0" y="0"/>
                  </a:lnTo>
                  <a:close/>
                </a:path>
              </a:pathLst>
            </a:custGeom>
            <a:ln w="3175">
              <a:solidFill>
                <a:srgbClr val="4C803E"/>
              </a:solidFill>
            </a:ln>
          </p:spPr>
          <p:txBody>
            <a:bodyPr wrap="square" lIns="0" tIns="0" rIns="0" bIns="0" rtlCol="0"/>
            <a:lstStyle/>
            <a:p>
              <a:endParaRPr/>
            </a:p>
          </p:txBody>
        </p:sp>
        <p:sp>
          <p:nvSpPr>
            <p:cNvPr id="7515" name="object 943">
              <a:extLst>
                <a:ext uri="{FF2B5EF4-FFF2-40B4-BE49-F238E27FC236}">
                  <a16:creationId xmlns:a16="http://schemas.microsoft.com/office/drawing/2014/main" id="{A7402D32-3644-457C-8740-5D245AFA0576}"/>
                </a:ext>
              </a:extLst>
            </p:cNvPr>
            <p:cNvSpPr/>
            <p:nvPr/>
          </p:nvSpPr>
          <p:spPr>
            <a:xfrm>
              <a:off x="4488721" y="8445309"/>
              <a:ext cx="18419" cy="25514"/>
            </a:xfrm>
            <a:prstGeom prst="rect">
              <a:avLst/>
            </a:prstGeom>
            <a:blipFill>
              <a:blip r:embed="rId191" cstate="print"/>
              <a:stretch>
                <a:fillRect/>
              </a:stretch>
            </a:blipFill>
          </p:spPr>
          <p:txBody>
            <a:bodyPr wrap="square" lIns="0" tIns="0" rIns="0" bIns="0" rtlCol="0"/>
            <a:lstStyle/>
            <a:p>
              <a:endParaRPr/>
            </a:p>
          </p:txBody>
        </p:sp>
        <p:sp>
          <p:nvSpPr>
            <p:cNvPr id="7516" name="object 944">
              <a:extLst>
                <a:ext uri="{FF2B5EF4-FFF2-40B4-BE49-F238E27FC236}">
                  <a16:creationId xmlns:a16="http://schemas.microsoft.com/office/drawing/2014/main" id="{B756D5DD-8D42-4414-BD06-488A2938826E}"/>
                </a:ext>
              </a:extLst>
            </p:cNvPr>
            <p:cNvSpPr/>
            <p:nvPr/>
          </p:nvSpPr>
          <p:spPr>
            <a:xfrm>
              <a:off x="4488695" y="8442840"/>
              <a:ext cx="19050" cy="28575"/>
            </a:xfrm>
            <a:custGeom>
              <a:avLst/>
              <a:gdLst/>
              <a:ahLst/>
              <a:cxnLst/>
              <a:rect l="l" t="t" r="r" b="b"/>
              <a:pathLst>
                <a:path w="19050" h="28575">
                  <a:moveTo>
                    <a:pt x="18453" y="27990"/>
                  </a:moveTo>
                  <a:lnTo>
                    <a:pt x="15887" y="17487"/>
                  </a:lnTo>
                  <a:lnTo>
                    <a:pt x="11277" y="10312"/>
                  </a:lnTo>
                  <a:lnTo>
                    <a:pt x="4660" y="0"/>
                  </a:lnTo>
                  <a:lnTo>
                    <a:pt x="939" y="4178"/>
                  </a:lnTo>
                  <a:lnTo>
                    <a:pt x="469" y="3581"/>
                  </a:lnTo>
                  <a:lnTo>
                    <a:pt x="0" y="2997"/>
                  </a:lnTo>
                  <a:lnTo>
                    <a:pt x="1955" y="2527"/>
                  </a:lnTo>
                  <a:lnTo>
                    <a:pt x="2451" y="2539"/>
                  </a:lnTo>
                  <a:lnTo>
                    <a:pt x="2946" y="2552"/>
                  </a:lnTo>
                  <a:lnTo>
                    <a:pt x="5841" y="1219"/>
                  </a:lnTo>
                  <a:lnTo>
                    <a:pt x="10896" y="8559"/>
                  </a:lnTo>
                  <a:lnTo>
                    <a:pt x="16725" y="17056"/>
                  </a:lnTo>
                  <a:lnTo>
                    <a:pt x="18453" y="27990"/>
                  </a:lnTo>
                  <a:close/>
                </a:path>
              </a:pathLst>
            </a:custGeom>
            <a:ln w="3175">
              <a:solidFill>
                <a:srgbClr val="4C803E"/>
              </a:solidFill>
            </a:ln>
          </p:spPr>
          <p:txBody>
            <a:bodyPr wrap="square" lIns="0" tIns="0" rIns="0" bIns="0" rtlCol="0"/>
            <a:lstStyle/>
            <a:p>
              <a:endParaRPr/>
            </a:p>
          </p:txBody>
        </p:sp>
        <p:sp>
          <p:nvSpPr>
            <p:cNvPr id="7517" name="object 945">
              <a:extLst>
                <a:ext uri="{FF2B5EF4-FFF2-40B4-BE49-F238E27FC236}">
                  <a16:creationId xmlns:a16="http://schemas.microsoft.com/office/drawing/2014/main" id="{EE47FFA7-CBBA-4B25-8D59-AE1D2627F84E}"/>
                </a:ext>
              </a:extLst>
            </p:cNvPr>
            <p:cNvSpPr/>
            <p:nvPr/>
          </p:nvSpPr>
          <p:spPr>
            <a:xfrm>
              <a:off x="4494517" y="8429282"/>
              <a:ext cx="27711" cy="11112"/>
            </a:xfrm>
            <a:prstGeom prst="rect">
              <a:avLst/>
            </a:prstGeom>
            <a:blipFill>
              <a:blip r:embed="rId19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518" name="object 946">
              <a:extLst>
                <a:ext uri="{FF2B5EF4-FFF2-40B4-BE49-F238E27FC236}">
                  <a16:creationId xmlns:a16="http://schemas.microsoft.com/office/drawing/2014/main" id="{603017FC-0407-4B2D-BB43-2EBFA55A8126}"/>
                </a:ext>
              </a:extLst>
            </p:cNvPr>
            <p:cNvSpPr/>
            <p:nvPr/>
          </p:nvSpPr>
          <p:spPr>
            <a:xfrm>
              <a:off x="4494517" y="8429131"/>
              <a:ext cx="27940" cy="11430"/>
            </a:xfrm>
            <a:custGeom>
              <a:avLst/>
              <a:gdLst/>
              <a:ahLst/>
              <a:cxnLst/>
              <a:rect l="l" t="t" r="r" b="b"/>
              <a:pathLst>
                <a:path w="27939" h="11429">
                  <a:moveTo>
                    <a:pt x="0" y="8267"/>
                  </a:moveTo>
                  <a:lnTo>
                    <a:pt x="419" y="8407"/>
                  </a:lnTo>
                  <a:lnTo>
                    <a:pt x="787" y="8318"/>
                  </a:lnTo>
                  <a:lnTo>
                    <a:pt x="1219" y="8305"/>
                  </a:lnTo>
                  <a:lnTo>
                    <a:pt x="1765" y="8293"/>
                  </a:lnTo>
                  <a:lnTo>
                    <a:pt x="2438" y="8331"/>
                  </a:lnTo>
                  <a:lnTo>
                    <a:pt x="2959" y="8534"/>
                  </a:lnTo>
                  <a:lnTo>
                    <a:pt x="3962" y="8928"/>
                  </a:lnTo>
                  <a:lnTo>
                    <a:pt x="4927" y="9182"/>
                  </a:lnTo>
                  <a:lnTo>
                    <a:pt x="6019" y="9385"/>
                  </a:lnTo>
                  <a:lnTo>
                    <a:pt x="7150" y="9601"/>
                  </a:lnTo>
                  <a:lnTo>
                    <a:pt x="8305" y="9842"/>
                  </a:lnTo>
                  <a:lnTo>
                    <a:pt x="9461" y="9956"/>
                  </a:lnTo>
                  <a:lnTo>
                    <a:pt x="10058" y="10020"/>
                  </a:lnTo>
                  <a:lnTo>
                    <a:pt x="10718" y="9931"/>
                  </a:lnTo>
                  <a:lnTo>
                    <a:pt x="11303" y="9969"/>
                  </a:lnTo>
                  <a:lnTo>
                    <a:pt x="11811" y="9994"/>
                  </a:lnTo>
                  <a:lnTo>
                    <a:pt x="12293" y="10236"/>
                  </a:lnTo>
                  <a:lnTo>
                    <a:pt x="12801" y="10299"/>
                  </a:lnTo>
                  <a:lnTo>
                    <a:pt x="14097" y="10452"/>
                  </a:lnTo>
                  <a:lnTo>
                    <a:pt x="15570" y="9804"/>
                  </a:lnTo>
                  <a:lnTo>
                    <a:pt x="16865" y="9601"/>
                  </a:lnTo>
                  <a:lnTo>
                    <a:pt x="18072" y="9410"/>
                  </a:lnTo>
                  <a:lnTo>
                    <a:pt x="19291" y="9588"/>
                  </a:lnTo>
                  <a:lnTo>
                    <a:pt x="20459" y="9855"/>
                  </a:lnTo>
                  <a:lnTo>
                    <a:pt x="21755" y="10134"/>
                  </a:lnTo>
                  <a:lnTo>
                    <a:pt x="23063" y="10325"/>
                  </a:lnTo>
                  <a:lnTo>
                    <a:pt x="24333" y="10553"/>
                  </a:lnTo>
                  <a:lnTo>
                    <a:pt x="24879" y="10655"/>
                  </a:lnTo>
                  <a:lnTo>
                    <a:pt x="25387" y="10782"/>
                  </a:lnTo>
                  <a:lnTo>
                    <a:pt x="25933" y="10883"/>
                  </a:lnTo>
                  <a:lnTo>
                    <a:pt x="26200" y="10934"/>
                  </a:lnTo>
                  <a:lnTo>
                    <a:pt x="27216" y="11252"/>
                  </a:lnTo>
                  <a:lnTo>
                    <a:pt x="27393" y="11061"/>
                  </a:lnTo>
                  <a:lnTo>
                    <a:pt x="27711" y="10718"/>
                  </a:lnTo>
                  <a:lnTo>
                    <a:pt x="25844" y="8686"/>
                  </a:lnTo>
                  <a:lnTo>
                    <a:pt x="25615" y="8458"/>
                  </a:lnTo>
                  <a:lnTo>
                    <a:pt x="24472" y="7366"/>
                  </a:lnTo>
                  <a:lnTo>
                    <a:pt x="23380" y="6172"/>
                  </a:lnTo>
                  <a:lnTo>
                    <a:pt x="22199" y="5105"/>
                  </a:lnTo>
                  <a:lnTo>
                    <a:pt x="21056" y="4076"/>
                  </a:lnTo>
                  <a:lnTo>
                    <a:pt x="19646" y="3454"/>
                  </a:lnTo>
                  <a:lnTo>
                    <a:pt x="18427" y="2514"/>
                  </a:lnTo>
                  <a:lnTo>
                    <a:pt x="17297" y="1651"/>
                  </a:lnTo>
                  <a:lnTo>
                    <a:pt x="16129" y="1079"/>
                  </a:lnTo>
                  <a:lnTo>
                    <a:pt x="14770" y="647"/>
                  </a:lnTo>
                  <a:lnTo>
                    <a:pt x="13627" y="279"/>
                  </a:lnTo>
                  <a:lnTo>
                    <a:pt x="12369" y="0"/>
                  </a:lnTo>
                  <a:lnTo>
                    <a:pt x="11163" y="254"/>
                  </a:lnTo>
                  <a:lnTo>
                    <a:pt x="10858" y="317"/>
                  </a:lnTo>
                  <a:lnTo>
                    <a:pt x="10502" y="482"/>
                  </a:lnTo>
                  <a:lnTo>
                    <a:pt x="10210" y="584"/>
                  </a:lnTo>
                  <a:lnTo>
                    <a:pt x="9918" y="685"/>
                  </a:lnTo>
                  <a:lnTo>
                    <a:pt x="9563" y="723"/>
                  </a:lnTo>
                  <a:lnTo>
                    <a:pt x="9309" y="812"/>
                  </a:lnTo>
                  <a:lnTo>
                    <a:pt x="3682" y="5016"/>
                  </a:lnTo>
                  <a:lnTo>
                    <a:pt x="1701" y="6477"/>
                  </a:lnTo>
                  <a:lnTo>
                    <a:pt x="1358" y="6731"/>
                  </a:lnTo>
                  <a:lnTo>
                    <a:pt x="977" y="7239"/>
                  </a:lnTo>
                  <a:lnTo>
                    <a:pt x="571" y="7340"/>
                  </a:lnTo>
                  <a:lnTo>
                    <a:pt x="0" y="8267"/>
                  </a:lnTo>
                  <a:close/>
                </a:path>
              </a:pathLst>
            </a:custGeom>
            <a:ln w="3175">
              <a:solidFill>
                <a:srgbClr val="4C803E"/>
              </a:solidFill>
            </a:ln>
          </p:spPr>
          <p:txBody>
            <a:bodyPr wrap="square" lIns="0" tIns="0" rIns="0" bIns="0" rtlCol="0"/>
            <a:lstStyle/>
            <a:p>
              <a:endParaRPr/>
            </a:p>
          </p:txBody>
        </p:sp>
        <p:sp>
          <p:nvSpPr>
            <p:cNvPr id="7519" name="object 947">
              <a:extLst>
                <a:ext uri="{FF2B5EF4-FFF2-40B4-BE49-F238E27FC236}">
                  <a16:creationId xmlns:a16="http://schemas.microsoft.com/office/drawing/2014/main" id="{5070778B-DCC7-4C96-AE71-CFFED4B8A77C}"/>
                </a:ext>
              </a:extLst>
            </p:cNvPr>
            <p:cNvSpPr/>
            <p:nvPr/>
          </p:nvSpPr>
          <p:spPr>
            <a:xfrm>
              <a:off x="4489640" y="8435060"/>
              <a:ext cx="23977" cy="7353"/>
            </a:xfrm>
            <a:prstGeom prst="rect">
              <a:avLst/>
            </a:prstGeom>
            <a:blipFill>
              <a:blip r:embed="rId245" cstate="print"/>
              <a:stretch>
                <a:fillRect/>
              </a:stretch>
            </a:blipFill>
          </p:spPr>
          <p:txBody>
            <a:bodyPr wrap="square" lIns="0" tIns="0" rIns="0" bIns="0" rtlCol="0"/>
            <a:lstStyle/>
            <a:p>
              <a:endParaRPr/>
            </a:p>
          </p:txBody>
        </p:sp>
        <p:sp>
          <p:nvSpPr>
            <p:cNvPr id="7520" name="object 948">
              <a:extLst>
                <a:ext uri="{FF2B5EF4-FFF2-40B4-BE49-F238E27FC236}">
                  <a16:creationId xmlns:a16="http://schemas.microsoft.com/office/drawing/2014/main" id="{B1C7E30C-3B12-4B82-B7C4-241B4852228C}"/>
                </a:ext>
              </a:extLst>
            </p:cNvPr>
            <p:cNvSpPr/>
            <p:nvPr/>
          </p:nvSpPr>
          <p:spPr>
            <a:xfrm>
              <a:off x="4489629" y="8434327"/>
              <a:ext cx="24130" cy="8255"/>
            </a:xfrm>
            <a:custGeom>
              <a:avLst/>
              <a:gdLst/>
              <a:ahLst/>
              <a:cxnLst/>
              <a:rect l="l" t="t" r="r" b="b"/>
              <a:pathLst>
                <a:path w="24129" h="8254">
                  <a:moveTo>
                    <a:pt x="23990" y="1892"/>
                  </a:moveTo>
                  <a:lnTo>
                    <a:pt x="15811" y="736"/>
                  </a:lnTo>
                  <a:lnTo>
                    <a:pt x="9321" y="2006"/>
                  </a:lnTo>
                  <a:lnTo>
                    <a:pt x="0" y="3848"/>
                  </a:lnTo>
                  <a:lnTo>
                    <a:pt x="1739" y="7734"/>
                  </a:lnTo>
                  <a:lnTo>
                    <a:pt x="1181" y="7912"/>
                  </a:lnTo>
                  <a:lnTo>
                    <a:pt x="609" y="8089"/>
                  </a:lnTo>
                  <a:lnTo>
                    <a:pt x="901" y="6540"/>
                  </a:lnTo>
                  <a:lnTo>
                    <a:pt x="1066" y="6172"/>
                  </a:lnTo>
                  <a:lnTo>
                    <a:pt x="1244" y="5816"/>
                  </a:lnTo>
                  <a:lnTo>
                    <a:pt x="1231" y="3327"/>
                  </a:lnTo>
                  <a:lnTo>
                    <a:pt x="7975" y="1790"/>
                  </a:lnTo>
                  <a:lnTo>
                    <a:pt x="15786" y="0"/>
                  </a:lnTo>
                  <a:lnTo>
                    <a:pt x="23990" y="1892"/>
                  </a:lnTo>
                  <a:close/>
                </a:path>
              </a:pathLst>
            </a:custGeom>
            <a:ln w="3175">
              <a:solidFill>
                <a:srgbClr val="4C803E"/>
              </a:solidFill>
            </a:ln>
          </p:spPr>
          <p:txBody>
            <a:bodyPr wrap="square" lIns="0" tIns="0" rIns="0" bIns="0" rtlCol="0"/>
            <a:lstStyle/>
            <a:p>
              <a:endParaRPr/>
            </a:p>
          </p:txBody>
        </p:sp>
        <p:sp>
          <p:nvSpPr>
            <p:cNvPr id="7521" name="object 949">
              <a:extLst>
                <a:ext uri="{FF2B5EF4-FFF2-40B4-BE49-F238E27FC236}">
                  <a16:creationId xmlns:a16="http://schemas.microsoft.com/office/drawing/2014/main" id="{82A76923-7FB1-4927-9C74-52EC55943375}"/>
                </a:ext>
              </a:extLst>
            </p:cNvPr>
            <p:cNvSpPr/>
            <p:nvPr/>
          </p:nvSpPr>
          <p:spPr>
            <a:xfrm>
              <a:off x="4495456" y="8437956"/>
              <a:ext cx="24193" cy="25450"/>
            </a:xfrm>
            <a:prstGeom prst="rect">
              <a:avLst/>
            </a:prstGeom>
            <a:blipFill>
              <a:blip r:embed="rId26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522" name="object 950">
              <a:extLst>
                <a:ext uri="{FF2B5EF4-FFF2-40B4-BE49-F238E27FC236}">
                  <a16:creationId xmlns:a16="http://schemas.microsoft.com/office/drawing/2014/main" id="{6393174A-9455-4056-8268-0CBBBD4469D4}"/>
                </a:ext>
              </a:extLst>
            </p:cNvPr>
            <p:cNvSpPr/>
            <p:nvPr/>
          </p:nvSpPr>
          <p:spPr>
            <a:xfrm>
              <a:off x="4495456" y="8437936"/>
              <a:ext cx="24765" cy="26034"/>
            </a:xfrm>
            <a:custGeom>
              <a:avLst/>
              <a:gdLst/>
              <a:ahLst/>
              <a:cxnLst/>
              <a:rect l="l" t="t" r="r" b="b"/>
              <a:pathLst>
                <a:path w="24764" h="26034">
                  <a:moveTo>
                    <a:pt x="23304" y="25463"/>
                  </a:moveTo>
                  <a:lnTo>
                    <a:pt x="23444" y="24815"/>
                  </a:lnTo>
                  <a:lnTo>
                    <a:pt x="23355" y="24053"/>
                  </a:lnTo>
                  <a:lnTo>
                    <a:pt x="23380" y="23393"/>
                  </a:lnTo>
                  <a:lnTo>
                    <a:pt x="23418" y="22313"/>
                  </a:lnTo>
                  <a:lnTo>
                    <a:pt x="23583" y="21285"/>
                  </a:lnTo>
                  <a:lnTo>
                    <a:pt x="23634" y="20205"/>
                  </a:lnTo>
                  <a:lnTo>
                    <a:pt x="23736" y="18389"/>
                  </a:lnTo>
                  <a:lnTo>
                    <a:pt x="24193" y="16522"/>
                  </a:lnTo>
                  <a:lnTo>
                    <a:pt x="23875" y="14757"/>
                  </a:lnTo>
                  <a:lnTo>
                    <a:pt x="23736" y="13881"/>
                  </a:lnTo>
                  <a:lnTo>
                    <a:pt x="23431" y="13271"/>
                  </a:lnTo>
                  <a:lnTo>
                    <a:pt x="23075" y="12471"/>
                  </a:lnTo>
                  <a:lnTo>
                    <a:pt x="22745" y="11798"/>
                  </a:lnTo>
                  <a:lnTo>
                    <a:pt x="22644" y="11112"/>
                  </a:lnTo>
                  <a:lnTo>
                    <a:pt x="22453" y="10375"/>
                  </a:lnTo>
                  <a:lnTo>
                    <a:pt x="20751" y="6311"/>
                  </a:lnTo>
                  <a:lnTo>
                    <a:pt x="20078" y="5410"/>
                  </a:lnTo>
                  <a:lnTo>
                    <a:pt x="19532" y="4648"/>
                  </a:lnTo>
                  <a:lnTo>
                    <a:pt x="18986" y="3886"/>
                  </a:lnTo>
                  <a:lnTo>
                    <a:pt x="18491" y="3086"/>
                  </a:lnTo>
                  <a:lnTo>
                    <a:pt x="17792" y="1993"/>
                  </a:lnTo>
                  <a:lnTo>
                    <a:pt x="16954" y="1727"/>
                  </a:lnTo>
                  <a:lnTo>
                    <a:pt x="15951" y="1206"/>
                  </a:lnTo>
                  <a:lnTo>
                    <a:pt x="15252" y="850"/>
                  </a:lnTo>
                  <a:lnTo>
                    <a:pt x="14579" y="507"/>
                  </a:lnTo>
                  <a:lnTo>
                    <a:pt x="13792" y="279"/>
                  </a:lnTo>
                  <a:lnTo>
                    <a:pt x="12915" y="25"/>
                  </a:lnTo>
                  <a:lnTo>
                    <a:pt x="11937" y="139"/>
                  </a:lnTo>
                  <a:lnTo>
                    <a:pt x="11023" y="126"/>
                  </a:lnTo>
                  <a:lnTo>
                    <a:pt x="10274" y="114"/>
                  </a:lnTo>
                  <a:lnTo>
                    <a:pt x="9537" y="0"/>
                  </a:lnTo>
                  <a:lnTo>
                    <a:pt x="8788" y="25"/>
                  </a:lnTo>
                  <a:lnTo>
                    <a:pt x="8242" y="50"/>
                  </a:lnTo>
                  <a:lnTo>
                    <a:pt x="7632" y="304"/>
                  </a:lnTo>
                  <a:lnTo>
                    <a:pt x="7048" y="380"/>
                  </a:lnTo>
                  <a:lnTo>
                    <a:pt x="5918" y="546"/>
                  </a:lnTo>
                  <a:lnTo>
                    <a:pt x="4762" y="838"/>
                  </a:lnTo>
                  <a:lnTo>
                    <a:pt x="3606" y="927"/>
                  </a:lnTo>
                  <a:lnTo>
                    <a:pt x="2819" y="990"/>
                  </a:lnTo>
                  <a:lnTo>
                    <a:pt x="2311" y="1181"/>
                  </a:lnTo>
                  <a:lnTo>
                    <a:pt x="1549" y="1485"/>
                  </a:lnTo>
                  <a:lnTo>
                    <a:pt x="1054" y="1689"/>
                  </a:lnTo>
                  <a:lnTo>
                    <a:pt x="482" y="1587"/>
                  </a:lnTo>
                  <a:lnTo>
                    <a:pt x="0" y="1943"/>
                  </a:lnTo>
                  <a:lnTo>
                    <a:pt x="990" y="2603"/>
                  </a:lnTo>
                  <a:lnTo>
                    <a:pt x="2311" y="2476"/>
                  </a:lnTo>
                  <a:lnTo>
                    <a:pt x="3187" y="3251"/>
                  </a:lnTo>
                  <a:lnTo>
                    <a:pt x="3619" y="3632"/>
                  </a:lnTo>
                  <a:lnTo>
                    <a:pt x="3835" y="4190"/>
                  </a:lnTo>
                  <a:lnTo>
                    <a:pt x="4229" y="4610"/>
                  </a:lnTo>
                  <a:lnTo>
                    <a:pt x="4660" y="5067"/>
                  </a:lnTo>
                  <a:lnTo>
                    <a:pt x="5092" y="5473"/>
                  </a:lnTo>
                  <a:lnTo>
                    <a:pt x="5575" y="5867"/>
                  </a:lnTo>
                  <a:lnTo>
                    <a:pt x="6629" y="6743"/>
                  </a:lnTo>
                  <a:lnTo>
                    <a:pt x="7518" y="7823"/>
                  </a:lnTo>
                  <a:lnTo>
                    <a:pt x="8458" y="8813"/>
                  </a:lnTo>
                  <a:lnTo>
                    <a:pt x="9588" y="10007"/>
                  </a:lnTo>
                  <a:lnTo>
                    <a:pt x="10858" y="11137"/>
                  </a:lnTo>
                  <a:lnTo>
                    <a:pt x="12014" y="12318"/>
                  </a:lnTo>
                  <a:lnTo>
                    <a:pt x="13017" y="13385"/>
                  </a:lnTo>
                  <a:lnTo>
                    <a:pt x="13969" y="14401"/>
                  </a:lnTo>
                  <a:lnTo>
                    <a:pt x="15214" y="15087"/>
                  </a:lnTo>
                  <a:lnTo>
                    <a:pt x="19634" y="20129"/>
                  </a:lnTo>
                  <a:lnTo>
                    <a:pt x="20459" y="21170"/>
                  </a:lnTo>
                  <a:lnTo>
                    <a:pt x="20891" y="21716"/>
                  </a:lnTo>
                  <a:lnTo>
                    <a:pt x="21539" y="21894"/>
                  </a:lnTo>
                  <a:lnTo>
                    <a:pt x="21945" y="22453"/>
                  </a:lnTo>
                  <a:lnTo>
                    <a:pt x="22136" y="22732"/>
                  </a:lnTo>
                  <a:lnTo>
                    <a:pt x="22656" y="24193"/>
                  </a:lnTo>
                  <a:lnTo>
                    <a:pt x="23304" y="25463"/>
                  </a:lnTo>
                  <a:close/>
                </a:path>
              </a:pathLst>
            </a:custGeom>
            <a:ln w="3175">
              <a:solidFill>
                <a:srgbClr val="4C803E"/>
              </a:solidFill>
            </a:ln>
          </p:spPr>
          <p:txBody>
            <a:bodyPr wrap="square" lIns="0" tIns="0" rIns="0" bIns="0" rtlCol="0"/>
            <a:lstStyle/>
            <a:p>
              <a:endParaRPr/>
            </a:p>
          </p:txBody>
        </p:sp>
        <p:sp>
          <p:nvSpPr>
            <p:cNvPr id="7523" name="object 951">
              <a:extLst>
                <a:ext uri="{FF2B5EF4-FFF2-40B4-BE49-F238E27FC236}">
                  <a16:creationId xmlns:a16="http://schemas.microsoft.com/office/drawing/2014/main" id="{DFC439D9-34FA-4452-BA2C-831E74A3AD26}"/>
                </a:ext>
              </a:extLst>
            </p:cNvPr>
            <p:cNvSpPr/>
            <p:nvPr/>
          </p:nvSpPr>
          <p:spPr>
            <a:xfrm>
              <a:off x="4490161" y="8439619"/>
              <a:ext cx="27697" cy="19871"/>
            </a:xfrm>
            <a:prstGeom prst="rect">
              <a:avLst/>
            </a:prstGeom>
            <a:blipFill>
              <a:blip r:embed="rId26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524" name="object 952">
              <a:extLst>
                <a:ext uri="{FF2B5EF4-FFF2-40B4-BE49-F238E27FC236}">
                  <a16:creationId xmlns:a16="http://schemas.microsoft.com/office/drawing/2014/main" id="{C28E398E-335F-4EB7-B4D7-A9551DFBDF28}"/>
                </a:ext>
              </a:extLst>
            </p:cNvPr>
            <p:cNvSpPr/>
            <p:nvPr/>
          </p:nvSpPr>
          <p:spPr>
            <a:xfrm>
              <a:off x="4490160" y="8439446"/>
              <a:ext cx="27940" cy="20320"/>
            </a:xfrm>
            <a:custGeom>
              <a:avLst/>
              <a:gdLst/>
              <a:ahLst/>
              <a:cxnLst/>
              <a:rect l="l" t="t" r="r" b="b"/>
              <a:pathLst>
                <a:path w="27939" h="20320">
                  <a:moveTo>
                    <a:pt x="27698" y="20040"/>
                  </a:moveTo>
                  <a:lnTo>
                    <a:pt x="22809" y="10731"/>
                  </a:lnTo>
                  <a:lnTo>
                    <a:pt x="22186" y="10071"/>
                  </a:lnTo>
                  <a:lnTo>
                    <a:pt x="21577" y="9232"/>
                  </a:lnTo>
                  <a:lnTo>
                    <a:pt x="20878" y="8699"/>
                  </a:lnTo>
                  <a:lnTo>
                    <a:pt x="19862" y="7924"/>
                  </a:lnTo>
                  <a:lnTo>
                    <a:pt x="18973" y="7226"/>
                  </a:lnTo>
                  <a:lnTo>
                    <a:pt x="18046" y="6362"/>
                  </a:lnTo>
                  <a:lnTo>
                    <a:pt x="16840" y="5219"/>
                  </a:lnTo>
                  <a:lnTo>
                    <a:pt x="15265" y="4292"/>
                  </a:lnTo>
                  <a:lnTo>
                    <a:pt x="13919" y="3441"/>
                  </a:lnTo>
                  <a:lnTo>
                    <a:pt x="12674" y="2654"/>
                  </a:lnTo>
                  <a:lnTo>
                    <a:pt x="11302" y="2273"/>
                  </a:lnTo>
                  <a:lnTo>
                    <a:pt x="10020" y="1638"/>
                  </a:lnTo>
                  <a:lnTo>
                    <a:pt x="9029" y="1143"/>
                  </a:lnTo>
                  <a:lnTo>
                    <a:pt x="7823" y="660"/>
                  </a:lnTo>
                  <a:lnTo>
                    <a:pt x="6743" y="431"/>
                  </a:lnTo>
                  <a:lnTo>
                    <a:pt x="5511" y="177"/>
                  </a:lnTo>
                  <a:lnTo>
                    <a:pt x="4432" y="0"/>
                  </a:lnTo>
                  <a:lnTo>
                    <a:pt x="3200" y="457"/>
                  </a:lnTo>
                  <a:lnTo>
                    <a:pt x="2692" y="647"/>
                  </a:lnTo>
                  <a:lnTo>
                    <a:pt x="241" y="1765"/>
                  </a:lnTo>
                  <a:lnTo>
                    <a:pt x="63" y="2527"/>
                  </a:lnTo>
                  <a:lnTo>
                    <a:pt x="0" y="2781"/>
                  </a:lnTo>
                  <a:lnTo>
                    <a:pt x="368" y="3403"/>
                  </a:lnTo>
                  <a:lnTo>
                    <a:pt x="380" y="3708"/>
                  </a:lnTo>
                  <a:lnTo>
                    <a:pt x="952" y="3568"/>
                  </a:lnTo>
                  <a:lnTo>
                    <a:pt x="1142" y="2628"/>
                  </a:lnTo>
                  <a:lnTo>
                    <a:pt x="1587" y="2374"/>
                  </a:lnTo>
                  <a:lnTo>
                    <a:pt x="2806" y="1181"/>
                  </a:lnTo>
                  <a:lnTo>
                    <a:pt x="4178" y="1003"/>
                  </a:lnTo>
                  <a:lnTo>
                    <a:pt x="5575" y="825"/>
                  </a:lnTo>
                  <a:lnTo>
                    <a:pt x="8978" y="1320"/>
                  </a:lnTo>
                  <a:lnTo>
                    <a:pt x="12115" y="2971"/>
                  </a:lnTo>
                  <a:lnTo>
                    <a:pt x="15278" y="4635"/>
                  </a:lnTo>
                  <a:lnTo>
                    <a:pt x="19761" y="8204"/>
                  </a:lnTo>
                  <a:lnTo>
                    <a:pt x="21869" y="10287"/>
                  </a:lnTo>
                  <a:lnTo>
                    <a:pt x="23977" y="12357"/>
                  </a:lnTo>
                  <a:lnTo>
                    <a:pt x="27698" y="20040"/>
                  </a:lnTo>
                  <a:close/>
                </a:path>
              </a:pathLst>
            </a:custGeom>
            <a:ln w="3175">
              <a:solidFill>
                <a:srgbClr val="4C803E"/>
              </a:solidFill>
            </a:ln>
          </p:spPr>
          <p:txBody>
            <a:bodyPr wrap="square" lIns="0" tIns="0" rIns="0" bIns="0" rtlCol="0"/>
            <a:lstStyle/>
            <a:p>
              <a:endParaRPr/>
            </a:p>
          </p:txBody>
        </p:sp>
        <p:sp>
          <p:nvSpPr>
            <p:cNvPr id="7525" name="object 953">
              <a:extLst>
                <a:ext uri="{FF2B5EF4-FFF2-40B4-BE49-F238E27FC236}">
                  <a16:creationId xmlns:a16="http://schemas.microsoft.com/office/drawing/2014/main" id="{454CD762-06E3-4DFC-837F-48F1593DC37C}"/>
                </a:ext>
              </a:extLst>
            </p:cNvPr>
            <p:cNvSpPr/>
            <p:nvPr/>
          </p:nvSpPr>
          <p:spPr>
            <a:xfrm>
              <a:off x="4375234" y="8426170"/>
              <a:ext cx="14089" cy="13398"/>
            </a:xfrm>
            <a:prstGeom prst="rect">
              <a:avLst/>
            </a:prstGeom>
            <a:blipFill>
              <a:blip r:embed="rId16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526" name="object 954">
              <a:extLst>
                <a:ext uri="{FF2B5EF4-FFF2-40B4-BE49-F238E27FC236}">
                  <a16:creationId xmlns:a16="http://schemas.microsoft.com/office/drawing/2014/main" id="{09459656-0867-4F23-B228-10AD8719FC5D}"/>
                </a:ext>
              </a:extLst>
            </p:cNvPr>
            <p:cNvSpPr/>
            <p:nvPr/>
          </p:nvSpPr>
          <p:spPr>
            <a:xfrm>
              <a:off x="4375181" y="8426093"/>
              <a:ext cx="14604" cy="13970"/>
            </a:xfrm>
            <a:custGeom>
              <a:avLst/>
              <a:gdLst/>
              <a:ahLst/>
              <a:cxnLst/>
              <a:rect l="l" t="t" r="r" b="b"/>
              <a:pathLst>
                <a:path w="14604" h="13970">
                  <a:moveTo>
                    <a:pt x="215" y="13474"/>
                  </a:moveTo>
                  <a:lnTo>
                    <a:pt x="482" y="13398"/>
                  </a:lnTo>
                  <a:lnTo>
                    <a:pt x="596" y="13157"/>
                  </a:lnTo>
                  <a:lnTo>
                    <a:pt x="800" y="12941"/>
                  </a:lnTo>
                  <a:lnTo>
                    <a:pt x="1041" y="12687"/>
                  </a:lnTo>
                  <a:lnTo>
                    <a:pt x="1358" y="12407"/>
                  </a:lnTo>
                  <a:lnTo>
                    <a:pt x="1689" y="12344"/>
                  </a:lnTo>
                  <a:lnTo>
                    <a:pt x="2362" y="12217"/>
                  </a:lnTo>
                  <a:lnTo>
                    <a:pt x="2933" y="11976"/>
                  </a:lnTo>
                  <a:lnTo>
                    <a:pt x="3530" y="11645"/>
                  </a:lnTo>
                  <a:lnTo>
                    <a:pt x="4152" y="11315"/>
                  </a:lnTo>
                  <a:lnTo>
                    <a:pt x="4800" y="10985"/>
                  </a:lnTo>
                  <a:lnTo>
                    <a:pt x="5397" y="10553"/>
                  </a:lnTo>
                  <a:lnTo>
                    <a:pt x="5689" y="10325"/>
                  </a:lnTo>
                  <a:lnTo>
                    <a:pt x="5956" y="9944"/>
                  </a:lnTo>
                  <a:lnTo>
                    <a:pt x="6235" y="9702"/>
                  </a:lnTo>
                  <a:lnTo>
                    <a:pt x="6489" y="9512"/>
                  </a:lnTo>
                  <a:lnTo>
                    <a:pt x="6832" y="9486"/>
                  </a:lnTo>
                  <a:lnTo>
                    <a:pt x="7086" y="9296"/>
                  </a:lnTo>
                  <a:lnTo>
                    <a:pt x="7759" y="8839"/>
                  </a:lnTo>
                  <a:lnTo>
                    <a:pt x="8102" y="7619"/>
                  </a:lnTo>
                  <a:lnTo>
                    <a:pt x="8585" y="6845"/>
                  </a:lnTo>
                  <a:lnTo>
                    <a:pt x="9029" y="6134"/>
                  </a:lnTo>
                  <a:lnTo>
                    <a:pt x="9677" y="5727"/>
                  </a:lnTo>
                  <a:lnTo>
                    <a:pt x="10350" y="5410"/>
                  </a:lnTo>
                  <a:lnTo>
                    <a:pt x="11087" y="5067"/>
                  </a:lnTo>
                  <a:lnTo>
                    <a:pt x="11785" y="4610"/>
                  </a:lnTo>
                  <a:lnTo>
                    <a:pt x="12471" y="4216"/>
                  </a:lnTo>
                  <a:lnTo>
                    <a:pt x="12776" y="4051"/>
                  </a:lnTo>
                  <a:lnTo>
                    <a:pt x="13068" y="3911"/>
                  </a:lnTo>
                  <a:lnTo>
                    <a:pt x="13373" y="3759"/>
                  </a:lnTo>
                  <a:lnTo>
                    <a:pt x="13525" y="3682"/>
                  </a:lnTo>
                  <a:lnTo>
                    <a:pt x="14147" y="3479"/>
                  </a:lnTo>
                  <a:lnTo>
                    <a:pt x="14135" y="3238"/>
                  </a:lnTo>
                  <a:lnTo>
                    <a:pt x="14109" y="2806"/>
                  </a:lnTo>
                  <a:lnTo>
                    <a:pt x="12204" y="1955"/>
                  </a:lnTo>
                  <a:lnTo>
                    <a:pt x="11988" y="1879"/>
                  </a:lnTo>
                  <a:lnTo>
                    <a:pt x="10909" y="1485"/>
                  </a:lnTo>
                  <a:lnTo>
                    <a:pt x="9791" y="990"/>
                  </a:lnTo>
                  <a:lnTo>
                    <a:pt x="8724" y="647"/>
                  </a:lnTo>
                  <a:lnTo>
                    <a:pt x="7670" y="317"/>
                  </a:lnTo>
                  <a:lnTo>
                    <a:pt x="6705" y="431"/>
                  </a:lnTo>
                  <a:lnTo>
                    <a:pt x="5676" y="203"/>
                  </a:lnTo>
                  <a:lnTo>
                    <a:pt x="4711" y="0"/>
                  </a:lnTo>
                  <a:lnTo>
                    <a:pt x="3886" y="63"/>
                  </a:lnTo>
                  <a:lnTo>
                    <a:pt x="3047" y="317"/>
                  </a:lnTo>
                  <a:lnTo>
                    <a:pt x="2336" y="546"/>
                  </a:lnTo>
                  <a:lnTo>
                    <a:pt x="1612" y="876"/>
                  </a:lnTo>
                  <a:lnTo>
                    <a:pt x="1206" y="1650"/>
                  </a:lnTo>
                  <a:lnTo>
                    <a:pt x="1092" y="1854"/>
                  </a:lnTo>
                  <a:lnTo>
                    <a:pt x="1015" y="2133"/>
                  </a:lnTo>
                  <a:lnTo>
                    <a:pt x="939" y="2362"/>
                  </a:lnTo>
                  <a:lnTo>
                    <a:pt x="850" y="2578"/>
                  </a:lnTo>
                  <a:lnTo>
                    <a:pt x="711" y="2781"/>
                  </a:lnTo>
                  <a:lnTo>
                    <a:pt x="647" y="2971"/>
                  </a:lnTo>
                  <a:lnTo>
                    <a:pt x="482" y="3416"/>
                  </a:lnTo>
                  <a:lnTo>
                    <a:pt x="330" y="3975"/>
                  </a:lnTo>
                  <a:lnTo>
                    <a:pt x="279" y="4533"/>
                  </a:lnTo>
                  <a:lnTo>
                    <a:pt x="101" y="6680"/>
                  </a:lnTo>
                  <a:lnTo>
                    <a:pt x="228" y="9067"/>
                  </a:lnTo>
                  <a:lnTo>
                    <a:pt x="76" y="11188"/>
                  </a:lnTo>
                  <a:lnTo>
                    <a:pt x="50" y="11569"/>
                  </a:lnTo>
                  <a:lnTo>
                    <a:pt x="126" y="12153"/>
                  </a:lnTo>
                  <a:lnTo>
                    <a:pt x="0" y="12445"/>
                  </a:lnTo>
                  <a:lnTo>
                    <a:pt x="215" y="13474"/>
                  </a:lnTo>
                  <a:close/>
                </a:path>
              </a:pathLst>
            </a:custGeom>
            <a:ln w="3175">
              <a:solidFill>
                <a:srgbClr val="4C803E"/>
              </a:solidFill>
            </a:ln>
          </p:spPr>
          <p:txBody>
            <a:bodyPr wrap="square" lIns="0" tIns="0" rIns="0" bIns="0" rtlCol="0"/>
            <a:lstStyle/>
            <a:p>
              <a:endParaRPr/>
            </a:p>
          </p:txBody>
        </p:sp>
        <p:sp>
          <p:nvSpPr>
            <p:cNvPr id="7527" name="object 955">
              <a:extLst>
                <a:ext uri="{FF2B5EF4-FFF2-40B4-BE49-F238E27FC236}">
                  <a16:creationId xmlns:a16="http://schemas.microsoft.com/office/drawing/2014/main" id="{5D9860FD-EABD-4D29-BE6E-CB7EB4EE053B}"/>
                </a:ext>
              </a:extLst>
            </p:cNvPr>
            <p:cNvSpPr/>
            <p:nvPr/>
          </p:nvSpPr>
          <p:spPr>
            <a:xfrm>
              <a:off x="4373562" y="8429815"/>
              <a:ext cx="9931" cy="15900"/>
            </a:xfrm>
            <a:prstGeom prst="rect">
              <a:avLst/>
            </a:prstGeom>
            <a:blipFill>
              <a:blip r:embed="rId13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528" name="object 956">
              <a:extLst>
                <a:ext uri="{FF2B5EF4-FFF2-40B4-BE49-F238E27FC236}">
                  <a16:creationId xmlns:a16="http://schemas.microsoft.com/office/drawing/2014/main" id="{1E7B8716-CAF2-41EA-8D21-CBD28CB235A7}"/>
                </a:ext>
              </a:extLst>
            </p:cNvPr>
            <p:cNvSpPr/>
            <p:nvPr/>
          </p:nvSpPr>
          <p:spPr>
            <a:xfrm>
              <a:off x="4373568" y="8429814"/>
              <a:ext cx="10160" cy="16510"/>
            </a:xfrm>
            <a:custGeom>
              <a:avLst/>
              <a:gdLst/>
              <a:ahLst/>
              <a:cxnLst/>
              <a:rect l="l" t="t" r="r" b="b"/>
              <a:pathLst>
                <a:path w="10160" h="16509">
                  <a:moveTo>
                    <a:pt x="9931" y="0"/>
                  </a:moveTo>
                  <a:lnTo>
                    <a:pt x="5613" y="2781"/>
                  </a:lnTo>
                  <a:lnTo>
                    <a:pt x="3301" y="6819"/>
                  </a:lnTo>
                  <a:lnTo>
                    <a:pt x="0" y="12636"/>
                  </a:lnTo>
                  <a:lnTo>
                    <a:pt x="2781" y="15100"/>
                  </a:lnTo>
                  <a:lnTo>
                    <a:pt x="2603" y="15506"/>
                  </a:lnTo>
                  <a:lnTo>
                    <a:pt x="2438" y="15900"/>
                  </a:lnTo>
                  <a:lnTo>
                    <a:pt x="1790" y="14478"/>
                  </a:lnTo>
                  <a:lnTo>
                    <a:pt x="1676" y="14097"/>
                  </a:lnTo>
                  <a:lnTo>
                    <a:pt x="1562" y="13716"/>
                  </a:lnTo>
                  <a:lnTo>
                    <a:pt x="292" y="11645"/>
                  </a:lnTo>
                  <a:lnTo>
                    <a:pt x="2578" y="7264"/>
                  </a:lnTo>
                  <a:lnTo>
                    <a:pt x="5219" y="2171"/>
                  </a:lnTo>
                  <a:lnTo>
                    <a:pt x="9931" y="0"/>
                  </a:lnTo>
                  <a:close/>
                </a:path>
              </a:pathLst>
            </a:custGeom>
            <a:ln w="3175">
              <a:solidFill>
                <a:srgbClr val="4C803E"/>
              </a:solidFill>
            </a:ln>
          </p:spPr>
          <p:txBody>
            <a:bodyPr wrap="square" lIns="0" tIns="0" rIns="0" bIns="0" rtlCol="0"/>
            <a:lstStyle/>
            <a:p>
              <a:endParaRPr/>
            </a:p>
          </p:txBody>
        </p:sp>
        <p:sp>
          <p:nvSpPr>
            <p:cNvPr id="7529" name="object 957">
              <a:extLst>
                <a:ext uri="{FF2B5EF4-FFF2-40B4-BE49-F238E27FC236}">
                  <a16:creationId xmlns:a16="http://schemas.microsoft.com/office/drawing/2014/main" id="{7CF4E824-18C9-46B1-8597-780761974C97}"/>
                </a:ext>
              </a:extLst>
            </p:cNvPr>
            <p:cNvSpPr/>
            <p:nvPr/>
          </p:nvSpPr>
          <p:spPr>
            <a:xfrm>
              <a:off x="4377194" y="8466937"/>
              <a:ext cx="22161" cy="43433"/>
            </a:xfrm>
            <a:prstGeom prst="rect">
              <a:avLst/>
            </a:prstGeom>
            <a:blipFill>
              <a:blip r:embed="rId26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530" name="object 958">
              <a:extLst>
                <a:ext uri="{FF2B5EF4-FFF2-40B4-BE49-F238E27FC236}">
                  <a16:creationId xmlns:a16="http://schemas.microsoft.com/office/drawing/2014/main" id="{88037909-1929-4672-82DA-BAB0FB713316}"/>
                </a:ext>
              </a:extLst>
            </p:cNvPr>
            <p:cNvSpPr/>
            <p:nvPr/>
          </p:nvSpPr>
          <p:spPr>
            <a:xfrm>
              <a:off x="4377197" y="8466929"/>
              <a:ext cx="22225" cy="43815"/>
            </a:xfrm>
            <a:custGeom>
              <a:avLst/>
              <a:gdLst/>
              <a:ahLst/>
              <a:cxnLst/>
              <a:rect l="l" t="t" r="r" b="b"/>
              <a:pathLst>
                <a:path w="22225" h="43815">
                  <a:moveTo>
                    <a:pt x="5003" y="0"/>
                  </a:moveTo>
                  <a:lnTo>
                    <a:pt x="5194" y="355"/>
                  </a:lnTo>
                  <a:lnTo>
                    <a:pt x="5524" y="647"/>
                  </a:lnTo>
                  <a:lnTo>
                    <a:pt x="5715" y="1003"/>
                  </a:lnTo>
                  <a:lnTo>
                    <a:pt x="5930" y="1422"/>
                  </a:lnTo>
                  <a:lnTo>
                    <a:pt x="5981" y="1866"/>
                  </a:lnTo>
                  <a:lnTo>
                    <a:pt x="6121" y="2311"/>
                  </a:lnTo>
                  <a:lnTo>
                    <a:pt x="8216" y="5943"/>
                  </a:lnTo>
                  <a:lnTo>
                    <a:pt x="8572" y="6667"/>
                  </a:lnTo>
                  <a:lnTo>
                    <a:pt x="9055" y="7658"/>
                  </a:lnTo>
                  <a:lnTo>
                    <a:pt x="9461" y="8661"/>
                  </a:lnTo>
                  <a:lnTo>
                    <a:pt x="9994" y="9639"/>
                  </a:lnTo>
                  <a:lnTo>
                    <a:pt x="10947" y="11379"/>
                  </a:lnTo>
                  <a:lnTo>
                    <a:pt x="12077" y="13144"/>
                  </a:lnTo>
                  <a:lnTo>
                    <a:pt x="13322" y="14643"/>
                  </a:lnTo>
                  <a:lnTo>
                    <a:pt x="14782" y="16395"/>
                  </a:lnTo>
                  <a:lnTo>
                    <a:pt x="15646" y="18287"/>
                  </a:lnTo>
                  <a:lnTo>
                    <a:pt x="16510" y="20383"/>
                  </a:lnTo>
                  <a:lnTo>
                    <a:pt x="17513" y="22809"/>
                  </a:lnTo>
                  <a:lnTo>
                    <a:pt x="17500" y="25438"/>
                  </a:lnTo>
                  <a:lnTo>
                    <a:pt x="18199" y="27939"/>
                  </a:lnTo>
                  <a:lnTo>
                    <a:pt x="18453" y="28828"/>
                  </a:lnTo>
                  <a:lnTo>
                    <a:pt x="18910" y="29629"/>
                  </a:lnTo>
                  <a:lnTo>
                    <a:pt x="19037" y="30556"/>
                  </a:lnTo>
                  <a:lnTo>
                    <a:pt x="19265" y="32105"/>
                  </a:lnTo>
                  <a:lnTo>
                    <a:pt x="19291" y="33566"/>
                  </a:lnTo>
                  <a:lnTo>
                    <a:pt x="19761" y="35077"/>
                  </a:lnTo>
                  <a:lnTo>
                    <a:pt x="20091" y="36106"/>
                  </a:lnTo>
                  <a:lnTo>
                    <a:pt x="20459" y="37096"/>
                  </a:lnTo>
                  <a:lnTo>
                    <a:pt x="20764" y="38112"/>
                  </a:lnTo>
                  <a:lnTo>
                    <a:pt x="20967" y="38785"/>
                  </a:lnTo>
                  <a:lnTo>
                    <a:pt x="21361" y="39408"/>
                  </a:lnTo>
                  <a:lnTo>
                    <a:pt x="21513" y="40093"/>
                  </a:lnTo>
                  <a:lnTo>
                    <a:pt x="21615" y="40576"/>
                  </a:lnTo>
                  <a:lnTo>
                    <a:pt x="22161" y="42125"/>
                  </a:lnTo>
                  <a:lnTo>
                    <a:pt x="21894" y="42583"/>
                  </a:lnTo>
                  <a:lnTo>
                    <a:pt x="21386" y="43446"/>
                  </a:lnTo>
                  <a:lnTo>
                    <a:pt x="19583" y="41516"/>
                  </a:lnTo>
                  <a:lnTo>
                    <a:pt x="19151" y="41097"/>
                  </a:lnTo>
                  <a:lnTo>
                    <a:pt x="18084" y="40055"/>
                  </a:lnTo>
                  <a:lnTo>
                    <a:pt x="16865" y="39179"/>
                  </a:lnTo>
                  <a:lnTo>
                    <a:pt x="15697" y="38252"/>
                  </a:lnTo>
                  <a:lnTo>
                    <a:pt x="14605" y="37376"/>
                  </a:lnTo>
                  <a:lnTo>
                    <a:pt x="13411" y="36664"/>
                  </a:lnTo>
                  <a:lnTo>
                    <a:pt x="12293" y="35826"/>
                  </a:lnTo>
                  <a:lnTo>
                    <a:pt x="11480" y="35217"/>
                  </a:lnTo>
                  <a:lnTo>
                    <a:pt x="10693" y="34975"/>
                  </a:lnTo>
                  <a:lnTo>
                    <a:pt x="9804" y="34543"/>
                  </a:lnTo>
                  <a:lnTo>
                    <a:pt x="8255" y="33781"/>
                  </a:lnTo>
                  <a:lnTo>
                    <a:pt x="7327" y="32372"/>
                  </a:lnTo>
                  <a:lnTo>
                    <a:pt x="6426" y="30987"/>
                  </a:lnTo>
                  <a:lnTo>
                    <a:pt x="5981" y="30314"/>
                  </a:lnTo>
                  <a:lnTo>
                    <a:pt x="5524" y="29895"/>
                  </a:lnTo>
                  <a:lnTo>
                    <a:pt x="4991" y="29298"/>
                  </a:lnTo>
                  <a:lnTo>
                    <a:pt x="4292" y="28498"/>
                  </a:lnTo>
                  <a:lnTo>
                    <a:pt x="3937" y="27609"/>
                  </a:lnTo>
                  <a:lnTo>
                    <a:pt x="3378" y="26758"/>
                  </a:lnTo>
                  <a:lnTo>
                    <a:pt x="2171" y="24930"/>
                  </a:lnTo>
                  <a:lnTo>
                    <a:pt x="1282" y="23279"/>
                  </a:lnTo>
                  <a:lnTo>
                    <a:pt x="800" y="21132"/>
                  </a:lnTo>
                  <a:lnTo>
                    <a:pt x="596" y="20192"/>
                  </a:lnTo>
                  <a:lnTo>
                    <a:pt x="254" y="19303"/>
                  </a:lnTo>
                  <a:lnTo>
                    <a:pt x="139" y="18351"/>
                  </a:lnTo>
                  <a:lnTo>
                    <a:pt x="0" y="17170"/>
                  </a:lnTo>
                  <a:lnTo>
                    <a:pt x="139" y="15938"/>
                  </a:lnTo>
                  <a:lnTo>
                    <a:pt x="165" y="14757"/>
                  </a:lnTo>
                  <a:lnTo>
                    <a:pt x="190" y="12801"/>
                  </a:lnTo>
                  <a:lnTo>
                    <a:pt x="355" y="10769"/>
                  </a:lnTo>
                  <a:lnTo>
                    <a:pt x="838" y="8902"/>
                  </a:lnTo>
                  <a:lnTo>
                    <a:pt x="1549" y="6235"/>
                  </a:lnTo>
                  <a:lnTo>
                    <a:pt x="1676" y="2832"/>
                  </a:lnTo>
                  <a:lnTo>
                    <a:pt x="3721" y="863"/>
                  </a:lnTo>
                  <a:lnTo>
                    <a:pt x="5003" y="0"/>
                  </a:lnTo>
                  <a:close/>
                </a:path>
              </a:pathLst>
            </a:custGeom>
            <a:ln w="3175">
              <a:solidFill>
                <a:srgbClr val="4C803E"/>
              </a:solidFill>
            </a:ln>
          </p:spPr>
          <p:txBody>
            <a:bodyPr wrap="square" lIns="0" tIns="0" rIns="0" bIns="0" rtlCol="0"/>
            <a:lstStyle/>
            <a:p>
              <a:endParaRPr/>
            </a:p>
          </p:txBody>
        </p:sp>
        <p:sp>
          <p:nvSpPr>
            <p:cNvPr id="7531" name="object 959">
              <a:extLst>
                <a:ext uri="{FF2B5EF4-FFF2-40B4-BE49-F238E27FC236}">
                  <a16:creationId xmlns:a16="http://schemas.microsoft.com/office/drawing/2014/main" id="{FBA30D3F-9D41-445A-8292-9B5F5F508343}"/>
                </a:ext>
              </a:extLst>
            </p:cNvPr>
            <p:cNvSpPr/>
            <p:nvPr/>
          </p:nvSpPr>
          <p:spPr>
            <a:xfrm>
              <a:off x="4379683" y="8462150"/>
              <a:ext cx="15099" cy="40004"/>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532" name="object 960">
              <a:extLst>
                <a:ext uri="{FF2B5EF4-FFF2-40B4-BE49-F238E27FC236}">
                  <a16:creationId xmlns:a16="http://schemas.microsoft.com/office/drawing/2014/main" id="{836F1DD9-8597-403D-936F-958F872028BF}"/>
                </a:ext>
              </a:extLst>
            </p:cNvPr>
            <p:cNvSpPr/>
            <p:nvPr/>
          </p:nvSpPr>
          <p:spPr>
            <a:xfrm>
              <a:off x="4379678" y="8461880"/>
              <a:ext cx="15240" cy="40640"/>
            </a:xfrm>
            <a:custGeom>
              <a:avLst/>
              <a:gdLst/>
              <a:ahLst/>
              <a:cxnLst/>
              <a:rect l="l" t="t" r="r" b="b"/>
              <a:pathLst>
                <a:path w="15239" h="40640">
                  <a:moveTo>
                    <a:pt x="15100" y="40271"/>
                  </a:moveTo>
                  <a:lnTo>
                    <a:pt x="368" y="4597"/>
                  </a:lnTo>
                  <a:lnTo>
                    <a:pt x="4076" y="507"/>
                  </a:lnTo>
                  <a:lnTo>
                    <a:pt x="4102" y="0"/>
                  </a:lnTo>
                  <a:lnTo>
                    <a:pt x="3657" y="507"/>
                  </a:lnTo>
                  <a:lnTo>
                    <a:pt x="3225" y="1015"/>
                  </a:lnTo>
                  <a:lnTo>
                    <a:pt x="0" y="1701"/>
                  </a:lnTo>
                  <a:lnTo>
                    <a:pt x="2692" y="13868"/>
                  </a:lnTo>
                  <a:lnTo>
                    <a:pt x="5943" y="23925"/>
                  </a:lnTo>
                  <a:lnTo>
                    <a:pt x="10063" y="32342"/>
                  </a:lnTo>
                  <a:lnTo>
                    <a:pt x="13599" y="38123"/>
                  </a:lnTo>
                  <a:lnTo>
                    <a:pt x="15100" y="40271"/>
                  </a:lnTo>
                  <a:close/>
                </a:path>
              </a:pathLst>
            </a:custGeom>
            <a:ln w="3175">
              <a:solidFill>
                <a:srgbClr val="4C803E"/>
              </a:solidFill>
            </a:ln>
          </p:spPr>
          <p:txBody>
            <a:bodyPr wrap="square" lIns="0" tIns="0" rIns="0" bIns="0" rtlCol="0"/>
            <a:lstStyle/>
            <a:p>
              <a:endParaRPr/>
            </a:p>
          </p:txBody>
        </p:sp>
        <p:sp>
          <p:nvSpPr>
            <p:cNvPr id="7533" name="object 961">
              <a:extLst>
                <a:ext uri="{FF2B5EF4-FFF2-40B4-BE49-F238E27FC236}">
                  <a16:creationId xmlns:a16="http://schemas.microsoft.com/office/drawing/2014/main" id="{582AF028-6A87-41B3-A689-8994168E10F0}"/>
                </a:ext>
              </a:extLst>
            </p:cNvPr>
            <p:cNvSpPr/>
            <p:nvPr/>
          </p:nvSpPr>
          <p:spPr>
            <a:xfrm>
              <a:off x="4379175" y="8429117"/>
              <a:ext cx="35877" cy="14452"/>
            </a:xfrm>
            <a:prstGeom prst="rect">
              <a:avLst/>
            </a:prstGeom>
            <a:blipFill>
              <a:blip r:embed="rId26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534" name="object 962">
              <a:extLst>
                <a:ext uri="{FF2B5EF4-FFF2-40B4-BE49-F238E27FC236}">
                  <a16:creationId xmlns:a16="http://schemas.microsoft.com/office/drawing/2014/main" id="{E0631C6B-B961-439F-9D08-C4E932B56CB7}"/>
                </a:ext>
              </a:extLst>
            </p:cNvPr>
            <p:cNvSpPr/>
            <p:nvPr/>
          </p:nvSpPr>
          <p:spPr>
            <a:xfrm>
              <a:off x="4379168" y="8428910"/>
              <a:ext cx="36195" cy="15240"/>
            </a:xfrm>
            <a:custGeom>
              <a:avLst/>
              <a:gdLst/>
              <a:ahLst/>
              <a:cxnLst/>
              <a:rect l="l" t="t" r="r" b="b"/>
              <a:pathLst>
                <a:path w="36195" h="15240">
                  <a:moveTo>
                    <a:pt x="35890" y="14655"/>
                  </a:moveTo>
                  <a:lnTo>
                    <a:pt x="35648" y="14058"/>
                  </a:lnTo>
                  <a:lnTo>
                    <a:pt x="35128" y="13538"/>
                  </a:lnTo>
                  <a:lnTo>
                    <a:pt x="34759" y="13017"/>
                  </a:lnTo>
                  <a:lnTo>
                    <a:pt x="34175" y="12166"/>
                  </a:lnTo>
                  <a:lnTo>
                    <a:pt x="33731" y="11264"/>
                  </a:lnTo>
                  <a:lnTo>
                    <a:pt x="33159" y="10401"/>
                  </a:lnTo>
                  <a:lnTo>
                    <a:pt x="32194" y="8966"/>
                  </a:lnTo>
                  <a:lnTo>
                    <a:pt x="31546" y="7238"/>
                  </a:lnTo>
                  <a:lnTo>
                    <a:pt x="30238" y="6070"/>
                  </a:lnTo>
                  <a:lnTo>
                    <a:pt x="29578" y="5486"/>
                  </a:lnTo>
                  <a:lnTo>
                    <a:pt x="28917" y="5194"/>
                  </a:lnTo>
                  <a:lnTo>
                    <a:pt x="28117" y="4813"/>
                  </a:lnTo>
                  <a:lnTo>
                    <a:pt x="27432" y="4483"/>
                  </a:lnTo>
                  <a:lnTo>
                    <a:pt x="26924" y="4038"/>
                  </a:lnTo>
                  <a:lnTo>
                    <a:pt x="26327" y="3581"/>
                  </a:lnTo>
                  <a:lnTo>
                    <a:pt x="22326" y="1511"/>
                  </a:lnTo>
                  <a:lnTo>
                    <a:pt x="21170" y="1219"/>
                  </a:lnTo>
                  <a:lnTo>
                    <a:pt x="20193" y="965"/>
                  </a:lnTo>
                  <a:lnTo>
                    <a:pt x="19227" y="711"/>
                  </a:lnTo>
                  <a:lnTo>
                    <a:pt x="18288" y="406"/>
                  </a:lnTo>
                  <a:lnTo>
                    <a:pt x="17005" y="0"/>
                  </a:lnTo>
                  <a:lnTo>
                    <a:pt x="16040" y="304"/>
                  </a:lnTo>
                  <a:lnTo>
                    <a:pt x="14782" y="533"/>
                  </a:lnTo>
                  <a:lnTo>
                    <a:pt x="13906" y="685"/>
                  </a:lnTo>
                  <a:lnTo>
                    <a:pt x="13068" y="838"/>
                  </a:lnTo>
                  <a:lnTo>
                    <a:pt x="12192" y="1130"/>
                  </a:lnTo>
                  <a:lnTo>
                    <a:pt x="11201" y="1473"/>
                  </a:lnTo>
                  <a:lnTo>
                    <a:pt x="10325" y="2171"/>
                  </a:lnTo>
                  <a:lnTo>
                    <a:pt x="9461" y="2717"/>
                  </a:lnTo>
                  <a:lnTo>
                    <a:pt x="8737" y="3162"/>
                  </a:lnTo>
                  <a:lnTo>
                    <a:pt x="7962" y="3543"/>
                  </a:lnTo>
                  <a:lnTo>
                    <a:pt x="7264" y="4013"/>
                  </a:lnTo>
                  <a:lnTo>
                    <a:pt x="6756" y="4356"/>
                  </a:lnTo>
                  <a:lnTo>
                    <a:pt x="6324" y="4940"/>
                  </a:lnTo>
                  <a:lnTo>
                    <a:pt x="5816" y="5359"/>
                  </a:lnTo>
                  <a:lnTo>
                    <a:pt x="4826" y="6184"/>
                  </a:lnTo>
                  <a:lnTo>
                    <a:pt x="3886" y="7111"/>
                  </a:lnTo>
                  <a:lnTo>
                    <a:pt x="2832" y="7899"/>
                  </a:lnTo>
                  <a:lnTo>
                    <a:pt x="2146" y="8420"/>
                  </a:lnTo>
                  <a:lnTo>
                    <a:pt x="1752" y="8877"/>
                  </a:lnTo>
                  <a:lnTo>
                    <a:pt x="1219" y="9575"/>
                  </a:lnTo>
                  <a:lnTo>
                    <a:pt x="863" y="10045"/>
                  </a:lnTo>
                  <a:lnTo>
                    <a:pt x="241" y="10325"/>
                  </a:lnTo>
                  <a:lnTo>
                    <a:pt x="0" y="10883"/>
                  </a:lnTo>
                  <a:lnTo>
                    <a:pt x="1320" y="10782"/>
                  </a:lnTo>
                  <a:lnTo>
                    <a:pt x="2514" y="9880"/>
                  </a:lnTo>
                  <a:lnTo>
                    <a:pt x="3797" y="9931"/>
                  </a:lnTo>
                  <a:lnTo>
                    <a:pt x="4432" y="9956"/>
                  </a:lnTo>
                  <a:lnTo>
                    <a:pt x="4965" y="10261"/>
                  </a:lnTo>
                  <a:lnTo>
                    <a:pt x="5575" y="10337"/>
                  </a:lnTo>
                  <a:lnTo>
                    <a:pt x="6261" y="10426"/>
                  </a:lnTo>
                  <a:lnTo>
                    <a:pt x="6908" y="10464"/>
                  </a:lnTo>
                  <a:lnTo>
                    <a:pt x="7607" y="10477"/>
                  </a:lnTo>
                  <a:lnTo>
                    <a:pt x="9105" y="10502"/>
                  </a:lnTo>
                  <a:lnTo>
                    <a:pt x="10579" y="10782"/>
                  </a:lnTo>
                  <a:lnTo>
                    <a:pt x="12052" y="10972"/>
                  </a:lnTo>
                  <a:lnTo>
                    <a:pt x="13830" y="11201"/>
                  </a:lnTo>
                  <a:lnTo>
                    <a:pt x="15697" y="11290"/>
                  </a:lnTo>
                  <a:lnTo>
                    <a:pt x="17487" y="11493"/>
                  </a:lnTo>
                  <a:lnTo>
                    <a:pt x="19075" y="11671"/>
                  </a:lnTo>
                  <a:lnTo>
                    <a:pt x="20561" y="11887"/>
                  </a:lnTo>
                  <a:lnTo>
                    <a:pt x="22148" y="11645"/>
                  </a:lnTo>
                  <a:lnTo>
                    <a:pt x="23672" y="11417"/>
                  </a:lnTo>
                  <a:lnTo>
                    <a:pt x="25260" y="11290"/>
                  </a:lnTo>
                  <a:lnTo>
                    <a:pt x="26682" y="11810"/>
                  </a:lnTo>
                  <a:lnTo>
                    <a:pt x="28041" y="12306"/>
                  </a:lnTo>
                  <a:lnTo>
                    <a:pt x="29298" y="12814"/>
                  </a:lnTo>
                  <a:lnTo>
                    <a:pt x="30683" y="13093"/>
                  </a:lnTo>
                  <a:lnTo>
                    <a:pt x="31419" y="13246"/>
                  </a:lnTo>
                  <a:lnTo>
                    <a:pt x="32143" y="13004"/>
                  </a:lnTo>
                  <a:lnTo>
                    <a:pt x="32842" y="13182"/>
                  </a:lnTo>
                  <a:lnTo>
                    <a:pt x="33185" y="13258"/>
                  </a:lnTo>
                  <a:lnTo>
                    <a:pt x="34544" y="14071"/>
                  </a:lnTo>
                  <a:lnTo>
                    <a:pt x="35890" y="14655"/>
                  </a:lnTo>
                  <a:close/>
                </a:path>
              </a:pathLst>
            </a:custGeom>
            <a:ln w="3175">
              <a:solidFill>
                <a:srgbClr val="4C803E"/>
              </a:solidFill>
            </a:ln>
          </p:spPr>
          <p:txBody>
            <a:bodyPr wrap="square" lIns="0" tIns="0" rIns="0" bIns="0" rtlCol="0"/>
            <a:lstStyle/>
            <a:p>
              <a:endParaRPr/>
            </a:p>
          </p:txBody>
        </p:sp>
        <p:sp>
          <p:nvSpPr>
            <p:cNvPr id="7535" name="object 963">
              <a:extLst>
                <a:ext uri="{FF2B5EF4-FFF2-40B4-BE49-F238E27FC236}">
                  <a16:creationId xmlns:a16="http://schemas.microsoft.com/office/drawing/2014/main" id="{E8D0DD65-5F03-440C-ABDF-9C029F4C5CF2}"/>
                </a:ext>
              </a:extLst>
            </p:cNvPr>
            <p:cNvSpPr/>
            <p:nvPr/>
          </p:nvSpPr>
          <p:spPr>
            <a:xfrm>
              <a:off x="4375111" y="8436483"/>
              <a:ext cx="36817" cy="9359"/>
            </a:xfrm>
            <a:prstGeom prst="rect">
              <a:avLst/>
            </a:prstGeom>
            <a:blipFill>
              <a:blip r:embed="rId27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536" name="object 964">
              <a:extLst>
                <a:ext uri="{FF2B5EF4-FFF2-40B4-BE49-F238E27FC236}">
                  <a16:creationId xmlns:a16="http://schemas.microsoft.com/office/drawing/2014/main" id="{6A1BAAF9-CCFD-4A41-92C3-2516ACC08DC1}"/>
                </a:ext>
              </a:extLst>
            </p:cNvPr>
            <p:cNvSpPr/>
            <p:nvPr/>
          </p:nvSpPr>
          <p:spPr>
            <a:xfrm>
              <a:off x="4375106" y="8436390"/>
              <a:ext cx="36830" cy="9525"/>
            </a:xfrm>
            <a:custGeom>
              <a:avLst/>
              <a:gdLst/>
              <a:ahLst/>
              <a:cxnLst/>
              <a:rect l="l" t="t" r="r" b="b"/>
              <a:pathLst>
                <a:path w="36829" h="9525">
                  <a:moveTo>
                    <a:pt x="36817" y="4724"/>
                  </a:moveTo>
                  <a:lnTo>
                    <a:pt x="25768" y="444"/>
                  </a:lnTo>
                  <a:lnTo>
                    <a:pt x="24701" y="177"/>
                  </a:lnTo>
                  <a:lnTo>
                    <a:pt x="23710" y="190"/>
                  </a:lnTo>
                  <a:lnTo>
                    <a:pt x="22301" y="228"/>
                  </a:lnTo>
                  <a:lnTo>
                    <a:pt x="21043" y="228"/>
                  </a:lnTo>
                  <a:lnTo>
                    <a:pt x="19659" y="127"/>
                  </a:lnTo>
                  <a:lnTo>
                    <a:pt x="17843" y="0"/>
                  </a:lnTo>
                  <a:lnTo>
                    <a:pt x="15811" y="254"/>
                  </a:lnTo>
                  <a:lnTo>
                    <a:pt x="14033" y="431"/>
                  </a:lnTo>
                  <a:lnTo>
                    <a:pt x="12382" y="596"/>
                  </a:lnTo>
                  <a:lnTo>
                    <a:pt x="10858" y="1130"/>
                  </a:lnTo>
                  <a:lnTo>
                    <a:pt x="9258" y="1422"/>
                  </a:lnTo>
                  <a:lnTo>
                    <a:pt x="0" y="7531"/>
                  </a:lnTo>
                  <a:lnTo>
                    <a:pt x="279" y="8229"/>
                  </a:lnTo>
                  <a:lnTo>
                    <a:pt x="368" y="8470"/>
                  </a:lnTo>
                  <a:lnTo>
                    <a:pt x="927" y="9232"/>
                  </a:lnTo>
                  <a:lnTo>
                    <a:pt x="1117" y="9461"/>
                  </a:lnTo>
                  <a:lnTo>
                    <a:pt x="1574" y="9004"/>
                  </a:lnTo>
                  <a:lnTo>
                    <a:pt x="1371" y="7645"/>
                  </a:lnTo>
                  <a:lnTo>
                    <a:pt x="1651" y="7175"/>
                  </a:lnTo>
                  <a:lnTo>
                    <a:pt x="2120" y="5511"/>
                  </a:lnTo>
                  <a:lnTo>
                    <a:pt x="3327" y="4521"/>
                  </a:lnTo>
                  <a:lnTo>
                    <a:pt x="4559" y="3530"/>
                  </a:lnTo>
                  <a:lnTo>
                    <a:pt x="8089" y="1828"/>
                  </a:lnTo>
                  <a:lnTo>
                    <a:pt x="12052" y="1168"/>
                  </a:lnTo>
                  <a:lnTo>
                    <a:pt x="16014" y="520"/>
                  </a:lnTo>
                  <a:lnTo>
                    <a:pt x="22364" y="495"/>
                  </a:lnTo>
                  <a:lnTo>
                    <a:pt x="25590" y="800"/>
                  </a:lnTo>
                  <a:lnTo>
                    <a:pt x="28816" y="1092"/>
                  </a:lnTo>
                  <a:lnTo>
                    <a:pt x="36817" y="4724"/>
                  </a:lnTo>
                  <a:close/>
                </a:path>
              </a:pathLst>
            </a:custGeom>
            <a:ln w="3175">
              <a:solidFill>
                <a:srgbClr val="4C803E"/>
              </a:solidFill>
            </a:ln>
          </p:spPr>
          <p:txBody>
            <a:bodyPr wrap="square" lIns="0" tIns="0" rIns="0" bIns="0" rtlCol="0"/>
            <a:lstStyle/>
            <a:p>
              <a:endParaRPr/>
            </a:p>
          </p:txBody>
        </p:sp>
        <p:sp>
          <p:nvSpPr>
            <p:cNvPr id="7537" name="object 965">
              <a:extLst>
                <a:ext uri="{FF2B5EF4-FFF2-40B4-BE49-F238E27FC236}">
                  <a16:creationId xmlns:a16="http://schemas.microsoft.com/office/drawing/2014/main" id="{A606088A-3319-44D4-BB79-2F18EE41A642}"/>
                </a:ext>
              </a:extLst>
            </p:cNvPr>
            <p:cNvSpPr/>
            <p:nvPr/>
          </p:nvSpPr>
          <p:spPr>
            <a:xfrm>
              <a:off x="4364293" y="8457209"/>
              <a:ext cx="11224" cy="33248"/>
            </a:xfrm>
            <a:prstGeom prst="rect">
              <a:avLst/>
            </a:prstGeom>
            <a:blipFill>
              <a:blip r:embed="rId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538" name="object 966">
              <a:extLst>
                <a:ext uri="{FF2B5EF4-FFF2-40B4-BE49-F238E27FC236}">
                  <a16:creationId xmlns:a16="http://schemas.microsoft.com/office/drawing/2014/main" id="{C9D09EF9-F558-491F-8F6E-E4F564F38B89}"/>
                </a:ext>
              </a:extLst>
            </p:cNvPr>
            <p:cNvSpPr/>
            <p:nvPr/>
          </p:nvSpPr>
          <p:spPr>
            <a:xfrm>
              <a:off x="4364177" y="8457203"/>
              <a:ext cx="11430" cy="33655"/>
            </a:xfrm>
            <a:custGeom>
              <a:avLst/>
              <a:gdLst/>
              <a:ahLst/>
              <a:cxnLst/>
              <a:rect l="l" t="t" r="r" b="b"/>
              <a:pathLst>
                <a:path w="11429" h="33654">
                  <a:moveTo>
                    <a:pt x="9804" y="0"/>
                  </a:moveTo>
                  <a:lnTo>
                    <a:pt x="9931" y="520"/>
                  </a:lnTo>
                  <a:lnTo>
                    <a:pt x="9804" y="939"/>
                  </a:lnTo>
                  <a:lnTo>
                    <a:pt x="9766" y="1460"/>
                  </a:lnTo>
                  <a:lnTo>
                    <a:pt x="9715" y="2095"/>
                  </a:lnTo>
                  <a:lnTo>
                    <a:pt x="9715" y="2895"/>
                  </a:lnTo>
                  <a:lnTo>
                    <a:pt x="9905" y="3543"/>
                  </a:lnTo>
                  <a:lnTo>
                    <a:pt x="10274" y="4800"/>
                  </a:lnTo>
                  <a:lnTo>
                    <a:pt x="10477" y="5994"/>
                  </a:lnTo>
                  <a:lnTo>
                    <a:pt x="10642" y="7340"/>
                  </a:lnTo>
                  <a:lnTo>
                    <a:pt x="10807" y="8724"/>
                  </a:lnTo>
                  <a:lnTo>
                    <a:pt x="10998" y="10134"/>
                  </a:lnTo>
                  <a:lnTo>
                    <a:pt x="11048" y="11518"/>
                  </a:lnTo>
                  <a:lnTo>
                    <a:pt x="11074" y="12230"/>
                  </a:lnTo>
                  <a:lnTo>
                    <a:pt x="10934" y="13004"/>
                  </a:lnTo>
                  <a:lnTo>
                    <a:pt x="10947" y="13703"/>
                  </a:lnTo>
                  <a:lnTo>
                    <a:pt x="10947" y="14300"/>
                  </a:lnTo>
                  <a:lnTo>
                    <a:pt x="11175" y="14935"/>
                  </a:lnTo>
                  <a:lnTo>
                    <a:pt x="11214" y="15544"/>
                  </a:lnTo>
                  <a:lnTo>
                    <a:pt x="11290" y="17094"/>
                  </a:lnTo>
                  <a:lnTo>
                    <a:pt x="10490" y="18707"/>
                  </a:lnTo>
                  <a:lnTo>
                    <a:pt x="10198" y="20192"/>
                  </a:lnTo>
                  <a:lnTo>
                    <a:pt x="9905" y="21589"/>
                  </a:lnTo>
                  <a:lnTo>
                    <a:pt x="10032" y="23075"/>
                  </a:lnTo>
                  <a:lnTo>
                    <a:pt x="10236" y="24510"/>
                  </a:lnTo>
                  <a:lnTo>
                    <a:pt x="10464" y="26085"/>
                  </a:lnTo>
                  <a:lnTo>
                    <a:pt x="10591" y="27673"/>
                  </a:lnTo>
                  <a:lnTo>
                    <a:pt x="10756" y="29222"/>
                  </a:lnTo>
                  <a:lnTo>
                    <a:pt x="10820" y="29895"/>
                  </a:lnTo>
                  <a:lnTo>
                    <a:pt x="10934" y="30518"/>
                  </a:lnTo>
                  <a:lnTo>
                    <a:pt x="11023" y="31191"/>
                  </a:lnTo>
                  <a:lnTo>
                    <a:pt x="11061" y="31508"/>
                  </a:lnTo>
                  <a:lnTo>
                    <a:pt x="11341" y="32778"/>
                  </a:lnTo>
                  <a:lnTo>
                    <a:pt x="11125" y="32943"/>
                  </a:lnTo>
                  <a:lnTo>
                    <a:pt x="10731" y="33248"/>
                  </a:lnTo>
                  <a:lnTo>
                    <a:pt x="8623" y="30632"/>
                  </a:lnTo>
                  <a:lnTo>
                    <a:pt x="8381" y="30302"/>
                  </a:lnTo>
                  <a:lnTo>
                    <a:pt x="7277" y="28727"/>
                  </a:lnTo>
                  <a:lnTo>
                    <a:pt x="6032" y="27203"/>
                  </a:lnTo>
                  <a:lnTo>
                    <a:pt x="4965" y="25590"/>
                  </a:lnTo>
                  <a:lnTo>
                    <a:pt x="3898" y="24015"/>
                  </a:lnTo>
                  <a:lnTo>
                    <a:pt x="3301" y="22224"/>
                  </a:lnTo>
                  <a:lnTo>
                    <a:pt x="2374" y="20586"/>
                  </a:lnTo>
                  <a:lnTo>
                    <a:pt x="1498" y="19075"/>
                  </a:lnTo>
                  <a:lnTo>
                    <a:pt x="939" y="17576"/>
                  </a:lnTo>
                  <a:lnTo>
                    <a:pt x="558" y="15887"/>
                  </a:lnTo>
                  <a:lnTo>
                    <a:pt x="228" y="14465"/>
                  </a:lnTo>
                  <a:lnTo>
                    <a:pt x="0" y="12915"/>
                  </a:lnTo>
                  <a:lnTo>
                    <a:pt x="355" y="11544"/>
                  </a:lnTo>
                  <a:lnTo>
                    <a:pt x="444" y="11201"/>
                  </a:lnTo>
                  <a:lnTo>
                    <a:pt x="634" y="10820"/>
                  </a:lnTo>
                  <a:lnTo>
                    <a:pt x="774" y="10477"/>
                  </a:lnTo>
                  <a:lnTo>
                    <a:pt x="901" y="10159"/>
                  </a:lnTo>
                  <a:lnTo>
                    <a:pt x="977" y="9740"/>
                  </a:lnTo>
                  <a:lnTo>
                    <a:pt x="1092" y="9461"/>
                  </a:lnTo>
                  <a:lnTo>
                    <a:pt x="6032" y="3682"/>
                  </a:lnTo>
                  <a:lnTo>
                    <a:pt x="7734" y="1638"/>
                  </a:lnTo>
                  <a:lnTo>
                    <a:pt x="8039" y="1282"/>
                  </a:lnTo>
                  <a:lnTo>
                    <a:pt x="8610" y="939"/>
                  </a:lnTo>
                  <a:lnTo>
                    <a:pt x="8762" y="482"/>
                  </a:lnTo>
                  <a:lnTo>
                    <a:pt x="9804" y="0"/>
                  </a:lnTo>
                  <a:close/>
                </a:path>
              </a:pathLst>
            </a:custGeom>
            <a:ln w="3175">
              <a:solidFill>
                <a:srgbClr val="4C803E"/>
              </a:solidFill>
            </a:ln>
          </p:spPr>
          <p:txBody>
            <a:bodyPr wrap="square" lIns="0" tIns="0" rIns="0" bIns="0" rtlCol="0"/>
            <a:lstStyle/>
            <a:p>
              <a:endParaRPr/>
            </a:p>
          </p:txBody>
        </p:sp>
        <p:sp>
          <p:nvSpPr>
            <p:cNvPr id="7539" name="object 967">
              <a:extLst>
                <a:ext uri="{FF2B5EF4-FFF2-40B4-BE49-F238E27FC236}">
                  <a16:creationId xmlns:a16="http://schemas.microsoft.com/office/drawing/2014/main" id="{FE5C5F2B-70FA-414B-BD8F-04C32C23F9D7}"/>
                </a:ext>
              </a:extLst>
            </p:cNvPr>
            <p:cNvSpPr/>
            <p:nvPr/>
          </p:nvSpPr>
          <p:spPr>
            <a:xfrm>
              <a:off x="4369930" y="8452942"/>
              <a:ext cx="9715" cy="26593"/>
            </a:xfrm>
            <a:prstGeom prst="rect">
              <a:avLst/>
            </a:prstGeom>
            <a:blipFill>
              <a:blip r:embed="rId27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540" name="object 968">
              <a:extLst>
                <a:ext uri="{FF2B5EF4-FFF2-40B4-BE49-F238E27FC236}">
                  <a16:creationId xmlns:a16="http://schemas.microsoft.com/office/drawing/2014/main" id="{03A3BCC9-0FBE-4F5B-AC00-ADFE62670127}"/>
                </a:ext>
              </a:extLst>
            </p:cNvPr>
            <p:cNvSpPr/>
            <p:nvPr/>
          </p:nvSpPr>
          <p:spPr>
            <a:xfrm>
              <a:off x="4369923" y="8451584"/>
              <a:ext cx="10160" cy="28575"/>
            </a:xfrm>
            <a:custGeom>
              <a:avLst/>
              <a:gdLst/>
              <a:ahLst/>
              <a:cxnLst/>
              <a:rect l="l" t="t" r="r" b="b"/>
              <a:pathLst>
                <a:path w="10160" h="28575">
                  <a:moveTo>
                    <a:pt x="1562" y="27952"/>
                  </a:moveTo>
                  <a:lnTo>
                    <a:pt x="812" y="18059"/>
                  </a:lnTo>
                  <a:lnTo>
                    <a:pt x="2616" y="10642"/>
                  </a:lnTo>
                  <a:lnTo>
                    <a:pt x="5194" y="0"/>
                  </a:lnTo>
                  <a:lnTo>
                    <a:pt x="9347" y="2844"/>
                  </a:lnTo>
                  <a:lnTo>
                    <a:pt x="9563" y="2222"/>
                  </a:lnTo>
                  <a:lnTo>
                    <a:pt x="9791" y="1600"/>
                  </a:lnTo>
                  <a:lnTo>
                    <a:pt x="8077" y="1625"/>
                  </a:lnTo>
                  <a:lnTo>
                    <a:pt x="7683" y="1752"/>
                  </a:lnTo>
                  <a:lnTo>
                    <a:pt x="7277" y="1866"/>
                  </a:lnTo>
                  <a:lnTo>
                    <a:pt x="4571" y="1358"/>
                  </a:lnTo>
                  <a:lnTo>
                    <a:pt x="2451" y="9016"/>
                  </a:lnTo>
                  <a:lnTo>
                    <a:pt x="0" y="17868"/>
                  </a:lnTo>
                  <a:lnTo>
                    <a:pt x="1562" y="27952"/>
                  </a:lnTo>
                  <a:close/>
                </a:path>
              </a:pathLst>
            </a:custGeom>
            <a:ln w="3175">
              <a:solidFill>
                <a:srgbClr val="4C803E"/>
              </a:solidFill>
            </a:ln>
          </p:spPr>
          <p:txBody>
            <a:bodyPr wrap="square" lIns="0" tIns="0" rIns="0" bIns="0" rtlCol="0"/>
            <a:lstStyle/>
            <a:p>
              <a:endParaRPr/>
            </a:p>
          </p:txBody>
        </p:sp>
        <p:sp>
          <p:nvSpPr>
            <p:cNvPr id="7541" name="object 969">
              <a:extLst>
                <a:ext uri="{FF2B5EF4-FFF2-40B4-BE49-F238E27FC236}">
                  <a16:creationId xmlns:a16="http://schemas.microsoft.com/office/drawing/2014/main" id="{89F1E826-1988-4186-8223-98A7E8603D2C}"/>
                </a:ext>
              </a:extLst>
            </p:cNvPr>
            <p:cNvSpPr/>
            <p:nvPr/>
          </p:nvSpPr>
          <p:spPr>
            <a:xfrm>
              <a:off x="4375238" y="8444700"/>
              <a:ext cx="29349" cy="12191"/>
            </a:xfrm>
            <a:prstGeom prst="rect">
              <a:avLst/>
            </a:prstGeom>
            <a:blipFill>
              <a:blip r:embed="rId11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542" name="object 970">
              <a:extLst>
                <a:ext uri="{FF2B5EF4-FFF2-40B4-BE49-F238E27FC236}">
                  <a16:creationId xmlns:a16="http://schemas.microsoft.com/office/drawing/2014/main" id="{3FC8021B-4563-4666-874A-F6E2D37033C1}"/>
                </a:ext>
              </a:extLst>
            </p:cNvPr>
            <p:cNvSpPr/>
            <p:nvPr/>
          </p:nvSpPr>
          <p:spPr>
            <a:xfrm>
              <a:off x="4375223" y="8444606"/>
              <a:ext cx="29845" cy="12700"/>
            </a:xfrm>
            <a:custGeom>
              <a:avLst/>
              <a:gdLst/>
              <a:ahLst/>
              <a:cxnLst/>
              <a:rect l="l" t="t" r="r" b="b"/>
              <a:pathLst>
                <a:path w="29845" h="12700">
                  <a:moveTo>
                    <a:pt x="29362" y="11912"/>
                  </a:moveTo>
                  <a:lnTo>
                    <a:pt x="28803" y="10591"/>
                  </a:lnTo>
                  <a:lnTo>
                    <a:pt x="27482" y="10020"/>
                  </a:lnTo>
                  <a:lnTo>
                    <a:pt x="26530" y="9004"/>
                  </a:lnTo>
                  <a:lnTo>
                    <a:pt x="25349" y="7747"/>
                  </a:lnTo>
                  <a:lnTo>
                    <a:pt x="24320" y="6337"/>
                  </a:lnTo>
                  <a:lnTo>
                    <a:pt x="22987" y="5219"/>
                  </a:lnTo>
                  <a:lnTo>
                    <a:pt x="22174" y="4546"/>
                  </a:lnTo>
                  <a:lnTo>
                    <a:pt x="21094" y="4038"/>
                  </a:lnTo>
                  <a:lnTo>
                    <a:pt x="20104" y="3683"/>
                  </a:lnTo>
                  <a:lnTo>
                    <a:pt x="18643" y="3136"/>
                  </a:lnTo>
                  <a:lnTo>
                    <a:pt x="7200" y="444"/>
                  </a:lnTo>
                  <a:lnTo>
                    <a:pt x="5854" y="482"/>
                  </a:lnTo>
                  <a:lnTo>
                    <a:pt x="4533" y="317"/>
                  </a:lnTo>
                  <a:lnTo>
                    <a:pt x="3479" y="203"/>
                  </a:lnTo>
                  <a:lnTo>
                    <a:pt x="2400" y="0"/>
                  </a:lnTo>
                  <a:lnTo>
                    <a:pt x="1371" y="152"/>
                  </a:lnTo>
                  <a:lnTo>
                    <a:pt x="1092" y="190"/>
                  </a:lnTo>
                  <a:lnTo>
                    <a:pt x="0" y="368"/>
                  </a:lnTo>
                  <a:lnTo>
                    <a:pt x="673" y="749"/>
                  </a:lnTo>
                  <a:lnTo>
                    <a:pt x="1028" y="939"/>
                  </a:lnTo>
                  <a:lnTo>
                    <a:pt x="1968" y="622"/>
                  </a:lnTo>
                  <a:lnTo>
                    <a:pt x="2362" y="596"/>
                  </a:lnTo>
                  <a:lnTo>
                    <a:pt x="3416" y="533"/>
                  </a:lnTo>
                  <a:lnTo>
                    <a:pt x="4660" y="317"/>
                  </a:lnTo>
                  <a:lnTo>
                    <a:pt x="5448" y="1244"/>
                  </a:lnTo>
                  <a:lnTo>
                    <a:pt x="6108" y="2032"/>
                  </a:lnTo>
                  <a:lnTo>
                    <a:pt x="6718" y="2959"/>
                  </a:lnTo>
                  <a:lnTo>
                    <a:pt x="7378" y="3746"/>
                  </a:lnTo>
                  <a:lnTo>
                    <a:pt x="7708" y="4152"/>
                  </a:lnTo>
                  <a:lnTo>
                    <a:pt x="8064" y="4584"/>
                  </a:lnTo>
                  <a:lnTo>
                    <a:pt x="8432" y="4953"/>
                  </a:lnTo>
                  <a:lnTo>
                    <a:pt x="8966" y="5461"/>
                  </a:lnTo>
                  <a:lnTo>
                    <a:pt x="9232" y="5956"/>
                  </a:lnTo>
                  <a:lnTo>
                    <a:pt x="9664" y="6515"/>
                  </a:lnTo>
                  <a:lnTo>
                    <a:pt x="11010" y="8331"/>
                  </a:lnTo>
                  <a:lnTo>
                    <a:pt x="12636" y="10452"/>
                  </a:lnTo>
                  <a:lnTo>
                    <a:pt x="14973" y="11049"/>
                  </a:lnTo>
                  <a:lnTo>
                    <a:pt x="16243" y="11366"/>
                  </a:lnTo>
                  <a:lnTo>
                    <a:pt x="17551" y="11595"/>
                  </a:lnTo>
                  <a:lnTo>
                    <a:pt x="18821" y="11645"/>
                  </a:lnTo>
                  <a:lnTo>
                    <a:pt x="19888" y="11709"/>
                  </a:lnTo>
                  <a:lnTo>
                    <a:pt x="20840" y="11582"/>
                  </a:lnTo>
                  <a:lnTo>
                    <a:pt x="21882" y="11582"/>
                  </a:lnTo>
                  <a:lnTo>
                    <a:pt x="22606" y="11582"/>
                  </a:lnTo>
                  <a:lnTo>
                    <a:pt x="27063" y="11455"/>
                  </a:lnTo>
                  <a:lnTo>
                    <a:pt x="27889" y="11874"/>
                  </a:lnTo>
                  <a:lnTo>
                    <a:pt x="28702" y="12293"/>
                  </a:lnTo>
                  <a:lnTo>
                    <a:pt x="29362" y="11912"/>
                  </a:lnTo>
                  <a:close/>
                </a:path>
              </a:pathLst>
            </a:custGeom>
            <a:ln w="3175">
              <a:solidFill>
                <a:srgbClr val="4C803E"/>
              </a:solidFill>
            </a:ln>
          </p:spPr>
          <p:txBody>
            <a:bodyPr wrap="square" lIns="0" tIns="0" rIns="0" bIns="0" rtlCol="0"/>
            <a:lstStyle/>
            <a:p>
              <a:endParaRPr/>
            </a:p>
          </p:txBody>
        </p:sp>
        <p:sp>
          <p:nvSpPr>
            <p:cNvPr id="7543" name="object 971">
              <a:extLst>
                <a:ext uri="{FF2B5EF4-FFF2-40B4-BE49-F238E27FC236}">
                  <a16:creationId xmlns:a16="http://schemas.microsoft.com/office/drawing/2014/main" id="{75B1CB62-0C6C-476D-B820-D539C28AD252}"/>
                </a:ext>
              </a:extLst>
            </p:cNvPr>
            <p:cNvSpPr/>
            <p:nvPr/>
          </p:nvSpPr>
          <p:spPr>
            <a:xfrm>
              <a:off x="4356480" y="8453310"/>
              <a:ext cx="13995" cy="35928"/>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544" name="object 972">
              <a:extLst>
                <a:ext uri="{FF2B5EF4-FFF2-40B4-BE49-F238E27FC236}">
                  <a16:creationId xmlns:a16="http://schemas.microsoft.com/office/drawing/2014/main" id="{875B4FD1-CB41-4FA7-9781-6335B0930F85}"/>
                </a:ext>
              </a:extLst>
            </p:cNvPr>
            <p:cNvSpPr/>
            <p:nvPr/>
          </p:nvSpPr>
          <p:spPr>
            <a:xfrm>
              <a:off x="4356431" y="8453308"/>
              <a:ext cx="14604" cy="36195"/>
            </a:xfrm>
            <a:custGeom>
              <a:avLst/>
              <a:gdLst/>
              <a:ahLst/>
              <a:cxnLst/>
              <a:rect l="l" t="t" r="r" b="b"/>
              <a:pathLst>
                <a:path w="14604" h="36195">
                  <a:moveTo>
                    <a:pt x="14046" y="0"/>
                  </a:moveTo>
                  <a:lnTo>
                    <a:pt x="14096" y="584"/>
                  </a:lnTo>
                  <a:lnTo>
                    <a:pt x="13855" y="1015"/>
                  </a:lnTo>
                  <a:lnTo>
                    <a:pt x="13715" y="1562"/>
                  </a:lnTo>
                  <a:lnTo>
                    <a:pt x="13538" y="2247"/>
                  </a:lnTo>
                  <a:lnTo>
                    <a:pt x="13373" y="3098"/>
                  </a:lnTo>
                  <a:lnTo>
                    <a:pt x="13461" y="3822"/>
                  </a:lnTo>
                  <a:lnTo>
                    <a:pt x="13652" y="5245"/>
                  </a:lnTo>
                  <a:lnTo>
                    <a:pt x="13652" y="6553"/>
                  </a:lnTo>
                  <a:lnTo>
                    <a:pt x="13563" y="8013"/>
                  </a:lnTo>
                  <a:lnTo>
                    <a:pt x="13487" y="9524"/>
                  </a:lnTo>
                  <a:lnTo>
                    <a:pt x="13423" y="11074"/>
                  </a:lnTo>
                  <a:lnTo>
                    <a:pt x="13207" y="12572"/>
                  </a:lnTo>
                  <a:lnTo>
                    <a:pt x="13093" y="13347"/>
                  </a:lnTo>
                  <a:lnTo>
                    <a:pt x="12776" y="14160"/>
                  </a:lnTo>
                  <a:lnTo>
                    <a:pt x="12649" y="14909"/>
                  </a:lnTo>
                  <a:lnTo>
                    <a:pt x="12534" y="15557"/>
                  </a:lnTo>
                  <a:lnTo>
                    <a:pt x="12687" y="16268"/>
                  </a:lnTo>
                  <a:lnTo>
                    <a:pt x="12598" y="16929"/>
                  </a:lnTo>
                  <a:lnTo>
                    <a:pt x="12395" y="18618"/>
                  </a:lnTo>
                  <a:lnTo>
                    <a:pt x="11137" y="20243"/>
                  </a:lnTo>
                  <a:lnTo>
                    <a:pt x="10490" y="21805"/>
                  </a:lnTo>
                  <a:lnTo>
                    <a:pt x="9867" y="23266"/>
                  </a:lnTo>
                  <a:lnTo>
                    <a:pt x="9728" y="24879"/>
                  </a:lnTo>
                  <a:lnTo>
                    <a:pt x="9690" y="26454"/>
                  </a:lnTo>
                  <a:lnTo>
                    <a:pt x="9639" y="28181"/>
                  </a:lnTo>
                  <a:lnTo>
                    <a:pt x="9474" y="29921"/>
                  </a:lnTo>
                  <a:lnTo>
                    <a:pt x="9359" y="31584"/>
                  </a:lnTo>
                  <a:lnTo>
                    <a:pt x="9309" y="32334"/>
                  </a:lnTo>
                  <a:lnTo>
                    <a:pt x="9309" y="33019"/>
                  </a:lnTo>
                  <a:lnTo>
                    <a:pt x="9270" y="33743"/>
                  </a:lnTo>
                  <a:lnTo>
                    <a:pt x="9258" y="34099"/>
                  </a:lnTo>
                  <a:lnTo>
                    <a:pt x="9334" y="35496"/>
                  </a:lnTo>
                  <a:lnTo>
                    <a:pt x="9042" y="35661"/>
                  </a:lnTo>
                  <a:lnTo>
                    <a:pt x="8521" y="35940"/>
                  </a:lnTo>
                  <a:lnTo>
                    <a:pt x="6578" y="32829"/>
                  </a:lnTo>
                  <a:lnTo>
                    <a:pt x="6388" y="32448"/>
                  </a:lnTo>
                  <a:lnTo>
                    <a:pt x="5384" y="30606"/>
                  </a:lnTo>
                  <a:lnTo>
                    <a:pt x="4254" y="28790"/>
                  </a:lnTo>
                  <a:lnTo>
                    <a:pt x="3314" y="26923"/>
                  </a:lnTo>
                  <a:lnTo>
                    <a:pt x="2400" y="25095"/>
                  </a:lnTo>
                  <a:lnTo>
                    <a:pt x="2057" y="23075"/>
                  </a:lnTo>
                  <a:lnTo>
                    <a:pt x="1282" y="21196"/>
                  </a:lnTo>
                  <a:lnTo>
                    <a:pt x="558" y="19443"/>
                  </a:lnTo>
                  <a:lnTo>
                    <a:pt x="228" y="17767"/>
                  </a:lnTo>
                  <a:lnTo>
                    <a:pt x="101" y="15887"/>
                  </a:lnTo>
                  <a:lnTo>
                    <a:pt x="0" y="14312"/>
                  </a:lnTo>
                  <a:lnTo>
                    <a:pt x="38" y="12611"/>
                  </a:lnTo>
                  <a:lnTo>
                    <a:pt x="736" y="11188"/>
                  </a:lnTo>
                  <a:lnTo>
                    <a:pt x="914" y="10820"/>
                  </a:lnTo>
                  <a:lnTo>
                    <a:pt x="1206" y="10426"/>
                  </a:lnTo>
                  <a:lnTo>
                    <a:pt x="1435" y="10096"/>
                  </a:lnTo>
                  <a:lnTo>
                    <a:pt x="1650" y="9766"/>
                  </a:lnTo>
                  <a:lnTo>
                    <a:pt x="1816" y="9321"/>
                  </a:lnTo>
                  <a:lnTo>
                    <a:pt x="2006" y="9029"/>
                  </a:lnTo>
                  <a:lnTo>
                    <a:pt x="2425" y="8381"/>
                  </a:lnTo>
                  <a:lnTo>
                    <a:pt x="3022" y="7619"/>
                  </a:lnTo>
                  <a:lnTo>
                    <a:pt x="3644" y="7099"/>
                  </a:lnTo>
                  <a:lnTo>
                    <a:pt x="6057" y="5067"/>
                  </a:lnTo>
                  <a:lnTo>
                    <a:pt x="8902" y="3467"/>
                  </a:lnTo>
                  <a:lnTo>
                    <a:pt x="11302" y="1485"/>
                  </a:lnTo>
                  <a:lnTo>
                    <a:pt x="11734" y="1142"/>
                  </a:lnTo>
                  <a:lnTo>
                    <a:pt x="12458" y="863"/>
                  </a:lnTo>
                  <a:lnTo>
                    <a:pt x="12738" y="380"/>
                  </a:lnTo>
                  <a:lnTo>
                    <a:pt x="14046" y="0"/>
                  </a:lnTo>
                  <a:close/>
                </a:path>
              </a:pathLst>
            </a:custGeom>
            <a:ln w="3175">
              <a:solidFill>
                <a:srgbClr val="4C803E"/>
              </a:solidFill>
            </a:ln>
          </p:spPr>
          <p:txBody>
            <a:bodyPr wrap="square" lIns="0" tIns="0" rIns="0" bIns="0" rtlCol="0"/>
            <a:lstStyle/>
            <a:p>
              <a:endParaRPr/>
            </a:p>
          </p:txBody>
        </p:sp>
        <p:sp>
          <p:nvSpPr>
            <p:cNvPr id="7545" name="object 973">
              <a:extLst>
                <a:ext uri="{FF2B5EF4-FFF2-40B4-BE49-F238E27FC236}">
                  <a16:creationId xmlns:a16="http://schemas.microsoft.com/office/drawing/2014/main" id="{7FBF6524-0F71-4188-91E0-DC3ECEE48026}"/>
                </a:ext>
              </a:extLst>
            </p:cNvPr>
            <p:cNvSpPr/>
            <p:nvPr/>
          </p:nvSpPr>
          <p:spPr>
            <a:xfrm>
              <a:off x="4363136" y="8449602"/>
              <a:ext cx="14770" cy="27419"/>
            </a:xfrm>
            <a:prstGeom prst="rect">
              <a:avLst/>
            </a:prstGeom>
            <a:blipFill>
              <a:blip r:embed="rId19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546" name="object 974">
              <a:extLst>
                <a:ext uri="{FF2B5EF4-FFF2-40B4-BE49-F238E27FC236}">
                  <a16:creationId xmlns:a16="http://schemas.microsoft.com/office/drawing/2014/main" id="{E930A5FA-FFBE-47D7-BF64-CCA730C3599C}"/>
                </a:ext>
              </a:extLst>
            </p:cNvPr>
            <p:cNvSpPr/>
            <p:nvPr/>
          </p:nvSpPr>
          <p:spPr>
            <a:xfrm>
              <a:off x="4363138" y="8447398"/>
              <a:ext cx="15240" cy="29845"/>
            </a:xfrm>
            <a:custGeom>
              <a:avLst/>
              <a:gdLst/>
              <a:ahLst/>
              <a:cxnLst/>
              <a:rect l="l" t="t" r="r" b="b"/>
              <a:pathLst>
                <a:path w="15239" h="29845">
                  <a:moveTo>
                    <a:pt x="0" y="29629"/>
                  </a:moveTo>
                  <a:lnTo>
                    <a:pt x="1092" y="18872"/>
                  </a:lnTo>
                  <a:lnTo>
                    <a:pt x="4660" y="11137"/>
                  </a:lnTo>
                  <a:lnTo>
                    <a:pt x="9791" y="0"/>
                  </a:lnTo>
                  <a:lnTo>
                    <a:pt x="14058" y="3632"/>
                  </a:lnTo>
                  <a:lnTo>
                    <a:pt x="14439" y="2984"/>
                  </a:lnTo>
                  <a:lnTo>
                    <a:pt x="14820" y="2336"/>
                  </a:lnTo>
                  <a:lnTo>
                    <a:pt x="12827" y="2146"/>
                  </a:lnTo>
                  <a:lnTo>
                    <a:pt x="12331" y="2222"/>
                  </a:lnTo>
                  <a:lnTo>
                    <a:pt x="11836" y="2298"/>
                  </a:lnTo>
                  <a:lnTo>
                    <a:pt x="8788" y="1384"/>
                  </a:lnTo>
                  <a:lnTo>
                    <a:pt x="4800" y="9347"/>
                  </a:lnTo>
                  <a:lnTo>
                    <a:pt x="190" y="18554"/>
                  </a:lnTo>
                  <a:lnTo>
                    <a:pt x="0" y="29629"/>
                  </a:lnTo>
                  <a:close/>
                </a:path>
              </a:pathLst>
            </a:custGeom>
            <a:ln w="3175">
              <a:solidFill>
                <a:srgbClr val="4C803E"/>
              </a:solidFill>
            </a:ln>
          </p:spPr>
          <p:txBody>
            <a:bodyPr wrap="square" lIns="0" tIns="0" rIns="0" bIns="0" rtlCol="0"/>
            <a:lstStyle/>
            <a:p>
              <a:endParaRPr/>
            </a:p>
          </p:txBody>
        </p:sp>
        <p:sp>
          <p:nvSpPr>
            <p:cNvPr id="7547" name="object 975">
              <a:extLst>
                <a:ext uri="{FF2B5EF4-FFF2-40B4-BE49-F238E27FC236}">
                  <a16:creationId xmlns:a16="http://schemas.microsoft.com/office/drawing/2014/main" id="{555221A5-F9C1-41B9-825F-EBF08E8FDF70}"/>
                </a:ext>
              </a:extLst>
            </p:cNvPr>
            <p:cNvSpPr/>
            <p:nvPr/>
          </p:nvSpPr>
          <p:spPr>
            <a:xfrm>
              <a:off x="4343921" y="8435759"/>
              <a:ext cx="27101" cy="13119"/>
            </a:xfrm>
            <a:prstGeom prst="rect">
              <a:avLst/>
            </a:prstGeom>
            <a:blipFill>
              <a:blip r:embed="rId27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548" name="object 976">
              <a:extLst>
                <a:ext uri="{FF2B5EF4-FFF2-40B4-BE49-F238E27FC236}">
                  <a16:creationId xmlns:a16="http://schemas.microsoft.com/office/drawing/2014/main" id="{81677077-1742-4E2A-B6A3-4BAFCCC03F69}"/>
                </a:ext>
              </a:extLst>
            </p:cNvPr>
            <p:cNvSpPr/>
            <p:nvPr/>
          </p:nvSpPr>
          <p:spPr>
            <a:xfrm>
              <a:off x="4343917" y="8435684"/>
              <a:ext cx="27305" cy="13335"/>
            </a:xfrm>
            <a:custGeom>
              <a:avLst/>
              <a:gdLst/>
              <a:ahLst/>
              <a:cxnLst/>
              <a:rect l="l" t="t" r="r" b="b"/>
              <a:pathLst>
                <a:path w="27304" h="13334">
                  <a:moveTo>
                    <a:pt x="27114" y="6489"/>
                  </a:moveTo>
                  <a:lnTo>
                    <a:pt x="26720" y="6692"/>
                  </a:lnTo>
                  <a:lnTo>
                    <a:pt x="26339" y="6642"/>
                  </a:lnTo>
                  <a:lnTo>
                    <a:pt x="25907" y="6692"/>
                  </a:lnTo>
                  <a:lnTo>
                    <a:pt x="25361" y="6756"/>
                  </a:lnTo>
                  <a:lnTo>
                    <a:pt x="24701" y="6883"/>
                  </a:lnTo>
                  <a:lnTo>
                    <a:pt x="24231" y="7162"/>
                  </a:lnTo>
                  <a:lnTo>
                    <a:pt x="23291" y="7696"/>
                  </a:lnTo>
                  <a:lnTo>
                    <a:pt x="22364" y="8077"/>
                  </a:lnTo>
                  <a:lnTo>
                    <a:pt x="21310" y="8432"/>
                  </a:lnTo>
                  <a:lnTo>
                    <a:pt x="20218" y="8801"/>
                  </a:lnTo>
                  <a:lnTo>
                    <a:pt x="19113" y="9194"/>
                  </a:lnTo>
                  <a:lnTo>
                    <a:pt x="17983" y="9474"/>
                  </a:lnTo>
                  <a:lnTo>
                    <a:pt x="17398" y="9601"/>
                  </a:lnTo>
                  <a:lnTo>
                    <a:pt x="16725" y="9613"/>
                  </a:lnTo>
                  <a:lnTo>
                    <a:pt x="16154" y="9728"/>
                  </a:lnTo>
                  <a:lnTo>
                    <a:pt x="15659" y="9829"/>
                  </a:lnTo>
                  <a:lnTo>
                    <a:pt x="15214" y="10134"/>
                  </a:lnTo>
                  <a:lnTo>
                    <a:pt x="14719" y="10274"/>
                  </a:lnTo>
                  <a:lnTo>
                    <a:pt x="13461" y="10591"/>
                  </a:lnTo>
                  <a:lnTo>
                    <a:pt x="11912" y="10159"/>
                  </a:lnTo>
                  <a:lnTo>
                    <a:pt x="10591" y="10134"/>
                  </a:lnTo>
                  <a:lnTo>
                    <a:pt x="9385" y="10109"/>
                  </a:lnTo>
                  <a:lnTo>
                    <a:pt x="8191" y="10452"/>
                  </a:lnTo>
                  <a:lnTo>
                    <a:pt x="7073" y="10883"/>
                  </a:lnTo>
                  <a:lnTo>
                    <a:pt x="5829" y="11341"/>
                  </a:lnTo>
                  <a:lnTo>
                    <a:pt x="4559" y="11709"/>
                  </a:lnTo>
                  <a:lnTo>
                    <a:pt x="3340" y="12103"/>
                  </a:lnTo>
                  <a:lnTo>
                    <a:pt x="2806" y="12280"/>
                  </a:lnTo>
                  <a:lnTo>
                    <a:pt x="2311" y="12471"/>
                  </a:lnTo>
                  <a:lnTo>
                    <a:pt x="1790" y="12661"/>
                  </a:lnTo>
                  <a:lnTo>
                    <a:pt x="1536" y="12750"/>
                  </a:lnTo>
                  <a:lnTo>
                    <a:pt x="571" y="13207"/>
                  </a:lnTo>
                  <a:lnTo>
                    <a:pt x="368" y="13030"/>
                  </a:lnTo>
                  <a:lnTo>
                    <a:pt x="0" y="12750"/>
                  </a:lnTo>
                  <a:lnTo>
                    <a:pt x="1574" y="10464"/>
                  </a:lnTo>
                  <a:lnTo>
                    <a:pt x="1765" y="10210"/>
                  </a:lnTo>
                  <a:lnTo>
                    <a:pt x="2743" y="8966"/>
                  </a:lnTo>
                  <a:lnTo>
                    <a:pt x="3670" y="7632"/>
                  </a:lnTo>
                  <a:lnTo>
                    <a:pt x="4686" y="6426"/>
                  </a:lnTo>
                  <a:lnTo>
                    <a:pt x="5689" y="5245"/>
                  </a:lnTo>
                  <a:lnTo>
                    <a:pt x="6984" y="4419"/>
                  </a:lnTo>
                  <a:lnTo>
                    <a:pt x="8064" y="3327"/>
                  </a:lnTo>
                  <a:lnTo>
                    <a:pt x="9067" y="2311"/>
                  </a:lnTo>
                  <a:lnTo>
                    <a:pt x="10147" y="1587"/>
                  </a:lnTo>
                  <a:lnTo>
                    <a:pt x="11429" y="977"/>
                  </a:lnTo>
                  <a:lnTo>
                    <a:pt x="12509" y="457"/>
                  </a:lnTo>
                  <a:lnTo>
                    <a:pt x="13728" y="0"/>
                  </a:lnTo>
                  <a:lnTo>
                    <a:pt x="14947" y="88"/>
                  </a:lnTo>
                  <a:lnTo>
                    <a:pt x="15265" y="114"/>
                  </a:lnTo>
                  <a:lnTo>
                    <a:pt x="15633" y="215"/>
                  </a:lnTo>
                  <a:lnTo>
                    <a:pt x="15951" y="292"/>
                  </a:lnTo>
                  <a:lnTo>
                    <a:pt x="16243" y="342"/>
                  </a:lnTo>
                  <a:lnTo>
                    <a:pt x="16611" y="330"/>
                  </a:lnTo>
                  <a:lnTo>
                    <a:pt x="16865" y="393"/>
                  </a:lnTo>
                  <a:lnTo>
                    <a:pt x="23012" y="3784"/>
                  </a:lnTo>
                  <a:lnTo>
                    <a:pt x="25184" y="4952"/>
                  </a:lnTo>
                  <a:lnTo>
                    <a:pt x="25565" y="5156"/>
                  </a:lnTo>
                  <a:lnTo>
                    <a:pt x="26009" y="5600"/>
                  </a:lnTo>
                  <a:lnTo>
                    <a:pt x="26428" y="5651"/>
                  </a:lnTo>
                  <a:lnTo>
                    <a:pt x="27114" y="6489"/>
                  </a:lnTo>
                  <a:close/>
                </a:path>
              </a:pathLst>
            </a:custGeom>
            <a:ln w="3175">
              <a:solidFill>
                <a:srgbClr val="4C803E"/>
              </a:solidFill>
            </a:ln>
          </p:spPr>
          <p:txBody>
            <a:bodyPr wrap="square" lIns="0" tIns="0" rIns="0" bIns="0" rtlCol="0"/>
            <a:lstStyle/>
            <a:p>
              <a:endParaRPr/>
            </a:p>
          </p:txBody>
        </p:sp>
        <p:sp>
          <p:nvSpPr>
            <p:cNvPr id="7549" name="object 977">
              <a:extLst>
                <a:ext uri="{FF2B5EF4-FFF2-40B4-BE49-F238E27FC236}">
                  <a16:creationId xmlns:a16="http://schemas.microsoft.com/office/drawing/2014/main" id="{D24EAF2E-3252-4A22-A88B-DF3619C88F95}"/>
                </a:ext>
              </a:extLst>
            </p:cNvPr>
            <p:cNvSpPr/>
            <p:nvPr/>
          </p:nvSpPr>
          <p:spPr>
            <a:xfrm>
              <a:off x="4351947" y="8441220"/>
              <a:ext cx="24028" cy="5333"/>
            </a:xfrm>
            <a:prstGeom prst="rect">
              <a:avLst/>
            </a:prstGeom>
            <a:blipFill>
              <a:blip r:embed="rId273" cstate="print"/>
              <a:stretch>
                <a:fillRect/>
              </a:stretch>
            </a:blipFill>
          </p:spPr>
          <p:txBody>
            <a:bodyPr wrap="square" lIns="0" tIns="0" rIns="0" bIns="0" rtlCol="0"/>
            <a:lstStyle/>
            <a:p>
              <a:endParaRPr/>
            </a:p>
          </p:txBody>
        </p:sp>
        <p:sp>
          <p:nvSpPr>
            <p:cNvPr id="7550" name="object 978">
              <a:extLst>
                <a:ext uri="{FF2B5EF4-FFF2-40B4-BE49-F238E27FC236}">
                  <a16:creationId xmlns:a16="http://schemas.microsoft.com/office/drawing/2014/main" id="{D7790288-ACE3-4FFF-B058-6342BDC497FE}"/>
                </a:ext>
              </a:extLst>
            </p:cNvPr>
            <p:cNvSpPr/>
            <p:nvPr/>
          </p:nvSpPr>
          <p:spPr>
            <a:xfrm>
              <a:off x="4351949" y="8440632"/>
              <a:ext cx="24130" cy="6350"/>
            </a:xfrm>
            <a:custGeom>
              <a:avLst/>
              <a:gdLst/>
              <a:ahLst/>
              <a:cxnLst/>
              <a:rect l="l" t="t" r="r" b="b"/>
              <a:pathLst>
                <a:path w="24129" h="6350">
                  <a:moveTo>
                    <a:pt x="0" y="3009"/>
                  </a:moveTo>
                  <a:lnTo>
                    <a:pt x="7924" y="736"/>
                  </a:lnTo>
                  <a:lnTo>
                    <a:pt x="14541" y="1104"/>
                  </a:lnTo>
                  <a:lnTo>
                    <a:pt x="24028" y="1638"/>
                  </a:lnTo>
                  <a:lnTo>
                    <a:pt x="22847" y="5727"/>
                  </a:lnTo>
                  <a:lnTo>
                    <a:pt x="23418" y="5829"/>
                  </a:lnTo>
                  <a:lnTo>
                    <a:pt x="24003" y="5918"/>
                  </a:lnTo>
                  <a:lnTo>
                    <a:pt x="23507" y="4419"/>
                  </a:lnTo>
                  <a:lnTo>
                    <a:pt x="23291" y="4089"/>
                  </a:lnTo>
                  <a:lnTo>
                    <a:pt x="23063" y="3759"/>
                  </a:lnTo>
                  <a:lnTo>
                    <a:pt x="22733" y="1295"/>
                  </a:lnTo>
                  <a:lnTo>
                    <a:pt x="15836" y="698"/>
                  </a:lnTo>
                  <a:lnTo>
                    <a:pt x="7861" y="0"/>
                  </a:lnTo>
                  <a:lnTo>
                    <a:pt x="0" y="3009"/>
                  </a:lnTo>
                  <a:close/>
                </a:path>
              </a:pathLst>
            </a:custGeom>
            <a:ln w="3175">
              <a:solidFill>
                <a:srgbClr val="4C803E"/>
              </a:solidFill>
            </a:ln>
          </p:spPr>
          <p:txBody>
            <a:bodyPr wrap="square" lIns="0" tIns="0" rIns="0" bIns="0" rtlCol="0"/>
            <a:lstStyle/>
            <a:p>
              <a:endParaRPr/>
            </a:p>
          </p:txBody>
        </p:sp>
        <p:sp>
          <p:nvSpPr>
            <p:cNvPr id="7551" name="object 979">
              <a:extLst>
                <a:ext uri="{FF2B5EF4-FFF2-40B4-BE49-F238E27FC236}">
                  <a16:creationId xmlns:a16="http://schemas.microsoft.com/office/drawing/2014/main" id="{FE621EED-C372-4FFA-8DAD-9A1F98121EFA}"/>
                </a:ext>
              </a:extLst>
            </p:cNvPr>
            <p:cNvSpPr/>
            <p:nvPr/>
          </p:nvSpPr>
          <p:spPr>
            <a:xfrm>
              <a:off x="4348493" y="8444065"/>
              <a:ext cx="21945" cy="27216"/>
            </a:xfrm>
            <a:prstGeom prst="rect">
              <a:avLst/>
            </a:prstGeom>
            <a:blipFill>
              <a:blip r:embed="rId17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552" name="object 980">
              <a:extLst>
                <a:ext uri="{FF2B5EF4-FFF2-40B4-BE49-F238E27FC236}">
                  <a16:creationId xmlns:a16="http://schemas.microsoft.com/office/drawing/2014/main" id="{996451CC-6008-414E-B732-D64B619C82F9}"/>
                </a:ext>
              </a:extLst>
            </p:cNvPr>
            <p:cNvSpPr/>
            <p:nvPr/>
          </p:nvSpPr>
          <p:spPr>
            <a:xfrm>
              <a:off x="4348495" y="8444006"/>
              <a:ext cx="22225" cy="27305"/>
            </a:xfrm>
            <a:custGeom>
              <a:avLst/>
              <a:gdLst/>
              <a:ahLst/>
              <a:cxnLst/>
              <a:rect l="l" t="t" r="r" b="b"/>
              <a:pathLst>
                <a:path w="22225" h="27304">
                  <a:moveTo>
                    <a:pt x="2108" y="27266"/>
                  </a:moveTo>
                  <a:lnTo>
                    <a:pt x="1892" y="26631"/>
                  </a:lnTo>
                  <a:lnTo>
                    <a:pt x="1866" y="25869"/>
                  </a:lnTo>
                  <a:lnTo>
                    <a:pt x="1739" y="25222"/>
                  </a:lnTo>
                  <a:lnTo>
                    <a:pt x="1562" y="24155"/>
                  </a:lnTo>
                  <a:lnTo>
                    <a:pt x="1257" y="23152"/>
                  </a:lnTo>
                  <a:lnTo>
                    <a:pt x="1054" y="22098"/>
                  </a:lnTo>
                  <a:lnTo>
                    <a:pt x="711" y="20320"/>
                  </a:lnTo>
                  <a:lnTo>
                    <a:pt x="0" y="18529"/>
                  </a:lnTo>
                  <a:lnTo>
                    <a:pt x="63" y="16738"/>
                  </a:lnTo>
                  <a:lnTo>
                    <a:pt x="88" y="15849"/>
                  </a:lnTo>
                  <a:lnTo>
                    <a:pt x="304" y="15201"/>
                  </a:lnTo>
                  <a:lnTo>
                    <a:pt x="558" y="14376"/>
                  </a:lnTo>
                  <a:lnTo>
                    <a:pt x="774" y="13639"/>
                  </a:lnTo>
                  <a:lnTo>
                    <a:pt x="787" y="12954"/>
                  </a:lnTo>
                  <a:lnTo>
                    <a:pt x="876" y="12204"/>
                  </a:lnTo>
                  <a:lnTo>
                    <a:pt x="1993" y="7950"/>
                  </a:lnTo>
                  <a:lnTo>
                    <a:pt x="2527" y="6946"/>
                  </a:lnTo>
                  <a:lnTo>
                    <a:pt x="2971" y="6121"/>
                  </a:lnTo>
                  <a:lnTo>
                    <a:pt x="3403" y="5295"/>
                  </a:lnTo>
                  <a:lnTo>
                    <a:pt x="3797" y="4432"/>
                  </a:lnTo>
                  <a:lnTo>
                    <a:pt x="4317" y="3263"/>
                  </a:lnTo>
                  <a:lnTo>
                    <a:pt x="5118" y="2870"/>
                  </a:lnTo>
                  <a:lnTo>
                    <a:pt x="6045" y="2222"/>
                  </a:lnTo>
                  <a:lnTo>
                    <a:pt x="6692" y="1778"/>
                  </a:lnTo>
                  <a:lnTo>
                    <a:pt x="7315" y="1333"/>
                  </a:lnTo>
                  <a:lnTo>
                    <a:pt x="8051" y="1016"/>
                  </a:lnTo>
                  <a:lnTo>
                    <a:pt x="8889" y="635"/>
                  </a:lnTo>
                  <a:lnTo>
                    <a:pt x="9880" y="609"/>
                  </a:lnTo>
                  <a:lnTo>
                    <a:pt x="10769" y="469"/>
                  </a:lnTo>
                  <a:lnTo>
                    <a:pt x="11518" y="355"/>
                  </a:lnTo>
                  <a:lnTo>
                    <a:pt x="12230" y="152"/>
                  </a:lnTo>
                  <a:lnTo>
                    <a:pt x="12992" y="63"/>
                  </a:lnTo>
                  <a:lnTo>
                    <a:pt x="13525" y="0"/>
                  </a:lnTo>
                  <a:lnTo>
                    <a:pt x="14160" y="177"/>
                  </a:lnTo>
                  <a:lnTo>
                    <a:pt x="14744" y="177"/>
                  </a:lnTo>
                  <a:lnTo>
                    <a:pt x="15900" y="190"/>
                  </a:lnTo>
                  <a:lnTo>
                    <a:pt x="17081" y="304"/>
                  </a:lnTo>
                  <a:lnTo>
                    <a:pt x="18237" y="241"/>
                  </a:lnTo>
                  <a:lnTo>
                    <a:pt x="19011" y="190"/>
                  </a:lnTo>
                  <a:lnTo>
                    <a:pt x="19557" y="304"/>
                  </a:lnTo>
                  <a:lnTo>
                    <a:pt x="20345" y="508"/>
                  </a:lnTo>
                  <a:lnTo>
                    <a:pt x="20866" y="647"/>
                  </a:lnTo>
                  <a:lnTo>
                    <a:pt x="21424" y="469"/>
                  </a:lnTo>
                  <a:lnTo>
                    <a:pt x="21945" y="749"/>
                  </a:lnTo>
                  <a:lnTo>
                    <a:pt x="21069" y="1536"/>
                  </a:lnTo>
                  <a:lnTo>
                    <a:pt x="19735" y="1600"/>
                  </a:lnTo>
                  <a:lnTo>
                    <a:pt x="18973" y="2489"/>
                  </a:lnTo>
                  <a:lnTo>
                    <a:pt x="18592" y="2921"/>
                  </a:lnTo>
                  <a:lnTo>
                    <a:pt x="18453" y="3505"/>
                  </a:lnTo>
                  <a:lnTo>
                    <a:pt x="18135" y="3975"/>
                  </a:lnTo>
                  <a:lnTo>
                    <a:pt x="17754" y="4483"/>
                  </a:lnTo>
                  <a:lnTo>
                    <a:pt x="17398" y="4940"/>
                  </a:lnTo>
                  <a:lnTo>
                    <a:pt x="16967" y="5410"/>
                  </a:lnTo>
                  <a:lnTo>
                    <a:pt x="16052" y="6413"/>
                  </a:lnTo>
                  <a:lnTo>
                    <a:pt x="15316" y="7607"/>
                  </a:lnTo>
                  <a:lnTo>
                    <a:pt x="14516" y="8724"/>
                  </a:lnTo>
                  <a:lnTo>
                    <a:pt x="13563" y="10071"/>
                  </a:lnTo>
                  <a:lnTo>
                    <a:pt x="12458" y="11353"/>
                  </a:lnTo>
                  <a:lnTo>
                    <a:pt x="11480" y="12687"/>
                  </a:lnTo>
                  <a:lnTo>
                    <a:pt x="10629" y="13881"/>
                  </a:lnTo>
                  <a:lnTo>
                    <a:pt x="9829" y="15011"/>
                  </a:lnTo>
                  <a:lnTo>
                    <a:pt x="8686" y="15862"/>
                  </a:lnTo>
                  <a:lnTo>
                    <a:pt x="5003" y="21475"/>
                  </a:lnTo>
                  <a:lnTo>
                    <a:pt x="4330" y="22618"/>
                  </a:lnTo>
                  <a:lnTo>
                    <a:pt x="3975" y="23215"/>
                  </a:lnTo>
                  <a:lnTo>
                    <a:pt x="3365" y="23495"/>
                  </a:lnTo>
                  <a:lnTo>
                    <a:pt x="3035" y="24091"/>
                  </a:lnTo>
                  <a:lnTo>
                    <a:pt x="2895" y="24396"/>
                  </a:lnTo>
                  <a:lnTo>
                    <a:pt x="2578" y="25920"/>
                  </a:lnTo>
                  <a:lnTo>
                    <a:pt x="2108" y="27266"/>
                  </a:lnTo>
                  <a:close/>
                </a:path>
              </a:pathLst>
            </a:custGeom>
            <a:ln w="3175">
              <a:solidFill>
                <a:srgbClr val="4C803E"/>
              </a:solidFill>
            </a:ln>
          </p:spPr>
          <p:txBody>
            <a:bodyPr wrap="square" lIns="0" tIns="0" rIns="0" bIns="0" rtlCol="0"/>
            <a:lstStyle/>
            <a:p>
              <a:endParaRPr/>
            </a:p>
          </p:txBody>
        </p:sp>
        <p:sp>
          <p:nvSpPr>
            <p:cNvPr id="7553" name="object 981">
              <a:extLst>
                <a:ext uri="{FF2B5EF4-FFF2-40B4-BE49-F238E27FC236}">
                  <a16:creationId xmlns:a16="http://schemas.microsoft.com/office/drawing/2014/main" id="{E2D6E19A-3229-4008-B2B0-35D780E303A4}"/>
                </a:ext>
              </a:extLst>
            </p:cNvPr>
            <p:cNvSpPr/>
            <p:nvPr/>
          </p:nvSpPr>
          <p:spPr>
            <a:xfrm>
              <a:off x="4350956" y="8444382"/>
              <a:ext cx="25057" cy="22896"/>
            </a:xfrm>
            <a:prstGeom prst="rect">
              <a:avLst/>
            </a:prstGeom>
            <a:blipFill>
              <a:blip r:embed="rId21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554" name="object 982">
              <a:extLst>
                <a:ext uri="{FF2B5EF4-FFF2-40B4-BE49-F238E27FC236}">
                  <a16:creationId xmlns:a16="http://schemas.microsoft.com/office/drawing/2014/main" id="{56FD0557-ADFB-49B6-9CC0-17C1C3799290}"/>
                </a:ext>
              </a:extLst>
            </p:cNvPr>
            <p:cNvSpPr/>
            <p:nvPr/>
          </p:nvSpPr>
          <p:spPr>
            <a:xfrm>
              <a:off x="4350957" y="8444212"/>
              <a:ext cx="25400" cy="23495"/>
            </a:xfrm>
            <a:custGeom>
              <a:avLst/>
              <a:gdLst/>
              <a:ahLst/>
              <a:cxnLst/>
              <a:rect l="l" t="t" r="r" b="b"/>
              <a:pathLst>
                <a:path w="25400" h="23495">
                  <a:moveTo>
                    <a:pt x="0" y="23063"/>
                  </a:moveTo>
                  <a:lnTo>
                    <a:pt x="203" y="21437"/>
                  </a:lnTo>
                  <a:lnTo>
                    <a:pt x="698" y="19812"/>
                  </a:lnTo>
                  <a:lnTo>
                    <a:pt x="1181" y="18288"/>
                  </a:lnTo>
                  <a:lnTo>
                    <a:pt x="1765" y="16433"/>
                  </a:lnTo>
                  <a:lnTo>
                    <a:pt x="2489" y="14655"/>
                  </a:lnTo>
                  <a:lnTo>
                    <a:pt x="3556" y="13169"/>
                  </a:lnTo>
                  <a:lnTo>
                    <a:pt x="4089" y="12420"/>
                  </a:lnTo>
                  <a:lnTo>
                    <a:pt x="4572" y="11506"/>
                  </a:lnTo>
                  <a:lnTo>
                    <a:pt x="5194" y="10883"/>
                  </a:lnTo>
                  <a:lnTo>
                    <a:pt x="6096" y="9982"/>
                  </a:lnTo>
                  <a:lnTo>
                    <a:pt x="6870" y="9169"/>
                  </a:lnTo>
                  <a:lnTo>
                    <a:pt x="7670" y="8178"/>
                  </a:lnTo>
                  <a:lnTo>
                    <a:pt x="8712" y="6883"/>
                  </a:lnTo>
                  <a:lnTo>
                    <a:pt x="10147" y="5740"/>
                  </a:lnTo>
                  <a:lnTo>
                    <a:pt x="11353" y="4711"/>
                  </a:lnTo>
                  <a:lnTo>
                    <a:pt x="12484" y="3771"/>
                  </a:lnTo>
                  <a:lnTo>
                    <a:pt x="13792" y="3200"/>
                  </a:lnTo>
                  <a:lnTo>
                    <a:pt x="14973" y="2387"/>
                  </a:lnTo>
                  <a:lnTo>
                    <a:pt x="15887" y="1765"/>
                  </a:lnTo>
                  <a:lnTo>
                    <a:pt x="17005" y="1117"/>
                  </a:lnTo>
                  <a:lnTo>
                    <a:pt x="18059" y="749"/>
                  </a:lnTo>
                  <a:lnTo>
                    <a:pt x="19240" y="317"/>
                  </a:lnTo>
                  <a:lnTo>
                    <a:pt x="20281" y="0"/>
                  </a:lnTo>
                  <a:lnTo>
                    <a:pt x="21564" y="279"/>
                  </a:lnTo>
                  <a:lnTo>
                    <a:pt x="22098" y="406"/>
                  </a:lnTo>
                  <a:lnTo>
                    <a:pt x="24676" y="1168"/>
                  </a:lnTo>
                  <a:lnTo>
                    <a:pt x="24955" y="1905"/>
                  </a:lnTo>
                  <a:lnTo>
                    <a:pt x="25057" y="2146"/>
                  </a:lnTo>
                  <a:lnTo>
                    <a:pt x="24777" y="2819"/>
                  </a:lnTo>
                  <a:lnTo>
                    <a:pt x="24803" y="3111"/>
                  </a:lnTo>
                  <a:lnTo>
                    <a:pt x="24218" y="3048"/>
                  </a:lnTo>
                  <a:lnTo>
                    <a:pt x="23901" y="2146"/>
                  </a:lnTo>
                  <a:lnTo>
                    <a:pt x="23418" y="1955"/>
                  </a:lnTo>
                  <a:lnTo>
                    <a:pt x="22072" y="952"/>
                  </a:lnTo>
                  <a:lnTo>
                    <a:pt x="20675" y="952"/>
                  </a:lnTo>
                  <a:lnTo>
                    <a:pt x="19265" y="977"/>
                  </a:lnTo>
                  <a:lnTo>
                    <a:pt x="0" y="23063"/>
                  </a:lnTo>
                  <a:close/>
                </a:path>
              </a:pathLst>
            </a:custGeom>
            <a:ln w="3175">
              <a:solidFill>
                <a:srgbClr val="4C803E"/>
              </a:solidFill>
            </a:ln>
          </p:spPr>
          <p:txBody>
            <a:bodyPr wrap="square" lIns="0" tIns="0" rIns="0" bIns="0" rtlCol="0"/>
            <a:lstStyle/>
            <a:p>
              <a:endParaRPr/>
            </a:p>
          </p:txBody>
        </p:sp>
        <p:sp>
          <p:nvSpPr>
            <p:cNvPr id="7555" name="object 983">
              <a:extLst>
                <a:ext uri="{FF2B5EF4-FFF2-40B4-BE49-F238E27FC236}">
                  <a16:creationId xmlns:a16="http://schemas.microsoft.com/office/drawing/2014/main" id="{830CBD72-CDED-4482-B78B-6821F90335F1}"/>
                </a:ext>
              </a:extLst>
            </p:cNvPr>
            <p:cNvSpPr/>
            <p:nvPr/>
          </p:nvSpPr>
          <p:spPr>
            <a:xfrm>
              <a:off x="4392681" y="8454110"/>
              <a:ext cx="14942" cy="40360"/>
            </a:xfrm>
            <a:prstGeom prst="rect">
              <a:avLst/>
            </a:prstGeom>
            <a:blipFill>
              <a:blip r:embed="rId20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556" name="object 984">
              <a:extLst>
                <a:ext uri="{FF2B5EF4-FFF2-40B4-BE49-F238E27FC236}">
                  <a16:creationId xmlns:a16="http://schemas.microsoft.com/office/drawing/2014/main" id="{FD123BEC-EB2B-4799-A7A2-DA669BB5B7B2}"/>
                </a:ext>
              </a:extLst>
            </p:cNvPr>
            <p:cNvSpPr/>
            <p:nvPr/>
          </p:nvSpPr>
          <p:spPr>
            <a:xfrm>
              <a:off x="4392662" y="8454118"/>
              <a:ext cx="15240" cy="40640"/>
            </a:xfrm>
            <a:custGeom>
              <a:avLst/>
              <a:gdLst/>
              <a:ahLst/>
              <a:cxnLst/>
              <a:rect l="l" t="t" r="r" b="b"/>
              <a:pathLst>
                <a:path w="15239" h="40640">
                  <a:moveTo>
                    <a:pt x="14871" y="0"/>
                  </a:moveTo>
                  <a:lnTo>
                    <a:pt x="14960" y="635"/>
                  </a:lnTo>
                  <a:lnTo>
                    <a:pt x="14731" y="1130"/>
                  </a:lnTo>
                  <a:lnTo>
                    <a:pt x="14604" y="1765"/>
                  </a:lnTo>
                  <a:lnTo>
                    <a:pt x="14439" y="2527"/>
                  </a:lnTo>
                  <a:lnTo>
                    <a:pt x="14312" y="3492"/>
                  </a:lnTo>
                  <a:lnTo>
                    <a:pt x="14465" y="4292"/>
                  </a:lnTo>
                  <a:lnTo>
                    <a:pt x="14770" y="5854"/>
                  </a:lnTo>
                  <a:lnTo>
                    <a:pt x="14846" y="7315"/>
                  </a:lnTo>
                  <a:lnTo>
                    <a:pt x="14858" y="8940"/>
                  </a:lnTo>
                  <a:lnTo>
                    <a:pt x="14858" y="10629"/>
                  </a:lnTo>
                  <a:lnTo>
                    <a:pt x="14884" y="12344"/>
                  </a:lnTo>
                  <a:lnTo>
                    <a:pt x="14744" y="14033"/>
                  </a:lnTo>
                  <a:lnTo>
                    <a:pt x="14668" y="14897"/>
                  </a:lnTo>
                  <a:lnTo>
                    <a:pt x="14376" y="15824"/>
                  </a:lnTo>
                  <a:lnTo>
                    <a:pt x="14274" y="16662"/>
                  </a:lnTo>
                  <a:lnTo>
                    <a:pt x="14185" y="17399"/>
                  </a:lnTo>
                  <a:lnTo>
                    <a:pt x="14401" y="18173"/>
                  </a:lnTo>
                  <a:lnTo>
                    <a:pt x="14338" y="18923"/>
                  </a:lnTo>
                  <a:lnTo>
                    <a:pt x="14211" y="20815"/>
                  </a:lnTo>
                  <a:lnTo>
                    <a:pt x="12928" y="22707"/>
                  </a:lnTo>
                  <a:lnTo>
                    <a:pt x="12293" y="24485"/>
                  </a:lnTo>
                  <a:lnTo>
                    <a:pt x="11696" y="26162"/>
                  </a:lnTo>
                  <a:lnTo>
                    <a:pt x="11633" y="27978"/>
                  </a:lnTo>
                  <a:lnTo>
                    <a:pt x="11696" y="29718"/>
                  </a:lnTo>
                  <a:lnTo>
                    <a:pt x="11760" y="31648"/>
                  </a:lnTo>
                  <a:lnTo>
                    <a:pt x="11671" y="33578"/>
                  </a:lnTo>
                  <a:lnTo>
                    <a:pt x="11658" y="35458"/>
                  </a:lnTo>
                  <a:lnTo>
                    <a:pt x="11645" y="36271"/>
                  </a:lnTo>
                  <a:lnTo>
                    <a:pt x="11683" y="37045"/>
                  </a:lnTo>
                  <a:lnTo>
                    <a:pt x="11696" y="37858"/>
                  </a:lnTo>
                  <a:lnTo>
                    <a:pt x="11696" y="38239"/>
                  </a:lnTo>
                  <a:lnTo>
                    <a:pt x="11874" y="39801"/>
                  </a:lnTo>
                  <a:lnTo>
                    <a:pt x="11556" y="40005"/>
                  </a:lnTo>
                  <a:lnTo>
                    <a:pt x="10998" y="40347"/>
                  </a:lnTo>
                  <a:lnTo>
                    <a:pt x="8623" y="37045"/>
                  </a:lnTo>
                  <a:lnTo>
                    <a:pt x="8369" y="36639"/>
                  </a:lnTo>
                  <a:lnTo>
                    <a:pt x="7137" y="34671"/>
                  </a:lnTo>
                  <a:lnTo>
                    <a:pt x="5753" y="32727"/>
                  </a:lnTo>
                  <a:lnTo>
                    <a:pt x="4571" y="30721"/>
                  </a:lnTo>
                  <a:lnTo>
                    <a:pt x="3441" y="28752"/>
                  </a:lnTo>
                  <a:lnTo>
                    <a:pt x="2933" y="26543"/>
                  </a:lnTo>
                  <a:lnTo>
                    <a:pt x="1943" y="24498"/>
                  </a:lnTo>
                  <a:lnTo>
                    <a:pt x="0" y="15062"/>
                  </a:lnTo>
                  <a:lnTo>
                    <a:pt x="685" y="13423"/>
                  </a:lnTo>
                  <a:lnTo>
                    <a:pt x="863" y="13004"/>
                  </a:lnTo>
                  <a:lnTo>
                    <a:pt x="1155" y="12560"/>
                  </a:lnTo>
                  <a:lnTo>
                    <a:pt x="1396" y="12153"/>
                  </a:lnTo>
                  <a:lnTo>
                    <a:pt x="1612" y="11772"/>
                  </a:lnTo>
                  <a:lnTo>
                    <a:pt x="1765" y="11277"/>
                  </a:lnTo>
                  <a:lnTo>
                    <a:pt x="1955" y="10947"/>
                  </a:lnTo>
                  <a:lnTo>
                    <a:pt x="2400" y="10185"/>
                  </a:lnTo>
                  <a:lnTo>
                    <a:pt x="3009" y="9296"/>
                  </a:lnTo>
                  <a:lnTo>
                    <a:pt x="3670" y="8674"/>
                  </a:lnTo>
                  <a:lnTo>
                    <a:pt x="6261" y="6223"/>
                  </a:lnTo>
                  <a:lnTo>
                    <a:pt x="9347" y="4229"/>
                  </a:lnTo>
                  <a:lnTo>
                    <a:pt x="11912" y="1854"/>
                  </a:lnTo>
                  <a:lnTo>
                    <a:pt x="12357" y="1447"/>
                  </a:lnTo>
                  <a:lnTo>
                    <a:pt x="13157" y="1066"/>
                  </a:lnTo>
                  <a:lnTo>
                    <a:pt x="13423" y="520"/>
                  </a:lnTo>
                  <a:lnTo>
                    <a:pt x="14871" y="0"/>
                  </a:lnTo>
                  <a:close/>
                </a:path>
              </a:pathLst>
            </a:custGeom>
            <a:ln w="3175">
              <a:solidFill>
                <a:srgbClr val="4C803E"/>
              </a:solidFill>
            </a:ln>
          </p:spPr>
          <p:txBody>
            <a:bodyPr wrap="square" lIns="0" tIns="0" rIns="0" bIns="0" rtlCol="0"/>
            <a:lstStyle/>
            <a:p>
              <a:endParaRPr/>
            </a:p>
          </p:txBody>
        </p:sp>
        <p:sp>
          <p:nvSpPr>
            <p:cNvPr id="7557" name="object 985">
              <a:extLst>
                <a:ext uri="{FF2B5EF4-FFF2-40B4-BE49-F238E27FC236}">
                  <a16:creationId xmlns:a16="http://schemas.microsoft.com/office/drawing/2014/main" id="{13613772-3E32-4E49-8D9A-B532C3F2F634}"/>
                </a:ext>
              </a:extLst>
            </p:cNvPr>
            <p:cNvSpPr/>
            <p:nvPr/>
          </p:nvSpPr>
          <p:spPr>
            <a:xfrm>
              <a:off x="4400334" y="8448979"/>
              <a:ext cx="15265" cy="32042"/>
            </a:xfrm>
            <a:prstGeom prst="rect">
              <a:avLst/>
            </a:prstGeom>
            <a:blipFill>
              <a:blip r:embed="rId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558" name="object 986">
              <a:extLst>
                <a:ext uri="{FF2B5EF4-FFF2-40B4-BE49-F238E27FC236}">
                  <a16:creationId xmlns:a16="http://schemas.microsoft.com/office/drawing/2014/main" id="{F426C04D-CD7D-41C8-9349-A8F41F3F5333}"/>
                </a:ext>
              </a:extLst>
            </p:cNvPr>
            <p:cNvSpPr/>
            <p:nvPr/>
          </p:nvSpPr>
          <p:spPr>
            <a:xfrm>
              <a:off x="4400340" y="8447370"/>
              <a:ext cx="15875" cy="33655"/>
            </a:xfrm>
            <a:custGeom>
              <a:avLst/>
              <a:gdLst/>
              <a:ahLst/>
              <a:cxnLst/>
              <a:rect l="l" t="t" r="r" b="b"/>
              <a:pathLst>
                <a:path w="15875" h="33654">
                  <a:moveTo>
                    <a:pt x="495" y="33655"/>
                  </a:moveTo>
                  <a:lnTo>
                    <a:pt x="1028" y="21615"/>
                  </a:lnTo>
                  <a:lnTo>
                    <a:pt x="4521" y="12750"/>
                  </a:lnTo>
                  <a:lnTo>
                    <a:pt x="9563" y="0"/>
                  </a:lnTo>
                  <a:lnTo>
                    <a:pt x="14579" y="3708"/>
                  </a:lnTo>
                  <a:lnTo>
                    <a:pt x="14973" y="2959"/>
                  </a:lnTo>
                  <a:lnTo>
                    <a:pt x="15354" y="2209"/>
                  </a:lnTo>
                  <a:lnTo>
                    <a:pt x="13093" y="2146"/>
                  </a:lnTo>
                  <a:lnTo>
                    <a:pt x="12560" y="2273"/>
                  </a:lnTo>
                  <a:lnTo>
                    <a:pt x="12001" y="2387"/>
                  </a:lnTo>
                  <a:lnTo>
                    <a:pt x="8521" y="1600"/>
                  </a:lnTo>
                  <a:lnTo>
                    <a:pt x="4571" y="10756"/>
                  </a:lnTo>
                  <a:lnTo>
                    <a:pt x="0" y="21336"/>
                  </a:lnTo>
                  <a:lnTo>
                    <a:pt x="495" y="33655"/>
                  </a:lnTo>
                  <a:close/>
                </a:path>
              </a:pathLst>
            </a:custGeom>
            <a:ln w="3175">
              <a:solidFill>
                <a:srgbClr val="4C803E"/>
              </a:solidFill>
            </a:ln>
          </p:spPr>
          <p:txBody>
            <a:bodyPr wrap="square" lIns="0" tIns="0" rIns="0" bIns="0" rtlCol="0"/>
            <a:lstStyle/>
            <a:p>
              <a:endParaRPr/>
            </a:p>
          </p:txBody>
        </p:sp>
        <p:sp>
          <p:nvSpPr>
            <p:cNvPr id="7559" name="object 987">
              <a:extLst>
                <a:ext uri="{FF2B5EF4-FFF2-40B4-BE49-F238E27FC236}">
                  <a16:creationId xmlns:a16="http://schemas.microsoft.com/office/drawing/2014/main" id="{E9709656-4879-4D6C-96E5-57C552C25827}"/>
                </a:ext>
              </a:extLst>
            </p:cNvPr>
            <p:cNvSpPr/>
            <p:nvPr/>
          </p:nvSpPr>
          <p:spPr>
            <a:xfrm>
              <a:off x="4398988" y="8465413"/>
              <a:ext cx="16598" cy="34734"/>
            </a:xfrm>
            <a:prstGeom prst="rect">
              <a:avLst/>
            </a:prstGeom>
            <a:blipFill>
              <a:blip r:embed="rId27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560" name="object 988">
              <a:extLst>
                <a:ext uri="{FF2B5EF4-FFF2-40B4-BE49-F238E27FC236}">
                  <a16:creationId xmlns:a16="http://schemas.microsoft.com/office/drawing/2014/main" id="{D8376AC1-165A-4766-9BFA-6C8FC3534E3C}"/>
                </a:ext>
              </a:extLst>
            </p:cNvPr>
            <p:cNvSpPr/>
            <p:nvPr/>
          </p:nvSpPr>
          <p:spPr>
            <a:xfrm>
              <a:off x="4398981" y="8465408"/>
              <a:ext cx="17145" cy="34925"/>
            </a:xfrm>
            <a:custGeom>
              <a:avLst/>
              <a:gdLst/>
              <a:ahLst/>
              <a:cxnLst/>
              <a:rect l="l" t="t" r="r" b="b"/>
              <a:pathLst>
                <a:path w="17145" h="34925">
                  <a:moveTo>
                    <a:pt x="16598" y="0"/>
                  </a:moveTo>
                  <a:lnTo>
                    <a:pt x="16510" y="596"/>
                  </a:lnTo>
                  <a:lnTo>
                    <a:pt x="16217" y="977"/>
                  </a:lnTo>
                  <a:lnTo>
                    <a:pt x="15963" y="1498"/>
                  </a:lnTo>
                  <a:lnTo>
                    <a:pt x="15646" y="2133"/>
                  </a:lnTo>
                  <a:lnTo>
                    <a:pt x="15303" y="2946"/>
                  </a:lnTo>
                  <a:lnTo>
                    <a:pt x="15240" y="3695"/>
                  </a:lnTo>
                  <a:lnTo>
                    <a:pt x="15100" y="5168"/>
                  </a:lnTo>
                  <a:lnTo>
                    <a:pt x="14833" y="6477"/>
                  </a:lnTo>
                  <a:lnTo>
                    <a:pt x="14439" y="7924"/>
                  </a:lnTo>
                  <a:lnTo>
                    <a:pt x="14046" y="9423"/>
                  </a:lnTo>
                  <a:lnTo>
                    <a:pt x="13652" y="10960"/>
                  </a:lnTo>
                  <a:lnTo>
                    <a:pt x="13131" y="12407"/>
                  </a:lnTo>
                  <a:lnTo>
                    <a:pt x="12865" y="13169"/>
                  </a:lnTo>
                  <a:lnTo>
                    <a:pt x="12395" y="13906"/>
                  </a:lnTo>
                  <a:lnTo>
                    <a:pt x="12115" y="14630"/>
                  </a:lnTo>
                  <a:lnTo>
                    <a:pt x="11874" y="15240"/>
                  </a:lnTo>
                  <a:lnTo>
                    <a:pt x="11849" y="15989"/>
                  </a:lnTo>
                  <a:lnTo>
                    <a:pt x="11633" y="16637"/>
                  </a:lnTo>
                  <a:lnTo>
                    <a:pt x="11087" y="18288"/>
                  </a:lnTo>
                  <a:lnTo>
                    <a:pt x="9575" y="19608"/>
                  </a:lnTo>
                  <a:lnTo>
                    <a:pt x="8636" y="21031"/>
                  </a:lnTo>
                  <a:lnTo>
                    <a:pt x="7759" y="22352"/>
                  </a:lnTo>
                  <a:lnTo>
                    <a:pt x="7277" y="23939"/>
                  </a:lnTo>
                  <a:lnTo>
                    <a:pt x="6908" y="25501"/>
                  </a:lnTo>
                  <a:lnTo>
                    <a:pt x="6489" y="27228"/>
                  </a:lnTo>
                  <a:lnTo>
                    <a:pt x="5969" y="28917"/>
                  </a:lnTo>
                  <a:lnTo>
                    <a:pt x="5499" y="30581"/>
                  </a:lnTo>
                  <a:lnTo>
                    <a:pt x="5295" y="31305"/>
                  </a:lnTo>
                  <a:lnTo>
                    <a:pt x="5143" y="32004"/>
                  </a:lnTo>
                  <a:lnTo>
                    <a:pt x="4953" y="32715"/>
                  </a:lnTo>
                  <a:lnTo>
                    <a:pt x="4864" y="33058"/>
                  </a:lnTo>
                  <a:lnTo>
                    <a:pt x="4635" y="34493"/>
                  </a:lnTo>
                  <a:lnTo>
                    <a:pt x="4343" y="34582"/>
                  </a:lnTo>
                  <a:lnTo>
                    <a:pt x="3797" y="34747"/>
                  </a:lnTo>
                  <a:lnTo>
                    <a:pt x="2679" y="31165"/>
                  </a:lnTo>
                  <a:lnTo>
                    <a:pt x="2565" y="30734"/>
                  </a:lnTo>
                  <a:lnTo>
                    <a:pt x="2044" y="28651"/>
                  </a:lnTo>
                  <a:lnTo>
                    <a:pt x="1397" y="26568"/>
                  </a:lnTo>
                  <a:lnTo>
                    <a:pt x="939" y="24460"/>
                  </a:lnTo>
                  <a:lnTo>
                    <a:pt x="482" y="22415"/>
                  </a:lnTo>
                  <a:lnTo>
                    <a:pt x="596" y="20320"/>
                  </a:lnTo>
                  <a:lnTo>
                    <a:pt x="292" y="18237"/>
                  </a:lnTo>
                  <a:lnTo>
                    <a:pt x="0" y="16319"/>
                  </a:lnTo>
                  <a:lnTo>
                    <a:pt x="50" y="14541"/>
                  </a:lnTo>
                  <a:lnTo>
                    <a:pt x="2527" y="7429"/>
                  </a:lnTo>
                  <a:lnTo>
                    <a:pt x="2806" y="7137"/>
                  </a:lnTo>
                  <a:lnTo>
                    <a:pt x="3086" y="6870"/>
                  </a:lnTo>
                  <a:lnTo>
                    <a:pt x="3327" y="6464"/>
                  </a:lnTo>
                  <a:lnTo>
                    <a:pt x="3568" y="6223"/>
                  </a:lnTo>
                  <a:lnTo>
                    <a:pt x="11125" y="2260"/>
                  </a:lnTo>
                  <a:lnTo>
                    <a:pt x="13754" y="850"/>
                  </a:lnTo>
                  <a:lnTo>
                    <a:pt x="14224" y="609"/>
                  </a:lnTo>
                  <a:lnTo>
                    <a:pt x="14960" y="495"/>
                  </a:lnTo>
                  <a:lnTo>
                    <a:pt x="15316" y="76"/>
                  </a:lnTo>
                  <a:lnTo>
                    <a:pt x="16598" y="0"/>
                  </a:lnTo>
                  <a:close/>
                </a:path>
              </a:pathLst>
            </a:custGeom>
            <a:ln w="3175">
              <a:solidFill>
                <a:srgbClr val="4C803E"/>
              </a:solidFill>
            </a:ln>
          </p:spPr>
          <p:txBody>
            <a:bodyPr wrap="square" lIns="0" tIns="0" rIns="0" bIns="0" rtlCol="0"/>
            <a:lstStyle/>
            <a:p>
              <a:endParaRPr/>
            </a:p>
          </p:txBody>
        </p:sp>
        <p:sp>
          <p:nvSpPr>
            <p:cNvPr id="7561" name="object 989">
              <a:extLst>
                <a:ext uri="{FF2B5EF4-FFF2-40B4-BE49-F238E27FC236}">
                  <a16:creationId xmlns:a16="http://schemas.microsoft.com/office/drawing/2014/main" id="{EED3D25A-E771-4190-8FF9-AC0C3DE5A004}"/>
                </a:ext>
              </a:extLst>
            </p:cNvPr>
            <p:cNvSpPr/>
            <p:nvPr/>
          </p:nvSpPr>
          <p:spPr>
            <a:xfrm>
              <a:off x="4403725" y="8462695"/>
              <a:ext cx="19519" cy="24764"/>
            </a:xfrm>
            <a:prstGeom prst="rect">
              <a:avLst/>
            </a:prstGeom>
            <a:blipFill>
              <a:blip r:embed="rId24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562" name="object 990">
              <a:extLst>
                <a:ext uri="{FF2B5EF4-FFF2-40B4-BE49-F238E27FC236}">
                  <a16:creationId xmlns:a16="http://schemas.microsoft.com/office/drawing/2014/main" id="{C28F01F1-30AA-42D8-AB1F-8306EC974AC5}"/>
                </a:ext>
              </a:extLst>
            </p:cNvPr>
            <p:cNvSpPr/>
            <p:nvPr/>
          </p:nvSpPr>
          <p:spPr>
            <a:xfrm>
              <a:off x="4403726" y="8460068"/>
              <a:ext cx="19685" cy="27940"/>
            </a:xfrm>
            <a:custGeom>
              <a:avLst/>
              <a:gdLst/>
              <a:ahLst/>
              <a:cxnLst/>
              <a:rect l="l" t="t" r="r" b="b"/>
              <a:pathLst>
                <a:path w="19685" h="27940">
                  <a:moveTo>
                    <a:pt x="0" y="27393"/>
                  </a:moveTo>
                  <a:lnTo>
                    <a:pt x="3314" y="16865"/>
                  </a:lnTo>
                  <a:lnTo>
                    <a:pt x="8267" y="9944"/>
                  </a:lnTo>
                  <a:lnTo>
                    <a:pt x="15379" y="0"/>
                  </a:lnTo>
                  <a:lnTo>
                    <a:pt x="18529" y="4635"/>
                  </a:lnTo>
                  <a:lnTo>
                    <a:pt x="19037" y="4076"/>
                  </a:lnTo>
                  <a:lnTo>
                    <a:pt x="19519" y="3517"/>
                  </a:lnTo>
                  <a:lnTo>
                    <a:pt x="17729" y="2857"/>
                  </a:lnTo>
                  <a:lnTo>
                    <a:pt x="17259" y="2819"/>
                  </a:lnTo>
                  <a:lnTo>
                    <a:pt x="16776" y="2781"/>
                  </a:lnTo>
                  <a:lnTo>
                    <a:pt x="14160" y="1142"/>
                  </a:lnTo>
                  <a:lnTo>
                    <a:pt x="8775" y="8191"/>
                  </a:lnTo>
                  <a:lnTo>
                    <a:pt x="2540" y="16332"/>
                  </a:lnTo>
                  <a:lnTo>
                    <a:pt x="0" y="27393"/>
                  </a:lnTo>
                  <a:close/>
                </a:path>
              </a:pathLst>
            </a:custGeom>
            <a:ln w="3175">
              <a:solidFill>
                <a:srgbClr val="4C803E"/>
              </a:solidFill>
            </a:ln>
          </p:spPr>
          <p:txBody>
            <a:bodyPr wrap="square" lIns="0" tIns="0" rIns="0" bIns="0" rtlCol="0"/>
            <a:lstStyle/>
            <a:p>
              <a:endParaRPr/>
            </a:p>
          </p:txBody>
        </p:sp>
        <p:sp>
          <p:nvSpPr>
            <p:cNvPr id="7563" name="object 991">
              <a:extLst>
                <a:ext uri="{FF2B5EF4-FFF2-40B4-BE49-F238E27FC236}">
                  <a16:creationId xmlns:a16="http://schemas.microsoft.com/office/drawing/2014/main" id="{42636449-7A5E-4F79-B41B-40E9A9C4D399}"/>
                </a:ext>
              </a:extLst>
            </p:cNvPr>
            <p:cNvSpPr/>
            <p:nvPr/>
          </p:nvSpPr>
          <p:spPr>
            <a:xfrm>
              <a:off x="4517388" y="8579707"/>
              <a:ext cx="5715" cy="5715"/>
            </a:xfrm>
            <a:custGeom>
              <a:avLst/>
              <a:gdLst/>
              <a:ahLst/>
              <a:cxnLst/>
              <a:rect l="l" t="t" r="r" b="b"/>
              <a:pathLst>
                <a:path w="5714" h="5715">
                  <a:moveTo>
                    <a:pt x="3238" y="0"/>
                  </a:moveTo>
                  <a:lnTo>
                    <a:pt x="673" y="977"/>
                  </a:lnTo>
                  <a:lnTo>
                    <a:pt x="0" y="2362"/>
                  </a:lnTo>
                  <a:lnTo>
                    <a:pt x="927" y="4787"/>
                  </a:lnTo>
                  <a:lnTo>
                    <a:pt x="2349" y="5359"/>
                  </a:lnTo>
                  <a:lnTo>
                    <a:pt x="4914" y="4381"/>
                  </a:lnTo>
                  <a:lnTo>
                    <a:pt x="5588" y="2997"/>
                  </a:lnTo>
                  <a:lnTo>
                    <a:pt x="4660" y="584"/>
                  </a:lnTo>
                  <a:lnTo>
                    <a:pt x="3238" y="0"/>
                  </a:lnTo>
                  <a:close/>
                </a:path>
              </a:pathLst>
            </a:custGeom>
            <a:solidFill>
              <a:srgbClr val="094B7B"/>
            </a:solidFill>
          </p:spPr>
          <p:txBody>
            <a:bodyPr wrap="square" lIns="0" tIns="0" rIns="0" bIns="0" rtlCol="0"/>
            <a:lstStyle/>
            <a:p>
              <a:endParaRPr/>
            </a:p>
          </p:txBody>
        </p:sp>
        <p:sp>
          <p:nvSpPr>
            <p:cNvPr id="7564" name="object 992">
              <a:extLst>
                <a:ext uri="{FF2B5EF4-FFF2-40B4-BE49-F238E27FC236}">
                  <a16:creationId xmlns:a16="http://schemas.microsoft.com/office/drawing/2014/main" id="{4F332E4D-10BE-4988-990E-A9E9F8E5A3D9}"/>
                </a:ext>
              </a:extLst>
            </p:cNvPr>
            <p:cNvSpPr/>
            <p:nvPr/>
          </p:nvSpPr>
          <p:spPr>
            <a:xfrm>
              <a:off x="4432537" y="8540941"/>
              <a:ext cx="9525" cy="12700"/>
            </a:xfrm>
            <a:custGeom>
              <a:avLst/>
              <a:gdLst/>
              <a:ahLst/>
              <a:cxnLst/>
              <a:rect l="l" t="t" r="r" b="b"/>
              <a:pathLst>
                <a:path w="9525" h="12700">
                  <a:moveTo>
                    <a:pt x="9309" y="0"/>
                  </a:moveTo>
                  <a:lnTo>
                    <a:pt x="8470" y="635"/>
                  </a:lnTo>
                  <a:lnTo>
                    <a:pt x="2171" y="11582"/>
                  </a:lnTo>
                  <a:lnTo>
                    <a:pt x="0" y="12560"/>
                  </a:lnTo>
                </a:path>
              </a:pathLst>
            </a:custGeom>
            <a:ln w="3175">
              <a:solidFill>
                <a:srgbClr val="BBD6C6"/>
              </a:solidFill>
            </a:ln>
          </p:spPr>
          <p:txBody>
            <a:bodyPr wrap="square" lIns="0" tIns="0" rIns="0" bIns="0" rtlCol="0"/>
            <a:lstStyle/>
            <a:p>
              <a:endParaRPr/>
            </a:p>
          </p:txBody>
        </p:sp>
        <p:sp>
          <p:nvSpPr>
            <p:cNvPr id="7565" name="object 993">
              <a:extLst>
                <a:ext uri="{FF2B5EF4-FFF2-40B4-BE49-F238E27FC236}">
                  <a16:creationId xmlns:a16="http://schemas.microsoft.com/office/drawing/2014/main" id="{B01F3A27-7C6D-418F-8228-EBC513D130EC}"/>
                </a:ext>
              </a:extLst>
            </p:cNvPr>
            <p:cNvSpPr/>
            <p:nvPr/>
          </p:nvSpPr>
          <p:spPr>
            <a:xfrm>
              <a:off x="4485779" y="8575004"/>
              <a:ext cx="9525" cy="12700"/>
            </a:xfrm>
            <a:custGeom>
              <a:avLst/>
              <a:gdLst/>
              <a:ahLst/>
              <a:cxnLst/>
              <a:rect l="l" t="t" r="r" b="b"/>
              <a:pathLst>
                <a:path w="9525" h="12700">
                  <a:moveTo>
                    <a:pt x="9309" y="0"/>
                  </a:moveTo>
                  <a:lnTo>
                    <a:pt x="8470" y="635"/>
                  </a:lnTo>
                  <a:lnTo>
                    <a:pt x="2171" y="11582"/>
                  </a:lnTo>
                  <a:lnTo>
                    <a:pt x="0" y="12560"/>
                  </a:lnTo>
                </a:path>
              </a:pathLst>
            </a:custGeom>
            <a:ln w="3175">
              <a:solidFill>
                <a:srgbClr val="BBD6C6"/>
              </a:solidFill>
            </a:ln>
          </p:spPr>
          <p:txBody>
            <a:bodyPr wrap="square" lIns="0" tIns="0" rIns="0" bIns="0" rtlCol="0"/>
            <a:lstStyle/>
            <a:p>
              <a:endParaRPr/>
            </a:p>
          </p:txBody>
        </p:sp>
        <p:sp>
          <p:nvSpPr>
            <p:cNvPr id="7566" name="object 994">
              <a:extLst>
                <a:ext uri="{FF2B5EF4-FFF2-40B4-BE49-F238E27FC236}">
                  <a16:creationId xmlns:a16="http://schemas.microsoft.com/office/drawing/2014/main" id="{B0C93C4C-7348-4427-8FA5-F32DC704498C}"/>
                </a:ext>
              </a:extLst>
            </p:cNvPr>
            <p:cNvSpPr/>
            <p:nvPr/>
          </p:nvSpPr>
          <p:spPr>
            <a:xfrm>
              <a:off x="4498572" y="8632250"/>
              <a:ext cx="4445" cy="15240"/>
            </a:xfrm>
            <a:custGeom>
              <a:avLst/>
              <a:gdLst/>
              <a:ahLst/>
              <a:cxnLst/>
              <a:rect l="l" t="t" r="r" b="b"/>
              <a:pathLst>
                <a:path w="4445" h="15240">
                  <a:moveTo>
                    <a:pt x="4445" y="0"/>
                  </a:moveTo>
                  <a:lnTo>
                    <a:pt x="3873" y="889"/>
                  </a:lnTo>
                  <a:lnTo>
                    <a:pt x="1701" y="13322"/>
                  </a:lnTo>
                  <a:lnTo>
                    <a:pt x="0" y="14998"/>
                  </a:lnTo>
                </a:path>
              </a:pathLst>
            </a:custGeom>
            <a:ln w="3175">
              <a:solidFill>
                <a:srgbClr val="BBD6C6"/>
              </a:solidFill>
            </a:ln>
          </p:spPr>
          <p:txBody>
            <a:bodyPr wrap="square" lIns="0" tIns="0" rIns="0" bIns="0" rtlCol="0"/>
            <a:lstStyle/>
            <a:p>
              <a:endParaRPr/>
            </a:p>
          </p:txBody>
        </p:sp>
        <p:sp>
          <p:nvSpPr>
            <p:cNvPr id="7567" name="object 995">
              <a:extLst>
                <a:ext uri="{FF2B5EF4-FFF2-40B4-BE49-F238E27FC236}">
                  <a16:creationId xmlns:a16="http://schemas.microsoft.com/office/drawing/2014/main" id="{9CC748A3-54D0-4C83-81DC-6A3CD7C81BC8}"/>
                </a:ext>
              </a:extLst>
            </p:cNvPr>
            <p:cNvSpPr/>
            <p:nvPr/>
          </p:nvSpPr>
          <p:spPr>
            <a:xfrm>
              <a:off x="4444488" y="8649082"/>
              <a:ext cx="9525" cy="12700"/>
            </a:xfrm>
            <a:custGeom>
              <a:avLst/>
              <a:gdLst/>
              <a:ahLst/>
              <a:cxnLst/>
              <a:rect l="l" t="t" r="r" b="b"/>
              <a:pathLst>
                <a:path w="9525" h="12700">
                  <a:moveTo>
                    <a:pt x="9309" y="0"/>
                  </a:moveTo>
                  <a:lnTo>
                    <a:pt x="8470" y="635"/>
                  </a:lnTo>
                  <a:lnTo>
                    <a:pt x="2171" y="11582"/>
                  </a:lnTo>
                  <a:lnTo>
                    <a:pt x="0" y="12560"/>
                  </a:lnTo>
                </a:path>
              </a:pathLst>
            </a:custGeom>
            <a:ln w="3175">
              <a:solidFill>
                <a:srgbClr val="BBD6C6"/>
              </a:solidFill>
            </a:ln>
          </p:spPr>
          <p:txBody>
            <a:bodyPr wrap="square" lIns="0" tIns="0" rIns="0" bIns="0" rtlCol="0"/>
            <a:lstStyle/>
            <a:p>
              <a:endParaRPr/>
            </a:p>
          </p:txBody>
        </p:sp>
        <p:sp>
          <p:nvSpPr>
            <p:cNvPr id="7568" name="object 996">
              <a:extLst>
                <a:ext uri="{FF2B5EF4-FFF2-40B4-BE49-F238E27FC236}">
                  <a16:creationId xmlns:a16="http://schemas.microsoft.com/office/drawing/2014/main" id="{3DFB3586-09B9-4312-B5EF-8A2A917E40AD}"/>
                </a:ext>
              </a:extLst>
            </p:cNvPr>
            <p:cNvSpPr/>
            <p:nvPr/>
          </p:nvSpPr>
          <p:spPr>
            <a:xfrm>
              <a:off x="4505172" y="8571065"/>
              <a:ext cx="9842" cy="5473"/>
            </a:xfrm>
            <a:prstGeom prst="rect">
              <a:avLst/>
            </a:prstGeom>
            <a:blipFill>
              <a:blip r:embed="rId145" cstate="print"/>
              <a:stretch>
                <a:fillRect/>
              </a:stretch>
            </a:blipFill>
          </p:spPr>
          <p:txBody>
            <a:bodyPr wrap="square" lIns="0" tIns="0" rIns="0" bIns="0" rtlCol="0"/>
            <a:lstStyle/>
            <a:p>
              <a:endParaRPr/>
            </a:p>
          </p:txBody>
        </p:sp>
        <p:sp>
          <p:nvSpPr>
            <p:cNvPr id="7569" name="object 997">
              <a:extLst>
                <a:ext uri="{FF2B5EF4-FFF2-40B4-BE49-F238E27FC236}">
                  <a16:creationId xmlns:a16="http://schemas.microsoft.com/office/drawing/2014/main" id="{D833D3F2-C867-4906-B5BD-5CBB412BC296}"/>
                </a:ext>
              </a:extLst>
            </p:cNvPr>
            <p:cNvSpPr/>
            <p:nvPr/>
          </p:nvSpPr>
          <p:spPr>
            <a:xfrm>
              <a:off x="4506119" y="8572093"/>
              <a:ext cx="7620" cy="3175"/>
            </a:xfrm>
            <a:custGeom>
              <a:avLst/>
              <a:gdLst/>
              <a:ahLst/>
              <a:cxnLst/>
              <a:rect l="l" t="t" r="r" b="b"/>
              <a:pathLst>
                <a:path w="7620" h="3175">
                  <a:moveTo>
                    <a:pt x="7289" y="0"/>
                  </a:moveTo>
                  <a:lnTo>
                    <a:pt x="5829" y="558"/>
                  </a:lnTo>
                  <a:lnTo>
                    <a:pt x="0" y="3060"/>
                  </a:lnTo>
                </a:path>
              </a:pathLst>
            </a:custGeom>
            <a:ln w="3175">
              <a:solidFill>
                <a:srgbClr val="6D9D40"/>
              </a:solidFill>
            </a:ln>
          </p:spPr>
          <p:txBody>
            <a:bodyPr wrap="square" lIns="0" tIns="0" rIns="0" bIns="0" rtlCol="0"/>
            <a:lstStyle/>
            <a:p>
              <a:endParaRPr/>
            </a:p>
          </p:txBody>
        </p:sp>
        <p:sp>
          <p:nvSpPr>
            <p:cNvPr id="7570" name="object 998">
              <a:extLst>
                <a:ext uri="{FF2B5EF4-FFF2-40B4-BE49-F238E27FC236}">
                  <a16:creationId xmlns:a16="http://schemas.microsoft.com/office/drawing/2014/main" id="{D95B7AF4-2288-4663-BF46-115ECD49AECC}"/>
                </a:ext>
              </a:extLst>
            </p:cNvPr>
            <p:cNvSpPr/>
            <p:nvPr/>
          </p:nvSpPr>
          <p:spPr>
            <a:xfrm>
              <a:off x="4505490" y="8575496"/>
              <a:ext cx="9207" cy="1651"/>
            </a:xfrm>
            <a:prstGeom prst="rect">
              <a:avLst/>
            </a:prstGeom>
            <a:blipFill>
              <a:blip r:embed="rId275" cstate="print"/>
              <a:stretch>
                <a:fillRect/>
              </a:stretch>
            </a:blipFill>
          </p:spPr>
          <p:txBody>
            <a:bodyPr wrap="square" lIns="0" tIns="0" rIns="0" bIns="0" rtlCol="0"/>
            <a:lstStyle/>
            <a:p>
              <a:endParaRPr/>
            </a:p>
          </p:txBody>
        </p:sp>
        <p:sp>
          <p:nvSpPr>
            <p:cNvPr id="7571" name="object 999">
              <a:extLst>
                <a:ext uri="{FF2B5EF4-FFF2-40B4-BE49-F238E27FC236}">
                  <a16:creationId xmlns:a16="http://schemas.microsoft.com/office/drawing/2014/main" id="{1A1DAC8B-AD61-488B-AFD7-7BDCA9288A1C}"/>
                </a:ext>
              </a:extLst>
            </p:cNvPr>
            <p:cNvSpPr/>
            <p:nvPr/>
          </p:nvSpPr>
          <p:spPr>
            <a:xfrm>
              <a:off x="4506138" y="8575963"/>
              <a:ext cx="6985" cy="635"/>
            </a:xfrm>
            <a:custGeom>
              <a:avLst/>
              <a:gdLst/>
              <a:ahLst/>
              <a:cxnLst/>
              <a:rect l="l" t="t" r="r" b="b"/>
              <a:pathLst>
                <a:path w="6985" h="634">
                  <a:moveTo>
                    <a:pt x="6794" y="279"/>
                  </a:moveTo>
                  <a:lnTo>
                    <a:pt x="5727" y="0"/>
                  </a:lnTo>
                  <a:lnTo>
                    <a:pt x="0" y="330"/>
                  </a:lnTo>
                </a:path>
              </a:pathLst>
            </a:custGeom>
            <a:ln w="3175">
              <a:solidFill>
                <a:srgbClr val="6D9D40"/>
              </a:solidFill>
            </a:ln>
          </p:spPr>
          <p:txBody>
            <a:bodyPr wrap="square" lIns="0" tIns="0" rIns="0" bIns="0" rtlCol="0"/>
            <a:lstStyle/>
            <a:p>
              <a:endParaRPr/>
            </a:p>
          </p:txBody>
        </p:sp>
        <p:sp>
          <p:nvSpPr>
            <p:cNvPr id="7572" name="object 1000">
              <a:extLst>
                <a:ext uri="{FF2B5EF4-FFF2-40B4-BE49-F238E27FC236}">
                  <a16:creationId xmlns:a16="http://schemas.microsoft.com/office/drawing/2014/main" id="{6C28A7D6-1AB7-4654-8165-3639C283703B}"/>
                </a:ext>
              </a:extLst>
            </p:cNvPr>
            <p:cNvSpPr/>
            <p:nvPr/>
          </p:nvSpPr>
          <p:spPr>
            <a:xfrm>
              <a:off x="4504397" y="8553780"/>
              <a:ext cx="29756" cy="36614"/>
            </a:xfrm>
            <a:prstGeom prst="rect">
              <a:avLst/>
            </a:prstGeom>
            <a:blipFill>
              <a:blip r:embed="rId27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573" name="object 1001">
              <a:extLst>
                <a:ext uri="{FF2B5EF4-FFF2-40B4-BE49-F238E27FC236}">
                  <a16:creationId xmlns:a16="http://schemas.microsoft.com/office/drawing/2014/main" id="{99F22932-D2A7-4F43-9A7E-1B6A771BB20B}"/>
                </a:ext>
              </a:extLst>
            </p:cNvPr>
            <p:cNvSpPr/>
            <p:nvPr/>
          </p:nvSpPr>
          <p:spPr>
            <a:xfrm>
              <a:off x="4421915" y="8627195"/>
              <a:ext cx="7620" cy="3175"/>
            </a:xfrm>
            <a:custGeom>
              <a:avLst/>
              <a:gdLst/>
              <a:ahLst/>
              <a:cxnLst/>
              <a:rect l="l" t="t" r="r" b="b"/>
              <a:pathLst>
                <a:path w="7620" h="3175">
                  <a:moveTo>
                    <a:pt x="7289" y="0"/>
                  </a:moveTo>
                  <a:lnTo>
                    <a:pt x="5829" y="558"/>
                  </a:lnTo>
                  <a:lnTo>
                    <a:pt x="0" y="3060"/>
                  </a:lnTo>
                </a:path>
              </a:pathLst>
            </a:custGeom>
            <a:ln w="3175">
              <a:solidFill>
                <a:srgbClr val="6D9D40"/>
              </a:solidFill>
            </a:ln>
          </p:spPr>
          <p:txBody>
            <a:bodyPr wrap="square" lIns="0" tIns="0" rIns="0" bIns="0" rtlCol="0"/>
            <a:lstStyle/>
            <a:p>
              <a:endParaRPr/>
            </a:p>
          </p:txBody>
        </p:sp>
        <p:sp>
          <p:nvSpPr>
            <p:cNvPr id="7574" name="object 1002">
              <a:extLst>
                <a:ext uri="{FF2B5EF4-FFF2-40B4-BE49-F238E27FC236}">
                  <a16:creationId xmlns:a16="http://schemas.microsoft.com/office/drawing/2014/main" id="{774B686B-1740-43AF-8393-636B6FAFFB85}"/>
                </a:ext>
              </a:extLst>
            </p:cNvPr>
            <p:cNvSpPr/>
            <p:nvPr/>
          </p:nvSpPr>
          <p:spPr>
            <a:xfrm>
              <a:off x="4421289" y="8630602"/>
              <a:ext cx="9207" cy="1650"/>
            </a:xfrm>
            <a:prstGeom prst="rect">
              <a:avLst/>
            </a:prstGeom>
            <a:blipFill>
              <a:blip r:embed="rId275" cstate="print"/>
              <a:stretch>
                <a:fillRect/>
              </a:stretch>
            </a:blipFill>
          </p:spPr>
          <p:txBody>
            <a:bodyPr wrap="square" lIns="0" tIns="0" rIns="0" bIns="0" rtlCol="0"/>
            <a:lstStyle/>
            <a:p>
              <a:endParaRPr/>
            </a:p>
          </p:txBody>
        </p:sp>
        <p:sp>
          <p:nvSpPr>
            <p:cNvPr id="7575" name="object 1003">
              <a:extLst>
                <a:ext uri="{FF2B5EF4-FFF2-40B4-BE49-F238E27FC236}">
                  <a16:creationId xmlns:a16="http://schemas.microsoft.com/office/drawing/2014/main" id="{5982295C-3FB7-4252-9740-F06922EFD899}"/>
                </a:ext>
              </a:extLst>
            </p:cNvPr>
            <p:cNvSpPr/>
            <p:nvPr/>
          </p:nvSpPr>
          <p:spPr>
            <a:xfrm>
              <a:off x="4421934" y="8631066"/>
              <a:ext cx="6985" cy="635"/>
            </a:xfrm>
            <a:custGeom>
              <a:avLst/>
              <a:gdLst/>
              <a:ahLst/>
              <a:cxnLst/>
              <a:rect l="l" t="t" r="r" b="b"/>
              <a:pathLst>
                <a:path w="6985" h="634">
                  <a:moveTo>
                    <a:pt x="6794" y="279"/>
                  </a:moveTo>
                  <a:lnTo>
                    <a:pt x="5727" y="0"/>
                  </a:lnTo>
                  <a:lnTo>
                    <a:pt x="0" y="330"/>
                  </a:lnTo>
                </a:path>
              </a:pathLst>
            </a:custGeom>
            <a:ln w="3175">
              <a:solidFill>
                <a:srgbClr val="6D9D40"/>
              </a:solidFill>
            </a:ln>
          </p:spPr>
          <p:txBody>
            <a:bodyPr wrap="square" lIns="0" tIns="0" rIns="0" bIns="0" rtlCol="0"/>
            <a:lstStyle/>
            <a:p>
              <a:endParaRPr/>
            </a:p>
          </p:txBody>
        </p:sp>
        <p:sp>
          <p:nvSpPr>
            <p:cNvPr id="7576" name="object 1004">
              <a:extLst>
                <a:ext uri="{FF2B5EF4-FFF2-40B4-BE49-F238E27FC236}">
                  <a16:creationId xmlns:a16="http://schemas.microsoft.com/office/drawing/2014/main" id="{A35FF80D-03BF-4154-8CD4-F25C8285D99B}"/>
                </a:ext>
              </a:extLst>
            </p:cNvPr>
            <p:cNvSpPr/>
            <p:nvPr/>
          </p:nvSpPr>
          <p:spPr>
            <a:xfrm>
              <a:off x="4420196" y="8631631"/>
              <a:ext cx="10236" cy="13868"/>
            </a:xfrm>
            <a:prstGeom prst="rect">
              <a:avLst/>
            </a:prstGeom>
            <a:blipFill>
              <a:blip r:embed="rId13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577" name="object 1005">
              <a:extLst>
                <a:ext uri="{FF2B5EF4-FFF2-40B4-BE49-F238E27FC236}">
                  <a16:creationId xmlns:a16="http://schemas.microsoft.com/office/drawing/2014/main" id="{C1D0AF48-E345-447D-AF91-D241EC33DE24}"/>
                </a:ext>
              </a:extLst>
            </p:cNvPr>
            <p:cNvSpPr/>
            <p:nvPr/>
          </p:nvSpPr>
          <p:spPr>
            <a:xfrm>
              <a:off x="4413803" y="8584948"/>
              <a:ext cx="8255" cy="1905"/>
            </a:xfrm>
            <a:custGeom>
              <a:avLst/>
              <a:gdLst/>
              <a:ahLst/>
              <a:cxnLst/>
              <a:rect l="l" t="t" r="r" b="b"/>
              <a:pathLst>
                <a:path w="8254" h="1904">
                  <a:moveTo>
                    <a:pt x="7721" y="1663"/>
                  </a:moveTo>
                  <a:lnTo>
                    <a:pt x="6197" y="1282"/>
                  </a:lnTo>
                  <a:lnTo>
                    <a:pt x="0" y="0"/>
                  </a:lnTo>
                </a:path>
              </a:pathLst>
            </a:custGeom>
            <a:ln w="3175">
              <a:solidFill>
                <a:srgbClr val="6D9D40"/>
              </a:solidFill>
            </a:ln>
          </p:spPr>
          <p:txBody>
            <a:bodyPr wrap="square" lIns="0" tIns="0" rIns="0" bIns="0" rtlCol="0"/>
            <a:lstStyle/>
            <a:p>
              <a:endParaRPr/>
            </a:p>
          </p:txBody>
        </p:sp>
        <p:sp>
          <p:nvSpPr>
            <p:cNvPr id="7578" name="object 1006">
              <a:extLst>
                <a:ext uri="{FF2B5EF4-FFF2-40B4-BE49-F238E27FC236}">
                  <a16:creationId xmlns:a16="http://schemas.microsoft.com/office/drawing/2014/main" id="{637A793E-8723-41B8-B89E-7F805F158E25}"/>
                </a:ext>
              </a:extLst>
            </p:cNvPr>
            <p:cNvSpPr/>
            <p:nvPr/>
          </p:nvSpPr>
          <p:spPr>
            <a:xfrm>
              <a:off x="4412246" y="8585809"/>
              <a:ext cx="10400" cy="5206"/>
            </a:xfrm>
            <a:prstGeom prst="rect">
              <a:avLst/>
            </a:prstGeom>
            <a:blipFill>
              <a:blip r:embed="rId159" cstate="print"/>
              <a:stretch>
                <a:fillRect/>
              </a:stretch>
            </a:blipFill>
          </p:spPr>
          <p:txBody>
            <a:bodyPr wrap="square" lIns="0" tIns="0" rIns="0" bIns="0" rtlCol="0"/>
            <a:lstStyle/>
            <a:p>
              <a:endParaRPr/>
            </a:p>
          </p:txBody>
        </p:sp>
        <p:sp>
          <p:nvSpPr>
            <p:cNvPr id="7579" name="object 1007">
              <a:extLst>
                <a:ext uri="{FF2B5EF4-FFF2-40B4-BE49-F238E27FC236}">
                  <a16:creationId xmlns:a16="http://schemas.microsoft.com/office/drawing/2014/main" id="{A84CE1A0-37A2-4AFE-BA5A-59669FC82615}"/>
                </a:ext>
              </a:extLst>
            </p:cNvPr>
            <p:cNvSpPr/>
            <p:nvPr/>
          </p:nvSpPr>
          <p:spPr>
            <a:xfrm>
              <a:off x="4413156" y="8585893"/>
              <a:ext cx="5715" cy="4445"/>
            </a:xfrm>
            <a:custGeom>
              <a:avLst/>
              <a:gdLst/>
              <a:ahLst/>
              <a:cxnLst/>
              <a:rect l="l" t="t" r="r" b="b"/>
              <a:pathLst>
                <a:path w="5714" h="4445">
                  <a:moveTo>
                    <a:pt x="5600" y="3848"/>
                  </a:moveTo>
                  <a:lnTo>
                    <a:pt x="4889" y="3009"/>
                  </a:lnTo>
                  <a:lnTo>
                    <a:pt x="0" y="0"/>
                  </a:lnTo>
                </a:path>
              </a:pathLst>
            </a:custGeom>
            <a:ln w="3175">
              <a:solidFill>
                <a:srgbClr val="6D9D40"/>
              </a:solidFill>
            </a:ln>
          </p:spPr>
          <p:txBody>
            <a:bodyPr wrap="square" lIns="0" tIns="0" rIns="0" bIns="0" rtlCol="0"/>
            <a:lstStyle/>
            <a:p>
              <a:endParaRPr/>
            </a:p>
          </p:txBody>
        </p:sp>
        <p:sp>
          <p:nvSpPr>
            <p:cNvPr id="7580" name="object 1008">
              <a:extLst>
                <a:ext uri="{FF2B5EF4-FFF2-40B4-BE49-F238E27FC236}">
                  <a16:creationId xmlns:a16="http://schemas.microsoft.com/office/drawing/2014/main" id="{B8935FBA-9372-41DB-BD33-1B894FDCB985}"/>
                </a:ext>
              </a:extLst>
            </p:cNvPr>
            <p:cNvSpPr/>
            <p:nvPr/>
          </p:nvSpPr>
          <p:spPr>
            <a:xfrm>
              <a:off x="4409998" y="8585200"/>
              <a:ext cx="4978" cy="16192"/>
            </a:xfrm>
            <a:prstGeom prst="rect">
              <a:avLst/>
            </a:prstGeom>
            <a:blipFill>
              <a:blip r:embed="rId125" cstate="print"/>
              <a:stretch>
                <a:fillRect/>
              </a:stretch>
            </a:blipFill>
          </p:spPr>
          <p:txBody>
            <a:bodyPr wrap="square" lIns="0" tIns="0" rIns="0" bIns="0" rtlCol="0"/>
            <a:lstStyle/>
            <a:p>
              <a:endParaRPr/>
            </a:p>
          </p:txBody>
        </p:sp>
        <p:sp>
          <p:nvSpPr>
            <p:cNvPr id="7581" name="object 1009">
              <a:extLst>
                <a:ext uri="{FF2B5EF4-FFF2-40B4-BE49-F238E27FC236}">
                  <a16:creationId xmlns:a16="http://schemas.microsoft.com/office/drawing/2014/main" id="{58114481-FD9A-4834-ADAA-371203232D6C}"/>
                </a:ext>
              </a:extLst>
            </p:cNvPr>
            <p:cNvSpPr/>
            <p:nvPr/>
          </p:nvSpPr>
          <p:spPr>
            <a:xfrm>
              <a:off x="4464596" y="8581187"/>
              <a:ext cx="19456" cy="9766"/>
            </a:xfrm>
            <a:prstGeom prst="rect">
              <a:avLst/>
            </a:prstGeom>
            <a:blipFill>
              <a:blip r:embed="rId24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582" name="object 1010">
              <a:extLst>
                <a:ext uri="{FF2B5EF4-FFF2-40B4-BE49-F238E27FC236}">
                  <a16:creationId xmlns:a16="http://schemas.microsoft.com/office/drawing/2014/main" id="{3E426B60-01EC-4EF4-97EB-EF046654CD9D}"/>
                </a:ext>
              </a:extLst>
            </p:cNvPr>
            <p:cNvSpPr/>
            <p:nvPr/>
          </p:nvSpPr>
          <p:spPr>
            <a:xfrm>
              <a:off x="4466139" y="8582052"/>
              <a:ext cx="15240" cy="5715"/>
            </a:xfrm>
            <a:custGeom>
              <a:avLst/>
              <a:gdLst/>
              <a:ahLst/>
              <a:cxnLst/>
              <a:rect l="l" t="t" r="r" b="b"/>
              <a:pathLst>
                <a:path w="15239" h="5715">
                  <a:moveTo>
                    <a:pt x="0" y="5181"/>
                  </a:moveTo>
                  <a:lnTo>
                    <a:pt x="1054" y="5156"/>
                  </a:lnTo>
                  <a:lnTo>
                    <a:pt x="12585" y="0"/>
                  </a:lnTo>
                  <a:lnTo>
                    <a:pt x="14922" y="482"/>
                  </a:lnTo>
                </a:path>
              </a:pathLst>
            </a:custGeom>
            <a:ln w="3175">
              <a:solidFill>
                <a:srgbClr val="BBD6C6"/>
              </a:solidFill>
            </a:ln>
          </p:spPr>
          <p:txBody>
            <a:bodyPr wrap="square" lIns="0" tIns="0" rIns="0" bIns="0" rtlCol="0"/>
            <a:lstStyle/>
            <a:p>
              <a:endParaRPr/>
            </a:p>
          </p:txBody>
        </p:sp>
        <p:sp>
          <p:nvSpPr>
            <p:cNvPr id="7583" name="object 1011">
              <a:extLst>
                <a:ext uri="{FF2B5EF4-FFF2-40B4-BE49-F238E27FC236}">
                  <a16:creationId xmlns:a16="http://schemas.microsoft.com/office/drawing/2014/main" id="{227C88D0-2765-48D5-84C8-64695D31231B}"/>
                </a:ext>
              </a:extLst>
            </p:cNvPr>
            <p:cNvSpPr/>
            <p:nvPr/>
          </p:nvSpPr>
          <p:spPr>
            <a:xfrm>
              <a:off x="4465192" y="8574214"/>
              <a:ext cx="8673" cy="21183"/>
            </a:xfrm>
            <a:prstGeom prst="rect">
              <a:avLst/>
            </a:prstGeom>
            <a:blipFill>
              <a:blip r:embed="rId277" cstate="print"/>
              <a:stretch>
                <a:fillRect/>
              </a:stretch>
            </a:blipFill>
          </p:spPr>
          <p:txBody>
            <a:bodyPr wrap="square" lIns="0" tIns="0" rIns="0" bIns="0" rtlCol="0"/>
            <a:lstStyle/>
            <a:p>
              <a:endParaRPr/>
            </a:p>
          </p:txBody>
        </p:sp>
        <p:sp>
          <p:nvSpPr>
            <p:cNvPr id="7584" name="object 1012">
              <a:extLst>
                <a:ext uri="{FF2B5EF4-FFF2-40B4-BE49-F238E27FC236}">
                  <a16:creationId xmlns:a16="http://schemas.microsoft.com/office/drawing/2014/main" id="{C44339AB-C12F-4446-8248-B0B244F72031}"/>
                </a:ext>
              </a:extLst>
            </p:cNvPr>
            <p:cNvSpPr/>
            <p:nvPr/>
          </p:nvSpPr>
          <p:spPr>
            <a:xfrm>
              <a:off x="4465208" y="8590764"/>
              <a:ext cx="3810" cy="2540"/>
            </a:xfrm>
            <a:custGeom>
              <a:avLst/>
              <a:gdLst/>
              <a:ahLst/>
              <a:cxnLst/>
              <a:rect l="l" t="t" r="r" b="b"/>
              <a:pathLst>
                <a:path w="3810" h="2540">
                  <a:moveTo>
                    <a:pt x="0" y="0"/>
                  </a:moveTo>
                  <a:lnTo>
                    <a:pt x="406" y="1257"/>
                  </a:lnTo>
                  <a:lnTo>
                    <a:pt x="3746" y="2286"/>
                  </a:lnTo>
                </a:path>
              </a:pathLst>
            </a:custGeom>
            <a:ln w="3175">
              <a:solidFill>
                <a:srgbClr val="6D9D40"/>
              </a:solidFill>
            </a:ln>
          </p:spPr>
          <p:txBody>
            <a:bodyPr wrap="square" lIns="0" tIns="0" rIns="0" bIns="0" rtlCol="0"/>
            <a:lstStyle/>
            <a:p>
              <a:endParaRPr/>
            </a:p>
          </p:txBody>
        </p:sp>
        <p:sp>
          <p:nvSpPr>
            <p:cNvPr id="7585" name="object 1013">
              <a:extLst>
                <a:ext uri="{FF2B5EF4-FFF2-40B4-BE49-F238E27FC236}">
                  <a16:creationId xmlns:a16="http://schemas.microsoft.com/office/drawing/2014/main" id="{17E815D2-A328-44D7-B3BF-F7D806832514}"/>
                </a:ext>
              </a:extLst>
            </p:cNvPr>
            <p:cNvSpPr/>
            <p:nvPr/>
          </p:nvSpPr>
          <p:spPr>
            <a:xfrm>
              <a:off x="4439196" y="8549068"/>
              <a:ext cx="13119" cy="18059"/>
            </a:xfrm>
            <a:prstGeom prst="rect">
              <a:avLst/>
            </a:prstGeom>
            <a:blipFill>
              <a:blip r:embed="rId16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586" name="object 1014">
              <a:extLst>
                <a:ext uri="{FF2B5EF4-FFF2-40B4-BE49-F238E27FC236}">
                  <a16:creationId xmlns:a16="http://schemas.microsoft.com/office/drawing/2014/main" id="{E66054C7-FDA4-4618-9CC8-4605EB74895A}"/>
                </a:ext>
              </a:extLst>
            </p:cNvPr>
            <p:cNvSpPr/>
            <p:nvPr/>
          </p:nvSpPr>
          <p:spPr>
            <a:xfrm>
              <a:off x="4439481" y="8551492"/>
              <a:ext cx="8890" cy="13335"/>
            </a:xfrm>
            <a:custGeom>
              <a:avLst/>
              <a:gdLst/>
              <a:ahLst/>
              <a:cxnLst/>
              <a:rect l="l" t="t" r="r" b="b"/>
              <a:pathLst>
                <a:path w="8889" h="13334">
                  <a:moveTo>
                    <a:pt x="0" y="13169"/>
                  </a:moveTo>
                  <a:lnTo>
                    <a:pt x="787" y="12471"/>
                  </a:lnTo>
                  <a:lnTo>
                    <a:pt x="6337" y="1130"/>
                  </a:lnTo>
                  <a:lnTo>
                    <a:pt x="8432" y="0"/>
                  </a:lnTo>
                </a:path>
              </a:pathLst>
            </a:custGeom>
            <a:ln w="3175">
              <a:solidFill>
                <a:srgbClr val="BBD6C6"/>
              </a:solidFill>
            </a:ln>
          </p:spPr>
          <p:txBody>
            <a:bodyPr wrap="square" lIns="0" tIns="0" rIns="0" bIns="0" rtlCol="0"/>
            <a:lstStyle/>
            <a:p>
              <a:endParaRPr/>
            </a:p>
          </p:txBody>
        </p:sp>
        <p:sp>
          <p:nvSpPr>
            <p:cNvPr id="7587" name="object 1015">
              <a:extLst>
                <a:ext uri="{FF2B5EF4-FFF2-40B4-BE49-F238E27FC236}">
                  <a16:creationId xmlns:a16="http://schemas.microsoft.com/office/drawing/2014/main" id="{ED489012-B9FE-47BC-AE11-BB6528FDA687}"/>
                </a:ext>
              </a:extLst>
            </p:cNvPr>
            <p:cNvSpPr/>
            <p:nvPr/>
          </p:nvSpPr>
          <p:spPr>
            <a:xfrm>
              <a:off x="4433938" y="8521433"/>
              <a:ext cx="28650" cy="47955"/>
            </a:xfrm>
            <a:prstGeom prst="rect">
              <a:avLst/>
            </a:prstGeom>
            <a:blipFill>
              <a:blip r:embed="rId27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588" name="object 1016">
              <a:extLst>
                <a:ext uri="{FF2B5EF4-FFF2-40B4-BE49-F238E27FC236}">
                  <a16:creationId xmlns:a16="http://schemas.microsoft.com/office/drawing/2014/main" id="{C73666DB-F442-4581-8DC6-2F3A3F6A2F51}"/>
                </a:ext>
              </a:extLst>
            </p:cNvPr>
            <p:cNvSpPr/>
            <p:nvPr/>
          </p:nvSpPr>
          <p:spPr>
            <a:xfrm>
              <a:off x="4441031" y="8567318"/>
              <a:ext cx="4445" cy="1905"/>
            </a:xfrm>
            <a:custGeom>
              <a:avLst/>
              <a:gdLst/>
              <a:ahLst/>
              <a:cxnLst/>
              <a:rect l="l" t="t" r="r" b="b"/>
              <a:pathLst>
                <a:path w="4445" h="1904">
                  <a:moveTo>
                    <a:pt x="0" y="647"/>
                  </a:moveTo>
                  <a:lnTo>
                    <a:pt x="1117" y="1358"/>
                  </a:lnTo>
                  <a:lnTo>
                    <a:pt x="4343" y="0"/>
                  </a:lnTo>
                </a:path>
              </a:pathLst>
            </a:custGeom>
            <a:ln w="3175">
              <a:solidFill>
                <a:srgbClr val="6D9D40"/>
              </a:solidFill>
            </a:ln>
          </p:spPr>
          <p:txBody>
            <a:bodyPr wrap="square" lIns="0" tIns="0" rIns="0" bIns="0" rtlCol="0"/>
            <a:lstStyle/>
            <a:p>
              <a:endParaRPr/>
            </a:p>
          </p:txBody>
        </p:sp>
        <p:sp>
          <p:nvSpPr>
            <p:cNvPr id="7589" name="object 1017">
              <a:extLst>
                <a:ext uri="{FF2B5EF4-FFF2-40B4-BE49-F238E27FC236}">
                  <a16:creationId xmlns:a16="http://schemas.microsoft.com/office/drawing/2014/main" id="{47988BD0-498A-44E2-AD7C-96D9AA1F7683}"/>
                </a:ext>
              </a:extLst>
            </p:cNvPr>
            <p:cNvSpPr/>
            <p:nvPr/>
          </p:nvSpPr>
          <p:spPr>
            <a:xfrm>
              <a:off x="4443471" y="8523123"/>
              <a:ext cx="15240" cy="8255"/>
            </a:xfrm>
            <a:custGeom>
              <a:avLst/>
              <a:gdLst/>
              <a:ahLst/>
              <a:cxnLst/>
              <a:rect l="l" t="t" r="r" b="b"/>
              <a:pathLst>
                <a:path w="15239" h="8254">
                  <a:moveTo>
                    <a:pt x="0" y="8077"/>
                  </a:moveTo>
                  <a:lnTo>
                    <a:pt x="1130" y="7848"/>
                  </a:lnTo>
                  <a:lnTo>
                    <a:pt x="12522" y="0"/>
                  </a:lnTo>
                  <a:lnTo>
                    <a:pt x="15138" y="76"/>
                  </a:lnTo>
                </a:path>
              </a:pathLst>
            </a:custGeom>
            <a:ln w="3175">
              <a:solidFill>
                <a:srgbClr val="BBD6C6"/>
              </a:solidFill>
            </a:ln>
          </p:spPr>
          <p:txBody>
            <a:bodyPr wrap="square" lIns="0" tIns="0" rIns="0" bIns="0" rtlCol="0"/>
            <a:lstStyle/>
            <a:p>
              <a:endParaRPr/>
            </a:p>
          </p:txBody>
        </p:sp>
        <p:sp>
          <p:nvSpPr>
            <p:cNvPr id="7590" name="object 1018">
              <a:extLst>
                <a:ext uri="{FF2B5EF4-FFF2-40B4-BE49-F238E27FC236}">
                  <a16:creationId xmlns:a16="http://schemas.microsoft.com/office/drawing/2014/main" id="{18499EA6-B1EC-4D45-A325-0B2C14055A13}"/>
                </a:ext>
              </a:extLst>
            </p:cNvPr>
            <p:cNvSpPr/>
            <p:nvPr/>
          </p:nvSpPr>
          <p:spPr>
            <a:xfrm>
              <a:off x="4439919" y="8529535"/>
              <a:ext cx="593" cy="584"/>
            </a:xfrm>
            <a:prstGeom prst="rect">
              <a:avLst/>
            </a:prstGeom>
            <a:blipFill>
              <a:blip r:embed="rId143" cstate="print"/>
              <a:stretch>
                <a:fillRect/>
              </a:stretch>
            </a:blipFill>
          </p:spPr>
          <p:txBody>
            <a:bodyPr wrap="square" lIns="0" tIns="0" rIns="0" bIns="0" rtlCol="0"/>
            <a:lstStyle/>
            <a:p>
              <a:endParaRPr/>
            </a:p>
          </p:txBody>
        </p:sp>
        <p:sp>
          <p:nvSpPr>
            <p:cNvPr id="7591" name="object 1019">
              <a:extLst>
                <a:ext uri="{FF2B5EF4-FFF2-40B4-BE49-F238E27FC236}">
                  <a16:creationId xmlns:a16="http://schemas.microsoft.com/office/drawing/2014/main" id="{7BF27AA1-B245-4273-8997-93A6E1207048}"/>
                </a:ext>
              </a:extLst>
            </p:cNvPr>
            <p:cNvSpPr/>
            <p:nvPr/>
          </p:nvSpPr>
          <p:spPr>
            <a:xfrm>
              <a:off x="4439956" y="8529546"/>
              <a:ext cx="635" cy="635"/>
            </a:xfrm>
            <a:custGeom>
              <a:avLst/>
              <a:gdLst/>
              <a:ahLst/>
              <a:cxnLst/>
              <a:rect l="l" t="t" r="r" b="b"/>
              <a:pathLst>
                <a:path w="635" h="634">
                  <a:moveTo>
                    <a:pt x="279" y="190"/>
                  </a:moveTo>
                  <a:lnTo>
                    <a:pt x="126" y="190"/>
                  </a:lnTo>
                  <a:lnTo>
                    <a:pt x="203" y="0"/>
                  </a:lnTo>
                  <a:lnTo>
                    <a:pt x="355" y="25"/>
                  </a:lnTo>
                  <a:lnTo>
                    <a:pt x="279" y="190"/>
                  </a:lnTo>
                  <a:close/>
                </a:path>
              </a:pathLst>
            </a:custGeom>
            <a:solidFill>
              <a:srgbClr val="59231F"/>
            </a:solidFill>
          </p:spPr>
          <p:txBody>
            <a:bodyPr wrap="square" lIns="0" tIns="0" rIns="0" bIns="0" rtlCol="0"/>
            <a:lstStyle/>
            <a:p>
              <a:endParaRPr/>
            </a:p>
          </p:txBody>
        </p:sp>
        <p:sp>
          <p:nvSpPr>
            <p:cNvPr id="7592" name="object 1020">
              <a:extLst>
                <a:ext uri="{FF2B5EF4-FFF2-40B4-BE49-F238E27FC236}">
                  <a16:creationId xmlns:a16="http://schemas.microsoft.com/office/drawing/2014/main" id="{722E8BC5-9E3B-4E19-B095-FB0596C5386C}"/>
                </a:ext>
              </a:extLst>
            </p:cNvPr>
            <p:cNvSpPr/>
            <p:nvPr/>
          </p:nvSpPr>
          <p:spPr>
            <a:xfrm>
              <a:off x="4434738" y="8513267"/>
              <a:ext cx="18084" cy="17511"/>
            </a:xfrm>
            <a:prstGeom prst="rect">
              <a:avLst/>
            </a:prstGeom>
            <a:blipFill>
              <a:blip r:embed="rId16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593" name="object 1021">
              <a:extLst>
                <a:ext uri="{FF2B5EF4-FFF2-40B4-BE49-F238E27FC236}">
                  <a16:creationId xmlns:a16="http://schemas.microsoft.com/office/drawing/2014/main" id="{7C514ED8-3BF8-41DB-AFD9-EF33995C10A5}"/>
                </a:ext>
              </a:extLst>
            </p:cNvPr>
            <p:cNvSpPr/>
            <p:nvPr/>
          </p:nvSpPr>
          <p:spPr>
            <a:xfrm>
              <a:off x="4443550" y="8516443"/>
              <a:ext cx="7620" cy="13970"/>
            </a:xfrm>
            <a:custGeom>
              <a:avLst/>
              <a:gdLst/>
              <a:ahLst/>
              <a:cxnLst/>
              <a:rect l="l" t="t" r="r" b="b"/>
              <a:pathLst>
                <a:path w="7620" h="13970">
                  <a:moveTo>
                    <a:pt x="0" y="13919"/>
                  </a:moveTo>
                  <a:lnTo>
                    <a:pt x="723" y="13157"/>
                  </a:lnTo>
                  <a:lnTo>
                    <a:pt x="5130" y="1320"/>
                  </a:lnTo>
                  <a:lnTo>
                    <a:pt x="7112" y="0"/>
                  </a:lnTo>
                </a:path>
              </a:pathLst>
            </a:custGeom>
            <a:ln w="3175">
              <a:solidFill>
                <a:srgbClr val="BBD6C6"/>
              </a:solidFill>
            </a:ln>
          </p:spPr>
          <p:txBody>
            <a:bodyPr wrap="square" lIns="0" tIns="0" rIns="0" bIns="0" rtlCol="0"/>
            <a:lstStyle/>
            <a:p>
              <a:endParaRPr/>
            </a:p>
          </p:txBody>
        </p:sp>
        <p:sp>
          <p:nvSpPr>
            <p:cNvPr id="7594" name="object 1022">
              <a:extLst>
                <a:ext uri="{FF2B5EF4-FFF2-40B4-BE49-F238E27FC236}">
                  <a16:creationId xmlns:a16="http://schemas.microsoft.com/office/drawing/2014/main" id="{AB392235-F86C-438D-B3BE-53BAA59913E4}"/>
                </a:ext>
              </a:extLst>
            </p:cNvPr>
            <p:cNvSpPr/>
            <p:nvPr/>
          </p:nvSpPr>
          <p:spPr>
            <a:xfrm>
              <a:off x="4433723" y="8523198"/>
              <a:ext cx="8254" cy="7862"/>
            </a:xfrm>
            <a:prstGeom prst="rect">
              <a:avLst/>
            </a:prstGeom>
            <a:blipFill>
              <a:blip r:embed="rId145" cstate="print"/>
              <a:stretch>
                <a:fillRect/>
              </a:stretch>
            </a:blipFill>
          </p:spPr>
          <p:txBody>
            <a:bodyPr wrap="square" lIns="0" tIns="0" rIns="0" bIns="0" rtlCol="0"/>
            <a:lstStyle/>
            <a:p>
              <a:endParaRPr/>
            </a:p>
          </p:txBody>
        </p:sp>
        <p:sp>
          <p:nvSpPr>
            <p:cNvPr id="7595" name="object 1023">
              <a:extLst>
                <a:ext uri="{FF2B5EF4-FFF2-40B4-BE49-F238E27FC236}">
                  <a16:creationId xmlns:a16="http://schemas.microsoft.com/office/drawing/2014/main" id="{DFA59BA9-6990-4477-BB67-F6D1F694691A}"/>
                </a:ext>
              </a:extLst>
            </p:cNvPr>
            <p:cNvSpPr/>
            <p:nvPr/>
          </p:nvSpPr>
          <p:spPr>
            <a:xfrm>
              <a:off x="4435480" y="8525388"/>
              <a:ext cx="5715" cy="5715"/>
            </a:xfrm>
            <a:custGeom>
              <a:avLst/>
              <a:gdLst/>
              <a:ahLst/>
              <a:cxnLst/>
              <a:rect l="l" t="t" r="r" b="b"/>
              <a:pathLst>
                <a:path w="5714" h="5715">
                  <a:moveTo>
                    <a:pt x="0" y="0"/>
                  </a:moveTo>
                  <a:lnTo>
                    <a:pt x="762" y="1892"/>
                  </a:lnTo>
                  <a:lnTo>
                    <a:pt x="5676" y="5321"/>
                  </a:lnTo>
                </a:path>
              </a:pathLst>
            </a:custGeom>
            <a:ln w="3175">
              <a:solidFill>
                <a:srgbClr val="6D9D40"/>
              </a:solidFill>
            </a:ln>
          </p:spPr>
          <p:txBody>
            <a:bodyPr wrap="square" lIns="0" tIns="0" rIns="0" bIns="0" rtlCol="0"/>
            <a:lstStyle/>
            <a:p>
              <a:endParaRPr/>
            </a:p>
          </p:txBody>
        </p:sp>
        <p:sp>
          <p:nvSpPr>
            <p:cNvPr id="7596" name="object 1024">
              <a:extLst>
                <a:ext uri="{FF2B5EF4-FFF2-40B4-BE49-F238E27FC236}">
                  <a16:creationId xmlns:a16="http://schemas.microsoft.com/office/drawing/2014/main" id="{0415715C-58CF-4927-93E4-84A34984B9F8}"/>
                </a:ext>
              </a:extLst>
            </p:cNvPr>
            <p:cNvSpPr/>
            <p:nvPr/>
          </p:nvSpPr>
          <p:spPr>
            <a:xfrm>
              <a:off x="4529120" y="8613428"/>
              <a:ext cx="12065" cy="12700"/>
            </a:xfrm>
            <a:custGeom>
              <a:avLst/>
              <a:gdLst/>
              <a:ahLst/>
              <a:cxnLst/>
              <a:rect l="l" t="t" r="r" b="b"/>
              <a:pathLst>
                <a:path w="12064" h="12700">
                  <a:moveTo>
                    <a:pt x="0" y="12699"/>
                  </a:moveTo>
                  <a:lnTo>
                    <a:pt x="977" y="12090"/>
                  </a:lnTo>
                  <a:lnTo>
                    <a:pt x="9004" y="825"/>
                  </a:lnTo>
                  <a:lnTo>
                    <a:pt x="11480" y="0"/>
                  </a:lnTo>
                </a:path>
              </a:pathLst>
            </a:custGeom>
            <a:ln w="3175">
              <a:solidFill>
                <a:srgbClr val="BBD6C6"/>
              </a:solidFill>
            </a:ln>
          </p:spPr>
          <p:txBody>
            <a:bodyPr wrap="square" lIns="0" tIns="0" rIns="0" bIns="0" rtlCol="0"/>
            <a:lstStyle/>
            <a:p>
              <a:endParaRPr/>
            </a:p>
          </p:txBody>
        </p:sp>
        <p:sp>
          <p:nvSpPr>
            <p:cNvPr id="7597" name="object 1025">
              <a:extLst>
                <a:ext uri="{FF2B5EF4-FFF2-40B4-BE49-F238E27FC236}">
                  <a16:creationId xmlns:a16="http://schemas.microsoft.com/office/drawing/2014/main" id="{88E43F0F-C44A-4C88-90E7-F0D6ED25A3BF}"/>
                </a:ext>
              </a:extLst>
            </p:cNvPr>
            <p:cNvSpPr/>
            <p:nvPr/>
          </p:nvSpPr>
          <p:spPr>
            <a:xfrm>
              <a:off x="4525251" y="8625599"/>
              <a:ext cx="584" cy="698"/>
            </a:xfrm>
            <a:prstGeom prst="rect">
              <a:avLst/>
            </a:prstGeom>
            <a:blipFill>
              <a:blip r:embed="rId143" cstate="print"/>
              <a:stretch>
                <a:fillRect/>
              </a:stretch>
            </a:blipFill>
          </p:spPr>
          <p:txBody>
            <a:bodyPr wrap="square" lIns="0" tIns="0" rIns="0" bIns="0" rtlCol="0"/>
            <a:lstStyle/>
            <a:p>
              <a:endParaRPr/>
            </a:p>
          </p:txBody>
        </p:sp>
        <p:sp>
          <p:nvSpPr>
            <p:cNvPr id="7598" name="object 1026">
              <a:extLst>
                <a:ext uri="{FF2B5EF4-FFF2-40B4-BE49-F238E27FC236}">
                  <a16:creationId xmlns:a16="http://schemas.microsoft.com/office/drawing/2014/main" id="{7A181146-2A4E-47DA-A13B-CE30FC4BD07E}"/>
                </a:ext>
              </a:extLst>
            </p:cNvPr>
            <p:cNvSpPr/>
            <p:nvPr/>
          </p:nvSpPr>
          <p:spPr>
            <a:xfrm>
              <a:off x="4525352" y="8625682"/>
              <a:ext cx="635" cy="635"/>
            </a:xfrm>
            <a:custGeom>
              <a:avLst/>
              <a:gdLst/>
              <a:ahLst/>
              <a:cxnLst/>
              <a:rect l="l" t="t" r="r" b="b"/>
              <a:pathLst>
                <a:path w="635" h="634">
                  <a:moveTo>
                    <a:pt x="228" y="50"/>
                  </a:moveTo>
                  <a:lnTo>
                    <a:pt x="76" y="50"/>
                  </a:lnTo>
                  <a:lnTo>
                    <a:pt x="0" y="368"/>
                  </a:lnTo>
                  <a:lnTo>
                    <a:pt x="88" y="228"/>
                  </a:lnTo>
                  <a:lnTo>
                    <a:pt x="228" y="177"/>
                  </a:lnTo>
                  <a:close/>
                </a:path>
                <a:path w="635" h="634">
                  <a:moveTo>
                    <a:pt x="88" y="25"/>
                  </a:moveTo>
                  <a:close/>
                </a:path>
                <a:path w="635" h="634">
                  <a:moveTo>
                    <a:pt x="241" y="0"/>
                  </a:moveTo>
                  <a:close/>
                </a:path>
              </a:pathLst>
            </a:custGeom>
            <a:solidFill>
              <a:srgbClr val="59231F"/>
            </a:solidFill>
          </p:spPr>
          <p:txBody>
            <a:bodyPr wrap="square" lIns="0" tIns="0" rIns="0" bIns="0" rtlCol="0"/>
            <a:lstStyle/>
            <a:p>
              <a:endParaRPr/>
            </a:p>
          </p:txBody>
        </p:sp>
        <p:sp>
          <p:nvSpPr>
            <p:cNvPr id="7599" name="object 1027">
              <a:extLst>
                <a:ext uri="{FF2B5EF4-FFF2-40B4-BE49-F238E27FC236}">
                  <a16:creationId xmlns:a16="http://schemas.microsoft.com/office/drawing/2014/main" id="{0E2AB489-6E94-4A50-8D0C-C111AF9BD11C}"/>
                </a:ext>
              </a:extLst>
            </p:cNvPr>
            <p:cNvSpPr/>
            <p:nvPr/>
          </p:nvSpPr>
          <p:spPr>
            <a:xfrm>
              <a:off x="4515548" y="8606129"/>
              <a:ext cx="17386" cy="19659"/>
            </a:xfrm>
            <a:prstGeom prst="rect">
              <a:avLst/>
            </a:prstGeom>
            <a:blipFill>
              <a:blip r:embed="rId21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600" name="object 1028">
              <a:extLst>
                <a:ext uri="{FF2B5EF4-FFF2-40B4-BE49-F238E27FC236}">
                  <a16:creationId xmlns:a16="http://schemas.microsoft.com/office/drawing/2014/main" id="{5C57C22C-8059-498C-BD34-7B525A002FD9}"/>
                </a:ext>
              </a:extLst>
            </p:cNvPr>
            <p:cNvSpPr/>
            <p:nvPr/>
          </p:nvSpPr>
          <p:spPr>
            <a:xfrm>
              <a:off x="4528909" y="8609794"/>
              <a:ext cx="2540" cy="15875"/>
            </a:xfrm>
            <a:custGeom>
              <a:avLst/>
              <a:gdLst/>
              <a:ahLst/>
              <a:cxnLst/>
              <a:rect l="l" t="t" r="r" b="b"/>
              <a:pathLst>
                <a:path w="2539" h="15875">
                  <a:moveTo>
                    <a:pt x="0" y="15519"/>
                  </a:moveTo>
                  <a:lnTo>
                    <a:pt x="419" y="14554"/>
                  </a:lnTo>
                  <a:lnTo>
                    <a:pt x="508" y="1917"/>
                  </a:lnTo>
                  <a:lnTo>
                    <a:pt x="1917" y="0"/>
                  </a:lnTo>
                </a:path>
              </a:pathLst>
            </a:custGeom>
            <a:ln w="3175">
              <a:solidFill>
                <a:srgbClr val="BBD6C6"/>
              </a:solidFill>
            </a:ln>
          </p:spPr>
          <p:txBody>
            <a:bodyPr wrap="square" lIns="0" tIns="0" rIns="0" bIns="0" rtlCol="0"/>
            <a:lstStyle/>
            <a:p>
              <a:endParaRPr/>
            </a:p>
          </p:txBody>
        </p:sp>
        <p:sp>
          <p:nvSpPr>
            <p:cNvPr id="7601" name="object 1029">
              <a:extLst>
                <a:ext uri="{FF2B5EF4-FFF2-40B4-BE49-F238E27FC236}">
                  <a16:creationId xmlns:a16="http://schemas.microsoft.com/office/drawing/2014/main" id="{BD5F2FE7-9BFD-4FFE-A1E6-F6E562AD2E5F}"/>
                </a:ext>
              </a:extLst>
            </p:cNvPr>
            <p:cNvSpPr/>
            <p:nvPr/>
          </p:nvSpPr>
          <p:spPr>
            <a:xfrm>
              <a:off x="4518202" y="8621280"/>
              <a:ext cx="8699" cy="6654"/>
            </a:xfrm>
            <a:prstGeom prst="rect">
              <a:avLst/>
            </a:prstGeom>
            <a:blipFill>
              <a:blip r:embed="rId127" cstate="print"/>
              <a:stretch>
                <a:fillRect/>
              </a:stretch>
            </a:blipFill>
          </p:spPr>
          <p:txBody>
            <a:bodyPr wrap="square" lIns="0" tIns="0" rIns="0" bIns="0" rtlCol="0"/>
            <a:lstStyle/>
            <a:p>
              <a:endParaRPr/>
            </a:p>
          </p:txBody>
        </p:sp>
        <p:sp>
          <p:nvSpPr>
            <p:cNvPr id="7602" name="object 1030">
              <a:extLst>
                <a:ext uri="{FF2B5EF4-FFF2-40B4-BE49-F238E27FC236}">
                  <a16:creationId xmlns:a16="http://schemas.microsoft.com/office/drawing/2014/main" id="{79D74568-3416-4D80-8455-4358C9CCACCF}"/>
                </a:ext>
              </a:extLst>
            </p:cNvPr>
            <p:cNvSpPr/>
            <p:nvPr/>
          </p:nvSpPr>
          <p:spPr>
            <a:xfrm>
              <a:off x="4519623" y="8623403"/>
              <a:ext cx="7620" cy="3175"/>
            </a:xfrm>
            <a:custGeom>
              <a:avLst/>
              <a:gdLst/>
              <a:ahLst/>
              <a:cxnLst/>
              <a:rect l="l" t="t" r="r" b="b"/>
              <a:pathLst>
                <a:path w="7620" h="3175">
                  <a:moveTo>
                    <a:pt x="0" y="0"/>
                  </a:moveTo>
                  <a:lnTo>
                    <a:pt x="1358" y="1524"/>
                  </a:lnTo>
                  <a:lnTo>
                    <a:pt x="7162" y="3048"/>
                  </a:lnTo>
                </a:path>
              </a:pathLst>
            </a:custGeom>
            <a:ln w="3175">
              <a:solidFill>
                <a:srgbClr val="6D9D40"/>
              </a:solidFill>
            </a:ln>
          </p:spPr>
          <p:txBody>
            <a:bodyPr wrap="square" lIns="0" tIns="0" rIns="0" bIns="0" rtlCol="0"/>
            <a:lstStyle/>
            <a:p>
              <a:endParaRPr/>
            </a:p>
          </p:txBody>
        </p:sp>
        <p:sp>
          <p:nvSpPr>
            <p:cNvPr id="7603" name="object 1031">
              <a:extLst>
                <a:ext uri="{FF2B5EF4-FFF2-40B4-BE49-F238E27FC236}">
                  <a16:creationId xmlns:a16="http://schemas.microsoft.com/office/drawing/2014/main" id="{2D21F4B2-95B4-496B-A464-7EA7A1878850}"/>
                </a:ext>
              </a:extLst>
            </p:cNvPr>
            <p:cNvSpPr/>
            <p:nvPr/>
          </p:nvSpPr>
          <p:spPr>
            <a:xfrm>
              <a:off x="4423422" y="8661451"/>
              <a:ext cx="19608" cy="10159"/>
            </a:xfrm>
            <a:prstGeom prst="rect">
              <a:avLst/>
            </a:prstGeom>
            <a:blipFill>
              <a:blip r:embed="rId16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604" name="object 1032">
              <a:extLst>
                <a:ext uri="{FF2B5EF4-FFF2-40B4-BE49-F238E27FC236}">
                  <a16:creationId xmlns:a16="http://schemas.microsoft.com/office/drawing/2014/main" id="{D5DB73BF-495B-424F-BB7A-9A87262AC33B}"/>
                </a:ext>
              </a:extLst>
            </p:cNvPr>
            <p:cNvSpPr/>
            <p:nvPr/>
          </p:nvSpPr>
          <p:spPr>
            <a:xfrm>
              <a:off x="4423910" y="8663146"/>
              <a:ext cx="15240" cy="8255"/>
            </a:xfrm>
            <a:custGeom>
              <a:avLst/>
              <a:gdLst/>
              <a:ahLst/>
              <a:cxnLst/>
              <a:rect l="l" t="t" r="r" b="b"/>
              <a:pathLst>
                <a:path w="15239" h="8254">
                  <a:moveTo>
                    <a:pt x="0" y="8077"/>
                  </a:moveTo>
                  <a:lnTo>
                    <a:pt x="1130" y="7848"/>
                  </a:lnTo>
                  <a:lnTo>
                    <a:pt x="12522" y="0"/>
                  </a:lnTo>
                  <a:lnTo>
                    <a:pt x="15138" y="76"/>
                  </a:lnTo>
                </a:path>
              </a:pathLst>
            </a:custGeom>
            <a:ln w="3175">
              <a:solidFill>
                <a:srgbClr val="BBD6C6"/>
              </a:solidFill>
            </a:ln>
          </p:spPr>
          <p:txBody>
            <a:bodyPr wrap="square" lIns="0" tIns="0" rIns="0" bIns="0" rtlCol="0"/>
            <a:lstStyle/>
            <a:p>
              <a:endParaRPr/>
            </a:p>
          </p:txBody>
        </p:sp>
        <p:sp>
          <p:nvSpPr>
            <p:cNvPr id="7605" name="object 1033">
              <a:extLst>
                <a:ext uri="{FF2B5EF4-FFF2-40B4-BE49-F238E27FC236}">
                  <a16:creationId xmlns:a16="http://schemas.microsoft.com/office/drawing/2014/main" id="{6AB55EC1-1F99-435C-8E70-2C905D43808F}"/>
                </a:ext>
              </a:extLst>
            </p:cNvPr>
            <p:cNvSpPr/>
            <p:nvPr/>
          </p:nvSpPr>
          <p:spPr>
            <a:xfrm>
              <a:off x="4420349" y="8669553"/>
              <a:ext cx="601" cy="596"/>
            </a:xfrm>
            <a:prstGeom prst="rect">
              <a:avLst/>
            </a:prstGeom>
            <a:blipFill>
              <a:blip r:embed="rId143" cstate="print"/>
              <a:stretch>
                <a:fillRect/>
              </a:stretch>
            </a:blipFill>
          </p:spPr>
          <p:txBody>
            <a:bodyPr wrap="square" lIns="0" tIns="0" rIns="0" bIns="0" rtlCol="0"/>
            <a:lstStyle/>
            <a:p>
              <a:endParaRPr/>
            </a:p>
          </p:txBody>
        </p:sp>
        <p:sp>
          <p:nvSpPr>
            <p:cNvPr id="7606" name="object 1034">
              <a:extLst>
                <a:ext uri="{FF2B5EF4-FFF2-40B4-BE49-F238E27FC236}">
                  <a16:creationId xmlns:a16="http://schemas.microsoft.com/office/drawing/2014/main" id="{855B0180-5C8F-4FA2-8B24-01483E0FDE22}"/>
                </a:ext>
              </a:extLst>
            </p:cNvPr>
            <p:cNvSpPr/>
            <p:nvPr/>
          </p:nvSpPr>
          <p:spPr>
            <a:xfrm>
              <a:off x="4420396" y="8669568"/>
              <a:ext cx="635" cy="635"/>
            </a:xfrm>
            <a:custGeom>
              <a:avLst/>
              <a:gdLst/>
              <a:ahLst/>
              <a:cxnLst/>
              <a:rect l="l" t="t" r="r" b="b"/>
              <a:pathLst>
                <a:path w="635" h="634">
                  <a:moveTo>
                    <a:pt x="279" y="190"/>
                  </a:moveTo>
                  <a:lnTo>
                    <a:pt x="126" y="190"/>
                  </a:lnTo>
                  <a:lnTo>
                    <a:pt x="203" y="0"/>
                  </a:lnTo>
                  <a:lnTo>
                    <a:pt x="355" y="25"/>
                  </a:lnTo>
                  <a:lnTo>
                    <a:pt x="279" y="190"/>
                  </a:lnTo>
                  <a:close/>
                </a:path>
              </a:pathLst>
            </a:custGeom>
            <a:solidFill>
              <a:srgbClr val="59231F"/>
            </a:solidFill>
          </p:spPr>
          <p:txBody>
            <a:bodyPr wrap="square" lIns="0" tIns="0" rIns="0" bIns="0" rtlCol="0"/>
            <a:lstStyle/>
            <a:p>
              <a:endParaRPr/>
            </a:p>
          </p:txBody>
        </p:sp>
        <p:sp>
          <p:nvSpPr>
            <p:cNvPr id="7607" name="object 1035">
              <a:extLst>
                <a:ext uri="{FF2B5EF4-FFF2-40B4-BE49-F238E27FC236}">
                  <a16:creationId xmlns:a16="http://schemas.microsoft.com/office/drawing/2014/main" id="{38744630-D08B-494C-AC7E-507195DE19A1}"/>
                </a:ext>
              </a:extLst>
            </p:cNvPr>
            <p:cNvSpPr/>
            <p:nvPr/>
          </p:nvSpPr>
          <p:spPr>
            <a:xfrm>
              <a:off x="4415180" y="8653297"/>
              <a:ext cx="18084" cy="17500"/>
            </a:xfrm>
            <a:prstGeom prst="rect">
              <a:avLst/>
            </a:prstGeom>
            <a:blipFill>
              <a:blip r:embed="rId21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608" name="object 1036">
              <a:extLst>
                <a:ext uri="{FF2B5EF4-FFF2-40B4-BE49-F238E27FC236}">
                  <a16:creationId xmlns:a16="http://schemas.microsoft.com/office/drawing/2014/main" id="{CC1C1B48-8606-4B23-BC48-C3809C17B466}"/>
                </a:ext>
              </a:extLst>
            </p:cNvPr>
            <p:cNvSpPr/>
            <p:nvPr/>
          </p:nvSpPr>
          <p:spPr>
            <a:xfrm>
              <a:off x="4423990" y="8656466"/>
              <a:ext cx="7620" cy="13970"/>
            </a:xfrm>
            <a:custGeom>
              <a:avLst/>
              <a:gdLst/>
              <a:ahLst/>
              <a:cxnLst/>
              <a:rect l="l" t="t" r="r" b="b"/>
              <a:pathLst>
                <a:path w="7620" h="13970">
                  <a:moveTo>
                    <a:pt x="0" y="13919"/>
                  </a:moveTo>
                  <a:lnTo>
                    <a:pt x="723" y="13157"/>
                  </a:lnTo>
                  <a:lnTo>
                    <a:pt x="5130" y="1320"/>
                  </a:lnTo>
                  <a:lnTo>
                    <a:pt x="7112" y="0"/>
                  </a:lnTo>
                </a:path>
              </a:pathLst>
            </a:custGeom>
            <a:ln w="3175">
              <a:solidFill>
                <a:srgbClr val="BBD6C6"/>
              </a:solidFill>
            </a:ln>
          </p:spPr>
          <p:txBody>
            <a:bodyPr wrap="square" lIns="0" tIns="0" rIns="0" bIns="0" rtlCol="0"/>
            <a:lstStyle/>
            <a:p>
              <a:endParaRPr/>
            </a:p>
          </p:txBody>
        </p:sp>
        <p:sp>
          <p:nvSpPr>
            <p:cNvPr id="7609" name="object 1037">
              <a:extLst>
                <a:ext uri="{FF2B5EF4-FFF2-40B4-BE49-F238E27FC236}">
                  <a16:creationId xmlns:a16="http://schemas.microsoft.com/office/drawing/2014/main" id="{1398467D-C46B-4094-9098-EFA38703919A}"/>
                </a:ext>
              </a:extLst>
            </p:cNvPr>
            <p:cNvSpPr/>
            <p:nvPr/>
          </p:nvSpPr>
          <p:spPr>
            <a:xfrm>
              <a:off x="4414164" y="8663216"/>
              <a:ext cx="8267" cy="7861"/>
            </a:xfrm>
            <a:prstGeom prst="rect">
              <a:avLst/>
            </a:prstGeom>
            <a:blipFill>
              <a:blip r:embed="rId127" cstate="print"/>
              <a:stretch>
                <a:fillRect/>
              </a:stretch>
            </a:blipFill>
          </p:spPr>
          <p:txBody>
            <a:bodyPr wrap="square" lIns="0" tIns="0" rIns="0" bIns="0" rtlCol="0"/>
            <a:lstStyle/>
            <a:p>
              <a:endParaRPr/>
            </a:p>
          </p:txBody>
        </p:sp>
        <p:sp>
          <p:nvSpPr>
            <p:cNvPr id="7610" name="object 1038">
              <a:extLst>
                <a:ext uri="{FF2B5EF4-FFF2-40B4-BE49-F238E27FC236}">
                  <a16:creationId xmlns:a16="http://schemas.microsoft.com/office/drawing/2014/main" id="{0880C018-2E22-456B-BC50-8452D8B66E3C}"/>
                </a:ext>
              </a:extLst>
            </p:cNvPr>
            <p:cNvSpPr/>
            <p:nvPr/>
          </p:nvSpPr>
          <p:spPr>
            <a:xfrm>
              <a:off x="4415918" y="8665408"/>
              <a:ext cx="5715" cy="5715"/>
            </a:xfrm>
            <a:custGeom>
              <a:avLst/>
              <a:gdLst/>
              <a:ahLst/>
              <a:cxnLst/>
              <a:rect l="l" t="t" r="r" b="b"/>
              <a:pathLst>
                <a:path w="5714" h="5715">
                  <a:moveTo>
                    <a:pt x="0" y="0"/>
                  </a:moveTo>
                  <a:lnTo>
                    <a:pt x="762" y="1892"/>
                  </a:lnTo>
                  <a:lnTo>
                    <a:pt x="5676" y="5321"/>
                  </a:lnTo>
                </a:path>
              </a:pathLst>
            </a:custGeom>
            <a:ln w="3175">
              <a:solidFill>
                <a:srgbClr val="6D9D40"/>
              </a:solidFill>
            </a:ln>
          </p:spPr>
          <p:txBody>
            <a:bodyPr wrap="square" lIns="0" tIns="0" rIns="0" bIns="0" rtlCol="0"/>
            <a:lstStyle/>
            <a:p>
              <a:endParaRPr/>
            </a:p>
          </p:txBody>
        </p:sp>
        <p:sp>
          <p:nvSpPr>
            <p:cNvPr id="7611" name="object 1039">
              <a:extLst>
                <a:ext uri="{FF2B5EF4-FFF2-40B4-BE49-F238E27FC236}">
                  <a16:creationId xmlns:a16="http://schemas.microsoft.com/office/drawing/2014/main" id="{B21F634C-03C7-4EDE-91DB-EB1A1580033E}"/>
                </a:ext>
              </a:extLst>
            </p:cNvPr>
            <p:cNvSpPr/>
            <p:nvPr/>
          </p:nvSpPr>
          <p:spPr>
            <a:xfrm>
              <a:off x="4515032" y="8555469"/>
              <a:ext cx="15240" cy="8255"/>
            </a:xfrm>
            <a:custGeom>
              <a:avLst/>
              <a:gdLst/>
              <a:ahLst/>
              <a:cxnLst/>
              <a:rect l="l" t="t" r="r" b="b"/>
              <a:pathLst>
                <a:path w="15239" h="8254">
                  <a:moveTo>
                    <a:pt x="0" y="8077"/>
                  </a:moveTo>
                  <a:lnTo>
                    <a:pt x="1130" y="7848"/>
                  </a:lnTo>
                  <a:lnTo>
                    <a:pt x="12522" y="0"/>
                  </a:lnTo>
                  <a:lnTo>
                    <a:pt x="15138" y="76"/>
                  </a:lnTo>
                </a:path>
              </a:pathLst>
            </a:custGeom>
            <a:ln w="3175">
              <a:solidFill>
                <a:srgbClr val="BBD6C6"/>
              </a:solidFill>
            </a:ln>
          </p:spPr>
          <p:txBody>
            <a:bodyPr wrap="square" lIns="0" tIns="0" rIns="0" bIns="0" rtlCol="0"/>
            <a:lstStyle/>
            <a:p>
              <a:endParaRPr/>
            </a:p>
          </p:txBody>
        </p:sp>
        <p:sp>
          <p:nvSpPr>
            <p:cNvPr id="7612" name="object 1040">
              <a:extLst>
                <a:ext uri="{FF2B5EF4-FFF2-40B4-BE49-F238E27FC236}">
                  <a16:creationId xmlns:a16="http://schemas.microsoft.com/office/drawing/2014/main" id="{07B6DB5A-226B-4384-9CFF-DA697C870C16}"/>
                </a:ext>
              </a:extLst>
            </p:cNvPr>
            <p:cNvSpPr/>
            <p:nvPr/>
          </p:nvSpPr>
          <p:spPr>
            <a:xfrm>
              <a:off x="4511471" y="8561882"/>
              <a:ext cx="593" cy="584"/>
            </a:xfrm>
            <a:prstGeom prst="rect">
              <a:avLst/>
            </a:prstGeom>
            <a:blipFill>
              <a:blip r:embed="rId143" cstate="print"/>
              <a:stretch>
                <a:fillRect/>
              </a:stretch>
            </a:blipFill>
          </p:spPr>
          <p:txBody>
            <a:bodyPr wrap="square" lIns="0" tIns="0" rIns="0" bIns="0" rtlCol="0"/>
            <a:lstStyle/>
            <a:p>
              <a:endParaRPr/>
            </a:p>
          </p:txBody>
        </p:sp>
        <p:sp>
          <p:nvSpPr>
            <p:cNvPr id="7613" name="object 1041">
              <a:extLst>
                <a:ext uri="{FF2B5EF4-FFF2-40B4-BE49-F238E27FC236}">
                  <a16:creationId xmlns:a16="http://schemas.microsoft.com/office/drawing/2014/main" id="{C379EA07-FB2C-4E11-BBA8-4DDF6753D9F9}"/>
                </a:ext>
              </a:extLst>
            </p:cNvPr>
            <p:cNvSpPr/>
            <p:nvPr/>
          </p:nvSpPr>
          <p:spPr>
            <a:xfrm>
              <a:off x="4511518" y="8561891"/>
              <a:ext cx="635" cy="635"/>
            </a:xfrm>
            <a:custGeom>
              <a:avLst/>
              <a:gdLst/>
              <a:ahLst/>
              <a:cxnLst/>
              <a:rect l="l" t="t" r="r" b="b"/>
              <a:pathLst>
                <a:path w="635" h="634">
                  <a:moveTo>
                    <a:pt x="279" y="190"/>
                  </a:moveTo>
                  <a:lnTo>
                    <a:pt x="126" y="190"/>
                  </a:lnTo>
                  <a:lnTo>
                    <a:pt x="203" y="0"/>
                  </a:lnTo>
                  <a:lnTo>
                    <a:pt x="355" y="25"/>
                  </a:lnTo>
                  <a:lnTo>
                    <a:pt x="279" y="190"/>
                  </a:lnTo>
                  <a:close/>
                </a:path>
              </a:pathLst>
            </a:custGeom>
            <a:solidFill>
              <a:srgbClr val="59231F"/>
            </a:solidFill>
          </p:spPr>
          <p:txBody>
            <a:bodyPr wrap="square" lIns="0" tIns="0" rIns="0" bIns="0" rtlCol="0"/>
            <a:lstStyle/>
            <a:p>
              <a:endParaRPr/>
            </a:p>
          </p:txBody>
        </p:sp>
        <p:sp>
          <p:nvSpPr>
            <p:cNvPr id="7614" name="object 1042">
              <a:extLst>
                <a:ext uri="{FF2B5EF4-FFF2-40B4-BE49-F238E27FC236}">
                  <a16:creationId xmlns:a16="http://schemas.microsoft.com/office/drawing/2014/main" id="{71946D9A-517E-4FE1-BC7F-AED63877821B}"/>
                </a:ext>
              </a:extLst>
            </p:cNvPr>
            <p:cNvSpPr/>
            <p:nvPr/>
          </p:nvSpPr>
          <p:spPr>
            <a:xfrm>
              <a:off x="4506302" y="8545614"/>
              <a:ext cx="18084" cy="17500"/>
            </a:xfrm>
            <a:prstGeom prst="rect">
              <a:avLst/>
            </a:prstGeom>
            <a:blipFill>
              <a:blip r:embed="rId21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615" name="object 1043">
              <a:extLst>
                <a:ext uri="{FF2B5EF4-FFF2-40B4-BE49-F238E27FC236}">
                  <a16:creationId xmlns:a16="http://schemas.microsoft.com/office/drawing/2014/main" id="{462F1E35-E81B-4788-80B9-FEDC16FB2554}"/>
                </a:ext>
              </a:extLst>
            </p:cNvPr>
            <p:cNvSpPr/>
            <p:nvPr/>
          </p:nvSpPr>
          <p:spPr>
            <a:xfrm>
              <a:off x="4515112" y="8548789"/>
              <a:ext cx="7620" cy="13970"/>
            </a:xfrm>
            <a:custGeom>
              <a:avLst/>
              <a:gdLst/>
              <a:ahLst/>
              <a:cxnLst/>
              <a:rect l="l" t="t" r="r" b="b"/>
              <a:pathLst>
                <a:path w="7620" h="13970">
                  <a:moveTo>
                    <a:pt x="0" y="13919"/>
                  </a:moveTo>
                  <a:lnTo>
                    <a:pt x="723" y="13157"/>
                  </a:lnTo>
                  <a:lnTo>
                    <a:pt x="5143" y="1320"/>
                  </a:lnTo>
                  <a:lnTo>
                    <a:pt x="7112" y="0"/>
                  </a:lnTo>
                </a:path>
              </a:pathLst>
            </a:custGeom>
            <a:ln w="3175">
              <a:solidFill>
                <a:srgbClr val="BBD6C6"/>
              </a:solidFill>
            </a:ln>
          </p:spPr>
          <p:txBody>
            <a:bodyPr wrap="square" lIns="0" tIns="0" rIns="0" bIns="0" rtlCol="0"/>
            <a:lstStyle/>
            <a:p>
              <a:endParaRPr/>
            </a:p>
          </p:txBody>
        </p:sp>
        <p:sp>
          <p:nvSpPr>
            <p:cNvPr id="7616" name="object 1044">
              <a:extLst>
                <a:ext uri="{FF2B5EF4-FFF2-40B4-BE49-F238E27FC236}">
                  <a16:creationId xmlns:a16="http://schemas.microsoft.com/office/drawing/2014/main" id="{FD9A08F0-0FDF-4B94-8CB3-64167BE5C28D}"/>
                </a:ext>
              </a:extLst>
            </p:cNvPr>
            <p:cNvSpPr/>
            <p:nvPr/>
          </p:nvSpPr>
          <p:spPr>
            <a:xfrm>
              <a:off x="4505287" y="8555532"/>
              <a:ext cx="8255" cy="7874"/>
            </a:xfrm>
            <a:prstGeom prst="rect">
              <a:avLst/>
            </a:prstGeom>
            <a:blipFill>
              <a:blip r:embed="rId127" cstate="print"/>
              <a:stretch>
                <a:fillRect/>
              </a:stretch>
            </a:blipFill>
          </p:spPr>
          <p:txBody>
            <a:bodyPr wrap="square" lIns="0" tIns="0" rIns="0" bIns="0" rtlCol="0"/>
            <a:lstStyle/>
            <a:p>
              <a:endParaRPr/>
            </a:p>
          </p:txBody>
        </p:sp>
        <p:sp>
          <p:nvSpPr>
            <p:cNvPr id="7617" name="object 1045">
              <a:extLst>
                <a:ext uri="{FF2B5EF4-FFF2-40B4-BE49-F238E27FC236}">
                  <a16:creationId xmlns:a16="http://schemas.microsoft.com/office/drawing/2014/main" id="{AB0FDAD5-D4BF-444C-9C8F-793B20F5740F}"/>
                </a:ext>
              </a:extLst>
            </p:cNvPr>
            <p:cNvSpPr/>
            <p:nvPr/>
          </p:nvSpPr>
          <p:spPr>
            <a:xfrm>
              <a:off x="4507041" y="8557733"/>
              <a:ext cx="5715" cy="5715"/>
            </a:xfrm>
            <a:custGeom>
              <a:avLst/>
              <a:gdLst/>
              <a:ahLst/>
              <a:cxnLst/>
              <a:rect l="l" t="t" r="r" b="b"/>
              <a:pathLst>
                <a:path w="5714" h="5715">
                  <a:moveTo>
                    <a:pt x="0" y="0"/>
                  </a:moveTo>
                  <a:lnTo>
                    <a:pt x="762" y="1892"/>
                  </a:lnTo>
                  <a:lnTo>
                    <a:pt x="5689" y="5321"/>
                  </a:lnTo>
                </a:path>
              </a:pathLst>
            </a:custGeom>
            <a:ln w="3175">
              <a:solidFill>
                <a:srgbClr val="6D9D40"/>
              </a:solidFill>
            </a:ln>
          </p:spPr>
          <p:txBody>
            <a:bodyPr wrap="square" lIns="0" tIns="0" rIns="0" bIns="0" rtlCol="0"/>
            <a:lstStyle/>
            <a:p>
              <a:endParaRPr/>
            </a:p>
          </p:txBody>
        </p:sp>
        <p:sp>
          <p:nvSpPr>
            <p:cNvPr id="7618" name="object 1046">
              <a:extLst>
                <a:ext uri="{FF2B5EF4-FFF2-40B4-BE49-F238E27FC236}">
                  <a16:creationId xmlns:a16="http://schemas.microsoft.com/office/drawing/2014/main" id="{752378D6-F179-45FB-8D7B-6F991D0FC02E}"/>
                </a:ext>
              </a:extLst>
            </p:cNvPr>
            <p:cNvSpPr/>
            <p:nvPr/>
          </p:nvSpPr>
          <p:spPr>
            <a:xfrm>
              <a:off x="4419209" y="8560079"/>
              <a:ext cx="13178" cy="20396"/>
            </a:xfrm>
            <a:prstGeom prst="rect">
              <a:avLst/>
            </a:prstGeom>
            <a:blipFill>
              <a:blip r:embed="rId27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619" name="object 1047">
              <a:extLst>
                <a:ext uri="{FF2B5EF4-FFF2-40B4-BE49-F238E27FC236}">
                  <a16:creationId xmlns:a16="http://schemas.microsoft.com/office/drawing/2014/main" id="{EB96F7F2-1570-486E-96E0-129839010BD9}"/>
                </a:ext>
              </a:extLst>
            </p:cNvPr>
            <p:cNvSpPr/>
            <p:nvPr/>
          </p:nvSpPr>
          <p:spPr>
            <a:xfrm>
              <a:off x="4422792" y="8565939"/>
              <a:ext cx="9525" cy="12700"/>
            </a:xfrm>
            <a:custGeom>
              <a:avLst/>
              <a:gdLst/>
              <a:ahLst/>
              <a:cxnLst/>
              <a:rect l="l" t="t" r="r" b="b"/>
              <a:pathLst>
                <a:path w="9525" h="12700">
                  <a:moveTo>
                    <a:pt x="9321" y="0"/>
                  </a:moveTo>
                  <a:lnTo>
                    <a:pt x="8483" y="635"/>
                  </a:lnTo>
                  <a:lnTo>
                    <a:pt x="2184" y="11582"/>
                  </a:lnTo>
                  <a:lnTo>
                    <a:pt x="0" y="12560"/>
                  </a:lnTo>
                </a:path>
              </a:pathLst>
            </a:custGeom>
            <a:ln w="3175">
              <a:solidFill>
                <a:srgbClr val="BBD6C6"/>
              </a:solidFill>
            </a:ln>
          </p:spPr>
          <p:txBody>
            <a:bodyPr wrap="square" lIns="0" tIns="0" rIns="0" bIns="0" rtlCol="0"/>
            <a:lstStyle/>
            <a:p>
              <a:endParaRPr/>
            </a:p>
          </p:txBody>
        </p:sp>
        <p:sp>
          <p:nvSpPr>
            <p:cNvPr id="7620" name="object 1048">
              <a:extLst>
                <a:ext uri="{FF2B5EF4-FFF2-40B4-BE49-F238E27FC236}">
                  <a16:creationId xmlns:a16="http://schemas.microsoft.com/office/drawing/2014/main" id="{CB35CC14-4830-42A2-9419-D52FBEA1D200}"/>
                </a:ext>
              </a:extLst>
            </p:cNvPr>
            <p:cNvSpPr/>
            <p:nvPr/>
          </p:nvSpPr>
          <p:spPr>
            <a:xfrm>
              <a:off x="4402835" y="8635962"/>
              <a:ext cx="16726" cy="18516"/>
            </a:xfrm>
            <a:prstGeom prst="rect">
              <a:avLst/>
            </a:prstGeom>
            <a:blipFill>
              <a:blip r:embed="rId21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621" name="object 1049">
              <a:extLst>
                <a:ext uri="{FF2B5EF4-FFF2-40B4-BE49-F238E27FC236}">
                  <a16:creationId xmlns:a16="http://schemas.microsoft.com/office/drawing/2014/main" id="{C1E32F1C-3D5C-470D-9782-E90AD524630C}"/>
                </a:ext>
              </a:extLst>
            </p:cNvPr>
            <p:cNvSpPr/>
            <p:nvPr/>
          </p:nvSpPr>
          <p:spPr>
            <a:xfrm>
              <a:off x="4414116" y="8636244"/>
              <a:ext cx="3810" cy="15875"/>
            </a:xfrm>
            <a:custGeom>
              <a:avLst/>
              <a:gdLst/>
              <a:ahLst/>
              <a:cxnLst/>
              <a:rect l="l" t="t" r="r" b="b"/>
              <a:pathLst>
                <a:path w="3810" h="15875">
                  <a:moveTo>
                    <a:pt x="126" y="0"/>
                  </a:moveTo>
                  <a:lnTo>
                    <a:pt x="0" y="1041"/>
                  </a:lnTo>
                  <a:lnTo>
                    <a:pt x="3378" y="13207"/>
                  </a:lnTo>
                  <a:lnTo>
                    <a:pt x="2552" y="15443"/>
                  </a:lnTo>
                </a:path>
              </a:pathLst>
            </a:custGeom>
            <a:ln w="3175">
              <a:solidFill>
                <a:srgbClr val="BBD6C6"/>
              </a:solidFill>
            </a:ln>
          </p:spPr>
          <p:txBody>
            <a:bodyPr wrap="square" lIns="0" tIns="0" rIns="0" bIns="0" rtlCol="0"/>
            <a:lstStyle/>
            <a:p>
              <a:endParaRPr/>
            </a:p>
          </p:txBody>
        </p:sp>
        <p:sp>
          <p:nvSpPr>
            <p:cNvPr id="7622" name="object 1050">
              <a:extLst>
                <a:ext uri="{FF2B5EF4-FFF2-40B4-BE49-F238E27FC236}">
                  <a16:creationId xmlns:a16="http://schemas.microsoft.com/office/drawing/2014/main" id="{B2D631F6-850D-48C8-BB8F-5C8FA2814699}"/>
                </a:ext>
              </a:extLst>
            </p:cNvPr>
            <p:cNvSpPr/>
            <p:nvPr/>
          </p:nvSpPr>
          <p:spPr>
            <a:xfrm>
              <a:off x="4443768" y="8677592"/>
              <a:ext cx="15277" cy="15773"/>
            </a:xfrm>
            <a:prstGeom prst="rect">
              <a:avLst/>
            </a:prstGeom>
            <a:blipFill>
              <a:blip r:embed="rId16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623" name="object 1051">
              <a:extLst>
                <a:ext uri="{FF2B5EF4-FFF2-40B4-BE49-F238E27FC236}">
                  <a16:creationId xmlns:a16="http://schemas.microsoft.com/office/drawing/2014/main" id="{C192DCF6-A584-44FD-8CF4-92146387A799}"/>
                </a:ext>
              </a:extLst>
            </p:cNvPr>
            <p:cNvSpPr/>
            <p:nvPr/>
          </p:nvSpPr>
          <p:spPr>
            <a:xfrm>
              <a:off x="4446497" y="8680915"/>
              <a:ext cx="12700" cy="12065"/>
            </a:xfrm>
            <a:custGeom>
              <a:avLst/>
              <a:gdLst/>
              <a:ahLst/>
              <a:cxnLst/>
              <a:rect l="l" t="t" r="r" b="b"/>
              <a:pathLst>
                <a:path w="12700" h="12065">
                  <a:moveTo>
                    <a:pt x="12179" y="12039"/>
                  </a:moveTo>
                  <a:lnTo>
                    <a:pt x="11620" y="11036"/>
                  </a:lnTo>
                  <a:lnTo>
                    <a:pt x="723" y="2514"/>
                  </a:lnTo>
                  <a:lnTo>
                    <a:pt x="0" y="0"/>
                  </a:lnTo>
                </a:path>
              </a:pathLst>
            </a:custGeom>
            <a:ln w="3175">
              <a:solidFill>
                <a:srgbClr val="BBD6C6"/>
              </a:solidFill>
            </a:ln>
          </p:spPr>
          <p:txBody>
            <a:bodyPr wrap="square" lIns="0" tIns="0" rIns="0" bIns="0" rtlCol="0"/>
            <a:lstStyle/>
            <a:p>
              <a:endParaRPr/>
            </a:p>
          </p:txBody>
        </p:sp>
        <p:sp>
          <p:nvSpPr>
            <p:cNvPr id="7624" name="object 1052">
              <a:extLst>
                <a:ext uri="{FF2B5EF4-FFF2-40B4-BE49-F238E27FC236}">
                  <a16:creationId xmlns:a16="http://schemas.microsoft.com/office/drawing/2014/main" id="{CED14A63-CE3D-47F4-B4B0-13EE49666442}"/>
                </a:ext>
              </a:extLst>
            </p:cNvPr>
            <p:cNvSpPr/>
            <p:nvPr/>
          </p:nvSpPr>
          <p:spPr>
            <a:xfrm>
              <a:off x="4458030" y="8696249"/>
              <a:ext cx="647" cy="571"/>
            </a:xfrm>
            <a:prstGeom prst="rect">
              <a:avLst/>
            </a:prstGeom>
            <a:blipFill>
              <a:blip r:embed="rId143" cstate="print"/>
              <a:stretch>
                <a:fillRect/>
              </a:stretch>
            </a:blipFill>
          </p:spPr>
          <p:txBody>
            <a:bodyPr wrap="square" lIns="0" tIns="0" rIns="0" bIns="0" rtlCol="0"/>
            <a:lstStyle/>
            <a:p>
              <a:endParaRPr/>
            </a:p>
          </p:txBody>
        </p:sp>
        <p:sp>
          <p:nvSpPr>
            <p:cNvPr id="7625" name="object 1053">
              <a:extLst>
                <a:ext uri="{FF2B5EF4-FFF2-40B4-BE49-F238E27FC236}">
                  <a16:creationId xmlns:a16="http://schemas.microsoft.com/office/drawing/2014/main" id="{FEE8181F-D730-42CA-92AD-607E47218E73}"/>
                </a:ext>
              </a:extLst>
            </p:cNvPr>
            <p:cNvSpPr/>
            <p:nvPr/>
          </p:nvSpPr>
          <p:spPr>
            <a:xfrm>
              <a:off x="4458073" y="8696455"/>
              <a:ext cx="635" cy="635"/>
            </a:xfrm>
            <a:custGeom>
              <a:avLst/>
              <a:gdLst/>
              <a:ahLst/>
              <a:cxnLst/>
              <a:rect l="l" t="t" r="r" b="b"/>
              <a:pathLst>
                <a:path w="635" h="634">
                  <a:moveTo>
                    <a:pt x="0" y="0"/>
                  </a:moveTo>
                  <a:lnTo>
                    <a:pt x="35" y="165"/>
                  </a:lnTo>
                  <a:lnTo>
                    <a:pt x="215" y="266"/>
                  </a:lnTo>
                  <a:lnTo>
                    <a:pt x="198" y="101"/>
                  </a:lnTo>
                  <a:lnTo>
                    <a:pt x="0" y="0"/>
                  </a:lnTo>
                  <a:close/>
                </a:path>
                <a:path w="635" h="634">
                  <a:moveTo>
                    <a:pt x="315" y="228"/>
                  </a:moveTo>
                  <a:close/>
                </a:path>
              </a:pathLst>
            </a:custGeom>
            <a:solidFill>
              <a:srgbClr val="59231F"/>
            </a:solidFill>
          </p:spPr>
          <p:txBody>
            <a:bodyPr wrap="square" lIns="0" tIns="0" rIns="0" bIns="0" rtlCol="0"/>
            <a:lstStyle/>
            <a:p>
              <a:endParaRPr/>
            </a:p>
          </p:txBody>
        </p:sp>
        <p:sp>
          <p:nvSpPr>
            <p:cNvPr id="7626" name="object 1054">
              <a:extLst>
                <a:ext uri="{FF2B5EF4-FFF2-40B4-BE49-F238E27FC236}">
                  <a16:creationId xmlns:a16="http://schemas.microsoft.com/office/drawing/2014/main" id="{D1FEF14C-84A4-45C0-B722-E890772A7B81}"/>
                </a:ext>
              </a:extLst>
            </p:cNvPr>
            <p:cNvSpPr/>
            <p:nvPr/>
          </p:nvSpPr>
          <p:spPr>
            <a:xfrm>
              <a:off x="4438814" y="8689136"/>
              <a:ext cx="19507" cy="16840"/>
            </a:xfrm>
            <a:prstGeom prst="rect">
              <a:avLst/>
            </a:prstGeom>
            <a:blipFill>
              <a:blip r:embed="rId21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627" name="object 1055">
              <a:extLst>
                <a:ext uri="{FF2B5EF4-FFF2-40B4-BE49-F238E27FC236}">
                  <a16:creationId xmlns:a16="http://schemas.microsoft.com/office/drawing/2014/main" id="{2F088208-8D55-4F49-8758-51D107D99D9D}"/>
                </a:ext>
              </a:extLst>
            </p:cNvPr>
            <p:cNvSpPr/>
            <p:nvPr/>
          </p:nvSpPr>
          <p:spPr>
            <a:xfrm>
              <a:off x="4442435" y="8690514"/>
              <a:ext cx="15875" cy="3175"/>
            </a:xfrm>
            <a:custGeom>
              <a:avLst/>
              <a:gdLst/>
              <a:ahLst/>
              <a:cxnLst/>
              <a:rect l="l" t="t" r="r" b="b"/>
              <a:pathLst>
                <a:path w="15875" h="3175">
                  <a:moveTo>
                    <a:pt x="15417" y="2616"/>
                  </a:moveTo>
                  <a:lnTo>
                    <a:pt x="14465" y="2158"/>
                  </a:lnTo>
                  <a:lnTo>
                    <a:pt x="1854" y="1498"/>
                  </a:lnTo>
                  <a:lnTo>
                    <a:pt x="0" y="0"/>
                  </a:lnTo>
                </a:path>
              </a:pathLst>
            </a:custGeom>
            <a:ln w="3175">
              <a:solidFill>
                <a:srgbClr val="BBD6C6"/>
              </a:solidFill>
            </a:ln>
          </p:spPr>
          <p:txBody>
            <a:bodyPr wrap="square" lIns="0" tIns="0" rIns="0" bIns="0" rtlCol="0"/>
            <a:lstStyle/>
            <a:p>
              <a:endParaRPr/>
            </a:p>
          </p:txBody>
        </p:sp>
        <p:sp>
          <p:nvSpPr>
            <p:cNvPr id="7628" name="object 1056">
              <a:extLst>
                <a:ext uri="{FF2B5EF4-FFF2-40B4-BE49-F238E27FC236}">
                  <a16:creationId xmlns:a16="http://schemas.microsoft.com/office/drawing/2014/main" id="{BE4C0025-EC9B-4810-8D0A-79485949A1B0}"/>
                </a:ext>
              </a:extLst>
            </p:cNvPr>
            <p:cNvSpPr/>
            <p:nvPr/>
          </p:nvSpPr>
          <p:spPr>
            <a:xfrm>
              <a:off x="4452518" y="8695181"/>
              <a:ext cx="7734" cy="8610"/>
            </a:xfrm>
            <a:prstGeom prst="rect">
              <a:avLst/>
            </a:prstGeom>
            <a:blipFill>
              <a:blip r:embed="rId127" cstate="print"/>
              <a:stretch>
                <a:fillRect/>
              </a:stretch>
            </a:blipFill>
          </p:spPr>
          <p:txBody>
            <a:bodyPr wrap="square" lIns="0" tIns="0" rIns="0" bIns="0" rtlCol="0"/>
            <a:lstStyle/>
            <a:p>
              <a:endParaRPr/>
            </a:p>
          </p:txBody>
        </p:sp>
        <p:sp>
          <p:nvSpPr>
            <p:cNvPr id="7629" name="object 1057">
              <a:extLst>
                <a:ext uri="{FF2B5EF4-FFF2-40B4-BE49-F238E27FC236}">
                  <a16:creationId xmlns:a16="http://schemas.microsoft.com/office/drawing/2014/main" id="{99E0462B-2B40-4C64-85D8-0C7FD23EC15A}"/>
                </a:ext>
              </a:extLst>
            </p:cNvPr>
            <p:cNvSpPr/>
            <p:nvPr/>
          </p:nvSpPr>
          <p:spPr>
            <a:xfrm>
              <a:off x="4455528" y="8695300"/>
              <a:ext cx="3810" cy="7620"/>
            </a:xfrm>
            <a:custGeom>
              <a:avLst/>
              <a:gdLst/>
              <a:ahLst/>
              <a:cxnLst/>
              <a:rect l="l" t="t" r="r" b="b"/>
              <a:pathLst>
                <a:path w="3810" h="7620">
                  <a:moveTo>
                    <a:pt x="0" y="7023"/>
                  </a:moveTo>
                  <a:lnTo>
                    <a:pt x="1574" y="5727"/>
                  </a:lnTo>
                  <a:lnTo>
                    <a:pt x="3365" y="0"/>
                  </a:lnTo>
                </a:path>
              </a:pathLst>
            </a:custGeom>
            <a:ln w="3175">
              <a:solidFill>
                <a:srgbClr val="6D9D40"/>
              </a:solidFill>
            </a:ln>
          </p:spPr>
          <p:txBody>
            <a:bodyPr wrap="square" lIns="0" tIns="0" rIns="0" bIns="0" rtlCol="0"/>
            <a:lstStyle/>
            <a:p>
              <a:endParaRPr/>
            </a:p>
          </p:txBody>
        </p:sp>
        <p:sp>
          <p:nvSpPr>
            <p:cNvPr id="7630" name="object 1058">
              <a:extLst>
                <a:ext uri="{FF2B5EF4-FFF2-40B4-BE49-F238E27FC236}">
                  <a16:creationId xmlns:a16="http://schemas.microsoft.com/office/drawing/2014/main" id="{E82C4E26-ADB0-47C9-A984-21046D648BAD}"/>
                </a:ext>
              </a:extLst>
            </p:cNvPr>
            <p:cNvSpPr/>
            <p:nvPr/>
          </p:nvSpPr>
          <p:spPr>
            <a:xfrm>
              <a:off x="4401121" y="8526309"/>
              <a:ext cx="124509" cy="61718"/>
            </a:xfrm>
            <a:prstGeom prst="rect">
              <a:avLst/>
            </a:prstGeom>
            <a:blipFill>
              <a:blip r:embed="rId28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631" name="object 1059">
              <a:extLst>
                <a:ext uri="{FF2B5EF4-FFF2-40B4-BE49-F238E27FC236}">
                  <a16:creationId xmlns:a16="http://schemas.microsoft.com/office/drawing/2014/main" id="{6923C31A-8BB7-4302-BB13-5CE54729D104}"/>
                </a:ext>
              </a:extLst>
            </p:cNvPr>
            <p:cNvSpPr/>
            <p:nvPr/>
          </p:nvSpPr>
          <p:spPr>
            <a:xfrm>
              <a:off x="4439884" y="8533498"/>
              <a:ext cx="2638" cy="2070"/>
            </a:xfrm>
            <a:prstGeom prst="rect">
              <a:avLst/>
            </a:prstGeom>
            <a:blipFill>
              <a:blip r:embed="rId281" cstate="print"/>
              <a:stretch>
                <a:fillRect/>
              </a:stretch>
            </a:blipFill>
          </p:spPr>
          <p:txBody>
            <a:bodyPr wrap="square" lIns="0" tIns="0" rIns="0" bIns="0" rtlCol="0"/>
            <a:lstStyle/>
            <a:p>
              <a:endParaRPr/>
            </a:p>
          </p:txBody>
        </p:sp>
        <p:sp>
          <p:nvSpPr>
            <p:cNvPr id="7632" name="object 1060">
              <a:extLst>
                <a:ext uri="{FF2B5EF4-FFF2-40B4-BE49-F238E27FC236}">
                  <a16:creationId xmlns:a16="http://schemas.microsoft.com/office/drawing/2014/main" id="{1C613C43-A264-4504-9C33-AFEE962FEE55}"/>
                </a:ext>
              </a:extLst>
            </p:cNvPr>
            <p:cNvSpPr/>
            <p:nvPr/>
          </p:nvSpPr>
          <p:spPr>
            <a:xfrm>
              <a:off x="4439879" y="8533480"/>
              <a:ext cx="3175" cy="2540"/>
            </a:xfrm>
            <a:custGeom>
              <a:avLst/>
              <a:gdLst/>
              <a:ahLst/>
              <a:cxnLst/>
              <a:rect l="l" t="t" r="r" b="b"/>
              <a:pathLst>
                <a:path w="3175" h="2540">
                  <a:moveTo>
                    <a:pt x="2578" y="838"/>
                  </a:moveTo>
                  <a:lnTo>
                    <a:pt x="2412" y="1028"/>
                  </a:lnTo>
                  <a:lnTo>
                    <a:pt x="2349" y="1231"/>
                  </a:lnTo>
                  <a:lnTo>
                    <a:pt x="2641" y="1244"/>
                  </a:lnTo>
                  <a:lnTo>
                    <a:pt x="2463" y="1460"/>
                  </a:lnTo>
                  <a:lnTo>
                    <a:pt x="2222" y="1231"/>
                  </a:lnTo>
                  <a:lnTo>
                    <a:pt x="2222" y="1384"/>
                  </a:lnTo>
                  <a:lnTo>
                    <a:pt x="2006" y="1549"/>
                  </a:lnTo>
                  <a:lnTo>
                    <a:pt x="1523" y="1968"/>
                  </a:lnTo>
                  <a:lnTo>
                    <a:pt x="1244" y="1993"/>
                  </a:lnTo>
                  <a:lnTo>
                    <a:pt x="444" y="2095"/>
                  </a:lnTo>
                  <a:lnTo>
                    <a:pt x="126" y="1727"/>
                  </a:lnTo>
                  <a:lnTo>
                    <a:pt x="63" y="1181"/>
                  </a:lnTo>
                  <a:lnTo>
                    <a:pt x="0" y="647"/>
                  </a:lnTo>
                  <a:lnTo>
                    <a:pt x="215" y="114"/>
                  </a:lnTo>
                  <a:lnTo>
                    <a:pt x="1015" y="25"/>
                  </a:lnTo>
                  <a:lnTo>
                    <a:pt x="1257" y="0"/>
                  </a:lnTo>
                  <a:lnTo>
                    <a:pt x="1727" y="228"/>
                  </a:lnTo>
                  <a:lnTo>
                    <a:pt x="1981" y="279"/>
                  </a:lnTo>
                  <a:lnTo>
                    <a:pt x="2209" y="330"/>
                  </a:lnTo>
                  <a:lnTo>
                    <a:pt x="2235" y="177"/>
                  </a:lnTo>
                  <a:lnTo>
                    <a:pt x="2476" y="330"/>
                  </a:lnTo>
                  <a:lnTo>
                    <a:pt x="2171" y="419"/>
                  </a:lnTo>
                  <a:lnTo>
                    <a:pt x="2273" y="558"/>
                  </a:lnTo>
                  <a:lnTo>
                    <a:pt x="2489" y="571"/>
                  </a:lnTo>
                  <a:lnTo>
                    <a:pt x="2311" y="800"/>
                  </a:lnTo>
                  <a:lnTo>
                    <a:pt x="2578" y="838"/>
                  </a:lnTo>
                  <a:close/>
                </a:path>
              </a:pathLst>
            </a:custGeom>
            <a:ln w="3175">
              <a:solidFill>
                <a:srgbClr val="B5C39D"/>
              </a:solidFill>
            </a:ln>
          </p:spPr>
          <p:txBody>
            <a:bodyPr wrap="square" lIns="0" tIns="0" rIns="0" bIns="0" rtlCol="0"/>
            <a:lstStyle/>
            <a:p>
              <a:endParaRPr/>
            </a:p>
          </p:txBody>
        </p:sp>
        <p:sp>
          <p:nvSpPr>
            <p:cNvPr id="7633" name="object 1061">
              <a:extLst>
                <a:ext uri="{FF2B5EF4-FFF2-40B4-BE49-F238E27FC236}">
                  <a16:creationId xmlns:a16="http://schemas.microsoft.com/office/drawing/2014/main" id="{67D8F2A9-6281-4874-BEEB-957813F2CBCD}"/>
                </a:ext>
              </a:extLst>
            </p:cNvPr>
            <p:cNvSpPr/>
            <p:nvPr/>
          </p:nvSpPr>
          <p:spPr>
            <a:xfrm>
              <a:off x="4437659" y="8534907"/>
              <a:ext cx="2705" cy="3009"/>
            </a:xfrm>
            <a:prstGeom prst="rect">
              <a:avLst/>
            </a:prstGeom>
            <a:blipFill>
              <a:blip r:embed="rId281" cstate="print"/>
              <a:stretch>
                <a:fillRect/>
              </a:stretch>
            </a:blipFill>
          </p:spPr>
          <p:txBody>
            <a:bodyPr wrap="square" lIns="0" tIns="0" rIns="0" bIns="0" rtlCol="0"/>
            <a:lstStyle/>
            <a:p>
              <a:endParaRPr/>
            </a:p>
          </p:txBody>
        </p:sp>
        <p:sp>
          <p:nvSpPr>
            <p:cNvPr id="7634" name="object 1062">
              <a:extLst>
                <a:ext uri="{FF2B5EF4-FFF2-40B4-BE49-F238E27FC236}">
                  <a16:creationId xmlns:a16="http://schemas.microsoft.com/office/drawing/2014/main" id="{0153A4E8-8E77-437D-80EF-3163D6971F98}"/>
                </a:ext>
              </a:extLst>
            </p:cNvPr>
            <p:cNvSpPr/>
            <p:nvPr/>
          </p:nvSpPr>
          <p:spPr>
            <a:xfrm>
              <a:off x="4437662" y="8534861"/>
              <a:ext cx="3175" cy="3175"/>
            </a:xfrm>
            <a:custGeom>
              <a:avLst/>
              <a:gdLst/>
              <a:ahLst/>
              <a:cxnLst/>
              <a:rect l="l" t="t" r="r" b="b"/>
              <a:pathLst>
                <a:path w="3175" h="3175">
                  <a:moveTo>
                    <a:pt x="596" y="203"/>
                  </a:moveTo>
                  <a:lnTo>
                    <a:pt x="863" y="317"/>
                  </a:lnTo>
                  <a:lnTo>
                    <a:pt x="1104" y="317"/>
                  </a:lnTo>
                  <a:lnTo>
                    <a:pt x="1016" y="0"/>
                  </a:lnTo>
                  <a:lnTo>
                    <a:pt x="1308" y="101"/>
                  </a:lnTo>
                  <a:lnTo>
                    <a:pt x="1143" y="444"/>
                  </a:lnTo>
                  <a:lnTo>
                    <a:pt x="1308" y="393"/>
                  </a:lnTo>
                  <a:lnTo>
                    <a:pt x="1562" y="571"/>
                  </a:lnTo>
                  <a:lnTo>
                    <a:pt x="2184" y="939"/>
                  </a:lnTo>
                  <a:lnTo>
                    <a:pt x="2311" y="1231"/>
                  </a:lnTo>
                  <a:lnTo>
                    <a:pt x="2692" y="2070"/>
                  </a:lnTo>
                  <a:lnTo>
                    <a:pt x="2413" y="2540"/>
                  </a:lnTo>
                  <a:lnTo>
                    <a:pt x="1854" y="2794"/>
                  </a:lnTo>
                  <a:lnTo>
                    <a:pt x="1282" y="3060"/>
                  </a:lnTo>
                  <a:lnTo>
                    <a:pt x="647" y="3009"/>
                  </a:lnTo>
                  <a:lnTo>
                    <a:pt x="266" y="2171"/>
                  </a:lnTo>
                  <a:lnTo>
                    <a:pt x="152" y="1930"/>
                  </a:lnTo>
                  <a:lnTo>
                    <a:pt x="241" y="1346"/>
                  </a:lnTo>
                  <a:lnTo>
                    <a:pt x="203" y="1041"/>
                  </a:lnTo>
                  <a:lnTo>
                    <a:pt x="177" y="787"/>
                  </a:lnTo>
                  <a:lnTo>
                    <a:pt x="0" y="800"/>
                  </a:lnTo>
                  <a:lnTo>
                    <a:pt x="38" y="635"/>
                  </a:lnTo>
                  <a:lnTo>
                    <a:pt x="76" y="482"/>
                  </a:lnTo>
                  <a:lnTo>
                    <a:pt x="292" y="774"/>
                  </a:lnTo>
                  <a:lnTo>
                    <a:pt x="406" y="635"/>
                  </a:lnTo>
                  <a:lnTo>
                    <a:pt x="342" y="381"/>
                  </a:lnTo>
                  <a:lnTo>
                    <a:pt x="647" y="508"/>
                  </a:lnTo>
                  <a:lnTo>
                    <a:pt x="596" y="203"/>
                  </a:lnTo>
                  <a:close/>
                </a:path>
              </a:pathLst>
            </a:custGeom>
            <a:ln w="3175">
              <a:solidFill>
                <a:srgbClr val="B5C39D"/>
              </a:solidFill>
            </a:ln>
          </p:spPr>
          <p:txBody>
            <a:bodyPr wrap="square" lIns="0" tIns="0" rIns="0" bIns="0" rtlCol="0"/>
            <a:lstStyle/>
            <a:p>
              <a:endParaRPr/>
            </a:p>
          </p:txBody>
        </p:sp>
        <p:sp>
          <p:nvSpPr>
            <p:cNvPr id="7635" name="object 1063">
              <a:extLst>
                <a:ext uri="{FF2B5EF4-FFF2-40B4-BE49-F238E27FC236}">
                  <a16:creationId xmlns:a16="http://schemas.microsoft.com/office/drawing/2014/main" id="{2E4F9E23-A6EC-4439-B6A3-FC323359E0B3}"/>
                </a:ext>
              </a:extLst>
            </p:cNvPr>
            <p:cNvSpPr/>
            <p:nvPr/>
          </p:nvSpPr>
          <p:spPr>
            <a:xfrm>
              <a:off x="4438561" y="8537422"/>
              <a:ext cx="2118" cy="2044"/>
            </a:xfrm>
            <a:prstGeom prst="rect">
              <a:avLst/>
            </a:prstGeom>
            <a:blipFill>
              <a:blip r:embed="rId282" cstate="print"/>
              <a:stretch>
                <a:fillRect/>
              </a:stretch>
            </a:blipFill>
          </p:spPr>
          <p:txBody>
            <a:bodyPr wrap="square" lIns="0" tIns="0" rIns="0" bIns="0" rtlCol="0"/>
            <a:lstStyle/>
            <a:p>
              <a:endParaRPr/>
            </a:p>
          </p:txBody>
        </p:sp>
        <p:sp>
          <p:nvSpPr>
            <p:cNvPr id="7636" name="object 1064">
              <a:extLst>
                <a:ext uri="{FF2B5EF4-FFF2-40B4-BE49-F238E27FC236}">
                  <a16:creationId xmlns:a16="http://schemas.microsoft.com/office/drawing/2014/main" id="{9C93BD5C-155B-45DE-9320-5C7CFE9F6DFC}"/>
                </a:ext>
              </a:extLst>
            </p:cNvPr>
            <p:cNvSpPr/>
            <p:nvPr/>
          </p:nvSpPr>
          <p:spPr>
            <a:xfrm>
              <a:off x="4438522" y="8537419"/>
              <a:ext cx="2540" cy="2540"/>
            </a:xfrm>
            <a:custGeom>
              <a:avLst/>
              <a:gdLst/>
              <a:ahLst/>
              <a:cxnLst/>
              <a:rect l="l" t="t" r="r" b="b"/>
              <a:pathLst>
                <a:path w="2539" h="2540">
                  <a:moveTo>
                    <a:pt x="1968" y="342"/>
                  </a:moveTo>
                  <a:lnTo>
                    <a:pt x="1917" y="546"/>
                  </a:lnTo>
                  <a:lnTo>
                    <a:pt x="1943" y="711"/>
                  </a:lnTo>
                  <a:lnTo>
                    <a:pt x="2171" y="609"/>
                  </a:lnTo>
                  <a:lnTo>
                    <a:pt x="2120" y="825"/>
                  </a:lnTo>
                  <a:lnTo>
                    <a:pt x="1866" y="762"/>
                  </a:lnTo>
                  <a:lnTo>
                    <a:pt x="1828" y="1066"/>
                  </a:lnTo>
                  <a:lnTo>
                    <a:pt x="1638" y="1549"/>
                  </a:lnTo>
                  <a:lnTo>
                    <a:pt x="1447" y="1676"/>
                  </a:lnTo>
                  <a:lnTo>
                    <a:pt x="914" y="2044"/>
                  </a:lnTo>
                  <a:lnTo>
                    <a:pt x="546" y="1917"/>
                  </a:lnTo>
                  <a:lnTo>
                    <a:pt x="292" y="1549"/>
                  </a:lnTo>
                  <a:lnTo>
                    <a:pt x="38" y="1181"/>
                  </a:lnTo>
                  <a:lnTo>
                    <a:pt x="0" y="711"/>
                  </a:lnTo>
                  <a:lnTo>
                    <a:pt x="533" y="342"/>
                  </a:lnTo>
                  <a:lnTo>
                    <a:pt x="698" y="228"/>
                  </a:lnTo>
                  <a:lnTo>
                    <a:pt x="1117" y="228"/>
                  </a:lnTo>
                  <a:lnTo>
                    <a:pt x="1333" y="165"/>
                  </a:lnTo>
                  <a:lnTo>
                    <a:pt x="1511" y="114"/>
                  </a:lnTo>
                  <a:lnTo>
                    <a:pt x="1701" y="12"/>
                  </a:lnTo>
                  <a:lnTo>
                    <a:pt x="1523" y="203"/>
                  </a:lnTo>
                  <a:lnTo>
                    <a:pt x="1650" y="254"/>
                  </a:lnTo>
                  <a:lnTo>
                    <a:pt x="1803" y="190"/>
                  </a:lnTo>
                  <a:lnTo>
                    <a:pt x="1765" y="419"/>
                  </a:lnTo>
                  <a:lnTo>
                    <a:pt x="1968" y="342"/>
                  </a:lnTo>
                  <a:close/>
                </a:path>
              </a:pathLst>
            </a:custGeom>
            <a:ln w="3175">
              <a:solidFill>
                <a:srgbClr val="B5C39D"/>
              </a:solidFill>
            </a:ln>
          </p:spPr>
          <p:txBody>
            <a:bodyPr wrap="square" lIns="0" tIns="0" rIns="0" bIns="0" rtlCol="0"/>
            <a:lstStyle/>
            <a:p>
              <a:endParaRPr/>
            </a:p>
          </p:txBody>
        </p:sp>
        <p:sp>
          <p:nvSpPr>
            <p:cNvPr id="7637" name="object 1065">
              <a:extLst>
                <a:ext uri="{FF2B5EF4-FFF2-40B4-BE49-F238E27FC236}">
                  <a16:creationId xmlns:a16="http://schemas.microsoft.com/office/drawing/2014/main" id="{8AA4C578-135A-4098-A4D0-9C15E361EC7F}"/>
                </a:ext>
              </a:extLst>
            </p:cNvPr>
            <p:cNvSpPr/>
            <p:nvPr/>
          </p:nvSpPr>
          <p:spPr>
            <a:xfrm>
              <a:off x="4437786" y="8531555"/>
              <a:ext cx="4178" cy="4051"/>
            </a:xfrm>
            <a:prstGeom prst="rect">
              <a:avLst/>
            </a:prstGeom>
            <a:blipFill>
              <a:blip r:embed="rId283" cstate="print"/>
              <a:stretch>
                <a:fillRect/>
              </a:stretch>
            </a:blipFill>
          </p:spPr>
          <p:txBody>
            <a:bodyPr wrap="square" lIns="0" tIns="0" rIns="0" bIns="0" rtlCol="0"/>
            <a:lstStyle/>
            <a:p>
              <a:endParaRPr/>
            </a:p>
          </p:txBody>
        </p:sp>
        <p:sp>
          <p:nvSpPr>
            <p:cNvPr id="7638" name="object 1066">
              <a:extLst>
                <a:ext uri="{FF2B5EF4-FFF2-40B4-BE49-F238E27FC236}">
                  <a16:creationId xmlns:a16="http://schemas.microsoft.com/office/drawing/2014/main" id="{FF778860-2F05-4721-99CB-2CBE1EF7FF45}"/>
                </a:ext>
              </a:extLst>
            </p:cNvPr>
            <p:cNvSpPr/>
            <p:nvPr/>
          </p:nvSpPr>
          <p:spPr>
            <a:xfrm>
              <a:off x="4437791" y="8531511"/>
              <a:ext cx="3175" cy="3810"/>
            </a:xfrm>
            <a:custGeom>
              <a:avLst/>
              <a:gdLst/>
              <a:ahLst/>
              <a:cxnLst/>
              <a:rect l="l" t="t" r="r" b="b"/>
              <a:pathLst>
                <a:path w="3175" h="3809">
                  <a:moveTo>
                    <a:pt x="647" y="228"/>
                  </a:moveTo>
                  <a:lnTo>
                    <a:pt x="939" y="355"/>
                  </a:lnTo>
                  <a:lnTo>
                    <a:pt x="1066" y="355"/>
                  </a:lnTo>
                  <a:lnTo>
                    <a:pt x="1104" y="0"/>
                  </a:lnTo>
                  <a:lnTo>
                    <a:pt x="1422" y="114"/>
                  </a:lnTo>
                  <a:lnTo>
                    <a:pt x="1244" y="495"/>
                  </a:lnTo>
                  <a:lnTo>
                    <a:pt x="1422" y="431"/>
                  </a:lnTo>
                  <a:lnTo>
                    <a:pt x="1701" y="622"/>
                  </a:lnTo>
                  <a:lnTo>
                    <a:pt x="2362" y="1028"/>
                  </a:lnTo>
                  <a:lnTo>
                    <a:pt x="2514" y="1346"/>
                  </a:lnTo>
                  <a:lnTo>
                    <a:pt x="2920" y="2247"/>
                  </a:lnTo>
                  <a:lnTo>
                    <a:pt x="2628" y="2768"/>
                  </a:lnTo>
                  <a:lnTo>
                    <a:pt x="2006" y="3047"/>
                  </a:lnTo>
                  <a:lnTo>
                    <a:pt x="1396" y="3327"/>
                  </a:lnTo>
                  <a:lnTo>
                    <a:pt x="698" y="3276"/>
                  </a:lnTo>
                  <a:lnTo>
                    <a:pt x="279" y="2362"/>
                  </a:lnTo>
                  <a:lnTo>
                    <a:pt x="165" y="2095"/>
                  </a:lnTo>
                  <a:lnTo>
                    <a:pt x="253" y="1460"/>
                  </a:lnTo>
                  <a:lnTo>
                    <a:pt x="228" y="1130"/>
                  </a:lnTo>
                  <a:lnTo>
                    <a:pt x="190" y="863"/>
                  </a:lnTo>
                  <a:lnTo>
                    <a:pt x="0" y="876"/>
                  </a:lnTo>
                  <a:lnTo>
                    <a:pt x="50" y="698"/>
                  </a:lnTo>
                  <a:lnTo>
                    <a:pt x="88" y="533"/>
                  </a:lnTo>
                  <a:lnTo>
                    <a:pt x="317" y="850"/>
                  </a:lnTo>
                  <a:lnTo>
                    <a:pt x="444" y="685"/>
                  </a:lnTo>
                  <a:lnTo>
                    <a:pt x="368" y="431"/>
                  </a:lnTo>
                  <a:lnTo>
                    <a:pt x="711" y="558"/>
                  </a:lnTo>
                  <a:lnTo>
                    <a:pt x="647" y="228"/>
                  </a:lnTo>
                  <a:close/>
                </a:path>
              </a:pathLst>
            </a:custGeom>
            <a:ln w="3175">
              <a:solidFill>
                <a:srgbClr val="B5C39D"/>
              </a:solidFill>
            </a:ln>
          </p:spPr>
          <p:txBody>
            <a:bodyPr wrap="square" lIns="0" tIns="0" rIns="0" bIns="0" rtlCol="0"/>
            <a:lstStyle/>
            <a:p>
              <a:endParaRPr/>
            </a:p>
          </p:txBody>
        </p:sp>
        <p:sp>
          <p:nvSpPr>
            <p:cNvPr id="7639" name="object 1067">
              <a:extLst>
                <a:ext uri="{FF2B5EF4-FFF2-40B4-BE49-F238E27FC236}">
                  <a16:creationId xmlns:a16="http://schemas.microsoft.com/office/drawing/2014/main" id="{2AB4B97B-A4B0-4C6A-8ACF-63C654533686}"/>
                </a:ext>
              </a:extLst>
            </p:cNvPr>
            <p:cNvSpPr/>
            <p:nvPr/>
          </p:nvSpPr>
          <p:spPr>
            <a:xfrm>
              <a:off x="4437938" y="8532406"/>
              <a:ext cx="4099" cy="4610"/>
            </a:xfrm>
            <a:prstGeom prst="rect">
              <a:avLst/>
            </a:prstGeom>
            <a:blipFill>
              <a:blip r:embed="rId284" cstate="print"/>
              <a:stretch>
                <a:fillRect/>
              </a:stretch>
            </a:blipFill>
          </p:spPr>
          <p:txBody>
            <a:bodyPr wrap="square" lIns="0" tIns="0" rIns="0" bIns="0" rtlCol="0"/>
            <a:lstStyle/>
            <a:p>
              <a:endParaRPr/>
            </a:p>
          </p:txBody>
        </p:sp>
        <p:sp>
          <p:nvSpPr>
            <p:cNvPr id="7640" name="object 1068">
              <a:extLst>
                <a:ext uri="{FF2B5EF4-FFF2-40B4-BE49-F238E27FC236}">
                  <a16:creationId xmlns:a16="http://schemas.microsoft.com/office/drawing/2014/main" id="{97A8FF8C-E572-495C-A015-B515398CEF9D}"/>
                </a:ext>
              </a:extLst>
            </p:cNvPr>
            <p:cNvSpPr/>
            <p:nvPr/>
          </p:nvSpPr>
          <p:spPr>
            <a:xfrm>
              <a:off x="4439884" y="8534971"/>
              <a:ext cx="2540" cy="2540"/>
            </a:xfrm>
            <a:custGeom>
              <a:avLst/>
              <a:gdLst/>
              <a:ahLst/>
              <a:cxnLst/>
              <a:rect l="l" t="t" r="r" b="b"/>
              <a:pathLst>
                <a:path w="2539" h="2540">
                  <a:moveTo>
                    <a:pt x="1968" y="342"/>
                  </a:moveTo>
                  <a:lnTo>
                    <a:pt x="1917" y="546"/>
                  </a:lnTo>
                  <a:lnTo>
                    <a:pt x="1943" y="711"/>
                  </a:lnTo>
                  <a:lnTo>
                    <a:pt x="2171" y="609"/>
                  </a:lnTo>
                  <a:lnTo>
                    <a:pt x="2120" y="838"/>
                  </a:lnTo>
                  <a:lnTo>
                    <a:pt x="1854" y="762"/>
                  </a:lnTo>
                  <a:lnTo>
                    <a:pt x="1828" y="1066"/>
                  </a:lnTo>
                  <a:lnTo>
                    <a:pt x="1638" y="1549"/>
                  </a:lnTo>
                  <a:lnTo>
                    <a:pt x="1447" y="1676"/>
                  </a:lnTo>
                  <a:lnTo>
                    <a:pt x="914" y="2044"/>
                  </a:lnTo>
                  <a:lnTo>
                    <a:pt x="546" y="1917"/>
                  </a:lnTo>
                  <a:lnTo>
                    <a:pt x="292" y="1549"/>
                  </a:lnTo>
                  <a:lnTo>
                    <a:pt x="38" y="1181"/>
                  </a:lnTo>
                  <a:lnTo>
                    <a:pt x="0" y="723"/>
                  </a:lnTo>
                  <a:lnTo>
                    <a:pt x="533" y="342"/>
                  </a:lnTo>
                  <a:lnTo>
                    <a:pt x="698" y="228"/>
                  </a:lnTo>
                  <a:lnTo>
                    <a:pt x="1117" y="228"/>
                  </a:lnTo>
                  <a:lnTo>
                    <a:pt x="1333" y="165"/>
                  </a:lnTo>
                  <a:lnTo>
                    <a:pt x="1511" y="114"/>
                  </a:lnTo>
                  <a:lnTo>
                    <a:pt x="1714" y="12"/>
                  </a:lnTo>
                  <a:lnTo>
                    <a:pt x="1523" y="190"/>
                  </a:lnTo>
                  <a:lnTo>
                    <a:pt x="1650" y="254"/>
                  </a:lnTo>
                  <a:lnTo>
                    <a:pt x="1803" y="190"/>
                  </a:lnTo>
                  <a:lnTo>
                    <a:pt x="1765" y="419"/>
                  </a:lnTo>
                  <a:lnTo>
                    <a:pt x="1968" y="342"/>
                  </a:lnTo>
                  <a:close/>
                </a:path>
              </a:pathLst>
            </a:custGeom>
            <a:ln w="3175">
              <a:solidFill>
                <a:srgbClr val="B5C39D"/>
              </a:solidFill>
            </a:ln>
          </p:spPr>
          <p:txBody>
            <a:bodyPr wrap="square" lIns="0" tIns="0" rIns="0" bIns="0" rtlCol="0"/>
            <a:lstStyle/>
            <a:p>
              <a:endParaRPr/>
            </a:p>
          </p:txBody>
        </p:sp>
        <p:sp>
          <p:nvSpPr>
            <p:cNvPr id="7641" name="object 1069">
              <a:extLst>
                <a:ext uri="{FF2B5EF4-FFF2-40B4-BE49-F238E27FC236}">
                  <a16:creationId xmlns:a16="http://schemas.microsoft.com/office/drawing/2014/main" id="{F3AD5531-6D64-4CD5-9818-D058F008DD3E}"/>
                </a:ext>
              </a:extLst>
            </p:cNvPr>
            <p:cNvSpPr/>
            <p:nvPr/>
          </p:nvSpPr>
          <p:spPr>
            <a:xfrm>
              <a:off x="4437786" y="8535251"/>
              <a:ext cx="3899" cy="8572"/>
            </a:xfrm>
            <a:prstGeom prst="rect">
              <a:avLst/>
            </a:prstGeom>
            <a:blipFill>
              <a:blip r:embed="rId285" cstate="print"/>
              <a:stretch>
                <a:fillRect/>
              </a:stretch>
            </a:blipFill>
          </p:spPr>
          <p:txBody>
            <a:bodyPr wrap="square" lIns="0" tIns="0" rIns="0" bIns="0" rtlCol="0"/>
            <a:lstStyle/>
            <a:p>
              <a:endParaRPr/>
            </a:p>
          </p:txBody>
        </p:sp>
        <p:sp>
          <p:nvSpPr>
            <p:cNvPr id="7642" name="object 1070">
              <a:extLst>
                <a:ext uri="{FF2B5EF4-FFF2-40B4-BE49-F238E27FC236}">
                  <a16:creationId xmlns:a16="http://schemas.microsoft.com/office/drawing/2014/main" id="{78A4414D-AC8D-4A85-BCE5-4EC8DED127B9}"/>
                </a:ext>
              </a:extLst>
            </p:cNvPr>
            <p:cNvSpPr/>
            <p:nvPr/>
          </p:nvSpPr>
          <p:spPr>
            <a:xfrm>
              <a:off x="4438990" y="8540714"/>
              <a:ext cx="3175" cy="3175"/>
            </a:xfrm>
            <a:custGeom>
              <a:avLst/>
              <a:gdLst/>
              <a:ahLst/>
              <a:cxnLst/>
              <a:rect l="l" t="t" r="r" b="b"/>
              <a:pathLst>
                <a:path w="3175" h="3175">
                  <a:moveTo>
                    <a:pt x="2171" y="228"/>
                  </a:moveTo>
                  <a:lnTo>
                    <a:pt x="2247" y="507"/>
                  </a:lnTo>
                  <a:lnTo>
                    <a:pt x="2387" y="698"/>
                  </a:lnTo>
                  <a:lnTo>
                    <a:pt x="2590" y="431"/>
                  </a:lnTo>
                  <a:lnTo>
                    <a:pt x="2692" y="723"/>
                  </a:lnTo>
                  <a:lnTo>
                    <a:pt x="2311" y="812"/>
                  </a:lnTo>
                  <a:lnTo>
                    <a:pt x="2463" y="901"/>
                  </a:lnTo>
                  <a:lnTo>
                    <a:pt x="2476" y="1219"/>
                  </a:lnTo>
                  <a:lnTo>
                    <a:pt x="2565" y="1930"/>
                  </a:lnTo>
                  <a:lnTo>
                    <a:pt x="2425" y="2209"/>
                  </a:lnTo>
                  <a:lnTo>
                    <a:pt x="2006" y="3035"/>
                  </a:lnTo>
                  <a:lnTo>
                    <a:pt x="1460" y="3111"/>
                  </a:lnTo>
                  <a:lnTo>
                    <a:pt x="901" y="2819"/>
                  </a:lnTo>
                  <a:lnTo>
                    <a:pt x="355" y="2539"/>
                  </a:lnTo>
                  <a:lnTo>
                    <a:pt x="0" y="1993"/>
                  </a:lnTo>
                  <a:lnTo>
                    <a:pt x="419" y="1181"/>
                  </a:lnTo>
                  <a:lnTo>
                    <a:pt x="533" y="939"/>
                  </a:lnTo>
                  <a:lnTo>
                    <a:pt x="1054" y="647"/>
                  </a:lnTo>
                  <a:lnTo>
                    <a:pt x="1269" y="431"/>
                  </a:lnTo>
                  <a:lnTo>
                    <a:pt x="1447" y="253"/>
                  </a:lnTo>
                  <a:lnTo>
                    <a:pt x="1333" y="126"/>
                  </a:lnTo>
                  <a:lnTo>
                    <a:pt x="1485" y="63"/>
                  </a:lnTo>
                  <a:lnTo>
                    <a:pt x="1638" y="0"/>
                  </a:lnTo>
                  <a:lnTo>
                    <a:pt x="1523" y="342"/>
                  </a:lnTo>
                  <a:lnTo>
                    <a:pt x="1663" y="342"/>
                  </a:lnTo>
                  <a:lnTo>
                    <a:pt x="1866" y="139"/>
                  </a:lnTo>
                  <a:lnTo>
                    <a:pt x="2006" y="165"/>
                  </a:lnTo>
                  <a:lnTo>
                    <a:pt x="1968" y="457"/>
                  </a:lnTo>
                  <a:lnTo>
                    <a:pt x="2171" y="228"/>
                  </a:lnTo>
                  <a:close/>
                </a:path>
              </a:pathLst>
            </a:custGeom>
            <a:ln w="3175">
              <a:solidFill>
                <a:srgbClr val="B5C39D"/>
              </a:solidFill>
            </a:ln>
          </p:spPr>
          <p:txBody>
            <a:bodyPr wrap="square" lIns="0" tIns="0" rIns="0" bIns="0" rtlCol="0"/>
            <a:lstStyle/>
            <a:p>
              <a:endParaRPr/>
            </a:p>
          </p:txBody>
        </p:sp>
        <p:sp>
          <p:nvSpPr>
            <p:cNvPr id="7643" name="object 1071">
              <a:extLst>
                <a:ext uri="{FF2B5EF4-FFF2-40B4-BE49-F238E27FC236}">
                  <a16:creationId xmlns:a16="http://schemas.microsoft.com/office/drawing/2014/main" id="{F3022BEB-68ED-43AB-8277-BCE7D1F029A2}"/>
                </a:ext>
              </a:extLst>
            </p:cNvPr>
            <p:cNvSpPr/>
            <p:nvPr/>
          </p:nvSpPr>
          <p:spPr>
            <a:xfrm>
              <a:off x="4438359" y="8543175"/>
              <a:ext cx="2157" cy="1676"/>
            </a:xfrm>
            <a:prstGeom prst="rect">
              <a:avLst/>
            </a:prstGeom>
            <a:blipFill>
              <a:blip r:embed="rId286" cstate="print"/>
              <a:stretch>
                <a:fillRect/>
              </a:stretch>
            </a:blipFill>
          </p:spPr>
          <p:txBody>
            <a:bodyPr wrap="square" lIns="0" tIns="0" rIns="0" bIns="0" rtlCol="0"/>
            <a:lstStyle/>
            <a:p>
              <a:endParaRPr/>
            </a:p>
          </p:txBody>
        </p:sp>
        <p:sp>
          <p:nvSpPr>
            <p:cNvPr id="7644" name="object 1072">
              <a:extLst>
                <a:ext uri="{FF2B5EF4-FFF2-40B4-BE49-F238E27FC236}">
                  <a16:creationId xmlns:a16="http://schemas.microsoft.com/office/drawing/2014/main" id="{4D5AEF14-73AE-493C-852B-D8FE57F143CE}"/>
                </a:ext>
              </a:extLst>
            </p:cNvPr>
            <p:cNvSpPr/>
            <p:nvPr/>
          </p:nvSpPr>
          <p:spPr>
            <a:xfrm>
              <a:off x="4438301" y="8543045"/>
              <a:ext cx="2540" cy="1905"/>
            </a:xfrm>
            <a:custGeom>
              <a:avLst/>
              <a:gdLst/>
              <a:ahLst/>
              <a:cxnLst/>
              <a:rect l="l" t="t" r="r" b="b"/>
              <a:pathLst>
                <a:path w="2539" h="1904">
                  <a:moveTo>
                    <a:pt x="2120" y="1320"/>
                  </a:moveTo>
                  <a:lnTo>
                    <a:pt x="1930" y="1409"/>
                  </a:lnTo>
                  <a:lnTo>
                    <a:pt x="2031" y="1638"/>
                  </a:lnTo>
                  <a:lnTo>
                    <a:pt x="1828" y="1752"/>
                  </a:lnTo>
                  <a:lnTo>
                    <a:pt x="1727" y="1498"/>
                  </a:lnTo>
                  <a:lnTo>
                    <a:pt x="1460" y="1663"/>
                  </a:lnTo>
                  <a:lnTo>
                    <a:pt x="965" y="1803"/>
                  </a:lnTo>
                  <a:lnTo>
                    <a:pt x="749" y="1739"/>
                  </a:lnTo>
                  <a:lnTo>
                    <a:pt x="126" y="1536"/>
                  </a:lnTo>
                  <a:lnTo>
                    <a:pt x="0" y="1168"/>
                  </a:lnTo>
                  <a:lnTo>
                    <a:pt x="139" y="749"/>
                  </a:lnTo>
                  <a:lnTo>
                    <a:pt x="266" y="317"/>
                  </a:lnTo>
                  <a:lnTo>
                    <a:pt x="609" y="0"/>
                  </a:lnTo>
                  <a:lnTo>
                    <a:pt x="1231" y="203"/>
                  </a:lnTo>
                  <a:lnTo>
                    <a:pt x="1422" y="254"/>
                  </a:lnTo>
                  <a:lnTo>
                    <a:pt x="1689" y="584"/>
                  </a:lnTo>
                  <a:lnTo>
                    <a:pt x="1866" y="711"/>
                  </a:lnTo>
                  <a:lnTo>
                    <a:pt x="2019" y="812"/>
                  </a:lnTo>
                  <a:lnTo>
                    <a:pt x="2158" y="825"/>
                  </a:lnTo>
                  <a:lnTo>
                    <a:pt x="1955" y="889"/>
                  </a:lnTo>
                  <a:lnTo>
                    <a:pt x="1993" y="1016"/>
                  </a:lnTo>
                  <a:lnTo>
                    <a:pt x="2146" y="1104"/>
                  </a:lnTo>
                  <a:lnTo>
                    <a:pt x="1930" y="1206"/>
                  </a:lnTo>
                  <a:lnTo>
                    <a:pt x="2120" y="1320"/>
                  </a:lnTo>
                  <a:close/>
                </a:path>
              </a:pathLst>
            </a:custGeom>
            <a:ln w="3175">
              <a:solidFill>
                <a:srgbClr val="B5C39D"/>
              </a:solidFill>
            </a:ln>
          </p:spPr>
          <p:txBody>
            <a:bodyPr wrap="square" lIns="0" tIns="0" rIns="0" bIns="0" rtlCol="0"/>
            <a:lstStyle/>
            <a:p>
              <a:endParaRPr/>
            </a:p>
          </p:txBody>
        </p:sp>
        <p:sp>
          <p:nvSpPr>
            <p:cNvPr id="7645" name="object 1073">
              <a:extLst>
                <a:ext uri="{FF2B5EF4-FFF2-40B4-BE49-F238E27FC236}">
                  <a16:creationId xmlns:a16="http://schemas.microsoft.com/office/drawing/2014/main" id="{C01CA1A9-160F-4421-BA3C-D792B4361696}"/>
                </a:ext>
              </a:extLst>
            </p:cNvPr>
            <p:cNvSpPr/>
            <p:nvPr/>
          </p:nvSpPr>
          <p:spPr>
            <a:xfrm>
              <a:off x="4437409" y="8540254"/>
              <a:ext cx="2459" cy="3200"/>
            </a:xfrm>
            <a:prstGeom prst="rect">
              <a:avLst/>
            </a:prstGeom>
            <a:blipFill>
              <a:blip r:embed="rId287" cstate="print"/>
              <a:stretch>
                <a:fillRect/>
              </a:stretch>
            </a:blipFill>
          </p:spPr>
          <p:txBody>
            <a:bodyPr wrap="square" lIns="0" tIns="0" rIns="0" bIns="0" rtlCol="0"/>
            <a:lstStyle/>
            <a:p>
              <a:endParaRPr/>
            </a:p>
          </p:txBody>
        </p:sp>
        <p:sp>
          <p:nvSpPr>
            <p:cNvPr id="7646" name="object 1074">
              <a:extLst>
                <a:ext uri="{FF2B5EF4-FFF2-40B4-BE49-F238E27FC236}">
                  <a16:creationId xmlns:a16="http://schemas.microsoft.com/office/drawing/2014/main" id="{7EB66346-5A9B-44A3-BE87-89C987344AE0}"/>
                </a:ext>
              </a:extLst>
            </p:cNvPr>
            <p:cNvSpPr/>
            <p:nvPr/>
          </p:nvSpPr>
          <p:spPr>
            <a:xfrm>
              <a:off x="4437291" y="8540205"/>
              <a:ext cx="3175" cy="3810"/>
            </a:xfrm>
            <a:custGeom>
              <a:avLst/>
              <a:gdLst/>
              <a:ahLst/>
              <a:cxnLst/>
              <a:rect l="l" t="t" r="r" b="b"/>
              <a:pathLst>
                <a:path w="3175" h="3809">
                  <a:moveTo>
                    <a:pt x="1041" y="76"/>
                  </a:moveTo>
                  <a:lnTo>
                    <a:pt x="1282" y="279"/>
                  </a:lnTo>
                  <a:lnTo>
                    <a:pt x="1523" y="368"/>
                  </a:lnTo>
                  <a:lnTo>
                    <a:pt x="1536" y="0"/>
                  </a:lnTo>
                  <a:lnTo>
                    <a:pt x="1803" y="203"/>
                  </a:lnTo>
                  <a:lnTo>
                    <a:pt x="1523" y="508"/>
                  </a:lnTo>
                  <a:lnTo>
                    <a:pt x="1714" y="508"/>
                  </a:lnTo>
                  <a:lnTo>
                    <a:pt x="1917" y="774"/>
                  </a:lnTo>
                  <a:lnTo>
                    <a:pt x="2425" y="1371"/>
                  </a:lnTo>
                  <a:lnTo>
                    <a:pt x="2463" y="1714"/>
                  </a:lnTo>
                  <a:lnTo>
                    <a:pt x="2578" y="2705"/>
                  </a:lnTo>
                  <a:lnTo>
                    <a:pt x="2146" y="3098"/>
                  </a:lnTo>
                  <a:lnTo>
                    <a:pt x="1473" y="3175"/>
                  </a:lnTo>
                  <a:lnTo>
                    <a:pt x="800" y="3251"/>
                  </a:lnTo>
                  <a:lnTo>
                    <a:pt x="152" y="2984"/>
                  </a:lnTo>
                  <a:lnTo>
                    <a:pt x="38" y="2006"/>
                  </a:lnTo>
                  <a:lnTo>
                    <a:pt x="0" y="1701"/>
                  </a:lnTo>
                  <a:lnTo>
                    <a:pt x="292" y="1130"/>
                  </a:lnTo>
                  <a:lnTo>
                    <a:pt x="355" y="800"/>
                  </a:lnTo>
                  <a:lnTo>
                    <a:pt x="406" y="533"/>
                  </a:lnTo>
                  <a:lnTo>
                    <a:pt x="228" y="495"/>
                  </a:lnTo>
                  <a:lnTo>
                    <a:pt x="330" y="330"/>
                  </a:lnTo>
                  <a:lnTo>
                    <a:pt x="419" y="190"/>
                  </a:lnTo>
                  <a:lnTo>
                    <a:pt x="533" y="571"/>
                  </a:lnTo>
                  <a:lnTo>
                    <a:pt x="698" y="457"/>
                  </a:lnTo>
                  <a:lnTo>
                    <a:pt x="723" y="177"/>
                  </a:lnTo>
                  <a:lnTo>
                    <a:pt x="850" y="114"/>
                  </a:lnTo>
                  <a:lnTo>
                    <a:pt x="1003" y="406"/>
                  </a:lnTo>
                  <a:lnTo>
                    <a:pt x="1041" y="76"/>
                  </a:lnTo>
                  <a:close/>
                </a:path>
              </a:pathLst>
            </a:custGeom>
            <a:ln w="3175">
              <a:solidFill>
                <a:srgbClr val="B5C39D"/>
              </a:solidFill>
            </a:ln>
          </p:spPr>
          <p:txBody>
            <a:bodyPr wrap="square" lIns="0" tIns="0" rIns="0" bIns="0" rtlCol="0"/>
            <a:lstStyle/>
            <a:p>
              <a:endParaRPr/>
            </a:p>
          </p:txBody>
        </p:sp>
        <p:sp>
          <p:nvSpPr>
            <p:cNvPr id="7647" name="object 1075">
              <a:extLst>
                <a:ext uri="{FF2B5EF4-FFF2-40B4-BE49-F238E27FC236}">
                  <a16:creationId xmlns:a16="http://schemas.microsoft.com/office/drawing/2014/main" id="{3C02C05B-2C8E-4238-B96C-E9E42F03F637}"/>
                </a:ext>
              </a:extLst>
            </p:cNvPr>
            <p:cNvSpPr/>
            <p:nvPr/>
          </p:nvSpPr>
          <p:spPr>
            <a:xfrm>
              <a:off x="4437277" y="8530576"/>
              <a:ext cx="4178" cy="14211"/>
            </a:xfrm>
            <a:prstGeom prst="rect">
              <a:avLst/>
            </a:prstGeom>
            <a:blipFill>
              <a:blip r:embed="rId288" cstate="print"/>
              <a:stretch>
                <a:fillRect/>
              </a:stretch>
            </a:blipFill>
          </p:spPr>
          <p:txBody>
            <a:bodyPr wrap="square" lIns="0" tIns="0" rIns="0" bIns="0" rtlCol="0"/>
            <a:lstStyle/>
            <a:p>
              <a:endParaRPr/>
            </a:p>
          </p:txBody>
        </p:sp>
        <p:sp>
          <p:nvSpPr>
            <p:cNvPr id="7648" name="object 1076">
              <a:extLst>
                <a:ext uri="{FF2B5EF4-FFF2-40B4-BE49-F238E27FC236}">
                  <a16:creationId xmlns:a16="http://schemas.microsoft.com/office/drawing/2014/main" id="{7D1C0970-4EF7-426F-84EA-28A33B827D6F}"/>
                </a:ext>
              </a:extLst>
            </p:cNvPr>
            <p:cNvSpPr/>
            <p:nvPr/>
          </p:nvSpPr>
          <p:spPr>
            <a:xfrm>
              <a:off x="4438375" y="8530559"/>
              <a:ext cx="3175" cy="2540"/>
            </a:xfrm>
            <a:custGeom>
              <a:avLst/>
              <a:gdLst/>
              <a:ahLst/>
              <a:cxnLst/>
              <a:rect l="l" t="t" r="r" b="b"/>
              <a:pathLst>
                <a:path w="3175" h="2540">
                  <a:moveTo>
                    <a:pt x="2438" y="431"/>
                  </a:moveTo>
                  <a:lnTo>
                    <a:pt x="2374" y="685"/>
                  </a:lnTo>
                  <a:lnTo>
                    <a:pt x="2413" y="889"/>
                  </a:lnTo>
                  <a:lnTo>
                    <a:pt x="2679" y="762"/>
                  </a:lnTo>
                  <a:lnTo>
                    <a:pt x="2628" y="1041"/>
                  </a:lnTo>
                  <a:lnTo>
                    <a:pt x="2311" y="939"/>
                  </a:lnTo>
                  <a:lnTo>
                    <a:pt x="2387" y="1079"/>
                  </a:lnTo>
                  <a:lnTo>
                    <a:pt x="2260" y="1333"/>
                  </a:lnTo>
                  <a:lnTo>
                    <a:pt x="2032" y="1917"/>
                  </a:lnTo>
                  <a:lnTo>
                    <a:pt x="1803" y="2082"/>
                  </a:lnTo>
                  <a:lnTo>
                    <a:pt x="1130" y="2540"/>
                  </a:lnTo>
                  <a:lnTo>
                    <a:pt x="673" y="2374"/>
                  </a:lnTo>
                  <a:lnTo>
                    <a:pt x="368" y="1917"/>
                  </a:lnTo>
                  <a:lnTo>
                    <a:pt x="50" y="1460"/>
                  </a:lnTo>
                  <a:lnTo>
                    <a:pt x="0" y="901"/>
                  </a:lnTo>
                  <a:lnTo>
                    <a:pt x="673" y="431"/>
                  </a:lnTo>
                  <a:lnTo>
                    <a:pt x="863" y="304"/>
                  </a:lnTo>
                  <a:lnTo>
                    <a:pt x="1397" y="292"/>
                  </a:lnTo>
                  <a:lnTo>
                    <a:pt x="1651" y="215"/>
                  </a:lnTo>
                  <a:lnTo>
                    <a:pt x="1866" y="152"/>
                  </a:lnTo>
                  <a:lnTo>
                    <a:pt x="1828" y="0"/>
                  </a:lnTo>
                  <a:lnTo>
                    <a:pt x="1981" y="12"/>
                  </a:lnTo>
                  <a:lnTo>
                    <a:pt x="2120" y="25"/>
                  </a:lnTo>
                  <a:lnTo>
                    <a:pt x="1892" y="254"/>
                  </a:lnTo>
                  <a:lnTo>
                    <a:pt x="2044" y="330"/>
                  </a:lnTo>
                  <a:lnTo>
                    <a:pt x="2235" y="241"/>
                  </a:lnTo>
                  <a:lnTo>
                    <a:pt x="2184" y="533"/>
                  </a:lnTo>
                  <a:lnTo>
                    <a:pt x="2438" y="431"/>
                  </a:lnTo>
                  <a:close/>
                </a:path>
              </a:pathLst>
            </a:custGeom>
            <a:ln w="3175">
              <a:solidFill>
                <a:srgbClr val="D2DBC3"/>
              </a:solidFill>
            </a:ln>
          </p:spPr>
          <p:txBody>
            <a:bodyPr wrap="square" lIns="0" tIns="0" rIns="0" bIns="0" rtlCol="0"/>
            <a:lstStyle/>
            <a:p>
              <a:endParaRPr/>
            </a:p>
          </p:txBody>
        </p:sp>
        <p:sp>
          <p:nvSpPr>
            <p:cNvPr id="7649" name="object 1077">
              <a:extLst>
                <a:ext uri="{FF2B5EF4-FFF2-40B4-BE49-F238E27FC236}">
                  <a16:creationId xmlns:a16="http://schemas.microsoft.com/office/drawing/2014/main" id="{45C128FE-4003-4145-B4C4-2ECB4D26B8CA}"/>
                </a:ext>
              </a:extLst>
            </p:cNvPr>
            <p:cNvSpPr/>
            <p:nvPr/>
          </p:nvSpPr>
          <p:spPr>
            <a:xfrm>
              <a:off x="4436579" y="8525129"/>
              <a:ext cx="8585" cy="9715"/>
            </a:xfrm>
            <a:prstGeom prst="rect">
              <a:avLst/>
            </a:prstGeom>
            <a:blipFill>
              <a:blip r:embed="rId289" cstate="print"/>
              <a:stretch>
                <a:fillRect/>
              </a:stretch>
            </a:blipFill>
          </p:spPr>
          <p:txBody>
            <a:bodyPr wrap="square" lIns="0" tIns="0" rIns="0" bIns="0" rtlCol="0"/>
            <a:lstStyle/>
            <a:p>
              <a:endParaRPr/>
            </a:p>
          </p:txBody>
        </p:sp>
        <p:sp>
          <p:nvSpPr>
            <p:cNvPr id="7650" name="object 1078">
              <a:extLst>
                <a:ext uri="{FF2B5EF4-FFF2-40B4-BE49-F238E27FC236}">
                  <a16:creationId xmlns:a16="http://schemas.microsoft.com/office/drawing/2014/main" id="{297F3CC6-CF9A-4265-B153-26AC0F6FBDC3}"/>
                </a:ext>
              </a:extLst>
            </p:cNvPr>
            <p:cNvSpPr/>
            <p:nvPr/>
          </p:nvSpPr>
          <p:spPr>
            <a:xfrm>
              <a:off x="4441228" y="8526905"/>
              <a:ext cx="1905" cy="1905"/>
            </a:xfrm>
            <a:custGeom>
              <a:avLst/>
              <a:gdLst/>
              <a:ahLst/>
              <a:cxnLst/>
              <a:rect l="l" t="t" r="r" b="b"/>
              <a:pathLst>
                <a:path w="1904" h="1904">
                  <a:moveTo>
                    <a:pt x="1121" y="1016"/>
                  </a:moveTo>
                  <a:lnTo>
                    <a:pt x="774" y="1016"/>
                  </a:lnTo>
                  <a:lnTo>
                    <a:pt x="876" y="1168"/>
                  </a:lnTo>
                  <a:lnTo>
                    <a:pt x="1181" y="1485"/>
                  </a:lnTo>
                  <a:lnTo>
                    <a:pt x="1121" y="1016"/>
                  </a:lnTo>
                  <a:close/>
                </a:path>
                <a:path w="1904" h="1904">
                  <a:moveTo>
                    <a:pt x="177" y="825"/>
                  </a:moveTo>
                  <a:lnTo>
                    <a:pt x="114" y="1168"/>
                  </a:lnTo>
                  <a:lnTo>
                    <a:pt x="406" y="939"/>
                  </a:lnTo>
                  <a:lnTo>
                    <a:pt x="1051" y="939"/>
                  </a:lnTo>
                  <a:lnTo>
                    <a:pt x="304" y="889"/>
                  </a:lnTo>
                  <a:close/>
                </a:path>
                <a:path w="1904" h="1904">
                  <a:moveTo>
                    <a:pt x="1051" y="939"/>
                  </a:moveTo>
                  <a:lnTo>
                    <a:pt x="406" y="939"/>
                  </a:lnTo>
                  <a:lnTo>
                    <a:pt x="368" y="1130"/>
                  </a:lnTo>
                  <a:lnTo>
                    <a:pt x="609" y="1155"/>
                  </a:lnTo>
                  <a:lnTo>
                    <a:pt x="774" y="1016"/>
                  </a:lnTo>
                  <a:lnTo>
                    <a:pt x="1121" y="1016"/>
                  </a:lnTo>
                  <a:close/>
                </a:path>
                <a:path w="1904" h="1904">
                  <a:moveTo>
                    <a:pt x="152" y="215"/>
                  </a:moveTo>
                  <a:lnTo>
                    <a:pt x="0" y="546"/>
                  </a:lnTo>
                  <a:lnTo>
                    <a:pt x="266" y="622"/>
                  </a:lnTo>
                  <a:lnTo>
                    <a:pt x="304" y="889"/>
                  </a:lnTo>
                  <a:lnTo>
                    <a:pt x="1073" y="889"/>
                  </a:lnTo>
                  <a:lnTo>
                    <a:pt x="1130" y="762"/>
                  </a:lnTo>
                  <a:lnTo>
                    <a:pt x="1257" y="685"/>
                  </a:lnTo>
                  <a:lnTo>
                    <a:pt x="1422" y="431"/>
                  </a:lnTo>
                  <a:lnTo>
                    <a:pt x="1193" y="368"/>
                  </a:lnTo>
                  <a:lnTo>
                    <a:pt x="342" y="279"/>
                  </a:lnTo>
                  <a:lnTo>
                    <a:pt x="152" y="215"/>
                  </a:lnTo>
                  <a:close/>
                </a:path>
                <a:path w="1904" h="1904">
                  <a:moveTo>
                    <a:pt x="647" y="0"/>
                  </a:moveTo>
                  <a:lnTo>
                    <a:pt x="457" y="50"/>
                  </a:lnTo>
                  <a:lnTo>
                    <a:pt x="342" y="279"/>
                  </a:lnTo>
                  <a:lnTo>
                    <a:pt x="1193" y="279"/>
                  </a:lnTo>
                  <a:lnTo>
                    <a:pt x="901" y="254"/>
                  </a:lnTo>
                  <a:lnTo>
                    <a:pt x="622" y="127"/>
                  </a:lnTo>
                  <a:lnTo>
                    <a:pt x="647" y="0"/>
                  </a:lnTo>
                  <a:close/>
                </a:path>
                <a:path w="1904" h="1904">
                  <a:moveTo>
                    <a:pt x="977" y="38"/>
                  </a:moveTo>
                  <a:lnTo>
                    <a:pt x="901" y="254"/>
                  </a:lnTo>
                  <a:lnTo>
                    <a:pt x="1193" y="254"/>
                  </a:lnTo>
                  <a:lnTo>
                    <a:pt x="1168" y="101"/>
                  </a:lnTo>
                  <a:lnTo>
                    <a:pt x="977" y="38"/>
                  </a:lnTo>
                  <a:close/>
                </a:path>
              </a:pathLst>
            </a:custGeom>
            <a:solidFill>
              <a:srgbClr val="0F2748"/>
            </a:solidFill>
          </p:spPr>
          <p:txBody>
            <a:bodyPr wrap="square" lIns="0" tIns="0" rIns="0" bIns="0" rtlCol="0"/>
            <a:lstStyle/>
            <a:p>
              <a:endParaRPr/>
            </a:p>
          </p:txBody>
        </p:sp>
        <p:sp>
          <p:nvSpPr>
            <p:cNvPr id="7651" name="object 1079">
              <a:extLst>
                <a:ext uri="{FF2B5EF4-FFF2-40B4-BE49-F238E27FC236}">
                  <a16:creationId xmlns:a16="http://schemas.microsoft.com/office/drawing/2014/main" id="{2EAEB99C-6CC9-49A8-AF7A-A9DC69510173}"/>
                </a:ext>
              </a:extLst>
            </p:cNvPr>
            <p:cNvSpPr/>
            <p:nvPr/>
          </p:nvSpPr>
          <p:spPr>
            <a:xfrm>
              <a:off x="4441228" y="8526905"/>
              <a:ext cx="1905" cy="1905"/>
            </a:xfrm>
            <a:custGeom>
              <a:avLst/>
              <a:gdLst/>
              <a:ahLst/>
              <a:cxnLst/>
              <a:rect l="l" t="t" r="r" b="b"/>
              <a:pathLst>
                <a:path w="1904" h="1904">
                  <a:moveTo>
                    <a:pt x="825" y="1028"/>
                  </a:moveTo>
                  <a:lnTo>
                    <a:pt x="876" y="1168"/>
                  </a:lnTo>
                  <a:lnTo>
                    <a:pt x="1181" y="1485"/>
                  </a:lnTo>
                  <a:lnTo>
                    <a:pt x="1168" y="1130"/>
                  </a:lnTo>
                  <a:lnTo>
                    <a:pt x="1028" y="990"/>
                  </a:lnTo>
                  <a:lnTo>
                    <a:pt x="1079" y="850"/>
                  </a:lnTo>
                  <a:lnTo>
                    <a:pt x="1257" y="685"/>
                  </a:lnTo>
                  <a:lnTo>
                    <a:pt x="1422" y="457"/>
                  </a:lnTo>
                  <a:lnTo>
                    <a:pt x="1193" y="368"/>
                  </a:lnTo>
                  <a:lnTo>
                    <a:pt x="1193" y="190"/>
                  </a:lnTo>
                  <a:lnTo>
                    <a:pt x="977" y="38"/>
                  </a:lnTo>
                  <a:lnTo>
                    <a:pt x="901" y="254"/>
                  </a:lnTo>
                  <a:lnTo>
                    <a:pt x="673" y="152"/>
                  </a:lnTo>
                  <a:lnTo>
                    <a:pt x="647" y="0"/>
                  </a:lnTo>
                  <a:lnTo>
                    <a:pt x="457" y="50"/>
                  </a:lnTo>
                  <a:lnTo>
                    <a:pt x="457" y="228"/>
                  </a:lnTo>
                  <a:lnTo>
                    <a:pt x="152" y="215"/>
                  </a:lnTo>
                  <a:lnTo>
                    <a:pt x="88" y="355"/>
                  </a:lnTo>
                  <a:lnTo>
                    <a:pt x="0" y="546"/>
                  </a:lnTo>
                  <a:lnTo>
                    <a:pt x="266" y="622"/>
                  </a:lnTo>
                  <a:lnTo>
                    <a:pt x="304" y="889"/>
                  </a:lnTo>
                  <a:lnTo>
                    <a:pt x="152" y="965"/>
                  </a:lnTo>
                  <a:lnTo>
                    <a:pt x="114" y="1168"/>
                  </a:lnTo>
                  <a:lnTo>
                    <a:pt x="342" y="1003"/>
                  </a:lnTo>
                  <a:lnTo>
                    <a:pt x="469" y="1041"/>
                  </a:lnTo>
                  <a:lnTo>
                    <a:pt x="609" y="1155"/>
                  </a:lnTo>
                  <a:lnTo>
                    <a:pt x="774" y="1016"/>
                  </a:lnTo>
                  <a:close/>
                </a:path>
              </a:pathLst>
            </a:custGeom>
            <a:ln w="3175">
              <a:solidFill>
                <a:srgbClr val="094B7B"/>
              </a:solidFill>
            </a:ln>
          </p:spPr>
          <p:txBody>
            <a:bodyPr wrap="square" lIns="0" tIns="0" rIns="0" bIns="0" rtlCol="0"/>
            <a:lstStyle/>
            <a:p>
              <a:endParaRPr/>
            </a:p>
          </p:txBody>
        </p:sp>
        <p:sp>
          <p:nvSpPr>
            <p:cNvPr id="7652" name="object 1080">
              <a:extLst>
                <a:ext uri="{FF2B5EF4-FFF2-40B4-BE49-F238E27FC236}">
                  <a16:creationId xmlns:a16="http://schemas.microsoft.com/office/drawing/2014/main" id="{4FC72A04-D2DB-4565-A732-652D21851944}"/>
                </a:ext>
              </a:extLst>
            </p:cNvPr>
            <p:cNvSpPr/>
            <p:nvPr/>
          </p:nvSpPr>
          <p:spPr>
            <a:xfrm>
              <a:off x="4438511" y="8531735"/>
              <a:ext cx="1270" cy="1270"/>
            </a:xfrm>
            <a:custGeom>
              <a:avLst/>
              <a:gdLst/>
              <a:ahLst/>
              <a:cxnLst/>
              <a:rect l="l" t="t" r="r" b="b"/>
              <a:pathLst>
                <a:path w="1270" h="1270">
                  <a:moveTo>
                    <a:pt x="781" y="850"/>
                  </a:moveTo>
                  <a:lnTo>
                    <a:pt x="203" y="850"/>
                  </a:lnTo>
                  <a:lnTo>
                    <a:pt x="469" y="888"/>
                  </a:lnTo>
                  <a:lnTo>
                    <a:pt x="698" y="1066"/>
                  </a:lnTo>
                  <a:lnTo>
                    <a:pt x="781" y="850"/>
                  </a:lnTo>
                  <a:close/>
                </a:path>
                <a:path w="1270" h="1270">
                  <a:moveTo>
                    <a:pt x="469" y="888"/>
                  </a:moveTo>
                  <a:lnTo>
                    <a:pt x="292" y="888"/>
                  </a:lnTo>
                  <a:lnTo>
                    <a:pt x="426" y="965"/>
                  </a:lnTo>
                  <a:close/>
                </a:path>
                <a:path w="1270" h="1270">
                  <a:moveTo>
                    <a:pt x="1219" y="685"/>
                  </a:moveTo>
                  <a:lnTo>
                    <a:pt x="996" y="736"/>
                  </a:lnTo>
                  <a:lnTo>
                    <a:pt x="914" y="990"/>
                  </a:lnTo>
                  <a:lnTo>
                    <a:pt x="1073" y="927"/>
                  </a:lnTo>
                  <a:lnTo>
                    <a:pt x="1219" y="685"/>
                  </a:lnTo>
                  <a:close/>
                </a:path>
                <a:path w="1270" h="1270">
                  <a:moveTo>
                    <a:pt x="495" y="0"/>
                  </a:moveTo>
                  <a:lnTo>
                    <a:pt x="114" y="380"/>
                  </a:lnTo>
                  <a:lnTo>
                    <a:pt x="0" y="558"/>
                  </a:lnTo>
                  <a:lnTo>
                    <a:pt x="177" y="609"/>
                  </a:lnTo>
                  <a:lnTo>
                    <a:pt x="139" y="863"/>
                  </a:lnTo>
                  <a:lnTo>
                    <a:pt x="781" y="850"/>
                  </a:lnTo>
                  <a:lnTo>
                    <a:pt x="843" y="558"/>
                  </a:lnTo>
                  <a:lnTo>
                    <a:pt x="571" y="558"/>
                  </a:lnTo>
                  <a:lnTo>
                    <a:pt x="579" y="431"/>
                  </a:lnTo>
                  <a:lnTo>
                    <a:pt x="444" y="431"/>
                  </a:lnTo>
                  <a:lnTo>
                    <a:pt x="495" y="0"/>
                  </a:lnTo>
                  <a:close/>
                </a:path>
                <a:path w="1270" h="1270">
                  <a:moveTo>
                    <a:pt x="863" y="457"/>
                  </a:moveTo>
                  <a:lnTo>
                    <a:pt x="685" y="558"/>
                  </a:lnTo>
                  <a:lnTo>
                    <a:pt x="843" y="558"/>
                  </a:lnTo>
                  <a:close/>
                </a:path>
                <a:path w="1270" h="1270">
                  <a:moveTo>
                    <a:pt x="558" y="304"/>
                  </a:moveTo>
                  <a:close/>
                </a:path>
                <a:path w="1270" h="1270">
                  <a:moveTo>
                    <a:pt x="114" y="228"/>
                  </a:moveTo>
                  <a:lnTo>
                    <a:pt x="38" y="380"/>
                  </a:lnTo>
                  <a:lnTo>
                    <a:pt x="114" y="228"/>
                  </a:lnTo>
                  <a:close/>
                </a:path>
              </a:pathLst>
            </a:custGeom>
            <a:solidFill>
              <a:srgbClr val="11284A"/>
            </a:solidFill>
          </p:spPr>
          <p:txBody>
            <a:bodyPr wrap="square" lIns="0" tIns="0" rIns="0" bIns="0" rtlCol="0"/>
            <a:lstStyle/>
            <a:p>
              <a:endParaRPr/>
            </a:p>
          </p:txBody>
        </p:sp>
        <p:sp>
          <p:nvSpPr>
            <p:cNvPr id="7653" name="object 1081">
              <a:extLst>
                <a:ext uri="{FF2B5EF4-FFF2-40B4-BE49-F238E27FC236}">
                  <a16:creationId xmlns:a16="http://schemas.microsoft.com/office/drawing/2014/main" id="{DD07ED14-36CE-4B85-BB4B-2F65B2E133DC}"/>
                </a:ext>
              </a:extLst>
            </p:cNvPr>
            <p:cNvSpPr/>
            <p:nvPr/>
          </p:nvSpPr>
          <p:spPr>
            <a:xfrm>
              <a:off x="4438511" y="8531735"/>
              <a:ext cx="1270" cy="1270"/>
            </a:xfrm>
            <a:custGeom>
              <a:avLst/>
              <a:gdLst/>
              <a:ahLst/>
              <a:cxnLst/>
              <a:rect l="l" t="t" r="r" b="b"/>
              <a:pathLst>
                <a:path w="1270" h="1270">
                  <a:moveTo>
                    <a:pt x="850" y="533"/>
                  </a:moveTo>
                  <a:lnTo>
                    <a:pt x="774" y="787"/>
                  </a:lnTo>
                  <a:lnTo>
                    <a:pt x="1092" y="723"/>
                  </a:lnTo>
                  <a:lnTo>
                    <a:pt x="1168" y="888"/>
                  </a:lnTo>
                  <a:lnTo>
                    <a:pt x="914" y="990"/>
                  </a:lnTo>
                  <a:lnTo>
                    <a:pt x="965" y="787"/>
                  </a:lnTo>
                  <a:lnTo>
                    <a:pt x="800" y="736"/>
                  </a:lnTo>
                  <a:lnTo>
                    <a:pt x="762" y="965"/>
                  </a:lnTo>
                  <a:lnTo>
                    <a:pt x="622" y="1041"/>
                  </a:lnTo>
                  <a:lnTo>
                    <a:pt x="469" y="888"/>
                  </a:lnTo>
                  <a:lnTo>
                    <a:pt x="304" y="990"/>
                  </a:lnTo>
                  <a:lnTo>
                    <a:pt x="203" y="850"/>
                  </a:lnTo>
                  <a:lnTo>
                    <a:pt x="165" y="685"/>
                  </a:lnTo>
                  <a:lnTo>
                    <a:pt x="0" y="558"/>
                  </a:lnTo>
                  <a:lnTo>
                    <a:pt x="38" y="380"/>
                  </a:lnTo>
                  <a:lnTo>
                    <a:pt x="127" y="203"/>
                  </a:lnTo>
                  <a:lnTo>
                    <a:pt x="114" y="25"/>
                  </a:lnTo>
                  <a:lnTo>
                    <a:pt x="114" y="380"/>
                  </a:lnTo>
                  <a:lnTo>
                    <a:pt x="495" y="0"/>
                  </a:lnTo>
                  <a:lnTo>
                    <a:pt x="444" y="431"/>
                  </a:lnTo>
                  <a:lnTo>
                    <a:pt x="584" y="457"/>
                  </a:lnTo>
                  <a:lnTo>
                    <a:pt x="774" y="457"/>
                  </a:lnTo>
                  <a:close/>
                </a:path>
              </a:pathLst>
            </a:custGeom>
            <a:ln w="3175">
              <a:solidFill>
                <a:srgbClr val="094B7B"/>
              </a:solidFill>
            </a:ln>
          </p:spPr>
          <p:txBody>
            <a:bodyPr wrap="square" lIns="0" tIns="0" rIns="0" bIns="0" rtlCol="0"/>
            <a:lstStyle/>
            <a:p>
              <a:endParaRPr/>
            </a:p>
          </p:txBody>
        </p:sp>
        <p:sp>
          <p:nvSpPr>
            <p:cNvPr id="7654" name="object 1082">
              <a:extLst>
                <a:ext uri="{FF2B5EF4-FFF2-40B4-BE49-F238E27FC236}">
                  <a16:creationId xmlns:a16="http://schemas.microsoft.com/office/drawing/2014/main" id="{81B103D8-F9A4-4C38-968E-A643F2CD6A56}"/>
                </a:ext>
              </a:extLst>
            </p:cNvPr>
            <p:cNvSpPr/>
            <p:nvPr/>
          </p:nvSpPr>
          <p:spPr>
            <a:xfrm>
              <a:off x="4436655" y="8528406"/>
              <a:ext cx="1270" cy="1270"/>
            </a:xfrm>
            <a:custGeom>
              <a:avLst/>
              <a:gdLst/>
              <a:ahLst/>
              <a:cxnLst/>
              <a:rect l="l" t="t" r="r" b="b"/>
              <a:pathLst>
                <a:path w="1270" h="1270">
                  <a:moveTo>
                    <a:pt x="38" y="444"/>
                  </a:moveTo>
                  <a:lnTo>
                    <a:pt x="107" y="723"/>
                  </a:lnTo>
                  <a:lnTo>
                    <a:pt x="25" y="1016"/>
                  </a:lnTo>
                  <a:lnTo>
                    <a:pt x="332" y="1066"/>
                  </a:lnTo>
                  <a:lnTo>
                    <a:pt x="571" y="1143"/>
                  </a:lnTo>
                  <a:lnTo>
                    <a:pt x="698" y="1117"/>
                  </a:lnTo>
                  <a:lnTo>
                    <a:pt x="596" y="762"/>
                  </a:lnTo>
                  <a:lnTo>
                    <a:pt x="647" y="584"/>
                  </a:lnTo>
                  <a:lnTo>
                    <a:pt x="1043" y="584"/>
                  </a:lnTo>
                  <a:lnTo>
                    <a:pt x="190" y="469"/>
                  </a:lnTo>
                  <a:lnTo>
                    <a:pt x="38" y="444"/>
                  </a:lnTo>
                  <a:close/>
                </a:path>
                <a:path w="1270" h="1270">
                  <a:moveTo>
                    <a:pt x="1043" y="584"/>
                  </a:moveTo>
                  <a:lnTo>
                    <a:pt x="647" y="584"/>
                  </a:lnTo>
                  <a:lnTo>
                    <a:pt x="1041" y="609"/>
                  </a:lnTo>
                  <a:close/>
                </a:path>
                <a:path w="1270" h="1270">
                  <a:moveTo>
                    <a:pt x="241" y="0"/>
                  </a:moveTo>
                  <a:lnTo>
                    <a:pt x="266" y="127"/>
                  </a:lnTo>
                  <a:lnTo>
                    <a:pt x="190" y="469"/>
                  </a:lnTo>
                  <a:lnTo>
                    <a:pt x="1055" y="469"/>
                  </a:lnTo>
                  <a:lnTo>
                    <a:pt x="965" y="330"/>
                  </a:lnTo>
                  <a:lnTo>
                    <a:pt x="495" y="279"/>
                  </a:lnTo>
                  <a:lnTo>
                    <a:pt x="495" y="50"/>
                  </a:lnTo>
                  <a:lnTo>
                    <a:pt x="241" y="0"/>
                  </a:lnTo>
                  <a:close/>
                </a:path>
                <a:path w="1270" h="1270">
                  <a:moveTo>
                    <a:pt x="673" y="215"/>
                  </a:moveTo>
                  <a:lnTo>
                    <a:pt x="495" y="279"/>
                  </a:lnTo>
                  <a:lnTo>
                    <a:pt x="876" y="279"/>
                  </a:lnTo>
                  <a:lnTo>
                    <a:pt x="673" y="215"/>
                  </a:lnTo>
                  <a:close/>
                </a:path>
                <a:path w="1270" h="1270">
                  <a:moveTo>
                    <a:pt x="508" y="0"/>
                  </a:moveTo>
                  <a:close/>
                </a:path>
              </a:pathLst>
            </a:custGeom>
            <a:solidFill>
              <a:srgbClr val="11284A"/>
            </a:solidFill>
          </p:spPr>
          <p:txBody>
            <a:bodyPr wrap="square" lIns="0" tIns="0" rIns="0" bIns="0" rtlCol="0"/>
            <a:lstStyle/>
            <a:p>
              <a:endParaRPr/>
            </a:p>
          </p:txBody>
        </p:sp>
        <p:sp>
          <p:nvSpPr>
            <p:cNvPr id="7655" name="object 1083">
              <a:extLst>
                <a:ext uri="{FF2B5EF4-FFF2-40B4-BE49-F238E27FC236}">
                  <a16:creationId xmlns:a16="http://schemas.microsoft.com/office/drawing/2014/main" id="{625669F2-D60C-4E6E-ACD6-131A593122C8}"/>
                </a:ext>
              </a:extLst>
            </p:cNvPr>
            <p:cNvSpPr/>
            <p:nvPr/>
          </p:nvSpPr>
          <p:spPr>
            <a:xfrm>
              <a:off x="4436655" y="8528406"/>
              <a:ext cx="1270" cy="1270"/>
            </a:xfrm>
            <a:custGeom>
              <a:avLst/>
              <a:gdLst/>
              <a:ahLst/>
              <a:cxnLst/>
              <a:rect l="l" t="t" r="r" b="b"/>
              <a:pathLst>
                <a:path w="1270" h="1270">
                  <a:moveTo>
                    <a:pt x="812" y="1066"/>
                  </a:moveTo>
                  <a:lnTo>
                    <a:pt x="571" y="1143"/>
                  </a:lnTo>
                  <a:lnTo>
                    <a:pt x="368" y="1079"/>
                  </a:lnTo>
                  <a:lnTo>
                    <a:pt x="190" y="1041"/>
                  </a:lnTo>
                  <a:lnTo>
                    <a:pt x="25" y="1016"/>
                  </a:lnTo>
                  <a:lnTo>
                    <a:pt x="215" y="533"/>
                  </a:lnTo>
                  <a:lnTo>
                    <a:pt x="0" y="533"/>
                  </a:lnTo>
                  <a:lnTo>
                    <a:pt x="190" y="469"/>
                  </a:lnTo>
                  <a:lnTo>
                    <a:pt x="63" y="330"/>
                  </a:lnTo>
                  <a:lnTo>
                    <a:pt x="215" y="241"/>
                  </a:lnTo>
                  <a:lnTo>
                    <a:pt x="241" y="0"/>
                  </a:lnTo>
                  <a:lnTo>
                    <a:pt x="406" y="38"/>
                  </a:lnTo>
                  <a:lnTo>
                    <a:pt x="546" y="12"/>
                  </a:lnTo>
                  <a:lnTo>
                    <a:pt x="520" y="190"/>
                  </a:lnTo>
                  <a:lnTo>
                    <a:pt x="673" y="215"/>
                  </a:lnTo>
                  <a:lnTo>
                    <a:pt x="876" y="279"/>
                  </a:lnTo>
                  <a:lnTo>
                    <a:pt x="1066" y="355"/>
                  </a:lnTo>
                  <a:lnTo>
                    <a:pt x="1041" y="609"/>
                  </a:lnTo>
                  <a:lnTo>
                    <a:pt x="647" y="584"/>
                  </a:lnTo>
                  <a:lnTo>
                    <a:pt x="546" y="723"/>
                  </a:lnTo>
                  <a:lnTo>
                    <a:pt x="673" y="774"/>
                  </a:lnTo>
                  <a:lnTo>
                    <a:pt x="812" y="1066"/>
                  </a:lnTo>
                  <a:close/>
                </a:path>
              </a:pathLst>
            </a:custGeom>
            <a:ln w="3175">
              <a:solidFill>
                <a:srgbClr val="094B7B"/>
              </a:solidFill>
            </a:ln>
          </p:spPr>
          <p:txBody>
            <a:bodyPr wrap="square" lIns="0" tIns="0" rIns="0" bIns="0" rtlCol="0"/>
            <a:lstStyle/>
            <a:p>
              <a:endParaRPr/>
            </a:p>
          </p:txBody>
        </p:sp>
        <p:sp>
          <p:nvSpPr>
            <p:cNvPr id="7656" name="object 1084">
              <a:extLst>
                <a:ext uri="{FF2B5EF4-FFF2-40B4-BE49-F238E27FC236}">
                  <a16:creationId xmlns:a16="http://schemas.microsoft.com/office/drawing/2014/main" id="{F7F9A836-F111-49C9-836F-7C46CCA031CE}"/>
                </a:ext>
              </a:extLst>
            </p:cNvPr>
            <p:cNvSpPr/>
            <p:nvPr/>
          </p:nvSpPr>
          <p:spPr>
            <a:xfrm>
              <a:off x="4443862" y="8528821"/>
              <a:ext cx="1270" cy="1905"/>
            </a:xfrm>
            <a:custGeom>
              <a:avLst/>
              <a:gdLst/>
              <a:ahLst/>
              <a:cxnLst/>
              <a:rect l="l" t="t" r="r" b="b"/>
              <a:pathLst>
                <a:path w="1270" h="1904">
                  <a:moveTo>
                    <a:pt x="742" y="1092"/>
                  </a:moveTo>
                  <a:lnTo>
                    <a:pt x="406" y="1092"/>
                  </a:lnTo>
                  <a:lnTo>
                    <a:pt x="419" y="1231"/>
                  </a:lnTo>
                  <a:lnTo>
                    <a:pt x="711" y="1320"/>
                  </a:lnTo>
                  <a:lnTo>
                    <a:pt x="742" y="1092"/>
                  </a:lnTo>
                  <a:close/>
                </a:path>
                <a:path w="1270" h="1904">
                  <a:moveTo>
                    <a:pt x="533" y="380"/>
                  </a:moveTo>
                  <a:lnTo>
                    <a:pt x="368" y="457"/>
                  </a:lnTo>
                  <a:lnTo>
                    <a:pt x="203" y="482"/>
                  </a:lnTo>
                  <a:lnTo>
                    <a:pt x="0" y="685"/>
                  </a:lnTo>
                  <a:lnTo>
                    <a:pt x="152" y="749"/>
                  </a:lnTo>
                  <a:lnTo>
                    <a:pt x="177" y="1066"/>
                  </a:lnTo>
                  <a:lnTo>
                    <a:pt x="355" y="1104"/>
                  </a:lnTo>
                  <a:lnTo>
                    <a:pt x="742" y="1092"/>
                  </a:lnTo>
                  <a:lnTo>
                    <a:pt x="876" y="914"/>
                  </a:lnTo>
                  <a:lnTo>
                    <a:pt x="1045" y="914"/>
                  </a:lnTo>
                  <a:lnTo>
                    <a:pt x="1219" y="571"/>
                  </a:lnTo>
                  <a:lnTo>
                    <a:pt x="1097" y="406"/>
                  </a:lnTo>
                  <a:lnTo>
                    <a:pt x="609" y="406"/>
                  </a:lnTo>
                  <a:close/>
                </a:path>
                <a:path w="1270" h="1904">
                  <a:moveTo>
                    <a:pt x="101" y="1054"/>
                  </a:moveTo>
                  <a:close/>
                </a:path>
                <a:path w="1270" h="1904">
                  <a:moveTo>
                    <a:pt x="1045" y="914"/>
                  </a:moveTo>
                  <a:lnTo>
                    <a:pt x="876" y="914"/>
                  </a:lnTo>
                  <a:lnTo>
                    <a:pt x="1045" y="914"/>
                  </a:lnTo>
                  <a:close/>
                </a:path>
                <a:path w="1270" h="1904">
                  <a:moveTo>
                    <a:pt x="1134" y="800"/>
                  </a:moveTo>
                  <a:close/>
                </a:path>
                <a:path w="1270" h="1904">
                  <a:moveTo>
                    <a:pt x="457" y="63"/>
                  </a:moveTo>
                  <a:lnTo>
                    <a:pt x="584" y="253"/>
                  </a:lnTo>
                  <a:lnTo>
                    <a:pt x="609" y="406"/>
                  </a:lnTo>
                  <a:lnTo>
                    <a:pt x="1097" y="406"/>
                  </a:lnTo>
                  <a:lnTo>
                    <a:pt x="914" y="304"/>
                  </a:lnTo>
                  <a:lnTo>
                    <a:pt x="953" y="101"/>
                  </a:lnTo>
                  <a:lnTo>
                    <a:pt x="584" y="101"/>
                  </a:lnTo>
                  <a:close/>
                </a:path>
                <a:path w="1270" h="1904">
                  <a:moveTo>
                    <a:pt x="863" y="0"/>
                  </a:moveTo>
                  <a:lnTo>
                    <a:pt x="698" y="101"/>
                  </a:lnTo>
                  <a:lnTo>
                    <a:pt x="953" y="101"/>
                  </a:lnTo>
                  <a:close/>
                </a:path>
              </a:pathLst>
            </a:custGeom>
            <a:solidFill>
              <a:srgbClr val="11284A"/>
            </a:solidFill>
          </p:spPr>
          <p:txBody>
            <a:bodyPr wrap="square" lIns="0" tIns="0" rIns="0" bIns="0" rtlCol="0"/>
            <a:lstStyle/>
            <a:p>
              <a:endParaRPr/>
            </a:p>
          </p:txBody>
        </p:sp>
        <p:sp>
          <p:nvSpPr>
            <p:cNvPr id="7657" name="object 1085">
              <a:extLst>
                <a:ext uri="{FF2B5EF4-FFF2-40B4-BE49-F238E27FC236}">
                  <a16:creationId xmlns:a16="http://schemas.microsoft.com/office/drawing/2014/main" id="{8B422D40-00D6-4A44-9299-C70107F2EF01}"/>
                </a:ext>
              </a:extLst>
            </p:cNvPr>
            <p:cNvSpPr/>
            <p:nvPr/>
          </p:nvSpPr>
          <p:spPr>
            <a:xfrm>
              <a:off x="4443862" y="8528821"/>
              <a:ext cx="1270" cy="1905"/>
            </a:xfrm>
            <a:custGeom>
              <a:avLst/>
              <a:gdLst/>
              <a:ahLst/>
              <a:cxnLst/>
              <a:rect l="l" t="t" r="r" b="b"/>
              <a:pathLst>
                <a:path w="1270" h="1904">
                  <a:moveTo>
                    <a:pt x="406" y="1092"/>
                  </a:moveTo>
                  <a:lnTo>
                    <a:pt x="419" y="1231"/>
                  </a:lnTo>
                  <a:lnTo>
                    <a:pt x="596" y="1282"/>
                  </a:lnTo>
                  <a:lnTo>
                    <a:pt x="736" y="1384"/>
                  </a:lnTo>
                  <a:lnTo>
                    <a:pt x="761" y="1244"/>
                  </a:lnTo>
                  <a:lnTo>
                    <a:pt x="711" y="1041"/>
                  </a:lnTo>
                  <a:lnTo>
                    <a:pt x="876" y="914"/>
                  </a:lnTo>
                  <a:lnTo>
                    <a:pt x="1054" y="901"/>
                  </a:lnTo>
                  <a:lnTo>
                    <a:pt x="1193" y="673"/>
                  </a:lnTo>
                  <a:lnTo>
                    <a:pt x="1066" y="546"/>
                  </a:lnTo>
                  <a:lnTo>
                    <a:pt x="1079" y="342"/>
                  </a:lnTo>
                  <a:lnTo>
                    <a:pt x="939" y="304"/>
                  </a:lnTo>
                  <a:lnTo>
                    <a:pt x="952" y="126"/>
                  </a:lnTo>
                  <a:lnTo>
                    <a:pt x="800" y="88"/>
                  </a:lnTo>
                  <a:lnTo>
                    <a:pt x="584" y="101"/>
                  </a:lnTo>
                  <a:lnTo>
                    <a:pt x="368" y="152"/>
                  </a:lnTo>
                  <a:lnTo>
                    <a:pt x="584" y="253"/>
                  </a:lnTo>
                  <a:lnTo>
                    <a:pt x="609" y="406"/>
                  </a:lnTo>
                  <a:lnTo>
                    <a:pt x="469" y="406"/>
                  </a:lnTo>
                  <a:lnTo>
                    <a:pt x="203" y="482"/>
                  </a:lnTo>
                  <a:lnTo>
                    <a:pt x="0" y="685"/>
                  </a:lnTo>
                  <a:lnTo>
                    <a:pt x="152" y="749"/>
                  </a:lnTo>
                  <a:lnTo>
                    <a:pt x="215" y="914"/>
                  </a:lnTo>
                  <a:lnTo>
                    <a:pt x="177" y="1066"/>
                  </a:lnTo>
                  <a:lnTo>
                    <a:pt x="355" y="1104"/>
                  </a:lnTo>
                  <a:close/>
                </a:path>
              </a:pathLst>
            </a:custGeom>
            <a:ln w="3175">
              <a:solidFill>
                <a:srgbClr val="094B7B"/>
              </a:solidFill>
            </a:ln>
          </p:spPr>
          <p:txBody>
            <a:bodyPr wrap="square" lIns="0" tIns="0" rIns="0" bIns="0" rtlCol="0"/>
            <a:lstStyle/>
            <a:p>
              <a:endParaRPr/>
            </a:p>
          </p:txBody>
        </p:sp>
        <p:sp>
          <p:nvSpPr>
            <p:cNvPr id="7658" name="object 1086">
              <a:extLst>
                <a:ext uri="{FF2B5EF4-FFF2-40B4-BE49-F238E27FC236}">
                  <a16:creationId xmlns:a16="http://schemas.microsoft.com/office/drawing/2014/main" id="{57A8D8CA-AFCF-462D-A66A-08263EF30ED7}"/>
                </a:ext>
              </a:extLst>
            </p:cNvPr>
            <p:cNvSpPr/>
            <p:nvPr/>
          </p:nvSpPr>
          <p:spPr>
            <a:xfrm>
              <a:off x="4437410" y="8524970"/>
              <a:ext cx="1270" cy="1270"/>
            </a:xfrm>
            <a:custGeom>
              <a:avLst/>
              <a:gdLst/>
              <a:ahLst/>
              <a:cxnLst/>
              <a:rect l="l" t="t" r="r" b="b"/>
              <a:pathLst>
                <a:path w="1270" h="1270">
                  <a:moveTo>
                    <a:pt x="575" y="685"/>
                  </a:moveTo>
                  <a:lnTo>
                    <a:pt x="419" y="685"/>
                  </a:lnTo>
                  <a:lnTo>
                    <a:pt x="575" y="685"/>
                  </a:lnTo>
                  <a:close/>
                </a:path>
                <a:path w="1270" h="1270">
                  <a:moveTo>
                    <a:pt x="520" y="609"/>
                  </a:moveTo>
                  <a:lnTo>
                    <a:pt x="215" y="609"/>
                  </a:lnTo>
                  <a:lnTo>
                    <a:pt x="342" y="685"/>
                  </a:lnTo>
                  <a:lnTo>
                    <a:pt x="575" y="685"/>
                  </a:lnTo>
                  <a:close/>
                </a:path>
                <a:path w="1270" h="1270">
                  <a:moveTo>
                    <a:pt x="901" y="0"/>
                  </a:moveTo>
                  <a:lnTo>
                    <a:pt x="673" y="88"/>
                  </a:lnTo>
                  <a:lnTo>
                    <a:pt x="527" y="266"/>
                  </a:lnTo>
                  <a:lnTo>
                    <a:pt x="304" y="431"/>
                  </a:lnTo>
                  <a:lnTo>
                    <a:pt x="88" y="495"/>
                  </a:lnTo>
                  <a:lnTo>
                    <a:pt x="0" y="711"/>
                  </a:lnTo>
                  <a:lnTo>
                    <a:pt x="165" y="647"/>
                  </a:lnTo>
                  <a:lnTo>
                    <a:pt x="520" y="609"/>
                  </a:lnTo>
                  <a:lnTo>
                    <a:pt x="741" y="495"/>
                  </a:lnTo>
                  <a:lnTo>
                    <a:pt x="722" y="203"/>
                  </a:lnTo>
                  <a:lnTo>
                    <a:pt x="863" y="126"/>
                  </a:lnTo>
                  <a:lnTo>
                    <a:pt x="1087" y="126"/>
                  </a:lnTo>
                  <a:lnTo>
                    <a:pt x="901" y="0"/>
                  </a:lnTo>
                  <a:close/>
                </a:path>
                <a:path w="1270" h="1270">
                  <a:moveTo>
                    <a:pt x="741" y="495"/>
                  </a:moveTo>
                  <a:close/>
                </a:path>
                <a:path w="1270" h="1270">
                  <a:moveTo>
                    <a:pt x="1087" y="126"/>
                  </a:moveTo>
                  <a:lnTo>
                    <a:pt x="863" y="126"/>
                  </a:lnTo>
                  <a:lnTo>
                    <a:pt x="1016" y="279"/>
                  </a:lnTo>
                  <a:lnTo>
                    <a:pt x="1087" y="126"/>
                  </a:lnTo>
                  <a:close/>
                </a:path>
                <a:path w="1270" h="1270">
                  <a:moveTo>
                    <a:pt x="571" y="76"/>
                  </a:moveTo>
                  <a:close/>
                </a:path>
              </a:pathLst>
            </a:custGeom>
            <a:solidFill>
              <a:srgbClr val="11284A"/>
            </a:solidFill>
          </p:spPr>
          <p:txBody>
            <a:bodyPr wrap="square" lIns="0" tIns="0" rIns="0" bIns="0" rtlCol="0"/>
            <a:lstStyle/>
            <a:p>
              <a:endParaRPr/>
            </a:p>
          </p:txBody>
        </p:sp>
        <p:sp>
          <p:nvSpPr>
            <p:cNvPr id="7659" name="object 1087">
              <a:extLst>
                <a:ext uri="{FF2B5EF4-FFF2-40B4-BE49-F238E27FC236}">
                  <a16:creationId xmlns:a16="http://schemas.microsoft.com/office/drawing/2014/main" id="{224A7BB0-544B-4D9E-ADB2-915D3E191763}"/>
                </a:ext>
              </a:extLst>
            </p:cNvPr>
            <p:cNvSpPr/>
            <p:nvPr/>
          </p:nvSpPr>
          <p:spPr>
            <a:xfrm>
              <a:off x="4437410" y="8524970"/>
              <a:ext cx="1270" cy="1270"/>
            </a:xfrm>
            <a:custGeom>
              <a:avLst/>
              <a:gdLst/>
              <a:ahLst/>
              <a:cxnLst/>
              <a:rect l="l" t="t" r="r" b="b"/>
              <a:pathLst>
                <a:path w="1270" h="1270">
                  <a:moveTo>
                    <a:pt x="25" y="596"/>
                  </a:moveTo>
                  <a:lnTo>
                    <a:pt x="165" y="647"/>
                  </a:lnTo>
                  <a:lnTo>
                    <a:pt x="317" y="736"/>
                  </a:lnTo>
                  <a:lnTo>
                    <a:pt x="469" y="736"/>
                  </a:lnTo>
                  <a:lnTo>
                    <a:pt x="571" y="546"/>
                  </a:lnTo>
                  <a:lnTo>
                    <a:pt x="698" y="507"/>
                  </a:lnTo>
                  <a:lnTo>
                    <a:pt x="698" y="355"/>
                  </a:lnTo>
                  <a:lnTo>
                    <a:pt x="698" y="215"/>
                  </a:lnTo>
                  <a:lnTo>
                    <a:pt x="863" y="126"/>
                  </a:lnTo>
                  <a:lnTo>
                    <a:pt x="1016" y="279"/>
                  </a:lnTo>
                  <a:lnTo>
                    <a:pt x="1155" y="203"/>
                  </a:lnTo>
                  <a:lnTo>
                    <a:pt x="1003" y="63"/>
                  </a:lnTo>
                  <a:lnTo>
                    <a:pt x="787" y="76"/>
                  </a:lnTo>
                  <a:lnTo>
                    <a:pt x="571" y="76"/>
                  </a:lnTo>
                  <a:lnTo>
                    <a:pt x="495" y="253"/>
                  </a:lnTo>
                  <a:lnTo>
                    <a:pt x="622" y="304"/>
                  </a:lnTo>
                  <a:lnTo>
                    <a:pt x="419" y="380"/>
                  </a:lnTo>
                  <a:lnTo>
                    <a:pt x="177" y="431"/>
                  </a:lnTo>
                  <a:lnTo>
                    <a:pt x="25" y="596"/>
                  </a:lnTo>
                  <a:close/>
                </a:path>
              </a:pathLst>
            </a:custGeom>
            <a:ln w="3175">
              <a:solidFill>
                <a:srgbClr val="094B7B"/>
              </a:solidFill>
            </a:ln>
          </p:spPr>
          <p:txBody>
            <a:bodyPr wrap="square" lIns="0" tIns="0" rIns="0" bIns="0" rtlCol="0"/>
            <a:lstStyle/>
            <a:p>
              <a:endParaRPr/>
            </a:p>
          </p:txBody>
        </p:sp>
        <p:sp>
          <p:nvSpPr>
            <p:cNvPr id="7660" name="object 1088">
              <a:extLst>
                <a:ext uri="{FF2B5EF4-FFF2-40B4-BE49-F238E27FC236}">
                  <a16:creationId xmlns:a16="http://schemas.microsoft.com/office/drawing/2014/main" id="{2F089555-A0D0-4DE6-A526-0CA2BA0DB5AD}"/>
                </a:ext>
              </a:extLst>
            </p:cNvPr>
            <p:cNvSpPr/>
            <p:nvPr/>
          </p:nvSpPr>
          <p:spPr>
            <a:xfrm>
              <a:off x="4441599" y="8534439"/>
              <a:ext cx="1270" cy="1270"/>
            </a:xfrm>
            <a:custGeom>
              <a:avLst/>
              <a:gdLst/>
              <a:ahLst/>
              <a:cxnLst/>
              <a:rect l="l" t="t" r="r" b="b"/>
              <a:pathLst>
                <a:path w="1270" h="1270">
                  <a:moveTo>
                    <a:pt x="883" y="393"/>
                  </a:moveTo>
                  <a:lnTo>
                    <a:pt x="622" y="393"/>
                  </a:lnTo>
                  <a:lnTo>
                    <a:pt x="596" y="723"/>
                  </a:lnTo>
                  <a:lnTo>
                    <a:pt x="883" y="393"/>
                  </a:lnTo>
                  <a:close/>
                </a:path>
                <a:path w="1270" h="1270">
                  <a:moveTo>
                    <a:pt x="393" y="0"/>
                  </a:moveTo>
                  <a:lnTo>
                    <a:pt x="215" y="50"/>
                  </a:lnTo>
                  <a:lnTo>
                    <a:pt x="76" y="139"/>
                  </a:lnTo>
                  <a:lnTo>
                    <a:pt x="0" y="622"/>
                  </a:lnTo>
                  <a:lnTo>
                    <a:pt x="118" y="393"/>
                  </a:lnTo>
                  <a:lnTo>
                    <a:pt x="330" y="266"/>
                  </a:lnTo>
                  <a:lnTo>
                    <a:pt x="955" y="266"/>
                  </a:lnTo>
                  <a:lnTo>
                    <a:pt x="1158" y="241"/>
                  </a:lnTo>
                  <a:lnTo>
                    <a:pt x="997" y="126"/>
                  </a:lnTo>
                  <a:lnTo>
                    <a:pt x="520" y="126"/>
                  </a:lnTo>
                  <a:lnTo>
                    <a:pt x="393" y="0"/>
                  </a:lnTo>
                  <a:close/>
                </a:path>
                <a:path w="1270" h="1270">
                  <a:moveTo>
                    <a:pt x="525" y="430"/>
                  </a:moveTo>
                  <a:close/>
                </a:path>
                <a:path w="1270" h="1270">
                  <a:moveTo>
                    <a:pt x="955" y="266"/>
                  </a:moveTo>
                  <a:lnTo>
                    <a:pt x="330" y="266"/>
                  </a:lnTo>
                  <a:lnTo>
                    <a:pt x="525" y="430"/>
                  </a:lnTo>
                  <a:lnTo>
                    <a:pt x="883" y="393"/>
                  </a:lnTo>
                  <a:close/>
                </a:path>
                <a:path w="1270" h="1270">
                  <a:moveTo>
                    <a:pt x="1158" y="241"/>
                  </a:moveTo>
                  <a:lnTo>
                    <a:pt x="965" y="241"/>
                  </a:lnTo>
                  <a:lnTo>
                    <a:pt x="1164" y="283"/>
                  </a:lnTo>
                  <a:close/>
                </a:path>
                <a:path w="1270" h="1270">
                  <a:moveTo>
                    <a:pt x="673" y="12"/>
                  </a:moveTo>
                  <a:lnTo>
                    <a:pt x="520" y="126"/>
                  </a:lnTo>
                  <a:lnTo>
                    <a:pt x="997" y="126"/>
                  </a:lnTo>
                  <a:lnTo>
                    <a:pt x="673" y="12"/>
                  </a:lnTo>
                  <a:close/>
                </a:path>
              </a:pathLst>
            </a:custGeom>
            <a:solidFill>
              <a:srgbClr val="11284A"/>
            </a:solidFill>
          </p:spPr>
          <p:txBody>
            <a:bodyPr wrap="square" lIns="0" tIns="0" rIns="0" bIns="0" rtlCol="0"/>
            <a:lstStyle/>
            <a:p>
              <a:endParaRPr/>
            </a:p>
          </p:txBody>
        </p:sp>
        <p:sp>
          <p:nvSpPr>
            <p:cNvPr id="7661" name="object 1089">
              <a:extLst>
                <a:ext uri="{FF2B5EF4-FFF2-40B4-BE49-F238E27FC236}">
                  <a16:creationId xmlns:a16="http://schemas.microsoft.com/office/drawing/2014/main" id="{2B8A5641-58CE-4EE3-A5CD-6345CE7DB132}"/>
                </a:ext>
              </a:extLst>
            </p:cNvPr>
            <p:cNvSpPr/>
            <p:nvPr/>
          </p:nvSpPr>
          <p:spPr>
            <a:xfrm>
              <a:off x="4441599" y="8534439"/>
              <a:ext cx="1270" cy="1270"/>
            </a:xfrm>
            <a:custGeom>
              <a:avLst/>
              <a:gdLst/>
              <a:ahLst/>
              <a:cxnLst/>
              <a:rect l="l" t="t" r="r" b="b"/>
              <a:pathLst>
                <a:path w="1270" h="1270">
                  <a:moveTo>
                    <a:pt x="673" y="12"/>
                  </a:moveTo>
                  <a:lnTo>
                    <a:pt x="1168" y="317"/>
                  </a:lnTo>
                  <a:lnTo>
                    <a:pt x="1041" y="266"/>
                  </a:lnTo>
                  <a:lnTo>
                    <a:pt x="596" y="723"/>
                  </a:lnTo>
                  <a:lnTo>
                    <a:pt x="622" y="393"/>
                  </a:lnTo>
                  <a:lnTo>
                    <a:pt x="469" y="419"/>
                  </a:lnTo>
                  <a:lnTo>
                    <a:pt x="330" y="266"/>
                  </a:lnTo>
                  <a:lnTo>
                    <a:pt x="152" y="292"/>
                  </a:lnTo>
                  <a:lnTo>
                    <a:pt x="76" y="520"/>
                  </a:lnTo>
                  <a:lnTo>
                    <a:pt x="50" y="292"/>
                  </a:lnTo>
                  <a:lnTo>
                    <a:pt x="76" y="139"/>
                  </a:lnTo>
                  <a:lnTo>
                    <a:pt x="215" y="50"/>
                  </a:lnTo>
                  <a:lnTo>
                    <a:pt x="393" y="0"/>
                  </a:lnTo>
                  <a:lnTo>
                    <a:pt x="520" y="126"/>
                  </a:lnTo>
                  <a:lnTo>
                    <a:pt x="673" y="12"/>
                  </a:lnTo>
                  <a:close/>
                </a:path>
              </a:pathLst>
            </a:custGeom>
            <a:ln w="3175">
              <a:solidFill>
                <a:srgbClr val="094B7B"/>
              </a:solidFill>
            </a:ln>
          </p:spPr>
          <p:txBody>
            <a:bodyPr wrap="square" lIns="0" tIns="0" rIns="0" bIns="0" rtlCol="0"/>
            <a:lstStyle/>
            <a:p>
              <a:endParaRPr/>
            </a:p>
          </p:txBody>
        </p:sp>
        <p:sp>
          <p:nvSpPr>
            <p:cNvPr id="7662" name="object 1090">
              <a:extLst>
                <a:ext uri="{FF2B5EF4-FFF2-40B4-BE49-F238E27FC236}">
                  <a16:creationId xmlns:a16="http://schemas.microsoft.com/office/drawing/2014/main" id="{947544A2-7C7A-4A3C-A503-7CD8FF205A09}"/>
                </a:ext>
              </a:extLst>
            </p:cNvPr>
            <p:cNvSpPr/>
            <p:nvPr/>
          </p:nvSpPr>
          <p:spPr>
            <a:xfrm>
              <a:off x="4443119" y="8525668"/>
              <a:ext cx="1270" cy="1270"/>
            </a:xfrm>
            <a:custGeom>
              <a:avLst/>
              <a:gdLst/>
              <a:ahLst/>
              <a:cxnLst/>
              <a:rect l="l" t="t" r="r" b="b"/>
              <a:pathLst>
                <a:path w="1270" h="1270">
                  <a:moveTo>
                    <a:pt x="1081" y="761"/>
                  </a:moveTo>
                  <a:lnTo>
                    <a:pt x="908" y="761"/>
                  </a:lnTo>
                  <a:lnTo>
                    <a:pt x="1022" y="990"/>
                  </a:lnTo>
                  <a:lnTo>
                    <a:pt x="1081" y="761"/>
                  </a:lnTo>
                  <a:close/>
                </a:path>
                <a:path w="1270" h="1270">
                  <a:moveTo>
                    <a:pt x="853" y="546"/>
                  </a:moveTo>
                  <a:lnTo>
                    <a:pt x="666" y="546"/>
                  </a:lnTo>
                  <a:lnTo>
                    <a:pt x="730" y="723"/>
                  </a:lnTo>
                  <a:lnTo>
                    <a:pt x="869" y="736"/>
                  </a:lnTo>
                  <a:lnTo>
                    <a:pt x="853" y="546"/>
                  </a:lnTo>
                  <a:close/>
                </a:path>
                <a:path w="1270" h="1270">
                  <a:moveTo>
                    <a:pt x="1060" y="749"/>
                  </a:moveTo>
                  <a:close/>
                </a:path>
                <a:path w="1270" h="1270">
                  <a:moveTo>
                    <a:pt x="577" y="0"/>
                  </a:moveTo>
                  <a:lnTo>
                    <a:pt x="387" y="12"/>
                  </a:lnTo>
                  <a:lnTo>
                    <a:pt x="260" y="88"/>
                  </a:lnTo>
                  <a:lnTo>
                    <a:pt x="107" y="126"/>
                  </a:lnTo>
                  <a:lnTo>
                    <a:pt x="501" y="330"/>
                  </a:lnTo>
                  <a:lnTo>
                    <a:pt x="501" y="749"/>
                  </a:lnTo>
                  <a:lnTo>
                    <a:pt x="666" y="546"/>
                  </a:lnTo>
                  <a:lnTo>
                    <a:pt x="853" y="546"/>
                  </a:lnTo>
                  <a:lnTo>
                    <a:pt x="984" y="266"/>
                  </a:lnTo>
                  <a:lnTo>
                    <a:pt x="476" y="266"/>
                  </a:lnTo>
                  <a:lnTo>
                    <a:pt x="577" y="0"/>
                  </a:lnTo>
                  <a:close/>
                </a:path>
                <a:path w="1270" h="1270">
                  <a:moveTo>
                    <a:pt x="844" y="152"/>
                  </a:moveTo>
                  <a:lnTo>
                    <a:pt x="476" y="266"/>
                  </a:lnTo>
                  <a:lnTo>
                    <a:pt x="984" y="266"/>
                  </a:lnTo>
                  <a:lnTo>
                    <a:pt x="844" y="152"/>
                  </a:lnTo>
                  <a:close/>
                </a:path>
                <a:path w="1270" h="1270">
                  <a:moveTo>
                    <a:pt x="6" y="63"/>
                  </a:moveTo>
                  <a:close/>
                </a:path>
              </a:pathLst>
            </a:custGeom>
            <a:solidFill>
              <a:srgbClr val="11284A"/>
            </a:solidFill>
          </p:spPr>
          <p:txBody>
            <a:bodyPr wrap="square" lIns="0" tIns="0" rIns="0" bIns="0" rtlCol="0"/>
            <a:lstStyle/>
            <a:p>
              <a:endParaRPr/>
            </a:p>
          </p:txBody>
        </p:sp>
        <p:sp>
          <p:nvSpPr>
            <p:cNvPr id="7663" name="object 1091">
              <a:extLst>
                <a:ext uri="{FF2B5EF4-FFF2-40B4-BE49-F238E27FC236}">
                  <a16:creationId xmlns:a16="http://schemas.microsoft.com/office/drawing/2014/main" id="{B0E12866-A271-4483-8E57-5A2C75AC5875}"/>
                </a:ext>
              </a:extLst>
            </p:cNvPr>
            <p:cNvSpPr/>
            <p:nvPr/>
          </p:nvSpPr>
          <p:spPr>
            <a:xfrm>
              <a:off x="4443112" y="8525668"/>
              <a:ext cx="1270" cy="1270"/>
            </a:xfrm>
            <a:custGeom>
              <a:avLst/>
              <a:gdLst/>
              <a:ahLst/>
              <a:cxnLst/>
              <a:rect l="l" t="t" r="r" b="b"/>
              <a:pathLst>
                <a:path w="1270" h="1270">
                  <a:moveTo>
                    <a:pt x="990" y="812"/>
                  </a:moveTo>
                  <a:lnTo>
                    <a:pt x="1028" y="990"/>
                  </a:lnTo>
                  <a:lnTo>
                    <a:pt x="1130" y="787"/>
                  </a:lnTo>
                  <a:lnTo>
                    <a:pt x="965" y="761"/>
                  </a:lnTo>
                  <a:lnTo>
                    <a:pt x="825" y="660"/>
                  </a:lnTo>
                  <a:lnTo>
                    <a:pt x="888" y="482"/>
                  </a:lnTo>
                  <a:lnTo>
                    <a:pt x="990" y="266"/>
                  </a:lnTo>
                  <a:lnTo>
                    <a:pt x="850" y="152"/>
                  </a:lnTo>
                  <a:lnTo>
                    <a:pt x="723" y="228"/>
                  </a:lnTo>
                  <a:lnTo>
                    <a:pt x="482" y="266"/>
                  </a:lnTo>
                  <a:lnTo>
                    <a:pt x="584" y="0"/>
                  </a:lnTo>
                  <a:lnTo>
                    <a:pt x="393" y="12"/>
                  </a:lnTo>
                  <a:lnTo>
                    <a:pt x="266" y="88"/>
                  </a:lnTo>
                  <a:lnTo>
                    <a:pt x="114" y="126"/>
                  </a:lnTo>
                  <a:lnTo>
                    <a:pt x="165" y="253"/>
                  </a:lnTo>
                  <a:lnTo>
                    <a:pt x="342" y="279"/>
                  </a:lnTo>
                  <a:lnTo>
                    <a:pt x="507" y="330"/>
                  </a:lnTo>
                  <a:lnTo>
                    <a:pt x="469" y="469"/>
                  </a:lnTo>
                  <a:lnTo>
                    <a:pt x="469" y="609"/>
                  </a:lnTo>
                  <a:lnTo>
                    <a:pt x="507" y="749"/>
                  </a:lnTo>
                  <a:lnTo>
                    <a:pt x="673" y="546"/>
                  </a:lnTo>
                  <a:lnTo>
                    <a:pt x="812" y="622"/>
                  </a:lnTo>
                  <a:lnTo>
                    <a:pt x="990" y="812"/>
                  </a:lnTo>
                  <a:close/>
                </a:path>
              </a:pathLst>
            </a:custGeom>
            <a:ln w="3175">
              <a:solidFill>
                <a:srgbClr val="094B7B"/>
              </a:solidFill>
            </a:ln>
          </p:spPr>
          <p:txBody>
            <a:bodyPr wrap="square" lIns="0" tIns="0" rIns="0" bIns="0" rtlCol="0"/>
            <a:lstStyle/>
            <a:p>
              <a:endParaRPr/>
            </a:p>
          </p:txBody>
        </p:sp>
        <p:sp>
          <p:nvSpPr>
            <p:cNvPr id="7664" name="object 1092">
              <a:extLst>
                <a:ext uri="{FF2B5EF4-FFF2-40B4-BE49-F238E27FC236}">
                  <a16:creationId xmlns:a16="http://schemas.microsoft.com/office/drawing/2014/main" id="{80A7DC6C-E0E4-437E-BA19-928DE73EB361}"/>
                </a:ext>
              </a:extLst>
            </p:cNvPr>
            <p:cNvSpPr/>
            <p:nvPr/>
          </p:nvSpPr>
          <p:spPr>
            <a:xfrm>
              <a:off x="4440237" y="8535861"/>
              <a:ext cx="4927" cy="5155"/>
            </a:xfrm>
            <a:prstGeom prst="rect">
              <a:avLst/>
            </a:prstGeom>
            <a:blipFill>
              <a:blip r:embed="rId290" cstate="print"/>
              <a:stretch>
                <a:fillRect/>
              </a:stretch>
            </a:blipFill>
          </p:spPr>
          <p:txBody>
            <a:bodyPr wrap="square" lIns="0" tIns="0" rIns="0" bIns="0" rtlCol="0"/>
            <a:lstStyle/>
            <a:p>
              <a:endParaRPr/>
            </a:p>
          </p:txBody>
        </p:sp>
        <p:sp>
          <p:nvSpPr>
            <p:cNvPr id="7665" name="object 1093">
              <a:extLst>
                <a:ext uri="{FF2B5EF4-FFF2-40B4-BE49-F238E27FC236}">
                  <a16:creationId xmlns:a16="http://schemas.microsoft.com/office/drawing/2014/main" id="{33110E8F-5B4C-4815-BA6C-8DB3EA8A718E}"/>
                </a:ext>
              </a:extLst>
            </p:cNvPr>
            <p:cNvSpPr/>
            <p:nvPr/>
          </p:nvSpPr>
          <p:spPr>
            <a:xfrm>
              <a:off x="4441234" y="8537144"/>
              <a:ext cx="1905" cy="1905"/>
            </a:xfrm>
            <a:custGeom>
              <a:avLst/>
              <a:gdLst/>
              <a:ahLst/>
              <a:cxnLst/>
              <a:rect l="l" t="t" r="r" b="b"/>
              <a:pathLst>
                <a:path w="1904" h="1904">
                  <a:moveTo>
                    <a:pt x="1121" y="1016"/>
                  </a:moveTo>
                  <a:lnTo>
                    <a:pt x="774" y="1016"/>
                  </a:lnTo>
                  <a:lnTo>
                    <a:pt x="863" y="1168"/>
                  </a:lnTo>
                  <a:lnTo>
                    <a:pt x="1181" y="1485"/>
                  </a:lnTo>
                  <a:lnTo>
                    <a:pt x="1121" y="1016"/>
                  </a:lnTo>
                  <a:close/>
                </a:path>
                <a:path w="1904" h="1904">
                  <a:moveTo>
                    <a:pt x="177" y="825"/>
                  </a:moveTo>
                  <a:lnTo>
                    <a:pt x="114" y="1168"/>
                  </a:lnTo>
                  <a:lnTo>
                    <a:pt x="406" y="939"/>
                  </a:lnTo>
                  <a:lnTo>
                    <a:pt x="1047" y="939"/>
                  </a:lnTo>
                  <a:lnTo>
                    <a:pt x="304" y="889"/>
                  </a:lnTo>
                  <a:close/>
                </a:path>
                <a:path w="1904" h="1904">
                  <a:moveTo>
                    <a:pt x="1047" y="939"/>
                  </a:moveTo>
                  <a:lnTo>
                    <a:pt x="406" y="939"/>
                  </a:lnTo>
                  <a:lnTo>
                    <a:pt x="368" y="1130"/>
                  </a:lnTo>
                  <a:lnTo>
                    <a:pt x="609" y="1155"/>
                  </a:lnTo>
                  <a:lnTo>
                    <a:pt x="774" y="1016"/>
                  </a:lnTo>
                  <a:lnTo>
                    <a:pt x="1121" y="1016"/>
                  </a:lnTo>
                  <a:close/>
                </a:path>
                <a:path w="1904" h="1904">
                  <a:moveTo>
                    <a:pt x="152" y="215"/>
                  </a:moveTo>
                  <a:lnTo>
                    <a:pt x="0" y="546"/>
                  </a:lnTo>
                  <a:lnTo>
                    <a:pt x="266" y="622"/>
                  </a:lnTo>
                  <a:lnTo>
                    <a:pt x="304" y="889"/>
                  </a:lnTo>
                  <a:lnTo>
                    <a:pt x="1066" y="889"/>
                  </a:lnTo>
                  <a:lnTo>
                    <a:pt x="1117" y="749"/>
                  </a:lnTo>
                  <a:lnTo>
                    <a:pt x="1257" y="685"/>
                  </a:lnTo>
                  <a:lnTo>
                    <a:pt x="1422" y="431"/>
                  </a:lnTo>
                  <a:lnTo>
                    <a:pt x="1193" y="368"/>
                  </a:lnTo>
                  <a:lnTo>
                    <a:pt x="342" y="279"/>
                  </a:lnTo>
                  <a:lnTo>
                    <a:pt x="152" y="215"/>
                  </a:lnTo>
                  <a:close/>
                </a:path>
                <a:path w="1904" h="1904">
                  <a:moveTo>
                    <a:pt x="647" y="0"/>
                  </a:moveTo>
                  <a:lnTo>
                    <a:pt x="457" y="50"/>
                  </a:lnTo>
                  <a:lnTo>
                    <a:pt x="342" y="279"/>
                  </a:lnTo>
                  <a:lnTo>
                    <a:pt x="1193" y="279"/>
                  </a:lnTo>
                  <a:lnTo>
                    <a:pt x="901" y="254"/>
                  </a:lnTo>
                  <a:lnTo>
                    <a:pt x="622" y="127"/>
                  </a:lnTo>
                  <a:lnTo>
                    <a:pt x="647" y="0"/>
                  </a:lnTo>
                  <a:close/>
                </a:path>
                <a:path w="1904" h="1904">
                  <a:moveTo>
                    <a:pt x="977" y="38"/>
                  </a:moveTo>
                  <a:lnTo>
                    <a:pt x="901" y="254"/>
                  </a:lnTo>
                  <a:lnTo>
                    <a:pt x="1193" y="254"/>
                  </a:lnTo>
                  <a:lnTo>
                    <a:pt x="1168" y="101"/>
                  </a:lnTo>
                  <a:lnTo>
                    <a:pt x="977" y="38"/>
                  </a:lnTo>
                  <a:close/>
                </a:path>
              </a:pathLst>
            </a:custGeom>
            <a:solidFill>
              <a:srgbClr val="0F2748"/>
            </a:solidFill>
          </p:spPr>
          <p:txBody>
            <a:bodyPr wrap="square" lIns="0" tIns="0" rIns="0" bIns="0" rtlCol="0"/>
            <a:lstStyle/>
            <a:p>
              <a:endParaRPr/>
            </a:p>
          </p:txBody>
        </p:sp>
        <p:sp>
          <p:nvSpPr>
            <p:cNvPr id="7666" name="object 1094">
              <a:extLst>
                <a:ext uri="{FF2B5EF4-FFF2-40B4-BE49-F238E27FC236}">
                  <a16:creationId xmlns:a16="http://schemas.microsoft.com/office/drawing/2014/main" id="{3DF6FEE5-A028-4206-A79D-017BC6DB7679}"/>
                </a:ext>
              </a:extLst>
            </p:cNvPr>
            <p:cNvSpPr/>
            <p:nvPr/>
          </p:nvSpPr>
          <p:spPr>
            <a:xfrm>
              <a:off x="4441234" y="8537144"/>
              <a:ext cx="1905" cy="1905"/>
            </a:xfrm>
            <a:custGeom>
              <a:avLst/>
              <a:gdLst/>
              <a:ahLst/>
              <a:cxnLst/>
              <a:rect l="l" t="t" r="r" b="b"/>
              <a:pathLst>
                <a:path w="1904" h="1904">
                  <a:moveTo>
                    <a:pt x="825" y="1028"/>
                  </a:moveTo>
                  <a:lnTo>
                    <a:pt x="863" y="1168"/>
                  </a:lnTo>
                  <a:lnTo>
                    <a:pt x="1181" y="1485"/>
                  </a:lnTo>
                  <a:lnTo>
                    <a:pt x="1168" y="1130"/>
                  </a:lnTo>
                  <a:lnTo>
                    <a:pt x="1028" y="990"/>
                  </a:lnTo>
                  <a:lnTo>
                    <a:pt x="1079" y="850"/>
                  </a:lnTo>
                  <a:lnTo>
                    <a:pt x="1257" y="685"/>
                  </a:lnTo>
                  <a:lnTo>
                    <a:pt x="1422" y="457"/>
                  </a:lnTo>
                  <a:lnTo>
                    <a:pt x="1193" y="368"/>
                  </a:lnTo>
                  <a:lnTo>
                    <a:pt x="1193" y="190"/>
                  </a:lnTo>
                  <a:lnTo>
                    <a:pt x="977" y="38"/>
                  </a:lnTo>
                  <a:lnTo>
                    <a:pt x="901" y="254"/>
                  </a:lnTo>
                  <a:lnTo>
                    <a:pt x="673" y="152"/>
                  </a:lnTo>
                  <a:lnTo>
                    <a:pt x="647" y="0"/>
                  </a:lnTo>
                  <a:lnTo>
                    <a:pt x="457" y="50"/>
                  </a:lnTo>
                  <a:lnTo>
                    <a:pt x="457" y="228"/>
                  </a:lnTo>
                  <a:lnTo>
                    <a:pt x="152" y="215"/>
                  </a:lnTo>
                  <a:lnTo>
                    <a:pt x="88" y="355"/>
                  </a:lnTo>
                  <a:lnTo>
                    <a:pt x="0" y="546"/>
                  </a:lnTo>
                  <a:lnTo>
                    <a:pt x="266" y="622"/>
                  </a:lnTo>
                  <a:lnTo>
                    <a:pt x="304" y="889"/>
                  </a:lnTo>
                  <a:lnTo>
                    <a:pt x="152" y="965"/>
                  </a:lnTo>
                  <a:lnTo>
                    <a:pt x="114" y="1168"/>
                  </a:lnTo>
                  <a:lnTo>
                    <a:pt x="342" y="1003"/>
                  </a:lnTo>
                  <a:lnTo>
                    <a:pt x="469" y="1041"/>
                  </a:lnTo>
                  <a:lnTo>
                    <a:pt x="609" y="1155"/>
                  </a:lnTo>
                  <a:lnTo>
                    <a:pt x="774" y="1016"/>
                  </a:lnTo>
                  <a:close/>
                </a:path>
              </a:pathLst>
            </a:custGeom>
            <a:ln w="3175">
              <a:solidFill>
                <a:srgbClr val="094B7B"/>
              </a:solidFill>
            </a:ln>
          </p:spPr>
          <p:txBody>
            <a:bodyPr wrap="square" lIns="0" tIns="0" rIns="0" bIns="0" rtlCol="0"/>
            <a:lstStyle/>
            <a:p>
              <a:endParaRPr/>
            </a:p>
          </p:txBody>
        </p:sp>
        <p:sp>
          <p:nvSpPr>
            <p:cNvPr id="7667" name="object 1095">
              <a:extLst>
                <a:ext uri="{FF2B5EF4-FFF2-40B4-BE49-F238E27FC236}">
                  <a16:creationId xmlns:a16="http://schemas.microsoft.com/office/drawing/2014/main" id="{1D5BF61E-95C9-4229-B160-8B712DC07EEC}"/>
                </a:ext>
              </a:extLst>
            </p:cNvPr>
            <p:cNvSpPr/>
            <p:nvPr/>
          </p:nvSpPr>
          <p:spPr>
            <a:xfrm>
              <a:off x="4443867" y="8539069"/>
              <a:ext cx="1270" cy="1905"/>
            </a:xfrm>
            <a:custGeom>
              <a:avLst/>
              <a:gdLst/>
              <a:ahLst/>
              <a:cxnLst/>
              <a:rect l="l" t="t" r="r" b="b"/>
              <a:pathLst>
                <a:path w="1270" h="1904">
                  <a:moveTo>
                    <a:pt x="739" y="1079"/>
                  </a:moveTo>
                  <a:lnTo>
                    <a:pt x="406" y="1079"/>
                  </a:lnTo>
                  <a:lnTo>
                    <a:pt x="419" y="1219"/>
                  </a:lnTo>
                  <a:lnTo>
                    <a:pt x="723" y="1320"/>
                  </a:lnTo>
                  <a:lnTo>
                    <a:pt x="739" y="1079"/>
                  </a:lnTo>
                  <a:close/>
                </a:path>
                <a:path w="1270" h="1904">
                  <a:moveTo>
                    <a:pt x="533" y="368"/>
                  </a:moveTo>
                  <a:lnTo>
                    <a:pt x="368" y="444"/>
                  </a:lnTo>
                  <a:lnTo>
                    <a:pt x="203" y="469"/>
                  </a:lnTo>
                  <a:lnTo>
                    <a:pt x="0" y="673"/>
                  </a:lnTo>
                  <a:lnTo>
                    <a:pt x="152" y="736"/>
                  </a:lnTo>
                  <a:lnTo>
                    <a:pt x="177" y="1054"/>
                  </a:lnTo>
                  <a:lnTo>
                    <a:pt x="355" y="1092"/>
                  </a:lnTo>
                  <a:lnTo>
                    <a:pt x="739" y="1079"/>
                  </a:lnTo>
                  <a:lnTo>
                    <a:pt x="876" y="901"/>
                  </a:lnTo>
                  <a:lnTo>
                    <a:pt x="1046" y="901"/>
                  </a:lnTo>
                  <a:lnTo>
                    <a:pt x="1219" y="558"/>
                  </a:lnTo>
                  <a:lnTo>
                    <a:pt x="1096" y="393"/>
                  </a:lnTo>
                  <a:lnTo>
                    <a:pt x="609" y="393"/>
                  </a:lnTo>
                  <a:close/>
                </a:path>
                <a:path w="1270" h="1904">
                  <a:moveTo>
                    <a:pt x="114" y="1041"/>
                  </a:moveTo>
                  <a:close/>
                </a:path>
                <a:path w="1270" h="1904">
                  <a:moveTo>
                    <a:pt x="1046" y="901"/>
                  </a:moveTo>
                  <a:lnTo>
                    <a:pt x="876" y="901"/>
                  </a:lnTo>
                  <a:lnTo>
                    <a:pt x="1046" y="901"/>
                  </a:lnTo>
                  <a:close/>
                </a:path>
                <a:path w="1270" h="1904">
                  <a:moveTo>
                    <a:pt x="1134" y="787"/>
                  </a:moveTo>
                  <a:close/>
                </a:path>
                <a:path w="1270" h="1904">
                  <a:moveTo>
                    <a:pt x="457" y="50"/>
                  </a:moveTo>
                  <a:lnTo>
                    <a:pt x="584" y="241"/>
                  </a:lnTo>
                  <a:lnTo>
                    <a:pt x="609" y="393"/>
                  </a:lnTo>
                  <a:lnTo>
                    <a:pt x="1096" y="393"/>
                  </a:lnTo>
                  <a:lnTo>
                    <a:pt x="952" y="101"/>
                  </a:lnTo>
                  <a:lnTo>
                    <a:pt x="584" y="101"/>
                  </a:lnTo>
                  <a:close/>
                </a:path>
                <a:path w="1270" h="1904">
                  <a:moveTo>
                    <a:pt x="863" y="0"/>
                  </a:moveTo>
                  <a:lnTo>
                    <a:pt x="584" y="101"/>
                  </a:lnTo>
                  <a:lnTo>
                    <a:pt x="952" y="101"/>
                  </a:lnTo>
                  <a:close/>
                </a:path>
              </a:pathLst>
            </a:custGeom>
            <a:solidFill>
              <a:srgbClr val="11284A"/>
            </a:solidFill>
          </p:spPr>
          <p:txBody>
            <a:bodyPr wrap="square" lIns="0" tIns="0" rIns="0" bIns="0" rtlCol="0"/>
            <a:lstStyle/>
            <a:p>
              <a:endParaRPr/>
            </a:p>
          </p:txBody>
        </p:sp>
        <p:sp>
          <p:nvSpPr>
            <p:cNvPr id="7668" name="object 1096">
              <a:extLst>
                <a:ext uri="{FF2B5EF4-FFF2-40B4-BE49-F238E27FC236}">
                  <a16:creationId xmlns:a16="http://schemas.microsoft.com/office/drawing/2014/main" id="{FD09079B-F78C-4C32-86BA-107CAB4660E4}"/>
                </a:ext>
              </a:extLst>
            </p:cNvPr>
            <p:cNvSpPr/>
            <p:nvPr/>
          </p:nvSpPr>
          <p:spPr>
            <a:xfrm>
              <a:off x="4443867" y="8539069"/>
              <a:ext cx="1270" cy="1905"/>
            </a:xfrm>
            <a:custGeom>
              <a:avLst/>
              <a:gdLst/>
              <a:ahLst/>
              <a:cxnLst/>
              <a:rect l="l" t="t" r="r" b="b"/>
              <a:pathLst>
                <a:path w="1270" h="1904">
                  <a:moveTo>
                    <a:pt x="406" y="1079"/>
                  </a:moveTo>
                  <a:lnTo>
                    <a:pt x="419" y="1219"/>
                  </a:lnTo>
                  <a:lnTo>
                    <a:pt x="596" y="1269"/>
                  </a:lnTo>
                  <a:lnTo>
                    <a:pt x="723" y="1320"/>
                  </a:lnTo>
                  <a:lnTo>
                    <a:pt x="774" y="1142"/>
                  </a:lnTo>
                  <a:lnTo>
                    <a:pt x="787" y="965"/>
                  </a:lnTo>
                  <a:lnTo>
                    <a:pt x="990" y="990"/>
                  </a:lnTo>
                  <a:lnTo>
                    <a:pt x="1028" y="825"/>
                  </a:lnTo>
                  <a:lnTo>
                    <a:pt x="1193" y="660"/>
                  </a:lnTo>
                  <a:lnTo>
                    <a:pt x="1066" y="533"/>
                  </a:lnTo>
                  <a:lnTo>
                    <a:pt x="1079" y="330"/>
                  </a:lnTo>
                  <a:lnTo>
                    <a:pt x="939" y="304"/>
                  </a:lnTo>
                  <a:lnTo>
                    <a:pt x="952" y="114"/>
                  </a:lnTo>
                  <a:lnTo>
                    <a:pt x="800" y="76"/>
                  </a:lnTo>
                  <a:lnTo>
                    <a:pt x="584" y="101"/>
                  </a:lnTo>
                  <a:lnTo>
                    <a:pt x="368" y="139"/>
                  </a:lnTo>
                  <a:lnTo>
                    <a:pt x="584" y="241"/>
                  </a:lnTo>
                  <a:lnTo>
                    <a:pt x="609" y="393"/>
                  </a:lnTo>
                  <a:lnTo>
                    <a:pt x="469" y="393"/>
                  </a:lnTo>
                  <a:lnTo>
                    <a:pt x="203" y="469"/>
                  </a:lnTo>
                  <a:lnTo>
                    <a:pt x="0" y="673"/>
                  </a:lnTo>
                  <a:lnTo>
                    <a:pt x="152" y="736"/>
                  </a:lnTo>
                  <a:lnTo>
                    <a:pt x="215" y="901"/>
                  </a:lnTo>
                  <a:lnTo>
                    <a:pt x="177" y="1054"/>
                  </a:lnTo>
                  <a:lnTo>
                    <a:pt x="355" y="1092"/>
                  </a:lnTo>
                  <a:close/>
                </a:path>
              </a:pathLst>
            </a:custGeom>
            <a:ln w="3175">
              <a:solidFill>
                <a:srgbClr val="094B7B"/>
              </a:solidFill>
            </a:ln>
          </p:spPr>
          <p:txBody>
            <a:bodyPr wrap="square" lIns="0" tIns="0" rIns="0" bIns="0" rtlCol="0"/>
            <a:lstStyle/>
            <a:p>
              <a:endParaRPr/>
            </a:p>
          </p:txBody>
        </p:sp>
        <p:sp>
          <p:nvSpPr>
            <p:cNvPr id="7669" name="object 1097">
              <a:extLst>
                <a:ext uri="{FF2B5EF4-FFF2-40B4-BE49-F238E27FC236}">
                  <a16:creationId xmlns:a16="http://schemas.microsoft.com/office/drawing/2014/main" id="{8CDD12B1-7F7E-4872-81F4-866D7C1C0979}"/>
                </a:ext>
              </a:extLst>
            </p:cNvPr>
            <p:cNvSpPr/>
            <p:nvPr/>
          </p:nvSpPr>
          <p:spPr>
            <a:xfrm>
              <a:off x="4443124" y="8535907"/>
              <a:ext cx="1270" cy="1270"/>
            </a:xfrm>
            <a:custGeom>
              <a:avLst/>
              <a:gdLst/>
              <a:ahLst/>
              <a:cxnLst/>
              <a:rect l="l" t="t" r="r" b="b"/>
              <a:pathLst>
                <a:path w="1270" h="1270">
                  <a:moveTo>
                    <a:pt x="1060" y="736"/>
                  </a:moveTo>
                  <a:lnTo>
                    <a:pt x="1022" y="977"/>
                  </a:lnTo>
                  <a:lnTo>
                    <a:pt x="1060" y="736"/>
                  </a:lnTo>
                  <a:close/>
                </a:path>
                <a:path w="1270" h="1270">
                  <a:moveTo>
                    <a:pt x="865" y="546"/>
                  </a:moveTo>
                  <a:lnTo>
                    <a:pt x="666" y="546"/>
                  </a:lnTo>
                  <a:lnTo>
                    <a:pt x="730" y="723"/>
                  </a:lnTo>
                  <a:lnTo>
                    <a:pt x="869" y="736"/>
                  </a:lnTo>
                  <a:lnTo>
                    <a:pt x="865" y="546"/>
                  </a:lnTo>
                  <a:close/>
                </a:path>
                <a:path w="1270" h="1270">
                  <a:moveTo>
                    <a:pt x="577" y="0"/>
                  </a:moveTo>
                  <a:lnTo>
                    <a:pt x="387" y="12"/>
                  </a:lnTo>
                  <a:lnTo>
                    <a:pt x="107" y="127"/>
                  </a:lnTo>
                  <a:lnTo>
                    <a:pt x="501" y="330"/>
                  </a:lnTo>
                  <a:lnTo>
                    <a:pt x="501" y="749"/>
                  </a:lnTo>
                  <a:lnTo>
                    <a:pt x="666" y="546"/>
                  </a:lnTo>
                  <a:lnTo>
                    <a:pt x="865" y="546"/>
                  </a:lnTo>
                  <a:lnTo>
                    <a:pt x="984" y="266"/>
                  </a:lnTo>
                  <a:lnTo>
                    <a:pt x="476" y="266"/>
                  </a:lnTo>
                  <a:lnTo>
                    <a:pt x="577" y="0"/>
                  </a:lnTo>
                  <a:close/>
                </a:path>
                <a:path w="1270" h="1270">
                  <a:moveTo>
                    <a:pt x="844" y="152"/>
                  </a:moveTo>
                  <a:lnTo>
                    <a:pt x="476" y="266"/>
                  </a:lnTo>
                  <a:lnTo>
                    <a:pt x="984" y="266"/>
                  </a:lnTo>
                  <a:lnTo>
                    <a:pt x="844" y="152"/>
                  </a:lnTo>
                  <a:close/>
                </a:path>
                <a:path w="1270" h="1270">
                  <a:moveTo>
                    <a:pt x="6" y="63"/>
                  </a:moveTo>
                  <a:close/>
                </a:path>
              </a:pathLst>
            </a:custGeom>
            <a:solidFill>
              <a:srgbClr val="11284A"/>
            </a:solidFill>
          </p:spPr>
          <p:txBody>
            <a:bodyPr wrap="square" lIns="0" tIns="0" rIns="0" bIns="0" rtlCol="0"/>
            <a:lstStyle/>
            <a:p>
              <a:endParaRPr/>
            </a:p>
          </p:txBody>
        </p:sp>
        <p:sp>
          <p:nvSpPr>
            <p:cNvPr id="7670" name="object 1098">
              <a:extLst>
                <a:ext uri="{FF2B5EF4-FFF2-40B4-BE49-F238E27FC236}">
                  <a16:creationId xmlns:a16="http://schemas.microsoft.com/office/drawing/2014/main" id="{CF83D976-D1B0-4F32-85D6-DB613AB5CF1E}"/>
                </a:ext>
              </a:extLst>
            </p:cNvPr>
            <p:cNvSpPr/>
            <p:nvPr/>
          </p:nvSpPr>
          <p:spPr>
            <a:xfrm>
              <a:off x="4443117" y="8535907"/>
              <a:ext cx="1270" cy="1270"/>
            </a:xfrm>
            <a:custGeom>
              <a:avLst/>
              <a:gdLst/>
              <a:ahLst/>
              <a:cxnLst/>
              <a:rect l="l" t="t" r="r" b="b"/>
              <a:pathLst>
                <a:path w="1270" h="1270">
                  <a:moveTo>
                    <a:pt x="990" y="812"/>
                  </a:moveTo>
                  <a:lnTo>
                    <a:pt x="1028" y="977"/>
                  </a:lnTo>
                  <a:lnTo>
                    <a:pt x="1130" y="787"/>
                  </a:lnTo>
                  <a:lnTo>
                    <a:pt x="965" y="762"/>
                  </a:lnTo>
                  <a:lnTo>
                    <a:pt x="825" y="647"/>
                  </a:lnTo>
                  <a:lnTo>
                    <a:pt x="888" y="482"/>
                  </a:lnTo>
                  <a:lnTo>
                    <a:pt x="990" y="266"/>
                  </a:lnTo>
                  <a:lnTo>
                    <a:pt x="850" y="152"/>
                  </a:lnTo>
                  <a:lnTo>
                    <a:pt x="723" y="228"/>
                  </a:lnTo>
                  <a:lnTo>
                    <a:pt x="482" y="266"/>
                  </a:lnTo>
                  <a:lnTo>
                    <a:pt x="584" y="0"/>
                  </a:lnTo>
                  <a:lnTo>
                    <a:pt x="393" y="12"/>
                  </a:lnTo>
                  <a:lnTo>
                    <a:pt x="203" y="101"/>
                  </a:lnTo>
                  <a:lnTo>
                    <a:pt x="12" y="63"/>
                  </a:lnTo>
                  <a:lnTo>
                    <a:pt x="165" y="241"/>
                  </a:lnTo>
                  <a:lnTo>
                    <a:pt x="342" y="279"/>
                  </a:lnTo>
                  <a:lnTo>
                    <a:pt x="507" y="330"/>
                  </a:lnTo>
                  <a:lnTo>
                    <a:pt x="469" y="469"/>
                  </a:lnTo>
                  <a:lnTo>
                    <a:pt x="469" y="609"/>
                  </a:lnTo>
                  <a:lnTo>
                    <a:pt x="507" y="749"/>
                  </a:lnTo>
                  <a:lnTo>
                    <a:pt x="673" y="546"/>
                  </a:lnTo>
                  <a:lnTo>
                    <a:pt x="812" y="622"/>
                  </a:lnTo>
                  <a:lnTo>
                    <a:pt x="990" y="812"/>
                  </a:lnTo>
                  <a:close/>
                </a:path>
              </a:pathLst>
            </a:custGeom>
            <a:ln w="3175">
              <a:solidFill>
                <a:srgbClr val="094B7B"/>
              </a:solidFill>
            </a:ln>
          </p:spPr>
          <p:txBody>
            <a:bodyPr wrap="square" lIns="0" tIns="0" rIns="0" bIns="0" rtlCol="0"/>
            <a:lstStyle/>
            <a:p>
              <a:endParaRPr/>
            </a:p>
          </p:txBody>
        </p:sp>
        <p:sp>
          <p:nvSpPr>
            <p:cNvPr id="7671" name="object 1099">
              <a:extLst>
                <a:ext uri="{FF2B5EF4-FFF2-40B4-BE49-F238E27FC236}">
                  <a16:creationId xmlns:a16="http://schemas.microsoft.com/office/drawing/2014/main" id="{BF360FF1-09C0-4A8D-91D2-C9ACA63AD65A}"/>
                </a:ext>
              </a:extLst>
            </p:cNvPr>
            <p:cNvSpPr/>
            <p:nvPr/>
          </p:nvSpPr>
          <p:spPr>
            <a:xfrm>
              <a:off x="4439234" y="8528012"/>
              <a:ext cx="2463" cy="2667"/>
            </a:xfrm>
            <a:prstGeom prst="rect">
              <a:avLst/>
            </a:prstGeom>
            <a:blipFill>
              <a:blip r:embed="rId281" cstate="print"/>
              <a:stretch>
                <a:fillRect/>
              </a:stretch>
            </a:blipFill>
          </p:spPr>
          <p:txBody>
            <a:bodyPr wrap="square" lIns="0" tIns="0" rIns="0" bIns="0" rtlCol="0"/>
            <a:lstStyle/>
            <a:p>
              <a:endParaRPr/>
            </a:p>
          </p:txBody>
        </p:sp>
        <p:sp>
          <p:nvSpPr>
            <p:cNvPr id="7672" name="object 1100">
              <a:extLst>
                <a:ext uri="{FF2B5EF4-FFF2-40B4-BE49-F238E27FC236}">
                  <a16:creationId xmlns:a16="http://schemas.microsoft.com/office/drawing/2014/main" id="{A251821F-3ACA-44EC-853D-5F8F56708DC0}"/>
                </a:ext>
              </a:extLst>
            </p:cNvPr>
            <p:cNvSpPr/>
            <p:nvPr/>
          </p:nvSpPr>
          <p:spPr>
            <a:xfrm>
              <a:off x="4439236" y="8527967"/>
              <a:ext cx="2540" cy="3175"/>
            </a:xfrm>
            <a:custGeom>
              <a:avLst/>
              <a:gdLst/>
              <a:ahLst/>
              <a:cxnLst/>
              <a:rect l="l" t="t" r="r" b="b"/>
              <a:pathLst>
                <a:path w="2539" h="3175">
                  <a:moveTo>
                    <a:pt x="2057" y="253"/>
                  </a:moveTo>
                  <a:lnTo>
                    <a:pt x="2095" y="507"/>
                  </a:lnTo>
                  <a:lnTo>
                    <a:pt x="2209" y="685"/>
                  </a:lnTo>
                  <a:lnTo>
                    <a:pt x="2412" y="469"/>
                  </a:lnTo>
                  <a:lnTo>
                    <a:pt x="2463" y="736"/>
                  </a:lnTo>
                  <a:lnTo>
                    <a:pt x="2133" y="774"/>
                  </a:lnTo>
                  <a:lnTo>
                    <a:pt x="2235" y="1142"/>
                  </a:lnTo>
                  <a:lnTo>
                    <a:pt x="2247" y="1777"/>
                  </a:lnTo>
                  <a:lnTo>
                    <a:pt x="2095" y="2019"/>
                  </a:lnTo>
                  <a:lnTo>
                    <a:pt x="1663" y="2692"/>
                  </a:lnTo>
                  <a:lnTo>
                    <a:pt x="1181" y="2717"/>
                  </a:lnTo>
                  <a:lnTo>
                    <a:pt x="723" y="2412"/>
                  </a:lnTo>
                  <a:lnTo>
                    <a:pt x="266" y="2108"/>
                  </a:lnTo>
                  <a:lnTo>
                    <a:pt x="0" y="1612"/>
                  </a:lnTo>
                  <a:lnTo>
                    <a:pt x="431" y="939"/>
                  </a:lnTo>
                  <a:lnTo>
                    <a:pt x="571" y="736"/>
                  </a:lnTo>
                  <a:lnTo>
                    <a:pt x="1041" y="533"/>
                  </a:lnTo>
                  <a:lnTo>
                    <a:pt x="1257" y="355"/>
                  </a:lnTo>
                  <a:lnTo>
                    <a:pt x="1422" y="215"/>
                  </a:lnTo>
                  <a:lnTo>
                    <a:pt x="1473" y="50"/>
                  </a:lnTo>
                  <a:lnTo>
                    <a:pt x="1612" y="0"/>
                  </a:lnTo>
                  <a:lnTo>
                    <a:pt x="1485" y="304"/>
                  </a:lnTo>
                  <a:lnTo>
                    <a:pt x="1650" y="317"/>
                  </a:lnTo>
                  <a:lnTo>
                    <a:pt x="1803" y="152"/>
                  </a:lnTo>
                  <a:lnTo>
                    <a:pt x="1854" y="444"/>
                  </a:lnTo>
                  <a:lnTo>
                    <a:pt x="2057" y="253"/>
                  </a:lnTo>
                  <a:close/>
                </a:path>
              </a:pathLst>
            </a:custGeom>
            <a:ln w="3175">
              <a:solidFill>
                <a:srgbClr val="B5C39D"/>
              </a:solidFill>
            </a:ln>
          </p:spPr>
          <p:txBody>
            <a:bodyPr wrap="square" lIns="0" tIns="0" rIns="0" bIns="0" rtlCol="0"/>
            <a:lstStyle/>
            <a:p>
              <a:endParaRPr/>
            </a:p>
          </p:txBody>
        </p:sp>
        <p:sp>
          <p:nvSpPr>
            <p:cNvPr id="7673" name="object 1101">
              <a:extLst>
                <a:ext uri="{FF2B5EF4-FFF2-40B4-BE49-F238E27FC236}">
                  <a16:creationId xmlns:a16="http://schemas.microsoft.com/office/drawing/2014/main" id="{17B2E60C-411F-4C24-AAE2-31571496339B}"/>
                </a:ext>
              </a:extLst>
            </p:cNvPr>
            <p:cNvSpPr/>
            <p:nvPr/>
          </p:nvSpPr>
          <p:spPr>
            <a:xfrm>
              <a:off x="4439613" y="8528596"/>
              <a:ext cx="2709" cy="2819"/>
            </a:xfrm>
            <a:prstGeom prst="rect">
              <a:avLst/>
            </a:prstGeom>
            <a:blipFill>
              <a:blip r:embed="rId291" cstate="print"/>
              <a:stretch>
                <a:fillRect/>
              </a:stretch>
            </a:blipFill>
          </p:spPr>
          <p:txBody>
            <a:bodyPr wrap="square" lIns="0" tIns="0" rIns="0" bIns="0" rtlCol="0"/>
            <a:lstStyle/>
            <a:p>
              <a:endParaRPr/>
            </a:p>
          </p:txBody>
        </p:sp>
        <p:sp>
          <p:nvSpPr>
            <p:cNvPr id="7674" name="object 1102">
              <a:extLst>
                <a:ext uri="{FF2B5EF4-FFF2-40B4-BE49-F238E27FC236}">
                  <a16:creationId xmlns:a16="http://schemas.microsoft.com/office/drawing/2014/main" id="{F41BB57B-9467-4F49-A77C-DD20624A710D}"/>
                </a:ext>
              </a:extLst>
            </p:cNvPr>
            <p:cNvSpPr/>
            <p:nvPr/>
          </p:nvSpPr>
          <p:spPr>
            <a:xfrm>
              <a:off x="4440708" y="8529311"/>
              <a:ext cx="1905" cy="2540"/>
            </a:xfrm>
            <a:custGeom>
              <a:avLst/>
              <a:gdLst/>
              <a:ahLst/>
              <a:cxnLst/>
              <a:rect l="l" t="t" r="r" b="b"/>
              <a:pathLst>
                <a:path w="1904" h="2540">
                  <a:moveTo>
                    <a:pt x="965" y="12"/>
                  </a:moveTo>
                  <a:lnTo>
                    <a:pt x="1092" y="177"/>
                  </a:lnTo>
                  <a:lnTo>
                    <a:pt x="1231" y="266"/>
                  </a:lnTo>
                  <a:lnTo>
                    <a:pt x="1295" y="38"/>
                  </a:lnTo>
                  <a:lnTo>
                    <a:pt x="1447" y="203"/>
                  </a:lnTo>
                  <a:lnTo>
                    <a:pt x="1219" y="355"/>
                  </a:lnTo>
                  <a:lnTo>
                    <a:pt x="1435" y="584"/>
                  </a:lnTo>
                  <a:lnTo>
                    <a:pt x="1676" y="1041"/>
                  </a:lnTo>
                  <a:lnTo>
                    <a:pt x="1663" y="1270"/>
                  </a:lnTo>
                  <a:lnTo>
                    <a:pt x="1600" y="1917"/>
                  </a:lnTo>
                  <a:lnTo>
                    <a:pt x="1270" y="2108"/>
                  </a:lnTo>
                  <a:lnTo>
                    <a:pt x="812" y="2070"/>
                  </a:lnTo>
                  <a:lnTo>
                    <a:pt x="381" y="2032"/>
                  </a:lnTo>
                  <a:lnTo>
                    <a:pt x="0" y="1765"/>
                  </a:lnTo>
                  <a:lnTo>
                    <a:pt x="50" y="1117"/>
                  </a:lnTo>
                  <a:lnTo>
                    <a:pt x="76" y="914"/>
                  </a:lnTo>
                  <a:lnTo>
                    <a:pt x="342" y="596"/>
                  </a:lnTo>
                  <a:lnTo>
                    <a:pt x="419" y="393"/>
                  </a:lnTo>
                  <a:lnTo>
                    <a:pt x="495" y="228"/>
                  </a:lnTo>
                  <a:lnTo>
                    <a:pt x="469" y="88"/>
                  </a:lnTo>
                  <a:lnTo>
                    <a:pt x="571" y="266"/>
                  </a:lnTo>
                  <a:lnTo>
                    <a:pt x="749" y="38"/>
                  </a:lnTo>
                  <a:lnTo>
                    <a:pt x="889" y="215"/>
                  </a:lnTo>
                  <a:lnTo>
                    <a:pt x="965" y="12"/>
                  </a:lnTo>
                  <a:close/>
                </a:path>
              </a:pathLst>
            </a:custGeom>
            <a:ln w="3175">
              <a:solidFill>
                <a:srgbClr val="B5C39D"/>
              </a:solidFill>
            </a:ln>
          </p:spPr>
          <p:txBody>
            <a:bodyPr wrap="square" lIns="0" tIns="0" rIns="0" bIns="0" rtlCol="0"/>
            <a:lstStyle/>
            <a:p>
              <a:endParaRPr/>
            </a:p>
          </p:txBody>
        </p:sp>
        <p:sp>
          <p:nvSpPr>
            <p:cNvPr id="7675" name="object 1103">
              <a:extLst>
                <a:ext uri="{FF2B5EF4-FFF2-40B4-BE49-F238E27FC236}">
                  <a16:creationId xmlns:a16="http://schemas.microsoft.com/office/drawing/2014/main" id="{C74A812C-4375-47FE-BC5A-4EA6CF9F78A7}"/>
                </a:ext>
              </a:extLst>
            </p:cNvPr>
            <p:cNvSpPr/>
            <p:nvPr/>
          </p:nvSpPr>
          <p:spPr>
            <a:xfrm>
              <a:off x="4440808" y="8529815"/>
              <a:ext cx="1511" cy="1549"/>
            </a:xfrm>
            <a:prstGeom prst="rect">
              <a:avLst/>
            </a:prstGeom>
            <a:blipFill>
              <a:blip r:embed="rId292" cstate="print"/>
              <a:stretch>
                <a:fillRect/>
              </a:stretch>
            </a:blipFill>
          </p:spPr>
          <p:txBody>
            <a:bodyPr wrap="square" lIns="0" tIns="0" rIns="0" bIns="0" rtlCol="0"/>
            <a:lstStyle/>
            <a:p>
              <a:endParaRPr/>
            </a:p>
          </p:txBody>
        </p:sp>
        <p:sp>
          <p:nvSpPr>
            <p:cNvPr id="7676" name="object 1104">
              <a:extLst>
                <a:ext uri="{FF2B5EF4-FFF2-40B4-BE49-F238E27FC236}">
                  <a16:creationId xmlns:a16="http://schemas.microsoft.com/office/drawing/2014/main" id="{4E0C7033-13A3-43DC-A4EE-B34587B0BFE1}"/>
                </a:ext>
              </a:extLst>
            </p:cNvPr>
            <p:cNvSpPr/>
            <p:nvPr/>
          </p:nvSpPr>
          <p:spPr>
            <a:xfrm>
              <a:off x="4514183" y="8580323"/>
              <a:ext cx="3175" cy="13335"/>
            </a:xfrm>
            <a:custGeom>
              <a:avLst/>
              <a:gdLst/>
              <a:ahLst/>
              <a:cxnLst/>
              <a:rect l="l" t="t" r="r" b="b"/>
              <a:pathLst>
                <a:path w="3175" h="13334">
                  <a:moveTo>
                    <a:pt x="430" y="12509"/>
                  </a:moveTo>
                  <a:lnTo>
                    <a:pt x="279" y="12509"/>
                  </a:lnTo>
                  <a:lnTo>
                    <a:pt x="342" y="12814"/>
                  </a:lnTo>
                  <a:lnTo>
                    <a:pt x="430" y="12509"/>
                  </a:lnTo>
                  <a:close/>
                </a:path>
                <a:path w="3175" h="13334">
                  <a:moveTo>
                    <a:pt x="3060" y="1701"/>
                  </a:moveTo>
                  <a:lnTo>
                    <a:pt x="2679" y="1701"/>
                  </a:lnTo>
                  <a:lnTo>
                    <a:pt x="2616" y="4546"/>
                  </a:lnTo>
                  <a:lnTo>
                    <a:pt x="0" y="12763"/>
                  </a:lnTo>
                  <a:lnTo>
                    <a:pt x="279" y="12509"/>
                  </a:lnTo>
                  <a:lnTo>
                    <a:pt x="430" y="12509"/>
                  </a:lnTo>
                  <a:lnTo>
                    <a:pt x="825" y="11137"/>
                  </a:lnTo>
                  <a:lnTo>
                    <a:pt x="1625" y="8839"/>
                  </a:lnTo>
                  <a:lnTo>
                    <a:pt x="2705" y="5321"/>
                  </a:lnTo>
                  <a:lnTo>
                    <a:pt x="2921" y="3619"/>
                  </a:lnTo>
                  <a:lnTo>
                    <a:pt x="3060" y="1701"/>
                  </a:lnTo>
                  <a:close/>
                </a:path>
                <a:path w="3175" h="13334">
                  <a:moveTo>
                    <a:pt x="3060" y="0"/>
                  </a:moveTo>
                  <a:lnTo>
                    <a:pt x="2590" y="190"/>
                  </a:lnTo>
                  <a:lnTo>
                    <a:pt x="2793" y="520"/>
                  </a:lnTo>
                  <a:lnTo>
                    <a:pt x="2565" y="1473"/>
                  </a:lnTo>
                  <a:lnTo>
                    <a:pt x="1600" y="3619"/>
                  </a:lnTo>
                  <a:lnTo>
                    <a:pt x="749" y="4140"/>
                  </a:lnTo>
                  <a:lnTo>
                    <a:pt x="914" y="4267"/>
                  </a:lnTo>
                  <a:lnTo>
                    <a:pt x="774" y="4521"/>
                  </a:lnTo>
                  <a:lnTo>
                    <a:pt x="1727" y="3784"/>
                  </a:lnTo>
                  <a:lnTo>
                    <a:pt x="2679" y="1701"/>
                  </a:lnTo>
                  <a:lnTo>
                    <a:pt x="3060" y="1701"/>
                  </a:lnTo>
                  <a:lnTo>
                    <a:pt x="3060" y="0"/>
                  </a:lnTo>
                  <a:close/>
                </a:path>
              </a:pathLst>
            </a:custGeom>
            <a:solidFill>
              <a:srgbClr val="9C7272"/>
            </a:solidFill>
          </p:spPr>
          <p:txBody>
            <a:bodyPr wrap="square" lIns="0" tIns="0" rIns="0" bIns="0" rtlCol="0"/>
            <a:lstStyle/>
            <a:p>
              <a:endParaRPr/>
            </a:p>
          </p:txBody>
        </p:sp>
        <p:sp>
          <p:nvSpPr>
            <p:cNvPr id="7677" name="object 1105">
              <a:extLst>
                <a:ext uri="{FF2B5EF4-FFF2-40B4-BE49-F238E27FC236}">
                  <a16:creationId xmlns:a16="http://schemas.microsoft.com/office/drawing/2014/main" id="{8F3C19D2-BCF5-45D9-8DF2-7C2FDC416099}"/>
                </a:ext>
              </a:extLst>
            </p:cNvPr>
            <p:cNvSpPr/>
            <p:nvPr/>
          </p:nvSpPr>
          <p:spPr>
            <a:xfrm>
              <a:off x="4514183" y="8580323"/>
              <a:ext cx="3175" cy="13335"/>
            </a:xfrm>
            <a:custGeom>
              <a:avLst/>
              <a:gdLst/>
              <a:ahLst/>
              <a:cxnLst/>
              <a:rect l="l" t="t" r="r" b="b"/>
              <a:pathLst>
                <a:path w="3175" h="13334">
                  <a:moveTo>
                    <a:pt x="3060" y="0"/>
                  </a:moveTo>
                  <a:lnTo>
                    <a:pt x="3060" y="2184"/>
                  </a:lnTo>
                  <a:lnTo>
                    <a:pt x="3009" y="2362"/>
                  </a:lnTo>
                  <a:lnTo>
                    <a:pt x="2984" y="3124"/>
                  </a:lnTo>
                  <a:lnTo>
                    <a:pt x="2705" y="5321"/>
                  </a:lnTo>
                  <a:lnTo>
                    <a:pt x="1625" y="8839"/>
                  </a:lnTo>
                  <a:lnTo>
                    <a:pt x="825" y="11137"/>
                  </a:lnTo>
                  <a:lnTo>
                    <a:pt x="342" y="12814"/>
                  </a:lnTo>
                  <a:lnTo>
                    <a:pt x="279" y="12509"/>
                  </a:lnTo>
                  <a:lnTo>
                    <a:pt x="0" y="12763"/>
                  </a:lnTo>
                  <a:lnTo>
                    <a:pt x="393" y="11531"/>
                  </a:lnTo>
                  <a:lnTo>
                    <a:pt x="1269" y="8737"/>
                  </a:lnTo>
                  <a:lnTo>
                    <a:pt x="2616" y="4546"/>
                  </a:lnTo>
                  <a:lnTo>
                    <a:pt x="2552" y="3238"/>
                  </a:lnTo>
                  <a:lnTo>
                    <a:pt x="2603" y="2616"/>
                  </a:lnTo>
                  <a:lnTo>
                    <a:pt x="2679" y="1701"/>
                  </a:lnTo>
                  <a:lnTo>
                    <a:pt x="1727" y="3784"/>
                  </a:lnTo>
                  <a:lnTo>
                    <a:pt x="774" y="4521"/>
                  </a:lnTo>
                  <a:lnTo>
                    <a:pt x="914" y="4267"/>
                  </a:lnTo>
                  <a:lnTo>
                    <a:pt x="749" y="4140"/>
                  </a:lnTo>
                  <a:lnTo>
                    <a:pt x="1600" y="3619"/>
                  </a:lnTo>
                  <a:lnTo>
                    <a:pt x="2565" y="1473"/>
                  </a:lnTo>
                  <a:lnTo>
                    <a:pt x="2793" y="520"/>
                  </a:lnTo>
                  <a:lnTo>
                    <a:pt x="2539" y="228"/>
                  </a:lnTo>
                  <a:lnTo>
                    <a:pt x="3060" y="0"/>
                  </a:lnTo>
                  <a:close/>
                </a:path>
              </a:pathLst>
            </a:custGeom>
            <a:ln w="3175">
              <a:solidFill>
                <a:srgbClr val="675D5A"/>
              </a:solidFill>
            </a:ln>
          </p:spPr>
          <p:txBody>
            <a:bodyPr wrap="square" lIns="0" tIns="0" rIns="0" bIns="0" rtlCol="0"/>
            <a:lstStyle/>
            <a:p>
              <a:endParaRPr/>
            </a:p>
          </p:txBody>
        </p:sp>
        <p:sp>
          <p:nvSpPr>
            <p:cNvPr id="7678" name="object 1106">
              <a:extLst>
                <a:ext uri="{FF2B5EF4-FFF2-40B4-BE49-F238E27FC236}">
                  <a16:creationId xmlns:a16="http://schemas.microsoft.com/office/drawing/2014/main" id="{4F836794-FD98-41F9-B6D1-245C307E02C0}"/>
                </a:ext>
              </a:extLst>
            </p:cNvPr>
            <p:cNvSpPr/>
            <p:nvPr/>
          </p:nvSpPr>
          <p:spPr>
            <a:xfrm>
              <a:off x="4516887" y="8581517"/>
              <a:ext cx="1905" cy="15240"/>
            </a:xfrm>
            <a:custGeom>
              <a:avLst/>
              <a:gdLst/>
              <a:ahLst/>
              <a:cxnLst/>
              <a:rect l="l" t="t" r="r" b="b"/>
              <a:pathLst>
                <a:path w="1904" h="15240">
                  <a:moveTo>
                    <a:pt x="0" y="0"/>
                  </a:moveTo>
                  <a:lnTo>
                    <a:pt x="14" y="4114"/>
                  </a:lnTo>
                  <a:lnTo>
                    <a:pt x="139" y="6210"/>
                  </a:lnTo>
                  <a:lnTo>
                    <a:pt x="800" y="10261"/>
                  </a:lnTo>
                  <a:lnTo>
                    <a:pt x="1295" y="12890"/>
                  </a:lnTo>
                  <a:lnTo>
                    <a:pt x="1587" y="14820"/>
                  </a:lnTo>
                  <a:lnTo>
                    <a:pt x="1651" y="14452"/>
                  </a:lnTo>
                  <a:lnTo>
                    <a:pt x="1783" y="14452"/>
                  </a:lnTo>
                  <a:lnTo>
                    <a:pt x="1054" y="10109"/>
                  </a:lnTo>
                  <a:lnTo>
                    <a:pt x="215" y="5308"/>
                  </a:lnTo>
                  <a:lnTo>
                    <a:pt x="228" y="1968"/>
                  </a:lnTo>
                  <a:lnTo>
                    <a:pt x="376" y="1968"/>
                  </a:lnTo>
                  <a:lnTo>
                    <a:pt x="304" y="1689"/>
                  </a:lnTo>
                  <a:lnTo>
                    <a:pt x="165" y="596"/>
                  </a:lnTo>
                  <a:lnTo>
                    <a:pt x="355" y="228"/>
                  </a:lnTo>
                  <a:lnTo>
                    <a:pt x="0" y="0"/>
                  </a:lnTo>
                  <a:close/>
                </a:path>
                <a:path w="1904" h="15240">
                  <a:moveTo>
                    <a:pt x="1783" y="14452"/>
                  </a:moveTo>
                  <a:lnTo>
                    <a:pt x="1651" y="14452"/>
                  </a:lnTo>
                  <a:lnTo>
                    <a:pt x="1828" y="14719"/>
                  </a:lnTo>
                  <a:lnTo>
                    <a:pt x="1783" y="14452"/>
                  </a:lnTo>
                  <a:close/>
                </a:path>
                <a:path w="1904" h="15240">
                  <a:moveTo>
                    <a:pt x="376" y="1968"/>
                  </a:moveTo>
                  <a:lnTo>
                    <a:pt x="228" y="1968"/>
                  </a:lnTo>
                  <a:lnTo>
                    <a:pt x="825" y="4330"/>
                  </a:lnTo>
                  <a:lnTo>
                    <a:pt x="1473" y="5118"/>
                  </a:lnTo>
                  <a:lnTo>
                    <a:pt x="1498" y="4660"/>
                  </a:lnTo>
                  <a:lnTo>
                    <a:pt x="927" y="4114"/>
                  </a:lnTo>
                  <a:lnTo>
                    <a:pt x="376" y="1968"/>
                  </a:lnTo>
                  <a:close/>
                </a:path>
              </a:pathLst>
            </a:custGeom>
            <a:solidFill>
              <a:srgbClr val="9C7272"/>
            </a:solidFill>
          </p:spPr>
          <p:txBody>
            <a:bodyPr wrap="square" lIns="0" tIns="0" rIns="0" bIns="0" rtlCol="0"/>
            <a:lstStyle/>
            <a:p>
              <a:endParaRPr/>
            </a:p>
          </p:txBody>
        </p:sp>
        <p:sp>
          <p:nvSpPr>
            <p:cNvPr id="7679" name="object 1107">
              <a:extLst>
                <a:ext uri="{FF2B5EF4-FFF2-40B4-BE49-F238E27FC236}">
                  <a16:creationId xmlns:a16="http://schemas.microsoft.com/office/drawing/2014/main" id="{58B146C9-5606-492E-A810-A053BAA39CFC}"/>
                </a:ext>
              </a:extLst>
            </p:cNvPr>
            <p:cNvSpPr/>
            <p:nvPr/>
          </p:nvSpPr>
          <p:spPr>
            <a:xfrm>
              <a:off x="4516836" y="8581517"/>
              <a:ext cx="1905" cy="15240"/>
            </a:xfrm>
            <a:custGeom>
              <a:avLst/>
              <a:gdLst/>
              <a:ahLst/>
              <a:cxnLst/>
              <a:rect l="l" t="t" r="r" b="b"/>
              <a:pathLst>
                <a:path w="1904" h="15240">
                  <a:moveTo>
                    <a:pt x="50" y="0"/>
                  </a:moveTo>
                  <a:lnTo>
                    <a:pt x="0" y="2565"/>
                  </a:lnTo>
                  <a:lnTo>
                    <a:pt x="38" y="2768"/>
                  </a:lnTo>
                  <a:lnTo>
                    <a:pt x="38" y="3657"/>
                  </a:lnTo>
                  <a:lnTo>
                    <a:pt x="190" y="6210"/>
                  </a:lnTo>
                  <a:lnTo>
                    <a:pt x="850" y="10261"/>
                  </a:lnTo>
                  <a:lnTo>
                    <a:pt x="1346" y="12890"/>
                  </a:lnTo>
                  <a:lnTo>
                    <a:pt x="1638" y="14820"/>
                  </a:lnTo>
                  <a:lnTo>
                    <a:pt x="1701" y="14452"/>
                  </a:lnTo>
                  <a:lnTo>
                    <a:pt x="1879" y="14719"/>
                  </a:lnTo>
                  <a:lnTo>
                    <a:pt x="1638" y="13322"/>
                  </a:lnTo>
                  <a:lnTo>
                    <a:pt x="1104" y="10109"/>
                  </a:lnTo>
                  <a:lnTo>
                    <a:pt x="266" y="5308"/>
                  </a:lnTo>
                  <a:lnTo>
                    <a:pt x="330" y="3759"/>
                  </a:lnTo>
                  <a:lnTo>
                    <a:pt x="317" y="3035"/>
                  </a:lnTo>
                  <a:lnTo>
                    <a:pt x="279" y="1968"/>
                  </a:lnTo>
                  <a:lnTo>
                    <a:pt x="876" y="4330"/>
                  </a:lnTo>
                  <a:lnTo>
                    <a:pt x="1524" y="5118"/>
                  </a:lnTo>
                  <a:lnTo>
                    <a:pt x="1435" y="4825"/>
                  </a:lnTo>
                  <a:lnTo>
                    <a:pt x="1549" y="4660"/>
                  </a:lnTo>
                  <a:lnTo>
                    <a:pt x="977" y="4114"/>
                  </a:lnTo>
                  <a:lnTo>
                    <a:pt x="355" y="1689"/>
                  </a:lnTo>
                  <a:lnTo>
                    <a:pt x="215" y="596"/>
                  </a:lnTo>
                  <a:lnTo>
                    <a:pt x="406" y="228"/>
                  </a:lnTo>
                  <a:lnTo>
                    <a:pt x="50" y="0"/>
                  </a:lnTo>
                  <a:close/>
                </a:path>
              </a:pathLst>
            </a:custGeom>
            <a:ln w="3175">
              <a:solidFill>
                <a:srgbClr val="675D5A"/>
              </a:solidFill>
            </a:ln>
          </p:spPr>
          <p:txBody>
            <a:bodyPr wrap="square" lIns="0" tIns="0" rIns="0" bIns="0" rtlCol="0"/>
            <a:lstStyle/>
            <a:p>
              <a:endParaRPr/>
            </a:p>
          </p:txBody>
        </p:sp>
        <p:sp>
          <p:nvSpPr>
            <p:cNvPr id="7680" name="object 1108">
              <a:extLst>
                <a:ext uri="{FF2B5EF4-FFF2-40B4-BE49-F238E27FC236}">
                  <a16:creationId xmlns:a16="http://schemas.microsoft.com/office/drawing/2014/main" id="{C9FB7EED-95E3-46B0-80E9-FF29F45A4073}"/>
                </a:ext>
              </a:extLst>
            </p:cNvPr>
            <p:cNvSpPr/>
            <p:nvPr/>
          </p:nvSpPr>
          <p:spPr>
            <a:xfrm>
              <a:off x="4514608" y="8587384"/>
              <a:ext cx="2682" cy="2044"/>
            </a:xfrm>
            <a:prstGeom prst="rect">
              <a:avLst/>
            </a:prstGeom>
            <a:blipFill>
              <a:blip r:embed="rId281" cstate="print"/>
              <a:stretch>
                <a:fillRect/>
              </a:stretch>
            </a:blipFill>
          </p:spPr>
          <p:txBody>
            <a:bodyPr wrap="square" lIns="0" tIns="0" rIns="0" bIns="0" rtlCol="0"/>
            <a:lstStyle/>
            <a:p>
              <a:endParaRPr/>
            </a:p>
          </p:txBody>
        </p:sp>
        <p:sp>
          <p:nvSpPr>
            <p:cNvPr id="7681" name="object 1109">
              <a:extLst>
                <a:ext uri="{FF2B5EF4-FFF2-40B4-BE49-F238E27FC236}">
                  <a16:creationId xmlns:a16="http://schemas.microsoft.com/office/drawing/2014/main" id="{B20AA55A-EC8C-4145-8B29-63DEECB935D8}"/>
                </a:ext>
              </a:extLst>
            </p:cNvPr>
            <p:cNvSpPr/>
            <p:nvPr/>
          </p:nvSpPr>
          <p:spPr>
            <a:xfrm>
              <a:off x="4514607" y="8587252"/>
              <a:ext cx="3175" cy="2540"/>
            </a:xfrm>
            <a:custGeom>
              <a:avLst/>
              <a:gdLst/>
              <a:ahLst/>
              <a:cxnLst/>
              <a:rect l="l" t="t" r="r" b="b"/>
              <a:pathLst>
                <a:path w="3175" h="2540">
                  <a:moveTo>
                    <a:pt x="114" y="1498"/>
                  </a:moveTo>
                  <a:lnTo>
                    <a:pt x="254" y="1282"/>
                  </a:lnTo>
                  <a:lnTo>
                    <a:pt x="292" y="1079"/>
                  </a:lnTo>
                  <a:lnTo>
                    <a:pt x="0" y="1104"/>
                  </a:lnTo>
                  <a:lnTo>
                    <a:pt x="152" y="863"/>
                  </a:lnTo>
                  <a:lnTo>
                    <a:pt x="419" y="1066"/>
                  </a:lnTo>
                  <a:lnTo>
                    <a:pt x="393" y="914"/>
                  </a:lnTo>
                  <a:lnTo>
                    <a:pt x="596" y="723"/>
                  </a:lnTo>
                  <a:lnTo>
                    <a:pt x="1016" y="253"/>
                  </a:lnTo>
                  <a:lnTo>
                    <a:pt x="1295" y="190"/>
                  </a:lnTo>
                  <a:lnTo>
                    <a:pt x="2070" y="0"/>
                  </a:lnTo>
                  <a:lnTo>
                    <a:pt x="2438" y="304"/>
                  </a:lnTo>
                  <a:lnTo>
                    <a:pt x="2565" y="838"/>
                  </a:lnTo>
                  <a:lnTo>
                    <a:pt x="2692" y="1371"/>
                  </a:lnTo>
                  <a:lnTo>
                    <a:pt x="2552" y="1917"/>
                  </a:lnTo>
                  <a:lnTo>
                    <a:pt x="1765" y="2120"/>
                  </a:lnTo>
                  <a:lnTo>
                    <a:pt x="1524" y="2171"/>
                  </a:lnTo>
                  <a:lnTo>
                    <a:pt x="1041" y="1993"/>
                  </a:lnTo>
                  <a:lnTo>
                    <a:pt x="774" y="1981"/>
                  </a:lnTo>
                  <a:lnTo>
                    <a:pt x="546" y="1955"/>
                  </a:lnTo>
                  <a:lnTo>
                    <a:pt x="533" y="2120"/>
                  </a:lnTo>
                  <a:lnTo>
                    <a:pt x="393" y="2044"/>
                  </a:lnTo>
                  <a:lnTo>
                    <a:pt x="558" y="1866"/>
                  </a:lnTo>
                  <a:lnTo>
                    <a:pt x="444" y="1739"/>
                  </a:lnTo>
                  <a:lnTo>
                    <a:pt x="228" y="1752"/>
                  </a:lnTo>
                  <a:lnTo>
                    <a:pt x="381" y="1498"/>
                  </a:lnTo>
                  <a:lnTo>
                    <a:pt x="114" y="1498"/>
                  </a:lnTo>
                  <a:close/>
                </a:path>
              </a:pathLst>
            </a:custGeom>
            <a:ln w="3175">
              <a:solidFill>
                <a:srgbClr val="B5C39D"/>
              </a:solidFill>
            </a:ln>
          </p:spPr>
          <p:txBody>
            <a:bodyPr wrap="square" lIns="0" tIns="0" rIns="0" bIns="0" rtlCol="0"/>
            <a:lstStyle/>
            <a:p>
              <a:endParaRPr/>
            </a:p>
          </p:txBody>
        </p:sp>
        <p:sp>
          <p:nvSpPr>
            <p:cNvPr id="7682" name="object 1110">
              <a:extLst>
                <a:ext uri="{FF2B5EF4-FFF2-40B4-BE49-F238E27FC236}">
                  <a16:creationId xmlns:a16="http://schemas.microsoft.com/office/drawing/2014/main" id="{96B50EB2-8C51-4EFD-8FCA-48019F8DAD15}"/>
                </a:ext>
              </a:extLst>
            </p:cNvPr>
            <p:cNvSpPr/>
            <p:nvPr/>
          </p:nvSpPr>
          <p:spPr>
            <a:xfrm>
              <a:off x="4516487" y="8584857"/>
              <a:ext cx="2832" cy="2895"/>
            </a:xfrm>
            <a:prstGeom prst="rect">
              <a:avLst/>
            </a:prstGeom>
            <a:blipFill>
              <a:blip r:embed="rId287" cstate="print"/>
              <a:stretch>
                <a:fillRect/>
              </a:stretch>
            </a:blipFill>
          </p:spPr>
          <p:txBody>
            <a:bodyPr wrap="square" lIns="0" tIns="0" rIns="0" bIns="0" rtlCol="0"/>
            <a:lstStyle/>
            <a:p>
              <a:endParaRPr/>
            </a:p>
          </p:txBody>
        </p:sp>
        <p:sp>
          <p:nvSpPr>
            <p:cNvPr id="7683" name="object 1111">
              <a:extLst>
                <a:ext uri="{FF2B5EF4-FFF2-40B4-BE49-F238E27FC236}">
                  <a16:creationId xmlns:a16="http://schemas.microsoft.com/office/drawing/2014/main" id="{1E5EC153-6059-48D4-99F1-F81059E0436E}"/>
                </a:ext>
              </a:extLst>
            </p:cNvPr>
            <p:cNvSpPr/>
            <p:nvPr/>
          </p:nvSpPr>
          <p:spPr>
            <a:xfrm>
              <a:off x="4516485" y="8584713"/>
              <a:ext cx="3175" cy="3175"/>
            </a:xfrm>
            <a:custGeom>
              <a:avLst/>
              <a:gdLst/>
              <a:ahLst/>
              <a:cxnLst/>
              <a:rect l="l" t="t" r="r" b="b"/>
              <a:pathLst>
                <a:path w="3175" h="3175">
                  <a:moveTo>
                    <a:pt x="2311" y="2781"/>
                  </a:moveTo>
                  <a:lnTo>
                    <a:pt x="2032" y="2692"/>
                  </a:lnTo>
                  <a:lnTo>
                    <a:pt x="1803" y="2730"/>
                  </a:lnTo>
                  <a:lnTo>
                    <a:pt x="1917" y="3035"/>
                  </a:lnTo>
                  <a:lnTo>
                    <a:pt x="1612" y="2971"/>
                  </a:lnTo>
                  <a:lnTo>
                    <a:pt x="1739" y="2603"/>
                  </a:lnTo>
                  <a:lnTo>
                    <a:pt x="1587" y="2679"/>
                  </a:lnTo>
                  <a:lnTo>
                    <a:pt x="1308" y="2539"/>
                  </a:lnTo>
                  <a:lnTo>
                    <a:pt x="647" y="2235"/>
                  </a:lnTo>
                  <a:lnTo>
                    <a:pt x="482" y="1968"/>
                  </a:lnTo>
                  <a:lnTo>
                    <a:pt x="0" y="1181"/>
                  </a:lnTo>
                  <a:lnTo>
                    <a:pt x="215" y="685"/>
                  </a:lnTo>
                  <a:lnTo>
                    <a:pt x="749" y="355"/>
                  </a:lnTo>
                  <a:lnTo>
                    <a:pt x="1270" y="25"/>
                  </a:lnTo>
                  <a:lnTo>
                    <a:pt x="1917" y="0"/>
                  </a:lnTo>
                  <a:lnTo>
                    <a:pt x="2400" y="774"/>
                  </a:lnTo>
                  <a:lnTo>
                    <a:pt x="2552" y="1015"/>
                  </a:lnTo>
                  <a:lnTo>
                    <a:pt x="2527" y="1600"/>
                  </a:lnTo>
                  <a:lnTo>
                    <a:pt x="2603" y="1904"/>
                  </a:lnTo>
                  <a:lnTo>
                    <a:pt x="2654" y="2146"/>
                  </a:lnTo>
                  <a:lnTo>
                    <a:pt x="2832" y="2108"/>
                  </a:lnTo>
                  <a:lnTo>
                    <a:pt x="2806" y="2285"/>
                  </a:lnTo>
                  <a:lnTo>
                    <a:pt x="2794" y="2438"/>
                  </a:lnTo>
                  <a:lnTo>
                    <a:pt x="2540" y="2171"/>
                  </a:lnTo>
                  <a:lnTo>
                    <a:pt x="2451" y="2336"/>
                  </a:lnTo>
                  <a:lnTo>
                    <a:pt x="2540" y="2565"/>
                  </a:lnTo>
                  <a:lnTo>
                    <a:pt x="2222" y="2489"/>
                  </a:lnTo>
                  <a:lnTo>
                    <a:pt x="2311" y="2781"/>
                  </a:lnTo>
                  <a:close/>
                </a:path>
              </a:pathLst>
            </a:custGeom>
            <a:ln w="3175">
              <a:solidFill>
                <a:srgbClr val="B5C39D"/>
              </a:solidFill>
            </a:ln>
          </p:spPr>
          <p:txBody>
            <a:bodyPr wrap="square" lIns="0" tIns="0" rIns="0" bIns="0" rtlCol="0"/>
            <a:lstStyle/>
            <a:p>
              <a:endParaRPr/>
            </a:p>
          </p:txBody>
        </p:sp>
        <p:sp>
          <p:nvSpPr>
            <p:cNvPr id="7684" name="object 1112">
              <a:extLst>
                <a:ext uri="{FF2B5EF4-FFF2-40B4-BE49-F238E27FC236}">
                  <a16:creationId xmlns:a16="http://schemas.microsoft.com/office/drawing/2014/main" id="{29397AF2-611F-4AC9-8530-1681D61AA42F}"/>
                </a:ext>
              </a:extLst>
            </p:cNvPr>
            <p:cNvSpPr/>
            <p:nvPr/>
          </p:nvSpPr>
          <p:spPr>
            <a:xfrm>
              <a:off x="4516030" y="8583409"/>
              <a:ext cx="2032" cy="1981"/>
            </a:xfrm>
            <a:prstGeom prst="rect">
              <a:avLst/>
            </a:prstGeom>
            <a:blipFill>
              <a:blip r:embed="rId282" cstate="print"/>
              <a:stretch>
                <a:fillRect/>
              </a:stretch>
            </a:blipFill>
          </p:spPr>
          <p:txBody>
            <a:bodyPr wrap="square" lIns="0" tIns="0" rIns="0" bIns="0" rtlCol="0"/>
            <a:lstStyle/>
            <a:p>
              <a:endParaRPr/>
            </a:p>
          </p:txBody>
        </p:sp>
        <p:sp>
          <p:nvSpPr>
            <p:cNvPr id="7685" name="object 1113">
              <a:extLst>
                <a:ext uri="{FF2B5EF4-FFF2-40B4-BE49-F238E27FC236}">
                  <a16:creationId xmlns:a16="http://schemas.microsoft.com/office/drawing/2014/main" id="{5BB52699-3342-460A-9D76-F8687E9DAE73}"/>
                </a:ext>
              </a:extLst>
            </p:cNvPr>
            <p:cNvSpPr/>
            <p:nvPr/>
          </p:nvSpPr>
          <p:spPr>
            <a:xfrm>
              <a:off x="4516020" y="8583274"/>
              <a:ext cx="2540" cy="2540"/>
            </a:xfrm>
            <a:custGeom>
              <a:avLst/>
              <a:gdLst/>
              <a:ahLst/>
              <a:cxnLst/>
              <a:rect l="l" t="t" r="r" b="b"/>
              <a:pathLst>
                <a:path w="2539" h="2540">
                  <a:moveTo>
                    <a:pt x="228" y="1816"/>
                  </a:moveTo>
                  <a:lnTo>
                    <a:pt x="253" y="1612"/>
                  </a:lnTo>
                  <a:lnTo>
                    <a:pt x="203" y="1447"/>
                  </a:lnTo>
                  <a:lnTo>
                    <a:pt x="0" y="1574"/>
                  </a:lnTo>
                  <a:lnTo>
                    <a:pt x="12" y="1346"/>
                  </a:lnTo>
                  <a:lnTo>
                    <a:pt x="279" y="1397"/>
                  </a:lnTo>
                  <a:lnTo>
                    <a:pt x="279" y="1079"/>
                  </a:lnTo>
                  <a:lnTo>
                    <a:pt x="406" y="584"/>
                  </a:lnTo>
                  <a:lnTo>
                    <a:pt x="584" y="431"/>
                  </a:lnTo>
                  <a:lnTo>
                    <a:pt x="1066" y="0"/>
                  </a:lnTo>
                  <a:lnTo>
                    <a:pt x="1447" y="88"/>
                  </a:lnTo>
                  <a:lnTo>
                    <a:pt x="1752" y="419"/>
                  </a:lnTo>
                  <a:lnTo>
                    <a:pt x="2044" y="749"/>
                  </a:lnTo>
                  <a:lnTo>
                    <a:pt x="2133" y="1206"/>
                  </a:lnTo>
                  <a:lnTo>
                    <a:pt x="1650" y="1638"/>
                  </a:lnTo>
                  <a:lnTo>
                    <a:pt x="1498" y="1765"/>
                  </a:lnTo>
                  <a:lnTo>
                    <a:pt x="1079" y="1828"/>
                  </a:lnTo>
                  <a:lnTo>
                    <a:pt x="876" y="1917"/>
                  </a:lnTo>
                  <a:lnTo>
                    <a:pt x="711" y="1981"/>
                  </a:lnTo>
                  <a:lnTo>
                    <a:pt x="533" y="2108"/>
                  </a:lnTo>
                  <a:lnTo>
                    <a:pt x="685" y="1905"/>
                  </a:lnTo>
                  <a:lnTo>
                    <a:pt x="558" y="1854"/>
                  </a:lnTo>
                  <a:lnTo>
                    <a:pt x="406" y="1955"/>
                  </a:lnTo>
                  <a:lnTo>
                    <a:pt x="431" y="1714"/>
                  </a:lnTo>
                  <a:lnTo>
                    <a:pt x="228" y="1816"/>
                  </a:lnTo>
                  <a:close/>
                </a:path>
              </a:pathLst>
            </a:custGeom>
            <a:ln w="3175">
              <a:solidFill>
                <a:srgbClr val="B5C39D"/>
              </a:solidFill>
            </a:ln>
          </p:spPr>
          <p:txBody>
            <a:bodyPr wrap="square" lIns="0" tIns="0" rIns="0" bIns="0" rtlCol="0"/>
            <a:lstStyle/>
            <a:p>
              <a:endParaRPr/>
            </a:p>
          </p:txBody>
        </p:sp>
        <p:sp>
          <p:nvSpPr>
            <p:cNvPr id="7686" name="object 1114">
              <a:extLst>
                <a:ext uri="{FF2B5EF4-FFF2-40B4-BE49-F238E27FC236}">
                  <a16:creationId xmlns:a16="http://schemas.microsoft.com/office/drawing/2014/main" id="{6C0E3EBC-E15C-496E-8AB8-D988193C4CE7}"/>
                </a:ext>
              </a:extLst>
            </p:cNvPr>
            <p:cNvSpPr/>
            <p:nvPr/>
          </p:nvSpPr>
          <p:spPr>
            <a:xfrm>
              <a:off x="4515129" y="8587396"/>
              <a:ext cx="4470" cy="3695"/>
            </a:xfrm>
            <a:prstGeom prst="rect">
              <a:avLst/>
            </a:prstGeom>
            <a:blipFill>
              <a:blip r:embed="rId293" cstate="print"/>
              <a:stretch>
                <a:fillRect/>
              </a:stretch>
            </a:blipFill>
          </p:spPr>
          <p:txBody>
            <a:bodyPr wrap="square" lIns="0" tIns="0" rIns="0" bIns="0" rtlCol="0"/>
            <a:lstStyle/>
            <a:p>
              <a:endParaRPr/>
            </a:p>
          </p:txBody>
        </p:sp>
        <p:sp>
          <p:nvSpPr>
            <p:cNvPr id="7687" name="object 1115">
              <a:extLst>
                <a:ext uri="{FF2B5EF4-FFF2-40B4-BE49-F238E27FC236}">
                  <a16:creationId xmlns:a16="http://schemas.microsoft.com/office/drawing/2014/main" id="{D176FB30-8CEB-46BE-9EAA-24A0E0EF931E}"/>
                </a:ext>
              </a:extLst>
            </p:cNvPr>
            <p:cNvSpPr/>
            <p:nvPr/>
          </p:nvSpPr>
          <p:spPr>
            <a:xfrm>
              <a:off x="4516525" y="8587807"/>
              <a:ext cx="3175" cy="3810"/>
            </a:xfrm>
            <a:custGeom>
              <a:avLst/>
              <a:gdLst/>
              <a:ahLst/>
              <a:cxnLst/>
              <a:rect l="l" t="t" r="r" b="b"/>
              <a:pathLst>
                <a:path w="3175" h="3809">
                  <a:moveTo>
                    <a:pt x="2501" y="3009"/>
                  </a:moveTo>
                  <a:lnTo>
                    <a:pt x="2197" y="2921"/>
                  </a:lnTo>
                  <a:lnTo>
                    <a:pt x="2070" y="2933"/>
                  </a:lnTo>
                  <a:lnTo>
                    <a:pt x="2082" y="3289"/>
                  </a:lnTo>
                  <a:lnTo>
                    <a:pt x="1943" y="3251"/>
                  </a:lnTo>
                  <a:lnTo>
                    <a:pt x="1752" y="3213"/>
                  </a:lnTo>
                  <a:lnTo>
                    <a:pt x="1879" y="2819"/>
                  </a:lnTo>
                  <a:lnTo>
                    <a:pt x="1714" y="2895"/>
                  </a:lnTo>
                  <a:lnTo>
                    <a:pt x="1409" y="2743"/>
                  </a:lnTo>
                  <a:lnTo>
                    <a:pt x="698" y="2425"/>
                  </a:lnTo>
                  <a:lnTo>
                    <a:pt x="520" y="2120"/>
                  </a:lnTo>
                  <a:lnTo>
                    <a:pt x="0" y="1282"/>
                  </a:lnTo>
                  <a:lnTo>
                    <a:pt x="228" y="736"/>
                  </a:lnTo>
                  <a:lnTo>
                    <a:pt x="800" y="381"/>
                  </a:lnTo>
                  <a:lnTo>
                    <a:pt x="1371" y="25"/>
                  </a:lnTo>
                  <a:lnTo>
                    <a:pt x="2082" y="0"/>
                  </a:lnTo>
                  <a:lnTo>
                    <a:pt x="2603" y="838"/>
                  </a:lnTo>
                  <a:lnTo>
                    <a:pt x="2755" y="1092"/>
                  </a:lnTo>
                  <a:lnTo>
                    <a:pt x="2730" y="1739"/>
                  </a:lnTo>
                  <a:lnTo>
                    <a:pt x="2819" y="2057"/>
                  </a:lnTo>
                  <a:lnTo>
                    <a:pt x="2882" y="2324"/>
                  </a:lnTo>
                  <a:lnTo>
                    <a:pt x="3060" y="2286"/>
                  </a:lnTo>
                  <a:lnTo>
                    <a:pt x="3035" y="2476"/>
                  </a:lnTo>
                  <a:lnTo>
                    <a:pt x="3022" y="2641"/>
                  </a:lnTo>
                  <a:lnTo>
                    <a:pt x="2755" y="2349"/>
                  </a:lnTo>
                  <a:lnTo>
                    <a:pt x="2654" y="2527"/>
                  </a:lnTo>
                  <a:lnTo>
                    <a:pt x="2755" y="2781"/>
                  </a:lnTo>
                  <a:lnTo>
                    <a:pt x="2400" y="2692"/>
                  </a:lnTo>
                  <a:lnTo>
                    <a:pt x="2501" y="3009"/>
                  </a:lnTo>
                  <a:close/>
                </a:path>
              </a:pathLst>
            </a:custGeom>
            <a:ln w="3175">
              <a:solidFill>
                <a:srgbClr val="B5C39D"/>
              </a:solidFill>
            </a:ln>
          </p:spPr>
          <p:txBody>
            <a:bodyPr wrap="square" lIns="0" tIns="0" rIns="0" bIns="0" rtlCol="0"/>
            <a:lstStyle/>
            <a:p>
              <a:endParaRPr/>
            </a:p>
          </p:txBody>
        </p:sp>
        <p:sp>
          <p:nvSpPr>
            <p:cNvPr id="7688" name="object 1116">
              <a:extLst>
                <a:ext uri="{FF2B5EF4-FFF2-40B4-BE49-F238E27FC236}">
                  <a16:creationId xmlns:a16="http://schemas.microsoft.com/office/drawing/2014/main" id="{47D7082D-70FB-4F9F-AF4F-0C107811DC8C}"/>
                </a:ext>
              </a:extLst>
            </p:cNvPr>
            <p:cNvSpPr/>
            <p:nvPr/>
          </p:nvSpPr>
          <p:spPr>
            <a:xfrm>
              <a:off x="4514977" y="8585999"/>
              <a:ext cx="4356" cy="4381"/>
            </a:xfrm>
            <a:prstGeom prst="rect">
              <a:avLst/>
            </a:prstGeom>
            <a:blipFill>
              <a:blip r:embed="rId294" cstate="print"/>
              <a:stretch>
                <a:fillRect/>
              </a:stretch>
            </a:blipFill>
          </p:spPr>
          <p:txBody>
            <a:bodyPr wrap="square" lIns="0" tIns="0" rIns="0" bIns="0" rtlCol="0"/>
            <a:lstStyle/>
            <a:p>
              <a:endParaRPr/>
            </a:p>
          </p:txBody>
        </p:sp>
        <p:sp>
          <p:nvSpPr>
            <p:cNvPr id="7689" name="object 1117">
              <a:extLst>
                <a:ext uri="{FF2B5EF4-FFF2-40B4-BE49-F238E27FC236}">
                  <a16:creationId xmlns:a16="http://schemas.microsoft.com/office/drawing/2014/main" id="{E5941ADE-BAA7-40B2-86E8-C714C585E8A2}"/>
                </a:ext>
              </a:extLst>
            </p:cNvPr>
            <p:cNvSpPr/>
            <p:nvPr/>
          </p:nvSpPr>
          <p:spPr>
            <a:xfrm>
              <a:off x="4514972" y="8585861"/>
              <a:ext cx="2540" cy="2540"/>
            </a:xfrm>
            <a:custGeom>
              <a:avLst/>
              <a:gdLst/>
              <a:ahLst/>
              <a:cxnLst/>
              <a:rect l="l" t="t" r="r" b="b"/>
              <a:pathLst>
                <a:path w="2539" h="2540">
                  <a:moveTo>
                    <a:pt x="228" y="1828"/>
                  </a:moveTo>
                  <a:lnTo>
                    <a:pt x="253" y="1625"/>
                  </a:lnTo>
                  <a:lnTo>
                    <a:pt x="203" y="1460"/>
                  </a:lnTo>
                  <a:lnTo>
                    <a:pt x="0" y="1587"/>
                  </a:lnTo>
                  <a:lnTo>
                    <a:pt x="12" y="1358"/>
                  </a:lnTo>
                  <a:lnTo>
                    <a:pt x="279" y="1409"/>
                  </a:lnTo>
                  <a:lnTo>
                    <a:pt x="279" y="1092"/>
                  </a:lnTo>
                  <a:lnTo>
                    <a:pt x="406" y="584"/>
                  </a:lnTo>
                  <a:lnTo>
                    <a:pt x="584" y="444"/>
                  </a:lnTo>
                  <a:lnTo>
                    <a:pt x="1066" y="0"/>
                  </a:lnTo>
                  <a:lnTo>
                    <a:pt x="1447" y="88"/>
                  </a:lnTo>
                  <a:lnTo>
                    <a:pt x="1739" y="431"/>
                  </a:lnTo>
                  <a:lnTo>
                    <a:pt x="2044" y="762"/>
                  </a:lnTo>
                  <a:lnTo>
                    <a:pt x="2133" y="1206"/>
                  </a:lnTo>
                  <a:lnTo>
                    <a:pt x="1650" y="1651"/>
                  </a:lnTo>
                  <a:lnTo>
                    <a:pt x="1498" y="1778"/>
                  </a:lnTo>
                  <a:lnTo>
                    <a:pt x="1079" y="1828"/>
                  </a:lnTo>
                  <a:lnTo>
                    <a:pt x="876" y="1930"/>
                  </a:lnTo>
                  <a:lnTo>
                    <a:pt x="711" y="1993"/>
                  </a:lnTo>
                  <a:lnTo>
                    <a:pt x="520" y="2120"/>
                  </a:lnTo>
                  <a:lnTo>
                    <a:pt x="685" y="1917"/>
                  </a:lnTo>
                  <a:lnTo>
                    <a:pt x="558" y="1866"/>
                  </a:lnTo>
                  <a:lnTo>
                    <a:pt x="406" y="1968"/>
                  </a:lnTo>
                  <a:lnTo>
                    <a:pt x="419" y="1727"/>
                  </a:lnTo>
                  <a:lnTo>
                    <a:pt x="228" y="1828"/>
                  </a:lnTo>
                  <a:close/>
                </a:path>
              </a:pathLst>
            </a:custGeom>
            <a:ln w="3175">
              <a:solidFill>
                <a:srgbClr val="B5C39D"/>
              </a:solidFill>
            </a:ln>
          </p:spPr>
          <p:txBody>
            <a:bodyPr wrap="square" lIns="0" tIns="0" rIns="0" bIns="0" rtlCol="0"/>
            <a:lstStyle/>
            <a:p>
              <a:endParaRPr/>
            </a:p>
          </p:txBody>
        </p:sp>
        <p:sp>
          <p:nvSpPr>
            <p:cNvPr id="7690" name="object 1118">
              <a:extLst>
                <a:ext uri="{FF2B5EF4-FFF2-40B4-BE49-F238E27FC236}">
                  <a16:creationId xmlns:a16="http://schemas.microsoft.com/office/drawing/2014/main" id="{1FAC3624-9CDA-4D87-9C40-5E1A0913A82C}"/>
                </a:ext>
              </a:extLst>
            </p:cNvPr>
            <p:cNvSpPr/>
            <p:nvPr/>
          </p:nvSpPr>
          <p:spPr>
            <a:xfrm>
              <a:off x="4514582" y="8579192"/>
              <a:ext cx="4509" cy="8521"/>
            </a:xfrm>
            <a:prstGeom prst="rect">
              <a:avLst/>
            </a:prstGeom>
            <a:blipFill>
              <a:blip r:embed="rId295" cstate="print"/>
              <a:stretch>
                <a:fillRect/>
              </a:stretch>
            </a:blipFill>
          </p:spPr>
          <p:txBody>
            <a:bodyPr wrap="square" lIns="0" tIns="0" rIns="0" bIns="0" rtlCol="0"/>
            <a:lstStyle/>
            <a:p>
              <a:endParaRPr/>
            </a:p>
          </p:txBody>
        </p:sp>
        <p:sp>
          <p:nvSpPr>
            <p:cNvPr id="7691" name="object 1119">
              <a:extLst>
                <a:ext uri="{FF2B5EF4-FFF2-40B4-BE49-F238E27FC236}">
                  <a16:creationId xmlns:a16="http://schemas.microsoft.com/office/drawing/2014/main" id="{541234F2-4ED5-42A2-9ADF-6EF60AF4313E}"/>
                </a:ext>
              </a:extLst>
            </p:cNvPr>
            <p:cNvSpPr/>
            <p:nvPr/>
          </p:nvSpPr>
          <p:spPr>
            <a:xfrm>
              <a:off x="4514594" y="8579069"/>
              <a:ext cx="2540" cy="3175"/>
            </a:xfrm>
            <a:custGeom>
              <a:avLst/>
              <a:gdLst/>
              <a:ahLst/>
              <a:cxnLst/>
              <a:rect l="l" t="t" r="r" b="b"/>
              <a:pathLst>
                <a:path w="2539" h="3175">
                  <a:moveTo>
                    <a:pt x="596" y="2946"/>
                  </a:moveTo>
                  <a:lnTo>
                    <a:pt x="495" y="2679"/>
                  </a:lnTo>
                  <a:lnTo>
                    <a:pt x="317" y="2514"/>
                  </a:lnTo>
                  <a:lnTo>
                    <a:pt x="152" y="2794"/>
                  </a:lnTo>
                  <a:lnTo>
                    <a:pt x="25" y="2514"/>
                  </a:lnTo>
                  <a:lnTo>
                    <a:pt x="381" y="2387"/>
                  </a:lnTo>
                  <a:lnTo>
                    <a:pt x="228" y="2311"/>
                  </a:lnTo>
                  <a:lnTo>
                    <a:pt x="165" y="2006"/>
                  </a:lnTo>
                  <a:lnTo>
                    <a:pt x="0" y="1308"/>
                  </a:lnTo>
                  <a:lnTo>
                    <a:pt x="101" y="1003"/>
                  </a:lnTo>
                  <a:lnTo>
                    <a:pt x="419" y="152"/>
                  </a:lnTo>
                  <a:lnTo>
                    <a:pt x="952" y="0"/>
                  </a:lnTo>
                  <a:lnTo>
                    <a:pt x="1536" y="215"/>
                  </a:lnTo>
                  <a:lnTo>
                    <a:pt x="2120" y="431"/>
                  </a:lnTo>
                  <a:lnTo>
                    <a:pt x="2540" y="914"/>
                  </a:lnTo>
                  <a:lnTo>
                    <a:pt x="2222" y="1778"/>
                  </a:lnTo>
                  <a:lnTo>
                    <a:pt x="2133" y="2044"/>
                  </a:lnTo>
                  <a:lnTo>
                    <a:pt x="1651" y="2387"/>
                  </a:lnTo>
                  <a:lnTo>
                    <a:pt x="1460" y="2628"/>
                  </a:lnTo>
                  <a:lnTo>
                    <a:pt x="1308" y="2832"/>
                  </a:lnTo>
                  <a:lnTo>
                    <a:pt x="1447" y="2946"/>
                  </a:lnTo>
                  <a:lnTo>
                    <a:pt x="1295" y="3035"/>
                  </a:lnTo>
                  <a:lnTo>
                    <a:pt x="1155" y="3111"/>
                  </a:lnTo>
                  <a:lnTo>
                    <a:pt x="1219" y="2755"/>
                  </a:lnTo>
                  <a:lnTo>
                    <a:pt x="1079" y="2768"/>
                  </a:lnTo>
                  <a:lnTo>
                    <a:pt x="901" y="2997"/>
                  </a:lnTo>
                  <a:lnTo>
                    <a:pt x="774" y="2692"/>
                  </a:lnTo>
                  <a:lnTo>
                    <a:pt x="596" y="2946"/>
                  </a:lnTo>
                  <a:close/>
                </a:path>
              </a:pathLst>
            </a:custGeom>
            <a:ln w="3175">
              <a:solidFill>
                <a:srgbClr val="B5C39D"/>
              </a:solidFill>
            </a:ln>
          </p:spPr>
          <p:txBody>
            <a:bodyPr wrap="square" lIns="0" tIns="0" rIns="0" bIns="0" rtlCol="0"/>
            <a:lstStyle/>
            <a:p>
              <a:endParaRPr/>
            </a:p>
          </p:txBody>
        </p:sp>
        <p:sp>
          <p:nvSpPr>
            <p:cNvPr id="7692" name="object 1120">
              <a:extLst>
                <a:ext uri="{FF2B5EF4-FFF2-40B4-BE49-F238E27FC236}">
                  <a16:creationId xmlns:a16="http://schemas.microsoft.com/office/drawing/2014/main" id="{BA2D4A5C-9E82-41EC-A66F-99DE4689EC14}"/>
                </a:ext>
              </a:extLst>
            </p:cNvPr>
            <p:cNvSpPr/>
            <p:nvPr/>
          </p:nvSpPr>
          <p:spPr>
            <a:xfrm>
              <a:off x="4515459" y="8577935"/>
              <a:ext cx="2126" cy="1714"/>
            </a:xfrm>
            <a:prstGeom prst="rect">
              <a:avLst/>
            </a:prstGeom>
            <a:blipFill>
              <a:blip r:embed="rId282" cstate="print"/>
              <a:stretch>
                <a:fillRect/>
              </a:stretch>
            </a:blipFill>
          </p:spPr>
          <p:txBody>
            <a:bodyPr wrap="square" lIns="0" tIns="0" rIns="0" bIns="0" rtlCol="0"/>
            <a:lstStyle/>
            <a:p>
              <a:endParaRPr/>
            </a:p>
          </p:txBody>
        </p:sp>
        <p:sp>
          <p:nvSpPr>
            <p:cNvPr id="7693" name="object 1121">
              <a:extLst>
                <a:ext uri="{FF2B5EF4-FFF2-40B4-BE49-F238E27FC236}">
                  <a16:creationId xmlns:a16="http://schemas.microsoft.com/office/drawing/2014/main" id="{75193CC2-C1AA-4E70-A7F6-73427B457E13}"/>
                </a:ext>
              </a:extLst>
            </p:cNvPr>
            <p:cNvSpPr/>
            <p:nvPr/>
          </p:nvSpPr>
          <p:spPr>
            <a:xfrm>
              <a:off x="4515456" y="8577906"/>
              <a:ext cx="2540" cy="1905"/>
            </a:xfrm>
            <a:custGeom>
              <a:avLst/>
              <a:gdLst/>
              <a:ahLst/>
              <a:cxnLst/>
              <a:rect l="l" t="t" r="r" b="b"/>
              <a:pathLst>
                <a:path w="2539" h="1904">
                  <a:moveTo>
                    <a:pt x="50" y="622"/>
                  </a:moveTo>
                  <a:lnTo>
                    <a:pt x="228" y="507"/>
                  </a:lnTo>
                  <a:lnTo>
                    <a:pt x="101" y="292"/>
                  </a:lnTo>
                  <a:lnTo>
                    <a:pt x="279" y="165"/>
                  </a:lnTo>
                  <a:lnTo>
                    <a:pt x="419" y="406"/>
                  </a:lnTo>
                  <a:lnTo>
                    <a:pt x="660" y="203"/>
                  </a:lnTo>
                  <a:lnTo>
                    <a:pt x="1130" y="0"/>
                  </a:lnTo>
                  <a:lnTo>
                    <a:pt x="1358" y="38"/>
                  </a:lnTo>
                  <a:lnTo>
                    <a:pt x="2006" y="152"/>
                  </a:lnTo>
                  <a:lnTo>
                    <a:pt x="2171" y="507"/>
                  </a:lnTo>
                  <a:lnTo>
                    <a:pt x="2082" y="952"/>
                  </a:lnTo>
                  <a:lnTo>
                    <a:pt x="2006" y="1384"/>
                  </a:lnTo>
                  <a:lnTo>
                    <a:pt x="1714" y="1739"/>
                  </a:lnTo>
                  <a:lnTo>
                    <a:pt x="1066" y="1625"/>
                  </a:lnTo>
                  <a:lnTo>
                    <a:pt x="876" y="1587"/>
                  </a:lnTo>
                  <a:lnTo>
                    <a:pt x="571" y="1295"/>
                  </a:lnTo>
                  <a:lnTo>
                    <a:pt x="381" y="1193"/>
                  </a:lnTo>
                  <a:lnTo>
                    <a:pt x="215" y="1104"/>
                  </a:lnTo>
                  <a:lnTo>
                    <a:pt x="76" y="1130"/>
                  </a:lnTo>
                  <a:lnTo>
                    <a:pt x="266" y="1041"/>
                  </a:lnTo>
                  <a:lnTo>
                    <a:pt x="228" y="914"/>
                  </a:lnTo>
                  <a:lnTo>
                    <a:pt x="50" y="838"/>
                  </a:lnTo>
                  <a:lnTo>
                    <a:pt x="254" y="711"/>
                  </a:lnTo>
                  <a:lnTo>
                    <a:pt x="50" y="622"/>
                  </a:lnTo>
                  <a:close/>
                </a:path>
              </a:pathLst>
            </a:custGeom>
            <a:ln w="3175">
              <a:solidFill>
                <a:srgbClr val="B5C39D"/>
              </a:solidFill>
            </a:ln>
          </p:spPr>
          <p:txBody>
            <a:bodyPr wrap="square" lIns="0" tIns="0" rIns="0" bIns="0" rtlCol="0"/>
            <a:lstStyle/>
            <a:p>
              <a:endParaRPr/>
            </a:p>
          </p:txBody>
        </p:sp>
        <p:sp>
          <p:nvSpPr>
            <p:cNvPr id="7694" name="object 1122">
              <a:extLst>
                <a:ext uri="{FF2B5EF4-FFF2-40B4-BE49-F238E27FC236}">
                  <a16:creationId xmlns:a16="http://schemas.microsoft.com/office/drawing/2014/main" id="{A107002F-D9B0-490C-B211-BED4296BEB52}"/>
                </a:ext>
              </a:extLst>
            </p:cNvPr>
            <p:cNvSpPr/>
            <p:nvPr/>
          </p:nvSpPr>
          <p:spPr>
            <a:xfrm>
              <a:off x="4516234" y="8579256"/>
              <a:ext cx="2679" cy="3174"/>
            </a:xfrm>
            <a:prstGeom prst="rect">
              <a:avLst/>
            </a:prstGeom>
            <a:blipFill>
              <a:blip r:embed="rId287" cstate="print"/>
              <a:stretch>
                <a:fillRect/>
              </a:stretch>
            </a:blipFill>
          </p:spPr>
          <p:txBody>
            <a:bodyPr wrap="square" lIns="0" tIns="0" rIns="0" bIns="0" rtlCol="0"/>
            <a:lstStyle/>
            <a:p>
              <a:endParaRPr/>
            </a:p>
          </p:txBody>
        </p:sp>
        <p:sp>
          <p:nvSpPr>
            <p:cNvPr id="7695" name="object 1123">
              <a:extLst>
                <a:ext uri="{FF2B5EF4-FFF2-40B4-BE49-F238E27FC236}">
                  <a16:creationId xmlns:a16="http://schemas.microsoft.com/office/drawing/2014/main" id="{E4907B1C-BA87-4AC0-B5E4-C59A3DBE0152}"/>
                </a:ext>
              </a:extLst>
            </p:cNvPr>
            <p:cNvSpPr/>
            <p:nvPr/>
          </p:nvSpPr>
          <p:spPr>
            <a:xfrm>
              <a:off x="4516229" y="8579140"/>
              <a:ext cx="3175" cy="3810"/>
            </a:xfrm>
            <a:custGeom>
              <a:avLst/>
              <a:gdLst/>
              <a:ahLst/>
              <a:cxnLst/>
              <a:rect l="l" t="t" r="r" b="b"/>
              <a:pathLst>
                <a:path w="3175" h="3809">
                  <a:moveTo>
                    <a:pt x="1854" y="3187"/>
                  </a:moveTo>
                  <a:lnTo>
                    <a:pt x="1727" y="3213"/>
                  </a:lnTo>
                  <a:lnTo>
                    <a:pt x="1587" y="3009"/>
                  </a:lnTo>
                  <a:lnTo>
                    <a:pt x="1460" y="2984"/>
                  </a:lnTo>
                  <a:lnTo>
                    <a:pt x="1371" y="3314"/>
                  </a:lnTo>
                  <a:lnTo>
                    <a:pt x="1079" y="3149"/>
                  </a:lnTo>
                  <a:lnTo>
                    <a:pt x="1320" y="2806"/>
                  </a:lnTo>
                  <a:lnTo>
                    <a:pt x="1130" y="2844"/>
                  </a:lnTo>
                  <a:lnTo>
                    <a:pt x="901" y="2590"/>
                  </a:lnTo>
                  <a:lnTo>
                    <a:pt x="317" y="2070"/>
                  </a:lnTo>
                  <a:lnTo>
                    <a:pt x="241" y="1739"/>
                  </a:lnTo>
                  <a:lnTo>
                    <a:pt x="0" y="774"/>
                  </a:lnTo>
                  <a:lnTo>
                    <a:pt x="393" y="330"/>
                  </a:lnTo>
                  <a:lnTo>
                    <a:pt x="1041" y="165"/>
                  </a:lnTo>
                  <a:lnTo>
                    <a:pt x="1701" y="0"/>
                  </a:lnTo>
                  <a:lnTo>
                    <a:pt x="2374" y="190"/>
                  </a:lnTo>
                  <a:lnTo>
                    <a:pt x="2616" y="1155"/>
                  </a:lnTo>
                  <a:lnTo>
                    <a:pt x="2679" y="1447"/>
                  </a:lnTo>
                  <a:lnTo>
                    <a:pt x="2463" y="2044"/>
                  </a:lnTo>
                  <a:lnTo>
                    <a:pt x="2438" y="2374"/>
                  </a:lnTo>
                  <a:lnTo>
                    <a:pt x="2425" y="2654"/>
                  </a:lnTo>
                  <a:lnTo>
                    <a:pt x="2616" y="2667"/>
                  </a:lnTo>
                  <a:lnTo>
                    <a:pt x="2527" y="2844"/>
                  </a:lnTo>
                  <a:lnTo>
                    <a:pt x="2463" y="2997"/>
                  </a:lnTo>
                  <a:lnTo>
                    <a:pt x="2298" y="2628"/>
                  </a:lnTo>
                  <a:lnTo>
                    <a:pt x="2146" y="2768"/>
                  </a:lnTo>
                  <a:lnTo>
                    <a:pt x="2159" y="3048"/>
                  </a:lnTo>
                  <a:lnTo>
                    <a:pt x="1854" y="2857"/>
                  </a:lnTo>
                  <a:lnTo>
                    <a:pt x="1854" y="3187"/>
                  </a:lnTo>
                  <a:close/>
                </a:path>
              </a:pathLst>
            </a:custGeom>
            <a:ln w="3175">
              <a:solidFill>
                <a:srgbClr val="B5C39D"/>
              </a:solidFill>
            </a:ln>
          </p:spPr>
          <p:txBody>
            <a:bodyPr wrap="square" lIns="0" tIns="0" rIns="0" bIns="0" rtlCol="0"/>
            <a:lstStyle/>
            <a:p>
              <a:endParaRPr/>
            </a:p>
          </p:txBody>
        </p:sp>
        <p:sp>
          <p:nvSpPr>
            <p:cNvPr id="7696" name="object 1124">
              <a:extLst>
                <a:ext uri="{FF2B5EF4-FFF2-40B4-BE49-F238E27FC236}">
                  <a16:creationId xmlns:a16="http://schemas.microsoft.com/office/drawing/2014/main" id="{C6D11470-05CB-4CFB-9197-CB495DAC2F16}"/>
                </a:ext>
              </a:extLst>
            </p:cNvPr>
            <p:cNvSpPr/>
            <p:nvPr/>
          </p:nvSpPr>
          <p:spPr>
            <a:xfrm>
              <a:off x="4514761" y="8578036"/>
              <a:ext cx="4254" cy="14173"/>
            </a:xfrm>
            <a:prstGeom prst="rect">
              <a:avLst/>
            </a:prstGeom>
            <a:blipFill>
              <a:blip r:embed="rId296" cstate="print"/>
              <a:stretch>
                <a:fillRect/>
              </a:stretch>
            </a:blipFill>
          </p:spPr>
          <p:txBody>
            <a:bodyPr wrap="square" lIns="0" tIns="0" rIns="0" bIns="0" rtlCol="0"/>
            <a:lstStyle/>
            <a:p>
              <a:endParaRPr/>
            </a:p>
          </p:txBody>
        </p:sp>
        <p:sp>
          <p:nvSpPr>
            <p:cNvPr id="7697" name="object 1125">
              <a:extLst>
                <a:ext uri="{FF2B5EF4-FFF2-40B4-BE49-F238E27FC236}">
                  <a16:creationId xmlns:a16="http://schemas.microsoft.com/office/drawing/2014/main" id="{F498511A-03B4-431D-8555-2D8665345213}"/>
                </a:ext>
              </a:extLst>
            </p:cNvPr>
            <p:cNvSpPr/>
            <p:nvPr/>
          </p:nvSpPr>
          <p:spPr>
            <a:xfrm>
              <a:off x="4516480" y="8589594"/>
              <a:ext cx="3175" cy="3175"/>
            </a:xfrm>
            <a:custGeom>
              <a:avLst/>
              <a:gdLst/>
              <a:ahLst/>
              <a:cxnLst/>
              <a:rect l="l" t="t" r="r" b="b"/>
              <a:pathLst>
                <a:path w="3175" h="3175">
                  <a:moveTo>
                    <a:pt x="279" y="2260"/>
                  </a:moveTo>
                  <a:lnTo>
                    <a:pt x="304" y="2006"/>
                  </a:lnTo>
                  <a:lnTo>
                    <a:pt x="253" y="1803"/>
                  </a:lnTo>
                  <a:lnTo>
                    <a:pt x="0" y="1955"/>
                  </a:lnTo>
                  <a:lnTo>
                    <a:pt x="12" y="1689"/>
                  </a:lnTo>
                  <a:lnTo>
                    <a:pt x="355" y="1739"/>
                  </a:lnTo>
                  <a:lnTo>
                    <a:pt x="342" y="1346"/>
                  </a:lnTo>
                  <a:lnTo>
                    <a:pt x="495" y="723"/>
                  </a:lnTo>
                  <a:lnTo>
                    <a:pt x="711" y="546"/>
                  </a:lnTo>
                  <a:lnTo>
                    <a:pt x="1320" y="0"/>
                  </a:lnTo>
                  <a:lnTo>
                    <a:pt x="1790" y="114"/>
                  </a:lnTo>
                  <a:lnTo>
                    <a:pt x="2158" y="533"/>
                  </a:lnTo>
                  <a:lnTo>
                    <a:pt x="2527" y="939"/>
                  </a:lnTo>
                  <a:lnTo>
                    <a:pt x="2641" y="1498"/>
                  </a:lnTo>
                  <a:lnTo>
                    <a:pt x="2031" y="2031"/>
                  </a:lnTo>
                  <a:lnTo>
                    <a:pt x="1854" y="2197"/>
                  </a:lnTo>
                  <a:lnTo>
                    <a:pt x="1333" y="2273"/>
                  </a:lnTo>
                  <a:lnTo>
                    <a:pt x="1092" y="2374"/>
                  </a:lnTo>
                  <a:lnTo>
                    <a:pt x="888" y="2463"/>
                  </a:lnTo>
                  <a:lnTo>
                    <a:pt x="939" y="2616"/>
                  </a:lnTo>
                  <a:lnTo>
                    <a:pt x="787" y="2616"/>
                  </a:lnTo>
                  <a:lnTo>
                    <a:pt x="647" y="2628"/>
                  </a:lnTo>
                  <a:lnTo>
                    <a:pt x="850" y="2374"/>
                  </a:lnTo>
                  <a:lnTo>
                    <a:pt x="698" y="2311"/>
                  </a:lnTo>
                  <a:lnTo>
                    <a:pt x="495" y="2425"/>
                  </a:lnTo>
                  <a:lnTo>
                    <a:pt x="520" y="2133"/>
                  </a:lnTo>
                  <a:lnTo>
                    <a:pt x="279" y="2260"/>
                  </a:lnTo>
                  <a:close/>
                </a:path>
              </a:pathLst>
            </a:custGeom>
            <a:ln w="3175">
              <a:solidFill>
                <a:srgbClr val="D2DBC3"/>
              </a:solidFill>
            </a:ln>
          </p:spPr>
          <p:txBody>
            <a:bodyPr wrap="square" lIns="0" tIns="0" rIns="0" bIns="0" rtlCol="0"/>
            <a:lstStyle/>
            <a:p>
              <a:endParaRPr/>
            </a:p>
          </p:txBody>
        </p:sp>
        <p:sp>
          <p:nvSpPr>
            <p:cNvPr id="7698" name="object 1126">
              <a:extLst>
                <a:ext uri="{FF2B5EF4-FFF2-40B4-BE49-F238E27FC236}">
                  <a16:creationId xmlns:a16="http://schemas.microsoft.com/office/drawing/2014/main" id="{196CEEBB-CB43-4BF0-87A3-0DFD0FE5CFA2}"/>
                </a:ext>
              </a:extLst>
            </p:cNvPr>
            <p:cNvSpPr/>
            <p:nvPr/>
          </p:nvSpPr>
          <p:spPr>
            <a:xfrm>
              <a:off x="4512690" y="8588273"/>
              <a:ext cx="8471" cy="9283"/>
            </a:xfrm>
            <a:prstGeom prst="rect">
              <a:avLst/>
            </a:prstGeom>
            <a:blipFill>
              <a:blip r:embed="rId297" cstate="print"/>
              <a:stretch>
                <a:fillRect/>
              </a:stretch>
            </a:blipFill>
          </p:spPr>
          <p:txBody>
            <a:bodyPr wrap="square" lIns="0" tIns="0" rIns="0" bIns="0" rtlCol="0"/>
            <a:lstStyle/>
            <a:p>
              <a:endParaRPr/>
            </a:p>
          </p:txBody>
        </p:sp>
        <p:sp>
          <p:nvSpPr>
            <p:cNvPr id="7699" name="object 1127">
              <a:extLst>
                <a:ext uri="{FF2B5EF4-FFF2-40B4-BE49-F238E27FC236}">
                  <a16:creationId xmlns:a16="http://schemas.microsoft.com/office/drawing/2014/main" id="{47CAB6F0-81FB-476B-9D09-767AC2692892}"/>
                </a:ext>
              </a:extLst>
            </p:cNvPr>
            <p:cNvSpPr/>
            <p:nvPr/>
          </p:nvSpPr>
          <p:spPr>
            <a:xfrm>
              <a:off x="4515386" y="8594618"/>
              <a:ext cx="1905" cy="1905"/>
            </a:xfrm>
            <a:custGeom>
              <a:avLst/>
              <a:gdLst/>
              <a:ahLst/>
              <a:cxnLst/>
              <a:rect l="l" t="t" r="r" b="b"/>
              <a:pathLst>
                <a:path w="1904" h="1904">
                  <a:moveTo>
                    <a:pt x="114" y="0"/>
                  </a:moveTo>
                  <a:lnTo>
                    <a:pt x="253" y="723"/>
                  </a:lnTo>
                  <a:lnTo>
                    <a:pt x="38" y="825"/>
                  </a:lnTo>
                  <a:lnTo>
                    <a:pt x="0" y="1079"/>
                  </a:lnTo>
                  <a:lnTo>
                    <a:pt x="241" y="1117"/>
                  </a:lnTo>
                  <a:lnTo>
                    <a:pt x="292" y="1384"/>
                  </a:lnTo>
                  <a:lnTo>
                    <a:pt x="495" y="1422"/>
                  </a:lnTo>
                  <a:lnTo>
                    <a:pt x="546" y="1193"/>
                  </a:lnTo>
                  <a:lnTo>
                    <a:pt x="990" y="1193"/>
                  </a:lnTo>
                  <a:lnTo>
                    <a:pt x="1306" y="1104"/>
                  </a:lnTo>
                  <a:lnTo>
                    <a:pt x="1396" y="787"/>
                  </a:lnTo>
                  <a:lnTo>
                    <a:pt x="1130" y="749"/>
                  </a:lnTo>
                  <a:lnTo>
                    <a:pt x="1054" y="495"/>
                  </a:lnTo>
                  <a:lnTo>
                    <a:pt x="1195" y="495"/>
                  </a:lnTo>
                  <a:lnTo>
                    <a:pt x="952" y="457"/>
                  </a:lnTo>
                  <a:lnTo>
                    <a:pt x="520" y="419"/>
                  </a:lnTo>
                  <a:lnTo>
                    <a:pt x="412" y="253"/>
                  </a:lnTo>
                  <a:lnTo>
                    <a:pt x="114" y="0"/>
                  </a:lnTo>
                  <a:close/>
                </a:path>
                <a:path w="1904" h="1904">
                  <a:moveTo>
                    <a:pt x="990" y="1193"/>
                  </a:moveTo>
                  <a:lnTo>
                    <a:pt x="546" y="1193"/>
                  </a:lnTo>
                  <a:lnTo>
                    <a:pt x="825" y="1282"/>
                  </a:lnTo>
                  <a:lnTo>
                    <a:pt x="990" y="1193"/>
                  </a:lnTo>
                  <a:close/>
                </a:path>
                <a:path w="1904" h="1904">
                  <a:moveTo>
                    <a:pt x="1306" y="1104"/>
                  </a:moveTo>
                  <a:lnTo>
                    <a:pt x="1092" y="1104"/>
                  </a:lnTo>
                  <a:lnTo>
                    <a:pt x="1295" y="1142"/>
                  </a:lnTo>
                  <a:close/>
                </a:path>
                <a:path w="1904" h="1904">
                  <a:moveTo>
                    <a:pt x="1195" y="495"/>
                  </a:moveTo>
                  <a:lnTo>
                    <a:pt x="1054" y="495"/>
                  </a:lnTo>
                  <a:lnTo>
                    <a:pt x="1193" y="546"/>
                  </a:lnTo>
                  <a:close/>
                </a:path>
                <a:path w="1904" h="1904">
                  <a:moveTo>
                    <a:pt x="1206" y="190"/>
                  </a:moveTo>
                  <a:lnTo>
                    <a:pt x="1016" y="368"/>
                  </a:lnTo>
                  <a:lnTo>
                    <a:pt x="1196" y="457"/>
                  </a:lnTo>
                  <a:lnTo>
                    <a:pt x="1206" y="190"/>
                  </a:lnTo>
                  <a:close/>
                </a:path>
                <a:path w="1904" h="1904">
                  <a:moveTo>
                    <a:pt x="965" y="253"/>
                  </a:moveTo>
                  <a:lnTo>
                    <a:pt x="700" y="292"/>
                  </a:lnTo>
                  <a:lnTo>
                    <a:pt x="584" y="419"/>
                  </a:lnTo>
                  <a:lnTo>
                    <a:pt x="919" y="419"/>
                  </a:lnTo>
                  <a:lnTo>
                    <a:pt x="965" y="253"/>
                  </a:lnTo>
                  <a:close/>
                </a:path>
              </a:pathLst>
            </a:custGeom>
            <a:solidFill>
              <a:srgbClr val="0F2748"/>
            </a:solidFill>
          </p:spPr>
          <p:txBody>
            <a:bodyPr wrap="square" lIns="0" tIns="0" rIns="0" bIns="0" rtlCol="0"/>
            <a:lstStyle/>
            <a:p>
              <a:endParaRPr/>
            </a:p>
          </p:txBody>
        </p:sp>
        <p:sp>
          <p:nvSpPr>
            <p:cNvPr id="7700" name="object 1128">
              <a:extLst>
                <a:ext uri="{FF2B5EF4-FFF2-40B4-BE49-F238E27FC236}">
                  <a16:creationId xmlns:a16="http://schemas.microsoft.com/office/drawing/2014/main" id="{41CBB489-6762-4A2B-BA7D-897D68FC2E2A}"/>
                </a:ext>
              </a:extLst>
            </p:cNvPr>
            <p:cNvSpPr/>
            <p:nvPr/>
          </p:nvSpPr>
          <p:spPr>
            <a:xfrm>
              <a:off x="4515386" y="8594618"/>
              <a:ext cx="1905" cy="1905"/>
            </a:xfrm>
            <a:custGeom>
              <a:avLst/>
              <a:gdLst/>
              <a:ahLst/>
              <a:cxnLst/>
              <a:rect l="l" t="t" r="r" b="b"/>
              <a:pathLst>
                <a:path w="1904" h="1904">
                  <a:moveTo>
                    <a:pt x="520" y="419"/>
                  </a:moveTo>
                  <a:lnTo>
                    <a:pt x="457" y="292"/>
                  </a:lnTo>
                  <a:lnTo>
                    <a:pt x="114" y="0"/>
                  </a:lnTo>
                  <a:lnTo>
                    <a:pt x="165" y="355"/>
                  </a:lnTo>
                  <a:lnTo>
                    <a:pt x="317" y="482"/>
                  </a:lnTo>
                  <a:lnTo>
                    <a:pt x="292" y="622"/>
                  </a:lnTo>
                  <a:lnTo>
                    <a:pt x="126" y="812"/>
                  </a:lnTo>
                  <a:lnTo>
                    <a:pt x="0" y="1054"/>
                  </a:lnTo>
                  <a:lnTo>
                    <a:pt x="241" y="1117"/>
                  </a:lnTo>
                  <a:lnTo>
                    <a:pt x="266" y="1295"/>
                  </a:lnTo>
                  <a:lnTo>
                    <a:pt x="495" y="1422"/>
                  </a:lnTo>
                  <a:lnTo>
                    <a:pt x="546" y="1193"/>
                  </a:lnTo>
                  <a:lnTo>
                    <a:pt x="774" y="1269"/>
                  </a:lnTo>
                  <a:lnTo>
                    <a:pt x="825" y="1409"/>
                  </a:lnTo>
                  <a:lnTo>
                    <a:pt x="1003" y="1346"/>
                  </a:lnTo>
                  <a:lnTo>
                    <a:pt x="977" y="1168"/>
                  </a:lnTo>
                  <a:lnTo>
                    <a:pt x="1295" y="1142"/>
                  </a:lnTo>
                  <a:lnTo>
                    <a:pt x="1333" y="990"/>
                  </a:lnTo>
                  <a:lnTo>
                    <a:pt x="1396" y="787"/>
                  </a:lnTo>
                  <a:lnTo>
                    <a:pt x="1130" y="749"/>
                  </a:lnTo>
                  <a:lnTo>
                    <a:pt x="1054" y="495"/>
                  </a:lnTo>
                  <a:lnTo>
                    <a:pt x="1193" y="546"/>
                  </a:lnTo>
                  <a:lnTo>
                    <a:pt x="1193" y="406"/>
                  </a:lnTo>
                  <a:lnTo>
                    <a:pt x="1206" y="190"/>
                  </a:lnTo>
                  <a:lnTo>
                    <a:pt x="1003" y="380"/>
                  </a:lnTo>
                  <a:lnTo>
                    <a:pt x="876" y="368"/>
                  </a:lnTo>
                  <a:lnTo>
                    <a:pt x="723" y="266"/>
                  </a:lnTo>
                  <a:lnTo>
                    <a:pt x="584" y="419"/>
                  </a:lnTo>
                  <a:close/>
                </a:path>
              </a:pathLst>
            </a:custGeom>
            <a:ln w="3175">
              <a:solidFill>
                <a:srgbClr val="094B7B"/>
              </a:solidFill>
            </a:ln>
          </p:spPr>
          <p:txBody>
            <a:bodyPr wrap="square" lIns="0" tIns="0" rIns="0" bIns="0" rtlCol="0"/>
            <a:lstStyle/>
            <a:p>
              <a:endParaRPr/>
            </a:p>
          </p:txBody>
        </p:sp>
        <p:sp>
          <p:nvSpPr>
            <p:cNvPr id="7701" name="object 1129">
              <a:extLst>
                <a:ext uri="{FF2B5EF4-FFF2-40B4-BE49-F238E27FC236}">
                  <a16:creationId xmlns:a16="http://schemas.microsoft.com/office/drawing/2014/main" id="{66829B87-8C7D-427C-9C5F-C1578470E420}"/>
                </a:ext>
              </a:extLst>
            </p:cNvPr>
            <p:cNvSpPr/>
            <p:nvPr/>
          </p:nvSpPr>
          <p:spPr>
            <a:xfrm>
              <a:off x="4517651" y="8589859"/>
              <a:ext cx="1270" cy="1270"/>
            </a:xfrm>
            <a:custGeom>
              <a:avLst/>
              <a:gdLst/>
              <a:ahLst/>
              <a:cxnLst/>
              <a:rect l="l" t="t" r="r" b="b"/>
              <a:pathLst>
                <a:path w="1270" h="1270">
                  <a:moveTo>
                    <a:pt x="1219" y="596"/>
                  </a:moveTo>
                  <a:lnTo>
                    <a:pt x="812" y="596"/>
                  </a:lnTo>
                  <a:lnTo>
                    <a:pt x="812" y="1041"/>
                  </a:lnTo>
                  <a:lnTo>
                    <a:pt x="1133" y="622"/>
                  </a:lnTo>
                  <a:close/>
                </a:path>
                <a:path w="1270" h="1270">
                  <a:moveTo>
                    <a:pt x="1214" y="609"/>
                  </a:moveTo>
                  <a:lnTo>
                    <a:pt x="1160" y="772"/>
                  </a:lnTo>
                  <a:lnTo>
                    <a:pt x="1214" y="609"/>
                  </a:lnTo>
                  <a:close/>
                </a:path>
                <a:path w="1270" h="1270">
                  <a:moveTo>
                    <a:pt x="1227" y="482"/>
                  </a:moveTo>
                  <a:lnTo>
                    <a:pt x="660" y="482"/>
                  </a:lnTo>
                  <a:lnTo>
                    <a:pt x="711" y="736"/>
                  </a:lnTo>
                  <a:lnTo>
                    <a:pt x="812" y="596"/>
                  </a:lnTo>
                  <a:lnTo>
                    <a:pt x="1219" y="596"/>
                  </a:lnTo>
                  <a:close/>
                </a:path>
                <a:path w="1270" h="1270">
                  <a:moveTo>
                    <a:pt x="1054" y="279"/>
                  </a:moveTo>
                  <a:lnTo>
                    <a:pt x="431" y="279"/>
                  </a:lnTo>
                  <a:lnTo>
                    <a:pt x="381" y="622"/>
                  </a:lnTo>
                  <a:lnTo>
                    <a:pt x="546" y="495"/>
                  </a:lnTo>
                  <a:lnTo>
                    <a:pt x="1227" y="482"/>
                  </a:lnTo>
                  <a:lnTo>
                    <a:pt x="1054" y="279"/>
                  </a:lnTo>
                  <a:close/>
                </a:path>
                <a:path w="1270" h="1270">
                  <a:moveTo>
                    <a:pt x="266" y="101"/>
                  </a:moveTo>
                  <a:lnTo>
                    <a:pt x="38" y="228"/>
                  </a:lnTo>
                  <a:lnTo>
                    <a:pt x="0" y="444"/>
                  </a:lnTo>
                  <a:lnTo>
                    <a:pt x="232" y="355"/>
                  </a:lnTo>
                  <a:lnTo>
                    <a:pt x="266" y="101"/>
                  </a:lnTo>
                  <a:close/>
                </a:path>
                <a:path w="1270" h="1270">
                  <a:moveTo>
                    <a:pt x="482" y="0"/>
                  </a:moveTo>
                  <a:lnTo>
                    <a:pt x="425" y="281"/>
                  </a:lnTo>
                  <a:lnTo>
                    <a:pt x="1054" y="279"/>
                  </a:lnTo>
                  <a:lnTo>
                    <a:pt x="736" y="152"/>
                  </a:lnTo>
                  <a:lnTo>
                    <a:pt x="571" y="12"/>
                  </a:lnTo>
                  <a:close/>
                </a:path>
                <a:path w="1270" h="1270">
                  <a:moveTo>
                    <a:pt x="876" y="25"/>
                  </a:moveTo>
                  <a:lnTo>
                    <a:pt x="736" y="152"/>
                  </a:lnTo>
                  <a:lnTo>
                    <a:pt x="1003" y="152"/>
                  </a:lnTo>
                  <a:lnTo>
                    <a:pt x="876" y="25"/>
                  </a:lnTo>
                  <a:close/>
                </a:path>
                <a:path w="1270" h="1270">
                  <a:moveTo>
                    <a:pt x="1054" y="139"/>
                  </a:moveTo>
                  <a:close/>
                </a:path>
              </a:pathLst>
            </a:custGeom>
            <a:solidFill>
              <a:srgbClr val="11284A"/>
            </a:solidFill>
          </p:spPr>
          <p:txBody>
            <a:bodyPr wrap="square" lIns="0" tIns="0" rIns="0" bIns="0" rtlCol="0"/>
            <a:lstStyle/>
            <a:p>
              <a:endParaRPr/>
            </a:p>
          </p:txBody>
        </p:sp>
        <p:sp>
          <p:nvSpPr>
            <p:cNvPr id="7702" name="object 1130">
              <a:extLst>
                <a:ext uri="{FF2B5EF4-FFF2-40B4-BE49-F238E27FC236}">
                  <a16:creationId xmlns:a16="http://schemas.microsoft.com/office/drawing/2014/main" id="{72A81F00-4F41-4396-838D-B88E1A3812C3}"/>
                </a:ext>
              </a:extLst>
            </p:cNvPr>
            <p:cNvSpPr/>
            <p:nvPr/>
          </p:nvSpPr>
          <p:spPr>
            <a:xfrm>
              <a:off x="4517638" y="8589859"/>
              <a:ext cx="1270" cy="1270"/>
            </a:xfrm>
            <a:custGeom>
              <a:avLst/>
              <a:gdLst/>
              <a:ahLst/>
              <a:cxnLst/>
              <a:rect l="l" t="t" r="r" b="b"/>
              <a:pathLst>
                <a:path w="1270" h="1270">
                  <a:moveTo>
                    <a:pt x="406" y="546"/>
                  </a:moveTo>
                  <a:lnTo>
                    <a:pt x="444" y="279"/>
                  </a:lnTo>
                  <a:lnTo>
                    <a:pt x="139" y="393"/>
                  </a:lnTo>
                  <a:lnTo>
                    <a:pt x="0" y="355"/>
                  </a:lnTo>
                  <a:lnTo>
                    <a:pt x="50" y="228"/>
                  </a:lnTo>
                  <a:lnTo>
                    <a:pt x="279" y="101"/>
                  </a:lnTo>
                  <a:lnTo>
                    <a:pt x="253" y="317"/>
                  </a:lnTo>
                  <a:lnTo>
                    <a:pt x="431" y="330"/>
                  </a:lnTo>
                  <a:lnTo>
                    <a:pt x="444" y="101"/>
                  </a:lnTo>
                  <a:lnTo>
                    <a:pt x="584" y="12"/>
                  </a:lnTo>
                  <a:lnTo>
                    <a:pt x="749" y="152"/>
                  </a:lnTo>
                  <a:lnTo>
                    <a:pt x="888" y="25"/>
                  </a:lnTo>
                  <a:lnTo>
                    <a:pt x="1015" y="152"/>
                  </a:lnTo>
                  <a:lnTo>
                    <a:pt x="1066" y="317"/>
                  </a:lnTo>
                  <a:lnTo>
                    <a:pt x="1244" y="419"/>
                  </a:lnTo>
                  <a:lnTo>
                    <a:pt x="1231" y="596"/>
                  </a:lnTo>
                  <a:lnTo>
                    <a:pt x="1168" y="787"/>
                  </a:lnTo>
                  <a:lnTo>
                    <a:pt x="1193" y="965"/>
                  </a:lnTo>
                  <a:lnTo>
                    <a:pt x="1155" y="609"/>
                  </a:lnTo>
                  <a:lnTo>
                    <a:pt x="825" y="1041"/>
                  </a:lnTo>
                  <a:lnTo>
                    <a:pt x="825" y="596"/>
                  </a:lnTo>
                  <a:lnTo>
                    <a:pt x="723" y="736"/>
                  </a:lnTo>
                  <a:lnTo>
                    <a:pt x="685" y="584"/>
                  </a:lnTo>
                  <a:lnTo>
                    <a:pt x="558" y="495"/>
                  </a:lnTo>
                  <a:lnTo>
                    <a:pt x="393" y="622"/>
                  </a:lnTo>
                  <a:close/>
                </a:path>
              </a:pathLst>
            </a:custGeom>
            <a:ln w="3175">
              <a:solidFill>
                <a:srgbClr val="094B7B"/>
              </a:solidFill>
            </a:ln>
          </p:spPr>
          <p:txBody>
            <a:bodyPr wrap="square" lIns="0" tIns="0" rIns="0" bIns="0" rtlCol="0"/>
            <a:lstStyle/>
            <a:p>
              <a:endParaRPr/>
            </a:p>
          </p:txBody>
        </p:sp>
        <p:sp>
          <p:nvSpPr>
            <p:cNvPr id="7703" name="object 1131">
              <a:extLst>
                <a:ext uri="{FF2B5EF4-FFF2-40B4-BE49-F238E27FC236}">
                  <a16:creationId xmlns:a16="http://schemas.microsoft.com/office/drawing/2014/main" id="{C3F826DA-7ABE-427B-A852-802DE8D3526F}"/>
                </a:ext>
              </a:extLst>
            </p:cNvPr>
            <p:cNvSpPr/>
            <p:nvPr/>
          </p:nvSpPr>
          <p:spPr>
            <a:xfrm>
              <a:off x="4520089" y="8592846"/>
              <a:ext cx="1270" cy="1270"/>
            </a:xfrm>
            <a:custGeom>
              <a:avLst/>
              <a:gdLst/>
              <a:ahLst/>
              <a:cxnLst/>
              <a:rect l="l" t="t" r="r" b="b"/>
              <a:pathLst>
                <a:path w="1270" h="1270">
                  <a:moveTo>
                    <a:pt x="863" y="838"/>
                  </a:moveTo>
                  <a:lnTo>
                    <a:pt x="584" y="838"/>
                  </a:lnTo>
                  <a:lnTo>
                    <a:pt x="609" y="1130"/>
                  </a:lnTo>
                  <a:lnTo>
                    <a:pt x="865" y="1066"/>
                  </a:lnTo>
                  <a:lnTo>
                    <a:pt x="863" y="838"/>
                  </a:lnTo>
                  <a:close/>
                </a:path>
                <a:path w="1270" h="1270">
                  <a:moveTo>
                    <a:pt x="865" y="1066"/>
                  </a:moveTo>
                  <a:lnTo>
                    <a:pt x="711" y="1066"/>
                  </a:lnTo>
                  <a:lnTo>
                    <a:pt x="876" y="1092"/>
                  </a:lnTo>
                  <a:close/>
                </a:path>
                <a:path w="1270" h="1270">
                  <a:moveTo>
                    <a:pt x="406" y="0"/>
                  </a:moveTo>
                  <a:lnTo>
                    <a:pt x="244" y="177"/>
                  </a:lnTo>
                  <a:lnTo>
                    <a:pt x="355" y="380"/>
                  </a:lnTo>
                  <a:lnTo>
                    <a:pt x="393" y="558"/>
                  </a:lnTo>
                  <a:lnTo>
                    <a:pt x="0" y="584"/>
                  </a:lnTo>
                  <a:lnTo>
                    <a:pt x="114" y="850"/>
                  </a:lnTo>
                  <a:lnTo>
                    <a:pt x="419" y="927"/>
                  </a:lnTo>
                  <a:lnTo>
                    <a:pt x="584" y="838"/>
                  </a:lnTo>
                  <a:lnTo>
                    <a:pt x="863" y="838"/>
                  </a:lnTo>
                  <a:lnTo>
                    <a:pt x="1003" y="736"/>
                  </a:lnTo>
                  <a:lnTo>
                    <a:pt x="863" y="736"/>
                  </a:lnTo>
                  <a:lnTo>
                    <a:pt x="1016" y="622"/>
                  </a:lnTo>
                  <a:lnTo>
                    <a:pt x="838" y="558"/>
                  </a:lnTo>
                  <a:lnTo>
                    <a:pt x="939" y="304"/>
                  </a:lnTo>
                  <a:lnTo>
                    <a:pt x="933" y="50"/>
                  </a:lnTo>
                  <a:lnTo>
                    <a:pt x="625" y="38"/>
                  </a:lnTo>
                  <a:lnTo>
                    <a:pt x="406" y="0"/>
                  </a:lnTo>
                  <a:close/>
                </a:path>
                <a:path w="1270" h="1270">
                  <a:moveTo>
                    <a:pt x="1041" y="520"/>
                  </a:moveTo>
                  <a:lnTo>
                    <a:pt x="838" y="558"/>
                  </a:lnTo>
                  <a:lnTo>
                    <a:pt x="1031" y="558"/>
                  </a:lnTo>
                  <a:close/>
                </a:path>
                <a:path w="1270" h="1270">
                  <a:moveTo>
                    <a:pt x="901" y="38"/>
                  </a:moveTo>
                  <a:lnTo>
                    <a:pt x="698" y="50"/>
                  </a:lnTo>
                  <a:lnTo>
                    <a:pt x="933" y="50"/>
                  </a:lnTo>
                  <a:close/>
                </a:path>
              </a:pathLst>
            </a:custGeom>
            <a:solidFill>
              <a:srgbClr val="11284A"/>
            </a:solidFill>
          </p:spPr>
          <p:txBody>
            <a:bodyPr wrap="square" lIns="0" tIns="0" rIns="0" bIns="0" rtlCol="0"/>
            <a:lstStyle/>
            <a:p>
              <a:endParaRPr/>
            </a:p>
          </p:txBody>
        </p:sp>
        <p:sp>
          <p:nvSpPr>
            <p:cNvPr id="7704" name="object 1132">
              <a:extLst>
                <a:ext uri="{FF2B5EF4-FFF2-40B4-BE49-F238E27FC236}">
                  <a16:creationId xmlns:a16="http://schemas.microsoft.com/office/drawing/2014/main" id="{5F512800-404F-4E12-95BB-F21AE6C7C2E1}"/>
                </a:ext>
              </a:extLst>
            </p:cNvPr>
            <p:cNvSpPr/>
            <p:nvPr/>
          </p:nvSpPr>
          <p:spPr>
            <a:xfrm>
              <a:off x="4520089" y="8592846"/>
              <a:ext cx="1270" cy="1270"/>
            </a:xfrm>
            <a:custGeom>
              <a:avLst/>
              <a:gdLst/>
              <a:ahLst/>
              <a:cxnLst/>
              <a:rect l="l" t="t" r="r" b="b"/>
              <a:pathLst>
                <a:path w="1270" h="1270">
                  <a:moveTo>
                    <a:pt x="177" y="101"/>
                  </a:moveTo>
                  <a:lnTo>
                    <a:pt x="406" y="0"/>
                  </a:lnTo>
                  <a:lnTo>
                    <a:pt x="622" y="38"/>
                  </a:lnTo>
                  <a:lnTo>
                    <a:pt x="800" y="50"/>
                  </a:lnTo>
                  <a:lnTo>
                    <a:pt x="965" y="63"/>
                  </a:lnTo>
                  <a:lnTo>
                    <a:pt x="838" y="558"/>
                  </a:lnTo>
                  <a:lnTo>
                    <a:pt x="1041" y="520"/>
                  </a:lnTo>
                  <a:lnTo>
                    <a:pt x="863" y="622"/>
                  </a:lnTo>
                  <a:lnTo>
                    <a:pt x="1003" y="736"/>
                  </a:lnTo>
                  <a:lnTo>
                    <a:pt x="863" y="838"/>
                  </a:lnTo>
                  <a:lnTo>
                    <a:pt x="800" y="977"/>
                  </a:lnTo>
                  <a:lnTo>
                    <a:pt x="622" y="1066"/>
                  </a:lnTo>
                  <a:lnTo>
                    <a:pt x="584" y="927"/>
                  </a:lnTo>
                  <a:lnTo>
                    <a:pt x="419" y="927"/>
                  </a:lnTo>
                  <a:lnTo>
                    <a:pt x="203" y="888"/>
                  </a:lnTo>
                  <a:lnTo>
                    <a:pt x="12" y="838"/>
                  </a:lnTo>
                  <a:lnTo>
                    <a:pt x="0" y="584"/>
                  </a:lnTo>
                  <a:lnTo>
                    <a:pt x="393" y="558"/>
                  </a:lnTo>
                  <a:lnTo>
                    <a:pt x="482" y="406"/>
                  </a:lnTo>
                  <a:lnTo>
                    <a:pt x="355" y="380"/>
                  </a:lnTo>
                  <a:lnTo>
                    <a:pt x="177" y="101"/>
                  </a:lnTo>
                  <a:close/>
                </a:path>
              </a:pathLst>
            </a:custGeom>
            <a:ln w="3175">
              <a:solidFill>
                <a:srgbClr val="094B7B"/>
              </a:solidFill>
            </a:ln>
          </p:spPr>
          <p:txBody>
            <a:bodyPr wrap="square" lIns="0" tIns="0" rIns="0" bIns="0" rtlCol="0"/>
            <a:lstStyle/>
            <a:p>
              <a:endParaRPr/>
            </a:p>
          </p:txBody>
        </p:sp>
        <p:sp>
          <p:nvSpPr>
            <p:cNvPr id="7705" name="object 1133">
              <a:extLst>
                <a:ext uri="{FF2B5EF4-FFF2-40B4-BE49-F238E27FC236}">
                  <a16:creationId xmlns:a16="http://schemas.microsoft.com/office/drawing/2014/main" id="{299CE4A2-E2B4-4FCC-9F12-DACDF0773EB9}"/>
                </a:ext>
              </a:extLst>
            </p:cNvPr>
            <p:cNvSpPr/>
            <p:nvPr/>
          </p:nvSpPr>
          <p:spPr>
            <a:xfrm>
              <a:off x="4512836" y="8593105"/>
              <a:ext cx="1270" cy="1905"/>
            </a:xfrm>
            <a:custGeom>
              <a:avLst/>
              <a:gdLst/>
              <a:ahLst/>
              <a:cxnLst/>
              <a:rect l="l" t="t" r="r" b="b"/>
              <a:pathLst>
                <a:path w="1270" h="1904">
                  <a:moveTo>
                    <a:pt x="57" y="406"/>
                  </a:moveTo>
                  <a:lnTo>
                    <a:pt x="57" y="609"/>
                  </a:lnTo>
                  <a:lnTo>
                    <a:pt x="0" y="952"/>
                  </a:lnTo>
                  <a:lnTo>
                    <a:pt x="222" y="1092"/>
                  </a:lnTo>
                  <a:lnTo>
                    <a:pt x="311" y="1371"/>
                  </a:lnTo>
                  <a:lnTo>
                    <a:pt x="577" y="1231"/>
                  </a:lnTo>
                  <a:lnTo>
                    <a:pt x="733" y="1231"/>
                  </a:lnTo>
                  <a:lnTo>
                    <a:pt x="565" y="1092"/>
                  </a:lnTo>
                  <a:lnTo>
                    <a:pt x="611" y="952"/>
                  </a:lnTo>
                  <a:lnTo>
                    <a:pt x="806" y="850"/>
                  </a:lnTo>
                  <a:lnTo>
                    <a:pt x="1073" y="584"/>
                  </a:lnTo>
                  <a:lnTo>
                    <a:pt x="920" y="558"/>
                  </a:lnTo>
                  <a:lnTo>
                    <a:pt x="184" y="469"/>
                  </a:lnTo>
                  <a:close/>
                </a:path>
                <a:path w="1270" h="1904">
                  <a:moveTo>
                    <a:pt x="733" y="1231"/>
                  </a:moveTo>
                  <a:lnTo>
                    <a:pt x="577" y="1231"/>
                  </a:lnTo>
                  <a:lnTo>
                    <a:pt x="704" y="1270"/>
                  </a:lnTo>
                  <a:close/>
                </a:path>
                <a:path w="1270" h="1904">
                  <a:moveTo>
                    <a:pt x="611" y="952"/>
                  </a:moveTo>
                  <a:close/>
                </a:path>
                <a:path w="1270" h="1904">
                  <a:moveTo>
                    <a:pt x="260" y="0"/>
                  </a:moveTo>
                  <a:lnTo>
                    <a:pt x="285" y="368"/>
                  </a:lnTo>
                  <a:lnTo>
                    <a:pt x="873" y="469"/>
                  </a:lnTo>
                  <a:lnTo>
                    <a:pt x="857" y="241"/>
                  </a:lnTo>
                  <a:lnTo>
                    <a:pt x="628" y="241"/>
                  </a:lnTo>
                  <a:lnTo>
                    <a:pt x="590" y="101"/>
                  </a:lnTo>
                  <a:lnTo>
                    <a:pt x="285" y="38"/>
                  </a:lnTo>
                  <a:close/>
                </a:path>
                <a:path w="1270" h="1904">
                  <a:moveTo>
                    <a:pt x="755" y="152"/>
                  </a:moveTo>
                  <a:lnTo>
                    <a:pt x="628" y="241"/>
                  </a:lnTo>
                  <a:lnTo>
                    <a:pt x="933" y="241"/>
                  </a:lnTo>
                  <a:lnTo>
                    <a:pt x="755" y="152"/>
                  </a:lnTo>
                  <a:close/>
                </a:path>
              </a:pathLst>
            </a:custGeom>
            <a:solidFill>
              <a:srgbClr val="11284A"/>
            </a:solidFill>
          </p:spPr>
          <p:txBody>
            <a:bodyPr wrap="square" lIns="0" tIns="0" rIns="0" bIns="0" rtlCol="0"/>
            <a:lstStyle/>
            <a:p>
              <a:endParaRPr/>
            </a:p>
          </p:txBody>
        </p:sp>
        <p:sp>
          <p:nvSpPr>
            <p:cNvPr id="7706" name="object 1134">
              <a:extLst>
                <a:ext uri="{FF2B5EF4-FFF2-40B4-BE49-F238E27FC236}">
                  <a16:creationId xmlns:a16="http://schemas.microsoft.com/office/drawing/2014/main" id="{9376C3D8-36C6-4F51-88F9-C1CBAB656118}"/>
                </a:ext>
              </a:extLst>
            </p:cNvPr>
            <p:cNvSpPr/>
            <p:nvPr/>
          </p:nvSpPr>
          <p:spPr>
            <a:xfrm>
              <a:off x="4512729" y="8593105"/>
              <a:ext cx="1270" cy="1905"/>
            </a:xfrm>
            <a:custGeom>
              <a:avLst/>
              <a:gdLst/>
              <a:ahLst/>
              <a:cxnLst/>
              <a:rect l="l" t="t" r="r" b="b"/>
              <a:pathLst>
                <a:path w="1270" h="1904">
                  <a:moveTo>
                    <a:pt x="736" y="241"/>
                  </a:moveTo>
                  <a:lnTo>
                    <a:pt x="698" y="101"/>
                  </a:lnTo>
                  <a:lnTo>
                    <a:pt x="520" y="76"/>
                  </a:lnTo>
                  <a:lnTo>
                    <a:pt x="368" y="0"/>
                  </a:lnTo>
                  <a:lnTo>
                    <a:pt x="368" y="139"/>
                  </a:lnTo>
                  <a:lnTo>
                    <a:pt x="431" y="330"/>
                  </a:lnTo>
                  <a:lnTo>
                    <a:pt x="292" y="469"/>
                  </a:lnTo>
                  <a:lnTo>
                    <a:pt x="114" y="508"/>
                  </a:lnTo>
                  <a:lnTo>
                    <a:pt x="12" y="749"/>
                  </a:lnTo>
                  <a:lnTo>
                    <a:pt x="152" y="863"/>
                  </a:lnTo>
                  <a:lnTo>
                    <a:pt x="165" y="1066"/>
                  </a:lnTo>
                  <a:lnTo>
                    <a:pt x="330" y="1092"/>
                  </a:lnTo>
                  <a:lnTo>
                    <a:pt x="317" y="1257"/>
                  </a:lnTo>
                  <a:lnTo>
                    <a:pt x="469" y="1282"/>
                  </a:lnTo>
                  <a:lnTo>
                    <a:pt x="685" y="1231"/>
                  </a:lnTo>
                  <a:lnTo>
                    <a:pt x="812" y="1270"/>
                  </a:lnTo>
                  <a:lnTo>
                    <a:pt x="850" y="1143"/>
                  </a:lnTo>
                  <a:lnTo>
                    <a:pt x="673" y="1092"/>
                  </a:lnTo>
                  <a:lnTo>
                    <a:pt x="622" y="952"/>
                  </a:lnTo>
                  <a:lnTo>
                    <a:pt x="761" y="927"/>
                  </a:lnTo>
                  <a:lnTo>
                    <a:pt x="1015" y="825"/>
                  </a:lnTo>
                  <a:lnTo>
                    <a:pt x="1181" y="584"/>
                  </a:lnTo>
                  <a:lnTo>
                    <a:pt x="1028" y="558"/>
                  </a:lnTo>
                  <a:lnTo>
                    <a:pt x="952" y="393"/>
                  </a:lnTo>
                  <a:lnTo>
                    <a:pt x="965" y="241"/>
                  </a:lnTo>
                  <a:lnTo>
                    <a:pt x="787" y="215"/>
                  </a:lnTo>
                  <a:close/>
                </a:path>
              </a:pathLst>
            </a:custGeom>
            <a:ln w="3175">
              <a:solidFill>
                <a:srgbClr val="094B7B"/>
              </a:solidFill>
            </a:ln>
          </p:spPr>
          <p:txBody>
            <a:bodyPr wrap="square" lIns="0" tIns="0" rIns="0" bIns="0" rtlCol="0"/>
            <a:lstStyle/>
            <a:p>
              <a:endParaRPr/>
            </a:p>
          </p:txBody>
        </p:sp>
        <p:sp>
          <p:nvSpPr>
            <p:cNvPr id="7707" name="object 1135">
              <a:extLst>
                <a:ext uri="{FF2B5EF4-FFF2-40B4-BE49-F238E27FC236}">
                  <a16:creationId xmlns:a16="http://schemas.microsoft.com/office/drawing/2014/main" id="{A91F9A6D-C3F5-4EEB-A3DC-483CE24E9985}"/>
                </a:ext>
              </a:extLst>
            </p:cNvPr>
            <p:cNvSpPr/>
            <p:nvPr/>
          </p:nvSpPr>
          <p:spPr>
            <a:xfrm>
              <a:off x="4519791" y="8596706"/>
              <a:ext cx="1270" cy="1270"/>
            </a:xfrm>
            <a:custGeom>
              <a:avLst/>
              <a:gdLst/>
              <a:ahLst/>
              <a:cxnLst/>
              <a:rect l="l" t="t" r="r" b="b"/>
              <a:pathLst>
                <a:path w="1270" h="1270">
                  <a:moveTo>
                    <a:pt x="49" y="546"/>
                  </a:moveTo>
                  <a:lnTo>
                    <a:pt x="0" y="698"/>
                  </a:lnTo>
                  <a:lnTo>
                    <a:pt x="129" y="771"/>
                  </a:lnTo>
                  <a:lnTo>
                    <a:pt x="511" y="685"/>
                  </a:lnTo>
                  <a:lnTo>
                    <a:pt x="214" y="685"/>
                  </a:lnTo>
                  <a:lnTo>
                    <a:pt x="49" y="546"/>
                  </a:lnTo>
                  <a:close/>
                </a:path>
                <a:path w="1270" h="1270">
                  <a:moveTo>
                    <a:pt x="341" y="279"/>
                  </a:moveTo>
                  <a:lnTo>
                    <a:pt x="265" y="647"/>
                  </a:lnTo>
                  <a:lnTo>
                    <a:pt x="511" y="685"/>
                  </a:lnTo>
                  <a:lnTo>
                    <a:pt x="430" y="469"/>
                  </a:lnTo>
                  <a:lnTo>
                    <a:pt x="735" y="317"/>
                  </a:lnTo>
                  <a:lnTo>
                    <a:pt x="341" y="279"/>
                  </a:lnTo>
                  <a:close/>
                </a:path>
                <a:path w="1270" h="1270">
                  <a:moveTo>
                    <a:pt x="532" y="38"/>
                  </a:moveTo>
                  <a:lnTo>
                    <a:pt x="418" y="292"/>
                  </a:lnTo>
                  <a:lnTo>
                    <a:pt x="849" y="292"/>
                  </a:lnTo>
                  <a:lnTo>
                    <a:pt x="983" y="127"/>
                  </a:lnTo>
                  <a:lnTo>
                    <a:pt x="799" y="127"/>
                  </a:lnTo>
                  <a:lnTo>
                    <a:pt x="595" y="76"/>
                  </a:lnTo>
                  <a:close/>
                </a:path>
                <a:path w="1270" h="1270">
                  <a:moveTo>
                    <a:pt x="989" y="0"/>
                  </a:moveTo>
                  <a:lnTo>
                    <a:pt x="799" y="127"/>
                  </a:lnTo>
                  <a:lnTo>
                    <a:pt x="983" y="127"/>
                  </a:lnTo>
                  <a:close/>
                </a:path>
                <a:path w="1270" h="1270">
                  <a:moveTo>
                    <a:pt x="792" y="12"/>
                  </a:moveTo>
                  <a:lnTo>
                    <a:pt x="595" y="76"/>
                  </a:lnTo>
                  <a:lnTo>
                    <a:pt x="780" y="76"/>
                  </a:lnTo>
                  <a:close/>
                </a:path>
              </a:pathLst>
            </a:custGeom>
            <a:solidFill>
              <a:srgbClr val="11284A"/>
            </a:solidFill>
          </p:spPr>
          <p:txBody>
            <a:bodyPr wrap="square" lIns="0" tIns="0" rIns="0" bIns="0" rtlCol="0"/>
            <a:lstStyle/>
            <a:p>
              <a:endParaRPr/>
            </a:p>
          </p:txBody>
        </p:sp>
        <p:sp>
          <p:nvSpPr>
            <p:cNvPr id="7708" name="object 1136">
              <a:extLst>
                <a:ext uri="{FF2B5EF4-FFF2-40B4-BE49-F238E27FC236}">
                  <a16:creationId xmlns:a16="http://schemas.microsoft.com/office/drawing/2014/main" id="{E4AFD160-0623-4526-9D1B-A6E3B940F966}"/>
                </a:ext>
              </a:extLst>
            </p:cNvPr>
            <p:cNvSpPr/>
            <p:nvPr/>
          </p:nvSpPr>
          <p:spPr>
            <a:xfrm>
              <a:off x="4519701" y="8596706"/>
              <a:ext cx="1270" cy="1270"/>
            </a:xfrm>
            <a:custGeom>
              <a:avLst/>
              <a:gdLst/>
              <a:ahLst/>
              <a:cxnLst/>
              <a:rect l="l" t="t" r="r" b="b"/>
              <a:pathLst>
                <a:path w="1270" h="1270">
                  <a:moveTo>
                    <a:pt x="1079" y="114"/>
                  </a:moveTo>
                  <a:lnTo>
                    <a:pt x="927" y="76"/>
                  </a:lnTo>
                  <a:lnTo>
                    <a:pt x="774" y="12"/>
                  </a:lnTo>
                  <a:lnTo>
                    <a:pt x="622" y="38"/>
                  </a:lnTo>
                  <a:lnTo>
                    <a:pt x="546" y="228"/>
                  </a:lnTo>
                  <a:lnTo>
                    <a:pt x="368" y="279"/>
                  </a:lnTo>
                  <a:lnTo>
                    <a:pt x="444" y="431"/>
                  </a:lnTo>
                  <a:lnTo>
                    <a:pt x="457" y="571"/>
                  </a:lnTo>
                  <a:lnTo>
                    <a:pt x="304" y="685"/>
                  </a:lnTo>
                  <a:lnTo>
                    <a:pt x="139" y="546"/>
                  </a:lnTo>
                  <a:lnTo>
                    <a:pt x="0" y="647"/>
                  </a:lnTo>
                  <a:lnTo>
                    <a:pt x="126" y="736"/>
                  </a:lnTo>
                  <a:lnTo>
                    <a:pt x="292" y="812"/>
                  </a:lnTo>
                  <a:lnTo>
                    <a:pt x="495" y="711"/>
                  </a:lnTo>
                  <a:lnTo>
                    <a:pt x="660" y="508"/>
                  </a:lnTo>
                  <a:lnTo>
                    <a:pt x="520" y="469"/>
                  </a:lnTo>
                  <a:lnTo>
                    <a:pt x="723" y="368"/>
                  </a:lnTo>
                  <a:lnTo>
                    <a:pt x="939" y="292"/>
                  </a:lnTo>
                  <a:lnTo>
                    <a:pt x="1079" y="114"/>
                  </a:lnTo>
                  <a:close/>
                </a:path>
              </a:pathLst>
            </a:custGeom>
            <a:ln w="3175">
              <a:solidFill>
                <a:srgbClr val="094B7B"/>
              </a:solidFill>
            </a:ln>
          </p:spPr>
          <p:txBody>
            <a:bodyPr wrap="square" lIns="0" tIns="0" rIns="0" bIns="0" rtlCol="0"/>
            <a:lstStyle/>
            <a:p>
              <a:endParaRPr/>
            </a:p>
          </p:txBody>
        </p:sp>
        <p:sp>
          <p:nvSpPr>
            <p:cNvPr id="7709" name="object 1137">
              <a:extLst>
                <a:ext uri="{FF2B5EF4-FFF2-40B4-BE49-F238E27FC236}">
                  <a16:creationId xmlns:a16="http://schemas.microsoft.com/office/drawing/2014/main" id="{93B6585F-E0B8-4BC1-B306-E2C94F2F8CFD}"/>
                </a:ext>
              </a:extLst>
            </p:cNvPr>
            <p:cNvSpPr/>
            <p:nvPr/>
          </p:nvSpPr>
          <p:spPr>
            <a:xfrm>
              <a:off x="4514357" y="8587883"/>
              <a:ext cx="1270" cy="1270"/>
            </a:xfrm>
            <a:custGeom>
              <a:avLst/>
              <a:gdLst/>
              <a:ahLst/>
              <a:cxnLst/>
              <a:rect l="l" t="t" r="r" b="b"/>
              <a:pathLst>
                <a:path w="1270" h="1270">
                  <a:moveTo>
                    <a:pt x="0" y="499"/>
                  </a:moveTo>
                  <a:lnTo>
                    <a:pt x="239" y="660"/>
                  </a:lnTo>
                  <a:lnTo>
                    <a:pt x="531" y="711"/>
                  </a:lnTo>
                  <a:lnTo>
                    <a:pt x="658" y="584"/>
                  </a:lnTo>
                  <a:lnTo>
                    <a:pt x="988" y="584"/>
                  </a:lnTo>
                  <a:lnTo>
                    <a:pt x="0" y="499"/>
                  </a:lnTo>
                  <a:close/>
                </a:path>
                <a:path w="1270" h="1270">
                  <a:moveTo>
                    <a:pt x="988" y="584"/>
                  </a:moveTo>
                  <a:lnTo>
                    <a:pt x="658" y="584"/>
                  </a:lnTo>
                  <a:lnTo>
                    <a:pt x="798" y="685"/>
                  </a:lnTo>
                  <a:lnTo>
                    <a:pt x="975" y="609"/>
                  </a:lnTo>
                  <a:close/>
                </a:path>
                <a:path w="1270" h="1270">
                  <a:moveTo>
                    <a:pt x="518" y="0"/>
                  </a:moveTo>
                  <a:lnTo>
                    <a:pt x="326" y="279"/>
                  </a:lnTo>
                  <a:lnTo>
                    <a:pt x="213" y="520"/>
                  </a:lnTo>
                  <a:lnTo>
                    <a:pt x="1058" y="520"/>
                  </a:lnTo>
                  <a:lnTo>
                    <a:pt x="836" y="419"/>
                  </a:lnTo>
                  <a:lnTo>
                    <a:pt x="544" y="330"/>
                  </a:lnTo>
                  <a:lnTo>
                    <a:pt x="518" y="0"/>
                  </a:lnTo>
                  <a:close/>
                </a:path>
                <a:path w="1270" h="1270">
                  <a:moveTo>
                    <a:pt x="1128" y="25"/>
                  </a:moveTo>
                  <a:lnTo>
                    <a:pt x="1032" y="279"/>
                  </a:lnTo>
                  <a:lnTo>
                    <a:pt x="836" y="419"/>
                  </a:lnTo>
                  <a:lnTo>
                    <a:pt x="1107" y="419"/>
                  </a:lnTo>
                  <a:lnTo>
                    <a:pt x="1128" y="25"/>
                  </a:lnTo>
                  <a:close/>
                </a:path>
                <a:path w="1270" h="1270">
                  <a:moveTo>
                    <a:pt x="671" y="279"/>
                  </a:moveTo>
                  <a:close/>
                </a:path>
              </a:pathLst>
            </a:custGeom>
            <a:solidFill>
              <a:srgbClr val="11284A"/>
            </a:solidFill>
          </p:spPr>
          <p:txBody>
            <a:bodyPr wrap="square" lIns="0" tIns="0" rIns="0" bIns="0" rtlCol="0"/>
            <a:lstStyle/>
            <a:p>
              <a:endParaRPr/>
            </a:p>
          </p:txBody>
        </p:sp>
        <p:sp>
          <p:nvSpPr>
            <p:cNvPr id="7710" name="object 1138">
              <a:extLst>
                <a:ext uri="{FF2B5EF4-FFF2-40B4-BE49-F238E27FC236}">
                  <a16:creationId xmlns:a16="http://schemas.microsoft.com/office/drawing/2014/main" id="{D2A6650D-C268-4D35-9E49-621D295AFE91}"/>
                </a:ext>
              </a:extLst>
            </p:cNvPr>
            <p:cNvSpPr/>
            <p:nvPr/>
          </p:nvSpPr>
          <p:spPr>
            <a:xfrm>
              <a:off x="4514305" y="8587883"/>
              <a:ext cx="1270" cy="1270"/>
            </a:xfrm>
            <a:custGeom>
              <a:avLst/>
              <a:gdLst/>
              <a:ahLst/>
              <a:cxnLst/>
              <a:rect l="l" t="t" r="r" b="b"/>
              <a:pathLst>
                <a:path w="1270" h="1270">
                  <a:moveTo>
                    <a:pt x="584" y="711"/>
                  </a:moveTo>
                  <a:lnTo>
                    <a:pt x="50" y="469"/>
                  </a:lnTo>
                  <a:lnTo>
                    <a:pt x="190" y="507"/>
                  </a:lnTo>
                  <a:lnTo>
                    <a:pt x="571" y="0"/>
                  </a:lnTo>
                  <a:lnTo>
                    <a:pt x="596" y="330"/>
                  </a:lnTo>
                  <a:lnTo>
                    <a:pt x="761" y="330"/>
                  </a:lnTo>
                  <a:lnTo>
                    <a:pt x="965" y="406"/>
                  </a:lnTo>
                  <a:lnTo>
                    <a:pt x="1117" y="126"/>
                  </a:lnTo>
                  <a:lnTo>
                    <a:pt x="1168" y="355"/>
                  </a:lnTo>
                  <a:lnTo>
                    <a:pt x="1155" y="507"/>
                  </a:lnTo>
                  <a:lnTo>
                    <a:pt x="952" y="647"/>
                  </a:lnTo>
                  <a:lnTo>
                    <a:pt x="711" y="584"/>
                  </a:lnTo>
                  <a:lnTo>
                    <a:pt x="647" y="711"/>
                  </a:lnTo>
                  <a:close/>
                </a:path>
              </a:pathLst>
            </a:custGeom>
            <a:ln w="3175">
              <a:solidFill>
                <a:srgbClr val="094B7B"/>
              </a:solidFill>
            </a:ln>
          </p:spPr>
          <p:txBody>
            <a:bodyPr wrap="square" lIns="0" tIns="0" rIns="0" bIns="0" rtlCol="0"/>
            <a:lstStyle/>
            <a:p>
              <a:endParaRPr/>
            </a:p>
          </p:txBody>
        </p:sp>
        <p:sp>
          <p:nvSpPr>
            <p:cNvPr id="7711" name="object 1139">
              <a:extLst>
                <a:ext uri="{FF2B5EF4-FFF2-40B4-BE49-F238E27FC236}">
                  <a16:creationId xmlns:a16="http://schemas.microsoft.com/office/drawing/2014/main" id="{569FA711-41CE-4ED6-B864-9F41703A69ED}"/>
                </a:ext>
              </a:extLst>
            </p:cNvPr>
            <p:cNvSpPr/>
            <p:nvPr/>
          </p:nvSpPr>
          <p:spPr>
            <a:xfrm>
              <a:off x="4513986" y="8596563"/>
              <a:ext cx="1270" cy="1270"/>
            </a:xfrm>
            <a:custGeom>
              <a:avLst/>
              <a:gdLst/>
              <a:ahLst/>
              <a:cxnLst/>
              <a:rect l="l" t="t" r="r" b="b"/>
              <a:pathLst>
                <a:path w="1270" h="1270">
                  <a:moveTo>
                    <a:pt x="1041" y="647"/>
                  </a:moveTo>
                  <a:lnTo>
                    <a:pt x="634" y="647"/>
                  </a:lnTo>
                  <a:lnTo>
                    <a:pt x="571" y="927"/>
                  </a:lnTo>
                  <a:lnTo>
                    <a:pt x="825" y="876"/>
                  </a:lnTo>
                  <a:lnTo>
                    <a:pt x="1015" y="736"/>
                  </a:lnTo>
                  <a:close/>
                </a:path>
                <a:path w="1270" h="1270">
                  <a:moveTo>
                    <a:pt x="330" y="215"/>
                  </a:moveTo>
                  <a:lnTo>
                    <a:pt x="177" y="228"/>
                  </a:lnTo>
                  <a:lnTo>
                    <a:pt x="174" y="736"/>
                  </a:lnTo>
                  <a:lnTo>
                    <a:pt x="342" y="736"/>
                  </a:lnTo>
                  <a:lnTo>
                    <a:pt x="634" y="647"/>
                  </a:lnTo>
                  <a:lnTo>
                    <a:pt x="1041" y="647"/>
                  </a:lnTo>
                  <a:lnTo>
                    <a:pt x="596" y="584"/>
                  </a:lnTo>
                  <a:lnTo>
                    <a:pt x="616" y="380"/>
                  </a:lnTo>
                  <a:lnTo>
                    <a:pt x="419" y="380"/>
                  </a:lnTo>
                  <a:lnTo>
                    <a:pt x="266" y="342"/>
                  </a:lnTo>
                  <a:close/>
                </a:path>
                <a:path w="1270" h="1270">
                  <a:moveTo>
                    <a:pt x="1130" y="736"/>
                  </a:moveTo>
                  <a:close/>
                </a:path>
                <a:path w="1270" h="1270">
                  <a:moveTo>
                    <a:pt x="546" y="177"/>
                  </a:moveTo>
                  <a:lnTo>
                    <a:pt x="419" y="380"/>
                  </a:lnTo>
                  <a:lnTo>
                    <a:pt x="616" y="380"/>
                  </a:lnTo>
                  <a:lnTo>
                    <a:pt x="546" y="177"/>
                  </a:lnTo>
                  <a:close/>
                </a:path>
                <a:path w="1270" h="1270">
                  <a:moveTo>
                    <a:pt x="0" y="0"/>
                  </a:moveTo>
                  <a:lnTo>
                    <a:pt x="0" y="241"/>
                  </a:lnTo>
                  <a:lnTo>
                    <a:pt x="154" y="215"/>
                  </a:lnTo>
                  <a:lnTo>
                    <a:pt x="0" y="0"/>
                  </a:lnTo>
                  <a:close/>
                </a:path>
                <a:path w="1270" h="1270">
                  <a:moveTo>
                    <a:pt x="154" y="215"/>
                  </a:moveTo>
                  <a:close/>
                </a:path>
              </a:pathLst>
            </a:custGeom>
            <a:solidFill>
              <a:srgbClr val="11284A"/>
            </a:solidFill>
          </p:spPr>
          <p:txBody>
            <a:bodyPr wrap="square" lIns="0" tIns="0" rIns="0" bIns="0" rtlCol="0"/>
            <a:lstStyle/>
            <a:p>
              <a:endParaRPr/>
            </a:p>
          </p:txBody>
        </p:sp>
        <p:sp>
          <p:nvSpPr>
            <p:cNvPr id="7712" name="object 1140">
              <a:extLst>
                <a:ext uri="{FF2B5EF4-FFF2-40B4-BE49-F238E27FC236}">
                  <a16:creationId xmlns:a16="http://schemas.microsoft.com/office/drawing/2014/main" id="{255E7A99-928F-4E70-867B-DE1316F44C6E}"/>
                </a:ext>
              </a:extLst>
            </p:cNvPr>
            <p:cNvSpPr/>
            <p:nvPr/>
          </p:nvSpPr>
          <p:spPr>
            <a:xfrm>
              <a:off x="4513922" y="8596563"/>
              <a:ext cx="1270" cy="1270"/>
            </a:xfrm>
            <a:custGeom>
              <a:avLst/>
              <a:gdLst/>
              <a:ahLst/>
              <a:cxnLst/>
              <a:rect l="l" t="t" r="r" b="b"/>
              <a:pathLst>
                <a:path w="1270" h="1270">
                  <a:moveTo>
                    <a:pt x="126" y="165"/>
                  </a:moveTo>
                  <a:lnTo>
                    <a:pt x="63" y="0"/>
                  </a:lnTo>
                  <a:lnTo>
                    <a:pt x="0" y="215"/>
                  </a:lnTo>
                  <a:lnTo>
                    <a:pt x="152" y="215"/>
                  </a:lnTo>
                  <a:lnTo>
                    <a:pt x="304" y="304"/>
                  </a:lnTo>
                  <a:lnTo>
                    <a:pt x="266" y="469"/>
                  </a:lnTo>
                  <a:lnTo>
                    <a:pt x="203" y="711"/>
                  </a:lnTo>
                  <a:lnTo>
                    <a:pt x="342" y="812"/>
                  </a:lnTo>
                  <a:lnTo>
                    <a:pt x="698" y="647"/>
                  </a:lnTo>
                  <a:lnTo>
                    <a:pt x="634" y="927"/>
                  </a:lnTo>
                  <a:lnTo>
                    <a:pt x="812" y="888"/>
                  </a:lnTo>
                  <a:lnTo>
                    <a:pt x="990" y="774"/>
                  </a:lnTo>
                  <a:lnTo>
                    <a:pt x="1193" y="787"/>
                  </a:lnTo>
                  <a:lnTo>
                    <a:pt x="1193" y="660"/>
                  </a:lnTo>
                  <a:lnTo>
                    <a:pt x="1015" y="634"/>
                  </a:lnTo>
                  <a:lnTo>
                    <a:pt x="838" y="622"/>
                  </a:lnTo>
                  <a:lnTo>
                    <a:pt x="660" y="584"/>
                  </a:lnTo>
                  <a:lnTo>
                    <a:pt x="685" y="444"/>
                  </a:lnTo>
                  <a:lnTo>
                    <a:pt x="673" y="304"/>
                  </a:lnTo>
                  <a:lnTo>
                    <a:pt x="482" y="380"/>
                  </a:lnTo>
                  <a:lnTo>
                    <a:pt x="330" y="342"/>
                  </a:lnTo>
                  <a:lnTo>
                    <a:pt x="126" y="165"/>
                  </a:lnTo>
                  <a:close/>
                </a:path>
              </a:pathLst>
            </a:custGeom>
            <a:ln w="3175">
              <a:solidFill>
                <a:srgbClr val="094B7B"/>
              </a:solidFill>
            </a:ln>
          </p:spPr>
          <p:txBody>
            <a:bodyPr wrap="square" lIns="0" tIns="0" rIns="0" bIns="0" rtlCol="0"/>
            <a:lstStyle/>
            <a:p>
              <a:endParaRPr/>
            </a:p>
          </p:txBody>
        </p:sp>
        <p:sp>
          <p:nvSpPr>
            <p:cNvPr id="7713" name="object 1141">
              <a:extLst>
                <a:ext uri="{FF2B5EF4-FFF2-40B4-BE49-F238E27FC236}">
                  <a16:creationId xmlns:a16="http://schemas.microsoft.com/office/drawing/2014/main" id="{9B1B02DD-4D5A-4819-89A3-F4AEEB2A1CC6}"/>
                </a:ext>
              </a:extLst>
            </p:cNvPr>
            <p:cNvSpPr/>
            <p:nvPr/>
          </p:nvSpPr>
          <p:spPr>
            <a:xfrm>
              <a:off x="4511433" y="8582393"/>
              <a:ext cx="4953" cy="4965"/>
            </a:xfrm>
            <a:prstGeom prst="rect">
              <a:avLst/>
            </a:prstGeom>
            <a:blipFill>
              <a:blip r:embed="rId298" cstate="print"/>
              <a:stretch>
                <a:fillRect/>
              </a:stretch>
            </a:blipFill>
          </p:spPr>
          <p:txBody>
            <a:bodyPr wrap="square" lIns="0" tIns="0" rIns="0" bIns="0" rtlCol="0"/>
            <a:lstStyle/>
            <a:p>
              <a:endParaRPr/>
            </a:p>
          </p:txBody>
        </p:sp>
        <p:sp>
          <p:nvSpPr>
            <p:cNvPr id="7714" name="object 1142">
              <a:extLst>
                <a:ext uri="{FF2B5EF4-FFF2-40B4-BE49-F238E27FC236}">
                  <a16:creationId xmlns:a16="http://schemas.microsoft.com/office/drawing/2014/main" id="{1BBD1127-BA5E-4E47-833B-1E9DF4DC2F46}"/>
                </a:ext>
              </a:extLst>
            </p:cNvPr>
            <p:cNvSpPr/>
            <p:nvPr/>
          </p:nvSpPr>
          <p:spPr>
            <a:xfrm>
              <a:off x="4514123" y="8584459"/>
              <a:ext cx="1905" cy="1905"/>
            </a:xfrm>
            <a:custGeom>
              <a:avLst/>
              <a:gdLst/>
              <a:ahLst/>
              <a:cxnLst/>
              <a:rect l="l" t="t" r="r" b="b"/>
              <a:pathLst>
                <a:path w="1904" h="1904">
                  <a:moveTo>
                    <a:pt x="114" y="0"/>
                  </a:moveTo>
                  <a:lnTo>
                    <a:pt x="253" y="723"/>
                  </a:lnTo>
                  <a:lnTo>
                    <a:pt x="38" y="825"/>
                  </a:lnTo>
                  <a:lnTo>
                    <a:pt x="0" y="1079"/>
                  </a:lnTo>
                  <a:lnTo>
                    <a:pt x="241" y="1117"/>
                  </a:lnTo>
                  <a:lnTo>
                    <a:pt x="292" y="1384"/>
                  </a:lnTo>
                  <a:lnTo>
                    <a:pt x="495" y="1422"/>
                  </a:lnTo>
                  <a:lnTo>
                    <a:pt x="546" y="1193"/>
                  </a:lnTo>
                  <a:lnTo>
                    <a:pt x="990" y="1193"/>
                  </a:lnTo>
                  <a:lnTo>
                    <a:pt x="1306" y="1104"/>
                  </a:lnTo>
                  <a:lnTo>
                    <a:pt x="1396" y="787"/>
                  </a:lnTo>
                  <a:lnTo>
                    <a:pt x="1130" y="749"/>
                  </a:lnTo>
                  <a:lnTo>
                    <a:pt x="1054" y="495"/>
                  </a:lnTo>
                  <a:lnTo>
                    <a:pt x="1195" y="495"/>
                  </a:lnTo>
                  <a:lnTo>
                    <a:pt x="952" y="457"/>
                  </a:lnTo>
                  <a:lnTo>
                    <a:pt x="520" y="419"/>
                  </a:lnTo>
                  <a:lnTo>
                    <a:pt x="412" y="254"/>
                  </a:lnTo>
                  <a:lnTo>
                    <a:pt x="114" y="0"/>
                  </a:lnTo>
                  <a:close/>
                </a:path>
                <a:path w="1904" h="1904">
                  <a:moveTo>
                    <a:pt x="990" y="1193"/>
                  </a:moveTo>
                  <a:lnTo>
                    <a:pt x="546" y="1193"/>
                  </a:lnTo>
                  <a:lnTo>
                    <a:pt x="838" y="1282"/>
                  </a:lnTo>
                  <a:lnTo>
                    <a:pt x="990" y="1193"/>
                  </a:lnTo>
                  <a:close/>
                </a:path>
                <a:path w="1904" h="1904">
                  <a:moveTo>
                    <a:pt x="1306" y="1104"/>
                  </a:moveTo>
                  <a:lnTo>
                    <a:pt x="1092" y="1104"/>
                  </a:lnTo>
                  <a:lnTo>
                    <a:pt x="1295" y="1143"/>
                  </a:lnTo>
                  <a:close/>
                </a:path>
                <a:path w="1904" h="1904">
                  <a:moveTo>
                    <a:pt x="1195" y="495"/>
                  </a:moveTo>
                  <a:lnTo>
                    <a:pt x="1054" y="495"/>
                  </a:lnTo>
                  <a:lnTo>
                    <a:pt x="1193" y="546"/>
                  </a:lnTo>
                  <a:close/>
                </a:path>
                <a:path w="1904" h="1904">
                  <a:moveTo>
                    <a:pt x="1206" y="190"/>
                  </a:moveTo>
                  <a:lnTo>
                    <a:pt x="1016" y="368"/>
                  </a:lnTo>
                  <a:lnTo>
                    <a:pt x="1196" y="457"/>
                  </a:lnTo>
                  <a:lnTo>
                    <a:pt x="1206" y="190"/>
                  </a:lnTo>
                  <a:close/>
                </a:path>
                <a:path w="1904" h="1904">
                  <a:moveTo>
                    <a:pt x="965" y="254"/>
                  </a:moveTo>
                  <a:lnTo>
                    <a:pt x="787" y="266"/>
                  </a:lnTo>
                  <a:lnTo>
                    <a:pt x="644" y="368"/>
                  </a:lnTo>
                  <a:lnTo>
                    <a:pt x="919" y="419"/>
                  </a:lnTo>
                  <a:lnTo>
                    <a:pt x="965" y="254"/>
                  </a:lnTo>
                  <a:close/>
                </a:path>
              </a:pathLst>
            </a:custGeom>
            <a:solidFill>
              <a:srgbClr val="0F2748"/>
            </a:solidFill>
          </p:spPr>
          <p:txBody>
            <a:bodyPr wrap="square" lIns="0" tIns="0" rIns="0" bIns="0" rtlCol="0"/>
            <a:lstStyle/>
            <a:p>
              <a:endParaRPr/>
            </a:p>
          </p:txBody>
        </p:sp>
        <p:sp>
          <p:nvSpPr>
            <p:cNvPr id="7715" name="object 1143">
              <a:extLst>
                <a:ext uri="{FF2B5EF4-FFF2-40B4-BE49-F238E27FC236}">
                  <a16:creationId xmlns:a16="http://schemas.microsoft.com/office/drawing/2014/main" id="{2EB4C69F-444A-4BB0-842B-0C7223E9E104}"/>
                </a:ext>
              </a:extLst>
            </p:cNvPr>
            <p:cNvSpPr/>
            <p:nvPr/>
          </p:nvSpPr>
          <p:spPr>
            <a:xfrm>
              <a:off x="4514123" y="8584459"/>
              <a:ext cx="1905" cy="1905"/>
            </a:xfrm>
            <a:custGeom>
              <a:avLst/>
              <a:gdLst/>
              <a:ahLst/>
              <a:cxnLst/>
              <a:rect l="l" t="t" r="r" b="b"/>
              <a:pathLst>
                <a:path w="1904" h="1904">
                  <a:moveTo>
                    <a:pt x="520" y="419"/>
                  </a:moveTo>
                  <a:lnTo>
                    <a:pt x="457" y="292"/>
                  </a:lnTo>
                  <a:lnTo>
                    <a:pt x="114" y="0"/>
                  </a:lnTo>
                  <a:lnTo>
                    <a:pt x="165" y="355"/>
                  </a:lnTo>
                  <a:lnTo>
                    <a:pt x="317" y="482"/>
                  </a:lnTo>
                  <a:lnTo>
                    <a:pt x="279" y="622"/>
                  </a:lnTo>
                  <a:lnTo>
                    <a:pt x="126" y="812"/>
                  </a:lnTo>
                  <a:lnTo>
                    <a:pt x="0" y="1054"/>
                  </a:lnTo>
                  <a:lnTo>
                    <a:pt x="241" y="1117"/>
                  </a:lnTo>
                  <a:lnTo>
                    <a:pt x="266" y="1295"/>
                  </a:lnTo>
                  <a:lnTo>
                    <a:pt x="495" y="1422"/>
                  </a:lnTo>
                  <a:lnTo>
                    <a:pt x="546" y="1193"/>
                  </a:lnTo>
                  <a:lnTo>
                    <a:pt x="774" y="1257"/>
                  </a:lnTo>
                  <a:lnTo>
                    <a:pt x="825" y="1409"/>
                  </a:lnTo>
                  <a:lnTo>
                    <a:pt x="1003" y="1346"/>
                  </a:lnTo>
                  <a:lnTo>
                    <a:pt x="977" y="1168"/>
                  </a:lnTo>
                  <a:lnTo>
                    <a:pt x="1295" y="1143"/>
                  </a:lnTo>
                  <a:lnTo>
                    <a:pt x="1333" y="990"/>
                  </a:lnTo>
                  <a:lnTo>
                    <a:pt x="1396" y="787"/>
                  </a:lnTo>
                  <a:lnTo>
                    <a:pt x="1130" y="749"/>
                  </a:lnTo>
                  <a:lnTo>
                    <a:pt x="1054" y="495"/>
                  </a:lnTo>
                  <a:lnTo>
                    <a:pt x="1193" y="546"/>
                  </a:lnTo>
                  <a:lnTo>
                    <a:pt x="1193" y="406"/>
                  </a:lnTo>
                  <a:lnTo>
                    <a:pt x="1206" y="190"/>
                  </a:lnTo>
                  <a:lnTo>
                    <a:pt x="1003" y="381"/>
                  </a:lnTo>
                  <a:lnTo>
                    <a:pt x="876" y="368"/>
                  </a:lnTo>
                  <a:lnTo>
                    <a:pt x="723" y="266"/>
                  </a:lnTo>
                  <a:lnTo>
                    <a:pt x="571" y="419"/>
                  </a:lnTo>
                  <a:close/>
                </a:path>
              </a:pathLst>
            </a:custGeom>
            <a:ln w="3175">
              <a:solidFill>
                <a:srgbClr val="094B7B"/>
              </a:solidFill>
            </a:ln>
          </p:spPr>
          <p:txBody>
            <a:bodyPr wrap="square" lIns="0" tIns="0" rIns="0" bIns="0" rtlCol="0"/>
            <a:lstStyle/>
            <a:p>
              <a:endParaRPr/>
            </a:p>
          </p:txBody>
        </p:sp>
        <p:sp>
          <p:nvSpPr>
            <p:cNvPr id="7716" name="object 1144">
              <a:extLst>
                <a:ext uri="{FF2B5EF4-FFF2-40B4-BE49-F238E27FC236}">
                  <a16:creationId xmlns:a16="http://schemas.microsoft.com/office/drawing/2014/main" id="{48C4E1CF-0CD0-41BE-9BC9-215ED2BA5B82}"/>
                </a:ext>
              </a:extLst>
            </p:cNvPr>
            <p:cNvSpPr/>
            <p:nvPr/>
          </p:nvSpPr>
          <p:spPr>
            <a:xfrm>
              <a:off x="4511573" y="8582945"/>
              <a:ext cx="1270" cy="1905"/>
            </a:xfrm>
            <a:custGeom>
              <a:avLst/>
              <a:gdLst/>
              <a:ahLst/>
              <a:cxnLst/>
              <a:rect l="l" t="t" r="r" b="b"/>
              <a:pathLst>
                <a:path w="1270" h="1904">
                  <a:moveTo>
                    <a:pt x="57" y="406"/>
                  </a:moveTo>
                  <a:lnTo>
                    <a:pt x="57" y="609"/>
                  </a:lnTo>
                  <a:lnTo>
                    <a:pt x="0" y="952"/>
                  </a:lnTo>
                  <a:lnTo>
                    <a:pt x="222" y="1092"/>
                  </a:lnTo>
                  <a:lnTo>
                    <a:pt x="311" y="1371"/>
                  </a:lnTo>
                  <a:lnTo>
                    <a:pt x="577" y="1244"/>
                  </a:lnTo>
                  <a:lnTo>
                    <a:pt x="723" y="1244"/>
                  </a:lnTo>
                  <a:lnTo>
                    <a:pt x="565" y="1092"/>
                  </a:lnTo>
                  <a:lnTo>
                    <a:pt x="609" y="952"/>
                  </a:lnTo>
                  <a:lnTo>
                    <a:pt x="797" y="850"/>
                  </a:lnTo>
                  <a:lnTo>
                    <a:pt x="1073" y="584"/>
                  </a:lnTo>
                  <a:lnTo>
                    <a:pt x="920" y="546"/>
                  </a:lnTo>
                  <a:lnTo>
                    <a:pt x="184" y="469"/>
                  </a:lnTo>
                  <a:close/>
                </a:path>
                <a:path w="1270" h="1904">
                  <a:moveTo>
                    <a:pt x="723" y="1244"/>
                  </a:moveTo>
                  <a:lnTo>
                    <a:pt x="577" y="1244"/>
                  </a:lnTo>
                  <a:lnTo>
                    <a:pt x="704" y="1270"/>
                  </a:lnTo>
                  <a:close/>
                </a:path>
                <a:path w="1270" h="1904">
                  <a:moveTo>
                    <a:pt x="609" y="952"/>
                  </a:moveTo>
                  <a:close/>
                </a:path>
                <a:path w="1270" h="1904">
                  <a:moveTo>
                    <a:pt x="260" y="0"/>
                  </a:moveTo>
                  <a:lnTo>
                    <a:pt x="285" y="368"/>
                  </a:lnTo>
                  <a:lnTo>
                    <a:pt x="877" y="469"/>
                  </a:lnTo>
                  <a:lnTo>
                    <a:pt x="857" y="241"/>
                  </a:lnTo>
                  <a:lnTo>
                    <a:pt x="628" y="241"/>
                  </a:lnTo>
                  <a:lnTo>
                    <a:pt x="590" y="101"/>
                  </a:lnTo>
                  <a:lnTo>
                    <a:pt x="285" y="38"/>
                  </a:lnTo>
                  <a:close/>
                </a:path>
                <a:path w="1270" h="1904">
                  <a:moveTo>
                    <a:pt x="755" y="152"/>
                  </a:moveTo>
                  <a:lnTo>
                    <a:pt x="628" y="241"/>
                  </a:lnTo>
                  <a:lnTo>
                    <a:pt x="933" y="241"/>
                  </a:lnTo>
                  <a:lnTo>
                    <a:pt x="755" y="152"/>
                  </a:lnTo>
                  <a:close/>
                </a:path>
              </a:pathLst>
            </a:custGeom>
            <a:solidFill>
              <a:srgbClr val="11284A"/>
            </a:solidFill>
          </p:spPr>
          <p:txBody>
            <a:bodyPr wrap="square" lIns="0" tIns="0" rIns="0" bIns="0" rtlCol="0"/>
            <a:lstStyle/>
            <a:p>
              <a:endParaRPr/>
            </a:p>
          </p:txBody>
        </p:sp>
        <p:sp>
          <p:nvSpPr>
            <p:cNvPr id="7717" name="object 1145">
              <a:extLst>
                <a:ext uri="{FF2B5EF4-FFF2-40B4-BE49-F238E27FC236}">
                  <a16:creationId xmlns:a16="http://schemas.microsoft.com/office/drawing/2014/main" id="{53FFF6EC-9A34-4920-91B2-1F71CBA86F44}"/>
                </a:ext>
              </a:extLst>
            </p:cNvPr>
            <p:cNvSpPr/>
            <p:nvPr/>
          </p:nvSpPr>
          <p:spPr>
            <a:xfrm>
              <a:off x="4511465" y="8582945"/>
              <a:ext cx="1270" cy="1905"/>
            </a:xfrm>
            <a:custGeom>
              <a:avLst/>
              <a:gdLst/>
              <a:ahLst/>
              <a:cxnLst/>
              <a:rect l="l" t="t" r="r" b="b"/>
              <a:pathLst>
                <a:path w="1270" h="1904">
                  <a:moveTo>
                    <a:pt x="736" y="241"/>
                  </a:moveTo>
                  <a:lnTo>
                    <a:pt x="698" y="101"/>
                  </a:lnTo>
                  <a:lnTo>
                    <a:pt x="520" y="76"/>
                  </a:lnTo>
                  <a:lnTo>
                    <a:pt x="368" y="0"/>
                  </a:lnTo>
                  <a:lnTo>
                    <a:pt x="368" y="139"/>
                  </a:lnTo>
                  <a:lnTo>
                    <a:pt x="431" y="330"/>
                  </a:lnTo>
                  <a:lnTo>
                    <a:pt x="292" y="469"/>
                  </a:lnTo>
                  <a:lnTo>
                    <a:pt x="114" y="508"/>
                  </a:lnTo>
                  <a:lnTo>
                    <a:pt x="12" y="749"/>
                  </a:lnTo>
                  <a:lnTo>
                    <a:pt x="152" y="863"/>
                  </a:lnTo>
                  <a:lnTo>
                    <a:pt x="165" y="1066"/>
                  </a:lnTo>
                  <a:lnTo>
                    <a:pt x="330" y="1092"/>
                  </a:lnTo>
                  <a:lnTo>
                    <a:pt x="317" y="1270"/>
                  </a:lnTo>
                  <a:lnTo>
                    <a:pt x="469" y="1282"/>
                  </a:lnTo>
                  <a:lnTo>
                    <a:pt x="685" y="1244"/>
                  </a:lnTo>
                  <a:lnTo>
                    <a:pt x="812" y="1270"/>
                  </a:lnTo>
                  <a:lnTo>
                    <a:pt x="850" y="1143"/>
                  </a:lnTo>
                  <a:lnTo>
                    <a:pt x="673" y="1092"/>
                  </a:lnTo>
                  <a:lnTo>
                    <a:pt x="622" y="952"/>
                  </a:lnTo>
                  <a:lnTo>
                    <a:pt x="761" y="927"/>
                  </a:lnTo>
                  <a:lnTo>
                    <a:pt x="1015" y="825"/>
                  </a:lnTo>
                  <a:lnTo>
                    <a:pt x="1181" y="584"/>
                  </a:lnTo>
                  <a:lnTo>
                    <a:pt x="1028" y="546"/>
                  </a:lnTo>
                  <a:lnTo>
                    <a:pt x="952" y="393"/>
                  </a:lnTo>
                  <a:lnTo>
                    <a:pt x="965" y="241"/>
                  </a:lnTo>
                  <a:lnTo>
                    <a:pt x="787" y="215"/>
                  </a:lnTo>
                  <a:close/>
                </a:path>
              </a:pathLst>
            </a:custGeom>
            <a:ln w="3175">
              <a:solidFill>
                <a:srgbClr val="094B7B"/>
              </a:solidFill>
            </a:ln>
          </p:spPr>
          <p:txBody>
            <a:bodyPr wrap="square" lIns="0" tIns="0" rIns="0" bIns="0" rtlCol="0"/>
            <a:lstStyle/>
            <a:p>
              <a:endParaRPr/>
            </a:p>
          </p:txBody>
        </p:sp>
        <p:sp>
          <p:nvSpPr>
            <p:cNvPr id="7718" name="object 1146">
              <a:extLst>
                <a:ext uri="{FF2B5EF4-FFF2-40B4-BE49-F238E27FC236}">
                  <a16:creationId xmlns:a16="http://schemas.microsoft.com/office/drawing/2014/main" id="{8D671C97-3DE5-43A5-A426-ADB5ADE083A7}"/>
                </a:ext>
              </a:extLst>
            </p:cNvPr>
            <p:cNvSpPr/>
            <p:nvPr/>
          </p:nvSpPr>
          <p:spPr>
            <a:xfrm>
              <a:off x="4512724" y="8586406"/>
              <a:ext cx="1270" cy="1270"/>
            </a:xfrm>
            <a:custGeom>
              <a:avLst/>
              <a:gdLst/>
              <a:ahLst/>
              <a:cxnLst/>
              <a:rect l="l" t="t" r="r" b="b"/>
              <a:pathLst>
                <a:path w="1270" h="1270">
                  <a:moveTo>
                    <a:pt x="1130" y="647"/>
                  </a:moveTo>
                  <a:lnTo>
                    <a:pt x="634" y="647"/>
                  </a:lnTo>
                  <a:lnTo>
                    <a:pt x="571" y="927"/>
                  </a:lnTo>
                  <a:lnTo>
                    <a:pt x="825" y="876"/>
                  </a:lnTo>
                  <a:lnTo>
                    <a:pt x="1015" y="736"/>
                  </a:lnTo>
                  <a:close/>
                </a:path>
                <a:path w="1270" h="1270">
                  <a:moveTo>
                    <a:pt x="330" y="215"/>
                  </a:moveTo>
                  <a:lnTo>
                    <a:pt x="177" y="228"/>
                  </a:lnTo>
                  <a:lnTo>
                    <a:pt x="174" y="736"/>
                  </a:lnTo>
                  <a:lnTo>
                    <a:pt x="342" y="736"/>
                  </a:lnTo>
                  <a:lnTo>
                    <a:pt x="634" y="647"/>
                  </a:lnTo>
                  <a:lnTo>
                    <a:pt x="1130" y="647"/>
                  </a:lnTo>
                  <a:lnTo>
                    <a:pt x="952" y="622"/>
                  </a:lnTo>
                  <a:lnTo>
                    <a:pt x="774" y="622"/>
                  </a:lnTo>
                  <a:lnTo>
                    <a:pt x="596" y="584"/>
                  </a:lnTo>
                  <a:lnTo>
                    <a:pt x="623" y="380"/>
                  </a:lnTo>
                  <a:lnTo>
                    <a:pt x="419" y="380"/>
                  </a:lnTo>
                  <a:lnTo>
                    <a:pt x="266" y="330"/>
                  </a:lnTo>
                  <a:close/>
                </a:path>
                <a:path w="1270" h="1270">
                  <a:moveTo>
                    <a:pt x="1130" y="736"/>
                  </a:moveTo>
                  <a:close/>
                </a:path>
                <a:path w="1270" h="1270">
                  <a:moveTo>
                    <a:pt x="546" y="165"/>
                  </a:moveTo>
                  <a:lnTo>
                    <a:pt x="419" y="380"/>
                  </a:lnTo>
                  <a:lnTo>
                    <a:pt x="623" y="380"/>
                  </a:lnTo>
                  <a:lnTo>
                    <a:pt x="546" y="165"/>
                  </a:lnTo>
                  <a:close/>
                </a:path>
                <a:path w="1270" h="1270">
                  <a:moveTo>
                    <a:pt x="0" y="0"/>
                  </a:moveTo>
                  <a:lnTo>
                    <a:pt x="0" y="241"/>
                  </a:lnTo>
                  <a:lnTo>
                    <a:pt x="154" y="215"/>
                  </a:lnTo>
                  <a:lnTo>
                    <a:pt x="0" y="0"/>
                  </a:lnTo>
                  <a:close/>
                </a:path>
                <a:path w="1270" h="1270">
                  <a:moveTo>
                    <a:pt x="154" y="215"/>
                  </a:moveTo>
                  <a:close/>
                </a:path>
              </a:pathLst>
            </a:custGeom>
            <a:solidFill>
              <a:srgbClr val="11284A"/>
            </a:solidFill>
          </p:spPr>
          <p:txBody>
            <a:bodyPr wrap="square" lIns="0" tIns="0" rIns="0" bIns="0" rtlCol="0"/>
            <a:lstStyle/>
            <a:p>
              <a:endParaRPr/>
            </a:p>
          </p:txBody>
        </p:sp>
        <p:sp>
          <p:nvSpPr>
            <p:cNvPr id="7719" name="object 1147">
              <a:extLst>
                <a:ext uri="{FF2B5EF4-FFF2-40B4-BE49-F238E27FC236}">
                  <a16:creationId xmlns:a16="http://schemas.microsoft.com/office/drawing/2014/main" id="{FA2CEE22-4B5A-46E4-B59D-7E8F807650BA}"/>
                </a:ext>
              </a:extLst>
            </p:cNvPr>
            <p:cNvSpPr/>
            <p:nvPr/>
          </p:nvSpPr>
          <p:spPr>
            <a:xfrm>
              <a:off x="4512660" y="8586406"/>
              <a:ext cx="1270" cy="1270"/>
            </a:xfrm>
            <a:custGeom>
              <a:avLst/>
              <a:gdLst/>
              <a:ahLst/>
              <a:cxnLst/>
              <a:rect l="l" t="t" r="r" b="b"/>
              <a:pathLst>
                <a:path w="1270" h="1270">
                  <a:moveTo>
                    <a:pt x="126" y="165"/>
                  </a:moveTo>
                  <a:lnTo>
                    <a:pt x="63" y="0"/>
                  </a:lnTo>
                  <a:lnTo>
                    <a:pt x="0" y="203"/>
                  </a:lnTo>
                  <a:lnTo>
                    <a:pt x="152" y="215"/>
                  </a:lnTo>
                  <a:lnTo>
                    <a:pt x="304" y="304"/>
                  </a:lnTo>
                  <a:lnTo>
                    <a:pt x="266" y="482"/>
                  </a:lnTo>
                  <a:lnTo>
                    <a:pt x="203" y="711"/>
                  </a:lnTo>
                  <a:lnTo>
                    <a:pt x="342" y="812"/>
                  </a:lnTo>
                  <a:lnTo>
                    <a:pt x="698" y="647"/>
                  </a:lnTo>
                  <a:lnTo>
                    <a:pt x="634" y="927"/>
                  </a:lnTo>
                  <a:lnTo>
                    <a:pt x="812" y="888"/>
                  </a:lnTo>
                  <a:lnTo>
                    <a:pt x="990" y="774"/>
                  </a:lnTo>
                  <a:lnTo>
                    <a:pt x="1193" y="787"/>
                  </a:lnTo>
                  <a:lnTo>
                    <a:pt x="1193" y="647"/>
                  </a:lnTo>
                  <a:lnTo>
                    <a:pt x="1015" y="622"/>
                  </a:lnTo>
                  <a:lnTo>
                    <a:pt x="838" y="622"/>
                  </a:lnTo>
                  <a:lnTo>
                    <a:pt x="660" y="584"/>
                  </a:lnTo>
                  <a:lnTo>
                    <a:pt x="698" y="444"/>
                  </a:lnTo>
                  <a:lnTo>
                    <a:pt x="673" y="304"/>
                  </a:lnTo>
                  <a:lnTo>
                    <a:pt x="609" y="165"/>
                  </a:lnTo>
                  <a:lnTo>
                    <a:pt x="482" y="380"/>
                  </a:lnTo>
                  <a:lnTo>
                    <a:pt x="330" y="330"/>
                  </a:lnTo>
                  <a:lnTo>
                    <a:pt x="126" y="165"/>
                  </a:lnTo>
                  <a:close/>
                </a:path>
              </a:pathLst>
            </a:custGeom>
            <a:ln w="3175">
              <a:solidFill>
                <a:srgbClr val="094B7B"/>
              </a:solidFill>
            </a:ln>
          </p:spPr>
          <p:txBody>
            <a:bodyPr wrap="square" lIns="0" tIns="0" rIns="0" bIns="0" rtlCol="0"/>
            <a:lstStyle/>
            <a:p>
              <a:endParaRPr/>
            </a:p>
          </p:txBody>
        </p:sp>
        <p:sp>
          <p:nvSpPr>
            <p:cNvPr id="7720" name="object 1148">
              <a:extLst>
                <a:ext uri="{FF2B5EF4-FFF2-40B4-BE49-F238E27FC236}">
                  <a16:creationId xmlns:a16="http://schemas.microsoft.com/office/drawing/2014/main" id="{52BF8814-7A53-4EE1-9542-D8F2FB638CF9}"/>
                </a:ext>
              </a:extLst>
            </p:cNvPr>
            <p:cNvSpPr/>
            <p:nvPr/>
          </p:nvSpPr>
          <p:spPr>
            <a:xfrm>
              <a:off x="4516158" y="8592223"/>
              <a:ext cx="2293" cy="2628"/>
            </a:xfrm>
            <a:prstGeom prst="rect">
              <a:avLst/>
            </a:prstGeom>
            <a:blipFill>
              <a:blip r:embed="rId281" cstate="print"/>
              <a:stretch>
                <a:fillRect/>
              </a:stretch>
            </a:blipFill>
          </p:spPr>
          <p:txBody>
            <a:bodyPr wrap="square" lIns="0" tIns="0" rIns="0" bIns="0" rtlCol="0"/>
            <a:lstStyle/>
            <a:p>
              <a:endParaRPr/>
            </a:p>
          </p:txBody>
        </p:sp>
        <p:sp>
          <p:nvSpPr>
            <p:cNvPr id="7721" name="object 1149">
              <a:extLst>
                <a:ext uri="{FF2B5EF4-FFF2-40B4-BE49-F238E27FC236}">
                  <a16:creationId xmlns:a16="http://schemas.microsoft.com/office/drawing/2014/main" id="{0F530811-8A6B-4679-9EF1-8E0415AB231B}"/>
                </a:ext>
              </a:extLst>
            </p:cNvPr>
            <p:cNvSpPr/>
            <p:nvPr/>
          </p:nvSpPr>
          <p:spPr>
            <a:xfrm>
              <a:off x="4516155" y="8592106"/>
              <a:ext cx="2540" cy="3175"/>
            </a:xfrm>
            <a:custGeom>
              <a:avLst/>
              <a:gdLst/>
              <a:ahLst/>
              <a:cxnLst/>
              <a:rect l="l" t="t" r="r" b="b"/>
              <a:pathLst>
                <a:path w="2539" h="3175">
                  <a:moveTo>
                    <a:pt x="469" y="2552"/>
                  </a:moveTo>
                  <a:lnTo>
                    <a:pt x="393" y="2298"/>
                  </a:lnTo>
                  <a:lnTo>
                    <a:pt x="266" y="2146"/>
                  </a:lnTo>
                  <a:lnTo>
                    <a:pt x="88" y="2387"/>
                  </a:lnTo>
                  <a:lnTo>
                    <a:pt x="0" y="2120"/>
                  </a:lnTo>
                  <a:lnTo>
                    <a:pt x="330" y="2044"/>
                  </a:lnTo>
                  <a:lnTo>
                    <a:pt x="203" y="1968"/>
                  </a:lnTo>
                  <a:lnTo>
                    <a:pt x="177" y="1689"/>
                  </a:lnTo>
                  <a:lnTo>
                    <a:pt x="88" y="1066"/>
                  </a:lnTo>
                  <a:lnTo>
                    <a:pt x="215" y="812"/>
                  </a:lnTo>
                  <a:lnTo>
                    <a:pt x="558" y="88"/>
                  </a:lnTo>
                  <a:lnTo>
                    <a:pt x="1041" y="0"/>
                  </a:lnTo>
                  <a:lnTo>
                    <a:pt x="1523" y="241"/>
                  </a:lnTo>
                  <a:lnTo>
                    <a:pt x="2019" y="482"/>
                  </a:lnTo>
                  <a:lnTo>
                    <a:pt x="2349" y="952"/>
                  </a:lnTo>
                  <a:lnTo>
                    <a:pt x="1993" y="1676"/>
                  </a:lnTo>
                  <a:lnTo>
                    <a:pt x="1892" y="1892"/>
                  </a:lnTo>
                  <a:lnTo>
                    <a:pt x="1435" y="2158"/>
                  </a:lnTo>
                  <a:lnTo>
                    <a:pt x="1257" y="2349"/>
                  </a:lnTo>
                  <a:lnTo>
                    <a:pt x="1104" y="2514"/>
                  </a:lnTo>
                  <a:lnTo>
                    <a:pt x="1066" y="2679"/>
                  </a:lnTo>
                  <a:lnTo>
                    <a:pt x="1028" y="2438"/>
                  </a:lnTo>
                  <a:lnTo>
                    <a:pt x="863" y="2451"/>
                  </a:lnTo>
                  <a:lnTo>
                    <a:pt x="736" y="2616"/>
                  </a:lnTo>
                  <a:lnTo>
                    <a:pt x="609" y="2603"/>
                  </a:lnTo>
                  <a:lnTo>
                    <a:pt x="647" y="2349"/>
                  </a:lnTo>
                  <a:lnTo>
                    <a:pt x="469" y="2552"/>
                  </a:lnTo>
                  <a:close/>
                </a:path>
              </a:pathLst>
            </a:custGeom>
            <a:ln w="3175">
              <a:solidFill>
                <a:srgbClr val="B5C39D"/>
              </a:solidFill>
            </a:ln>
          </p:spPr>
          <p:txBody>
            <a:bodyPr wrap="square" lIns="0" tIns="0" rIns="0" bIns="0" rtlCol="0"/>
            <a:lstStyle/>
            <a:p>
              <a:endParaRPr/>
            </a:p>
          </p:txBody>
        </p:sp>
        <p:sp>
          <p:nvSpPr>
            <p:cNvPr id="7722" name="object 1150">
              <a:extLst>
                <a:ext uri="{FF2B5EF4-FFF2-40B4-BE49-F238E27FC236}">
                  <a16:creationId xmlns:a16="http://schemas.microsoft.com/office/drawing/2014/main" id="{4A908132-19AE-4AD8-A109-CB2BFE1A6B0B}"/>
                </a:ext>
              </a:extLst>
            </p:cNvPr>
            <p:cNvSpPr/>
            <p:nvPr/>
          </p:nvSpPr>
          <p:spPr>
            <a:xfrm>
              <a:off x="4515268" y="8591550"/>
              <a:ext cx="3022" cy="2755"/>
            </a:xfrm>
            <a:prstGeom prst="rect">
              <a:avLst/>
            </a:prstGeom>
            <a:blipFill>
              <a:blip r:embed="rId299" cstate="print"/>
              <a:stretch>
                <a:fillRect/>
              </a:stretch>
            </a:blipFill>
          </p:spPr>
          <p:txBody>
            <a:bodyPr wrap="square" lIns="0" tIns="0" rIns="0" bIns="0" rtlCol="0"/>
            <a:lstStyle/>
            <a:p>
              <a:endParaRPr/>
            </a:p>
          </p:txBody>
        </p:sp>
        <p:sp>
          <p:nvSpPr>
            <p:cNvPr id="7723" name="object 1151">
              <a:extLst>
                <a:ext uri="{FF2B5EF4-FFF2-40B4-BE49-F238E27FC236}">
                  <a16:creationId xmlns:a16="http://schemas.microsoft.com/office/drawing/2014/main" id="{4CA27FB4-F7C5-4D19-9D54-AEB3B4BA8E10}"/>
                </a:ext>
              </a:extLst>
            </p:cNvPr>
            <p:cNvSpPr/>
            <p:nvPr/>
          </p:nvSpPr>
          <p:spPr>
            <a:xfrm>
              <a:off x="4515248" y="8591542"/>
              <a:ext cx="1905" cy="2540"/>
            </a:xfrm>
            <a:custGeom>
              <a:avLst/>
              <a:gdLst/>
              <a:ahLst/>
              <a:cxnLst/>
              <a:rect l="l" t="t" r="r" b="b"/>
              <a:pathLst>
                <a:path w="1904" h="2540">
                  <a:moveTo>
                    <a:pt x="863" y="2070"/>
                  </a:moveTo>
                  <a:lnTo>
                    <a:pt x="723" y="1917"/>
                  </a:lnTo>
                  <a:lnTo>
                    <a:pt x="558" y="1854"/>
                  </a:lnTo>
                  <a:lnTo>
                    <a:pt x="533" y="2095"/>
                  </a:lnTo>
                  <a:lnTo>
                    <a:pt x="368" y="1943"/>
                  </a:lnTo>
                  <a:lnTo>
                    <a:pt x="571" y="1752"/>
                  </a:lnTo>
                  <a:lnTo>
                    <a:pt x="444" y="1752"/>
                  </a:lnTo>
                  <a:lnTo>
                    <a:pt x="330" y="1562"/>
                  </a:lnTo>
                  <a:lnTo>
                    <a:pt x="25" y="1142"/>
                  </a:lnTo>
                  <a:lnTo>
                    <a:pt x="25" y="914"/>
                  </a:lnTo>
                  <a:lnTo>
                    <a:pt x="0" y="253"/>
                  </a:lnTo>
                  <a:lnTo>
                    <a:pt x="304" y="25"/>
                  </a:lnTo>
                  <a:lnTo>
                    <a:pt x="761" y="12"/>
                  </a:lnTo>
                  <a:lnTo>
                    <a:pt x="1206" y="0"/>
                  </a:lnTo>
                  <a:lnTo>
                    <a:pt x="1612" y="203"/>
                  </a:lnTo>
                  <a:lnTo>
                    <a:pt x="1638" y="863"/>
                  </a:lnTo>
                  <a:lnTo>
                    <a:pt x="1638" y="1066"/>
                  </a:lnTo>
                  <a:lnTo>
                    <a:pt x="1409" y="1422"/>
                  </a:lnTo>
                  <a:lnTo>
                    <a:pt x="1358" y="1625"/>
                  </a:lnTo>
                  <a:lnTo>
                    <a:pt x="1308" y="1803"/>
                  </a:lnTo>
                  <a:lnTo>
                    <a:pt x="1346" y="1943"/>
                  </a:lnTo>
                  <a:lnTo>
                    <a:pt x="1231" y="1777"/>
                  </a:lnTo>
                  <a:lnTo>
                    <a:pt x="1079" y="2019"/>
                  </a:lnTo>
                  <a:lnTo>
                    <a:pt x="914" y="1854"/>
                  </a:lnTo>
                  <a:lnTo>
                    <a:pt x="863" y="2070"/>
                  </a:lnTo>
                  <a:close/>
                </a:path>
              </a:pathLst>
            </a:custGeom>
            <a:ln w="3175">
              <a:solidFill>
                <a:srgbClr val="B5C39D"/>
              </a:solidFill>
            </a:ln>
          </p:spPr>
          <p:txBody>
            <a:bodyPr wrap="square" lIns="0" tIns="0" rIns="0" bIns="0" rtlCol="0"/>
            <a:lstStyle/>
            <a:p>
              <a:endParaRPr/>
            </a:p>
          </p:txBody>
        </p:sp>
        <p:sp>
          <p:nvSpPr>
            <p:cNvPr id="7724" name="object 1152">
              <a:extLst>
                <a:ext uri="{FF2B5EF4-FFF2-40B4-BE49-F238E27FC236}">
                  <a16:creationId xmlns:a16="http://schemas.microsoft.com/office/drawing/2014/main" id="{27AAF1F5-4073-4A4D-8E76-9A01233FA92A}"/>
                </a:ext>
              </a:extLst>
            </p:cNvPr>
            <p:cNvSpPr/>
            <p:nvPr/>
          </p:nvSpPr>
          <p:spPr>
            <a:xfrm>
              <a:off x="4515320" y="8591664"/>
              <a:ext cx="1543" cy="1536"/>
            </a:xfrm>
            <a:prstGeom prst="rect">
              <a:avLst/>
            </a:prstGeom>
            <a:blipFill>
              <a:blip r:embed="rId292" cstate="print"/>
              <a:stretch>
                <a:fillRect/>
              </a:stretch>
            </a:blipFill>
          </p:spPr>
          <p:txBody>
            <a:bodyPr wrap="square" lIns="0" tIns="0" rIns="0" bIns="0" rtlCol="0"/>
            <a:lstStyle/>
            <a:p>
              <a:endParaRPr/>
            </a:p>
          </p:txBody>
        </p:sp>
        <p:sp>
          <p:nvSpPr>
            <p:cNvPr id="7725" name="object 1153">
              <a:extLst>
                <a:ext uri="{FF2B5EF4-FFF2-40B4-BE49-F238E27FC236}">
                  <a16:creationId xmlns:a16="http://schemas.microsoft.com/office/drawing/2014/main" id="{8E446071-8AA1-4AF2-BF8C-75ED9762A92C}"/>
                </a:ext>
              </a:extLst>
            </p:cNvPr>
            <p:cNvSpPr/>
            <p:nvPr/>
          </p:nvSpPr>
          <p:spPr>
            <a:xfrm>
              <a:off x="4439768" y="8616547"/>
              <a:ext cx="5715" cy="10160"/>
            </a:xfrm>
            <a:custGeom>
              <a:avLst/>
              <a:gdLst/>
              <a:ahLst/>
              <a:cxnLst/>
              <a:rect l="l" t="t" r="r" b="b"/>
              <a:pathLst>
                <a:path w="5714" h="10159">
                  <a:moveTo>
                    <a:pt x="0" y="0"/>
                  </a:moveTo>
                  <a:lnTo>
                    <a:pt x="508" y="1790"/>
                  </a:lnTo>
                  <a:lnTo>
                    <a:pt x="634" y="2032"/>
                  </a:lnTo>
                  <a:lnTo>
                    <a:pt x="800" y="2540"/>
                  </a:lnTo>
                  <a:lnTo>
                    <a:pt x="1549" y="4279"/>
                  </a:lnTo>
                  <a:lnTo>
                    <a:pt x="3276" y="6908"/>
                  </a:lnTo>
                  <a:lnTo>
                    <a:pt x="4470" y="8597"/>
                  </a:lnTo>
                  <a:lnTo>
                    <a:pt x="5257" y="9867"/>
                  </a:lnTo>
                  <a:lnTo>
                    <a:pt x="5245" y="9588"/>
                  </a:lnTo>
                  <a:lnTo>
                    <a:pt x="5424" y="9588"/>
                  </a:lnTo>
                  <a:lnTo>
                    <a:pt x="3543" y="6731"/>
                  </a:lnTo>
                  <a:lnTo>
                    <a:pt x="1447" y="3619"/>
                  </a:lnTo>
                  <a:lnTo>
                    <a:pt x="1181" y="2540"/>
                  </a:lnTo>
                  <a:lnTo>
                    <a:pt x="711" y="1308"/>
                  </a:lnTo>
                  <a:lnTo>
                    <a:pt x="934" y="1308"/>
                  </a:lnTo>
                  <a:lnTo>
                    <a:pt x="749" y="1092"/>
                  </a:lnTo>
                  <a:lnTo>
                    <a:pt x="342" y="368"/>
                  </a:lnTo>
                  <a:lnTo>
                    <a:pt x="482" y="63"/>
                  </a:lnTo>
                  <a:lnTo>
                    <a:pt x="0" y="0"/>
                  </a:lnTo>
                  <a:close/>
                </a:path>
                <a:path w="5714" h="10159">
                  <a:moveTo>
                    <a:pt x="5424" y="9588"/>
                  </a:moveTo>
                  <a:lnTo>
                    <a:pt x="5245" y="9588"/>
                  </a:lnTo>
                  <a:lnTo>
                    <a:pt x="5524" y="9740"/>
                  </a:lnTo>
                  <a:lnTo>
                    <a:pt x="5424" y="9588"/>
                  </a:lnTo>
                  <a:close/>
                </a:path>
                <a:path w="5714" h="10159">
                  <a:moveTo>
                    <a:pt x="934" y="1308"/>
                  </a:moveTo>
                  <a:lnTo>
                    <a:pt x="711" y="1308"/>
                  </a:lnTo>
                  <a:lnTo>
                    <a:pt x="1981" y="2794"/>
                  </a:lnTo>
                  <a:lnTo>
                    <a:pt x="2946" y="3175"/>
                  </a:lnTo>
                  <a:lnTo>
                    <a:pt x="2870" y="2844"/>
                  </a:lnTo>
                  <a:lnTo>
                    <a:pt x="2057" y="2616"/>
                  </a:lnTo>
                  <a:lnTo>
                    <a:pt x="934" y="1308"/>
                  </a:lnTo>
                  <a:close/>
                </a:path>
              </a:pathLst>
            </a:custGeom>
            <a:solidFill>
              <a:srgbClr val="9C7272"/>
            </a:solidFill>
          </p:spPr>
          <p:txBody>
            <a:bodyPr wrap="square" lIns="0" tIns="0" rIns="0" bIns="0" rtlCol="0"/>
            <a:lstStyle/>
            <a:p>
              <a:endParaRPr/>
            </a:p>
          </p:txBody>
        </p:sp>
        <p:sp>
          <p:nvSpPr>
            <p:cNvPr id="7726" name="object 1154">
              <a:extLst>
                <a:ext uri="{FF2B5EF4-FFF2-40B4-BE49-F238E27FC236}">
                  <a16:creationId xmlns:a16="http://schemas.microsoft.com/office/drawing/2014/main" id="{538F2E8B-6C41-4BAD-B67F-9F5E6E01EEF0}"/>
                </a:ext>
              </a:extLst>
            </p:cNvPr>
            <p:cNvSpPr/>
            <p:nvPr/>
          </p:nvSpPr>
          <p:spPr>
            <a:xfrm>
              <a:off x="4439768" y="8616547"/>
              <a:ext cx="5715" cy="10160"/>
            </a:xfrm>
            <a:custGeom>
              <a:avLst/>
              <a:gdLst/>
              <a:ahLst/>
              <a:cxnLst/>
              <a:rect l="l" t="t" r="r" b="b"/>
              <a:pathLst>
                <a:path w="5714" h="10159">
                  <a:moveTo>
                    <a:pt x="0" y="0"/>
                  </a:moveTo>
                  <a:lnTo>
                    <a:pt x="508" y="1790"/>
                  </a:lnTo>
                  <a:lnTo>
                    <a:pt x="596" y="1917"/>
                  </a:lnTo>
                  <a:lnTo>
                    <a:pt x="800" y="2540"/>
                  </a:lnTo>
                  <a:lnTo>
                    <a:pt x="1549" y="4279"/>
                  </a:lnTo>
                  <a:lnTo>
                    <a:pt x="3276" y="6908"/>
                  </a:lnTo>
                  <a:lnTo>
                    <a:pt x="4470" y="8597"/>
                  </a:lnTo>
                  <a:lnTo>
                    <a:pt x="5257" y="9867"/>
                  </a:lnTo>
                  <a:lnTo>
                    <a:pt x="5245" y="9588"/>
                  </a:lnTo>
                  <a:lnTo>
                    <a:pt x="5524" y="9740"/>
                  </a:lnTo>
                  <a:lnTo>
                    <a:pt x="4914" y="8826"/>
                  </a:lnTo>
                  <a:lnTo>
                    <a:pt x="3543" y="6731"/>
                  </a:lnTo>
                  <a:lnTo>
                    <a:pt x="1447" y="3619"/>
                  </a:lnTo>
                  <a:lnTo>
                    <a:pt x="1181" y="2540"/>
                  </a:lnTo>
                  <a:lnTo>
                    <a:pt x="1003" y="2032"/>
                  </a:lnTo>
                  <a:lnTo>
                    <a:pt x="711" y="1308"/>
                  </a:lnTo>
                  <a:lnTo>
                    <a:pt x="1981" y="2794"/>
                  </a:lnTo>
                  <a:lnTo>
                    <a:pt x="2946" y="3175"/>
                  </a:lnTo>
                  <a:lnTo>
                    <a:pt x="2768" y="2984"/>
                  </a:lnTo>
                  <a:lnTo>
                    <a:pt x="2870" y="2844"/>
                  </a:lnTo>
                  <a:lnTo>
                    <a:pt x="2057" y="2616"/>
                  </a:lnTo>
                  <a:lnTo>
                    <a:pt x="749" y="1092"/>
                  </a:lnTo>
                  <a:lnTo>
                    <a:pt x="342" y="368"/>
                  </a:lnTo>
                  <a:lnTo>
                    <a:pt x="482" y="63"/>
                  </a:lnTo>
                  <a:lnTo>
                    <a:pt x="0" y="0"/>
                  </a:lnTo>
                  <a:close/>
                </a:path>
              </a:pathLst>
            </a:custGeom>
            <a:ln w="3175">
              <a:solidFill>
                <a:srgbClr val="675D5A"/>
              </a:solidFill>
            </a:ln>
          </p:spPr>
          <p:txBody>
            <a:bodyPr wrap="square" lIns="0" tIns="0" rIns="0" bIns="0" rtlCol="0"/>
            <a:lstStyle/>
            <a:p>
              <a:endParaRPr/>
            </a:p>
          </p:txBody>
        </p:sp>
        <p:sp>
          <p:nvSpPr>
            <p:cNvPr id="7727" name="object 1155">
              <a:extLst>
                <a:ext uri="{FF2B5EF4-FFF2-40B4-BE49-F238E27FC236}">
                  <a16:creationId xmlns:a16="http://schemas.microsoft.com/office/drawing/2014/main" id="{96206715-196C-4617-90FB-9D80B2E0BE43}"/>
                </a:ext>
              </a:extLst>
            </p:cNvPr>
            <p:cNvSpPr/>
            <p:nvPr/>
          </p:nvSpPr>
          <p:spPr>
            <a:xfrm>
              <a:off x="4440103" y="8617442"/>
              <a:ext cx="2540" cy="12700"/>
            </a:xfrm>
            <a:custGeom>
              <a:avLst/>
              <a:gdLst/>
              <a:ahLst/>
              <a:cxnLst/>
              <a:rect l="l" t="t" r="r" b="b"/>
              <a:pathLst>
                <a:path w="2539" h="12700">
                  <a:moveTo>
                    <a:pt x="2413" y="12242"/>
                  </a:moveTo>
                  <a:lnTo>
                    <a:pt x="2451" y="12534"/>
                  </a:lnTo>
                  <a:lnTo>
                    <a:pt x="2413" y="12242"/>
                  </a:lnTo>
                  <a:close/>
                </a:path>
                <a:path w="2539" h="12700">
                  <a:moveTo>
                    <a:pt x="755" y="1663"/>
                  </a:moveTo>
                  <a:lnTo>
                    <a:pt x="520" y="1663"/>
                  </a:lnTo>
                  <a:lnTo>
                    <a:pt x="901" y="3149"/>
                  </a:lnTo>
                  <a:lnTo>
                    <a:pt x="1282" y="4279"/>
                  </a:lnTo>
                  <a:lnTo>
                    <a:pt x="1403" y="5130"/>
                  </a:lnTo>
                  <a:lnTo>
                    <a:pt x="2235" y="12509"/>
                  </a:lnTo>
                  <a:lnTo>
                    <a:pt x="2311" y="12242"/>
                  </a:lnTo>
                  <a:lnTo>
                    <a:pt x="2235" y="10871"/>
                  </a:lnTo>
                  <a:lnTo>
                    <a:pt x="2019" y="8597"/>
                  </a:lnTo>
                  <a:lnTo>
                    <a:pt x="1600" y="5130"/>
                  </a:lnTo>
                  <a:lnTo>
                    <a:pt x="1117" y="2997"/>
                  </a:lnTo>
                  <a:lnTo>
                    <a:pt x="914" y="2260"/>
                  </a:lnTo>
                  <a:lnTo>
                    <a:pt x="889" y="2095"/>
                  </a:lnTo>
                  <a:lnTo>
                    <a:pt x="755" y="1663"/>
                  </a:lnTo>
                  <a:close/>
                </a:path>
                <a:path w="2539" h="12700">
                  <a:moveTo>
                    <a:pt x="241" y="0"/>
                  </a:moveTo>
                  <a:lnTo>
                    <a:pt x="0" y="266"/>
                  </a:lnTo>
                  <a:lnTo>
                    <a:pt x="241" y="520"/>
                  </a:lnTo>
                  <a:lnTo>
                    <a:pt x="393" y="1447"/>
                  </a:lnTo>
                  <a:lnTo>
                    <a:pt x="371" y="3746"/>
                  </a:lnTo>
                  <a:lnTo>
                    <a:pt x="127" y="4178"/>
                  </a:lnTo>
                  <a:lnTo>
                    <a:pt x="241" y="4546"/>
                  </a:lnTo>
                  <a:lnTo>
                    <a:pt x="584" y="3746"/>
                  </a:lnTo>
                  <a:lnTo>
                    <a:pt x="520" y="1663"/>
                  </a:lnTo>
                  <a:lnTo>
                    <a:pt x="755" y="1663"/>
                  </a:lnTo>
                  <a:lnTo>
                    <a:pt x="241" y="0"/>
                  </a:lnTo>
                  <a:close/>
                </a:path>
              </a:pathLst>
            </a:custGeom>
            <a:solidFill>
              <a:srgbClr val="9C7272"/>
            </a:solidFill>
          </p:spPr>
          <p:txBody>
            <a:bodyPr wrap="square" lIns="0" tIns="0" rIns="0" bIns="0" rtlCol="0"/>
            <a:lstStyle/>
            <a:p>
              <a:endParaRPr/>
            </a:p>
          </p:txBody>
        </p:sp>
        <p:sp>
          <p:nvSpPr>
            <p:cNvPr id="7728" name="object 1156">
              <a:extLst>
                <a:ext uri="{FF2B5EF4-FFF2-40B4-BE49-F238E27FC236}">
                  <a16:creationId xmlns:a16="http://schemas.microsoft.com/office/drawing/2014/main" id="{DCF4F172-DF4E-4367-A78D-6C943C8659D4}"/>
                </a:ext>
              </a:extLst>
            </p:cNvPr>
            <p:cNvSpPr/>
            <p:nvPr/>
          </p:nvSpPr>
          <p:spPr>
            <a:xfrm>
              <a:off x="4440103" y="8617442"/>
              <a:ext cx="2540" cy="12700"/>
            </a:xfrm>
            <a:custGeom>
              <a:avLst/>
              <a:gdLst/>
              <a:ahLst/>
              <a:cxnLst/>
              <a:rect l="l" t="t" r="r" b="b"/>
              <a:pathLst>
                <a:path w="2539" h="12700">
                  <a:moveTo>
                    <a:pt x="241" y="0"/>
                  </a:moveTo>
                  <a:lnTo>
                    <a:pt x="889" y="2095"/>
                  </a:lnTo>
                  <a:lnTo>
                    <a:pt x="914" y="2260"/>
                  </a:lnTo>
                  <a:lnTo>
                    <a:pt x="1117" y="2997"/>
                  </a:lnTo>
                  <a:lnTo>
                    <a:pt x="1600" y="5130"/>
                  </a:lnTo>
                  <a:lnTo>
                    <a:pt x="2019" y="8597"/>
                  </a:lnTo>
                  <a:lnTo>
                    <a:pt x="2235" y="10871"/>
                  </a:lnTo>
                  <a:lnTo>
                    <a:pt x="2451" y="12534"/>
                  </a:lnTo>
                  <a:lnTo>
                    <a:pt x="2311" y="12242"/>
                  </a:lnTo>
                  <a:lnTo>
                    <a:pt x="2235" y="12509"/>
                  </a:lnTo>
                  <a:lnTo>
                    <a:pt x="2095" y="11302"/>
                  </a:lnTo>
                  <a:lnTo>
                    <a:pt x="1778" y="8534"/>
                  </a:lnTo>
                  <a:lnTo>
                    <a:pt x="1320" y="4394"/>
                  </a:lnTo>
                  <a:lnTo>
                    <a:pt x="901" y="3149"/>
                  </a:lnTo>
                  <a:lnTo>
                    <a:pt x="749" y="2552"/>
                  </a:lnTo>
                  <a:lnTo>
                    <a:pt x="520" y="1663"/>
                  </a:lnTo>
                  <a:lnTo>
                    <a:pt x="584" y="3746"/>
                  </a:lnTo>
                  <a:lnTo>
                    <a:pt x="241" y="4546"/>
                  </a:lnTo>
                  <a:lnTo>
                    <a:pt x="254" y="4279"/>
                  </a:lnTo>
                  <a:lnTo>
                    <a:pt x="457" y="3594"/>
                  </a:lnTo>
                  <a:lnTo>
                    <a:pt x="0" y="266"/>
                  </a:lnTo>
                  <a:lnTo>
                    <a:pt x="241" y="0"/>
                  </a:lnTo>
                  <a:close/>
                </a:path>
              </a:pathLst>
            </a:custGeom>
            <a:ln w="3175">
              <a:solidFill>
                <a:srgbClr val="675D5A"/>
              </a:solidFill>
            </a:ln>
          </p:spPr>
          <p:txBody>
            <a:bodyPr wrap="square" lIns="0" tIns="0" rIns="0" bIns="0" rtlCol="0"/>
            <a:lstStyle/>
            <a:p>
              <a:endParaRPr/>
            </a:p>
          </p:txBody>
        </p:sp>
        <p:sp>
          <p:nvSpPr>
            <p:cNvPr id="7729" name="object 1157">
              <a:extLst>
                <a:ext uri="{FF2B5EF4-FFF2-40B4-BE49-F238E27FC236}">
                  <a16:creationId xmlns:a16="http://schemas.microsoft.com/office/drawing/2014/main" id="{3D5353D1-65D7-489F-81E8-809DB9614D0A}"/>
                </a:ext>
              </a:extLst>
            </p:cNvPr>
            <p:cNvSpPr/>
            <p:nvPr/>
          </p:nvSpPr>
          <p:spPr>
            <a:xfrm>
              <a:off x="4441756" y="8622055"/>
              <a:ext cx="2074" cy="1727"/>
            </a:xfrm>
            <a:prstGeom prst="rect">
              <a:avLst/>
            </a:prstGeom>
            <a:blipFill>
              <a:blip r:embed="rId281" cstate="print"/>
              <a:stretch>
                <a:fillRect/>
              </a:stretch>
            </a:blipFill>
          </p:spPr>
          <p:txBody>
            <a:bodyPr wrap="square" lIns="0" tIns="0" rIns="0" bIns="0" rtlCol="0"/>
            <a:lstStyle/>
            <a:p>
              <a:endParaRPr/>
            </a:p>
          </p:txBody>
        </p:sp>
        <p:sp>
          <p:nvSpPr>
            <p:cNvPr id="7730" name="object 1158">
              <a:extLst>
                <a:ext uri="{FF2B5EF4-FFF2-40B4-BE49-F238E27FC236}">
                  <a16:creationId xmlns:a16="http://schemas.microsoft.com/office/drawing/2014/main" id="{1347B3DC-E46A-4723-9917-EDB5ADE86557}"/>
                </a:ext>
              </a:extLst>
            </p:cNvPr>
            <p:cNvSpPr/>
            <p:nvPr/>
          </p:nvSpPr>
          <p:spPr>
            <a:xfrm>
              <a:off x="4441649" y="8622048"/>
              <a:ext cx="2540" cy="1905"/>
            </a:xfrm>
            <a:custGeom>
              <a:avLst/>
              <a:gdLst/>
              <a:ahLst/>
              <a:cxnLst/>
              <a:rect l="l" t="t" r="r" b="b"/>
              <a:pathLst>
                <a:path w="2539" h="1904">
                  <a:moveTo>
                    <a:pt x="2184" y="812"/>
                  </a:moveTo>
                  <a:lnTo>
                    <a:pt x="2019" y="673"/>
                  </a:lnTo>
                  <a:lnTo>
                    <a:pt x="1930" y="520"/>
                  </a:lnTo>
                  <a:lnTo>
                    <a:pt x="2184" y="457"/>
                  </a:lnTo>
                  <a:lnTo>
                    <a:pt x="2006" y="304"/>
                  </a:lnTo>
                  <a:lnTo>
                    <a:pt x="1828" y="533"/>
                  </a:lnTo>
                  <a:lnTo>
                    <a:pt x="1816" y="406"/>
                  </a:lnTo>
                  <a:lnTo>
                    <a:pt x="1612" y="292"/>
                  </a:lnTo>
                  <a:lnTo>
                    <a:pt x="1155" y="0"/>
                  </a:lnTo>
                  <a:lnTo>
                    <a:pt x="914" y="12"/>
                  </a:lnTo>
                  <a:lnTo>
                    <a:pt x="228" y="50"/>
                  </a:lnTo>
                  <a:lnTo>
                    <a:pt x="0" y="393"/>
                  </a:lnTo>
                  <a:lnTo>
                    <a:pt x="25" y="850"/>
                  </a:lnTo>
                  <a:lnTo>
                    <a:pt x="38" y="1320"/>
                  </a:lnTo>
                  <a:lnTo>
                    <a:pt x="292" y="1739"/>
                  </a:lnTo>
                  <a:lnTo>
                    <a:pt x="977" y="1714"/>
                  </a:lnTo>
                  <a:lnTo>
                    <a:pt x="1181" y="1701"/>
                  </a:lnTo>
                  <a:lnTo>
                    <a:pt x="1549" y="1435"/>
                  </a:lnTo>
                  <a:lnTo>
                    <a:pt x="1765" y="1358"/>
                  </a:lnTo>
                  <a:lnTo>
                    <a:pt x="1943" y="1295"/>
                  </a:lnTo>
                  <a:lnTo>
                    <a:pt x="2082" y="1333"/>
                  </a:lnTo>
                  <a:lnTo>
                    <a:pt x="1905" y="1219"/>
                  </a:lnTo>
                  <a:lnTo>
                    <a:pt x="1968" y="1092"/>
                  </a:lnTo>
                  <a:lnTo>
                    <a:pt x="2146" y="1041"/>
                  </a:lnTo>
                  <a:lnTo>
                    <a:pt x="1968" y="876"/>
                  </a:lnTo>
                  <a:lnTo>
                    <a:pt x="2184" y="812"/>
                  </a:lnTo>
                  <a:close/>
                </a:path>
              </a:pathLst>
            </a:custGeom>
            <a:ln w="3175">
              <a:solidFill>
                <a:srgbClr val="B5C39D"/>
              </a:solidFill>
            </a:ln>
          </p:spPr>
          <p:txBody>
            <a:bodyPr wrap="square" lIns="0" tIns="0" rIns="0" bIns="0" rtlCol="0"/>
            <a:lstStyle/>
            <a:p>
              <a:endParaRPr/>
            </a:p>
          </p:txBody>
        </p:sp>
        <p:sp>
          <p:nvSpPr>
            <p:cNvPr id="7731" name="object 1159">
              <a:extLst>
                <a:ext uri="{FF2B5EF4-FFF2-40B4-BE49-F238E27FC236}">
                  <a16:creationId xmlns:a16="http://schemas.microsoft.com/office/drawing/2014/main" id="{3555B73C-8954-496B-9369-555293F5D082}"/>
                </a:ext>
              </a:extLst>
            </p:cNvPr>
            <p:cNvSpPr/>
            <p:nvPr/>
          </p:nvSpPr>
          <p:spPr>
            <a:xfrm>
              <a:off x="4439691" y="8620391"/>
              <a:ext cx="2019" cy="2501"/>
            </a:xfrm>
            <a:prstGeom prst="rect">
              <a:avLst/>
            </a:prstGeom>
            <a:blipFill>
              <a:blip r:embed="rId281" cstate="print"/>
              <a:stretch>
                <a:fillRect/>
              </a:stretch>
            </a:blipFill>
          </p:spPr>
          <p:txBody>
            <a:bodyPr wrap="square" lIns="0" tIns="0" rIns="0" bIns="0" rtlCol="0"/>
            <a:lstStyle/>
            <a:p>
              <a:endParaRPr/>
            </a:p>
          </p:txBody>
        </p:sp>
        <p:sp>
          <p:nvSpPr>
            <p:cNvPr id="7732" name="object 1160">
              <a:extLst>
                <a:ext uri="{FF2B5EF4-FFF2-40B4-BE49-F238E27FC236}">
                  <a16:creationId xmlns:a16="http://schemas.microsoft.com/office/drawing/2014/main" id="{4F4322E2-2C95-4642-9BA9-F6CB2B34F80F}"/>
                </a:ext>
              </a:extLst>
            </p:cNvPr>
            <p:cNvSpPr/>
            <p:nvPr/>
          </p:nvSpPr>
          <p:spPr>
            <a:xfrm>
              <a:off x="4439584" y="8620296"/>
              <a:ext cx="2540" cy="3175"/>
            </a:xfrm>
            <a:custGeom>
              <a:avLst/>
              <a:gdLst/>
              <a:ahLst/>
              <a:cxnLst/>
              <a:rect l="l" t="t" r="r" b="b"/>
              <a:pathLst>
                <a:path w="2539" h="3175">
                  <a:moveTo>
                    <a:pt x="609" y="2501"/>
                  </a:moveTo>
                  <a:lnTo>
                    <a:pt x="825" y="2362"/>
                  </a:lnTo>
                  <a:lnTo>
                    <a:pt x="1016" y="2336"/>
                  </a:lnTo>
                  <a:lnTo>
                    <a:pt x="990" y="2616"/>
                  </a:lnTo>
                  <a:lnTo>
                    <a:pt x="1219" y="2489"/>
                  </a:lnTo>
                  <a:lnTo>
                    <a:pt x="1028" y="2222"/>
                  </a:lnTo>
                  <a:lnTo>
                    <a:pt x="1181" y="2247"/>
                  </a:lnTo>
                  <a:lnTo>
                    <a:pt x="1371" y="2057"/>
                  </a:lnTo>
                  <a:lnTo>
                    <a:pt x="1841" y="1663"/>
                  </a:lnTo>
                  <a:lnTo>
                    <a:pt x="1917" y="1396"/>
                  </a:lnTo>
                  <a:lnTo>
                    <a:pt x="2120" y="647"/>
                  </a:lnTo>
                  <a:lnTo>
                    <a:pt x="1828" y="292"/>
                  </a:lnTo>
                  <a:lnTo>
                    <a:pt x="1320" y="139"/>
                  </a:lnTo>
                  <a:lnTo>
                    <a:pt x="812" y="0"/>
                  </a:lnTo>
                  <a:lnTo>
                    <a:pt x="266" y="126"/>
                  </a:lnTo>
                  <a:lnTo>
                    <a:pt x="63" y="876"/>
                  </a:lnTo>
                  <a:lnTo>
                    <a:pt x="0" y="1104"/>
                  </a:lnTo>
                  <a:lnTo>
                    <a:pt x="152" y="1587"/>
                  </a:lnTo>
                  <a:lnTo>
                    <a:pt x="165" y="1854"/>
                  </a:lnTo>
                  <a:lnTo>
                    <a:pt x="177" y="2070"/>
                  </a:lnTo>
                  <a:lnTo>
                    <a:pt x="25" y="2070"/>
                  </a:lnTo>
                  <a:lnTo>
                    <a:pt x="88" y="2209"/>
                  </a:lnTo>
                  <a:lnTo>
                    <a:pt x="266" y="2057"/>
                  </a:lnTo>
                  <a:lnTo>
                    <a:pt x="368" y="2374"/>
                  </a:lnTo>
                  <a:lnTo>
                    <a:pt x="609" y="2235"/>
                  </a:lnTo>
                  <a:lnTo>
                    <a:pt x="609" y="2501"/>
                  </a:lnTo>
                  <a:close/>
                </a:path>
              </a:pathLst>
            </a:custGeom>
            <a:ln w="3175">
              <a:solidFill>
                <a:srgbClr val="B5C39D"/>
              </a:solidFill>
            </a:ln>
          </p:spPr>
          <p:txBody>
            <a:bodyPr wrap="square" lIns="0" tIns="0" rIns="0" bIns="0" rtlCol="0"/>
            <a:lstStyle/>
            <a:p>
              <a:endParaRPr/>
            </a:p>
          </p:txBody>
        </p:sp>
        <p:sp>
          <p:nvSpPr>
            <p:cNvPr id="7733" name="object 1161">
              <a:extLst>
                <a:ext uri="{FF2B5EF4-FFF2-40B4-BE49-F238E27FC236}">
                  <a16:creationId xmlns:a16="http://schemas.microsoft.com/office/drawing/2014/main" id="{50703222-928B-4BBE-B876-04E0F6847D74}"/>
                </a:ext>
              </a:extLst>
            </p:cNvPr>
            <p:cNvSpPr/>
            <p:nvPr/>
          </p:nvSpPr>
          <p:spPr>
            <a:xfrm>
              <a:off x="4440088" y="8619058"/>
              <a:ext cx="1761" cy="1524"/>
            </a:xfrm>
            <a:prstGeom prst="rect">
              <a:avLst/>
            </a:prstGeom>
            <a:blipFill>
              <a:blip r:embed="rId286" cstate="print"/>
              <a:stretch>
                <a:fillRect/>
              </a:stretch>
            </a:blipFill>
          </p:spPr>
          <p:txBody>
            <a:bodyPr wrap="square" lIns="0" tIns="0" rIns="0" bIns="0" rtlCol="0"/>
            <a:lstStyle/>
            <a:p>
              <a:endParaRPr/>
            </a:p>
          </p:txBody>
        </p:sp>
        <p:sp>
          <p:nvSpPr>
            <p:cNvPr id="7734" name="object 1162">
              <a:extLst>
                <a:ext uri="{FF2B5EF4-FFF2-40B4-BE49-F238E27FC236}">
                  <a16:creationId xmlns:a16="http://schemas.microsoft.com/office/drawing/2014/main" id="{31BBAE73-791A-41D8-9ECB-228B01AA3C5C}"/>
                </a:ext>
              </a:extLst>
            </p:cNvPr>
            <p:cNvSpPr/>
            <p:nvPr/>
          </p:nvSpPr>
          <p:spPr>
            <a:xfrm>
              <a:off x="4439974" y="8618928"/>
              <a:ext cx="1905" cy="1905"/>
            </a:xfrm>
            <a:custGeom>
              <a:avLst/>
              <a:gdLst/>
              <a:ahLst/>
              <a:cxnLst/>
              <a:rect l="l" t="t" r="r" b="b"/>
              <a:pathLst>
                <a:path w="1904" h="1904">
                  <a:moveTo>
                    <a:pt x="1739" y="1295"/>
                  </a:moveTo>
                  <a:lnTo>
                    <a:pt x="1663" y="1130"/>
                  </a:lnTo>
                  <a:lnTo>
                    <a:pt x="1676" y="990"/>
                  </a:lnTo>
                  <a:lnTo>
                    <a:pt x="1866" y="1041"/>
                  </a:lnTo>
                  <a:lnTo>
                    <a:pt x="1803" y="863"/>
                  </a:lnTo>
                  <a:lnTo>
                    <a:pt x="1587" y="965"/>
                  </a:lnTo>
                  <a:lnTo>
                    <a:pt x="1524" y="698"/>
                  </a:lnTo>
                  <a:lnTo>
                    <a:pt x="1295" y="317"/>
                  </a:lnTo>
                  <a:lnTo>
                    <a:pt x="1130" y="241"/>
                  </a:lnTo>
                  <a:lnTo>
                    <a:pt x="622" y="0"/>
                  </a:lnTo>
                  <a:lnTo>
                    <a:pt x="330" y="165"/>
                  </a:lnTo>
                  <a:lnTo>
                    <a:pt x="165" y="508"/>
                  </a:lnTo>
                  <a:lnTo>
                    <a:pt x="0" y="850"/>
                  </a:lnTo>
                  <a:lnTo>
                    <a:pt x="25" y="1244"/>
                  </a:lnTo>
                  <a:lnTo>
                    <a:pt x="533" y="1485"/>
                  </a:lnTo>
                  <a:lnTo>
                    <a:pt x="685" y="1549"/>
                  </a:lnTo>
                  <a:lnTo>
                    <a:pt x="1041" y="1498"/>
                  </a:lnTo>
                  <a:lnTo>
                    <a:pt x="1231" y="1524"/>
                  </a:lnTo>
                  <a:lnTo>
                    <a:pt x="1384" y="1549"/>
                  </a:lnTo>
                  <a:lnTo>
                    <a:pt x="1562" y="1600"/>
                  </a:lnTo>
                  <a:lnTo>
                    <a:pt x="1384" y="1473"/>
                  </a:lnTo>
                  <a:lnTo>
                    <a:pt x="1625" y="1447"/>
                  </a:lnTo>
                  <a:lnTo>
                    <a:pt x="1549" y="1257"/>
                  </a:lnTo>
                  <a:lnTo>
                    <a:pt x="1739" y="1295"/>
                  </a:lnTo>
                  <a:close/>
                </a:path>
              </a:pathLst>
            </a:custGeom>
            <a:ln w="3175">
              <a:solidFill>
                <a:srgbClr val="B5C39D"/>
              </a:solidFill>
            </a:ln>
          </p:spPr>
          <p:txBody>
            <a:bodyPr wrap="square" lIns="0" tIns="0" rIns="0" bIns="0" rtlCol="0"/>
            <a:lstStyle/>
            <a:p>
              <a:endParaRPr/>
            </a:p>
          </p:txBody>
        </p:sp>
        <p:sp>
          <p:nvSpPr>
            <p:cNvPr id="7735" name="object 1163">
              <a:extLst>
                <a:ext uri="{FF2B5EF4-FFF2-40B4-BE49-F238E27FC236}">
                  <a16:creationId xmlns:a16="http://schemas.microsoft.com/office/drawing/2014/main" id="{324F5964-0F81-4701-8D67-845B0BCC6C54}"/>
                </a:ext>
              </a:extLst>
            </p:cNvPr>
            <p:cNvSpPr/>
            <p:nvPr/>
          </p:nvSpPr>
          <p:spPr>
            <a:xfrm>
              <a:off x="4440249" y="8622055"/>
              <a:ext cx="3175" cy="3631"/>
            </a:xfrm>
            <a:prstGeom prst="rect">
              <a:avLst/>
            </a:prstGeom>
            <a:blipFill>
              <a:blip r:embed="rId281" cstate="print"/>
              <a:stretch>
                <a:fillRect/>
              </a:stretch>
            </a:blipFill>
          </p:spPr>
          <p:txBody>
            <a:bodyPr wrap="square" lIns="0" tIns="0" rIns="0" bIns="0" rtlCol="0"/>
            <a:lstStyle/>
            <a:p>
              <a:endParaRPr/>
            </a:p>
          </p:txBody>
        </p:sp>
        <p:sp>
          <p:nvSpPr>
            <p:cNvPr id="7736" name="object 1164">
              <a:extLst>
                <a:ext uri="{FF2B5EF4-FFF2-40B4-BE49-F238E27FC236}">
                  <a16:creationId xmlns:a16="http://schemas.microsoft.com/office/drawing/2014/main" id="{0570DBAA-E931-42C9-A356-90FB7126AF67}"/>
                </a:ext>
              </a:extLst>
            </p:cNvPr>
            <p:cNvSpPr/>
            <p:nvPr/>
          </p:nvSpPr>
          <p:spPr>
            <a:xfrm>
              <a:off x="4440133" y="8622858"/>
              <a:ext cx="2540" cy="3175"/>
            </a:xfrm>
            <a:custGeom>
              <a:avLst/>
              <a:gdLst/>
              <a:ahLst/>
              <a:cxnLst/>
              <a:rect l="l" t="t" r="r" b="b"/>
              <a:pathLst>
                <a:path w="2539" h="3175">
                  <a:moveTo>
                    <a:pt x="660" y="2717"/>
                  </a:moveTo>
                  <a:lnTo>
                    <a:pt x="889" y="2578"/>
                  </a:lnTo>
                  <a:lnTo>
                    <a:pt x="1104" y="2540"/>
                  </a:lnTo>
                  <a:lnTo>
                    <a:pt x="1079" y="2844"/>
                  </a:lnTo>
                  <a:lnTo>
                    <a:pt x="1320" y="2705"/>
                  </a:lnTo>
                  <a:lnTo>
                    <a:pt x="1117" y="2413"/>
                  </a:lnTo>
                  <a:lnTo>
                    <a:pt x="1282" y="2438"/>
                  </a:lnTo>
                  <a:lnTo>
                    <a:pt x="1485" y="2235"/>
                  </a:lnTo>
                  <a:lnTo>
                    <a:pt x="1993" y="1816"/>
                  </a:lnTo>
                  <a:lnTo>
                    <a:pt x="2082" y="1524"/>
                  </a:lnTo>
                  <a:lnTo>
                    <a:pt x="2311" y="711"/>
                  </a:lnTo>
                  <a:lnTo>
                    <a:pt x="1993" y="317"/>
                  </a:lnTo>
                  <a:lnTo>
                    <a:pt x="1435" y="165"/>
                  </a:lnTo>
                  <a:lnTo>
                    <a:pt x="876" y="0"/>
                  </a:lnTo>
                  <a:lnTo>
                    <a:pt x="292" y="139"/>
                  </a:lnTo>
                  <a:lnTo>
                    <a:pt x="63" y="965"/>
                  </a:lnTo>
                  <a:lnTo>
                    <a:pt x="0" y="1206"/>
                  </a:lnTo>
                  <a:lnTo>
                    <a:pt x="165" y="1727"/>
                  </a:lnTo>
                  <a:lnTo>
                    <a:pt x="177" y="2006"/>
                  </a:lnTo>
                  <a:lnTo>
                    <a:pt x="190" y="2247"/>
                  </a:lnTo>
                  <a:lnTo>
                    <a:pt x="25" y="2260"/>
                  </a:lnTo>
                  <a:lnTo>
                    <a:pt x="88" y="2400"/>
                  </a:lnTo>
                  <a:lnTo>
                    <a:pt x="152" y="2540"/>
                  </a:lnTo>
                  <a:lnTo>
                    <a:pt x="292" y="2235"/>
                  </a:lnTo>
                  <a:lnTo>
                    <a:pt x="419" y="2362"/>
                  </a:lnTo>
                  <a:lnTo>
                    <a:pt x="406" y="2590"/>
                  </a:lnTo>
                  <a:lnTo>
                    <a:pt x="673" y="2425"/>
                  </a:lnTo>
                  <a:lnTo>
                    <a:pt x="660" y="2717"/>
                  </a:lnTo>
                  <a:close/>
                </a:path>
              </a:pathLst>
            </a:custGeom>
            <a:ln w="3175">
              <a:solidFill>
                <a:srgbClr val="B5C39D"/>
              </a:solidFill>
            </a:ln>
          </p:spPr>
          <p:txBody>
            <a:bodyPr wrap="square" lIns="0" tIns="0" rIns="0" bIns="0" rtlCol="0"/>
            <a:lstStyle/>
            <a:p>
              <a:endParaRPr/>
            </a:p>
          </p:txBody>
        </p:sp>
        <p:sp>
          <p:nvSpPr>
            <p:cNvPr id="7737" name="object 1165">
              <a:extLst>
                <a:ext uri="{FF2B5EF4-FFF2-40B4-BE49-F238E27FC236}">
                  <a16:creationId xmlns:a16="http://schemas.microsoft.com/office/drawing/2014/main" id="{FF5BB620-1B24-4BC5-AD48-0B5E381C5231}"/>
                </a:ext>
              </a:extLst>
            </p:cNvPr>
            <p:cNvSpPr/>
            <p:nvPr/>
          </p:nvSpPr>
          <p:spPr>
            <a:xfrm>
              <a:off x="4440110" y="8620924"/>
              <a:ext cx="3212" cy="4165"/>
            </a:xfrm>
            <a:prstGeom prst="rect">
              <a:avLst/>
            </a:prstGeom>
            <a:blipFill>
              <a:blip r:embed="rId300" cstate="print"/>
              <a:stretch>
                <a:fillRect/>
              </a:stretch>
            </a:blipFill>
          </p:spPr>
          <p:txBody>
            <a:bodyPr wrap="square" lIns="0" tIns="0" rIns="0" bIns="0" rtlCol="0"/>
            <a:lstStyle/>
            <a:p>
              <a:endParaRPr/>
            </a:p>
          </p:txBody>
        </p:sp>
        <p:sp>
          <p:nvSpPr>
            <p:cNvPr id="7738" name="object 1166">
              <a:extLst>
                <a:ext uri="{FF2B5EF4-FFF2-40B4-BE49-F238E27FC236}">
                  <a16:creationId xmlns:a16="http://schemas.microsoft.com/office/drawing/2014/main" id="{F14E07E5-E82E-42E9-937B-CA7E03D03A51}"/>
                </a:ext>
              </a:extLst>
            </p:cNvPr>
            <p:cNvSpPr/>
            <p:nvPr/>
          </p:nvSpPr>
          <p:spPr>
            <a:xfrm>
              <a:off x="4441450" y="8620807"/>
              <a:ext cx="1905" cy="1905"/>
            </a:xfrm>
            <a:custGeom>
              <a:avLst/>
              <a:gdLst/>
              <a:ahLst/>
              <a:cxnLst/>
              <a:rect l="l" t="t" r="r" b="b"/>
              <a:pathLst>
                <a:path w="1904" h="1904">
                  <a:moveTo>
                    <a:pt x="1739" y="1295"/>
                  </a:moveTo>
                  <a:lnTo>
                    <a:pt x="1676" y="1130"/>
                  </a:lnTo>
                  <a:lnTo>
                    <a:pt x="1676" y="990"/>
                  </a:lnTo>
                  <a:lnTo>
                    <a:pt x="1866" y="1041"/>
                  </a:lnTo>
                  <a:lnTo>
                    <a:pt x="1803" y="863"/>
                  </a:lnTo>
                  <a:lnTo>
                    <a:pt x="1600" y="965"/>
                  </a:lnTo>
                  <a:lnTo>
                    <a:pt x="1524" y="698"/>
                  </a:lnTo>
                  <a:lnTo>
                    <a:pt x="1295" y="317"/>
                  </a:lnTo>
                  <a:lnTo>
                    <a:pt x="1117" y="241"/>
                  </a:lnTo>
                  <a:lnTo>
                    <a:pt x="622" y="0"/>
                  </a:lnTo>
                  <a:lnTo>
                    <a:pt x="330" y="165"/>
                  </a:lnTo>
                  <a:lnTo>
                    <a:pt x="165" y="507"/>
                  </a:lnTo>
                  <a:lnTo>
                    <a:pt x="0" y="850"/>
                  </a:lnTo>
                  <a:lnTo>
                    <a:pt x="25" y="1244"/>
                  </a:lnTo>
                  <a:lnTo>
                    <a:pt x="533" y="1485"/>
                  </a:lnTo>
                  <a:lnTo>
                    <a:pt x="685" y="1562"/>
                  </a:lnTo>
                  <a:lnTo>
                    <a:pt x="1041" y="1498"/>
                  </a:lnTo>
                  <a:lnTo>
                    <a:pt x="1231" y="1523"/>
                  </a:lnTo>
                  <a:lnTo>
                    <a:pt x="1384" y="1549"/>
                  </a:lnTo>
                  <a:lnTo>
                    <a:pt x="1562" y="1612"/>
                  </a:lnTo>
                  <a:lnTo>
                    <a:pt x="1384" y="1473"/>
                  </a:lnTo>
                  <a:lnTo>
                    <a:pt x="1625" y="1447"/>
                  </a:lnTo>
                  <a:lnTo>
                    <a:pt x="1562" y="1257"/>
                  </a:lnTo>
                  <a:lnTo>
                    <a:pt x="1739" y="1295"/>
                  </a:lnTo>
                  <a:close/>
                </a:path>
              </a:pathLst>
            </a:custGeom>
            <a:ln w="3175">
              <a:solidFill>
                <a:srgbClr val="B5C39D"/>
              </a:solidFill>
            </a:ln>
          </p:spPr>
          <p:txBody>
            <a:bodyPr wrap="square" lIns="0" tIns="0" rIns="0" bIns="0" rtlCol="0"/>
            <a:lstStyle/>
            <a:p>
              <a:endParaRPr/>
            </a:p>
          </p:txBody>
        </p:sp>
        <p:sp>
          <p:nvSpPr>
            <p:cNvPr id="7739" name="object 1167">
              <a:extLst>
                <a:ext uri="{FF2B5EF4-FFF2-40B4-BE49-F238E27FC236}">
                  <a16:creationId xmlns:a16="http://schemas.microsoft.com/office/drawing/2014/main" id="{5F9AE4AA-F8C7-4AAF-BD10-DA47919AD13E}"/>
                </a:ext>
              </a:extLst>
            </p:cNvPr>
            <p:cNvSpPr/>
            <p:nvPr/>
          </p:nvSpPr>
          <p:spPr>
            <a:xfrm>
              <a:off x="4439577" y="8615222"/>
              <a:ext cx="3251" cy="7239"/>
            </a:xfrm>
            <a:prstGeom prst="rect">
              <a:avLst/>
            </a:prstGeom>
            <a:blipFill>
              <a:blip r:embed="rId301" cstate="print"/>
              <a:stretch>
                <a:fillRect/>
              </a:stretch>
            </a:blipFill>
          </p:spPr>
          <p:txBody>
            <a:bodyPr wrap="square" lIns="0" tIns="0" rIns="0" bIns="0" rtlCol="0"/>
            <a:lstStyle/>
            <a:p>
              <a:endParaRPr/>
            </a:p>
          </p:txBody>
        </p:sp>
        <p:sp>
          <p:nvSpPr>
            <p:cNvPr id="7740" name="object 1168">
              <a:extLst>
                <a:ext uri="{FF2B5EF4-FFF2-40B4-BE49-F238E27FC236}">
                  <a16:creationId xmlns:a16="http://schemas.microsoft.com/office/drawing/2014/main" id="{588519DD-29D0-417A-A52D-9E0F6CCFDA9A}"/>
                </a:ext>
              </a:extLst>
            </p:cNvPr>
            <p:cNvSpPr/>
            <p:nvPr/>
          </p:nvSpPr>
          <p:spPr>
            <a:xfrm>
              <a:off x="4439781" y="8615115"/>
              <a:ext cx="2540" cy="3175"/>
            </a:xfrm>
            <a:custGeom>
              <a:avLst/>
              <a:gdLst/>
              <a:ahLst/>
              <a:cxnLst/>
              <a:rect l="l" t="t" r="r" b="b"/>
              <a:pathLst>
                <a:path w="2539" h="3175">
                  <a:moveTo>
                    <a:pt x="2070" y="2336"/>
                  </a:moveTo>
                  <a:lnTo>
                    <a:pt x="2095" y="2082"/>
                  </a:lnTo>
                  <a:lnTo>
                    <a:pt x="2197" y="1917"/>
                  </a:lnTo>
                  <a:lnTo>
                    <a:pt x="2400" y="2108"/>
                  </a:lnTo>
                  <a:lnTo>
                    <a:pt x="2438" y="1841"/>
                  </a:lnTo>
                  <a:lnTo>
                    <a:pt x="2108" y="1828"/>
                  </a:lnTo>
                  <a:lnTo>
                    <a:pt x="2197" y="1460"/>
                  </a:lnTo>
                  <a:lnTo>
                    <a:pt x="2171" y="850"/>
                  </a:lnTo>
                  <a:lnTo>
                    <a:pt x="2019" y="622"/>
                  </a:lnTo>
                  <a:lnTo>
                    <a:pt x="1549" y="0"/>
                  </a:lnTo>
                  <a:lnTo>
                    <a:pt x="1092" y="0"/>
                  </a:lnTo>
                  <a:lnTo>
                    <a:pt x="660" y="317"/>
                  </a:lnTo>
                  <a:lnTo>
                    <a:pt x="228" y="634"/>
                  </a:lnTo>
                  <a:lnTo>
                    <a:pt x="0" y="1130"/>
                  </a:lnTo>
                  <a:lnTo>
                    <a:pt x="457" y="1765"/>
                  </a:lnTo>
                  <a:lnTo>
                    <a:pt x="596" y="1955"/>
                  </a:lnTo>
                  <a:lnTo>
                    <a:pt x="1079" y="2133"/>
                  </a:lnTo>
                  <a:lnTo>
                    <a:pt x="1282" y="2285"/>
                  </a:lnTo>
                  <a:lnTo>
                    <a:pt x="1460" y="2412"/>
                  </a:lnTo>
                  <a:lnTo>
                    <a:pt x="1524" y="2565"/>
                  </a:lnTo>
                  <a:lnTo>
                    <a:pt x="1511" y="2324"/>
                  </a:lnTo>
                  <a:lnTo>
                    <a:pt x="1676" y="2298"/>
                  </a:lnTo>
                  <a:lnTo>
                    <a:pt x="1828" y="2451"/>
                  </a:lnTo>
                  <a:lnTo>
                    <a:pt x="1866" y="2171"/>
                  </a:lnTo>
                  <a:lnTo>
                    <a:pt x="2070" y="2336"/>
                  </a:lnTo>
                  <a:close/>
                </a:path>
              </a:pathLst>
            </a:custGeom>
            <a:ln w="3175">
              <a:solidFill>
                <a:srgbClr val="B5C39D"/>
              </a:solidFill>
            </a:ln>
          </p:spPr>
          <p:txBody>
            <a:bodyPr wrap="square" lIns="0" tIns="0" rIns="0" bIns="0" rtlCol="0"/>
            <a:lstStyle/>
            <a:p>
              <a:endParaRPr/>
            </a:p>
          </p:txBody>
        </p:sp>
        <p:sp>
          <p:nvSpPr>
            <p:cNvPr id="7741" name="object 1169">
              <a:extLst>
                <a:ext uri="{FF2B5EF4-FFF2-40B4-BE49-F238E27FC236}">
                  <a16:creationId xmlns:a16="http://schemas.microsoft.com/office/drawing/2014/main" id="{C329CF38-5ECD-4B93-BBCF-5074449877CD}"/>
                </a:ext>
              </a:extLst>
            </p:cNvPr>
            <p:cNvSpPr/>
            <p:nvPr/>
          </p:nvSpPr>
          <p:spPr>
            <a:xfrm>
              <a:off x="4439024" y="8614385"/>
              <a:ext cx="1885" cy="1600"/>
            </a:xfrm>
            <a:prstGeom prst="rect">
              <a:avLst/>
            </a:prstGeom>
            <a:blipFill>
              <a:blip r:embed="rId282" cstate="print"/>
              <a:stretch>
                <a:fillRect/>
              </a:stretch>
            </a:blipFill>
          </p:spPr>
          <p:txBody>
            <a:bodyPr wrap="square" lIns="0" tIns="0" rIns="0" bIns="0" rtlCol="0"/>
            <a:lstStyle/>
            <a:p>
              <a:endParaRPr/>
            </a:p>
          </p:txBody>
        </p:sp>
        <p:sp>
          <p:nvSpPr>
            <p:cNvPr id="7742" name="object 1170">
              <a:extLst>
                <a:ext uri="{FF2B5EF4-FFF2-40B4-BE49-F238E27FC236}">
                  <a16:creationId xmlns:a16="http://schemas.microsoft.com/office/drawing/2014/main" id="{CEAD1FD3-5AB8-48D8-B00D-D4AA23EACF50}"/>
                </a:ext>
              </a:extLst>
            </p:cNvPr>
            <p:cNvSpPr/>
            <p:nvPr/>
          </p:nvSpPr>
          <p:spPr>
            <a:xfrm>
              <a:off x="4439003" y="8614349"/>
              <a:ext cx="1905" cy="1905"/>
            </a:xfrm>
            <a:custGeom>
              <a:avLst/>
              <a:gdLst/>
              <a:ahLst/>
              <a:cxnLst/>
              <a:rect l="l" t="t" r="r" b="b"/>
              <a:pathLst>
                <a:path w="1904" h="1904">
                  <a:moveTo>
                    <a:pt x="1765" y="317"/>
                  </a:moveTo>
                  <a:lnTo>
                    <a:pt x="1587" y="266"/>
                  </a:lnTo>
                  <a:lnTo>
                    <a:pt x="1651" y="63"/>
                  </a:lnTo>
                  <a:lnTo>
                    <a:pt x="1460" y="0"/>
                  </a:lnTo>
                  <a:lnTo>
                    <a:pt x="1409" y="228"/>
                  </a:lnTo>
                  <a:lnTo>
                    <a:pt x="1168" y="114"/>
                  </a:lnTo>
                  <a:lnTo>
                    <a:pt x="736" y="63"/>
                  </a:lnTo>
                  <a:lnTo>
                    <a:pt x="558" y="152"/>
                  </a:lnTo>
                  <a:lnTo>
                    <a:pt x="50" y="393"/>
                  </a:lnTo>
                  <a:lnTo>
                    <a:pt x="0" y="723"/>
                  </a:lnTo>
                  <a:lnTo>
                    <a:pt x="177" y="1066"/>
                  </a:lnTo>
                  <a:lnTo>
                    <a:pt x="342" y="1409"/>
                  </a:lnTo>
                  <a:lnTo>
                    <a:pt x="660" y="1638"/>
                  </a:lnTo>
                  <a:lnTo>
                    <a:pt x="1168" y="1384"/>
                  </a:lnTo>
                  <a:lnTo>
                    <a:pt x="1320" y="1308"/>
                  </a:lnTo>
                  <a:lnTo>
                    <a:pt x="1498" y="990"/>
                  </a:lnTo>
                  <a:lnTo>
                    <a:pt x="1739" y="761"/>
                  </a:lnTo>
                  <a:lnTo>
                    <a:pt x="1866" y="736"/>
                  </a:lnTo>
                  <a:lnTo>
                    <a:pt x="1689" y="711"/>
                  </a:lnTo>
                  <a:lnTo>
                    <a:pt x="1816" y="507"/>
                  </a:lnTo>
                  <a:lnTo>
                    <a:pt x="1625" y="444"/>
                  </a:lnTo>
                  <a:lnTo>
                    <a:pt x="1765" y="317"/>
                  </a:lnTo>
                  <a:close/>
                </a:path>
              </a:pathLst>
            </a:custGeom>
            <a:ln w="3175">
              <a:solidFill>
                <a:srgbClr val="B5C39D"/>
              </a:solidFill>
            </a:ln>
          </p:spPr>
          <p:txBody>
            <a:bodyPr wrap="square" lIns="0" tIns="0" rIns="0" bIns="0" rtlCol="0"/>
            <a:lstStyle/>
            <a:p>
              <a:endParaRPr/>
            </a:p>
          </p:txBody>
        </p:sp>
        <p:sp>
          <p:nvSpPr>
            <p:cNvPr id="7743" name="object 1171">
              <a:extLst>
                <a:ext uri="{FF2B5EF4-FFF2-40B4-BE49-F238E27FC236}">
                  <a16:creationId xmlns:a16="http://schemas.microsoft.com/office/drawing/2014/main" id="{2EF7C384-CE3C-4ACF-8FF0-5299E47BD386}"/>
                </a:ext>
              </a:extLst>
            </p:cNvPr>
            <p:cNvSpPr/>
            <p:nvPr/>
          </p:nvSpPr>
          <p:spPr>
            <a:xfrm>
              <a:off x="4438459" y="8615718"/>
              <a:ext cx="2060" cy="2667"/>
            </a:xfrm>
            <a:prstGeom prst="rect">
              <a:avLst/>
            </a:prstGeom>
            <a:blipFill>
              <a:blip r:embed="rId287" cstate="print"/>
              <a:stretch>
                <a:fillRect/>
              </a:stretch>
            </a:blipFill>
          </p:spPr>
          <p:txBody>
            <a:bodyPr wrap="square" lIns="0" tIns="0" rIns="0" bIns="0" rtlCol="0"/>
            <a:lstStyle/>
            <a:p>
              <a:endParaRPr/>
            </a:p>
          </p:txBody>
        </p:sp>
        <p:sp>
          <p:nvSpPr>
            <p:cNvPr id="7744" name="object 1172">
              <a:extLst>
                <a:ext uri="{FF2B5EF4-FFF2-40B4-BE49-F238E27FC236}">
                  <a16:creationId xmlns:a16="http://schemas.microsoft.com/office/drawing/2014/main" id="{040C607E-55DD-43B0-BAFF-914844D03F5E}"/>
                </a:ext>
              </a:extLst>
            </p:cNvPr>
            <p:cNvSpPr/>
            <p:nvPr/>
          </p:nvSpPr>
          <p:spPr>
            <a:xfrm>
              <a:off x="4438413" y="8615698"/>
              <a:ext cx="2540" cy="3175"/>
            </a:xfrm>
            <a:custGeom>
              <a:avLst/>
              <a:gdLst/>
              <a:ahLst/>
              <a:cxnLst/>
              <a:rect l="l" t="t" r="r" b="b"/>
              <a:pathLst>
                <a:path w="2539" h="3175">
                  <a:moveTo>
                    <a:pt x="1142" y="2692"/>
                  </a:moveTo>
                  <a:lnTo>
                    <a:pt x="1320" y="2489"/>
                  </a:lnTo>
                  <a:lnTo>
                    <a:pt x="1511" y="2387"/>
                  </a:lnTo>
                  <a:lnTo>
                    <a:pt x="1574" y="2692"/>
                  </a:lnTo>
                  <a:lnTo>
                    <a:pt x="1765" y="2476"/>
                  </a:lnTo>
                  <a:lnTo>
                    <a:pt x="1485" y="2260"/>
                  </a:lnTo>
                  <a:lnTo>
                    <a:pt x="1650" y="2235"/>
                  </a:lnTo>
                  <a:lnTo>
                    <a:pt x="1790" y="1981"/>
                  </a:lnTo>
                  <a:lnTo>
                    <a:pt x="2133" y="1422"/>
                  </a:lnTo>
                  <a:lnTo>
                    <a:pt x="2120" y="1117"/>
                  </a:lnTo>
                  <a:lnTo>
                    <a:pt x="2095" y="279"/>
                  </a:lnTo>
                  <a:lnTo>
                    <a:pt x="1663" y="0"/>
                  </a:lnTo>
                  <a:lnTo>
                    <a:pt x="1092" y="25"/>
                  </a:lnTo>
                  <a:lnTo>
                    <a:pt x="507" y="50"/>
                  </a:lnTo>
                  <a:lnTo>
                    <a:pt x="0" y="355"/>
                  </a:lnTo>
                  <a:lnTo>
                    <a:pt x="38" y="1206"/>
                  </a:lnTo>
                  <a:lnTo>
                    <a:pt x="50" y="1460"/>
                  </a:lnTo>
                  <a:lnTo>
                    <a:pt x="368" y="1905"/>
                  </a:lnTo>
                  <a:lnTo>
                    <a:pt x="469" y="2171"/>
                  </a:lnTo>
                  <a:lnTo>
                    <a:pt x="546" y="2387"/>
                  </a:lnTo>
                  <a:lnTo>
                    <a:pt x="393" y="2451"/>
                  </a:lnTo>
                  <a:lnTo>
                    <a:pt x="596" y="2679"/>
                  </a:lnTo>
                  <a:lnTo>
                    <a:pt x="647" y="2349"/>
                  </a:lnTo>
                  <a:lnTo>
                    <a:pt x="800" y="2425"/>
                  </a:lnTo>
                  <a:lnTo>
                    <a:pt x="850" y="2654"/>
                  </a:lnTo>
                  <a:lnTo>
                    <a:pt x="1066" y="2425"/>
                  </a:lnTo>
                  <a:lnTo>
                    <a:pt x="1142" y="2692"/>
                  </a:lnTo>
                  <a:close/>
                </a:path>
              </a:pathLst>
            </a:custGeom>
            <a:ln w="3175">
              <a:solidFill>
                <a:srgbClr val="B5C39D"/>
              </a:solidFill>
            </a:ln>
          </p:spPr>
          <p:txBody>
            <a:bodyPr wrap="square" lIns="0" tIns="0" rIns="0" bIns="0" rtlCol="0"/>
            <a:lstStyle/>
            <a:p>
              <a:endParaRPr/>
            </a:p>
          </p:txBody>
        </p:sp>
        <p:sp>
          <p:nvSpPr>
            <p:cNvPr id="7745" name="object 1173">
              <a:extLst>
                <a:ext uri="{FF2B5EF4-FFF2-40B4-BE49-F238E27FC236}">
                  <a16:creationId xmlns:a16="http://schemas.microsoft.com/office/drawing/2014/main" id="{C332CB60-0B3B-46EA-9685-05C48A92FBAC}"/>
                </a:ext>
              </a:extLst>
            </p:cNvPr>
            <p:cNvSpPr/>
            <p:nvPr/>
          </p:nvSpPr>
          <p:spPr>
            <a:xfrm>
              <a:off x="4438434" y="8614524"/>
              <a:ext cx="4622" cy="11811"/>
            </a:xfrm>
            <a:prstGeom prst="rect">
              <a:avLst/>
            </a:prstGeom>
            <a:blipFill>
              <a:blip r:embed="rId302" cstate="print"/>
              <a:stretch>
                <a:fillRect/>
              </a:stretch>
            </a:blipFill>
          </p:spPr>
          <p:txBody>
            <a:bodyPr wrap="square" lIns="0" tIns="0" rIns="0" bIns="0" rtlCol="0"/>
            <a:lstStyle/>
            <a:p>
              <a:endParaRPr/>
            </a:p>
          </p:txBody>
        </p:sp>
        <p:sp>
          <p:nvSpPr>
            <p:cNvPr id="7746" name="object 1174">
              <a:extLst>
                <a:ext uri="{FF2B5EF4-FFF2-40B4-BE49-F238E27FC236}">
                  <a16:creationId xmlns:a16="http://schemas.microsoft.com/office/drawing/2014/main" id="{096790E9-374E-4B58-A7D1-3CAD7087CA95}"/>
                </a:ext>
              </a:extLst>
            </p:cNvPr>
            <p:cNvSpPr/>
            <p:nvPr/>
          </p:nvSpPr>
          <p:spPr>
            <a:xfrm>
              <a:off x="4440750" y="8624289"/>
              <a:ext cx="2540" cy="2540"/>
            </a:xfrm>
            <a:custGeom>
              <a:avLst/>
              <a:gdLst/>
              <a:ahLst/>
              <a:cxnLst/>
              <a:rect l="l" t="t" r="r" b="b"/>
              <a:pathLst>
                <a:path w="2539" h="2540">
                  <a:moveTo>
                    <a:pt x="2146" y="1600"/>
                  </a:moveTo>
                  <a:lnTo>
                    <a:pt x="2057" y="1397"/>
                  </a:lnTo>
                  <a:lnTo>
                    <a:pt x="2057" y="1219"/>
                  </a:lnTo>
                  <a:lnTo>
                    <a:pt x="2311" y="1282"/>
                  </a:lnTo>
                  <a:lnTo>
                    <a:pt x="2235" y="1066"/>
                  </a:lnTo>
                  <a:lnTo>
                    <a:pt x="1968" y="1181"/>
                  </a:lnTo>
                  <a:lnTo>
                    <a:pt x="1879" y="863"/>
                  </a:lnTo>
                  <a:lnTo>
                    <a:pt x="1600" y="393"/>
                  </a:lnTo>
                  <a:lnTo>
                    <a:pt x="1384" y="292"/>
                  </a:lnTo>
                  <a:lnTo>
                    <a:pt x="761" y="0"/>
                  </a:lnTo>
                  <a:lnTo>
                    <a:pt x="393" y="203"/>
                  </a:lnTo>
                  <a:lnTo>
                    <a:pt x="190" y="622"/>
                  </a:lnTo>
                  <a:lnTo>
                    <a:pt x="0" y="1054"/>
                  </a:lnTo>
                  <a:lnTo>
                    <a:pt x="25" y="1536"/>
                  </a:lnTo>
                  <a:lnTo>
                    <a:pt x="647" y="1828"/>
                  </a:lnTo>
                  <a:lnTo>
                    <a:pt x="838" y="1917"/>
                  </a:lnTo>
                  <a:lnTo>
                    <a:pt x="1282" y="1854"/>
                  </a:lnTo>
                  <a:lnTo>
                    <a:pt x="1511" y="1892"/>
                  </a:lnTo>
                  <a:lnTo>
                    <a:pt x="1701" y="1917"/>
                  </a:lnTo>
                  <a:lnTo>
                    <a:pt x="1689" y="2044"/>
                  </a:lnTo>
                  <a:lnTo>
                    <a:pt x="1816" y="2019"/>
                  </a:lnTo>
                  <a:lnTo>
                    <a:pt x="1701" y="1828"/>
                  </a:lnTo>
                  <a:lnTo>
                    <a:pt x="1828" y="1739"/>
                  </a:lnTo>
                  <a:lnTo>
                    <a:pt x="2006" y="1790"/>
                  </a:lnTo>
                  <a:lnTo>
                    <a:pt x="1917" y="1562"/>
                  </a:lnTo>
                  <a:lnTo>
                    <a:pt x="2146" y="1600"/>
                  </a:lnTo>
                  <a:close/>
                </a:path>
              </a:pathLst>
            </a:custGeom>
            <a:ln w="3175">
              <a:solidFill>
                <a:srgbClr val="D2DBC3"/>
              </a:solidFill>
            </a:ln>
          </p:spPr>
          <p:txBody>
            <a:bodyPr wrap="square" lIns="0" tIns="0" rIns="0" bIns="0" rtlCol="0"/>
            <a:lstStyle/>
            <a:p>
              <a:endParaRPr/>
            </a:p>
          </p:txBody>
        </p:sp>
        <p:sp>
          <p:nvSpPr>
            <p:cNvPr id="7747" name="object 1175">
              <a:extLst>
                <a:ext uri="{FF2B5EF4-FFF2-40B4-BE49-F238E27FC236}">
                  <a16:creationId xmlns:a16="http://schemas.microsoft.com/office/drawing/2014/main" id="{409AB1C0-9EA5-419A-933A-BF12E91FB56D}"/>
                </a:ext>
              </a:extLst>
            </p:cNvPr>
            <p:cNvSpPr/>
            <p:nvPr/>
          </p:nvSpPr>
          <p:spPr>
            <a:xfrm>
              <a:off x="4439538" y="8622563"/>
              <a:ext cx="7289" cy="8623"/>
            </a:xfrm>
            <a:prstGeom prst="rect">
              <a:avLst/>
            </a:prstGeom>
            <a:blipFill>
              <a:blip r:embed="rId303" cstate="print"/>
              <a:stretch>
                <a:fillRect/>
              </a:stretch>
            </a:blipFill>
          </p:spPr>
          <p:txBody>
            <a:bodyPr wrap="square" lIns="0" tIns="0" rIns="0" bIns="0" rtlCol="0"/>
            <a:lstStyle/>
            <a:p>
              <a:endParaRPr/>
            </a:p>
          </p:txBody>
        </p:sp>
        <p:sp>
          <p:nvSpPr>
            <p:cNvPr id="7748" name="object 1176">
              <a:extLst>
                <a:ext uri="{FF2B5EF4-FFF2-40B4-BE49-F238E27FC236}">
                  <a16:creationId xmlns:a16="http://schemas.microsoft.com/office/drawing/2014/main" id="{0923130D-1D4F-4B3A-B923-BDAD08F51B26}"/>
                </a:ext>
              </a:extLst>
            </p:cNvPr>
            <p:cNvSpPr/>
            <p:nvPr/>
          </p:nvSpPr>
          <p:spPr>
            <a:xfrm>
              <a:off x="4443729" y="8627865"/>
              <a:ext cx="1270" cy="1905"/>
            </a:xfrm>
            <a:custGeom>
              <a:avLst/>
              <a:gdLst/>
              <a:ahLst/>
              <a:cxnLst/>
              <a:rect l="l" t="t" r="r" b="b"/>
              <a:pathLst>
                <a:path w="1270" h="1904">
                  <a:moveTo>
                    <a:pt x="697" y="1130"/>
                  </a:moveTo>
                  <a:lnTo>
                    <a:pt x="317" y="1130"/>
                  </a:lnTo>
                  <a:lnTo>
                    <a:pt x="444" y="1295"/>
                  </a:lnTo>
                  <a:lnTo>
                    <a:pt x="609" y="1320"/>
                  </a:lnTo>
                  <a:lnTo>
                    <a:pt x="697" y="1130"/>
                  </a:lnTo>
                  <a:close/>
                </a:path>
                <a:path w="1270" h="1904">
                  <a:moveTo>
                    <a:pt x="1041" y="1066"/>
                  </a:moveTo>
                  <a:lnTo>
                    <a:pt x="787" y="1066"/>
                  </a:lnTo>
                  <a:lnTo>
                    <a:pt x="876" y="1244"/>
                  </a:lnTo>
                  <a:lnTo>
                    <a:pt x="1041" y="1066"/>
                  </a:lnTo>
                  <a:close/>
                </a:path>
                <a:path w="1270" h="1904">
                  <a:moveTo>
                    <a:pt x="914" y="622"/>
                  </a:moveTo>
                  <a:lnTo>
                    <a:pt x="203" y="622"/>
                  </a:lnTo>
                  <a:lnTo>
                    <a:pt x="203" y="850"/>
                  </a:lnTo>
                  <a:lnTo>
                    <a:pt x="0" y="939"/>
                  </a:lnTo>
                  <a:lnTo>
                    <a:pt x="165" y="1206"/>
                  </a:lnTo>
                  <a:lnTo>
                    <a:pt x="317" y="1130"/>
                  </a:lnTo>
                  <a:lnTo>
                    <a:pt x="697" y="1130"/>
                  </a:lnTo>
                  <a:lnTo>
                    <a:pt x="1041" y="1066"/>
                  </a:lnTo>
                  <a:lnTo>
                    <a:pt x="1206" y="850"/>
                  </a:lnTo>
                  <a:lnTo>
                    <a:pt x="1123" y="660"/>
                  </a:lnTo>
                  <a:lnTo>
                    <a:pt x="914" y="622"/>
                  </a:lnTo>
                  <a:close/>
                </a:path>
                <a:path w="1270" h="1904">
                  <a:moveTo>
                    <a:pt x="12" y="406"/>
                  </a:moveTo>
                  <a:lnTo>
                    <a:pt x="101" y="685"/>
                  </a:lnTo>
                  <a:lnTo>
                    <a:pt x="914" y="622"/>
                  </a:lnTo>
                  <a:lnTo>
                    <a:pt x="279" y="558"/>
                  </a:lnTo>
                  <a:lnTo>
                    <a:pt x="12" y="406"/>
                  </a:lnTo>
                  <a:close/>
                </a:path>
                <a:path w="1270" h="1904">
                  <a:moveTo>
                    <a:pt x="1117" y="647"/>
                  </a:moveTo>
                  <a:close/>
                </a:path>
                <a:path w="1270" h="1904">
                  <a:moveTo>
                    <a:pt x="419" y="355"/>
                  </a:moveTo>
                  <a:lnTo>
                    <a:pt x="279" y="558"/>
                  </a:lnTo>
                  <a:lnTo>
                    <a:pt x="876" y="558"/>
                  </a:lnTo>
                  <a:lnTo>
                    <a:pt x="571" y="457"/>
                  </a:lnTo>
                  <a:lnTo>
                    <a:pt x="419" y="355"/>
                  </a:lnTo>
                  <a:close/>
                </a:path>
                <a:path w="1270" h="1904">
                  <a:moveTo>
                    <a:pt x="850" y="0"/>
                  </a:moveTo>
                  <a:lnTo>
                    <a:pt x="634" y="304"/>
                  </a:lnTo>
                  <a:lnTo>
                    <a:pt x="571" y="457"/>
                  </a:lnTo>
                  <a:lnTo>
                    <a:pt x="815" y="457"/>
                  </a:lnTo>
                  <a:lnTo>
                    <a:pt x="850" y="0"/>
                  </a:lnTo>
                  <a:close/>
                </a:path>
              </a:pathLst>
            </a:custGeom>
            <a:solidFill>
              <a:srgbClr val="0F2748"/>
            </a:solidFill>
          </p:spPr>
          <p:txBody>
            <a:bodyPr wrap="square" lIns="0" tIns="0" rIns="0" bIns="0" rtlCol="0"/>
            <a:lstStyle/>
            <a:p>
              <a:endParaRPr/>
            </a:p>
          </p:txBody>
        </p:sp>
        <p:sp>
          <p:nvSpPr>
            <p:cNvPr id="7749" name="object 1177">
              <a:extLst>
                <a:ext uri="{FF2B5EF4-FFF2-40B4-BE49-F238E27FC236}">
                  <a16:creationId xmlns:a16="http://schemas.microsoft.com/office/drawing/2014/main" id="{E9B31BB9-DF50-4A73-968B-20DD429979E2}"/>
                </a:ext>
              </a:extLst>
            </p:cNvPr>
            <p:cNvSpPr/>
            <p:nvPr/>
          </p:nvSpPr>
          <p:spPr>
            <a:xfrm>
              <a:off x="4443729" y="8627865"/>
              <a:ext cx="1270" cy="1905"/>
            </a:xfrm>
            <a:custGeom>
              <a:avLst/>
              <a:gdLst/>
              <a:ahLst/>
              <a:cxnLst/>
              <a:rect l="l" t="t" r="r" b="b"/>
              <a:pathLst>
                <a:path w="1270" h="1904">
                  <a:moveTo>
                    <a:pt x="622" y="431"/>
                  </a:moveTo>
                  <a:lnTo>
                    <a:pt x="634" y="304"/>
                  </a:lnTo>
                  <a:lnTo>
                    <a:pt x="850" y="0"/>
                  </a:lnTo>
                  <a:lnTo>
                    <a:pt x="901" y="292"/>
                  </a:lnTo>
                  <a:lnTo>
                    <a:pt x="800" y="431"/>
                  </a:lnTo>
                  <a:lnTo>
                    <a:pt x="914" y="622"/>
                  </a:lnTo>
                  <a:lnTo>
                    <a:pt x="1041" y="660"/>
                  </a:lnTo>
                  <a:lnTo>
                    <a:pt x="1206" y="825"/>
                  </a:lnTo>
                  <a:lnTo>
                    <a:pt x="1015" y="939"/>
                  </a:lnTo>
                  <a:lnTo>
                    <a:pt x="1041" y="1092"/>
                  </a:lnTo>
                  <a:lnTo>
                    <a:pt x="876" y="1244"/>
                  </a:lnTo>
                  <a:lnTo>
                    <a:pt x="787" y="1066"/>
                  </a:lnTo>
                  <a:lnTo>
                    <a:pt x="622" y="1181"/>
                  </a:lnTo>
                  <a:lnTo>
                    <a:pt x="609" y="1320"/>
                  </a:lnTo>
                  <a:lnTo>
                    <a:pt x="444" y="1295"/>
                  </a:lnTo>
                  <a:lnTo>
                    <a:pt x="419" y="1155"/>
                  </a:lnTo>
                  <a:lnTo>
                    <a:pt x="165" y="1206"/>
                  </a:lnTo>
                  <a:lnTo>
                    <a:pt x="0" y="939"/>
                  </a:lnTo>
                  <a:lnTo>
                    <a:pt x="203" y="850"/>
                  </a:lnTo>
                  <a:lnTo>
                    <a:pt x="203" y="622"/>
                  </a:lnTo>
                  <a:lnTo>
                    <a:pt x="63" y="584"/>
                  </a:lnTo>
                  <a:lnTo>
                    <a:pt x="12" y="406"/>
                  </a:lnTo>
                  <a:lnTo>
                    <a:pt x="215" y="520"/>
                  </a:lnTo>
                  <a:lnTo>
                    <a:pt x="368" y="368"/>
                  </a:lnTo>
                  <a:lnTo>
                    <a:pt x="520" y="431"/>
                  </a:lnTo>
                  <a:close/>
                </a:path>
              </a:pathLst>
            </a:custGeom>
            <a:ln w="3175">
              <a:solidFill>
                <a:srgbClr val="094B7B"/>
              </a:solidFill>
            </a:ln>
          </p:spPr>
          <p:txBody>
            <a:bodyPr wrap="square" lIns="0" tIns="0" rIns="0" bIns="0" rtlCol="0"/>
            <a:lstStyle/>
            <a:p>
              <a:endParaRPr/>
            </a:p>
          </p:txBody>
        </p:sp>
        <p:sp>
          <p:nvSpPr>
            <p:cNvPr id="7750" name="object 1178">
              <a:extLst>
                <a:ext uri="{FF2B5EF4-FFF2-40B4-BE49-F238E27FC236}">
                  <a16:creationId xmlns:a16="http://schemas.microsoft.com/office/drawing/2014/main" id="{8F9C2D6B-D421-493D-A0FE-AF7F53BF8551}"/>
                </a:ext>
              </a:extLst>
            </p:cNvPr>
            <p:cNvSpPr/>
            <p:nvPr/>
          </p:nvSpPr>
          <p:spPr>
            <a:xfrm>
              <a:off x="4440799" y="8624586"/>
              <a:ext cx="1270" cy="1270"/>
            </a:xfrm>
            <a:custGeom>
              <a:avLst/>
              <a:gdLst/>
              <a:ahLst/>
              <a:cxnLst/>
              <a:rect l="l" t="t" r="r" b="b"/>
              <a:pathLst>
                <a:path w="1270" h="1270">
                  <a:moveTo>
                    <a:pt x="397" y="647"/>
                  </a:moveTo>
                  <a:lnTo>
                    <a:pt x="93" y="647"/>
                  </a:lnTo>
                  <a:lnTo>
                    <a:pt x="474" y="927"/>
                  </a:lnTo>
                  <a:lnTo>
                    <a:pt x="397" y="647"/>
                  </a:lnTo>
                  <a:close/>
                </a:path>
                <a:path w="1270" h="1270">
                  <a:moveTo>
                    <a:pt x="271" y="101"/>
                  </a:moveTo>
                  <a:lnTo>
                    <a:pt x="106" y="241"/>
                  </a:lnTo>
                  <a:lnTo>
                    <a:pt x="80" y="469"/>
                  </a:lnTo>
                  <a:lnTo>
                    <a:pt x="123" y="784"/>
                  </a:lnTo>
                  <a:lnTo>
                    <a:pt x="93" y="647"/>
                  </a:lnTo>
                  <a:lnTo>
                    <a:pt x="397" y="647"/>
                  </a:lnTo>
                  <a:lnTo>
                    <a:pt x="563" y="419"/>
                  </a:lnTo>
                  <a:lnTo>
                    <a:pt x="703" y="419"/>
                  </a:lnTo>
                  <a:lnTo>
                    <a:pt x="601" y="177"/>
                  </a:lnTo>
                  <a:lnTo>
                    <a:pt x="334" y="177"/>
                  </a:lnTo>
                  <a:close/>
                </a:path>
                <a:path w="1270" h="1270">
                  <a:moveTo>
                    <a:pt x="487" y="558"/>
                  </a:moveTo>
                  <a:close/>
                </a:path>
                <a:path w="1270" h="1270">
                  <a:moveTo>
                    <a:pt x="703" y="419"/>
                  </a:moveTo>
                  <a:lnTo>
                    <a:pt x="563" y="419"/>
                  </a:lnTo>
                  <a:lnTo>
                    <a:pt x="703" y="419"/>
                  </a:lnTo>
                  <a:close/>
                </a:path>
                <a:path w="1270" h="1270">
                  <a:moveTo>
                    <a:pt x="703" y="25"/>
                  </a:moveTo>
                  <a:lnTo>
                    <a:pt x="697" y="222"/>
                  </a:lnTo>
                  <a:lnTo>
                    <a:pt x="995" y="241"/>
                  </a:lnTo>
                  <a:lnTo>
                    <a:pt x="919" y="76"/>
                  </a:lnTo>
                  <a:lnTo>
                    <a:pt x="703" y="25"/>
                  </a:lnTo>
                  <a:close/>
                </a:path>
                <a:path w="1270" h="1270">
                  <a:moveTo>
                    <a:pt x="614" y="215"/>
                  </a:moveTo>
                  <a:close/>
                </a:path>
                <a:path w="1270" h="1270">
                  <a:moveTo>
                    <a:pt x="499" y="0"/>
                  </a:moveTo>
                  <a:lnTo>
                    <a:pt x="334" y="177"/>
                  </a:lnTo>
                  <a:lnTo>
                    <a:pt x="601" y="177"/>
                  </a:lnTo>
                  <a:lnTo>
                    <a:pt x="499" y="0"/>
                  </a:lnTo>
                  <a:close/>
                </a:path>
              </a:pathLst>
            </a:custGeom>
            <a:solidFill>
              <a:srgbClr val="11284A"/>
            </a:solidFill>
          </p:spPr>
          <p:txBody>
            <a:bodyPr wrap="square" lIns="0" tIns="0" rIns="0" bIns="0" rtlCol="0"/>
            <a:lstStyle/>
            <a:p>
              <a:endParaRPr/>
            </a:p>
          </p:txBody>
        </p:sp>
        <p:sp>
          <p:nvSpPr>
            <p:cNvPr id="7751" name="object 1179">
              <a:extLst>
                <a:ext uri="{FF2B5EF4-FFF2-40B4-BE49-F238E27FC236}">
                  <a16:creationId xmlns:a16="http://schemas.microsoft.com/office/drawing/2014/main" id="{D6008626-EE71-48C1-83DD-A81A475C40F5}"/>
                </a:ext>
              </a:extLst>
            </p:cNvPr>
            <p:cNvSpPr/>
            <p:nvPr/>
          </p:nvSpPr>
          <p:spPr>
            <a:xfrm>
              <a:off x="4440778" y="8624586"/>
              <a:ext cx="1270" cy="1270"/>
            </a:xfrm>
            <a:custGeom>
              <a:avLst/>
              <a:gdLst/>
              <a:ahLst/>
              <a:cxnLst/>
              <a:rect l="l" t="t" r="r" b="b"/>
              <a:pathLst>
                <a:path w="1270" h="1270">
                  <a:moveTo>
                    <a:pt x="723" y="419"/>
                  </a:moveTo>
                  <a:lnTo>
                    <a:pt x="622" y="215"/>
                  </a:lnTo>
                  <a:lnTo>
                    <a:pt x="901" y="228"/>
                  </a:lnTo>
                  <a:lnTo>
                    <a:pt x="939" y="76"/>
                  </a:lnTo>
                  <a:lnTo>
                    <a:pt x="723" y="25"/>
                  </a:lnTo>
                  <a:lnTo>
                    <a:pt x="787" y="190"/>
                  </a:lnTo>
                  <a:lnTo>
                    <a:pt x="647" y="253"/>
                  </a:lnTo>
                  <a:lnTo>
                    <a:pt x="584" y="63"/>
                  </a:lnTo>
                  <a:lnTo>
                    <a:pt x="457" y="25"/>
                  </a:lnTo>
                  <a:lnTo>
                    <a:pt x="355" y="177"/>
                  </a:lnTo>
                  <a:lnTo>
                    <a:pt x="203" y="101"/>
                  </a:lnTo>
                  <a:lnTo>
                    <a:pt x="127" y="241"/>
                  </a:lnTo>
                  <a:lnTo>
                    <a:pt x="114" y="380"/>
                  </a:lnTo>
                  <a:lnTo>
                    <a:pt x="0" y="520"/>
                  </a:lnTo>
                  <a:lnTo>
                    <a:pt x="63" y="660"/>
                  </a:lnTo>
                  <a:lnTo>
                    <a:pt x="152" y="800"/>
                  </a:lnTo>
                  <a:lnTo>
                    <a:pt x="177" y="939"/>
                  </a:lnTo>
                  <a:lnTo>
                    <a:pt x="114" y="647"/>
                  </a:lnTo>
                  <a:lnTo>
                    <a:pt x="495" y="927"/>
                  </a:lnTo>
                  <a:lnTo>
                    <a:pt x="393" y="558"/>
                  </a:lnTo>
                  <a:lnTo>
                    <a:pt x="584" y="419"/>
                  </a:lnTo>
                  <a:lnTo>
                    <a:pt x="749" y="469"/>
                  </a:lnTo>
                  <a:close/>
                </a:path>
              </a:pathLst>
            </a:custGeom>
            <a:ln w="3175">
              <a:solidFill>
                <a:srgbClr val="094B7B"/>
              </a:solidFill>
            </a:ln>
          </p:spPr>
          <p:txBody>
            <a:bodyPr wrap="square" lIns="0" tIns="0" rIns="0" bIns="0" rtlCol="0"/>
            <a:lstStyle/>
            <a:p>
              <a:endParaRPr/>
            </a:p>
          </p:txBody>
        </p:sp>
        <p:sp>
          <p:nvSpPr>
            <p:cNvPr id="7752" name="object 1180">
              <a:extLst>
                <a:ext uri="{FF2B5EF4-FFF2-40B4-BE49-F238E27FC236}">
                  <a16:creationId xmlns:a16="http://schemas.microsoft.com/office/drawing/2014/main" id="{1B51C3A8-FA3F-4365-97AC-9FA4EBE452F3}"/>
                </a:ext>
              </a:extLst>
            </p:cNvPr>
            <p:cNvSpPr/>
            <p:nvPr/>
          </p:nvSpPr>
          <p:spPr>
            <a:xfrm>
              <a:off x="4439632" y="8627591"/>
              <a:ext cx="1270" cy="1270"/>
            </a:xfrm>
            <a:custGeom>
              <a:avLst/>
              <a:gdLst/>
              <a:ahLst/>
              <a:cxnLst/>
              <a:rect l="l" t="t" r="r" b="b"/>
              <a:pathLst>
                <a:path w="1270" h="1270">
                  <a:moveTo>
                    <a:pt x="901" y="609"/>
                  </a:moveTo>
                  <a:lnTo>
                    <a:pt x="203" y="609"/>
                  </a:lnTo>
                  <a:lnTo>
                    <a:pt x="141" y="762"/>
                  </a:lnTo>
                  <a:lnTo>
                    <a:pt x="279" y="825"/>
                  </a:lnTo>
                  <a:lnTo>
                    <a:pt x="317" y="1003"/>
                  </a:lnTo>
                  <a:lnTo>
                    <a:pt x="563" y="927"/>
                  </a:lnTo>
                  <a:lnTo>
                    <a:pt x="495" y="723"/>
                  </a:lnTo>
                  <a:lnTo>
                    <a:pt x="730" y="723"/>
                  </a:lnTo>
                  <a:lnTo>
                    <a:pt x="901" y="609"/>
                  </a:lnTo>
                  <a:close/>
                </a:path>
                <a:path w="1270" h="1270">
                  <a:moveTo>
                    <a:pt x="558" y="952"/>
                  </a:moveTo>
                  <a:close/>
                </a:path>
                <a:path w="1270" h="1270">
                  <a:moveTo>
                    <a:pt x="563" y="927"/>
                  </a:moveTo>
                  <a:close/>
                </a:path>
                <a:path w="1270" h="1270">
                  <a:moveTo>
                    <a:pt x="730" y="723"/>
                  </a:moveTo>
                  <a:lnTo>
                    <a:pt x="571" y="723"/>
                  </a:lnTo>
                  <a:lnTo>
                    <a:pt x="730" y="723"/>
                  </a:lnTo>
                  <a:close/>
                </a:path>
                <a:path w="1270" h="1270">
                  <a:moveTo>
                    <a:pt x="546" y="0"/>
                  </a:moveTo>
                  <a:lnTo>
                    <a:pt x="0" y="177"/>
                  </a:lnTo>
                  <a:lnTo>
                    <a:pt x="51" y="342"/>
                  </a:lnTo>
                  <a:lnTo>
                    <a:pt x="215" y="546"/>
                  </a:lnTo>
                  <a:lnTo>
                    <a:pt x="38" y="584"/>
                  </a:lnTo>
                  <a:lnTo>
                    <a:pt x="203" y="609"/>
                  </a:lnTo>
                  <a:lnTo>
                    <a:pt x="901" y="609"/>
                  </a:lnTo>
                  <a:lnTo>
                    <a:pt x="920" y="457"/>
                  </a:lnTo>
                  <a:lnTo>
                    <a:pt x="584" y="457"/>
                  </a:lnTo>
                  <a:lnTo>
                    <a:pt x="546" y="0"/>
                  </a:lnTo>
                  <a:close/>
                </a:path>
                <a:path w="1270" h="1270">
                  <a:moveTo>
                    <a:pt x="901" y="381"/>
                  </a:moveTo>
                  <a:lnTo>
                    <a:pt x="584" y="457"/>
                  </a:lnTo>
                  <a:lnTo>
                    <a:pt x="920" y="457"/>
                  </a:lnTo>
                  <a:close/>
                </a:path>
              </a:pathLst>
            </a:custGeom>
            <a:solidFill>
              <a:srgbClr val="11284A"/>
            </a:solidFill>
          </p:spPr>
          <p:txBody>
            <a:bodyPr wrap="square" lIns="0" tIns="0" rIns="0" bIns="0" rtlCol="0"/>
            <a:lstStyle/>
            <a:p>
              <a:endParaRPr/>
            </a:p>
          </p:txBody>
        </p:sp>
        <p:sp>
          <p:nvSpPr>
            <p:cNvPr id="7753" name="object 1181">
              <a:extLst>
                <a:ext uri="{FF2B5EF4-FFF2-40B4-BE49-F238E27FC236}">
                  <a16:creationId xmlns:a16="http://schemas.microsoft.com/office/drawing/2014/main" id="{53D9B1AE-AA8D-45EF-BE60-14C9D594B3E1}"/>
                </a:ext>
              </a:extLst>
            </p:cNvPr>
            <p:cNvSpPr/>
            <p:nvPr/>
          </p:nvSpPr>
          <p:spPr>
            <a:xfrm>
              <a:off x="4439632" y="8627591"/>
              <a:ext cx="1270" cy="1270"/>
            </a:xfrm>
            <a:custGeom>
              <a:avLst/>
              <a:gdLst/>
              <a:ahLst/>
              <a:cxnLst/>
              <a:rect l="l" t="t" r="r" b="b"/>
              <a:pathLst>
                <a:path w="1270" h="1270">
                  <a:moveTo>
                    <a:pt x="647" y="25"/>
                  </a:moveTo>
                  <a:lnTo>
                    <a:pt x="444" y="0"/>
                  </a:lnTo>
                  <a:lnTo>
                    <a:pt x="266" y="76"/>
                  </a:lnTo>
                  <a:lnTo>
                    <a:pt x="126" y="127"/>
                  </a:lnTo>
                  <a:lnTo>
                    <a:pt x="0" y="279"/>
                  </a:lnTo>
                  <a:lnTo>
                    <a:pt x="215" y="546"/>
                  </a:lnTo>
                  <a:lnTo>
                    <a:pt x="38" y="584"/>
                  </a:lnTo>
                  <a:lnTo>
                    <a:pt x="203" y="609"/>
                  </a:lnTo>
                  <a:lnTo>
                    <a:pt x="114" y="749"/>
                  </a:lnTo>
                  <a:lnTo>
                    <a:pt x="253" y="800"/>
                  </a:lnTo>
                  <a:lnTo>
                    <a:pt x="317" y="1003"/>
                  </a:lnTo>
                  <a:lnTo>
                    <a:pt x="507" y="927"/>
                  </a:lnTo>
                  <a:lnTo>
                    <a:pt x="495" y="723"/>
                  </a:lnTo>
                  <a:lnTo>
                    <a:pt x="647" y="762"/>
                  </a:lnTo>
                  <a:lnTo>
                    <a:pt x="812" y="685"/>
                  </a:lnTo>
                  <a:lnTo>
                    <a:pt x="952" y="584"/>
                  </a:lnTo>
                  <a:lnTo>
                    <a:pt x="901" y="381"/>
                  </a:lnTo>
                  <a:lnTo>
                    <a:pt x="584" y="457"/>
                  </a:lnTo>
                  <a:lnTo>
                    <a:pt x="507" y="317"/>
                  </a:lnTo>
                  <a:lnTo>
                    <a:pt x="647" y="25"/>
                  </a:lnTo>
                  <a:close/>
                </a:path>
              </a:pathLst>
            </a:custGeom>
            <a:ln w="3175">
              <a:solidFill>
                <a:srgbClr val="094B7B"/>
              </a:solidFill>
            </a:ln>
          </p:spPr>
          <p:txBody>
            <a:bodyPr wrap="square" lIns="0" tIns="0" rIns="0" bIns="0" rtlCol="0"/>
            <a:lstStyle/>
            <a:p>
              <a:endParaRPr/>
            </a:p>
          </p:txBody>
        </p:sp>
        <p:sp>
          <p:nvSpPr>
            <p:cNvPr id="7754" name="object 1182">
              <a:extLst>
                <a:ext uri="{FF2B5EF4-FFF2-40B4-BE49-F238E27FC236}">
                  <a16:creationId xmlns:a16="http://schemas.microsoft.com/office/drawing/2014/main" id="{050CE805-ECC0-477E-A7C5-53B0B6DB3AEC}"/>
                </a:ext>
              </a:extLst>
            </p:cNvPr>
            <p:cNvSpPr/>
            <p:nvPr/>
          </p:nvSpPr>
          <p:spPr>
            <a:xfrm>
              <a:off x="4445661" y="8626040"/>
              <a:ext cx="1270" cy="1270"/>
            </a:xfrm>
            <a:custGeom>
              <a:avLst/>
              <a:gdLst/>
              <a:ahLst/>
              <a:cxnLst/>
              <a:rect l="l" t="t" r="r" b="b"/>
              <a:pathLst>
                <a:path w="1270" h="1270">
                  <a:moveTo>
                    <a:pt x="645" y="342"/>
                  </a:moveTo>
                  <a:lnTo>
                    <a:pt x="101" y="342"/>
                  </a:lnTo>
                  <a:lnTo>
                    <a:pt x="127" y="622"/>
                  </a:lnTo>
                  <a:lnTo>
                    <a:pt x="203" y="838"/>
                  </a:lnTo>
                  <a:lnTo>
                    <a:pt x="558" y="838"/>
                  </a:lnTo>
                  <a:lnTo>
                    <a:pt x="469" y="1155"/>
                  </a:lnTo>
                  <a:lnTo>
                    <a:pt x="762" y="1079"/>
                  </a:lnTo>
                  <a:lnTo>
                    <a:pt x="892" y="1079"/>
                  </a:lnTo>
                  <a:lnTo>
                    <a:pt x="927" y="660"/>
                  </a:lnTo>
                  <a:lnTo>
                    <a:pt x="850" y="457"/>
                  </a:lnTo>
                  <a:lnTo>
                    <a:pt x="711" y="381"/>
                  </a:lnTo>
                  <a:close/>
                </a:path>
                <a:path w="1270" h="1270">
                  <a:moveTo>
                    <a:pt x="892" y="1079"/>
                  </a:moveTo>
                  <a:lnTo>
                    <a:pt x="762" y="1079"/>
                  </a:lnTo>
                  <a:lnTo>
                    <a:pt x="892" y="1079"/>
                  </a:lnTo>
                  <a:close/>
                </a:path>
                <a:path w="1270" h="1270">
                  <a:moveTo>
                    <a:pt x="558" y="838"/>
                  </a:moveTo>
                  <a:lnTo>
                    <a:pt x="342" y="838"/>
                  </a:lnTo>
                  <a:lnTo>
                    <a:pt x="495" y="876"/>
                  </a:lnTo>
                  <a:close/>
                </a:path>
                <a:path w="1270" h="1270">
                  <a:moveTo>
                    <a:pt x="939" y="431"/>
                  </a:moveTo>
                  <a:close/>
                </a:path>
                <a:path w="1270" h="1270">
                  <a:moveTo>
                    <a:pt x="800" y="292"/>
                  </a:moveTo>
                  <a:close/>
                </a:path>
                <a:path w="1270" h="1270">
                  <a:moveTo>
                    <a:pt x="165" y="254"/>
                  </a:moveTo>
                  <a:lnTo>
                    <a:pt x="645" y="342"/>
                  </a:lnTo>
                  <a:lnTo>
                    <a:pt x="241" y="292"/>
                  </a:lnTo>
                  <a:close/>
                </a:path>
                <a:path w="1270" h="1270">
                  <a:moveTo>
                    <a:pt x="533" y="0"/>
                  </a:moveTo>
                  <a:lnTo>
                    <a:pt x="292" y="177"/>
                  </a:lnTo>
                  <a:lnTo>
                    <a:pt x="558" y="292"/>
                  </a:lnTo>
                  <a:lnTo>
                    <a:pt x="533" y="0"/>
                  </a:lnTo>
                  <a:close/>
                </a:path>
              </a:pathLst>
            </a:custGeom>
            <a:solidFill>
              <a:srgbClr val="11284A"/>
            </a:solidFill>
          </p:spPr>
          <p:txBody>
            <a:bodyPr wrap="square" lIns="0" tIns="0" rIns="0" bIns="0" rtlCol="0"/>
            <a:lstStyle/>
            <a:p>
              <a:endParaRPr/>
            </a:p>
          </p:txBody>
        </p:sp>
        <p:sp>
          <p:nvSpPr>
            <p:cNvPr id="7755" name="object 1183">
              <a:extLst>
                <a:ext uri="{FF2B5EF4-FFF2-40B4-BE49-F238E27FC236}">
                  <a16:creationId xmlns:a16="http://schemas.microsoft.com/office/drawing/2014/main" id="{1CE3F963-41A5-4B9D-B410-61F65285B2C9}"/>
                </a:ext>
              </a:extLst>
            </p:cNvPr>
            <p:cNvSpPr/>
            <p:nvPr/>
          </p:nvSpPr>
          <p:spPr>
            <a:xfrm>
              <a:off x="4445661" y="8626040"/>
              <a:ext cx="1270" cy="1270"/>
            </a:xfrm>
            <a:custGeom>
              <a:avLst/>
              <a:gdLst/>
              <a:ahLst/>
              <a:cxnLst/>
              <a:rect l="l" t="t" r="r" b="b"/>
              <a:pathLst>
                <a:path w="1270" h="1270">
                  <a:moveTo>
                    <a:pt x="292" y="292"/>
                  </a:moveTo>
                  <a:lnTo>
                    <a:pt x="330" y="152"/>
                  </a:lnTo>
                  <a:lnTo>
                    <a:pt x="520" y="50"/>
                  </a:lnTo>
                  <a:lnTo>
                    <a:pt x="596" y="190"/>
                  </a:lnTo>
                  <a:lnTo>
                    <a:pt x="635" y="330"/>
                  </a:lnTo>
                  <a:lnTo>
                    <a:pt x="800" y="292"/>
                  </a:lnTo>
                  <a:lnTo>
                    <a:pt x="850" y="419"/>
                  </a:lnTo>
                  <a:lnTo>
                    <a:pt x="1016" y="533"/>
                  </a:lnTo>
                  <a:lnTo>
                    <a:pt x="990" y="673"/>
                  </a:lnTo>
                  <a:lnTo>
                    <a:pt x="965" y="838"/>
                  </a:lnTo>
                  <a:lnTo>
                    <a:pt x="825" y="889"/>
                  </a:lnTo>
                  <a:lnTo>
                    <a:pt x="876" y="1028"/>
                  </a:lnTo>
                  <a:lnTo>
                    <a:pt x="673" y="1092"/>
                  </a:lnTo>
                  <a:lnTo>
                    <a:pt x="469" y="1155"/>
                  </a:lnTo>
                  <a:lnTo>
                    <a:pt x="558" y="977"/>
                  </a:lnTo>
                  <a:lnTo>
                    <a:pt x="558" y="838"/>
                  </a:lnTo>
                  <a:lnTo>
                    <a:pt x="431" y="850"/>
                  </a:lnTo>
                  <a:lnTo>
                    <a:pt x="203" y="838"/>
                  </a:lnTo>
                  <a:lnTo>
                    <a:pt x="0" y="685"/>
                  </a:lnTo>
                  <a:lnTo>
                    <a:pt x="152" y="520"/>
                  </a:lnTo>
                  <a:lnTo>
                    <a:pt x="139" y="393"/>
                  </a:lnTo>
                  <a:lnTo>
                    <a:pt x="165" y="254"/>
                  </a:lnTo>
                  <a:close/>
                </a:path>
              </a:pathLst>
            </a:custGeom>
            <a:ln w="3175">
              <a:solidFill>
                <a:srgbClr val="094B7B"/>
              </a:solidFill>
            </a:ln>
          </p:spPr>
          <p:txBody>
            <a:bodyPr wrap="square" lIns="0" tIns="0" rIns="0" bIns="0" rtlCol="0"/>
            <a:lstStyle/>
            <a:p>
              <a:endParaRPr/>
            </a:p>
          </p:txBody>
        </p:sp>
        <p:sp>
          <p:nvSpPr>
            <p:cNvPr id="7756" name="object 1184">
              <a:extLst>
                <a:ext uri="{FF2B5EF4-FFF2-40B4-BE49-F238E27FC236}">
                  <a16:creationId xmlns:a16="http://schemas.microsoft.com/office/drawing/2014/main" id="{B0C55942-AC4C-4D24-B8F7-997884E5DDB3}"/>
                </a:ext>
              </a:extLst>
            </p:cNvPr>
            <p:cNvSpPr/>
            <p:nvPr/>
          </p:nvSpPr>
          <p:spPr>
            <a:xfrm>
              <a:off x="4440740" y="8630738"/>
              <a:ext cx="1270" cy="635"/>
            </a:xfrm>
            <a:custGeom>
              <a:avLst/>
              <a:gdLst/>
              <a:ahLst/>
              <a:cxnLst/>
              <a:rect l="l" t="t" r="r" b="b"/>
              <a:pathLst>
                <a:path w="1270" h="634">
                  <a:moveTo>
                    <a:pt x="634" y="279"/>
                  </a:moveTo>
                  <a:lnTo>
                    <a:pt x="304" y="279"/>
                  </a:lnTo>
                  <a:lnTo>
                    <a:pt x="472" y="317"/>
                  </a:lnTo>
                  <a:lnTo>
                    <a:pt x="571" y="533"/>
                  </a:lnTo>
                  <a:lnTo>
                    <a:pt x="900" y="509"/>
                  </a:lnTo>
                  <a:lnTo>
                    <a:pt x="660" y="406"/>
                  </a:lnTo>
                  <a:lnTo>
                    <a:pt x="634" y="279"/>
                  </a:lnTo>
                  <a:close/>
                </a:path>
                <a:path w="1270" h="634">
                  <a:moveTo>
                    <a:pt x="914" y="317"/>
                  </a:moveTo>
                  <a:lnTo>
                    <a:pt x="812" y="457"/>
                  </a:lnTo>
                  <a:lnTo>
                    <a:pt x="952" y="457"/>
                  </a:lnTo>
                  <a:lnTo>
                    <a:pt x="914" y="317"/>
                  </a:lnTo>
                  <a:close/>
                </a:path>
                <a:path w="1270" h="634">
                  <a:moveTo>
                    <a:pt x="0" y="88"/>
                  </a:moveTo>
                  <a:lnTo>
                    <a:pt x="80" y="228"/>
                  </a:lnTo>
                  <a:lnTo>
                    <a:pt x="304" y="279"/>
                  </a:lnTo>
                  <a:lnTo>
                    <a:pt x="634" y="279"/>
                  </a:lnTo>
                  <a:lnTo>
                    <a:pt x="501" y="139"/>
                  </a:lnTo>
                  <a:lnTo>
                    <a:pt x="190" y="139"/>
                  </a:lnTo>
                  <a:lnTo>
                    <a:pt x="0" y="88"/>
                  </a:lnTo>
                  <a:close/>
                </a:path>
                <a:path w="1270" h="634">
                  <a:moveTo>
                    <a:pt x="660" y="139"/>
                  </a:moveTo>
                  <a:close/>
                </a:path>
                <a:path w="1270" h="634">
                  <a:moveTo>
                    <a:pt x="478" y="50"/>
                  </a:moveTo>
                  <a:lnTo>
                    <a:pt x="203" y="50"/>
                  </a:lnTo>
                  <a:lnTo>
                    <a:pt x="501" y="139"/>
                  </a:lnTo>
                  <a:close/>
                </a:path>
                <a:path w="1270" h="634">
                  <a:moveTo>
                    <a:pt x="241" y="25"/>
                  </a:moveTo>
                  <a:close/>
                </a:path>
                <a:path w="1270" h="634">
                  <a:moveTo>
                    <a:pt x="393" y="0"/>
                  </a:moveTo>
                  <a:close/>
                </a:path>
              </a:pathLst>
            </a:custGeom>
            <a:solidFill>
              <a:srgbClr val="11284A"/>
            </a:solidFill>
          </p:spPr>
          <p:txBody>
            <a:bodyPr wrap="square" lIns="0" tIns="0" rIns="0" bIns="0" rtlCol="0"/>
            <a:lstStyle/>
            <a:p>
              <a:endParaRPr/>
            </a:p>
          </p:txBody>
        </p:sp>
        <p:sp>
          <p:nvSpPr>
            <p:cNvPr id="7757" name="object 1185">
              <a:extLst>
                <a:ext uri="{FF2B5EF4-FFF2-40B4-BE49-F238E27FC236}">
                  <a16:creationId xmlns:a16="http://schemas.microsoft.com/office/drawing/2014/main" id="{021E2D58-72D2-44CA-9291-4A29A9EB3489}"/>
                </a:ext>
              </a:extLst>
            </p:cNvPr>
            <p:cNvSpPr/>
            <p:nvPr/>
          </p:nvSpPr>
          <p:spPr>
            <a:xfrm>
              <a:off x="4440740" y="8630738"/>
              <a:ext cx="1270" cy="635"/>
            </a:xfrm>
            <a:custGeom>
              <a:avLst/>
              <a:gdLst/>
              <a:ahLst/>
              <a:cxnLst/>
              <a:rect l="l" t="t" r="r" b="b"/>
              <a:pathLst>
                <a:path w="1270" h="634">
                  <a:moveTo>
                    <a:pt x="38" y="177"/>
                  </a:moveTo>
                  <a:lnTo>
                    <a:pt x="190" y="139"/>
                  </a:lnTo>
                  <a:lnTo>
                    <a:pt x="330" y="50"/>
                  </a:lnTo>
                  <a:lnTo>
                    <a:pt x="495" y="12"/>
                  </a:lnTo>
                  <a:lnTo>
                    <a:pt x="546" y="177"/>
                  </a:lnTo>
                  <a:lnTo>
                    <a:pt x="634" y="342"/>
                  </a:lnTo>
                  <a:lnTo>
                    <a:pt x="812" y="457"/>
                  </a:lnTo>
                  <a:lnTo>
                    <a:pt x="914" y="317"/>
                  </a:lnTo>
                  <a:lnTo>
                    <a:pt x="1054" y="355"/>
                  </a:lnTo>
                  <a:lnTo>
                    <a:pt x="927" y="495"/>
                  </a:lnTo>
                  <a:lnTo>
                    <a:pt x="749" y="508"/>
                  </a:lnTo>
                  <a:lnTo>
                    <a:pt x="571" y="533"/>
                  </a:lnTo>
                  <a:lnTo>
                    <a:pt x="584" y="342"/>
                  </a:lnTo>
                  <a:lnTo>
                    <a:pt x="393" y="304"/>
                  </a:lnTo>
                  <a:lnTo>
                    <a:pt x="190" y="292"/>
                  </a:lnTo>
                  <a:lnTo>
                    <a:pt x="38" y="177"/>
                  </a:lnTo>
                  <a:close/>
                </a:path>
              </a:pathLst>
            </a:custGeom>
            <a:ln w="3175">
              <a:solidFill>
                <a:srgbClr val="094B7B"/>
              </a:solidFill>
            </a:ln>
          </p:spPr>
          <p:txBody>
            <a:bodyPr wrap="square" lIns="0" tIns="0" rIns="0" bIns="0" rtlCol="0"/>
            <a:lstStyle/>
            <a:p>
              <a:endParaRPr/>
            </a:p>
          </p:txBody>
        </p:sp>
        <p:sp>
          <p:nvSpPr>
            <p:cNvPr id="7758" name="object 1186">
              <a:extLst>
                <a:ext uri="{FF2B5EF4-FFF2-40B4-BE49-F238E27FC236}">
                  <a16:creationId xmlns:a16="http://schemas.microsoft.com/office/drawing/2014/main" id="{4DCD13CC-853F-414A-A9D0-8C074550A101}"/>
                </a:ext>
              </a:extLst>
            </p:cNvPr>
            <p:cNvSpPr/>
            <p:nvPr/>
          </p:nvSpPr>
          <p:spPr>
            <a:xfrm>
              <a:off x="4443012" y="8622189"/>
              <a:ext cx="1270" cy="635"/>
            </a:xfrm>
            <a:custGeom>
              <a:avLst/>
              <a:gdLst/>
              <a:ahLst/>
              <a:cxnLst/>
              <a:rect l="l" t="t" r="r" b="b"/>
              <a:pathLst>
                <a:path w="1270" h="634">
                  <a:moveTo>
                    <a:pt x="478" y="546"/>
                  </a:moveTo>
                  <a:lnTo>
                    <a:pt x="215" y="546"/>
                  </a:lnTo>
                  <a:lnTo>
                    <a:pt x="419" y="622"/>
                  </a:lnTo>
                  <a:close/>
                </a:path>
                <a:path w="1270" h="634">
                  <a:moveTo>
                    <a:pt x="819" y="508"/>
                  </a:moveTo>
                  <a:lnTo>
                    <a:pt x="507" y="508"/>
                  </a:lnTo>
                  <a:lnTo>
                    <a:pt x="819" y="508"/>
                  </a:lnTo>
                  <a:close/>
                </a:path>
                <a:path w="1270" h="634">
                  <a:moveTo>
                    <a:pt x="482" y="0"/>
                  </a:moveTo>
                  <a:lnTo>
                    <a:pt x="546" y="266"/>
                  </a:lnTo>
                  <a:lnTo>
                    <a:pt x="330" y="419"/>
                  </a:lnTo>
                  <a:lnTo>
                    <a:pt x="73" y="419"/>
                  </a:lnTo>
                  <a:lnTo>
                    <a:pt x="126" y="558"/>
                  </a:lnTo>
                  <a:lnTo>
                    <a:pt x="478" y="546"/>
                  </a:lnTo>
                  <a:lnTo>
                    <a:pt x="819" y="508"/>
                  </a:lnTo>
                  <a:lnTo>
                    <a:pt x="1028" y="355"/>
                  </a:lnTo>
                  <a:lnTo>
                    <a:pt x="850" y="355"/>
                  </a:lnTo>
                  <a:lnTo>
                    <a:pt x="765" y="228"/>
                  </a:lnTo>
                  <a:lnTo>
                    <a:pt x="482" y="0"/>
                  </a:lnTo>
                  <a:close/>
                </a:path>
                <a:path w="1270" h="634">
                  <a:moveTo>
                    <a:pt x="0" y="165"/>
                  </a:moveTo>
                  <a:lnTo>
                    <a:pt x="73" y="419"/>
                  </a:lnTo>
                  <a:lnTo>
                    <a:pt x="76" y="228"/>
                  </a:lnTo>
                  <a:close/>
                </a:path>
                <a:path w="1270" h="634">
                  <a:moveTo>
                    <a:pt x="1039" y="277"/>
                  </a:moveTo>
                  <a:lnTo>
                    <a:pt x="850" y="355"/>
                  </a:lnTo>
                  <a:lnTo>
                    <a:pt x="1028" y="355"/>
                  </a:lnTo>
                  <a:close/>
                </a:path>
                <a:path w="1270" h="634">
                  <a:moveTo>
                    <a:pt x="469" y="241"/>
                  </a:moveTo>
                  <a:close/>
                </a:path>
              </a:pathLst>
            </a:custGeom>
            <a:solidFill>
              <a:srgbClr val="11284A"/>
            </a:solidFill>
          </p:spPr>
          <p:txBody>
            <a:bodyPr wrap="square" lIns="0" tIns="0" rIns="0" bIns="0" rtlCol="0"/>
            <a:lstStyle/>
            <a:p>
              <a:endParaRPr/>
            </a:p>
          </p:txBody>
        </p:sp>
        <p:sp>
          <p:nvSpPr>
            <p:cNvPr id="7759" name="object 1187">
              <a:extLst>
                <a:ext uri="{FF2B5EF4-FFF2-40B4-BE49-F238E27FC236}">
                  <a16:creationId xmlns:a16="http://schemas.microsoft.com/office/drawing/2014/main" id="{3CB14F99-DB57-4646-B07F-259E1A3FCD52}"/>
                </a:ext>
              </a:extLst>
            </p:cNvPr>
            <p:cNvSpPr/>
            <p:nvPr/>
          </p:nvSpPr>
          <p:spPr>
            <a:xfrm>
              <a:off x="4443012" y="8622189"/>
              <a:ext cx="1270" cy="635"/>
            </a:xfrm>
            <a:custGeom>
              <a:avLst/>
              <a:gdLst/>
              <a:ahLst/>
              <a:cxnLst/>
              <a:rect l="l" t="t" r="r" b="b"/>
              <a:pathLst>
                <a:path w="1270" h="634">
                  <a:moveTo>
                    <a:pt x="647" y="584"/>
                  </a:moveTo>
                  <a:lnTo>
                    <a:pt x="876" y="482"/>
                  </a:lnTo>
                  <a:lnTo>
                    <a:pt x="1028" y="355"/>
                  </a:lnTo>
                  <a:lnTo>
                    <a:pt x="1054" y="177"/>
                  </a:lnTo>
                  <a:lnTo>
                    <a:pt x="927" y="317"/>
                  </a:lnTo>
                  <a:lnTo>
                    <a:pt x="482" y="0"/>
                  </a:lnTo>
                  <a:lnTo>
                    <a:pt x="546" y="266"/>
                  </a:lnTo>
                  <a:lnTo>
                    <a:pt x="406" y="304"/>
                  </a:lnTo>
                  <a:lnTo>
                    <a:pt x="253" y="419"/>
                  </a:lnTo>
                  <a:lnTo>
                    <a:pt x="76" y="228"/>
                  </a:lnTo>
                  <a:lnTo>
                    <a:pt x="76" y="431"/>
                  </a:lnTo>
                  <a:lnTo>
                    <a:pt x="215" y="546"/>
                  </a:lnTo>
                  <a:lnTo>
                    <a:pt x="419" y="622"/>
                  </a:lnTo>
                  <a:lnTo>
                    <a:pt x="596" y="596"/>
                  </a:lnTo>
                  <a:close/>
                </a:path>
              </a:pathLst>
            </a:custGeom>
            <a:ln w="3175">
              <a:solidFill>
                <a:srgbClr val="094B7B"/>
              </a:solidFill>
            </a:ln>
          </p:spPr>
          <p:txBody>
            <a:bodyPr wrap="square" lIns="0" tIns="0" rIns="0" bIns="0" rtlCol="0"/>
            <a:lstStyle/>
            <a:p>
              <a:endParaRPr/>
            </a:p>
          </p:txBody>
        </p:sp>
        <p:sp>
          <p:nvSpPr>
            <p:cNvPr id="7760" name="object 1188">
              <a:extLst>
                <a:ext uri="{FF2B5EF4-FFF2-40B4-BE49-F238E27FC236}">
                  <a16:creationId xmlns:a16="http://schemas.microsoft.com/office/drawing/2014/main" id="{61F01965-F8B0-4A21-8990-5706FF74BFA3}"/>
                </a:ext>
              </a:extLst>
            </p:cNvPr>
            <p:cNvSpPr/>
            <p:nvPr/>
          </p:nvSpPr>
          <p:spPr>
            <a:xfrm>
              <a:off x="4445513" y="8629092"/>
              <a:ext cx="1270" cy="1270"/>
            </a:xfrm>
            <a:custGeom>
              <a:avLst/>
              <a:gdLst/>
              <a:ahLst/>
              <a:cxnLst/>
              <a:rect l="l" t="t" r="r" b="b"/>
              <a:pathLst>
                <a:path w="1270" h="1270">
                  <a:moveTo>
                    <a:pt x="368" y="279"/>
                  </a:moveTo>
                  <a:lnTo>
                    <a:pt x="302" y="685"/>
                  </a:lnTo>
                  <a:lnTo>
                    <a:pt x="0" y="800"/>
                  </a:lnTo>
                  <a:lnTo>
                    <a:pt x="493" y="850"/>
                  </a:lnTo>
                  <a:lnTo>
                    <a:pt x="406" y="685"/>
                  </a:lnTo>
                  <a:lnTo>
                    <a:pt x="776" y="685"/>
                  </a:lnTo>
                  <a:lnTo>
                    <a:pt x="711" y="419"/>
                  </a:lnTo>
                  <a:lnTo>
                    <a:pt x="520" y="419"/>
                  </a:lnTo>
                  <a:lnTo>
                    <a:pt x="406" y="292"/>
                  </a:lnTo>
                  <a:close/>
                </a:path>
                <a:path w="1270" h="1270">
                  <a:moveTo>
                    <a:pt x="493" y="850"/>
                  </a:moveTo>
                  <a:lnTo>
                    <a:pt x="190" y="850"/>
                  </a:lnTo>
                  <a:lnTo>
                    <a:pt x="520" y="901"/>
                  </a:lnTo>
                  <a:close/>
                </a:path>
                <a:path w="1270" h="1270">
                  <a:moveTo>
                    <a:pt x="776" y="685"/>
                  </a:moveTo>
                  <a:close/>
                </a:path>
                <a:path w="1270" h="1270">
                  <a:moveTo>
                    <a:pt x="749" y="203"/>
                  </a:moveTo>
                  <a:lnTo>
                    <a:pt x="558" y="254"/>
                  </a:lnTo>
                  <a:lnTo>
                    <a:pt x="520" y="419"/>
                  </a:lnTo>
                  <a:lnTo>
                    <a:pt x="711" y="419"/>
                  </a:lnTo>
                  <a:lnTo>
                    <a:pt x="749" y="203"/>
                  </a:lnTo>
                  <a:close/>
                </a:path>
                <a:path w="1270" h="1270">
                  <a:moveTo>
                    <a:pt x="774" y="0"/>
                  </a:moveTo>
                  <a:lnTo>
                    <a:pt x="711" y="203"/>
                  </a:lnTo>
                  <a:lnTo>
                    <a:pt x="838" y="203"/>
                  </a:lnTo>
                  <a:lnTo>
                    <a:pt x="774" y="0"/>
                  </a:lnTo>
                  <a:close/>
                </a:path>
              </a:pathLst>
            </a:custGeom>
            <a:solidFill>
              <a:srgbClr val="11284A"/>
            </a:solidFill>
          </p:spPr>
          <p:txBody>
            <a:bodyPr wrap="square" lIns="0" tIns="0" rIns="0" bIns="0" rtlCol="0"/>
            <a:lstStyle/>
            <a:p>
              <a:endParaRPr/>
            </a:p>
          </p:txBody>
        </p:sp>
        <p:sp>
          <p:nvSpPr>
            <p:cNvPr id="7761" name="object 1189">
              <a:extLst>
                <a:ext uri="{FF2B5EF4-FFF2-40B4-BE49-F238E27FC236}">
                  <a16:creationId xmlns:a16="http://schemas.microsoft.com/office/drawing/2014/main" id="{7D330C6B-DAF0-4757-8A8F-3265E5A7E816}"/>
                </a:ext>
              </a:extLst>
            </p:cNvPr>
            <p:cNvSpPr/>
            <p:nvPr/>
          </p:nvSpPr>
          <p:spPr>
            <a:xfrm>
              <a:off x="4445513" y="8629092"/>
              <a:ext cx="1270" cy="1270"/>
            </a:xfrm>
            <a:custGeom>
              <a:avLst/>
              <a:gdLst/>
              <a:ahLst/>
              <a:cxnLst/>
              <a:rect l="l" t="t" r="r" b="b"/>
              <a:pathLst>
                <a:path w="1270" h="1270">
                  <a:moveTo>
                    <a:pt x="762" y="152"/>
                  </a:moveTo>
                  <a:lnTo>
                    <a:pt x="774" y="0"/>
                  </a:lnTo>
                  <a:lnTo>
                    <a:pt x="876" y="152"/>
                  </a:lnTo>
                  <a:lnTo>
                    <a:pt x="711" y="241"/>
                  </a:lnTo>
                  <a:lnTo>
                    <a:pt x="723" y="444"/>
                  </a:lnTo>
                  <a:lnTo>
                    <a:pt x="825" y="622"/>
                  </a:lnTo>
                  <a:lnTo>
                    <a:pt x="660" y="685"/>
                  </a:lnTo>
                  <a:lnTo>
                    <a:pt x="406" y="685"/>
                  </a:lnTo>
                  <a:lnTo>
                    <a:pt x="520" y="901"/>
                  </a:lnTo>
                  <a:lnTo>
                    <a:pt x="368" y="914"/>
                  </a:lnTo>
                  <a:lnTo>
                    <a:pt x="190" y="850"/>
                  </a:lnTo>
                  <a:lnTo>
                    <a:pt x="38" y="914"/>
                  </a:lnTo>
                  <a:lnTo>
                    <a:pt x="139" y="736"/>
                  </a:lnTo>
                  <a:lnTo>
                    <a:pt x="279" y="698"/>
                  </a:lnTo>
                  <a:lnTo>
                    <a:pt x="419" y="622"/>
                  </a:lnTo>
                  <a:lnTo>
                    <a:pt x="355" y="457"/>
                  </a:lnTo>
                  <a:lnTo>
                    <a:pt x="368" y="279"/>
                  </a:lnTo>
                  <a:lnTo>
                    <a:pt x="520" y="419"/>
                  </a:lnTo>
                  <a:lnTo>
                    <a:pt x="558" y="254"/>
                  </a:lnTo>
                  <a:lnTo>
                    <a:pt x="762" y="152"/>
                  </a:lnTo>
                  <a:close/>
                </a:path>
              </a:pathLst>
            </a:custGeom>
            <a:ln w="3175">
              <a:solidFill>
                <a:srgbClr val="094B7B"/>
              </a:solidFill>
            </a:ln>
          </p:spPr>
          <p:txBody>
            <a:bodyPr wrap="square" lIns="0" tIns="0" rIns="0" bIns="0" rtlCol="0"/>
            <a:lstStyle/>
            <a:p>
              <a:endParaRPr/>
            </a:p>
          </p:txBody>
        </p:sp>
        <p:sp>
          <p:nvSpPr>
            <p:cNvPr id="7762" name="object 1190">
              <a:extLst>
                <a:ext uri="{FF2B5EF4-FFF2-40B4-BE49-F238E27FC236}">
                  <a16:creationId xmlns:a16="http://schemas.microsoft.com/office/drawing/2014/main" id="{C777AEFB-7887-4B34-AFBE-6F6AD648316E}"/>
                </a:ext>
              </a:extLst>
            </p:cNvPr>
            <p:cNvSpPr/>
            <p:nvPr/>
          </p:nvSpPr>
          <p:spPr>
            <a:xfrm>
              <a:off x="4441380" y="8617127"/>
              <a:ext cx="4076" cy="4546"/>
            </a:xfrm>
            <a:prstGeom prst="rect">
              <a:avLst/>
            </a:prstGeom>
            <a:blipFill>
              <a:blip r:embed="rId304" cstate="print"/>
              <a:stretch>
                <a:fillRect/>
              </a:stretch>
            </a:blipFill>
          </p:spPr>
          <p:txBody>
            <a:bodyPr wrap="square" lIns="0" tIns="0" rIns="0" bIns="0" rtlCol="0"/>
            <a:lstStyle/>
            <a:p>
              <a:endParaRPr/>
            </a:p>
          </p:txBody>
        </p:sp>
        <p:sp>
          <p:nvSpPr>
            <p:cNvPr id="7763" name="object 1191">
              <a:extLst>
                <a:ext uri="{FF2B5EF4-FFF2-40B4-BE49-F238E27FC236}">
                  <a16:creationId xmlns:a16="http://schemas.microsoft.com/office/drawing/2014/main" id="{76D206A5-134F-4C0B-BF16-6FEC063F2155}"/>
                </a:ext>
              </a:extLst>
            </p:cNvPr>
            <p:cNvSpPr/>
            <p:nvPr/>
          </p:nvSpPr>
          <p:spPr>
            <a:xfrm>
              <a:off x="4442357" y="8619234"/>
              <a:ext cx="1270" cy="1905"/>
            </a:xfrm>
            <a:custGeom>
              <a:avLst/>
              <a:gdLst/>
              <a:ahLst/>
              <a:cxnLst/>
              <a:rect l="l" t="t" r="r" b="b"/>
              <a:pathLst>
                <a:path w="1270" h="1904">
                  <a:moveTo>
                    <a:pt x="708" y="1130"/>
                  </a:moveTo>
                  <a:lnTo>
                    <a:pt x="317" y="1130"/>
                  </a:lnTo>
                  <a:lnTo>
                    <a:pt x="444" y="1308"/>
                  </a:lnTo>
                  <a:lnTo>
                    <a:pt x="609" y="1320"/>
                  </a:lnTo>
                  <a:lnTo>
                    <a:pt x="708" y="1130"/>
                  </a:lnTo>
                  <a:close/>
                </a:path>
                <a:path w="1270" h="1904">
                  <a:moveTo>
                    <a:pt x="1041" y="1079"/>
                  </a:moveTo>
                  <a:lnTo>
                    <a:pt x="787" y="1079"/>
                  </a:lnTo>
                  <a:lnTo>
                    <a:pt x="888" y="1257"/>
                  </a:lnTo>
                  <a:lnTo>
                    <a:pt x="1041" y="1079"/>
                  </a:lnTo>
                  <a:close/>
                </a:path>
                <a:path w="1270" h="1904">
                  <a:moveTo>
                    <a:pt x="914" y="622"/>
                  </a:moveTo>
                  <a:lnTo>
                    <a:pt x="203" y="622"/>
                  </a:lnTo>
                  <a:lnTo>
                    <a:pt x="203" y="850"/>
                  </a:lnTo>
                  <a:lnTo>
                    <a:pt x="0" y="939"/>
                  </a:lnTo>
                  <a:lnTo>
                    <a:pt x="165" y="1206"/>
                  </a:lnTo>
                  <a:lnTo>
                    <a:pt x="317" y="1130"/>
                  </a:lnTo>
                  <a:lnTo>
                    <a:pt x="708" y="1130"/>
                  </a:lnTo>
                  <a:lnTo>
                    <a:pt x="1041" y="1079"/>
                  </a:lnTo>
                  <a:lnTo>
                    <a:pt x="1015" y="939"/>
                  </a:lnTo>
                  <a:lnTo>
                    <a:pt x="1206" y="850"/>
                  </a:lnTo>
                  <a:lnTo>
                    <a:pt x="1123" y="660"/>
                  </a:lnTo>
                  <a:lnTo>
                    <a:pt x="914" y="622"/>
                  </a:lnTo>
                  <a:close/>
                </a:path>
                <a:path w="1270" h="1904">
                  <a:moveTo>
                    <a:pt x="12" y="406"/>
                  </a:moveTo>
                  <a:lnTo>
                    <a:pt x="101" y="685"/>
                  </a:lnTo>
                  <a:lnTo>
                    <a:pt x="914" y="622"/>
                  </a:lnTo>
                  <a:lnTo>
                    <a:pt x="279" y="558"/>
                  </a:lnTo>
                  <a:lnTo>
                    <a:pt x="12" y="406"/>
                  </a:lnTo>
                  <a:close/>
                </a:path>
                <a:path w="1270" h="1904">
                  <a:moveTo>
                    <a:pt x="1117" y="647"/>
                  </a:moveTo>
                  <a:close/>
                </a:path>
                <a:path w="1270" h="1904">
                  <a:moveTo>
                    <a:pt x="419" y="355"/>
                  </a:moveTo>
                  <a:lnTo>
                    <a:pt x="279" y="558"/>
                  </a:lnTo>
                  <a:lnTo>
                    <a:pt x="876" y="558"/>
                  </a:lnTo>
                  <a:lnTo>
                    <a:pt x="584" y="444"/>
                  </a:lnTo>
                  <a:lnTo>
                    <a:pt x="419" y="355"/>
                  </a:lnTo>
                  <a:close/>
                </a:path>
                <a:path w="1270" h="1904">
                  <a:moveTo>
                    <a:pt x="850" y="0"/>
                  </a:moveTo>
                  <a:lnTo>
                    <a:pt x="647" y="304"/>
                  </a:lnTo>
                  <a:lnTo>
                    <a:pt x="584" y="444"/>
                  </a:lnTo>
                  <a:lnTo>
                    <a:pt x="807" y="444"/>
                  </a:lnTo>
                  <a:lnTo>
                    <a:pt x="850" y="0"/>
                  </a:lnTo>
                  <a:close/>
                </a:path>
              </a:pathLst>
            </a:custGeom>
            <a:solidFill>
              <a:srgbClr val="0F2748"/>
            </a:solidFill>
          </p:spPr>
          <p:txBody>
            <a:bodyPr wrap="square" lIns="0" tIns="0" rIns="0" bIns="0" rtlCol="0"/>
            <a:lstStyle/>
            <a:p>
              <a:endParaRPr/>
            </a:p>
          </p:txBody>
        </p:sp>
        <p:sp>
          <p:nvSpPr>
            <p:cNvPr id="7764" name="object 1192">
              <a:extLst>
                <a:ext uri="{FF2B5EF4-FFF2-40B4-BE49-F238E27FC236}">
                  <a16:creationId xmlns:a16="http://schemas.microsoft.com/office/drawing/2014/main" id="{DACB9437-2B13-4144-9F00-8CC180368A0A}"/>
                </a:ext>
              </a:extLst>
            </p:cNvPr>
            <p:cNvSpPr/>
            <p:nvPr/>
          </p:nvSpPr>
          <p:spPr>
            <a:xfrm>
              <a:off x="4442357" y="8619234"/>
              <a:ext cx="1270" cy="1905"/>
            </a:xfrm>
            <a:custGeom>
              <a:avLst/>
              <a:gdLst/>
              <a:ahLst/>
              <a:cxnLst/>
              <a:rect l="l" t="t" r="r" b="b"/>
              <a:pathLst>
                <a:path w="1270" h="1904">
                  <a:moveTo>
                    <a:pt x="622" y="431"/>
                  </a:moveTo>
                  <a:lnTo>
                    <a:pt x="647" y="304"/>
                  </a:lnTo>
                  <a:lnTo>
                    <a:pt x="850" y="0"/>
                  </a:lnTo>
                  <a:lnTo>
                    <a:pt x="901" y="292"/>
                  </a:lnTo>
                  <a:lnTo>
                    <a:pt x="800" y="431"/>
                  </a:lnTo>
                  <a:lnTo>
                    <a:pt x="914" y="622"/>
                  </a:lnTo>
                  <a:lnTo>
                    <a:pt x="1041" y="660"/>
                  </a:lnTo>
                  <a:lnTo>
                    <a:pt x="1206" y="825"/>
                  </a:lnTo>
                  <a:lnTo>
                    <a:pt x="1015" y="939"/>
                  </a:lnTo>
                  <a:lnTo>
                    <a:pt x="1041" y="1092"/>
                  </a:lnTo>
                  <a:lnTo>
                    <a:pt x="888" y="1257"/>
                  </a:lnTo>
                  <a:lnTo>
                    <a:pt x="787" y="1079"/>
                  </a:lnTo>
                  <a:lnTo>
                    <a:pt x="622" y="1181"/>
                  </a:lnTo>
                  <a:lnTo>
                    <a:pt x="609" y="1320"/>
                  </a:lnTo>
                  <a:lnTo>
                    <a:pt x="444" y="1308"/>
                  </a:lnTo>
                  <a:lnTo>
                    <a:pt x="419" y="1155"/>
                  </a:lnTo>
                  <a:lnTo>
                    <a:pt x="165" y="1206"/>
                  </a:lnTo>
                  <a:lnTo>
                    <a:pt x="0" y="939"/>
                  </a:lnTo>
                  <a:lnTo>
                    <a:pt x="203" y="850"/>
                  </a:lnTo>
                  <a:lnTo>
                    <a:pt x="203" y="622"/>
                  </a:lnTo>
                  <a:lnTo>
                    <a:pt x="63" y="584"/>
                  </a:lnTo>
                  <a:lnTo>
                    <a:pt x="12" y="406"/>
                  </a:lnTo>
                  <a:lnTo>
                    <a:pt x="215" y="520"/>
                  </a:lnTo>
                  <a:lnTo>
                    <a:pt x="368" y="368"/>
                  </a:lnTo>
                  <a:lnTo>
                    <a:pt x="520" y="431"/>
                  </a:lnTo>
                  <a:close/>
                </a:path>
              </a:pathLst>
            </a:custGeom>
            <a:ln w="3175">
              <a:solidFill>
                <a:srgbClr val="094B7B"/>
              </a:solidFill>
            </a:ln>
          </p:spPr>
          <p:txBody>
            <a:bodyPr wrap="square" lIns="0" tIns="0" rIns="0" bIns="0" rtlCol="0"/>
            <a:lstStyle/>
            <a:p>
              <a:endParaRPr/>
            </a:p>
          </p:txBody>
        </p:sp>
        <p:sp>
          <p:nvSpPr>
            <p:cNvPr id="7765" name="object 1193">
              <a:extLst>
                <a:ext uri="{FF2B5EF4-FFF2-40B4-BE49-F238E27FC236}">
                  <a16:creationId xmlns:a16="http://schemas.microsoft.com/office/drawing/2014/main" id="{C9AEA39A-1AB4-412D-B4AE-A1BA5BC9EE9C}"/>
                </a:ext>
              </a:extLst>
            </p:cNvPr>
            <p:cNvSpPr/>
            <p:nvPr/>
          </p:nvSpPr>
          <p:spPr>
            <a:xfrm>
              <a:off x="4444289" y="8617409"/>
              <a:ext cx="1270" cy="1270"/>
            </a:xfrm>
            <a:custGeom>
              <a:avLst/>
              <a:gdLst/>
              <a:ahLst/>
              <a:cxnLst/>
              <a:rect l="l" t="t" r="r" b="b"/>
              <a:pathLst>
                <a:path w="1270" h="1270">
                  <a:moveTo>
                    <a:pt x="645" y="342"/>
                  </a:moveTo>
                  <a:lnTo>
                    <a:pt x="101" y="342"/>
                  </a:lnTo>
                  <a:lnTo>
                    <a:pt x="127" y="609"/>
                  </a:lnTo>
                  <a:lnTo>
                    <a:pt x="203" y="838"/>
                  </a:lnTo>
                  <a:lnTo>
                    <a:pt x="558" y="838"/>
                  </a:lnTo>
                  <a:lnTo>
                    <a:pt x="469" y="1155"/>
                  </a:lnTo>
                  <a:lnTo>
                    <a:pt x="762" y="1079"/>
                  </a:lnTo>
                  <a:lnTo>
                    <a:pt x="891" y="1079"/>
                  </a:lnTo>
                  <a:lnTo>
                    <a:pt x="914" y="660"/>
                  </a:lnTo>
                  <a:lnTo>
                    <a:pt x="838" y="457"/>
                  </a:lnTo>
                  <a:lnTo>
                    <a:pt x="645" y="342"/>
                  </a:lnTo>
                  <a:close/>
                </a:path>
                <a:path w="1270" h="1270">
                  <a:moveTo>
                    <a:pt x="891" y="1079"/>
                  </a:moveTo>
                  <a:lnTo>
                    <a:pt x="762" y="1079"/>
                  </a:lnTo>
                  <a:lnTo>
                    <a:pt x="891" y="1079"/>
                  </a:lnTo>
                  <a:close/>
                </a:path>
                <a:path w="1270" h="1270">
                  <a:moveTo>
                    <a:pt x="558" y="838"/>
                  </a:moveTo>
                  <a:lnTo>
                    <a:pt x="342" y="838"/>
                  </a:lnTo>
                  <a:lnTo>
                    <a:pt x="495" y="876"/>
                  </a:lnTo>
                  <a:close/>
                </a:path>
                <a:path w="1270" h="1270">
                  <a:moveTo>
                    <a:pt x="939" y="431"/>
                  </a:moveTo>
                  <a:close/>
                </a:path>
                <a:path w="1270" h="1270">
                  <a:moveTo>
                    <a:pt x="800" y="292"/>
                  </a:moveTo>
                  <a:close/>
                </a:path>
                <a:path w="1270" h="1270">
                  <a:moveTo>
                    <a:pt x="165" y="253"/>
                  </a:moveTo>
                  <a:lnTo>
                    <a:pt x="645" y="342"/>
                  </a:lnTo>
                  <a:lnTo>
                    <a:pt x="241" y="292"/>
                  </a:lnTo>
                  <a:close/>
                </a:path>
                <a:path w="1270" h="1270">
                  <a:moveTo>
                    <a:pt x="533" y="0"/>
                  </a:moveTo>
                  <a:lnTo>
                    <a:pt x="292" y="177"/>
                  </a:lnTo>
                  <a:lnTo>
                    <a:pt x="558" y="292"/>
                  </a:lnTo>
                  <a:lnTo>
                    <a:pt x="533" y="0"/>
                  </a:lnTo>
                  <a:close/>
                </a:path>
              </a:pathLst>
            </a:custGeom>
            <a:solidFill>
              <a:srgbClr val="11284A"/>
            </a:solidFill>
          </p:spPr>
          <p:txBody>
            <a:bodyPr wrap="square" lIns="0" tIns="0" rIns="0" bIns="0" rtlCol="0"/>
            <a:lstStyle/>
            <a:p>
              <a:endParaRPr/>
            </a:p>
          </p:txBody>
        </p:sp>
        <p:sp>
          <p:nvSpPr>
            <p:cNvPr id="7766" name="object 1194">
              <a:extLst>
                <a:ext uri="{FF2B5EF4-FFF2-40B4-BE49-F238E27FC236}">
                  <a16:creationId xmlns:a16="http://schemas.microsoft.com/office/drawing/2014/main" id="{58E07315-1F2D-4EE2-B5A2-C4CE00FE27B7}"/>
                </a:ext>
              </a:extLst>
            </p:cNvPr>
            <p:cNvSpPr/>
            <p:nvPr/>
          </p:nvSpPr>
          <p:spPr>
            <a:xfrm>
              <a:off x="4444289" y="8617409"/>
              <a:ext cx="1270" cy="1270"/>
            </a:xfrm>
            <a:custGeom>
              <a:avLst/>
              <a:gdLst/>
              <a:ahLst/>
              <a:cxnLst/>
              <a:rect l="l" t="t" r="r" b="b"/>
              <a:pathLst>
                <a:path w="1270" h="1270">
                  <a:moveTo>
                    <a:pt x="292" y="292"/>
                  </a:moveTo>
                  <a:lnTo>
                    <a:pt x="330" y="152"/>
                  </a:lnTo>
                  <a:lnTo>
                    <a:pt x="520" y="50"/>
                  </a:lnTo>
                  <a:lnTo>
                    <a:pt x="596" y="190"/>
                  </a:lnTo>
                  <a:lnTo>
                    <a:pt x="635" y="330"/>
                  </a:lnTo>
                  <a:lnTo>
                    <a:pt x="800" y="292"/>
                  </a:lnTo>
                  <a:lnTo>
                    <a:pt x="850" y="419"/>
                  </a:lnTo>
                  <a:lnTo>
                    <a:pt x="1003" y="533"/>
                  </a:lnTo>
                  <a:lnTo>
                    <a:pt x="977" y="673"/>
                  </a:lnTo>
                  <a:lnTo>
                    <a:pt x="965" y="838"/>
                  </a:lnTo>
                  <a:lnTo>
                    <a:pt x="812" y="888"/>
                  </a:lnTo>
                  <a:lnTo>
                    <a:pt x="876" y="1028"/>
                  </a:lnTo>
                  <a:lnTo>
                    <a:pt x="673" y="1092"/>
                  </a:lnTo>
                  <a:lnTo>
                    <a:pt x="469" y="1155"/>
                  </a:lnTo>
                  <a:lnTo>
                    <a:pt x="546" y="977"/>
                  </a:lnTo>
                  <a:lnTo>
                    <a:pt x="558" y="838"/>
                  </a:lnTo>
                  <a:lnTo>
                    <a:pt x="431" y="850"/>
                  </a:lnTo>
                  <a:lnTo>
                    <a:pt x="203" y="838"/>
                  </a:lnTo>
                  <a:lnTo>
                    <a:pt x="0" y="685"/>
                  </a:lnTo>
                  <a:lnTo>
                    <a:pt x="139" y="507"/>
                  </a:lnTo>
                  <a:lnTo>
                    <a:pt x="101" y="342"/>
                  </a:lnTo>
                  <a:lnTo>
                    <a:pt x="241" y="292"/>
                  </a:lnTo>
                  <a:close/>
                </a:path>
              </a:pathLst>
            </a:custGeom>
            <a:ln w="3175">
              <a:solidFill>
                <a:srgbClr val="094B7B"/>
              </a:solidFill>
            </a:ln>
          </p:spPr>
          <p:txBody>
            <a:bodyPr wrap="square" lIns="0" tIns="0" rIns="0" bIns="0" rtlCol="0"/>
            <a:lstStyle/>
            <a:p>
              <a:endParaRPr/>
            </a:p>
          </p:txBody>
        </p:sp>
        <p:sp>
          <p:nvSpPr>
            <p:cNvPr id="7767" name="object 1195">
              <a:extLst>
                <a:ext uri="{FF2B5EF4-FFF2-40B4-BE49-F238E27FC236}">
                  <a16:creationId xmlns:a16="http://schemas.microsoft.com/office/drawing/2014/main" id="{9F02FE82-8C70-4A1D-B12A-7943C6FBE88E}"/>
                </a:ext>
              </a:extLst>
            </p:cNvPr>
            <p:cNvSpPr/>
            <p:nvPr/>
          </p:nvSpPr>
          <p:spPr>
            <a:xfrm>
              <a:off x="4444141" y="8620462"/>
              <a:ext cx="1270" cy="1270"/>
            </a:xfrm>
            <a:custGeom>
              <a:avLst/>
              <a:gdLst/>
              <a:ahLst/>
              <a:cxnLst/>
              <a:rect l="l" t="t" r="r" b="b"/>
              <a:pathLst>
                <a:path w="1270" h="1270">
                  <a:moveTo>
                    <a:pt x="368" y="279"/>
                  </a:moveTo>
                  <a:lnTo>
                    <a:pt x="302" y="685"/>
                  </a:lnTo>
                  <a:lnTo>
                    <a:pt x="0" y="800"/>
                  </a:lnTo>
                  <a:lnTo>
                    <a:pt x="493" y="850"/>
                  </a:lnTo>
                  <a:lnTo>
                    <a:pt x="406" y="685"/>
                  </a:lnTo>
                  <a:lnTo>
                    <a:pt x="776" y="685"/>
                  </a:lnTo>
                  <a:lnTo>
                    <a:pt x="711" y="419"/>
                  </a:lnTo>
                  <a:lnTo>
                    <a:pt x="520" y="419"/>
                  </a:lnTo>
                  <a:lnTo>
                    <a:pt x="419" y="292"/>
                  </a:lnTo>
                  <a:close/>
                </a:path>
                <a:path w="1270" h="1270">
                  <a:moveTo>
                    <a:pt x="493" y="850"/>
                  </a:moveTo>
                  <a:lnTo>
                    <a:pt x="190" y="850"/>
                  </a:lnTo>
                  <a:lnTo>
                    <a:pt x="520" y="901"/>
                  </a:lnTo>
                  <a:close/>
                </a:path>
                <a:path w="1270" h="1270">
                  <a:moveTo>
                    <a:pt x="776" y="685"/>
                  </a:moveTo>
                  <a:close/>
                </a:path>
                <a:path w="1270" h="1270">
                  <a:moveTo>
                    <a:pt x="749" y="203"/>
                  </a:moveTo>
                  <a:lnTo>
                    <a:pt x="558" y="253"/>
                  </a:lnTo>
                  <a:lnTo>
                    <a:pt x="520" y="419"/>
                  </a:lnTo>
                  <a:lnTo>
                    <a:pt x="711" y="419"/>
                  </a:lnTo>
                  <a:lnTo>
                    <a:pt x="749" y="203"/>
                  </a:lnTo>
                  <a:close/>
                </a:path>
                <a:path w="1270" h="1270">
                  <a:moveTo>
                    <a:pt x="774" y="0"/>
                  </a:moveTo>
                  <a:lnTo>
                    <a:pt x="711" y="203"/>
                  </a:lnTo>
                  <a:lnTo>
                    <a:pt x="838" y="203"/>
                  </a:lnTo>
                  <a:lnTo>
                    <a:pt x="774" y="0"/>
                  </a:lnTo>
                  <a:close/>
                </a:path>
              </a:pathLst>
            </a:custGeom>
            <a:solidFill>
              <a:srgbClr val="11284A"/>
            </a:solidFill>
          </p:spPr>
          <p:txBody>
            <a:bodyPr wrap="square" lIns="0" tIns="0" rIns="0" bIns="0" rtlCol="0"/>
            <a:lstStyle/>
            <a:p>
              <a:endParaRPr/>
            </a:p>
          </p:txBody>
        </p:sp>
        <p:sp>
          <p:nvSpPr>
            <p:cNvPr id="7768" name="object 1196">
              <a:extLst>
                <a:ext uri="{FF2B5EF4-FFF2-40B4-BE49-F238E27FC236}">
                  <a16:creationId xmlns:a16="http://schemas.microsoft.com/office/drawing/2014/main" id="{ACD1E06F-09F6-440D-AB10-30F79B624611}"/>
                </a:ext>
              </a:extLst>
            </p:cNvPr>
            <p:cNvSpPr/>
            <p:nvPr/>
          </p:nvSpPr>
          <p:spPr>
            <a:xfrm>
              <a:off x="4444141" y="8620462"/>
              <a:ext cx="1270" cy="1270"/>
            </a:xfrm>
            <a:custGeom>
              <a:avLst/>
              <a:gdLst/>
              <a:ahLst/>
              <a:cxnLst/>
              <a:rect l="l" t="t" r="r" b="b"/>
              <a:pathLst>
                <a:path w="1270" h="1270">
                  <a:moveTo>
                    <a:pt x="762" y="152"/>
                  </a:moveTo>
                  <a:lnTo>
                    <a:pt x="774" y="0"/>
                  </a:lnTo>
                  <a:lnTo>
                    <a:pt x="876" y="165"/>
                  </a:lnTo>
                  <a:lnTo>
                    <a:pt x="711" y="253"/>
                  </a:lnTo>
                  <a:lnTo>
                    <a:pt x="723" y="444"/>
                  </a:lnTo>
                  <a:lnTo>
                    <a:pt x="825" y="622"/>
                  </a:lnTo>
                  <a:lnTo>
                    <a:pt x="660" y="685"/>
                  </a:lnTo>
                  <a:lnTo>
                    <a:pt x="406" y="685"/>
                  </a:lnTo>
                  <a:lnTo>
                    <a:pt x="520" y="901"/>
                  </a:lnTo>
                  <a:lnTo>
                    <a:pt x="368" y="914"/>
                  </a:lnTo>
                  <a:lnTo>
                    <a:pt x="190" y="850"/>
                  </a:lnTo>
                  <a:lnTo>
                    <a:pt x="38" y="914"/>
                  </a:lnTo>
                  <a:lnTo>
                    <a:pt x="139" y="749"/>
                  </a:lnTo>
                  <a:lnTo>
                    <a:pt x="279" y="698"/>
                  </a:lnTo>
                  <a:lnTo>
                    <a:pt x="419" y="622"/>
                  </a:lnTo>
                  <a:lnTo>
                    <a:pt x="355" y="457"/>
                  </a:lnTo>
                  <a:lnTo>
                    <a:pt x="368" y="279"/>
                  </a:lnTo>
                  <a:lnTo>
                    <a:pt x="520" y="419"/>
                  </a:lnTo>
                  <a:lnTo>
                    <a:pt x="558" y="253"/>
                  </a:lnTo>
                  <a:lnTo>
                    <a:pt x="762" y="152"/>
                  </a:lnTo>
                  <a:close/>
                </a:path>
              </a:pathLst>
            </a:custGeom>
            <a:ln w="3175">
              <a:solidFill>
                <a:srgbClr val="094B7B"/>
              </a:solidFill>
            </a:ln>
          </p:spPr>
          <p:txBody>
            <a:bodyPr wrap="square" lIns="0" tIns="0" rIns="0" bIns="0" rtlCol="0"/>
            <a:lstStyle/>
            <a:p>
              <a:endParaRPr/>
            </a:p>
          </p:txBody>
        </p:sp>
        <p:sp>
          <p:nvSpPr>
            <p:cNvPr id="7769" name="object 1197">
              <a:extLst>
                <a:ext uri="{FF2B5EF4-FFF2-40B4-BE49-F238E27FC236}">
                  <a16:creationId xmlns:a16="http://schemas.microsoft.com/office/drawing/2014/main" id="{78544FBF-378A-4880-B229-7A23F69B815A}"/>
                </a:ext>
              </a:extLst>
            </p:cNvPr>
            <p:cNvSpPr/>
            <p:nvPr/>
          </p:nvSpPr>
          <p:spPr>
            <a:xfrm>
              <a:off x="4441761" y="8626271"/>
              <a:ext cx="2183" cy="2159"/>
            </a:xfrm>
            <a:prstGeom prst="rect">
              <a:avLst/>
            </a:prstGeom>
            <a:blipFill>
              <a:blip r:embed="rId281" cstate="print"/>
              <a:stretch>
                <a:fillRect/>
              </a:stretch>
            </a:blipFill>
          </p:spPr>
          <p:txBody>
            <a:bodyPr wrap="square" lIns="0" tIns="0" rIns="0" bIns="0" rtlCol="0"/>
            <a:lstStyle/>
            <a:p>
              <a:endParaRPr/>
            </a:p>
          </p:txBody>
        </p:sp>
        <p:sp>
          <p:nvSpPr>
            <p:cNvPr id="7770" name="object 1198">
              <a:extLst>
                <a:ext uri="{FF2B5EF4-FFF2-40B4-BE49-F238E27FC236}">
                  <a16:creationId xmlns:a16="http://schemas.microsoft.com/office/drawing/2014/main" id="{2310ABC6-A4C0-4E60-BEBD-F6D199C213CE}"/>
                </a:ext>
              </a:extLst>
            </p:cNvPr>
            <p:cNvSpPr/>
            <p:nvPr/>
          </p:nvSpPr>
          <p:spPr>
            <a:xfrm>
              <a:off x="4441756" y="8626150"/>
              <a:ext cx="2540" cy="2540"/>
            </a:xfrm>
            <a:custGeom>
              <a:avLst/>
              <a:gdLst/>
              <a:ahLst/>
              <a:cxnLst/>
              <a:rect l="l" t="t" r="r" b="b"/>
              <a:pathLst>
                <a:path w="2539" h="2540">
                  <a:moveTo>
                    <a:pt x="1917" y="2006"/>
                  </a:moveTo>
                  <a:lnTo>
                    <a:pt x="1917" y="1790"/>
                  </a:lnTo>
                  <a:lnTo>
                    <a:pt x="1993" y="1625"/>
                  </a:lnTo>
                  <a:lnTo>
                    <a:pt x="2184" y="1777"/>
                  </a:lnTo>
                  <a:lnTo>
                    <a:pt x="2197" y="1549"/>
                  </a:lnTo>
                  <a:lnTo>
                    <a:pt x="1905" y="1562"/>
                  </a:lnTo>
                  <a:lnTo>
                    <a:pt x="1955" y="1231"/>
                  </a:lnTo>
                  <a:lnTo>
                    <a:pt x="1879" y="698"/>
                  </a:lnTo>
                  <a:lnTo>
                    <a:pt x="1714" y="520"/>
                  </a:lnTo>
                  <a:lnTo>
                    <a:pt x="1257" y="0"/>
                  </a:lnTo>
                  <a:lnTo>
                    <a:pt x="850" y="50"/>
                  </a:lnTo>
                  <a:lnTo>
                    <a:pt x="495" y="368"/>
                  </a:lnTo>
                  <a:lnTo>
                    <a:pt x="152" y="673"/>
                  </a:lnTo>
                  <a:lnTo>
                    <a:pt x="0" y="1142"/>
                  </a:lnTo>
                  <a:lnTo>
                    <a:pt x="457" y="1650"/>
                  </a:lnTo>
                  <a:lnTo>
                    <a:pt x="596" y="1803"/>
                  </a:lnTo>
                  <a:lnTo>
                    <a:pt x="1028" y="1904"/>
                  </a:lnTo>
                  <a:lnTo>
                    <a:pt x="1219" y="2031"/>
                  </a:lnTo>
                  <a:lnTo>
                    <a:pt x="1384" y="2120"/>
                  </a:lnTo>
                  <a:lnTo>
                    <a:pt x="1460" y="2260"/>
                  </a:lnTo>
                  <a:lnTo>
                    <a:pt x="1422" y="2044"/>
                  </a:lnTo>
                  <a:lnTo>
                    <a:pt x="1562" y="2006"/>
                  </a:lnTo>
                  <a:lnTo>
                    <a:pt x="1714" y="2120"/>
                  </a:lnTo>
                  <a:lnTo>
                    <a:pt x="1727" y="1879"/>
                  </a:lnTo>
                  <a:lnTo>
                    <a:pt x="1917" y="2006"/>
                  </a:lnTo>
                  <a:close/>
                </a:path>
              </a:pathLst>
            </a:custGeom>
            <a:ln w="3175">
              <a:solidFill>
                <a:srgbClr val="B5C39D"/>
              </a:solidFill>
            </a:ln>
          </p:spPr>
          <p:txBody>
            <a:bodyPr wrap="square" lIns="0" tIns="0" rIns="0" bIns="0" rtlCol="0"/>
            <a:lstStyle/>
            <a:p>
              <a:endParaRPr/>
            </a:p>
          </p:txBody>
        </p:sp>
        <p:sp>
          <p:nvSpPr>
            <p:cNvPr id="7771" name="object 1199">
              <a:extLst>
                <a:ext uri="{FF2B5EF4-FFF2-40B4-BE49-F238E27FC236}">
                  <a16:creationId xmlns:a16="http://schemas.microsoft.com/office/drawing/2014/main" id="{EAF77A4D-64E4-401D-87FA-97493E2A7BB8}"/>
                </a:ext>
              </a:extLst>
            </p:cNvPr>
            <p:cNvSpPr/>
            <p:nvPr/>
          </p:nvSpPr>
          <p:spPr>
            <a:xfrm>
              <a:off x="4442039" y="8625433"/>
              <a:ext cx="2185" cy="2539"/>
            </a:xfrm>
            <a:prstGeom prst="rect">
              <a:avLst/>
            </a:prstGeom>
            <a:blipFill>
              <a:blip r:embed="rId305" cstate="print"/>
              <a:stretch>
                <a:fillRect/>
              </a:stretch>
            </a:blipFill>
          </p:spPr>
          <p:txBody>
            <a:bodyPr wrap="square" lIns="0" tIns="0" rIns="0" bIns="0" rtlCol="0"/>
            <a:lstStyle/>
            <a:p>
              <a:endParaRPr/>
            </a:p>
          </p:txBody>
        </p:sp>
        <p:sp>
          <p:nvSpPr>
            <p:cNvPr id="7772" name="object 1200">
              <a:extLst>
                <a:ext uri="{FF2B5EF4-FFF2-40B4-BE49-F238E27FC236}">
                  <a16:creationId xmlns:a16="http://schemas.microsoft.com/office/drawing/2014/main" id="{3BD43D12-CD21-46AA-AB97-C6A4C91C4761}"/>
                </a:ext>
              </a:extLst>
            </p:cNvPr>
            <p:cNvSpPr/>
            <p:nvPr/>
          </p:nvSpPr>
          <p:spPr>
            <a:xfrm>
              <a:off x="4442791" y="8625374"/>
              <a:ext cx="1905" cy="1905"/>
            </a:xfrm>
            <a:custGeom>
              <a:avLst/>
              <a:gdLst/>
              <a:ahLst/>
              <a:cxnLst/>
              <a:rect l="l" t="t" r="r" b="b"/>
              <a:pathLst>
                <a:path w="1904" h="1904">
                  <a:moveTo>
                    <a:pt x="1054" y="1803"/>
                  </a:moveTo>
                  <a:lnTo>
                    <a:pt x="1143" y="1650"/>
                  </a:lnTo>
                  <a:lnTo>
                    <a:pt x="1333" y="1739"/>
                  </a:lnTo>
                  <a:lnTo>
                    <a:pt x="1435" y="1574"/>
                  </a:lnTo>
                  <a:lnTo>
                    <a:pt x="1219" y="1473"/>
                  </a:lnTo>
                  <a:lnTo>
                    <a:pt x="1371" y="1257"/>
                  </a:lnTo>
                  <a:lnTo>
                    <a:pt x="1524" y="850"/>
                  </a:lnTo>
                  <a:lnTo>
                    <a:pt x="1473" y="660"/>
                  </a:lnTo>
                  <a:lnTo>
                    <a:pt x="1333" y="114"/>
                  </a:lnTo>
                  <a:lnTo>
                    <a:pt x="1028" y="0"/>
                  </a:lnTo>
                  <a:lnTo>
                    <a:pt x="647" y="88"/>
                  </a:lnTo>
                  <a:lnTo>
                    <a:pt x="279" y="177"/>
                  </a:lnTo>
                  <a:lnTo>
                    <a:pt x="0" y="457"/>
                  </a:lnTo>
                  <a:lnTo>
                    <a:pt x="139" y="990"/>
                  </a:lnTo>
                  <a:lnTo>
                    <a:pt x="177" y="1155"/>
                  </a:lnTo>
                  <a:lnTo>
                    <a:pt x="444" y="1396"/>
                  </a:lnTo>
                  <a:lnTo>
                    <a:pt x="546" y="1562"/>
                  </a:lnTo>
                  <a:lnTo>
                    <a:pt x="533" y="1752"/>
                  </a:lnTo>
                  <a:lnTo>
                    <a:pt x="698" y="1866"/>
                  </a:lnTo>
                  <a:lnTo>
                    <a:pt x="685" y="1650"/>
                  </a:lnTo>
                  <a:lnTo>
                    <a:pt x="863" y="1816"/>
                  </a:lnTo>
                  <a:lnTo>
                    <a:pt x="965" y="1638"/>
                  </a:lnTo>
                  <a:lnTo>
                    <a:pt x="1054" y="1803"/>
                  </a:lnTo>
                  <a:close/>
                </a:path>
              </a:pathLst>
            </a:custGeom>
            <a:ln w="3175">
              <a:solidFill>
                <a:srgbClr val="B5C39D"/>
              </a:solidFill>
            </a:ln>
          </p:spPr>
          <p:txBody>
            <a:bodyPr wrap="square" lIns="0" tIns="0" rIns="0" bIns="0" rtlCol="0"/>
            <a:lstStyle/>
            <a:p>
              <a:endParaRPr/>
            </a:p>
          </p:txBody>
        </p:sp>
        <p:sp>
          <p:nvSpPr>
            <p:cNvPr id="7773" name="object 1201">
              <a:extLst>
                <a:ext uri="{FF2B5EF4-FFF2-40B4-BE49-F238E27FC236}">
                  <a16:creationId xmlns:a16="http://schemas.microsoft.com/office/drawing/2014/main" id="{2116E770-D747-4170-A196-3B842F4E4061}"/>
                </a:ext>
              </a:extLst>
            </p:cNvPr>
            <p:cNvSpPr/>
            <p:nvPr/>
          </p:nvSpPr>
          <p:spPr>
            <a:xfrm>
              <a:off x="4442853" y="8625573"/>
              <a:ext cx="1333" cy="1282"/>
            </a:xfrm>
            <a:prstGeom prst="rect">
              <a:avLst/>
            </a:prstGeom>
            <a:blipFill>
              <a:blip r:embed="rId292" cstate="print"/>
              <a:stretch>
                <a:fillRect/>
              </a:stretch>
            </a:blipFill>
          </p:spPr>
          <p:txBody>
            <a:bodyPr wrap="square" lIns="0" tIns="0" rIns="0" bIns="0" rtlCol="0"/>
            <a:lstStyle/>
            <a:p>
              <a:endParaRPr/>
            </a:p>
          </p:txBody>
        </p:sp>
        <p:sp>
          <p:nvSpPr>
            <p:cNvPr id="7774" name="object 1202">
              <a:extLst>
                <a:ext uri="{FF2B5EF4-FFF2-40B4-BE49-F238E27FC236}">
                  <a16:creationId xmlns:a16="http://schemas.microsoft.com/office/drawing/2014/main" id="{56660129-1A5E-4568-921D-45A21FEFB9A3}"/>
                </a:ext>
              </a:extLst>
            </p:cNvPr>
            <p:cNvSpPr/>
            <p:nvPr/>
          </p:nvSpPr>
          <p:spPr>
            <a:xfrm>
              <a:off x="4530233" y="8636099"/>
              <a:ext cx="8890" cy="7620"/>
            </a:xfrm>
            <a:custGeom>
              <a:avLst/>
              <a:gdLst/>
              <a:ahLst/>
              <a:cxnLst/>
              <a:rect l="l" t="t" r="r" b="b"/>
              <a:pathLst>
                <a:path w="8889" h="7620">
                  <a:moveTo>
                    <a:pt x="482" y="0"/>
                  </a:moveTo>
                  <a:lnTo>
                    <a:pt x="0" y="101"/>
                  </a:lnTo>
                  <a:lnTo>
                    <a:pt x="1092" y="1612"/>
                  </a:lnTo>
                  <a:lnTo>
                    <a:pt x="1219" y="1701"/>
                  </a:lnTo>
                  <a:lnTo>
                    <a:pt x="1625" y="2209"/>
                  </a:lnTo>
                  <a:lnTo>
                    <a:pt x="2921" y="3581"/>
                  </a:lnTo>
                  <a:lnTo>
                    <a:pt x="5435" y="5473"/>
                  </a:lnTo>
                  <a:lnTo>
                    <a:pt x="7231" y="6718"/>
                  </a:lnTo>
                  <a:lnTo>
                    <a:pt x="8318" y="7569"/>
                  </a:lnTo>
                  <a:lnTo>
                    <a:pt x="8216" y="7315"/>
                  </a:lnTo>
                  <a:lnTo>
                    <a:pt x="8481" y="7315"/>
                  </a:lnTo>
                  <a:lnTo>
                    <a:pt x="7560" y="6654"/>
                  </a:lnTo>
                  <a:lnTo>
                    <a:pt x="5638" y="5219"/>
                  </a:lnTo>
                  <a:lnTo>
                    <a:pt x="2603" y="3009"/>
                  </a:lnTo>
                  <a:lnTo>
                    <a:pt x="1947" y="2044"/>
                  </a:lnTo>
                  <a:lnTo>
                    <a:pt x="1117" y="1092"/>
                  </a:lnTo>
                  <a:lnTo>
                    <a:pt x="1483" y="1092"/>
                  </a:lnTo>
                  <a:lnTo>
                    <a:pt x="1079" y="863"/>
                  </a:lnTo>
                  <a:lnTo>
                    <a:pt x="444" y="330"/>
                  </a:lnTo>
                  <a:lnTo>
                    <a:pt x="482" y="0"/>
                  </a:lnTo>
                  <a:close/>
                </a:path>
                <a:path w="8889" h="7620">
                  <a:moveTo>
                    <a:pt x="8481" y="7315"/>
                  </a:moveTo>
                  <a:lnTo>
                    <a:pt x="8216" y="7315"/>
                  </a:lnTo>
                  <a:lnTo>
                    <a:pt x="8534" y="7353"/>
                  </a:lnTo>
                  <a:close/>
                </a:path>
                <a:path w="8889" h="7620">
                  <a:moveTo>
                    <a:pt x="1483" y="1092"/>
                  </a:moveTo>
                  <a:lnTo>
                    <a:pt x="1117" y="1092"/>
                  </a:lnTo>
                  <a:lnTo>
                    <a:pt x="2819" y="2044"/>
                  </a:lnTo>
                  <a:lnTo>
                    <a:pt x="3848" y="2070"/>
                  </a:lnTo>
                  <a:lnTo>
                    <a:pt x="3632" y="1955"/>
                  </a:lnTo>
                  <a:lnTo>
                    <a:pt x="2832" y="1854"/>
                  </a:lnTo>
                  <a:lnTo>
                    <a:pt x="1483" y="1092"/>
                  </a:lnTo>
                  <a:close/>
                </a:path>
                <a:path w="8889" h="7620">
                  <a:moveTo>
                    <a:pt x="3682" y="1790"/>
                  </a:moveTo>
                  <a:lnTo>
                    <a:pt x="2832" y="1854"/>
                  </a:lnTo>
                  <a:lnTo>
                    <a:pt x="3663" y="1854"/>
                  </a:lnTo>
                  <a:close/>
                </a:path>
              </a:pathLst>
            </a:custGeom>
            <a:solidFill>
              <a:srgbClr val="9C7272"/>
            </a:solidFill>
          </p:spPr>
          <p:txBody>
            <a:bodyPr wrap="square" lIns="0" tIns="0" rIns="0" bIns="0" rtlCol="0"/>
            <a:lstStyle/>
            <a:p>
              <a:endParaRPr/>
            </a:p>
          </p:txBody>
        </p:sp>
        <p:sp>
          <p:nvSpPr>
            <p:cNvPr id="7775" name="object 1203">
              <a:extLst>
                <a:ext uri="{FF2B5EF4-FFF2-40B4-BE49-F238E27FC236}">
                  <a16:creationId xmlns:a16="http://schemas.microsoft.com/office/drawing/2014/main" id="{A7F27B1B-71BE-48AF-A306-7094B5939BF0}"/>
                </a:ext>
              </a:extLst>
            </p:cNvPr>
            <p:cNvSpPr/>
            <p:nvPr/>
          </p:nvSpPr>
          <p:spPr>
            <a:xfrm>
              <a:off x="4530233" y="8636099"/>
              <a:ext cx="8890" cy="7620"/>
            </a:xfrm>
            <a:custGeom>
              <a:avLst/>
              <a:gdLst/>
              <a:ahLst/>
              <a:cxnLst/>
              <a:rect l="l" t="t" r="r" b="b"/>
              <a:pathLst>
                <a:path w="8889" h="7620">
                  <a:moveTo>
                    <a:pt x="0" y="101"/>
                  </a:moveTo>
                  <a:lnTo>
                    <a:pt x="1092" y="1612"/>
                  </a:lnTo>
                  <a:lnTo>
                    <a:pt x="1219" y="1701"/>
                  </a:lnTo>
                  <a:lnTo>
                    <a:pt x="1625" y="2209"/>
                  </a:lnTo>
                  <a:lnTo>
                    <a:pt x="2921" y="3581"/>
                  </a:lnTo>
                  <a:lnTo>
                    <a:pt x="5435" y="5473"/>
                  </a:lnTo>
                  <a:lnTo>
                    <a:pt x="7150" y="6654"/>
                  </a:lnTo>
                  <a:lnTo>
                    <a:pt x="8318" y="7569"/>
                  </a:lnTo>
                  <a:lnTo>
                    <a:pt x="8216" y="7315"/>
                  </a:lnTo>
                  <a:lnTo>
                    <a:pt x="8534" y="7353"/>
                  </a:lnTo>
                  <a:lnTo>
                    <a:pt x="7645" y="6718"/>
                  </a:lnTo>
                  <a:lnTo>
                    <a:pt x="5638" y="5219"/>
                  </a:lnTo>
                  <a:lnTo>
                    <a:pt x="2603" y="3009"/>
                  </a:lnTo>
                  <a:lnTo>
                    <a:pt x="1981" y="2082"/>
                  </a:lnTo>
                  <a:lnTo>
                    <a:pt x="1638" y="1676"/>
                  </a:lnTo>
                  <a:lnTo>
                    <a:pt x="1117" y="1092"/>
                  </a:lnTo>
                  <a:lnTo>
                    <a:pt x="2819" y="2044"/>
                  </a:lnTo>
                  <a:lnTo>
                    <a:pt x="3848" y="2070"/>
                  </a:lnTo>
                  <a:lnTo>
                    <a:pt x="3632" y="1955"/>
                  </a:lnTo>
                  <a:lnTo>
                    <a:pt x="3682" y="1790"/>
                  </a:lnTo>
                  <a:lnTo>
                    <a:pt x="2832" y="1854"/>
                  </a:lnTo>
                  <a:lnTo>
                    <a:pt x="1079" y="863"/>
                  </a:lnTo>
                  <a:lnTo>
                    <a:pt x="444" y="330"/>
                  </a:lnTo>
                  <a:lnTo>
                    <a:pt x="482" y="0"/>
                  </a:lnTo>
                  <a:lnTo>
                    <a:pt x="0" y="101"/>
                  </a:lnTo>
                  <a:close/>
                </a:path>
              </a:pathLst>
            </a:custGeom>
            <a:ln w="3175">
              <a:solidFill>
                <a:srgbClr val="675D5A"/>
              </a:solidFill>
            </a:ln>
          </p:spPr>
          <p:txBody>
            <a:bodyPr wrap="square" lIns="0" tIns="0" rIns="0" bIns="0" rtlCol="0"/>
            <a:lstStyle/>
            <a:p>
              <a:endParaRPr/>
            </a:p>
          </p:txBody>
        </p:sp>
        <p:sp>
          <p:nvSpPr>
            <p:cNvPr id="7776" name="object 1204">
              <a:extLst>
                <a:ext uri="{FF2B5EF4-FFF2-40B4-BE49-F238E27FC236}">
                  <a16:creationId xmlns:a16="http://schemas.microsoft.com/office/drawing/2014/main" id="{3E83AFA5-CD18-4A0C-9E73-308EDB3DA3FE}"/>
                </a:ext>
              </a:extLst>
            </p:cNvPr>
            <p:cNvSpPr/>
            <p:nvPr/>
          </p:nvSpPr>
          <p:spPr>
            <a:xfrm>
              <a:off x="4530953" y="8636844"/>
              <a:ext cx="6985" cy="11430"/>
            </a:xfrm>
            <a:custGeom>
              <a:avLst/>
              <a:gdLst/>
              <a:ahLst/>
              <a:cxnLst/>
              <a:rect l="l" t="t" r="r" b="b"/>
              <a:pathLst>
                <a:path w="6985" h="11429">
                  <a:moveTo>
                    <a:pt x="1237" y="1473"/>
                  </a:moveTo>
                  <a:lnTo>
                    <a:pt x="965" y="1473"/>
                  </a:lnTo>
                  <a:lnTo>
                    <a:pt x="1828" y="2730"/>
                  </a:lnTo>
                  <a:lnTo>
                    <a:pt x="2641" y="3759"/>
                  </a:lnTo>
                  <a:lnTo>
                    <a:pt x="6273" y="11074"/>
                  </a:lnTo>
                  <a:lnTo>
                    <a:pt x="6376" y="10794"/>
                  </a:lnTo>
                  <a:lnTo>
                    <a:pt x="5714" y="9537"/>
                  </a:lnTo>
                  <a:lnTo>
                    <a:pt x="4737" y="7480"/>
                  </a:lnTo>
                  <a:lnTo>
                    <a:pt x="3105" y="4267"/>
                  </a:lnTo>
                  <a:lnTo>
                    <a:pt x="1981" y="2514"/>
                  </a:lnTo>
                  <a:lnTo>
                    <a:pt x="1523" y="1904"/>
                  </a:lnTo>
                  <a:lnTo>
                    <a:pt x="1447" y="1752"/>
                  </a:lnTo>
                  <a:lnTo>
                    <a:pt x="1237" y="1473"/>
                  </a:lnTo>
                  <a:close/>
                </a:path>
                <a:path w="6985" h="11429">
                  <a:moveTo>
                    <a:pt x="6376" y="10794"/>
                  </a:moveTo>
                  <a:lnTo>
                    <a:pt x="6489" y="11010"/>
                  </a:lnTo>
                  <a:lnTo>
                    <a:pt x="6376" y="10794"/>
                  </a:lnTo>
                  <a:close/>
                </a:path>
                <a:path w="6985" h="11429">
                  <a:moveTo>
                    <a:pt x="126" y="0"/>
                  </a:moveTo>
                  <a:lnTo>
                    <a:pt x="0" y="330"/>
                  </a:lnTo>
                  <a:lnTo>
                    <a:pt x="304" y="495"/>
                  </a:lnTo>
                  <a:lnTo>
                    <a:pt x="761" y="1320"/>
                  </a:lnTo>
                  <a:lnTo>
                    <a:pt x="1331" y="2730"/>
                  </a:lnTo>
                  <a:lnTo>
                    <a:pt x="1447" y="3962"/>
                  </a:lnTo>
                  <a:lnTo>
                    <a:pt x="1600" y="4013"/>
                  </a:lnTo>
                  <a:lnTo>
                    <a:pt x="1689" y="4267"/>
                  </a:lnTo>
                  <a:lnTo>
                    <a:pt x="1699" y="3301"/>
                  </a:lnTo>
                  <a:lnTo>
                    <a:pt x="965" y="1473"/>
                  </a:lnTo>
                  <a:lnTo>
                    <a:pt x="1237" y="1473"/>
                  </a:lnTo>
                  <a:lnTo>
                    <a:pt x="126" y="0"/>
                  </a:lnTo>
                  <a:close/>
                </a:path>
              </a:pathLst>
            </a:custGeom>
            <a:solidFill>
              <a:srgbClr val="9C7272"/>
            </a:solidFill>
          </p:spPr>
          <p:txBody>
            <a:bodyPr wrap="square" lIns="0" tIns="0" rIns="0" bIns="0" rtlCol="0"/>
            <a:lstStyle/>
            <a:p>
              <a:endParaRPr/>
            </a:p>
          </p:txBody>
        </p:sp>
        <p:sp>
          <p:nvSpPr>
            <p:cNvPr id="7777" name="object 1205">
              <a:extLst>
                <a:ext uri="{FF2B5EF4-FFF2-40B4-BE49-F238E27FC236}">
                  <a16:creationId xmlns:a16="http://schemas.microsoft.com/office/drawing/2014/main" id="{4C311A1B-56C0-421F-B083-711275394BD8}"/>
                </a:ext>
              </a:extLst>
            </p:cNvPr>
            <p:cNvSpPr/>
            <p:nvPr/>
          </p:nvSpPr>
          <p:spPr>
            <a:xfrm>
              <a:off x="4530953" y="8636844"/>
              <a:ext cx="6985" cy="11430"/>
            </a:xfrm>
            <a:custGeom>
              <a:avLst/>
              <a:gdLst/>
              <a:ahLst/>
              <a:cxnLst/>
              <a:rect l="l" t="t" r="r" b="b"/>
              <a:pathLst>
                <a:path w="6985" h="11429">
                  <a:moveTo>
                    <a:pt x="126" y="0"/>
                  </a:moveTo>
                  <a:lnTo>
                    <a:pt x="1447" y="1752"/>
                  </a:lnTo>
                  <a:lnTo>
                    <a:pt x="1523" y="1904"/>
                  </a:lnTo>
                  <a:lnTo>
                    <a:pt x="1981" y="2514"/>
                  </a:lnTo>
                  <a:lnTo>
                    <a:pt x="3162" y="4356"/>
                  </a:lnTo>
                  <a:lnTo>
                    <a:pt x="4737" y="7480"/>
                  </a:lnTo>
                  <a:lnTo>
                    <a:pt x="5714" y="9537"/>
                  </a:lnTo>
                  <a:lnTo>
                    <a:pt x="6489" y="11010"/>
                  </a:lnTo>
                  <a:lnTo>
                    <a:pt x="6261" y="10794"/>
                  </a:lnTo>
                  <a:lnTo>
                    <a:pt x="6273" y="11074"/>
                  </a:lnTo>
                  <a:lnTo>
                    <a:pt x="5740" y="9982"/>
                  </a:lnTo>
                  <a:lnTo>
                    <a:pt x="4495" y="7492"/>
                  </a:lnTo>
                  <a:lnTo>
                    <a:pt x="2641" y="3759"/>
                  </a:lnTo>
                  <a:lnTo>
                    <a:pt x="1828" y="2730"/>
                  </a:lnTo>
                  <a:lnTo>
                    <a:pt x="1473" y="2222"/>
                  </a:lnTo>
                  <a:lnTo>
                    <a:pt x="965" y="1473"/>
                  </a:lnTo>
                  <a:lnTo>
                    <a:pt x="1739" y="3403"/>
                  </a:lnTo>
                  <a:lnTo>
                    <a:pt x="1689" y="4267"/>
                  </a:lnTo>
                  <a:lnTo>
                    <a:pt x="1600" y="4013"/>
                  </a:lnTo>
                  <a:lnTo>
                    <a:pt x="1447" y="3962"/>
                  </a:lnTo>
                  <a:lnTo>
                    <a:pt x="1562" y="3301"/>
                  </a:lnTo>
                  <a:lnTo>
                    <a:pt x="0" y="330"/>
                  </a:lnTo>
                  <a:lnTo>
                    <a:pt x="126" y="0"/>
                  </a:lnTo>
                  <a:close/>
                </a:path>
              </a:pathLst>
            </a:custGeom>
            <a:ln w="3175">
              <a:solidFill>
                <a:srgbClr val="675D5A"/>
              </a:solidFill>
            </a:ln>
          </p:spPr>
          <p:txBody>
            <a:bodyPr wrap="square" lIns="0" tIns="0" rIns="0" bIns="0" rtlCol="0"/>
            <a:lstStyle/>
            <a:p>
              <a:endParaRPr/>
            </a:p>
          </p:txBody>
        </p:sp>
        <p:sp>
          <p:nvSpPr>
            <p:cNvPr id="7778" name="object 1206">
              <a:extLst>
                <a:ext uri="{FF2B5EF4-FFF2-40B4-BE49-F238E27FC236}">
                  <a16:creationId xmlns:a16="http://schemas.microsoft.com/office/drawing/2014/main" id="{07797945-3820-4EFB-AEA8-0C6557A5D297}"/>
                </a:ext>
              </a:extLst>
            </p:cNvPr>
            <p:cNvSpPr/>
            <p:nvPr/>
          </p:nvSpPr>
          <p:spPr>
            <a:xfrm>
              <a:off x="4534087" y="8640330"/>
              <a:ext cx="2276" cy="1930"/>
            </a:xfrm>
            <a:prstGeom prst="rect">
              <a:avLst/>
            </a:prstGeom>
            <a:blipFill>
              <a:blip r:embed="rId306" cstate="print"/>
              <a:stretch>
                <a:fillRect/>
              </a:stretch>
            </a:blipFill>
          </p:spPr>
          <p:txBody>
            <a:bodyPr wrap="square" lIns="0" tIns="0" rIns="0" bIns="0" rtlCol="0"/>
            <a:lstStyle/>
            <a:p>
              <a:endParaRPr/>
            </a:p>
          </p:txBody>
        </p:sp>
        <p:sp>
          <p:nvSpPr>
            <p:cNvPr id="7779" name="object 1207">
              <a:extLst>
                <a:ext uri="{FF2B5EF4-FFF2-40B4-BE49-F238E27FC236}">
                  <a16:creationId xmlns:a16="http://schemas.microsoft.com/office/drawing/2014/main" id="{3514D022-F8C2-4D4D-93CC-3381903CC689}"/>
                </a:ext>
              </a:extLst>
            </p:cNvPr>
            <p:cNvSpPr/>
            <p:nvPr/>
          </p:nvSpPr>
          <p:spPr>
            <a:xfrm>
              <a:off x="4534019" y="8640321"/>
              <a:ext cx="2540" cy="2540"/>
            </a:xfrm>
            <a:custGeom>
              <a:avLst/>
              <a:gdLst/>
              <a:ahLst/>
              <a:cxnLst/>
              <a:rect l="l" t="t" r="r" b="b"/>
              <a:pathLst>
                <a:path w="2539" h="2540">
                  <a:moveTo>
                    <a:pt x="2197" y="419"/>
                  </a:moveTo>
                  <a:lnTo>
                    <a:pt x="1993" y="342"/>
                  </a:lnTo>
                  <a:lnTo>
                    <a:pt x="2070" y="88"/>
                  </a:lnTo>
                  <a:lnTo>
                    <a:pt x="1854" y="0"/>
                  </a:lnTo>
                  <a:lnTo>
                    <a:pt x="1765" y="279"/>
                  </a:lnTo>
                  <a:lnTo>
                    <a:pt x="1714" y="152"/>
                  </a:lnTo>
                  <a:lnTo>
                    <a:pt x="1473" y="127"/>
                  </a:lnTo>
                  <a:lnTo>
                    <a:pt x="952" y="12"/>
                  </a:lnTo>
                  <a:lnTo>
                    <a:pt x="723" y="114"/>
                  </a:lnTo>
                  <a:lnTo>
                    <a:pt x="88" y="368"/>
                  </a:lnTo>
                  <a:lnTo>
                    <a:pt x="0" y="774"/>
                  </a:lnTo>
                  <a:lnTo>
                    <a:pt x="177" y="1206"/>
                  </a:lnTo>
                  <a:lnTo>
                    <a:pt x="355" y="1638"/>
                  </a:lnTo>
                  <a:lnTo>
                    <a:pt x="736" y="1930"/>
                  </a:lnTo>
                  <a:lnTo>
                    <a:pt x="1371" y="1676"/>
                  </a:lnTo>
                  <a:lnTo>
                    <a:pt x="1562" y="1600"/>
                  </a:lnTo>
                  <a:lnTo>
                    <a:pt x="1816" y="1231"/>
                  </a:lnTo>
                  <a:lnTo>
                    <a:pt x="1981" y="1079"/>
                  </a:lnTo>
                  <a:lnTo>
                    <a:pt x="2133" y="952"/>
                  </a:lnTo>
                  <a:lnTo>
                    <a:pt x="2286" y="939"/>
                  </a:lnTo>
                  <a:lnTo>
                    <a:pt x="2070" y="889"/>
                  </a:lnTo>
                  <a:lnTo>
                    <a:pt x="2082" y="749"/>
                  </a:lnTo>
                  <a:lnTo>
                    <a:pt x="2247" y="647"/>
                  </a:lnTo>
                  <a:lnTo>
                    <a:pt x="2006" y="558"/>
                  </a:lnTo>
                  <a:lnTo>
                    <a:pt x="2197" y="419"/>
                  </a:lnTo>
                  <a:close/>
                </a:path>
              </a:pathLst>
            </a:custGeom>
            <a:ln w="3175">
              <a:solidFill>
                <a:srgbClr val="B5C39D"/>
              </a:solidFill>
            </a:ln>
          </p:spPr>
          <p:txBody>
            <a:bodyPr wrap="square" lIns="0" tIns="0" rIns="0" bIns="0" rtlCol="0"/>
            <a:lstStyle/>
            <a:p>
              <a:endParaRPr/>
            </a:p>
          </p:txBody>
        </p:sp>
        <p:sp>
          <p:nvSpPr>
            <p:cNvPr id="7780" name="object 1208">
              <a:extLst>
                <a:ext uri="{FF2B5EF4-FFF2-40B4-BE49-F238E27FC236}">
                  <a16:creationId xmlns:a16="http://schemas.microsoft.com/office/drawing/2014/main" id="{456D1CCD-916D-4DDF-990A-52ED8E60A4F7}"/>
                </a:ext>
              </a:extLst>
            </p:cNvPr>
            <p:cNvSpPr/>
            <p:nvPr/>
          </p:nvSpPr>
          <p:spPr>
            <a:xfrm>
              <a:off x="4531715" y="8639467"/>
              <a:ext cx="1865" cy="2463"/>
            </a:xfrm>
            <a:prstGeom prst="rect">
              <a:avLst/>
            </a:prstGeom>
            <a:blipFill>
              <a:blip r:embed="rId281" cstate="print"/>
              <a:stretch>
                <a:fillRect/>
              </a:stretch>
            </a:blipFill>
          </p:spPr>
          <p:txBody>
            <a:bodyPr wrap="square" lIns="0" tIns="0" rIns="0" bIns="0" rtlCol="0"/>
            <a:lstStyle/>
            <a:p>
              <a:endParaRPr/>
            </a:p>
          </p:txBody>
        </p:sp>
        <p:sp>
          <p:nvSpPr>
            <p:cNvPr id="7781" name="object 1209">
              <a:extLst>
                <a:ext uri="{FF2B5EF4-FFF2-40B4-BE49-F238E27FC236}">
                  <a16:creationId xmlns:a16="http://schemas.microsoft.com/office/drawing/2014/main" id="{A668C810-C363-4617-B5A8-3A4A25F87CF4}"/>
                </a:ext>
              </a:extLst>
            </p:cNvPr>
            <p:cNvSpPr/>
            <p:nvPr/>
          </p:nvSpPr>
          <p:spPr>
            <a:xfrm>
              <a:off x="4531643" y="8639423"/>
              <a:ext cx="2540" cy="2540"/>
            </a:xfrm>
            <a:custGeom>
              <a:avLst/>
              <a:gdLst/>
              <a:ahLst/>
              <a:cxnLst/>
              <a:rect l="l" t="t" r="r" b="b"/>
              <a:pathLst>
                <a:path w="2539" h="2540">
                  <a:moveTo>
                    <a:pt x="1130" y="2501"/>
                  </a:moveTo>
                  <a:lnTo>
                    <a:pt x="1282" y="2298"/>
                  </a:lnTo>
                  <a:lnTo>
                    <a:pt x="1460" y="2209"/>
                  </a:lnTo>
                  <a:lnTo>
                    <a:pt x="1523" y="2489"/>
                  </a:lnTo>
                  <a:lnTo>
                    <a:pt x="1701" y="2286"/>
                  </a:lnTo>
                  <a:lnTo>
                    <a:pt x="1435" y="2095"/>
                  </a:lnTo>
                  <a:lnTo>
                    <a:pt x="1587" y="2070"/>
                  </a:lnTo>
                  <a:lnTo>
                    <a:pt x="1701" y="1828"/>
                  </a:lnTo>
                  <a:lnTo>
                    <a:pt x="2006" y="1295"/>
                  </a:lnTo>
                  <a:lnTo>
                    <a:pt x="1981" y="1016"/>
                  </a:lnTo>
                  <a:lnTo>
                    <a:pt x="1917" y="241"/>
                  </a:lnTo>
                  <a:lnTo>
                    <a:pt x="1523" y="0"/>
                  </a:lnTo>
                  <a:lnTo>
                    <a:pt x="990" y="38"/>
                  </a:lnTo>
                  <a:lnTo>
                    <a:pt x="457" y="88"/>
                  </a:lnTo>
                  <a:lnTo>
                    <a:pt x="0" y="393"/>
                  </a:lnTo>
                  <a:lnTo>
                    <a:pt x="63" y="1168"/>
                  </a:lnTo>
                  <a:lnTo>
                    <a:pt x="76" y="1409"/>
                  </a:lnTo>
                  <a:lnTo>
                    <a:pt x="393" y="1803"/>
                  </a:lnTo>
                  <a:lnTo>
                    <a:pt x="495" y="2044"/>
                  </a:lnTo>
                  <a:lnTo>
                    <a:pt x="571" y="2247"/>
                  </a:lnTo>
                  <a:lnTo>
                    <a:pt x="431" y="2298"/>
                  </a:lnTo>
                  <a:lnTo>
                    <a:pt x="634" y="2501"/>
                  </a:lnTo>
                  <a:lnTo>
                    <a:pt x="660" y="2197"/>
                  </a:lnTo>
                  <a:lnTo>
                    <a:pt x="812" y="2260"/>
                  </a:lnTo>
                  <a:lnTo>
                    <a:pt x="863" y="2463"/>
                  </a:lnTo>
                  <a:lnTo>
                    <a:pt x="1054" y="2247"/>
                  </a:lnTo>
                  <a:lnTo>
                    <a:pt x="1130" y="2501"/>
                  </a:lnTo>
                  <a:close/>
                </a:path>
              </a:pathLst>
            </a:custGeom>
            <a:ln w="3175">
              <a:solidFill>
                <a:srgbClr val="B5C39D"/>
              </a:solidFill>
            </a:ln>
          </p:spPr>
          <p:txBody>
            <a:bodyPr wrap="square" lIns="0" tIns="0" rIns="0" bIns="0" rtlCol="0"/>
            <a:lstStyle/>
            <a:p>
              <a:endParaRPr/>
            </a:p>
          </p:txBody>
        </p:sp>
        <p:sp>
          <p:nvSpPr>
            <p:cNvPr id="7782" name="object 1210">
              <a:extLst>
                <a:ext uri="{FF2B5EF4-FFF2-40B4-BE49-F238E27FC236}">
                  <a16:creationId xmlns:a16="http://schemas.microsoft.com/office/drawing/2014/main" id="{5ED96385-5585-4985-A664-08B4631FBDD4}"/>
                </a:ext>
              </a:extLst>
            </p:cNvPr>
            <p:cNvSpPr/>
            <p:nvPr/>
          </p:nvSpPr>
          <p:spPr>
            <a:xfrm>
              <a:off x="4531595" y="8638196"/>
              <a:ext cx="1759" cy="1396"/>
            </a:xfrm>
            <a:prstGeom prst="rect">
              <a:avLst/>
            </a:prstGeom>
            <a:blipFill>
              <a:blip r:embed="rId282" cstate="print"/>
              <a:stretch>
                <a:fillRect/>
              </a:stretch>
            </a:blipFill>
          </p:spPr>
          <p:txBody>
            <a:bodyPr wrap="square" lIns="0" tIns="0" rIns="0" bIns="0" rtlCol="0"/>
            <a:lstStyle/>
            <a:p>
              <a:endParaRPr/>
            </a:p>
          </p:txBody>
        </p:sp>
        <p:sp>
          <p:nvSpPr>
            <p:cNvPr id="7783" name="object 1211">
              <a:extLst>
                <a:ext uri="{FF2B5EF4-FFF2-40B4-BE49-F238E27FC236}">
                  <a16:creationId xmlns:a16="http://schemas.microsoft.com/office/drawing/2014/main" id="{27B805E5-6BAC-4010-A7DC-421086459BC2}"/>
                </a:ext>
              </a:extLst>
            </p:cNvPr>
            <p:cNvSpPr/>
            <p:nvPr/>
          </p:nvSpPr>
          <p:spPr>
            <a:xfrm>
              <a:off x="4531529" y="8638161"/>
              <a:ext cx="1905" cy="1905"/>
            </a:xfrm>
            <a:custGeom>
              <a:avLst/>
              <a:gdLst/>
              <a:ahLst/>
              <a:cxnLst/>
              <a:rect l="l" t="t" r="r" b="b"/>
              <a:pathLst>
                <a:path w="1904" h="1904">
                  <a:moveTo>
                    <a:pt x="1790" y="825"/>
                  </a:moveTo>
                  <a:lnTo>
                    <a:pt x="1663" y="698"/>
                  </a:lnTo>
                  <a:lnTo>
                    <a:pt x="1625" y="558"/>
                  </a:lnTo>
                  <a:lnTo>
                    <a:pt x="1828" y="546"/>
                  </a:lnTo>
                  <a:lnTo>
                    <a:pt x="1701" y="393"/>
                  </a:lnTo>
                  <a:lnTo>
                    <a:pt x="1536" y="558"/>
                  </a:lnTo>
                  <a:lnTo>
                    <a:pt x="1384" y="342"/>
                  </a:lnTo>
                  <a:lnTo>
                    <a:pt x="1041" y="63"/>
                  </a:lnTo>
                  <a:lnTo>
                    <a:pt x="850" y="50"/>
                  </a:lnTo>
                  <a:lnTo>
                    <a:pt x="292" y="0"/>
                  </a:lnTo>
                  <a:lnTo>
                    <a:pt x="76" y="241"/>
                  </a:lnTo>
                  <a:lnTo>
                    <a:pt x="38" y="622"/>
                  </a:lnTo>
                  <a:lnTo>
                    <a:pt x="0" y="1003"/>
                  </a:lnTo>
                  <a:lnTo>
                    <a:pt x="165" y="1358"/>
                  </a:lnTo>
                  <a:lnTo>
                    <a:pt x="723" y="1422"/>
                  </a:lnTo>
                  <a:lnTo>
                    <a:pt x="889" y="1435"/>
                  </a:lnTo>
                  <a:lnTo>
                    <a:pt x="1206" y="1257"/>
                  </a:lnTo>
                  <a:lnTo>
                    <a:pt x="1384" y="1219"/>
                  </a:lnTo>
                  <a:lnTo>
                    <a:pt x="1536" y="1193"/>
                  </a:lnTo>
                  <a:lnTo>
                    <a:pt x="1739" y="1181"/>
                  </a:lnTo>
                  <a:lnTo>
                    <a:pt x="1524" y="1117"/>
                  </a:lnTo>
                  <a:lnTo>
                    <a:pt x="1739" y="1015"/>
                  </a:lnTo>
                  <a:lnTo>
                    <a:pt x="1600" y="850"/>
                  </a:lnTo>
                  <a:lnTo>
                    <a:pt x="1790" y="825"/>
                  </a:lnTo>
                  <a:close/>
                </a:path>
              </a:pathLst>
            </a:custGeom>
            <a:ln w="3175">
              <a:solidFill>
                <a:srgbClr val="B5C39D"/>
              </a:solidFill>
            </a:ln>
          </p:spPr>
          <p:txBody>
            <a:bodyPr wrap="square" lIns="0" tIns="0" rIns="0" bIns="0" rtlCol="0"/>
            <a:lstStyle/>
            <a:p>
              <a:endParaRPr/>
            </a:p>
          </p:txBody>
        </p:sp>
        <p:sp>
          <p:nvSpPr>
            <p:cNvPr id="7784" name="object 1212">
              <a:extLst>
                <a:ext uri="{FF2B5EF4-FFF2-40B4-BE49-F238E27FC236}">
                  <a16:creationId xmlns:a16="http://schemas.microsoft.com/office/drawing/2014/main" id="{1DBABAFD-526D-4E96-8FFE-AD7D0DA79A10}"/>
                </a:ext>
              </a:extLst>
            </p:cNvPr>
            <p:cNvSpPr/>
            <p:nvPr/>
          </p:nvSpPr>
          <p:spPr>
            <a:xfrm>
              <a:off x="4533150" y="8640394"/>
              <a:ext cx="2691" cy="3937"/>
            </a:xfrm>
            <a:prstGeom prst="rect">
              <a:avLst/>
            </a:prstGeom>
            <a:blipFill>
              <a:blip r:embed="rId281" cstate="print"/>
              <a:stretch>
                <a:fillRect/>
              </a:stretch>
            </a:blipFill>
          </p:spPr>
          <p:txBody>
            <a:bodyPr wrap="square" lIns="0" tIns="0" rIns="0" bIns="0" rtlCol="0"/>
            <a:lstStyle/>
            <a:p>
              <a:endParaRPr/>
            </a:p>
          </p:txBody>
        </p:sp>
        <p:sp>
          <p:nvSpPr>
            <p:cNvPr id="7785" name="object 1213">
              <a:extLst>
                <a:ext uri="{FF2B5EF4-FFF2-40B4-BE49-F238E27FC236}">
                  <a16:creationId xmlns:a16="http://schemas.microsoft.com/office/drawing/2014/main" id="{5CBA60A2-4533-4EF3-8A3D-E2067E35719C}"/>
                </a:ext>
              </a:extLst>
            </p:cNvPr>
            <p:cNvSpPr/>
            <p:nvPr/>
          </p:nvSpPr>
          <p:spPr>
            <a:xfrm>
              <a:off x="4533070" y="8641627"/>
              <a:ext cx="2540" cy="3175"/>
            </a:xfrm>
            <a:custGeom>
              <a:avLst/>
              <a:gdLst/>
              <a:ahLst/>
              <a:cxnLst/>
              <a:rect l="l" t="t" r="r" b="b"/>
              <a:pathLst>
                <a:path w="2539" h="3175">
                  <a:moveTo>
                    <a:pt x="1219" y="2705"/>
                  </a:moveTo>
                  <a:lnTo>
                    <a:pt x="1384" y="2489"/>
                  </a:lnTo>
                  <a:lnTo>
                    <a:pt x="1574" y="2387"/>
                  </a:lnTo>
                  <a:lnTo>
                    <a:pt x="1651" y="2679"/>
                  </a:lnTo>
                  <a:lnTo>
                    <a:pt x="1841" y="2463"/>
                  </a:lnTo>
                  <a:lnTo>
                    <a:pt x="1549" y="2260"/>
                  </a:lnTo>
                  <a:lnTo>
                    <a:pt x="1714" y="2235"/>
                  </a:lnTo>
                  <a:lnTo>
                    <a:pt x="1841" y="1968"/>
                  </a:lnTo>
                  <a:lnTo>
                    <a:pt x="2159" y="1397"/>
                  </a:lnTo>
                  <a:lnTo>
                    <a:pt x="2146" y="1092"/>
                  </a:lnTo>
                  <a:lnTo>
                    <a:pt x="2082" y="254"/>
                  </a:lnTo>
                  <a:lnTo>
                    <a:pt x="1638" y="0"/>
                  </a:lnTo>
                  <a:lnTo>
                    <a:pt x="1066" y="38"/>
                  </a:lnTo>
                  <a:lnTo>
                    <a:pt x="495" y="88"/>
                  </a:lnTo>
                  <a:lnTo>
                    <a:pt x="0" y="419"/>
                  </a:lnTo>
                  <a:lnTo>
                    <a:pt x="63" y="1257"/>
                  </a:lnTo>
                  <a:lnTo>
                    <a:pt x="76" y="1511"/>
                  </a:lnTo>
                  <a:lnTo>
                    <a:pt x="419" y="1943"/>
                  </a:lnTo>
                  <a:lnTo>
                    <a:pt x="520" y="2209"/>
                  </a:lnTo>
                  <a:lnTo>
                    <a:pt x="609" y="2425"/>
                  </a:lnTo>
                  <a:lnTo>
                    <a:pt x="469" y="2489"/>
                  </a:lnTo>
                  <a:lnTo>
                    <a:pt x="673" y="2717"/>
                  </a:lnTo>
                  <a:lnTo>
                    <a:pt x="711" y="2374"/>
                  </a:lnTo>
                  <a:lnTo>
                    <a:pt x="876" y="2451"/>
                  </a:lnTo>
                  <a:lnTo>
                    <a:pt x="927" y="2667"/>
                  </a:lnTo>
                  <a:lnTo>
                    <a:pt x="1130" y="2438"/>
                  </a:lnTo>
                  <a:lnTo>
                    <a:pt x="1219" y="2705"/>
                  </a:lnTo>
                  <a:close/>
                </a:path>
              </a:pathLst>
            </a:custGeom>
            <a:ln w="3175">
              <a:solidFill>
                <a:srgbClr val="B5C39D"/>
              </a:solidFill>
            </a:ln>
          </p:spPr>
          <p:txBody>
            <a:bodyPr wrap="square" lIns="0" tIns="0" rIns="0" bIns="0" rtlCol="0"/>
            <a:lstStyle/>
            <a:p>
              <a:endParaRPr/>
            </a:p>
          </p:txBody>
        </p:sp>
        <p:sp>
          <p:nvSpPr>
            <p:cNvPr id="7786" name="object 1214">
              <a:extLst>
                <a:ext uri="{FF2B5EF4-FFF2-40B4-BE49-F238E27FC236}">
                  <a16:creationId xmlns:a16="http://schemas.microsoft.com/office/drawing/2014/main" id="{49C4EE8D-F8DD-4DC3-9338-92537A8B5618}"/>
                </a:ext>
              </a:extLst>
            </p:cNvPr>
            <p:cNvSpPr/>
            <p:nvPr/>
          </p:nvSpPr>
          <p:spPr>
            <a:xfrm>
              <a:off x="4533125" y="8639454"/>
              <a:ext cx="2260" cy="4305"/>
            </a:xfrm>
            <a:prstGeom prst="rect">
              <a:avLst/>
            </a:prstGeom>
            <a:blipFill>
              <a:blip r:embed="rId307" cstate="print"/>
              <a:stretch>
                <a:fillRect/>
              </a:stretch>
            </a:blipFill>
          </p:spPr>
          <p:txBody>
            <a:bodyPr wrap="square" lIns="0" tIns="0" rIns="0" bIns="0" rtlCol="0"/>
            <a:lstStyle/>
            <a:p>
              <a:endParaRPr/>
            </a:p>
          </p:txBody>
        </p:sp>
        <p:sp>
          <p:nvSpPr>
            <p:cNvPr id="7787" name="object 1215">
              <a:extLst>
                <a:ext uri="{FF2B5EF4-FFF2-40B4-BE49-F238E27FC236}">
                  <a16:creationId xmlns:a16="http://schemas.microsoft.com/office/drawing/2014/main" id="{B69E29A2-73DE-47CC-BEDD-AD462468322F}"/>
                </a:ext>
              </a:extLst>
            </p:cNvPr>
            <p:cNvSpPr/>
            <p:nvPr/>
          </p:nvSpPr>
          <p:spPr>
            <a:xfrm>
              <a:off x="4533562" y="8639411"/>
              <a:ext cx="1905" cy="1905"/>
            </a:xfrm>
            <a:custGeom>
              <a:avLst/>
              <a:gdLst/>
              <a:ahLst/>
              <a:cxnLst/>
              <a:rect l="l" t="t" r="r" b="b"/>
              <a:pathLst>
                <a:path w="1904" h="1904">
                  <a:moveTo>
                    <a:pt x="1790" y="838"/>
                  </a:moveTo>
                  <a:lnTo>
                    <a:pt x="1663" y="711"/>
                  </a:lnTo>
                  <a:lnTo>
                    <a:pt x="1625" y="571"/>
                  </a:lnTo>
                  <a:lnTo>
                    <a:pt x="1828" y="558"/>
                  </a:lnTo>
                  <a:lnTo>
                    <a:pt x="1701" y="406"/>
                  </a:lnTo>
                  <a:lnTo>
                    <a:pt x="1536" y="571"/>
                  </a:lnTo>
                  <a:lnTo>
                    <a:pt x="1384" y="355"/>
                  </a:lnTo>
                  <a:lnTo>
                    <a:pt x="1041" y="76"/>
                  </a:lnTo>
                  <a:lnTo>
                    <a:pt x="850" y="63"/>
                  </a:lnTo>
                  <a:lnTo>
                    <a:pt x="292" y="0"/>
                  </a:lnTo>
                  <a:lnTo>
                    <a:pt x="76" y="254"/>
                  </a:lnTo>
                  <a:lnTo>
                    <a:pt x="38" y="635"/>
                  </a:lnTo>
                  <a:lnTo>
                    <a:pt x="0" y="1016"/>
                  </a:lnTo>
                  <a:lnTo>
                    <a:pt x="165" y="1371"/>
                  </a:lnTo>
                  <a:lnTo>
                    <a:pt x="723" y="1435"/>
                  </a:lnTo>
                  <a:lnTo>
                    <a:pt x="889" y="1447"/>
                  </a:lnTo>
                  <a:lnTo>
                    <a:pt x="1206" y="1270"/>
                  </a:lnTo>
                  <a:lnTo>
                    <a:pt x="1384" y="1231"/>
                  </a:lnTo>
                  <a:lnTo>
                    <a:pt x="1536" y="1206"/>
                  </a:lnTo>
                  <a:lnTo>
                    <a:pt x="1739" y="1193"/>
                  </a:lnTo>
                  <a:lnTo>
                    <a:pt x="1524" y="1130"/>
                  </a:lnTo>
                  <a:lnTo>
                    <a:pt x="1739" y="1016"/>
                  </a:lnTo>
                  <a:lnTo>
                    <a:pt x="1600" y="863"/>
                  </a:lnTo>
                  <a:lnTo>
                    <a:pt x="1790" y="838"/>
                  </a:lnTo>
                  <a:close/>
                </a:path>
              </a:pathLst>
            </a:custGeom>
            <a:ln w="3175">
              <a:solidFill>
                <a:srgbClr val="B5C39D"/>
              </a:solidFill>
            </a:ln>
          </p:spPr>
          <p:txBody>
            <a:bodyPr wrap="square" lIns="0" tIns="0" rIns="0" bIns="0" rtlCol="0"/>
            <a:lstStyle/>
            <a:p>
              <a:endParaRPr/>
            </a:p>
          </p:txBody>
        </p:sp>
        <p:sp>
          <p:nvSpPr>
            <p:cNvPr id="7788" name="object 1216">
              <a:extLst>
                <a:ext uri="{FF2B5EF4-FFF2-40B4-BE49-F238E27FC236}">
                  <a16:creationId xmlns:a16="http://schemas.microsoft.com/office/drawing/2014/main" id="{D68A1D7A-0023-4E2E-A206-8AD701B8A6FE}"/>
                </a:ext>
              </a:extLst>
            </p:cNvPr>
            <p:cNvSpPr/>
            <p:nvPr/>
          </p:nvSpPr>
          <p:spPr>
            <a:xfrm>
              <a:off x="4530191" y="8634501"/>
              <a:ext cx="4623" cy="6985"/>
            </a:xfrm>
            <a:prstGeom prst="rect">
              <a:avLst/>
            </a:prstGeom>
            <a:blipFill>
              <a:blip r:embed="rId308" cstate="print"/>
              <a:stretch>
                <a:fillRect/>
              </a:stretch>
            </a:blipFill>
          </p:spPr>
          <p:txBody>
            <a:bodyPr wrap="square" lIns="0" tIns="0" rIns="0" bIns="0" rtlCol="0"/>
            <a:lstStyle/>
            <a:p>
              <a:endParaRPr/>
            </a:p>
          </p:txBody>
        </p:sp>
        <p:sp>
          <p:nvSpPr>
            <p:cNvPr id="7789" name="object 1217">
              <a:extLst>
                <a:ext uri="{FF2B5EF4-FFF2-40B4-BE49-F238E27FC236}">
                  <a16:creationId xmlns:a16="http://schemas.microsoft.com/office/drawing/2014/main" id="{19AF9DBB-6CFC-4181-80AE-2705B9DFD5B3}"/>
                </a:ext>
              </a:extLst>
            </p:cNvPr>
            <p:cNvSpPr/>
            <p:nvPr/>
          </p:nvSpPr>
          <p:spPr>
            <a:xfrm>
              <a:off x="4530138" y="8634317"/>
              <a:ext cx="3175" cy="2540"/>
            </a:xfrm>
            <a:custGeom>
              <a:avLst/>
              <a:gdLst/>
              <a:ahLst/>
              <a:cxnLst/>
              <a:rect l="l" t="t" r="r" b="b"/>
              <a:pathLst>
                <a:path w="3175" h="2540">
                  <a:moveTo>
                    <a:pt x="2362" y="2019"/>
                  </a:moveTo>
                  <a:lnTo>
                    <a:pt x="2298" y="1778"/>
                  </a:lnTo>
                  <a:lnTo>
                    <a:pt x="2336" y="1574"/>
                  </a:lnTo>
                  <a:lnTo>
                    <a:pt x="2590" y="1689"/>
                  </a:lnTo>
                  <a:lnTo>
                    <a:pt x="2539" y="1435"/>
                  </a:lnTo>
                  <a:lnTo>
                    <a:pt x="2222" y="1524"/>
                  </a:lnTo>
                  <a:lnTo>
                    <a:pt x="2184" y="1155"/>
                  </a:lnTo>
                  <a:lnTo>
                    <a:pt x="1943" y="584"/>
                  </a:lnTo>
                  <a:lnTo>
                    <a:pt x="1727" y="431"/>
                  </a:lnTo>
                  <a:lnTo>
                    <a:pt x="1066" y="0"/>
                  </a:lnTo>
                  <a:lnTo>
                    <a:pt x="634" y="165"/>
                  </a:lnTo>
                  <a:lnTo>
                    <a:pt x="342" y="609"/>
                  </a:lnTo>
                  <a:lnTo>
                    <a:pt x="50" y="1054"/>
                  </a:lnTo>
                  <a:lnTo>
                    <a:pt x="0" y="1600"/>
                  </a:lnTo>
                  <a:lnTo>
                    <a:pt x="647" y="2032"/>
                  </a:lnTo>
                  <a:lnTo>
                    <a:pt x="850" y="2171"/>
                  </a:lnTo>
                  <a:lnTo>
                    <a:pt x="1358" y="2159"/>
                  </a:lnTo>
                  <a:lnTo>
                    <a:pt x="1600" y="2235"/>
                  </a:lnTo>
                  <a:lnTo>
                    <a:pt x="1816" y="2298"/>
                  </a:lnTo>
                  <a:lnTo>
                    <a:pt x="1777" y="2438"/>
                  </a:lnTo>
                  <a:lnTo>
                    <a:pt x="1930" y="2425"/>
                  </a:lnTo>
                  <a:lnTo>
                    <a:pt x="2057" y="2413"/>
                  </a:lnTo>
                  <a:lnTo>
                    <a:pt x="1828" y="2197"/>
                  </a:lnTo>
                  <a:lnTo>
                    <a:pt x="1981" y="2120"/>
                  </a:lnTo>
                  <a:lnTo>
                    <a:pt x="2171" y="2209"/>
                  </a:lnTo>
                  <a:lnTo>
                    <a:pt x="2108" y="1930"/>
                  </a:lnTo>
                  <a:lnTo>
                    <a:pt x="2362" y="2019"/>
                  </a:lnTo>
                  <a:close/>
                </a:path>
              </a:pathLst>
            </a:custGeom>
            <a:ln w="3175">
              <a:solidFill>
                <a:srgbClr val="B5C39D"/>
              </a:solidFill>
            </a:ln>
          </p:spPr>
          <p:txBody>
            <a:bodyPr wrap="square" lIns="0" tIns="0" rIns="0" bIns="0" rtlCol="0"/>
            <a:lstStyle/>
            <a:p>
              <a:endParaRPr/>
            </a:p>
          </p:txBody>
        </p:sp>
        <p:sp>
          <p:nvSpPr>
            <p:cNvPr id="7790" name="object 1218">
              <a:extLst>
                <a:ext uri="{FF2B5EF4-FFF2-40B4-BE49-F238E27FC236}">
                  <a16:creationId xmlns:a16="http://schemas.microsoft.com/office/drawing/2014/main" id="{333C3268-D0D8-42A3-96FC-A88C3E4BB25E}"/>
                </a:ext>
              </a:extLst>
            </p:cNvPr>
            <p:cNvSpPr/>
            <p:nvPr/>
          </p:nvSpPr>
          <p:spPr>
            <a:xfrm>
              <a:off x="4529010" y="8633892"/>
              <a:ext cx="1752" cy="1803"/>
            </a:xfrm>
            <a:prstGeom prst="rect">
              <a:avLst/>
            </a:prstGeom>
            <a:blipFill>
              <a:blip r:embed="rId282" cstate="print"/>
              <a:stretch>
                <a:fillRect/>
              </a:stretch>
            </a:blipFill>
          </p:spPr>
          <p:txBody>
            <a:bodyPr wrap="square" lIns="0" tIns="0" rIns="0" bIns="0" rtlCol="0"/>
            <a:lstStyle/>
            <a:p>
              <a:endParaRPr/>
            </a:p>
          </p:txBody>
        </p:sp>
        <p:sp>
          <p:nvSpPr>
            <p:cNvPr id="7791" name="object 1219">
              <a:extLst>
                <a:ext uri="{FF2B5EF4-FFF2-40B4-BE49-F238E27FC236}">
                  <a16:creationId xmlns:a16="http://schemas.microsoft.com/office/drawing/2014/main" id="{DAA97EAF-9A27-4D9A-9FDB-B62B88F88BC5}"/>
                </a:ext>
              </a:extLst>
            </p:cNvPr>
            <p:cNvSpPr/>
            <p:nvPr/>
          </p:nvSpPr>
          <p:spPr>
            <a:xfrm>
              <a:off x="4528953" y="8633886"/>
              <a:ext cx="1905" cy="1905"/>
            </a:xfrm>
            <a:custGeom>
              <a:avLst/>
              <a:gdLst/>
              <a:ahLst/>
              <a:cxnLst/>
              <a:rect l="l" t="t" r="r" b="b"/>
              <a:pathLst>
                <a:path w="1904" h="1904">
                  <a:moveTo>
                    <a:pt x="1574" y="203"/>
                  </a:moveTo>
                  <a:lnTo>
                    <a:pt x="1397" y="215"/>
                  </a:lnTo>
                  <a:lnTo>
                    <a:pt x="1257" y="177"/>
                  </a:lnTo>
                  <a:lnTo>
                    <a:pt x="1371" y="0"/>
                  </a:lnTo>
                  <a:lnTo>
                    <a:pt x="1181" y="0"/>
                  </a:lnTo>
                  <a:lnTo>
                    <a:pt x="1206" y="241"/>
                  </a:lnTo>
                  <a:lnTo>
                    <a:pt x="939" y="228"/>
                  </a:lnTo>
                  <a:lnTo>
                    <a:pt x="520" y="317"/>
                  </a:lnTo>
                  <a:lnTo>
                    <a:pt x="381" y="457"/>
                  </a:lnTo>
                  <a:lnTo>
                    <a:pt x="0" y="863"/>
                  </a:lnTo>
                  <a:lnTo>
                    <a:pt x="63" y="1193"/>
                  </a:lnTo>
                  <a:lnTo>
                    <a:pt x="330" y="1460"/>
                  </a:lnTo>
                  <a:lnTo>
                    <a:pt x="609" y="1714"/>
                  </a:lnTo>
                  <a:lnTo>
                    <a:pt x="990" y="1816"/>
                  </a:lnTo>
                  <a:lnTo>
                    <a:pt x="1371" y="1409"/>
                  </a:lnTo>
                  <a:lnTo>
                    <a:pt x="1562" y="927"/>
                  </a:lnTo>
                  <a:lnTo>
                    <a:pt x="1638" y="762"/>
                  </a:lnTo>
                  <a:lnTo>
                    <a:pt x="1701" y="622"/>
                  </a:lnTo>
                  <a:lnTo>
                    <a:pt x="1816" y="469"/>
                  </a:lnTo>
                  <a:lnTo>
                    <a:pt x="1638" y="596"/>
                  </a:lnTo>
                  <a:lnTo>
                    <a:pt x="1689" y="355"/>
                  </a:lnTo>
                  <a:lnTo>
                    <a:pt x="1485" y="368"/>
                  </a:lnTo>
                  <a:lnTo>
                    <a:pt x="1574" y="203"/>
                  </a:lnTo>
                  <a:close/>
                </a:path>
              </a:pathLst>
            </a:custGeom>
            <a:ln w="3175">
              <a:solidFill>
                <a:srgbClr val="B5C39D"/>
              </a:solidFill>
            </a:ln>
          </p:spPr>
          <p:txBody>
            <a:bodyPr wrap="square" lIns="0" tIns="0" rIns="0" bIns="0" rtlCol="0"/>
            <a:lstStyle/>
            <a:p>
              <a:endParaRPr/>
            </a:p>
          </p:txBody>
        </p:sp>
        <p:sp>
          <p:nvSpPr>
            <p:cNvPr id="7792" name="object 1220">
              <a:extLst>
                <a:ext uri="{FF2B5EF4-FFF2-40B4-BE49-F238E27FC236}">
                  <a16:creationId xmlns:a16="http://schemas.microsoft.com/office/drawing/2014/main" id="{EA55D551-6825-4D42-A853-AF6686820F59}"/>
                </a:ext>
              </a:extLst>
            </p:cNvPr>
            <p:cNvSpPr/>
            <p:nvPr/>
          </p:nvSpPr>
          <p:spPr>
            <a:xfrm>
              <a:off x="4528794" y="8635415"/>
              <a:ext cx="2387" cy="2743"/>
            </a:xfrm>
            <a:prstGeom prst="rect">
              <a:avLst/>
            </a:prstGeom>
            <a:blipFill>
              <a:blip r:embed="rId281" cstate="print"/>
              <a:stretch>
                <a:fillRect/>
              </a:stretch>
            </a:blipFill>
          </p:spPr>
          <p:txBody>
            <a:bodyPr wrap="square" lIns="0" tIns="0" rIns="0" bIns="0" rtlCol="0"/>
            <a:lstStyle/>
            <a:p>
              <a:endParaRPr/>
            </a:p>
          </p:txBody>
        </p:sp>
        <p:sp>
          <p:nvSpPr>
            <p:cNvPr id="7793" name="object 1221">
              <a:extLst>
                <a:ext uri="{FF2B5EF4-FFF2-40B4-BE49-F238E27FC236}">
                  <a16:creationId xmlns:a16="http://schemas.microsoft.com/office/drawing/2014/main" id="{2A3789D3-83F2-44B4-9BEB-E4F9E9CD190E}"/>
                </a:ext>
              </a:extLst>
            </p:cNvPr>
            <p:cNvSpPr/>
            <p:nvPr/>
          </p:nvSpPr>
          <p:spPr>
            <a:xfrm>
              <a:off x="4528798" y="8635300"/>
              <a:ext cx="2540" cy="3175"/>
            </a:xfrm>
            <a:custGeom>
              <a:avLst/>
              <a:gdLst/>
              <a:ahLst/>
              <a:cxnLst/>
              <a:rect l="l" t="t" r="r" b="b"/>
              <a:pathLst>
                <a:path w="2539" h="3175">
                  <a:moveTo>
                    <a:pt x="1866" y="2705"/>
                  </a:moveTo>
                  <a:lnTo>
                    <a:pt x="1955" y="2451"/>
                  </a:lnTo>
                  <a:lnTo>
                    <a:pt x="2108" y="2298"/>
                  </a:lnTo>
                  <a:lnTo>
                    <a:pt x="2273" y="2552"/>
                  </a:lnTo>
                  <a:lnTo>
                    <a:pt x="2387" y="2286"/>
                  </a:lnTo>
                  <a:lnTo>
                    <a:pt x="2044" y="2184"/>
                  </a:lnTo>
                  <a:lnTo>
                    <a:pt x="2184" y="2108"/>
                  </a:lnTo>
                  <a:lnTo>
                    <a:pt x="2222" y="1816"/>
                  </a:lnTo>
                  <a:lnTo>
                    <a:pt x="2362" y="1168"/>
                  </a:lnTo>
                  <a:lnTo>
                    <a:pt x="2247" y="889"/>
                  </a:lnTo>
                  <a:lnTo>
                    <a:pt x="1930" y="114"/>
                  </a:lnTo>
                  <a:lnTo>
                    <a:pt x="1435" y="0"/>
                  </a:lnTo>
                  <a:lnTo>
                    <a:pt x="901" y="215"/>
                  </a:lnTo>
                  <a:lnTo>
                    <a:pt x="368" y="431"/>
                  </a:lnTo>
                  <a:lnTo>
                    <a:pt x="0" y="901"/>
                  </a:lnTo>
                  <a:lnTo>
                    <a:pt x="317" y="1689"/>
                  </a:lnTo>
                  <a:lnTo>
                    <a:pt x="419" y="1917"/>
                  </a:lnTo>
                  <a:lnTo>
                    <a:pt x="863" y="2222"/>
                  </a:lnTo>
                  <a:lnTo>
                    <a:pt x="1054" y="2438"/>
                  </a:lnTo>
                  <a:lnTo>
                    <a:pt x="1206" y="2628"/>
                  </a:lnTo>
                  <a:lnTo>
                    <a:pt x="1079" y="2730"/>
                  </a:lnTo>
                  <a:lnTo>
                    <a:pt x="1219" y="2806"/>
                  </a:lnTo>
                  <a:lnTo>
                    <a:pt x="1282" y="2552"/>
                  </a:lnTo>
                  <a:lnTo>
                    <a:pt x="1447" y="2565"/>
                  </a:lnTo>
                  <a:lnTo>
                    <a:pt x="1574" y="2755"/>
                  </a:lnTo>
                  <a:lnTo>
                    <a:pt x="1701" y="2476"/>
                  </a:lnTo>
                  <a:lnTo>
                    <a:pt x="1866" y="2705"/>
                  </a:lnTo>
                  <a:close/>
                </a:path>
              </a:pathLst>
            </a:custGeom>
            <a:ln w="3175">
              <a:solidFill>
                <a:srgbClr val="B5C39D"/>
              </a:solidFill>
            </a:ln>
          </p:spPr>
          <p:txBody>
            <a:bodyPr wrap="square" lIns="0" tIns="0" rIns="0" bIns="0" rtlCol="0"/>
            <a:lstStyle/>
            <a:p>
              <a:endParaRPr/>
            </a:p>
          </p:txBody>
        </p:sp>
        <p:sp>
          <p:nvSpPr>
            <p:cNvPr id="7794" name="object 1222">
              <a:extLst>
                <a:ext uri="{FF2B5EF4-FFF2-40B4-BE49-F238E27FC236}">
                  <a16:creationId xmlns:a16="http://schemas.microsoft.com/office/drawing/2014/main" id="{010A22DC-DF07-4AAD-84CD-9439DABABB90}"/>
                </a:ext>
              </a:extLst>
            </p:cNvPr>
            <p:cNvSpPr/>
            <p:nvPr/>
          </p:nvSpPr>
          <p:spPr>
            <a:xfrm>
              <a:off x="4528997" y="8634259"/>
              <a:ext cx="7417" cy="10401"/>
            </a:xfrm>
            <a:prstGeom prst="rect">
              <a:avLst/>
            </a:prstGeom>
            <a:blipFill>
              <a:blip r:embed="rId309" cstate="print"/>
              <a:stretch>
                <a:fillRect/>
              </a:stretch>
            </a:blipFill>
          </p:spPr>
          <p:txBody>
            <a:bodyPr wrap="square" lIns="0" tIns="0" rIns="0" bIns="0" rtlCol="0"/>
            <a:lstStyle/>
            <a:p>
              <a:endParaRPr/>
            </a:p>
          </p:txBody>
        </p:sp>
        <p:sp>
          <p:nvSpPr>
            <p:cNvPr id="7795" name="object 1223">
              <a:extLst>
                <a:ext uri="{FF2B5EF4-FFF2-40B4-BE49-F238E27FC236}">
                  <a16:creationId xmlns:a16="http://schemas.microsoft.com/office/drawing/2014/main" id="{11AAA310-275F-431A-B38F-BEA48017C690}"/>
                </a:ext>
              </a:extLst>
            </p:cNvPr>
            <p:cNvSpPr/>
            <p:nvPr/>
          </p:nvSpPr>
          <p:spPr>
            <a:xfrm>
              <a:off x="4534161" y="8642875"/>
              <a:ext cx="2540" cy="1905"/>
            </a:xfrm>
            <a:custGeom>
              <a:avLst/>
              <a:gdLst/>
              <a:ahLst/>
              <a:cxnLst/>
              <a:rect l="l" t="t" r="r" b="b"/>
              <a:pathLst>
                <a:path w="2539" h="1904">
                  <a:moveTo>
                    <a:pt x="2209" y="1028"/>
                  </a:moveTo>
                  <a:lnTo>
                    <a:pt x="2057" y="863"/>
                  </a:lnTo>
                  <a:lnTo>
                    <a:pt x="2006" y="698"/>
                  </a:lnTo>
                  <a:lnTo>
                    <a:pt x="2247" y="685"/>
                  </a:lnTo>
                  <a:lnTo>
                    <a:pt x="2108" y="495"/>
                  </a:lnTo>
                  <a:lnTo>
                    <a:pt x="1892" y="698"/>
                  </a:lnTo>
                  <a:lnTo>
                    <a:pt x="1892" y="571"/>
                  </a:lnTo>
                  <a:lnTo>
                    <a:pt x="1701" y="431"/>
                  </a:lnTo>
                  <a:lnTo>
                    <a:pt x="1282" y="88"/>
                  </a:lnTo>
                  <a:lnTo>
                    <a:pt x="1041" y="63"/>
                  </a:lnTo>
                  <a:lnTo>
                    <a:pt x="355" y="0"/>
                  </a:lnTo>
                  <a:lnTo>
                    <a:pt x="88" y="304"/>
                  </a:lnTo>
                  <a:lnTo>
                    <a:pt x="38" y="787"/>
                  </a:lnTo>
                  <a:lnTo>
                    <a:pt x="0" y="1244"/>
                  </a:lnTo>
                  <a:lnTo>
                    <a:pt x="203" y="1689"/>
                  </a:lnTo>
                  <a:lnTo>
                    <a:pt x="888" y="1765"/>
                  </a:lnTo>
                  <a:lnTo>
                    <a:pt x="1092" y="1778"/>
                  </a:lnTo>
                  <a:lnTo>
                    <a:pt x="1485" y="1562"/>
                  </a:lnTo>
                  <a:lnTo>
                    <a:pt x="1714" y="1511"/>
                  </a:lnTo>
                  <a:lnTo>
                    <a:pt x="1904" y="1473"/>
                  </a:lnTo>
                  <a:lnTo>
                    <a:pt x="2044" y="1536"/>
                  </a:lnTo>
                  <a:lnTo>
                    <a:pt x="1879" y="1397"/>
                  </a:lnTo>
                  <a:lnTo>
                    <a:pt x="2146" y="1257"/>
                  </a:lnTo>
                  <a:lnTo>
                    <a:pt x="1981" y="1066"/>
                  </a:lnTo>
                  <a:lnTo>
                    <a:pt x="2209" y="1028"/>
                  </a:lnTo>
                  <a:close/>
                </a:path>
              </a:pathLst>
            </a:custGeom>
            <a:ln w="3175">
              <a:solidFill>
                <a:srgbClr val="D2DBC3"/>
              </a:solidFill>
            </a:ln>
          </p:spPr>
          <p:txBody>
            <a:bodyPr wrap="square" lIns="0" tIns="0" rIns="0" bIns="0" rtlCol="0"/>
            <a:lstStyle/>
            <a:p>
              <a:endParaRPr/>
            </a:p>
          </p:txBody>
        </p:sp>
        <p:sp>
          <p:nvSpPr>
            <p:cNvPr id="7796" name="object 1224">
              <a:extLst>
                <a:ext uri="{FF2B5EF4-FFF2-40B4-BE49-F238E27FC236}">
                  <a16:creationId xmlns:a16="http://schemas.microsoft.com/office/drawing/2014/main" id="{29F3CEB2-C588-4665-9DB9-B41A3130AB6B}"/>
                </a:ext>
              </a:extLst>
            </p:cNvPr>
            <p:cNvSpPr/>
            <p:nvPr/>
          </p:nvSpPr>
          <p:spPr>
            <a:xfrm>
              <a:off x="4533900" y="8640521"/>
              <a:ext cx="6883" cy="9016"/>
            </a:xfrm>
            <a:prstGeom prst="rect">
              <a:avLst/>
            </a:prstGeom>
            <a:blipFill>
              <a:blip r:embed="rId310" cstate="print"/>
              <a:stretch>
                <a:fillRect/>
              </a:stretch>
            </a:blipFill>
          </p:spPr>
          <p:txBody>
            <a:bodyPr wrap="square" lIns="0" tIns="0" rIns="0" bIns="0" rtlCol="0"/>
            <a:lstStyle/>
            <a:p>
              <a:endParaRPr/>
            </a:p>
          </p:txBody>
        </p:sp>
        <p:sp>
          <p:nvSpPr>
            <p:cNvPr id="7797" name="object 1225">
              <a:extLst>
                <a:ext uri="{FF2B5EF4-FFF2-40B4-BE49-F238E27FC236}">
                  <a16:creationId xmlns:a16="http://schemas.microsoft.com/office/drawing/2014/main" id="{5F318796-9982-4F79-8E17-36BA3EC36A7C}"/>
                </a:ext>
              </a:extLst>
            </p:cNvPr>
            <p:cNvSpPr/>
            <p:nvPr/>
          </p:nvSpPr>
          <p:spPr>
            <a:xfrm>
              <a:off x="4537980" y="8645175"/>
              <a:ext cx="1270" cy="1905"/>
            </a:xfrm>
            <a:custGeom>
              <a:avLst/>
              <a:gdLst/>
              <a:ahLst/>
              <a:cxnLst/>
              <a:rect l="l" t="t" r="r" b="b"/>
              <a:pathLst>
                <a:path w="1270" h="1904">
                  <a:moveTo>
                    <a:pt x="1151" y="812"/>
                  </a:moveTo>
                  <a:lnTo>
                    <a:pt x="253" y="812"/>
                  </a:lnTo>
                  <a:lnTo>
                    <a:pt x="234" y="1244"/>
                  </a:lnTo>
                  <a:lnTo>
                    <a:pt x="406" y="1371"/>
                  </a:lnTo>
                  <a:lnTo>
                    <a:pt x="647" y="1244"/>
                  </a:lnTo>
                  <a:lnTo>
                    <a:pt x="800" y="1244"/>
                  </a:lnTo>
                  <a:lnTo>
                    <a:pt x="965" y="1041"/>
                  </a:lnTo>
                  <a:lnTo>
                    <a:pt x="1231" y="1041"/>
                  </a:lnTo>
                  <a:lnTo>
                    <a:pt x="1151" y="812"/>
                  </a:lnTo>
                  <a:close/>
                </a:path>
                <a:path w="1270" h="1904">
                  <a:moveTo>
                    <a:pt x="800" y="1244"/>
                  </a:moveTo>
                  <a:lnTo>
                    <a:pt x="647" y="1244"/>
                  </a:lnTo>
                  <a:lnTo>
                    <a:pt x="723" y="1371"/>
                  </a:lnTo>
                  <a:lnTo>
                    <a:pt x="800" y="1244"/>
                  </a:lnTo>
                  <a:close/>
                </a:path>
                <a:path w="1270" h="1904">
                  <a:moveTo>
                    <a:pt x="1231" y="1041"/>
                  </a:moveTo>
                  <a:lnTo>
                    <a:pt x="965" y="1041"/>
                  </a:lnTo>
                  <a:lnTo>
                    <a:pt x="1104" y="1168"/>
                  </a:lnTo>
                  <a:close/>
                </a:path>
                <a:path w="1270" h="1904">
                  <a:moveTo>
                    <a:pt x="0" y="685"/>
                  </a:moveTo>
                  <a:lnTo>
                    <a:pt x="190" y="914"/>
                  </a:lnTo>
                  <a:lnTo>
                    <a:pt x="1151" y="812"/>
                  </a:lnTo>
                  <a:lnTo>
                    <a:pt x="304" y="736"/>
                  </a:lnTo>
                  <a:lnTo>
                    <a:pt x="0" y="685"/>
                  </a:lnTo>
                  <a:close/>
                </a:path>
                <a:path w="1270" h="1904">
                  <a:moveTo>
                    <a:pt x="368" y="482"/>
                  </a:moveTo>
                  <a:lnTo>
                    <a:pt x="304" y="736"/>
                  </a:lnTo>
                  <a:lnTo>
                    <a:pt x="1216" y="736"/>
                  </a:lnTo>
                  <a:lnTo>
                    <a:pt x="1168" y="571"/>
                  </a:lnTo>
                  <a:lnTo>
                    <a:pt x="914" y="571"/>
                  </a:lnTo>
                  <a:lnTo>
                    <a:pt x="546" y="533"/>
                  </a:lnTo>
                  <a:lnTo>
                    <a:pt x="368" y="482"/>
                  </a:lnTo>
                  <a:close/>
                </a:path>
                <a:path w="1270" h="1904">
                  <a:moveTo>
                    <a:pt x="1130" y="533"/>
                  </a:moveTo>
                  <a:close/>
                </a:path>
                <a:path w="1270" h="1904">
                  <a:moveTo>
                    <a:pt x="660" y="0"/>
                  </a:moveTo>
                  <a:lnTo>
                    <a:pt x="546" y="533"/>
                  </a:lnTo>
                  <a:lnTo>
                    <a:pt x="864" y="533"/>
                  </a:lnTo>
                  <a:lnTo>
                    <a:pt x="838" y="342"/>
                  </a:lnTo>
                  <a:lnTo>
                    <a:pt x="660" y="0"/>
                  </a:lnTo>
                  <a:close/>
                </a:path>
              </a:pathLst>
            </a:custGeom>
            <a:solidFill>
              <a:srgbClr val="0F2748"/>
            </a:solidFill>
          </p:spPr>
          <p:txBody>
            <a:bodyPr wrap="square" lIns="0" tIns="0" rIns="0" bIns="0" rtlCol="0"/>
            <a:lstStyle/>
            <a:p>
              <a:endParaRPr/>
            </a:p>
          </p:txBody>
        </p:sp>
        <p:sp>
          <p:nvSpPr>
            <p:cNvPr id="7798" name="object 1226">
              <a:extLst>
                <a:ext uri="{FF2B5EF4-FFF2-40B4-BE49-F238E27FC236}">
                  <a16:creationId xmlns:a16="http://schemas.microsoft.com/office/drawing/2014/main" id="{49D3F593-0482-4CEB-8C05-8EDD03BB230F}"/>
                </a:ext>
              </a:extLst>
            </p:cNvPr>
            <p:cNvSpPr/>
            <p:nvPr/>
          </p:nvSpPr>
          <p:spPr>
            <a:xfrm>
              <a:off x="4537980" y="8645175"/>
              <a:ext cx="1270" cy="1905"/>
            </a:xfrm>
            <a:custGeom>
              <a:avLst/>
              <a:gdLst/>
              <a:ahLst/>
              <a:cxnLst/>
              <a:rect l="l" t="t" r="r" b="b"/>
              <a:pathLst>
                <a:path w="1270" h="1904">
                  <a:moveTo>
                    <a:pt x="584" y="495"/>
                  </a:moveTo>
                  <a:lnTo>
                    <a:pt x="558" y="368"/>
                  </a:lnTo>
                  <a:lnTo>
                    <a:pt x="660" y="0"/>
                  </a:lnTo>
                  <a:lnTo>
                    <a:pt x="800" y="266"/>
                  </a:lnTo>
                  <a:lnTo>
                    <a:pt x="749" y="444"/>
                  </a:lnTo>
                  <a:lnTo>
                    <a:pt x="914" y="571"/>
                  </a:lnTo>
                  <a:lnTo>
                    <a:pt x="1054" y="571"/>
                  </a:lnTo>
                  <a:lnTo>
                    <a:pt x="1269" y="673"/>
                  </a:lnTo>
                  <a:lnTo>
                    <a:pt x="1130" y="838"/>
                  </a:lnTo>
                  <a:lnTo>
                    <a:pt x="1206" y="977"/>
                  </a:lnTo>
                  <a:lnTo>
                    <a:pt x="1104" y="1168"/>
                  </a:lnTo>
                  <a:lnTo>
                    <a:pt x="965" y="1041"/>
                  </a:lnTo>
                  <a:lnTo>
                    <a:pt x="838" y="1206"/>
                  </a:lnTo>
                  <a:lnTo>
                    <a:pt x="876" y="1333"/>
                  </a:lnTo>
                  <a:lnTo>
                    <a:pt x="723" y="1371"/>
                  </a:lnTo>
                  <a:lnTo>
                    <a:pt x="647" y="1244"/>
                  </a:lnTo>
                  <a:lnTo>
                    <a:pt x="406" y="1371"/>
                  </a:lnTo>
                  <a:lnTo>
                    <a:pt x="165" y="1193"/>
                  </a:lnTo>
                  <a:lnTo>
                    <a:pt x="330" y="1028"/>
                  </a:lnTo>
                  <a:lnTo>
                    <a:pt x="253" y="812"/>
                  </a:lnTo>
                  <a:lnTo>
                    <a:pt x="114" y="825"/>
                  </a:lnTo>
                  <a:lnTo>
                    <a:pt x="0" y="685"/>
                  </a:lnTo>
                  <a:lnTo>
                    <a:pt x="228" y="711"/>
                  </a:lnTo>
                  <a:lnTo>
                    <a:pt x="317" y="520"/>
                  </a:lnTo>
                  <a:lnTo>
                    <a:pt x="482" y="520"/>
                  </a:lnTo>
                  <a:close/>
                </a:path>
              </a:pathLst>
            </a:custGeom>
            <a:ln w="3175">
              <a:solidFill>
                <a:srgbClr val="094B7B"/>
              </a:solidFill>
            </a:ln>
          </p:spPr>
          <p:txBody>
            <a:bodyPr wrap="square" lIns="0" tIns="0" rIns="0" bIns="0" rtlCol="0"/>
            <a:lstStyle/>
            <a:p>
              <a:endParaRPr/>
            </a:p>
          </p:txBody>
        </p:sp>
        <p:sp>
          <p:nvSpPr>
            <p:cNvPr id="7799" name="object 1227">
              <a:extLst>
                <a:ext uri="{FF2B5EF4-FFF2-40B4-BE49-F238E27FC236}">
                  <a16:creationId xmlns:a16="http://schemas.microsoft.com/office/drawing/2014/main" id="{DF266CA5-694D-4FC4-BC8D-8C992043F191}"/>
                </a:ext>
              </a:extLst>
            </p:cNvPr>
            <p:cNvSpPr/>
            <p:nvPr/>
          </p:nvSpPr>
          <p:spPr>
            <a:xfrm>
              <a:off x="4534213" y="8643160"/>
              <a:ext cx="1270" cy="1270"/>
            </a:xfrm>
            <a:custGeom>
              <a:avLst/>
              <a:gdLst/>
              <a:ahLst/>
              <a:cxnLst/>
              <a:rect l="l" t="t" r="r" b="b"/>
              <a:pathLst>
                <a:path w="1270" h="1270">
                  <a:moveTo>
                    <a:pt x="405" y="812"/>
                  </a:moveTo>
                  <a:lnTo>
                    <a:pt x="50" y="812"/>
                  </a:lnTo>
                  <a:lnTo>
                    <a:pt x="495" y="939"/>
                  </a:lnTo>
                  <a:close/>
                </a:path>
                <a:path w="1270" h="1270">
                  <a:moveTo>
                    <a:pt x="38" y="253"/>
                  </a:moveTo>
                  <a:lnTo>
                    <a:pt x="0" y="838"/>
                  </a:lnTo>
                  <a:lnTo>
                    <a:pt x="405" y="812"/>
                  </a:lnTo>
                  <a:lnTo>
                    <a:pt x="406" y="444"/>
                  </a:lnTo>
                  <a:lnTo>
                    <a:pt x="568" y="444"/>
                  </a:lnTo>
                  <a:lnTo>
                    <a:pt x="444" y="292"/>
                  </a:lnTo>
                  <a:lnTo>
                    <a:pt x="114" y="292"/>
                  </a:lnTo>
                  <a:close/>
                </a:path>
                <a:path w="1270" h="1270">
                  <a:moveTo>
                    <a:pt x="403" y="634"/>
                  </a:moveTo>
                  <a:close/>
                </a:path>
                <a:path w="1270" h="1270">
                  <a:moveTo>
                    <a:pt x="568" y="444"/>
                  </a:moveTo>
                  <a:lnTo>
                    <a:pt x="406" y="444"/>
                  </a:lnTo>
                  <a:lnTo>
                    <a:pt x="568" y="444"/>
                  </a:lnTo>
                  <a:close/>
                </a:path>
                <a:path w="1270" h="1270">
                  <a:moveTo>
                    <a:pt x="215" y="63"/>
                  </a:moveTo>
                  <a:lnTo>
                    <a:pt x="114" y="292"/>
                  </a:lnTo>
                  <a:lnTo>
                    <a:pt x="444" y="292"/>
                  </a:lnTo>
                  <a:lnTo>
                    <a:pt x="323" y="152"/>
                  </a:lnTo>
                  <a:close/>
                </a:path>
                <a:path w="1270" h="1270">
                  <a:moveTo>
                    <a:pt x="635" y="0"/>
                  </a:moveTo>
                  <a:lnTo>
                    <a:pt x="406" y="25"/>
                  </a:lnTo>
                  <a:lnTo>
                    <a:pt x="484" y="200"/>
                  </a:lnTo>
                  <a:lnTo>
                    <a:pt x="666" y="152"/>
                  </a:lnTo>
                  <a:lnTo>
                    <a:pt x="635" y="0"/>
                  </a:lnTo>
                  <a:close/>
                </a:path>
              </a:pathLst>
            </a:custGeom>
            <a:solidFill>
              <a:srgbClr val="11284A"/>
            </a:solidFill>
          </p:spPr>
          <p:txBody>
            <a:bodyPr wrap="square" lIns="0" tIns="0" rIns="0" bIns="0" rtlCol="0"/>
            <a:lstStyle/>
            <a:p>
              <a:endParaRPr/>
            </a:p>
          </p:txBody>
        </p:sp>
        <p:sp>
          <p:nvSpPr>
            <p:cNvPr id="7800" name="object 1228">
              <a:extLst>
                <a:ext uri="{FF2B5EF4-FFF2-40B4-BE49-F238E27FC236}">
                  <a16:creationId xmlns:a16="http://schemas.microsoft.com/office/drawing/2014/main" id="{356E78DC-1DBC-42D4-8778-684B8FFDAE65}"/>
                </a:ext>
              </a:extLst>
            </p:cNvPr>
            <p:cNvSpPr/>
            <p:nvPr/>
          </p:nvSpPr>
          <p:spPr>
            <a:xfrm>
              <a:off x="4534099" y="8643160"/>
              <a:ext cx="1270" cy="1270"/>
            </a:xfrm>
            <a:custGeom>
              <a:avLst/>
              <a:gdLst/>
              <a:ahLst/>
              <a:cxnLst/>
              <a:rect l="l" t="t" r="r" b="b"/>
              <a:pathLst>
                <a:path w="1270" h="1270">
                  <a:moveTo>
                    <a:pt x="660" y="393"/>
                  </a:moveTo>
                  <a:lnTo>
                    <a:pt x="495" y="228"/>
                  </a:lnTo>
                  <a:lnTo>
                    <a:pt x="762" y="152"/>
                  </a:lnTo>
                  <a:lnTo>
                    <a:pt x="749" y="0"/>
                  </a:lnTo>
                  <a:lnTo>
                    <a:pt x="520" y="25"/>
                  </a:lnTo>
                  <a:lnTo>
                    <a:pt x="647" y="152"/>
                  </a:lnTo>
                  <a:lnTo>
                    <a:pt x="469" y="190"/>
                  </a:lnTo>
                  <a:lnTo>
                    <a:pt x="330" y="63"/>
                  </a:lnTo>
                  <a:lnTo>
                    <a:pt x="292" y="215"/>
                  </a:lnTo>
                  <a:lnTo>
                    <a:pt x="152" y="253"/>
                  </a:lnTo>
                  <a:lnTo>
                    <a:pt x="38" y="431"/>
                  </a:lnTo>
                  <a:lnTo>
                    <a:pt x="76" y="571"/>
                  </a:lnTo>
                  <a:lnTo>
                    <a:pt x="63" y="698"/>
                  </a:lnTo>
                  <a:lnTo>
                    <a:pt x="114" y="838"/>
                  </a:lnTo>
                  <a:lnTo>
                    <a:pt x="254" y="939"/>
                  </a:lnTo>
                  <a:lnTo>
                    <a:pt x="317" y="1079"/>
                  </a:lnTo>
                  <a:lnTo>
                    <a:pt x="165" y="812"/>
                  </a:lnTo>
                  <a:lnTo>
                    <a:pt x="609" y="939"/>
                  </a:lnTo>
                  <a:lnTo>
                    <a:pt x="393" y="634"/>
                  </a:lnTo>
                  <a:lnTo>
                    <a:pt x="533" y="685"/>
                  </a:lnTo>
                  <a:lnTo>
                    <a:pt x="495" y="558"/>
                  </a:lnTo>
                  <a:lnTo>
                    <a:pt x="635" y="482"/>
                  </a:lnTo>
                  <a:close/>
                </a:path>
              </a:pathLst>
            </a:custGeom>
            <a:ln w="3175">
              <a:solidFill>
                <a:srgbClr val="094B7B"/>
              </a:solidFill>
            </a:ln>
          </p:spPr>
          <p:txBody>
            <a:bodyPr wrap="square" lIns="0" tIns="0" rIns="0" bIns="0" rtlCol="0"/>
            <a:lstStyle/>
            <a:p>
              <a:endParaRPr/>
            </a:p>
          </p:txBody>
        </p:sp>
        <p:sp>
          <p:nvSpPr>
            <p:cNvPr id="7801" name="object 1229">
              <a:extLst>
                <a:ext uri="{FF2B5EF4-FFF2-40B4-BE49-F238E27FC236}">
                  <a16:creationId xmlns:a16="http://schemas.microsoft.com/office/drawing/2014/main" id="{4CFBD212-0F23-4CB8-BEF0-2B6FC15E66DF}"/>
                </a:ext>
              </a:extLst>
            </p:cNvPr>
            <p:cNvSpPr/>
            <p:nvPr/>
          </p:nvSpPr>
          <p:spPr>
            <a:xfrm>
              <a:off x="4534024" y="8646424"/>
              <a:ext cx="1270" cy="1270"/>
            </a:xfrm>
            <a:custGeom>
              <a:avLst/>
              <a:gdLst/>
              <a:ahLst/>
              <a:cxnLst/>
              <a:rect l="l" t="t" r="r" b="b"/>
              <a:pathLst>
                <a:path w="1270" h="1270">
                  <a:moveTo>
                    <a:pt x="570" y="711"/>
                  </a:moveTo>
                  <a:lnTo>
                    <a:pt x="265" y="711"/>
                  </a:lnTo>
                  <a:lnTo>
                    <a:pt x="227" y="863"/>
                  </a:lnTo>
                  <a:lnTo>
                    <a:pt x="405" y="876"/>
                  </a:lnTo>
                  <a:lnTo>
                    <a:pt x="494" y="1028"/>
                  </a:lnTo>
                  <a:lnTo>
                    <a:pt x="712" y="889"/>
                  </a:lnTo>
                  <a:lnTo>
                    <a:pt x="570" y="711"/>
                  </a:lnTo>
                  <a:close/>
                </a:path>
                <a:path w="1270" h="1270">
                  <a:moveTo>
                    <a:pt x="712" y="889"/>
                  </a:moveTo>
                  <a:close/>
                </a:path>
                <a:path w="1270" h="1270">
                  <a:moveTo>
                    <a:pt x="481" y="0"/>
                  </a:moveTo>
                  <a:lnTo>
                    <a:pt x="278" y="38"/>
                  </a:lnTo>
                  <a:lnTo>
                    <a:pt x="100" y="228"/>
                  </a:lnTo>
                  <a:lnTo>
                    <a:pt x="0" y="482"/>
                  </a:lnTo>
                  <a:lnTo>
                    <a:pt x="164" y="787"/>
                  </a:lnTo>
                  <a:lnTo>
                    <a:pt x="570" y="711"/>
                  </a:lnTo>
                  <a:lnTo>
                    <a:pt x="735" y="685"/>
                  </a:lnTo>
                  <a:lnTo>
                    <a:pt x="862" y="558"/>
                  </a:lnTo>
                  <a:lnTo>
                    <a:pt x="530" y="419"/>
                  </a:lnTo>
                  <a:lnTo>
                    <a:pt x="481" y="0"/>
                  </a:lnTo>
                  <a:close/>
                </a:path>
                <a:path w="1270" h="1270">
                  <a:moveTo>
                    <a:pt x="850" y="254"/>
                  </a:moveTo>
                  <a:lnTo>
                    <a:pt x="557" y="431"/>
                  </a:lnTo>
                  <a:lnTo>
                    <a:pt x="951" y="431"/>
                  </a:lnTo>
                  <a:lnTo>
                    <a:pt x="850" y="254"/>
                  </a:lnTo>
                  <a:close/>
                </a:path>
              </a:pathLst>
            </a:custGeom>
            <a:solidFill>
              <a:srgbClr val="11284A"/>
            </a:solidFill>
          </p:spPr>
          <p:txBody>
            <a:bodyPr wrap="square" lIns="0" tIns="0" rIns="0" bIns="0" rtlCol="0"/>
            <a:lstStyle/>
            <a:p>
              <a:endParaRPr/>
            </a:p>
          </p:txBody>
        </p:sp>
        <p:sp>
          <p:nvSpPr>
            <p:cNvPr id="7802" name="object 1230">
              <a:extLst>
                <a:ext uri="{FF2B5EF4-FFF2-40B4-BE49-F238E27FC236}">
                  <a16:creationId xmlns:a16="http://schemas.microsoft.com/office/drawing/2014/main" id="{CEB96953-ED51-4568-A3A9-4CC05CC6F749}"/>
                </a:ext>
              </a:extLst>
            </p:cNvPr>
            <p:cNvSpPr/>
            <p:nvPr/>
          </p:nvSpPr>
          <p:spPr>
            <a:xfrm>
              <a:off x="4533946" y="8646424"/>
              <a:ext cx="1270" cy="1270"/>
            </a:xfrm>
            <a:custGeom>
              <a:avLst/>
              <a:gdLst/>
              <a:ahLst/>
              <a:cxnLst/>
              <a:rect l="l" t="t" r="r" b="b"/>
              <a:pathLst>
                <a:path w="1270" h="1270">
                  <a:moveTo>
                    <a:pt x="558" y="0"/>
                  </a:moveTo>
                  <a:lnTo>
                    <a:pt x="355" y="38"/>
                  </a:lnTo>
                  <a:lnTo>
                    <a:pt x="215" y="177"/>
                  </a:lnTo>
                  <a:lnTo>
                    <a:pt x="63" y="304"/>
                  </a:lnTo>
                  <a:lnTo>
                    <a:pt x="38" y="457"/>
                  </a:lnTo>
                  <a:lnTo>
                    <a:pt x="330" y="647"/>
                  </a:lnTo>
                  <a:lnTo>
                    <a:pt x="177" y="723"/>
                  </a:lnTo>
                  <a:lnTo>
                    <a:pt x="342" y="711"/>
                  </a:lnTo>
                  <a:lnTo>
                    <a:pt x="304" y="863"/>
                  </a:lnTo>
                  <a:lnTo>
                    <a:pt x="457" y="863"/>
                  </a:lnTo>
                  <a:lnTo>
                    <a:pt x="571" y="1028"/>
                  </a:lnTo>
                  <a:lnTo>
                    <a:pt x="736" y="889"/>
                  </a:lnTo>
                  <a:lnTo>
                    <a:pt x="647" y="711"/>
                  </a:lnTo>
                  <a:lnTo>
                    <a:pt x="812" y="685"/>
                  </a:lnTo>
                  <a:lnTo>
                    <a:pt x="939" y="558"/>
                  </a:lnTo>
                  <a:lnTo>
                    <a:pt x="1041" y="419"/>
                  </a:lnTo>
                  <a:lnTo>
                    <a:pt x="927" y="254"/>
                  </a:lnTo>
                  <a:lnTo>
                    <a:pt x="634" y="431"/>
                  </a:lnTo>
                  <a:lnTo>
                    <a:pt x="495" y="368"/>
                  </a:lnTo>
                  <a:lnTo>
                    <a:pt x="533" y="228"/>
                  </a:lnTo>
                  <a:lnTo>
                    <a:pt x="558" y="0"/>
                  </a:lnTo>
                  <a:close/>
                </a:path>
              </a:pathLst>
            </a:custGeom>
            <a:ln w="3175">
              <a:solidFill>
                <a:srgbClr val="094B7B"/>
              </a:solidFill>
            </a:ln>
          </p:spPr>
          <p:txBody>
            <a:bodyPr wrap="square" lIns="0" tIns="0" rIns="0" bIns="0" rtlCol="0"/>
            <a:lstStyle/>
            <a:p>
              <a:endParaRPr/>
            </a:p>
          </p:txBody>
        </p:sp>
        <p:sp>
          <p:nvSpPr>
            <p:cNvPr id="7803" name="object 1231">
              <a:extLst>
                <a:ext uri="{FF2B5EF4-FFF2-40B4-BE49-F238E27FC236}">
                  <a16:creationId xmlns:a16="http://schemas.microsoft.com/office/drawing/2014/main" id="{A35D3609-DE55-4314-8D46-E328F3E91F88}"/>
                </a:ext>
              </a:extLst>
            </p:cNvPr>
            <p:cNvSpPr/>
            <p:nvPr/>
          </p:nvSpPr>
          <p:spPr>
            <a:xfrm>
              <a:off x="4539190" y="8642918"/>
              <a:ext cx="1270" cy="1270"/>
            </a:xfrm>
            <a:custGeom>
              <a:avLst/>
              <a:gdLst/>
              <a:ahLst/>
              <a:cxnLst/>
              <a:rect l="l" t="t" r="r" b="b"/>
              <a:pathLst>
                <a:path w="1270" h="1270">
                  <a:moveTo>
                    <a:pt x="948" y="787"/>
                  </a:moveTo>
                  <a:lnTo>
                    <a:pt x="635" y="787"/>
                  </a:lnTo>
                  <a:lnTo>
                    <a:pt x="673" y="1104"/>
                  </a:lnTo>
                  <a:lnTo>
                    <a:pt x="914" y="939"/>
                  </a:lnTo>
                  <a:lnTo>
                    <a:pt x="948" y="787"/>
                  </a:lnTo>
                  <a:close/>
                </a:path>
                <a:path w="1270" h="1270">
                  <a:moveTo>
                    <a:pt x="1022" y="939"/>
                  </a:moveTo>
                  <a:close/>
                </a:path>
                <a:path w="1270" h="1270">
                  <a:moveTo>
                    <a:pt x="941" y="469"/>
                  </a:moveTo>
                  <a:lnTo>
                    <a:pt x="50" y="469"/>
                  </a:lnTo>
                  <a:lnTo>
                    <a:pt x="152" y="850"/>
                  </a:lnTo>
                  <a:lnTo>
                    <a:pt x="304" y="901"/>
                  </a:lnTo>
                  <a:lnTo>
                    <a:pt x="431" y="850"/>
                  </a:lnTo>
                  <a:lnTo>
                    <a:pt x="596" y="825"/>
                  </a:lnTo>
                  <a:lnTo>
                    <a:pt x="948" y="787"/>
                  </a:lnTo>
                  <a:lnTo>
                    <a:pt x="927" y="482"/>
                  </a:lnTo>
                  <a:close/>
                </a:path>
                <a:path w="1270" h="1270">
                  <a:moveTo>
                    <a:pt x="330" y="0"/>
                  </a:moveTo>
                  <a:lnTo>
                    <a:pt x="236" y="165"/>
                  </a:lnTo>
                  <a:lnTo>
                    <a:pt x="152" y="368"/>
                  </a:lnTo>
                  <a:lnTo>
                    <a:pt x="0" y="507"/>
                  </a:lnTo>
                  <a:lnTo>
                    <a:pt x="941" y="469"/>
                  </a:lnTo>
                  <a:lnTo>
                    <a:pt x="919" y="317"/>
                  </a:lnTo>
                  <a:lnTo>
                    <a:pt x="774" y="317"/>
                  </a:lnTo>
                  <a:lnTo>
                    <a:pt x="457" y="266"/>
                  </a:lnTo>
                  <a:lnTo>
                    <a:pt x="330" y="0"/>
                  </a:lnTo>
                  <a:close/>
                </a:path>
                <a:path w="1270" h="1270">
                  <a:moveTo>
                    <a:pt x="977" y="469"/>
                  </a:moveTo>
                  <a:close/>
                </a:path>
                <a:path w="1270" h="1270">
                  <a:moveTo>
                    <a:pt x="76" y="355"/>
                  </a:moveTo>
                  <a:close/>
                </a:path>
                <a:path w="1270" h="1270">
                  <a:moveTo>
                    <a:pt x="863" y="266"/>
                  </a:moveTo>
                  <a:close/>
                </a:path>
                <a:path w="1270" h="1270">
                  <a:moveTo>
                    <a:pt x="685" y="177"/>
                  </a:moveTo>
                  <a:close/>
                </a:path>
              </a:pathLst>
            </a:custGeom>
            <a:solidFill>
              <a:srgbClr val="11284A"/>
            </a:solidFill>
          </p:spPr>
          <p:txBody>
            <a:bodyPr wrap="square" lIns="0" tIns="0" rIns="0" bIns="0" rtlCol="0"/>
            <a:lstStyle/>
            <a:p>
              <a:endParaRPr/>
            </a:p>
          </p:txBody>
        </p:sp>
        <p:sp>
          <p:nvSpPr>
            <p:cNvPr id="7804" name="object 1232">
              <a:extLst>
                <a:ext uri="{FF2B5EF4-FFF2-40B4-BE49-F238E27FC236}">
                  <a16:creationId xmlns:a16="http://schemas.microsoft.com/office/drawing/2014/main" id="{F52A717D-9C1B-48B9-A8DC-2B7DD46C8C18}"/>
                </a:ext>
              </a:extLst>
            </p:cNvPr>
            <p:cNvSpPr/>
            <p:nvPr/>
          </p:nvSpPr>
          <p:spPr>
            <a:xfrm>
              <a:off x="4539152" y="8642918"/>
              <a:ext cx="1270" cy="1270"/>
            </a:xfrm>
            <a:custGeom>
              <a:avLst/>
              <a:gdLst/>
              <a:ahLst/>
              <a:cxnLst/>
              <a:rect l="l" t="t" r="r" b="b"/>
              <a:pathLst>
                <a:path w="1270" h="1270">
                  <a:moveTo>
                    <a:pt x="241" y="355"/>
                  </a:moveTo>
                  <a:lnTo>
                    <a:pt x="241" y="215"/>
                  </a:lnTo>
                  <a:lnTo>
                    <a:pt x="381" y="50"/>
                  </a:lnTo>
                  <a:lnTo>
                    <a:pt x="495" y="266"/>
                  </a:lnTo>
                  <a:lnTo>
                    <a:pt x="660" y="292"/>
                  </a:lnTo>
                  <a:lnTo>
                    <a:pt x="812" y="228"/>
                  </a:lnTo>
                  <a:lnTo>
                    <a:pt x="1003" y="342"/>
                  </a:lnTo>
                  <a:lnTo>
                    <a:pt x="965" y="482"/>
                  </a:lnTo>
                  <a:lnTo>
                    <a:pt x="1054" y="634"/>
                  </a:lnTo>
                  <a:lnTo>
                    <a:pt x="990" y="800"/>
                  </a:lnTo>
                  <a:lnTo>
                    <a:pt x="1028" y="977"/>
                  </a:lnTo>
                  <a:lnTo>
                    <a:pt x="863" y="977"/>
                  </a:lnTo>
                  <a:lnTo>
                    <a:pt x="711" y="1104"/>
                  </a:lnTo>
                  <a:lnTo>
                    <a:pt x="723" y="914"/>
                  </a:lnTo>
                  <a:lnTo>
                    <a:pt x="571" y="838"/>
                  </a:lnTo>
                  <a:lnTo>
                    <a:pt x="342" y="901"/>
                  </a:lnTo>
                  <a:lnTo>
                    <a:pt x="114" y="825"/>
                  </a:lnTo>
                  <a:lnTo>
                    <a:pt x="177" y="609"/>
                  </a:lnTo>
                  <a:lnTo>
                    <a:pt x="88" y="469"/>
                  </a:lnTo>
                  <a:lnTo>
                    <a:pt x="241" y="355"/>
                  </a:lnTo>
                  <a:close/>
                </a:path>
              </a:pathLst>
            </a:custGeom>
            <a:ln w="3175">
              <a:solidFill>
                <a:srgbClr val="094B7B"/>
              </a:solidFill>
            </a:ln>
          </p:spPr>
          <p:txBody>
            <a:bodyPr wrap="square" lIns="0" tIns="0" rIns="0" bIns="0" rtlCol="0"/>
            <a:lstStyle/>
            <a:p>
              <a:endParaRPr/>
            </a:p>
          </p:txBody>
        </p:sp>
        <p:sp>
          <p:nvSpPr>
            <p:cNvPr id="7805" name="object 1233">
              <a:extLst>
                <a:ext uri="{FF2B5EF4-FFF2-40B4-BE49-F238E27FC236}">
                  <a16:creationId xmlns:a16="http://schemas.microsoft.com/office/drawing/2014/main" id="{52784B52-6D59-4535-A043-F553C32C09EA}"/>
                </a:ext>
              </a:extLst>
            </p:cNvPr>
            <p:cNvSpPr/>
            <p:nvPr/>
          </p:nvSpPr>
          <p:spPr>
            <a:xfrm>
              <a:off x="4536071" y="8649048"/>
              <a:ext cx="1270" cy="635"/>
            </a:xfrm>
            <a:custGeom>
              <a:avLst/>
              <a:gdLst/>
              <a:ahLst/>
              <a:cxnLst/>
              <a:rect l="l" t="t" r="r" b="b"/>
              <a:pathLst>
                <a:path w="1270" h="634">
                  <a:moveTo>
                    <a:pt x="967" y="304"/>
                  </a:moveTo>
                  <a:lnTo>
                    <a:pt x="574" y="304"/>
                  </a:lnTo>
                  <a:lnTo>
                    <a:pt x="654" y="457"/>
                  </a:lnTo>
                  <a:lnTo>
                    <a:pt x="967" y="304"/>
                  </a:lnTo>
                  <a:close/>
                </a:path>
                <a:path w="1270" h="634">
                  <a:moveTo>
                    <a:pt x="620" y="127"/>
                  </a:moveTo>
                  <a:lnTo>
                    <a:pt x="146" y="127"/>
                  </a:lnTo>
                  <a:lnTo>
                    <a:pt x="0" y="266"/>
                  </a:lnTo>
                  <a:lnTo>
                    <a:pt x="209" y="355"/>
                  </a:lnTo>
                  <a:lnTo>
                    <a:pt x="603" y="266"/>
                  </a:lnTo>
                  <a:lnTo>
                    <a:pt x="620" y="127"/>
                  </a:lnTo>
                  <a:close/>
                </a:path>
                <a:path w="1270" h="634">
                  <a:moveTo>
                    <a:pt x="701" y="266"/>
                  </a:moveTo>
                  <a:lnTo>
                    <a:pt x="574" y="304"/>
                  </a:lnTo>
                  <a:lnTo>
                    <a:pt x="701" y="266"/>
                  </a:lnTo>
                  <a:close/>
                </a:path>
                <a:path w="1270" h="634">
                  <a:moveTo>
                    <a:pt x="1047" y="127"/>
                  </a:moveTo>
                  <a:lnTo>
                    <a:pt x="895" y="127"/>
                  </a:lnTo>
                  <a:lnTo>
                    <a:pt x="857" y="304"/>
                  </a:lnTo>
                  <a:lnTo>
                    <a:pt x="1047" y="127"/>
                  </a:lnTo>
                  <a:close/>
                </a:path>
                <a:path w="1270" h="634">
                  <a:moveTo>
                    <a:pt x="120" y="203"/>
                  </a:moveTo>
                  <a:close/>
                </a:path>
                <a:path w="1270" h="634">
                  <a:moveTo>
                    <a:pt x="400" y="0"/>
                  </a:moveTo>
                  <a:lnTo>
                    <a:pt x="234" y="101"/>
                  </a:lnTo>
                  <a:lnTo>
                    <a:pt x="82" y="139"/>
                  </a:lnTo>
                  <a:lnTo>
                    <a:pt x="514" y="127"/>
                  </a:lnTo>
                  <a:close/>
                </a:path>
                <a:path w="1270" h="634">
                  <a:moveTo>
                    <a:pt x="603" y="63"/>
                  </a:moveTo>
                  <a:close/>
                </a:path>
                <a:path w="1270" h="634">
                  <a:moveTo>
                    <a:pt x="196" y="88"/>
                  </a:moveTo>
                  <a:close/>
                </a:path>
              </a:pathLst>
            </a:custGeom>
            <a:solidFill>
              <a:srgbClr val="11284A"/>
            </a:solidFill>
          </p:spPr>
          <p:txBody>
            <a:bodyPr wrap="square" lIns="0" tIns="0" rIns="0" bIns="0" rtlCol="0"/>
            <a:lstStyle/>
            <a:p>
              <a:endParaRPr/>
            </a:p>
          </p:txBody>
        </p:sp>
        <p:sp>
          <p:nvSpPr>
            <p:cNvPr id="7806" name="object 1234">
              <a:extLst>
                <a:ext uri="{FF2B5EF4-FFF2-40B4-BE49-F238E27FC236}">
                  <a16:creationId xmlns:a16="http://schemas.microsoft.com/office/drawing/2014/main" id="{4601D64C-E1FC-4671-9088-72AA4999F8B5}"/>
                </a:ext>
              </a:extLst>
            </p:cNvPr>
            <p:cNvSpPr/>
            <p:nvPr/>
          </p:nvSpPr>
          <p:spPr>
            <a:xfrm>
              <a:off x="4536039" y="8649048"/>
              <a:ext cx="1270" cy="635"/>
            </a:xfrm>
            <a:custGeom>
              <a:avLst/>
              <a:gdLst/>
              <a:ahLst/>
              <a:cxnLst/>
              <a:rect l="l" t="t" r="r" b="b"/>
              <a:pathLst>
                <a:path w="1270" h="634">
                  <a:moveTo>
                    <a:pt x="63" y="304"/>
                  </a:moveTo>
                  <a:lnTo>
                    <a:pt x="177" y="127"/>
                  </a:lnTo>
                  <a:lnTo>
                    <a:pt x="317" y="76"/>
                  </a:lnTo>
                  <a:lnTo>
                    <a:pt x="495" y="114"/>
                  </a:lnTo>
                  <a:lnTo>
                    <a:pt x="634" y="63"/>
                  </a:lnTo>
                  <a:lnTo>
                    <a:pt x="660" y="203"/>
                  </a:lnTo>
                  <a:lnTo>
                    <a:pt x="888" y="304"/>
                  </a:lnTo>
                  <a:lnTo>
                    <a:pt x="927" y="127"/>
                  </a:lnTo>
                  <a:lnTo>
                    <a:pt x="1079" y="127"/>
                  </a:lnTo>
                  <a:lnTo>
                    <a:pt x="1015" y="292"/>
                  </a:lnTo>
                  <a:lnTo>
                    <a:pt x="850" y="381"/>
                  </a:lnTo>
                  <a:lnTo>
                    <a:pt x="685" y="457"/>
                  </a:lnTo>
                  <a:lnTo>
                    <a:pt x="558" y="368"/>
                  </a:lnTo>
                  <a:lnTo>
                    <a:pt x="342" y="317"/>
                  </a:lnTo>
                  <a:lnTo>
                    <a:pt x="152" y="355"/>
                  </a:lnTo>
                  <a:close/>
                </a:path>
              </a:pathLst>
            </a:custGeom>
            <a:ln w="3175">
              <a:solidFill>
                <a:srgbClr val="094B7B"/>
              </a:solidFill>
            </a:ln>
          </p:spPr>
          <p:txBody>
            <a:bodyPr wrap="square" lIns="0" tIns="0" rIns="0" bIns="0" rtlCol="0"/>
            <a:lstStyle/>
            <a:p>
              <a:endParaRPr/>
            </a:p>
          </p:txBody>
        </p:sp>
        <p:sp>
          <p:nvSpPr>
            <p:cNvPr id="7807" name="object 1235">
              <a:extLst>
                <a:ext uri="{FF2B5EF4-FFF2-40B4-BE49-F238E27FC236}">
                  <a16:creationId xmlns:a16="http://schemas.microsoft.com/office/drawing/2014/main" id="{8E611B76-AFCB-4E35-9CBC-D3CC9315D3C4}"/>
                </a:ext>
              </a:extLst>
            </p:cNvPr>
            <p:cNvSpPr/>
            <p:nvPr/>
          </p:nvSpPr>
          <p:spPr>
            <a:xfrm>
              <a:off x="4535259" y="8640221"/>
              <a:ext cx="1270" cy="1270"/>
            </a:xfrm>
            <a:custGeom>
              <a:avLst/>
              <a:gdLst/>
              <a:ahLst/>
              <a:cxnLst/>
              <a:rect l="l" t="t" r="r" b="b"/>
              <a:pathLst>
                <a:path w="1270" h="1270">
                  <a:moveTo>
                    <a:pt x="406" y="0"/>
                  </a:moveTo>
                  <a:lnTo>
                    <a:pt x="558" y="241"/>
                  </a:lnTo>
                  <a:lnTo>
                    <a:pt x="368" y="469"/>
                  </a:lnTo>
                  <a:lnTo>
                    <a:pt x="266" y="647"/>
                  </a:lnTo>
                  <a:lnTo>
                    <a:pt x="558" y="609"/>
                  </a:lnTo>
                  <a:lnTo>
                    <a:pt x="609" y="469"/>
                  </a:lnTo>
                  <a:lnTo>
                    <a:pt x="787" y="469"/>
                  </a:lnTo>
                  <a:lnTo>
                    <a:pt x="1010" y="203"/>
                  </a:lnTo>
                  <a:lnTo>
                    <a:pt x="876" y="203"/>
                  </a:lnTo>
                  <a:lnTo>
                    <a:pt x="406" y="0"/>
                  </a:lnTo>
                  <a:close/>
                </a:path>
                <a:path w="1270" h="1270">
                  <a:moveTo>
                    <a:pt x="558" y="609"/>
                  </a:moveTo>
                  <a:lnTo>
                    <a:pt x="342" y="609"/>
                  </a:lnTo>
                  <a:lnTo>
                    <a:pt x="558" y="609"/>
                  </a:lnTo>
                  <a:close/>
                </a:path>
                <a:path w="1270" h="1270">
                  <a:moveTo>
                    <a:pt x="787" y="469"/>
                  </a:moveTo>
                  <a:lnTo>
                    <a:pt x="609" y="469"/>
                  </a:lnTo>
                  <a:lnTo>
                    <a:pt x="787" y="469"/>
                  </a:lnTo>
                  <a:close/>
                </a:path>
                <a:path w="1270" h="1270">
                  <a:moveTo>
                    <a:pt x="0" y="317"/>
                  </a:moveTo>
                  <a:lnTo>
                    <a:pt x="153" y="507"/>
                  </a:lnTo>
                  <a:lnTo>
                    <a:pt x="101" y="368"/>
                  </a:lnTo>
                  <a:close/>
                </a:path>
                <a:path w="1270" h="1270">
                  <a:moveTo>
                    <a:pt x="1013" y="87"/>
                  </a:moveTo>
                  <a:lnTo>
                    <a:pt x="876" y="203"/>
                  </a:lnTo>
                  <a:lnTo>
                    <a:pt x="1010" y="203"/>
                  </a:lnTo>
                  <a:close/>
                </a:path>
              </a:pathLst>
            </a:custGeom>
            <a:solidFill>
              <a:srgbClr val="11284A"/>
            </a:solidFill>
          </p:spPr>
          <p:txBody>
            <a:bodyPr wrap="square" lIns="0" tIns="0" rIns="0" bIns="0" rtlCol="0"/>
            <a:lstStyle/>
            <a:p>
              <a:endParaRPr/>
            </a:p>
          </p:txBody>
        </p:sp>
        <p:sp>
          <p:nvSpPr>
            <p:cNvPr id="7808" name="object 1236">
              <a:extLst>
                <a:ext uri="{FF2B5EF4-FFF2-40B4-BE49-F238E27FC236}">
                  <a16:creationId xmlns:a16="http://schemas.microsoft.com/office/drawing/2014/main" id="{99D7214A-4543-4491-9408-02A0EBADFF5C}"/>
                </a:ext>
              </a:extLst>
            </p:cNvPr>
            <p:cNvSpPr/>
            <p:nvPr/>
          </p:nvSpPr>
          <p:spPr>
            <a:xfrm>
              <a:off x="4535259" y="8640195"/>
              <a:ext cx="1270" cy="1270"/>
            </a:xfrm>
            <a:custGeom>
              <a:avLst/>
              <a:gdLst/>
              <a:ahLst/>
              <a:cxnLst/>
              <a:rect l="l" t="t" r="r" b="b"/>
              <a:pathLst>
                <a:path w="1270" h="1270">
                  <a:moveTo>
                    <a:pt x="762" y="520"/>
                  </a:moveTo>
                  <a:lnTo>
                    <a:pt x="939" y="342"/>
                  </a:lnTo>
                  <a:lnTo>
                    <a:pt x="1041" y="177"/>
                  </a:lnTo>
                  <a:lnTo>
                    <a:pt x="1003" y="0"/>
                  </a:lnTo>
                  <a:lnTo>
                    <a:pt x="939" y="177"/>
                  </a:lnTo>
                  <a:lnTo>
                    <a:pt x="406" y="25"/>
                  </a:lnTo>
                  <a:lnTo>
                    <a:pt x="558" y="266"/>
                  </a:lnTo>
                  <a:lnTo>
                    <a:pt x="419" y="393"/>
                  </a:lnTo>
                  <a:lnTo>
                    <a:pt x="254" y="533"/>
                  </a:lnTo>
                  <a:lnTo>
                    <a:pt x="101" y="393"/>
                  </a:lnTo>
                  <a:lnTo>
                    <a:pt x="177" y="571"/>
                  </a:lnTo>
                  <a:lnTo>
                    <a:pt x="342" y="634"/>
                  </a:lnTo>
                  <a:lnTo>
                    <a:pt x="469" y="660"/>
                  </a:lnTo>
                  <a:lnTo>
                    <a:pt x="609" y="495"/>
                  </a:lnTo>
                  <a:lnTo>
                    <a:pt x="762" y="520"/>
                  </a:lnTo>
                  <a:close/>
                </a:path>
              </a:pathLst>
            </a:custGeom>
            <a:ln w="3175">
              <a:solidFill>
                <a:srgbClr val="094B7B"/>
              </a:solidFill>
            </a:ln>
          </p:spPr>
          <p:txBody>
            <a:bodyPr wrap="square" lIns="0" tIns="0" rIns="0" bIns="0" rtlCol="0"/>
            <a:lstStyle/>
            <a:p>
              <a:endParaRPr/>
            </a:p>
          </p:txBody>
        </p:sp>
        <p:sp>
          <p:nvSpPr>
            <p:cNvPr id="7809" name="object 1237">
              <a:extLst>
                <a:ext uri="{FF2B5EF4-FFF2-40B4-BE49-F238E27FC236}">
                  <a16:creationId xmlns:a16="http://schemas.microsoft.com/office/drawing/2014/main" id="{671712E3-05D1-47DF-9B7F-4DA71B1BE79A}"/>
                </a:ext>
              </a:extLst>
            </p:cNvPr>
            <p:cNvSpPr/>
            <p:nvPr/>
          </p:nvSpPr>
          <p:spPr>
            <a:xfrm>
              <a:off x="4540277" y="8645749"/>
              <a:ext cx="635" cy="1270"/>
            </a:xfrm>
            <a:custGeom>
              <a:avLst/>
              <a:gdLst/>
              <a:ahLst/>
              <a:cxnLst/>
              <a:rect l="l" t="t" r="r" b="b"/>
              <a:pathLst>
                <a:path w="635" h="1270">
                  <a:moveTo>
                    <a:pt x="139" y="406"/>
                  </a:moveTo>
                  <a:lnTo>
                    <a:pt x="152" y="825"/>
                  </a:lnTo>
                  <a:lnTo>
                    <a:pt x="0" y="1117"/>
                  </a:lnTo>
                  <a:lnTo>
                    <a:pt x="177" y="990"/>
                  </a:lnTo>
                  <a:lnTo>
                    <a:pt x="341" y="990"/>
                  </a:lnTo>
                  <a:lnTo>
                    <a:pt x="266" y="774"/>
                  </a:lnTo>
                  <a:lnTo>
                    <a:pt x="508" y="685"/>
                  </a:lnTo>
                  <a:lnTo>
                    <a:pt x="510" y="482"/>
                  </a:lnTo>
                  <a:lnTo>
                    <a:pt x="292" y="482"/>
                  </a:lnTo>
                  <a:lnTo>
                    <a:pt x="139" y="406"/>
                  </a:lnTo>
                  <a:close/>
                </a:path>
                <a:path w="635" h="1270">
                  <a:moveTo>
                    <a:pt x="341" y="990"/>
                  </a:moveTo>
                  <a:lnTo>
                    <a:pt x="177" y="990"/>
                  </a:lnTo>
                  <a:lnTo>
                    <a:pt x="341" y="990"/>
                  </a:lnTo>
                  <a:close/>
                </a:path>
                <a:path w="635" h="1270">
                  <a:moveTo>
                    <a:pt x="603" y="685"/>
                  </a:moveTo>
                  <a:close/>
                </a:path>
                <a:path w="635" h="1270">
                  <a:moveTo>
                    <a:pt x="444" y="0"/>
                  </a:moveTo>
                  <a:lnTo>
                    <a:pt x="292" y="482"/>
                  </a:lnTo>
                  <a:lnTo>
                    <a:pt x="510" y="482"/>
                  </a:lnTo>
                  <a:lnTo>
                    <a:pt x="444" y="0"/>
                  </a:lnTo>
                  <a:close/>
                </a:path>
              </a:pathLst>
            </a:custGeom>
            <a:solidFill>
              <a:srgbClr val="11284A"/>
            </a:solidFill>
          </p:spPr>
          <p:txBody>
            <a:bodyPr wrap="square" lIns="0" tIns="0" rIns="0" bIns="0" rtlCol="0"/>
            <a:lstStyle/>
            <a:p>
              <a:endParaRPr/>
            </a:p>
          </p:txBody>
        </p:sp>
        <p:sp>
          <p:nvSpPr>
            <p:cNvPr id="7810" name="object 1238">
              <a:extLst>
                <a:ext uri="{FF2B5EF4-FFF2-40B4-BE49-F238E27FC236}">
                  <a16:creationId xmlns:a16="http://schemas.microsoft.com/office/drawing/2014/main" id="{7DCE35AB-A690-4F52-A4E7-30C9286A9FA5}"/>
                </a:ext>
              </a:extLst>
            </p:cNvPr>
            <p:cNvSpPr/>
            <p:nvPr/>
          </p:nvSpPr>
          <p:spPr>
            <a:xfrm>
              <a:off x="4540214" y="8645749"/>
              <a:ext cx="1270" cy="1270"/>
            </a:xfrm>
            <a:custGeom>
              <a:avLst/>
              <a:gdLst/>
              <a:ahLst/>
              <a:cxnLst/>
              <a:rect l="l" t="t" r="r" b="b"/>
              <a:pathLst>
                <a:path w="1270" h="1270">
                  <a:moveTo>
                    <a:pt x="482" y="152"/>
                  </a:moveTo>
                  <a:lnTo>
                    <a:pt x="444" y="12"/>
                  </a:lnTo>
                  <a:lnTo>
                    <a:pt x="596" y="114"/>
                  </a:lnTo>
                  <a:lnTo>
                    <a:pt x="457" y="254"/>
                  </a:lnTo>
                  <a:lnTo>
                    <a:pt x="546" y="444"/>
                  </a:lnTo>
                  <a:lnTo>
                    <a:pt x="698" y="571"/>
                  </a:lnTo>
                  <a:lnTo>
                    <a:pt x="660" y="711"/>
                  </a:lnTo>
                  <a:lnTo>
                    <a:pt x="520" y="711"/>
                  </a:lnTo>
                  <a:lnTo>
                    <a:pt x="330" y="774"/>
                  </a:lnTo>
                  <a:lnTo>
                    <a:pt x="520" y="939"/>
                  </a:lnTo>
                  <a:lnTo>
                    <a:pt x="368" y="1003"/>
                  </a:lnTo>
                  <a:lnTo>
                    <a:pt x="190" y="1003"/>
                  </a:lnTo>
                  <a:lnTo>
                    <a:pt x="63" y="1117"/>
                  </a:lnTo>
                  <a:lnTo>
                    <a:pt x="101" y="914"/>
                  </a:lnTo>
                  <a:lnTo>
                    <a:pt x="317" y="711"/>
                  </a:lnTo>
                  <a:lnTo>
                    <a:pt x="203" y="571"/>
                  </a:lnTo>
                  <a:lnTo>
                    <a:pt x="152" y="406"/>
                  </a:lnTo>
                  <a:lnTo>
                    <a:pt x="355" y="482"/>
                  </a:lnTo>
                  <a:lnTo>
                    <a:pt x="330" y="317"/>
                  </a:lnTo>
                  <a:lnTo>
                    <a:pt x="482" y="152"/>
                  </a:lnTo>
                  <a:close/>
                </a:path>
              </a:pathLst>
            </a:custGeom>
            <a:ln w="3175">
              <a:solidFill>
                <a:srgbClr val="094B7B"/>
              </a:solidFill>
            </a:ln>
          </p:spPr>
          <p:txBody>
            <a:bodyPr wrap="square" lIns="0" tIns="0" rIns="0" bIns="0" rtlCol="0"/>
            <a:lstStyle/>
            <a:p>
              <a:endParaRPr/>
            </a:p>
          </p:txBody>
        </p:sp>
        <p:sp>
          <p:nvSpPr>
            <p:cNvPr id="7811" name="object 1239">
              <a:extLst>
                <a:ext uri="{FF2B5EF4-FFF2-40B4-BE49-F238E27FC236}">
                  <a16:creationId xmlns:a16="http://schemas.microsoft.com/office/drawing/2014/main" id="{2CC6ADBF-00CB-4E09-A0A8-798D210909BD}"/>
                </a:ext>
              </a:extLst>
            </p:cNvPr>
            <p:cNvSpPr/>
            <p:nvPr/>
          </p:nvSpPr>
          <p:spPr>
            <a:xfrm>
              <a:off x="4532782" y="8635174"/>
              <a:ext cx="3758" cy="4495"/>
            </a:xfrm>
            <a:prstGeom prst="rect">
              <a:avLst/>
            </a:prstGeom>
            <a:blipFill>
              <a:blip r:embed="rId311" cstate="print"/>
              <a:stretch>
                <a:fillRect/>
              </a:stretch>
            </a:blipFill>
          </p:spPr>
          <p:txBody>
            <a:bodyPr wrap="square" lIns="0" tIns="0" rIns="0" bIns="0" rtlCol="0"/>
            <a:lstStyle/>
            <a:p>
              <a:endParaRPr/>
            </a:p>
          </p:txBody>
        </p:sp>
        <p:sp>
          <p:nvSpPr>
            <p:cNvPr id="7812" name="object 1240">
              <a:extLst>
                <a:ext uri="{FF2B5EF4-FFF2-40B4-BE49-F238E27FC236}">
                  <a16:creationId xmlns:a16="http://schemas.microsoft.com/office/drawing/2014/main" id="{7DD9A482-3CA1-48EE-A273-6768BA41AEEC}"/>
                </a:ext>
              </a:extLst>
            </p:cNvPr>
            <p:cNvSpPr/>
            <p:nvPr/>
          </p:nvSpPr>
          <p:spPr>
            <a:xfrm>
              <a:off x="4533736" y="8637550"/>
              <a:ext cx="1270" cy="1905"/>
            </a:xfrm>
            <a:custGeom>
              <a:avLst/>
              <a:gdLst/>
              <a:ahLst/>
              <a:cxnLst/>
              <a:rect l="l" t="t" r="r" b="b"/>
              <a:pathLst>
                <a:path w="1270" h="1904">
                  <a:moveTo>
                    <a:pt x="1151" y="800"/>
                  </a:moveTo>
                  <a:lnTo>
                    <a:pt x="253" y="800"/>
                  </a:lnTo>
                  <a:lnTo>
                    <a:pt x="234" y="1231"/>
                  </a:lnTo>
                  <a:lnTo>
                    <a:pt x="406" y="1358"/>
                  </a:lnTo>
                  <a:lnTo>
                    <a:pt x="647" y="1231"/>
                  </a:lnTo>
                  <a:lnTo>
                    <a:pt x="800" y="1231"/>
                  </a:lnTo>
                  <a:lnTo>
                    <a:pt x="952" y="1028"/>
                  </a:lnTo>
                  <a:lnTo>
                    <a:pt x="1231" y="1028"/>
                  </a:lnTo>
                  <a:lnTo>
                    <a:pt x="1151" y="800"/>
                  </a:lnTo>
                  <a:close/>
                </a:path>
                <a:path w="1270" h="1904">
                  <a:moveTo>
                    <a:pt x="800" y="1231"/>
                  </a:moveTo>
                  <a:lnTo>
                    <a:pt x="647" y="1231"/>
                  </a:lnTo>
                  <a:lnTo>
                    <a:pt x="711" y="1358"/>
                  </a:lnTo>
                  <a:lnTo>
                    <a:pt x="876" y="1320"/>
                  </a:lnTo>
                  <a:close/>
                </a:path>
                <a:path w="1270" h="1904">
                  <a:moveTo>
                    <a:pt x="1231" y="1028"/>
                  </a:moveTo>
                  <a:lnTo>
                    <a:pt x="952" y="1028"/>
                  </a:lnTo>
                  <a:lnTo>
                    <a:pt x="1104" y="1155"/>
                  </a:lnTo>
                  <a:close/>
                </a:path>
                <a:path w="1270" h="1904">
                  <a:moveTo>
                    <a:pt x="0" y="673"/>
                  </a:moveTo>
                  <a:lnTo>
                    <a:pt x="190" y="901"/>
                  </a:lnTo>
                  <a:lnTo>
                    <a:pt x="1151" y="800"/>
                  </a:lnTo>
                  <a:lnTo>
                    <a:pt x="304" y="723"/>
                  </a:lnTo>
                  <a:lnTo>
                    <a:pt x="0" y="673"/>
                  </a:lnTo>
                  <a:close/>
                </a:path>
                <a:path w="1270" h="1904">
                  <a:moveTo>
                    <a:pt x="368" y="482"/>
                  </a:moveTo>
                  <a:lnTo>
                    <a:pt x="304" y="723"/>
                  </a:lnTo>
                  <a:lnTo>
                    <a:pt x="1216" y="723"/>
                  </a:lnTo>
                  <a:lnTo>
                    <a:pt x="1168" y="558"/>
                  </a:lnTo>
                  <a:lnTo>
                    <a:pt x="914" y="558"/>
                  </a:lnTo>
                  <a:lnTo>
                    <a:pt x="546" y="520"/>
                  </a:lnTo>
                  <a:lnTo>
                    <a:pt x="368" y="482"/>
                  </a:lnTo>
                  <a:close/>
                </a:path>
                <a:path w="1270" h="1904">
                  <a:moveTo>
                    <a:pt x="1130" y="520"/>
                  </a:moveTo>
                  <a:close/>
                </a:path>
                <a:path w="1270" h="1904">
                  <a:moveTo>
                    <a:pt x="660" y="0"/>
                  </a:moveTo>
                  <a:lnTo>
                    <a:pt x="546" y="520"/>
                  </a:lnTo>
                  <a:lnTo>
                    <a:pt x="864" y="520"/>
                  </a:lnTo>
                  <a:lnTo>
                    <a:pt x="838" y="330"/>
                  </a:lnTo>
                  <a:lnTo>
                    <a:pt x="660" y="0"/>
                  </a:lnTo>
                  <a:close/>
                </a:path>
              </a:pathLst>
            </a:custGeom>
            <a:solidFill>
              <a:srgbClr val="0F2748"/>
            </a:solidFill>
          </p:spPr>
          <p:txBody>
            <a:bodyPr wrap="square" lIns="0" tIns="0" rIns="0" bIns="0" rtlCol="0"/>
            <a:lstStyle/>
            <a:p>
              <a:endParaRPr/>
            </a:p>
          </p:txBody>
        </p:sp>
        <p:sp>
          <p:nvSpPr>
            <p:cNvPr id="7813" name="object 1241">
              <a:extLst>
                <a:ext uri="{FF2B5EF4-FFF2-40B4-BE49-F238E27FC236}">
                  <a16:creationId xmlns:a16="http://schemas.microsoft.com/office/drawing/2014/main" id="{F9D4CCBC-261A-494B-B713-CC70B8AA13CC}"/>
                </a:ext>
              </a:extLst>
            </p:cNvPr>
            <p:cNvSpPr/>
            <p:nvPr/>
          </p:nvSpPr>
          <p:spPr>
            <a:xfrm>
              <a:off x="4533736" y="8637550"/>
              <a:ext cx="1270" cy="1905"/>
            </a:xfrm>
            <a:custGeom>
              <a:avLst/>
              <a:gdLst/>
              <a:ahLst/>
              <a:cxnLst/>
              <a:rect l="l" t="t" r="r" b="b"/>
              <a:pathLst>
                <a:path w="1270" h="1904">
                  <a:moveTo>
                    <a:pt x="584" y="482"/>
                  </a:moveTo>
                  <a:lnTo>
                    <a:pt x="558" y="355"/>
                  </a:lnTo>
                  <a:lnTo>
                    <a:pt x="660" y="0"/>
                  </a:lnTo>
                  <a:lnTo>
                    <a:pt x="800" y="253"/>
                  </a:lnTo>
                  <a:lnTo>
                    <a:pt x="749" y="431"/>
                  </a:lnTo>
                  <a:lnTo>
                    <a:pt x="914" y="558"/>
                  </a:lnTo>
                  <a:lnTo>
                    <a:pt x="1054" y="558"/>
                  </a:lnTo>
                  <a:lnTo>
                    <a:pt x="1269" y="660"/>
                  </a:lnTo>
                  <a:lnTo>
                    <a:pt x="1130" y="825"/>
                  </a:lnTo>
                  <a:lnTo>
                    <a:pt x="1206" y="952"/>
                  </a:lnTo>
                  <a:lnTo>
                    <a:pt x="1104" y="1155"/>
                  </a:lnTo>
                  <a:lnTo>
                    <a:pt x="952" y="1028"/>
                  </a:lnTo>
                  <a:lnTo>
                    <a:pt x="838" y="1193"/>
                  </a:lnTo>
                  <a:lnTo>
                    <a:pt x="876" y="1320"/>
                  </a:lnTo>
                  <a:lnTo>
                    <a:pt x="711" y="1358"/>
                  </a:lnTo>
                  <a:lnTo>
                    <a:pt x="647" y="1231"/>
                  </a:lnTo>
                  <a:lnTo>
                    <a:pt x="406" y="1358"/>
                  </a:lnTo>
                  <a:lnTo>
                    <a:pt x="165" y="1181"/>
                  </a:lnTo>
                  <a:lnTo>
                    <a:pt x="330" y="1015"/>
                  </a:lnTo>
                  <a:lnTo>
                    <a:pt x="253" y="800"/>
                  </a:lnTo>
                  <a:lnTo>
                    <a:pt x="114" y="812"/>
                  </a:lnTo>
                  <a:lnTo>
                    <a:pt x="0" y="673"/>
                  </a:lnTo>
                  <a:lnTo>
                    <a:pt x="228" y="698"/>
                  </a:lnTo>
                  <a:lnTo>
                    <a:pt x="317" y="507"/>
                  </a:lnTo>
                  <a:lnTo>
                    <a:pt x="482" y="507"/>
                  </a:lnTo>
                  <a:close/>
                </a:path>
              </a:pathLst>
            </a:custGeom>
            <a:ln w="3175">
              <a:solidFill>
                <a:srgbClr val="094B7B"/>
              </a:solidFill>
            </a:ln>
          </p:spPr>
          <p:txBody>
            <a:bodyPr wrap="square" lIns="0" tIns="0" rIns="0" bIns="0" rtlCol="0"/>
            <a:lstStyle/>
            <a:p>
              <a:endParaRPr/>
            </a:p>
          </p:txBody>
        </p:sp>
        <p:sp>
          <p:nvSpPr>
            <p:cNvPr id="7814" name="object 1242">
              <a:extLst>
                <a:ext uri="{FF2B5EF4-FFF2-40B4-BE49-F238E27FC236}">
                  <a16:creationId xmlns:a16="http://schemas.microsoft.com/office/drawing/2014/main" id="{E92A06FD-DCA3-49B7-9B7C-95F6C063E6BF}"/>
                </a:ext>
              </a:extLst>
            </p:cNvPr>
            <p:cNvSpPr/>
            <p:nvPr/>
          </p:nvSpPr>
          <p:spPr>
            <a:xfrm>
              <a:off x="4534947" y="8635281"/>
              <a:ext cx="1270" cy="1270"/>
            </a:xfrm>
            <a:custGeom>
              <a:avLst/>
              <a:gdLst/>
              <a:ahLst/>
              <a:cxnLst/>
              <a:rect l="l" t="t" r="r" b="b"/>
              <a:pathLst>
                <a:path w="1270" h="1270">
                  <a:moveTo>
                    <a:pt x="948" y="787"/>
                  </a:moveTo>
                  <a:lnTo>
                    <a:pt x="635" y="787"/>
                  </a:lnTo>
                  <a:lnTo>
                    <a:pt x="660" y="1104"/>
                  </a:lnTo>
                  <a:lnTo>
                    <a:pt x="914" y="939"/>
                  </a:lnTo>
                  <a:lnTo>
                    <a:pt x="948" y="787"/>
                  </a:lnTo>
                  <a:close/>
                </a:path>
                <a:path w="1270" h="1270">
                  <a:moveTo>
                    <a:pt x="1022" y="939"/>
                  </a:moveTo>
                  <a:close/>
                </a:path>
                <a:path w="1270" h="1270">
                  <a:moveTo>
                    <a:pt x="941" y="469"/>
                  </a:moveTo>
                  <a:lnTo>
                    <a:pt x="50" y="469"/>
                  </a:lnTo>
                  <a:lnTo>
                    <a:pt x="152" y="850"/>
                  </a:lnTo>
                  <a:lnTo>
                    <a:pt x="304" y="901"/>
                  </a:lnTo>
                  <a:lnTo>
                    <a:pt x="431" y="850"/>
                  </a:lnTo>
                  <a:lnTo>
                    <a:pt x="596" y="825"/>
                  </a:lnTo>
                  <a:lnTo>
                    <a:pt x="948" y="787"/>
                  </a:lnTo>
                  <a:lnTo>
                    <a:pt x="927" y="482"/>
                  </a:lnTo>
                  <a:close/>
                </a:path>
                <a:path w="1270" h="1270">
                  <a:moveTo>
                    <a:pt x="330" y="0"/>
                  </a:moveTo>
                  <a:lnTo>
                    <a:pt x="152" y="368"/>
                  </a:lnTo>
                  <a:lnTo>
                    <a:pt x="0" y="508"/>
                  </a:lnTo>
                  <a:lnTo>
                    <a:pt x="941" y="469"/>
                  </a:lnTo>
                  <a:lnTo>
                    <a:pt x="919" y="317"/>
                  </a:lnTo>
                  <a:lnTo>
                    <a:pt x="774" y="317"/>
                  </a:lnTo>
                  <a:lnTo>
                    <a:pt x="457" y="266"/>
                  </a:lnTo>
                  <a:lnTo>
                    <a:pt x="330" y="0"/>
                  </a:lnTo>
                  <a:close/>
                </a:path>
                <a:path w="1270" h="1270">
                  <a:moveTo>
                    <a:pt x="977" y="469"/>
                  </a:moveTo>
                  <a:close/>
                </a:path>
                <a:path w="1270" h="1270">
                  <a:moveTo>
                    <a:pt x="76" y="355"/>
                  </a:moveTo>
                  <a:close/>
                </a:path>
                <a:path w="1270" h="1270">
                  <a:moveTo>
                    <a:pt x="863" y="266"/>
                  </a:moveTo>
                  <a:close/>
                </a:path>
                <a:path w="1270" h="1270">
                  <a:moveTo>
                    <a:pt x="685" y="177"/>
                  </a:moveTo>
                  <a:close/>
                </a:path>
              </a:pathLst>
            </a:custGeom>
            <a:solidFill>
              <a:srgbClr val="11284A"/>
            </a:solidFill>
          </p:spPr>
          <p:txBody>
            <a:bodyPr wrap="square" lIns="0" tIns="0" rIns="0" bIns="0" rtlCol="0"/>
            <a:lstStyle/>
            <a:p>
              <a:endParaRPr/>
            </a:p>
          </p:txBody>
        </p:sp>
        <p:sp>
          <p:nvSpPr>
            <p:cNvPr id="7815" name="object 1243">
              <a:extLst>
                <a:ext uri="{FF2B5EF4-FFF2-40B4-BE49-F238E27FC236}">
                  <a16:creationId xmlns:a16="http://schemas.microsoft.com/office/drawing/2014/main" id="{72B82A05-8282-4CA7-8FB3-BE383353BB50}"/>
                </a:ext>
              </a:extLst>
            </p:cNvPr>
            <p:cNvSpPr/>
            <p:nvPr/>
          </p:nvSpPr>
          <p:spPr>
            <a:xfrm>
              <a:off x="4534909" y="8635281"/>
              <a:ext cx="1270" cy="1270"/>
            </a:xfrm>
            <a:custGeom>
              <a:avLst/>
              <a:gdLst/>
              <a:ahLst/>
              <a:cxnLst/>
              <a:rect l="l" t="t" r="r" b="b"/>
              <a:pathLst>
                <a:path w="1270" h="1270">
                  <a:moveTo>
                    <a:pt x="241" y="355"/>
                  </a:moveTo>
                  <a:lnTo>
                    <a:pt x="241" y="215"/>
                  </a:lnTo>
                  <a:lnTo>
                    <a:pt x="381" y="50"/>
                  </a:lnTo>
                  <a:lnTo>
                    <a:pt x="495" y="266"/>
                  </a:lnTo>
                  <a:lnTo>
                    <a:pt x="660" y="292"/>
                  </a:lnTo>
                  <a:lnTo>
                    <a:pt x="812" y="228"/>
                  </a:lnTo>
                  <a:lnTo>
                    <a:pt x="1003" y="342"/>
                  </a:lnTo>
                  <a:lnTo>
                    <a:pt x="965" y="482"/>
                  </a:lnTo>
                  <a:lnTo>
                    <a:pt x="1054" y="635"/>
                  </a:lnTo>
                  <a:lnTo>
                    <a:pt x="990" y="800"/>
                  </a:lnTo>
                  <a:lnTo>
                    <a:pt x="1028" y="977"/>
                  </a:lnTo>
                  <a:lnTo>
                    <a:pt x="863" y="977"/>
                  </a:lnTo>
                  <a:lnTo>
                    <a:pt x="698" y="1104"/>
                  </a:lnTo>
                  <a:lnTo>
                    <a:pt x="723" y="914"/>
                  </a:lnTo>
                  <a:lnTo>
                    <a:pt x="571" y="838"/>
                  </a:lnTo>
                  <a:lnTo>
                    <a:pt x="342" y="901"/>
                  </a:lnTo>
                  <a:lnTo>
                    <a:pt x="114" y="825"/>
                  </a:lnTo>
                  <a:lnTo>
                    <a:pt x="177" y="609"/>
                  </a:lnTo>
                  <a:lnTo>
                    <a:pt x="88" y="469"/>
                  </a:lnTo>
                  <a:lnTo>
                    <a:pt x="241" y="355"/>
                  </a:lnTo>
                  <a:close/>
                </a:path>
              </a:pathLst>
            </a:custGeom>
            <a:ln w="3175">
              <a:solidFill>
                <a:srgbClr val="094B7B"/>
              </a:solidFill>
            </a:ln>
          </p:spPr>
          <p:txBody>
            <a:bodyPr wrap="square" lIns="0" tIns="0" rIns="0" bIns="0" rtlCol="0"/>
            <a:lstStyle/>
            <a:p>
              <a:endParaRPr/>
            </a:p>
          </p:txBody>
        </p:sp>
        <p:sp>
          <p:nvSpPr>
            <p:cNvPr id="7816" name="object 1244">
              <a:extLst>
                <a:ext uri="{FF2B5EF4-FFF2-40B4-BE49-F238E27FC236}">
                  <a16:creationId xmlns:a16="http://schemas.microsoft.com/office/drawing/2014/main" id="{037E596E-65FF-4756-9BBA-974D9FA0FB7D}"/>
                </a:ext>
              </a:extLst>
            </p:cNvPr>
            <p:cNvSpPr/>
            <p:nvPr/>
          </p:nvSpPr>
          <p:spPr>
            <a:xfrm>
              <a:off x="4536033" y="8638112"/>
              <a:ext cx="635" cy="1270"/>
            </a:xfrm>
            <a:custGeom>
              <a:avLst/>
              <a:gdLst/>
              <a:ahLst/>
              <a:cxnLst/>
              <a:rect l="l" t="t" r="r" b="b"/>
              <a:pathLst>
                <a:path w="635" h="1270">
                  <a:moveTo>
                    <a:pt x="139" y="406"/>
                  </a:moveTo>
                  <a:lnTo>
                    <a:pt x="152" y="825"/>
                  </a:lnTo>
                  <a:lnTo>
                    <a:pt x="0" y="1117"/>
                  </a:lnTo>
                  <a:lnTo>
                    <a:pt x="177" y="990"/>
                  </a:lnTo>
                  <a:lnTo>
                    <a:pt x="325" y="990"/>
                  </a:lnTo>
                  <a:lnTo>
                    <a:pt x="266" y="774"/>
                  </a:lnTo>
                  <a:lnTo>
                    <a:pt x="508" y="685"/>
                  </a:lnTo>
                  <a:lnTo>
                    <a:pt x="510" y="482"/>
                  </a:lnTo>
                  <a:lnTo>
                    <a:pt x="292" y="482"/>
                  </a:lnTo>
                  <a:lnTo>
                    <a:pt x="139" y="406"/>
                  </a:lnTo>
                  <a:close/>
                </a:path>
                <a:path w="635" h="1270">
                  <a:moveTo>
                    <a:pt x="325" y="990"/>
                  </a:moveTo>
                  <a:lnTo>
                    <a:pt x="177" y="990"/>
                  </a:lnTo>
                  <a:lnTo>
                    <a:pt x="325" y="990"/>
                  </a:lnTo>
                  <a:close/>
                </a:path>
                <a:path w="635" h="1270">
                  <a:moveTo>
                    <a:pt x="603" y="685"/>
                  </a:moveTo>
                  <a:close/>
                </a:path>
                <a:path w="635" h="1270">
                  <a:moveTo>
                    <a:pt x="444" y="0"/>
                  </a:moveTo>
                  <a:lnTo>
                    <a:pt x="292" y="482"/>
                  </a:lnTo>
                  <a:lnTo>
                    <a:pt x="510" y="482"/>
                  </a:lnTo>
                  <a:lnTo>
                    <a:pt x="444" y="0"/>
                  </a:lnTo>
                  <a:close/>
                </a:path>
              </a:pathLst>
            </a:custGeom>
            <a:solidFill>
              <a:srgbClr val="11284A"/>
            </a:solidFill>
          </p:spPr>
          <p:txBody>
            <a:bodyPr wrap="square" lIns="0" tIns="0" rIns="0" bIns="0" rtlCol="0"/>
            <a:lstStyle/>
            <a:p>
              <a:endParaRPr/>
            </a:p>
          </p:txBody>
        </p:sp>
        <p:sp>
          <p:nvSpPr>
            <p:cNvPr id="7817" name="object 1245">
              <a:extLst>
                <a:ext uri="{FF2B5EF4-FFF2-40B4-BE49-F238E27FC236}">
                  <a16:creationId xmlns:a16="http://schemas.microsoft.com/office/drawing/2014/main" id="{FC184141-947E-4FD6-B567-12EEBE55858F}"/>
                </a:ext>
              </a:extLst>
            </p:cNvPr>
            <p:cNvSpPr/>
            <p:nvPr/>
          </p:nvSpPr>
          <p:spPr>
            <a:xfrm>
              <a:off x="4535970" y="8638112"/>
              <a:ext cx="1270" cy="1270"/>
            </a:xfrm>
            <a:custGeom>
              <a:avLst/>
              <a:gdLst/>
              <a:ahLst/>
              <a:cxnLst/>
              <a:rect l="l" t="t" r="r" b="b"/>
              <a:pathLst>
                <a:path w="1270" h="1270">
                  <a:moveTo>
                    <a:pt x="482" y="152"/>
                  </a:moveTo>
                  <a:lnTo>
                    <a:pt x="444" y="12"/>
                  </a:lnTo>
                  <a:lnTo>
                    <a:pt x="596" y="114"/>
                  </a:lnTo>
                  <a:lnTo>
                    <a:pt x="457" y="254"/>
                  </a:lnTo>
                  <a:lnTo>
                    <a:pt x="546" y="444"/>
                  </a:lnTo>
                  <a:lnTo>
                    <a:pt x="698" y="571"/>
                  </a:lnTo>
                  <a:lnTo>
                    <a:pt x="660" y="711"/>
                  </a:lnTo>
                  <a:lnTo>
                    <a:pt x="520" y="698"/>
                  </a:lnTo>
                  <a:lnTo>
                    <a:pt x="330" y="774"/>
                  </a:lnTo>
                  <a:lnTo>
                    <a:pt x="508" y="927"/>
                  </a:lnTo>
                  <a:lnTo>
                    <a:pt x="368" y="1003"/>
                  </a:lnTo>
                  <a:lnTo>
                    <a:pt x="190" y="1003"/>
                  </a:lnTo>
                  <a:lnTo>
                    <a:pt x="63" y="1117"/>
                  </a:lnTo>
                  <a:lnTo>
                    <a:pt x="101" y="914"/>
                  </a:lnTo>
                  <a:lnTo>
                    <a:pt x="317" y="711"/>
                  </a:lnTo>
                  <a:lnTo>
                    <a:pt x="203" y="571"/>
                  </a:lnTo>
                  <a:lnTo>
                    <a:pt x="152" y="406"/>
                  </a:lnTo>
                  <a:lnTo>
                    <a:pt x="355" y="482"/>
                  </a:lnTo>
                  <a:lnTo>
                    <a:pt x="330" y="317"/>
                  </a:lnTo>
                  <a:lnTo>
                    <a:pt x="482" y="152"/>
                  </a:lnTo>
                  <a:close/>
                </a:path>
              </a:pathLst>
            </a:custGeom>
            <a:ln w="3175">
              <a:solidFill>
                <a:srgbClr val="094B7B"/>
              </a:solidFill>
            </a:ln>
          </p:spPr>
          <p:txBody>
            <a:bodyPr wrap="square" lIns="0" tIns="0" rIns="0" bIns="0" rtlCol="0"/>
            <a:lstStyle/>
            <a:p>
              <a:endParaRPr/>
            </a:p>
          </p:txBody>
        </p:sp>
        <p:sp>
          <p:nvSpPr>
            <p:cNvPr id="7818" name="object 1246">
              <a:extLst>
                <a:ext uri="{FF2B5EF4-FFF2-40B4-BE49-F238E27FC236}">
                  <a16:creationId xmlns:a16="http://schemas.microsoft.com/office/drawing/2014/main" id="{4DA7DBEA-D151-446F-B33F-AF64C3571A9C}"/>
                </a:ext>
              </a:extLst>
            </p:cNvPr>
            <p:cNvSpPr/>
            <p:nvPr/>
          </p:nvSpPr>
          <p:spPr>
            <a:xfrm>
              <a:off x="4535767" y="8644280"/>
              <a:ext cx="2286" cy="1904"/>
            </a:xfrm>
            <a:prstGeom prst="rect">
              <a:avLst/>
            </a:prstGeom>
            <a:blipFill>
              <a:blip r:embed="rId281" cstate="print"/>
              <a:stretch>
                <a:fillRect/>
              </a:stretch>
            </a:blipFill>
          </p:spPr>
          <p:txBody>
            <a:bodyPr wrap="square" lIns="0" tIns="0" rIns="0" bIns="0" rtlCol="0"/>
            <a:lstStyle/>
            <a:p>
              <a:endParaRPr/>
            </a:p>
          </p:txBody>
        </p:sp>
        <p:sp>
          <p:nvSpPr>
            <p:cNvPr id="7819" name="object 1247">
              <a:extLst>
                <a:ext uri="{FF2B5EF4-FFF2-40B4-BE49-F238E27FC236}">
                  <a16:creationId xmlns:a16="http://schemas.microsoft.com/office/drawing/2014/main" id="{E52FB9AD-8716-4704-8CB8-1F1D1DC29AAB}"/>
                </a:ext>
              </a:extLst>
            </p:cNvPr>
            <p:cNvSpPr/>
            <p:nvPr/>
          </p:nvSpPr>
          <p:spPr>
            <a:xfrm>
              <a:off x="4535770" y="8644118"/>
              <a:ext cx="2540" cy="2540"/>
            </a:xfrm>
            <a:custGeom>
              <a:avLst/>
              <a:gdLst/>
              <a:ahLst/>
              <a:cxnLst/>
              <a:rect l="l" t="t" r="r" b="b"/>
              <a:pathLst>
                <a:path w="2539" h="2540">
                  <a:moveTo>
                    <a:pt x="2108" y="1650"/>
                  </a:moveTo>
                  <a:lnTo>
                    <a:pt x="2031" y="1447"/>
                  </a:lnTo>
                  <a:lnTo>
                    <a:pt x="2044" y="1269"/>
                  </a:lnTo>
                  <a:lnTo>
                    <a:pt x="2285" y="1346"/>
                  </a:lnTo>
                  <a:lnTo>
                    <a:pt x="2209" y="1117"/>
                  </a:lnTo>
                  <a:lnTo>
                    <a:pt x="1943" y="1231"/>
                  </a:lnTo>
                  <a:lnTo>
                    <a:pt x="1879" y="914"/>
                  </a:lnTo>
                  <a:lnTo>
                    <a:pt x="1625" y="431"/>
                  </a:lnTo>
                  <a:lnTo>
                    <a:pt x="1409" y="317"/>
                  </a:lnTo>
                  <a:lnTo>
                    <a:pt x="800" y="0"/>
                  </a:lnTo>
                  <a:lnTo>
                    <a:pt x="431" y="177"/>
                  </a:lnTo>
                  <a:lnTo>
                    <a:pt x="215" y="596"/>
                  </a:lnTo>
                  <a:lnTo>
                    <a:pt x="0" y="1003"/>
                  </a:lnTo>
                  <a:lnTo>
                    <a:pt x="0" y="1498"/>
                  </a:lnTo>
                  <a:lnTo>
                    <a:pt x="609" y="1816"/>
                  </a:lnTo>
                  <a:lnTo>
                    <a:pt x="800" y="1917"/>
                  </a:lnTo>
                  <a:lnTo>
                    <a:pt x="1244" y="1866"/>
                  </a:lnTo>
                  <a:lnTo>
                    <a:pt x="1460" y="1904"/>
                  </a:lnTo>
                  <a:lnTo>
                    <a:pt x="1650" y="1943"/>
                  </a:lnTo>
                  <a:lnTo>
                    <a:pt x="1625" y="2070"/>
                  </a:lnTo>
                  <a:lnTo>
                    <a:pt x="1765" y="2044"/>
                  </a:lnTo>
                  <a:lnTo>
                    <a:pt x="1663" y="1854"/>
                  </a:lnTo>
                  <a:lnTo>
                    <a:pt x="1955" y="1828"/>
                  </a:lnTo>
                  <a:lnTo>
                    <a:pt x="1879" y="1600"/>
                  </a:lnTo>
                  <a:lnTo>
                    <a:pt x="2108" y="1650"/>
                  </a:lnTo>
                  <a:close/>
                </a:path>
              </a:pathLst>
            </a:custGeom>
            <a:ln w="3175">
              <a:solidFill>
                <a:srgbClr val="B5C39D"/>
              </a:solidFill>
            </a:ln>
          </p:spPr>
          <p:txBody>
            <a:bodyPr wrap="square" lIns="0" tIns="0" rIns="0" bIns="0" rtlCol="0"/>
            <a:lstStyle/>
            <a:p>
              <a:endParaRPr/>
            </a:p>
          </p:txBody>
        </p:sp>
        <p:sp>
          <p:nvSpPr>
            <p:cNvPr id="7820" name="object 1248">
              <a:extLst>
                <a:ext uri="{FF2B5EF4-FFF2-40B4-BE49-F238E27FC236}">
                  <a16:creationId xmlns:a16="http://schemas.microsoft.com/office/drawing/2014/main" id="{0006F90B-3DF8-4BB2-8DF2-47A479CFCC97}"/>
                </a:ext>
              </a:extLst>
            </p:cNvPr>
            <p:cNvSpPr/>
            <p:nvPr/>
          </p:nvSpPr>
          <p:spPr>
            <a:xfrm>
              <a:off x="4535931" y="8643188"/>
              <a:ext cx="2057" cy="2844"/>
            </a:xfrm>
            <a:prstGeom prst="rect">
              <a:avLst/>
            </a:prstGeom>
            <a:blipFill>
              <a:blip r:embed="rId312" cstate="print"/>
              <a:stretch>
                <a:fillRect/>
              </a:stretch>
            </a:blipFill>
          </p:spPr>
          <p:txBody>
            <a:bodyPr wrap="square" lIns="0" tIns="0" rIns="0" bIns="0" rtlCol="0"/>
            <a:lstStyle/>
            <a:p>
              <a:endParaRPr/>
            </a:p>
          </p:txBody>
        </p:sp>
        <p:sp>
          <p:nvSpPr>
            <p:cNvPr id="7821" name="object 1249">
              <a:extLst>
                <a:ext uri="{FF2B5EF4-FFF2-40B4-BE49-F238E27FC236}">
                  <a16:creationId xmlns:a16="http://schemas.microsoft.com/office/drawing/2014/main" id="{54DD7693-8349-4B95-80D9-905EEDAB70F9}"/>
                </a:ext>
              </a:extLst>
            </p:cNvPr>
            <p:cNvSpPr/>
            <p:nvPr/>
          </p:nvSpPr>
          <p:spPr>
            <a:xfrm>
              <a:off x="4536255" y="8643103"/>
              <a:ext cx="1905" cy="1905"/>
            </a:xfrm>
            <a:custGeom>
              <a:avLst/>
              <a:gdLst/>
              <a:ahLst/>
              <a:cxnLst/>
              <a:rect l="l" t="t" r="r" b="b"/>
              <a:pathLst>
                <a:path w="1904" h="1904">
                  <a:moveTo>
                    <a:pt x="1447" y="1689"/>
                  </a:moveTo>
                  <a:lnTo>
                    <a:pt x="1473" y="1511"/>
                  </a:lnTo>
                  <a:lnTo>
                    <a:pt x="1689" y="1536"/>
                  </a:lnTo>
                  <a:lnTo>
                    <a:pt x="1727" y="1346"/>
                  </a:lnTo>
                  <a:lnTo>
                    <a:pt x="1485" y="1320"/>
                  </a:lnTo>
                  <a:lnTo>
                    <a:pt x="1562" y="1066"/>
                  </a:lnTo>
                  <a:lnTo>
                    <a:pt x="1562" y="622"/>
                  </a:lnTo>
                  <a:lnTo>
                    <a:pt x="1447" y="469"/>
                  </a:lnTo>
                  <a:lnTo>
                    <a:pt x="1130" y="12"/>
                  </a:lnTo>
                  <a:lnTo>
                    <a:pt x="800" y="0"/>
                  </a:lnTo>
                  <a:lnTo>
                    <a:pt x="482" y="215"/>
                  </a:lnTo>
                  <a:lnTo>
                    <a:pt x="165" y="431"/>
                  </a:lnTo>
                  <a:lnTo>
                    <a:pt x="0" y="787"/>
                  </a:lnTo>
                  <a:lnTo>
                    <a:pt x="317" y="1244"/>
                  </a:lnTo>
                  <a:lnTo>
                    <a:pt x="406" y="1384"/>
                  </a:lnTo>
                  <a:lnTo>
                    <a:pt x="736" y="1511"/>
                  </a:lnTo>
                  <a:lnTo>
                    <a:pt x="888" y="1638"/>
                  </a:lnTo>
                  <a:lnTo>
                    <a:pt x="939" y="1816"/>
                  </a:lnTo>
                  <a:lnTo>
                    <a:pt x="1142" y="1866"/>
                  </a:lnTo>
                  <a:lnTo>
                    <a:pt x="1054" y="1663"/>
                  </a:lnTo>
                  <a:lnTo>
                    <a:pt x="1269" y="1765"/>
                  </a:lnTo>
                  <a:lnTo>
                    <a:pt x="1308" y="1562"/>
                  </a:lnTo>
                  <a:lnTo>
                    <a:pt x="1447" y="1689"/>
                  </a:lnTo>
                  <a:close/>
                </a:path>
              </a:pathLst>
            </a:custGeom>
            <a:ln w="3175">
              <a:solidFill>
                <a:srgbClr val="B5C39D"/>
              </a:solidFill>
            </a:ln>
          </p:spPr>
          <p:txBody>
            <a:bodyPr wrap="square" lIns="0" tIns="0" rIns="0" bIns="0" rtlCol="0"/>
            <a:lstStyle/>
            <a:p>
              <a:endParaRPr/>
            </a:p>
          </p:txBody>
        </p:sp>
        <p:sp>
          <p:nvSpPr>
            <p:cNvPr id="7822" name="object 1250">
              <a:extLst>
                <a:ext uri="{FF2B5EF4-FFF2-40B4-BE49-F238E27FC236}">
                  <a16:creationId xmlns:a16="http://schemas.microsoft.com/office/drawing/2014/main" id="{8A5CACD4-08E9-4866-ACC1-96F6467A03F5}"/>
                </a:ext>
              </a:extLst>
            </p:cNvPr>
            <p:cNvSpPr/>
            <p:nvPr/>
          </p:nvSpPr>
          <p:spPr>
            <a:xfrm>
              <a:off x="4536465" y="8643340"/>
              <a:ext cx="1308" cy="1320"/>
            </a:xfrm>
            <a:prstGeom prst="rect">
              <a:avLst/>
            </a:prstGeom>
            <a:blipFill>
              <a:blip r:embed="rId292" cstate="print"/>
              <a:stretch>
                <a:fillRect/>
              </a:stretch>
            </a:blipFill>
          </p:spPr>
          <p:txBody>
            <a:bodyPr wrap="square" lIns="0" tIns="0" rIns="0" bIns="0" rtlCol="0"/>
            <a:lstStyle/>
            <a:p>
              <a:endParaRPr/>
            </a:p>
          </p:txBody>
        </p:sp>
        <p:sp>
          <p:nvSpPr>
            <p:cNvPr id="7823" name="object 1251">
              <a:extLst>
                <a:ext uri="{FF2B5EF4-FFF2-40B4-BE49-F238E27FC236}">
                  <a16:creationId xmlns:a16="http://schemas.microsoft.com/office/drawing/2014/main" id="{1C4C3575-47BC-4825-9F84-CE1F0AF2FFCC}"/>
                </a:ext>
              </a:extLst>
            </p:cNvPr>
            <p:cNvSpPr/>
            <p:nvPr/>
          </p:nvSpPr>
          <p:spPr>
            <a:xfrm>
              <a:off x="4390962" y="8527468"/>
              <a:ext cx="162289" cy="192976"/>
            </a:xfrm>
            <a:prstGeom prst="rect">
              <a:avLst/>
            </a:prstGeom>
            <a:blipFill>
              <a:blip r:embed="rId31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824" name="object 1252">
              <a:extLst>
                <a:ext uri="{FF2B5EF4-FFF2-40B4-BE49-F238E27FC236}">
                  <a16:creationId xmlns:a16="http://schemas.microsoft.com/office/drawing/2014/main" id="{E411C6AA-C70F-4E60-9CEC-348DAA258298}"/>
                </a:ext>
              </a:extLst>
            </p:cNvPr>
            <p:cNvSpPr/>
            <p:nvPr/>
          </p:nvSpPr>
          <p:spPr>
            <a:xfrm>
              <a:off x="4489958" y="8575026"/>
              <a:ext cx="10617" cy="5029"/>
            </a:xfrm>
            <a:prstGeom prst="rect">
              <a:avLst/>
            </a:prstGeom>
            <a:blipFill>
              <a:blip r:embed="rId314" cstate="print"/>
              <a:stretch>
                <a:fillRect/>
              </a:stretch>
            </a:blipFill>
          </p:spPr>
          <p:txBody>
            <a:bodyPr wrap="square" lIns="0" tIns="0" rIns="0" bIns="0" rtlCol="0"/>
            <a:lstStyle/>
            <a:p>
              <a:endParaRPr/>
            </a:p>
          </p:txBody>
        </p:sp>
        <p:sp>
          <p:nvSpPr>
            <p:cNvPr id="7825" name="object 1253">
              <a:extLst>
                <a:ext uri="{FF2B5EF4-FFF2-40B4-BE49-F238E27FC236}">
                  <a16:creationId xmlns:a16="http://schemas.microsoft.com/office/drawing/2014/main" id="{7CC5B2F1-3D21-4551-AD20-6E3E931EDDC8}"/>
                </a:ext>
              </a:extLst>
            </p:cNvPr>
            <p:cNvSpPr/>
            <p:nvPr/>
          </p:nvSpPr>
          <p:spPr>
            <a:xfrm>
              <a:off x="4493107" y="8575202"/>
              <a:ext cx="1270" cy="1270"/>
            </a:xfrm>
            <a:custGeom>
              <a:avLst/>
              <a:gdLst/>
              <a:ahLst/>
              <a:cxnLst/>
              <a:rect l="l" t="t" r="r" b="b"/>
              <a:pathLst>
                <a:path w="1270" h="1270">
                  <a:moveTo>
                    <a:pt x="0" y="622"/>
                  </a:moveTo>
                  <a:lnTo>
                    <a:pt x="50" y="990"/>
                  </a:lnTo>
                  <a:lnTo>
                    <a:pt x="152" y="761"/>
                  </a:lnTo>
                  <a:lnTo>
                    <a:pt x="0" y="622"/>
                  </a:lnTo>
                  <a:close/>
                </a:path>
                <a:path w="1270" h="1270">
                  <a:moveTo>
                    <a:pt x="495" y="596"/>
                  </a:moveTo>
                  <a:lnTo>
                    <a:pt x="241" y="596"/>
                  </a:lnTo>
                  <a:lnTo>
                    <a:pt x="482" y="825"/>
                  </a:lnTo>
                  <a:lnTo>
                    <a:pt x="495" y="596"/>
                  </a:lnTo>
                  <a:close/>
                </a:path>
                <a:path w="1270" h="1270">
                  <a:moveTo>
                    <a:pt x="213" y="700"/>
                  </a:moveTo>
                  <a:close/>
                </a:path>
                <a:path w="1270" h="1270">
                  <a:moveTo>
                    <a:pt x="1002" y="469"/>
                  </a:moveTo>
                  <a:lnTo>
                    <a:pt x="711" y="469"/>
                  </a:lnTo>
                  <a:lnTo>
                    <a:pt x="1079" y="711"/>
                  </a:lnTo>
                  <a:lnTo>
                    <a:pt x="1002" y="469"/>
                  </a:lnTo>
                  <a:close/>
                </a:path>
                <a:path w="1270" h="1270">
                  <a:moveTo>
                    <a:pt x="732" y="520"/>
                  </a:moveTo>
                  <a:lnTo>
                    <a:pt x="533" y="520"/>
                  </a:lnTo>
                  <a:lnTo>
                    <a:pt x="774" y="622"/>
                  </a:lnTo>
                  <a:close/>
                </a:path>
                <a:path w="1270" h="1270">
                  <a:moveTo>
                    <a:pt x="88" y="330"/>
                  </a:moveTo>
                  <a:lnTo>
                    <a:pt x="123" y="520"/>
                  </a:lnTo>
                  <a:lnTo>
                    <a:pt x="495" y="596"/>
                  </a:lnTo>
                  <a:lnTo>
                    <a:pt x="732" y="520"/>
                  </a:lnTo>
                  <a:lnTo>
                    <a:pt x="1002" y="469"/>
                  </a:lnTo>
                  <a:lnTo>
                    <a:pt x="177" y="393"/>
                  </a:lnTo>
                  <a:close/>
                </a:path>
                <a:path w="1270" h="1270">
                  <a:moveTo>
                    <a:pt x="469" y="0"/>
                  </a:moveTo>
                  <a:lnTo>
                    <a:pt x="266" y="114"/>
                  </a:lnTo>
                  <a:lnTo>
                    <a:pt x="177" y="393"/>
                  </a:lnTo>
                  <a:lnTo>
                    <a:pt x="978" y="393"/>
                  </a:lnTo>
                  <a:lnTo>
                    <a:pt x="988" y="190"/>
                  </a:lnTo>
                  <a:lnTo>
                    <a:pt x="685" y="152"/>
                  </a:lnTo>
                  <a:lnTo>
                    <a:pt x="469" y="0"/>
                  </a:lnTo>
                  <a:close/>
                </a:path>
                <a:path w="1270" h="1270">
                  <a:moveTo>
                    <a:pt x="988" y="190"/>
                  </a:moveTo>
                  <a:close/>
                </a:path>
                <a:path w="1270" h="1270">
                  <a:moveTo>
                    <a:pt x="812" y="25"/>
                  </a:moveTo>
                  <a:lnTo>
                    <a:pt x="959" y="152"/>
                  </a:lnTo>
                  <a:lnTo>
                    <a:pt x="812" y="25"/>
                  </a:lnTo>
                  <a:close/>
                </a:path>
                <a:path w="1270" h="1270">
                  <a:moveTo>
                    <a:pt x="368" y="101"/>
                  </a:moveTo>
                  <a:close/>
                </a:path>
                <a:path w="1270" h="1270">
                  <a:moveTo>
                    <a:pt x="279" y="76"/>
                  </a:moveTo>
                  <a:close/>
                </a:path>
                <a:path w="1270" h="1270">
                  <a:moveTo>
                    <a:pt x="355" y="88"/>
                  </a:moveTo>
                  <a:close/>
                </a:path>
              </a:pathLst>
            </a:custGeom>
            <a:solidFill>
              <a:srgbClr val="11284A"/>
            </a:solidFill>
          </p:spPr>
          <p:txBody>
            <a:bodyPr wrap="square" lIns="0" tIns="0" rIns="0" bIns="0" rtlCol="0"/>
            <a:lstStyle/>
            <a:p>
              <a:endParaRPr/>
            </a:p>
          </p:txBody>
        </p:sp>
        <p:sp>
          <p:nvSpPr>
            <p:cNvPr id="7826" name="object 1254">
              <a:extLst>
                <a:ext uri="{FF2B5EF4-FFF2-40B4-BE49-F238E27FC236}">
                  <a16:creationId xmlns:a16="http://schemas.microsoft.com/office/drawing/2014/main" id="{45FF16D2-2C03-42DE-8A21-DF174E38CBC0}"/>
                </a:ext>
              </a:extLst>
            </p:cNvPr>
            <p:cNvSpPr/>
            <p:nvPr/>
          </p:nvSpPr>
          <p:spPr>
            <a:xfrm>
              <a:off x="4493082" y="8575202"/>
              <a:ext cx="1270" cy="1270"/>
            </a:xfrm>
            <a:custGeom>
              <a:avLst/>
              <a:gdLst/>
              <a:ahLst/>
              <a:cxnLst/>
              <a:rect l="l" t="t" r="r" b="b"/>
              <a:pathLst>
                <a:path w="1270" h="1270">
                  <a:moveTo>
                    <a:pt x="457" y="774"/>
                  </a:moveTo>
                  <a:lnTo>
                    <a:pt x="266" y="596"/>
                  </a:lnTo>
                  <a:lnTo>
                    <a:pt x="177" y="901"/>
                  </a:lnTo>
                  <a:lnTo>
                    <a:pt x="152" y="1028"/>
                  </a:lnTo>
                  <a:lnTo>
                    <a:pt x="0" y="888"/>
                  </a:lnTo>
                  <a:lnTo>
                    <a:pt x="25" y="622"/>
                  </a:lnTo>
                  <a:lnTo>
                    <a:pt x="177" y="761"/>
                  </a:lnTo>
                  <a:lnTo>
                    <a:pt x="215" y="558"/>
                  </a:lnTo>
                  <a:lnTo>
                    <a:pt x="63" y="393"/>
                  </a:lnTo>
                  <a:lnTo>
                    <a:pt x="203" y="393"/>
                  </a:lnTo>
                  <a:lnTo>
                    <a:pt x="330" y="266"/>
                  </a:lnTo>
                  <a:lnTo>
                    <a:pt x="304" y="76"/>
                  </a:lnTo>
                  <a:lnTo>
                    <a:pt x="482" y="50"/>
                  </a:lnTo>
                  <a:lnTo>
                    <a:pt x="647" y="101"/>
                  </a:lnTo>
                  <a:lnTo>
                    <a:pt x="800" y="63"/>
                  </a:lnTo>
                  <a:lnTo>
                    <a:pt x="965" y="126"/>
                  </a:lnTo>
                  <a:lnTo>
                    <a:pt x="1092" y="292"/>
                  </a:lnTo>
                  <a:lnTo>
                    <a:pt x="1244" y="368"/>
                  </a:lnTo>
                  <a:lnTo>
                    <a:pt x="939" y="190"/>
                  </a:lnTo>
                  <a:lnTo>
                    <a:pt x="1104" y="711"/>
                  </a:lnTo>
                  <a:lnTo>
                    <a:pt x="736" y="469"/>
                  </a:lnTo>
                  <a:lnTo>
                    <a:pt x="800" y="622"/>
                  </a:lnTo>
                  <a:lnTo>
                    <a:pt x="647" y="571"/>
                  </a:lnTo>
                  <a:lnTo>
                    <a:pt x="508" y="622"/>
                  </a:lnTo>
                  <a:lnTo>
                    <a:pt x="508" y="825"/>
                  </a:lnTo>
                  <a:close/>
                </a:path>
              </a:pathLst>
            </a:custGeom>
            <a:ln w="3175">
              <a:solidFill>
                <a:srgbClr val="094B7B"/>
              </a:solidFill>
            </a:ln>
          </p:spPr>
          <p:txBody>
            <a:bodyPr wrap="square" lIns="0" tIns="0" rIns="0" bIns="0" rtlCol="0"/>
            <a:lstStyle/>
            <a:p>
              <a:endParaRPr/>
            </a:p>
          </p:txBody>
        </p:sp>
        <p:sp>
          <p:nvSpPr>
            <p:cNvPr id="7827" name="object 1255">
              <a:extLst>
                <a:ext uri="{FF2B5EF4-FFF2-40B4-BE49-F238E27FC236}">
                  <a16:creationId xmlns:a16="http://schemas.microsoft.com/office/drawing/2014/main" id="{96DB1A6D-D910-4554-9363-68C524A9A99E}"/>
                </a:ext>
              </a:extLst>
            </p:cNvPr>
            <p:cNvSpPr/>
            <p:nvPr/>
          </p:nvSpPr>
          <p:spPr>
            <a:xfrm>
              <a:off x="4496885" y="8574943"/>
              <a:ext cx="1270" cy="1270"/>
            </a:xfrm>
            <a:custGeom>
              <a:avLst/>
              <a:gdLst/>
              <a:ahLst/>
              <a:cxnLst/>
              <a:rect l="l" t="t" r="r" b="b"/>
              <a:pathLst>
                <a:path w="1270" h="1270">
                  <a:moveTo>
                    <a:pt x="1039" y="584"/>
                  </a:moveTo>
                  <a:lnTo>
                    <a:pt x="431" y="584"/>
                  </a:lnTo>
                  <a:lnTo>
                    <a:pt x="422" y="888"/>
                  </a:lnTo>
                  <a:lnTo>
                    <a:pt x="304" y="1079"/>
                  </a:lnTo>
                  <a:lnTo>
                    <a:pt x="508" y="1219"/>
                  </a:lnTo>
                  <a:lnTo>
                    <a:pt x="812" y="939"/>
                  </a:lnTo>
                  <a:lnTo>
                    <a:pt x="838" y="749"/>
                  </a:lnTo>
                  <a:lnTo>
                    <a:pt x="1129" y="749"/>
                  </a:lnTo>
                  <a:lnTo>
                    <a:pt x="1039" y="584"/>
                  </a:lnTo>
                  <a:close/>
                </a:path>
                <a:path w="1270" h="1270">
                  <a:moveTo>
                    <a:pt x="1129" y="749"/>
                  </a:moveTo>
                  <a:lnTo>
                    <a:pt x="838" y="749"/>
                  </a:lnTo>
                  <a:lnTo>
                    <a:pt x="1054" y="927"/>
                  </a:lnTo>
                  <a:lnTo>
                    <a:pt x="1129" y="749"/>
                  </a:lnTo>
                  <a:close/>
                </a:path>
                <a:path w="1270" h="1270">
                  <a:moveTo>
                    <a:pt x="370" y="622"/>
                  </a:moveTo>
                  <a:close/>
                </a:path>
                <a:path w="1270" h="1270">
                  <a:moveTo>
                    <a:pt x="406" y="0"/>
                  </a:moveTo>
                  <a:lnTo>
                    <a:pt x="120" y="342"/>
                  </a:lnTo>
                  <a:lnTo>
                    <a:pt x="0" y="660"/>
                  </a:lnTo>
                  <a:lnTo>
                    <a:pt x="266" y="622"/>
                  </a:lnTo>
                  <a:lnTo>
                    <a:pt x="431" y="584"/>
                  </a:lnTo>
                  <a:lnTo>
                    <a:pt x="1039" y="584"/>
                  </a:lnTo>
                  <a:lnTo>
                    <a:pt x="834" y="380"/>
                  </a:lnTo>
                  <a:lnTo>
                    <a:pt x="520" y="38"/>
                  </a:lnTo>
                  <a:close/>
                </a:path>
                <a:path w="1270" h="1270">
                  <a:moveTo>
                    <a:pt x="1079" y="622"/>
                  </a:moveTo>
                  <a:close/>
                </a:path>
                <a:path w="1270" h="1270">
                  <a:moveTo>
                    <a:pt x="1003" y="342"/>
                  </a:moveTo>
                  <a:close/>
                </a:path>
                <a:path w="1270" h="1270">
                  <a:moveTo>
                    <a:pt x="838" y="190"/>
                  </a:moveTo>
                  <a:lnTo>
                    <a:pt x="749" y="380"/>
                  </a:lnTo>
                  <a:lnTo>
                    <a:pt x="838" y="190"/>
                  </a:lnTo>
                  <a:close/>
                </a:path>
              </a:pathLst>
            </a:custGeom>
            <a:solidFill>
              <a:srgbClr val="11284A"/>
            </a:solidFill>
          </p:spPr>
          <p:txBody>
            <a:bodyPr wrap="square" lIns="0" tIns="0" rIns="0" bIns="0" rtlCol="0"/>
            <a:lstStyle/>
            <a:p>
              <a:endParaRPr/>
            </a:p>
          </p:txBody>
        </p:sp>
        <p:sp>
          <p:nvSpPr>
            <p:cNvPr id="7828" name="object 1256">
              <a:extLst>
                <a:ext uri="{FF2B5EF4-FFF2-40B4-BE49-F238E27FC236}">
                  <a16:creationId xmlns:a16="http://schemas.microsoft.com/office/drawing/2014/main" id="{BDEE8E55-744D-4F55-9652-AFAE0A17505A}"/>
                </a:ext>
              </a:extLst>
            </p:cNvPr>
            <p:cNvSpPr/>
            <p:nvPr/>
          </p:nvSpPr>
          <p:spPr>
            <a:xfrm>
              <a:off x="4496885" y="8574943"/>
              <a:ext cx="1270" cy="1270"/>
            </a:xfrm>
            <a:custGeom>
              <a:avLst/>
              <a:gdLst/>
              <a:ahLst/>
              <a:cxnLst/>
              <a:rect l="l" t="t" r="r" b="b"/>
              <a:pathLst>
                <a:path w="1270" h="1270">
                  <a:moveTo>
                    <a:pt x="0" y="660"/>
                  </a:moveTo>
                  <a:lnTo>
                    <a:pt x="254" y="203"/>
                  </a:lnTo>
                  <a:lnTo>
                    <a:pt x="342" y="76"/>
                  </a:lnTo>
                  <a:lnTo>
                    <a:pt x="520" y="38"/>
                  </a:lnTo>
                  <a:lnTo>
                    <a:pt x="749" y="380"/>
                  </a:lnTo>
                  <a:lnTo>
                    <a:pt x="838" y="190"/>
                  </a:lnTo>
                  <a:lnTo>
                    <a:pt x="825" y="393"/>
                  </a:lnTo>
                  <a:lnTo>
                    <a:pt x="1003" y="342"/>
                  </a:lnTo>
                  <a:lnTo>
                    <a:pt x="1003" y="520"/>
                  </a:lnTo>
                  <a:lnTo>
                    <a:pt x="1206" y="660"/>
                  </a:lnTo>
                  <a:lnTo>
                    <a:pt x="1041" y="850"/>
                  </a:lnTo>
                  <a:lnTo>
                    <a:pt x="914" y="812"/>
                  </a:lnTo>
                  <a:lnTo>
                    <a:pt x="736" y="1015"/>
                  </a:lnTo>
                  <a:lnTo>
                    <a:pt x="584" y="1142"/>
                  </a:lnTo>
                  <a:lnTo>
                    <a:pt x="304" y="1079"/>
                  </a:lnTo>
                  <a:lnTo>
                    <a:pt x="508" y="749"/>
                  </a:lnTo>
                  <a:lnTo>
                    <a:pt x="431" y="584"/>
                  </a:lnTo>
                  <a:lnTo>
                    <a:pt x="266" y="622"/>
                  </a:lnTo>
                  <a:lnTo>
                    <a:pt x="0" y="660"/>
                  </a:lnTo>
                  <a:close/>
                </a:path>
              </a:pathLst>
            </a:custGeom>
            <a:ln w="3175">
              <a:solidFill>
                <a:srgbClr val="094B7B"/>
              </a:solidFill>
            </a:ln>
          </p:spPr>
          <p:txBody>
            <a:bodyPr wrap="square" lIns="0" tIns="0" rIns="0" bIns="0" rtlCol="0"/>
            <a:lstStyle/>
            <a:p>
              <a:endParaRPr/>
            </a:p>
          </p:txBody>
        </p:sp>
        <p:sp>
          <p:nvSpPr>
            <p:cNvPr id="7829" name="object 1257">
              <a:extLst>
                <a:ext uri="{FF2B5EF4-FFF2-40B4-BE49-F238E27FC236}">
                  <a16:creationId xmlns:a16="http://schemas.microsoft.com/office/drawing/2014/main" id="{9B9DBD5C-B8C1-4307-A2B8-DF025F86E25A}"/>
                </a:ext>
              </a:extLst>
            </p:cNvPr>
            <p:cNvSpPr/>
            <p:nvPr/>
          </p:nvSpPr>
          <p:spPr>
            <a:xfrm>
              <a:off x="4500007" y="8577318"/>
              <a:ext cx="635" cy="1270"/>
            </a:xfrm>
            <a:custGeom>
              <a:avLst/>
              <a:gdLst/>
              <a:ahLst/>
              <a:cxnLst/>
              <a:rect l="l" t="t" r="r" b="b"/>
              <a:pathLst>
                <a:path w="635" h="1270">
                  <a:moveTo>
                    <a:pt x="523" y="850"/>
                  </a:moveTo>
                  <a:lnTo>
                    <a:pt x="368" y="850"/>
                  </a:lnTo>
                  <a:lnTo>
                    <a:pt x="355" y="1041"/>
                  </a:lnTo>
                  <a:lnTo>
                    <a:pt x="165" y="1092"/>
                  </a:lnTo>
                  <a:lnTo>
                    <a:pt x="165" y="1257"/>
                  </a:lnTo>
                  <a:lnTo>
                    <a:pt x="355" y="1181"/>
                  </a:lnTo>
                  <a:lnTo>
                    <a:pt x="523" y="850"/>
                  </a:lnTo>
                  <a:close/>
                </a:path>
                <a:path w="635" h="1270">
                  <a:moveTo>
                    <a:pt x="343" y="507"/>
                  </a:moveTo>
                  <a:lnTo>
                    <a:pt x="101" y="507"/>
                  </a:lnTo>
                  <a:lnTo>
                    <a:pt x="76" y="749"/>
                  </a:lnTo>
                  <a:lnTo>
                    <a:pt x="241" y="774"/>
                  </a:lnTo>
                  <a:lnTo>
                    <a:pt x="368" y="850"/>
                  </a:lnTo>
                  <a:lnTo>
                    <a:pt x="523" y="850"/>
                  </a:lnTo>
                  <a:lnTo>
                    <a:pt x="317" y="736"/>
                  </a:lnTo>
                  <a:lnTo>
                    <a:pt x="343" y="507"/>
                  </a:lnTo>
                  <a:close/>
                </a:path>
                <a:path w="635" h="1270">
                  <a:moveTo>
                    <a:pt x="431" y="647"/>
                  </a:moveTo>
                  <a:close/>
                </a:path>
                <a:path w="635" h="1270">
                  <a:moveTo>
                    <a:pt x="152" y="139"/>
                  </a:moveTo>
                  <a:lnTo>
                    <a:pt x="0" y="520"/>
                  </a:lnTo>
                  <a:lnTo>
                    <a:pt x="343" y="507"/>
                  </a:lnTo>
                  <a:lnTo>
                    <a:pt x="412" y="228"/>
                  </a:lnTo>
                  <a:lnTo>
                    <a:pt x="253" y="228"/>
                  </a:lnTo>
                  <a:close/>
                </a:path>
                <a:path w="635" h="1270">
                  <a:moveTo>
                    <a:pt x="253" y="0"/>
                  </a:moveTo>
                  <a:lnTo>
                    <a:pt x="253" y="228"/>
                  </a:lnTo>
                  <a:lnTo>
                    <a:pt x="412" y="228"/>
                  </a:lnTo>
                  <a:lnTo>
                    <a:pt x="342" y="76"/>
                  </a:lnTo>
                  <a:close/>
                </a:path>
              </a:pathLst>
            </a:custGeom>
            <a:solidFill>
              <a:srgbClr val="11284A"/>
            </a:solidFill>
          </p:spPr>
          <p:txBody>
            <a:bodyPr wrap="square" lIns="0" tIns="0" rIns="0" bIns="0" rtlCol="0"/>
            <a:lstStyle/>
            <a:p>
              <a:endParaRPr/>
            </a:p>
          </p:txBody>
        </p:sp>
        <p:sp>
          <p:nvSpPr>
            <p:cNvPr id="7830" name="object 1258">
              <a:extLst>
                <a:ext uri="{FF2B5EF4-FFF2-40B4-BE49-F238E27FC236}">
                  <a16:creationId xmlns:a16="http://schemas.microsoft.com/office/drawing/2014/main" id="{6B411ED9-0B9C-4CE0-B020-6D846606EAA1}"/>
                </a:ext>
              </a:extLst>
            </p:cNvPr>
            <p:cNvSpPr/>
            <p:nvPr/>
          </p:nvSpPr>
          <p:spPr>
            <a:xfrm>
              <a:off x="4500007" y="8577318"/>
              <a:ext cx="635" cy="1270"/>
            </a:xfrm>
            <a:custGeom>
              <a:avLst/>
              <a:gdLst/>
              <a:ahLst/>
              <a:cxnLst/>
              <a:rect l="l" t="t" r="r" b="b"/>
              <a:pathLst>
                <a:path w="635" h="1270">
                  <a:moveTo>
                    <a:pt x="342" y="76"/>
                  </a:moveTo>
                  <a:lnTo>
                    <a:pt x="253" y="228"/>
                  </a:lnTo>
                  <a:lnTo>
                    <a:pt x="101" y="241"/>
                  </a:lnTo>
                  <a:lnTo>
                    <a:pt x="76" y="380"/>
                  </a:lnTo>
                  <a:lnTo>
                    <a:pt x="0" y="520"/>
                  </a:lnTo>
                  <a:lnTo>
                    <a:pt x="152" y="647"/>
                  </a:lnTo>
                  <a:lnTo>
                    <a:pt x="241" y="774"/>
                  </a:lnTo>
                  <a:lnTo>
                    <a:pt x="368" y="850"/>
                  </a:lnTo>
                  <a:lnTo>
                    <a:pt x="355" y="1041"/>
                  </a:lnTo>
                  <a:lnTo>
                    <a:pt x="165" y="1092"/>
                  </a:lnTo>
                  <a:lnTo>
                    <a:pt x="165" y="1257"/>
                  </a:lnTo>
                  <a:lnTo>
                    <a:pt x="304" y="1206"/>
                  </a:lnTo>
                  <a:lnTo>
                    <a:pt x="457" y="1117"/>
                  </a:lnTo>
                  <a:lnTo>
                    <a:pt x="444" y="990"/>
                  </a:lnTo>
                  <a:lnTo>
                    <a:pt x="546" y="800"/>
                  </a:lnTo>
                  <a:lnTo>
                    <a:pt x="431" y="647"/>
                  </a:lnTo>
                  <a:lnTo>
                    <a:pt x="355" y="406"/>
                  </a:lnTo>
                  <a:lnTo>
                    <a:pt x="406" y="177"/>
                  </a:lnTo>
                  <a:close/>
                </a:path>
              </a:pathLst>
            </a:custGeom>
            <a:ln w="3175">
              <a:solidFill>
                <a:srgbClr val="094B7B"/>
              </a:solidFill>
            </a:ln>
          </p:spPr>
          <p:txBody>
            <a:bodyPr wrap="square" lIns="0" tIns="0" rIns="0" bIns="0" rtlCol="0"/>
            <a:lstStyle/>
            <a:p>
              <a:endParaRPr/>
            </a:p>
          </p:txBody>
        </p:sp>
        <p:sp>
          <p:nvSpPr>
            <p:cNvPr id="7831" name="object 1259">
              <a:extLst>
                <a:ext uri="{FF2B5EF4-FFF2-40B4-BE49-F238E27FC236}">
                  <a16:creationId xmlns:a16="http://schemas.microsoft.com/office/drawing/2014/main" id="{398F6A30-0BBA-4CE8-A38C-8680BBE7692D}"/>
                </a:ext>
              </a:extLst>
            </p:cNvPr>
            <p:cNvSpPr/>
            <p:nvPr/>
          </p:nvSpPr>
          <p:spPr>
            <a:xfrm>
              <a:off x="4489673" y="8576651"/>
              <a:ext cx="1270" cy="1270"/>
            </a:xfrm>
            <a:custGeom>
              <a:avLst/>
              <a:gdLst/>
              <a:ahLst/>
              <a:cxnLst/>
              <a:rect l="l" t="t" r="r" b="b"/>
              <a:pathLst>
                <a:path w="1270" h="1270">
                  <a:moveTo>
                    <a:pt x="0" y="482"/>
                  </a:moveTo>
                  <a:lnTo>
                    <a:pt x="64" y="647"/>
                  </a:lnTo>
                  <a:lnTo>
                    <a:pt x="190" y="1206"/>
                  </a:lnTo>
                  <a:lnTo>
                    <a:pt x="380" y="1079"/>
                  </a:lnTo>
                  <a:lnTo>
                    <a:pt x="520" y="939"/>
                  </a:lnTo>
                  <a:lnTo>
                    <a:pt x="546" y="685"/>
                  </a:lnTo>
                  <a:lnTo>
                    <a:pt x="257" y="634"/>
                  </a:lnTo>
                  <a:lnTo>
                    <a:pt x="0" y="482"/>
                  </a:lnTo>
                  <a:close/>
                </a:path>
                <a:path w="1270" h="1270">
                  <a:moveTo>
                    <a:pt x="355" y="0"/>
                  </a:moveTo>
                  <a:lnTo>
                    <a:pt x="579" y="292"/>
                  </a:lnTo>
                  <a:lnTo>
                    <a:pt x="452" y="482"/>
                  </a:lnTo>
                  <a:lnTo>
                    <a:pt x="317" y="533"/>
                  </a:lnTo>
                  <a:lnTo>
                    <a:pt x="669" y="647"/>
                  </a:lnTo>
                  <a:lnTo>
                    <a:pt x="732" y="279"/>
                  </a:lnTo>
                  <a:lnTo>
                    <a:pt x="355" y="0"/>
                  </a:lnTo>
                  <a:close/>
                </a:path>
                <a:path w="1270" h="1270">
                  <a:moveTo>
                    <a:pt x="317" y="507"/>
                  </a:moveTo>
                  <a:close/>
                </a:path>
              </a:pathLst>
            </a:custGeom>
            <a:solidFill>
              <a:srgbClr val="11284A"/>
            </a:solidFill>
          </p:spPr>
          <p:txBody>
            <a:bodyPr wrap="square" lIns="0" tIns="0" rIns="0" bIns="0" rtlCol="0"/>
            <a:lstStyle/>
            <a:p>
              <a:endParaRPr/>
            </a:p>
          </p:txBody>
        </p:sp>
        <p:sp>
          <p:nvSpPr>
            <p:cNvPr id="7832" name="object 1260">
              <a:extLst>
                <a:ext uri="{FF2B5EF4-FFF2-40B4-BE49-F238E27FC236}">
                  <a16:creationId xmlns:a16="http://schemas.microsoft.com/office/drawing/2014/main" id="{13755ED3-FF74-4F71-B501-B8BC968F2ED1}"/>
                </a:ext>
              </a:extLst>
            </p:cNvPr>
            <p:cNvSpPr/>
            <p:nvPr/>
          </p:nvSpPr>
          <p:spPr>
            <a:xfrm>
              <a:off x="4489660" y="8576651"/>
              <a:ext cx="1270" cy="1270"/>
            </a:xfrm>
            <a:custGeom>
              <a:avLst/>
              <a:gdLst/>
              <a:ahLst/>
              <a:cxnLst/>
              <a:rect l="l" t="t" r="r" b="b"/>
              <a:pathLst>
                <a:path w="1270" h="1270">
                  <a:moveTo>
                    <a:pt x="596" y="876"/>
                  </a:moveTo>
                  <a:lnTo>
                    <a:pt x="393" y="1079"/>
                  </a:lnTo>
                  <a:lnTo>
                    <a:pt x="203" y="1206"/>
                  </a:lnTo>
                  <a:lnTo>
                    <a:pt x="0" y="1181"/>
                  </a:lnTo>
                  <a:lnTo>
                    <a:pt x="203" y="1092"/>
                  </a:lnTo>
                  <a:lnTo>
                    <a:pt x="190" y="939"/>
                  </a:lnTo>
                  <a:lnTo>
                    <a:pt x="12" y="482"/>
                  </a:lnTo>
                  <a:lnTo>
                    <a:pt x="292" y="647"/>
                  </a:lnTo>
                  <a:lnTo>
                    <a:pt x="330" y="507"/>
                  </a:lnTo>
                  <a:lnTo>
                    <a:pt x="533" y="457"/>
                  </a:lnTo>
                  <a:lnTo>
                    <a:pt x="596" y="279"/>
                  </a:lnTo>
                  <a:lnTo>
                    <a:pt x="419" y="101"/>
                  </a:lnTo>
                  <a:lnTo>
                    <a:pt x="635" y="190"/>
                  </a:lnTo>
                  <a:lnTo>
                    <a:pt x="723" y="380"/>
                  </a:lnTo>
                  <a:lnTo>
                    <a:pt x="749" y="533"/>
                  </a:lnTo>
                  <a:lnTo>
                    <a:pt x="558" y="685"/>
                  </a:lnTo>
                  <a:lnTo>
                    <a:pt x="635" y="825"/>
                  </a:lnTo>
                  <a:close/>
                </a:path>
              </a:pathLst>
            </a:custGeom>
            <a:ln w="3175">
              <a:solidFill>
                <a:srgbClr val="094B7B"/>
              </a:solidFill>
            </a:ln>
          </p:spPr>
          <p:txBody>
            <a:bodyPr wrap="square" lIns="0" tIns="0" rIns="0" bIns="0" rtlCol="0"/>
            <a:lstStyle/>
            <a:p>
              <a:endParaRPr/>
            </a:p>
          </p:txBody>
        </p:sp>
        <p:sp>
          <p:nvSpPr>
            <p:cNvPr id="7833" name="object 1261">
              <a:extLst>
                <a:ext uri="{FF2B5EF4-FFF2-40B4-BE49-F238E27FC236}">
                  <a16:creationId xmlns:a16="http://schemas.microsoft.com/office/drawing/2014/main" id="{37EF2435-E953-43D3-BDEA-BF041B56565F}"/>
                </a:ext>
              </a:extLst>
            </p:cNvPr>
            <p:cNvSpPr/>
            <p:nvPr/>
          </p:nvSpPr>
          <p:spPr>
            <a:xfrm>
              <a:off x="4508271" y="8561006"/>
              <a:ext cx="10629" cy="5029"/>
            </a:xfrm>
            <a:prstGeom prst="rect">
              <a:avLst/>
            </a:prstGeom>
            <a:blipFill>
              <a:blip r:embed="rId315" cstate="print"/>
              <a:stretch>
                <a:fillRect/>
              </a:stretch>
            </a:blipFill>
          </p:spPr>
          <p:txBody>
            <a:bodyPr wrap="square" lIns="0" tIns="0" rIns="0" bIns="0" rtlCol="0"/>
            <a:lstStyle/>
            <a:p>
              <a:endParaRPr/>
            </a:p>
          </p:txBody>
        </p:sp>
        <p:sp>
          <p:nvSpPr>
            <p:cNvPr id="7834" name="object 1262">
              <a:extLst>
                <a:ext uri="{FF2B5EF4-FFF2-40B4-BE49-F238E27FC236}">
                  <a16:creationId xmlns:a16="http://schemas.microsoft.com/office/drawing/2014/main" id="{9CE2546E-EACF-48E6-9498-79BE2A378590}"/>
                </a:ext>
              </a:extLst>
            </p:cNvPr>
            <p:cNvSpPr/>
            <p:nvPr/>
          </p:nvSpPr>
          <p:spPr>
            <a:xfrm>
              <a:off x="4511426" y="8561176"/>
              <a:ext cx="1270" cy="1270"/>
            </a:xfrm>
            <a:custGeom>
              <a:avLst/>
              <a:gdLst/>
              <a:ahLst/>
              <a:cxnLst/>
              <a:rect l="l" t="t" r="r" b="b"/>
              <a:pathLst>
                <a:path w="1270" h="1270">
                  <a:moveTo>
                    <a:pt x="0" y="622"/>
                  </a:moveTo>
                  <a:lnTo>
                    <a:pt x="50" y="990"/>
                  </a:lnTo>
                  <a:lnTo>
                    <a:pt x="152" y="762"/>
                  </a:lnTo>
                  <a:lnTo>
                    <a:pt x="0" y="622"/>
                  </a:lnTo>
                  <a:close/>
                </a:path>
                <a:path w="1270" h="1270">
                  <a:moveTo>
                    <a:pt x="498" y="596"/>
                  </a:moveTo>
                  <a:lnTo>
                    <a:pt x="241" y="596"/>
                  </a:lnTo>
                  <a:lnTo>
                    <a:pt x="482" y="825"/>
                  </a:lnTo>
                  <a:lnTo>
                    <a:pt x="498" y="596"/>
                  </a:lnTo>
                  <a:close/>
                </a:path>
                <a:path w="1270" h="1270">
                  <a:moveTo>
                    <a:pt x="213" y="700"/>
                  </a:moveTo>
                  <a:close/>
                </a:path>
                <a:path w="1270" h="1270">
                  <a:moveTo>
                    <a:pt x="1002" y="469"/>
                  </a:moveTo>
                  <a:lnTo>
                    <a:pt x="711" y="469"/>
                  </a:lnTo>
                  <a:lnTo>
                    <a:pt x="1079" y="711"/>
                  </a:lnTo>
                  <a:lnTo>
                    <a:pt x="1002" y="469"/>
                  </a:lnTo>
                  <a:close/>
                </a:path>
                <a:path w="1270" h="1270">
                  <a:moveTo>
                    <a:pt x="732" y="520"/>
                  </a:moveTo>
                  <a:lnTo>
                    <a:pt x="546" y="520"/>
                  </a:lnTo>
                  <a:lnTo>
                    <a:pt x="774" y="622"/>
                  </a:lnTo>
                  <a:close/>
                </a:path>
                <a:path w="1270" h="1270">
                  <a:moveTo>
                    <a:pt x="88" y="330"/>
                  </a:moveTo>
                  <a:lnTo>
                    <a:pt x="123" y="520"/>
                  </a:lnTo>
                  <a:lnTo>
                    <a:pt x="498" y="596"/>
                  </a:lnTo>
                  <a:lnTo>
                    <a:pt x="732" y="520"/>
                  </a:lnTo>
                  <a:lnTo>
                    <a:pt x="1002" y="469"/>
                  </a:lnTo>
                  <a:lnTo>
                    <a:pt x="177" y="393"/>
                  </a:lnTo>
                  <a:close/>
                </a:path>
                <a:path w="1270" h="1270">
                  <a:moveTo>
                    <a:pt x="469" y="0"/>
                  </a:moveTo>
                  <a:lnTo>
                    <a:pt x="266" y="114"/>
                  </a:lnTo>
                  <a:lnTo>
                    <a:pt x="177" y="393"/>
                  </a:lnTo>
                  <a:lnTo>
                    <a:pt x="978" y="393"/>
                  </a:lnTo>
                  <a:lnTo>
                    <a:pt x="988" y="190"/>
                  </a:lnTo>
                  <a:lnTo>
                    <a:pt x="685" y="152"/>
                  </a:lnTo>
                  <a:lnTo>
                    <a:pt x="469" y="0"/>
                  </a:lnTo>
                  <a:close/>
                </a:path>
                <a:path w="1270" h="1270">
                  <a:moveTo>
                    <a:pt x="988" y="190"/>
                  </a:moveTo>
                  <a:close/>
                </a:path>
                <a:path w="1270" h="1270">
                  <a:moveTo>
                    <a:pt x="812" y="25"/>
                  </a:moveTo>
                  <a:lnTo>
                    <a:pt x="959" y="152"/>
                  </a:lnTo>
                  <a:lnTo>
                    <a:pt x="812" y="25"/>
                  </a:lnTo>
                  <a:close/>
                </a:path>
                <a:path w="1270" h="1270">
                  <a:moveTo>
                    <a:pt x="368" y="101"/>
                  </a:moveTo>
                  <a:close/>
                </a:path>
                <a:path w="1270" h="1270">
                  <a:moveTo>
                    <a:pt x="279" y="76"/>
                  </a:moveTo>
                  <a:close/>
                </a:path>
                <a:path w="1270" h="1270">
                  <a:moveTo>
                    <a:pt x="355" y="88"/>
                  </a:moveTo>
                  <a:close/>
                </a:path>
              </a:pathLst>
            </a:custGeom>
            <a:solidFill>
              <a:srgbClr val="11284A"/>
            </a:solidFill>
          </p:spPr>
          <p:txBody>
            <a:bodyPr wrap="square" lIns="0" tIns="0" rIns="0" bIns="0" rtlCol="0"/>
            <a:lstStyle/>
            <a:p>
              <a:endParaRPr/>
            </a:p>
          </p:txBody>
        </p:sp>
        <p:sp>
          <p:nvSpPr>
            <p:cNvPr id="7835" name="object 1263">
              <a:extLst>
                <a:ext uri="{FF2B5EF4-FFF2-40B4-BE49-F238E27FC236}">
                  <a16:creationId xmlns:a16="http://schemas.microsoft.com/office/drawing/2014/main" id="{AFAA2575-FDF3-47AF-9B1C-9C65BE8C1F1E}"/>
                </a:ext>
              </a:extLst>
            </p:cNvPr>
            <p:cNvSpPr/>
            <p:nvPr/>
          </p:nvSpPr>
          <p:spPr>
            <a:xfrm>
              <a:off x="4511400" y="8561176"/>
              <a:ext cx="1270" cy="1270"/>
            </a:xfrm>
            <a:custGeom>
              <a:avLst/>
              <a:gdLst/>
              <a:ahLst/>
              <a:cxnLst/>
              <a:rect l="l" t="t" r="r" b="b"/>
              <a:pathLst>
                <a:path w="1270" h="1270">
                  <a:moveTo>
                    <a:pt x="457" y="774"/>
                  </a:moveTo>
                  <a:lnTo>
                    <a:pt x="266" y="596"/>
                  </a:lnTo>
                  <a:lnTo>
                    <a:pt x="177" y="901"/>
                  </a:lnTo>
                  <a:lnTo>
                    <a:pt x="152" y="1028"/>
                  </a:lnTo>
                  <a:lnTo>
                    <a:pt x="0" y="876"/>
                  </a:lnTo>
                  <a:lnTo>
                    <a:pt x="25" y="622"/>
                  </a:lnTo>
                  <a:lnTo>
                    <a:pt x="177" y="762"/>
                  </a:lnTo>
                  <a:lnTo>
                    <a:pt x="215" y="558"/>
                  </a:lnTo>
                  <a:lnTo>
                    <a:pt x="63" y="393"/>
                  </a:lnTo>
                  <a:lnTo>
                    <a:pt x="203" y="393"/>
                  </a:lnTo>
                  <a:lnTo>
                    <a:pt x="330" y="266"/>
                  </a:lnTo>
                  <a:lnTo>
                    <a:pt x="304" y="76"/>
                  </a:lnTo>
                  <a:lnTo>
                    <a:pt x="482" y="50"/>
                  </a:lnTo>
                  <a:lnTo>
                    <a:pt x="647" y="101"/>
                  </a:lnTo>
                  <a:lnTo>
                    <a:pt x="800" y="63"/>
                  </a:lnTo>
                  <a:lnTo>
                    <a:pt x="965" y="127"/>
                  </a:lnTo>
                  <a:lnTo>
                    <a:pt x="1092" y="292"/>
                  </a:lnTo>
                  <a:lnTo>
                    <a:pt x="1244" y="368"/>
                  </a:lnTo>
                  <a:lnTo>
                    <a:pt x="939" y="190"/>
                  </a:lnTo>
                  <a:lnTo>
                    <a:pt x="1104" y="711"/>
                  </a:lnTo>
                  <a:lnTo>
                    <a:pt x="736" y="469"/>
                  </a:lnTo>
                  <a:lnTo>
                    <a:pt x="800" y="622"/>
                  </a:lnTo>
                  <a:lnTo>
                    <a:pt x="647" y="571"/>
                  </a:lnTo>
                  <a:lnTo>
                    <a:pt x="508" y="622"/>
                  </a:lnTo>
                  <a:lnTo>
                    <a:pt x="508" y="825"/>
                  </a:lnTo>
                  <a:close/>
                </a:path>
              </a:pathLst>
            </a:custGeom>
            <a:ln w="3175">
              <a:solidFill>
                <a:srgbClr val="094B7B"/>
              </a:solidFill>
            </a:ln>
          </p:spPr>
          <p:txBody>
            <a:bodyPr wrap="square" lIns="0" tIns="0" rIns="0" bIns="0" rtlCol="0"/>
            <a:lstStyle/>
            <a:p>
              <a:endParaRPr/>
            </a:p>
          </p:txBody>
        </p:sp>
        <p:sp>
          <p:nvSpPr>
            <p:cNvPr id="7836" name="object 1264">
              <a:extLst>
                <a:ext uri="{FF2B5EF4-FFF2-40B4-BE49-F238E27FC236}">
                  <a16:creationId xmlns:a16="http://schemas.microsoft.com/office/drawing/2014/main" id="{FF39C852-D37E-46A7-967C-8C8EC18731A2}"/>
                </a:ext>
              </a:extLst>
            </p:cNvPr>
            <p:cNvSpPr/>
            <p:nvPr/>
          </p:nvSpPr>
          <p:spPr>
            <a:xfrm>
              <a:off x="4515205" y="8560917"/>
              <a:ext cx="1270" cy="1270"/>
            </a:xfrm>
            <a:custGeom>
              <a:avLst/>
              <a:gdLst/>
              <a:ahLst/>
              <a:cxnLst/>
              <a:rect l="l" t="t" r="r" b="b"/>
              <a:pathLst>
                <a:path w="1270" h="1270">
                  <a:moveTo>
                    <a:pt x="1039" y="584"/>
                  </a:moveTo>
                  <a:lnTo>
                    <a:pt x="431" y="584"/>
                  </a:lnTo>
                  <a:lnTo>
                    <a:pt x="422" y="889"/>
                  </a:lnTo>
                  <a:lnTo>
                    <a:pt x="304" y="1079"/>
                  </a:lnTo>
                  <a:lnTo>
                    <a:pt x="508" y="1219"/>
                  </a:lnTo>
                  <a:lnTo>
                    <a:pt x="812" y="939"/>
                  </a:lnTo>
                  <a:lnTo>
                    <a:pt x="838" y="749"/>
                  </a:lnTo>
                  <a:lnTo>
                    <a:pt x="1129" y="749"/>
                  </a:lnTo>
                  <a:lnTo>
                    <a:pt x="1039" y="584"/>
                  </a:lnTo>
                  <a:close/>
                </a:path>
                <a:path w="1270" h="1270">
                  <a:moveTo>
                    <a:pt x="1129" y="749"/>
                  </a:moveTo>
                  <a:lnTo>
                    <a:pt x="838" y="749"/>
                  </a:lnTo>
                  <a:lnTo>
                    <a:pt x="1054" y="927"/>
                  </a:lnTo>
                  <a:lnTo>
                    <a:pt x="1129" y="749"/>
                  </a:lnTo>
                  <a:close/>
                </a:path>
                <a:path w="1270" h="1270">
                  <a:moveTo>
                    <a:pt x="370" y="622"/>
                  </a:moveTo>
                  <a:close/>
                </a:path>
                <a:path w="1270" h="1270">
                  <a:moveTo>
                    <a:pt x="406" y="0"/>
                  </a:moveTo>
                  <a:lnTo>
                    <a:pt x="120" y="342"/>
                  </a:lnTo>
                  <a:lnTo>
                    <a:pt x="0" y="660"/>
                  </a:lnTo>
                  <a:lnTo>
                    <a:pt x="266" y="622"/>
                  </a:lnTo>
                  <a:lnTo>
                    <a:pt x="431" y="584"/>
                  </a:lnTo>
                  <a:lnTo>
                    <a:pt x="1039" y="584"/>
                  </a:lnTo>
                  <a:lnTo>
                    <a:pt x="834" y="381"/>
                  </a:lnTo>
                  <a:lnTo>
                    <a:pt x="520" y="38"/>
                  </a:lnTo>
                  <a:close/>
                </a:path>
                <a:path w="1270" h="1270">
                  <a:moveTo>
                    <a:pt x="1079" y="622"/>
                  </a:moveTo>
                  <a:close/>
                </a:path>
                <a:path w="1270" h="1270">
                  <a:moveTo>
                    <a:pt x="1003" y="342"/>
                  </a:moveTo>
                  <a:close/>
                </a:path>
                <a:path w="1270" h="1270">
                  <a:moveTo>
                    <a:pt x="838" y="190"/>
                  </a:moveTo>
                  <a:lnTo>
                    <a:pt x="749" y="381"/>
                  </a:lnTo>
                  <a:lnTo>
                    <a:pt x="838" y="190"/>
                  </a:lnTo>
                  <a:close/>
                </a:path>
              </a:pathLst>
            </a:custGeom>
            <a:solidFill>
              <a:srgbClr val="11284A"/>
            </a:solidFill>
          </p:spPr>
          <p:txBody>
            <a:bodyPr wrap="square" lIns="0" tIns="0" rIns="0" bIns="0" rtlCol="0"/>
            <a:lstStyle/>
            <a:p>
              <a:endParaRPr/>
            </a:p>
          </p:txBody>
        </p:sp>
        <p:sp>
          <p:nvSpPr>
            <p:cNvPr id="7837" name="object 1265">
              <a:extLst>
                <a:ext uri="{FF2B5EF4-FFF2-40B4-BE49-F238E27FC236}">
                  <a16:creationId xmlns:a16="http://schemas.microsoft.com/office/drawing/2014/main" id="{C7846F56-1C7E-4F9F-A901-B0915D68B41D}"/>
                </a:ext>
              </a:extLst>
            </p:cNvPr>
            <p:cNvSpPr/>
            <p:nvPr/>
          </p:nvSpPr>
          <p:spPr>
            <a:xfrm>
              <a:off x="4515205" y="8560917"/>
              <a:ext cx="1270" cy="1270"/>
            </a:xfrm>
            <a:custGeom>
              <a:avLst/>
              <a:gdLst/>
              <a:ahLst/>
              <a:cxnLst/>
              <a:rect l="l" t="t" r="r" b="b"/>
              <a:pathLst>
                <a:path w="1270" h="1270">
                  <a:moveTo>
                    <a:pt x="0" y="660"/>
                  </a:moveTo>
                  <a:lnTo>
                    <a:pt x="254" y="203"/>
                  </a:lnTo>
                  <a:lnTo>
                    <a:pt x="342" y="76"/>
                  </a:lnTo>
                  <a:lnTo>
                    <a:pt x="520" y="38"/>
                  </a:lnTo>
                  <a:lnTo>
                    <a:pt x="749" y="381"/>
                  </a:lnTo>
                  <a:lnTo>
                    <a:pt x="838" y="190"/>
                  </a:lnTo>
                  <a:lnTo>
                    <a:pt x="825" y="393"/>
                  </a:lnTo>
                  <a:lnTo>
                    <a:pt x="1003" y="342"/>
                  </a:lnTo>
                  <a:lnTo>
                    <a:pt x="1003" y="520"/>
                  </a:lnTo>
                  <a:lnTo>
                    <a:pt x="1206" y="660"/>
                  </a:lnTo>
                  <a:lnTo>
                    <a:pt x="1041" y="850"/>
                  </a:lnTo>
                  <a:lnTo>
                    <a:pt x="914" y="812"/>
                  </a:lnTo>
                  <a:lnTo>
                    <a:pt x="736" y="1016"/>
                  </a:lnTo>
                  <a:lnTo>
                    <a:pt x="584" y="1143"/>
                  </a:lnTo>
                  <a:lnTo>
                    <a:pt x="304" y="1079"/>
                  </a:lnTo>
                  <a:lnTo>
                    <a:pt x="508" y="749"/>
                  </a:lnTo>
                  <a:lnTo>
                    <a:pt x="431" y="584"/>
                  </a:lnTo>
                  <a:lnTo>
                    <a:pt x="266" y="622"/>
                  </a:lnTo>
                  <a:lnTo>
                    <a:pt x="0" y="660"/>
                  </a:lnTo>
                  <a:close/>
                </a:path>
              </a:pathLst>
            </a:custGeom>
            <a:ln w="3175">
              <a:solidFill>
                <a:srgbClr val="094B7B"/>
              </a:solidFill>
            </a:ln>
          </p:spPr>
          <p:txBody>
            <a:bodyPr wrap="square" lIns="0" tIns="0" rIns="0" bIns="0" rtlCol="0"/>
            <a:lstStyle/>
            <a:p>
              <a:endParaRPr/>
            </a:p>
          </p:txBody>
        </p:sp>
        <p:sp>
          <p:nvSpPr>
            <p:cNvPr id="7838" name="object 1266">
              <a:extLst>
                <a:ext uri="{FF2B5EF4-FFF2-40B4-BE49-F238E27FC236}">
                  <a16:creationId xmlns:a16="http://schemas.microsoft.com/office/drawing/2014/main" id="{3671623C-7CB1-4569-983C-A4B1EBA14799}"/>
                </a:ext>
              </a:extLst>
            </p:cNvPr>
            <p:cNvSpPr/>
            <p:nvPr/>
          </p:nvSpPr>
          <p:spPr>
            <a:xfrm>
              <a:off x="4518327" y="8563289"/>
              <a:ext cx="635" cy="1270"/>
            </a:xfrm>
            <a:custGeom>
              <a:avLst/>
              <a:gdLst/>
              <a:ahLst/>
              <a:cxnLst/>
              <a:rect l="l" t="t" r="r" b="b"/>
              <a:pathLst>
                <a:path w="635" h="1270">
                  <a:moveTo>
                    <a:pt x="523" y="850"/>
                  </a:moveTo>
                  <a:lnTo>
                    <a:pt x="368" y="850"/>
                  </a:lnTo>
                  <a:lnTo>
                    <a:pt x="355" y="1041"/>
                  </a:lnTo>
                  <a:lnTo>
                    <a:pt x="165" y="1092"/>
                  </a:lnTo>
                  <a:lnTo>
                    <a:pt x="165" y="1269"/>
                  </a:lnTo>
                  <a:lnTo>
                    <a:pt x="359" y="1168"/>
                  </a:lnTo>
                  <a:lnTo>
                    <a:pt x="523" y="850"/>
                  </a:lnTo>
                  <a:close/>
                </a:path>
                <a:path w="635" h="1270">
                  <a:moveTo>
                    <a:pt x="343" y="507"/>
                  </a:moveTo>
                  <a:lnTo>
                    <a:pt x="101" y="507"/>
                  </a:lnTo>
                  <a:lnTo>
                    <a:pt x="76" y="761"/>
                  </a:lnTo>
                  <a:lnTo>
                    <a:pt x="292" y="863"/>
                  </a:lnTo>
                  <a:lnTo>
                    <a:pt x="523" y="850"/>
                  </a:lnTo>
                  <a:lnTo>
                    <a:pt x="317" y="736"/>
                  </a:lnTo>
                  <a:lnTo>
                    <a:pt x="343" y="507"/>
                  </a:lnTo>
                  <a:close/>
                </a:path>
                <a:path w="635" h="1270">
                  <a:moveTo>
                    <a:pt x="431" y="647"/>
                  </a:moveTo>
                  <a:close/>
                </a:path>
                <a:path w="635" h="1270">
                  <a:moveTo>
                    <a:pt x="152" y="139"/>
                  </a:moveTo>
                  <a:lnTo>
                    <a:pt x="0" y="520"/>
                  </a:lnTo>
                  <a:lnTo>
                    <a:pt x="343" y="507"/>
                  </a:lnTo>
                  <a:lnTo>
                    <a:pt x="412" y="228"/>
                  </a:lnTo>
                  <a:lnTo>
                    <a:pt x="241" y="228"/>
                  </a:lnTo>
                  <a:close/>
                </a:path>
                <a:path w="635" h="1270">
                  <a:moveTo>
                    <a:pt x="253" y="0"/>
                  </a:moveTo>
                  <a:lnTo>
                    <a:pt x="241" y="228"/>
                  </a:lnTo>
                  <a:lnTo>
                    <a:pt x="412" y="228"/>
                  </a:lnTo>
                  <a:lnTo>
                    <a:pt x="342" y="76"/>
                  </a:lnTo>
                  <a:close/>
                </a:path>
              </a:pathLst>
            </a:custGeom>
            <a:solidFill>
              <a:srgbClr val="11284A"/>
            </a:solidFill>
          </p:spPr>
          <p:txBody>
            <a:bodyPr wrap="square" lIns="0" tIns="0" rIns="0" bIns="0" rtlCol="0"/>
            <a:lstStyle/>
            <a:p>
              <a:endParaRPr/>
            </a:p>
          </p:txBody>
        </p:sp>
        <p:sp>
          <p:nvSpPr>
            <p:cNvPr id="7839" name="object 1267">
              <a:extLst>
                <a:ext uri="{FF2B5EF4-FFF2-40B4-BE49-F238E27FC236}">
                  <a16:creationId xmlns:a16="http://schemas.microsoft.com/office/drawing/2014/main" id="{6E1113CF-4488-48CC-A4A0-5A05FA356C2F}"/>
                </a:ext>
              </a:extLst>
            </p:cNvPr>
            <p:cNvSpPr/>
            <p:nvPr/>
          </p:nvSpPr>
          <p:spPr>
            <a:xfrm>
              <a:off x="4518327" y="8563289"/>
              <a:ext cx="635" cy="1270"/>
            </a:xfrm>
            <a:custGeom>
              <a:avLst/>
              <a:gdLst/>
              <a:ahLst/>
              <a:cxnLst/>
              <a:rect l="l" t="t" r="r" b="b"/>
              <a:pathLst>
                <a:path w="635" h="1270">
                  <a:moveTo>
                    <a:pt x="342" y="76"/>
                  </a:moveTo>
                  <a:lnTo>
                    <a:pt x="241" y="228"/>
                  </a:lnTo>
                  <a:lnTo>
                    <a:pt x="101" y="241"/>
                  </a:lnTo>
                  <a:lnTo>
                    <a:pt x="76" y="380"/>
                  </a:lnTo>
                  <a:lnTo>
                    <a:pt x="0" y="520"/>
                  </a:lnTo>
                  <a:lnTo>
                    <a:pt x="152" y="647"/>
                  </a:lnTo>
                  <a:lnTo>
                    <a:pt x="241" y="787"/>
                  </a:lnTo>
                  <a:lnTo>
                    <a:pt x="368" y="850"/>
                  </a:lnTo>
                  <a:lnTo>
                    <a:pt x="355" y="1041"/>
                  </a:lnTo>
                  <a:lnTo>
                    <a:pt x="165" y="1092"/>
                  </a:lnTo>
                  <a:lnTo>
                    <a:pt x="165" y="1269"/>
                  </a:lnTo>
                  <a:lnTo>
                    <a:pt x="304" y="1206"/>
                  </a:lnTo>
                  <a:lnTo>
                    <a:pt x="457" y="1117"/>
                  </a:lnTo>
                  <a:lnTo>
                    <a:pt x="444" y="990"/>
                  </a:lnTo>
                  <a:lnTo>
                    <a:pt x="546" y="800"/>
                  </a:lnTo>
                  <a:lnTo>
                    <a:pt x="431" y="647"/>
                  </a:lnTo>
                  <a:lnTo>
                    <a:pt x="355" y="406"/>
                  </a:lnTo>
                  <a:lnTo>
                    <a:pt x="406" y="177"/>
                  </a:lnTo>
                  <a:close/>
                </a:path>
              </a:pathLst>
            </a:custGeom>
            <a:ln w="3175">
              <a:solidFill>
                <a:srgbClr val="094B7B"/>
              </a:solidFill>
            </a:ln>
          </p:spPr>
          <p:txBody>
            <a:bodyPr wrap="square" lIns="0" tIns="0" rIns="0" bIns="0" rtlCol="0"/>
            <a:lstStyle/>
            <a:p>
              <a:endParaRPr/>
            </a:p>
          </p:txBody>
        </p:sp>
        <p:sp>
          <p:nvSpPr>
            <p:cNvPr id="7840" name="object 1268">
              <a:extLst>
                <a:ext uri="{FF2B5EF4-FFF2-40B4-BE49-F238E27FC236}">
                  <a16:creationId xmlns:a16="http://schemas.microsoft.com/office/drawing/2014/main" id="{FDA60E7B-FB9E-4D40-9919-02CC0AA6B04A}"/>
                </a:ext>
              </a:extLst>
            </p:cNvPr>
            <p:cNvSpPr/>
            <p:nvPr/>
          </p:nvSpPr>
          <p:spPr>
            <a:xfrm>
              <a:off x="4507991" y="8562625"/>
              <a:ext cx="1270" cy="1270"/>
            </a:xfrm>
            <a:custGeom>
              <a:avLst/>
              <a:gdLst/>
              <a:ahLst/>
              <a:cxnLst/>
              <a:rect l="l" t="t" r="r" b="b"/>
              <a:pathLst>
                <a:path w="1270" h="1270">
                  <a:moveTo>
                    <a:pt x="0" y="482"/>
                  </a:moveTo>
                  <a:lnTo>
                    <a:pt x="64" y="647"/>
                  </a:lnTo>
                  <a:lnTo>
                    <a:pt x="190" y="1206"/>
                  </a:lnTo>
                  <a:lnTo>
                    <a:pt x="380" y="1079"/>
                  </a:lnTo>
                  <a:lnTo>
                    <a:pt x="520" y="939"/>
                  </a:lnTo>
                  <a:lnTo>
                    <a:pt x="546" y="685"/>
                  </a:lnTo>
                  <a:lnTo>
                    <a:pt x="257" y="635"/>
                  </a:lnTo>
                  <a:lnTo>
                    <a:pt x="0" y="482"/>
                  </a:lnTo>
                  <a:close/>
                </a:path>
                <a:path w="1270" h="1270">
                  <a:moveTo>
                    <a:pt x="355" y="0"/>
                  </a:moveTo>
                  <a:lnTo>
                    <a:pt x="579" y="292"/>
                  </a:lnTo>
                  <a:lnTo>
                    <a:pt x="452" y="482"/>
                  </a:lnTo>
                  <a:lnTo>
                    <a:pt x="317" y="533"/>
                  </a:lnTo>
                  <a:lnTo>
                    <a:pt x="669" y="647"/>
                  </a:lnTo>
                  <a:lnTo>
                    <a:pt x="732" y="279"/>
                  </a:lnTo>
                  <a:lnTo>
                    <a:pt x="355" y="0"/>
                  </a:lnTo>
                  <a:close/>
                </a:path>
                <a:path w="1270" h="1270">
                  <a:moveTo>
                    <a:pt x="317" y="508"/>
                  </a:moveTo>
                  <a:close/>
                </a:path>
              </a:pathLst>
            </a:custGeom>
            <a:solidFill>
              <a:srgbClr val="11284A"/>
            </a:solidFill>
          </p:spPr>
          <p:txBody>
            <a:bodyPr wrap="square" lIns="0" tIns="0" rIns="0" bIns="0" rtlCol="0"/>
            <a:lstStyle/>
            <a:p>
              <a:endParaRPr/>
            </a:p>
          </p:txBody>
        </p:sp>
        <p:sp>
          <p:nvSpPr>
            <p:cNvPr id="7841" name="object 1269">
              <a:extLst>
                <a:ext uri="{FF2B5EF4-FFF2-40B4-BE49-F238E27FC236}">
                  <a16:creationId xmlns:a16="http://schemas.microsoft.com/office/drawing/2014/main" id="{1F79F81A-1AEF-4FDA-B365-F85208D0522C}"/>
                </a:ext>
              </a:extLst>
            </p:cNvPr>
            <p:cNvSpPr/>
            <p:nvPr/>
          </p:nvSpPr>
          <p:spPr>
            <a:xfrm>
              <a:off x="4507979" y="8562625"/>
              <a:ext cx="1270" cy="1270"/>
            </a:xfrm>
            <a:custGeom>
              <a:avLst/>
              <a:gdLst/>
              <a:ahLst/>
              <a:cxnLst/>
              <a:rect l="l" t="t" r="r" b="b"/>
              <a:pathLst>
                <a:path w="1270" h="1270">
                  <a:moveTo>
                    <a:pt x="596" y="876"/>
                  </a:moveTo>
                  <a:lnTo>
                    <a:pt x="393" y="1079"/>
                  </a:lnTo>
                  <a:lnTo>
                    <a:pt x="203" y="1206"/>
                  </a:lnTo>
                  <a:lnTo>
                    <a:pt x="0" y="1181"/>
                  </a:lnTo>
                  <a:lnTo>
                    <a:pt x="203" y="1092"/>
                  </a:lnTo>
                  <a:lnTo>
                    <a:pt x="190" y="939"/>
                  </a:lnTo>
                  <a:lnTo>
                    <a:pt x="12" y="482"/>
                  </a:lnTo>
                  <a:lnTo>
                    <a:pt x="292" y="647"/>
                  </a:lnTo>
                  <a:lnTo>
                    <a:pt x="330" y="508"/>
                  </a:lnTo>
                  <a:lnTo>
                    <a:pt x="533" y="457"/>
                  </a:lnTo>
                  <a:lnTo>
                    <a:pt x="596" y="279"/>
                  </a:lnTo>
                  <a:lnTo>
                    <a:pt x="431" y="101"/>
                  </a:lnTo>
                  <a:lnTo>
                    <a:pt x="635" y="190"/>
                  </a:lnTo>
                  <a:lnTo>
                    <a:pt x="723" y="381"/>
                  </a:lnTo>
                  <a:lnTo>
                    <a:pt x="749" y="533"/>
                  </a:lnTo>
                  <a:lnTo>
                    <a:pt x="558" y="685"/>
                  </a:lnTo>
                  <a:lnTo>
                    <a:pt x="635" y="825"/>
                  </a:lnTo>
                  <a:close/>
                </a:path>
              </a:pathLst>
            </a:custGeom>
            <a:ln w="3175">
              <a:solidFill>
                <a:srgbClr val="094B7B"/>
              </a:solidFill>
            </a:ln>
          </p:spPr>
          <p:txBody>
            <a:bodyPr wrap="square" lIns="0" tIns="0" rIns="0" bIns="0" rtlCol="0"/>
            <a:lstStyle/>
            <a:p>
              <a:endParaRPr/>
            </a:p>
          </p:txBody>
        </p:sp>
        <p:sp>
          <p:nvSpPr>
            <p:cNvPr id="7842" name="object 1270">
              <a:extLst>
                <a:ext uri="{FF2B5EF4-FFF2-40B4-BE49-F238E27FC236}">
                  <a16:creationId xmlns:a16="http://schemas.microsoft.com/office/drawing/2014/main" id="{4A4BABB9-9E36-4181-A4EB-EDD700B1BE93}"/>
                </a:ext>
              </a:extLst>
            </p:cNvPr>
            <p:cNvSpPr/>
            <p:nvPr/>
          </p:nvSpPr>
          <p:spPr>
            <a:xfrm>
              <a:off x="4473409" y="8553374"/>
              <a:ext cx="49886" cy="47828"/>
            </a:xfrm>
            <a:prstGeom prst="rect">
              <a:avLst/>
            </a:prstGeom>
            <a:blipFill>
              <a:blip r:embed="rId31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843" name="object 1271">
              <a:extLst>
                <a:ext uri="{FF2B5EF4-FFF2-40B4-BE49-F238E27FC236}">
                  <a16:creationId xmlns:a16="http://schemas.microsoft.com/office/drawing/2014/main" id="{98DCBB5C-AF1F-4A11-8C61-229FECB5281F}"/>
                </a:ext>
              </a:extLst>
            </p:cNvPr>
            <p:cNvSpPr/>
            <p:nvPr/>
          </p:nvSpPr>
          <p:spPr>
            <a:xfrm>
              <a:off x="4508450" y="8577150"/>
              <a:ext cx="1270" cy="1270"/>
            </a:xfrm>
            <a:custGeom>
              <a:avLst/>
              <a:gdLst/>
              <a:ahLst/>
              <a:cxnLst/>
              <a:rect l="l" t="t" r="r" b="b"/>
              <a:pathLst>
                <a:path w="1270" h="1270">
                  <a:moveTo>
                    <a:pt x="0" y="622"/>
                  </a:moveTo>
                  <a:lnTo>
                    <a:pt x="50" y="990"/>
                  </a:lnTo>
                  <a:lnTo>
                    <a:pt x="152" y="762"/>
                  </a:lnTo>
                  <a:lnTo>
                    <a:pt x="0" y="622"/>
                  </a:lnTo>
                  <a:close/>
                </a:path>
                <a:path w="1270" h="1270">
                  <a:moveTo>
                    <a:pt x="498" y="596"/>
                  </a:moveTo>
                  <a:lnTo>
                    <a:pt x="241" y="596"/>
                  </a:lnTo>
                  <a:lnTo>
                    <a:pt x="482" y="825"/>
                  </a:lnTo>
                  <a:lnTo>
                    <a:pt x="498" y="596"/>
                  </a:lnTo>
                  <a:close/>
                </a:path>
                <a:path w="1270" h="1270">
                  <a:moveTo>
                    <a:pt x="216" y="690"/>
                  </a:moveTo>
                  <a:close/>
                </a:path>
                <a:path w="1270" h="1270">
                  <a:moveTo>
                    <a:pt x="1002" y="469"/>
                  </a:moveTo>
                  <a:lnTo>
                    <a:pt x="711" y="469"/>
                  </a:lnTo>
                  <a:lnTo>
                    <a:pt x="1079" y="711"/>
                  </a:lnTo>
                  <a:lnTo>
                    <a:pt x="1002" y="469"/>
                  </a:lnTo>
                  <a:close/>
                </a:path>
                <a:path w="1270" h="1270">
                  <a:moveTo>
                    <a:pt x="732" y="520"/>
                  </a:moveTo>
                  <a:lnTo>
                    <a:pt x="546" y="520"/>
                  </a:lnTo>
                  <a:lnTo>
                    <a:pt x="774" y="622"/>
                  </a:lnTo>
                  <a:close/>
                </a:path>
                <a:path w="1270" h="1270">
                  <a:moveTo>
                    <a:pt x="88" y="330"/>
                  </a:moveTo>
                  <a:lnTo>
                    <a:pt x="129" y="520"/>
                  </a:lnTo>
                  <a:lnTo>
                    <a:pt x="498" y="596"/>
                  </a:lnTo>
                  <a:lnTo>
                    <a:pt x="732" y="520"/>
                  </a:lnTo>
                  <a:lnTo>
                    <a:pt x="1002" y="469"/>
                  </a:lnTo>
                  <a:lnTo>
                    <a:pt x="177" y="393"/>
                  </a:lnTo>
                  <a:close/>
                </a:path>
                <a:path w="1270" h="1270">
                  <a:moveTo>
                    <a:pt x="469" y="0"/>
                  </a:moveTo>
                  <a:lnTo>
                    <a:pt x="266" y="114"/>
                  </a:lnTo>
                  <a:lnTo>
                    <a:pt x="177" y="393"/>
                  </a:lnTo>
                  <a:lnTo>
                    <a:pt x="978" y="393"/>
                  </a:lnTo>
                  <a:lnTo>
                    <a:pt x="988" y="190"/>
                  </a:lnTo>
                  <a:lnTo>
                    <a:pt x="685" y="152"/>
                  </a:lnTo>
                  <a:lnTo>
                    <a:pt x="469" y="0"/>
                  </a:lnTo>
                  <a:close/>
                </a:path>
                <a:path w="1270" h="1270">
                  <a:moveTo>
                    <a:pt x="988" y="190"/>
                  </a:moveTo>
                  <a:close/>
                </a:path>
                <a:path w="1270" h="1270">
                  <a:moveTo>
                    <a:pt x="812" y="12"/>
                  </a:moveTo>
                  <a:lnTo>
                    <a:pt x="685" y="152"/>
                  </a:lnTo>
                  <a:lnTo>
                    <a:pt x="959" y="152"/>
                  </a:lnTo>
                  <a:lnTo>
                    <a:pt x="812" y="12"/>
                  </a:lnTo>
                  <a:close/>
                </a:path>
                <a:path w="1270" h="1270">
                  <a:moveTo>
                    <a:pt x="355" y="88"/>
                  </a:moveTo>
                  <a:close/>
                </a:path>
                <a:path w="1270" h="1270">
                  <a:moveTo>
                    <a:pt x="279" y="76"/>
                  </a:moveTo>
                  <a:close/>
                </a:path>
              </a:pathLst>
            </a:custGeom>
            <a:solidFill>
              <a:srgbClr val="11284A"/>
            </a:solidFill>
          </p:spPr>
          <p:txBody>
            <a:bodyPr wrap="square" lIns="0" tIns="0" rIns="0" bIns="0" rtlCol="0"/>
            <a:lstStyle/>
            <a:p>
              <a:endParaRPr/>
            </a:p>
          </p:txBody>
        </p:sp>
        <p:sp>
          <p:nvSpPr>
            <p:cNvPr id="7844" name="object 1272">
              <a:extLst>
                <a:ext uri="{FF2B5EF4-FFF2-40B4-BE49-F238E27FC236}">
                  <a16:creationId xmlns:a16="http://schemas.microsoft.com/office/drawing/2014/main" id="{7A6119FD-BF53-4CD1-8549-17FAD4E6AFEE}"/>
                </a:ext>
              </a:extLst>
            </p:cNvPr>
            <p:cNvSpPr/>
            <p:nvPr/>
          </p:nvSpPr>
          <p:spPr>
            <a:xfrm>
              <a:off x="4508425" y="8577150"/>
              <a:ext cx="1270" cy="1270"/>
            </a:xfrm>
            <a:custGeom>
              <a:avLst/>
              <a:gdLst/>
              <a:ahLst/>
              <a:cxnLst/>
              <a:rect l="l" t="t" r="r" b="b"/>
              <a:pathLst>
                <a:path w="1270" h="1270">
                  <a:moveTo>
                    <a:pt x="457" y="774"/>
                  </a:moveTo>
                  <a:lnTo>
                    <a:pt x="266" y="596"/>
                  </a:lnTo>
                  <a:lnTo>
                    <a:pt x="177" y="901"/>
                  </a:lnTo>
                  <a:lnTo>
                    <a:pt x="152" y="1028"/>
                  </a:lnTo>
                  <a:lnTo>
                    <a:pt x="0" y="876"/>
                  </a:lnTo>
                  <a:lnTo>
                    <a:pt x="25" y="622"/>
                  </a:lnTo>
                  <a:lnTo>
                    <a:pt x="177" y="762"/>
                  </a:lnTo>
                  <a:lnTo>
                    <a:pt x="215" y="558"/>
                  </a:lnTo>
                  <a:lnTo>
                    <a:pt x="63" y="393"/>
                  </a:lnTo>
                  <a:lnTo>
                    <a:pt x="203" y="393"/>
                  </a:lnTo>
                  <a:lnTo>
                    <a:pt x="317" y="266"/>
                  </a:lnTo>
                  <a:lnTo>
                    <a:pt x="304" y="76"/>
                  </a:lnTo>
                  <a:lnTo>
                    <a:pt x="482" y="50"/>
                  </a:lnTo>
                  <a:lnTo>
                    <a:pt x="647" y="88"/>
                  </a:lnTo>
                  <a:lnTo>
                    <a:pt x="800" y="63"/>
                  </a:lnTo>
                  <a:lnTo>
                    <a:pt x="965" y="127"/>
                  </a:lnTo>
                  <a:lnTo>
                    <a:pt x="1092" y="292"/>
                  </a:lnTo>
                  <a:lnTo>
                    <a:pt x="1244" y="355"/>
                  </a:lnTo>
                  <a:lnTo>
                    <a:pt x="939" y="190"/>
                  </a:lnTo>
                  <a:lnTo>
                    <a:pt x="1104" y="711"/>
                  </a:lnTo>
                  <a:lnTo>
                    <a:pt x="736" y="469"/>
                  </a:lnTo>
                  <a:lnTo>
                    <a:pt x="800" y="622"/>
                  </a:lnTo>
                  <a:lnTo>
                    <a:pt x="647" y="571"/>
                  </a:lnTo>
                  <a:lnTo>
                    <a:pt x="508" y="622"/>
                  </a:lnTo>
                  <a:lnTo>
                    <a:pt x="508" y="825"/>
                  </a:lnTo>
                  <a:close/>
                </a:path>
              </a:pathLst>
            </a:custGeom>
            <a:ln w="3175">
              <a:solidFill>
                <a:srgbClr val="094B7B"/>
              </a:solidFill>
            </a:ln>
          </p:spPr>
          <p:txBody>
            <a:bodyPr wrap="square" lIns="0" tIns="0" rIns="0" bIns="0" rtlCol="0"/>
            <a:lstStyle/>
            <a:p>
              <a:endParaRPr/>
            </a:p>
          </p:txBody>
        </p:sp>
        <p:sp>
          <p:nvSpPr>
            <p:cNvPr id="7845" name="object 1273">
              <a:extLst>
                <a:ext uri="{FF2B5EF4-FFF2-40B4-BE49-F238E27FC236}">
                  <a16:creationId xmlns:a16="http://schemas.microsoft.com/office/drawing/2014/main" id="{4D710C0F-DBE7-4490-92A2-E9AEDB4021D2}"/>
                </a:ext>
              </a:extLst>
            </p:cNvPr>
            <p:cNvSpPr/>
            <p:nvPr/>
          </p:nvSpPr>
          <p:spPr>
            <a:xfrm>
              <a:off x="4512230" y="8576892"/>
              <a:ext cx="1270" cy="1270"/>
            </a:xfrm>
            <a:custGeom>
              <a:avLst/>
              <a:gdLst/>
              <a:ahLst/>
              <a:cxnLst/>
              <a:rect l="l" t="t" r="r" b="b"/>
              <a:pathLst>
                <a:path w="1270" h="1270">
                  <a:moveTo>
                    <a:pt x="1039" y="584"/>
                  </a:moveTo>
                  <a:lnTo>
                    <a:pt x="431" y="584"/>
                  </a:lnTo>
                  <a:lnTo>
                    <a:pt x="422" y="888"/>
                  </a:lnTo>
                  <a:lnTo>
                    <a:pt x="304" y="1079"/>
                  </a:lnTo>
                  <a:lnTo>
                    <a:pt x="508" y="1219"/>
                  </a:lnTo>
                  <a:lnTo>
                    <a:pt x="812" y="939"/>
                  </a:lnTo>
                  <a:lnTo>
                    <a:pt x="838" y="749"/>
                  </a:lnTo>
                  <a:lnTo>
                    <a:pt x="1129" y="749"/>
                  </a:lnTo>
                  <a:lnTo>
                    <a:pt x="1039" y="584"/>
                  </a:lnTo>
                  <a:close/>
                </a:path>
                <a:path w="1270" h="1270">
                  <a:moveTo>
                    <a:pt x="1129" y="749"/>
                  </a:moveTo>
                  <a:lnTo>
                    <a:pt x="838" y="749"/>
                  </a:lnTo>
                  <a:lnTo>
                    <a:pt x="1054" y="927"/>
                  </a:lnTo>
                  <a:lnTo>
                    <a:pt x="1129" y="749"/>
                  </a:lnTo>
                  <a:close/>
                </a:path>
                <a:path w="1270" h="1270">
                  <a:moveTo>
                    <a:pt x="360" y="622"/>
                  </a:moveTo>
                  <a:close/>
                </a:path>
                <a:path w="1270" h="1270">
                  <a:moveTo>
                    <a:pt x="406" y="0"/>
                  </a:moveTo>
                  <a:lnTo>
                    <a:pt x="120" y="342"/>
                  </a:lnTo>
                  <a:lnTo>
                    <a:pt x="0" y="660"/>
                  </a:lnTo>
                  <a:lnTo>
                    <a:pt x="266" y="622"/>
                  </a:lnTo>
                  <a:lnTo>
                    <a:pt x="431" y="584"/>
                  </a:lnTo>
                  <a:lnTo>
                    <a:pt x="1039" y="584"/>
                  </a:lnTo>
                  <a:lnTo>
                    <a:pt x="834" y="380"/>
                  </a:lnTo>
                  <a:lnTo>
                    <a:pt x="520" y="38"/>
                  </a:lnTo>
                  <a:close/>
                </a:path>
                <a:path w="1270" h="1270">
                  <a:moveTo>
                    <a:pt x="1092" y="622"/>
                  </a:moveTo>
                  <a:close/>
                </a:path>
                <a:path w="1270" h="1270">
                  <a:moveTo>
                    <a:pt x="990" y="342"/>
                  </a:moveTo>
                  <a:close/>
                </a:path>
                <a:path w="1270" h="1270">
                  <a:moveTo>
                    <a:pt x="838" y="190"/>
                  </a:moveTo>
                  <a:lnTo>
                    <a:pt x="749" y="380"/>
                  </a:lnTo>
                  <a:lnTo>
                    <a:pt x="838" y="190"/>
                  </a:lnTo>
                  <a:close/>
                </a:path>
              </a:pathLst>
            </a:custGeom>
            <a:solidFill>
              <a:srgbClr val="11284A"/>
            </a:solidFill>
          </p:spPr>
          <p:txBody>
            <a:bodyPr wrap="square" lIns="0" tIns="0" rIns="0" bIns="0" rtlCol="0"/>
            <a:lstStyle/>
            <a:p>
              <a:endParaRPr/>
            </a:p>
          </p:txBody>
        </p:sp>
        <p:sp>
          <p:nvSpPr>
            <p:cNvPr id="7846" name="object 1274">
              <a:extLst>
                <a:ext uri="{FF2B5EF4-FFF2-40B4-BE49-F238E27FC236}">
                  <a16:creationId xmlns:a16="http://schemas.microsoft.com/office/drawing/2014/main" id="{13541DBF-9432-45B2-B2F4-06B2E47F8904}"/>
                </a:ext>
              </a:extLst>
            </p:cNvPr>
            <p:cNvSpPr/>
            <p:nvPr/>
          </p:nvSpPr>
          <p:spPr>
            <a:xfrm>
              <a:off x="4512230" y="8576892"/>
              <a:ext cx="1270" cy="1270"/>
            </a:xfrm>
            <a:custGeom>
              <a:avLst/>
              <a:gdLst/>
              <a:ahLst/>
              <a:cxnLst/>
              <a:rect l="l" t="t" r="r" b="b"/>
              <a:pathLst>
                <a:path w="1270" h="1270">
                  <a:moveTo>
                    <a:pt x="0" y="660"/>
                  </a:moveTo>
                  <a:lnTo>
                    <a:pt x="254" y="203"/>
                  </a:lnTo>
                  <a:lnTo>
                    <a:pt x="342" y="76"/>
                  </a:lnTo>
                  <a:lnTo>
                    <a:pt x="520" y="38"/>
                  </a:lnTo>
                  <a:lnTo>
                    <a:pt x="749" y="380"/>
                  </a:lnTo>
                  <a:lnTo>
                    <a:pt x="838" y="190"/>
                  </a:lnTo>
                  <a:lnTo>
                    <a:pt x="825" y="393"/>
                  </a:lnTo>
                  <a:lnTo>
                    <a:pt x="990" y="342"/>
                  </a:lnTo>
                  <a:lnTo>
                    <a:pt x="1003" y="520"/>
                  </a:lnTo>
                  <a:lnTo>
                    <a:pt x="1206" y="660"/>
                  </a:lnTo>
                  <a:lnTo>
                    <a:pt x="1041" y="850"/>
                  </a:lnTo>
                  <a:lnTo>
                    <a:pt x="914" y="812"/>
                  </a:lnTo>
                  <a:lnTo>
                    <a:pt x="736" y="1015"/>
                  </a:lnTo>
                  <a:lnTo>
                    <a:pt x="584" y="1142"/>
                  </a:lnTo>
                  <a:lnTo>
                    <a:pt x="304" y="1079"/>
                  </a:lnTo>
                  <a:lnTo>
                    <a:pt x="508" y="749"/>
                  </a:lnTo>
                  <a:lnTo>
                    <a:pt x="431" y="584"/>
                  </a:lnTo>
                  <a:lnTo>
                    <a:pt x="266" y="622"/>
                  </a:lnTo>
                  <a:lnTo>
                    <a:pt x="0" y="660"/>
                  </a:lnTo>
                  <a:close/>
                </a:path>
              </a:pathLst>
            </a:custGeom>
            <a:ln w="3175">
              <a:solidFill>
                <a:srgbClr val="094B7B"/>
              </a:solidFill>
            </a:ln>
          </p:spPr>
          <p:txBody>
            <a:bodyPr wrap="square" lIns="0" tIns="0" rIns="0" bIns="0" rtlCol="0"/>
            <a:lstStyle/>
            <a:p>
              <a:endParaRPr/>
            </a:p>
          </p:txBody>
        </p:sp>
        <p:sp>
          <p:nvSpPr>
            <p:cNvPr id="7847" name="object 1275">
              <a:extLst>
                <a:ext uri="{FF2B5EF4-FFF2-40B4-BE49-F238E27FC236}">
                  <a16:creationId xmlns:a16="http://schemas.microsoft.com/office/drawing/2014/main" id="{50A3B81D-9082-434B-81EB-05C3E5AB2C4B}"/>
                </a:ext>
              </a:extLst>
            </p:cNvPr>
            <p:cNvSpPr/>
            <p:nvPr/>
          </p:nvSpPr>
          <p:spPr>
            <a:xfrm>
              <a:off x="4515351" y="8579266"/>
              <a:ext cx="635" cy="1270"/>
            </a:xfrm>
            <a:custGeom>
              <a:avLst/>
              <a:gdLst/>
              <a:ahLst/>
              <a:cxnLst/>
              <a:rect l="l" t="t" r="r" b="b"/>
              <a:pathLst>
                <a:path w="635" h="1270">
                  <a:moveTo>
                    <a:pt x="523" y="850"/>
                  </a:moveTo>
                  <a:lnTo>
                    <a:pt x="368" y="850"/>
                  </a:lnTo>
                  <a:lnTo>
                    <a:pt x="355" y="1041"/>
                  </a:lnTo>
                  <a:lnTo>
                    <a:pt x="165" y="1092"/>
                  </a:lnTo>
                  <a:lnTo>
                    <a:pt x="165" y="1257"/>
                  </a:lnTo>
                  <a:lnTo>
                    <a:pt x="355" y="1181"/>
                  </a:lnTo>
                  <a:lnTo>
                    <a:pt x="523" y="850"/>
                  </a:lnTo>
                  <a:close/>
                </a:path>
                <a:path w="635" h="1270">
                  <a:moveTo>
                    <a:pt x="343" y="508"/>
                  </a:moveTo>
                  <a:lnTo>
                    <a:pt x="101" y="508"/>
                  </a:lnTo>
                  <a:lnTo>
                    <a:pt x="76" y="749"/>
                  </a:lnTo>
                  <a:lnTo>
                    <a:pt x="241" y="774"/>
                  </a:lnTo>
                  <a:lnTo>
                    <a:pt x="368" y="850"/>
                  </a:lnTo>
                  <a:lnTo>
                    <a:pt x="523" y="850"/>
                  </a:lnTo>
                  <a:lnTo>
                    <a:pt x="317" y="736"/>
                  </a:lnTo>
                  <a:lnTo>
                    <a:pt x="343" y="508"/>
                  </a:lnTo>
                  <a:close/>
                </a:path>
                <a:path w="635" h="1270">
                  <a:moveTo>
                    <a:pt x="431" y="647"/>
                  </a:moveTo>
                  <a:close/>
                </a:path>
                <a:path w="635" h="1270">
                  <a:moveTo>
                    <a:pt x="152" y="139"/>
                  </a:moveTo>
                  <a:lnTo>
                    <a:pt x="0" y="520"/>
                  </a:lnTo>
                  <a:lnTo>
                    <a:pt x="343" y="508"/>
                  </a:lnTo>
                  <a:lnTo>
                    <a:pt x="412" y="228"/>
                  </a:lnTo>
                  <a:lnTo>
                    <a:pt x="253" y="228"/>
                  </a:lnTo>
                  <a:close/>
                </a:path>
                <a:path w="635" h="1270">
                  <a:moveTo>
                    <a:pt x="253" y="0"/>
                  </a:moveTo>
                  <a:lnTo>
                    <a:pt x="253" y="228"/>
                  </a:lnTo>
                  <a:lnTo>
                    <a:pt x="412" y="228"/>
                  </a:lnTo>
                  <a:lnTo>
                    <a:pt x="342" y="76"/>
                  </a:lnTo>
                  <a:close/>
                </a:path>
              </a:pathLst>
            </a:custGeom>
            <a:solidFill>
              <a:srgbClr val="11284A"/>
            </a:solidFill>
          </p:spPr>
          <p:txBody>
            <a:bodyPr wrap="square" lIns="0" tIns="0" rIns="0" bIns="0" rtlCol="0"/>
            <a:lstStyle/>
            <a:p>
              <a:endParaRPr/>
            </a:p>
          </p:txBody>
        </p:sp>
        <p:sp>
          <p:nvSpPr>
            <p:cNvPr id="7848" name="object 1276">
              <a:extLst>
                <a:ext uri="{FF2B5EF4-FFF2-40B4-BE49-F238E27FC236}">
                  <a16:creationId xmlns:a16="http://schemas.microsoft.com/office/drawing/2014/main" id="{61A7E6FA-F0AA-484F-8C6E-8A99F45471F1}"/>
                </a:ext>
              </a:extLst>
            </p:cNvPr>
            <p:cNvSpPr/>
            <p:nvPr/>
          </p:nvSpPr>
          <p:spPr>
            <a:xfrm>
              <a:off x="4515351" y="8579266"/>
              <a:ext cx="635" cy="1270"/>
            </a:xfrm>
            <a:custGeom>
              <a:avLst/>
              <a:gdLst/>
              <a:ahLst/>
              <a:cxnLst/>
              <a:rect l="l" t="t" r="r" b="b"/>
              <a:pathLst>
                <a:path w="635" h="1270">
                  <a:moveTo>
                    <a:pt x="342" y="76"/>
                  </a:moveTo>
                  <a:lnTo>
                    <a:pt x="253" y="228"/>
                  </a:lnTo>
                  <a:lnTo>
                    <a:pt x="101" y="241"/>
                  </a:lnTo>
                  <a:lnTo>
                    <a:pt x="76" y="381"/>
                  </a:lnTo>
                  <a:lnTo>
                    <a:pt x="0" y="520"/>
                  </a:lnTo>
                  <a:lnTo>
                    <a:pt x="152" y="647"/>
                  </a:lnTo>
                  <a:lnTo>
                    <a:pt x="241" y="774"/>
                  </a:lnTo>
                  <a:lnTo>
                    <a:pt x="368" y="850"/>
                  </a:lnTo>
                  <a:lnTo>
                    <a:pt x="355" y="1041"/>
                  </a:lnTo>
                  <a:lnTo>
                    <a:pt x="165" y="1092"/>
                  </a:lnTo>
                  <a:lnTo>
                    <a:pt x="165" y="1257"/>
                  </a:lnTo>
                  <a:lnTo>
                    <a:pt x="304" y="1206"/>
                  </a:lnTo>
                  <a:lnTo>
                    <a:pt x="457" y="1117"/>
                  </a:lnTo>
                  <a:lnTo>
                    <a:pt x="444" y="990"/>
                  </a:lnTo>
                  <a:lnTo>
                    <a:pt x="546" y="800"/>
                  </a:lnTo>
                  <a:lnTo>
                    <a:pt x="431" y="647"/>
                  </a:lnTo>
                  <a:lnTo>
                    <a:pt x="355" y="406"/>
                  </a:lnTo>
                  <a:lnTo>
                    <a:pt x="406" y="177"/>
                  </a:lnTo>
                  <a:close/>
                </a:path>
              </a:pathLst>
            </a:custGeom>
            <a:ln w="3175">
              <a:solidFill>
                <a:srgbClr val="094B7B"/>
              </a:solidFill>
            </a:ln>
          </p:spPr>
          <p:txBody>
            <a:bodyPr wrap="square" lIns="0" tIns="0" rIns="0" bIns="0" rtlCol="0"/>
            <a:lstStyle/>
            <a:p>
              <a:endParaRPr/>
            </a:p>
          </p:txBody>
        </p:sp>
        <p:sp>
          <p:nvSpPr>
            <p:cNvPr id="7849" name="object 1277">
              <a:extLst>
                <a:ext uri="{FF2B5EF4-FFF2-40B4-BE49-F238E27FC236}">
                  <a16:creationId xmlns:a16="http://schemas.microsoft.com/office/drawing/2014/main" id="{06014798-189F-411C-A49A-E2E47C114FE8}"/>
                </a:ext>
              </a:extLst>
            </p:cNvPr>
            <p:cNvSpPr/>
            <p:nvPr/>
          </p:nvSpPr>
          <p:spPr>
            <a:xfrm>
              <a:off x="4505016" y="8578601"/>
              <a:ext cx="1270" cy="1270"/>
            </a:xfrm>
            <a:custGeom>
              <a:avLst/>
              <a:gdLst/>
              <a:ahLst/>
              <a:cxnLst/>
              <a:rect l="l" t="t" r="r" b="b"/>
              <a:pathLst>
                <a:path w="1270" h="1270">
                  <a:moveTo>
                    <a:pt x="0" y="482"/>
                  </a:moveTo>
                  <a:lnTo>
                    <a:pt x="64" y="647"/>
                  </a:lnTo>
                  <a:lnTo>
                    <a:pt x="190" y="1206"/>
                  </a:lnTo>
                  <a:lnTo>
                    <a:pt x="538" y="939"/>
                  </a:lnTo>
                  <a:lnTo>
                    <a:pt x="558" y="685"/>
                  </a:lnTo>
                  <a:lnTo>
                    <a:pt x="257" y="634"/>
                  </a:lnTo>
                  <a:lnTo>
                    <a:pt x="0" y="482"/>
                  </a:lnTo>
                  <a:close/>
                </a:path>
                <a:path w="1270" h="1270">
                  <a:moveTo>
                    <a:pt x="355" y="0"/>
                  </a:moveTo>
                  <a:lnTo>
                    <a:pt x="579" y="292"/>
                  </a:lnTo>
                  <a:lnTo>
                    <a:pt x="452" y="482"/>
                  </a:lnTo>
                  <a:lnTo>
                    <a:pt x="317" y="533"/>
                  </a:lnTo>
                  <a:lnTo>
                    <a:pt x="673" y="647"/>
                  </a:lnTo>
                  <a:lnTo>
                    <a:pt x="732" y="279"/>
                  </a:lnTo>
                  <a:lnTo>
                    <a:pt x="355" y="0"/>
                  </a:lnTo>
                  <a:close/>
                </a:path>
                <a:path w="1270" h="1270">
                  <a:moveTo>
                    <a:pt x="317" y="507"/>
                  </a:moveTo>
                  <a:close/>
                </a:path>
              </a:pathLst>
            </a:custGeom>
            <a:solidFill>
              <a:srgbClr val="11284A"/>
            </a:solidFill>
          </p:spPr>
          <p:txBody>
            <a:bodyPr wrap="square" lIns="0" tIns="0" rIns="0" bIns="0" rtlCol="0"/>
            <a:lstStyle/>
            <a:p>
              <a:endParaRPr/>
            </a:p>
          </p:txBody>
        </p:sp>
        <p:sp>
          <p:nvSpPr>
            <p:cNvPr id="7850" name="object 1278">
              <a:extLst>
                <a:ext uri="{FF2B5EF4-FFF2-40B4-BE49-F238E27FC236}">
                  <a16:creationId xmlns:a16="http://schemas.microsoft.com/office/drawing/2014/main" id="{B9683D71-30AD-4664-ACA2-07200C528529}"/>
                </a:ext>
              </a:extLst>
            </p:cNvPr>
            <p:cNvSpPr/>
            <p:nvPr/>
          </p:nvSpPr>
          <p:spPr>
            <a:xfrm>
              <a:off x="4505003" y="8578601"/>
              <a:ext cx="1270" cy="1270"/>
            </a:xfrm>
            <a:custGeom>
              <a:avLst/>
              <a:gdLst/>
              <a:ahLst/>
              <a:cxnLst/>
              <a:rect l="l" t="t" r="r" b="b"/>
              <a:pathLst>
                <a:path w="1270" h="1270">
                  <a:moveTo>
                    <a:pt x="596" y="876"/>
                  </a:moveTo>
                  <a:lnTo>
                    <a:pt x="393" y="1079"/>
                  </a:lnTo>
                  <a:lnTo>
                    <a:pt x="203" y="1206"/>
                  </a:lnTo>
                  <a:lnTo>
                    <a:pt x="0" y="1181"/>
                  </a:lnTo>
                  <a:lnTo>
                    <a:pt x="203" y="1092"/>
                  </a:lnTo>
                  <a:lnTo>
                    <a:pt x="190" y="939"/>
                  </a:lnTo>
                  <a:lnTo>
                    <a:pt x="12" y="482"/>
                  </a:lnTo>
                  <a:lnTo>
                    <a:pt x="292" y="647"/>
                  </a:lnTo>
                  <a:lnTo>
                    <a:pt x="330" y="507"/>
                  </a:lnTo>
                  <a:lnTo>
                    <a:pt x="533" y="457"/>
                  </a:lnTo>
                  <a:lnTo>
                    <a:pt x="596" y="279"/>
                  </a:lnTo>
                  <a:lnTo>
                    <a:pt x="431" y="101"/>
                  </a:lnTo>
                  <a:lnTo>
                    <a:pt x="635" y="190"/>
                  </a:lnTo>
                  <a:lnTo>
                    <a:pt x="723" y="380"/>
                  </a:lnTo>
                  <a:lnTo>
                    <a:pt x="749" y="533"/>
                  </a:lnTo>
                  <a:lnTo>
                    <a:pt x="571" y="685"/>
                  </a:lnTo>
                  <a:lnTo>
                    <a:pt x="635" y="825"/>
                  </a:lnTo>
                  <a:close/>
                </a:path>
              </a:pathLst>
            </a:custGeom>
            <a:ln w="3175">
              <a:solidFill>
                <a:srgbClr val="094B7B"/>
              </a:solidFill>
            </a:ln>
          </p:spPr>
          <p:txBody>
            <a:bodyPr wrap="square" lIns="0" tIns="0" rIns="0" bIns="0" rtlCol="0"/>
            <a:lstStyle/>
            <a:p>
              <a:endParaRPr/>
            </a:p>
          </p:txBody>
        </p:sp>
        <p:sp>
          <p:nvSpPr>
            <p:cNvPr id="7851" name="object 1279">
              <a:extLst>
                <a:ext uri="{FF2B5EF4-FFF2-40B4-BE49-F238E27FC236}">
                  <a16:creationId xmlns:a16="http://schemas.microsoft.com/office/drawing/2014/main" id="{C3456109-E8F8-4820-A642-7344E8234C24}"/>
                </a:ext>
              </a:extLst>
            </p:cNvPr>
            <p:cNvSpPr/>
            <p:nvPr/>
          </p:nvSpPr>
          <p:spPr>
            <a:xfrm>
              <a:off x="4475242" y="8577640"/>
              <a:ext cx="1905" cy="17145"/>
            </a:xfrm>
            <a:custGeom>
              <a:avLst/>
              <a:gdLst/>
              <a:ahLst/>
              <a:cxnLst/>
              <a:rect l="l" t="t" r="r" b="b"/>
              <a:pathLst>
                <a:path w="1904" h="17145">
                  <a:moveTo>
                    <a:pt x="977" y="17119"/>
                  </a:moveTo>
                  <a:lnTo>
                    <a:pt x="1320" y="16027"/>
                  </a:lnTo>
                  <a:lnTo>
                    <a:pt x="0" y="2247"/>
                  </a:lnTo>
                  <a:lnTo>
                    <a:pt x="1333" y="0"/>
                  </a:lnTo>
                </a:path>
              </a:pathLst>
            </a:custGeom>
            <a:ln w="3175">
              <a:solidFill>
                <a:srgbClr val="BBD6C6"/>
              </a:solidFill>
            </a:ln>
          </p:spPr>
          <p:txBody>
            <a:bodyPr wrap="square" lIns="0" tIns="0" rIns="0" bIns="0" rtlCol="0"/>
            <a:lstStyle/>
            <a:p>
              <a:endParaRPr/>
            </a:p>
          </p:txBody>
        </p:sp>
        <p:sp>
          <p:nvSpPr>
            <p:cNvPr id="7852" name="object 1280">
              <a:extLst>
                <a:ext uri="{FF2B5EF4-FFF2-40B4-BE49-F238E27FC236}">
                  <a16:creationId xmlns:a16="http://schemas.microsoft.com/office/drawing/2014/main" id="{CFFCB224-1BAD-4468-8749-FAAD95CA09FE}"/>
                </a:ext>
              </a:extLst>
            </p:cNvPr>
            <p:cNvSpPr/>
            <p:nvPr/>
          </p:nvSpPr>
          <p:spPr>
            <a:xfrm>
              <a:off x="4473269" y="8596591"/>
              <a:ext cx="330" cy="660"/>
            </a:xfrm>
            <a:prstGeom prst="rect">
              <a:avLst/>
            </a:prstGeom>
            <a:blipFill>
              <a:blip r:embed="rId157" cstate="print"/>
              <a:stretch>
                <a:fillRect/>
              </a:stretch>
            </a:blipFill>
          </p:spPr>
          <p:txBody>
            <a:bodyPr wrap="square" lIns="0" tIns="0" rIns="0" bIns="0" rtlCol="0"/>
            <a:lstStyle/>
            <a:p>
              <a:endParaRPr/>
            </a:p>
          </p:txBody>
        </p:sp>
        <p:sp>
          <p:nvSpPr>
            <p:cNvPr id="7853" name="object 1281">
              <a:extLst>
                <a:ext uri="{FF2B5EF4-FFF2-40B4-BE49-F238E27FC236}">
                  <a16:creationId xmlns:a16="http://schemas.microsoft.com/office/drawing/2014/main" id="{C56F880A-EF8A-47A1-AC9F-5D918EA4B417}"/>
                </a:ext>
              </a:extLst>
            </p:cNvPr>
            <p:cNvSpPr/>
            <p:nvPr/>
          </p:nvSpPr>
          <p:spPr>
            <a:xfrm>
              <a:off x="4473218" y="8596739"/>
              <a:ext cx="635" cy="635"/>
            </a:xfrm>
            <a:custGeom>
              <a:avLst/>
              <a:gdLst/>
              <a:ahLst/>
              <a:cxnLst/>
              <a:rect l="l" t="t" r="r" b="b"/>
              <a:pathLst>
                <a:path w="635" h="634">
                  <a:moveTo>
                    <a:pt x="50" y="0"/>
                  </a:moveTo>
                  <a:lnTo>
                    <a:pt x="0" y="330"/>
                  </a:lnTo>
                  <a:lnTo>
                    <a:pt x="50" y="0"/>
                  </a:lnTo>
                  <a:close/>
                </a:path>
              </a:pathLst>
            </a:custGeom>
            <a:solidFill>
              <a:srgbClr val="59231F"/>
            </a:solidFill>
          </p:spPr>
          <p:txBody>
            <a:bodyPr wrap="square" lIns="0" tIns="0" rIns="0" bIns="0" rtlCol="0"/>
            <a:lstStyle/>
            <a:p>
              <a:endParaRPr/>
            </a:p>
          </p:txBody>
        </p:sp>
        <p:sp>
          <p:nvSpPr>
            <p:cNvPr id="7854" name="object 1282">
              <a:extLst>
                <a:ext uri="{FF2B5EF4-FFF2-40B4-BE49-F238E27FC236}">
                  <a16:creationId xmlns:a16="http://schemas.microsoft.com/office/drawing/2014/main" id="{E475BBE2-E4F1-4C77-ADC7-62EBEEBC8F61}"/>
                </a:ext>
              </a:extLst>
            </p:cNvPr>
            <p:cNvSpPr/>
            <p:nvPr/>
          </p:nvSpPr>
          <p:spPr>
            <a:xfrm>
              <a:off x="4457344" y="8578012"/>
              <a:ext cx="18511" cy="18758"/>
            </a:xfrm>
            <a:prstGeom prst="rect">
              <a:avLst/>
            </a:prstGeom>
            <a:blipFill>
              <a:blip r:embed="rId21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855" name="object 1283">
              <a:extLst>
                <a:ext uri="{FF2B5EF4-FFF2-40B4-BE49-F238E27FC236}">
                  <a16:creationId xmlns:a16="http://schemas.microsoft.com/office/drawing/2014/main" id="{F31183F0-FE43-4BE0-9994-8116BF1B7B78}"/>
                </a:ext>
              </a:extLst>
            </p:cNvPr>
            <p:cNvSpPr/>
            <p:nvPr/>
          </p:nvSpPr>
          <p:spPr>
            <a:xfrm>
              <a:off x="4466814" y="8581304"/>
              <a:ext cx="8890" cy="13335"/>
            </a:xfrm>
            <a:custGeom>
              <a:avLst/>
              <a:gdLst/>
              <a:ahLst/>
              <a:cxnLst/>
              <a:rect l="l" t="t" r="r" b="b"/>
              <a:pathLst>
                <a:path w="8889" h="13334">
                  <a:moveTo>
                    <a:pt x="8712" y="12979"/>
                  </a:moveTo>
                  <a:lnTo>
                    <a:pt x="8394" y="11976"/>
                  </a:lnTo>
                  <a:lnTo>
                    <a:pt x="190" y="2374"/>
                  </a:lnTo>
                  <a:lnTo>
                    <a:pt x="0" y="0"/>
                  </a:lnTo>
                </a:path>
              </a:pathLst>
            </a:custGeom>
            <a:ln w="3175">
              <a:solidFill>
                <a:srgbClr val="BBD6C6"/>
              </a:solidFill>
            </a:ln>
          </p:spPr>
          <p:txBody>
            <a:bodyPr wrap="square" lIns="0" tIns="0" rIns="0" bIns="0" rtlCol="0"/>
            <a:lstStyle/>
            <a:p>
              <a:endParaRPr/>
            </a:p>
          </p:txBody>
        </p:sp>
        <p:sp>
          <p:nvSpPr>
            <p:cNvPr id="7856" name="object 1284">
              <a:extLst>
                <a:ext uri="{FF2B5EF4-FFF2-40B4-BE49-F238E27FC236}">
                  <a16:creationId xmlns:a16="http://schemas.microsoft.com/office/drawing/2014/main" id="{06C8B437-F68E-460A-A854-2C986E842CDA}"/>
                </a:ext>
              </a:extLst>
            </p:cNvPr>
            <p:cNvSpPr/>
            <p:nvPr/>
          </p:nvSpPr>
          <p:spPr>
            <a:xfrm>
              <a:off x="4465256" y="8595868"/>
              <a:ext cx="9651" cy="4914"/>
            </a:xfrm>
            <a:prstGeom prst="rect">
              <a:avLst/>
            </a:prstGeom>
            <a:blipFill>
              <a:blip r:embed="rId145" cstate="print"/>
              <a:stretch>
                <a:fillRect/>
              </a:stretch>
            </a:blipFill>
          </p:spPr>
          <p:txBody>
            <a:bodyPr wrap="square" lIns="0" tIns="0" rIns="0" bIns="0" rtlCol="0"/>
            <a:lstStyle/>
            <a:p>
              <a:endParaRPr/>
            </a:p>
          </p:txBody>
        </p:sp>
        <p:sp>
          <p:nvSpPr>
            <p:cNvPr id="7857" name="object 1285">
              <a:extLst>
                <a:ext uri="{FF2B5EF4-FFF2-40B4-BE49-F238E27FC236}">
                  <a16:creationId xmlns:a16="http://schemas.microsoft.com/office/drawing/2014/main" id="{C4B8221D-54CA-47A0-934A-5A3DE89700C2}"/>
                </a:ext>
              </a:extLst>
            </p:cNvPr>
            <p:cNvSpPr/>
            <p:nvPr/>
          </p:nvSpPr>
          <p:spPr>
            <a:xfrm>
              <a:off x="4467259" y="8596537"/>
              <a:ext cx="7620" cy="3175"/>
            </a:xfrm>
            <a:custGeom>
              <a:avLst/>
              <a:gdLst/>
              <a:ahLst/>
              <a:cxnLst/>
              <a:rect l="l" t="t" r="r" b="b"/>
              <a:pathLst>
                <a:path w="7620" h="3175">
                  <a:moveTo>
                    <a:pt x="0" y="2387"/>
                  </a:moveTo>
                  <a:lnTo>
                    <a:pt x="2019" y="2641"/>
                  </a:lnTo>
                  <a:lnTo>
                    <a:pt x="7404" y="0"/>
                  </a:lnTo>
                </a:path>
              </a:pathLst>
            </a:custGeom>
            <a:ln w="3175">
              <a:solidFill>
                <a:srgbClr val="6D9D40"/>
              </a:solidFill>
            </a:ln>
          </p:spPr>
          <p:txBody>
            <a:bodyPr wrap="square" lIns="0" tIns="0" rIns="0" bIns="0" rtlCol="0"/>
            <a:lstStyle/>
            <a:p>
              <a:endParaRPr/>
            </a:p>
          </p:txBody>
        </p:sp>
        <p:sp>
          <p:nvSpPr>
            <p:cNvPr id="7858" name="object 1286">
              <a:extLst>
                <a:ext uri="{FF2B5EF4-FFF2-40B4-BE49-F238E27FC236}">
                  <a16:creationId xmlns:a16="http://schemas.microsoft.com/office/drawing/2014/main" id="{0354043E-0924-4240-9559-42F49E111E5D}"/>
                </a:ext>
              </a:extLst>
            </p:cNvPr>
            <p:cNvSpPr/>
            <p:nvPr/>
          </p:nvSpPr>
          <p:spPr>
            <a:xfrm>
              <a:off x="4443831" y="8582304"/>
              <a:ext cx="23101" cy="48158"/>
            </a:xfrm>
            <a:prstGeom prst="rect">
              <a:avLst/>
            </a:prstGeom>
            <a:blipFill>
              <a:blip r:embed="rId31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859" name="object 1287">
              <a:extLst>
                <a:ext uri="{FF2B5EF4-FFF2-40B4-BE49-F238E27FC236}">
                  <a16:creationId xmlns:a16="http://schemas.microsoft.com/office/drawing/2014/main" id="{C572D920-4A7F-49FE-81B8-589BE63AD0A6}"/>
                </a:ext>
              </a:extLst>
            </p:cNvPr>
            <p:cNvSpPr/>
            <p:nvPr/>
          </p:nvSpPr>
          <p:spPr>
            <a:xfrm>
              <a:off x="4444179" y="8585972"/>
              <a:ext cx="7620" cy="15875"/>
            </a:xfrm>
            <a:custGeom>
              <a:avLst/>
              <a:gdLst/>
              <a:ahLst/>
              <a:cxnLst/>
              <a:rect l="l" t="t" r="r" b="b"/>
              <a:pathLst>
                <a:path w="7620" h="15875">
                  <a:moveTo>
                    <a:pt x="0" y="15468"/>
                  </a:moveTo>
                  <a:lnTo>
                    <a:pt x="762" y="14605"/>
                  </a:lnTo>
                  <a:lnTo>
                    <a:pt x="5219" y="1511"/>
                  </a:lnTo>
                  <a:lnTo>
                    <a:pt x="7353" y="0"/>
                  </a:lnTo>
                </a:path>
              </a:pathLst>
            </a:custGeom>
            <a:ln w="3175">
              <a:solidFill>
                <a:srgbClr val="BBD6C6"/>
              </a:solidFill>
            </a:ln>
          </p:spPr>
          <p:txBody>
            <a:bodyPr wrap="square" lIns="0" tIns="0" rIns="0" bIns="0" rtlCol="0"/>
            <a:lstStyle/>
            <a:p>
              <a:endParaRPr/>
            </a:p>
          </p:txBody>
        </p:sp>
        <p:sp>
          <p:nvSpPr>
            <p:cNvPr id="7860" name="object 1288">
              <a:extLst>
                <a:ext uri="{FF2B5EF4-FFF2-40B4-BE49-F238E27FC236}">
                  <a16:creationId xmlns:a16="http://schemas.microsoft.com/office/drawing/2014/main" id="{EE8576DC-E7DF-4794-B38F-6230D783CEE9}"/>
                </a:ext>
              </a:extLst>
            </p:cNvPr>
            <p:cNvSpPr/>
            <p:nvPr/>
          </p:nvSpPr>
          <p:spPr>
            <a:xfrm>
              <a:off x="4440453" y="8601926"/>
              <a:ext cx="444" cy="711"/>
            </a:xfrm>
            <a:prstGeom prst="rect">
              <a:avLst/>
            </a:prstGeom>
            <a:blipFill>
              <a:blip r:embed="rId143" cstate="print"/>
              <a:stretch>
                <a:fillRect/>
              </a:stretch>
            </a:blipFill>
          </p:spPr>
          <p:txBody>
            <a:bodyPr wrap="square" lIns="0" tIns="0" rIns="0" bIns="0" rtlCol="0"/>
            <a:lstStyle/>
            <a:p>
              <a:endParaRPr/>
            </a:p>
          </p:txBody>
        </p:sp>
        <p:sp>
          <p:nvSpPr>
            <p:cNvPr id="7861" name="object 1289">
              <a:extLst>
                <a:ext uri="{FF2B5EF4-FFF2-40B4-BE49-F238E27FC236}">
                  <a16:creationId xmlns:a16="http://schemas.microsoft.com/office/drawing/2014/main" id="{F0E933C2-5EA2-45F6-96A6-9099029D5173}"/>
                </a:ext>
              </a:extLst>
            </p:cNvPr>
            <p:cNvSpPr/>
            <p:nvPr/>
          </p:nvSpPr>
          <p:spPr>
            <a:xfrm>
              <a:off x="4440532" y="8602022"/>
              <a:ext cx="635" cy="635"/>
            </a:xfrm>
            <a:custGeom>
              <a:avLst/>
              <a:gdLst/>
              <a:ahLst/>
              <a:cxnLst/>
              <a:rect l="l" t="t" r="r" b="b"/>
              <a:pathLst>
                <a:path w="635" h="634">
                  <a:moveTo>
                    <a:pt x="158" y="76"/>
                  </a:moveTo>
                  <a:lnTo>
                    <a:pt x="0" y="76"/>
                  </a:lnTo>
                  <a:lnTo>
                    <a:pt x="27" y="431"/>
                  </a:lnTo>
                  <a:lnTo>
                    <a:pt x="65" y="266"/>
                  </a:lnTo>
                  <a:lnTo>
                    <a:pt x="158" y="76"/>
                  </a:lnTo>
                  <a:close/>
                </a:path>
                <a:path w="635" h="634">
                  <a:moveTo>
                    <a:pt x="2" y="63"/>
                  </a:moveTo>
                  <a:close/>
                </a:path>
                <a:path w="635" h="634">
                  <a:moveTo>
                    <a:pt x="141" y="0"/>
                  </a:moveTo>
                  <a:close/>
                </a:path>
              </a:pathLst>
            </a:custGeom>
            <a:solidFill>
              <a:srgbClr val="59231F"/>
            </a:solidFill>
          </p:spPr>
          <p:txBody>
            <a:bodyPr wrap="square" lIns="0" tIns="0" rIns="0" bIns="0" rtlCol="0"/>
            <a:lstStyle/>
            <a:p>
              <a:endParaRPr/>
            </a:p>
          </p:txBody>
        </p:sp>
        <p:sp>
          <p:nvSpPr>
            <p:cNvPr id="7862" name="object 1290">
              <a:extLst>
                <a:ext uri="{FF2B5EF4-FFF2-40B4-BE49-F238E27FC236}">
                  <a16:creationId xmlns:a16="http://schemas.microsoft.com/office/drawing/2014/main" id="{AC2E48D9-1517-429E-BED8-91B1ECC7CC6A}"/>
                </a:ext>
              </a:extLst>
            </p:cNvPr>
            <p:cNvSpPr/>
            <p:nvPr/>
          </p:nvSpPr>
          <p:spPr>
            <a:xfrm>
              <a:off x="4427803" y="8581567"/>
              <a:ext cx="17119" cy="19761"/>
            </a:xfrm>
            <a:prstGeom prst="rect">
              <a:avLst/>
            </a:prstGeom>
            <a:blipFill>
              <a:blip r:embed="rId16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863" name="object 1291">
              <a:extLst>
                <a:ext uri="{FF2B5EF4-FFF2-40B4-BE49-F238E27FC236}">
                  <a16:creationId xmlns:a16="http://schemas.microsoft.com/office/drawing/2014/main" id="{AB6024B0-14FF-4FDD-94FF-EB3453B49518}"/>
                </a:ext>
              </a:extLst>
            </p:cNvPr>
            <p:cNvSpPr/>
            <p:nvPr/>
          </p:nvSpPr>
          <p:spPr>
            <a:xfrm>
              <a:off x="4440328" y="8585303"/>
              <a:ext cx="3810" cy="15875"/>
            </a:xfrm>
            <a:custGeom>
              <a:avLst/>
              <a:gdLst/>
              <a:ahLst/>
              <a:cxnLst/>
              <a:rect l="l" t="t" r="r" b="b"/>
              <a:pathLst>
                <a:path w="3810" h="15875">
                  <a:moveTo>
                    <a:pt x="3416" y="15417"/>
                  </a:moveTo>
                  <a:lnTo>
                    <a:pt x="3530" y="14376"/>
                  </a:lnTo>
                  <a:lnTo>
                    <a:pt x="0" y="2247"/>
                  </a:lnTo>
                  <a:lnTo>
                    <a:pt x="800" y="0"/>
                  </a:lnTo>
                </a:path>
              </a:pathLst>
            </a:custGeom>
            <a:ln w="3175">
              <a:solidFill>
                <a:srgbClr val="BBD6C6"/>
              </a:solidFill>
            </a:ln>
          </p:spPr>
          <p:txBody>
            <a:bodyPr wrap="square" lIns="0" tIns="0" rIns="0" bIns="0" rtlCol="0"/>
            <a:lstStyle/>
            <a:p>
              <a:endParaRPr/>
            </a:p>
          </p:txBody>
        </p:sp>
        <p:sp>
          <p:nvSpPr>
            <p:cNvPr id="7864" name="object 1292">
              <a:extLst>
                <a:ext uri="{FF2B5EF4-FFF2-40B4-BE49-F238E27FC236}">
                  <a16:creationId xmlns:a16="http://schemas.microsoft.com/office/drawing/2014/main" id="{3C7C02D5-7799-4249-8285-865A52BCC51C}"/>
                </a:ext>
              </a:extLst>
            </p:cNvPr>
            <p:cNvSpPr/>
            <p:nvPr/>
          </p:nvSpPr>
          <p:spPr>
            <a:xfrm>
              <a:off x="4432982" y="8599525"/>
              <a:ext cx="9236" cy="5194"/>
            </a:xfrm>
            <a:prstGeom prst="rect">
              <a:avLst/>
            </a:prstGeom>
            <a:blipFill>
              <a:blip r:embed="rId145" cstate="print"/>
              <a:stretch>
                <a:fillRect/>
              </a:stretch>
            </a:blipFill>
          </p:spPr>
          <p:txBody>
            <a:bodyPr wrap="square" lIns="0" tIns="0" rIns="0" bIns="0" rtlCol="0"/>
            <a:lstStyle/>
            <a:p>
              <a:endParaRPr/>
            </a:p>
          </p:txBody>
        </p:sp>
        <p:sp>
          <p:nvSpPr>
            <p:cNvPr id="7865" name="object 1293">
              <a:extLst>
                <a:ext uri="{FF2B5EF4-FFF2-40B4-BE49-F238E27FC236}">
                  <a16:creationId xmlns:a16="http://schemas.microsoft.com/office/drawing/2014/main" id="{F8BB8062-2E9B-41EE-8E60-F1721D64F246}"/>
                </a:ext>
              </a:extLst>
            </p:cNvPr>
            <p:cNvSpPr/>
            <p:nvPr/>
          </p:nvSpPr>
          <p:spPr>
            <a:xfrm>
              <a:off x="4434299" y="8601556"/>
              <a:ext cx="8255" cy="1270"/>
            </a:xfrm>
            <a:custGeom>
              <a:avLst/>
              <a:gdLst/>
              <a:ahLst/>
              <a:cxnLst/>
              <a:rect l="l" t="t" r="r" b="b"/>
              <a:pathLst>
                <a:path w="8254" h="1270">
                  <a:moveTo>
                    <a:pt x="0" y="0"/>
                  </a:moveTo>
                  <a:lnTo>
                    <a:pt x="1739" y="1066"/>
                  </a:lnTo>
                  <a:lnTo>
                    <a:pt x="7734" y="863"/>
                  </a:lnTo>
                </a:path>
              </a:pathLst>
            </a:custGeom>
            <a:ln w="3175">
              <a:solidFill>
                <a:srgbClr val="6D9D40"/>
              </a:solidFill>
            </a:ln>
          </p:spPr>
          <p:txBody>
            <a:bodyPr wrap="square" lIns="0" tIns="0" rIns="0" bIns="0" rtlCol="0"/>
            <a:lstStyle/>
            <a:p>
              <a:endParaRPr/>
            </a:p>
          </p:txBody>
        </p:sp>
        <p:sp>
          <p:nvSpPr>
            <p:cNvPr id="7866" name="object 1294">
              <a:extLst>
                <a:ext uri="{FF2B5EF4-FFF2-40B4-BE49-F238E27FC236}">
                  <a16:creationId xmlns:a16="http://schemas.microsoft.com/office/drawing/2014/main" id="{C2DD3340-48CD-4870-A026-296073FFC57C}"/>
                </a:ext>
              </a:extLst>
            </p:cNvPr>
            <p:cNvSpPr/>
            <p:nvPr/>
          </p:nvSpPr>
          <p:spPr>
            <a:xfrm>
              <a:off x="4403523" y="8586048"/>
              <a:ext cx="8255" cy="10795"/>
            </a:xfrm>
            <a:custGeom>
              <a:avLst/>
              <a:gdLst/>
              <a:ahLst/>
              <a:cxnLst/>
              <a:rect l="l" t="t" r="r" b="b"/>
              <a:pathLst>
                <a:path w="8254" h="10795">
                  <a:moveTo>
                    <a:pt x="545" y="10286"/>
                  </a:moveTo>
                  <a:lnTo>
                    <a:pt x="342" y="10286"/>
                  </a:lnTo>
                  <a:lnTo>
                    <a:pt x="279" y="10604"/>
                  </a:lnTo>
                  <a:lnTo>
                    <a:pt x="545" y="10286"/>
                  </a:lnTo>
                  <a:close/>
                </a:path>
                <a:path w="8254" h="10795">
                  <a:moveTo>
                    <a:pt x="7372" y="1422"/>
                  </a:moveTo>
                  <a:lnTo>
                    <a:pt x="6959" y="1422"/>
                  </a:lnTo>
                  <a:lnTo>
                    <a:pt x="6231" y="2717"/>
                  </a:lnTo>
                  <a:lnTo>
                    <a:pt x="5727" y="3975"/>
                  </a:lnTo>
                  <a:lnTo>
                    <a:pt x="2793" y="7251"/>
                  </a:lnTo>
                  <a:lnTo>
                    <a:pt x="0" y="10413"/>
                  </a:lnTo>
                  <a:lnTo>
                    <a:pt x="342" y="10286"/>
                  </a:lnTo>
                  <a:lnTo>
                    <a:pt x="545" y="10286"/>
                  </a:lnTo>
                  <a:lnTo>
                    <a:pt x="1409" y="9258"/>
                  </a:lnTo>
                  <a:lnTo>
                    <a:pt x="3073" y="7492"/>
                  </a:lnTo>
                  <a:lnTo>
                    <a:pt x="5499" y="4711"/>
                  </a:lnTo>
                  <a:lnTo>
                    <a:pt x="6711" y="2717"/>
                  </a:lnTo>
                  <a:lnTo>
                    <a:pt x="6997" y="2146"/>
                  </a:lnTo>
                  <a:lnTo>
                    <a:pt x="7111" y="2006"/>
                  </a:lnTo>
                  <a:lnTo>
                    <a:pt x="7372" y="1422"/>
                  </a:lnTo>
                  <a:close/>
                </a:path>
                <a:path w="8254" h="10795">
                  <a:moveTo>
                    <a:pt x="7492" y="0"/>
                  </a:moveTo>
                  <a:lnTo>
                    <a:pt x="7543" y="393"/>
                  </a:lnTo>
                  <a:lnTo>
                    <a:pt x="6959" y="1155"/>
                  </a:lnTo>
                  <a:lnTo>
                    <a:pt x="5181" y="2717"/>
                  </a:lnTo>
                  <a:lnTo>
                    <a:pt x="4301" y="2832"/>
                  </a:lnTo>
                  <a:lnTo>
                    <a:pt x="4292" y="3022"/>
                  </a:lnTo>
                  <a:lnTo>
                    <a:pt x="4063" y="3200"/>
                  </a:lnTo>
                  <a:lnTo>
                    <a:pt x="5232" y="2920"/>
                  </a:lnTo>
                  <a:lnTo>
                    <a:pt x="6959" y="1422"/>
                  </a:lnTo>
                  <a:lnTo>
                    <a:pt x="7372" y="1422"/>
                  </a:lnTo>
                  <a:lnTo>
                    <a:pt x="8000" y="12"/>
                  </a:lnTo>
                  <a:lnTo>
                    <a:pt x="7492" y="0"/>
                  </a:lnTo>
                  <a:close/>
                </a:path>
              </a:pathLst>
            </a:custGeom>
            <a:solidFill>
              <a:srgbClr val="9C7272"/>
            </a:solidFill>
          </p:spPr>
          <p:txBody>
            <a:bodyPr wrap="square" lIns="0" tIns="0" rIns="0" bIns="0" rtlCol="0"/>
            <a:lstStyle/>
            <a:p>
              <a:endParaRPr/>
            </a:p>
          </p:txBody>
        </p:sp>
        <p:sp>
          <p:nvSpPr>
            <p:cNvPr id="7867" name="object 1295">
              <a:extLst>
                <a:ext uri="{FF2B5EF4-FFF2-40B4-BE49-F238E27FC236}">
                  <a16:creationId xmlns:a16="http://schemas.microsoft.com/office/drawing/2014/main" id="{01C5528F-B5BD-4631-9062-01FD7883A45E}"/>
                </a:ext>
              </a:extLst>
            </p:cNvPr>
            <p:cNvSpPr/>
            <p:nvPr/>
          </p:nvSpPr>
          <p:spPr>
            <a:xfrm>
              <a:off x="4403523" y="8586048"/>
              <a:ext cx="8255" cy="10795"/>
            </a:xfrm>
            <a:custGeom>
              <a:avLst/>
              <a:gdLst/>
              <a:ahLst/>
              <a:cxnLst/>
              <a:rect l="l" t="t" r="r" b="b"/>
              <a:pathLst>
                <a:path w="8254" h="10795">
                  <a:moveTo>
                    <a:pt x="8000" y="12"/>
                  </a:moveTo>
                  <a:lnTo>
                    <a:pt x="7111" y="2006"/>
                  </a:lnTo>
                  <a:lnTo>
                    <a:pt x="6997" y="2146"/>
                  </a:lnTo>
                  <a:lnTo>
                    <a:pt x="6654" y="2832"/>
                  </a:lnTo>
                  <a:lnTo>
                    <a:pt x="5499" y="4711"/>
                  </a:lnTo>
                  <a:lnTo>
                    <a:pt x="3073" y="7492"/>
                  </a:lnTo>
                  <a:lnTo>
                    <a:pt x="1409" y="9258"/>
                  </a:lnTo>
                  <a:lnTo>
                    <a:pt x="279" y="10604"/>
                  </a:lnTo>
                  <a:lnTo>
                    <a:pt x="342" y="10286"/>
                  </a:lnTo>
                  <a:lnTo>
                    <a:pt x="0" y="10413"/>
                  </a:lnTo>
                  <a:lnTo>
                    <a:pt x="850" y="9448"/>
                  </a:lnTo>
                  <a:lnTo>
                    <a:pt x="2793" y="7251"/>
                  </a:lnTo>
                  <a:lnTo>
                    <a:pt x="5727" y="3975"/>
                  </a:lnTo>
                  <a:lnTo>
                    <a:pt x="6210" y="2755"/>
                  </a:lnTo>
                  <a:lnTo>
                    <a:pt x="6515" y="2209"/>
                  </a:lnTo>
                  <a:lnTo>
                    <a:pt x="6959" y="1422"/>
                  </a:lnTo>
                  <a:lnTo>
                    <a:pt x="5232" y="2920"/>
                  </a:lnTo>
                  <a:lnTo>
                    <a:pt x="4063" y="3200"/>
                  </a:lnTo>
                  <a:lnTo>
                    <a:pt x="4292" y="3022"/>
                  </a:lnTo>
                  <a:lnTo>
                    <a:pt x="4203" y="2844"/>
                  </a:lnTo>
                  <a:lnTo>
                    <a:pt x="5181" y="2717"/>
                  </a:lnTo>
                  <a:lnTo>
                    <a:pt x="6959" y="1155"/>
                  </a:lnTo>
                  <a:lnTo>
                    <a:pt x="7543" y="393"/>
                  </a:lnTo>
                  <a:lnTo>
                    <a:pt x="7429" y="12"/>
                  </a:lnTo>
                  <a:lnTo>
                    <a:pt x="8000" y="12"/>
                  </a:lnTo>
                  <a:close/>
                </a:path>
              </a:pathLst>
            </a:custGeom>
            <a:ln w="3175">
              <a:solidFill>
                <a:srgbClr val="675D5A"/>
              </a:solidFill>
            </a:ln>
          </p:spPr>
          <p:txBody>
            <a:bodyPr wrap="square" lIns="0" tIns="0" rIns="0" bIns="0" rtlCol="0"/>
            <a:lstStyle/>
            <a:p>
              <a:endParaRPr/>
            </a:p>
          </p:txBody>
        </p:sp>
        <p:sp>
          <p:nvSpPr>
            <p:cNvPr id="7868" name="object 1296">
              <a:extLst>
                <a:ext uri="{FF2B5EF4-FFF2-40B4-BE49-F238E27FC236}">
                  <a16:creationId xmlns:a16="http://schemas.microsoft.com/office/drawing/2014/main" id="{499C7CDC-DBD4-44CF-84F3-558E3FBBC0C7}"/>
                </a:ext>
              </a:extLst>
            </p:cNvPr>
            <p:cNvSpPr/>
            <p:nvPr/>
          </p:nvSpPr>
          <p:spPr>
            <a:xfrm>
              <a:off x="4406101" y="8587006"/>
              <a:ext cx="5080" cy="14604"/>
            </a:xfrm>
            <a:custGeom>
              <a:avLst/>
              <a:gdLst/>
              <a:ahLst/>
              <a:cxnLst/>
              <a:rect l="l" t="t" r="r" b="b"/>
              <a:pathLst>
                <a:path w="5079" h="14604">
                  <a:moveTo>
                    <a:pt x="339" y="13855"/>
                  </a:moveTo>
                  <a:lnTo>
                    <a:pt x="203" y="13855"/>
                  </a:lnTo>
                  <a:lnTo>
                    <a:pt x="253" y="14185"/>
                  </a:lnTo>
                  <a:lnTo>
                    <a:pt x="339" y="13855"/>
                  </a:lnTo>
                  <a:close/>
                </a:path>
                <a:path w="5079" h="14604">
                  <a:moveTo>
                    <a:pt x="4610" y="0"/>
                  </a:moveTo>
                  <a:lnTo>
                    <a:pt x="3517" y="2324"/>
                  </a:lnTo>
                  <a:lnTo>
                    <a:pt x="3467" y="2514"/>
                  </a:lnTo>
                  <a:lnTo>
                    <a:pt x="3022" y="3543"/>
                  </a:lnTo>
                  <a:lnTo>
                    <a:pt x="2197" y="5727"/>
                  </a:lnTo>
                  <a:lnTo>
                    <a:pt x="1142" y="9690"/>
                  </a:lnTo>
                  <a:lnTo>
                    <a:pt x="520" y="12293"/>
                  </a:lnTo>
                  <a:lnTo>
                    <a:pt x="0" y="14173"/>
                  </a:lnTo>
                  <a:lnTo>
                    <a:pt x="203" y="13855"/>
                  </a:lnTo>
                  <a:lnTo>
                    <a:pt x="339" y="13855"/>
                  </a:lnTo>
                  <a:lnTo>
                    <a:pt x="2553" y="5270"/>
                  </a:lnTo>
                  <a:lnTo>
                    <a:pt x="2673" y="4864"/>
                  </a:lnTo>
                  <a:lnTo>
                    <a:pt x="3411" y="3340"/>
                  </a:lnTo>
                  <a:lnTo>
                    <a:pt x="4013" y="1892"/>
                  </a:lnTo>
                  <a:lnTo>
                    <a:pt x="4152" y="1892"/>
                  </a:lnTo>
                  <a:lnTo>
                    <a:pt x="4190" y="1663"/>
                  </a:lnTo>
                  <a:lnTo>
                    <a:pt x="4521" y="609"/>
                  </a:lnTo>
                  <a:lnTo>
                    <a:pt x="4838" y="355"/>
                  </a:lnTo>
                  <a:lnTo>
                    <a:pt x="4610" y="0"/>
                  </a:lnTo>
                  <a:close/>
                </a:path>
                <a:path w="5079" h="14604">
                  <a:moveTo>
                    <a:pt x="4152" y="1892"/>
                  </a:moveTo>
                  <a:lnTo>
                    <a:pt x="4013" y="1892"/>
                  </a:lnTo>
                  <a:lnTo>
                    <a:pt x="3594" y="4292"/>
                  </a:lnTo>
                  <a:lnTo>
                    <a:pt x="3860" y="5270"/>
                  </a:lnTo>
                  <a:lnTo>
                    <a:pt x="3960" y="4927"/>
                  </a:lnTo>
                  <a:lnTo>
                    <a:pt x="3833" y="4292"/>
                  </a:lnTo>
                  <a:lnTo>
                    <a:pt x="3907" y="3340"/>
                  </a:lnTo>
                  <a:lnTo>
                    <a:pt x="4152" y="1892"/>
                  </a:lnTo>
                  <a:close/>
                </a:path>
              </a:pathLst>
            </a:custGeom>
            <a:solidFill>
              <a:srgbClr val="9C7272"/>
            </a:solidFill>
          </p:spPr>
          <p:txBody>
            <a:bodyPr wrap="square" lIns="0" tIns="0" rIns="0" bIns="0" rtlCol="0"/>
            <a:lstStyle/>
            <a:p>
              <a:endParaRPr/>
            </a:p>
          </p:txBody>
        </p:sp>
        <p:sp>
          <p:nvSpPr>
            <p:cNvPr id="7869" name="object 1297">
              <a:extLst>
                <a:ext uri="{FF2B5EF4-FFF2-40B4-BE49-F238E27FC236}">
                  <a16:creationId xmlns:a16="http://schemas.microsoft.com/office/drawing/2014/main" id="{C41B69F1-4672-4138-897B-36B456EF4FAE}"/>
                </a:ext>
              </a:extLst>
            </p:cNvPr>
            <p:cNvSpPr/>
            <p:nvPr/>
          </p:nvSpPr>
          <p:spPr>
            <a:xfrm>
              <a:off x="4406101" y="8587006"/>
              <a:ext cx="5080" cy="14604"/>
            </a:xfrm>
            <a:custGeom>
              <a:avLst/>
              <a:gdLst/>
              <a:ahLst/>
              <a:cxnLst/>
              <a:rect l="l" t="t" r="r" b="b"/>
              <a:pathLst>
                <a:path w="5079" h="14604">
                  <a:moveTo>
                    <a:pt x="4610" y="0"/>
                  </a:moveTo>
                  <a:lnTo>
                    <a:pt x="3517" y="2324"/>
                  </a:lnTo>
                  <a:lnTo>
                    <a:pt x="3467" y="2514"/>
                  </a:lnTo>
                  <a:lnTo>
                    <a:pt x="3098" y="3340"/>
                  </a:lnTo>
                  <a:lnTo>
                    <a:pt x="2197" y="5727"/>
                  </a:lnTo>
                  <a:lnTo>
                    <a:pt x="1142" y="9690"/>
                  </a:lnTo>
                  <a:lnTo>
                    <a:pt x="520" y="12293"/>
                  </a:lnTo>
                  <a:lnTo>
                    <a:pt x="0" y="14173"/>
                  </a:lnTo>
                  <a:lnTo>
                    <a:pt x="203" y="13855"/>
                  </a:lnTo>
                  <a:lnTo>
                    <a:pt x="253" y="14185"/>
                  </a:lnTo>
                  <a:lnTo>
                    <a:pt x="609" y="12801"/>
                  </a:lnTo>
                  <a:lnTo>
                    <a:pt x="1435" y="9652"/>
                  </a:lnTo>
                  <a:lnTo>
                    <a:pt x="2641" y="4927"/>
                  </a:lnTo>
                  <a:lnTo>
                    <a:pt x="3327" y="3543"/>
                  </a:lnTo>
                  <a:lnTo>
                    <a:pt x="3606" y="2870"/>
                  </a:lnTo>
                  <a:lnTo>
                    <a:pt x="4013" y="1892"/>
                  </a:lnTo>
                  <a:lnTo>
                    <a:pt x="3594" y="4292"/>
                  </a:lnTo>
                  <a:lnTo>
                    <a:pt x="3860" y="5270"/>
                  </a:lnTo>
                  <a:lnTo>
                    <a:pt x="3898" y="4965"/>
                  </a:lnTo>
                  <a:lnTo>
                    <a:pt x="4063" y="4864"/>
                  </a:lnTo>
                  <a:lnTo>
                    <a:pt x="3771" y="4140"/>
                  </a:lnTo>
                  <a:lnTo>
                    <a:pt x="4190" y="1663"/>
                  </a:lnTo>
                  <a:lnTo>
                    <a:pt x="4521" y="609"/>
                  </a:lnTo>
                  <a:lnTo>
                    <a:pt x="4838" y="355"/>
                  </a:lnTo>
                  <a:lnTo>
                    <a:pt x="4610" y="0"/>
                  </a:lnTo>
                  <a:close/>
                </a:path>
              </a:pathLst>
            </a:custGeom>
            <a:ln w="3175">
              <a:solidFill>
                <a:srgbClr val="675D5A"/>
              </a:solidFill>
            </a:ln>
          </p:spPr>
          <p:txBody>
            <a:bodyPr wrap="square" lIns="0" tIns="0" rIns="0" bIns="0" rtlCol="0"/>
            <a:lstStyle/>
            <a:p>
              <a:endParaRPr/>
            </a:p>
          </p:txBody>
        </p:sp>
        <p:sp>
          <p:nvSpPr>
            <p:cNvPr id="7870" name="object 1298">
              <a:extLst>
                <a:ext uri="{FF2B5EF4-FFF2-40B4-BE49-F238E27FC236}">
                  <a16:creationId xmlns:a16="http://schemas.microsoft.com/office/drawing/2014/main" id="{DAD26152-5C7E-4F36-935C-FE5A124B6314}"/>
                </a:ext>
              </a:extLst>
            </p:cNvPr>
            <p:cNvSpPr/>
            <p:nvPr/>
          </p:nvSpPr>
          <p:spPr>
            <a:xfrm>
              <a:off x="4405718" y="8591994"/>
              <a:ext cx="2629" cy="2108"/>
            </a:xfrm>
            <a:prstGeom prst="rect">
              <a:avLst/>
            </a:prstGeom>
            <a:blipFill>
              <a:blip r:embed="rId281" cstate="print"/>
              <a:stretch>
                <a:fillRect/>
              </a:stretch>
            </a:blipFill>
          </p:spPr>
          <p:txBody>
            <a:bodyPr wrap="square" lIns="0" tIns="0" rIns="0" bIns="0" rtlCol="0"/>
            <a:lstStyle/>
            <a:p>
              <a:endParaRPr/>
            </a:p>
          </p:txBody>
        </p:sp>
        <p:sp>
          <p:nvSpPr>
            <p:cNvPr id="7871" name="object 1299">
              <a:extLst>
                <a:ext uri="{FF2B5EF4-FFF2-40B4-BE49-F238E27FC236}">
                  <a16:creationId xmlns:a16="http://schemas.microsoft.com/office/drawing/2014/main" id="{65BDC6C3-BE9B-4037-8F44-98AC04B3C649}"/>
                </a:ext>
              </a:extLst>
            </p:cNvPr>
            <p:cNvSpPr/>
            <p:nvPr/>
          </p:nvSpPr>
          <p:spPr>
            <a:xfrm>
              <a:off x="4405712" y="8591959"/>
              <a:ext cx="3175" cy="2540"/>
            </a:xfrm>
            <a:custGeom>
              <a:avLst/>
              <a:gdLst/>
              <a:ahLst/>
              <a:cxnLst/>
              <a:rect l="l" t="t" r="r" b="b"/>
              <a:pathLst>
                <a:path w="3175" h="2540">
                  <a:moveTo>
                    <a:pt x="63" y="762"/>
                  </a:moveTo>
                  <a:lnTo>
                    <a:pt x="279" y="635"/>
                  </a:lnTo>
                  <a:lnTo>
                    <a:pt x="393" y="457"/>
                  </a:lnTo>
                  <a:lnTo>
                    <a:pt x="126" y="355"/>
                  </a:lnTo>
                  <a:lnTo>
                    <a:pt x="355" y="203"/>
                  </a:lnTo>
                  <a:lnTo>
                    <a:pt x="520" y="495"/>
                  </a:lnTo>
                  <a:lnTo>
                    <a:pt x="558" y="342"/>
                  </a:lnTo>
                  <a:lnTo>
                    <a:pt x="812" y="254"/>
                  </a:lnTo>
                  <a:lnTo>
                    <a:pt x="1396" y="0"/>
                  </a:lnTo>
                  <a:lnTo>
                    <a:pt x="1676" y="38"/>
                  </a:lnTo>
                  <a:lnTo>
                    <a:pt x="2463" y="190"/>
                  </a:lnTo>
                  <a:lnTo>
                    <a:pt x="2666" y="622"/>
                  </a:lnTo>
                  <a:lnTo>
                    <a:pt x="2565" y="1168"/>
                  </a:lnTo>
                  <a:lnTo>
                    <a:pt x="2463" y="1701"/>
                  </a:lnTo>
                  <a:lnTo>
                    <a:pt x="2108" y="2146"/>
                  </a:lnTo>
                  <a:lnTo>
                    <a:pt x="1320" y="1993"/>
                  </a:lnTo>
                  <a:lnTo>
                    <a:pt x="1079" y="1955"/>
                  </a:lnTo>
                  <a:lnTo>
                    <a:pt x="698" y="1587"/>
                  </a:lnTo>
                  <a:lnTo>
                    <a:pt x="469" y="1460"/>
                  </a:lnTo>
                  <a:lnTo>
                    <a:pt x="266" y="1358"/>
                  </a:lnTo>
                  <a:lnTo>
                    <a:pt x="190" y="1498"/>
                  </a:lnTo>
                  <a:lnTo>
                    <a:pt x="0" y="1270"/>
                  </a:lnTo>
                  <a:lnTo>
                    <a:pt x="330" y="1270"/>
                  </a:lnTo>
                  <a:lnTo>
                    <a:pt x="279" y="1117"/>
                  </a:lnTo>
                  <a:lnTo>
                    <a:pt x="63" y="1041"/>
                  </a:lnTo>
                  <a:lnTo>
                    <a:pt x="304" y="876"/>
                  </a:lnTo>
                  <a:lnTo>
                    <a:pt x="63" y="762"/>
                  </a:lnTo>
                  <a:close/>
                </a:path>
              </a:pathLst>
            </a:custGeom>
            <a:ln w="3175">
              <a:solidFill>
                <a:srgbClr val="B5C39D"/>
              </a:solidFill>
            </a:ln>
          </p:spPr>
          <p:txBody>
            <a:bodyPr wrap="square" lIns="0" tIns="0" rIns="0" bIns="0" rtlCol="0"/>
            <a:lstStyle/>
            <a:p>
              <a:endParaRPr/>
            </a:p>
          </p:txBody>
        </p:sp>
        <p:sp>
          <p:nvSpPr>
            <p:cNvPr id="7872" name="object 1300">
              <a:extLst>
                <a:ext uri="{FF2B5EF4-FFF2-40B4-BE49-F238E27FC236}">
                  <a16:creationId xmlns:a16="http://schemas.microsoft.com/office/drawing/2014/main" id="{6165887E-90A1-44AD-BA33-8E360D3B79B6}"/>
                </a:ext>
              </a:extLst>
            </p:cNvPr>
            <p:cNvSpPr/>
            <p:nvPr/>
          </p:nvSpPr>
          <p:spPr>
            <a:xfrm>
              <a:off x="4408669" y="8590381"/>
              <a:ext cx="2129" cy="2908"/>
            </a:xfrm>
            <a:prstGeom prst="rect">
              <a:avLst/>
            </a:prstGeom>
            <a:blipFill>
              <a:blip r:embed="rId287" cstate="print"/>
              <a:stretch>
                <a:fillRect/>
              </a:stretch>
            </a:blipFill>
          </p:spPr>
          <p:txBody>
            <a:bodyPr wrap="square" lIns="0" tIns="0" rIns="0" bIns="0" rtlCol="0"/>
            <a:lstStyle/>
            <a:p>
              <a:endParaRPr/>
            </a:p>
          </p:txBody>
        </p:sp>
        <p:sp>
          <p:nvSpPr>
            <p:cNvPr id="7873" name="object 1301">
              <a:extLst>
                <a:ext uri="{FF2B5EF4-FFF2-40B4-BE49-F238E27FC236}">
                  <a16:creationId xmlns:a16="http://schemas.microsoft.com/office/drawing/2014/main" id="{8EA956D1-B455-4151-93D3-7131B50BBAC1}"/>
                </a:ext>
              </a:extLst>
            </p:cNvPr>
            <p:cNvSpPr/>
            <p:nvPr/>
          </p:nvSpPr>
          <p:spPr>
            <a:xfrm>
              <a:off x="4408548" y="8590308"/>
              <a:ext cx="2540" cy="3175"/>
            </a:xfrm>
            <a:custGeom>
              <a:avLst/>
              <a:gdLst/>
              <a:ahLst/>
              <a:cxnLst/>
              <a:rect l="l" t="t" r="r" b="b"/>
              <a:pathLst>
                <a:path w="2539" h="3175">
                  <a:moveTo>
                    <a:pt x="1460" y="2933"/>
                  </a:moveTo>
                  <a:lnTo>
                    <a:pt x="1244" y="2743"/>
                  </a:lnTo>
                  <a:lnTo>
                    <a:pt x="1016" y="2679"/>
                  </a:lnTo>
                  <a:lnTo>
                    <a:pt x="1003" y="3009"/>
                  </a:lnTo>
                  <a:lnTo>
                    <a:pt x="749" y="2819"/>
                  </a:lnTo>
                  <a:lnTo>
                    <a:pt x="1016" y="2540"/>
                  </a:lnTo>
                  <a:lnTo>
                    <a:pt x="838" y="2540"/>
                  </a:lnTo>
                  <a:lnTo>
                    <a:pt x="647" y="2298"/>
                  </a:lnTo>
                  <a:lnTo>
                    <a:pt x="165" y="1765"/>
                  </a:lnTo>
                  <a:lnTo>
                    <a:pt x="127" y="1435"/>
                  </a:lnTo>
                  <a:lnTo>
                    <a:pt x="0" y="533"/>
                  </a:lnTo>
                  <a:lnTo>
                    <a:pt x="406" y="165"/>
                  </a:lnTo>
                  <a:lnTo>
                    <a:pt x="1028" y="76"/>
                  </a:lnTo>
                  <a:lnTo>
                    <a:pt x="1638" y="0"/>
                  </a:lnTo>
                  <a:lnTo>
                    <a:pt x="2235" y="241"/>
                  </a:lnTo>
                  <a:lnTo>
                    <a:pt x="2362" y="1143"/>
                  </a:lnTo>
                  <a:lnTo>
                    <a:pt x="2400" y="1422"/>
                  </a:lnTo>
                  <a:lnTo>
                    <a:pt x="2133" y="1943"/>
                  </a:lnTo>
                  <a:lnTo>
                    <a:pt x="2082" y="2247"/>
                  </a:lnTo>
                  <a:lnTo>
                    <a:pt x="2032" y="2501"/>
                  </a:lnTo>
                  <a:lnTo>
                    <a:pt x="2209" y="2527"/>
                  </a:lnTo>
                  <a:lnTo>
                    <a:pt x="2120" y="2679"/>
                  </a:lnTo>
                  <a:lnTo>
                    <a:pt x="2032" y="2819"/>
                  </a:lnTo>
                  <a:lnTo>
                    <a:pt x="1917" y="2463"/>
                  </a:lnTo>
                  <a:lnTo>
                    <a:pt x="1765" y="2578"/>
                  </a:lnTo>
                  <a:lnTo>
                    <a:pt x="1752" y="2832"/>
                  </a:lnTo>
                  <a:lnTo>
                    <a:pt x="1498" y="2628"/>
                  </a:lnTo>
                  <a:lnTo>
                    <a:pt x="1460" y="2933"/>
                  </a:lnTo>
                  <a:close/>
                </a:path>
              </a:pathLst>
            </a:custGeom>
            <a:ln w="3175">
              <a:solidFill>
                <a:srgbClr val="B5C39D"/>
              </a:solidFill>
            </a:ln>
          </p:spPr>
          <p:txBody>
            <a:bodyPr wrap="square" lIns="0" tIns="0" rIns="0" bIns="0" rtlCol="0"/>
            <a:lstStyle/>
            <a:p>
              <a:endParaRPr/>
            </a:p>
          </p:txBody>
        </p:sp>
        <p:sp>
          <p:nvSpPr>
            <p:cNvPr id="7874" name="object 1302">
              <a:extLst>
                <a:ext uri="{FF2B5EF4-FFF2-40B4-BE49-F238E27FC236}">
                  <a16:creationId xmlns:a16="http://schemas.microsoft.com/office/drawing/2014/main" id="{D5274478-6ED0-401D-BC0D-C6DF6E9C64D1}"/>
                </a:ext>
              </a:extLst>
            </p:cNvPr>
            <p:cNvSpPr/>
            <p:nvPr/>
          </p:nvSpPr>
          <p:spPr>
            <a:xfrm>
              <a:off x="4408563" y="8588806"/>
              <a:ext cx="2163" cy="1676"/>
            </a:xfrm>
            <a:prstGeom prst="rect">
              <a:avLst/>
            </a:prstGeom>
            <a:blipFill>
              <a:blip r:embed="rId282" cstate="print"/>
              <a:stretch>
                <a:fillRect/>
              </a:stretch>
            </a:blipFill>
          </p:spPr>
          <p:txBody>
            <a:bodyPr wrap="square" lIns="0" tIns="0" rIns="0" bIns="0" rtlCol="0"/>
            <a:lstStyle/>
            <a:p>
              <a:endParaRPr/>
            </a:p>
          </p:txBody>
        </p:sp>
        <p:sp>
          <p:nvSpPr>
            <p:cNvPr id="7875" name="object 1303">
              <a:extLst>
                <a:ext uri="{FF2B5EF4-FFF2-40B4-BE49-F238E27FC236}">
                  <a16:creationId xmlns:a16="http://schemas.microsoft.com/office/drawing/2014/main" id="{34F148E4-12FA-4287-B2C8-7D8DCA8BC11B}"/>
                </a:ext>
              </a:extLst>
            </p:cNvPr>
            <p:cNvSpPr/>
            <p:nvPr/>
          </p:nvSpPr>
          <p:spPr>
            <a:xfrm>
              <a:off x="4408565" y="8588685"/>
              <a:ext cx="2540" cy="1905"/>
            </a:xfrm>
            <a:custGeom>
              <a:avLst/>
              <a:gdLst/>
              <a:ahLst/>
              <a:cxnLst/>
              <a:rect l="l" t="t" r="r" b="b"/>
              <a:pathLst>
                <a:path w="2539" h="1904">
                  <a:moveTo>
                    <a:pt x="101" y="1320"/>
                  </a:moveTo>
                  <a:lnTo>
                    <a:pt x="203" y="1143"/>
                  </a:lnTo>
                  <a:lnTo>
                    <a:pt x="228" y="977"/>
                  </a:lnTo>
                  <a:lnTo>
                    <a:pt x="0" y="1003"/>
                  </a:lnTo>
                  <a:lnTo>
                    <a:pt x="101" y="812"/>
                  </a:lnTo>
                  <a:lnTo>
                    <a:pt x="330" y="952"/>
                  </a:lnTo>
                  <a:lnTo>
                    <a:pt x="444" y="673"/>
                  </a:lnTo>
                  <a:lnTo>
                    <a:pt x="774" y="266"/>
                  </a:lnTo>
                  <a:lnTo>
                    <a:pt x="990" y="190"/>
                  </a:lnTo>
                  <a:lnTo>
                    <a:pt x="1612" y="0"/>
                  </a:lnTo>
                  <a:lnTo>
                    <a:pt x="1930" y="241"/>
                  </a:lnTo>
                  <a:lnTo>
                    <a:pt x="2057" y="660"/>
                  </a:lnTo>
                  <a:lnTo>
                    <a:pt x="2197" y="1092"/>
                  </a:lnTo>
                  <a:lnTo>
                    <a:pt x="2095" y="1536"/>
                  </a:lnTo>
                  <a:lnTo>
                    <a:pt x="1473" y="1739"/>
                  </a:lnTo>
                  <a:lnTo>
                    <a:pt x="1282" y="1803"/>
                  </a:lnTo>
                  <a:lnTo>
                    <a:pt x="876" y="1676"/>
                  </a:lnTo>
                  <a:lnTo>
                    <a:pt x="660" y="1676"/>
                  </a:lnTo>
                  <a:lnTo>
                    <a:pt x="482" y="1676"/>
                  </a:lnTo>
                  <a:lnTo>
                    <a:pt x="469" y="1803"/>
                  </a:lnTo>
                  <a:lnTo>
                    <a:pt x="253" y="1714"/>
                  </a:lnTo>
                  <a:lnTo>
                    <a:pt x="482" y="1587"/>
                  </a:lnTo>
                  <a:lnTo>
                    <a:pt x="203" y="1511"/>
                  </a:lnTo>
                  <a:lnTo>
                    <a:pt x="317" y="1308"/>
                  </a:lnTo>
                  <a:lnTo>
                    <a:pt x="101" y="1320"/>
                  </a:lnTo>
                  <a:close/>
                </a:path>
              </a:pathLst>
            </a:custGeom>
            <a:ln w="3175">
              <a:solidFill>
                <a:srgbClr val="B5C39D"/>
              </a:solidFill>
            </a:ln>
          </p:spPr>
          <p:txBody>
            <a:bodyPr wrap="square" lIns="0" tIns="0" rIns="0" bIns="0" rtlCol="0"/>
            <a:lstStyle/>
            <a:p>
              <a:endParaRPr/>
            </a:p>
          </p:txBody>
        </p:sp>
        <p:sp>
          <p:nvSpPr>
            <p:cNvPr id="7876" name="object 1304">
              <a:extLst>
                <a:ext uri="{FF2B5EF4-FFF2-40B4-BE49-F238E27FC236}">
                  <a16:creationId xmlns:a16="http://schemas.microsoft.com/office/drawing/2014/main" id="{0EC654F6-9146-4C45-93A2-0187E90E9D91}"/>
                </a:ext>
              </a:extLst>
            </p:cNvPr>
            <p:cNvSpPr/>
            <p:nvPr/>
          </p:nvSpPr>
          <p:spPr>
            <a:xfrm>
              <a:off x="4406214" y="8591994"/>
              <a:ext cx="3505" cy="4419"/>
            </a:xfrm>
            <a:prstGeom prst="rect">
              <a:avLst/>
            </a:prstGeom>
            <a:blipFill>
              <a:blip r:embed="rId318" cstate="print"/>
              <a:stretch>
                <a:fillRect/>
              </a:stretch>
            </a:blipFill>
          </p:spPr>
          <p:txBody>
            <a:bodyPr wrap="square" lIns="0" tIns="0" rIns="0" bIns="0" rtlCol="0"/>
            <a:lstStyle/>
            <a:p>
              <a:endParaRPr/>
            </a:p>
          </p:txBody>
        </p:sp>
        <p:sp>
          <p:nvSpPr>
            <p:cNvPr id="7877" name="object 1305">
              <a:extLst>
                <a:ext uri="{FF2B5EF4-FFF2-40B4-BE49-F238E27FC236}">
                  <a16:creationId xmlns:a16="http://schemas.microsoft.com/office/drawing/2014/main" id="{54E4C545-7D96-4618-A3B7-C832663E9AFB}"/>
                </a:ext>
              </a:extLst>
            </p:cNvPr>
            <p:cNvSpPr/>
            <p:nvPr/>
          </p:nvSpPr>
          <p:spPr>
            <a:xfrm>
              <a:off x="4407284" y="8593179"/>
              <a:ext cx="3175" cy="3810"/>
            </a:xfrm>
            <a:custGeom>
              <a:avLst/>
              <a:gdLst/>
              <a:ahLst/>
              <a:cxnLst/>
              <a:rect l="l" t="t" r="r" b="b"/>
              <a:pathLst>
                <a:path w="3175" h="3809">
                  <a:moveTo>
                    <a:pt x="1574" y="3187"/>
                  </a:moveTo>
                  <a:lnTo>
                    <a:pt x="1333" y="2984"/>
                  </a:lnTo>
                  <a:lnTo>
                    <a:pt x="1092" y="2908"/>
                  </a:lnTo>
                  <a:lnTo>
                    <a:pt x="1079" y="3263"/>
                  </a:lnTo>
                  <a:lnTo>
                    <a:pt x="800" y="3060"/>
                  </a:lnTo>
                  <a:lnTo>
                    <a:pt x="1092" y="2755"/>
                  </a:lnTo>
                  <a:lnTo>
                    <a:pt x="901" y="2768"/>
                  </a:lnTo>
                  <a:lnTo>
                    <a:pt x="685" y="2501"/>
                  </a:lnTo>
                  <a:lnTo>
                    <a:pt x="165" y="1917"/>
                  </a:lnTo>
                  <a:lnTo>
                    <a:pt x="127" y="1574"/>
                  </a:lnTo>
                  <a:lnTo>
                    <a:pt x="0" y="584"/>
                  </a:lnTo>
                  <a:lnTo>
                    <a:pt x="431" y="190"/>
                  </a:lnTo>
                  <a:lnTo>
                    <a:pt x="1104" y="101"/>
                  </a:lnTo>
                  <a:lnTo>
                    <a:pt x="1765" y="0"/>
                  </a:lnTo>
                  <a:lnTo>
                    <a:pt x="2413" y="266"/>
                  </a:lnTo>
                  <a:lnTo>
                    <a:pt x="2552" y="1244"/>
                  </a:lnTo>
                  <a:lnTo>
                    <a:pt x="2590" y="1549"/>
                  </a:lnTo>
                  <a:lnTo>
                    <a:pt x="2311" y="2120"/>
                  </a:lnTo>
                  <a:lnTo>
                    <a:pt x="2247" y="2451"/>
                  </a:lnTo>
                  <a:lnTo>
                    <a:pt x="2197" y="2717"/>
                  </a:lnTo>
                  <a:lnTo>
                    <a:pt x="2387" y="2755"/>
                  </a:lnTo>
                  <a:lnTo>
                    <a:pt x="2286" y="2921"/>
                  </a:lnTo>
                  <a:lnTo>
                    <a:pt x="2197" y="3060"/>
                  </a:lnTo>
                  <a:lnTo>
                    <a:pt x="2082" y="2679"/>
                  </a:lnTo>
                  <a:lnTo>
                    <a:pt x="1955" y="2768"/>
                  </a:lnTo>
                  <a:lnTo>
                    <a:pt x="1892" y="3073"/>
                  </a:lnTo>
                  <a:lnTo>
                    <a:pt x="1612" y="2857"/>
                  </a:lnTo>
                  <a:lnTo>
                    <a:pt x="1574" y="3187"/>
                  </a:lnTo>
                  <a:close/>
                </a:path>
              </a:pathLst>
            </a:custGeom>
            <a:ln w="3175">
              <a:solidFill>
                <a:srgbClr val="B5C39D"/>
              </a:solidFill>
            </a:ln>
          </p:spPr>
          <p:txBody>
            <a:bodyPr wrap="square" lIns="0" tIns="0" rIns="0" bIns="0" rtlCol="0"/>
            <a:lstStyle/>
            <a:p>
              <a:endParaRPr/>
            </a:p>
          </p:txBody>
        </p:sp>
        <p:sp>
          <p:nvSpPr>
            <p:cNvPr id="7878" name="object 1306">
              <a:extLst>
                <a:ext uri="{FF2B5EF4-FFF2-40B4-BE49-F238E27FC236}">
                  <a16:creationId xmlns:a16="http://schemas.microsoft.com/office/drawing/2014/main" id="{885FB422-087D-4F47-B590-DC8883B32F67}"/>
                </a:ext>
              </a:extLst>
            </p:cNvPr>
            <p:cNvSpPr/>
            <p:nvPr/>
          </p:nvSpPr>
          <p:spPr>
            <a:xfrm>
              <a:off x="4406544" y="8590750"/>
              <a:ext cx="3352" cy="5003"/>
            </a:xfrm>
            <a:prstGeom prst="rect">
              <a:avLst/>
            </a:prstGeom>
            <a:blipFill>
              <a:blip r:embed="rId319" cstate="print"/>
              <a:stretch>
                <a:fillRect/>
              </a:stretch>
            </a:blipFill>
          </p:spPr>
          <p:txBody>
            <a:bodyPr wrap="square" lIns="0" tIns="0" rIns="0" bIns="0" rtlCol="0"/>
            <a:lstStyle/>
            <a:p>
              <a:endParaRPr/>
            </a:p>
          </p:txBody>
        </p:sp>
        <p:sp>
          <p:nvSpPr>
            <p:cNvPr id="7879" name="object 1307">
              <a:extLst>
                <a:ext uri="{FF2B5EF4-FFF2-40B4-BE49-F238E27FC236}">
                  <a16:creationId xmlns:a16="http://schemas.microsoft.com/office/drawing/2014/main" id="{A7F81322-AABF-4CAA-A4DC-6DD585AB8586}"/>
                </a:ext>
              </a:extLst>
            </p:cNvPr>
            <p:cNvSpPr/>
            <p:nvPr/>
          </p:nvSpPr>
          <p:spPr>
            <a:xfrm>
              <a:off x="4406544" y="8590626"/>
              <a:ext cx="2540" cy="1905"/>
            </a:xfrm>
            <a:custGeom>
              <a:avLst/>
              <a:gdLst/>
              <a:ahLst/>
              <a:cxnLst/>
              <a:rect l="l" t="t" r="r" b="b"/>
              <a:pathLst>
                <a:path w="2539" h="1904">
                  <a:moveTo>
                    <a:pt x="101" y="1320"/>
                  </a:moveTo>
                  <a:lnTo>
                    <a:pt x="203" y="1142"/>
                  </a:lnTo>
                  <a:lnTo>
                    <a:pt x="228" y="977"/>
                  </a:lnTo>
                  <a:lnTo>
                    <a:pt x="0" y="1003"/>
                  </a:lnTo>
                  <a:lnTo>
                    <a:pt x="101" y="812"/>
                  </a:lnTo>
                  <a:lnTo>
                    <a:pt x="330" y="952"/>
                  </a:lnTo>
                  <a:lnTo>
                    <a:pt x="444" y="673"/>
                  </a:lnTo>
                  <a:lnTo>
                    <a:pt x="774" y="266"/>
                  </a:lnTo>
                  <a:lnTo>
                    <a:pt x="990" y="190"/>
                  </a:lnTo>
                  <a:lnTo>
                    <a:pt x="1612" y="0"/>
                  </a:lnTo>
                  <a:lnTo>
                    <a:pt x="1930" y="241"/>
                  </a:lnTo>
                  <a:lnTo>
                    <a:pt x="2057" y="660"/>
                  </a:lnTo>
                  <a:lnTo>
                    <a:pt x="2184" y="1092"/>
                  </a:lnTo>
                  <a:lnTo>
                    <a:pt x="2095" y="1536"/>
                  </a:lnTo>
                  <a:lnTo>
                    <a:pt x="1473" y="1739"/>
                  </a:lnTo>
                  <a:lnTo>
                    <a:pt x="1282" y="1790"/>
                  </a:lnTo>
                  <a:lnTo>
                    <a:pt x="876" y="1676"/>
                  </a:lnTo>
                  <a:lnTo>
                    <a:pt x="660" y="1676"/>
                  </a:lnTo>
                  <a:lnTo>
                    <a:pt x="482" y="1676"/>
                  </a:lnTo>
                  <a:lnTo>
                    <a:pt x="469" y="1803"/>
                  </a:lnTo>
                  <a:lnTo>
                    <a:pt x="253" y="1714"/>
                  </a:lnTo>
                  <a:lnTo>
                    <a:pt x="482" y="1587"/>
                  </a:lnTo>
                  <a:lnTo>
                    <a:pt x="203" y="1523"/>
                  </a:lnTo>
                  <a:lnTo>
                    <a:pt x="317" y="1308"/>
                  </a:lnTo>
                  <a:lnTo>
                    <a:pt x="101" y="1320"/>
                  </a:lnTo>
                  <a:close/>
                </a:path>
              </a:pathLst>
            </a:custGeom>
            <a:ln w="3175">
              <a:solidFill>
                <a:srgbClr val="B5C39D"/>
              </a:solidFill>
            </a:ln>
          </p:spPr>
          <p:txBody>
            <a:bodyPr wrap="square" lIns="0" tIns="0" rIns="0" bIns="0" rtlCol="0"/>
            <a:lstStyle/>
            <a:p>
              <a:endParaRPr/>
            </a:p>
          </p:txBody>
        </p:sp>
        <p:sp>
          <p:nvSpPr>
            <p:cNvPr id="7880" name="object 1308">
              <a:extLst>
                <a:ext uri="{FF2B5EF4-FFF2-40B4-BE49-F238E27FC236}">
                  <a16:creationId xmlns:a16="http://schemas.microsoft.com/office/drawing/2014/main" id="{8A2EF3F4-3209-4B63-9BE1-016D52A556C1}"/>
                </a:ext>
              </a:extLst>
            </p:cNvPr>
            <p:cNvSpPr/>
            <p:nvPr/>
          </p:nvSpPr>
          <p:spPr>
            <a:xfrm>
              <a:off x="4407166" y="8584323"/>
              <a:ext cx="4394" cy="8470"/>
            </a:xfrm>
            <a:prstGeom prst="rect">
              <a:avLst/>
            </a:prstGeom>
            <a:blipFill>
              <a:blip r:embed="rId320" cstate="print"/>
              <a:stretch>
                <a:fillRect/>
              </a:stretch>
            </a:blipFill>
          </p:spPr>
          <p:txBody>
            <a:bodyPr wrap="square" lIns="0" tIns="0" rIns="0" bIns="0" rtlCol="0"/>
            <a:lstStyle/>
            <a:p>
              <a:endParaRPr/>
            </a:p>
          </p:txBody>
        </p:sp>
        <p:sp>
          <p:nvSpPr>
            <p:cNvPr id="7881" name="object 1309">
              <a:extLst>
                <a:ext uri="{FF2B5EF4-FFF2-40B4-BE49-F238E27FC236}">
                  <a16:creationId xmlns:a16="http://schemas.microsoft.com/office/drawing/2014/main" id="{EB0B125E-9291-4855-BAEC-09F52B655BE7}"/>
                </a:ext>
              </a:extLst>
            </p:cNvPr>
            <p:cNvSpPr/>
            <p:nvPr/>
          </p:nvSpPr>
          <p:spPr>
            <a:xfrm>
              <a:off x="4408602" y="8584139"/>
              <a:ext cx="3175" cy="3175"/>
            </a:xfrm>
            <a:custGeom>
              <a:avLst/>
              <a:gdLst/>
              <a:ahLst/>
              <a:cxnLst/>
              <a:rect l="l" t="t" r="r" b="b"/>
              <a:pathLst>
                <a:path w="3175" h="3175">
                  <a:moveTo>
                    <a:pt x="355" y="2628"/>
                  </a:moveTo>
                  <a:lnTo>
                    <a:pt x="368" y="2336"/>
                  </a:lnTo>
                  <a:lnTo>
                    <a:pt x="279" y="2120"/>
                  </a:lnTo>
                  <a:lnTo>
                    <a:pt x="12" y="2311"/>
                  </a:lnTo>
                  <a:lnTo>
                    <a:pt x="12" y="2184"/>
                  </a:lnTo>
                  <a:lnTo>
                    <a:pt x="0" y="2006"/>
                  </a:lnTo>
                  <a:lnTo>
                    <a:pt x="393" y="2031"/>
                  </a:lnTo>
                  <a:lnTo>
                    <a:pt x="279" y="1892"/>
                  </a:lnTo>
                  <a:lnTo>
                    <a:pt x="355" y="1600"/>
                  </a:lnTo>
                  <a:lnTo>
                    <a:pt x="482" y="888"/>
                  </a:lnTo>
                  <a:lnTo>
                    <a:pt x="698" y="660"/>
                  </a:lnTo>
                  <a:lnTo>
                    <a:pt x="1346" y="0"/>
                  </a:lnTo>
                  <a:lnTo>
                    <a:pt x="1879" y="88"/>
                  </a:lnTo>
                  <a:lnTo>
                    <a:pt x="2324" y="520"/>
                  </a:lnTo>
                  <a:lnTo>
                    <a:pt x="2768" y="952"/>
                  </a:lnTo>
                  <a:lnTo>
                    <a:pt x="2959" y="1574"/>
                  </a:lnTo>
                  <a:lnTo>
                    <a:pt x="2324" y="2235"/>
                  </a:lnTo>
                  <a:lnTo>
                    <a:pt x="2120" y="2425"/>
                  </a:lnTo>
                  <a:lnTo>
                    <a:pt x="1549" y="2552"/>
                  </a:lnTo>
                  <a:lnTo>
                    <a:pt x="1282" y="2692"/>
                  </a:lnTo>
                  <a:lnTo>
                    <a:pt x="1054" y="2819"/>
                  </a:lnTo>
                  <a:lnTo>
                    <a:pt x="1130" y="2971"/>
                  </a:lnTo>
                  <a:lnTo>
                    <a:pt x="952" y="2984"/>
                  </a:lnTo>
                  <a:lnTo>
                    <a:pt x="800" y="3009"/>
                  </a:lnTo>
                  <a:lnTo>
                    <a:pt x="1003" y="2705"/>
                  </a:lnTo>
                  <a:lnTo>
                    <a:pt x="825" y="2654"/>
                  </a:lnTo>
                  <a:lnTo>
                    <a:pt x="622" y="2793"/>
                  </a:lnTo>
                  <a:lnTo>
                    <a:pt x="495" y="2743"/>
                  </a:lnTo>
                  <a:lnTo>
                    <a:pt x="622" y="2463"/>
                  </a:lnTo>
                  <a:lnTo>
                    <a:pt x="355" y="2628"/>
                  </a:lnTo>
                  <a:close/>
                </a:path>
              </a:pathLst>
            </a:custGeom>
            <a:ln w="3175">
              <a:solidFill>
                <a:srgbClr val="B5C39D"/>
              </a:solidFill>
            </a:ln>
          </p:spPr>
          <p:txBody>
            <a:bodyPr wrap="square" lIns="0" tIns="0" rIns="0" bIns="0" rtlCol="0"/>
            <a:lstStyle/>
            <a:p>
              <a:endParaRPr/>
            </a:p>
          </p:txBody>
        </p:sp>
        <p:sp>
          <p:nvSpPr>
            <p:cNvPr id="7882" name="object 1310">
              <a:extLst>
                <a:ext uri="{FF2B5EF4-FFF2-40B4-BE49-F238E27FC236}">
                  <a16:creationId xmlns:a16="http://schemas.microsoft.com/office/drawing/2014/main" id="{CE7974E5-AF35-48A1-A4FB-5218692B95CD}"/>
                </a:ext>
              </a:extLst>
            </p:cNvPr>
            <p:cNvSpPr/>
            <p:nvPr/>
          </p:nvSpPr>
          <p:spPr>
            <a:xfrm>
              <a:off x="4410455" y="8583409"/>
              <a:ext cx="2188" cy="2006"/>
            </a:xfrm>
            <a:prstGeom prst="rect">
              <a:avLst/>
            </a:prstGeom>
            <a:blipFill>
              <a:blip r:embed="rId286" cstate="print"/>
              <a:stretch>
                <a:fillRect/>
              </a:stretch>
            </a:blipFill>
          </p:spPr>
          <p:txBody>
            <a:bodyPr wrap="square" lIns="0" tIns="0" rIns="0" bIns="0" rtlCol="0"/>
            <a:lstStyle/>
            <a:p>
              <a:endParaRPr/>
            </a:p>
          </p:txBody>
        </p:sp>
        <p:sp>
          <p:nvSpPr>
            <p:cNvPr id="7883" name="object 1311">
              <a:extLst>
                <a:ext uri="{FF2B5EF4-FFF2-40B4-BE49-F238E27FC236}">
                  <a16:creationId xmlns:a16="http://schemas.microsoft.com/office/drawing/2014/main" id="{EF23D758-D102-460D-9FDB-FF8D2A57F03B}"/>
                </a:ext>
              </a:extLst>
            </p:cNvPr>
            <p:cNvSpPr/>
            <p:nvPr/>
          </p:nvSpPr>
          <p:spPr>
            <a:xfrm>
              <a:off x="4410457" y="8583396"/>
              <a:ext cx="2540" cy="2540"/>
            </a:xfrm>
            <a:custGeom>
              <a:avLst/>
              <a:gdLst/>
              <a:ahLst/>
              <a:cxnLst/>
              <a:rect l="l" t="t" r="r" b="b"/>
              <a:pathLst>
                <a:path w="2539" h="2540">
                  <a:moveTo>
                    <a:pt x="215" y="317"/>
                  </a:moveTo>
                  <a:lnTo>
                    <a:pt x="419" y="292"/>
                  </a:lnTo>
                  <a:lnTo>
                    <a:pt x="571" y="203"/>
                  </a:lnTo>
                  <a:lnTo>
                    <a:pt x="393" y="38"/>
                  </a:lnTo>
                  <a:lnTo>
                    <a:pt x="609" y="0"/>
                  </a:lnTo>
                  <a:lnTo>
                    <a:pt x="634" y="266"/>
                  </a:lnTo>
                  <a:lnTo>
                    <a:pt x="939" y="190"/>
                  </a:lnTo>
                  <a:lnTo>
                    <a:pt x="1460" y="190"/>
                  </a:lnTo>
                  <a:lnTo>
                    <a:pt x="1650" y="317"/>
                  </a:lnTo>
                  <a:lnTo>
                    <a:pt x="2184" y="698"/>
                  </a:lnTo>
                  <a:lnTo>
                    <a:pt x="2197" y="1079"/>
                  </a:lnTo>
                  <a:lnTo>
                    <a:pt x="1943" y="1447"/>
                  </a:lnTo>
                  <a:lnTo>
                    <a:pt x="1689" y="1816"/>
                  </a:lnTo>
                  <a:lnTo>
                    <a:pt x="1269" y="2019"/>
                  </a:lnTo>
                  <a:lnTo>
                    <a:pt x="736" y="1651"/>
                  </a:lnTo>
                  <a:lnTo>
                    <a:pt x="571" y="1536"/>
                  </a:lnTo>
                  <a:lnTo>
                    <a:pt x="419" y="1143"/>
                  </a:lnTo>
                  <a:lnTo>
                    <a:pt x="279" y="977"/>
                  </a:lnTo>
                  <a:lnTo>
                    <a:pt x="165" y="825"/>
                  </a:lnTo>
                  <a:lnTo>
                    <a:pt x="0" y="673"/>
                  </a:lnTo>
                  <a:lnTo>
                    <a:pt x="241" y="787"/>
                  </a:lnTo>
                  <a:lnTo>
                    <a:pt x="253" y="647"/>
                  </a:lnTo>
                  <a:lnTo>
                    <a:pt x="139" y="495"/>
                  </a:lnTo>
                  <a:lnTo>
                    <a:pt x="355" y="482"/>
                  </a:lnTo>
                  <a:lnTo>
                    <a:pt x="215" y="317"/>
                  </a:lnTo>
                  <a:close/>
                </a:path>
              </a:pathLst>
            </a:custGeom>
            <a:ln w="3175">
              <a:solidFill>
                <a:srgbClr val="B5C39D"/>
              </a:solidFill>
            </a:ln>
          </p:spPr>
          <p:txBody>
            <a:bodyPr wrap="square" lIns="0" tIns="0" rIns="0" bIns="0" rtlCol="0"/>
            <a:lstStyle/>
            <a:p>
              <a:endParaRPr/>
            </a:p>
          </p:txBody>
        </p:sp>
        <p:sp>
          <p:nvSpPr>
            <p:cNvPr id="7884" name="object 1312">
              <a:extLst>
                <a:ext uri="{FF2B5EF4-FFF2-40B4-BE49-F238E27FC236}">
                  <a16:creationId xmlns:a16="http://schemas.microsoft.com/office/drawing/2014/main" id="{01BBA410-F34C-4EDE-8EC7-3517DFBFC868}"/>
                </a:ext>
              </a:extLst>
            </p:cNvPr>
            <p:cNvSpPr/>
            <p:nvPr/>
          </p:nvSpPr>
          <p:spPr>
            <a:xfrm>
              <a:off x="4410532" y="8585124"/>
              <a:ext cx="2641" cy="3136"/>
            </a:xfrm>
            <a:prstGeom prst="rect">
              <a:avLst/>
            </a:prstGeom>
            <a:blipFill>
              <a:blip r:embed="rId281" cstate="print"/>
              <a:stretch>
                <a:fillRect/>
              </a:stretch>
            </a:blipFill>
          </p:spPr>
          <p:txBody>
            <a:bodyPr wrap="square" lIns="0" tIns="0" rIns="0" bIns="0" rtlCol="0"/>
            <a:lstStyle/>
            <a:p>
              <a:endParaRPr/>
            </a:p>
          </p:txBody>
        </p:sp>
        <p:sp>
          <p:nvSpPr>
            <p:cNvPr id="7885" name="object 1313">
              <a:extLst>
                <a:ext uri="{FF2B5EF4-FFF2-40B4-BE49-F238E27FC236}">
                  <a16:creationId xmlns:a16="http://schemas.microsoft.com/office/drawing/2014/main" id="{6CE75E41-BA02-433B-976F-0651CE61E461}"/>
                </a:ext>
              </a:extLst>
            </p:cNvPr>
            <p:cNvSpPr/>
            <p:nvPr/>
          </p:nvSpPr>
          <p:spPr>
            <a:xfrm>
              <a:off x="4410530" y="8585020"/>
              <a:ext cx="3175" cy="3810"/>
            </a:xfrm>
            <a:custGeom>
              <a:avLst/>
              <a:gdLst/>
              <a:ahLst/>
              <a:cxnLst/>
              <a:rect l="l" t="t" r="r" b="b"/>
              <a:pathLst>
                <a:path w="3175" h="3809">
                  <a:moveTo>
                    <a:pt x="939" y="3213"/>
                  </a:moveTo>
                  <a:lnTo>
                    <a:pt x="774" y="2946"/>
                  </a:lnTo>
                  <a:lnTo>
                    <a:pt x="558" y="2793"/>
                  </a:lnTo>
                  <a:lnTo>
                    <a:pt x="431" y="3136"/>
                  </a:lnTo>
                  <a:lnTo>
                    <a:pt x="241" y="2857"/>
                  </a:lnTo>
                  <a:lnTo>
                    <a:pt x="609" y="2654"/>
                  </a:lnTo>
                  <a:lnTo>
                    <a:pt x="431" y="2603"/>
                  </a:lnTo>
                  <a:lnTo>
                    <a:pt x="304" y="2285"/>
                  </a:lnTo>
                  <a:lnTo>
                    <a:pt x="0" y="1562"/>
                  </a:lnTo>
                  <a:lnTo>
                    <a:pt x="63" y="1231"/>
                  </a:lnTo>
                  <a:lnTo>
                    <a:pt x="241" y="253"/>
                  </a:lnTo>
                  <a:lnTo>
                    <a:pt x="774" y="0"/>
                  </a:lnTo>
                  <a:lnTo>
                    <a:pt x="1435" y="126"/>
                  </a:lnTo>
                  <a:lnTo>
                    <a:pt x="2108" y="241"/>
                  </a:lnTo>
                  <a:lnTo>
                    <a:pt x="2641" y="685"/>
                  </a:lnTo>
                  <a:lnTo>
                    <a:pt x="2463" y="1663"/>
                  </a:lnTo>
                  <a:lnTo>
                    <a:pt x="2413" y="1968"/>
                  </a:lnTo>
                  <a:lnTo>
                    <a:pt x="1968" y="2425"/>
                  </a:lnTo>
                  <a:lnTo>
                    <a:pt x="1803" y="2717"/>
                  </a:lnTo>
                  <a:lnTo>
                    <a:pt x="1676" y="2959"/>
                  </a:lnTo>
                  <a:lnTo>
                    <a:pt x="1841" y="3047"/>
                  </a:lnTo>
                  <a:lnTo>
                    <a:pt x="1701" y="3174"/>
                  </a:lnTo>
                  <a:lnTo>
                    <a:pt x="1574" y="2895"/>
                  </a:lnTo>
                  <a:lnTo>
                    <a:pt x="1422" y="2933"/>
                  </a:lnTo>
                  <a:lnTo>
                    <a:pt x="1282" y="3213"/>
                  </a:lnTo>
                  <a:lnTo>
                    <a:pt x="1130" y="3225"/>
                  </a:lnTo>
                  <a:lnTo>
                    <a:pt x="1079" y="2908"/>
                  </a:lnTo>
                  <a:lnTo>
                    <a:pt x="939" y="3213"/>
                  </a:lnTo>
                  <a:close/>
                </a:path>
              </a:pathLst>
            </a:custGeom>
            <a:ln w="3175">
              <a:solidFill>
                <a:srgbClr val="B5C39D"/>
              </a:solidFill>
            </a:ln>
          </p:spPr>
          <p:txBody>
            <a:bodyPr wrap="square" lIns="0" tIns="0" rIns="0" bIns="0" rtlCol="0"/>
            <a:lstStyle/>
            <a:p>
              <a:endParaRPr/>
            </a:p>
          </p:txBody>
        </p:sp>
        <p:sp>
          <p:nvSpPr>
            <p:cNvPr id="7886" name="object 1314">
              <a:extLst>
                <a:ext uri="{FF2B5EF4-FFF2-40B4-BE49-F238E27FC236}">
                  <a16:creationId xmlns:a16="http://schemas.microsoft.com/office/drawing/2014/main" id="{0C6F5DC4-F537-4BE5-9252-091A519E4A15}"/>
                </a:ext>
              </a:extLst>
            </p:cNvPr>
            <p:cNvSpPr/>
            <p:nvPr/>
          </p:nvSpPr>
          <p:spPr>
            <a:xfrm>
              <a:off x="4406226" y="8583701"/>
              <a:ext cx="6705" cy="13284"/>
            </a:xfrm>
            <a:prstGeom prst="rect">
              <a:avLst/>
            </a:prstGeom>
            <a:blipFill>
              <a:blip r:embed="rId321" cstate="print"/>
              <a:stretch>
                <a:fillRect/>
              </a:stretch>
            </a:blipFill>
          </p:spPr>
          <p:txBody>
            <a:bodyPr wrap="square" lIns="0" tIns="0" rIns="0" bIns="0" rtlCol="0"/>
            <a:lstStyle/>
            <a:p>
              <a:endParaRPr/>
            </a:p>
          </p:txBody>
        </p:sp>
        <p:sp>
          <p:nvSpPr>
            <p:cNvPr id="7887" name="object 1315">
              <a:extLst>
                <a:ext uri="{FF2B5EF4-FFF2-40B4-BE49-F238E27FC236}">
                  <a16:creationId xmlns:a16="http://schemas.microsoft.com/office/drawing/2014/main" id="{DDB4DABC-B13A-497D-A43A-D35675F850BC}"/>
                </a:ext>
              </a:extLst>
            </p:cNvPr>
            <p:cNvSpPr/>
            <p:nvPr/>
          </p:nvSpPr>
          <p:spPr>
            <a:xfrm>
              <a:off x="4406229" y="8594746"/>
              <a:ext cx="3175" cy="2540"/>
            </a:xfrm>
            <a:custGeom>
              <a:avLst/>
              <a:gdLst/>
              <a:ahLst/>
              <a:cxnLst/>
              <a:rect l="l" t="t" r="r" b="b"/>
              <a:pathLst>
                <a:path w="3175" h="2540">
                  <a:moveTo>
                    <a:pt x="139" y="1638"/>
                  </a:moveTo>
                  <a:lnTo>
                    <a:pt x="266" y="1422"/>
                  </a:lnTo>
                  <a:lnTo>
                    <a:pt x="292" y="1206"/>
                  </a:lnTo>
                  <a:lnTo>
                    <a:pt x="0" y="1244"/>
                  </a:lnTo>
                  <a:lnTo>
                    <a:pt x="139" y="1003"/>
                  </a:lnTo>
                  <a:lnTo>
                    <a:pt x="419" y="1193"/>
                  </a:lnTo>
                  <a:lnTo>
                    <a:pt x="381" y="1041"/>
                  </a:lnTo>
                  <a:lnTo>
                    <a:pt x="571" y="825"/>
                  </a:lnTo>
                  <a:lnTo>
                    <a:pt x="965" y="330"/>
                  </a:lnTo>
                  <a:lnTo>
                    <a:pt x="1244" y="253"/>
                  </a:lnTo>
                  <a:lnTo>
                    <a:pt x="2006" y="0"/>
                  </a:lnTo>
                  <a:lnTo>
                    <a:pt x="2400" y="304"/>
                  </a:lnTo>
                  <a:lnTo>
                    <a:pt x="2565" y="825"/>
                  </a:lnTo>
                  <a:lnTo>
                    <a:pt x="2717" y="1346"/>
                  </a:lnTo>
                  <a:lnTo>
                    <a:pt x="2603" y="1917"/>
                  </a:lnTo>
                  <a:lnTo>
                    <a:pt x="1828" y="2158"/>
                  </a:lnTo>
                  <a:lnTo>
                    <a:pt x="1600" y="2222"/>
                  </a:lnTo>
                  <a:lnTo>
                    <a:pt x="1104" y="2082"/>
                  </a:lnTo>
                  <a:lnTo>
                    <a:pt x="825" y="2082"/>
                  </a:lnTo>
                  <a:lnTo>
                    <a:pt x="609" y="2070"/>
                  </a:lnTo>
                  <a:lnTo>
                    <a:pt x="596" y="2235"/>
                  </a:lnTo>
                  <a:lnTo>
                    <a:pt x="457" y="2171"/>
                  </a:lnTo>
                  <a:lnTo>
                    <a:pt x="330" y="2120"/>
                  </a:lnTo>
                  <a:lnTo>
                    <a:pt x="609" y="1968"/>
                  </a:lnTo>
                  <a:lnTo>
                    <a:pt x="266" y="1879"/>
                  </a:lnTo>
                  <a:lnTo>
                    <a:pt x="406" y="1625"/>
                  </a:lnTo>
                  <a:lnTo>
                    <a:pt x="139" y="1638"/>
                  </a:lnTo>
                  <a:close/>
                </a:path>
              </a:pathLst>
            </a:custGeom>
            <a:ln w="3175">
              <a:solidFill>
                <a:srgbClr val="D2DBC3"/>
              </a:solidFill>
            </a:ln>
          </p:spPr>
          <p:txBody>
            <a:bodyPr wrap="square" lIns="0" tIns="0" rIns="0" bIns="0" rtlCol="0"/>
            <a:lstStyle/>
            <a:p>
              <a:endParaRPr/>
            </a:p>
          </p:txBody>
        </p:sp>
        <p:sp>
          <p:nvSpPr>
            <p:cNvPr id="7888" name="object 1316">
              <a:extLst>
                <a:ext uri="{FF2B5EF4-FFF2-40B4-BE49-F238E27FC236}">
                  <a16:creationId xmlns:a16="http://schemas.microsoft.com/office/drawing/2014/main" id="{77541D91-398F-4196-9423-9A92D34A47AF}"/>
                </a:ext>
              </a:extLst>
            </p:cNvPr>
            <p:cNvSpPr/>
            <p:nvPr/>
          </p:nvSpPr>
          <p:spPr>
            <a:xfrm>
              <a:off x="4401629" y="8592425"/>
              <a:ext cx="8318" cy="10414"/>
            </a:xfrm>
            <a:prstGeom prst="rect">
              <a:avLst/>
            </a:prstGeom>
            <a:blipFill>
              <a:blip r:embed="rId322" cstate="print"/>
              <a:stretch>
                <a:fillRect/>
              </a:stretch>
            </a:blipFill>
          </p:spPr>
          <p:txBody>
            <a:bodyPr wrap="square" lIns="0" tIns="0" rIns="0" bIns="0" rtlCol="0"/>
            <a:lstStyle/>
            <a:p>
              <a:endParaRPr/>
            </a:p>
          </p:txBody>
        </p:sp>
        <p:sp>
          <p:nvSpPr>
            <p:cNvPr id="7889" name="object 1317">
              <a:extLst>
                <a:ext uri="{FF2B5EF4-FFF2-40B4-BE49-F238E27FC236}">
                  <a16:creationId xmlns:a16="http://schemas.microsoft.com/office/drawing/2014/main" id="{94A925F4-6C4C-4F79-9751-516D48F50805}"/>
                </a:ext>
              </a:extLst>
            </p:cNvPr>
            <p:cNvSpPr/>
            <p:nvPr/>
          </p:nvSpPr>
          <p:spPr>
            <a:xfrm>
              <a:off x="4403549" y="8598396"/>
              <a:ext cx="1905" cy="1905"/>
            </a:xfrm>
            <a:custGeom>
              <a:avLst/>
              <a:gdLst/>
              <a:ahLst/>
              <a:cxnLst/>
              <a:rect l="l" t="t" r="r" b="b"/>
              <a:pathLst>
                <a:path w="1904" h="1904">
                  <a:moveTo>
                    <a:pt x="1372" y="1257"/>
                  </a:moveTo>
                  <a:lnTo>
                    <a:pt x="444" y="1257"/>
                  </a:lnTo>
                  <a:lnTo>
                    <a:pt x="609" y="1574"/>
                  </a:lnTo>
                  <a:lnTo>
                    <a:pt x="800" y="1587"/>
                  </a:lnTo>
                  <a:lnTo>
                    <a:pt x="850" y="1422"/>
                  </a:lnTo>
                  <a:lnTo>
                    <a:pt x="977" y="1409"/>
                  </a:lnTo>
                  <a:lnTo>
                    <a:pt x="1234" y="1409"/>
                  </a:lnTo>
                  <a:lnTo>
                    <a:pt x="1372" y="1257"/>
                  </a:lnTo>
                  <a:close/>
                </a:path>
                <a:path w="1904" h="1904">
                  <a:moveTo>
                    <a:pt x="1234" y="1409"/>
                  </a:moveTo>
                  <a:lnTo>
                    <a:pt x="977" y="1409"/>
                  </a:lnTo>
                  <a:lnTo>
                    <a:pt x="1142" y="1511"/>
                  </a:lnTo>
                  <a:close/>
                </a:path>
                <a:path w="1904" h="1904">
                  <a:moveTo>
                    <a:pt x="1447" y="622"/>
                  </a:moveTo>
                  <a:lnTo>
                    <a:pt x="1117" y="749"/>
                  </a:lnTo>
                  <a:lnTo>
                    <a:pt x="110" y="749"/>
                  </a:lnTo>
                  <a:lnTo>
                    <a:pt x="0" y="939"/>
                  </a:lnTo>
                  <a:lnTo>
                    <a:pt x="203" y="1066"/>
                  </a:lnTo>
                  <a:lnTo>
                    <a:pt x="245" y="1409"/>
                  </a:lnTo>
                  <a:lnTo>
                    <a:pt x="444" y="1257"/>
                  </a:lnTo>
                  <a:lnTo>
                    <a:pt x="1384" y="1244"/>
                  </a:lnTo>
                  <a:lnTo>
                    <a:pt x="1250" y="1155"/>
                  </a:lnTo>
                  <a:lnTo>
                    <a:pt x="1181" y="838"/>
                  </a:lnTo>
                  <a:lnTo>
                    <a:pt x="1339" y="838"/>
                  </a:lnTo>
                  <a:lnTo>
                    <a:pt x="1447" y="622"/>
                  </a:lnTo>
                  <a:close/>
                </a:path>
                <a:path w="1904" h="1904">
                  <a:moveTo>
                    <a:pt x="1339" y="838"/>
                  </a:moveTo>
                  <a:lnTo>
                    <a:pt x="1181" y="838"/>
                  </a:lnTo>
                  <a:lnTo>
                    <a:pt x="1339" y="838"/>
                  </a:lnTo>
                  <a:close/>
                </a:path>
                <a:path w="1904" h="1904">
                  <a:moveTo>
                    <a:pt x="126" y="723"/>
                  </a:moveTo>
                  <a:close/>
                </a:path>
                <a:path w="1904" h="1904">
                  <a:moveTo>
                    <a:pt x="533" y="0"/>
                  </a:moveTo>
                  <a:lnTo>
                    <a:pt x="492" y="571"/>
                  </a:lnTo>
                  <a:lnTo>
                    <a:pt x="368" y="723"/>
                  </a:lnTo>
                  <a:lnTo>
                    <a:pt x="228" y="749"/>
                  </a:lnTo>
                  <a:lnTo>
                    <a:pt x="1117" y="749"/>
                  </a:lnTo>
                  <a:lnTo>
                    <a:pt x="1173" y="571"/>
                  </a:lnTo>
                  <a:lnTo>
                    <a:pt x="787" y="571"/>
                  </a:lnTo>
                  <a:lnTo>
                    <a:pt x="736" y="406"/>
                  </a:lnTo>
                  <a:lnTo>
                    <a:pt x="533" y="0"/>
                  </a:lnTo>
                  <a:close/>
                </a:path>
                <a:path w="1904" h="1904">
                  <a:moveTo>
                    <a:pt x="977" y="495"/>
                  </a:moveTo>
                  <a:lnTo>
                    <a:pt x="787" y="571"/>
                  </a:lnTo>
                  <a:lnTo>
                    <a:pt x="1173" y="571"/>
                  </a:lnTo>
                  <a:lnTo>
                    <a:pt x="977" y="495"/>
                  </a:lnTo>
                  <a:close/>
                </a:path>
              </a:pathLst>
            </a:custGeom>
            <a:solidFill>
              <a:srgbClr val="0F2748"/>
            </a:solidFill>
          </p:spPr>
          <p:txBody>
            <a:bodyPr wrap="square" lIns="0" tIns="0" rIns="0" bIns="0" rtlCol="0"/>
            <a:lstStyle/>
            <a:p>
              <a:endParaRPr/>
            </a:p>
          </p:txBody>
        </p:sp>
        <p:sp>
          <p:nvSpPr>
            <p:cNvPr id="7890" name="object 1318">
              <a:extLst>
                <a:ext uri="{FF2B5EF4-FFF2-40B4-BE49-F238E27FC236}">
                  <a16:creationId xmlns:a16="http://schemas.microsoft.com/office/drawing/2014/main" id="{3F227C29-BE9C-46C5-AEF6-E527F30AE0AE}"/>
                </a:ext>
              </a:extLst>
            </p:cNvPr>
            <p:cNvSpPr/>
            <p:nvPr/>
          </p:nvSpPr>
          <p:spPr>
            <a:xfrm>
              <a:off x="4403549" y="8598396"/>
              <a:ext cx="1905" cy="1905"/>
            </a:xfrm>
            <a:custGeom>
              <a:avLst/>
              <a:gdLst/>
              <a:ahLst/>
              <a:cxnLst/>
              <a:rect l="l" t="t" r="r" b="b"/>
              <a:pathLst>
                <a:path w="1904" h="1904">
                  <a:moveTo>
                    <a:pt x="736" y="546"/>
                  </a:moveTo>
                  <a:lnTo>
                    <a:pt x="736" y="406"/>
                  </a:lnTo>
                  <a:lnTo>
                    <a:pt x="533" y="0"/>
                  </a:lnTo>
                  <a:lnTo>
                    <a:pt x="431" y="342"/>
                  </a:lnTo>
                  <a:lnTo>
                    <a:pt x="533" y="520"/>
                  </a:lnTo>
                  <a:lnTo>
                    <a:pt x="368" y="723"/>
                  </a:lnTo>
                  <a:lnTo>
                    <a:pt x="228" y="749"/>
                  </a:lnTo>
                  <a:lnTo>
                    <a:pt x="0" y="914"/>
                  </a:lnTo>
                  <a:lnTo>
                    <a:pt x="203" y="1066"/>
                  </a:lnTo>
                  <a:lnTo>
                    <a:pt x="139" y="1244"/>
                  </a:lnTo>
                  <a:lnTo>
                    <a:pt x="304" y="1447"/>
                  </a:lnTo>
                  <a:lnTo>
                    <a:pt x="444" y="1257"/>
                  </a:lnTo>
                  <a:lnTo>
                    <a:pt x="622" y="1422"/>
                  </a:lnTo>
                  <a:lnTo>
                    <a:pt x="609" y="1574"/>
                  </a:lnTo>
                  <a:lnTo>
                    <a:pt x="800" y="1587"/>
                  </a:lnTo>
                  <a:lnTo>
                    <a:pt x="850" y="1422"/>
                  </a:lnTo>
                  <a:lnTo>
                    <a:pt x="977" y="1409"/>
                  </a:lnTo>
                  <a:lnTo>
                    <a:pt x="1142" y="1511"/>
                  </a:lnTo>
                  <a:lnTo>
                    <a:pt x="1384" y="1244"/>
                  </a:lnTo>
                  <a:lnTo>
                    <a:pt x="1155" y="1092"/>
                  </a:lnTo>
                  <a:lnTo>
                    <a:pt x="1181" y="838"/>
                  </a:lnTo>
                  <a:lnTo>
                    <a:pt x="1358" y="812"/>
                  </a:lnTo>
                  <a:lnTo>
                    <a:pt x="1447" y="622"/>
                  </a:lnTo>
                  <a:lnTo>
                    <a:pt x="1193" y="711"/>
                  </a:lnTo>
                  <a:lnTo>
                    <a:pt x="1054" y="520"/>
                  </a:lnTo>
                  <a:lnTo>
                    <a:pt x="863" y="558"/>
                  </a:lnTo>
                  <a:close/>
                </a:path>
              </a:pathLst>
            </a:custGeom>
            <a:ln w="3175">
              <a:solidFill>
                <a:srgbClr val="094B7B"/>
              </a:solidFill>
            </a:ln>
          </p:spPr>
          <p:txBody>
            <a:bodyPr wrap="square" lIns="0" tIns="0" rIns="0" bIns="0" rtlCol="0"/>
            <a:lstStyle/>
            <a:p>
              <a:endParaRPr/>
            </a:p>
          </p:txBody>
        </p:sp>
        <p:sp>
          <p:nvSpPr>
            <p:cNvPr id="7891" name="object 1319">
              <a:extLst>
                <a:ext uri="{FF2B5EF4-FFF2-40B4-BE49-F238E27FC236}">
                  <a16:creationId xmlns:a16="http://schemas.microsoft.com/office/drawing/2014/main" id="{5CC845A6-FAC6-4CD7-B76E-D1F340DD562A}"/>
                </a:ext>
              </a:extLst>
            </p:cNvPr>
            <p:cNvSpPr/>
            <p:nvPr/>
          </p:nvSpPr>
          <p:spPr>
            <a:xfrm>
              <a:off x="4407827" y="8595134"/>
              <a:ext cx="1270" cy="1270"/>
            </a:xfrm>
            <a:custGeom>
              <a:avLst/>
              <a:gdLst/>
              <a:ahLst/>
              <a:cxnLst/>
              <a:rect l="l" t="t" r="r" b="b"/>
              <a:pathLst>
                <a:path w="1270" h="1270">
                  <a:moveTo>
                    <a:pt x="1098" y="673"/>
                  </a:moveTo>
                  <a:lnTo>
                    <a:pt x="660" y="673"/>
                  </a:lnTo>
                  <a:lnTo>
                    <a:pt x="495" y="1079"/>
                  </a:lnTo>
                  <a:lnTo>
                    <a:pt x="941" y="838"/>
                  </a:lnTo>
                  <a:lnTo>
                    <a:pt x="1098" y="673"/>
                  </a:lnTo>
                  <a:close/>
                </a:path>
                <a:path w="1270" h="1270">
                  <a:moveTo>
                    <a:pt x="1047" y="825"/>
                  </a:moveTo>
                  <a:lnTo>
                    <a:pt x="920" y="969"/>
                  </a:lnTo>
                  <a:lnTo>
                    <a:pt x="1047" y="825"/>
                  </a:lnTo>
                  <a:close/>
                </a:path>
                <a:path w="1270" h="1270">
                  <a:moveTo>
                    <a:pt x="1016" y="482"/>
                  </a:moveTo>
                  <a:lnTo>
                    <a:pt x="469" y="482"/>
                  </a:lnTo>
                  <a:lnTo>
                    <a:pt x="520" y="762"/>
                  </a:lnTo>
                  <a:lnTo>
                    <a:pt x="660" y="673"/>
                  </a:lnTo>
                  <a:lnTo>
                    <a:pt x="1098" y="673"/>
                  </a:lnTo>
                  <a:lnTo>
                    <a:pt x="1016" y="482"/>
                  </a:lnTo>
                  <a:close/>
                </a:path>
                <a:path w="1270" h="1270">
                  <a:moveTo>
                    <a:pt x="609" y="0"/>
                  </a:moveTo>
                  <a:lnTo>
                    <a:pt x="470" y="165"/>
                  </a:lnTo>
                  <a:lnTo>
                    <a:pt x="355" y="558"/>
                  </a:lnTo>
                  <a:lnTo>
                    <a:pt x="1016" y="482"/>
                  </a:lnTo>
                  <a:lnTo>
                    <a:pt x="956" y="228"/>
                  </a:lnTo>
                  <a:lnTo>
                    <a:pt x="774" y="228"/>
                  </a:lnTo>
                  <a:lnTo>
                    <a:pt x="609" y="0"/>
                  </a:lnTo>
                  <a:close/>
                </a:path>
                <a:path w="1270" h="1270">
                  <a:moveTo>
                    <a:pt x="850" y="165"/>
                  </a:moveTo>
                  <a:close/>
                </a:path>
                <a:path w="1270" h="1270">
                  <a:moveTo>
                    <a:pt x="368" y="0"/>
                  </a:moveTo>
                  <a:lnTo>
                    <a:pt x="114" y="25"/>
                  </a:lnTo>
                  <a:lnTo>
                    <a:pt x="0" y="203"/>
                  </a:lnTo>
                  <a:lnTo>
                    <a:pt x="323" y="218"/>
                  </a:lnTo>
                  <a:lnTo>
                    <a:pt x="368" y="0"/>
                  </a:lnTo>
                  <a:close/>
                </a:path>
              </a:pathLst>
            </a:custGeom>
            <a:solidFill>
              <a:srgbClr val="11284A"/>
            </a:solidFill>
          </p:spPr>
          <p:txBody>
            <a:bodyPr wrap="square" lIns="0" tIns="0" rIns="0" bIns="0" rtlCol="0"/>
            <a:lstStyle/>
            <a:p>
              <a:endParaRPr/>
            </a:p>
          </p:txBody>
        </p:sp>
        <p:sp>
          <p:nvSpPr>
            <p:cNvPr id="7892" name="object 1320">
              <a:extLst>
                <a:ext uri="{FF2B5EF4-FFF2-40B4-BE49-F238E27FC236}">
                  <a16:creationId xmlns:a16="http://schemas.microsoft.com/office/drawing/2014/main" id="{F9C943A3-6485-476E-9D41-6A272820114C}"/>
                </a:ext>
              </a:extLst>
            </p:cNvPr>
            <p:cNvSpPr/>
            <p:nvPr/>
          </p:nvSpPr>
          <p:spPr>
            <a:xfrm>
              <a:off x="4407827" y="8595134"/>
              <a:ext cx="1270" cy="1270"/>
            </a:xfrm>
            <a:custGeom>
              <a:avLst/>
              <a:gdLst/>
              <a:ahLst/>
              <a:cxnLst/>
              <a:rect l="l" t="t" r="r" b="b"/>
              <a:pathLst>
                <a:path w="1270" h="1270">
                  <a:moveTo>
                    <a:pt x="304" y="457"/>
                  </a:moveTo>
                  <a:lnTo>
                    <a:pt x="444" y="228"/>
                  </a:lnTo>
                  <a:lnTo>
                    <a:pt x="127" y="203"/>
                  </a:lnTo>
                  <a:lnTo>
                    <a:pt x="114" y="25"/>
                  </a:lnTo>
                  <a:lnTo>
                    <a:pt x="368" y="0"/>
                  </a:lnTo>
                  <a:lnTo>
                    <a:pt x="266" y="177"/>
                  </a:lnTo>
                  <a:lnTo>
                    <a:pt x="406" y="279"/>
                  </a:lnTo>
                  <a:lnTo>
                    <a:pt x="520" y="76"/>
                  </a:lnTo>
                  <a:lnTo>
                    <a:pt x="685" y="38"/>
                  </a:lnTo>
                  <a:lnTo>
                    <a:pt x="685" y="165"/>
                  </a:lnTo>
                  <a:lnTo>
                    <a:pt x="850" y="165"/>
                  </a:lnTo>
                  <a:lnTo>
                    <a:pt x="990" y="304"/>
                  </a:lnTo>
                  <a:lnTo>
                    <a:pt x="1003" y="520"/>
                  </a:lnTo>
                  <a:lnTo>
                    <a:pt x="1066" y="660"/>
                  </a:lnTo>
                  <a:lnTo>
                    <a:pt x="1041" y="838"/>
                  </a:lnTo>
                  <a:lnTo>
                    <a:pt x="901" y="990"/>
                  </a:lnTo>
                  <a:lnTo>
                    <a:pt x="863" y="1155"/>
                  </a:lnTo>
                  <a:lnTo>
                    <a:pt x="965" y="825"/>
                  </a:lnTo>
                  <a:lnTo>
                    <a:pt x="495" y="1079"/>
                  </a:lnTo>
                  <a:lnTo>
                    <a:pt x="660" y="673"/>
                  </a:lnTo>
                  <a:lnTo>
                    <a:pt x="520" y="762"/>
                  </a:lnTo>
                  <a:lnTo>
                    <a:pt x="533" y="609"/>
                  </a:lnTo>
                  <a:lnTo>
                    <a:pt x="355" y="558"/>
                  </a:lnTo>
                  <a:close/>
                </a:path>
              </a:pathLst>
            </a:custGeom>
            <a:ln w="3175">
              <a:solidFill>
                <a:srgbClr val="094B7B"/>
              </a:solidFill>
            </a:ln>
          </p:spPr>
          <p:txBody>
            <a:bodyPr wrap="square" lIns="0" tIns="0" rIns="0" bIns="0" rtlCol="0"/>
            <a:lstStyle/>
            <a:p>
              <a:endParaRPr/>
            </a:p>
          </p:txBody>
        </p:sp>
        <p:sp>
          <p:nvSpPr>
            <p:cNvPr id="7893" name="object 1321">
              <a:extLst>
                <a:ext uri="{FF2B5EF4-FFF2-40B4-BE49-F238E27FC236}">
                  <a16:creationId xmlns:a16="http://schemas.microsoft.com/office/drawing/2014/main" id="{B2A8DF18-5240-4D61-9876-BDD05A5F9610}"/>
                </a:ext>
              </a:extLst>
            </p:cNvPr>
            <p:cNvSpPr/>
            <p:nvPr/>
          </p:nvSpPr>
          <p:spPr>
            <a:xfrm>
              <a:off x="4408765" y="8598804"/>
              <a:ext cx="1270" cy="1270"/>
            </a:xfrm>
            <a:custGeom>
              <a:avLst/>
              <a:gdLst/>
              <a:ahLst/>
              <a:cxnLst/>
              <a:rect l="l" t="t" r="r" b="b"/>
              <a:pathLst>
                <a:path w="1270" h="1270">
                  <a:moveTo>
                    <a:pt x="596" y="1079"/>
                  </a:moveTo>
                  <a:lnTo>
                    <a:pt x="368" y="1079"/>
                  </a:lnTo>
                  <a:lnTo>
                    <a:pt x="584" y="1206"/>
                  </a:lnTo>
                  <a:close/>
                </a:path>
                <a:path w="1270" h="1270">
                  <a:moveTo>
                    <a:pt x="349" y="1104"/>
                  </a:moveTo>
                  <a:close/>
                </a:path>
                <a:path w="1270" h="1270">
                  <a:moveTo>
                    <a:pt x="742" y="838"/>
                  </a:moveTo>
                  <a:lnTo>
                    <a:pt x="330" y="838"/>
                  </a:lnTo>
                  <a:lnTo>
                    <a:pt x="292" y="1104"/>
                  </a:lnTo>
                  <a:lnTo>
                    <a:pt x="596" y="1079"/>
                  </a:lnTo>
                  <a:lnTo>
                    <a:pt x="742" y="838"/>
                  </a:lnTo>
                  <a:close/>
                </a:path>
                <a:path w="1270" h="1270">
                  <a:moveTo>
                    <a:pt x="0" y="393"/>
                  </a:moveTo>
                  <a:lnTo>
                    <a:pt x="0" y="673"/>
                  </a:lnTo>
                  <a:lnTo>
                    <a:pt x="241" y="863"/>
                  </a:lnTo>
                  <a:lnTo>
                    <a:pt x="742" y="838"/>
                  </a:lnTo>
                  <a:lnTo>
                    <a:pt x="967" y="774"/>
                  </a:lnTo>
                  <a:lnTo>
                    <a:pt x="774" y="698"/>
                  </a:lnTo>
                  <a:lnTo>
                    <a:pt x="960" y="520"/>
                  </a:lnTo>
                  <a:lnTo>
                    <a:pt x="368" y="520"/>
                  </a:lnTo>
                  <a:lnTo>
                    <a:pt x="0" y="393"/>
                  </a:lnTo>
                  <a:close/>
                </a:path>
                <a:path w="1270" h="1270">
                  <a:moveTo>
                    <a:pt x="967" y="774"/>
                  </a:moveTo>
                  <a:lnTo>
                    <a:pt x="774" y="774"/>
                  </a:lnTo>
                  <a:lnTo>
                    <a:pt x="914" y="838"/>
                  </a:lnTo>
                  <a:close/>
                </a:path>
                <a:path w="1270" h="1270">
                  <a:moveTo>
                    <a:pt x="482" y="0"/>
                  </a:moveTo>
                  <a:lnTo>
                    <a:pt x="413" y="177"/>
                  </a:lnTo>
                  <a:lnTo>
                    <a:pt x="520" y="419"/>
                  </a:lnTo>
                  <a:lnTo>
                    <a:pt x="368" y="520"/>
                  </a:lnTo>
                  <a:lnTo>
                    <a:pt x="960" y="520"/>
                  </a:lnTo>
                  <a:lnTo>
                    <a:pt x="1084" y="330"/>
                  </a:lnTo>
                  <a:lnTo>
                    <a:pt x="850" y="177"/>
                  </a:lnTo>
                  <a:lnTo>
                    <a:pt x="596" y="12"/>
                  </a:lnTo>
                  <a:close/>
                </a:path>
              </a:pathLst>
            </a:custGeom>
            <a:solidFill>
              <a:srgbClr val="11284A"/>
            </a:solidFill>
          </p:spPr>
          <p:txBody>
            <a:bodyPr wrap="square" lIns="0" tIns="0" rIns="0" bIns="0" rtlCol="0"/>
            <a:lstStyle/>
            <a:p>
              <a:endParaRPr/>
            </a:p>
          </p:txBody>
        </p:sp>
        <p:sp>
          <p:nvSpPr>
            <p:cNvPr id="7894" name="object 1322">
              <a:extLst>
                <a:ext uri="{FF2B5EF4-FFF2-40B4-BE49-F238E27FC236}">
                  <a16:creationId xmlns:a16="http://schemas.microsoft.com/office/drawing/2014/main" id="{970C5FCE-847C-4020-BA7C-594E2A3AFDF3}"/>
                </a:ext>
              </a:extLst>
            </p:cNvPr>
            <p:cNvSpPr/>
            <p:nvPr/>
          </p:nvSpPr>
          <p:spPr>
            <a:xfrm>
              <a:off x="4408676" y="8598804"/>
              <a:ext cx="1270" cy="1270"/>
            </a:xfrm>
            <a:custGeom>
              <a:avLst/>
              <a:gdLst/>
              <a:ahLst/>
              <a:cxnLst/>
              <a:rect l="l" t="t" r="r" b="b"/>
              <a:pathLst>
                <a:path w="1270" h="1270">
                  <a:moveTo>
                    <a:pt x="444" y="12"/>
                  </a:moveTo>
                  <a:lnTo>
                    <a:pt x="571" y="0"/>
                  </a:lnTo>
                  <a:lnTo>
                    <a:pt x="787" y="76"/>
                  </a:lnTo>
                  <a:lnTo>
                    <a:pt x="939" y="177"/>
                  </a:lnTo>
                  <a:lnTo>
                    <a:pt x="1079" y="241"/>
                  </a:lnTo>
                  <a:lnTo>
                    <a:pt x="1155" y="419"/>
                  </a:lnTo>
                  <a:lnTo>
                    <a:pt x="863" y="698"/>
                  </a:lnTo>
                  <a:lnTo>
                    <a:pt x="1066" y="762"/>
                  </a:lnTo>
                  <a:lnTo>
                    <a:pt x="863" y="774"/>
                  </a:lnTo>
                  <a:lnTo>
                    <a:pt x="939" y="939"/>
                  </a:lnTo>
                  <a:lnTo>
                    <a:pt x="774" y="977"/>
                  </a:lnTo>
                  <a:lnTo>
                    <a:pt x="673" y="1206"/>
                  </a:lnTo>
                  <a:lnTo>
                    <a:pt x="533" y="1117"/>
                  </a:lnTo>
                  <a:lnTo>
                    <a:pt x="406" y="1117"/>
                  </a:lnTo>
                  <a:lnTo>
                    <a:pt x="469" y="939"/>
                  </a:lnTo>
                  <a:lnTo>
                    <a:pt x="330" y="863"/>
                  </a:lnTo>
                  <a:lnTo>
                    <a:pt x="152" y="749"/>
                  </a:lnTo>
                  <a:lnTo>
                    <a:pt x="0" y="609"/>
                  </a:lnTo>
                  <a:lnTo>
                    <a:pt x="88" y="393"/>
                  </a:lnTo>
                  <a:lnTo>
                    <a:pt x="457" y="520"/>
                  </a:lnTo>
                  <a:lnTo>
                    <a:pt x="609" y="419"/>
                  </a:lnTo>
                  <a:lnTo>
                    <a:pt x="533" y="266"/>
                  </a:lnTo>
                  <a:lnTo>
                    <a:pt x="444" y="12"/>
                  </a:lnTo>
                  <a:close/>
                </a:path>
              </a:pathLst>
            </a:custGeom>
            <a:ln w="3175">
              <a:solidFill>
                <a:srgbClr val="094B7B"/>
              </a:solidFill>
            </a:ln>
          </p:spPr>
          <p:txBody>
            <a:bodyPr wrap="square" lIns="0" tIns="0" rIns="0" bIns="0" rtlCol="0"/>
            <a:lstStyle/>
            <a:p>
              <a:endParaRPr/>
            </a:p>
          </p:txBody>
        </p:sp>
        <p:sp>
          <p:nvSpPr>
            <p:cNvPr id="7895" name="object 1323">
              <a:extLst>
                <a:ext uri="{FF2B5EF4-FFF2-40B4-BE49-F238E27FC236}">
                  <a16:creationId xmlns:a16="http://schemas.microsoft.com/office/drawing/2014/main" id="{CC13C48E-B484-4004-A90F-A38E82EC6ADB}"/>
                </a:ext>
              </a:extLst>
            </p:cNvPr>
            <p:cNvSpPr/>
            <p:nvPr/>
          </p:nvSpPr>
          <p:spPr>
            <a:xfrm>
              <a:off x="4401822" y="8596033"/>
              <a:ext cx="1270" cy="1905"/>
            </a:xfrm>
            <a:custGeom>
              <a:avLst/>
              <a:gdLst/>
              <a:ahLst/>
              <a:cxnLst/>
              <a:rect l="l" t="t" r="r" b="b"/>
              <a:pathLst>
                <a:path w="1270" h="1904">
                  <a:moveTo>
                    <a:pt x="626" y="1206"/>
                  </a:moveTo>
                  <a:lnTo>
                    <a:pt x="253" y="1206"/>
                  </a:lnTo>
                  <a:lnTo>
                    <a:pt x="469" y="1257"/>
                  </a:lnTo>
                  <a:lnTo>
                    <a:pt x="626" y="1206"/>
                  </a:lnTo>
                  <a:close/>
                </a:path>
                <a:path w="1270" h="1904">
                  <a:moveTo>
                    <a:pt x="152" y="431"/>
                  </a:moveTo>
                  <a:lnTo>
                    <a:pt x="0" y="622"/>
                  </a:lnTo>
                  <a:lnTo>
                    <a:pt x="139" y="698"/>
                  </a:lnTo>
                  <a:lnTo>
                    <a:pt x="177" y="1269"/>
                  </a:lnTo>
                  <a:lnTo>
                    <a:pt x="626" y="1206"/>
                  </a:lnTo>
                  <a:lnTo>
                    <a:pt x="533" y="965"/>
                  </a:lnTo>
                  <a:lnTo>
                    <a:pt x="1032" y="965"/>
                  </a:lnTo>
                  <a:lnTo>
                    <a:pt x="1130" y="469"/>
                  </a:lnTo>
                  <a:lnTo>
                    <a:pt x="253" y="469"/>
                  </a:lnTo>
                  <a:close/>
                </a:path>
                <a:path w="1270" h="1904">
                  <a:moveTo>
                    <a:pt x="985" y="990"/>
                  </a:moveTo>
                  <a:lnTo>
                    <a:pt x="787" y="990"/>
                  </a:lnTo>
                  <a:lnTo>
                    <a:pt x="939" y="1015"/>
                  </a:lnTo>
                  <a:close/>
                </a:path>
                <a:path w="1270" h="1904">
                  <a:moveTo>
                    <a:pt x="1032" y="965"/>
                  </a:moveTo>
                  <a:lnTo>
                    <a:pt x="533" y="965"/>
                  </a:lnTo>
                  <a:lnTo>
                    <a:pt x="787" y="990"/>
                  </a:lnTo>
                  <a:lnTo>
                    <a:pt x="985" y="990"/>
                  </a:lnTo>
                  <a:close/>
                </a:path>
                <a:path w="1270" h="1904">
                  <a:moveTo>
                    <a:pt x="1229" y="457"/>
                  </a:moveTo>
                  <a:close/>
                </a:path>
                <a:path w="1270" h="1904">
                  <a:moveTo>
                    <a:pt x="342" y="292"/>
                  </a:moveTo>
                  <a:lnTo>
                    <a:pt x="253" y="469"/>
                  </a:lnTo>
                  <a:lnTo>
                    <a:pt x="1229" y="457"/>
                  </a:lnTo>
                  <a:lnTo>
                    <a:pt x="431" y="406"/>
                  </a:lnTo>
                  <a:close/>
                </a:path>
                <a:path w="1270" h="1904">
                  <a:moveTo>
                    <a:pt x="698" y="0"/>
                  </a:moveTo>
                  <a:lnTo>
                    <a:pt x="558" y="355"/>
                  </a:lnTo>
                  <a:lnTo>
                    <a:pt x="431" y="406"/>
                  </a:lnTo>
                  <a:lnTo>
                    <a:pt x="1197" y="406"/>
                  </a:lnTo>
                  <a:lnTo>
                    <a:pt x="927" y="368"/>
                  </a:lnTo>
                  <a:lnTo>
                    <a:pt x="916" y="203"/>
                  </a:lnTo>
                  <a:lnTo>
                    <a:pt x="698" y="50"/>
                  </a:lnTo>
                  <a:close/>
                </a:path>
                <a:path w="1270" h="1904">
                  <a:moveTo>
                    <a:pt x="1079" y="342"/>
                  </a:moveTo>
                  <a:close/>
                </a:path>
              </a:pathLst>
            </a:custGeom>
            <a:solidFill>
              <a:srgbClr val="11284A"/>
            </a:solidFill>
          </p:spPr>
          <p:txBody>
            <a:bodyPr wrap="square" lIns="0" tIns="0" rIns="0" bIns="0" rtlCol="0"/>
            <a:lstStyle/>
            <a:p>
              <a:endParaRPr/>
            </a:p>
          </p:txBody>
        </p:sp>
        <p:sp>
          <p:nvSpPr>
            <p:cNvPr id="7896" name="object 1324">
              <a:extLst>
                <a:ext uri="{FF2B5EF4-FFF2-40B4-BE49-F238E27FC236}">
                  <a16:creationId xmlns:a16="http://schemas.microsoft.com/office/drawing/2014/main" id="{C2A2352F-24AB-471E-8C44-7BFFDA60FC18}"/>
                </a:ext>
              </a:extLst>
            </p:cNvPr>
            <p:cNvSpPr/>
            <p:nvPr/>
          </p:nvSpPr>
          <p:spPr>
            <a:xfrm>
              <a:off x="4401822" y="8596033"/>
              <a:ext cx="1270" cy="1905"/>
            </a:xfrm>
            <a:custGeom>
              <a:avLst/>
              <a:gdLst/>
              <a:ahLst/>
              <a:cxnLst/>
              <a:rect l="l" t="t" r="r" b="b"/>
              <a:pathLst>
                <a:path w="1270" h="1904">
                  <a:moveTo>
                    <a:pt x="927" y="368"/>
                  </a:moveTo>
                  <a:lnTo>
                    <a:pt x="952" y="228"/>
                  </a:lnTo>
                  <a:lnTo>
                    <a:pt x="800" y="126"/>
                  </a:lnTo>
                  <a:lnTo>
                    <a:pt x="698" y="0"/>
                  </a:lnTo>
                  <a:lnTo>
                    <a:pt x="596" y="203"/>
                  </a:lnTo>
                  <a:lnTo>
                    <a:pt x="533" y="355"/>
                  </a:lnTo>
                  <a:lnTo>
                    <a:pt x="342" y="292"/>
                  </a:lnTo>
                  <a:lnTo>
                    <a:pt x="266" y="431"/>
                  </a:lnTo>
                  <a:lnTo>
                    <a:pt x="50" y="533"/>
                  </a:lnTo>
                  <a:lnTo>
                    <a:pt x="139" y="698"/>
                  </a:lnTo>
                  <a:lnTo>
                    <a:pt x="63" y="888"/>
                  </a:lnTo>
                  <a:lnTo>
                    <a:pt x="215" y="977"/>
                  </a:lnTo>
                  <a:lnTo>
                    <a:pt x="126" y="1130"/>
                  </a:lnTo>
                  <a:lnTo>
                    <a:pt x="177" y="1269"/>
                  </a:lnTo>
                  <a:lnTo>
                    <a:pt x="368" y="1231"/>
                  </a:lnTo>
                  <a:lnTo>
                    <a:pt x="584" y="1333"/>
                  </a:lnTo>
                  <a:lnTo>
                    <a:pt x="507" y="1117"/>
                  </a:lnTo>
                  <a:lnTo>
                    <a:pt x="533" y="965"/>
                  </a:lnTo>
                  <a:lnTo>
                    <a:pt x="673" y="1003"/>
                  </a:lnTo>
                  <a:lnTo>
                    <a:pt x="939" y="1015"/>
                  </a:lnTo>
                  <a:lnTo>
                    <a:pt x="1193" y="876"/>
                  </a:lnTo>
                  <a:lnTo>
                    <a:pt x="1066" y="774"/>
                  </a:lnTo>
                  <a:lnTo>
                    <a:pt x="1054" y="647"/>
                  </a:lnTo>
                  <a:lnTo>
                    <a:pt x="1092" y="507"/>
                  </a:lnTo>
                  <a:lnTo>
                    <a:pt x="1244" y="431"/>
                  </a:lnTo>
                  <a:lnTo>
                    <a:pt x="1079" y="342"/>
                  </a:lnTo>
                  <a:lnTo>
                    <a:pt x="927" y="368"/>
                  </a:lnTo>
                  <a:close/>
                </a:path>
              </a:pathLst>
            </a:custGeom>
            <a:ln w="3175">
              <a:solidFill>
                <a:srgbClr val="094B7B"/>
              </a:solidFill>
            </a:ln>
          </p:spPr>
          <p:txBody>
            <a:bodyPr wrap="square" lIns="0" tIns="0" rIns="0" bIns="0" rtlCol="0"/>
            <a:lstStyle/>
            <a:p>
              <a:endParaRPr/>
            </a:p>
          </p:txBody>
        </p:sp>
        <p:sp>
          <p:nvSpPr>
            <p:cNvPr id="7897" name="object 1325">
              <a:extLst>
                <a:ext uri="{FF2B5EF4-FFF2-40B4-BE49-F238E27FC236}">
                  <a16:creationId xmlns:a16="http://schemas.microsoft.com/office/drawing/2014/main" id="{5E2D7F23-D5AB-4D21-B86D-096D09196B5C}"/>
                </a:ext>
              </a:extLst>
            </p:cNvPr>
            <p:cNvSpPr/>
            <p:nvPr/>
          </p:nvSpPr>
          <p:spPr>
            <a:xfrm>
              <a:off x="4406798" y="8602295"/>
              <a:ext cx="1270" cy="635"/>
            </a:xfrm>
            <a:custGeom>
              <a:avLst/>
              <a:gdLst/>
              <a:ahLst/>
              <a:cxnLst/>
              <a:rect l="l" t="t" r="r" b="b"/>
              <a:pathLst>
                <a:path w="1270" h="634">
                  <a:moveTo>
                    <a:pt x="177" y="279"/>
                  </a:moveTo>
                  <a:lnTo>
                    <a:pt x="0" y="317"/>
                  </a:lnTo>
                  <a:lnTo>
                    <a:pt x="139" y="508"/>
                  </a:lnTo>
                  <a:lnTo>
                    <a:pt x="533" y="596"/>
                  </a:lnTo>
                  <a:lnTo>
                    <a:pt x="266" y="469"/>
                  </a:lnTo>
                  <a:lnTo>
                    <a:pt x="177" y="279"/>
                  </a:lnTo>
                  <a:close/>
                </a:path>
                <a:path w="1270" h="634">
                  <a:moveTo>
                    <a:pt x="825" y="0"/>
                  </a:moveTo>
                  <a:lnTo>
                    <a:pt x="715" y="127"/>
                  </a:lnTo>
                  <a:lnTo>
                    <a:pt x="498" y="190"/>
                  </a:lnTo>
                  <a:lnTo>
                    <a:pt x="393" y="444"/>
                  </a:lnTo>
                  <a:lnTo>
                    <a:pt x="648" y="469"/>
                  </a:lnTo>
                  <a:lnTo>
                    <a:pt x="889" y="342"/>
                  </a:lnTo>
                  <a:lnTo>
                    <a:pt x="1117" y="342"/>
                  </a:lnTo>
                  <a:lnTo>
                    <a:pt x="1238" y="203"/>
                  </a:lnTo>
                  <a:lnTo>
                    <a:pt x="1028" y="203"/>
                  </a:lnTo>
                  <a:lnTo>
                    <a:pt x="825" y="0"/>
                  </a:lnTo>
                  <a:close/>
                </a:path>
                <a:path w="1270" h="634">
                  <a:moveTo>
                    <a:pt x="1117" y="342"/>
                  </a:moveTo>
                  <a:lnTo>
                    <a:pt x="889" y="342"/>
                  </a:lnTo>
                  <a:lnTo>
                    <a:pt x="1117" y="342"/>
                  </a:lnTo>
                  <a:close/>
                </a:path>
                <a:path w="1270" h="634">
                  <a:moveTo>
                    <a:pt x="1257" y="165"/>
                  </a:moveTo>
                  <a:lnTo>
                    <a:pt x="1092" y="165"/>
                  </a:lnTo>
                  <a:lnTo>
                    <a:pt x="1238" y="203"/>
                  </a:lnTo>
                  <a:close/>
                </a:path>
                <a:path w="1270" h="634">
                  <a:moveTo>
                    <a:pt x="482" y="127"/>
                  </a:moveTo>
                  <a:lnTo>
                    <a:pt x="609" y="190"/>
                  </a:lnTo>
                  <a:lnTo>
                    <a:pt x="482" y="127"/>
                  </a:lnTo>
                  <a:close/>
                </a:path>
                <a:path w="1270" h="634">
                  <a:moveTo>
                    <a:pt x="965" y="50"/>
                  </a:moveTo>
                  <a:lnTo>
                    <a:pt x="1104" y="88"/>
                  </a:lnTo>
                  <a:lnTo>
                    <a:pt x="965" y="50"/>
                  </a:lnTo>
                  <a:close/>
                </a:path>
              </a:pathLst>
            </a:custGeom>
            <a:solidFill>
              <a:srgbClr val="11284A"/>
            </a:solidFill>
          </p:spPr>
          <p:txBody>
            <a:bodyPr wrap="square" lIns="0" tIns="0" rIns="0" bIns="0" rtlCol="0"/>
            <a:lstStyle/>
            <a:p>
              <a:endParaRPr/>
            </a:p>
          </p:txBody>
        </p:sp>
        <p:sp>
          <p:nvSpPr>
            <p:cNvPr id="7898" name="object 1326">
              <a:extLst>
                <a:ext uri="{FF2B5EF4-FFF2-40B4-BE49-F238E27FC236}">
                  <a16:creationId xmlns:a16="http://schemas.microsoft.com/office/drawing/2014/main" id="{A7B65B78-E3B8-4014-85CD-C5DD43FA3A50}"/>
                </a:ext>
              </a:extLst>
            </p:cNvPr>
            <p:cNvSpPr/>
            <p:nvPr/>
          </p:nvSpPr>
          <p:spPr>
            <a:xfrm>
              <a:off x="4406798" y="8602295"/>
              <a:ext cx="1270" cy="635"/>
            </a:xfrm>
            <a:custGeom>
              <a:avLst/>
              <a:gdLst/>
              <a:ahLst/>
              <a:cxnLst/>
              <a:rect l="l" t="t" r="r" b="b"/>
              <a:pathLst>
                <a:path w="1270" h="634">
                  <a:moveTo>
                    <a:pt x="1206" y="266"/>
                  </a:moveTo>
                  <a:lnTo>
                    <a:pt x="1028" y="203"/>
                  </a:lnTo>
                  <a:lnTo>
                    <a:pt x="1003" y="63"/>
                  </a:lnTo>
                  <a:lnTo>
                    <a:pt x="863" y="63"/>
                  </a:lnTo>
                  <a:lnTo>
                    <a:pt x="711" y="12"/>
                  </a:lnTo>
                  <a:lnTo>
                    <a:pt x="673" y="152"/>
                  </a:lnTo>
                  <a:lnTo>
                    <a:pt x="482" y="127"/>
                  </a:lnTo>
                  <a:lnTo>
                    <a:pt x="495" y="292"/>
                  </a:lnTo>
                  <a:lnTo>
                    <a:pt x="457" y="431"/>
                  </a:lnTo>
                  <a:lnTo>
                    <a:pt x="266" y="469"/>
                  </a:lnTo>
                  <a:lnTo>
                    <a:pt x="177" y="279"/>
                  </a:lnTo>
                  <a:lnTo>
                    <a:pt x="0" y="317"/>
                  </a:lnTo>
                  <a:lnTo>
                    <a:pt x="114" y="482"/>
                  </a:lnTo>
                  <a:lnTo>
                    <a:pt x="317" y="546"/>
                  </a:lnTo>
                  <a:lnTo>
                    <a:pt x="533" y="596"/>
                  </a:lnTo>
                  <a:lnTo>
                    <a:pt x="660" y="457"/>
                  </a:lnTo>
                  <a:lnTo>
                    <a:pt x="889" y="342"/>
                  </a:lnTo>
                  <a:lnTo>
                    <a:pt x="1117" y="342"/>
                  </a:lnTo>
                  <a:close/>
                </a:path>
              </a:pathLst>
            </a:custGeom>
            <a:ln w="3175">
              <a:solidFill>
                <a:srgbClr val="094B7B"/>
              </a:solidFill>
            </a:ln>
          </p:spPr>
          <p:txBody>
            <a:bodyPr wrap="square" lIns="0" tIns="0" rIns="0" bIns="0" rtlCol="0"/>
            <a:lstStyle/>
            <a:p>
              <a:endParaRPr/>
            </a:p>
          </p:txBody>
        </p:sp>
        <p:sp>
          <p:nvSpPr>
            <p:cNvPr id="7899" name="object 1327">
              <a:extLst>
                <a:ext uri="{FF2B5EF4-FFF2-40B4-BE49-F238E27FC236}">
                  <a16:creationId xmlns:a16="http://schemas.microsoft.com/office/drawing/2014/main" id="{7FD7BE83-0EBF-4161-84C9-92CFD76CF948}"/>
                </a:ext>
              </a:extLst>
            </p:cNvPr>
            <p:cNvSpPr/>
            <p:nvPr/>
          </p:nvSpPr>
          <p:spPr>
            <a:xfrm>
              <a:off x="4405605" y="8592001"/>
              <a:ext cx="1270" cy="1270"/>
            </a:xfrm>
            <a:custGeom>
              <a:avLst/>
              <a:gdLst/>
              <a:ahLst/>
              <a:cxnLst/>
              <a:rect l="l" t="t" r="r" b="b"/>
              <a:pathLst>
                <a:path w="1270" h="1270">
                  <a:moveTo>
                    <a:pt x="1053" y="584"/>
                  </a:moveTo>
                  <a:lnTo>
                    <a:pt x="564" y="584"/>
                  </a:lnTo>
                  <a:lnTo>
                    <a:pt x="641" y="736"/>
                  </a:lnTo>
                  <a:lnTo>
                    <a:pt x="831" y="736"/>
                  </a:lnTo>
                  <a:lnTo>
                    <a:pt x="1009" y="673"/>
                  </a:lnTo>
                  <a:close/>
                </a:path>
                <a:path w="1270" h="1270">
                  <a:moveTo>
                    <a:pt x="1009" y="673"/>
                  </a:moveTo>
                  <a:close/>
                </a:path>
                <a:path w="1270" h="1270">
                  <a:moveTo>
                    <a:pt x="0" y="240"/>
                  </a:moveTo>
                  <a:lnTo>
                    <a:pt x="91" y="419"/>
                  </a:lnTo>
                  <a:lnTo>
                    <a:pt x="271" y="584"/>
                  </a:lnTo>
                  <a:lnTo>
                    <a:pt x="450" y="673"/>
                  </a:lnTo>
                  <a:lnTo>
                    <a:pt x="1053" y="584"/>
                  </a:lnTo>
                  <a:lnTo>
                    <a:pt x="780" y="508"/>
                  </a:lnTo>
                  <a:lnTo>
                    <a:pt x="685" y="342"/>
                  </a:lnTo>
                  <a:lnTo>
                    <a:pt x="183" y="342"/>
                  </a:lnTo>
                  <a:lnTo>
                    <a:pt x="0" y="240"/>
                  </a:lnTo>
                  <a:close/>
                </a:path>
                <a:path w="1270" h="1270">
                  <a:moveTo>
                    <a:pt x="1212" y="266"/>
                  </a:moveTo>
                  <a:lnTo>
                    <a:pt x="1049" y="419"/>
                  </a:lnTo>
                  <a:lnTo>
                    <a:pt x="1212" y="266"/>
                  </a:lnTo>
                  <a:close/>
                </a:path>
                <a:path w="1270" h="1270">
                  <a:moveTo>
                    <a:pt x="666" y="0"/>
                  </a:moveTo>
                  <a:lnTo>
                    <a:pt x="310" y="215"/>
                  </a:lnTo>
                  <a:lnTo>
                    <a:pt x="183" y="342"/>
                  </a:lnTo>
                  <a:lnTo>
                    <a:pt x="685" y="342"/>
                  </a:lnTo>
                  <a:lnTo>
                    <a:pt x="552" y="304"/>
                  </a:lnTo>
                  <a:lnTo>
                    <a:pt x="666" y="0"/>
                  </a:lnTo>
                  <a:close/>
                </a:path>
                <a:path w="1270" h="1270">
                  <a:moveTo>
                    <a:pt x="653" y="279"/>
                  </a:moveTo>
                  <a:close/>
                </a:path>
              </a:pathLst>
            </a:custGeom>
            <a:solidFill>
              <a:srgbClr val="11284A"/>
            </a:solidFill>
          </p:spPr>
          <p:txBody>
            <a:bodyPr wrap="square" lIns="0" tIns="0" rIns="0" bIns="0" rtlCol="0"/>
            <a:lstStyle/>
            <a:p>
              <a:endParaRPr/>
            </a:p>
          </p:txBody>
        </p:sp>
        <p:sp>
          <p:nvSpPr>
            <p:cNvPr id="7900" name="object 1328">
              <a:extLst>
                <a:ext uri="{FF2B5EF4-FFF2-40B4-BE49-F238E27FC236}">
                  <a16:creationId xmlns:a16="http://schemas.microsoft.com/office/drawing/2014/main" id="{B3B9A126-39F2-43E0-9DC9-3D06FE4D3FFA}"/>
                </a:ext>
              </a:extLst>
            </p:cNvPr>
            <p:cNvSpPr/>
            <p:nvPr/>
          </p:nvSpPr>
          <p:spPr>
            <a:xfrm>
              <a:off x="4405561" y="8592001"/>
              <a:ext cx="1270" cy="1270"/>
            </a:xfrm>
            <a:custGeom>
              <a:avLst/>
              <a:gdLst/>
              <a:ahLst/>
              <a:cxnLst/>
              <a:rect l="l" t="t" r="r" b="b"/>
              <a:pathLst>
                <a:path w="1270" h="1270">
                  <a:moveTo>
                    <a:pt x="431" y="647"/>
                  </a:moveTo>
                  <a:lnTo>
                    <a:pt x="190" y="482"/>
                  </a:lnTo>
                  <a:lnTo>
                    <a:pt x="25" y="317"/>
                  </a:lnTo>
                  <a:lnTo>
                    <a:pt x="25" y="114"/>
                  </a:lnTo>
                  <a:lnTo>
                    <a:pt x="152" y="292"/>
                  </a:lnTo>
                  <a:lnTo>
                    <a:pt x="292" y="254"/>
                  </a:lnTo>
                  <a:lnTo>
                    <a:pt x="711" y="0"/>
                  </a:lnTo>
                  <a:lnTo>
                    <a:pt x="596" y="304"/>
                  </a:lnTo>
                  <a:lnTo>
                    <a:pt x="736" y="317"/>
                  </a:lnTo>
                  <a:lnTo>
                    <a:pt x="825" y="508"/>
                  </a:lnTo>
                  <a:lnTo>
                    <a:pt x="1015" y="533"/>
                  </a:lnTo>
                  <a:lnTo>
                    <a:pt x="1155" y="330"/>
                  </a:lnTo>
                  <a:lnTo>
                    <a:pt x="1117" y="558"/>
                  </a:lnTo>
                  <a:lnTo>
                    <a:pt x="1041" y="698"/>
                  </a:lnTo>
                  <a:lnTo>
                    <a:pt x="876" y="736"/>
                  </a:lnTo>
                  <a:lnTo>
                    <a:pt x="685" y="736"/>
                  </a:lnTo>
                  <a:lnTo>
                    <a:pt x="609" y="584"/>
                  </a:lnTo>
                  <a:lnTo>
                    <a:pt x="431" y="647"/>
                  </a:lnTo>
                  <a:close/>
                </a:path>
              </a:pathLst>
            </a:custGeom>
            <a:ln w="3175">
              <a:solidFill>
                <a:srgbClr val="094B7B"/>
              </a:solidFill>
            </a:ln>
          </p:spPr>
          <p:txBody>
            <a:bodyPr wrap="square" lIns="0" tIns="0" rIns="0" bIns="0" rtlCol="0"/>
            <a:lstStyle/>
            <a:p>
              <a:endParaRPr/>
            </a:p>
          </p:txBody>
        </p:sp>
        <p:sp>
          <p:nvSpPr>
            <p:cNvPr id="7901" name="object 1329">
              <a:extLst>
                <a:ext uri="{FF2B5EF4-FFF2-40B4-BE49-F238E27FC236}">
                  <a16:creationId xmlns:a16="http://schemas.microsoft.com/office/drawing/2014/main" id="{342298F8-8D38-40D4-B54A-AC84B4CB536C}"/>
                </a:ext>
              </a:extLst>
            </p:cNvPr>
            <p:cNvSpPr/>
            <p:nvPr/>
          </p:nvSpPr>
          <p:spPr>
            <a:xfrm>
              <a:off x="4401774" y="8599551"/>
              <a:ext cx="1270" cy="1270"/>
            </a:xfrm>
            <a:custGeom>
              <a:avLst/>
              <a:gdLst/>
              <a:ahLst/>
              <a:cxnLst/>
              <a:rect l="l" t="t" r="r" b="b"/>
              <a:pathLst>
                <a:path w="1270" h="1270">
                  <a:moveTo>
                    <a:pt x="888" y="1079"/>
                  </a:moveTo>
                  <a:lnTo>
                    <a:pt x="596" y="1079"/>
                  </a:lnTo>
                  <a:lnTo>
                    <a:pt x="761" y="1092"/>
                  </a:lnTo>
                  <a:close/>
                </a:path>
                <a:path w="1270" h="1270">
                  <a:moveTo>
                    <a:pt x="488" y="812"/>
                  </a:moveTo>
                  <a:lnTo>
                    <a:pt x="152" y="812"/>
                  </a:lnTo>
                  <a:lnTo>
                    <a:pt x="457" y="850"/>
                  </a:lnTo>
                  <a:lnTo>
                    <a:pt x="342" y="1092"/>
                  </a:lnTo>
                  <a:lnTo>
                    <a:pt x="533" y="1130"/>
                  </a:lnTo>
                  <a:lnTo>
                    <a:pt x="888" y="1079"/>
                  </a:lnTo>
                  <a:lnTo>
                    <a:pt x="488" y="812"/>
                  </a:lnTo>
                  <a:close/>
                </a:path>
                <a:path w="1270" h="1270">
                  <a:moveTo>
                    <a:pt x="139" y="0"/>
                  </a:moveTo>
                  <a:lnTo>
                    <a:pt x="0" y="177"/>
                  </a:lnTo>
                  <a:lnTo>
                    <a:pt x="177" y="431"/>
                  </a:lnTo>
                  <a:lnTo>
                    <a:pt x="63" y="850"/>
                  </a:lnTo>
                  <a:lnTo>
                    <a:pt x="488" y="812"/>
                  </a:lnTo>
                  <a:lnTo>
                    <a:pt x="558" y="520"/>
                  </a:lnTo>
                  <a:lnTo>
                    <a:pt x="355" y="520"/>
                  </a:lnTo>
                  <a:lnTo>
                    <a:pt x="342" y="330"/>
                  </a:lnTo>
                  <a:lnTo>
                    <a:pt x="215" y="279"/>
                  </a:lnTo>
                  <a:lnTo>
                    <a:pt x="139" y="0"/>
                  </a:lnTo>
                  <a:close/>
                </a:path>
                <a:path w="1270" h="1270">
                  <a:moveTo>
                    <a:pt x="558" y="381"/>
                  </a:moveTo>
                  <a:lnTo>
                    <a:pt x="355" y="520"/>
                  </a:lnTo>
                  <a:lnTo>
                    <a:pt x="558" y="520"/>
                  </a:lnTo>
                  <a:lnTo>
                    <a:pt x="558" y="381"/>
                  </a:lnTo>
                  <a:close/>
                </a:path>
              </a:pathLst>
            </a:custGeom>
            <a:solidFill>
              <a:srgbClr val="11284A"/>
            </a:solidFill>
          </p:spPr>
          <p:txBody>
            <a:bodyPr wrap="square" lIns="0" tIns="0" rIns="0" bIns="0" rtlCol="0"/>
            <a:lstStyle/>
            <a:p>
              <a:endParaRPr/>
            </a:p>
          </p:txBody>
        </p:sp>
        <p:sp>
          <p:nvSpPr>
            <p:cNvPr id="7902" name="object 1330">
              <a:extLst>
                <a:ext uri="{FF2B5EF4-FFF2-40B4-BE49-F238E27FC236}">
                  <a16:creationId xmlns:a16="http://schemas.microsoft.com/office/drawing/2014/main" id="{3B978B2C-D8E5-4C96-9C32-908883723281}"/>
                </a:ext>
              </a:extLst>
            </p:cNvPr>
            <p:cNvSpPr/>
            <p:nvPr/>
          </p:nvSpPr>
          <p:spPr>
            <a:xfrm>
              <a:off x="4401748" y="8599551"/>
              <a:ext cx="1270" cy="1270"/>
            </a:xfrm>
            <a:custGeom>
              <a:avLst/>
              <a:gdLst/>
              <a:ahLst/>
              <a:cxnLst/>
              <a:rect l="l" t="t" r="r" b="b"/>
              <a:pathLst>
                <a:path w="1270" h="1270">
                  <a:moveTo>
                    <a:pt x="152" y="177"/>
                  </a:moveTo>
                  <a:lnTo>
                    <a:pt x="165" y="0"/>
                  </a:lnTo>
                  <a:lnTo>
                    <a:pt x="12" y="165"/>
                  </a:lnTo>
                  <a:lnTo>
                    <a:pt x="152" y="241"/>
                  </a:lnTo>
                  <a:lnTo>
                    <a:pt x="266" y="381"/>
                  </a:lnTo>
                  <a:lnTo>
                    <a:pt x="152" y="520"/>
                  </a:lnTo>
                  <a:lnTo>
                    <a:pt x="0" y="698"/>
                  </a:lnTo>
                  <a:lnTo>
                    <a:pt x="88" y="850"/>
                  </a:lnTo>
                  <a:lnTo>
                    <a:pt x="241" y="825"/>
                  </a:lnTo>
                  <a:lnTo>
                    <a:pt x="482" y="850"/>
                  </a:lnTo>
                  <a:lnTo>
                    <a:pt x="304" y="1079"/>
                  </a:lnTo>
                  <a:lnTo>
                    <a:pt x="482" y="1117"/>
                  </a:lnTo>
                  <a:lnTo>
                    <a:pt x="622" y="1079"/>
                  </a:lnTo>
                  <a:lnTo>
                    <a:pt x="787" y="1092"/>
                  </a:lnTo>
                  <a:lnTo>
                    <a:pt x="927" y="1054"/>
                  </a:lnTo>
                  <a:lnTo>
                    <a:pt x="774" y="965"/>
                  </a:lnTo>
                  <a:lnTo>
                    <a:pt x="622" y="876"/>
                  </a:lnTo>
                  <a:lnTo>
                    <a:pt x="469" y="787"/>
                  </a:lnTo>
                  <a:lnTo>
                    <a:pt x="558" y="660"/>
                  </a:lnTo>
                  <a:lnTo>
                    <a:pt x="584" y="520"/>
                  </a:lnTo>
                  <a:lnTo>
                    <a:pt x="584" y="381"/>
                  </a:lnTo>
                  <a:lnTo>
                    <a:pt x="381" y="520"/>
                  </a:lnTo>
                  <a:lnTo>
                    <a:pt x="368" y="330"/>
                  </a:lnTo>
                  <a:lnTo>
                    <a:pt x="241" y="279"/>
                  </a:lnTo>
                  <a:close/>
                </a:path>
              </a:pathLst>
            </a:custGeom>
            <a:ln w="3175">
              <a:solidFill>
                <a:srgbClr val="094B7B"/>
              </a:solidFill>
            </a:ln>
          </p:spPr>
          <p:txBody>
            <a:bodyPr wrap="square" lIns="0" tIns="0" rIns="0" bIns="0" rtlCol="0"/>
            <a:lstStyle/>
            <a:p>
              <a:endParaRPr/>
            </a:p>
          </p:txBody>
        </p:sp>
        <p:sp>
          <p:nvSpPr>
            <p:cNvPr id="7903" name="object 1331">
              <a:extLst>
                <a:ext uri="{FF2B5EF4-FFF2-40B4-BE49-F238E27FC236}">
                  <a16:creationId xmlns:a16="http://schemas.microsoft.com/office/drawing/2014/main" id="{DCCE3DA5-8A19-452A-88F4-E78A26F33212}"/>
                </a:ext>
              </a:extLst>
            </p:cNvPr>
            <p:cNvSpPr/>
            <p:nvPr/>
          </p:nvSpPr>
          <p:spPr>
            <a:xfrm>
              <a:off x="4404626" y="8586012"/>
              <a:ext cx="4546" cy="5347"/>
            </a:xfrm>
            <a:prstGeom prst="rect">
              <a:avLst/>
            </a:prstGeom>
            <a:blipFill>
              <a:blip r:embed="rId323" cstate="print"/>
              <a:stretch>
                <a:fillRect/>
              </a:stretch>
            </a:blipFill>
          </p:spPr>
          <p:txBody>
            <a:bodyPr wrap="square" lIns="0" tIns="0" rIns="0" bIns="0" rtlCol="0"/>
            <a:lstStyle/>
            <a:p>
              <a:endParaRPr/>
            </a:p>
          </p:txBody>
        </p:sp>
        <p:sp>
          <p:nvSpPr>
            <p:cNvPr id="7904" name="object 1332">
              <a:extLst>
                <a:ext uri="{FF2B5EF4-FFF2-40B4-BE49-F238E27FC236}">
                  <a16:creationId xmlns:a16="http://schemas.microsoft.com/office/drawing/2014/main" id="{4933D779-1657-40A0-992A-A8F5BD3A4AD0}"/>
                </a:ext>
              </a:extLst>
            </p:cNvPr>
            <p:cNvSpPr/>
            <p:nvPr/>
          </p:nvSpPr>
          <p:spPr>
            <a:xfrm>
              <a:off x="4406551" y="8588608"/>
              <a:ext cx="1905" cy="1905"/>
            </a:xfrm>
            <a:custGeom>
              <a:avLst/>
              <a:gdLst/>
              <a:ahLst/>
              <a:cxnLst/>
              <a:rect l="l" t="t" r="r" b="b"/>
              <a:pathLst>
                <a:path w="1904" h="1904">
                  <a:moveTo>
                    <a:pt x="1361" y="1269"/>
                  </a:moveTo>
                  <a:lnTo>
                    <a:pt x="444" y="1269"/>
                  </a:lnTo>
                  <a:lnTo>
                    <a:pt x="609" y="1574"/>
                  </a:lnTo>
                  <a:lnTo>
                    <a:pt x="800" y="1587"/>
                  </a:lnTo>
                  <a:lnTo>
                    <a:pt x="850" y="1422"/>
                  </a:lnTo>
                  <a:lnTo>
                    <a:pt x="977" y="1409"/>
                  </a:lnTo>
                  <a:lnTo>
                    <a:pt x="1234" y="1409"/>
                  </a:lnTo>
                  <a:lnTo>
                    <a:pt x="1361" y="1269"/>
                  </a:lnTo>
                  <a:close/>
                </a:path>
                <a:path w="1904" h="1904">
                  <a:moveTo>
                    <a:pt x="1234" y="1409"/>
                  </a:moveTo>
                  <a:lnTo>
                    <a:pt x="977" y="1409"/>
                  </a:lnTo>
                  <a:lnTo>
                    <a:pt x="1142" y="1511"/>
                  </a:lnTo>
                  <a:close/>
                </a:path>
                <a:path w="1904" h="1904">
                  <a:moveTo>
                    <a:pt x="1447" y="622"/>
                  </a:moveTo>
                  <a:lnTo>
                    <a:pt x="1117" y="749"/>
                  </a:lnTo>
                  <a:lnTo>
                    <a:pt x="110" y="749"/>
                  </a:lnTo>
                  <a:lnTo>
                    <a:pt x="0" y="939"/>
                  </a:lnTo>
                  <a:lnTo>
                    <a:pt x="190" y="1066"/>
                  </a:lnTo>
                  <a:lnTo>
                    <a:pt x="245" y="1409"/>
                  </a:lnTo>
                  <a:lnTo>
                    <a:pt x="444" y="1269"/>
                  </a:lnTo>
                  <a:lnTo>
                    <a:pt x="1361" y="1269"/>
                  </a:lnTo>
                  <a:lnTo>
                    <a:pt x="1155" y="1092"/>
                  </a:lnTo>
                  <a:lnTo>
                    <a:pt x="1181" y="838"/>
                  </a:lnTo>
                  <a:lnTo>
                    <a:pt x="1339" y="838"/>
                  </a:lnTo>
                  <a:lnTo>
                    <a:pt x="1447" y="622"/>
                  </a:lnTo>
                  <a:close/>
                </a:path>
                <a:path w="1904" h="1904">
                  <a:moveTo>
                    <a:pt x="1339" y="838"/>
                  </a:moveTo>
                  <a:lnTo>
                    <a:pt x="1181" y="838"/>
                  </a:lnTo>
                  <a:lnTo>
                    <a:pt x="1339" y="838"/>
                  </a:lnTo>
                  <a:close/>
                </a:path>
                <a:path w="1904" h="1904">
                  <a:moveTo>
                    <a:pt x="126" y="723"/>
                  </a:moveTo>
                  <a:close/>
                </a:path>
                <a:path w="1904" h="1904">
                  <a:moveTo>
                    <a:pt x="533" y="0"/>
                  </a:moveTo>
                  <a:lnTo>
                    <a:pt x="492" y="571"/>
                  </a:lnTo>
                  <a:lnTo>
                    <a:pt x="368" y="723"/>
                  </a:lnTo>
                  <a:lnTo>
                    <a:pt x="215" y="749"/>
                  </a:lnTo>
                  <a:lnTo>
                    <a:pt x="1117" y="749"/>
                  </a:lnTo>
                  <a:lnTo>
                    <a:pt x="1173" y="571"/>
                  </a:lnTo>
                  <a:lnTo>
                    <a:pt x="787" y="571"/>
                  </a:lnTo>
                  <a:lnTo>
                    <a:pt x="736" y="406"/>
                  </a:lnTo>
                  <a:lnTo>
                    <a:pt x="533" y="0"/>
                  </a:lnTo>
                  <a:close/>
                </a:path>
                <a:path w="1904" h="1904">
                  <a:moveTo>
                    <a:pt x="977" y="495"/>
                  </a:moveTo>
                  <a:lnTo>
                    <a:pt x="787" y="571"/>
                  </a:lnTo>
                  <a:lnTo>
                    <a:pt x="1173" y="571"/>
                  </a:lnTo>
                  <a:lnTo>
                    <a:pt x="977" y="495"/>
                  </a:lnTo>
                  <a:close/>
                </a:path>
              </a:pathLst>
            </a:custGeom>
            <a:solidFill>
              <a:srgbClr val="0F2748"/>
            </a:solidFill>
          </p:spPr>
          <p:txBody>
            <a:bodyPr wrap="square" lIns="0" tIns="0" rIns="0" bIns="0" rtlCol="0"/>
            <a:lstStyle/>
            <a:p>
              <a:endParaRPr/>
            </a:p>
          </p:txBody>
        </p:sp>
        <p:sp>
          <p:nvSpPr>
            <p:cNvPr id="7905" name="object 1333">
              <a:extLst>
                <a:ext uri="{FF2B5EF4-FFF2-40B4-BE49-F238E27FC236}">
                  <a16:creationId xmlns:a16="http://schemas.microsoft.com/office/drawing/2014/main" id="{80570FD2-5B64-4938-8C92-404F4D8A9C3A}"/>
                </a:ext>
              </a:extLst>
            </p:cNvPr>
            <p:cNvSpPr/>
            <p:nvPr/>
          </p:nvSpPr>
          <p:spPr>
            <a:xfrm>
              <a:off x="4406551" y="8588608"/>
              <a:ext cx="1905" cy="1905"/>
            </a:xfrm>
            <a:custGeom>
              <a:avLst/>
              <a:gdLst/>
              <a:ahLst/>
              <a:cxnLst/>
              <a:rect l="l" t="t" r="r" b="b"/>
              <a:pathLst>
                <a:path w="1904" h="1904">
                  <a:moveTo>
                    <a:pt x="736" y="546"/>
                  </a:moveTo>
                  <a:lnTo>
                    <a:pt x="736" y="406"/>
                  </a:lnTo>
                  <a:lnTo>
                    <a:pt x="533" y="0"/>
                  </a:lnTo>
                  <a:lnTo>
                    <a:pt x="431" y="342"/>
                  </a:lnTo>
                  <a:lnTo>
                    <a:pt x="533" y="520"/>
                  </a:lnTo>
                  <a:lnTo>
                    <a:pt x="368" y="723"/>
                  </a:lnTo>
                  <a:lnTo>
                    <a:pt x="215" y="749"/>
                  </a:lnTo>
                  <a:lnTo>
                    <a:pt x="0" y="914"/>
                  </a:lnTo>
                  <a:lnTo>
                    <a:pt x="190" y="1066"/>
                  </a:lnTo>
                  <a:lnTo>
                    <a:pt x="139" y="1244"/>
                  </a:lnTo>
                  <a:lnTo>
                    <a:pt x="304" y="1447"/>
                  </a:lnTo>
                  <a:lnTo>
                    <a:pt x="444" y="1269"/>
                  </a:lnTo>
                  <a:lnTo>
                    <a:pt x="622" y="1422"/>
                  </a:lnTo>
                  <a:lnTo>
                    <a:pt x="609" y="1574"/>
                  </a:lnTo>
                  <a:lnTo>
                    <a:pt x="800" y="1587"/>
                  </a:lnTo>
                  <a:lnTo>
                    <a:pt x="850" y="1422"/>
                  </a:lnTo>
                  <a:lnTo>
                    <a:pt x="977" y="1409"/>
                  </a:lnTo>
                  <a:lnTo>
                    <a:pt x="1142" y="1511"/>
                  </a:lnTo>
                  <a:lnTo>
                    <a:pt x="1384" y="1244"/>
                  </a:lnTo>
                  <a:lnTo>
                    <a:pt x="1155" y="1092"/>
                  </a:lnTo>
                  <a:lnTo>
                    <a:pt x="1181" y="838"/>
                  </a:lnTo>
                  <a:lnTo>
                    <a:pt x="1358" y="812"/>
                  </a:lnTo>
                  <a:lnTo>
                    <a:pt x="1447" y="622"/>
                  </a:lnTo>
                  <a:lnTo>
                    <a:pt x="1193" y="711"/>
                  </a:lnTo>
                  <a:lnTo>
                    <a:pt x="1041" y="520"/>
                  </a:lnTo>
                  <a:lnTo>
                    <a:pt x="863" y="558"/>
                  </a:lnTo>
                  <a:close/>
                </a:path>
              </a:pathLst>
            </a:custGeom>
            <a:ln w="3175">
              <a:solidFill>
                <a:srgbClr val="094B7B"/>
              </a:solidFill>
            </a:ln>
          </p:spPr>
          <p:txBody>
            <a:bodyPr wrap="square" lIns="0" tIns="0" rIns="0" bIns="0" rtlCol="0"/>
            <a:lstStyle/>
            <a:p>
              <a:endParaRPr/>
            </a:p>
          </p:txBody>
        </p:sp>
        <p:sp>
          <p:nvSpPr>
            <p:cNvPr id="7906" name="object 1334">
              <a:extLst>
                <a:ext uri="{FF2B5EF4-FFF2-40B4-BE49-F238E27FC236}">
                  <a16:creationId xmlns:a16="http://schemas.microsoft.com/office/drawing/2014/main" id="{96F73154-CEFF-46F2-8099-1DA404A88C1D}"/>
                </a:ext>
              </a:extLst>
            </p:cNvPr>
            <p:cNvSpPr/>
            <p:nvPr/>
          </p:nvSpPr>
          <p:spPr>
            <a:xfrm>
              <a:off x="4404824" y="8586246"/>
              <a:ext cx="1270" cy="1905"/>
            </a:xfrm>
            <a:custGeom>
              <a:avLst/>
              <a:gdLst/>
              <a:ahLst/>
              <a:cxnLst/>
              <a:rect l="l" t="t" r="r" b="b"/>
              <a:pathLst>
                <a:path w="1270" h="1904">
                  <a:moveTo>
                    <a:pt x="629" y="1206"/>
                  </a:moveTo>
                  <a:lnTo>
                    <a:pt x="253" y="1206"/>
                  </a:lnTo>
                  <a:lnTo>
                    <a:pt x="469" y="1257"/>
                  </a:lnTo>
                  <a:lnTo>
                    <a:pt x="629" y="1206"/>
                  </a:lnTo>
                  <a:close/>
                </a:path>
                <a:path w="1270" h="1904">
                  <a:moveTo>
                    <a:pt x="152" y="431"/>
                  </a:moveTo>
                  <a:lnTo>
                    <a:pt x="0" y="622"/>
                  </a:lnTo>
                  <a:lnTo>
                    <a:pt x="139" y="698"/>
                  </a:lnTo>
                  <a:lnTo>
                    <a:pt x="177" y="1269"/>
                  </a:lnTo>
                  <a:lnTo>
                    <a:pt x="629" y="1206"/>
                  </a:lnTo>
                  <a:lnTo>
                    <a:pt x="533" y="965"/>
                  </a:lnTo>
                  <a:lnTo>
                    <a:pt x="1040" y="965"/>
                  </a:lnTo>
                  <a:lnTo>
                    <a:pt x="1131" y="469"/>
                  </a:lnTo>
                  <a:lnTo>
                    <a:pt x="253" y="469"/>
                  </a:lnTo>
                  <a:close/>
                </a:path>
                <a:path w="1270" h="1904">
                  <a:moveTo>
                    <a:pt x="996" y="990"/>
                  </a:moveTo>
                  <a:lnTo>
                    <a:pt x="787" y="990"/>
                  </a:lnTo>
                  <a:lnTo>
                    <a:pt x="952" y="1015"/>
                  </a:lnTo>
                  <a:close/>
                </a:path>
                <a:path w="1270" h="1904">
                  <a:moveTo>
                    <a:pt x="1040" y="965"/>
                  </a:moveTo>
                  <a:lnTo>
                    <a:pt x="533" y="965"/>
                  </a:lnTo>
                  <a:lnTo>
                    <a:pt x="787" y="990"/>
                  </a:lnTo>
                  <a:lnTo>
                    <a:pt x="996" y="990"/>
                  </a:lnTo>
                  <a:close/>
                </a:path>
                <a:path w="1270" h="1904">
                  <a:moveTo>
                    <a:pt x="1229" y="457"/>
                  </a:moveTo>
                  <a:close/>
                </a:path>
                <a:path w="1270" h="1904">
                  <a:moveTo>
                    <a:pt x="342" y="279"/>
                  </a:moveTo>
                  <a:lnTo>
                    <a:pt x="253" y="469"/>
                  </a:lnTo>
                  <a:lnTo>
                    <a:pt x="1229" y="457"/>
                  </a:lnTo>
                  <a:lnTo>
                    <a:pt x="431" y="406"/>
                  </a:lnTo>
                  <a:lnTo>
                    <a:pt x="342" y="279"/>
                  </a:lnTo>
                  <a:close/>
                </a:path>
                <a:path w="1270" h="1904">
                  <a:moveTo>
                    <a:pt x="685" y="0"/>
                  </a:moveTo>
                  <a:lnTo>
                    <a:pt x="558" y="355"/>
                  </a:lnTo>
                  <a:lnTo>
                    <a:pt x="431" y="406"/>
                  </a:lnTo>
                  <a:lnTo>
                    <a:pt x="1197" y="406"/>
                  </a:lnTo>
                  <a:lnTo>
                    <a:pt x="927" y="368"/>
                  </a:lnTo>
                  <a:lnTo>
                    <a:pt x="916" y="203"/>
                  </a:lnTo>
                  <a:lnTo>
                    <a:pt x="698" y="50"/>
                  </a:lnTo>
                  <a:close/>
                </a:path>
                <a:path w="1270" h="1904">
                  <a:moveTo>
                    <a:pt x="1079" y="342"/>
                  </a:moveTo>
                  <a:close/>
                </a:path>
              </a:pathLst>
            </a:custGeom>
            <a:solidFill>
              <a:srgbClr val="11284A"/>
            </a:solidFill>
          </p:spPr>
          <p:txBody>
            <a:bodyPr wrap="square" lIns="0" tIns="0" rIns="0" bIns="0" rtlCol="0"/>
            <a:lstStyle/>
            <a:p>
              <a:endParaRPr/>
            </a:p>
          </p:txBody>
        </p:sp>
        <p:sp>
          <p:nvSpPr>
            <p:cNvPr id="7907" name="object 1335">
              <a:extLst>
                <a:ext uri="{FF2B5EF4-FFF2-40B4-BE49-F238E27FC236}">
                  <a16:creationId xmlns:a16="http://schemas.microsoft.com/office/drawing/2014/main" id="{1A2E329A-D287-453A-A175-2A737C80247C}"/>
                </a:ext>
              </a:extLst>
            </p:cNvPr>
            <p:cNvSpPr/>
            <p:nvPr/>
          </p:nvSpPr>
          <p:spPr>
            <a:xfrm>
              <a:off x="4404824" y="8586246"/>
              <a:ext cx="1270" cy="1905"/>
            </a:xfrm>
            <a:custGeom>
              <a:avLst/>
              <a:gdLst/>
              <a:ahLst/>
              <a:cxnLst/>
              <a:rect l="l" t="t" r="r" b="b"/>
              <a:pathLst>
                <a:path w="1270" h="1904">
                  <a:moveTo>
                    <a:pt x="927" y="368"/>
                  </a:moveTo>
                  <a:lnTo>
                    <a:pt x="952" y="228"/>
                  </a:lnTo>
                  <a:lnTo>
                    <a:pt x="800" y="126"/>
                  </a:lnTo>
                  <a:lnTo>
                    <a:pt x="685" y="0"/>
                  </a:lnTo>
                  <a:lnTo>
                    <a:pt x="596" y="203"/>
                  </a:lnTo>
                  <a:lnTo>
                    <a:pt x="533" y="355"/>
                  </a:lnTo>
                  <a:lnTo>
                    <a:pt x="342" y="279"/>
                  </a:lnTo>
                  <a:lnTo>
                    <a:pt x="266" y="431"/>
                  </a:lnTo>
                  <a:lnTo>
                    <a:pt x="50" y="533"/>
                  </a:lnTo>
                  <a:lnTo>
                    <a:pt x="139" y="698"/>
                  </a:lnTo>
                  <a:lnTo>
                    <a:pt x="63" y="888"/>
                  </a:lnTo>
                  <a:lnTo>
                    <a:pt x="215" y="977"/>
                  </a:lnTo>
                  <a:lnTo>
                    <a:pt x="126" y="1130"/>
                  </a:lnTo>
                  <a:lnTo>
                    <a:pt x="177" y="1269"/>
                  </a:lnTo>
                  <a:lnTo>
                    <a:pt x="368" y="1231"/>
                  </a:lnTo>
                  <a:lnTo>
                    <a:pt x="584" y="1333"/>
                  </a:lnTo>
                  <a:lnTo>
                    <a:pt x="520" y="1117"/>
                  </a:lnTo>
                  <a:lnTo>
                    <a:pt x="533" y="965"/>
                  </a:lnTo>
                  <a:lnTo>
                    <a:pt x="673" y="1003"/>
                  </a:lnTo>
                  <a:lnTo>
                    <a:pt x="952" y="1015"/>
                  </a:lnTo>
                  <a:lnTo>
                    <a:pt x="1193" y="876"/>
                  </a:lnTo>
                  <a:lnTo>
                    <a:pt x="1066" y="774"/>
                  </a:lnTo>
                  <a:lnTo>
                    <a:pt x="1066" y="647"/>
                  </a:lnTo>
                  <a:lnTo>
                    <a:pt x="1092" y="507"/>
                  </a:lnTo>
                  <a:lnTo>
                    <a:pt x="1244" y="431"/>
                  </a:lnTo>
                  <a:lnTo>
                    <a:pt x="1079" y="342"/>
                  </a:lnTo>
                  <a:lnTo>
                    <a:pt x="927" y="368"/>
                  </a:lnTo>
                  <a:close/>
                </a:path>
              </a:pathLst>
            </a:custGeom>
            <a:ln w="3175">
              <a:solidFill>
                <a:srgbClr val="094B7B"/>
              </a:solidFill>
            </a:ln>
          </p:spPr>
          <p:txBody>
            <a:bodyPr wrap="square" lIns="0" tIns="0" rIns="0" bIns="0" rtlCol="0"/>
            <a:lstStyle/>
            <a:p>
              <a:endParaRPr/>
            </a:p>
          </p:txBody>
        </p:sp>
        <p:sp>
          <p:nvSpPr>
            <p:cNvPr id="7908" name="object 1336">
              <a:extLst>
                <a:ext uri="{FF2B5EF4-FFF2-40B4-BE49-F238E27FC236}">
                  <a16:creationId xmlns:a16="http://schemas.microsoft.com/office/drawing/2014/main" id="{0A02C8E3-6712-46EF-8EA2-D9A2F61A175E}"/>
                </a:ext>
              </a:extLst>
            </p:cNvPr>
            <p:cNvSpPr/>
            <p:nvPr/>
          </p:nvSpPr>
          <p:spPr>
            <a:xfrm>
              <a:off x="4404814" y="8589761"/>
              <a:ext cx="1270" cy="1270"/>
            </a:xfrm>
            <a:custGeom>
              <a:avLst/>
              <a:gdLst/>
              <a:ahLst/>
              <a:cxnLst/>
              <a:rect l="l" t="t" r="r" b="b"/>
              <a:pathLst>
                <a:path w="1270" h="1270">
                  <a:moveTo>
                    <a:pt x="850" y="1079"/>
                  </a:moveTo>
                  <a:lnTo>
                    <a:pt x="558" y="1079"/>
                  </a:lnTo>
                  <a:lnTo>
                    <a:pt x="723" y="1092"/>
                  </a:lnTo>
                  <a:close/>
                </a:path>
                <a:path w="1270" h="1270">
                  <a:moveTo>
                    <a:pt x="441" y="812"/>
                  </a:moveTo>
                  <a:lnTo>
                    <a:pt x="114" y="812"/>
                  </a:lnTo>
                  <a:lnTo>
                    <a:pt x="419" y="850"/>
                  </a:lnTo>
                  <a:lnTo>
                    <a:pt x="304" y="1092"/>
                  </a:lnTo>
                  <a:lnTo>
                    <a:pt x="495" y="1130"/>
                  </a:lnTo>
                  <a:lnTo>
                    <a:pt x="850" y="1079"/>
                  </a:lnTo>
                  <a:lnTo>
                    <a:pt x="546" y="889"/>
                  </a:lnTo>
                  <a:close/>
                </a:path>
                <a:path w="1270" h="1270">
                  <a:moveTo>
                    <a:pt x="88" y="0"/>
                  </a:moveTo>
                  <a:lnTo>
                    <a:pt x="0" y="228"/>
                  </a:lnTo>
                  <a:lnTo>
                    <a:pt x="139" y="431"/>
                  </a:lnTo>
                  <a:lnTo>
                    <a:pt x="25" y="850"/>
                  </a:lnTo>
                  <a:lnTo>
                    <a:pt x="441" y="812"/>
                  </a:lnTo>
                  <a:lnTo>
                    <a:pt x="520" y="520"/>
                  </a:lnTo>
                  <a:lnTo>
                    <a:pt x="317" y="520"/>
                  </a:lnTo>
                  <a:lnTo>
                    <a:pt x="304" y="330"/>
                  </a:lnTo>
                  <a:lnTo>
                    <a:pt x="165" y="292"/>
                  </a:lnTo>
                  <a:lnTo>
                    <a:pt x="88" y="0"/>
                  </a:lnTo>
                  <a:close/>
                </a:path>
                <a:path w="1270" h="1270">
                  <a:moveTo>
                    <a:pt x="520" y="381"/>
                  </a:moveTo>
                  <a:lnTo>
                    <a:pt x="317" y="520"/>
                  </a:lnTo>
                  <a:lnTo>
                    <a:pt x="520" y="520"/>
                  </a:lnTo>
                  <a:lnTo>
                    <a:pt x="520" y="381"/>
                  </a:lnTo>
                  <a:close/>
                </a:path>
              </a:pathLst>
            </a:custGeom>
            <a:solidFill>
              <a:srgbClr val="11284A"/>
            </a:solidFill>
          </p:spPr>
          <p:txBody>
            <a:bodyPr wrap="square" lIns="0" tIns="0" rIns="0" bIns="0" rtlCol="0"/>
            <a:lstStyle/>
            <a:p>
              <a:endParaRPr/>
            </a:p>
          </p:txBody>
        </p:sp>
        <p:sp>
          <p:nvSpPr>
            <p:cNvPr id="7909" name="object 1337">
              <a:extLst>
                <a:ext uri="{FF2B5EF4-FFF2-40B4-BE49-F238E27FC236}">
                  <a16:creationId xmlns:a16="http://schemas.microsoft.com/office/drawing/2014/main" id="{1E4E5B19-E7AC-41DB-B144-5B1DC5A36A8F}"/>
                </a:ext>
              </a:extLst>
            </p:cNvPr>
            <p:cNvSpPr/>
            <p:nvPr/>
          </p:nvSpPr>
          <p:spPr>
            <a:xfrm>
              <a:off x="4404751" y="8589761"/>
              <a:ext cx="1270" cy="1270"/>
            </a:xfrm>
            <a:custGeom>
              <a:avLst/>
              <a:gdLst/>
              <a:ahLst/>
              <a:cxnLst/>
              <a:rect l="l" t="t" r="r" b="b"/>
              <a:pathLst>
                <a:path w="1270" h="1270">
                  <a:moveTo>
                    <a:pt x="152" y="177"/>
                  </a:moveTo>
                  <a:lnTo>
                    <a:pt x="152" y="0"/>
                  </a:lnTo>
                  <a:lnTo>
                    <a:pt x="12" y="165"/>
                  </a:lnTo>
                  <a:lnTo>
                    <a:pt x="152" y="241"/>
                  </a:lnTo>
                  <a:lnTo>
                    <a:pt x="266" y="381"/>
                  </a:lnTo>
                  <a:lnTo>
                    <a:pt x="152" y="520"/>
                  </a:lnTo>
                  <a:lnTo>
                    <a:pt x="0" y="698"/>
                  </a:lnTo>
                  <a:lnTo>
                    <a:pt x="88" y="850"/>
                  </a:lnTo>
                  <a:lnTo>
                    <a:pt x="241" y="825"/>
                  </a:lnTo>
                  <a:lnTo>
                    <a:pt x="482" y="850"/>
                  </a:lnTo>
                  <a:lnTo>
                    <a:pt x="304" y="1079"/>
                  </a:lnTo>
                  <a:lnTo>
                    <a:pt x="482" y="1117"/>
                  </a:lnTo>
                  <a:lnTo>
                    <a:pt x="622" y="1079"/>
                  </a:lnTo>
                  <a:lnTo>
                    <a:pt x="787" y="1092"/>
                  </a:lnTo>
                  <a:lnTo>
                    <a:pt x="927" y="1054"/>
                  </a:lnTo>
                  <a:lnTo>
                    <a:pt x="774" y="965"/>
                  </a:lnTo>
                  <a:lnTo>
                    <a:pt x="609" y="889"/>
                  </a:lnTo>
                  <a:lnTo>
                    <a:pt x="469" y="787"/>
                  </a:lnTo>
                  <a:lnTo>
                    <a:pt x="558" y="660"/>
                  </a:lnTo>
                  <a:lnTo>
                    <a:pt x="584" y="520"/>
                  </a:lnTo>
                  <a:lnTo>
                    <a:pt x="584" y="381"/>
                  </a:lnTo>
                  <a:lnTo>
                    <a:pt x="381" y="520"/>
                  </a:lnTo>
                  <a:lnTo>
                    <a:pt x="368" y="330"/>
                  </a:lnTo>
                  <a:lnTo>
                    <a:pt x="228" y="292"/>
                  </a:lnTo>
                  <a:close/>
                </a:path>
              </a:pathLst>
            </a:custGeom>
            <a:ln w="3175">
              <a:solidFill>
                <a:srgbClr val="094B7B"/>
              </a:solidFill>
            </a:ln>
          </p:spPr>
          <p:txBody>
            <a:bodyPr wrap="square" lIns="0" tIns="0" rIns="0" bIns="0" rtlCol="0"/>
            <a:lstStyle/>
            <a:p>
              <a:endParaRPr/>
            </a:p>
          </p:txBody>
        </p:sp>
        <p:sp>
          <p:nvSpPr>
            <p:cNvPr id="7910" name="object 1338">
              <a:extLst>
                <a:ext uri="{FF2B5EF4-FFF2-40B4-BE49-F238E27FC236}">
                  <a16:creationId xmlns:a16="http://schemas.microsoft.com/office/drawing/2014/main" id="{55EF20FE-8C60-4457-995E-5C557968CE1D}"/>
                </a:ext>
              </a:extLst>
            </p:cNvPr>
            <p:cNvSpPr/>
            <p:nvPr/>
          </p:nvSpPr>
          <p:spPr>
            <a:xfrm>
              <a:off x="4404829" y="8596858"/>
              <a:ext cx="2569" cy="2400"/>
            </a:xfrm>
            <a:prstGeom prst="rect">
              <a:avLst/>
            </a:prstGeom>
            <a:blipFill>
              <a:blip r:embed="rId281" cstate="print"/>
              <a:stretch>
                <a:fillRect/>
              </a:stretch>
            </a:blipFill>
          </p:spPr>
          <p:txBody>
            <a:bodyPr wrap="square" lIns="0" tIns="0" rIns="0" bIns="0" rtlCol="0"/>
            <a:lstStyle/>
            <a:p>
              <a:endParaRPr/>
            </a:p>
          </p:txBody>
        </p:sp>
        <p:sp>
          <p:nvSpPr>
            <p:cNvPr id="7911" name="object 1339">
              <a:extLst>
                <a:ext uri="{FF2B5EF4-FFF2-40B4-BE49-F238E27FC236}">
                  <a16:creationId xmlns:a16="http://schemas.microsoft.com/office/drawing/2014/main" id="{F5E15564-4755-4447-BAF8-600AC11D01CC}"/>
                </a:ext>
              </a:extLst>
            </p:cNvPr>
            <p:cNvSpPr/>
            <p:nvPr/>
          </p:nvSpPr>
          <p:spPr>
            <a:xfrm>
              <a:off x="4404831" y="8596680"/>
              <a:ext cx="3175" cy="3175"/>
            </a:xfrm>
            <a:custGeom>
              <a:avLst/>
              <a:gdLst/>
              <a:ahLst/>
              <a:cxnLst/>
              <a:rect l="l" t="t" r="r" b="b"/>
              <a:pathLst>
                <a:path w="3175" h="3175">
                  <a:moveTo>
                    <a:pt x="266" y="2209"/>
                  </a:moveTo>
                  <a:lnTo>
                    <a:pt x="304" y="1955"/>
                  </a:lnTo>
                  <a:lnTo>
                    <a:pt x="254" y="1752"/>
                  </a:lnTo>
                  <a:lnTo>
                    <a:pt x="0" y="1905"/>
                  </a:lnTo>
                  <a:lnTo>
                    <a:pt x="12" y="1625"/>
                  </a:lnTo>
                  <a:lnTo>
                    <a:pt x="355" y="1689"/>
                  </a:lnTo>
                  <a:lnTo>
                    <a:pt x="355" y="1308"/>
                  </a:lnTo>
                  <a:lnTo>
                    <a:pt x="533" y="698"/>
                  </a:lnTo>
                  <a:lnTo>
                    <a:pt x="736" y="520"/>
                  </a:lnTo>
                  <a:lnTo>
                    <a:pt x="1358" y="0"/>
                  </a:lnTo>
                  <a:lnTo>
                    <a:pt x="1828" y="114"/>
                  </a:lnTo>
                  <a:lnTo>
                    <a:pt x="2171" y="546"/>
                  </a:lnTo>
                  <a:lnTo>
                    <a:pt x="2527" y="965"/>
                  </a:lnTo>
                  <a:lnTo>
                    <a:pt x="2628" y="1511"/>
                  </a:lnTo>
                  <a:lnTo>
                    <a:pt x="2019" y="2032"/>
                  </a:lnTo>
                  <a:lnTo>
                    <a:pt x="1828" y="2197"/>
                  </a:lnTo>
                  <a:lnTo>
                    <a:pt x="1308" y="2247"/>
                  </a:lnTo>
                  <a:lnTo>
                    <a:pt x="1066" y="2349"/>
                  </a:lnTo>
                  <a:lnTo>
                    <a:pt x="863" y="2425"/>
                  </a:lnTo>
                  <a:lnTo>
                    <a:pt x="914" y="2578"/>
                  </a:lnTo>
                  <a:lnTo>
                    <a:pt x="762" y="2578"/>
                  </a:lnTo>
                  <a:lnTo>
                    <a:pt x="622" y="2578"/>
                  </a:lnTo>
                  <a:lnTo>
                    <a:pt x="825" y="2336"/>
                  </a:lnTo>
                  <a:lnTo>
                    <a:pt x="673" y="2273"/>
                  </a:lnTo>
                  <a:lnTo>
                    <a:pt x="482" y="2387"/>
                  </a:lnTo>
                  <a:lnTo>
                    <a:pt x="508" y="2095"/>
                  </a:lnTo>
                  <a:lnTo>
                    <a:pt x="266" y="2209"/>
                  </a:lnTo>
                  <a:close/>
                </a:path>
              </a:pathLst>
            </a:custGeom>
            <a:ln w="3175">
              <a:solidFill>
                <a:srgbClr val="B5C39D"/>
              </a:solidFill>
            </a:ln>
          </p:spPr>
          <p:txBody>
            <a:bodyPr wrap="square" lIns="0" tIns="0" rIns="0" bIns="0" rtlCol="0"/>
            <a:lstStyle/>
            <a:p>
              <a:endParaRPr/>
            </a:p>
          </p:txBody>
        </p:sp>
        <p:sp>
          <p:nvSpPr>
            <p:cNvPr id="7912" name="object 1340">
              <a:extLst>
                <a:ext uri="{FF2B5EF4-FFF2-40B4-BE49-F238E27FC236}">
                  <a16:creationId xmlns:a16="http://schemas.microsoft.com/office/drawing/2014/main" id="{5727A2B0-24EB-4A79-B273-EBA5F712FA64}"/>
                </a:ext>
              </a:extLst>
            </p:cNvPr>
            <p:cNvSpPr/>
            <p:nvPr/>
          </p:nvSpPr>
          <p:spPr>
            <a:xfrm>
              <a:off x="4404715" y="8595728"/>
              <a:ext cx="2514" cy="3149"/>
            </a:xfrm>
            <a:prstGeom prst="rect">
              <a:avLst/>
            </a:prstGeom>
            <a:blipFill>
              <a:blip r:embed="rId324" cstate="print"/>
              <a:stretch>
                <a:fillRect/>
              </a:stretch>
            </a:blipFill>
          </p:spPr>
          <p:txBody>
            <a:bodyPr wrap="square" lIns="0" tIns="0" rIns="0" bIns="0" rtlCol="0"/>
            <a:lstStyle/>
            <a:p>
              <a:endParaRPr/>
            </a:p>
          </p:txBody>
        </p:sp>
        <p:sp>
          <p:nvSpPr>
            <p:cNvPr id="7913" name="object 1341">
              <a:extLst>
                <a:ext uri="{FF2B5EF4-FFF2-40B4-BE49-F238E27FC236}">
                  <a16:creationId xmlns:a16="http://schemas.microsoft.com/office/drawing/2014/main" id="{90B88387-9551-4EB4-8800-60D0843005B4}"/>
                </a:ext>
              </a:extLst>
            </p:cNvPr>
            <p:cNvSpPr/>
            <p:nvPr/>
          </p:nvSpPr>
          <p:spPr>
            <a:xfrm>
              <a:off x="4404663" y="8595630"/>
              <a:ext cx="1905" cy="2540"/>
            </a:xfrm>
            <a:custGeom>
              <a:avLst/>
              <a:gdLst/>
              <a:ahLst/>
              <a:cxnLst/>
              <a:rect l="l" t="t" r="r" b="b"/>
              <a:pathLst>
                <a:path w="1904" h="2540">
                  <a:moveTo>
                    <a:pt x="393" y="2095"/>
                  </a:moveTo>
                  <a:lnTo>
                    <a:pt x="330" y="1892"/>
                  </a:lnTo>
                  <a:lnTo>
                    <a:pt x="88" y="1981"/>
                  </a:lnTo>
                  <a:lnTo>
                    <a:pt x="0" y="1778"/>
                  </a:lnTo>
                  <a:lnTo>
                    <a:pt x="254" y="1689"/>
                  </a:lnTo>
                  <a:lnTo>
                    <a:pt x="114" y="1409"/>
                  </a:lnTo>
                  <a:lnTo>
                    <a:pt x="12" y="901"/>
                  </a:lnTo>
                  <a:lnTo>
                    <a:pt x="101" y="698"/>
                  </a:lnTo>
                  <a:lnTo>
                    <a:pt x="342" y="88"/>
                  </a:lnTo>
                  <a:lnTo>
                    <a:pt x="723" y="0"/>
                  </a:lnTo>
                  <a:lnTo>
                    <a:pt x="1143" y="177"/>
                  </a:lnTo>
                  <a:lnTo>
                    <a:pt x="1549" y="342"/>
                  </a:lnTo>
                  <a:lnTo>
                    <a:pt x="1841" y="698"/>
                  </a:lnTo>
                  <a:lnTo>
                    <a:pt x="1587" y="1308"/>
                  </a:lnTo>
                  <a:lnTo>
                    <a:pt x="1511" y="1485"/>
                  </a:lnTo>
                  <a:lnTo>
                    <a:pt x="1168" y="1727"/>
                  </a:lnTo>
                  <a:lnTo>
                    <a:pt x="1016" y="1892"/>
                  </a:lnTo>
                  <a:lnTo>
                    <a:pt x="901" y="2032"/>
                  </a:lnTo>
                  <a:lnTo>
                    <a:pt x="889" y="2171"/>
                  </a:lnTo>
                  <a:lnTo>
                    <a:pt x="850" y="1968"/>
                  </a:lnTo>
                  <a:lnTo>
                    <a:pt x="711" y="1993"/>
                  </a:lnTo>
                  <a:lnTo>
                    <a:pt x="609" y="2133"/>
                  </a:lnTo>
                  <a:lnTo>
                    <a:pt x="520" y="1917"/>
                  </a:lnTo>
                  <a:lnTo>
                    <a:pt x="393" y="2095"/>
                  </a:lnTo>
                  <a:close/>
                </a:path>
              </a:pathLst>
            </a:custGeom>
            <a:ln w="3175">
              <a:solidFill>
                <a:srgbClr val="B5C39D"/>
              </a:solidFill>
            </a:ln>
          </p:spPr>
          <p:txBody>
            <a:bodyPr wrap="square" lIns="0" tIns="0" rIns="0" bIns="0" rtlCol="0"/>
            <a:lstStyle/>
            <a:p>
              <a:endParaRPr/>
            </a:p>
          </p:txBody>
        </p:sp>
        <p:sp>
          <p:nvSpPr>
            <p:cNvPr id="7914" name="object 1342">
              <a:extLst>
                <a:ext uri="{FF2B5EF4-FFF2-40B4-BE49-F238E27FC236}">
                  <a16:creationId xmlns:a16="http://schemas.microsoft.com/office/drawing/2014/main" id="{98833E66-5F04-4CA4-95D3-31ABC16BAE1E}"/>
                </a:ext>
              </a:extLst>
            </p:cNvPr>
            <p:cNvSpPr/>
            <p:nvPr/>
          </p:nvSpPr>
          <p:spPr>
            <a:xfrm>
              <a:off x="4404804" y="8595893"/>
              <a:ext cx="1549" cy="1511"/>
            </a:xfrm>
            <a:prstGeom prst="rect">
              <a:avLst/>
            </a:prstGeom>
            <a:blipFill>
              <a:blip r:embed="rId292" cstate="print"/>
              <a:stretch>
                <a:fillRect/>
              </a:stretch>
            </a:blipFill>
          </p:spPr>
          <p:txBody>
            <a:bodyPr wrap="square" lIns="0" tIns="0" rIns="0" bIns="0" rtlCol="0"/>
            <a:lstStyle/>
            <a:p>
              <a:endParaRPr/>
            </a:p>
          </p:txBody>
        </p:sp>
        <p:sp>
          <p:nvSpPr>
            <p:cNvPr id="7915" name="object 1343">
              <a:extLst>
                <a:ext uri="{FF2B5EF4-FFF2-40B4-BE49-F238E27FC236}">
                  <a16:creationId xmlns:a16="http://schemas.microsoft.com/office/drawing/2014/main" id="{69832D59-CAA1-4A29-9A7E-EB2FF7484B6A}"/>
                </a:ext>
              </a:extLst>
            </p:cNvPr>
            <p:cNvSpPr/>
            <p:nvPr/>
          </p:nvSpPr>
          <p:spPr>
            <a:xfrm>
              <a:off x="4435735" y="8561260"/>
              <a:ext cx="7715" cy="8737"/>
            </a:xfrm>
            <a:prstGeom prst="rect">
              <a:avLst/>
            </a:prstGeom>
            <a:blipFill>
              <a:blip r:embed="rId325" cstate="print"/>
              <a:stretch>
                <a:fillRect/>
              </a:stretch>
            </a:blipFill>
          </p:spPr>
          <p:txBody>
            <a:bodyPr wrap="square" lIns="0" tIns="0" rIns="0" bIns="0" rtlCol="0"/>
            <a:lstStyle/>
            <a:p>
              <a:endParaRPr/>
            </a:p>
          </p:txBody>
        </p:sp>
        <p:sp>
          <p:nvSpPr>
            <p:cNvPr id="7916" name="object 1344">
              <a:extLst>
                <a:ext uri="{FF2B5EF4-FFF2-40B4-BE49-F238E27FC236}">
                  <a16:creationId xmlns:a16="http://schemas.microsoft.com/office/drawing/2014/main" id="{FE974564-DA8C-428D-A9E8-DB71173D78EA}"/>
                </a:ext>
              </a:extLst>
            </p:cNvPr>
            <p:cNvSpPr/>
            <p:nvPr/>
          </p:nvSpPr>
          <p:spPr>
            <a:xfrm>
              <a:off x="4439259" y="8562473"/>
              <a:ext cx="1270" cy="1270"/>
            </a:xfrm>
            <a:custGeom>
              <a:avLst/>
              <a:gdLst/>
              <a:ahLst/>
              <a:cxnLst/>
              <a:rect l="l" t="t" r="r" b="b"/>
              <a:pathLst>
                <a:path w="1270" h="1270">
                  <a:moveTo>
                    <a:pt x="1121" y="571"/>
                  </a:moveTo>
                  <a:lnTo>
                    <a:pt x="812" y="571"/>
                  </a:lnTo>
                  <a:lnTo>
                    <a:pt x="876" y="1003"/>
                  </a:lnTo>
                  <a:lnTo>
                    <a:pt x="1121" y="571"/>
                  </a:lnTo>
                  <a:close/>
                </a:path>
                <a:path w="1270" h="1270">
                  <a:moveTo>
                    <a:pt x="1216" y="482"/>
                  </a:moveTo>
                  <a:lnTo>
                    <a:pt x="660" y="482"/>
                  </a:lnTo>
                  <a:lnTo>
                    <a:pt x="736" y="723"/>
                  </a:lnTo>
                  <a:lnTo>
                    <a:pt x="812" y="571"/>
                  </a:lnTo>
                  <a:lnTo>
                    <a:pt x="1121" y="571"/>
                  </a:lnTo>
                  <a:close/>
                </a:path>
                <a:path w="1270" h="1270">
                  <a:moveTo>
                    <a:pt x="1216" y="533"/>
                  </a:moveTo>
                  <a:lnTo>
                    <a:pt x="1185" y="702"/>
                  </a:lnTo>
                  <a:lnTo>
                    <a:pt x="1216" y="533"/>
                  </a:lnTo>
                  <a:close/>
                </a:path>
                <a:path w="1270" h="1270">
                  <a:moveTo>
                    <a:pt x="1028" y="304"/>
                  </a:moveTo>
                  <a:lnTo>
                    <a:pt x="393" y="304"/>
                  </a:lnTo>
                  <a:lnTo>
                    <a:pt x="393" y="647"/>
                  </a:lnTo>
                  <a:lnTo>
                    <a:pt x="546" y="507"/>
                  </a:lnTo>
                  <a:lnTo>
                    <a:pt x="1216" y="482"/>
                  </a:lnTo>
                  <a:lnTo>
                    <a:pt x="1155" y="355"/>
                  </a:lnTo>
                  <a:close/>
                </a:path>
                <a:path w="1270" h="1270">
                  <a:moveTo>
                    <a:pt x="215" y="152"/>
                  </a:moveTo>
                  <a:lnTo>
                    <a:pt x="58" y="253"/>
                  </a:lnTo>
                  <a:lnTo>
                    <a:pt x="0" y="507"/>
                  </a:lnTo>
                  <a:lnTo>
                    <a:pt x="147" y="431"/>
                  </a:lnTo>
                  <a:lnTo>
                    <a:pt x="215" y="152"/>
                  </a:lnTo>
                  <a:close/>
                </a:path>
                <a:path w="1270" h="1270">
                  <a:moveTo>
                    <a:pt x="390" y="306"/>
                  </a:moveTo>
                  <a:close/>
                </a:path>
                <a:path w="1270" h="1270">
                  <a:moveTo>
                    <a:pt x="1092" y="330"/>
                  </a:moveTo>
                  <a:close/>
                </a:path>
                <a:path w="1270" h="1270">
                  <a:moveTo>
                    <a:pt x="495" y="25"/>
                  </a:moveTo>
                  <a:lnTo>
                    <a:pt x="390" y="306"/>
                  </a:lnTo>
                  <a:lnTo>
                    <a:pt x="1028" y="304"/>
                  </a:lnTo>
                  <a:lnTo>
                    <a:pt x="1011" y="139"/>
                  </a:lnTo>
                  <a:lnTo>
                    <a:pt x="508" y="126"/>
                  </a:lnTo>
                  <a:close/>
                </a:path>
                <a:path w="1270" h="1270">
                  <a:moveTo>
                    <a:pt x="812" y="0"/>
                  </a:moveTo>
                  <a:lnTo>
                    <a:pt x="685" y="139"/>
                  </a:lnTo>
                  <a:lnTo>
                    <a:pt x="1011" y="139"/>
                  </a:lnTo>
                  <a:lnTo>
                    <a:pt x="850" y="88"/>
                  </a:lnTo>
                  <a:close/>
                </a:path>
                <a:path w="1270" h="1270">
                  <a:moveTo>
                    <a:pt x="1003" y="88"/>
                  </a:moveTo>
                  <a:close/>
                </a:path>
                <a:path w="1270" h="1270">
                  <a:moveTo>
                    <a:pt x="901" y="76"/>
                  </a:moveTo>
                  <a:close/>
                </a:path>
              </a:pathLst>
            </a:custGeom>
            <a:solidFill>
              <a:srgbClr val="11284A"/>
            </a:solidFill>
          </p:spPr>
          <p:txBody>
            <a:bodyPr wrap="square" lIns="0" tIns="0" rIns="0" bIns="0" rtlCol="0"/>
            <a:lstStyle/>
            <a:p>
              <a:endParaRPr/>
            </a:p>
          </p:txBody>
        </p:sp>
        <p:sp>
          <p:nvSpPr>
            <p:cNvPr id="7917" name="object 1345">
              <a:extLst>
                <a:ext uri="{FF2B5EF4-FFF2-40B4-BE49-F238E27FC236}">
                  <a16:creationId xmlns:a16="http://schemas.microsoft.com/office/drawing/2014/main" id="{87DB4123-B653-4681-A579-4F50A999DE49}"/>
                </a:ext>
              </a:extLst>
            </p:cNvPr>
            <p:cNvSpPr/>
            <p:nvPr/>
          </p:nvSpPr>
          <p:spPr>
            <a:xfrm>
              <a:off x="4439234" y="8562473"/>
              <a:ext cx="1270" cy="1270"/>
            </a:xfrm>
            <a:custGeom>
              <a:avLst/>
              <a:gdLst/>
              <a:ahLst/>
              <a:cxnLst/>
              <a:rect l="l" t="t" r="r" b="b"/>
              <a:pathLst>
                <a:path w="1270" h="1270">
                  <a:moveTo>
                    <a:pt x="419" y="571"/>
                  </a:moveTo>
                  <a:lnTo>
                    <a:pt x="419" y="304"/>
                  </a:lnTo>
                  <a:lnTo>
                    <a:pt x="139" y="457"/>
                  </a:lnTo>
                  <a:lnTo>
                    <a:pt x="0" y="431"/>
                  </a:lnTo>
                  <a:lnTo>
                    <a:pt x="25" y="292"/>
                  </a:lnTo>
                  <a:lnTo>
                    <a:pt x="241" y="152"/>
                  </a:lnTo>
                  <a:lnTo>
                    <a:pt x="241" y="355"/>
                  </a:lnTo>
                  <a:lnTo>
                    <a:pt x="419" y="355"/>
                  </a:lnTo>
                  <a:lnTo>
                    <a:pt x="406" y="126"/>
                  </a:lnTo>
                  <a:lnTo>
                    <a:pt x="533" y="126"/>
                  </a:lnTo>
                  <a:lnTo>
                    <a:pt x="711" y="139"/>
                  </a:lnTo>
                  <a:lnTo>
                    <a:pt x="838" y="0"/>
                  </a:lnTo>
                  <a:lnTo>
                    <a:pt x="977" y="101"/>
                  </a:lnTo>
                  <a:lnTo>
                    <a:pt x="1054" y="253"/>
                  </a:lnTo>
                  <a:lnTo>
                    <a:pt x="1231" y="342"/>
                  </a:lnTo>
                  <a:lnTo>
                    <a:pt x="1244" y="520"/>
                  </a:lnTo>
                  <a:lnTo>
                    <a:pt x="1206" y="723"/>
                  </a:lnTo>
                  <a:lnTo>
                    <a:pt x="1257" y="888"/>
                  </a:lnTo>
                  <a:lnTo>
                    <a:pt x="1168" y="533"/>
                  </a:lnTo>
                  <a:lnTo>
                    <a:pt x="901" y="1003"/>
                  </a:lnTo>
                  <a:lnTo>
                    <a:pt x="838" y="571"/>
                  </a:lnTo>
                  <a:lnTo>
                    <a:pt x="762" y="723"/>
                  </a:lnTo>
                  <a:lnTo>
                    <a:pt x="698" y="584"/>
                  </a:lnTo>
                  <a:lnTo>
                    <a:pt x="571" y="507"/>
                  </a:lnTo>
                  <a:lnTo>
                    <a:pt x="419" y="647"/>
                  </a:lnTo>
                  <a:close/>
                </a:path>
              </a:pathLst>
            </a:custGeom>
            <a:ln w="3175">
              <a:solidFill>
                <a:srgbClr val="094B7B"/>
              </a:solidFill>
            </a:ln>
          </p:spPr>
          <p:txBody>
            <a:bodyPr wrap="square" lIns="0" tIns="0" rIns="0" bIns="0" rtlCol="0"/>
            <a:lstStyle/>
            <a:p>
              <a:endParaRPr/>
            </a:p>
          </p:txBody>
        </p:sp>
        <p:sp>
          <p:nvSpPr>
            <p:cNvPr id="7918" name="object 1346">
              <a:extLst>
                <a:ext uri="{FF2B5EF4-FFF2-40B4-BE49-F238E27FC236}">
                  <a16:creationId xmlns:a16="http://schemas.microsoft.com/office/drawing/2014/main" id="{95C3E65B-AD9F-49AE-BC5C-78D40692985F}"/>
                </a:ext>
              </a:extLst>
            </p:cNvPr>
            <p:cNvSpPr/>
            <p:nvPr/>
          </p:nvSpPr>
          <p:spPr>
            <a:xfrm>
              <a:off x="4442048" y="8565153"/>
              <a:ext cx="1270" cy="1270"/>
            </a:xfrm>
            <a:custGeom>
              <a:avLst/>
              <a:gdLst/>
              <a:ahLst/>
              <a:cxnLst/>
              <a:rect l="l" t="t" r="r" b="b"/>
              <a:pathLst>
                <a:path w="1270" h="1270">
                  <a:moveTo>
                    <a:pt x="876" y="825"/>
                  </a:moveTo>
                  <a:lnTo>
                    <a:pt x="609" y="825"/>
                  </a:lnTo>
                  <a:lnTo>
                    <a:pt x="622" y="1104"/>
                  </a:lnTo>
                  <a:lnTo>
                    <a:pt x="927" y="1041"/>
                  </a:lnTo>
                  <a:lnTo>
                    <a:pt x="876" y="825"/>
                  </a:lnTo>
                  <a:close/>
                </a:path>
                <a:path w="1270" h="1270">
                  <a:moveTo>
                    <a:pt x="863" y="927"/>
                  </a:moveTo>
                  <a:close/>
                </a:path>
                <a:path w="1270" h="1270">
                  <a:moveTo>
                    <a:pt x="858" y="380"/>
                  </a:moveTo>
                  <a:lnTo>
                    <a:pt x="406" y="380"/>
                  </a:lnTo>
                  <a:lnTo>
                    <a:pt x="381" y="571"/>
                  </a:lnTo>
                  <a:lnTo>
                    <a:pt x="0" y="647"/>
                  </a:lnTo>
                  <a:lnTo>
                    <a:pt x="38" y="888"/>
                  </a:lnTo>
                  <a:lnTo>
                    <a:pt x="241" y="927"/>
                  </a:lnTo>
                  <a:lnTo>
                    <a:pt x="457" y="927"/>
                  </a:lnTo>
                  <a:lnTo>
                    <a:pt x="609" y="825"/>
                  </a:lnTo>
                  <a:lnTo>
                    <a:pt x="876" y="825"/>
                  </a:lnTo>
                  <a:lnTo>
                    <a:pt x="863" y="571"/>
                  </a:lnTo>
                  <a:lnTo>
                    <a:pt x="1016" y="558"/>
                  </a:lnTo>
                  <a:lnTo>
                    <a:pt x="825" y="507"/>
                  </a:lnTo>
                  <a:lnTo>
                    <a:pt x="858" y="380"/>
                  </a:lnTo>
                  <a:close/>
                </a:path>
                <a:path w="1270" h="1270">
                  <a:moveTo>
                    <a:pt x="1028" y="457"/>
                  </a:moveTo>
                  <a:lnTo>
                    <a:pt x="825" y="507"/>
                  </a:lnTo>
                  <a:lnTo>
                    <a:pt x="1022" y="507"/>
                  </a:lnTo>
                  <a:close/>
                </a:path>
                <a:path w="1270" h="1270">
                  <a:moveTo>
                    <a:pt x="330" y="12"/>
                  </a:moveTo>
                  <a:lnTo>
                    <a:pt x="114" y="139"/>
                  </a:lnTo>
                  <a:lnTo>
                    <a:pt x="317" y="317"/>
                  </a:lnTo>
                  <a:lnTo>
                    <a:pt x="858" y="380"/>
                  </a:lnTo>
                  <a:lnTo>
                    <a:pt x="897" y="25"/>
                  </a:lnTo>
                  <a:lnTo>
                    <a:pt x="330" y="12"/>
                  </a:lnTo>
                  <a:close/>
                </a:path>
                <a:path w="1270" h="1270">
                  <a:moveTo>
                    <a:pt x="889" y="0"/>
                  </a:moveTo>
                  <a:lnTo>
                    <a:pt x="622" y="25"/>
                  </a:lnTo>
                  <a:lnTo>
                    <a:pt x="897" y="25"/>
                  </a:lnTo>
                  <a:close/>
                </a:path>
              </a:pathLst>
            </a:custGeom>
            <a:solidFill>
              <a:srgbClr val="11284A"/>
            </a:solidFill>
          </p:spPr>
          <p:txBody>
            <a:bodyPr wrap="square" lIns="0" tIns="0" rIns="0" bIns="0" rtlCol="0"/>
            <a:lstStyle/>
            <a:p>
              <a:endParaRPr/>
            </a:p>
          </p:txBody>
        </p:sp>
        <p:sp>
          <p:nvSpPr>
            <p:cNvPr id="7919" name="object 1347">
              <a:extLst>
                <a:ext uri="{FF2B5EF4-FFF2-40B4-BE49-F238E27FC236}">
                  <a16:creationId xmlns:a16="http://schemas.microsoft.com/office/drawing/2014/main" id="{DD39D1C9-DF3C-4C1D-8C97-7EBFD6D24CCE}"/>
                </a:ext>
              </a:extLst>
            </p:cNvPr>
            <p:cNvSpPr/>
            <p:nvPr/>
          </p:nvSpPr>
          <p:spPr>
            <a:xfrm>
              <a:off x="4442048" y="8565153"/>
              <a:ext cx="1270" cy="1270"/>
            </a:xfrm>
            <a:custGeom>
              <a:avLst/>
              <a:gdLst/>
              <a:ahLst/>
              <a:cxnLst/>
              <a:rect l="l" t="t" r="r" b="b"/>
              <a:pathLst>
                <a:path w="1270" h="1270">
                  <a:moveTo>
                    <a:pt x="114" y="139"/>
                  </a:moveTo>
                  <a:lnTo>
                    <a:pt x="330" y="12"/>
                  </a:lnTo>
                  <a:lnTo>
                    <a:pt x="546" y="12"/>
                  </a:lnTo>
                  <a:lnTo>
                    <a:pt x="723" y="12"/>
                  </a:lnTo>
                  <a:lnTo>
                    <a:pt x="889" y="0"/>
                  </a:lnTo>
                  <a:lnTo>
                    <a:pt x="825" y="507"/>
                  </a:lnTo>
                  <a:lnTo>
                    <a:pt x="1028" y="457"/>
                  </a:lnTo>
                  <a:lnTo>
                    <a:pt x="863" y="571"/>
                  </a:lnTo>
                  <a:lnTo>
                    <a:pt x="1016" y="673"/>
                  </a:lnTo>
                  <a:lnTo>
                    <a:pt x="876" y="825"/>
                  </a:lnTo>
                  <a:lnTo>
                    <a:pt x="927" y="1041"/>
                  </a:lnTo>
                  <a:lnTo>
                    <a:pt x="762" y="1041"/>
                  </a:lnTo>
                  <a:lnTo>
                    <a:pt x="622" y="1104"/>
                  </a:lnTo>
                  <a:lnTo>
                    <a:pt x="609" y="914"/>
                  </a:lnTo>
                  <a:lnTo>
                    <a:pt x="457" y="927"/>
                  </a:lnTo>
                  <a:lnTo>
                    <a:pt x="241" y="927"/>
                  </a:lnTo>
                  <a:lnTo>
                    <a:pt x="38" y="888"/>
                  </a:lnTo>
                  <a:lnTo>
                    <a:pt x="0" y="647"/>
                  </a:lnTo>
                  <a:lnTo>
                    <a:pt x="381" y="571"/>
                  </a:lnTo>
                  <a:lnTo>
                    <a:pt x="457" y="406"/>
                  </a:lnTo>
                  <a:lnTo>
                    <a:pt x="317" y="317"/>
                  </a:lnTo>
                  <a:lnTo>
                    <a:pt x="114" y="139"/>
                  </a:lnTo>
                  <a:close/>
                </a:path>
              </a:pathLst>
            </a:custGeom>
            <a:ln w="3175">
              <a:solidFill>
                <a:srgbClr val="094B7B"/>
              </a:solidFill>
            </a:ln>
          </p:spPr>
          <p:txBody>
            <a:bodyPr wrap="square" lIns="0" tIns="0" rIns="0" bIns="0" rtlCol="0"/>
            <a:lstStyle/>
            <a:p>
              <a:endParaRPr/>
            </a:p>
          </p:txBody>
        </p:sp>
        <p:sp>
          <p:nvSpPr>
            <p:cNvPr id="7920" name="object 1348">
              <a:extLst>
                <a:ext uri="{FF2B5EF4-FFF2-40B4-BE49-F238E27FC236}">
                  <a16:creationId xmlns:a16="http://schemas.microsoft.com/office/drawing/2014/main" id="{9F51CEAF-FAE1-436A-BAB5-0BE63EB9FECB}"/>
                </a:ext>
              </a:extLst>
            </p:cNvPr>
            <p:cNvSpPr/>
            <p:nvPr/>
          </p:nvSpPr>
          <p:spPr>
            <a:xfrm>
              <a:off x="4442135" y="8568954"/>
              <a:ext cx="1270" cy="1270"/>
            </a:xfrm>
            <a:custGeom>
              <a:avLst/>
              <a:gdLst/>
              <a:ahLst/>
              <a:cxnLst/>
              <a:rect l="l" t="t" r="r" b="b"/>
              <a:pathLst>
                <a:path w="1270" h="1270">
                  <a:moveTo>
                    <a:pt x="127" y="660"/>
                  </a:moveTo>
                  <a:lnTo>
                    <a:pt x="177" y="863"/>
                  </a:lnTo>
                  <a:lnTo>
                    <a:pt x="304" y="901"/>
                  </a:lnTo>
                  <a:lnTo>
                    <a:pt x="495" y="761"/>
                  </a:lnTo>
                  <a:lnTo>
                    <a:pt x="271" y="749"/>
                  </a:lnTo>
                  <a:lnTo>
                    <a:pt x="127" y="660"/>
                  </a:lnTo>
                  <a:close/>
                </a:path>
                <a:path w="1270" h="1270">
                  <a:moveTo>
                    <a:pt x="546" y="88"/>
                  </a:moveTo>
                  <a:lnTo>
                    <a:pt x="427" y="660"/>
                  </a:lnTo>
                  <a:lnTo>
                    <a:pt x="292" y="761"/>
                  </a:lnTo>
                  <a:lnTo>
                    <a:pt x="495" y="761"/>
                  </a:lnTo>
                  <a:lnTo>
                    <a:pt x="635" y="558"/>
                  </a:lnTo>
                  <a:lnTo>
                    <a:pt x="495" y="533"/>
                  </a:lnTo>
                  <a:lnTo>
                    <a:pt x="774" y="342"/>
                  </a:lnTo>
                  <a:lnTo>
                    <a:pt x="990" y="152"/>
                  </a:lnTo>
                  <a:lnTo>
                    <a:pt x="825" y="152"/>
                  </a:lnTo>
                  <a:lnTo>
                    <a:pt x="635" y="114"/>
                  </a:lnTo>
                  <a:close/>
                </a:path>
                <a:path w="1270" h="1270">
                  <a:moveTo>
                    <a:pt x="1003" y="0"/>
                  </a:moveTo>
                  <a:lnTo>
                    <a:pt x="825" y="152"/>
                  </a:lnTo>
                  <a:lnTo>
                    <a:pt x="990" y="152"/>
                  </a:lnTo>
                  <a:lnTo>
                    <a:pt x="1003" y="0"/>
                  </a:lnTo>
                  <a:close/>
                </a:path>
                <a:path w="1270" h="1270">
                  <a:moveTo>
                    <a:pt x="825" y="12"/>
                  </a:moveTo>
                  <a:lnTo>
                    <a:pt x="685" y="50"/>
                  </a:lnTo>
                  <a:lnTo>
                    <a:pt x="825" y="12"/>
                  </a:lnTo>
                  <a:close/>
                </a:path>
              </a:pathLst>
            </a:custGeom>
            <a:solidFill>
              <a:srgbClr val="11284A"/>
            </a:solidFill>
          </p:spPr>
          <p:txBody>
            <a:bodyPr wrap="square" lIns="0" tIns="0" rIns="0" bIns="0" rtlCol="0"/>
            <a:lstStyle/>
            <a:p>
              <a:endParaRPr/>
            </a:p>
          </p:txBody>
        </p:sp>
        <p:sp>
          <p:nvSpPr>
            <p:cNvPr id="7921" name="object 1349">
              <a:extLst>
                <a:ext uri="{FF2B5EF4-FFF2-40B4-BE49-F238E27FC236}">
                  <a16:creationId xmlns:a16="http://schemas.microsoft.com/office/drawing/2014/main" id="{3F03B1B7-61DD-4019-9005-4CBD4D18AC1B}"/>
                </a:ext>
              </a:extLst>
            </p:cNvPr>
            <p:cNvSpPr/>
            <p:nvPr/>
          </p:nvSpPr>
          <p:spPr>
            <a:xfrm>
              <a:off x="4442135" y="8568954"/>
              <a:ext cx="1270" cy="1270"/>
            </a:xfrm>
            <a:custGeom>
              <a:avLst/>
              <a:gdLst/>
              <a:ahLst/>
              <a:cxnLst/>
              <a:rect l="l" t="t" r="r" b="b"/>
              <a:pathLst>
                <a:path w="1270" h="1270">
                  <a:moveTo>
                    <a:pt x="1003" y="114"/>
                  </a:moveTo>
                  <a:lnTo>
                    <a:pt x="850" y="88"/>
                  </a:lnTo>
                  <a:lnTo>
                    <a:pt x="723" y="38"/>
                  </a:lnTo>
                  <a:lnTo>
                    <a:pt x="596" y="114"/>
                  </a:lnTo>
                  <a:lnTo>
                    <a:pt x="444" y="152"/>
                  </a:lnTo>
                  <a:lnTo>
                    <a:pt x="482" y="292"/>
                  </a:lnTo>
                  <a:lnTo>
                    <a:pt x="317" y="368"/>
                  </a:lnTo>
                  <a:lnTo>
                    <a:pt x="406" y="507"/>
                  </a:lnTo>
                  <a:lnTo>
                    <a:pt x="444" y="647"/>
                  </a:lnTo>
                  <a:lnTo>
                    <a:pt x="292" y="761"/>
                  </a:lnTo>
                  <a:lnTo>
                    <a:pt x="127" y="660"/>
                  </a:lnTo>
                  <a:lnTo>
                    <a:pt x="50" y="800"/>
                  </a:lnTo>
                  <a:lnTo>
                    <a:pt x="304" y="901"/>
                  </a:lnTo>
                  <a:lnTo>
                    <a:pt x="495" y="761"/>
                  </a:lnTo>
                  <a:lnTo>
                    <a:pt x="635" y="558"/>
                  </a:lnTo>
                  <a:lnTo>
                    <a:pt x="495" y="533"/>
                  </a:lnTo>
                  <a:lnTo>
                    <a:pt x="673" y="406"/>
                  </a:lnTo>
                  <a:lnTo>
                    <a:pt x="889" y="304"/>
                  </a:lnTo>
                  <a:lnTo>
                    <a:pt x="1003" y="114"/>
                  </a:lnTo>
                  <a:close/>
                </a:path>
              </a:pathLst>
            </a:custGeom>
            <a:ln w="3175">
              <a:solidFill>
                <a:srgbClr val="094B7B"/>
              </a:solidFill>
            </a:ln>
          </p:spPr>
          <p:txBody>
            <a:bodyPr wrap="square" lIns="0" tIns="0" rIns="0" bIns="0" rtlCol="0"/>
            <a:lstStyle/>
            <a:p>
              <a:endParaRPr/>
            </a:p>
          </p:txBody>
        </p:sp>
        <p:sp>
          <p:nvSpPr>
            <p:cNvPr id="7922" name="object 1350">
              <a:extLst>
                <a:ext uri="{FF2B5EF4-FFF2-40B4-BE49-F238E27FC236}">
                  <a16:creationId xmlns:a16="http://schemas.microsoft.com/office/drawing/2014/main" id="{EA0E177F-9D65-468C-8149-0EDEED293CDD}"/>
                </a:ext>
              </a:extLst>
            </p:cNvPr>
            <p:cNvSpPr/>
            <p:nvPr/>
          </p:nvSpPr>
          <p:spPr>
            <a:xfrm>
              <a:off x="4435845" y="8560883"/>
              <a:ext cx="1270" cy="1270"/>
            </a:xfrm>
            <a:custGeom>
              <a:avLst/>
              <a:gdLst/>
              <a:ahLst/>
              <a:cxnLst/>
              <a:rect l="l" t="t" r="r" b="b"/>
              <a:pathLst>
                <a:path w="1270" h="1270">
                  <a:moveTo>
                    <a:pt x="579" y="596"/>
                  </a:moveTo>
                  <a:lnTo>
                    <a:pt x="45" y="596"/>
                  </a:lnTo>
                  <a:lnTo>
                    <a:pt x="172" y="736"/>
                  </a:lnTo>
                  <a:lnTo>
                    <a:pt x="464" y="749"/>
                  </a:lnTo>
                  <a:lnTo>
                    <a:pt x="579" y="596"/>
                  </a:lnTo>
                  <a:close/>
                </a:path>
                <a:path w="1270" h="1270">
                  <a:moveTo>
                    <a:pt x="375" y="50"/>
                  </a:moveTo>
                  <a:lnTo>
                    <a:pt x="245" y="304"/>
                  </a:lnTo>
                  <a:lnTo>
                    <a:pt x="134" y="596"/>
                  </a:lnTo>
                  <a:lnTo>
                    <a:pt x="596" y="607"/>
                  </a:lnTo>
                  <a:lnTo>
                    <a:pt x="731" y="685"/>
                  </a:lnTo>
                  <a:lnTo>
                    <a:pt x="877" y="607"/>
                  </a:lnTo>
                  <a:lnTo>
                    <a:pt x="1006" y="431"/>
                  </a:lnTo>
                  <a:lnTo>
                    <a:pt x="731" y="431"/>
                  </a:lnTo>
                  <a:lnTo>
                    <a:pt x="426" y="368"/>
                  </a:lnTo>
                  <a:lnTo>
                    <a:pt x="375" y="50"/>
                  </a:lnTo>
                  <a:close/>
                </a:path>
                <a:path w="1270" h="1270">
                  <a:moveTo>
                    <a:pt x="972" y="0"/>
                  </a:moveTo>
                  <a:lnTo>
                    <a:pt x="879" y="368"/>
                  </a:lnTo>
                  <a:lnTo>
                    <a:pt x="731" y="431"/>
                  </a:lnTo>
                  <a:lnTo>
                    <a:pt x="1006" y="431"/>
                  </a:lnTo>
                  <a:lnTo>
                    <a:pt x="972" y="0"/>
                  </a:lnTo>
                  <a:close/>
                </a:path>
                <a:path w="1270" h="1270">
                  <a:moveTo>
                    <a:pt x="553" y="304"/>
                  </a:moveTo>
                  <a:lnTo>
                    <a:pt x="426" y="368"/>
                  </a:lnTo>
                  <a:lnTo>
                    <a:pt x="655" y="368"/>
                  </a:lnTo>
                  <a:close/>
                </a:path>
              </a:pathLst>
            </a:custGeom>
            <a:solidFill>
              <a:srgbClr val="11284A"/>
            </a:solidFill>
          </p:spPr>
          <p:txBody>
            <a:bodyPr wrap="square" lIns="0" tIns="0" rIns="0" bIns="0" rtlCol="0"/>
            <a:lstStyle/>
            <a:p>
              <a:endParaRPr/>
            </a:p>
          </p:txBody>
        </p:sp>
        <p:sp>
          <p:nvSpPr>
            <p:cNvPr id="7923" name="object 1351">
              <a:extLst>
                <a:ext uri="{FF2B5EF4-FFF2-40B4-BE49-F238E27FC236}">
                  <a16:creationId xmlns:a16="http://schemas.microsoft.com/office/drawing/2014/main" id="{0D258B18-C84F-4C2B-A10A-4DD1A9A8C16B}"/>
                </a:ext>
              </a:extLst>
            </p:cNvPr>
            <p:cNvSpPr/>
            <p:nvPr/>
          </p:nvSpPr>
          <p:spPr>
            <a:xfrm>
              <a:off x="4435688" y="8560883"/>
              <a:ext cx="1270" cy="1270"/>
            </a:xfrm>
            <a:custGeom>
              <a:avLst/>
              <a:gdLst/>
              <a:ahLst/>
              <a:cxnLst/>
              <a:rect l="l" t="t" r="r" b="b"/>
              <a:pathLst>
                <a:path w="1270" h="1270">
                  <a:moveTo>
                    <a:pt x="622" y="749"/>
                  </a:moveTo>
                  <a:lnTo>
                    <a:pt x="330" y="736"/>
                  </a:lnTo>
                  <a:lnTo>
                    <a:pt x="114" y="673"/>
                  </a:lnTo>
                  <a:lnTo>
                    <a:pt x="0" y="495"/>
                  </a:lnTo>
                  <a:lnTo>
                    <a:pt x="203" y="596"/>
                  </a:lnTo>
                  <a:lnTo>
                    <a:pt x="533" y="50"/>
                  </a:lnTo>
                  <a:lnTo>
                    <a:pt x="584" y="368"/>
                  </a:lnTo>
                  <a:lnTo>
                    <a:pt x="711" y="304"/>
                  </a:lnTo>
                  <a:lnTo>
                    <a:pt x="888" y="431"/>
                  </a:lnTo>
                  <a:lnTo>
                    <a:pt x="1066" y="355"/>
                  </a:lnTo>
                  <a:lnTo>
                    <a:pt x="1079" y="114"/>
                  </a:lnTo>
                  <a:lnTo>
                    <a:pt x="1155" y="330"/>
                  </a:lnTo>
                  <a:lnTo>
                    <a:pt x="1168" y="482"/>
                  </a:lnTo>
                  <a:lnTo>
                    <a:pt x="977" y="635"/>
                  </a:lnTo>
                  <a:lnTo>
                    <a:pt x="736" y="596"/>
                  </a:lnTo>
                  <a:lnTo>
                    <a:pt x="685" y="736"/>
                  </a:lnTo>
                  <a:close/>
                </a:path>
              </a:pathLst>
            </a:custGeom>
            <a:ln w="3175">
              <a:solidFill>
                <a:srgbClr val="094B7B"/>
              </a:solidFill>
            </a:ln>
          </p:spPr>
          <p:txBody>
            <a:bodyPr wrap="square" lIns="0" tIns="0" rIns="0" bIns="0" rtlCol="0"/>
            <a:lstStyle/>
            <a:p>
              <a:endParaRPr/>
            </a:p>
          </p:txBody>
        </p:sp>
        <p:sp>
          <p:nvSpPr>
            <p:cNvPr id="7924" name="object 1352">
              <a:extLst>
                <a:ext uri="{FF2B5EF4-FFF2-40B4-BE49-F238E27FC236}">
                  <a16:creationId xmlns:a16="http://schemas.microsoft.com/office/drawing/2014/main" id="{54926DDC-C87F-4697-8991-329530940498}"/>
                </a:ext>
              </a:extLst>
            </p:cNvPr>
            <p:cNvSpPr/>
            <p:nvPr/>
          </p:nvSpPr>
          <p:spPr>
            <a:xfrm>
              <a:off x="4430433" y="8564168"/>
              <a:ext cx="10617" cy="5029"/>
            </a:xfrm>
            <a:prstGeom prst="rect">
              <a:avLst/>
            </a:prstGeom>
            <a:blipFill>
              <a:blip r:embed="rId326" cstate="print"/>
              <a:stretch>
                <a:fillRect/>
              </a:stretch>
            </a:blipFill>
          </p:spPr>
          <p:txBody>
            <a:bodyPr wrap="square" lIns="0" tIns="0" rIns="0" bIns="0" rtlCol="0"/>
            <a:lstStyle/>
            <a:p>
              <a:endParaRPr/>
            </a:p>
          </p:txBody>
        </p:sp>
        <p:sp>
          <p:nvSpPr>
            <p:cNvPr id="7925" name="object 1353">
              <a:extLst>
                <a:ext uri="{FF2B5EF4-FFF2-40B4-BE49-F238E27FC236}">
                  <a16:creationId xmlns:a16="http://schemas.microsoft.com/office/drawing/2014/main" id="{FC565758-26D2-489E-8787-64E030FE2C3C}"/>
                </a:ext>
              </a:extLst>
            </p:cNvPr>
            <p:cNvSpPr/>
            <p:nvPr/>
          </p:nvSpPr>
          <p:spPr>
            <a:xfrm>
              <a:off x="4433578" y="8564346"/>
              <a:ext cx="1270" cy="1270"/>
            </a:xfrm>
            <a:custGeom>
              <a:avLst/>
              <a:gdLst/>
              <a:ahLst/>
              <a:cxnLst/>
              <a:rect l="l" t="t" r="r" b="b"/>
              <a:pathLst>
                <a:path w="1270" h="1270">
                  <a:moveTo>
                    <a:pt x="0" y="622"/>
                  </a:moveTo>
                  <a:lnTo>
                    <a:pt x="50" y="990"/>
                  </a:lnTo>
                  <a:lnTo>
                    <a:pt x="152" y="762"/>
                  </a:lnTo>
                  <a:lnTo>
                    <a:pt x="0" y="622"/>
                  </a:lnTo>
                  <a:close/>
                </a:path>
                <a:path w="1270" h="1270">
                  <a:moveTo>
                    <a:pt x="501" y="584"/>
                  </a:moveTo>
                  <a:lnTo>
                    <a:pt x="241" y="584"/>
                  </a:lnTo>
                  <a:lnTo>
                    <a:pt x="482" y="825"/>
                  </a:lnTo>
                  <a:lnTo>
                    <a:pt x="501" y="584"/>
                  </a:lnTo>
                  <a:close/>
                </a:path>
                <a:path w="1270" h="1270">
                  <a:moveTo>
                    <a:pt x="210" y="703"/>
                  </a:moveTo>
                  <a:close/>
                </a:path>
                <a:path w="1270" h="1270">
                  <a:moveTo>
                    <a:pt x="1002" y="469"/>
                  </a:moveTo>
                  <a:lnTo>
                    <a:pt x="711" y="469"/>
                  </a:lnTo>
                  <a:lnTo>
                    <a:pt x="1079" y="711"/>
                  </a:lnTo>
                  <a:lnTo>
                    <a:pt x="1002" y="469"/>
                  </a:lnTo>
                  <a:close/>
                </a:path>
                <a:path w="1270" h="1270">
                  <a:moveTo>
                    <a:pt x="732" y="520"/>
                  </a:moveTo>
                  <a:lnTo>
                    <a:pt x="533" y="520"/>
                  </a:lnTo>
                  <a:lnTo>
                    <a:pt x="774" y="622"/>
                  </a:lnTo>
                  <a:close/>
                </a:path>
                <a:path w="1270" h="1270">
                  <a:moveTo>
                    <a:pt x="88" y="330"/>
                  </a:moveTo>
                  <a:lnTo>
                    <a:pt x="123" y="520"/>
                  </a:lnTo>
                  <a:lnTo>
                    <a:pt x="501" y="584"/>
                  </a:lnTo>
                  <a:lnTo>
                    <a:pt x="732" y="520"/>
                  </a:lnTo>
                  <a:lnTo>
                    <a:pt x="1002" y="469"/>
                  </a:lnTo>
                  <a:lnTo>
                    <a:pt x="177" y="381"/>
                  </a:lnTo>
                  <a:close/>
                </a:path>
                <a:path w="1270" h="1270">
                  <a:moveTo>
                    <a:pt x="469" y="0"/>
                  </a:moveTo>
                  <a:lnTo>
                    <a:pt x="265" y="114"/>
                  </a:lnTo>
                  <a:lnTo>
                    <a:pt x="177" y="381"/>
                  </a:lnTo>
                  <a:lnTo>
                    <a:pt x="974" y="381"/>
                  </a:lnTo>
                  <a:lnTo>
                    <a:pt x="988" y="190"/>
                  </a:lnTo>
                  <a:lnTo>
                    <a:pt x="685" y="152"/>
                  </a:lnTo>
                  <a:lnTo>
                    <a:pt x="469" y="0"/>
                  </a:lnTo>
                  <a:close/>
                </a:path>
                <a:path w="1270" h="1270">
                  <a:moveTo>
                    <a:pt x="988" y="190"/>
                  </a:moveTo>
                  <a:close/>
                </a:path>
                <a:path w="1270" h="1270">
                  <a:moveTo>
                    <a:pt x="812" y="12"/>
                  </a:moveTo>
                  <a:lnTo>
                    <a:pt x="685" y="152"/>
                  </a:lnTo>
                  <a:lnTo>
                    <a:pt x="959" y="152"/>
                  </a:lnTo>
                  <a:lnTo>
                    <a:pt x="812" y="12"/>
                  </a:lnTo>
                  <a:close/>
                </a:path>
                <a:path w="1270" h="1270">
                  <a:moveTo>
                    <a:pt x="355" y="88"/>
                  </a:moveTo>
                  <a:close/>
                </a:path>
                <a:path w="1270" h="1270">
                  <a:moveTo>
                    <a:pt x="279" y="76"/>
                  </a:moveTo>
                  <a:close/>
                </a:path>
              </a:pathLst>
            </a:custGeom>
            <a:solidFill>
              <a:srgbClr val="11284A"/>
            </a:solidFill>
          </p:spPr>
          <p:txBody>
            <a:bodyPr wrap="square" lIns="0" tIns="0" rIns="0" bIns="0" rtlCol="0"/>
            <a:lstStyle/>
            <a:p>
              <a:endParaRPr/>
            </a:p>
          </p:txBody>
        </p:sp>
        <p:sp>
          <p:nvSpPr>
            <p:cNvPr id="7926" name="object 1354">
              <a:extLst>
                <a:ext uri="{FF2B5EF4-FFF2-40B4-BE49-F238E27FC236}">
                  <a16:creationId xmlns:a16="http://schemas.microsoft.com/office/drawing/2014/main" id="{79D438BF-DA56-4E24-8D43-63A400A26C38}"/>
                </a:ext>
              </a:extLst>
            </p:cNvPr>
            <p:cNvSpPr/>
            <p:nvPr/>
          </p:nvSpPr>
          <p:spPr>
            <a:xfrm>
              <a:off x="4433553" y="8564346"/>
              <a:ext cx="1270" cy="1270"/>
            </a:xfrm>
            <a:custGeom>
              <a:avLst/>
              <a:gdLst/>
              <a:ahLst/>
              <a:cxnLst/>
              <a:rect l="l" t="t" r="r" b="b"/>
              <a:pathLst>
                <a:path w="1270" h="1270">
                  <a:moveTo>
                    <a:pt x="457" y="774"/>
                  </a:moveTo>
                  <a:lnTo>
                    <a:pt x="266" y="584"/>
                  </a:lnTo>
                  <a:lnTo>
                    <a:pt x="177" y="901"/>
                  </a:lnTo>
                  <a:lnTo>
                    <a:pt x="152" y="1028"/>
                  </a:lnTo>
                  <a:lnTo>
                    <a:pt x="0" y="876"/>
                  </a:lnTo>
                  <a:lnTo>
                    <a:pt x="25" y="622"/>
                  </a:lnTo>
                  <a:lnTo>
                    <a:pt x="177" y="762"/>
                  </a:lnTo>
                  <a:lnTo>
                    <a:pt x="215" y="558"/>
                  </a:lnTo>
                  <a:lnTo>
                    <a:pt x="63" y="393"/>
                  </a:lnTo>
                  <a:lnTo>
                    <a:pt x="203" y="381"/>
                  </a:lnTo>
                  <a:lnTo>
                    <a:pt x="266" y="177"/>
                  </a:lnTo>
                  <a:lnTo>
                    <a:pt x="406" y="114"/>
                  </a:lnTo>
                  <a:lnTo>
                    <a:pt x="571" y="38"/>
                  </a:lnTo>
                  <a:lnTo>
                    <a:pt x="711" y="152"/>
                  </a:lnTo>
                  <a:lnTo>
                    <a:pt x="838" y="12"/>
                  </a:lnTo>
                  <a:lnTo>
                    <a:pt x="965" y="127"/>
                  </a:lnTo>
                  <a:lnTo>
                    <a:pt x="1092" y="292"/>
                  </a:lnTo>
                  <a:lnTo>
                    <a:pt x="1244" y="368"/>
                  </a:lnTo>
                  <a:lnTo>
                    <a:pt x="939" y="190"/>
                  </a:lnTo>
                  <a:lnTo>
                    <a:pt x="1104" y="711"/>
                  </a:lnTo>
                  <a:lnTo>
                    <a:pt x="736" y="469"/>
                  </a:lnTo>
                  <a:lnTo>
                    <a:pt x="800" y="622"/>
                  </a:lnTo>
                  <a:lnTo>
                    <a:pt x="647" y="571"/>
                  </a:lnTo>
                  <a:lnTo>
                    <a:pt x="508" y="622"/>
                  </a:lnTo>
                  <a:lnTo>
                    <a:pt x="508" y="825"/>
                  </a:lnTo>
                  <a:close/>
                </a:path>
              </a:pathLst>
            </a:custGeom>
            <a:ln w="3175">
              <a:solidFill>
                <a:srgbClr val="094B7B"/>
              </a:solidFill>
            </a:ln>
          </p:spPr>
          <p:txBody>
            <a:bodyPr wrap="square" lIns="0" tIns="0" rIns="0" bIns="0" rtlCol="0"/>
            <a:lstStyle/>
            <a:p>
              <a:endParaRPr/>
            </a:p>
          </p:txBody>
        </p:sp>
        <p:sp>
          <p:nvSpPr>
            <p:cNvPr id="7927" name="object 1355">
              <a:extLst>
                <a:ext uri="{FF2B5EF4-FFF2-40B4-BE49-F238E27FC236}">
                  <a16:creationId xmlns:a16="http://schemas.microsoft.com/office/drawing/2014/main" id="{373AF49D-CF0A-4ECC-A12E-BBF2AF0A3E7F}"/>
                </a:ext>
              </a:extLst>
            </p:cNvPr>
            <p:cNvSpPr/>
            <p:nvPr/>
          </p:nvSpPr>
          <p:spPr>
            <a:xfrm>
              <a:off x="4437358" y="8564087"/>
              <a:ext cx="1270" cy="1270"/>
            </a:xfrm>
            <a:custGeom>
              <a:avLst/>
              <a:gdLst/>
              <a:ahLst/>
              <a:cxnLst/>
              <a:rect l="l" t="t" r="r" b="b"/>
              <a:pathLst>
                <a:path w="1270" h="1270">
                  <a:moveTo>
                    <a:pt x="1039" y="584"/>
                  </a:moveTo>
                  <a:lnTo>
                    <a:pt x="431" y="584"/>
                  </a:lnTo>
                  <a:lnTo>
                    <a:pt x="397" y="1143"/>
                  </a:lnTo>
                  <a:lnTo>
                    <a:pt x="684" y="1079"/>
                  </a:lnTo>
                  <a:lnTo>
                    <a:pt x="838" y="749"/>
                  </a:lnTo>
                  <a:lnTo>
                    <a:pt x="1129" y="749"/>
                  </a:lnTo>
                  <a:lnTo>
                    <a:pt x="1039" y="584"/>
                  </a:lnTo>
                  <a:close/>
                </a:path>
                <a:path w="1270" h="1270">
                  <a:moveTo>
                    <a:pt x="1129" y="749"/>
                  </a:moveTo>
                  <a:lnTo>
                    <a:pt x="838" y="749"/>
                  </a:lnTo>
                  <a:lnTo>
                    <a:pt x="1054" y="927"/>
                  </a:lnTo>
                  <a:lnTo>
                    <a:pt x="1129" y="749"/>
                  </a:lnTo>
                  <a:close/>
                </a:path>
                <a:path w="1270" h="1270">
                  <a:moveTo>
                    <a:pt x="360" y="622"/>
                  </a:moveTo>
                  <a:close/>
                </a:path>
                <a:path w="1270" h="1270">
                  <a:moveTo>
                    <a:pt x="406" y="0"/>
                  </a:moveTo>
                  <a:lnTo>
                    <a:pt x="120" y="342"/>
                  </a:lnTo>
                  <a:lnTo>
                    <a:pt x="0" y="660"/>
                  </a:lnTo>
                  <a:lnTo>
                    <a:pt x="266" y="622"/>
                  </a:lnTo>
                  <a:lnTo>
                    <a:pt x="431" y="584"/>
                  </a:lnTo>
                  <a:lnTo>
                    <a:pt x="1039" y="584"/>
                  </a:lnTo>
                  <a:lnTo>
                    <a:pt x="834" y="381"/>
                  </a:lnTo>
                  <a:lnTo>
                    <a:pt x="520" y="38"/>
                  </a:lnTo>
                  <a:close/>
                </a:path>
                <a:path w="1270" h="1270">
                  <a:moveTo>
                    <a:pt x="1079" y="622"/>
                  </a:moveTo>
                  <a:close/>
                </a:path>
                <a:path w="1270" h="1270">
                  <a:moveTo>
                    <a:pt x="990" y="342"/>
                  </a:moveTo>
                  <a:close/>
                </a:path>
                <a:path w="1270" h="1270">
                  <a:moveTo>
                    <a:pt x="838" y="190"/>
                  </a:moveTo>
                  <a:lnTo>
                    <a:pt x="749" y="381"/>
                  </a:lnTo>
                  <a:lnTo>
                    <a:pt x="838" y="190"/>
                  </a:lnTo>
                  <a:close/>
                </a:path>
              </a:pathLst>
            </a:custGeom>
            <a:solidFill>
              <a:srgbClr val="11284A"/>
            </a:solidFill>
          </p:spPr>
          <p:txBody>
            <a:bodyPr wrap="square" lIns="0" tIns="0" rIns="0" bIns="0" rtlCol="0"/>
            <a:lstStyle/>
            <a:p>
              <a:endParaRPr/>
            </a:p>
          </p:txBody>
        </p:sp>
        <p:sp>
          <p:nvSpPr>
            <p:cNvPr id="7928" name="object 1356">
              <a:extLst>
                <a:ext uri="{FF2B5EF4-FFF2-40B4-BE49-F238E27FC236}">
                  <a16:creationId xmlns:a16="http://schemas.microsoft.com/office/drawing/2014/main" id="{AE08C079-63AB-4571-9351-6D057021FD3C}"/>
                </a:ext>
              </a:extLst>
            </p:cNvPr>
            <p:cNvSpPr/>
            <p:nvPr/>
          </p:nvSpPr>
          <p:spPr>
            <a:xfrm>
              <a:off x="4437358" y="8564087"/>
              <a:ext cx="1270" cy="1270"/>
            </a:xfrm>
            <a:custGeom>
              <a:avLst/>
              <a:gdLst/>
              <a:ahLst/>
              <a:cxnLst/>
              <a:rect l="l" t="t" r="r" b="b"/>
              <a:pathLst>
                <a:path w="1270" h="1270">
                  <a:moveTo>
                    <a:pt x="0" y="660"/>
                  </a:moveTo>
                  <a:lnTo>
                    <a:pt x="254" y="203"/>
                  </a:lnTo>
                  <a:lnTo>
                    <a:pt x="342" y="76"/>
                  </a:lnTo>
                  <a:lnTo>
                    <a:pt x="520" y="38"/>
                  </a:lnTo>
                  <a:lnTo>
                    <a:pt x="749" y="381"/>
                  </a:lnTo>
                  <a:lnTo>
                    <a:pt x="838" y="190"/>
                  </a:lnTo>
                  <a:lnTo>
                    <a:pt x="825" y="393"/>
                  </a:lnTo>
                  <a:lnTo>
                    <a:pt x="990" y="342"/>
                  </a:lnTo>
                  <a:lnTo>
                    <a:pt x="1003" y="520"/>
                  </a:lnTo>
                  <a:lnTo>
                    <a:pt x="1206" y="660"/>
                  </a:lnTo>
                  <a:lnTo>
                    <a:pt x="1041" y="850"/>
                  </a:lnTo>
                  <a:lnTo>
                    <a:pt x="914" y="812"/>
                  </a:lnTo>
                  <a:lnTo>
                    <a:pt x="736" y="1016"/>
                  </a:lnTo>
                  <a:lnTo>
                    <a:pt x="584" y="1143"/>
                  </a:lnTo>
                  <a:lnTo>
                    <a:pt x="304" y="1079"/>
                  </a:lnTo>
                  <a:lnTo>
                    <a:pt x="508" y="749"/>
                  </a:lnTo>
                  <a:lnTo>
                    <a:pt x="431" y="584"/>
                  </a:lnTo>
                  <a:lnTo>
                    <a:pt x="266" y="622"/>
                  </a:lnTo>
                  <a:lnTo>
                    <a:pt x="0" y="660"/>
                  </a:lnTo>
                  <a:close/>
                </a:path>
              </a:pathLst>
            </a:custGeom>
            <a:ln w="3175">
              <a:solidFill>
                <a:srgbClr val="094B7B"/>
              </a:solidFill>
            </a:ln>
          </p:spPr>
          <p:txBody>
            <a:bodyPr wrap="square" lIns="0" tIns="0" rIns="0" bIns="0" rtlCol="0"/>
            <a:lstStyle/>
            <a:p>
              <a:endParaRPr/>
            </a:p>
          </p:txBody>
        </p:sp>
        <p:sp>
          <p:nvSpPr>
            <p:cNvPr id="7929" name="object 1357">
              <a:extLst>
                <a:ext uri="{FF2B5EF4-FFF2-40B4-BE49-F238E27FC236}">
                  <a16:creationId xmlns:a16="http://schemas.microsoft.com/office/drawing/2014/main" id="{5EA68CF5-C906-4757-8AC3-B0876115F2F8}"/>
                </a:ext>
              </a:extLst>
            </p:cNvPr>
            <p:cNvSpPr/>
            <p:nvPr/>
          </p:nvSpPr>
          <p:spPr>
            <a:xfrm>
              <a:off x="4440480" y="8566460"/>
              <a:ext cx="635" cy="1270"/>
            </a:xfrm>
            <a:custGeom>
              <a:avLst/>
              <a:gdLst/>
              <a:ahLst/>
              <a:cxnLst/>
              <a:rect l="l" t="t" r="r" b="b"/>
              <a:pathLst>
                <a:path w="635" h="1270">
                  <a:moveTo>
                    <a:pt x="523" y="850"/>
                  </a:moveTo>
                  <a:lnTo>
                    <a:pt x="368" y="850"/>
                  </a:lnTo>
                  <a:lnTo>
                    <a:pt x="355" y="1041"/>
                  </a:lnTo>
                  <a:lnTo>
                    <a:pt x="165" y="1092"/>
                  </a:lnTo>
                  <a:lnTo>
                    <a:pt x="165" y="1257"/>
                  </a:lnTo>
                  <a:lnTo>
                    <a:pt x="355" y="1181"/>
                  </a:lnTo>
                  <a:lnTo>
                    <a:pt x="523" y="850"/>
                  </a:lnTo>
                  <a:close/>
                </a:path>
                <a:path w="635" h="1270">
                  <a:moveTo>
                    <a:pt x="343" y="507"/>
                  </a:moveTo>
                  <a:lnTo>
                    <a:pt x="101" y="507"/>
                  </a:lnTo>
                  <a:lnTo>
                    <a:pt x="76" y="749"/>
                  </a:lnTo>
                  <a:lnTo>
                    <a:pt x="292" y="800"/>
                  </a:lnTo>
                  <a:lnTo>
                    <a:pt x="523" y="850"/>
                  </a:lnTo>
                  <a:lnTo>
                    <a:pt x="317" y="736"/>
                  </a:lnTo>
                  <a:lnTo>
                    <a:pt x="343" y="507"/>
                  </a:lnTo>
                  <a:close/>
                </a:path>
                <a:path w="635" h="1270">
                  <a:moveTo>
                    <a:pt x="431" y="647"/>
                  </a:moveTo>
                  <a:close/>
                </a:path>
                <a:path w="635" h="1270">
                  <a:moveTo>
                    <a:pt x="152" y="139"/>
                  </a:moveTo>
                  <a:lnTo>
                    <a:pt x="0" y="520"/>
                  </a:lnTo>
                  <a:lnTo>
                    <a:pt x="343" y="507"/>
                  </a:lnTo>
                  <a:lnTo>
                    <a:pt x="406" y="228"/>
                  </a:lnTo>
                  <a:lnTo>
                    <a:pt x="241" y="228"/>
                  </a:lnTo>
                  <a:close/>
                </a:path>
                <a:path w="635" h="1270">
                  <a:moveTo>
                    <a:pt x="253" y="0"/>
                  </a:moveTo>
                  <a:lnTo>
                    <a:pt x="241" y="228"/>
                  </a:lnTo>
                  <a:lnTo>
                    <a:pt x="406" y="228"/>
                  </a:lnTo>
                  <a:lnTo>
                    <a:pt x="342" y="76"/>
                  </a:lnTo>
                  <a:close/>
                </a:path>
              </a:pathLst>
            </a:custGeom>
            <a:solidFill>
              <a:srgbClr val="11284A"/>
            </a:solidFill>
          </p:spPr>
          <p:txBody>
            <a:bodyPr wrap="square" lIns="0" tIns="0" rIns="0" bIns="0" rtlCol="0"/>
            <a:lstStyle/>
            <a:p>
              <a:endParaRPr/>
            </a:p>
          </p:txBody>
        </p:sp>
        <p:sp>
          <p:nvSpPr>
            <p:cNvPr id="7930" name="object 1358">
              <a:extLst>
                <a:ext uri="{FF2B5EF4-FFF2-40B4-BE49-F238E27FC236}">
                  <a16:creationId xmlns:a16="http://schemas.microsoft.com/office/drawing/2014/main" id="{2D7D6C9D-F1F8-4C14-AAE6-46FABB7C18CF}"/>
                </a:ext>
              </a:extLst>
            </p:cNvPr>
            <p:cNvSpPr/>
            <p:nvPr/>
          </p:nvSpPr>
          <p:spPr>
            <a:xfrm>
              <a:off x="4440480" y="8566460"/>
              <a:ext cx="635" cy="1270"/>
            </a:xfrm>
            <a:custGeom>
              <a:avLst/>
              <a:gdLst/>
              <a:ahLst/>
              <a:cxnLst/>
              <a:rect l="l" t="t" r="r" b="b"/>
              <a:pathLst>
                <a:path w="635" h="1270">
                  <a:moveTo>
                    <a:pt x="342" y="76"/>
                  </a:moveTo>
                  <a:lnTo>
                    <a:pt x="241" y="228"/>
                  </a:lnTo>
                  <a:lnTo>
                    <a:pt x="101" y="241"/>
                  </a:lnTo>
                  <a:lnTo>
                    <a:pt x="76" y="380"/>
                  </a:lnTo>
                  <a:lnTo>
                    <a:pt x="0" y="520"/>
                  </a:lnTo>
                  <a:lnTo>
                    <a:pt x="152" y="647"/>
                  </a:lnTo>
                  <a:lnTo>
                    <a:pt x="241" y="787"/>
                  </a:lnTo>
                  <a:lnTo>
                    <a:pt x="368" y="850"/>
                  </a:lnTo>
                  <a:lnTo>
                    <a:pt x="355" y="1041"/>
                  </a:lnTo>
                  <a:lnTo>
                    <a:pt x="165" y="1092"/>
                  </a:lnTo>
                  <a:lnTo>
                    <a:pt x="165" y="1257"/>
                  </a:lnTo>
                  <a:lnTo>
                    <a:pt x="304" y="1206"/>
                  </a:lnTo>
                  <a:lnTo>
                    <a:pt x="457" y="1117"/>
                  </a:lnTo>
                  <a:lnTo>
                    <a:pt x="444" y="990"/>
                  </a:lnTo>
                  <a:lnTo>
                    <a:pt x="546" y="800"/>
                  </a:lnTo>
                  <a:lnTo>
                    <a:pt x="431" y="647"/>
                  </a:lnTo>
                  <a:lnTo>
                    <a:pt x="355" y="406"/>
                  </a:lnTo>
                  <a:lnTo>
                    <a:pt x="406" y="177"/>
                  </a:lnTo>
                  <a:close/>
                </a:path>
              </a:pathLst>
            </a:custGeom>
            <a:ln w="3175">
              <a:solidFill>
                <a:srgbClr val="094B7B"/>
              </a:solidFill>
            </a:ln>
          </p:spPr>
          <p:txBody>
            <a:bodyPr wrap="square" lIns="0" tIns="0" rIns="0" bIns="0" rtlCol="0"/>
            <a:lstStyle/>
            <a:p>
              <a:endParaRPr/>
            </a:p>
          </p:txBody>
        </p:sp>
        <p:sp>
          <p:nvSpPr>
            <p:cNvPr id="7931" name="object 1359">
              <a:extLst>
                <a:ext uri="{FF2B5EF4-FFF2-40B4-BE49-F238E27FC236}">
                  <a16:creationId xmlns:a16="http://schemas.microsoft.com/office/drawing/2014/main" id="{A66D48ED-8678-4C1D-B7C7-A64FE9713D23}"/>
                </a:ext>
              </a:extLst>
            </p:cNvPr>
            <p:cNvSpPr/>
            <p:nvPr/>
          </p:nvSpPr>
          <p:spPr>
            <a:xfrm>
              <a:off x="4430144" y="8565795"/>
              <a:ext cx="1270" cy="1270"/>
            </a:xfrm>
            <a:custGeom>
              <a:avLst/>
              <a:gdLst/>
              <a:ahLst/>
              <a:cxnLst/>
              <a:rect l="l" t="t" r="r" b="b"/>
              <a:pathLst>
                <a:path w="1270" h="1270">
                  <a:moveTo>
                    <a:pt x="0" y="482"/>
                  </a:moveTo>
                  <a:lnTo>
                    <a:pt x="64" y="647"/>
                  </a:lnTo>
                  <a:lnTo>
                    <a:pt x="190" y="1206"/>
                  </a:lnTo>
                  <a:lnTo>
                    <a:pt x="380" y="1079"/>
                  </a:lnTo>
                  <a:lnTo>
                    <a:pt x="520" y="939"/>
                  </a:lnTo>
                  <a:lnTo>
                    <a:pt x="546" y="685"/>
                  </a:lnTo>
                  <a:lnTo>
                    <a:pt x="257" y="635"/>
                  </a:lnTo>
                  <a:lnTo>
                    <a:pt x="0" y="482"/>
                  </a:lnTo>
                  <a:close/>
                </a:path>
                <a:path w="1270" h="1270">
                  <a:moveTo>
                    <a:pt x="355" y="0"/>
                  </a:moveTo>
                  <a:lnTo>
                    <a:pt x="579" y="292"/>
                  </a:lnTo>
                  <a:lnTo>
                    <a:pt x="452" y="482"/>
                  </a:lnTo>
                  <a:lnTo>
                    <a:pt x="317" y="533"/>
                  </a:lnTo>
                  <a:lnTo>
                    <a:pt x="669" y="647"/>
                  </a:lnTo>
                  <a:lnTo>
                    <a:pt x="732" y="279"/>
                  </a:lnTo>
                  <a:lnTo>
                    <a:pt x="355" y="0"/>
                  </a:lnTo>
                  <a:close/>
                </a:path>
                <a:path w="1270" h="1270">
                  <a:moveTo>
                    <a:pt x="317" y="508"/>
                  </a:moveTo>
                  <a:close/>
                </a:path>
              </a:pathLst>
            </a:custGeom>
            <a:solidFill>
              <a:srgbClr val="11284A"/>
            </a:solidFill>
          </p:spPr>
          <p:txBody>
            <a:bodyPr wrap="square" lIns="0" tIns="0" rIns="0" bIns="0" rtlCol="0"/>
            <a:lstStyle/>
            <a:p>
              <a:endParaRPr/>
            </a:p>
          </p:txBody>
        </p:sp>
        <p:sp>
          <p:nvSpPr>
            <p:cNvPr id="7932" name="object 1360">
              <a:extLst>
                <a:ext uri="{FF2B5EF4-FFF2-40B4-BE49-F238E27FC236}">
                  <a16:creationId xmlns:a16="http://schemas.microsoft.com/office/drawing/2014/main" id="{20118A9F-99EF-418D-B088-FE36D449F17D}"/>
                </a:ext>
              </a:extLst>
            </p:cNvPr>
            <p:cNvSpPr/>
            <p:nvPr/>
          </p:nvSpPr>
          <p:spPr>
            <a:xfrm>
              <a:off x="4430132" y="8565795"/>
              <a:ext cx="1270" cy="1270"/>
            </a:xfrm>
            <a:custGeom>
              <a:avLst/>
              <a:gdLst/>
              <a:ahLst/>
              <a:cxnLst/>
              <a:rect l="l" t="t" r="r" b="b"/>
              <a:pathLst>
                <a:path w="1270" h="1270">
                  <a:moveTo>
                    <a:pt x="596" y="876"/>
                  </a:moveTo>
                  <a:lnTo>
                    <a:pt x="393" y="1079"/>
                  </a:lnTo>
                  <a:lnTo>
                    <a:pt x="203" y="1206"/>
                  </a:lnTo>
                  <a:lnTo>
                    <a:pt x="0" y="1181"/>
                  </a:lnTo>
                  <a:lnTo>
                    <a:pt x="203" y="1079"/>
                  </a:lnTo>
                  <a:lnTo>
                    <a:pt x="190" y="939"/>
                  </a:lnTo>
                  <a:lnTo>
                    <a:pt x="12" y="482"/>
                  </a:lnTo>
                  <a:lnTo>
                    <a:pt x="292" y="647"/>
                  </a:lnTo>
                  <a:lnTo>
                    <a:pt x="330" y="508"/>
                  </a:lnTo>
                  <a:lnTo>
                    <a:pt x="533" y="457"/>
                  </a:lnTo>
                  <a:lnTo>
                    <a:pt x="596" y="279"/>
                  </a:lnTo>
                  <a:lnTo>
                    <a:pt x="419" y="101"/>
                  </a:lnTo>
                  <a:lnTo>
                    <a:pt x="635" y="190"/>
                  </a:lnTo>
                  <a:lnTo>
                    <a:pt x="723" y="381"/>
                  </a:lnTo>
                  <a:lnTo>
                    <a:pt x="749" y="533"/>
                  </a:lnTo>
                  <a:lnTo>
                    <a:pt x="558" y="685"/>
                  </a:lnTo>
                  <a:lnTo>
                    <a:pt x="635" y="825"/>
                  </a:lnTo>
                  <a:close/>
                </a:path>
              </a:pathLst>
            </a:custGeom>
            <a:ln w="3175">
              <a:solidFill>
                <a:srgbClr val="094B7B"/>
              </a:solidFill>
            </a:ln>
          </p:spPr>
          <p:txBody>
            <a:bodyPr wrap="square" lIns="0" tIns="0" rIns="0" bIns="0" rtlCol="0"/>
            <a:lstStyle/>
            <a:p>
              <a:endParaRPr/>
            </a:p>
          </p:txBody>
        </p:sp>
        <p:sp>
          <p:nvSpPr>
            <p:cNvPr id="7933" name="object 1361">
              <a:extLst>
                <a:ext uri="{FF2B5EF4-FFF2-40B4-BE49-F238E27FC236}">
                  <a16:creationId xmlns:a16="http://schemas.microsoft.com/office/drawing/2014/main" id="{293701E6-7AD9-4E48-909E-424D86F4CB9B}"/>
                </a:ext>
              </a:extLst>
            </p:cNvPr>
            <p:cNvSpPr/>
            <p:nvPr/>
          </p:nvSpPr>
          <p:spPr>
            <a:xfrm>
              <a:off x="4437773" y="8600033"/>
              <a:ext cx="10617" cy="5016"/>
            </a:xfrm>
            <a:prstGeom prst="rect">
              <a:avLst/>
            </a:prstGeom>
            <a:blipFill>
              <a:blip r:embed="rId327" cstate="print"/>
              <a:stretch>
                <a:fillRect/>
              </a:stretch>
            </a:blipFill>
          </p:spPr>
          <p:txBody>
            <a:bodyPr wrap="square" lIns="0" tIns="0" rIns="0" bIns="0" rtlCol="0"/>
            <a:lstStyle/>
            <a:p>
              <a:endParaRPr/>
            </a:p>
          </p:txBody>
        </p:sp>
        <p:sp>
          <p:nvSpPr>
            <p:cNvPr id="7934" name="object 1362">
              <a:extLst>
                <a:ext uri="{FF2B5EF4-FFF2-40B4-BE49-F238E27FC236}">
                  <a16:creationId xmlns:a16="http://schemas.microsoft.com/office/drawing/2014/main" id="{FA914A12-04C9-4BE4-B40D-D5902782C6E0}"/>
                </a:ext>
              </a:extLst>
            </p:cNvPr>
            <p:cNvSpPr/>
            <p:nvPr/>
          </p:nvSpPr>
          <p:spPr>
            <a:xfrm>
              <a:off x="4440926" y="8600207"/>
              <a:ext cx="1270" cy="1270"/>
            </a:xfrm>
            <a:custGeom>
              <a:avLst/>
              <a:gdLst/>
              <a:ahLst/>
              <a:cxnLst/>
              <a:rect l="l" t="t" r="r" b="b"/>
              <a:pathLst>
                <a:path w="1270" h="1270">
                  <a:moveTo>
                    <a:pt x="0" y="622"/>
                  </a:moveTo>
                  <a:lnTo>
                    <a:pt x="50" y="990"/>
                  </a:lnTo>
                  <a:lnTo>
                    <a:pt x="152" y="762"/>
                  </a:lnTo>
                  <a:lnTo>
                    <a:pt x="0" y="622"/>
                  </a:lnTo>
                  <a:close/>
                </a:path>
                <a:path w="1270" h="1270">
                  <a:moveTo>
                    <a:pt x="501" y="584"/>
                  </a:moveTo>
                  <a:lnTo>
                    <a:pt x="241" y="584"/>
                  </a:lnTo>
                  <a:lnTo>
                    <a:pt x="482" y="825"/>
                  </a:lnTo>
                  <a:lnTo>
                    <a:pt x="501" y="584"/>
                  </a:lnTo>
                  <a:close/>
                </a:path>
                <a:path w="1270" h="1270">
                  <a:moveTo>
                    <a:pt x="210" y="703"/>
                  </a:moveTo>
                  <a:close/>
                </a:path>
                <a:path w="1270" h="1270">
                  <a:moveTo>
                    <a:pt x="1002" y="469"/>
                  </a:moveTo>
                  <a:lnTo>
                    <a:pt x="711" y="469"/>
                  </a:lnTo>
                  <a:lnTo>
                    <a:pt x="1079" y="711"/>
                  </a:lnTo>
                  <a:lnTo>
                    <a:pt x="1002" y="469"/>
                  </a:lnTo>
                  <a:close/>
                </a:path>
                <a:path w="1270" h="1270">
                  <a:moveTo>
                    <a:pt x="732" y="520"/>
                  </a:moveTo>
                  <a:lnTo>
                    <a:pt x="533" y="520"/>
                  </a:lnTo>
                  <a:lnTo>
                    <a:pt x="774" y="622"/>
                  </a:lnTo>
                  <a:close/>
                </a:path>
                <a:path w="1270" h="1270">
                  <a:moveTo>
                    <a:pt x="88" y="330"/>
                  </a:moveTo>
                  <a:lnTo>
                    <a:pt x="123" y="520"/>
                  </a:lnTo>
                  <a:lnTo>
                    <a:pt x="501" y="584"/>
                  </a:lnTo>
                  <a:lnTo>
                    <a:pt x="732" y="520"/>
                  </a:lnTo>
                  <a:lnTo>
                    <a:pt x="1002" y="469"/>
                  </a:lnTo>
                  <a:lnTo>
                    <a:pt x="177" y="381"/>
                  </a:lnTo>
                  <a:close/>
                </a:path>
                <a:path w="1270" h="1270">
                  <a:moveTo>
                    <a:pt x="469" y="0"/>
                  </a:moveTo>
                  <a:lnTo>
                    <a:pt x="270" y="114"/>
                  </a:lnTo>
                  <a:lnTo>
                    <a:pt x="177" y="381"/>
                  </a:lnTo>
                  <a:lnTo>
                    <a:pt x="974" y="381"/>
                  </a:lnTo>
                  <a:lnTo>
                    <a:pt x="992" y="190"/>
                  </a:lnTo>
                  <a:lnTo>
                    <a:pt x="685" y="152"/>
                  </a:lnTo>
                  <a:lnTo>
                    <a:pt x="469" y="0"/>
                  </a:lnTo>
                  <a:close/>
                </a:path>
                <a:path w="1270" h="1270">
                  <a:moveTo>
                    <a:pt x="992" y="190"/>
                  </a:moveTo>
                  <a:close/>
                </a:path>
                <a:path w="1270" h="1270">
                  <a:moveTo>
                    <a:pt x="812" y="12"/>
                  </a:moveTo>
                  <a:lnTo>
                    <a:pt x="685" y="152"/>
                  </a:lnTo>
                  <a:lnTo>
                    <a:pt x="960" y="152"/>
                  </a:lnTo>
                  <a:lnTo>
                    <a:pt x="812" y="12"/>
                  </a:lnTo>
                  <a:close/>
                </a:path>
                <a:path w="1270" h="1270">
                  <a:moveTo>
                    <a:pt x="355" y="88"/>
                  </a:moveTo>
                  <a:close/>
                </a:path>
                <a:path w="1270" h="1270">
                  <a:moveTo>
                    <a:pt x="279" y="76"/>
                  </a:moveTo>
                  <a:close/>
                </a:path>
              </a:pathLst>
            </a:custGeom>
            <a:solidFill>
              <a:srgbClr val="11284A"/>
            </a:solidFill>
          </p:spPr>
          <p:txBody>
            <a:bodyPr wrap="square" lIns="0" tIns="0" rIns="0" bIns="0" rtlCol="0"/>
            <a:lstStyle/>
            <a:p>
              <a:endParaRPr/>
            </a:p>
          </p:txBody>
        </p:sp>
        <p:sp>
          <p:nvSpPr>
            <p:cNvPr id="7935" name="object 1363">
              <a:extLst>
                <a:ext uri="{FF2B5EF4-FFF2-40B4-BE49-F238E27FC236}">
                  <a16:creationId xmlns:a16="http://schemas.microsoft.com/office/drawing/2014/main" id="{F51B411B-830D-42FC-BE47-F0F66CD4C4A1}"/>
                </a:ext>
              </a:extLst>
            </p:cNvPr>
            <p:cNvSpPr/>
            <p:nvPr/>
          </p:nvSpPr>
          <p:spPr>
            <a:xfrm>
              <a:off x="4440901" y="8600207"/>
              <a:ext cx="1270" cy="1270"/>
            </a:xfrm>
            <a:custGeom>
              <a:avLst/>
              <a:gdLst/>
              <a:ahLst/>
              <a:cxnLst/>
              <a:rect l="l" t="t" r="r" b="b"/>
              <a:pathLst>
                <a:path w="1270" h="1270">
                  <a:moveTo>
                    <a:pt x="457" y="774"/>
                  </a:moveTo>
                  <a:lnTo>
                    <a:pt x="266" y="584"/>
                  </a:lnTo>
                  <a:lnTo>
                    <a:pt x="177" y="901"/>
                  </a:lnTo>
                  <a:lnTo>
                    <a:pt x="152" y="1028"/>
                  </a:lnTo>
                  <a:lnTo>
                    <a:pt x="0" y="876"/>
                  </a:lnTo>
                  <a:lnTo>
                    <a:pt x="25" y="622"/>
                  </a:lnTo>
                  <a:lnTo>
                    <a:pt x="177" y="762"/>
                  </a:lnTo>
                  <a:lnTo>
                    <a:pt x="215" y="558"/>
                  </a:lnTo>
                  <a:lnTo>
                    <a:pt x="63" y="393"/>
                  </a:lnTo>
                  <a:lnTo>
                    <a:pt x="203" y="381"/>
                  </a:lnTo>
                  <a:lnTo>
                    <a:pt x="279" y="190"/>
                  </a:lnTo>
                  <a:lnTo>
                    <a:pt x="431" y="76"/>
                  </a:lnTo>
                  <a:lnTo>
                    <a:pt x="571" y="38"/>
                  </a:lnTo>
                  <a:lnTo>
                    <a:pt x="711" y="152"/>
                  </a:lnTo>
                  <a:lnTo>
                    <a:pt x="838" y="12"/>
                  </a:lnTo>
                  <a:lnTo>
                    <a:pt x="965" y="127"/>
                  </a:lnTo>
                  <a:lnTo>
                    <a:pt x="1092" y="279"/>
                  </a:lnTo>
                  <a:lnTo>
                    <a:pt x="1244" y="355"/>
                  </a:lnTo>
                  <a:lnTo>
                    <a:pt x="939" y="190"/>
                  </a:lnTo>
                  <a:lnTo>
                    <a:pt x="1104" y="711"/>
                  </a:lnTo>
                  <a:lnTo>
                    <a:pt x="736" y="469"/>
                  </a:lnTo>
                  <a:lnTo>
                    <a:pt x="800" y="622"/>
                  </a:lnTo>
                  <a:lnTo>
                    <a:pt x="647" y="571"/>
                  </a:lnTo>
                  <a:lnTo>
                    <a:pt x="508" y="622"/>
                  </a:lnTo>
                  <a:lnTo>
                    <a:pt x="508" y="825"/>
                  </a:lnTo>
                  <a:close/>
                </a:path>
              </a:pathLst>
            </a:custGeom>
            <a:ln w="3175">
              <a:solidFill>
                <a:srgbClr val="094B7B"/>
              </a:solidFill>
            </a:ln>
          </p:spPr>
          <p:txBody>
            <a:bodyPr wrap="square" lIns="0" tIns="0" rIns="0" bIns="0" rtlCol="0"/>
            <a:lstStyle/>
            <a:p>
              <a:endParaRPr/>
            </a:p>
          </p:txBody>
        </p:sp>
        <p:sp>
          <p:nvSpPr>
            <p:cNvPr id="7936" name="object 1364">
              <a:extLst>
                <a:ext uri="{FF2B5EF4-FFF2-40B4-BE49-F238E27FC236}">
                  <a16:creationId xmlns:a16="http://schemas.microsoft.com/office/drawing/2014/main" id="{0CB5403E-08D6-481F-93F6-1328801F4AF6}"/>
                </a:ext>
              </a:extLst>
            </p:cNvPr>
            <p:cNvSpPr/>
            <p:nvPr/>
          </p:nvSpPr>
          <p:spPr>
            <a:xfrm>
              <a:off x="4444707" y="8599949"/>
              <a:ext cx="1270" cy="1270"/>
            </a:xfrm>
            <a:custGeom>
              <a:avLst/>
              <a:gdLst/>
              <a:ahLst/>
              <a:cxnLst/>
              <a:rect l="l" t="t" r="r" b="b"/>
              <a:pathLst>
                <a:path w="1270" h="1270">
                  <a:moveTo>
                    <a:pt x="1039" y="584"/>
                  </a:moveTo>
                  <a:lnTo>
                    <a:pt x="431" y="584"/>
                  </a:lnTo>
                  <a:lnTo>
                    <a:pt x="429" y="876"/>
                  </a:lnTo>
                  <a:lnTo>
                    <a:pt x="304" y="1079"/>
                  </a:lnTo>
                  <a:lnTo>
                    <a:pt x="508" y="1219"/>
                  </a:lnTo>
                  <a:lnTo>
                    <a:pt x="812" y="939"/>
                  </a:lnTo>
                  <a:lnTo>
                    <a:pt x="838" y="749"/>
                  </a:lnTo>
                  <a:lnTo>
                    <a:pt x="1123" y="749"/>
                  </a:lnTo>
                  <a:lnTo>
                    <a:pt x="1039" y="584"/>
                  </a:lnTo>
                  <a:close/>
                </a:path>
                <a:path w="1270" h="1270">
                  <a:moveTo>
                    <a:pt x="1123" y="749"/>
                  </a:moveTo>
                  <a:lnTo>
                    <a:pt x="838" y="749"/>
                  </a:lnTo>
                  <a:lnTo>
                    <a:pt x="1054" y="927"/>
                  </a:lnTo>
                  <a:lnTo>
                    <a:pt x="1123" y="749"/>
                  </a:lnTo>
                  <a:close/>
                </a:path>
                <a:path w="1270" h="1270">
                  <a:moveTo>
                    <a:pt x="360" y="622"/>
                  </a:moveTo>
                  <a:close/>
                </a:path>
                <a:path w="1270" h="1270">
                  <a:moveTo>
                    <a:pt x="406" y="0"/>
                  </a:moveTo>
                  <a:lnTo>
                    <a:pt x="115" y="342"/>
                  </a:lnTo>
                  <a:lnTo>
                    <a:pt x="0" y="660"/>
                  </a:lnTo>
                  <a:lnTo>
                    <a:pt x="266" y="622"/>
                  </a:lnTo>
                  <a:lnTo>
                    <a:pt x="431" y="584"/>
                  </a:lnTo>
                  <a:lnTo>
                    <a:pt x="1039" y="584"/>
                  </a:lnTo>
                  <a:lnTo>
                    <a:pt x="834" y="381"/>
                  </a:lnTo>
                  <a:lnTo>
                    <a:pt x="520" y="38"/>
                  </a:lnTo>
                  <a:close/>
                </a:path>
                <a:path w="1270" h="1270">
                  <a:moveTo>
                    <a:pt x="1079" y="622"/>
                  </a:moveTo>
                  <a:close/>
                </a:path>
                <a:path w="1270" h="1270">
                  <a:moveTo>
                    <a:pt x="990" y="342"/>
                  </a:moveTo>
                  <a:close/>
                </a:path>
                <a:path w="1270" h="1270">
                  <a:moveTo>
                    <a:pt x="838" y="190"/>
                  </a:moveTo>
                  <a:lnTo>
                    <a:pt x="749" y="381"/>
                  </a:lnTo>
                  <a:lnTo>
                    <a:pt x="838" y="190"/>
                  </a:lnTo>
                  <a:close/>
                </a:path>
              </a:pathLst>
            </a:custGeom>
            <a:solidFill>
              <a:srgbClr val="11284A"/>
            </a:solidFill>
          </p:spPr>
          <p:txBody>
            <a:bodyPr wrap="square" lIns="0" tIns="0" rIns="0" bIns="0" rtlCol="0"/>
            <a:lstStyle/>
            <a:p>
              <a:endParaRPr/>
            </a:p>
          </p:txBody>
        </p:sp>
        <p:sp>
          <p:nvSpPr>
            <p:cNvPr id="7937" name="object 1365">
              <a:extLst>
                <a:ext uri="{FF2B5EF4-FFF2-40B4-BE49-F238E27FC236}">
                  <a16:creationId xmlns:a16="http://schemas.microsoft.com/office/drawing/2014/main" id="{4E59D1B5-9B24-4D2D-99E5-8344E1AF61E1}"/>
                </a:ext>
              </a:extLst>
            </p:cNvPr>
            <p:cNvSpPr/>
            <p:nvPr/>
          </p:nvSpPr>
          <p:spPr>
            <a:xfrm>
              <a:off x="4444707" y="8599949"/>
              <a:ext cx="1270" cy="1270"/>
            </a:xfrm>
            <a:custGeom>
              <a:avLst/>
              <a:gdLst/>
              <a:ahLst/>
              <a:cxnLst/>
              <a:rect l="l" t="t" r="r" b="b"/>
              <a:pathLst>
                <a:path w="1270" h="1270">
                  <a:moveTo>
                    <a:pt x="0" y="660"/>
                  </a:moveTo>
                  <a:lnTo>
                    <a:pt x="254" y="203"/>
                  </a:lnTo>
                  <a:lnTo>
                    <a:pt x="342" y="76"/>
                  </a:lnTo>
                  <a:lnTo>
                    <a:pt x="520" y="38"/>
                  </a:lnTo>
                  <a:lnTo>
                    <a:pt x="749" y="381"/>
                  </a:lnTo>
                  <a:lnTo>
                    <a:pt x="838" y="190"/>
                  </a:lnTo>
                  <a:lnTo>
                    <a:pt x="825" y="393"/>
                  </a:lnTo>
                  <a:lnTo>
                    <a:pt x="990" y="342"/>
                  </a:lnTo>
                  <a:lnTo>
                    <a:pt x="1003" y="520"/>
                  </a:lnTo>
                  <a:lnTo>
                    <a:pt x="1206" y="647"/>
                  </a:lnTo>
                  <a:lnTo>
                    <a:pt x="1092" y="774"/>
                  </a:lnTo>
                  <a:lnTo>
                    <a:pt x="1079" y="901"/>
                  </a:lnTo>
                  <a:lnTo>
                    <a:pt x="914" y="812"/>
                  </a:lnTo>
                  <a:lnTo>
                    <a:pt x="736" y="1016"/>
                  </a:lnTo>
                  <a:lnTo>
                    <a:pt x="584" y="1143"/>
                  </a:lnTo>
                  <a:lnTo>
                    <a:pt x="304" y="1079"/>
                  </a:lnTo>
                  <a:lnTo>
                    <a:pt x="508" y="749"/>
                  </a:lnTo>
                  <a:lnTo>
                    <a:pt x="431" y="584"/>
                  </a:lnTo>
                  <a:lnTo>
                    <a:pt x="266" y="622"/>
                  </a:lnTo>
                  <a:lnTo>
                    <a:pt x="0" y="660"/>
                  </a:lnTo>
                  <a:close/>
                </a:path>
              </a:pathLst>
            </a:custGeom>
            <a:ln w="3175">
              <a:solidFill>
                <a:srgbClr val="094B7B"/>
              </a:solidFill>
            </a:ln>
          </p:spPr>
          <p:txBody>
            <a:bodyPr wrap="square" lIns="0" tIns="0" rIns="0" bIns="0" rtlCol="0"/>
            <a:lstStyle/>
            <a:p>
              <a:endParaRPr/>
            </a:p>
          </p:txBody>
        </p:sp>
        <p:sp>
          <p:nvSpPr>
            <p:cNvPr id="7938" name="object 1366">
              <a:extLst>
                <a:ext uri="{FF2B5EF4-FFF2-40B4-BE49-F238E27FC236}">
                  <a16:creationId xmlns:a16="http://schemas.microsoft.com/office/drawing/2014/main" id="{51EFA1BD-DE18-4255-8E6B-47FE39289E1C}"/>
                </a:ext>
              </a:extLst>
            </p:cNvPr>
            <p:cNvSpPr/>
            <p:nvPr/>
          </p:nvSpPr>
          <p:spPr>
            <a:xfrm>
              <a:off x="4447829" y="8602322"/>
              <a:ext cx="635" cy="1270"/>
            </a:xfrm>
            <a:custGeom>
              <a:avLst/>
              <a:gdLst/>
              <a:ahLst/>
              <a:cxnLst/>
              <a:rect l="l" t="t" r="r" b="b"/>
              <a:pathLst>
                <a:path w="635" h="1270">
                  <a:moveTo>
                    <a:pt x="523" y="850"/>
                  </a:moveTo>
                  <a:lnTo>
                    <a:pt x="368" y="850"/>
                  </a:lnTo>
                  <a:lnTo>
                    <a:pt x="355" y="1041"/>
                  </a:lnTo>
                  <a:lnTo>
                    <a:pt x="165" y="1092"/>
                  </a:lnTo>
                  <a:lnTo>
                    <a:pt x="165" y="1269"/>
                  </a:lnTo>
                  <a:lnTo>
                    <a:pt x="304" y="1219"/>
                  </a:lnTo>
                  <a:lnTo>
                    <a:pt x="523" y="850"/>
                  </a:lnTo>
                  <a:close/>
                </a:path>
                <a:path w="635" h="1270">
                  <a:moveTo>
                    <a:pt x="343" y="507"/>
                  </a:moveTo>
                  <a:lnTo>
                    <a:pt x="101" y="507"/>
                  </a:lnTo>
                  <a:lnTo>
                    <a:pt x="76" y="761"/>
                  </a:lnTo>
                  <a:lnTo>
                    <a:pt x="292" y="863"/>
                  </a:lnTo>
                  <a:lnTo>
                    <a:pt x="523" y="850"/>
                  </a:lnTo>
                  <a:lnTo>
                    <a:pt x="317" y="736"/>
                  </a:lnTo>
                  <a:lnTo>
                    <a:pt x="343" y="507"/>
                  </a:lnTo>
                  <a:close/>
                </a:path>
                <a:path w="635" h="1270">
                  <a:moveTo>
                    <a:pt x="431" y="647"/>
                  </a:moveTo>
                  <a:close/>
                </a:path>
                <a:path w="635" h="1270">
                  <a:moveTo>
                    <a:pt x="152" y="139"/>
                  </a:moveTo>
                  <a:lnTo>
                    <a:pt x="0" y="520"/>
                  </a:lnTo>
                  <a:lnTo>
                    <a:pt x="343" y="507"/>
                  </a:lnTo>
                  <a:lnTo>
                    <a:pt x="412" y="228"/>
                  </a:lnTo>
                  <a:lnTo>
                    <a:pt x="241" y="228"/>
                  </a:lnTo>
                  <a:close/>
                </a:path>
                <a:path w="635" h="1270">
                  <a:moveTo>
                    <a:pt x="253" y="0"/>
                  </a:moveTo>
                  <a:lnTo>
                    <a:pt x="241" y="228"/>
                  </a:lnTo>
                  <a:lnTo>
                    <a:pt x="412" y="228"/>
                  </a:lnTo>
                  <a:lnTo>
                    <a:pt x="342" y="76"/>
                  </a:lnTo>
                  <a:close/>
                </a:path>
              </a:pathLst>
            </a:custGeom>
            <a:solidFill>
              <a:srgbClr val="11284A"/>
            </a:solidFill>
          </p:spPr>
          <p:txBody>
            <a:bodyPr wrap="square" lIns="0" tIns="0" rIns="0" bIns="0" rtlCol="0"/>
            <a:lstStyle/>
            <a:p>
              <a:endParaRPr/>
            </a:p>
          </p:txBody>
        </p:sp>
        <p:sp>
          <p:nvSpPr>
            <p:cNvPr id="7939" name="object 1367">
              <a:extLst>
                <a:ext uri="{FF2B5EF4-FFF2-40B4-BE49-F238E27FC236}">
                  <a16:creationId xmlns:a16="http://schemas.microsoft.com/office/drawing/2014/main" id="{AC866304-14CA-4860-9593-63A305C20DD3}"/>
                </a:ext>
              </a:extLst>
            </p:cNvPr>
            <p:cNvSpPr/>
            <p:nvPr/>
          </p:nvSpPr>
          <p:spPr>
            <a:xfrm>
              <a:off x="4447829" y="8602322"/>
              <a:ext cx="635" cy="1270"/>
            </a:xfrm>
            <a:custGeom>
              <a:avLst/>
              <a:gdLst/>
              <a:ahLst/>
              <a:cxnLst/>
              <a:rect l="l" t="t" r="r" b="b"/>
              <a:pathLst>
                <a:path w="635" h="1270">
                  <a:moveTo>
                    <a:pt x="342" y="76"/>
                  </a:moveTo>
                  <a:lnTo>
                    <a:pt x="241" y="228"/>
                  </a:lnTo>
                  <a:lnTo>
                    <a:pt x="101" y="241"/>
                  </a:lnTo>
                  <a:lnTo>
                    <a:pt x="76" y="380"/>
                  </a:lnTo>
                  <a:lnTo>
                    <a:pt x="0" y="520"/>
                  </a:lnTo>
                  <a:lnTo>
                    <a:pt x="152" y="647"/>
                  </a:lnTo>
                  <a:lnTo>
                    <a:pt x="241" y="787"/>
                  </a:lnTo>
                  <a:lnTo>
                    <a:pt x="368" y="850"/>
                  </a:lnTo>
                  <a:lnTo>
                    <a:pt x="355" y="1041"/>
                  </a:lnTo>
                  <a:lnTo>
                    <a:pt x="165" y="1092"/>
                  </a:lnTo>
                  <a:lnTo>
                    <a:pt x="165" y="1269"/>
                  </a:lnTo>
                  <a:lnTo>
                    <a:pt x="304" y="1219"/>
                  </a:lnTo>
                  <a:lnTo>
                    <a:pt x="457" y="1117"/>
                  </a:lnTo>
                  <a:lnTo>
                    <a:pt x="444" y="990"/>
                  </a:lnTo>
                  <a:lnTo>
                    <a:pt x="546" y="800"/>
                  </a:lnTo>
                  <a:lnTo>
                    <a:pt x="431" y="647"/>
                  </a:lnTo>
                  <a:lnTo>
                    <a:pt x="355" y="406"/>
                  </a:lnTo>
                  <a:lnTo>
                    <a:pt x="406" y="177"/>
                  </a:lnTo>
                  <a:close/>
                </a:path>
              </a:pathLst>
            </a:custGeom>
            <a:ln w="3175">
              <a:solidFill>
                <a:srgbClr val="094B7B"/>
              </a:solidFill>
            </a:ln>
          </p:spPr>
          <p:txBody>
            <a:bodyPr wrap="square" lIns="0" tIns="0" rIns="0" bIns="0" rtlCol="0"/>
            <a:lstStyle/>
            <a:p>
              <a:endParaRPr/>
            </a:p>
          </p:txBody>
        </p:sp>
        <p:sp>
          <p:nvSpPr>
            <p:cNvPr id="7940" name="object 1368">
              <a:extLst>
                <a:ext uri="{FF2B5EF4-FFF2-40B4-BE49-F238E27FC236}">
                  <a16:creationId xmlns:a16="http://schemas.microsoft.com/office/drawing/2014/main" id="{BFDF2B94-E014-41EA-8577-EA34BCBB7B60}"/>
                </a:ext>
              </a:extLst>
            </p:cNvPr>
            <p:cNvSpPr/>
            <p:nvPr/>
          </p:nvSpPr>
          <p:spPr>
            <a:xfrm>
              <a:off x="4437494" y="8601657"/>
              <a:ext cx="1270" cy="1270"/>
            </a:xfrm>
            <a:custGeom>
              <a:avLst/>
              <a:gdLst/>
              <a:ahLst/>
              <a:cxnLst/>
              <a:rect l="l" t="t" r="r" b="b"/>
              <a:pathLst>
                <a:path w="1270" h="1270">
                  <a:moveTo>
                    <a:pt x="0" y="482"/>
                  </a:moveTo>
                  <a:lnTo>
                    <a:pt x="64" y="647"/>
                  </a:lnTo>
                  <a:lnTo>
                    <a:pt x="190" y="1206"/>
                  </a:lnTo>
                  <a:lnTo>
                    <a:pt x="380" y="1079"/>
                  </a:lnTo>
                  <a:lnTo>
                    <a:pt x="520" y="939"/>
                  </a:lnTo>
                  <a:lnTo>
                    <a:pt x="546" y="685"/>
                  </a:lnTo>
                  <a:lnTo>
                    <a:pt x="257" y="635"/>
                  </a:lnTo>
                  <a:lnTo>
                    <a:pt x="0" y="482"/>
                  </a:lnTo>
                  <a:close/>
                </a:path>
                <a:path w="1270" h="1270">
                  <a:moveTo>
                    <a:pt x="355" y="0"/>
                  </a:moveTo>
                  <a:lnTo>
                    <a:pt x="579" y="292"/>
                  </a:lnTo>
                  <a:lnTo>
                    <a:pt x="452" y="482"/>
                  </a:lnTo>
                  <a:lnTo>
                    <a:pt x="317" y="533"/>
                  </a:lnTo>
                  <a:lnTo>
                    <a:pt x="669" y="647"/>
                  </a:lnTo>
                  <a:lnTo>
                    <a:pt x="732" y="279"/>
                  </a:lnTo>
                  <a:lnTo>
                    <a:pt x="355" y="0"/>
                  </a:lnTo>
                  <a:close/>
                </a:path>
                <a:path w="1270" h="1270">
                  <a:moveTo>
                    <a:pt x="317" y="508"/>
                  </a:moveTo>
                  <a:close/>
                </a:path>
              </a:pathLst>
            </a:custGeom>
            <a:solidFill>
              <a:srgbClr val="11284A"/>
            </a:solidFill>
          </p:spPr>
          <p:txBody>
            <a:bodyPr wrap="square" lIns="0" tIns="0" rIns="0" bIns="0" rtlCol="0"/>
            <a:lstStyle/>
            <a:p>
              <a:endParaRPr/>
            </a:p>
          </p:txBody>
        </p:sp>
        <p:sp>
          <p:nvSpPr>
            <p:cNvPr id="7941" name="object 1369">
              <a:extLst>
                <a:ext uri="{FF2B5EF4-FFF2-40B4-BE49-F238E27FC236}">
                  <a16:creationId xmlns:a16="http://schemas.microsoft.com/office/drawing/2014/main" id="{311A6DA1-EB36-4446-852B-27869A3E81C3}"/>
                </a:ext>
              </a:extLst>
            </p:cNvPr>
            <p:cNvSpPr/>
            <p:nvPr/>
          </p:nvSpPr>
          <p:spPr>
            <a:xfrm>
              <a:off x="4437481" y="8601657"/>
              <a:ext cx="1270" cy="1270"/>
            </a:xfrm>
            <a:custGeom>
              <a:avLst/>
              <a:gdLst/>
              <a:ahLst/>
              <a:cxnLst/>
              <a:rect l="l" t="t" r="r" b="b"/>
              <a:pathLst>
                <a:path w="1270" h="1270">
                  <a:moveTo>
                    <a:pt x="596" y="876"/>
                  </a:moveTo>
                  <a:lnTo>
                    <a:pt x="393" y="1079"/>
                  </a:lnTo>
                  <a:lnTo>
                    <a:pt x="203" y="1206"/>
                  </a:lnTo>
                  <a:lnTo>
                    <a:pt x="0" y="1181"/>
                  </a:lnTo>
                  <a:lnTo>
                    <a:pt x="203" y="1079"/>
                  </a:lnTo>
                  <a:lnTo>
                    <a:pt x="190" y="939"/>
                  </a:lnTo>
                  <a:lnTo>
                    <a:pt x="12" y="482"/>
                  </a:lnTo>
                  <a:lnTo>
                    <a:pt x="292" y="647"/>
                  </a:lnTo>
                  <a:lnTo>
                    <a:pt x="330" y="508"/>
                  </a:lnTo>
                  <a:lnTo>
                    <a:pt x="533" y="457"/>
                  </a:lnTo>
                  <a:lnTo>
                    <a:pt x="596" y="279"/>
                  </a:lnTo>
                  <a:lnTo>
                    <a:pt x="431" y="101"/>
                  </a:lnTo>
                  <a:lnTo>
                    <a:pt x="635" y="190"/>
                  </a:lnTo>
                  <a:lnTo>
                    <a:pt x="723" y="381"/>
                  </a:lnTo>
                  <a:lnTo>
                    <a:pt x="749" y="533"/>
                  </a:lnTo>
                  <a:lnTo>
                    <a:pt x="558" y="685"/>
                  </a:lnTo>
                  <a:lnTo>
                    <a:pt x="635" y="825"/>
                  </a:lnTo>
                  <a:close/>
                </a:path>
              </a:pathLst>
            </a:custGeom>
            <a:ln w="3175">
              <a:solidFill>
                <a:srgbClr val="094B7B"/>
              </a:solidFill>
            </a:ln>
          </p:spPr>
          <p:txBody>
            <a:bodyPr wrap="square" lIns="0" tIns="0" rIns="0" bIns="0" rtlCol="0"/>
            <a:lstStyle/>
            <a:p>
              <a:endParaRPr/>
            </a:p>
          </p:txBody>
        </p:sp>
        <p:sp>
          <p:nvSpPr>
            <p:cNvPr id="7942" name="object 1370">
              <a:extLst>
                <a:ext uri="{FF2B5EF4-FFF2-40B4-BE49-F238E27FC236}">
                  <a16:creationId xmlns:a16="http://schemas.microsoft.com/office/drawing/2014/main" id="{DF43275A-696E-4F68-9BDA-3EA7E1357B83}"/>
                </a:ext>
              </a:extLst>
            </p:cNvPr>
            <p:cNvSpPr/>
            <p:nvPr/>
          </p:nvSpPr>
          <p:spPr>
            <a:xfrm>
              <a:off x="4457077" y="8599474"/>
              <a:ext cx="10058" cy="19596"/>
            </a:xfrm>
            <a:prstGeom prst="rect">
              <a:avLst/>
            </a:prstGeom>
            <a:blipFill>
              <a:blip r:embed="rId16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943" name="object 1371">
              <a:extLst>
                <a:ext uri="{FF2B5EF4-FFF2-40B4-BE49-F238E27FC236}">
                  <a16:creationId xmlns:a16="http://schemas.microsoft.com/office/drawing/2014/main" id="{4AC17969-DB16-44FA-B5A2-DCF41FA6431E}"/>
                </a:ext>
              </a:extLst>
            </p:cNvPr>
            <p:cNvSpPr/>
            <p:nvPr/>
          </p:nvSpPr>
          <p:spPr>
            <a:xfrm>
              <a:off x="4459440" y="8603147"/>
              <a:ext cx="7620" cy="15875"/>
            </a:xfrm>
            <a:custGeom>
              <a:avLst/>
              <a:gdLst/>
              <a:ahLst/>
              <a:cxnLst/>
              <a:rect l="l" t="t" r="r" b="b"/>
              <a:pathLst>
                <a:path w="7620" h="15875">
                  <a:moveTo>
                    <a:pt x="7353" y="15468"/>
                  </a:moveTo>
                  <a:lnTo>
                    <a:pt x="6591" y="14605"/>
                  </a:lnTo>
                  <a:lnTo>
                    <a:pt x="2133" y="1511"/>
                  </a:lnTo>
                  <a:lnTo>
                    <a:pt x="0" y="0"/>
                  </a:lnTo>
                </a:path>
              </a:pathLst>
            </a:custGeom>
            <a:ln w="3175">
              <a:solidFill>
                <a:srgbClr val="BBD6C6"/>
              </a:solidFill>
            </a:ln>
          </p:spPr>
          <p:txBody>
            <a:bodyPr wrap="square" lIns="0" tIns="0" rIns="0" bIns="0" rtlCol="0"/>
            <a:lstStyle/>
            <a:p>
              <a:endParaRPr/>
            </a:p>
          </p:txBody>
        </p:sp>
        <p:sp>
          <p:nvSpPr>
            <p:cNvPr id="7944" name="object 1372">
              <a:extLst>
                <a:ext uri="{FF2B5EF4-FFF2-40B4-BE49-F238E27FC236}">
                  <a16:creationId xmlns:a16="http://schemas.microsoft.com/office/drawing/2014/main" id="{3057B114-CEB0-4CC2-B318-D7915CBF4D17}"/>
                </a:ext>
              </a:extLst>
            </p:cNvPr>
            <p:cNvSpPr/>
            <p:nvPr/>
          </p:nvSpPr>
          <p:spPr>
            <a:xfrm>
              <a:off x="4470143" y="8619096"/>
              <a:ext cx="370" cy="711"/>
            </a:xfrm>
            <a:prstGeom prst="rect">
              <a:avLst/>
            </a:prstGeom>
            <a:blipFill>
              <a:blip r:embed="rId157" cstate="print"/>
              <a:stretch>
                <a:fillRect/>
              </a:stretch>
            </a:blipFill>
          </p:spPr>
          <p:txBody>
            <a:bodyPr wrap="square" lIns="0" tIns="0" rIns="0" bIns="0" rtlCol="0"/>
            <a:lstStyle/>
            <a:p>
              <a:endParaRPr/>
            </a:p>
          </p:txBody>
        </p:sp>
        <p:sp>
          <p:nvSpPr>
            <p:cNvPr id="7945" name="object 1373">
              <a:extLst>
                <a:ext uri="{FF2B5EF4-FFF2-40B4-BE49-F238E27FC236}">
                  <a16:creationId xmlns:a16="http://schemas.microsoft.com/office/drawing/2014/main" id="{4191F7F5-B635-4365-8F27-CDDEE9192907}"/>
                </a:ext>
              </a:extLst>
            </p:cNvPr>
            <p:cNvSpPr/>
            <p:nvPr/>
          </p:nvSpPr>
          <p:spPr>
            <a:xfrm>
              <a:off x="4470283" y="8619197"/>
              <a:ext cx="635" cy="635"/>
            </a:xfrm>
            <a:custGeom>
              <a:avLst/>
              <a:gdLst/>
              <a:ahLst/>
              <a:cxnLst/>
              <a:rect l="l" t="t" r="r" b="b"/>
              <a:pathLst>
                <a:path w="635" h="634">
                  <a:moveTo>
                    <a:pt x="158" y="76"/>
                  </a:moveTo>
                  <a:lnTo>
                    <a:pt x="0" y="76"/>
                  </a:lnTo>
                  <a:lnTo>
                    <a:pt x="92" y="266"/>
                  </a:lnTo>
                  <a:lnTo>
                    <a:pt x="130" y="419"/>
                  </a:lnTo>
                  <a:lnTo>
                    <a:pt x="158" y="76"/>
                  </a:lnTo>
                  <a:close/>
                </a:path>
                <a:path w="635" h="634">
                  <a:moveTo>
                    <a:pt x="16" y="0"/>
                  </a:moveTo>
                  <a:close/>
                </a:path>
                <a:path w="635" h="634">
                  <a:moveTo>
                    <a:pt x="156" y="63"/>
                  </a:moveTo>
                  <a:close/>
                </a:path>
              </a:pathLst>
            </a:custGeom>
            <a:solidFill>
              <a:srgbClr val="59231F"/>
            </a:solidFill>
          </p:spPr>
          <p:txBody>
            <a:bodyPr wrap="square" lIns="0" tIns="0" rIns="0" bIns="0" rtlCol="0"/>
            <a:lstStyle/>
            <a:p>
              <a:endParaRPr/>
            </a:p>
          </p:txBody>
        </p:sp>
        <p:sp>
          <p:nvSpPr>
            <p:cNvPr id="7946" name="object 1374">
              <a:extLst>
                <a:ext uri="{FF2B5EF4-FFF2-40B4-BE49-F238E27FC236}">
                  <a16:creationId xmlns:a16="http://schemas.microsoft.com/office/drawing/2014/main" id="{2E834DCB-C5FD-47A6-8FAC-8A675FE78A59}"/>
                </a:ext>
              </a:extLst>
            </p:cNvPr>
            <p:cNvSpPr/>
            <p:nvPr/>
          </p:nvSpPr>
          <p:spPr>
            <a:xfrm>
              <a:off x="4466056" y="8598737"/>
              <a:ext cx="17106" cy="19761"/>
            </a:xfrm>
            <a:prstGeom prst="rect">
              <a:avLst/>
            </a:prstGeom>
            <a:blipFill>
              <a:blip r:embed="rId32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947" name="object 1375">
              <a:extLst>
                <a:ext uri="{FF2B5EF4-FFF2-40B4-BE49-F238E27FC236}">
                  <a16:creationId xmlns:a16="http://schemas.microsoft.com/office/drawing/2014/main" id="{F02B202C-79E8-44D3-9906-6AC6245529EA}"/>
                </a:ext>
              </a:extLst>
            </p:cNvPr>
            <p:cNvSpPr/>
            <p:nvPr/>
          </p:nvSpPr>
          <p:spPr>
            <a:xfrm>
              <a:off x="4467115" y="8602477"/>
              <a:ext cx="3810" cy="15875"/>
            </a:xfrm>
            <a:custGeom>
              <a:avLst/>
              <a:gdLst/>
              <a:ahLst/>
              <a:cxnLst/>
              <a:rect l="l" t="t" r="r" b="b"/>
              <a:pathLst>
                <a:path w="3810" h="15875">
                  <a:moveTo>
                    <a:pt x="114" y="15417"/>
                  </a:moveTo>
                  <a:lnTo>
                    <a:pt x="0" y="14376"/>
                  </a:lnTo>
                  <a:lnTo>
                    <a:pt x="3530" y="2247"/>
                  </a:lnTo>
                  <a:lnTo>
                    <a:pt x="2730" y="0"/>
                  </a:lnTo>
                </a:path>
              </a:pathLst>
            </a:custGeom>
            <a:ln w="3175">
              <a:solidFill>
                <a:srgbClr val="BBD6C6"/>
              </a:solidFill>
            </a:ln>
          </p:spPr>
          <p:txBody>
            <a:bodyPr wrap="square" lIns="0" tIns="0" rIns="0" bIns="0" rtlCol="0"/>
            <a:lstStyle/>
            <a:p>
              <a:endParaRPr/>
            </a:p>
          </p:txBody>
        </p:sp>
        <p:sp>
          <p:nvSpPr>
            <p:cNvPr id="7948" name="object 1376">
              <a:extLst>
                <a:ext uri="{FF2B5EF4-FFF2-40B4-BE49-F238E27FC236}">
                  <a16:creationId xmlns:a16="http://schemas.microsoft.com/office/drawing/2014/main" id="{61D9E0AE-950B-4820-90AC-4B4C7511EFBD}"/>
                </a:ext>
              </a:extLst>
            </p:cNvPr>
            <p:cNvSpPr/>
            <p:nvPr/>
          </p:nvSpPr>
          <p:spPr>
            <a:xfrm>
              <a:off x="4468748" y="8616683"/>
              <a:ext cx="9245" cy="5219"/>
            </a:xfrm>
            <a:prstGeom prst="rect">
              <a:avLst/>
            </a:prstGeom>
            <a:blipFill>
              <a:blip r:embed="rId329" cstate="print"/>
              <a:stretch>
                <a:fillRect/>
              </a:stretch>
            </a:blipFill>
          </p:spPr>
          <p:txBody>
            <a:bodyPr wrap="square" lIns="0" tIns="0" rIns="0" bIns="0" rtlCol="0"/>
            <a:lstStyle/>
            <a:p>
              <a:endParaRPr/>
            </a:p>
          </p:txBody>
        </p:sp>
        <p:sp>
          <p:nvSpPr>
            <p:cNvPr id="7949" name="object 1377">
              <a:extLst>
                <a:ext uri="{FF2B5EF4-FFF2-40B4-BE49-F238E27FC236}">
                  <a16:creationId xmlns:a16="http://schemas.microsoft.com/office/drawing/2014/main" id="{17271CCF-7982-4175-A0DC-39332D149FC5}"/>
                </a:ext>
              </a:extLst>
            </p:cNvPr>
            <p:cNvSpPr/>
            <p:nvPr/>
          </p:nvSpPr>
          <p:spPr>
            <a:xfrm>
              <a:off x="4468940" y="8618732"/>
              <a:ext cx="8255" cy="1270"/>
            </a:xfrm>
            <a:custGeom>
              <a:avLst/>
              <a:gdLst/>
              <a:ahLst/>
              <a:cxnLst/>
              <a:rect l="l" t="t" r="r" b="b"/>
              <a:pathLst>
                <a:path w="8254" h="1270">
                  <a:moveTo>
                    <a:pt x="7734" y="0"/>
                  </a:moveTo>
                  <a:lnTo>
                    <a:pt x="5994" y="1066"/>
                  </a:lnTo>
                  <a:lnTo>
                    <a:pt x="0" y="863"/>
                  </a:lnTo>
                </a:path>
              </a:pathLst>
            </a:custGeom>
            <a:ln w="3175">
              <a:solidFill>
                <a:srgbClr val="6D9D40"/>
              </a:solidFill>
            </a:ln>
          </p:spPr>
          <p:txBody>
            <a:bodyPr wrap="square" lIns="0" tIns="0" rIns="0" bIns="0" rtlCol="0"/>
            <a:lstStyle/>
            <a:p>
              <a:endParaRPr/>
            </a:p>
          </p:txBody>
        </p:sp>
        <p:sp>
          <p:nvSpPr>
            <p:cNvPr id="7950" name="object 1378">
              <a:extLst>
                <a:ext uri="{FF2B5EF4-FFF2-40B4-BE49-F238E27FC236}">
                  <a16:creationId xmlns:a16="http://schemas.microsoft.com/office/drawing/2014/main" id="{19670330-C464-44B4-94F9-5DD5D20DCC95}"/>
                </a:ext>
              </a:extLst>
            </p:cNvPr>
            <p:cNvSpPr/>
            <p:nvPr/>
          </p:nvSpPr>
          <p:spPr>
            <a:xfrm>
              <a:off x="4462576" y="8617204"/>
              <a:ext cx="10617" cy="5029"/>
            </a:xfrm>
            <a:prstGeom prst="rect">
              <a:avLst/>
            </a:prstGeom>
            <a:blipFill>
              <a:blip r:embed="rId330" cstate="print"/>
              <a:stretch>
                <a:fillRect/>
              </a:stretch>
            </a:blipFill>
          </p:spPr>
          <p:txBody>
            <a:bodyPr wrap="square" lIns="0" tIns="0" rIns="0" bIns="0" rtlCol="0"/>
            <a:lstStyle/>
            <a:p>
              <a:endParaRPr/>
            </a:p>
          </p:txBody>
        </p:sp>
        <p:sp>
          <p:nvSpPr>
            <p:cNvPr id="7951" name="object 1379">
              <a:extLst>
                <a:ext uri="{FF2B5EF4-FFF2-40B4-BE49-F238E27FC236}">
                  <a16:creationId xmlns:a16="http://schemas.microsoft.com/office/drawing/2014/main" id="{76C989A4-77AC-4FD1-9ECF-0E132ADA30F8}"/>
                </a:ext>
              </a:extLst>
            </p:cNvPr>
            <p:cNvSpPr/>
            <p:nvPr/>
          </p:nvSpPr>
          <p:spPr>
            <a:xfrm>
              <a:off x="4468965" y="8617383"/>
              <a:ext cx="1270" cy="1270"/>
            </a:xfrm>
            <a:custGeom>
              <a:avLst/>
              <a:gdLst/>
              <a:ahLst/>
              <a:cxnLst/>
              <a:rect l="l" t="t" r="r" b="b"/>
              <a:pathLst>
                <a:path w="1270" h="1270">
                  <a:moveTo>
                    <a:pt x="1079" y="622"/>
                  </a:moveTo>
                  <a:lnTo>
                    <a:pt x="927" y="762"/>
                  </a:lnTo>
                  <a:lnTo>
                    <a:pt x="952" y="1028"/>
                  </a:lnTo>
                  <a:lnTo>
                    <a:pt x="1079" y="622"/>
                  </a:lnTo>
                  <a:close/>
                </a:path>
                <a:path w="1270" h="1270">
                  <a:moveTo>
                    <a:pt x="955" y="520"/>
                  </a:moveTo>
                  <a:lnTo>
                    <a:pt x="546" y="520"/>
                  </a:lnTo>
                  <a:lnTo>
                    <a:pt x="596" y="825"/>
                  </a:lnTo>
                  <a:lnTo>
                    <a:pt x="838" y="584"/>
                  </a:lnTo>
                  <a:close/>
                </a:path>
                <a:path w="1270" h="1270">
                  <a:moveTo>
                    <a:pt x="868" y="703"/>
                  </a:moveTo>
                  <a:close/>
                </a:path>
                <a:path w="1270" h="1270">
                  <a:moveTo>
                    <a:pt x="818" y="190"/>
                  </a:moveTo>
                  <a:lnTo>
                    <a:pt x="165" y="190"/>
                  </a:lnTo>
                  <a:lnTo>
                    <a:pt x="0" y="711"/>
                  </a:lnTo>
                  <a:lnTo>
                    <a:pt x="368" y="469"/>
                  </a:lnTo>
                  <a:lnTo>
                    <a:pt x="1003" y="469"/>
                  </a:lnTo>
                  <a:lnTo>
                    <a:pt x="818" y="190"/>
                  </a:lnTo>
                  <a:close/>
                </a:path>
                <a:path w="1270" h="1270">
                  <a:moveTo>
                    <a:pt x="1003" y="469"/>
                  </a:moveTo>
                  <a:lnTo>
                    <a:pt x="368" y="469"/>
                  </a:lnTo>
                  <a:lnTo>
                    <a:pt x="304" y="622"/>
                  </a:lnTo>
                  <a:lnTo>
                    <a:pt x="546" y="520"/>
                  </a:lnTo>
                  <a:lnTo>
                    <a:pt x="955" y="520"/>
                  </a:lnTo>
                  <a:close/>
                </a:path>
                <a:path w="1270" h="1270">
                  <a:moveTo>
                    <a:pt x="869" y="584"/>
                  </a:moveTo>
                  <a:close/>
                </a:path>
                <a:path w="1270" h="1270">
                  <a:moveTo>
                    <a:pt x="990" y="330"/>
                  </a:moveTo>
                  <a:close/>
                </a:path>
                <a:path w="1270" h="1270">
                  <a:moveTo>
                    <a:pt x="266" y="12"/>
                  </a:moveTo>
                  <a:lnTo>
                    <a:pt x="22" y="267"/>
                  </a:lnTo>
                  <a:lnTo>
                    <a:pt x="165" y="190"/>
                  </a:lnTo>
                  <a:lnTo>
                    <a:pt x="818" y="190"/>
                  </a:lnTo>
                  <a:lnTo>
                    <a:pt x="393" y="152"/>
                  </a:lnTo>
                  <a:lnTo>
                    <a:pt x="266" y="12"/>
                  </a:lnTo>
                  <a:close/>
                </a:path>
                <a:path w="1270" h="1270">
                  <a:moveTo>
                    <a:pt x="609" y="0"/>
                  </a:moveTo>
                  <a:lnTo>
                    <a:pt x="393" y="152"/>
                  </a:lnTo>
                  <a:lnTo>
                    <a:pt x="819" y="152"/>
                  </a:lnTo>
                  <a:lnTo>
                    <a:pt x="609" y="0"/>
                  </a:lnTo>
                  <a:close/>
                </a:path>
                <a:path w="1270" h="1270">
                  <a:moveTo>
                    <a:pt x="803" y="88"/>
                  </a:moveTo>
                  <a:close/>
                </a:path>
                <a:path w="1270" h="1270">
                  <a:moveTo>
                    <a:pt x="800" y="76"/>
                  </a:moveTo>
                  <a:close/>
                </a:path>
              </a:pathLst>
            </a:custGeom>
            <a:solidFill>
              <a:srgbClr val="11284A"/>
            </a:solidFill>
          </p:spPr>
          <p:txBody>
            <a:bodyPr wrap="square" lIns="0" tIns="0" rIns="0" bIns="0" rtlCol="0"/>
            <a:lstStyle/>
            <a:p>
              <a:endParaRPr/>
            </a:p>
          </p:txBody>
        </p:sp>
        <p:sp>
          <p:nvSpPr>
            <p:cNvPr id="7952" name="object 1380">
              <a:extLst>
                <a:ext uri="{FF2B5EF4-FFF2-40B4-BE49-F238E27FC236}">
                  <a16:creationId xmlns:a16="http://schemas.microsoft.com/office/drawing/2014/main" id="{C8F43401-236A-46B9-9579-D6F90B8D50EC}"/>
                </a:ext>
              </a:extLst>
            </p:cNvPr>
            <p:cNvSpPr/>
            <p:nvPr/>
          </p:nvSpPr>
          <p:spPr>
            <a:xfrm>
              <a:off x="4468826" y="8617383"/>
              <a:ext cx="1270" cy="1270"/>
            </a:xfrm>
            <a:custGeom>
              <a:avLst/>
              <a:gdLst/>
              <a:ahLst/>
              <a:cxnLst/>
              <a:rect l="l" t="t" r="r" b="b"/>
              <a:pathLst>
                <a:path w="1270" h="1270">
                  <a:moveTo>
                    <a:pt x="787" y="774"/>
                  </a:moveTo>
                  <a:lnTo>
                    <a:pt x="977" y="584"/>
                  </a:lnTo>
                  <a:lnTo>
                    <a:pt x="1066" y="901"/>
                  </a:lnTo>
                  <a:lnTo>
                    <a:pt x="1092" y="1028"/>
                  </a:lnTo>
                  <a:lnTo>
                    <a:pt x="1244" y="876"/>
                  </a:lnTo>
                  <a:lnTo>
                    <a:pt x="1219" y="622"/>
                  </a:lnTo>
                  <a:lnTo>
                    <a:pt x="1066" y="762"/>
                  </a:lnTo>
                  <a:lnTo>
                    <a:pt x="1028" y="558"/>
                  </a:lnTo>
                  <a:lnTo>
                    <a:pt x="1181" y="393"/>
                  </a:lnTo>
                  <a:lnTo>
                    <a:pt x="1041" y="381"/>
                  </a:lnTo>
                  <a:lnTo>
                    <a:pt x="914" y="266"/>
                  </a:lnTo>
                  <a:lnTo>
                    <a:pt x="939" y="76"/>
                  </a:lnTo>
                  <a:lnTo>
                    <a:pt x="762" y="50"/>
                  </a:lnTo>
                  <a:lnTo>
                    <a:pt x="596" y="88"/>
                  </a:lnTo>
                  <a:lnTo>
                    <a:pt x="444" y="63"/>
                  </a:lnTo>
                  <a:lnTo>
                    <a:pt x="279" y="127"/>
                  </a:lnTo>
                  <a:lnTo>
                    <a:pt x="152" y="279"/>
                  </a:lnTo>
                  <a:lnTo>
                    <a:pt x="0" y="355"/>
                  </a:lnTo>
                  <a:lnTo>
                    <a:pt x="304" y="190"/>
                  </a:lnTo>
                  <a:lnTo>
                    <a:pt x="139" y="711"/>
                  </a:lnTo>
                  <a:lnTo>
                    <a:pt x="508" y="469"/>
                  </a:lnTo>
                  <a:lnTo>
                    <a:pt x="444" y="622"/>
                  </a:lnTo>
                  <a:lnTo>
                    <a:pt x="596" y="571"/>
                  </a:lnTo>
                  <a:lnTo>
                    <a:pt x="736" y="622"/>
                  </a:lnTo>
                  <a:lnTo>
                    <a:pt x="736" y="825"/>
                  </a:lnTo>
                  <a:close/>
                </a:path>
              </a:pathLst>
            </a:custGeom>
            <a:ln w="3175">
              <a:solidFill>
                <a:srgbClr val="094B7B"/>
              </a:solidFill>
            </a:ln>
          </p:spPr>
          <p:txBody>
            <a:bodyPr wrap="square" lIns="0" tIns="0" rIns="0" bIns="0" rtlCol="0"/>
            <a:lstStyle/>
            <a:p>
              <a:endParaRPr/>
            </a:p>
          </p:txBody>
        </p:sp>
        <p:sp>
          <p:nvSpPr>
            <p:cNvPr id="7953" name="object 1381">
              <a:extLst>
                <a:ext uri="{FF2B5EF4-FFF2-40B4-BE49-F238E27FC236}">
                  <a16:creationId xmlns:a16="http://schemas.microsoft.com/office/drawing/2014/main" id="{53836289-F973-49EB-A5EA-049A29AE13F1}"/>
                </a:ext>
              </a:extLst>
            </p:cNvPr>
            <p:cNvSpPr/>
            <p:nvPr/>
          </p:nvSpPr>
          <p:spPr>
            <a:xfrm>
              <a:off x="4465101" y="8617125"/>
              <a:ext cx="1270" cy="1270"/>
            </a:xfrm>
            <a:custGeom>
              <a:avLst/>
              <a:gdLst/>
              <a:ahLst/>
              <a:cxnLst/>
              <a:rect l="l" t="t" r="r" b="b"/>
              <a:pathLst>
                <a:path w="1270" h="1270">
                  <a:moveTo>
                    <a:pt x="668" y="749"/>
                  </a:moveTo>
                  <a:lnTo>
                    <a:pt x="325" y="749"/>
                  </a:lnTo>
                  <a:lnTo>
                    <a:pt x="351" y="939"/>
                  </a:lnTo>
                  <a:lnTo>
                    <a:pt x="656" y="1206"/>
                  </a:lnTo>
                  <a:lnTo>
                    <a:pt x="668" y="749"/>
                  </a:lnTo>
                  <a:close/>
                </a:path>
                <a:path w="1270" h="1270">
                  <a:moveTo>
                    <a:pt x="757" y="0"/>
                  </a:moveTo>
                  <a:lnTo>
                    <a:pt x="414" y="381"/>
                  </a:lnTo>
                  <a:lnTo>
                    <a:pt x="249" y="457"/>
                  </a:lnTo>
                  <a:lnTo>
                    <a:pt x="34" y="749"/>
                  </a:lnTo>
                  <a:lnTo>
                    <a:pt x="110" y="927"/>
                  </a:lnTo>
                  <a:lnTo>
                    <a:pt x="325" y="749"/>
                  </a:lnTo>
                  <a:lnTo>
                    <a:pt x="668" y="749"/>
                  </a:lnTo>
                  <a:lnTo>
                    <a:pt x="732" y="584"/>
                  </a:lnTo>
                  <a:lnTo>
                    <a:pt x="1156" y="584"/>
                  </a:lnTo>
                  <a:lnTo>
                    <a:pt x="1048" y="342"/>
                  </a:lnTo>
                  <a:lnTo>
                    <a:pt x="757" y="0"/>
                  </a:lnTo>
                  <a:close/>
                </a:path>
                <a:path w="1270" h="1270">
                  <a:moveTo>
                    <a:pt x="1156" y="584"/>
                  </a:moveTo>
                  <a:lnTo>
                    <a:pt x="732" y="584"/>
                  </a:lnTo>
                  <a:lnTo>
                    <a:pt x="897" y="622"/>
                  </a:lnTo>
                  <a:lnTo>
                    <a:pt x="1160" y="622"/>
                  </a:lnTo>
                  <a:close/>
                </a:path>
                <a:path w="1270" h="1270">
                  <a:moveTo>
                    <a:pt x="1160" y="622"/>
                  </a:moveTo>
                  <a:lnTo>
                    <a:pt x="897" y="622"/>
                  </a:lnTo>
                  <a:lnTo>
                    <a:pt x="1164" y="660"/>
                  </a:lnTo>
                  <a:close/>
                </a:path>
                <a:path w="1270" h="1270">
                  <a:moveTo>
                    <a:pt x="84" y="622"/>
                  </a:moveTo>
                  <a:close/>
                </a:path>
                <a:path w="1270" h="1270">
                  <a:moveTo>
                    <a:pt x="173" y="342"/>
                  </a:moveTo>
                  <a:close/>
                </a:path>
                <a:path w="1270" h="1270">
                  <a:moveTo>
                    <a:pt x="325" y="190"/>
                  </a:moveTo>
                  <a:lnTo>
                    <a:pt x="329" y="381"/>
                  </a:lnTo>
                  <a:lnTo>
                    <a:pt x="325" y="190"/>
                  </a:lnTo>
                  <a:close/>
                </a:path>
              </a:pathLst>
            </a:custGeom>
            <a:solidFill>
              <a:srgbClr val="11284A"/>
            </a:solidFill>
          </p:spPr>
          <p:txBody>
            <a:bodyPr wrap="square" lIns="0" tIns="0" rIns="0" bIns="0" rtlCol="0"/>
            <a:lstStyle/>
            <a:p>
              <a:endParaRPr/>
            </a:p>
          </p:txBody>
        </p:sp>
        <p:sp>
          <p:nvSpPr>
            <p:cNvPr id="7954" name="object 1382">
              <a:extLst>
                <a:ext uri="{FF2B5EF4-FFF2-40B4-BE49-F238E27FC236}">
                  <a16:creationId xmlns:a16="http://schemas.microsoft.com/office/drawing/2014/main" id="{1F822A3A-F32B-4B34-9DE7-503C6B385133}"/>
                </a:ext>
              </a:extLst>
            </p:cNvPr>
            <p:cNvSpPr/>
            <p:nvPr/>
          </p:nvSpPr>
          <p:spPr>
            <a:xfrm>
              <a:off x="4465059" y="8617125"/>
              <a:ext cx="1270" cy="1270"/>
            </a:xfrm>
            <a:custGeom>
              <a:avLst/>
              <a:gdLst/>
              <a:ahLst/>
              <a:cxnLst/>
              <a:rect l="l" t="t" r="r" b="b"/>
              <a:pathLst>
                <a:path w="1270" h="1270">
                  <a:moveTo>
                    <a:pt x="1206" y="660"/>
                  </a:moveTo>
                  <a:lnTo>
                    <a:pt x="952" y="203"/>
                  </a:lnTo>
                  <a:lnTo>
                    <a:pt x="863" y="76"/>
                  </a:lnTo>
                  <a:lnTo>
                    <a:pt x="685" y="38"/>
                  </a:lnTo>
                  <a:lnTo>
                    <a:pt x="457" y="381"/>
                  </a:lnTo>
                  <a:lnTo>
                    <a:pt x="368" y="190"/>
                  </a:lnTo>
                  <a:lnTo>
                    <a:pt x="381" y="393"/>
                  </a:lnTo>
                  <a:lnTo>
                    <a:pt x="215" y="342"/>
                  </a:lnTo>
                  <a:lnTo>
                    <a:pt x="203" y="520"/>
                  </a:lnTo>
                  <a:lnTo>
                    <a:pt x="0" y="660"/>
                  </a:lnTo>
                  <a:lnTo>
                    <a:pt x="165" y="850"/>
                  </a:lnTo>
                  <a:lnTo>
                    <a:pt x="292" y="812"/>
                  </a:lnTo>
                  <a:lnTo>
                    <a:pt x="469" y="1016"/>
                  </a:lnTo>
                  <a:lnTo>
                    <a:pt x="622" y="1143"/>
                  </a:lnTo>
                  <a:lnTo>
                    <a:pt x="901" y="1079"/>
                  </a:lnTo>
                  <a:lnTo>
                    <a:pt x="711" y="749"/>
                  </a:lnTo>
                  <a:lnTo>
                    <a:pt x="774" y="584"/>
                  </a:lnTo>
                  <a:lnTo>
                    <a:pt x="939" y="622"/>
                  </a:lnTo>
                  <a:lnTo>
                    <a:pt x="1206" y="660"/>
                  </a:lnTo>
                  <a:close/>
                </a:path>
              </a:pathLst>
            </a:custGeom>
            <a:ln w="3175">
              <a:solidFill>
                <a:srgbClr val="094B7B"/>
              </a:solidFill>
            </a:ln>
          </p:spPr>
          <p:txBody>
            <a:bodyPr wrap="square" lIns="0" tIns="0" rIns="0" bIns="0" rtlCol="0"/>
            <a:lstStyle/>
            <a:p>
              <a:endParaRPr/>
            </a:p>
          </p:txBody>
        </p:sp>
        <p:sp>
          <p:nvSpPr>
            <p:cNvPr id="7955" name="object 1383">
              <a:extLst>
                <a:ext uri="{FF2B5EF4-FFF2-40B4-BE49-F238E27FC236}">
                  <a16:creationId xmlns:a16="http://schemas.microsoft.com/office/drawing/2014/main" id="{E9B3B0F2-4589-491B-86F2-28A8F74976AC}"/>
                </a:ext>
              </a:extLst>
            </p:cNvPr>
            <p:cNvSpPr/>
            <p:nvPr/>
          </p:nvSpPr>
          <p:spPr>
            <a:xfrm>
              <a:off x="4462706" y="8619497"/>
              <a:ext cx="635" cy="1270"/>
            </a:xfrm>
            <a:custGeom>
              <a:avLst/>
              <a:gdLst/>
              <a:ahLst/>
              <a:cxnLst/>
              <a:rect l="l" t="t" r="r" b="b"/>
              <a:pathLst>
                <a:path w="635" h="1270">
                  <a:moveTo>
                    <a:pt x="6" y="647"/>
                  </a:moveTo>
                  <a:lnTo>
                    <a:pt x="0" y="1041"/>
                  </a:lnTo>
                  <a:lnTo>
                    <a:pt x="82" y="1181"/>
                  </a:lnTo>
                  <a:lnTo>
                    <a:pt x="272" y="1257"/>
                  </a:lnTo>
                  <a:lnTo>
                    <a:pt x="272" y="1092"/>
                  </a:lnTo>
                  <a:lnTo>
                    <a:pt x="82" y="1041"/>
                  </a:lnTo>
                  <a:lnTo>
                    <a:pt x="145" y="850"/>
                  </a:lnTo>
                  <a:lnTo>
                    <a:pt x="361" y="749"/>
                  </a:lnTo>
                  <a:lnTo>
                    <a:pt x="120" y="736"/>
                  </a:lnTo>
                  <a:close/>
                </a:path>
                <a:path w="635" h="1270">
                  <a:moveTo>
                    <a:pt x="145" y="850"/>
                  </a:moveTo>
                  <a:close/>
                </a:path>
                <a:path w="635" h="1270">
                  <a:moveTo>
                    <a:pt x="183" y="0"/>
                  </a:moveTo>
                  <a:lnTo>
                    <a:pt x="120" y="736"/>
                  </a:lnTo>
                  <a:lnTo>
                    <a:pt x="352" y="736"/>
                  </a:lnTo>
                  <a:lnTo>
                    <a:pt x="436" y="507"/>
                  </a:lnTo>
                  <a:lnTo>
                    <a:pt x="329" y="228"/>
                  </a:lnTo>
                  <a:lnTo>
                    <a:pt x="196" y="228"/>
                  </a:lnTo>
                  <a:lnTo>
                    <a:pt x="183" y="0"/>
                  </a:lnTo>
                  <a:close/>
                </a:path>
                <a:path w="635" h="1270">
                  <a:moveTo>
                    <a:pt x="436" y="507"/>
                  </a:moveTo>
                  <a:close/>
                </a:path>
                <a:path w="635" h="1270">
                  <a:moveTo>
                    <a:pt x="285" y="139"/>
                  </a:moveTo>
                  <a:close/>
                </a:path>
              </a:pathLst>
            </a:custGeom>
            <a:solidFill>
              <a:srgbClr val="11284A"/>
            </a:solidFill>
          </p:spPr>
          <p:txBody>
            <a:bodyPr wrap="square" lIns="0" tIns="0" rIns="0" bIns="0" rtlCol="0"/>
            <a:lstStyle/>
            <a:p>
              <a:endParaRPr/>
            </a:p>
          </p:txBody>
        </p:sp>
        <p:sp>
          <p:nvSpPr>
            <p:cNvPr id="7956" name="object 1384">
              <a:extLst>
                <a:ext uri="{FF2B5EF4-FFF2-40B4-BE49-F238E27FC236}">
                  <a16:creationId xmlns:a16="http://schemas.microsoft.com/office/drawing/2014/main" id="{F57F180E-0327-4200-A280-1F20FF36F715}"/>
                </a:ext>
              </a:extLst>
            </p:cNvPr>
            <p:cNvSpPr/>
            <p:nvPr/>
          </p:nvSpPr>
          <p:spPr>
            <a:xfrm>
              <a:off x="4462598" y="8619497"/>
              <a:ext cx="635" cy="1270"/>
            </a:xfrm>
            <a:custGeom>
              <a:avLst/>
              <a:gdLst/>
              <a:ahLst/>
              <a:cxnLst/>
              <a:rect l="l" t="t" r="r" b="b"/>
              <a:pathLst>
                <a:path w="635" h="1270">
                  <a:moveTo>
                    <a:pt x="203" y="76"/>
                  </a:moveTo>
                  <a:lnTo>
                    <a:pt x="304" y="228"/>
                  </a:lnTo>
                  <a:lnTo>
                    <a:pt x="444" y="241"/>
                  </a:lnTo>
                  <a:lnTo>
                    <a:pt x="469" y="380"/>
                  </a:lnTo>
                  <a:lnTo>
                    <a:pt x="546" y="520"/>
                  </a:lnTo>
                  <a:lnTo>
                    <a:pt x="393" y="647"/>
                  </a:lnTo>
                  <a:lnTo>
                    <a:pt x="304" y="787"/>
                  </a:lnTo>
                  <a:lnTo>
                    <a:pt x="190" y="1041"/>
                  </a:lnTo>
                  <a:lnTo>
                    <a:pt x="381" y="1092"/>
                  </a:lnTo>
                  <a:lnTo>
                    <a:pt x="381" y="1257"/>
                  </a:lnTo>
                  <a:lnTo>
                    <a:pt x="241" y="1206"/>
                  </a:lnTo>
                  <a:lnTo>
                    <a:pt x="88" y="1117"/>
                  </a:lnTo>
                  <a:lnTo>
                    <a:pt x="101" y="990"/>
                  </a:lnTo>
                  <a:lnTo>
                    <a:pt x="0" y="800"/>
                  </a:lnTo>
                  <a:lnTo>
                    <a:pt x="114" y="647"/>
                  </a:lnTo>
                  <a:lnTo>
                    <a:pt x="190" y="406"/>
                  </a:lnTo>
                  <a:lnTo>
                    <a:pt x="139" y="177"/>
                  </a:lnTo>
                  <a:close/>
                </a:path>
              </a:pathLst>
            </a:custGeom>
            <a:ln w="3175">
              <a:solidFill>
                <a:srgbClr val="094B7B"/>
              </a:solidFill>
            </a:ln>
          </p:spPr>
          <p:txBody>
            <a:bodyPr wrap="square" lIns="0" tIns="0" rIns="0" bIns="0" rtlCol="0"/>
            <a:lstStyle/>
            <a:p>
              <a:endParaRPr/>
            </a:p>
          </p:txBody>
        </p:sp>
        <p:sp>
          <p:nvSpPr>
            <p:cNvPr id="7957" name="object 1385">
              <a:extLst>
                <a:ext uri="{FF2B5EF4-FFF2-40B4-BE49-F238E27FC236}">
                  <a16:creationId xmlns:a16="http://schemas.microsoft.com/office/drawing/2014/main" id="{5140B1A6-F96A-4EA3-B39D-06CAFD179DEE}"/>
                </a:ext>
              </a:extLst>
            </p:cNvPr>
            <p:cNvSpPr/>
            <p:nvPr/>
          </p:nvSpPr>
          <p:spPr>
            <a:xfrm>
              <a:off x="4472747" y="8618830"/>
              <a:ext cx="1270" cy="1270"/>
            </a:xfrm>
            <a:custGeom>
              <a:avLst/>
              <a:gdLst/>
              <a:ahLst/>
              <a:cxnLst/>
              <a:rect l="l" t="t" r="r" b="b"/>
              <a:pathLst>
                <a:path w="1270" h="1270">
                  <a:moveTo>
                    <a:pt x="744" y="1168"/>
                  </a:moveTo>
                  <a:close/>
                </a:path>
                <a:path w="1270" h="1270">
                  <a:moveTo>
                    <a:pt x="376" y="0"/>
                  </a:moveTo>
                  <a:lnTo>
                    <a:pt x="0" y="279"/>
                  </a:lnTo>
                  <a:lnTo>
                    <a:pt x="62" y="647"/>
                  </a:lnTo>
                  <a:lnTo>
                    <a:pt x="207" y="939"/>
                  </a:lnTo>
                  <a:lnTo>
                    <a:pt x="351" y="1092"/>
                  </a:lnTo>
                  <a:lnTo>
                    <a:pt x="541" y="1206"/>
                  </a:lnTo>
                  <a:lnTo>
                    <a:pt x="667" y="647"/>
                  </a:lnTo>
                  <a:lnTo>
                    <a:pt x="452" y="647"/>
                  </a:lnTo>
                  <a:lnTo>
                    <a:pt x="279" y="482"/>
                  </a:lnTo>
                  <a:lnTo>
                    <a:pt x="147" y="279"/>
                  </a:lnTo>
                  <a:lnTo>
                    <a:pt x="325" y="114"/>
                  </a:lnTo>
                  <a:close/>
                </a:path>
                <a:path w="1270" h="1270">
                  <a:moveTo>
                    <a:pt x="732" y="482"/>
                  </a:moveTo>
                  <a:lnTo>
                    <a:pt x="452" y="647"/>
                  </a:lnTo>
                  <a:lnTo>
                    <a:pt x="667" y="647"/>
                  </a:lnTo>
                  <a:lnTo>
                    <a:pt x="732" y="482"/>
                  </a:lnTo>
                  <a:close/>
                </a:path>
                <a:path w="1270" h="1270">
                  <a:moveTo>
                    <a:pt x="414" y="508"/>
                  </a:moveTo>
                  <a:close/>
                </a:path>
              </a:pathLst>
            </a:custGeom>
            <a:solidFill>
              <a:srgbClr val="11284A"/>
            </a:solidFill>
          </p:spPr>
          <p:txBody>
            <a:bodyPr wrap="square" lIns="0" tIns="0" rIns="0" bIns="0" rtlCol="0"/>
            <a:lstStyle/>
            <a:p>
              <a:endParaRPr/>
            </a:p>
          </p:txBody>
        </p:sp>
        <p:sp>
          <p:nvSpPr>
            <p:cNvPr id="7958" name="object 1386">
              <a:extLst>
                <a:ext uri="{FF2B5EF4-FFF2-40B4-BE49-F238E27FC236}">
                  <a16:creationId xmlns:a16="http://schemas.microsoft.com/office/drawing/2014/main" id="{2B9B58E1-F7B5-4FB4-ACA3-730BA3222BEF}"/>
                </a:ext>
              </a:extLst>
            </p:cNvPr>
            <p:cNvSpPr/>
            <p:nvPr/>
          </p:nvSpPr>
          <p:spPr>
            <a:xfrm>
              <a:off x="4472717" y="8618830"/>
              <a:ext cx="1270" cy="1270"/>
            </a:xfrm>
            <a:custGeom>
              <a:avLst/>
              <a:gdLst/>
              <a:ahLst/>
              <a:cxnLst/>
              <a:rect l="l" t="t" r="r" b="b"/>
              <a:pathLst>
                <a:path w="1270" h="1270">
                  <a:moveTo>
                    <a:pt x="177" y="876"/>
                  </a:moveTo>
                  <a:lnTo>
                    <a:pt x="381" y="1092"/>
                  </a:lnTo>
                  <a:lnTo>
                    <a:pt x="571" y="1206"/>
                  </a:lnTo>
                  <a:lnTo>
                    <a:pt x="774" y="1168"/>
                  </a:lnTo>
                  <a:lnTo>
                    <a:pt x="571" y="1092"/>
                  </a:lnTo>
                  <a:lnTo>
                    <a:pt x="584" y="939"/>
                  </a:lnTo>
                  <a:lnTo>
                    <a:pt x="762" y="482"/>
                  </a:lnTo>
                  <a:lnTo>
                    <a:pt x="482" y="647"/>
                  </a:lnTo>
                  <a:lnTo>
                    <a:pt x="444" y="508"/>
                  </a:lnTo>
                  <a:lnTo>
                    <a:pt x="241" y="457"/>
                  </a:lnTo>
                  <a:lnTo>
                    <a:pt x="177" y="279"/>
                  </a:lnTo>
                  <a:lnTo>
                    <a:pt x="355" y="114"/>
                  </a:lnTo>
                  <a:lnTo>
                    <a:pt x="139" y="190"/>
                  </a:lnTo>
                  <a:lnTo>
                    <a:pt x="50" y="381"/>
                  </a:lnTo>
                  <a:lnTo>
                    <a:pt x="25" y="533"/>
                  </a:lnTo>
                  <a:lnTo>
                    <a:pt x="215" y="685"/>
                  </a:lnTo>
                  <a:lnTo>
                    <a:pt x="139" y="825"/>
                  </a:lnTo>
                  <a:close/>
                </a:path>
              </a:pathLst>
            </a:custGeom>
            <a:ln w="3175">
              <a:solidFill>
                <a:srgbClr val="094B7B"/>
              </a:solidFill>
            </a:ln>
          </p:spPr>
          <p:txBody>
            <a:bodyPr wrap="square" lIns="0" tIns="0" rIns="0" bIns="0" rtlCol="0"/>
            <a:lstStyle/>
            <a:p>
              <a:endParaRPr/>
            </a:p>
          </p:txBody>
        </p:sp>
        <p:sp>
          <p:nvSpPr>
            <p:cNvPr id="7959" name="object 1387">
              <a:extLst>
                <a:ext uri="{FF2B5EF4-FFF2-40B4-BE49-F238E27FC236}">
                  <a16:creationId xmlns:a16="http://schemas.microsoft.com/office/drawing/2014/main" id="{0E009A7C-4281-44B4-B632-8A3559C33C03}"/>
                </a:ext>
              </a:extLst>
            </p:cNvPr>
            <p:cNvSpPr/>
            <p:nvPr/>
          </p:nvSpPr>
          <p:spPr>
            <a:xfrm>
              <a:off x="4389158" y="8621128"/>
              <a:ext cx="46964" cy="31775"/>
            </a:xfrm>
            <a:prstGeom prst="rect">
              <a:avLst/>
            </a:prstGeom>
            <a:blipFill>
              <a:blip r:embed="rId33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960" name="object 1388">
              <a:extLst>
                <a:ext uri="{FF2B5EF4-FFF2-40B4-BE49-F238E27FC236}">
                  <a16:creationId xmlns:a16="http://schemas.microsoft.com/office/drawing/2014/main" id="{2B454766-210E-4C80-94DE-CA64C547CDDB}"/>
                </a:ext>
              </a:extLst>
            </p:cNvPr>
            <p:cNvSpPr/>
            <p:nvPr/>
          </p:nvSpPr>
          <p:spPr>
            <a:xfrm>
              <a:off x="4395769" y="8649915"/>
              <a:ext cx="8255" cy="1905"/>
            </a:xfrm>
            <a:custGeom>
              <a:avLst/>
              <a:gdLst/>
              <a:ahLst/>
              <a:cxnLst/>
              <a:rect l="l" t="t" r="r" b="b"/>
              <a:pathLst>
                <a:path w="8254" h="1904">
                  <a:moveTo>
                    <a:pt x="7721" y="1676"/>
                  </a:moveTo>
                  <a:lnTo>
                    <a:pt x="6197" y="1295"/>
                  </a:lnTo>
                  <a:lnTo>
                    <a:pt x="0" y="0"/>
                  </a:lnTo>
                </a:path>
              </a:pathLst>
            </a:custGeom>
            <a:ln w="3175">
              <a:solidFill>
                <a:srgbClr val="6D9D40"/>
              </a:solidFill>
            </a:ln>
          </p:spPr>
          <p:txBody>
            <a:bodyPr wrap="square" lIns="0" tIns="0" rIns="0" bIns="0" rtlCol="0"/>
            <a:lstStyle/>
            <a:p>
              <a:endParaRPr/>
            </a:p>
          </p:txBody>
        </p:sp>
        <p:sp>
          <p:nvSpPr>
            <p:cNvPr id="7961" name="object 1389">
              <a:extLst>
                <a:ext uri="{FF2B5EF4-FFF2-40B4-BE49-F238E27FC236}">
                  <a16:creationId xmlns:a16="http://schemas.microsoft.com/office/drawing/2014/main" id="{8C4001CE-DB87-4AAD-AE86-24FF3A4E197A}"/>
                </a:ext>
              </a:extLst>
            </p:cNvPr>
            <p:cNvSpPr/>
            <p:nvPr/>
          </p:nvSpPr>
          <p:spPr>
            <a:xfrm>
              <a:off x="4394200" y="8650782"/>
              <a:ext cx="10401" cy="5206"/>
            </a:xfrm>
            <a:prstGeom prst="rect">
              <a:avLst/>
            </a:prstGeom>
            <a:blipFill>
              <a:blip r:embed="rId127" cstate="print"/>
              <a:stretch>
                <a:fillRect/>
              </a:stretch>
            </a:blipFill>
          </p:spPr>
          <p:txBody>
            <a:bodyPr wrap="square" lIns="0" tIns="0" rIns="0" bIns="0" rtlCol="0"/>
            <a:lstStyle/>
            <a:p>
              <a:endParaRPr/>
            </a:p>
          </p:txBody>
        </p:sp>
        <p:sp>
          <p:nvSpPr>
            <p:cNvPr id="7962" name="object 1390">
              <a:extLst>
                <a:ext uri="{FF2B5EF4-FFF2-40B4-BE49-F238E27FC236}">
                  <a16:creationId xmlns:a16="http://schemas.microsoft.com/office/drawing/2014/main" id="{D0C6BB1B-86F4-429D-9FD8-B30C0BC438C2}"/>
                </a:ext>
              </a:extLst>
            </p:cNvPr>
            <p:cNvSpPr/>
            <p:nvPr/>
          </p:nvSpPr>
          <p:spPr>
            <a:xfrm>
              <a:off x="4395123" y="8650870"/>
              <a:ext cx="5715" cy="4445"/>
            </a:xfrm>
            <a:custGeom>
              <a:avLst/>
              <a:gdLst/>
              <a:ahLst/>
              <a:cxnLst/>
              <a:rect l="l" t="t" r="r" b="b"/>
              <a:pathLst>
                <a:path w="5714" h="4445">
                  <a:moveTo>
                    <a:pt x="5600" y="3848"/>
                  </a:moveTo>
                  <a:lnTo>
                    <a:pt x="4876" y="3009"/>
                  </a:lnTo>
                  <a:lnTo>
                    <a:pt x="0" y="0"/>
                  </a:lnTo>
                </a:path>
              </a:pathLst>
            </a:custGeom>
            <a:ln w="3175">
              <a:solidFill>
                <a:srgbClr val="6D9D40"/>
              </a:solidFill>
            </a:ln>
          </p:spPr>
          <p:txBody>
            <a:bodyPr wrap="square" lIns="0" tIns="0" rIns="0" bIns="0" rtlCol="0"/>
            <a:lstStyle/>
            <a:p>
              <a:endParaRPr/>
            </a:p>
          </p:txBody>
        </p:sp>
        <p:sp>
          <p:nvSpPr>
            <p:cNvPr id="7963" name="object 1391">
              <a:extLst>
                <a:ext uri="{FF2B5EF4-FFF2-40B4-BE49-F238E27FC236}">
                  <a16:creationId xmlns:a16="http://schemas.microsoft.com/office/drawing/2014/main" id="{83DF5360-8D4A-43DF-9687-28949D6FB31E}"/>
                </a:ext>
              </a:extLst>
            </p:cNvPr>
            <p:cNvSpPr/>
            <p:nvPr/>
          </p:nvSpPr>
          <p:spPr>
            <a:xfrm>
              <a:off x="4391964" y="8650160"/>
              <a:ext cx="4978" cy="16217"/>
            </a:xfrm>
            <a:prstGeom prst="rect">
              <a:avLst/>
            </a:prstGeom>
            <a:blipFill>
              <a:blip r:embed="rId332" cstate="print"/>
              <a:stretch>
                <a:fillRect/>
              </a:stretch>
            </a:blipFill>
          </p:spPr>
          <p:txBody>
            <a:bodyPr wrap="square" lIns="0" tIns="0" rIns="0" bIns="0" rtlCol="0"/>
            <a:lstStyle/>
            <a:p>
              <a:endParaRPr/>
            </a:p>
          </p:txBody>
        </p:sp>
        <p:sp>
          <p:nvSpPr>
            <p:cNvPr id="7964" name="object 1392">
              <a:extLst>
                <a:ext uri="{FF2B5EF4-FFF2-40B4-BE49-F238E27FC236}">
                  <a16:creationId xmlns:a16="http://schemas.microsoft.com/office/drawing/2014/main" id="{7C6CB822-9294-47ED-871D-9E36DCCB1090}"/>
                </a:ext>
              </a:extLst>
            </p:cNvPr>
            <p:cNvSpPr/>
            <p:nvPr/>
          </p:nvSpPr>
          <p:spPr>
            <a:xfrm>
              <a:off x="4391882" y="8624441"/>
              <a:ext cx="12700" cy="12065"/>
            </a:xfrm>
            <a:custGeom>
              <a:avLst/>
              <a:gdLst/>
              <a:ahLst/>
              <a:cxnLst/>
              <a:rect l="l" t="t" r="r" b="b"/>
              <a:pathLst>
                <a:path w="12700" h="12065">
                  <a:moveTo>
                    <a:pt x="12179" y="12039"/>
                  </a:moveTo>
                  <a:lnTo>
                    <a:pt x="11620" y="11036"/>
                  </a:lnTo>
                  <a:lnTo>
                    <a:pt x="723" y="2514"/>
                  </a:lnTo>
                  <a:lnTo>
                    <a:pt x="0" y="0"/>
                  </a:lnTo>
                </a:path>
              </a:pathLst>
            </a:custGeom>
            <a:ln w="3175">
              <a:solidFill>
                <a:srgbClr val="BBD6C6"/>
              </a:solidFill>
            </a:ln>
          </p:spPr>
          <p:txBody>
            <a:bodyPr wrap="square" lIns="0" tIns="0" rIns="0" bIns="0" rtlCol="0"/>
            <a:lstStyle/>
            <a:p>
              <a:endParaRPr/>
            </a:p>
          </p:txBody>
        </p:sp>
        <p:sp>
          <p:nvSpPr>
            <p:cNvPr id="7965" name="object 1393">
              <a:extLst>
                <a:ext uri="{FF2B5EF4-FFF2-40B4-BE49-F238E27FC236}">
                  <a16:creationId xmlns:a16="http://schemas.microsoft.com/office/drawing/2014/main" id="{81DE3618-8349-4620-8F6D-7E438B593205}"/>
                </a:ext>
              </a:extLst>
            </p:cNvPr>
            <p:cNvSpPr/>
            <p:nvPr/>
          </p:nvSpPr>
          <p:spPr>
            <a:xfrm>
              <a:off x="4403420" y="8639771"/>
              <a:ext cx="647" cy="571"/>
            </a:xfrm>
            <a:prstGeom prst="rect">
              <a:avLst/>
            </a:prstGeom>
            <a:blipFill>
              <a:blip r:embed="rId143" cstate="print"/>
              <a:stretch>
                <a:fillRect/>
              </a:stretch>
            </a:blipFill>
          </p:spPr>
          <p:txBody>
            <a:bodyPr wrap="square" lIns="0" tIns="0" rIns="0" bIns="0" rtlCol="0"/>
            <a:lstStyle/>
            <a:p>
              <a:endParaRPr/>
            </a:p>
          </p:txBody>
        </p:sp>
        <p:sp>
          <p:nvSpPr>
            <p:cNvPr id="7966" name="object 1394">
              <a:extLst>
                <a:ext uri="{FF2B5EF4-FFF2-40B4-BE49-F238E27FC236}">
                  <a16:creationId xmlns:a16="http://schemas.microsoft.com/office/drawing/2014/main" id="{8662C793-DAB2-4FE6-871E-E749236129A0}"/>
                </a:ext>
              </a:extLst>
            </p:cNvPr>
            <p:cNvSpPr/>
            <p:nvPr/>
          </p:nvSpPr>
          <p:spPr>
            <a:xfrm>
              <a:off x="4403457" y="8639992"/>
              <a:ext cx="635" cy="635"/>
            </a:xfrm>
            <a:custGeom>
              <a:avLst/>
              <a:gdLst/>
              <a:ahLst/>
              <a:cxnLst/>
              <a:rect l="l" t="t" r="r" b="b"/>
              <a:pathLst>
                <a:path w="635" h="634">
                  <a:moveTo>
                    <a:pt x="0" y="0"/>
                  </a:moveTo>
                  <a:lnTo>
                    <a:pt x="35" y="152"/>
                  </a:lnTo>
                  <a:lnTo>
                    <a:pt x="215" y="254"/>
                  </a:lnTo>
                  <a:lnTo>
                    <a:pt x="198" y="88"/>
                  </a:lnTo>
                  <a:lnTo>
                    <a:pt x="0" y="0"/>
                  </a:lnTo>
                  <a:close/>
                </a:path>
                <a:path w="635" h="634">
                  <a:moveTo>
                    <a:pt x="315" y="215"/>
                  </a:moveTo>
                  <a:close/>
                </a:path>
              </a:pathLst>
            </a:custGeom>
            <a:solidFill>
              <a:srgbClr val="59231F"/>
            </a:solidFill>
          </p:spPr>
          <p:txBody>
            <a:bodyPr wrap="square" lIns="0" tIns="0" rIns="0" bIns="0" rtlCol="0"/>
            <a:lstStyle/>
            <a:p>
              <a:endParaRPr/>
            </a:p>
          </p:txBody>
        </p:sp>
        <p:sp>
          <p:nvSpPr>
            <p:cNvPr id="7967" name="object 1395">
              <a:extLst>
                <a:ext uri="{FF2B5EF4-FFF2-40B4-BE49-F238E27FC236}">
                  <a16:creationId xmlns:a16="http://schemas.microsoft.com/office/drawing/2014/main" id="{DB4CC4E7-FF78-4F3F-9A7A-A74C36B3EF19}"/>
                </a:ext>
              </a:extLst>
            </p:cNvPr>
            <p:cNvSpPr/>
            <p:nvPr/>
          </p:nvSpPr>
          <p:spPr>
            <a:xfrm>
              <a:off x="4384192" y="8632673"/>
              <a:ext cx="19507" cy="16840"/>
            </a:xfrm>
            <a:prstGeom prst="rect">
              <a:avLst/>
            </a:prstGeom>
            <a:blipFill>
              <a:blip r:embed="rId16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968" name="object 1396">
              <a:extLst>
                <a:ext uri="{FF2B5EF4-FFF2-40B4-BE49-F238E27FC236}">
                  <a16:creationId xmlns:a16="http://schemas.microsoft.com/office/drawing/2014/main" id="{01DE10EB-D6CF-41C4-96DE-45EDF3590801}"/>
                </a:ext>
              </a:extLst>
            </p:cNvPr>
            <p:cNvSpPr/>
            <p:nvPr/>
          </p:nvSpPr>
          <p:spPr>
            <a:xfrm>
              <a:off x="4387819" y="8634040"/>
              <a:ext cx="15875" cy="3175"/>
            </a:xfrm>
            <a:custGeom>
              <a:avLst/>
              <a:gdLst/>
              <a:ahLst/>
              <a:cxnLst/>
              <a:rect l="l" t="t" r="r" b="b"/>
              <a:pathLst>
                <a:path w="15875" h="3175">
                  <a:moveTo>
                    <a:pt x="15417" y="2616"/>
                  </a:moveTo>
                  <a:lnTo>
                    <a:pt x="14465" y="2159"/>
                  </a:lnTo>
                  <a:lnTo>
                    <a:pt x="1854" y="1498"/>
                  </a:lnTo>
                  <a:lnTo>
                    <a:pt x="0" y="0"/>
                  </a:lnTo>
                </a:path>
              </a:pathLst>
            </a:custGeom>
            <a:ln w="3175">
              <a:solidFill>
                <a:srgbClr val="BBD6C6"/>
              </a:solidFill>
            </a:ln>
          </p:spPr>
          <p:txBody>
            <a:bodyPr wrap="square" lIns="0" tIns="0" rIns="0" bIns="0" rtlCol="0"/>
            <a:lstStyle/>
            <a:p>
              <a:endParaRPr/>
            </a:p>
          </p:txBody>
        </p:sp>
        <p:sp>
          <p:nvSpPr>
            <p:cNvPr id="7969" name="object 1397">
              <a:extLst>
                <a:ext uri="{FF2B5EF4-FFF2-40B4-BE49-F238E27FC236}">
                  <a16:creationId xmlns:a16="http://schemas.microsoft.com/office/drawing/2014/main" id="{37CCA24D-A178-4041-B194-51AF644544E9}"/>
                </a:ext>
              </a:extLst>
            </p:cNvPr>
            <p:cNvSpPr/>
            <p:nvPr/>
          </p:nvSpPr>
          <p:spPr>
            <a:xfrm>
              <a:off x="4397908" y="8638717"/>
              <a:ext cx="7721" cy="8610"/>
            </a:xfrm>
            <a:prstGeom prst="rect">
              <a:avLst/>
            </a:prstGeom>
            <a:blipFill>
              <a:blip r:embed="rId127" cstate="print"/>
              <a:stretch>
                <a:fillRect/>
              </a:stretch>
            </a:blipFill>
          </p:spPr>
          <p:txBody>
            <a:bodyPr wrap="square" lIns="0" tIns="0" rIns="0" bIns="0" rtlCol="0"/>
            <a:lstStyle/>
            <a:p>
              <a:endParaRPr/>
            </a:p>
          </p:txBody>
        </p:sp>
        <p:sp>
          <p:nvSpPr>
            <p:cNvPr id="7970" name="object 1398">
              <a:extLst>
                <a:ext uri="{FF2B5EF4-FFF2-40B4-BE49-F238E27FC236}">
                  <a16:creationId xmlns:a16="http://schemas.microsoft.com/office/drawing/2014/main" id="{35477D19-4BB8-4023-9A45-69E92734B040}"/>
                </a:ext>
              </a:extLst>
            </p:cNvPr>
            <p:cNvSpPr/>
            <p:nvPr/>
          </p:nvSpPr>
          <p:spPr>
            <a:xfrm>
              <a:off x="4400911" y="8638825"/>
              <a:ext cx="3810" cy="7620"/>
            </a:xfrm>
            <a:custGeom>
              <a:avLst/>
              <a:gdLst/>
              <a:ahLst/>
              <a:cxnLst/>
              <a:rect l="l" t="t" r="r" b="b"/>
              <a:pathLst>
                <a:path w="3810" h="7620">
                  <a:moveTo>
                    <a:pt x="0" y="7023"/>
                  </a:moveTo>
                  <a:lnTo>
                    <a:pt x="1574" y="5727"/>
                  </a:lnTo>
                  <a:lnTo>
                    <a:pt x="3365" y="0"/>
                  </a:lnTo>
                </a:path>
              </a:pathLst>
            </a:custGeom>
            <a:ln w="3175">
              <a:solidFill>
                <a:srgbClr val="6D9D40"/>
              </a:solidFill>
            </a:ln>
          </p:spPr>
          <p:txBody>
            <a:bodyPr wrap="square" lIns="0" tIns="0" rIns="0" bIns="0" rtlCol="0"/>
            <a:lstStyle/>
            <a:p>
              <a:endParaRPr/>
            </a:p>
          </p:txBody>
        </p:sp>
        <p:sp>
          <p:nvSpPr>
            <p:cNvPr id="7971" name="object 1399">
              <a:extLst>
                <a:ext uri="{FF2B5EF4-FFF2-40B4-BE49-F238E27FC236}">
                  <a16:creationId xmlns:a16="http://schemas.microsoft.com/office/drawing/2014/main" id="{7D6A1436-716A-414E-B90E-C5EE1B4E7018}"/>
                </a:ext>
              </a:extLst>
            </p:cNvPr>
            <p:cNvSpPr/>
            <p:nvPr/>
          </p:nvSpPr>
          <p:spPr>
            <a:xfrm>
              <a:off x="4390732" y="8644305"/>
              <a:ext cx="11379" cy="8584"/>
            </a:xfrm>
            <a:prstGeom prst="rect">
              <a:avLst/>
            </a:prstGeom>
            <a:blipFill>
              <a:blip r:embed="rId333" cstate="print"/>
              <a:stretch>
                <a:fillRect/>
              </a:stretch>
            </a:blipFill>
          </p:spPr>
          <p:txBody>
            <a:bodyPr wrap="square" lIns="0" tIns="0" rIns="0" bIns="0" rtlCol="0"/>
            <a:lstStyle/>
            <a:p>
              <a:endParaRPr/>
            </a:p>
          </p:txBody>
        </p:sp>
        <p:sp>
          <p:nvSpPr>
            <p:cNvPr id="7972" name="object 1400">
              <a:extLst>
                <a:ext uri="{FF2B5EF4-FFF2-40B4-BE49-F238E27FC236}">
                  <a16:creationId xmlns:a16="http://schemas.microsoft.com/office/drawing/2014/main" id="{1F85B436-B589-4224-885F-B0D16E685A3D}"/>
                </a:ext>
              </a:extLst>
            </p:cNvPr>
            <p:cNvSpPr/>
            <p:nvPr/>
          </p:nvSpPr>
          <p:spPr>
            <a:xfrm>
              <a:off x="4397204" y="8649358"/>
              <a:ext cx="1905" cy="1905"/>
            </a:xfrm>
            <a:custGeom>
              <a:avLst/>
              <a:gdLst/>
              <a:ahLst/>
              <a:cxnLst/>
              <a:rect l="l" t="t" r="r" b="b"/>
              <a:pathLst>
                <a:path w="1904" h="1904">
                  <a:moveTo>
                    <a:pt x="1397" y="977"/>
                  </a:moveTo>
                  <a:lnTo>
                    <a:pt x="469" y="977"/>
                  </a:lnTo>
                  <a:lnTo>
                    <a:pt x="605" y="1104"/>
                  </a:lnTo>
                  <a:lnTo>
                    <a:pt x="700" y="1460"/>
                  </a:lnTo>
                  <a:lnTo>
                    <a:pt x="876" y="1587"/>
                  </a:lnTo>
                  <a:lnTo>
                    <a:pt x="1028" y="1371"/>
                  </a:lnTo>
                  <a:lnTo>
                    <a:pt x="1377" y="1371"/>
                  </a:lnTo>
                  <a:lnTo>
                    <a:pt x="1295" y="1168"/>
                  </a:lnTo>
                  <a:lnTo>
                    <a:pt x="1397" y="977"/>
                  </a:lnTo>
                  <a:close/>
                </a:path>
                <a:path w="1904" h="1904">
                  <a:moveTo>
                    <a:pt x="1377" y="1371"/>
                  </a:moveTo>
                  <a:lnTo>
                    <a:pt x="1028" y="1371"/>
                  </a:lnTo>
                  <a:lnTo>
                    <a:pt x="1206" y="1447"/>
                  </a:lnTo>
                  <a:lnTo>
                    <a:pt x="1377" y="1371"/>
                  </a:lnTo>
                  <a:close/>
                </a:path>
                <a:path w="1904" h="1904">
                  <a:moveTo>
                    <a:pt x="355" y="749"/>
                  </a:moveTo>
                  <a:lnTo>
                    <a:pt x="0" y="901"/>
                  </a:lnTo>
                  <a:lnTo>
                    <a:pt x="368" y="1104"/>
                  </a:lnTo>
                  <a:lnTo>
                    <a:pt x="1397" y="977"/>
                  </a:lnTo>
                  <a:lnTo>
                    <a:pt x="1609" y="901"/>
                  </a:lnTo>
                  <a:lnTo>
                    <a:pt x="1606" y="761"/>
                  </a:lnTo>
                  <a:lnTo>
                    <a:pt x="355" y="749"/>
                  </a:lnTo>
                  <a:close/>
                </a:path>
                <a:path w="1904" h="1904">
                  <a:moveTo>
                    <a:pt x="1609" y="901"/>
                  </a:moveTo>
                  <a:lnTo>
                    <a:pt x="1473" y="901"/>
                  </a:lnTo>
                  <a:lnTo>
                    <a:pt x="1609" y="901"/>
                  </a:lnTo>
                  <a:close/>
                </a:path>
                <a:path w="1904" h="1904">
                  <a:moveTo>
                    <a:pt x="635" y="0"/>
                  </a:moveTo>
                  <a:lnTo>
                    <a:pt x="635" y="393"/>
                  </a:lnTo>
                  <a:lnTo>
                    <a:pt x="508" y="761"/>
                  </a:lnTo>
                  <a:lnTo>
                    <a:pt x="1606" y="761"/>
                  </a:lnTo>
                  <a:lnTo>
                    <a:pt x="1447" y="698"/>
                  </a:lnTo>
                  <a:lnTo>
                    <a:pt x="1534" y="355"/>
                  </a:lnTo>
                  <a:lnTo>
                    <a:pt x="1130" y="355"/>
                  </a:lnTo>
                  <a:lnTo>
                    <a:pt x="838" y="292"/>
                  </a:lnTo>
                  <a:lnTo>
                    <a:pt x="855" y="126"/>
                  </a:lnTo>
                  <a:lnTo>
                    <a:pt x="635" y="0"/>
                  </a:lnTo>
                  <a:close/>
                </a:path>
                <a:path w="1904" h="1904">
                  <a:moveTo>
                    <a:pt x="571" y="266"/>
                  </a:moveTo>
                  <a:close/>
                </a:path>
                <a:path w="1904" h="1904">
                  <a:moveTo>
                    <a:pt x="1295" y="126"/>
                  </a:moveTo>
                  <a:lnTo>
                    <a:pt x="1130" y="355"/>
                  </a:lnTo>
                  <a:lnTo>
                    <a:pt x="1534" y="355"/>
                  </a:lnTo>
                  <a:lnTo>
                    <a:pt x="1295" y="126"/>
                  </a:lnTo>
                  <a:close/>
                </a:path>
              </a:pathLst>
            </a:custGeom>
            <a:solidFill>
              <a:srgbClr val="0F2748"/>
            </a:solidFill>
          </p:spPr>
          <p:txBody>
            <a:bodyPr wrap="square" lIns="0" tIns="0" rIns="0" bIns="0" rtlCol="0"/>
            <a:lstStyle/>
            <a:p>
              <a:endParaRPr/>
            </a:p>
          </p:txBody>
        </p:sp>
        <p:sp>
          <p:nvSpPr>
            <p:cNvPr id="7973" name="object 1401">
              <a:extLst>
                <a:ext uri="{FF2B5EF4-FFF2-40B4-BE49-F238E27FC236}">
                  <a16:creationId xmlns:a16="http://schemas.microsoft.com/office/drawing/2014/main" id="{9BEDC368-CE36-4F4F-A7C8-32A66962C29C}"/>
                </a:ext>
              </a:extLst>
            </p:cNvPr>
            <p:cNvSpPr/>
            <p:nvPr/>
          </p:nvSpPr>
          <p:spPr>
            <a:xfrm>
              <a:off x="4397116" y="8649358"/>
              <a:ext cx="1905" cy="1905"/>
            </a:xfrm>
            <a:custGeom>
              <a:avLst/>
              <a:gdLst/>
              <a:ahLst/>
              <a:cxnLst/>
              <a:rect l="l" t="t" r="r" b="b"/>
              <a:pathLst>
                <a:path w="1904" h="1904">
                  <a:moveTo>
                    <a:pt x="596" y="761"/>
                  </a:moveTo>
                  <a:lnTo>
                    <a:pt x="444" y="749"/>
                  </a:lnTo>
                  <a:lnTo>
                    <a:pt x="0" y="939"/>
                  </a:lnTo>
                  <a:lnTo>
                    <a:pt x="355" y="1066"/>
                  </a:lnTo>
                  <a:lnTo>
                    <a:pt x="558" y="977"/>
                  </a:lnTo>
                  <a:lnTo>
                    <a:pt x="762" y="1168"/>
                  </a:lnTo>
                  <a:lnTo>
                    <a:pt x="774" y="1320"/>
                  </a:lnTo>
                  <a:lnTo>
                    <a:pt x="939" y="1574"/>
                  </a:lnTo>
                  <a:lnTo>
                    <a:pt x="1117" y="1371"/>
                  </a:lnTo>
                  <a:lnTo>
                    <a:pt x="1295" y="1447"/>
                  </a:lnTo>
                  <a:lnTo>
                    <a:pt x="1536" y="1282"/>
                  </a:lnTo>
                  <a:lnTo>
                    <a:pt x="1333" y="1130"/>
                  </a:lnTo>
                  <a:lnTo>
                    <a:pt x="1524" y="952"/>
                  </a:lnTo>
                  <a:lnTo>
                    <a:pt x="1689" y="977"/>
                  </a:lnTo>
                  <a:lnTo>
                    <a:pt x="1714" y="774"/>
                  </a:lnTo>
                  <a:lnTo>
                    <a:pt x="1536" y="698"/>
                  </a:lnTo>
                  <a:lnTo>
                    <a:pt x="1536" y="558"/>
                  </a:lnTo>
                  <a:lnTo>
                    <a:pt x="1663" y="393"/>
                  </a:lnTo>
                  <a:lnTo>
                    <a:pt x="1384" y="126"/>
                  </a:lnTo>
                  <a:lnTo>
                    <a:pt x="1219" y="355"/>
                  </a:lnTo>
                  <a:lnTo>
                    <a:pt x="927" y="292"/>
                  </a:lnTo>
                  <a:lnTo>
                    <a:pt x="1054" y="190"/>
                  </a:lnTo>
                  <a:lnTo>
                    <a:pt x="927" y="114"/>
                  </a:lnTo>
                  <a:lnTo>
                    <a:pt x="723" y="0"/>
                  </a:lnTo>
                  <a:lnTo>
                    <a:pt x="800" y="279"/>
                  </a:lnTo>
                  <a:lnTo>
                    <a:pt x="660" y="266"/>
                  </a:lnTo>
                  <a:lnTo>
                    <a:pt x="584" y="431"/>
                  </a:lnTo>
                  <a:lnTo>
                    <a:pt x="622" y="634"/>
                  </a:lnTo>
                  <a:lnTo>
                    <a:pt x="596" y="761"/>
                  </a:lnTo>
                  <a:close/>
                </a:path>
              </a:pathLst>
            </a:custGeom>
            <a:ln w="3175">
              <a:solidFill>
                <a:srgbClr val="094B7B"/>
              </a:solidFill>
            </a:ln>
          </p:spPr>
          <p:txBody>
            <a:bodyPr wrap="square" lIns="0" tIns="0" rIns="0" bIns="0" rtlCol="0"/>
            <a:lstStyle/>
            <a:p>
              <a:endParaRPr/>
            </a:p>
          </p:txBody>
        </p:sp>
        <p:sp>
          <p:nvSpPr>
            <p:cNvPr id="7974" name="object 1402">
              <a:extLst>
                <a:ext uri="{FF2B5EF4-FFF2-40B4-BE49-F238E27FC236}">
                  <a16:creationId xmlns:a16="http://schemas.microsoft.com/office/drawing/2014/main" id="{10868AB8-63B3-49FF-9CCB-C66090B5724E}"/>
                </a:ext>
              </a:extLst>
            </p:cNvPr>
            <p:cNvSpPr/>
            <p:nvPr/>
          </p:nvSpPr>
          <p:spPr>
            <a:xfrm>
              <a:off x="4393925" y="8644929"/>
              <a:ext cx="1270" cy="1270"/>
            </a:xfrm>
            <a:custGeom>
              <a:avLst/>
              <a:gdLst/>
              <a:ahLst/>
              <a:cxnLst/>
              <a:rect l="l" t="t" r="r" b="b"/>
              <a:pathLst>
                <a:path w="1270" h="1270">
                  <a:moveTo>
                    <a:pt x="0" y="749"/>
                  </a:moveTo>
                  <a:lnTo>
                    <a:pt x="101" y="1130"/>
                  </a:lnTo>
                  <a:lnTo>
                    <a:pt x="190" y="876"/>
                  </a:lnTo>
                  <a:lnTo>
                    <a:pt x="0" y="749"/>
                  </a:lnTo>
                  <a:close/>
                </a:path>
                <a:path w="1270" h="1270">
                  <a:moveTo>
                    <a:pt x="527" y="685"/>
                  </a:moveTo>
                  <a:lnTo>
                    <a:pt x="254" y="685"/>
                  </a:lnTo>
                  <a:lnTo>
                    <a:pt x="546" y="889"/>
                  </a:lnTo>
                  <a:lnTo>
                    <a:pt x="527" y="685"/>
                  </a:lnTo>
                  <a:close/>
                </a:path>
                <a:path w="1270" h="1270">
                  <a:moveTo>
                    <a:pt x="237" y="805"/>
                  </a:moveTo>
                  <a:close/>
                </a:path>
                <a:path w="1270" h="1270">
                  <a:moveTo>
                    <a:pt x="1058" y="482"/>
                  </a:moveTo>
                  <a:lnTo>
                    <a:pt x="749" y="482"/>
                  </a:lnTo>
                  <a:lnTo>
                    <a:pt x="1155" y="698"/>
                  </a:lnTo>
                  <a:lnTo>
                    <a:pt x="1058" y="482"/>
                  </a:lnTo>
                  <a:close/>
                </a:path>
                <a:path w="1270" h="1270">
                  <a:moveTo>
                    <a:pt x="63" y="419"/>
                  </a:moveTo>
                  <a:lnTo>
                    <a:pt x="88" y="596"/>
                  </a:lnTo>
                  <a:lnTo>
                    <a:pt x="253" y="690"/>
                  </a:lnTo>
                  <a:lnTo>
                    <a:pt x="527" y="685"/>
                  </a:lnTo>
                  <a:lnTo>
                    <a:pt x="558" y="558"/>
                  </a:lnTo>
                  <a:lnTo>
                    <a:pt x="784" y="558"/>
                  </a:lnTo>
                  <a:lnTo>
                    <a:pt x="1058" y="482"/>
                  </a:lnTo>
                  <a:lnTo>
                    <a:pt x="165" y="469"/>
                  </a:lnTo>
                  <a:close/>
                </a:path>
                <a:path w="1270" h="1270">
                  <a:moveTo>
                    <a:pt x="784" y="558"/>
                  </a:moveTo>
                  <a:lnTo>
                    <a:pt x="558" y="558"/>
                  </a:lnTo>
                  <a:lnTo>
                    <a:pt x="825" y="647"/>
                  </a:lnTo>
                  <a:close/>
                </a:path>
                <a:path w="1270" h="1270">
                  <a:moveTo>
                    <a:pt x="787" y="0"/>
                  </a:moveTo>
                  <a:lnTo>
                    <a:pt x="673" y="152"/>
                  </a:lnTo>
                  <a:lnTo>
                    <a:pt x="235" y="152"/>
                  </a:lnTo>
                  <a:lnTo>
                    <a:pt x="165" y="469"/>
                  </a:lnTo>
                  <a:lnTo>
                    <a:pt x="1052" y="469"/>
                  </a:lnTo>
                  <a:lnTo>
                    <a:pt x="944" y="230"/>
                  </a:lnTo>
                  <a:lnTo>
                    <a:pt x="787" y="0"/>
                  </a:lnTo>
                  <a:close/>
                </a:path>
                <a:path w="1270" h="1270">
                  <a:moveTo>
                    <a:pt x="1016" y="165"/>
                  </a:moveTo>
                  <a:close/>
                </a:path>
                <a:path w="1270" h="1270">
                  <a:moveTo>
                    <a:pt x="323" y="139"/>
                  </a:moveTo>
                  <a:close/>
                </a:path>
                <a:path w="1270" h="1270">
                  <a:moveTo>
                    <a:pt x="431" y="25"/>
                  </a:moveTo>
                  <a:lnTo>
                    <a:pt x="342" y="152"/>
                  </a:lnTo>
                  <a:lnTo>
                    <a:pt x="673" y="152"/>
                  </a:lnTo>
                  <a:lnTo>
                    <a:pt x="431" y="25"/>
                  </a:lnTo>
                  <a:close/>
                </a:path>
                <a:path w="1270" h="1270">
                  <a:moveTo>
                    <a:pt x="241" y="127"/>
                  </a:moveTo>
                  <a:close/>
                </a:path>
                <a:path w="1270" h="1270">
                  <a:moveTo>
                    <a:pt x="304" y="127"/>
                  </a:moveTo>
                  <a:close/>
                </a:path>
              </a:pathLst>
            </a:custGeom>
            <a:solidFill>
              <a:srgbClr val="11284A"/>
            </a:solidFill>
          </p:spPr>
          <p:txBody>
            <a:bodyPr wrap="square" lIns="0" tIns="0" rIns="0" bIns="0" rtlCol="0"/>
            <a:lstStyle/>
            <a:p>
              <a:endParaRPr/>
            </a:p>
          </p:txBody>
        </p:sp>
        <p:sp>
          <p:nvSpPr>
            <p:cNvPr id="7975" name="object 1403">
              <a:extLst>
                <a:ext uri="{FF2B5EF4-FFF2-40B4-BE49-F238E27FC236}">
                  <a16:creationId xmlns:a16="http://schemas.microsoft.com/office/drawing/2014/main" id="{D62CB55B-3D3A-4A14-901F-3E57893983D3}"/>
                </a:ext>
              </a:extLst>
            </p:cNvPr>
            <p:cNvSpPr/>
            <p:nvPr/>
          </p:nvSpPr>
          <p:spPr>
            <a:xfrm>
              <a:off x="4393925" y="8644929"/>
              <a:ext cx="1270" cy="1270"/>
            </a:xfrm>
            <a:custGeom>
              <a:avLst/>
              <a:gdLst/>
              <a:ahLst/>
              <a:cxnLst/>
              <a:rect l="l" t="t" r="r" b="b"/>
              <a:pathLst>
                <a:path w="1270" h="1270">
                  <a:moveTo>
                    <a:pt x="482" y="850"/>
                  </a:moveTo>
                  <a:lnTo>
                    <a:pt x="254" y="685"/>
                  </a:lnTo>
                  <a:lnTo>
                    <a:pt x="203" y="1028"/>
                  </a:lnTo>
                  <a:lnTo>
                    <a:pt x="0" y="1028"/>
                  </a:lnTo>
                  <a:lnTo>
                    <a:pt x="0" y="749"/>
                  </a:lnTo>
                  <a:lnTo>
                    <a:pt x="190" y="876"/>
                  </a:lnTo>
                  <a:lnTo>
                    <a:pt x="292" y="723"/>
                  </a:lnTo>
                  <a:lnTo>
                    <a:pt x="88" y="596"/>
                  </a:lnTo>
                  <a:lnTo>
                    <a:pt x="63" y="419"/>
                  </a:lnTo>
                  <a:lnTo>
                    <a:pt x="203" y="431"/>
                  </a:lnTo>
                  <a:lnTo>
                    <a:pt x="215" y="241"/>
                  </a:lnTo>
                  <a:lnTo>
                    <a:pt x="342" y="152"/>
                  </a:lnTo>
                  <a:lnTo>
                    <a:pt x="431" y="25"/>
                  </a:lnTo>
                  <a:lnTo>
                    <a:pt x="596" y="101"/>
                  </a:lnTo>
                  <a:lnTo>
                    <a:pt x="749" y="50"/>
                  </a:lnTo>
                  <a:lnTo>
                    <a:pt x="939" y="88"/>
                  </a:lnTo>
                  <a:lnTo>
                    <a:pt x="1092" y="241"/>
                  </a:lnTo>
                  <a:lnTo>
                    <a:pt x="1270" y="304"/>
                  </a:lnTo>
                  <a:lnTo>
                    <a:pt x="914" y="165"/>
                  </a:lnTo>
                  <a:lnTo>
                    <a:pt x="1155" y="698"/>
                  </a:lnTo>
                  <a:lnTo>
                    <a:pt x="749" y="482"/>
                  </a:lnTo>
                  <a:lnTo>
                    <a:pt x="825" y="647"/>
                  </a:lnTo>
                  <a:lnTo>
                    <a:pt x="660" y="609"/>
                  </a:lnTo>
                  <a:lnTo>
                    <a:pt x="520" y="673"/>
                  </a:lnTo>
                  <a:lnTo>
                    <a:pt x="546" y="889"/>
                  </a:lnTo>
                  <a:close/>
                </a:path>
              </a:pathLst>
            </a:custGeom>
            <a:ln w="3175">
              <a:solidFill>
                <a:srgbClr val="094B7B"/>
              </a:solidFill>
            </a:ln>
          </p:spPr>
          <p:txBody>
            <a:bodyPr wrap="square" lIns="0" tIns="0" rIns="0" bIns="0" rtlCol="0"/>
            <a:lstStyle/>
            <a:p>
              <a:endParaRPr/>
            </a:p>
          </p:txBody>
        </p:sp>
        <p:sp>
          <p:nvSpPr>
            <p:cNvPr id="7976" name="object 1404">
              <a:extLst>
                <a:ext uri="{FF2B5EF4-FFF2-40B4-BE49-F238E27FC236}">
                  <a16:creationId xmlns:a16="http://schemas.microsoft.com/office/drawing/2014/main" id="{3B57C274-E231-42E8-8E8E-C03526E8A7AE}"/>
                </a:ext>
              </a:extLst>
            </p:cNvPr>
            <p:cNvSpPr/>
            <p:nvPr/>
          </p:nvSpPr>
          <p:spPr>
            <a:xfrm>
              <a:off x="4397923" y="8644190"/>
              <a:ext cx="1905" cy="1905"/>
            </a:xfrm>
            <a:custGeom>
              <a:avLst/>
              <a:gdLst/>
              <a:ahLst/>
              <a:cxnLst/>
              <a:rect l="l" t="t" r="r" b="b"/>
              <a:pathLst>
                <a:path w="1904" h="1904">
                  <a:moveTo>
                    <a:pt x="1265" y="622"/>
                  </a:moveTo>
                  <a:lnTo>
                    <a:pt x="444" y="622"/>
                  </a:lnTo>
                  <a:lnTo>
                    <a:pt x="421" y="1193"/>
                  </a:lnTo>
                  <a:lnTo>
                    <a:pt x="609" y="1282"/>
                  </a:lnTo>
                  <a:lnTo>
                    <a:pt x="762" y="1130"/>
                  </a:lnTo>
                  <a:lnTo>
                    <a:pt x="901" y="749"/>
                  </a:lnTo>
                  <a:lnTo>
                    <a:pt x="1181" y="749"/>
                  </a:lnTo>
                  <a:close/>
                </a:path>
                <a:path w="1904" h="1904">
                  <a:moveTo>
                    <a:pt x="1181" y="863"/>
                  </a:moveTo>
                  <a:close/>
                </a:path>
                <a:path w="1904" h="1904">
                  <a:moveTo>
                    <a:pt x="1181" y="749"/>
                  </a:moveTo>
                  <a:lnTo>
                    <a:pt x="901" y="749"/>
                  </a:lnTo>
                  <a:lnTo>
                    <a:pt x="1092" y="863"/>
                  </a:lnTo>
                  <a:close/>
                </a:path>
                <a:path w="1904" h="1904">
                  <a:moveTo>
                    <a:pt x="355" y="0"/>
                  </a:moveTo>
                  <a:lnTo>
                    <a:pt x="102" y="368"/>
                  </a:lnTo>
                  <a:lnTo>
                    <a:pt x="0" y="761"/>
                  </a:lnTo>
                  <a:lnTo>
                    <a:pt x="279" y="698"/>
                  </a:lnTo>
                  <a:lnTo>
                    <a:pt x="444" y="622"/>
                  </a:lnTo>
                  <a:lnTo>
                    <a:pt x="1274" y="609"/>
                  </a:lnTo>
                  <a:lnTo>
                    <a:pt x="1143" y="609"/>
                  </a:lnTo>
                  <a:lnTo>
                    <a:pt x="1034" y="431"/>
                  </a:lnTo>
                  <a:lnTo>
                    <a:pt x="838" y="368"/>
                  </a:lnTo>
                  <a:lnTo>
                    <a:pt x="482" y="38"/>
                  </a:lnTo>
                  <a:close/>
                </a:path>
                <a:path w="1904" h="1904">
                  <a:moveTo>
                    <a:pt x="370" y="698"/>
                  </a:moveTo>
                  <a:close/>
                </a:path>
                <a:path w="1904" h="1904">
                  <a:moveTo>
                    <a:pt x="1155" y="584"/>
                  </a:moveTo>
                  <a:lnTo>
                    <a:pt x="1282" y="596"/>
                  </a:lnTo>
                  <a:lnTo>
                    <a:pt x="1155" y="584"/>
                  </a:lnTo>
                  <a:close/>
                </a:path>
                <a:path w="1904" h="1904">
                  <a:moveTo>
                    <a:pt x="1016" y="292"/>
                  </a:moveTo>
                  <a:lnTo>
                    <a:pt x="939" y="431"/>
                  </a:lnTo>
                  <a:lnTo>
                    <a:pt x="1016" y="292"/>
                  </a:lnTo>
                  <a:close/>
                </a:path>
                <a:path w="1904" h="1904">
                  <a:moveTo>
                    <a:pt x="838" y="152"/>
                  </a:moveTo>
                  <a:lnTo>
                    <a:pt x="762" y="368"/>
                  </a:lnTo>
                  <a:lnTo>
                    <a:pt x="838" y="152"/>
                  </a:lnTo>
                  <a:close/>
                </a:path>
              </a:pathLst>
            </a:custGeom>
            <a:solidFill>
              <a:srgbClr val="11284A"/>
            </a:solidFill>
          </p:spPr>
          <p:txBody>
            <a:bodyPr wrap="square" lIns="0" tIns="0" rIns="0" bIns="0" rtlCol="0"/>
            <a:lstStyle/>
            <a:p>
              <a:endParaRPr/>
            </a:p>
          </p:txBody>
        </p:sp>
        <p:sp>
          <p:nvSpPr>
            <p:cNvPr id="7977" name="object 1405">
              <a:extLst>
                <a:ext uri="{FF2B5EF4-FFF2-40B4-BE49-F238E27FC236}">
                  <a16:creationId xmlns:a16="http://schemas.microsoft.com/office/drawing/2014/main" id="{B463A6F5-6003-44DA-8B9A-669210223CF7}"/>
                </a:ext>
              </a:extLst>
            </p:cNvPr>
            <p:cNvSpPr/>
            <p:nvPr/>
          </p:nvSpPr>
          <p:spPr>
            <a:xfrm>
              <a:off x="4397911" y="8644190"/>
              <a:ext cx="1905" cy="1905"/>
            </a:xfrm>
            <a:custGeom>
              <a:avLst/>
              <a:gdLst/>
              <a:ahLst/>
              <a:cxnLst/>
              <a:rect l="l" t="t" r="r" b="b"/>
              <a:pathLst>
                <a:path w="1904" h="1904">
                  <a:moveTo>
                    <a:pt x="12" y="761"/>
                  </a:moveTo>
                  <a:lnTo>
                    <a:pt x="0" y="622"/>
                  </a:lnTo>
                  <a:lnTo>
                    <a:pt x="25" y="495"/>
                  </a:lnTo>
                  <a:lnTo>
                    <a:pt x="165" y="304"/>
                  </a:lnTo>
                  <a:lnTo>
                    <a:pt x="279" y="152"/>
                  </a:lnTo>
                  <a:lnTo>
                    <a:pt x="368" y="0"/>
                  </a:lnTo>
                  <a:lnTo>
                    <a:pt x="774" y="368"/>
                  </a:lnTo>
                  <a:lnTo>
                    <a:pt x="850" y="152"/>
                  </a:lnTo>
                  <a:lnTo>
                    <a:pt x="850" y="368"/>
                  </a:lnTo>
                  <a:lnTo>
                    <a:pt x="1028" y="292"/>
                  </a:lnTo>
                  <a:lnTo>
                    <a:pt x="1054" y="482"/>
                  </a:lnTo>
                  <a:lnTo>
                    <a:pt x="1155" y="609"/>
                  </a:lnTo>
                  <a:lnTo>
                    <a:pt x="1295" y="596"/>
                  </a:lnTo>
                  <a:lnTo>
                    <a:pt x="1193" y="749"/>
                  </a:lnTo>
                  <a:lnTo>
                    <a:pt x="1168" y="888"/>
                  </a:lnTo>
                  <a:lnTo>
                    <a:pt x="1003" y="800"/>
                  </a:lnTo>
                  <a:lnTo>
                    <a:pt x="914" y="952"/>
                  </a:lnTo>
                  <a:lnTo>
                    <a:pt x="774" y="1130"/>
                  </a:lnTo>
                  <a:lnTo>
                    <a:pt x="622" y="1282"/>
                  </a:lnTo>
                  <a:lnTo>
                    <a:pt x="380" y="1168"/>
                  </a:lnTo>
                  <a:lnTo>
                    <a:pt x="558" y="787"/>
                  </a:lnTo>
                  <a:lnTo>
                    <a:pt x="457" y="622"/>
                  </a:lnTo>
                  <a:lnTo>
                    <a:pt x="292" y="698"/>
                  </a:lnTo>
                  <a:lnTo>
                    <a:pt x="12" y="761"/>
                  </a:lnTo>
                  <a:close/>
                </a:path>
              </a:pathLst>
            </a:custGeom>
            <a:ln w="3175">
              <a:solidFill>
                <a:srgbClr val="094B7B"/>
              </a:solidFill>
            </a:ln>
          </p:spPr>
          <p:txBody>
            <a:bodyPr wrap="square" lIns="0" tIns="0" rIns="0" bIns="0" rtlCol="0"/>
            <a:lstStyle/>
            <a:p>
              <a:endParaRPr/>
            </a:p>
          </p:txBody>
        </p:sp>
        <p:sp>
          <p:nvSpPr>
            <p:cNvPr id="7978" name="object 1406">
              <a:extLst>
                <a:ext uri="{FF2B5EF4-FFF2-40B4-BE49-F238E27FC236}">
                  <a16:creationId xmlns:a16="http://schemas.microsoft.com/office/drawing/2014/main" id="{2ACF7190-3FB7-41D8-A98E-8EE057BBE68D}"/>
                </a:ext>
              </a:extLst>
            </p:cNvPr>
            <p:cNvSpPr/>
            <p:nvPr/>
          </p:nvSpPr>
          <p:spPr>
            <a:xfrm>
              <a:off x="4394473" y="8651248"/>
              <a:ext cx="1905" cy="1905"/>
            </a:xfrm>
            <a:custGeom>
              <a:avLst/>
              <a:gdLst/>
              <a:ahLst/>
              <a:cxnLst/>
              <a:rect l="l" t="t" r="r" b="b"/>
              <a:pathLst>
                <a:path w="1904" h="1904">
                  <a:moveTo>
                    <a:pt x="1292" y="1028"/>
                  </a:moveTo>
                  <a:lnTo>
                    <a:pt x="406" y="1028"/>
                  </a:lnTo>
                  <a:lnTo>
                    <a:pt x="533" y="1270"/>
                  </a:lnTo>
                  <a:lnTo>
                    <a:pt x="711" y="1193"/>
                  </a:lnTo>
                  <a:lnTo>
                    <a:pt x="979" y="1193"/>
                  </a:lnTo>
                  <a:lnTo>
                    <a:pt x="1288" y="1130"/>
                  </a:lnTo>
                  <a:close/>
                </a:path>
                <a:path w="1904" h="1904">
                  <a:moveTo>
                    <a:pt x="1288" y="1130"/>
                  </a:moveTo>
                  <a:lnTo>
                    <a:pt x="1016" y="1130"/>
                  </a:lnTo>
                  <a:lnTo>
                    <a:pt x="1257" y="1295"/>
                  </a:lnTo>
                  <a:lnTo>
                    <a:pt x="1288" y="1130"/>
                  </a:lnTo>
                  <a:close/>
                </a:path>
                <a:path w="1904" h="1904">
                  <a:moveTo>
                    <a:pt x="979" y="1193"/>
                  </a:moveTo>
                  <a:lnTo>
                    <a:pt x="711" y="1193"/>
                  </a:lnTo>
                  <a:lnTo>
                    <a:pt x="884" y="1291"/>
                  </a:lnTo>
                  <a:close/>
                </a:path>
                <a:path w="1904" h="1904">
                  <a:moveTo>
                    <a:pt x="1074" y="660"/>
                  </a:moveTo>
                  <a:lnTo>
                    <a:pt x="342" y="660"/>
                  </a:lnTo>
                  <a:lnTo>
                    <a:pt x="355" y="1054"/>
                  </a:lnTo>
                  <a:lnTo>
                    <a:pt x="1292" y="1028"/>
                  </a:lnTo>
                  <a:lnTo>
                    <a:pt x="1382" y="825"/>
                  </a:lnTo>
                  <a:lnTo>
                    <a:pt x="1193" y="825"/>
                  </a:lnTo>
                  <a:lnTo>
                    <a:pt x="1028" y="800"/>
                  </a:lnTo>
                  <a:lnTo>
                    <a:pt x="1074" y="660"/>
                  </a:lnTo>
                  <a:close/>
                </a:path>
                <a:path w="1904" h="1904">
                  <a:moveTo>
                    <a:pt x="1371" y="647"/>
                  </a:moveTo>
                  <a:lnTo>
                    <a:pt x="1193" y="825"/>
                  </a:lnTo>
                  <a:lnTo>
                    <a:pt x="1382" y="825"/>
                  </a:lnTo>
                  <a:lnTo>
                    <a:pt x="1371" y="647"/>
                  </a:lnTo>
                  <a:close/>
                </a:path>
                <a:path w="1904" h="1904">
                  <a:moveTo>
                    <a:pt x="279" y="292"/>
                  </a:moveTo>
                  <a:lnTo>
                    <a:pt x="74" y="533"/>
                  </a:lnTo>
                  <a:lnTo>
                    <a:pt x="215" y="673"/>
                  </a:lnTo>
                  <a:lnTo>
                    <a:pt x="342" y="660"/>
                  </a:lnTo>
                  <a:lnTo>
                    <a:pt x="1074" y="660"/>
                  </a:lnTo>
                  <a:lnTo>
                    <a:pt x="1093" y="330"/>
                  </a:lnTo>
                  <a:lnTo>
                    <a:pt x="419" y="330"/>
                  </a:lnTo>
                  <a:lnTo>
                    <a:pt x="279" y="292"/>
                  </a:lnTo>
                  <a:close/>
                </a:path>
                <a:path w="1904" h="1904">
                  <a:moveTo>
                    <a:pt x="520" y="0"/>
                  </a:moveTo>
                  <a:lnTo>
                    <a:pt x="419" y="330"/>
                  </a:lnTo>
                  <a:lnTo>
                    <a:pt x="1093" y="330"/>
                  </a:lnTo>
                  <a:lnTo>
                    <a:pt x="635" y="215"/>
                  </a:lnTo>
                  <a:lnTo>
                    <a:pt x="520" y="0"/>
                  </a:lnTo>
                  <a:close/>
                </a:path>
                <a:path w="1904" h="1904">
                  <a:moveTo>
                    <a:pt x="736" y="203"/>
                  </a:moveTo>
                  <a:lnTo>
                    <a:pt x="863" y="215"/>
                  </a:lnTo>
                  <a:lnTo>
                    <a:pt x="736" y="203"/>
                  </a:lnTo>
                  <a:close/>
                </a:path>
                <a:path w="1904" h="1904">
                  <a:moveTo>
                    <a:pt x="977" y="76"/>
                  </a:moveTo>
                  <a:lnTo>
                    <a:pt x="863" y="215"/>
                  </a:lnTo>
                  <a:lnTo>
                    <a:pt x="1041" y="215"/>
                  </a:lnTo>
                  <a:lnTo>
                    <a:pt x="977" y="76"/>
                  </a:lnTo>
                  <a:close/>
                </a:path>
              </a:pathLst>
            </a:custGeom>
            <a:solidFill>
              <a:srgbClr val="11284A"/>
            </a:solidFill>
          </p:spPr>
          <p:txBody>
            <a:bodyPr wrap="square" lIns="0" tIns="0" rIns="0" bIns="0" rtlCol="0"/>
            <a:lstStyle/>
            <a:p>
              <a:endParaRPr/>
            </a:p>
          </p:txBody>
        </p:sp>
        <p:sp>
          <p:nvSpPr>
            <p:cNvPr id="7979" name="object 1407">
              <a:extLst>
                <a:ext uri="{FF2B5EF4-FFF2-40B4-BE49-F238E27FC236}">
                  <a16:creationId xmlns:a16="http://schemas.microsoft.com/office/drawing/2014/main" id="{DFACB846-98FF-40F2-99B6-A6D747D315C0}"/>
                </a:ext>
              </a:extLst>
            </p:cNvPr>
            <p:cNvSpPr/>
            <p:nvPr/>
          </p:nvSpPr>
          <p:spPr>
            <a:xfrm>
              <a:off x="4394473" y="8651248"/>
              <a:ext cx="1905" cy="1905"/>
            </a:xfrm>
            <a:custGeom>
              <a:avLst/>
              <a:gdLst/>
              <a:ahLst/>
              <a:cxnLst/>
              <a:rect l="l" t="t" r="r" b="b"/>
              <a:pathLst>
                <a:path w="1904" h="1904">
                  <a:moveTo>
                    <a:pt x="419" y="330"/>
                  </a:moveTo>
                  <a:lnTo>
                    <a:pt x="279" y="292"/>
                  </a:lnTo>
                  <a:lnTo>
                    <a:pt x="152" y="444"/>
                  </a:lnTo>
                  <a:lnTo>
                    <a:pt x="0" y="558"/>
                  </a:lnTo>
                  <a:lnTo>
                    <a:pt x="127" y="622"/>
                  </a:lnTo>
                  <a:lnTo>
                    <a:pt x="342" y="660"/>
                  </a:lnTo>
                  <a:lnTo>
                    <a:pt x="419" y="863"/>
                  </a:lnTo>
                  <a:lnTo>
                    <a:pt x="292" y="952"/>
                  </a:lnTo>
                  <a:lnTo>
                    <a:pt x="431" y="1041"/>
                  </a:lnTo>
                  <a:lnTo>
                    <a:pt x="533" y="1270"/>
                  </a:lnTo>
                  <a:lnTo>
                    <a:pt x="711" y="1193"/>
                  </a:lnTo>
                  <a:lnTo>
                    <a:pt x="914" y="1295"/>
                  </a:lnTo>
                  <a:lnTo>
                    <a:pt x="1016" y="1130"/>
                  </a:lnTo>
                  <a:lnTo>
                    <a:pt x="1168" y="1244"/>
                  </a:lnTo>
                  <a:lnTo>
                    <a:pt x="1333" y="1193"/>
                  </a:lnTo>
                  <a:lnTo>
                    <a:pt x="1295" y="990"/>
                  </a:lnTo>
                  <a:lnTo>
                    <a:pt x="1422" y="774"/>
                  </a:lnTo>
                  <a:lnTo>
                    <a:pt x="1371" y="647"/>
                  </a:lnTo>
                  <a:lnTo>
                    <a:pt x="1193" y="825"/>
                  </a:lnTo>
                  <a:lnTo>
                    <a:pt x="1028" y="800"/>
                  </a:lnTo>
                  <a:lnTo>
                    <a:pt x="1079" y="647"/>
                  </a:lnTo>
                  <a:lnTo>
                    <a:pt x="1104" y="355"/>
                  </a:lnTo>
                  <a:lnTo>
                    <a:pt x="977" y="76"/>
                  </a:lnTo>
                  <a:lnTo>
                    <a:pt x="863" y="215"/>
                  </a:lnTo>
                  <a:lnTo>
                    <a:pt x="736" y="203"/>
                  </a:lnTo>
                  <a:lnTo>
                    <a:pt x="584" y="165"/>
                  </a:lnTo>
                  <a:lnTo>
                    <a:pt x="520" y="0"/>
                  </a:lnTo>
                  <a:lnTo>
                    <a:pt x="393" y="165"/>
                  </a:lnTo>
                  <a:lnTo>
                    <a:pt x="419" y="330"/>
                  </a:lnTo>
                  <a:close/>
                </a:path>
              </a:pathLst>
            </a:custGeom>
            <a:ln w="3175">
              <a:solidFill>
                <a:srgbClr val="094B7B"/>
              </a:solidFill>
            </a:ln>
          </p:spPr>
          <p:txBody>
            <a:bodyPr wrap="square" lIns="0" tIns="0" rIns="0" bIns="0" rtlCol="0"/>
            <a:lstStyle/>
            <a:p>
              <a:endParaRPr/>
            </a:p>
          </p:txBody>
        </p:sp>
        <p:sp>
          <p:nvSpPr>
            <p:cNvPr id="7980" name="object 1408">
              <a:extLst>
                <a:ext uri="{FF2B5EF4-FFF2-40B4-BE49-F238E27FC236}">
                  <a16:creationId xmlns:a16="http://schemas.microsoft.com/office/drawing/2014/main" id="{E52B34B6-2908-4C91-88D1-16A4C602BFD9}"/>
                </a:ext>
              </a:extLst>
            </p:cNvPr>
            <p:cNvSpPr/>
            <p:nvPr/>
          </p:nvSpPr>
          <p:spPr>
            <a:xfrm>
              <a:off x="4401535" y="8646345"/>
              <a:ext cx="635" cy="1905"/>
            </a:xfrm>
            <a:custGeom>
              <a:avLst/>
              <a:gdLst/>
              <a:ahLst/>
              <a:cxnLst/>
              <a:rect l="l" t="t" r="r" b="b"/>
              <a:pathLst>
                <a:path w="635" h="1904">
                  <a:moveTo>
                    <a:pt x="589" y="876"/>
                  </a:moveTo>
                  <a:lnTo>
                    <a:pt x="431" y="876"/>
                  </a:lnTo>
                  <a:lnTo>
                    <a:pt x="444" y="1092"/>
                  </a:lnTo>
                  <a:lnTo>
                    <a:pt x="285" y="1155"/>
                  </a:lnTo>
                  <a:lnTo>
                    <a:pt x="266" y="1346"/>
                  </a:lnTo>
                  <a:lnTo>
                    <a:pt x="419" y="1282"/>
                  </a:lnTo>
                  <a:lnTo>
                    <a:pt x="589" y="876"/>
                  </a:lnTo>
                  <a:close/>
                </a:path>
                <a:path w="635" h="1904">
                  <a:moveTo>
                    <a:pt x="609" y="812"/>
                  </a:moveTo>
                  <a:lnTo>
                    <a:pt x="177" y="812"/>
                  </a:lnTo>
                  <a:lnTo>
                    <a:pt x="355" y="914"/>
                  </a:lnTo>
                  <a:lnTo>
                    <a:pt x="589" y="876"/>
                  </a:lnTo>
                  <a:close/>
                </a:path>
                <a:path w="635" h="1904">
                  <a:moveTo>
                    <a:pt x="368" y="558"/>
                  </a:moveTo>
                  <a:lnTo>
                    <a:pt x="101" y="558"/>
                  </a:lnTo>
                  <a:lnTo>
                    <a:pt x="101" y="825"/>
                  </a:lnTo>
                  <a:lnTo>
                    <a:pt x="609" y="812"/>
                  </a:lnTo>
                  <a:lnTo>
                    <a:pt x="368" y="774"/>
                  </a:lnTo>
                  <a:lnTo>
                    <a:pt x="368" y="558"/>
                  </a:lnTo>
                  <a:close/>
                </a:path>
                <a:path w="635" h="1904">
                  <a:moveTo>
                    <a:pt x="469" y="660"/>
                  </a:moveTo>
                  <a:close/>
                </a:path>
                <a:path w="635" h="1904">
                  <a:moveTo>
                    <a:pt x="114" y="165"/>
                  </a:moveTo>
                  <a:lnTo>
                    <a:pt x="0" y="584"/>
                  </a:lnTo>
                  <a:lnTo>
                    <a:pt x="368" y="558"/>
                  </a:lnTo>
                  <a:lnTo>
                    <a:pt x="397" y="241"/>
                  </a:lnTo>
                  <a:lnTo>
                    <a:pt x="228" y="241"/>
                  </a:lnTo>
                  <a:close/>
                </a:path>
                <a:path w="635" h="1904">
                  <a:moveTo>
                    <a:pt x="203" y="0"/>
                  </a:moveTo>
                  <a:lnTo>
                    <a:pt x="228" y="241"/>
                  </a:lnTo>
                  <a:lnTo>
                    <a:pt x="397" y="241"/>
                  </a:lnTo>
                  <a:lnTo>
                    <a:pt x="304" y="63"/>
                  </a:lnTo>
                  <a:close/>
                </a:path>
              </a:pathLst>
            </a:custGeom>
            <a:solidFill>
              <a:srgbClr val="11284A"/>
            </a:solidFill>
          </p:spPr>
          <p:txBody>
            <a:bodyPr wrap="square" lIns="0" tIns="0" rIns="0" bIns="0" rtlCol="0"/>
            <a:lstStyle/>
            <a:p>
              <a:endParaRPr/>
            </a:p>
          </p:txBody>
        </p:sp>
        <p:sp>
          <p:nvSpPr>
            <p:cNvPr id="7981" name="object 1409">
              <a:extLst>
                <a:ext uri="{FF2B5EF4-FFF2-40B4-BE49-F238E27FC236}">
                  <a16:creationId xmlns:a16="http://schemas.microsoft.com/office/drawing/2014/main" id="{66FA7E26-44B4-455E-A21C-CE7041AD1664}"/>
                </a:ext>
              </a:extLst>
            </p:cNvPr>
            <p:cNvSpPr/>
            <p:nvPr/>
          </p:nvSpPr>
          <p:spPr>
            <a:xfrm>
              <a:off x="4401535" y="8646345"/>
              <a:ext cx="635" cy="1905"/>
            </a:xfrm>
            <a:custGeom>
              <a:avLst/>
              <a:gdLst/>
              <a:ahLst/>
              <a:cxnLst/>
              <a:rect l="l" t="t" r="r" b="b"/>
              <a:pathLst>
                <a:path w="635" h="1904">
                  <a:moveTo>
                    <a:pt x="304" y="63"/>
                  </a:moveTo>
                  <a:lnTo>
                    <a:pt x="228" y="241"/>
                  </a:lnTo>
                  <a:lnTo>
                    <a:pt x="101" y="228"/>
                  </a:lnTo>
                  <a:lnTo>
                    <a:pt x="76" y="380"/>
                  </a:lnTo>
                  <a:lnTo>
                    <a:pt x="0" y="584"/>
                  </a:lnTo>
                  <a:lnTo>
                    <a:pt x="139" y="622"/>
                  </a:lnTo>
                  <a:lnTo>
                    <a:pt x="139" y="761"/>
                  </a:lnTo>
                  <a:lnTo>
                    <a:pt x="292" y="825"/>
                  </a:lnTo>
                  <a:lnTo>
                    <a:pt x="431" y="876"/>
                  </a:lnTo>
                  <a:lnTo>
                    <a:pt x="444" y="1092"/>
                  </a:lnTo>
                  <a:lnTo>
                    <a:pt x="254" y="1168"/>
                  </a:lnTo>
                  <a:lnTo>
                    <a:pt x="266" y="1346"/>
                  </a:lnTo>
                  <a:lnTo>
                    <a:pt x="419" y="1282"/>
                  </a:lnTo>
                  <a:lnTo>
                    <a:pt x="558" y="1155"/>
                  </a:lnTo>
                  <a:lnTo>
                    <a:pt x="571" y="914"/>
                  </a:lnTo>
                  <a:lnTo>
                    <a:pt x="469" y="660"/>
                  </a:lnTo>
                  <a:lnTo>
                    <a:pt x="368" y="533"/>
                  </a:lnTo>
                  <a:lnTo>
                    <a:pt x="368" y="406"/>
                  </a:lnTo>
                  <a:lnTo>
                    <a:pt x="381" y="165"/>
                  </a:lnTo>
                  <a:close/>
                </a:path>
              </a:pathLst>
            </a:custGeom>
            <a:ln w="3175">
              <a:solidFill>
                <a:srgbClr val="094B7B"/>
              </a:solidFill>
            </a:ln>
          </p:spPr>
          <p:txBody>
            <a:bodyPr wrap="square" lIns="0" tIns="0" rIns="0" bIns="0" rtlCol="0"/>
            <a:lstStyle/>
            <a:p>
              <a:endParaRPr/>
            </a:p>
          </p:txBody>
        </p:sp>
        <p:sp>
          <p:nvSpPr>
            <p:cNvPr id="7982" name="object 1410">
              <a:extLst>
                <a:ext uri="{FF2B5EF4-FFF2-40B4-BE49-F238E27FC236}">
                  <a16:creationId xmlns:a16="http://schemas.microsoft.com/office/drawing/2014/main" id="{325E7EC1-9A63-4B4B-84CD-633E07D5D803}"/>
                </a:ext>
              </a:extLst>
            </p:cNvPr>
            <p:cNvSpPr/>
            <p:nvPr/>
          </p:nvSpPr>
          <p:spPr>
            <a:xfrm>
              <a:off x="4390442" y="8646952"/>
              <a:ext cx="1270" cy="1905"/>
            </a:xfrm>
            <a:custGeom>
              <a:avLst/>
              <a:gdLst/>
              <a:ahLst/>
              <a:cxnLst/>
              <a:rect l="l" t="t" r="r" b="b"/>
              <a:pathLst>
                <a:path w="1270" h="1904">
                  <a:moveTo>
                    <a:pt x="0" y="558"/>
                  </a:moveTo>
                  <a:lnTo>
                    <a:pt x="176" y="901"/>
                  </a:lnTo>
                  <a:lnTo>
                    <a:pt x="292" y="1308"/>
                  </a:lnTo>
                  <a:lnTo>
                    <a:pt x="609" y="1003"/>
                  </a:lnTo>
                  <a:lnTo>
                    <a:pt x="639" y="698"/>
                  </a:lnTo>
                  <a:lnTo>
                    <a:pt x="317" y="698"/>
                  </a:lnTo>
                  <a:lnTo>
                    <a:pt x="0" y="558"/>
                  </a:lnTo>
                  <a:close/>
                </a:path>
                <a:path w="1270" h="1904">
                  <a:moveTo>
                    <a:pt x="317" y="0"/>
                  </a:moveTo>
                  <a:lnTo>
                    <a:pt x="471" y="165"/>
                  </a:lnTo>
                  <a:lnTo>
                    <a:pt x="558" y="469"/>
                  </a:lnTo>
                  <a:lnTo>
                    <a:pt x="342" y="571"/>
                  </a:lnTo>
                  <a:lnTo>
                    <a:pt x="639" y="698"/>
                  </a:lnTo>
                  <a:lnTo>
                    <a:pt x="787" y="635"/>
                  </a:lnTo>
                  <a:lnTo>
                    <a:pt x="774" y="266"/>
                  </a:lnTo>
                  <a:lnTo>
                    <a:pt x="317" y="0"/>
                  </a:lnTo>
                  <a:close/>
                </a:path>
                <a:path w="1270" h="1904">
                  <a:moveTo>
                    <a:pt x="342" y="546"/>
                  </a:moveTo>
                  <a:close/>
                </a:path>
              </a:pathLst>
            </a:custGeom>
            <a:solidFill>
              <a:srgbClr val="11284A"/>
            </a:solidFill>
          </p:spPr>
          <p:txBody>
            <a:bodyPr wrap="square" lIns="0" tIns="0" rIns="0" bIns="0" rtlCol="0"/>
            <a:lstStyle/>
            <a:p>
              <a:endParaRPr/>
            </a:p>
          </p:txBody>
        </p:sp>
        <p:sp>
          <p:nvSpPr>
            <p:cNvPr id="7983" name="object 1411">
              <a:extLst>
                <a:ext uri="{FF2B5EF4-FFF2-40B4-BE49-F238E27FC236}">
                  <a16:creationId xmlns:a16="http://schemas.microsoft.com/office/drawing/2014/main" id="{A78B6792-3E13-44F8-B576-0EE6473DD4A3}"/>
                </a:ext>
              </a:extLst>
            </p:cNvPr>
            <p:cNvSpPr/>
            <p:nvPr/>
          </p:nvSpPr>
          <p:spPr>
            <a:xfrm>
              <a:off x="4390442" y="8646952"/>
              <a:ext cx="1270" cy="1905"/>
            </a:xfrm>
            <a:custGeom>
              <a:avLst/>
              <a:gdLst/>
              <a:ahLst/>
              <a:cxnLst/>
              <a:rect l="l" t="t" r="r" b="b"/>
              <a:pathLst>
                <a:path w="1270" h="1904">
                  <a:moveTo>
                    <a:pt x="673" y="901"/>
                  </a:moveTo>
                  <a:lnTo>
                    <a:pt x="482" y="1143"/>
                  </a:lnTo>
                  <a:lnTo>
                    <a:pt x="292" y="1308"/>
                  </a:lnTo>
                  <a:lnTo>
                    <a:pt x="76" y="1295"/>
                  </a:lnTo>
                  <a:lnTo>
                    <a:pt x="279" y="1181"/>
                  </a:lnTo>
                  <a:lnTo>
                    <a:pt x="241" y="1028"/>
                  </a:lnTo>
                  <a:lnTo>
                    <a:pt x="0" y="558"/>
                  </a:lnTo>
                  <a:lnTo>
                    <a:pt x="317" y="698"/>
                  </a:lnTo>
                  <a:lnTo>
                    <a:pt x="342" y="546"/>
                  </a:lnTo>
                  <a:lnTo>
                    <a:pt x="558" y="469"/>
                  </a:lnTo>
                  <a:lnTo>
                    <a:pt x="596" y="266"/>
                  </a:lnTo>
                  <a:lnTo>
                    <a:pt x="393" y="101"/>
                  </a:lnTo>
                  <a:lnTo>
                    <a:pt x="634" y="165"/>
                  </a:lnTo>
                  <a:lnTo>
                    <a:pt x="774" y="266"/>
                  </a:lnTo>
                  <a:lnTo>
                    <a:pt x="800" y="431"/>
                  </a:lnTo>
                  <a:lnTo>
                    <a:pt x="787" y="635"/>
                  </a:lnTo>
                  <a:lnTo>
                    <a:pt x="609" y="711"/>
                  </a:lnTo>
                  <a:lnTo>
                    <a:pt x="673" y="901"/>
                  </a:lnTo>
                  <a:close/>
                </a:path>
              </a:pathLst>
            </a:custGeom>
            <a:ln w="3175">
              <a:solidFill>
                <a:srgbClr val="094B7B"/>
              </a:solidFill>
            </a:ln>
          </p:spPr>
          <p:txBody>
            <a:bodyPr wrap="square" lIns="0" tIns="0" rIns="0" bIns="0" rtlCol="0"/>
            <a:lstStyle/>
            <a:p>
              <a:endParaRPr/>
            </a:p>
          </p:txBody>
        </p:sp>
        <p:sp>
          <p:nvSpPr>
            <p:cNvPr id="7984" name="object 1412">
              <a:extLst>
                <a:ext uri="{FF2B5EF4-FFF2-40B4-BE49-F238E27FC236}">
                  <a16:creationId xmlns:a16="http://schemas.microsoft.com/office/drawing/2014/main" id="{E1364812-AF47-4A35-B331-8BF83AAA585B}"/>
                </a:ext>
              </a:extLst>
            </p:cNvPr>
            <p:cNvSpPr/>
            <p:nvPr/>
          </p:nvSpPr>
          <p:spPr>
            <a:xfrm>
              <a:off x="4398191" y="8651960"/>
              <a:ext cx="1270" cy="1270"/>
            </a:xfrm>
            <a:custGeom>
              <a:avLst/>
              <a:gdLst/>
              <a:ahLst/>
              <a:cxnLst/>
              <a:rect l="l" t="t" r="r" b="b"/>
              <a:pathLst>
                <a:path w="1270" h="1270">
                  <a:moveTo>
                    <a:pt x="631" y="330"/>
                  </a:moveTo>
                  <a:lnTo>
                    <a:pt x="449" y="330"/>
                  </a:lnTo>
                  <a:lnTo>
                    <a:pt x="457" y="660"/>
                  </a:lnTo>
                  <a:lnTo>
                    <a:pt x="618" y="825"/>
                  </a:lnTo>
                  <a:lnTo>
                    <a:pt x="736" y="965"/>
                  </a:lnTo>
                  <a:lnTo>
                    <a:pt x="863" y="457"/>
                  </a:lnTo>
                  <a:lnTo>
                    <a:pt x="631" y="330"/>
                  </a:lnTo>
                  <a:close/>
                </a:path>
                <a:path w="1270" h="1270">
                  <a:moveTo>
                    <a:pt x="0" y="736"/>
                  </a:moveTo>
                  <a:lnTo>
                    <a:pt x="82" y="863"/>
                  </a:lnTo>
                  <a:lnTo>
                    <a:pt x="0" y="736"/>
                  </a:lnTo>
                  <a:close/>
                </a:path>
                <a:path w="1270" h="1270">
                  <a:moveTo>
                    <a:pt x="368" y="533"/>
                  </a:moveTo>
                  <a:lnTo>
                    <a:pt x="317" y="685"/>
                  </a:lnTo>
                  <a:lnTo>
                    <a:pt x="190" y="761"/>
                  </a:lnTo>
                  <a:lnTo>
                    <a:pt x="368" y="685"/>
                  </a:lnTo>
                  <a:lnTo>
                    <a:pt x="368" y="533"/>
                  </a:lnTo>
                  <a:close/>
                </a:path>
                <a:path w="1270" h="1270">
                  <a:moveTo>
                    <a:pt x="1181" y="0"/>
                  </a:moveTo>
                  <a:lnTo>
                    <a:pt x="1066" y="152"/>
                  </a:lnTo>
                  <a:lnTo>
                    <a:pt x="984" y="304"/>
                  </a:lnTo>
                  <a:lnTo>
                    <a:pt x="863" y="457"/>
                  </a:lnTo>
                  <a:lnTo>
                    <a:pt x="1168" y="660"/>
                  </a:lnTo>
                  <a:lnTo>
                    <a:pt x="1219" y="152"/>
                  </a:lnTo>
                  <a:lnTo>
                    <a:pt x="1181" y="0"/>
                  </a:lnTo>
                  <a:close/>
                </a:path>
                <a:path w="1270" h="1270">
                  <a:moveTo>
                    <a:pt x="444" y="304"/>
                  </a:moveTo>
                  <a:close/>
                </a:path>
                <a:path w="1270" h="1270">
                  <a:moveTo>
                    <a:pt x="596" y="317"/>
                  </a:moveTo>
                  <a:close/>
                </a:path>
              </a:pathLst>
            </a:custGeom>
            <a:solidFill>
              <a:srgbClr val="11284A"/>
            </a:solidFill>
          </p:spPr>
          <p:txBody>
            <a:bodyPr wrap="square" lIns="0" tIns="0" rIns="0" bIns="0" rtlCol="0"/>
            <a:lstStyle/>
            <a:p>
              <a:endParaRPr/>
            </a:p>
          </p:txBody>
        </p:sp>
        <p:sp>
          <p:nvSpPr>
            <p:cNvPr id="7985" name="object 1413">
              <a:extLst>
                <a:ext uri="{FF2B5EF4-FFF2-40B4-BE49-F238E27FC236}">
                  <a16:creationId xmlns:a16="http://schemas.microsoft.com/office/drawing/2014/main" id="{D6988F12-3F42-49A2-A434-8096831067FD}"/>
                </a:ext>
              </a:extLst>
            </p:cNvPr>
            <p:cNvSpPr/>
            <p:nvPr/>
          </p:nvSpPr>
          <p:spPr>
            <a:xfrm>
              <a:off x="4398191" y="8651960"/>
              <a:ext cx="1905" cy="1270"/>
            </a:xfrm>
            <a:custGeom>
              <a:avLst/>
              <a:gdLst/>
              <a:ahLst/>
              <a:cxnLst/>
              <a:rect l="l" t="t" r="r" b="b"/>
              <a:pathLst>
                <a:path w="1904" h="1270">
                  <a:moveTo>
                    <a:pt x="190" y="761"/>
                  </a:moveTo>
                  <a:lnTo>
                    <a:pt x="0" y="736"/>
                  </a:lnTo>
                  <a:lnTo>
                    <a:pt x="165" y="901"/>
                  </a:lnTo>
                  <a:lnTo>
                    <a:pt x="253" y="761"/>
                  </a:lnTo>
                  <a:lnTo>
                    <a:pt x="406" y="660"/>
                  </a:lnTo>
                  <a:lnTo>
                    <a:pt x="558" y="787"/>
                  </a:lnTo>
                  <a:lnTo>
                    <a:pt x="736" y="965"/>
                  </a:lnTo>
                  <a:lnTo>
                    <a:pt x="914" y="876"/>
                  </a:lnTo>
                  <a:lnTo>
                    <a:pt x="876" y="711"/>
                  </a:lnTo>
                  <a:lnTo>
                    <a:pt x="927" y="457"/>
                  </a:lnTo>
                  <a:lnTo>
                    <a:pt x="1168" y="660"/>
                  </a:lnTo>
                  <a:lnTo>
                    <a:pt x="1219" y="469"/>
                  </a:lnTo>
                  <a:lnTo>
                    <a:pt x="1181" y="317"/>
                  </a:lnTo>
                  <a:lnTo>
                    <a:pt x="1219" y="152"/>
                  </a:lnTo>
                  <a:lnTo>
                    <a:pt x="1181" y="0"/>
                  </a:lnTo>
                  <a:lnTo>
                    <a:pt x="1066" y="152"/>
                  </a:lnTo>
                  <a:lnTo>
                    <a:pt x="977" y="317"/>
                  </a:lnTo>
                  <a:lnTo>
                    <a:pt x="863" y="457"/>
                  </a:lnTo>
                  <a:lnTo>
                    <a:pt x="660" y="342"/>
                  </a:lnTo>
                  <a:lnTo>
                    <a:pt x="520" y="330"/>
                  </a:lnTo>
                  <a:lnTo>
                    <a:pt x="571" y="546"/>
                  </a:lnTo>
                  <a:lnTo>
                    <a:pt x="368" y="533"/>
                  </a:lnTo>
                  <a:lnTo>
                    <a:pt x="317" y="685"/>
                  </a:lnTo>
                  <a:lnTo>
                    <a:pt x="190" y="761"/>
                  </a:lnTo>
                  <a:close/>
                </a:path>
              </a:pathLst>
            </a:custGeom>
            <a:ln w="3175">
              <a:solidFill>
                <a:srgbClr val="094B7B"/>
              </a:solidFill>
            </a:ln>
          </p:spPr>
          <p:txBody>
            <a:bodyPr wrap="square" lIns="0" tIns="0" rIns="0" bIns="0" rtlCol="0"/>
            <a:lstStyle/>
            <a:p>
              <a:endParaRPr/>
            </a:p>
          </p:txBody>
        </p:sp>
        <p:sp>
          <p:nvSpPr>
            <p:cNvPr id="7986" name="object 1414">
              <a:extLst>
                <a:ext uri="{FF2B5EF4-FFF2-40B4-BE49-F238E27FC236}">
                  <a16:creationId xmlns:a16="http://schemas.microsoft.com/office/drawing/2014/main" id="{BC091083-7564-4622-8EB9-635561F4607C}"/>
                </a:ext>
              </a:extLst>
            </p:cNvPr>
            <p:cNvSpPr/>
            <p:nvPr/>
          </p:nvSpPr>
          <p:spPr>
            <a:xfrm>
              <a:off x="4384914" y="8650874"/>
              <a:ext cx="8890" cy="10160"/>
            </a:xfrm>
            <a:custGeom>
              <a:avLst/>
              <a:gdLst/>
              <a:ahLst/>
              <a:cxnLst/>
              <a:rect l="l" t="t" r="r" b="b"/>
              <a:pathLst>
                <a:path w="8889" h="10159">
                  <a:moveTo>
                    <a:pt x="587" y="9715"/>
                  </a:moveTo>
                  <a:lnTo>
                    <a:pt x="355" y="9715"/>
                  </a:lnTo>
                  <a:lnTo>
                    <a:pt x="279" y="10033"/>
                  </a:lnTo>
                  <a:lnTo>
                    <a:pt x="587" y="9715"/>
                  </a:lnTo>
                  <a:close/>
                </a:path>
                <a:path w="8889" h="10159">
                  <a:moveTo>
                    <a:pt x="8045" y="1371"/>
                  </a:moveTo>
                  <a:lnTo>
                    <a:pt x="7619" y="1371"/>
                  </a:lnTo>
                  <a:lnTo>
                    <a:pt x="6811" y="2590"/>
                  </a:lnTo>
                  <a:lnTo>
                    <a:pt x="6197" y="3835"/>
                  </a:lnTo>
                  <a:lnTo>
                    <a:pt x="3022" y="6870"/>
                  </a:lnTo>
                  <a:lnTo>
                    <a:pt x="0" y="9817"/>
                  </a:lnTo>
                  <a:lnTo>
                    <a:pt x="355" y="9715"/>
                  </a:lnTo>
                  <a:lnTo>
                    <a:pt x="587" y="9715"/>
                  </a:lnTo>
                  <a:lnTo>
                    <a:pt x="1498" y="8775"/>
                  </a:lnTo>
                  <a:lnTo>
                    <a:pt x="3289" y="7137"/>
                  </a:lnTo>
                  <a:lnTo>
                    <a:pt x="5918" y="4559"/>
                  </a:lnTo>
                  <a:lnTo>
                    <a:pt x="7195" y="2781"/>
                  </a:lnTo>
                  <a:lnTo>
                    <a:pt x="7594" y="2108"/>
                  </a:lnTo>
                  <a:lnTo>
                    <a:pt x="7721" y="1968"/>
                  </a:lnTo>
                  <a:lnTo>
                    <a:pt x="8045" y="1371"/>
                  </a:lnTo>
                  <a:close/>
                </a:path>
                <a:path w="8889" h="10159">
                  <a:moveTo>
                    <a:pt x="8191" y="0"/>
                  </a:moveTo>
                  <a:lnTo>
                    <a:pt x="8280" y="393"/>
                  </a:lnTo>
                  <a:lnTo>
                    <a:pt x="7632" y="1104"/>
                  </a:lnTo>
                  <a:lnTo>
                    <a:pt x="5753" y="2527"/>
                  </a:lnTo>
                  <a:lnTo>
                    <a:pt x="4762" y="2590"/>
                  </a:lnTo>
                  <a:lnTo>
                    <a:pt x="4838" y="2781"/>
                  </a:lnTo>
                  <a:lnTo>
                    <a:pt x="4597" y="2946"/>
                  </a:lnTo>
                  <a:lnTo>
                    <a:pt x="5791" y="2755"/>
                  </a:lnTo>
                  <a:lnTo>
                    <a:pt x="7619" y="1371"/>
                  </a:lnTo>
                  <a:lnTo>
                    <a:pt x="8045" y="1371"/>
                  </a:lnTo>
                  <a:lnTo>
                    <a:pt x="8762" y="50"/>
                  </a:lnTo>
                  <a:lnTo>
                    <a:pt x="8191" y="0"/>
                  </a:lnTo>
                  <a:close/>
                </a:path>
              </a:pathLst>
            </a:custGeom>
            <a:solidFill>
              <a:srgbClr val="9C7272"/>
            </a:solidFill>
          </p:spPr>
          <p:txBody>
            <a:bodyPr wrap="square" lIns="0" tIns="0" rIns="0" bIns="0" rtlCol="0"/>
            <a:lstStyle/>
            <a:p>
              <a:endParaRPr/>
            </a:p>
          </p:txBody>
        </p:sp>
        <p:sp>
          <p:nvSpPr>
            <p:cNvPr id="7987" name="object 1415">
              <a:extLst>
                <a:ext uri="{FF2B5EF4-FFF2-40B4-BE49-F238E27FC236}">
                  <a16:creationId xmlns:a16="http://schemas.microsoft.com/office/drawing/2014/main" id="{1B6EA764-31A9-4AB9-B579-3E6417542C80}"/>
                </a:ext>
              </a:extLst>
            </p:cNvPr>
            <p:cNvSpPr/>
            <p:nvPr/>
          </p:nvSpPr>
          <p:spPr>
            <a:xfrm>
              <a:off x="4384914" y="8650874"/>
              <a:ext cx="8890" cy="10160"/>
            </a:xfrm>
            <a:custGeom>
              <a:avLst/>
              <a:gdLst/>
              <a:ahLst/>
              <a:cxnLst/>
              <a:rect l="l" t="t" r="r" b="b"/>
              <a:pathLst>
                <a:path w="8889" h="10159">
                  <a:moveTo>
                    <a:pt x="8762" y="50"/>
                  </a:moveTo>
                  <a:lnTo>
                    <a:pt x="7721" y="1968"/>
                  </a:lnTo>
                  <a:lnTo>
                    <a:pt x="7594" y="2108"/>
                  </a:lnTo>
                  <a:lnTo>
                    <a:pt x="7213" y="2755"/>
                  </a:lnTo>
                  <a:lnTo>
                    <a:pt x="5918" y="4559"/>
                  </a:lnTo>
                  <a:lnTo>
                    <a:pt x="3289" y="7137"/>
                  </a:lnTo>
                  <a:lnTo>
                    <a:pt x="1498" y="8775"/>
                  </a:lnTo>
                  <a:lnTo>
                    <a:pt x="279" y="10033"/>
                  </a:lnTo>
                  <a:lnTo>
                    <a:pt x="355" y="9715"/>
                  </a:lnTo>
                  <a:lnTo>
                    <a:pt x="0" y="9817"/>
                  </a:lnTo>
                  <a:lnTo>
                    <a:pt x="927" y="8928"/>
                  </a:lnTo>
                  <a:lnTo>
                    <a:pt x="3022" y="6870"/>
                  </a:lnTo>
                  <a:lnTo>
                    <a:pt x="6197" y="3835"/>
                  </a:lnTo>
                  <a:lnTo>
                    <a:pt x="6769" y="2654"/>
                  </a:lnTo>
                  <a:lnTo>
                    <a:pt x="7111" y="2133"/>
                  </a:lnTo>
                  <a:lnTo>
                    <a:pt x="7619" y="1371"/>
                  </a:lnTo>
                  <a:lnTo>
                    <a:pt x="5791" y="2755"/>
                  </a:lnTo>
                  <a:lnTo>
                    <a:pt x="4597" y="2946"/>
                  </a:lnTo>
                  <a:lnTo>
                    <a:pt x="4838" y="2781"/>
                  </a:lnTo>
                  <a:lnTo>
                    <a:pt x="4762" y="2590"/>
                  </a:lnTo>
                  <a:lnTo>
                    <a:pt x="5753" y="2527"/>
                  </a:lnTo>
                  <a:lnTo>
                    <a:pt x="7632" y="1104"/>
                  </a:lnTo>
                  <a:lnTo>
                    <a:pt x="8280" y="393"/>
                  </a:lnTo>
                  <a:lnTo>
                    <a:pt x="8191" y="0"/>
                  </a:lnTo>
                  <a:lnTo>
                    <a:pt x="8762" y="50"/>
                  </a:lnTo>
                  <a:close/>
                </a:path>
              </a:pathLst>
            </a:custGeom>
            <a:ln w="3175">
              <a:solidFill>
                <a:srgbClr val="675D5A"/>
              </a:solidFill>
            </a:ln>
          </p:spPr>
          <p:txBody>
            <a:bodyPr wrap="square" lIns="0" tIns="0" rIns="0" bIns="0" rtlCol="0"/>
            <a:lstStyle/>
            <a:p>
              <a:endParaRPr/>
            </a:p>
          </p:txBody>
        </p:sp>
        <p:sp>
          <p:nvSpPr>
            <p:cNvPr id="7988" name="object 1416">
              <a:extLst>
                <a:ext uri="{FF2B5EF4-FFF2-40B4-BE49-F238E27FC236}">
                  <a16:creationId xmlns:a16="http://schemas.microsoft.com/office/drawing/2014/main" id="{08B1AF4F-4EB8-4BD9-B997-75585E7B9D7B}"/>
                </a:ext>
              </a:extLst>
            </p:cNvPr>
            <p:cNvSpPr/>
            <p:nvPr/>
          </p:nvSpPr>
          <p:spPr>
            <a:xfrm>
              <a:off x="4387142" y="8651806"/>
              <a:ext cx="6350" cy="13970"/>
            </a:xfrm>
            <a:custGeom>
              <a:avLst/>
              <a:gdLst/>
              <a:ahLst/>
              <a:cxnLst/>
              <a:rect l="l" t="t" r="r" b="b"/>
              <a:pathLst>
                <a:path w="6350" h="13970">
                  <a:moveTo>
                    <a:pt x="363" y="13487"/>
                  </a:moveTo>
                  <a:lnTo>
                    <a:pt x="215" y="13487"/>
                  </a:lnTo>
                  <a:lnTo>
                    <a:pt x="253" y="13817"/>
                  </a:lnTo>
                  <a:lnTo>
                    <a:pt x="363" y="13487"/>
                  </a:lnTo>
                  <a:close/>
                </a:path>
                <a:path w="6350" h="13970">
                  <a:moveTo>
                    <a:pt x="5651" y="0"/>
                  </a:moveTo>
                  <a:lnTo>
                    <a:pt x="4394" y="2235"/>
                  </a:lnTo>
                  <a:lnTo>
                    <a:pt x="4317" y="2425"/>
                  </a:lnTo>
                  <a:lnTo>
                    <a:pt x="3792" y="3441"/>
                  </a:lnTo>
                  <a:lnTo>
                    <a:pt x="2819" y="5524"/>
                  </a:lnTo>
                  <a:lnTo>
                    <a:pt x="1473" y="9398"/>
                  </a:lnTo>
                  <a:lnTo>
                    <a:pt x="660" y="11950"/>
                  </a:lnTo>
                  <a:lnTo>
                    <a:pt x="0" y="13792"/>
                  </a:lnTo>
                  <a:lnTo>
                    <a:pt x="215" y="13487"/>
                  </a:lnTo>
                  <a:lnTo>
                    <a:pt x="363" y="13487"/>
                  </a:lnTo>
                  <a:lnTo>
                    <a:pt x="3314" y="4762"/>
                  </a:lnTo>
                  <a:lnTo>
                    <a:pt x="4114" y="3441"/>
                  </a:lnTo>
                  <a:lnTo>
                    <a:pt x="4914" y="1841"/>
                  </a:lnTo>
                  <a:lnTo>
                    <a:pt x="5064" y="1841"/>
                  </a:lnTo>
                  <a:lnTo>
                    <a:pt x="5118" y="1625"/>
                  </a:lnTo>
                  <a:lnTo>
                    <a:pt x="5511" y="609"/>
                  </a:lnTo>
                  <a:lnTo>
                    <a:pt x="5854" y="368"/>
                  </a:lnTo>
                  <a:lnTo>
                    <a:pt x="5651" y="0"/>
                  </a:lnTo>
                  <a:close/>
                </a:path>
                <a:path w="6350" h="13970">
                  <a:moveTo>
                    <a:pt x="5064" y="1841"/>
                  </a:moveTo>
                  <a:lnTo>
                    <a:pt x="4914" y="1841"/>
                  </a:lnTo>
                  <a:lnTo>
                    <a:pt x="4510" y="3441"/>
                  </a:lnTo>
                  <a:lnTo>
                    <a:pt x="4425" y="4762"/>
                  </a:lnTo>
                  <a:lnTo>
                    <a:pt x="4508" y="5194"/>
                  </a:lnTo>
                  <a:lnTo>
                    <a:pt x="4571" y="4902"/>
                  </a:lnTo>
                  <a:lnTo>
                    <a:pt x="4737" y="4813"/>
                  </a:lnTo>
                  <a:lnTo>
                    <a:pt x="4508" y="4064"/>
                  </a:lnTo>
                  <a:lnTo>
                    <a:pt x="5064" y="1841"/>
                  </a:lnTo>
                  <a:close/>
                </a:path>
              </a:pathLst>
            </a:custGeom>
            <a:solidFill>
              <a:srgbClr val="9C7272"/>
            </a:solidFill>
          </p:spPr>
          <p:txBody>
            <a:bodyPr wrap="square" lIns="0" tIns="0" rIns="0" bIns="0" rtlCol="0"/>
            <a:lstStyle/>
            <a:p>
              <a:endParaRPr/>
            </a:p>
          </p:txBody>
        </p:sp>
        <p:sp>
          <p:nvSpPr>
            <p:cNvPr id="7989" name="object 1417">
              <a:extLst>
                <a:ext uri="{FF2B5EF4-FFF2-40B4-BE49-F238E27FC236}">
                  <a16:creationId xmlns:a16="http://schemas.microsoft.com/office/drawing/2014/main" id="{9FD05C9C-DC24-4342-A221-D73AEF606468}"/>
                </a:ext>
              </a:extLst>
            </p:cNvPr>
            <p:cNvSpPr/>
            <p:nvPr/>
          </p:nvSpPr>
          <p:spPr>
            <a:xfrm>
              <a:off x="4387142" y="8651806"/>
              <a:ext cx="6350" cy="13970"/>
            </a:xfrm>
            <a:custGeom>
              <a:avLst/>
              <a:gdLst/>
              <a:ahLst/>
              <a:cxnLst/>
              <a:rect l="l" t="t" r="r" b="b"/>
              <a:pathLst>
                <a:path w="6350" h="13970">
                  <a:moveTo>
                    <a:pt x="5651" y="0"/>
                  </a:moveTo>
                  <a:lnTo>
                    <a:pt x="4394" y="2235"/>
                  </a:lnTo>
                  <a:lnTo>
                    <a:pt x="4317" y="2425"/>
                  </a:lnTo>
                  <a:lnTo>
                    <a:pt x="3898" y="3213"/>
                  </a:lnTo>
                  <a:lnTo>
                    <a:pt x="2819" y="5524"/>
                  </a:lnTo>
                  <a:lnTo>
                    <a:pt x="1473" y="9398"/>
                  </a:lnTo>
                  <a:lnTo>
                    <a:pt x="660" y="11950"/>
                  </a:lnTo>
                  <a:lnTo>
                    <a:pt x="0" y="13792"/>
                  </a:lnTo>
                  <a:lnTo>
                    <a:pt x="215" y="13487"/>
                  </a:lnTo>
                  <a:lnTo>
                    <a:pt x="253" y="13817"/>
                  </a:lnTo>
                  <a:lnTo>
                    <a:pt x="698" y="12471"/>
                  </a:lnTo>
                  <a:lnTo>
                    <a:pt x="1765" y="9385"/>
                  </a:lnTo>
                  <a:lnTo>
                    <a:pt x="3314" y="4762"/>
                  </a:lnTo>
                  <a:lnTo>
                    <a:pt x="4114" y="3441"/>
                  </a:lnTo>
                  <a:lnTo>
                    <a:pt x="4444" y="2794"/>
                  </a:lnTo>
                  <a:lnTo>
                    <a:pt x="4914" y="1841"/>
                  </a:lnTo>
                  <a:lnTo>
                    <a:pt x="4317" y="4203"/>
                  </a:lnTo>
                  <a:lnTo>
                    <a:pt x="4508" y="5194"/>
                  </a:lnTo>
                  <a:lnTo>
                    <a:pt x="4571" y="4902"/>
                  </a:lnTo>
                  <a:lnTo>
                    <a:pt x="4737" y="4813"/>
                  </a:lnTo>
                  <a:lnTo>
                    <a:pt x="4508" y="4064"/>
                  </a:lnTo>
                  <a:lnTo>
                    <a:pt x="5118" y="1625"/>
                  </a:lnTo>
                  <a:lnTo>
                    <a:pt x="5511" y="609"/>
                  </a:lnTo>
                  <a:lnTo>
                    <a:pt x="5854" y="368"/>
                  </a:lnTo>
                  <a:lnTo>
                    <a:pt x="5651" y="0"/>
                  </a:lnTo>
                  <a:close/>
                </a:path>
              </a:pathLst>
            </a:custGeom>
            <a:ln w="3175">
              <a:solidFill>
                <a:srgbClr val="675D5A"/>
              </a:solidFill>
            </a:ln>
          </p:spPr>
          <p:txBody>
            <a:bodyPr wrap="square" lIns="0" tIns="0" rIns="0" bIns="0" rtlCol="0"/>
            <a:lstStyle/>
            <a:p>
              <a:endParaRPr/>
            </a:p>
          </p:txBody>
        </p:sp>
        <p:sp>
          <p:nvSpPr>
            <p:cNvPr id="7990" name="object 1418">
              <a:extLst>
                <a:ext uri="{FF2B5EF4-FFF2-40B4-BE49-F238E27FC236}">
                  <a16:creationId xmlns:a16="http://schemas.microsoft.com/office/drawing/2014/main" id="{1FE751A6-7E4A-437D-9C8C-DC4724785572}"/>
                </a:ext>
              </a:extLst>
            </p:cNvPr>
            <p:cNvSpPr/>
            <p:nvPr/>
          </p:nvSpPr>
          <p:spPr>
            <a:xfrm>
              <a:off x="4387341" y="8656535"/>
              <a:ext cx="2596" cy="2120"/>
            </a:xfrm>
            <a:prstGeom prst="rect">
              <a:avLst/>
            </a:prstGeom>
            <a:blipFill>
              <a:blip r:embed="rId281" cstate="print"/>
              <a:stretch>
                <a:fillRect/>
              </a:stretch>
            </a:blipFill>
          </p:spPr>
          <p:txBody>
            <a:bodyPr wrap="square" lIns="0" tIns="0" rIns="0" bIns="0" rtlCol="0"/>
            <a:lstStyle/>
            <a:p>
              <a:endParaRPr/>
            </a:p>
          </p:txBody>
        </p:sp>
        <p:sp>
          <p:nvSpPr>
            <p:cNvPr id="7991" name="object 1419">
              <a:extLst>
                <a:ext uri="{FF2B5EF4-FFF2-40B4-BE49-F238E27FC236}">
                  <a16:creationId xmlns:a16="http://schemas.microsoft.com/office/drawing/2014/main" id="{A21CCE75-91E7-412A-8C61-DAB584968677}"/>
                </a:ext>
              </a:extLst>
            </p:cNvPr>
            <p:cNvSpPr/>
            <p:nvPr/>
          </p:nvSpPr>
          <p:spPr>
            <a:xfrm>
              <a:off x="4387343" y="8656474"/>
              <a:ext cx="3175" cy="2540"/>
            </a:xfrm>
            <a:custGeom>
              <a:avLst/>
              <a:gdLst/>
              <a:ahLst/>
              <a:cxnLst/>
              <a:rect l="l" t="t" r="r" b="b"/>
              <a:pathLst>
                <a:path w="3175" h="2540">
                  <a:moveTo>
                    <a:pt x="101" y="660"/>
                  </a:moveTo>
                  <a:lnTo>
                    <a:pt x="330" y="546"/>
                  </a:lnTo>
                  <a:lnTo>
                    <a:pt x="457" y="380"/>
                  </a:lnTo>
                  <a:lnTo>
                    <a:pt x="190" y="266"/>
                  </a:lnTo>
                  <a:lnTo>
                    <a:pt x="431" y="126"/>
                  </a:lnTo>
                  <a:lnTo>
                    <a:pt x="571" y="431"/>
                  </a:lnTo>
                  <a:lnTo>
                    <a:pt x="622" y="279"/>
                  </a:lnTo>
                  <a:lnTo>
                    <a:pt x="888" y="203"/>
                  </a:lnTo>
                  <a:lnTo>
                    <a:pt x="1485" y="0"/>
                  </a:lnTo>
                  <a:lnTo>
                    <a:pt x="1765" y="63"/>
                  </a:lnTo>
                  <a:lnTo>
                    <a:pt x="2539" y="266"/>
                  </a:lnTo>
                  <a:lnTo>
                    <a:pt x="2705" y="723"/>
                  </a:lnTo>
                  <a:lnTo>
                    <a:pt x="2565" y="1257"/>
                  </a:lnTo>
                  <a:lnTo>
                    <a:pt x="2425" y="1777"/>
                  </a:lnTo>
                  <a:lnTo>
                    <a:pt x="2044" y="2184"/>
                  </a:lnTo>
                  <a:lnTo>
                    <a:pt x="1257" y="1993"/>
                  </a:lnTo>
                  <a:lnTo>
                    <a:pt x="1028" y="1930"/>
                  </a:lnTo>
                  <a:lnTo>
                    <a:pt x="673" y="1536"/>
                  </a:lnTo>
                  <a:lnTo>
                    <a:pt x="457" y="1396"/>
                  </a:lnTo>
                  <a:lnTo>
                    <a:pt x="266" y="1269"/>
                  </a:lnTo>
                  <a:lnTo>
                    <a:pt x="88" y="1282"/>
                  </a:lnTo>
                  <a:lnTo>
                    <a:pt x="317" y="1193"/>
                  </a:lnTo>
                  <a:lnTo>
                    <a:pt x="292" y="1066"/>
                  </a:lnTo>
                  <a:lnTo>
                    <a:pt x="88" y="939"/>
                  </a:lnTo>
                  <a:lnTo>
                    <a:pt x="342" y="787"/>
                  </a:lnTo>
                  <a:lnTo>
                    <a:pt x="101" y="660"/>
                  </a:lnTo>
                  <a:close/>
                </a:path>
              </a:pathLst>
            </a:custGeom>
            <a:ln w="3175">
              <a:solidFill>
                <a:srgbClr val="B5C39D"/>
              </a:solidFill>
            </a:ln>
          </p:spPr>
          <p:txBody>
            <a:bodyPr wrap="square" lIns="0" tIns="0" rIns="0" bIns="0" rtlCol="0"/>
            <a:lstStyle/>
            <a:p>
              <a:endParaRPr/>
            </a:p>
          </p:txBody>
        </p:sp>
        <p:sp>
          <p:nvSpPr>
            <p:cNvPr id="7992" name="object 1420">
              <a:extLst>
                <a:ext uri="{FF2B5EF4-FFF2-40B4-BE49-F238E27FC236}">
                  <a16:creationId xmlns:a16="http://schemas.microsoft.com/office/drawing/2014/main" id="{A063416A-A393-4F21-98B0-A59CBAD54692}"/>
                </a:ext>
              </a:extLst>
            </p:cNvPr>
            <p:cNvSpPr/>
            <p:nvPr/>
          </p:nvSpPr>
          <p:spPr>
            <a:xfrm>
              <a:off x="4390428" y="8655087"/>
              <a:ext cx="2171" cy="2882"/>
            </a:xfrm>
            <a:prstGeom prst="rect">
              <a:avLst/>
            </a:prstGeom>
            <a:blipFill>
              <a:blip r:embed="rId281" cstate="print"/>
              <a:stretch>
                <a:fillRect/>
              </a:stretch>
            </a:blipFill>
          </p:spPr>
          <p:txBody>
            <a:bodyPr wrap="square" lIns="0" tIns="0" rIns="0" bIns="0" rtlCol="0"/>
            <a:lstStyle/>
            <a:p>
              <a:endParaRPr/>
            </a:p>
          </p:txBody>
        </p:sp>
        <p:sp>
          <p:nvSpPr>
            <p:cNvPr id="7993" name="object 1421">
              <a:extLst>
                <a:ext uri="{FF2B5EF4-FFF2-40B4-BE49-F238E27FC236}">
                  <a16:creationId xmlns:a16="http://schemas.microsoft.com/office/drawing/2014/main" id="{DD087B9F-85E7-4000-8B28-4A28AB4DAEE0}"/>
                </a:ext>
              </a:extLst>
            </p:cNvPr>
            <p:cNvSpPr/>
            <p:nvPr/>
          </p:nvSpPr>
          <p:spPr>
            <a:xfrm>
              <a:off x="4390356" y="8655061"/>
              <a:ext cx="2540" cy="3175"/>
            </a:xfrm>
            <a:custGeom>
              <a:avLst/>
              <a:gdLst/>
              <a:ahLst/>
              <a:cxnLst/>
              <a:rect l="l" t="t" r="r" b="b"/>
              <a:pathLst>
                <a:path w="2539" h="3175">
                  <a:moveTo>
                    <a:pt x="1270" y="2908"/>
                  </a:moveTo>
                  <a:lnTo>
                    <a:pt x="1066" y="2705"/>
                  </a:lnTo>
                  <a:lnTo>
                    <a:pt x="850" y="2616"/>
                  </a:lnTo>
                  <a:lnTo>
                    <a:pt x="800" y="2946"/>
                  </a:lnTo>
                  <a:lnTo>
                    <a:pt x="571" y="2743"/>
                  </a:lnTo>
                  <a:lnTo>
                    <a:pt x="850" y="2476"/>
                  </a:lnTo>
                  <a:lnTo>
                    <a:pt x="673" y="2476"/>
                  </a:lnTo>
                  <a:lnTo>
                    <a:pt x="508" y="2209"/>
                  </a:lnTo>
                  <a:lnTo>
                    <a:pt x="63" y="1638"/>
                  </a:lnTo>
                  <a:lnTo>
                    <a:pt x="50" y="1320"/>
                  </a:lnTo>
                  <a:lnTo>
                    <a:pt x="0" y="406"/>
                  </a:lnTo>
                  <a:lnTo>
                    <a:pt x="431" y="63"/>
                  </a:lnTo>
                  <a:lnTo>
                    <a:pt x="1054" y="38"/>
                  </a:lnTo>
                  <a:lnTo>
                    <a:pt x="1663" y="0"/>
                  </a:lnTo>
                  <a:lnTo>
                    <a:pt x="2247" y="279"/>
                  </a:lnTo>
                  <a:lnTo>
                    <a:pt x="2298" y="1193"/>
                  </a:lnTo>
                  <a:lnTo>
                    <a:pt x="2311" y="1473"/>
                  </a:lnTo>
                  <a:lnTo>
                    <a:pt x="2019" y="1981"/>
                  </a:lnTo>
                  <a:lnTo>
                    <a:pt x="1943" y="2273"/>
                  </a:lnTo>
                  <a:lnTo>
                    <a:pt x="1879" y="2527"/>
                  </a:lnTo>
                  <a:lnTo>
                    <a:pt x="2044" y="2565"/>
                  </a:lnTo>
                  <a:lnTo>
                    <a:pt x="1943" y="2705"/>
                  </a:lnTo>
                  <a:lnTo>
                    <a:pt x="1854" y="2832"/>
                  </a:lnTo>
                  <a:lnTo>
                    <a:pt x="1765" y="2489"/>
                  </a:lnTo>
                  <a:lnTo>
                    <a:pt x="1612" y="2590"/>
                  </a:lnTo>
                  <a:lnTo>
                    <a:pt x="1574" y="2832"/>
                  </a:lnTo>
                  <a:lnTo>
                    <a:pt x="1333" y="2603"/>
                  </a:lnTo>
                  <a:lnTo>
                    <a:pt x="1270" y="2908"/>
                  </a:lnTo>
                  <a:close/>
                </a:path>
              </a:pathLst>
            </a:custGeom>
            <a:ln w="3175">
              <a:solidFill>
                <a:srgbClr val="B5C39D"/>
              </a:solidFill>
            </a:ln>
          </p:spPr>
          <p:txBody>
            <a:bodyPr wrap="square" lIns="0" tIns="0" rIns="0" bIns="0" rtlCol="0"/>
            <a:lstStyle/>
            <a:p>
              <a:endParaRPr/>
            </a:p>
          </p:txBody>
        </p:sp>
        <p:sp>
          <p:nvSpPr>
            <p:cNvPr id="7994" name="object 1422">
              <a:extLst>
                <a:ext uri="{FF2B5EF4-FFF2-40B4-BE49-F238E27FC236}">
                  <a16:creationId xmlns:a16="http://schemas.microsoft.com/office/drawing/2014/main" id="{B1EC57E7-4ADB-47DA-9982-0765993233AE}"/>
                </a:ext>
              </a:extLst>
            </p:cNvPr>
            <p:cNvSpPr/>
            <p:nvPr/>
          </p:nvSpPr>
          <p:spPr>
            <a:xfrm>
              <a:off x="4390440" y="8653551"/>
              <a:ext cx="2177" cy="1651"/>
            </a:xfrm>
            <a:prstGeom prst="rect">
              <a:avLst/>
            </a:prstGeom>
            <a:blipFill>
              <a:blip r:embed="rId282" cstate="print"/>
              <a:stretch>
                <a:fillRect/>
              </a:stretch>
            </a:blipFill>
          </p:spPr>
          <p:txBody>
            <a:bodyPr wrap="square" lIns="0" tIns="0" rIns="0" bIns="0" rtlCol="0"/>
            <a:lstStyle/>
            <a:p>
              <a:endParaRPr/>
            </a:p>
          </p:txBody>
        </p:sp>
        <p:sp>
          <p:nvSpPr>
            <p:cNvPr id="7995" name="object 1423">
              <a:extLst>
                <a:ext uri="{FF2B5EF4-FFF2-40B4-BE49-F238E27FC236}">
                  <a16:creationId xmlns:a16="http://schemas.microsoft.com/office/drawing/2014/main" id="{7D6A0CA7-732E-404A-BF19-C38E75E29B51}"/>
                </a:ext>
              </a:extLst>
            </p:cNvPr>
            <p:cNvSpPr/>
            <p:nvPr/>
          </p:nvSpPr>
          <p:spPr>
            <a:xfrm>
              <a:off x="4390443" y="8653440"/>
              <a:ext cx="2540" cy="1905"/>
            </a:xfrm>
            <a:custGeom>
              <a:avLst/>
              <a:gdLst/>
              <a:ahLst/>
              <a:cxnLst/>
              <a:rect l="l" t="t" r="r" b="b"/>
              <a:pathLst>
                <a:path w="2539" h="1904">
                  <a:moveTo>
                    <a:pt x="88" y="1206"/>
                  </a:moveTo>
                  <a:lnTo>
                    <a:pt x="203" y="1028"/>
                  </a:lnTo>
                  <a:lnTo>
                    <a:pt x="241" y="876"/>
                  </a:lnTo>
                  <a:lnTo>
                    <a:pt x="0" y="888"/>
                  </a:lnTo>
                  <a:lnTo>
                    <a:pt x="114" y="698"/>
                  </a:lnTo>
                  <a:lnTo>
                    <a:pt x="342" y="863"/>
                  </a:lnTo>
                  <a:lnTo>
                    <a:pt x="317" y="736"/>
                  </a:lnTo>
                  <a:lnTo>
                    <a:pt x="482" y="584"/>
                  </a:lnTo>
                  <a:lnTo>
                    <a:pt x="838" y="203"/>
                  </a:lnTo>
                  <a:lnTo>
                    <a:pt x="1054" y="152"/>
                  </a:lnTo>
                  <a:lnTo>
                    <a:pt x="1689" y="0"/>
                  </a:lnTo>
                  <a:lnTo>
                    <a:pt x="1981" y="266"/>
                  </a:lnTo>
                  <a:lnTo>
                    <a:pt x="2082" y="698"/>
                  </a:lnTo>
                  <a:lnTo>
                    <a:pt x="2184" y="1130"/>
                  </a:lnTo>
                  <a:lnTo>
                    <a:pt x="2057" y="1574"/>
                  </a:lnTo>
                  <a:lnTo>
                    <a:pt x="1422" y="1727"/>
                  </a:lnTo>
                  <a:lnTo>
                    <a:pt x="1231" y="1765"/>
                  </a:lnTo>
                  <a:lnTo>
                    <a:pt x="838" y="1625"/>
                  </a:lnTo>
                  <a:lnTo>
                    <a:pt x="609" y="1600"/>
                  </a:lnTo>
                  <a:lnTo>
                    <a:pt x="431" y="1587"/>
                  </a:lnTo>
                  <a:lnTo>
                    <a:pt x="419" y="1714"/>
                  </a:lnTo>
                  <a:lnTo>
                    <a:pt x="203" y="1612"/>
                  </a:lnTo>
                  <a:lnTo>
                    <a:pt x="444" y="1498"/>
                  </a:lnTo>
                  <a:lnTo>
                    <a:pt x="177" y="1409"/>
                  </a:lnTo>
                  <a:lnTo>
                    <a:pt x="304" y="1206"/>
                  </a:lnTo>
                  <a:lnTo>
                    <a:pt x="88" y="1206"/>
                  </a:lnTo>
                  <a:close/>
                </a:path>
              </a:pathLst>
            </a:custGeom>
            <a:ln w="3175">
              <a:solidFill>
                <a:srgbClr val="B5C39D"/>
              </a:solidFill>
            </a:ln>
          </p:spPr>
          <p:txBody>
            <a:bodyPr wrap="square" lIns="0" tIns="0" rIns="0" bIns="0" rtlCol="0"/>
            <a:lstStyle/>
            <a:p>
              <a:endParaRPr/>
            </a:p>
          </p:txBody>
        </p:sp>
        <p:sp>
          <p:nvSpPr>
            <p:cNvPr id="7996" name="object 1424">
              <a:extLst>
                <a:ext uri="{FF2B5EF4-FFF2-40B4-BE49-F238E27FC236}">
                  <a16:creationId xmlns:a16="http://schemas.microsoft.com/office/drawing/2014/main" id="{028D70F3-FFCA-4892-9ACB-5A03A1323E48}"/>
                </a:ext>
              </a:extLst>
            </p:cNvPr>
            <p:cNvSpPr/>
            <p:nvPr/>
          </p:nvSpPr>
          <p:spPr>
            <a:xfrm>
              <a:off x="4387862" y="8656523"/>
              <a:ext cx="3441" cy="4495"/>
            </a:xfrm>
            <a:prstGeom prst="rect">
              <a:avLst/>
            </a:prstGeom>
            <a:blipFill>
              <a:blip r:embed="rId334" cstate="print"/>
              <a:stretch>
                <a:fillRect/>
              </a:stretch>
            </a:blipFill>
          </p:spPr>
          <p:txBody>
            <a:bodyPr wrap="square" lIns="0" tIns="0" rIns="0" bIns="0" rtlCol="0"/>
            <a:lstStyle/>
            <a:p>
              <a:endParaRPr/>
            </a:p>
          </p:txBody>
        </p:sp>
        <p:sp>
          <p:nvSpPr>
            <p:cNvPr id="7997" name="object 1425">
              <a:extLst>
                <a:ext uri="{FF2B5EF4-FFF2-40B4-BE49-F238E27FC236}">
                  <a16:creationId xmlns:a16="http://schemas.microsoft.com/office/drawing/2014/main" id="{628382F4-2AA4-4C67-B3D3-21FD17005D9E}"/>
                </a:ext>
              </a:extLst>
            </p:cNvPr>
            <p:cNvSpPr/>
            <p:nvPr/>
          </p:nvSpPr>
          <p:spPr>
            <a:xfrm>
              <a:off x="4388862" y="8657838"/>
              <a:ext cx="2540" cy="3810"/>
            </a:xfrm>
            <a:custGeom>
              <a:avLst/>
              <a:gdLst/>
              <a:ahLst/>
              <a:cxnLst/>
              <a:rect l="l" t="t" r="r" b="b"/>
              <a:pathLst>
                <a:path w="2539" h="3809">
                  <a:moveTo>
                    <a:pt x="1384" y="3162"/>
                  </a:moveTo>
                  <a:lnTo>
                    <a:pt x="1155" y="2933"/>
                  </a:lnTo>
                  <a:lnTo>
                    <a:pt x="927" y="2844"/>
                  </a:lnTo>
                  <a:lnTo>
                    <a:pt x="876" y="3200"/>
                  </a:lnTo>
                  <a:lnTo>
                    <a:pt x="622" y="2984"/>
                  </a:lnTo>
                  <a:lnTo>
                    <a:pt x="927" y="2692"/>
                  </a:lnTo>
                  <a:lnTo>
                    <a:pt x="736" y="2692"/>
                  </a:lnTo>
                  <a:lnTo>
                    <a:pt x="558" y="2412"/>
                  </a:lnTo>
                  <a:lnTo>
                    <a:pt x="76" y="1790"/>
                  </a:lnTo>
                  <a:lnTo>
                    <a:pt x="63" y="1435"/>
                  </a:lnTo>
                  <a:lnTo>
                    <a:pt x="0" y="444"/>
                  </a:lnTo>
                  <a:lnTo>
                    <a:pt x="469" y="76"/>
                  </a:lnTo>
                  <a:lnTo>
                    <a:pt x="1142" y="38"/>
                  </a:lnTo>
                  <a:lnTo>
                    <a:pt x="1816" y="0"/>
                  </a:lnTo>
                  <a:lnTo>
                    <a:pt x="2451" y="304"/>
                  </a:lnTo>
                  <a:lnTo>
                    <a:pt x="2501" y="1308"/>
                  </a:lnTo>
                  <a:lnTo>
                    <a:pt x="2514" y="1600"/>
                  </a:lnTo>
                  <a:lnTo>
                    <a:pt x="2197" y="2158"/>
                  </a:lnTo>
                  <a:lnTo>
                    <a:pt x="2108" y="2476"/>
                  </a:lnTo>
                  <a:lnTo>
                    <a:pt x="2044" y="2743"/>
                  </a:lnTo>
                  <a:lnTo>
                    <a:pt x="2222" y="2793"/>
                  </a:lnTo>
                  <a:lnTo>
                    <a:pt x="2108" y="2946"/>
                  </a:lnTo>
                  <a:lnTo>
                    <a:pt x="2019" y="3086"/>
                  </a:lnTo>
                  <a:lnTo>
                    <a:pt x="1917" y="2705"/>
                  </a:lnTo>
                  <a:lnTo>
                    <a:pt x="1790" y="2781"/>
                  </a:lnTo>
                  <a:lnTo>
                    <a:pt x="1714" y="3073"/>
                  </a:lnTo>
                  <a:lnTo>
                    <a:pt x="1574" y="3136"/>
                  </a:lnTo>
                  <a:lnTo>
                    <a:pt x="1447" y="2832"/>
                  </a:lnTo>
                  <a:lnTo>
                    <a:pt x="1384" y="3162"/>
                  </a:lnTo>
                  <a:close/>
                </a:path>
              </a:pathLst>
            </a:custGeom>
            <a:ln w="3175">
              <a:solidFill>
                <a:srgbClr val="B5C39D"/>
              </a:solidFill>
            </a:ln>
          </p:spPr>
          <p:txBody>
            <a:bodyPr wrap="square" lIns="0" tIns="0" rIns="0" bIns="0" rtlCol="0"/>
            <a:lstStyle/>
            <a:p>
              <a:endParaRPr/>
            </a:p>
          </p:txBody>
        </p:sp>
        <p:sp>
          <p:nvSpPr>
            <p:cNvPr id="7998" name="object 1426">
              <a:extLst>
                <a:ext uri="{FF2B5EF4-FFF2-40B4-BE49-F238E27FC236}">
                  <a16:creationId xmlns:a16="http://schemas.microsoft.com/office/drawing/2014/main" id="{5124A46B-AD8A-4571-90F8-F521B188AA50}"/>
                </a:ext>
              </a:extLst>
            </p:cNvPr>
            <p:cNvSpPr/>
            <p:nvPr/>
          </p:nvSpPr>
          <p:spPr>
            <a:xfrm>
              <a:off x="4388281" y="8655329"/>
              <a:ext cx="3125" cy="5029"/>
            </a:xfrm>
            <a:prstGeom prst="rect">
              <a:avLst/>
            </a:prstGeom>
            <a:blipFill>
              <a:blip r:embed="rId335" cstate="print"/>
              <a:stretch>
                <a:fillRect/>
              </a:stretch>
            </a:blipFill>
          </p:spPr>
          <p:txBody>
            <a:bodyPr wrap="square" lIns="0" tIns="0" rIns="0" bIns="0" rtlCol="0"/>
            <a:lstStyle/>
            <a:p>
              <a:endParaRPr/>
            </a:p>
          </p:txBody>
        </p:sp>
        <p:sp>
          <p:nvSpPr>
            <p:cNvPr id="7999" name="object 1427">
              <a:extLst>
                <a:ext uri="{FF2B5EF4-FFF2-40B4-BE49-F238E27FC236}">
                  <a16:creationId xmlns:a16="http://schemas.microsoft.com/office/drawing/2014/main" id="{80FCE93D-5AF4-45B0-93C8-0A5A50210924}"/>
                </a:ext>
              </a:extLst>
            </p:cNvPr>
            <p:cNvSpPr/>
            <p:nvPr/>
          </p:nvSpPr>
          <p:spPr>
            <a:xfrm>
              <a:off x="4388281" y="8655221"/>
              <a:ext cx="2540" cy="1905"/>
            </a:xfrm>
            <a:custGeom>
              <a:avLst/>
              <a:gdLst/>
              <a:ahLst/>
              <a:cxnLst/>
              <a:rect l="l" t="t" r="r" b="b"/>
              <a:pathLst>
                <a:path w="2539" h="1904">
                  <a:moveTo>
                    <a:pt x="88" y="1206"/>
                  </a:moveTo>
                  <a:lnTo>
                    <a:pt x="203" y="1028"/>
                  </a:lnTo>
                  <a:lnTo>
                    <a:pt x="241" y="876"/>
                  </a:lnTo>
                  <a:lnTo>
                    <a:pt x="0" y="888"/>
                  </a:lnTo>
                  <a:lnTo>
                    <a:pt x="114" y="698"/>
                  </a:lnTo>
                  <a:lnTo>
                    <a:pt x="342" y="863"/>
                  </a:lnTo>
                  <a:lnTo>
                    <a:pt x="317" y="736"/>
                  </a:lnTo>
                  <a:lnTo>
                    <a:pt x="482" y="584"/>
                  </a:lnTo>
                  <a:lnTo>
                    <a:pt x="838" y="203"/>
                  </a:lnTo>
                  <a:lnTo>
                    <a:pt x="1054" y="152"/>
                  </a:lnTo>
                  <a:lnTo>
                    <a:pt x="1701" y="0"/>
                  </a:lnTo>
                  <a:lnTo>
                    <a:pt x="1981" y="266"/>
                  </a:lnTo>
                  <a:lnTo>
                    <a:pt x="2082" y="698"/>
                  </a:lnTo>
                  <a:lnTo>
                    <a:pt x="2184" y="1130"/>
                  </a:lnTo>
                  <a:lnTo>
                    <a:pt x="2057" y="1574"/>
                  </a:lnTo>
                  <a:lnTo>
                    <a:pt x="1422" y="1727"/>
                  </a:lnTo>
                  <a:lnTo>
                    <a:pt x="1231" y="1765"/>
                  </a:lnTo>
                  <a:lnTo>
                    <a:pt x="838" y="1625"/>
                  </a:lnTo>
                  <a:lnTo>
                    <a:pt x="622" y="1600"/>
                  </a:lnTo>
                  <a:lnTo>
                    <a:pt x="431" y="1587"/>
                  </a:lnTo>
                  <a:lnTo>
                    <a:pt x="419" y="1714"/>
                  </a:lnTo>
                  <a:lnTo>
                    <a:pt x="215" y="1612"/>
                  </a:lnTo>
                  <a:lnTo>
                    <a:pt x="444" y="1511"/>
                  </a:lnTo>
                  <a:lnTo>
                    <a:pt x="177" y="1409"/>
                  </a:lnTo>
                  <a:lnTo>
                    <a:pt x="304" y="1206"/>
                  </a:lnTo>
                  <a:lnTo>
                    <a:pt x="88" y="1206"/>
                  </a:lnTo>
                  <a:close/>
                </a:path>
              </a:pathLst>
            </a:custGeom>
            <a:ln w="3175">
              <a:solidFill>
                <a:srgbClr val="B5C39D"/>
              </a:solidFill>
            </a:ln>
          </p:spPr>
          <p:txBody>
            <a:bodyPr wrap="square" lIns="0" tIns="0" rIns="0" bIns="0" rtlCol="0"/>
            <a:lstStyle/>
            <a:p>
              <a:endParaRPr/>
            </a:p>
          </p:txBody>
        </p:sp>
        <p:sp>
          <p:nvSpPr>
            <p:cNvPr id="8000" name="object 1428">
              <a:extLst>
                <a:ext uri="{FF2B5EF4-FFF2-40B4-BE49-F238E27FC236}">
                  <a16:creationId xmlns:a16="http://schemas.microsoft.com/office/drawing/2014/main" id="{314DB640-EDF3-4769-98D4-DBDAE0F96988}"/>
                </a:ext>
              </a:extLst>
            </p:cNvPr>
            <p:cNvSpPr/>
            <p:nvPr/>
          </p:nvSpPr>
          <p:spPr>
            <a:xfrm>
              <a:off x="4388802" y="8649080"/>
              <a:ext cx="4801" cy="8407"/>
            </a:xfrm>
            <a:prstGeom prst="rect">
              <a:avLst/>
            </a:prstGeom>
            <a:blipFill>
              <a:blip r:embed="rId336" cstate="print"/>
              <a:stretch>
                <a:fillRect/>
              </a:stretch>
            </a:blipFill>
          </p:spPr>
          <p:txBody>
            <a:bodyPr wrap="square" lIns="0" tIns="0" rIns="0" bIns="0" rtlCol="0"/>
            <a:lstStyle/>
            <a:p>
              <a:endParaRPr/>
            </a:p>
          </p:txBody>
        </p:sp>
        <p:sp>
          <p:nvSpPr>
            <p:cNvPr id="8001" name="object 1429">
              <a:extLst>
                <a:ext uri="{FF2B5EF4-FFF2-40B4-BE49-F238E27FC236}">
                  <a16:creationId xmlns:a16="http://schemas.microsoft.com/office/drawing/2014/main" id="{AC01379A-07DB-46DA-961C-F5F32840CE6C}"/>
                </a:ext>
              </a:extLst>
            </p:cNvPr>
            <p:cNvSpPr/>
            <p:nvPr/>
          </p:nvSpPr>
          <p:spPr>
            <a:xfrm>
              <a:off x="4390749" y="8648886"/>
              <a:ext cx="3175" cy="3175"/>
            </a:xfrm>
            <a:custGeom>
              <a:avLst/>
              <a:gdLst/>
              <a:ahLst/>
              <a:cxnLst/>
              <a:rect l="l" t="t" r="r" b="b"/>
              <a:pathLst>
                <a:path w="3175" h="3175">
                  <a:moveTo>
                    <a:pt x="317" y="2552"/>
                  </a:moveTo>
                  <a:lnTo>
                    <a:pt x="355" y="2260"/>
                  </a:lnTo>
                  <a:lnTo>
                    <a:pt x="279" y="2032"/>
                  </a:lnTo>
                  <a:lnTo>
                    <a:pt x="0" y="2209"/>
                  </a:lnTo>
                  <a:lnTo>
                    <a:pt x="0" y="2082"/>
                  </a:lnTo>
                  <a:lnTo>
                    <a:pt x="12" y="1892"/>
                  </a:lnTo>
                  <a:lnTo>
                    <a:pt x="393" y="1955"/>
                  </a:lnTo>
                  <a:lnTo>
                    <a:pt x="292" y="1816"/>
                  </a:lnTo>
                  <a:lnTo>
                    <a:pt x="393" y="1524"/>
                  </a:lnTo>
                  <a:lnTo>
                    <a:pt x="571" y="825"/>
                  </a:lnTo>
                  <a:lnTo>
                    <a:pt x="812" y="609"/>
                  </a:lnTo>
                  <a:lnTo>
                    <a:pt x="1498" y="0"/>
                  </a:lnTo>
                  <a:lnTo>
                    <a:pt x="2031" y="127"/>
                  </a:lnTo>
                  <a:lnTo>
                    <a:pt x="2438" y="596"/>
                  </a:lnTo>
                  <a:lnTo>
                    <a:pt x="2857" y="1066"/>
                  </a:lnTo>
                  <a:lnTo>
                    <a:pt x="2997" y="1701"/>
                  </a:lnTo>
                  <a:lnTo>
                    <a:pt x="2298" y="2298"/>
                  </a:lnTo>
                  <a:lnTo>
                    <a:pt x="2095" y="2489"/>
                  </a:lnTo>
                  <a:lnTo>
                    <a:pt x="1511" y="2565"/>
                  </a:lnTo>
                  <a:lnTo>
                    <a:pt x="1231" y="2679"/>
                  </a:lnTo>
                  <a:lnTo>
                    <a:pt x="1003" y="2794"/>
                  </a:lnTo>
                  <a:lnTo>
                    <a:pt x="1066" y="2946"/>
                  </a:lnTo>
                  <a:lnTo>
                    <a:pt x="888" y="2959"/>
                  </a:lnTo>
                  <a:lnTo>
                    <a:pt x="736" y="2971"/>
                  </a:lnTo>
                  <a:lnTo>
                    <a:pt x="965" y="2679"/>
                  </a:lnTo>
                  <a:lnTo>
                    <a:pt x="825" y="2628"/>
                  </a:lnTo>
                  <a:lnTo>
                    <a:pt x="571" y="2743"/>
                  </a:lnTo>
                  <a:lnTo>
                    <a:pt x="444" y="2679"/>
                  </a:lnTo>
                  <a:lnTo>
                    <a:pt x="596" y="2413"/>
                  </a:lnTo>
                  <a:lnTo>
                    <a:pt x="317" y="2552"/>
                  </a:lnTo>
                  <a:close/>
                </a:path>
              </a:pathLst>
            </a:custGeom>
            <a:ln w="3175">
              <a:solidFill>
                <a:srgbClr val="B5C39D"/>
              </a:solidFill>
            </a:ln>
          </p:spPr>
          <p:txBody>
            <a:bodyPr wrap="square" lIns="0" tIns="0" rIns="0" bIns="0" rtlCol="0"/>
            <a:lstStyle/>
            <a:p>
              <a:endParaRPr/>
            </a:p>
          </p:txBody>
        </p:sp>
        <p:sp>
          <p:nvSpPr>
            <p:cNvPr id="8002" name="object 1430">
              <a:extLst>
                <a:ext uri="{FF2B5EF4-FFF2-40B4-BE49-F238E27FC236}">
                  <a16:creationId xmlns:a16="http://schemas.microsoft.com/office/drawing/2014/main" id="{BE6F434E-A710-4EB2-981D-0844C594EFD9}"/>
                </a:ext>
              </a:extLst>
            </p:cNvPr>
            <p:cNvSpPr/>
            <p:nvPr/>
          </p:nvSpPr>
          <p:spPr>
            <a:xfrm>
              <a:off x="4392763" y="8648228"/>
              <a:ext cx="2540" cy="2540"/>
            </a:xfrm>
            <a:custGeom>
              <a:avLst/>
              <a:gdLst/>
              <a:ahLst/>
              <a:cxnLst/>
              <a:rect l="l" t="t" r="r" b="b"/>
              <a:pathLst>
                <a:path w="2539" h="2540">
                  <a:moveTo>
                    <a:pt x="241" y="292"/>
                  </a:moveTo>
                  <a:lnTo>
                    <a:pt x="457" y="279"/>
                  </a:lnTo>
                  <a:lnTo>
                    <a:pt x="596" y="203"/>
                  </a:lnTo>
                  <a:lnTo>
                    <a:pt x="444" y="25"/>
                  </a:lnTo>
                  <a:lnTo>
                    <a:pt x="660" y="0"/>
                  </a:lnTo>
                  <a:lnTo>
                    <a:pt x="673" y="279"/>
                  </a:lnTo>
                  <a:lnTo>
                    <a:pt x="977" y="215"/>
                  </a:lnTo>
                  <a:lnTo>
                    <a:pt x="1485" y="254"/>
                  </a:lnTo>
                  <a:lnTo>
                    <a:pt x="1676" y="406"/>
                  </a:lnTo>
                  <a:lnTo>
                    <a:pt x="2184" y="812"/>
                  </a:lnTo>
                  <a:lnTo>
                    <a:pt x="2159" y="1206"/>
                  </a:lnTo>
                  <a:lnTo>
                    <a:pt x="1879" y="1549"/>
                  </a:lnTo>
                  <a:lnTo>
                    <a:pt x="1600" y="1892"/>
                  </a:lnTo>
                  <a:lnTo>
                    <a:pt x="1168" y="2070"/>
                  </a:lnTo>
                  <a:lnTo>
                    <a:pt x="660" y="1663"/>
                  </a:lnTo>
                  <a:lnTo>
                    <a:pt x="508" y="1536"/>
                  </a:lnTo>
                  <a:lnTo>
                    <a:pt x="381" y="1130"/>
                  </a:lnTo>
                  <a:lnTo>
                    <a:pt x="254" y="952"/>
                  </a:lnTo>
                  <a:lnTo>
                    <a:pt x="152" y="800"/>
                  </a:lnTo>
                  <a:lnTo>
                    <a:pt x="25" y="749"/>
                  </a:lnTo>
                  <a:lnTo>
                    <a:pt x="228" y="762"/>
                  </a:lnTo>
                  <a:lnTo>
                    <a:pt x="254" y="622"/>
                  </a:lnTo>
                  <a:lnTo>
                    <a:pt x="152" y="457"/>
                  </a:lnTo>
                  <a:lnTo>
                    <a:pt x="368" y="469"/>
                  </a:lnTo>
                  <a:lnTo>
                    <a:pt x="241" y="292"/>
                  </a:lnTo>
                  <a:close/>
                </a:path>
              </a:pathLst>
            </a:custGeom>
            <a:ln w="3175">
              <a:solidFill>
                <a:srgbClr val="B5C39D"/>
              </a:solidFill>
            </a:ln>
          </p:spPr>
          <p:txBody>
            <a:bodyPr wrap="square" lIns="0" tIns="0" rIns="0" bIns="0" rtlCol="0"/>
            <a:lstStyle/>
            <a:p>
              <a:endParaRPr/>
            </a:p>
          </p:txBody>
        </p:sp>
        <p:sp>
          <p:nvSpPr>
            <p:cNvPr id="8003" name="object 1431">
              <a:extLst>
                <a:ext uri="{FF2B5EF4-FFF2-40B4-BE49-F238E27FC236}">
                  <a16:creationId xmlns:a16="http://schemas.microsoft.com/office/drawing/2014/main" id="{E6926C88-7C65-4361-A47E-788BDAAFA75E}"/>
                </a:ext>
              </a:extLst>
            </p:cNvPr>
            <p:cNvSpPr/>
            <p:nvPr/>
          </p:nvSpPr>
          <p:spPr>
            <a:xfrm>
              <a:off x="4392646" y="8649875"/>
              <a:ext cx="3175" cy="3810"/>
            </a:xfrm>
            <a:custGeom>
              <a:avLst/>
              <a:gdLst/>
              <a:ahLst/>
              <a:cxnLst/>
              <a:rect l="l" t="t" r="r" b="b"/>
              <a:pathLst>
                <a:path w="3175" h="3809">
                  <a:moveTo>
                    <a:pt x="812" y="3213"/>
                  </a:moveTo>
                  <a:lnTo>
                    <a:pt x="685" y="3175"/>
                  </a:lnTo>
                  <a:lnTo>
                    <a:pt x="673" y="2933"/>
                  </a:lnTo>
                  <a:lnTo>
                    <a:pt x="469" y="2768"/>
                  </a:lnTo>
                  <a:lnTo>
                    <a:pt x="317" y="3098"/>
                  </a:lnTo>
                  <a:lnTo>
                    <a:pt x="152" y="2806"/>
                  </a:lnTo>
                  <a:lnTo>
                    <a:pt x="520" y="2628"/>
                  </a:lnTo>
                  <a:lnTo>
                    <a:pt x="342" y="2565"/>
                  </a:lnTo>
                  <a:lnTo>
                    <a:pt x="254" y="2235"/>
                  </a:lnTo>
                  <a:lnTo>
                    <a:pt x="0" y="1498"/>
                  </a:lnTo>
                  <a:lnTo>
                    <a:pt x="88" y="1168"/>
                  </a:lnTo>
                  <a:lnTo>
                    <a:pt x="330" y="203"/>
                  </a:lnTo>
                  <a:lnTo>
                    <a:pt x="889" y="0"/>
                  </a:lnTo>
                  <a:lnTo>
                    <a:pt x="1536" y="165"/>
                  </a:lnTo>
                  <a:lnTo>
                    <a:pt x="2197" y="342"/>
                  </a:lnTo>
                  <a:lnTo>
                    <a:pt x="2705" y="825"/>
                  </a:lnTo>
                  <a:lnTo>
                    <a:pt x="2451" y="1790"/>
                  </a:lnTo>
                  <a:lnTo>
                    <a:pt x="2374" y="2082"/>
                  </a:lnTo>
                  <a:lnTo>
                    <a:pt x="1892" y="2501"/>
                  </a:lnTo>
                  <a:lnTo>
                    <a:pt x="1714" y="2781"/>
                  </a:lnTo>
                  <a:lnTo>
                    <a:pt x="1562" y="3009"/>
                  </a:lnTo>
                  <a:lnTo>
                    <a:pt x="1727" y="3111"/>
                  </a:lnTo>
                  <a:lnTo>
                    <a:pt x="1574" y="3225"/>
                  </a:lnTo>
                  <a:lnTo>
                    <a:pt x="1435" y="3327"/>
                  </a:lnTo>
                  <a:lnTo>
                    <a:pt x="1473" y="2933"/>
                  </a:lnTo>
                  <a:lnTo>
                    <a:pt x="1320" y="2971"/>
                  </a:lnTo>
                  <a:lnTo>
                    <a:pt x="1155" y="3238"/>
                  </a:lnTo>
                  <a:lnTo>
                    <a:pt x="1003" y="3251"/>
                  </a:lnTo>
                  <a:lnTo>
                    <a:pt x="977" y="2921"/>
                  </a:lnTo>
                  <a:lnTo>
                    <a:pt x="812" y="3213"/>
                  </a:lnTo>
                  <a:close/>
                </a:path>
              </a:pathLst>
            </a:custGeom>
            <a:ln w="3175">
              <a:solidFill>
                <a:srgbClr val="B5C39D"/>
              </a:solidFill>
            </a:ln>
          </p:spPr>
          <p:txBody>
            <a:bodyPr wrap="square" lIns="0" tIns="0" rIns="0" bIns="0" rtlCol="0"/>
            <a:lstStyle/>
            <a:p>
              <a:endParaRPr/>
            </a:p>
          </p:txBody>
        </p:sp>
        <p:sp>
          <p:nvSpPr>
            <p:cNvPr id="8004" name="object 1432">
              <a:extLst>
                <a:ext uri="{FF2B5EF4-FFF2-40B4-BE49-F238E27FC236}">
                  <a16:creationId xmlns:a16="http://schemas.microsoft.com/office/drawing/2014/main" id="{7F4312E6-4E66-47B1-A401-98A52AA83C60}"/>
                </a:ext>
              </a:extLst>
            </p:cNvPr>
            <p:cNvSpPr/>
            <p:nvPr/>
          </p:nvSpPr>
          <p:spPr>
            <a:xfrm>
              <a:off x="4387659" y="8648585"/>
              <a:ext cx="7391" cy="12941"/>
            </a:xfrm>
            <a:prstGeom prst="rect">
              <a:avLst/>
            </a:prstGeom>
            <a:blipFill>
              <a:blip r:embed="rId337" cstate="print"/>
              <a:stretch>
                <a:fillRect/>
              </a:stretch>
            </a:blipFill>
          </p:spPr>
          <p:txBody>
            <a:bodyPr wrap="square" lIns="0" tIns="0" rIns="0" bIns="0" rtlCol="0"/>
            <a:lstStyle/>
            <a:p>
              <a:endParaRPr/>
            </a:p>
          </p:txBody>
        </p:sp>
        <p:sp>
          <p:nvSpPr>
            <p:cNvPr id="8005" name="object 1433">
              <a:extLst>
                <a:ext uri="{FF2B5EF4-FFF2-40B4-BE49-F238E27FC236}">
                  <a16:creationId xmlns:a16="http://schemas.microsoft.com/office/drawing/2014/main" id="{527359AC-9655-404A-B3C6-6F8C2D48605A}"/>
                </a:ext>
              </a:extLst>
            </p:cNvPr>
            <p:cNvSpPr/>
            <p:nvPr/>
          </p:nvSpPr>
          <p:spPr>
            <a:xfrm>
              <a:off x="4387659" y="8659347"/>
              <a:ext cx="3175" cy="2540"/>
            </a:xfrm>
            <a:custGeom>
              <a:avLst/>
              <a:gdLst/>
              <a:ahLst/>
              <a:cxnLst/>
              <a:rect l="l" t="t" r="r" b="b"/>
              <a:pathLst>
                <a:path w="3175" h="2540">
                  <a:moveTo>
                    <a:pt x="101" y="1485"/>
                  </a:moveTo>
                  <a:lnTo>
                    <a:pt x="253" y="1270"/>
                  </a:lnTo>
                  <a:lnTo>
                    <a:pt x="292" y="1066"/>
                  </a:lnTo>
                  <a:lnTo>
                    <a:pt x="0" y="1092"/>
                  </a:lnTo>
                  <a:lnTo>
                    <a:pt x="139" y="850"/>
                  </a:lnTo>
                  <a:lnTo>
                    <a:pt x="419" y="1054"/>
                  </a:lnTo>
                  <a:lnTo>
                    <a:pt x="393" y="901"/>
                  </a:lnTo>
                  <a:lnTo>
                    <a:pt x="596" y="711"/>
                  </a:lnTo>
                  <a:lnTo>
                    <a:pt x="1028" y="241"/>
                  </a:lnTo>
                  <a:lnTo>
                    <a:pt x="1308" y="177"/>
                  </a:lnTo>
                  <a:lnTo>
                    <a:pt x="2095" y="0"/>
                  </a:lnTo>
                  <a:lnTo>
                    <a:pt x="2451" y="317"/>
                  </a:lnTo>
                  <a:lnTo>
                    <a:pt x="2578" y="863"/>
                  </a:lnTo>
                  <a:lnTo>
                    <a:pt x="2705" y="1397"/>
                  </a:lnTo>
                  <a:lnTo>
                    <a:pt x="2539" y="1943"/>
                  </a:lnTo>
                  <a:lnTo>
                    <a:pt x="1752" y="2120"/>
                  </a:lnTo>
                  <a:lnTo>
                    <a:pt x="1511" y="2184"/>
                  </a:lnTo>
                  <a:lnTo>
                    <a:pt x="1028" y="1993"/>
                  </a:lnTo>
                  <a:lnTo>
                    <a:pt x="749" y="1968"/>
                  </a:lnTo>
                  <a:lnTo>
                    <a:pt x="533" y="1955"/>
                  </a:lnTo>
                  <a:lnTo>
                    <a:pt x="520" y="2108"/>
                  </a:lnTo>
                  <a:lnTo>
                    <a:pt x="380" y="2044"/>
                  </a:lnTo>
                  <a:lnTo>
                    <a:pt x="546" y="1854"/>
                  </a:lnTo>
                  <a:lnTo>
                    <a:pt x="444" y="1727"/>
                  </a:lnTo>
                  <a:lnTo>
                    <a:pt x="215" y="1739"/>
                  </a:lnTo>
                  <a:lnTo>
                    <a:pt x="380" y="1485"/>
                  </a:lnTo>
                  <a:lnTo>
                    <a:pt x="101" y="1485"/>
                  </a:lnTo>
                  <a:close/>
                </a:path>
              </a:pathLst>
            </a:custGeom>
            <a:ln w="3175">
              <a:solidFill>
                <a:srgbClr val="D2DBC3"/>
              </a:solidFill>
            </a:ln>
          </p:spPr>
          <p:txBody>
            <a:bodyPr wrap="square" lIns="0" tIns="0" rIns="0" bIns="0" rtlCol="0"/>
            <a:lstStyle/>
            <a:p>
              <a:endParaRPr/>
            </a:p>
          </p:txBody>
        </p:sp>
        <p:sp>
          <p:nvSpPr>
            <p:cNvPr id="8006" name="object 1434">
              <a:extLst>
                <a:ext uri="{FF2B5EF4-FFF2-40B4-BE49-F238E27FC236}">
                  <a16:creationId xmlns:a16="http://schemas.microsoft.com/office/drawing/2014/main" id="{1496D0C2-E4E4-4ADB-9844-62269D1C3CE5}"/>
                </a:ext>
              </a:extLst>
            </p:cNvPr>
            <p:cNvSpPr/>
            <p:nvPr/>
          </p:nvSpPr>
          <p:spPr>
            <a:xfrm>
              <a:off x="4382896" y="8656853"/>
              <a:ext cx="8229" cy="10528"/>
            </a:xfrm>
            <a:prstGeom prst="rect">
              <a:avLst/>
            </a:prstGeom>
            <a:blipFill>
              <a:blip r:embed="rId338" cstate="print"/>
              <a:stretch>
                <a:fillRect/>
              </a:stretch>
            </a:blipFill>
          </p:spPr>
          <p:txBody>
            <a:bodyPr wrap="square" lIns="0" tIns="0" rIns="0" bIns="0" rtlCol="0"/>
            <a:lstStyle/>
            <a:p>
              <a:endParaRPr/>
            </a:p>
          </p:txBody>
        </p:sp>
        <p:sp>
          <p:nvSpPr>
            <p:cNvPr id="8007" name="object 1435">
              <a:extLst>
                <a:ext uri="{FF2B5EF4-FFF2-40B4-BE49-F238E27FC236}">
                  <a16:creationId xmlns:a16="http://schemas.microsoft.com/office/drawing/2014/main" id="{83CD64F0-451A-459F-AC10-63B2311B7C07}"/>
                </a:ext>
              </a:extLst>
            </p:cNvPr>
            <p:cNvSpPr/>
            <p:nvPr/>
          </p:nvSpPr>
          <p:spPr>
            <a:xfrm>
              <a:off x="4384832" y="8662668"/>
              <a:ext cx="1905" cy="1905"/>
            </a:xfrm>
            <a:custGeom>
              <a:avLst/>
              <a:gdLst/>
              <a:ahLst/>
              <a:cxnLst/>
              <a:rect l="l" t="t" r="r" b="b"/>
              <a:pathLst>
                <a:path w="1904" h="1904">
                  <a:moveTo>
                    <a:pt x="1185" y="1244"/>
                  </a:moveTo>
                  <a:lnTo>
                    <a:pt x="317" y="1244"/>
                  </a:lnTo>
                  <a:lnTo>
                    <a:pt x="457" y="1574"/>
                  </a:lnTo>
                  <a:lnTo>
                    <a:pt x="647" y="1600"/>
                  </a:lnTo>
                  <a:lnTo>
                    <a:pt x="711" y="1435"/>
                  </a:lnTo>
                  <a:lnTo>
                    <a:pt x="1130" y="1422"/>
                  </a:lnTo>
                  <a:lnTo>
                    <a:pt x="1185" y="1244"/>
                  </a:lnTo>
                  <a:close/>
                </a:path>
                <a:path w="1904" h="1904">
                  <a:moveTo>
                    <a:pt x="1117" y="1435"/>
                  </a:moveTo>
                  <a:lnTo>
                    <a:pt x="838" y="1435"/>
                  </a:lnTo>
                  <a:lnTo>
                    <a:pt x="1003" y="1549"/>
                  </a:lnTo>
                  <a:close/>
                </a:path>
                <a:path w="1904" h="1904">
                  <a:moveTo>
                    <a:pt x="508" y="0"/>
                  </a:moveTo>
                  <a:lnTo>
                    <a:pt x="347" y="419"/>
                  </a:lnTo>
                  <a:lnTo>
                    <a:pt x="381" y="596"/>
                  </a:lnTo>
                  <a:lnTo>
                    <a:pt x="127" y="723"/>
                  </a:lnTo>
                  <a:lnTo>
                    <a:pt x="0" y="1295"/>
                  </a:lnTo>
                  <a:lnTo>
                    <a:pt x="165" y="1422"/>
                  </a:lnTo>
                  <a:lnTo>
                    <a:pt x="317" y="1244"/>
                  </a:lnTo>
                  <a:lnTo>
                    <a:pt x="1185" y="1244"/>
                  </a:lnTo>
                  <a:lnTo>
                    <a:pt x="1041" y="1142"/>
                  </a:lnTo>
                  <a:lnTo>
                    <a:pt x="1092" y="876"/>
                  </a:lnTo>
                  <a:lnTo>
                    <a:pt x="1255" y="876"/>
                  </a:lnTo>
                  <a:lnTo>
                    <a:pt x="1028" y="787"/>
                  </a:lnTo>
                  <a:lnTo>
                    <a:pt x="1073" y="596"/>
                  </a:lnTo>
                  <a:lnTo>
                    <a:pt x="711" y="596"/>
                  </a:lnTo>
                  <a:lnTo>
                    <a:pt x="508" y="0"/>
                  </a:lnTo>
                  <a:close/>
                </a:path>
                <a:path w="1904" h="1904">
                  <a:moveTo>
                    <a:pt x="1255" y="876"/>
                  </a:moveTo>
                  <a:lnTo>
                    <a:pt x="1092" y="876"/>
                  </a:lnTo>
                  <a:lnTo>
                    <a:pt x="1255" y="876"/>
                  </a:lnTo>
                  <a:close/>
                </a:path>
                <a:path w="1904" h="1904">
                  <a:moveTo>
                    <a:pt x="1371" y="685"/>
                  </a:moveTo>
                  <a:lnTo>
                    <a:pt x="1028" y="787"/>
                  </a:lnTo>
                  <a:lnTo>
                    <a:pt x="1309" y="787"/>
                  </a:lnTo>
                  <a:close/>
                </a:path>
                <a:path w="1904" h="1904">
                  <a:moveTo>
                    <a:pt x="38" y="685"/>
                  </a:moveTo>
                  <a:close/>
                </a:path>
                <a:path w="1904" h="1904">
                  <a:moveTo>
                    <a:pt x="901" y="520"/>
                  </a:moveTo>
                  <a:lnTo>
                    <a:pt x="711" y="596"/>
                  </a:lnTo>
                  <a:lnTo>
                    <a:pt x="1073" y="596"/>
                  </a:lnTo>
                  <a:lnTo>
                    <a:pt x="901" y="520"/>
                  </a:lnTo>
                  <a:close/>
                </a:path>
              </a:pathLst>
            </a:custGeom>
            <a:solidFill>
              <a:srgbClr val="0F2748"/>
            </a:solidFill>
          </p:spPr>
          <p:txBody>
            <a:bodyPr wrap="square" lIns="0" tIns="0" rIns="0" bIns="0" rtlCol="0"/>
            <a:lstStyle/>
            <a:p>
              <a:endParaRPr/>
            </a:p>
          </p:txBody>
        </p:sp>
        <p:sp>
          <p:nvSpPr>
            <p:cNvPr id="8008" name="object 1436">
              <a:extLst>
                <a:ext uri="{FF2B5EF4-FFF2-40B4-BE49-F238E27FC236}">
                  <a16:creationId xmlns:a16="http://schemas.microsoft.com/office/drawing/2014/main" id="{7BF5E573-0B68-4B23-810D-5675AD92DC66}"/>
                </a:ext>
              </a:extLst>
            </p:cNvPr>
            <p:cNvSpPr/>
            <p:nvPr/>
          </p:nvSpPr>
          <p:spPr>
            <a:xfrm>
              <a:off x="4384718" y="8662668"/>
              <a:ext cx="1905" cy="1905"/>
            </a:xfrm>
            <a:custGeom>
              <a:avLst/>
              <a:gdLst/>
              <a:ahLst/>
              <a:cxnLst/>
              <a:rect l="l" t="t" r="r" b="b"/>
              <a:pathLst>
                <a:path w="1904" h="1904">
                  <a:moveTo>
                    <a:pt x="774" y="558"/>
                  </a:moveTo>
                  <a:lnTo>
                    <a:pt x="774" y="419"/>
                  </a:lnTo>
                  <a:lnTo>
                    <a:pt x="622" y="0"/>
                  </a:lnTo>
                  <a:lnTo>
                    <a:pt x="482" y="330"/>
                  </a:lnTo>
                  <a:lnTo>
                    <a:pt x="571" y="520"/>
                  </a:lnTo>
                  <a:lnTo>
                    <a:pt x="393" y="698"/>
                  </a:lnTo>
                  <a:lnTo>
                    <a:pt x="241" y="723"/>
                  </a:lnTo>
                  <a:lnTo>
                    <a:pt x="12" y="876"/>
                  </a:lnTo>
                  <a:lnTo>
                    <a:pt x="203" y="1041"/>
                  </a:lnTo>
                  <a:lnTo>
                    <a:pt x="126" y="1206"/>
                  </a:lnTo>
                  <a:lnTo>
                    <a:pt x="279" y="1422"/>
                  </a:lnTo>
                  <a:lnTo>
                    <a:pt x="431" y="1244"/>
                  </a:lnTo>
                  <a:lnTo>
                    <a:pt x="596" y="1422"/>
                  </a:lnTo>
                  <a:lnTo>
                    <a:pt x="571" y="1574"/>
                  </a:lnTo>
                  <a:lnTo>
                    <a:pt x="761" y="1600"/>
                  </a:lnTo>
                  <a:lnTo>
                    <a:pt x="825" y="1435"/>
                  </a:lnTo>
                  <a:lnTo>
                    <a:pt x="1117" y="1549"/>
                  </a:lnTo>
                  <a:lnTo>
                    <a:pt x="1371" y="1295"/>
                  </a:lnTo>
                  <a:lnTo>
                    <a:pt x="1155" y="1142"/>
                  </a:lnTo>
                  <a:lnTo>
                    <a:pt x="1206" y="876"/>
                  </a:lnTo>
                  <a:lnTo>
                    <a:pt x="1371" y="863"/>
                  </a:lnTo>
                  <a:lnTo>
                    <a:pt x="1485" y="685"/>
                  </a:lnTo>
                  <a:lnTo>
                    <a:pt x="1219" y="761"/>
                  </a:lnTo>
                  <a:lnTo>
                    <a:pt x="1244" y="622"/>
                  </a:lnTo>
                  <a:lnTo>
                    <a:pt x="1092" y="558"/>
                  </a:lnTo>
                  <a:lnTo>
                    <a:pt x="901" y="571"/>
                  </a:lnTo>
                  <a:close/>
                </a:path>
              </a:pathLst>
            </a:custGeom>
            <a:ln w="3175">
              <a:solidFill>
                <a:srgbClr val="094B7B"/>
              </a:solidFill>
            </a:ln>
          </p:spPr>
          <p:txBody>
            <a:bodyPr wrap="square" lIns="0" tIns="0" rIns="0" bIns="0" rtlCol="0"/>
            <a:lstStyle/>
            <a:p>
              <a:endParaRPr/>
            </a:p>
          </p:txBody>
        </p:sp>
        <p:sp>
          <p:nvSpPr>
            <p:cNvPr id="8009" name="object 1437">
              <a:extLst>
                <a:ext uri="{FF2B5EF4-FFF2-40B4-BE49-F238E27FC236}">
                  <a16:creationId xmlns:a16="http://schemas.microsoft.com/office/drawing/2014/main" id="{270EE381-0F4E-4DB4-8A92-448657562FA0}"/>
                </a:ext>
              </a:extLst>
            </p:cNvPr>
            <p:cNvSpPr/>
            <p:nvPr/>
          </p:nvSpPr>
          <p:spPr>
            <a:xfrm>
              <a:off x="4389286" y="8659715"/>
              <a:ext cx="1270" cy="1270"/>
            </a:xfrm>
            <a:custGeom>
              <a:avLst/>
              <a:gdLst/>
              <a:ahLst/>
              <a:cxnLst/>
              <a:rect l="l" t="t" r="r" b="b"/>
              <a:pathLst>
                <a:path w="1270" h="1270">
                  <a:moveTo>
                    <a:pt x="1041" y="711"/>
                  </a:moveTo>
                  <a:lnTo>
                    <a:pt x="635" y="711"/>
                  </a:lnTo>
                  <a:lnTo>
                    <a:pt x="431" y="1092"/>
                  </a:lnTo>
                  <a:lnTo>
                    <a:pt x="927" y="863"/>
                  </a:lnTo>
                  <a:lnTo>
                    <a:pt x="1041" y="711"/>
                  </a:lnTo>
                  <a:close/>
                </a:path>
                <a:path w="1270" h="1270">
                  <a:moveTo>
                    <a:pt x="997" y="863"/>
                  </a:moveTo>
                  <a:lnTo>
                    <a:pt x="852" y="1038"/>
                  </a:lnTo>
                  <a:lnTo>
                    <a:pt x="997" y="863"/>
                  </a:lnTo>
                  <a:close/>
                </a:path>
                <a:path w="1270" h="1270">
                  <a:moveTo>
                    <a:pt x="1021" y="495"/>
                  </a:moveTo>
                  <a:lnTo>
                    <a:pt x="457" y="495"/>
                  </a:lnTo>
                  <a:lnTo>
                    <a:pt x="482" y="774"/>
                  </a:lnTo>
                  <a:lnTo>
                    <a:pt x="635" y="711"/>
                  </a:lnTo>
                  <a:lnTo>
                    <a:pt x="1041" y="711"/>
                  </a:lnTo>
                  <a:lnTo>
                    <a:pt x="1021" y="495"/>
                  </a:lnTo>
                  <a:close/>
                </a:path>
                <a:path w="1270" h="1270">
                  <a:moveTo>
                    <a:pt x="622" y="25"/>
                  </a:moveTo>
                  <a:lnTo>
                    <a:pt x="464" y="203"/>
                  </a:lnTo>
                  <a:lnTo>
                    <a:pt x="342" y="558"/>
                  </a:lnTo>
                  <a:lnTo>
                    <a:pt x="1021" y="495"/>
                  </a:lnTo>
                  <a:lnTo>
                    <a:pt x="955" y="266"/>
                  </a:lnTo>
                  <a:lnTo>
                    <a:pt x="774" y="266"/>
                  </a:lnTo>
                  <a:lnTo>
                    <a:pt x="698" y="76"/>
                  </a:lnTo>
                  <a:close/>
                </a:path>
                <a:path w="1270" h="1270">
                  <a:moveTo>
                    <a:pt x="863" y="203"/>
                  </a:moveTo>
                  <a:close/>
                </a:path>
                <a:path w="1270" h="1270">
                  <a:moveTo>
                    <a:pt x="393" y="0"/>
                  </a:moveTo>
                  <a:lnTo>
                    <a:pt x="127" y="12"/>
                  </a:lnTo>
                  <a:lnTo>
                    <a:pt x="0" y="177"/>
                  </a:lnTo>
                  <a:lnTo>
                    <a:pt x="345" y="225"/>
                  </a:lnTo>
                  <a:lnTo>
                    <a:pt x="393" y="0"/>
                  </a:lnTo>
                  <a:close/>
                </a:path>
              </a:pathLst>
            </a:custGeom>
            <a:solidFill>
              <a:srgbClr val="11284A"/>
            </a:solidFill>
          </p:spPr>
          <p:txBody>
            <a:bodyPr wrap="square" lIns="0" tIns="0" rIns="0" bIns="0" rtlCol="0"/>
            <a:lstStyle/>
            <a:p>
              <a:endParaRPr/>
            </a:p>
          </p:txBody>
        </p:sp>
        <p:sp>
          <p:nvSpPr>
            <p:cNvPr id="8010" name="object 1438">
              <a:extLst>
                <a:ext uri="{FF2B5EF4-FFF2-40B4-BE49-F238E27FC236}">
                  <a16:creationId xmlns:a16="http://schemas.microsoft.com/office/drawing/2014/main" id="{83814C9C-7E5C-4EB6-AA99-B9EFDD9C9D8B}"/>
                </a:ext>
              </a:extLst>
            </p:cNvPr>
            <p:cNvSpPr/>
            <p:nvPr/>
          </p:nvSpPr>
          <p:spPr>
            <a:xfrm>
              <a:off x="4389286" y="8659715"/>
              <a:ext cx="1270" cy="1270"/>
            </a:xfrm>
            <a:custGeom>
              <a:avLst/>
              <a:gdLst/>
              <a:ahLst/>
              <a:cxnLst/>
              <a:rect l="l" t="t" r="r" b="b"/>
              <a:pathLst>
                <a:path w="1270" h="1270">
                  <a:moveTo>
                    <a:pt x="292" y="457"/>
                  </a:moveTo>
                  <a:lnTo>
                    <a:pt x="457" y="241"/>
                  </a:lnTo>
                  <a:lnTo>
                    <a:pt x="127" y="190"/>
                  </a:lnTo>
                  <a:lnTo>
                    <a:pt x="127" y="12"/>
                  </a:lnTo>
                  <a:lnTo>
                    <a:pt x="393" y="0"/>
                  </a:lnTo>
                  <a:lnTo>
                    <a:pt x="279" y="177"/>
                  </a:lnTo>
                  <a:lnTo>
                    <a:pt x="419" y="279"/>
                  </a:lnTo>
                  <a:lnTo>
                    <a:pt x="533" y="88"/>
                  </a:lnTo>
                  <a:lnTo>
                    <a:pt x="698" y="76"/>
                  </a:lnTo>
                  <a:lnTo>
                    <a:pt x="774" y="266"/>
                  </a:lnTo>
                  <a:lnTo>
                    <a:pt x="965" y="228"/>
                  </a:lnTo>
                  <a:lnTo>
                    <a:pt x="1016" y="406"/>
                  </a:lnTo>
                  <a:lnTo>
                    <a:pt x="990" y="571"/>
                  </a:lnTo>
                  <a:lnTo>
                    <a:pt x="1041" y="711"/>
                  </a:lnTo>
                  <a:lnTo>
                    <a:pt x="990" y="889"/>
                  </a:lnTo>
                  <a:lnTo>
                    <a:pt x="850" y="1041"/>
                  </a:lnTo>
                  <a:lnTo>
                    <a:pt x="787" y="1193"/>
                  </a:lnTo>
                  <a:lnTo>
                    <a:pt x="927" y="863"/>
                  </a:lnTo>
                  <a:lnTo>
                    <a:pt x="431" y="1092"/>
                  </a:lnTo>
                  <a:lnTo>
                    <a:pt x="635" y="711"/>
                  </a:lnTo>
                  <a:lnTo>
                    <a:pt x="482" y="774"/>
                  </a:lnTo>
                  <a:lnTo>
                    <a:pt x="508" y="635"/>
                  </a:lnTo>
                  <a:lnTo>
                    <a:pt x="457" y="495"/>
                  </a:lnTo>
                  <a:lnTo>
                    <a:pt x="254" y="520"/>
                  </a:lnTo>
                  <a:close/>
                </a:path>
              </a:pathLst>
            </a:custGeom>
            <a:ln w="3175">
              <a:solidFill>
                <a:srgbClr val="094B7B"/>
              </a:solidFill>
            </a:ln>
          </p:spPr>
          <p:txBody>
            <a:bodyPr wrap="square" lIns="0" tIns="0" rIns="0" bIns="0" rtlCol="0"/>
            <a:lstStyle/>
            <a:p>
              <a:endParaRPr/>
            </a:p>
          </p:txBody>
        </p:sp>
        <p:sp>
          <p:nvSpPr>
            <p:cNvPr id="8011" name="object 1439">
              <a:extLst>
                <a:ext uri="{FF2B5EF4-FFF2-40B4-BE49-F238E27FC236}">
                  <a16:creationId xmlns:a16="http://schemas.microsoft.com/office/drawing/2014/main" id="{149F15C5-4C37-4A63-94D4-C0A2A74B8D0A}"/>
                </a:ext>
              </a:extLst>
            </p:cNvPr>
            <p:cNvSpPr/>
            <p:nvPr/>
          </p:nvSpPr>
          <p:spPr>
            <a:xfrm>
              <a:off x="4389917" y="8663466"/>
              <a:ext cx="1270" cy="1270"/>
            </a:xfrm>
            <a:custGeom>
              <a:avLst/>
              <a:gdLst/>
              <a:ahLst/>
              <a:cxnLst/>
              <a:rect l="l" t="t" r="r" b="b"/>
              <a:pathLst>
                <a:path w="1270" h="1270">
                  <a:moveTo>
                    <a:pt x="551" y="1054"/>
                  </a:moveTo>
                  <a:lnTo>
                    <a:pt x="342" y="1054"/>
                  </a:lnTo>
                  <a:lnTo>
                    <a:pt x="546" y="1206"/>
                  </a:lnTo>
                  <a:lnTo>
                    <a:pt x="551" y="1054"/>
                  </a:lnTo>
                  <a:close/>
                </a:path>
                <a:path w="1270" h="1270">
                  <a:moveTo>
                    <a:pt x="742" y="825"/>
                  </a:moveTo>
                  <a:lnTo>
                    <a:pt x="317" y="825"/>
                  </a:lnTo>
                  <a:lnTo>
                    <a:pt x="304" y="1104"/>
                  </a:lnTo>
                  <a:lnTo>
                    <a:pt x="551" y="1054"/>
                  </a:lnTo>
                  <a:lnTo>
                    <a:pt x="838" y="952"/>
                  </a:lnTo>
                  <a:close/>
                </a:path>
                <a:path w="1270" h="1270">
                  <a:moveTo>
                    <a:pt x="965" y="787"/>
                  </a:moveTo>
                  <a:lnTo>
                    <a:pt x="761" y="787"/>
                  </a:lnTo>
                  <a:lnTo>
                    <a:pt x="901" y="863"/>
                  </a:lnTo>
                  <a:close/>
                </a:path>
                <a:path w="1270" h="1270">
                  <a:moveTo>
                    <a:pt x="25" y="342"/>
                  </a:moveTo>
                  <a:lnTo>
                    <a:pt x="0" y="622"/>
                  </a:lnTo>
                  <a:lnTo>
                    <a:pt x="215" y="838"/>
                  </a:lnTo>
                  <a:lnTo>
                    <a:pt x="742" y="825"/>
                  </a:lnTo>
                  <a:lnTo>
                    <a:pt x="965" y="787"/>
                  </a:lnTo>
                  <a:lnTo>
                    <a:pt x="1015" y="508"/>
                  </a:lnTo>
                  <a:lnTo>
                    <a:pt x="380" y="508"/>
                  </a:lnTo>
                  <a:lnTo>
                    <a:pt x="25" y="342"/>
                  </a:lnTo>
                  <a:close/>
                </a:path>
                <a:path w="1270" h="1270">
                  <a:moveTo>
                    <a:pt x="406" y="0"/>
                  </a:moveTo>
                  <a:lnTo>
                    <a:pt x="468" y="457"/>
                  </a:lnTo>
                  <a:lnTo>
                    <a:pt x="1015" y="508"/>
                  </a:lnTo>
                  <a:lnTo>
                    <a:pt x="1010" y="266"/>
                  </a:lnTo>
                  <a:lnTo>
                    <a:pt x="647" y="12"/>
                  </a:lnTo>
                  <a:lnTo>
                    <a:pt x="406" y="0"/>
                  </a:lnTo>
                  <a:close/>
                </a:path>
              </a:pathLst>
            </a:custGeom>
            <a:solidFill>
              <a:srgbClr val="11284A"/>
            </a:solidFill>
          </p:spPr>
          <p:txBody>
            <a:bodyPr wrap="square" lIns="0" tIns="0" rIns="0" bIns="0" rtlCol="0"/>
            <a:lstStyle/>
            <a:p>
              <a:endParaRPr/>
            </a:p>
          </p:txBody>
        </p:sp>
        <p:sp>
          <p:nvSpPr>
            <p:cNvPr id="8012" name="object 1440">
              <a:extLst>
                <a:ext uri="{FF2B5EF4-FFF2-40B4-BE49-F238E27FC236}">
                  <a16:creationId xmlns:a16="http://schemas.microsoft.com/office/drawing/2014/main" id="{9033BBA5-261C-4EB4-A7AF-BCB79F318959}"/>
                </a:ext>
              </a:extLst>
            </p:cNvPr>
            <p:cNvSpPr/>
            <p:nvPr/>
          </p:nvSpPr>
          <p:spPr>
            <a:xfrm>
              <a:off x="4389828" y="8663466"/>
              <a:ext cx="1270" cy="1270"/>
            </a:xfrm>
            <a:custGeom>
              <a:avLst/>
              <a:gdLst/>
              <a:ahLst/>
              <a:cxnLst/>
              <a:rect l="l" t="t" r="r" b="b"/>
              <a:pathLst>
                <a:path w="1270" h="1270">
                  <a:moveTo>
                    <a:pt x="495" y="0"/>
                  </a:moveTo>
                  <a:lnTo>
                    <a:pt x="622" y="0"/>
                  </a:lnTo>
                  <a:lnTo>
                    <a:pt x="838" y="88"/>
                  </a:lnTo>
                  <a:lnTo>
                    <a:pt x="977" y="203"/>
                  </a:lnTo>
                  <a:lnTo>
                    <a:pt x="1117" y="279"/>
                  </a:lnTo>
                  <a:lnTo>
                    <a:pt x="1168" y="457"/>
                  </a:lnTo>
                  <a:lnTo>
                    <a:pt x="850" y="711"/>
                  </a:lnTo>
                  <a:lnTo>
                    <a:pt x="1054" y="787"/>
                  </a:lnTo>
                  <a:lnTo>
                    <a:pt x="850" y="787"/>
                  </a:lnTo>
                  <a:lnTo>
                    <a:pt x="927" y="952"/>
                  </a:lnTo>
                  <a:lnTo>
                    <a:pt x="749" y="977"/>
                  </a:lnTo>
                  <a:lnTo>
                    <a:pt x="622" y="1066"/>
                  </a:lnTo>
                  <a:lnTo>
                    <a:pt x="634" y="1206"/>
                  </a:lnTo>
                  <a:lnTo>
                    <a:pt x="495" y="1104"/>
                  </a:lnTo>
                  <a:lnTo>
                    <a:pt x="355" y="1079"/>
                  </a:lnTo>
                  <a:lnTo>
                    <a:pt x="444" y="927"/>
                  </a:lnTo>
                  <a:lnTo>
                    <a:pt x="304" y="838"/>
                  </a:lnTo>
                  <a:lnTo>
                    <a:pt x="139" y="711"/>
                  </a:lnTo>
                  <a:lnTo>
                    <a:pt x="0" y="558"/>
                  </a:lnTo>
                  <a:lnTo>
                    <a:pt x="114" y="342"/>
                  </a:lnTo>
                  <a:lnTo>
                    <a:pt x="469" y="508"/>
                  </a:lnTo>
                  <a:lnTo>
                    <a:pt x="622" y="419"/>
                  </a:lnTo>
                  <a:lnTo>
                    <a:pt x="558" y="266"/>
                  </a:lnTo>
                  <a:lnTo>
                    <a:pt x="495" y="0"/>
                  </a:lnTo>
                  <a:close/>
                </a:path>
              </a:pathLst>
            </a:custGeom>
            <a:ln w="3175">
              <a:solidFill>
                <a:srgbClr val="094B7B"/>
              </a:solidFill>
            </a:ln>
          </p:spPr>
          <p:txBody>
            <a:bodyPr wrap="square" lIns="0" tIns="0" rIns="0" bIns="0" rtlCol="0"/>
            <a:lstStyle/>
            <a:p>
              <a:endParaRPr/>
            </a:p>
          </p:txBody>
        </p:sp>
        <p:sp>
          <p:nvSpPr>
            <p:cNvPr id="8013" name="object 1441">
              <a:extLst>
                <a:ext uri="{FF2B5EF4-FFF2-40B4-BE49-F238E27FC236}">
                  <a16:creationId xmlns:a16="http://schemas.microsoft.com/office/drawing/2014/main" id="{6117B146-95D2-4EE5-B67B-9B80D7E2DADD}"/>
                </a:ext>
              </a:extLst>
            </p:cNvPr>
            <p:cNvSpPr/>
            <p:nvPr/>
          </p:nvSpPr>
          <p:spPr>
            <a:xfrm>
              <a:off x="4383339" y="8660182"/>
              <a:ext cx="1270" cy="1905"/>
            </a:xfrm>
            <a:custGeom>
              <a:avLst/>
              <a:gdLst/>
              <a:ahLst/>
              <a:cxnLst/>
              <a:rect l="l" t="t" r="r" b="b"/>
              <a:pathLst>
                <a:path w="1270" h="1904">
                  <a:moveTo>
                    <a:pt x="406" y="1181"/>
                  </a:moveTo>
                  <a:lnTo>
                    <a:pt x="88" y="1181"/>
                  </a:lnTo>
                  <a:lnTo>
                    <a:pt x="292" y="1244"/>
                  </a:lnTo>
                  <a:close/>
                </a:path>
                <a:path w="1270" h="1904">
                  <a:moveTo>
                    <a:pt x="38" y="393"/>
                  </a:moveTo>
                  <a:lnTo>
                    <a:pt x="0" y="660"/>
                  </a:lnTo>
                  <a:lnTo>
                    <a:pt x="0" y="1244"/>
                  </a:lnTo>
                  <a:lnTo>
                    <a:pt x="406" y="1181"/>
                  </a:lnTo>
                  <a:lnTo>
                    <a:pt x="381" y="952"/>
                  </a:lnTo>
                  <a:lnTo>
                    <a:pt x="965" y="952"/>
                  </a:lnTo>
                  <a:lnTo>
                    <a:pt x="1016" y="508"/>
                  </a:lnTo>
                  <a:lnTo>
                    <a:pt x="139" y="444"/>
                  </a:lnTo>
                  <a:close/>
                </a:path>
                <a:path w="1270" h="1904">
                  <a:moveTo>
                    <a:pt x="965" y="952"/>
                  </a:moveTo>
                  <a:lnTo>
                    <a:pt x="381" y="952"/>
                  </a:lnTo>
                  <a:lnTo>
                    <a:pt x="622" y="1003"/>
                  </a:lnTo>
                  <a:lnTo>
                    <a:pt x="787" y="1041"/>
                  </a:lnTo>
                  <a:lnTo>
                    <a:pt x="965" y="952"/>
                  </a:lnTo>
                  <a:close/>
                </a:path>
                <a:path w="1270" h="1904">
                  <a:moveTo>
                    <a:pt x="1098" y="508"/>
                  </a:moveTo>
                  <a:close/>
                </a:path>
                <a:path w="1270" h="1904">
                  <a:moveTo>
                    <a:pt x="228" y="266"/>
                  </a:moveTo>
                  <a:lnTo>
                    <a:pt x="139" y="444"/>
                  </a:lnTo>
                  <a:lnTo>
                    <a:pt x="1060" y="444"/>
                  </a:lnTo>
                  <a:lnTo>
                    <a:pt x="812" y="393"/>
                  </a:lnTo>
                  <a:lnTo>
                    <a:pt x="317" y="393"/>
                  </a:lnTo>
                  <a:lnTo>
                    <a:pt x="228" y="266"/>
                  </a:lnTo>
                  <a:close/>
                </a:path>
                <a:path w="1270" h="1904">
                  <a:moveTo>
                    <a:pt x="965" y="381"/>
                  </a:moveTo>
                  <a:close/>
                </a:path>
                <a:path w="1270" h="1904">
                  <a:moveTo>
                    <a:pt x="609" y="0"/>
                  </a:moveTo>
                  <a:lnTo>
                    <a:pt x="508" y="330"/>
                  </a:lnTo>
                  <a:lnTo>
                    <a:pt x="317" y="393"/>
                  </a:lnTo>
                  <a:lnTo>
                    <a:pt x="812" y="393"/>
                  </a:lnTo>
                  <a:lnTo>
                    <a:pt x="775" y="203"/>
                  </a:lnTo>
                  <a:lnTo>
                    <a:pt x="609" y="63"/>
                  </a:lnTo>
                  <a:close/>
                </a:path>
              </a:pathLst>
            </a:custGeom>
            <a:solidFill>
              <a:srgbClr val="11284A"/>
            </a:solidFill>
          </p:spPr>
          <p:txBody>
            <a:bodyPr wrap="square" lIns="0" tIns="0" rIns="0" bIns="0" rtlCol="0"/>
            <a:lstStyle/>
            <a:p>
              <a:endParaRPr/>
            </a:p>
          </p:txBody>
        </p:sp>
        <p:sp>
          <p:nvSpPr>
            <p:cNvPr id="8014" name="object 1442">
              <a:extLst>
                <a:ext uri="{FF2B5EF4-FFF2-40B4-BE49-F238E27FC236}">
                  <a16:creationId xmlns:a16="http://schemas.microsoft.com/office/drawing/2014/main" id="{EF9CD7B8-C729-4025-AABB-1B70A1772E2A}"/>
                </a:ext>
              </a:extLst>
            </p:cNvPr>
            <p:cNvSpPr/>
            <p:nvPr/>
          </p:nvSpPr>
          <p:spPr>
            <a:xfrm>
              <a:off x="4383211" y="8660182"/>
              <a:ext cx="1270" cy="1905"/>
            </a:xfrm>
            <a:custGeom>
              <a:avLst/>
              <a:gdLst/>
              <a:ahLst/>
              <a:cxnLst/>
              <a:rect l="l" t="t" r="r" b="b"/>
              <a:pathLst>
                <a:path w="1270" h="1904">
                  <a:moveTo>
                    <a:pt x="939" y="393"/>
                  </a:moveTo>
                  <a:lnTo>
                    <a:pt x="977" y="266"/>
                  </a:lnTo>
                  <a:lnTo>
                    <a:pt x="825" y="152"/>
                  </a:lnTo>
                  <a:lnTo>
                    <a:pt x="736" y="0"/>
                  </a:lnTo>
                  <a:lnTo>
                    <a:pt x="622" y="203"/>
                  </a:lnTo>
                  <a:lnTo>
                    <a:pt x="546" y="355"/>
                  </a:lnTo>
                  <a:lnTo>
                    <a:pt x="355" y="266"/>
                  </a:lnTo>
                  <a:lnTo>
                    <a:pt x="279" y="406"/>
                  </a:lnTo>
                  <a:lnTo>
                    <a:pt x="50" y="495"/>
                  </a:lnTo>
                  <a:lnTo>
                    <a:pt x="127" y="660"/>
                  </a:lnTo>
                  <a:lnTo>
                    <a:pt x="38" y="850"/>
                  </a:lnTo>
                  <a:lnTo>
                    <a:pt x="190" y="952"/>
                  </a:lnTo>
                  <a:lnTo>
                    <a:pt x="88" y="1092"/>
                  </a:lnTo>
                  <a:lnTo>
                    <a:pt x="127" y="1244"/>
                  </a:lnTo>
                  <a:lnTo>
                    <a:pt x="317" y="1219"/>
                  </a:lnTo>
                  <a:lnTo>
                    <a:pt x="520" y="1333"/>
                  </a:lnTo>
                  <a:lnTo>
                    <a:pt x="469" y="1117"/>
                  </a:lnTo>
                  <a:lnTo>
                    <a:pt x="508" y="952"/>
                  </a:lnTo>
                  <a:lnTo>
                    <a:pt x="635" y="1003"/>
                  </a:lnTo>
                  <a:lnTo>
                    <a:pt x="914" y="1041"/>
                  </a:lnTo>
                  <a:lnTo>
                    <a:pt x="1168" y="914"/>
                  </a:lnTo>
                  <a:lnTo>
                    <a:pt x="1054" y="685"/>
                  </a:lnTo>
                  <a:lnTo>
                    <a:pt x="1092" y="546"/>
                  </a:lnTo>
                  <a:lnTo>
                    <a:pt x="1244" y="482"/>
                  </a:lnTo>
                  <a:lnTo>
                    <a:pt x="1092" y="381"/>
                  </a:lnTo>
                  <a:lnTo>
                    <a:pt x="939" y="393"/>
                  </a:lnTo>
                  <a:close/>
                </a:path>
              </a:pathLst>
            </a:custGeom>
            <a:ln w="3175">
              <a:solidFill>
                <a:srgbClr val="094B7B"/>
              </a:solidFill>
            </a:ln>
          </p:spPr>
          <p:txBody>
            <a:bodyPr wrap="square" lIns="0" tIns="0" rIns="0" bIns="0" rtlCol="0"/>
            <a:lstStyle/>
            <a:p>
              <a:endParaRPr/>
            </a:p>
          </p:txBody>
        </p:sp>
        <p:sp>
          <p:nvSpPr>
            <p:cNvPr id="8015" name="object 1443">
              <a:extLst>
                <a:ext uri="{FF2B5EF4-FFF2-40B4-BE49-F238E27FC236}">
                  <a16:creationId xmlns:a16="http://schemas.microsoft.com/office/drawing/2014/main" id="{E9A3DC9C-2CFC-467F-9DE2-A23DAC2E9909}"/>
                </a:ext>
              </a:extLst>
            </p:cNvPr>
            <p:cNvSpPr/>
            <p:nvPr/>
          </p:nvSpPr>
          <p:spPr>
            <a:xfrm>
              <a:off x="4387722" y="8666825"/>
              <a:ext cx="1270" cy="635"/>
            </a:xfrm>
            <a:custGeom>
              <a:avLst/>
              <a:gdLst/>
              <a:ahLst/>
              <a:cxnLst/>
              <a:rect l="l" t="t" r="r" b="b"/>
              <a:pathLst>
                <a:path w="1270" h="634">
                  <a:moveTo>
                    <a:pt x="177" y="228"/>
                  </a:moveTo>
                  <a:lnTo>
                    <a:pt x="0" y="254"/>
                  </a:lnTo>
                  <a:lnTo>
                    <a:pt x="127" y="444"/>
                  </a:lnTo>
                  <a:lnTo>
                    <a:pt x="508" y="571"/>
                  </a:lnTo>
                  <a:lnTo>
                    <a:pt x="633" y="419"/>
                  </a:lnTo>
                  <a:lnTo>
                    <a:pt x="254" y="419"/>
                  </a:lnTo>
                  <a:lnTo>
                    <a:pt x="177" y="228"/>
                  </a:lnTo>
                  <a:close/>
                </a:path>
                <a:path w="1270" h="634">
                  <a:moveTo>
                    <a:pt x="838" y="0"/>
                  </a:moveTo>
                  <a:lnTo>
                    <a:pt x="622" y="165"/>
                  </a:lnTo>
                  <a:lnTo>
                    <a:pt x="482" y="330"/>
                  </a:lnTo>
                  <a:lnTo>
                    <a:pt x="254" y="419"/>
                  </a:lnTo>
                  <a:lnTo>
                    <a:pt x="633" y="419"/>
                  </a:lnTo>
                  <a:lnTo>
                    <a:pt x="1125" y="342"/>
                  </a:lnTo>
                  <a:lnTo>
                    <a:pt x="1254" y="215"/>
                  </a:lnTo>
                  <a:lnTo>
                    <a:pt x="1041" y="215"/>
                  </a:lnTo>
                  <a:lnTo>
                    <a:pt x="1047" y="88"/>
                  </a:lnTo>
                  <a:lnTo>
                    <a:pt x="838" y="0"/>
                  </a:lnTo>
                  <a:close/>
                </a:path>
                <a:path w="1270" h="634">
                  <a:moveTo>
                    <a:pt x="1125" y="342"/>
                  </a:moveTo>
                  <a:lnTo>
                    <a:pt x="876" y="342"/>
                  </a:lnTo>
                  <a:lnTo>
                    <a:pt x="1125" y="342"/>
                  </a:lnTo>
                  <a:close/>
                </a:path>
                <a:path w="1270" h="634">
                  <a:moveTo>
                    <a:pt x="1270" y="190"/>
                  </a:moveTo>
                  <a:lnTo>
                    <a:pt x="1092" y="190"/>
                  </a:lnTo>
                  <a:lnTo>
                    <a:pt x="1254" y="215"/>
                  </a:lnTo>
                  <a:close/>
                </a:path>
                <a:path w="1270" h="634">
                  <a:moveTo>
                    <a:pt x="495" y="101"/>
                  </a:moveTo>
                  <a:lnTo>
                    <a:pt x="622" y="165"/>
                  </a:lnTo>
                  <a:lnTo>
                    <a:pt x="495" y="101"/>
                  </a:lnTo>
                  <a:close/>
                </a:path>
                <a:path w="1270" h="634">
                  <a:moveTo>
                    <a:pt x="1082" y="101"/>
                  </a:moveTo>
                  <a:close/>
                </a:path>
                <a:path w="1270" h="634">
                  <a:moveTo>
                    <a:pt x="977" y="63"/>
                  </a:moveTo>
                  <a:close/>
                </a:path>
              </a:pathLst>
            </a:custGeom>
            <a:solidFill>
              <a:srgbClr val="11284A"/>
            </a:solidFill>
          </p:spPr>
          <p:txBody>
            <a:bodyPr wrap="square" lIns="0" tIns="0" rIns="0" bIns="0" rtlCol="0"/>
            <a:lstStyle/>
            <a:p>
              <a:endParaRPr/>
            </a:p>
          </p:txBody>
        </p:sp>
        <p:sp>
          <p:nvSpPr>
            <p:cNvPr id="8016" name="object 1444">
              <a:extLst>
                <a:ext uri="{FF2B5EF4-FFF2-40B4-BE49-F238E27FC236}">
                  <a16:creationId xmlns:a16="http://schemas.microsoft.com/office/drawing/2014/main" id="{72CC3CB2-AB8A-4030-B26D-2946D5E45941}"/>
                </a:ext>
              </a:extLst>
            </p:cNvPr>
            <p:cNvSpPr/>
            <p:nvPr/>
          </p:nvSpPr>
          <p:spPr>
            <a:xfrm>
              <a:off x="4387722" y="8666825"/>
              <a:ext cx="1270" cy="635"/>
            </a:xfrm>
            <a:custGeom>
              <a:avLst/>
              <a:gdLst/>
              <a:ahLst/>
              <a:cxnLst/>
              <a:rect l="l" t="t" r="r" b="b"/>
              <a:pathLst>
                <a:path w="1270" h="634">
                  <a:moveTo>
                    <a:pt x="1206" y="292"/>
                  </a:moveTo>
                  <a:lnTo>
                    <a:pt x="1041" y="215"/>
                  </a:lnTo>
                  <a:lnTo>
                    <a:pt x="1016" y="76"/>
                  </a:lnTo>
                  <a:lnTo>
                    <a:pt x="876" y="63"/>
                  </a:lnTo>
                  <a:lnTo>
                    <a:pt x="723" y="0"/>
                  </a:lnTo>
                  <a:lnTo>
                    <a:pt x="685" y="139"/>
                  </a:lnTo>
                  <a:lnTo>
                    <a:pt x="495" y="101"/>
                  </a:lnTo>
                  <a:lnTo>
                    <a:pt x="495" y="266"/>
                  </a:lnTo>
                  <a:lnTo>
                    <a:pt x="444" y="406"/>
                  </a:lnTo>
                  <a:lnTo>
                    <a:pt x="254" y="419"/>
                  </a:lnTo>
                  <a:lnTo>
                    <a:pt x="177" y="228"/>
                  </a:lnTo>
                  <a:lnTo>
                    <a:pt x="0" y="254"/>
                  </a:lnTo>
                  <a:lnTo>
                    <a:pt x="101" y="419"/>
                  </a:lnTo>
                  <a:lnTo>
                    <a:pt x="304" y="495"/>
                  </a:lnTo>
                  <a:lnTo>
                    <a:pt x="508" y="571"/>
                  </a:lnTo>
                  <a:lnTo>
                    <a:pt x="647" y="431"/>
                  </a:lnTo>
                  <a:lnTo>
                    <a:pt x="876" y="342"/>
                  </a:lnTo>
                  <a:lnTo>
                    <a:pt x="1104" y="355"/>
                  </a:lnTo>
                  <a:close/>
                </a:path>
              </a:pathLst>
            </a:custGeom>
            <a:ln w="3175">
              <a:solidFill>
                <a:srgbClr val="094B7B"/>
              </a:solidFill>
            </a:ln>
          </p:spPr>
          <p:txBody>
            <a:bodyPr wrap="square" lIns="0" tIns="0" rIns="0" bIns="0" rtlCol="0"/>
            <a:lstStyle/>
            <a:p>
              <a:endParaRPr/>
            </a:p>
          </p:txBody>
        </p:sp>
        <p:sp>
          <p:nvSpPr>
            <p:cNvPr id="8017" name="object 1445">
              <a:extLst>
                <a:ext uri="{FF2B5EF4-FFF2-40B4-BE49-F238E27FC236}">
                  <a16:creationId xmlns:a16="http://schemas.microsoft.com/office/drawing/2014/main" id="{570902E2-AE1D-4A49-A506-DB5D6F494D69}"/>
                </a:ext>
              </a:extLst>
            </p:cNvPr>
            <p:cNvSpPr/>
            <p:nvPr/>
          </p:nvSpPr>
          <p:spPr>
            <a:xfrm>
              <a:off x="4387307" y="8656453"/>
              <a:ext cx="1270" cy="1270"/>
            </a:xfrm>
            <a:custGeom>
              <a:avLst/>
              <a:gdLst/>
              <a:ahLst/>
              <a:cxnLst/>
              <a:rect l="l" t="t" r="r" b="b"/>
              <a:pathLst>
                <a:path w="1270" h="1270">
                  <a:moveTo>
                    <a:pt x="1048" y="571"/>
                  </a:moveTo>
                  <a:lnTo>
                    <a:pt x="537" y="571"/>
                  </a:lnTo>
                  <a:lnTo>
                    <a:pt x="613" y="736"/>
                  </a:lnTo>
                  <a:lnTo>
                    <a:pt x="791" y="749"/>
                  </a:lnTo>
                  <a:lnTo>
                    <a:pt x="979" y="685"/>
                  </a:lnTo>
                  <a:close/>
                </a:path>
                <a:path w="1270" h="1270">
                  <a:moveTo>
                    <a:pt x="979" y="685"/>
                  </a:moveTo>
                  <a:close/>
                </a:path>
                <a:path w="1270" h="1270">
                  <a:moveTo>
                    <a:pt x="0" y="187"/>
                  </a:moveTo>
                  <a:lnTo>
                    <a:pt x="130" y="444"/>
                  </a:lnTo>
                  <a:lnTo>
                    <a:pt x="359" y="622"/>
                  </a:lnTo>
                  <a:lnTo>
                    <a:pt x="537" y="571"/>
                  </a:lnTo>
                  <a:lnTo>
                    <a:pt x="1048" y="571"/>
                  </a:lnTo>
                  <a:lnTo>
                    <a:pt x="765" y="520"/>
                  </a:lnTo>
                  <a:lnTo>
                    <a:pt x="676" y="304"/>
                  </a:lnTo>
                  <a:lnTo>
                    <a:pt x="181" y="304"/>
                  </a:lnTo>
                  <a:lnTo>
                    <a:pt x="0" y="187"/>
                  </a:lnTo>
                  <a:close/>
                </a:path>
                <a:path w="1270" h="1270">
                  <a:moveTo>
                    <a:pt x="1210" y="304"/>
                  </a:moveTo>
                  <a:lnTo>
                    <a:pt x="943" y="558"/>
                  </a:lnTo>
                  <a:lnTo>
                    <a:pt x="1210" y="304"/>
                  </a:lnTo>
                  <a:close/>
                </a:path>
                <a:path w="1270" h="1270">
                  <a:moveTo>
                    <a:pt x="689" y="0"/>
                  </a:moveTo>
                  <a:lnTo>
                    <a:pt x="245" y="228"/>
                  </a:lnTo>
                  <a:lnTo>
                    <a:pt x="676" y="304"/>
                  </a:lnTo>
                  <a:lnTo>
                    <a:pt x="689" y="0"/>
                  </a:lnTo>
                  <a:close/>
                </a:path>
                <a:path w="1270" h="1270">
                  <a:moveTo>
                    <a:pt x="651" y="279"/>
                  </a:moveTo>
                  <a:close/>
                </a:path>
              </a:pathLst>
            </a:custGeom>
            <a:solidFill>
              <a:srgbClr val="11284A"/>
            </a:solidFill>
          </p:spPr>
          <p:txBody>
            <a:bodyPr wrap="square" lIns="0" tIns="0" rIns="0" bIns="0" rtlCol="0"/>
            <a:lstStyle/>
            <a:p>
              <a:endParaRPr/>
            </a:p>
          </p:txBody>
        </p:sp>
        <p:sp>
          <p:nvSpPr>
            <p:cNvPr id="8018" name="object 1446">
              <a:extLst>
                <a:ext uri="{FF2B5EF4-FFF2-40B4-BE49-F238E27FC236}">
                  <a16:creationId xmlns:a16="http://schemas.microsoft.com/office/drawing/2014/main" id="{C317E92F-EA1D-4CB1-9E43-3BF70D7151BE}"/>
                </a:ext>
              </a:extLst>
            </p:cNvPr>
            <p:cNvSpPr/>
            <p:nvPr/>
          </p:nvSpPr>
          <p:spPr>
            <a:xfrm>
              <a:off x="4387273" y="8656453"/>
              <a:ext cx="1270" cy="1270"/>
            </a:xfrm>
            <a:custGeom>
              <a:avLst/>
              <a:gdLst/>
              <a:ahLst/>
              <a:cxnLst/>
              <a:rect l="l" t="t" r="r" b="b"/>
              <a:pathLst>
                <a:path w="1270" h="1270">
                  <a:moveTo>
                    <a:pt x="393" y="622"/>
                  </a:moveTo>
                  <a:lnTo>
                    <a:pt x="165" y="444"/>
                  </a:lnTo>
                  <a:lnTo>
                    <a:pt x="25" y="266"/>
                  </a:lnTo>
                  <a:lnTo>
                    <a:pt x="25" y="63"/>
                  </a:lnTo>
                  <a:lnTo>
                    <a:pt x="139" y="253"/>
                  </a:lnTo>
                  <a:lnTo>
                    <a:pt x="279" y="228"/>
                  </a:lnTo>
                  <a:lnTo>
                    <a:pt x="723" y="0"/>
                  </a:lnTo>
                  <a:lnTo>
                    <a:pt x="584" y="292"/>
                  </a:lnTo>
                  <a:lnTo>
                    <a:pt x="723" y="317"/>
                  </a:lnTo>
                  <a:lnTo>
                    <a:pt x="800" y="520"/>
                  </a:lnTo>
                  <a:lnTo>
                    <a:pt x="977" y="558"/>
                  </a:lnTo>
                  <a:lnTo>
                    <a:pt x="1143" y="368"/>
                  </a:lnTo>
                  <a:lnTo>
                    <a:pt x="1079" y="584"/>
                  </a:lnTo>
                  <a:lnTo>
                    <a:pt x="990" y="723"/>
                  </a:lnTo>
                  <a:lnTo>
                    <a:pt x="825" y="749"/>
                  </a:lnTo>
                  <a:lnTo>
                    <a:pt x="647" y="736"/>
                  </a:lnTo>
                  <a:lnTo>
                    <a:pt x="571" y="571"/>
                  </a:lnTo>
                  <a:lnTo>
                    <a:pt x="393" y="622"/>
                  </a:lnTo>
                  <a:close/>
                </a:path>
              </a:pathLst>
            </a:custGeom>
            <a:ln w="3175">
              <a:solidFill>
                <a:srgbClr val="094B7B"/>
              </a:solidFill>
            </a:ln>
          </p:spPr>
          <p:txBody>
            <a:bodyPr wrap="square" lIns="0" tIns="0" rIns="0" bIns="0" rtlCol="0"/>
            <a:lstStyle/>
            <a:p>
              <a:endParaRPr/>
            </a:p>
          </p:txBody>
        </p:sp>
        <p:sp>
          <p:nvSpPr>
            <p:cNvPr id="8019" name="object 1447">
              <a:extLst>
                <a:ext uri="{FF2B5EF4-FFF2-40B4-BE49-F238E27FC236}">
                  <a16:creationId xmlns:a16="http://schemas.microsoft.com/office/drawing/2014/main" id="{D7434AF3-3972-45D4-899E-9B02E82B7C48}"/>
                </a:ext>
              </a:extLst>
            </p:cNvPr>
            <p:cNvSpPr/>
            <p:nvPr/>
          </p:nvSpPr>
          <p:spPr>
            <a:xfrm>
              <a:off x="4382931" y="8663653"/>
              <a:ext cx="1270" cy="1270"/>
            </a:xfrm>
            <a:custGeom>
              <a:avLst/>
              <a:gdLst/>
              <a:ahLst/>
              <a:cxnLst/>
              <a:rect l="l" t="t" r="r" b="b"/>
              <a:pathLst>
                <a:path w="1270" h="1270">
                  <a:moveTo>
                    <a:pt x="807" y="1104"/>
                  </a:moveTo>
                  <a:lnTo>
                    <a:pt x="530" y="1104"/>
                  </a:lnTo>
                  <a:lnTo>
                    <a:pt x="695" y="1142"/>
                  </a:lnTo>
                  <a:close/>
                </a:path>
                <a:path w="1270" h="1270">
                  <a:moveTo>
                    <a:pt x="406" y="812"/>
                  </a:moveTo>
                  <a:lnTo>
                    <a:pt x="99" y="812"/>
                  </a:lnTo>
                  <a:lnTo>
                    <a:pt x="281" y="850"/>
                  </a:lnTo>
                  <a:lnTo>
                    <a:pt x="253" y="1104"/>
                  </a:lnTo>
                  <a:lnTo>
                    <a:pt x="454" y="1168"/>
                  </a:lnTo>
                  <a:lnTo>
                    <a:pt x="807" y="1104"/>
                  </a:lnTo>
                  <a:lnTo>
                    <a:pt x="530" y="914"/>
                  </a:lnTo>
                  <a:close/>
                </a:path>
                <a:path w="1270" h="1270">
                  <a:moveTo>
                    <a:pt x="149" y="0"/>
                  </a:moveTo>
                  <a:lnTo>
                    <a:pt x="0" y="177"/>
                  </a:lnTo>
                  <a:lnTo>
                    <a:pt x="115" y="482"/>
                  </a:lnTo>
                  <a:lnTo>
                    <a:pt x="10" y="850"/>
                  </a:lnTo>
                  <a:lnTo>
                    <a:pt x="406" y="812"/>
                  </a:lnTo>
                  <a:lnTo>
                    <a:pt x="526" y="533"/>
                  </a:lnTo>
                  <a:lnTo>
                    <a:pt x="327" y="533"/>
                  </a:lnTo>
                  <a:lnTo>
                    <a:pt x="200" y="292"/>
                  </a:lnTo>
                  <a:lnTo>
                    <a:pt x="149" y="0"/>
                  </a:lnTo>
                  <a:close/>
                </a:path>
                <a:path w="1270" h="1270">
                  <a:moveTo>
                    <a:pt x="543" y="406"/>
                  </a:moveTo>
                  <a:lnTo>
                    <a:pt x="327" y="533"/>
                  </a:lnTo>
                  <a:lnTo>
                    <a:pt x="526" y="533"/>
                  </a:lnTo>
                  <a:close/>
                </a:path>
              </a:pathLst>
            </a:custGeom>
            <a:solidFill>
              <a:srgbClr val="11284A"/>
            </a:solidFill>
          </p:spPr>
          <p:txBody>
            <a:bodyPr wrap="square" lIns="0" tIns="0" rIns="0" bIns="0" rtlCol="0"/>
            <a:lstStyle/>
            <a:p>
              <a:endParaRPr/>
            </a:p>
          </p:txBody>
        </p:sp>
        <p:sp>
          <p:nvSpPr>
            <p:cNvPr id="8020" name="object 1448">
              <a:extLst>
                <a:ext uri="{FF2B5EF4-FFF2-40B4-BE49-F238E27FC236}">
                  <a16:creationId xmlns:a16="http://schemas.microsoft.com/office/drawing/2014/main" id="{EA014B0E-4BE2-4562-A7F9-40CD53BDE9EA}"/>
                </a:ext>
              </a:extLst>
            </p:cNvPr>
            <p:cNvSpPr/>
            <p:nvPr/>
          </p:nvSpPr>
          <p:spPr>
            <a:xfrm>
              <a:off x="4382865" y="8663653"/>
              <a:ext cx="1270" cy="1270"/>
            </a:xfrm>
            <a:custGeom>
              <a:avLst/>
              <a:gdLst/>
              <a:ahLst/>
              <a:cxnLst/>
              <a:rect l="l" t="t" r="r" b="b"/>
              <a:pathLst>
                <a:path w="1270" h="1270">
                  <a:moveTo>
                    <a:pt x="190" y="177"/>
                  </a:moveTo>
                  <a:lnTo>
                    <a:pt x="215" y="0"/>
                  </a:lnTo>
                  <a:lnTo>
                    <a:pt x="50" y="152"/>
                  </a:lnTo>
                  <a:lnTo>
                    <a:pt x="190" y="241"/>
                  </a:lnTo>
                  <a:lnTo>
                    <a:pt x="279" y="380"/>
                  </a:lnTo>
                  <a:lnTo>
                    <a:pt x="165" y="520"/>
                  </a:lnTo>
                  <a:lnTo>
                    <a:pt x="0" y="685"/>
                  </a:lnTo>
                  <a:lnTo>
                    <a:pt x="76" y="850"/>
                  </a:lnTo>
                  <a:lnTo>
                    <a:pt x="228" y="825"/>
                  </a:lnTo>
                  <a:lnTo>
                    <a:pt x="469" y="876"/>
                  </a:lnTo>
                  <a:lnTo>
                    <a:pt x="279" y="1092"/>
                  </a:lnTo>
                  <a:lnTo>
                    <a:pt x="457" y="1142"/>
                  </a:lnTo>
                  <a:lnTo>
                    <a:pt x="596" y="1104"/>
                  </a:lnTo>
                  <a:lnTo>
                    <a:pt x="761" y="1142"/>
                  </a:lnTo>
                  <a:lnTo>
                    <a:pt x="749" y="1003"/>
                  </a:lnTo>
                  <a:lnTo>
                    <a:pt x="596" y="914"/>
                  </a:lnTo>
                  <a:lnTo>
                    <a:pt x="457" y="800"/>
                  </a:lnTo>
                  <a:lnTo>
                    <a:pt x="584" y="622"/>
                  </a:lnTo>
                  <a:lnTo>
                    <a:pt x="584" y="482"/>
                  </a:lnTo>
                  <a:lnTo>
                    <a:pt x="393" y="533"/>
                  </a:lnTo>
                  <a:lnTo>
                    <a:pt x="393" y="342"/>
                  </a:lnTo>
                  <a:lnTo>
                    <a:pt x="266" y="292"/>
                  </a:lnTo>
                  <a:close/>
                </a:path>
              </a:pathLst>
            </a:custGeom>
            <a:ln w="3175">
              <a:solidFill>
                <a:srgbClr val="094B7B"/>
              </a:solidFill>
            </a:ln>
          </p:spPr>
          <p:txBody>
            <a:bodyPr wrap="square" lIns="0" tIns="0" rIns="0" bIns="0" rtlCol="0"/>
            <a:lstStyle/>
            <a:p>
              <a:endParaRPr/>
            </a:p>
          </p:txBody>
        </p:sp>
        <p:sp>
          <p:nvSpPr>
            <p:cNvPr id="8021" name="object 1449">
              <a:extLst>
                <a:ext uri="{FF2B5EF4-FFF2-40B4-BE49-F238E27FC236}">
                  <a16:creationId xmlns:a16="http://schemas.microsoft.com/office/drawing/2014/main" id="{B12478EE-6CA1-43E3-B008-0128B6FCCEF4}"/>
                </a:ext>
              </a:extLst>
            </p:cNvPr>
            <p:cNvSpPr/>
            <p:nvPr/>
          </p:nvSpPr>
          <p:spPr>
            <a:xfrm>
              <a:off x="4386630" y="8650465"/>
              <a:ext cx="4470" cy="5334"/>
            </a:xfrm>
            <a:prstGeom prst="rect">
              <a:avLst/>
            </a:prstGeom>
            <a:blipFill>
              <a:blip r:embed="rId339" cstate="print"/>
              <a:stretch>
                <a:fillRect/>
              </a:stretch>
            </a:blipFill>
          </p:spPr>
          <p:txBody>
            <a:bodyPr wrap="square" lIns="0" tIns="0" rIns="0" bIns="0" rtlCol="0"/>
            <a:lstStyle/>
            <a:p>
              <a:endParaRPr/>
            </a:p>
          </p:txBody>
        </p:sp>
        <p:sp>
          <p:nvSpPr>
            <p:cNvPr id="8022" name="object 1450">
              <a:extLst>
                <a:ext uri="{FF2B5EF4-FFF2-40B4-BE49-F238E27FC236}">
                  <a16:creationId xmlns:a16="http://schemas.microsoft.com/office/drawing/2014/main" id="{46E5DE78-0D2F-4F16-AE4E-2C1B1F0B1AEB}"/>
                </a:ext>
              </a:extLst>
            </p:cNvPr>
            <p:cNvSpPr/>
            <p:nvPr/>
          </p:nvSpPr>
          <p:spPr>
            <a:xfrm>
              <a:off x="4388445" y="8653133"/>
              <a:ext cx="1905" cy="1905"/>
            </a:xfrm>
            <a:custGeom>
              <a:avLst/>
              <a:gdLst/>
              <a:ahLst/>
              <a:cxnLst/>
              <a:rect l="l" t="t" r="r" b="b"/>
              <a:pathLst>
                <a:path w="1904" h="1904">
                  <a:moveTo>
                    <a:pt x="1296" y="1257"/>
                  </a:moveTo>
                  <a:lnTo>
                    <a:pt x="431" y="1257"/>
                  </a:lnTo>
                  <a:lnTo>
                    <a:pt x="571" y="1574"/>
                  </a:lnTo>
                  <a:lnTo>
                    <a:pt x="761" y="1600"/>
                  </a:lnTo>
                  <a:lnTo>
                    <a:pt x="825" y="1435"/>
                  </a:lnTo>
                  <a:lnTo>
                    <a:pt x="1231" y="1435"/>
                  </a:lnTo>
                  <a:lnTo>
                    <a:pt x="1296" y="1257"/>
                  </a:lnTo>
                  <a:close/>
                </a:path>
                <a:path w="1904" h="1904">
                  <a:moveTo>
                    <a:pt x="1231" y="1435"/>
                  </a:moveTo>
                  <a:lnTo>
                    <a:pt x="952" y="1435"/>
                  </a:lnTo>
                  <a:lnTo>
                    <a:pt x="1104" y="1562"/>
                  </a:lnTo>
                  <a:close/>
                </a:path>
                <a:path w="1904" h="1904">
                  <a:moveTo>
                    <a:pt x="622" y="0"/>
                  </a:moveTo>
                  <a:lnTo>
                    <a:pt x="507" y="584"/>
                  </a:lnTo>
                  <a:lnTo>
                    <a:pt x="241" y="723"/>
                  </a:lnTo>
                  <a:lnTo>
                    <a:pt x="0" y="888"/>
                  </a:lnTo>
                  <a:lnTo>
                    <a:pt x="126" y="990"/>
                  </a:lnTo>
                  <a:lnTo>
                    <a:pt x="128" y="1308"/>
                  </a:lnTo>
                  <a:lnTo>
                    <a:pt x="266" y="1435"/>
                  </a:lnTo>
                  <a:lnTo>
                    <a:pt x="431" y="1257"/>
                  </a:lnTo>
                  <a:lnTo>
                    <a:pt x="1296" y="1257"/>
                  </a:lnTo>
                  <a:lnTo>
                    <a:pt x="1206" y="876"/>
                  </a:lnTo>
                  <a:lnTo>
                    <a:pt x="1374" y="876"/>
                  </a:lnTo>
                  <a:lnTo>
                    <a:pt x="1142" y="787"/>
                  </a:lnTo>
                  <a:lnTo>
                    <a:pt x="1187" y="596"/>
                  </a:lnTo>
                  <a:lnTo>
                    <a:pt x="825" y="596"/>
                  </a:lnTo>
                  <a:lnTo>
                    <a:pt x="787" y="419"/>
                  </a:lnTo>
                  <a:lnTo>
                    <a:pt x="622" y="0"/>
                  </a:lnTo>
                  <a:close/>
                </a:path>
                <a:path w="1904" h="1904">
                  <a:moveTo>
                    <a:pt x="1374" y="876"/>
                  </a:moveTo>
                  <a:lnTo>
                    <a:pt x="1206" y="876"/>
                  </a:lnTo>
                  <a:lnTo>
                    <a:pt x="1374" y="876"/>
                  </a:lnTo>
                  <a:close/>
                </a:path>
                <a:path w="1904" h="1904">
                  <a:moveTo>
                    <a:pt x="1485" y="685"/>
                  </a:moveTo>
                  <a:lnTo>
                    <a:pt x="1142" y="787"/>
                  </a:lnTo>
                  <a:lnTo>
                    <a:pt x="1426" y="787"/>
                  </a:lnTo>
                  <a:close/>
                </a:path>
                <a:path w="1904" h="1904">
                  <a:moveTo>
                    <a:pt x="152" y="685"/>
                  </a:moveTo>
                  <a:close/>
                </a:path>
                <a:path w="1904" h="1904">
                  <a:moveTo>
                    <a:pt x="1015" y="520"/>
                  </a:moveTo>
                  <a:lnTo>
                    <a:pt x="825" y="596"/>
                  </a:lnTo>
                  <a:lnTo>
                    <a:pt x="1187" y="596"/>
                  </a:lnTo>
                  <a:lnTo>
                    <a:pt x="1015" y="520"/>
                  </a:lnTo>
                  <a:close/>
                </a:path>
              </a:pathLst>
            </a:custGeom>
            <a:solidFill>
              <a:srgbClr val="0F2748"/>
            </a:solidFill>
          </p:spPr>
          <p:txBody>
            <a:bodyPr wrap="square" lIns="0" tIns="0" rIns="0" bIns="0" rtlCol="0"/>
            <a:lstStyle/>
            <a:p>
              <a:endParaRPr/>
            </a:p>
          </p:txBody>
        </p:sp>
        <p:sp>
          <p:nvSpPr>
            <p:cNvPr id="8023" name="object 1451">
              <a:extLst>
                <a:ext uri="{FF2B5EF4-FFF2-40B4-BE49-F238E27FC236}">
                  <a16:creationId xmlns:a16="http://schemas.microsoft.com/office/drawing/2014/main" id="{45962CAF-3537-464D-A3D2-2B86107FBC19}"/>
                </a:ext>
              </a:extLst>
            </p:cNvPr>
            <p:cNvSpPr/>
            <p:nvPr/>
          </p:nvSpPr>
          <p:spPr>
            <a:xfrm>
              <a:off x="4388445" y="8653133"/>
              <a:ext cx="1905" cy="1905"/>
            </a:xfrm>
            <a:custGeom>
              <a:avLst/>
              <a:gdLst/>
              <a:ahLst/>
              <a:cxnLst/>
              <a:rect l="l" t="t" r="r" b="b"/>
              <a:pathLst>
                <a:path w="1904" h="1904">
                  <a:moveTo>
                    <a:pt x="774" y="558"/>
                  </a:moveTo>
                  <a:lnTo>
                    <a:pt x="787" y="419"/>
                  </a:lnTo>
                  <a:lnTo>
                    <a:pt x="622" y="0"/>
                  </a:lnTo>
                  <a:lnTo>
                    <a:pt x="495" y="330"/>
                  </a:lnTo>
                  <a:lnTo>
                    <a:pt x="571" y="520"/>
                  </a:lnTo>
                  <a:lnTo>
                    <a:pt x="393" y="698"/>
                  </a:lnTo>
                  <a:lnTo>
                    <a:pt x="241" y="723"/>
                  </a:lnTo>
                  <a:lnTo>
                    <a:pt x="12" y="863"/>
                  </a:lnTo>
                  <a:lnTo>
                    <a:pt x="190" y="1041"/>
                  </a:lnTo>
                  <a:lnTo>
                    <a:pt x="126" y="1206"/>
                  </a:lnTo>
                  <a:lnTo>
                    <a:pt x="266" y="1435"/>
                  </a:lnTo>
                  <a:lnTo>
                    <a:pt x="431" y="1257"/>
                  </a:lnTo>
                  <a:lnTo>
                    <a:pt x="596" y="1422"/>
                  </a:lnTo>
                  <a:lnTo>
                    <a:pt x="571" y="1574"/>
                  </a:lnTo>
                  <a:lnTo>
                    <a:pt x="761" y="1600"/>
                  </a:lnTo>
                  <a:lnTo>
                    <a:pt x="825" y="1435"/>
                  </a:lnTo>
                  <a:lnTo>
                    <a:pt x="1104" y="1562"/>
                  </a:lnTo>
                  <a:lnTo>
                    <a:pt x="1358" y="1308"/>
                  </a:lnTo>
                  <a:lnTo>
                    <a:pt x="1155" y="1142"/>
                  </a:lnTo>
                  <a:lnTo>
                    <a:pt x="1206" y="876"/>
                  </a:lnTo>
                  <a:lnTo>
                    <a:pt x="1371" y="863"/>
                  </a:lnTo>
                  <a:lnTo>
                    <a:pt x="1485" y="685"/>
                  </a:lnTo>
                  <a:lnTo>
                    <a:pt x="1219" y="761"/>
                  </a:lnTo>
                  <a:lnTo>
                    <a:pt x="1244" y="622"/>
                  </a:lnTo>
                  <a:lnTo>
                    <a:pt x="1092" y="558"/>
                  </a:lnTo>
                  <a:lnTo>
                    <a:pt x="901" y="584"/>
                  </a:lnTo>
                  <a:close/>
                </a:path>
              </a:pathLst>
            </a:custGeom>
            <a:ln w="3175">
              <a:solidFill>
                <a:srgbClr val="094B7B"/>
              </a:solidFill>
            </a:ln>
          </p:spPr>
          <p:txBody>
            <a:bodyPr wrap="square" lIns="0" tIns="0" rIns="0" bIns="0" rtlCol="0"/>
            <a:lstStyle/>
            <a:p>
              <a:endParaRPr/>
            </a:p>
          </p:txBody>
        </p:sp>
        <p:sp>
          <p:nvSpPr>
            <p:cNvPr id="8024" name="object 1452">
              <a:extLst>
                <a:ext uri="{FF2B5EF4-FFF2-40B4-BE49-F238E27FC236}">
                  <a16:creationId xmlns:a16="http://schemas.microsoft.com/office/drawing/2014/main" id="{9E416394-C6E4-4C80-8088-805B462184B3}"/>
                </a:ext>
              </a:extLst>
            </p:cNvPr>
            <p:cNvSpPr/>
            <p:nvPr/>
          </p:nvSpPr>
          <p:spPr>
            <a:xfrm>
              <a:off x="4386988" y="8650649"/>
              <a:ext cx="1270" cy="1905"/>
            </a:xfrm>
            <a:custGeom>
              <a:avLst/>
              <a:gdLst/>
              <a:ahLst/>
              <a:cxnLst/>
              <a:rect l="l" t="t" r="r" b="b"/>
              <a:pathLst>
                <a:path w="1270" h="1904">
                  <a:moveTo>
                    <a:pt x="484" y="1181"/>
                  </a:moveTo>
                  <a:lnTo>
                    <a:pt x="166" y="1181"/>
                  </a:lnTo>
                  <a:lnTo>
                    <a:pt x="369" y="1244"/>
                  </a:lnTo>
                  <a:close/>
                </a:path>
                <a:path w="1270" h="1904">
                  <a:moveTo>
                    <a:pt x="115" y="393"/>
                  </a:moveTo>
                  <a:lnTo>
                    <a:pt x="77" y="660"/>
                  </a:lnTo>
                  <a:lnTo>
                    <a:pt x="77" y="1244"/>
                  </a:lnTo>
                  <a:lnTo>
                    <a:pt x="484" y="1181"/>
                  </a:lnTo>
                  <a:lnTo>
                    <a:pt x="446" y="952"/>
                  </a:lnTo>
                  <a:lnTo>
                    <a:pt x="1042" y="952"/>
                  </a:lnTo>
                  <a:lnTo>
                    <a:pt x="1093" y="507"/>
                  </a:lnTo>
                  <a:lnTo>
                    <a:pt x="217" y="444"/>
                  </a:lnTo>
                  <a:close/>
                </a:path>
                <a:path w="1270" h="1904">
                  <a:moveTo>
                    <a:pt x="1042" y="952"/>
                  </a:moveTo>
                  <a:lnTo>
                    <a:pt x="446" y="952"/>
                  </a:lnTo>
                  <a:lnTo>
                    <a:pt x="700" y="1003"/>
                  </a:lnTo>
                  <a:lnTo>
                    <a:pt x="865" y="1041"/>
                  </a:lnTo>
                  <a:lnTo>
                    <a:pt x="1042" y="952"/>
                  </a:lnTo>
                  <a:close/>
                </a:path>
                <a:path w="1270" h="1904">
                  <a:moveTo>
                    <a:pt x="1" y="647"/>
                  </a:moveTo>
                  <a:close/>
                </a:path>
                <a:path w="1270" h="1904">
                  <a:moveTo>
                    <a:pt x="1176" y="507"/>
                  </a:moveTo>
                  <a:close/>
                </a:path>
                <a:path w="1270" h="1904">
                  <a:moveTo>
                    <a:pt x="306" y="266"/>
                  </a:moveTo>
                  <a:lnTo>
                    <a:pt x="217" y="444"/>
                  </a:lnTo>
                  <a:lnTo>
                    <a:pt x="1144" y="444"/>
                  </a:lnTo>
                  <a:lnTo>
                    <a:pt x="395" y="393"/>
                  </a:lnTo>
                  <a:lnTo>
                    <a:pt x="306" y="266"/>
                  </a:lnTo>
                  <a:close/>
                </a:path>
                <a:path w="1270" h="1904">
                  <a:moveTo>
                    <a:pt x="687" y="0"/>
                  </a:moveTo>
                  <a:lnTo>
                    <a:pt x="471" y="368"/>
                  </a:lnTo>
                  <a:lnTo>
                    <a:pt x="890" y="393"/>
                  </a:lnTo>
                  <a:lnTo>
                    <a:pt x="864" y="203"/>
                  </a:lnTo>
                  <a:lnTo>
                    <a:pt x="687" y="63"/>
                  </a:lnTo>
                  <a:close/>
                </a:path>
                <a:path w="1270" h="1904">
                  <a:moveTo>
                    <a:pt x="1042" y="368"/>
                  </a:moveTo>
                  <a:close/>
                </a:path>
              </a:pathLst>
            </a:custGeom>
            <a:solidFill>
              <a:srgbClr val="11284A"/>
            </a:solidFill>
          </p:spPr>
          <p:txBody>
            <a:bodyPr wrap="square" lIns="0" tIns="0" rIns="0" bIns="0" rtlCol="0"/>
            <a:lstStyle/>
            <a:p>
              <a:endParaRPr/>
            </a:p>
          </p:txBody>
        </p:sp>
        <p:sp>
          <p:nvSpPr>
            <p:cNvPr id="8025" name="object 1453">
              <a:extLst>
                <a:ext uri="{FF2B5EF4-FFF2-40B4-BE49-F238E27FC236}">
                  <a16:creationId xmlns:a16="http://schemas.microsoft.com/office/drawing/2014/main" id="{D9213397-7F88-4E9F-97CC-4D99AAE27187}"/>
                </a:ext>
              </a:extLst>
            </p:cNvPr>
            <p:cNvSpPr/>
            <p:nvPr/>
          </p:nvSpPr>
          <p:spPr>
            <a:xfrm>
              <a:off x="4386939" y="8650649"/>
              <a:ext cx="1270" cy="1905"/>
            </a:xfrm>
            <a:custGeom>
              <a:avLst/>
              <a:gdLst/>
              <a:ahLst/>
              <a:cxnLst/>
              <a:rect l="l" t="t" r="r" b="b"/>
              <a:pathLst>
                <a:path w="1270" h="1904">
                  <a:moveTo>
                    <a:pt x="939" y="393"/>
                  </a:moveTo>
                  <a:lnTo>
                    <a:pt x="977" y="253"/>
                  </a:lnTo>
                  <a:lnTo>
                    <a:pt x="838" y="139"/>
                  </a:lnTo>
                  <a:lnTo>
                    <a:pt x="736" y="0"/>
                  </a:lnTo>
                  <a:lnTo>
                    <a:pt x="622" y="203"/>
                  </a:lnTo>
                  <a:lnTo>
                    <a:pt x="546" y="355"/>
                  </a:lnTo>
                  <a:lnTo>
                    <a:pt x="355" y="266"/>
                  </a:lnTo>
                  <a:lnTo>
                    <a:pt x="266" y="406"/>
                  </a:lnTo>
                  <a:lnTo>
                    <a:pt x="50" y="495"/>
                  </a:lnTo>
                  <a:lnTo>
                    <a:pt x="127" y="660"/>
                  </a:lnTo>
                  <a:lnTo>
                    <a:pt x="38" y="850"/>
                  </a:lnTo>
                  <a:lnTo>
                    <a:pt x="190" y="952"/>
                  </a:lnTo>
                  <a:lnTo>
                    <a:pt x="76" y="1092"/>
                  </a:lnTo>
                  <a:lnTo>
                    <a:pt x="127" y="1244"/>
                  </a:lnTo>
                  <a:lnTo>
                    <a:pt x="317" y="1206"/>
                  </a:lnTo>
                  <a:lnTo>
                    <a:pt x="520" y="1333"/>
                  </a:lnTo>
                  <a:lnTo>
                    <a:pt x="469" y="1117"/>
                  </a:lnTo>
                  <a:lnTo>
                    <a:pt x="495" y="952"/>
                  </a:lnTo>
                  <a:lnTo>
                    <a:pt x="635" y="1003"/>
                  </a:lnTo>
                  <a:lnTo>
                    <a:pt x="914" y="1041"/>
                  </a:lnTo>
                  <a:lnTo>
                    <a:pt x="1168" y="914"/>
                  </a:lnTo>
                  <a:lnTo>
                    <a:pt x="1054" y="685"/>
                  </a:lnTo>
                  <a:lnTo>
                    <a:pt x="1092" y="546"/>
                  </a:lnTo>
                  <a:lnTo>
                    <a:pt x="1244" y="482"/>
                  </a:lnTo>
                  <a:lnTo>
                    <a:pt x="1092" y="368"/>
                  </a:lnTo>
                  <a:lnTo>
                    <a:pt x="939" y="393"/>
                  </a:lnTo>
                  <a:close/>
                </a:path>
              </a:pathLst>
            </a:custGeom>
            <a:ln w="3175">
              <a:solidFill>
                <a:srgbClr val="094B7B"/>
              </a:solidFill>
            </a:ln>
          </p:spPr>
          <p:txBody>
            <a:bodyPr wrap="square" lIns="0" tIns="0" rIns="0" bIns="0" rtlCol="0"/>
            <a:lstStyle/>
            <a:p>
              <a:endParaRPr/>
            </a:p>
          </p:txBody>
        </p:sp>
        <p:sp>
          <p:nvSpPr>
            <p:cNvPr id="8026" name="object 1454">
              <a:extLst>
                <a:ext uri="{FF2B5EF4-FFF2-40B4-BE49-F238E27FC236}">
                  <a16:creationId xmlns:a16="http://schemas.microsoft.com/office/drawing/2014/main" id="{1F58FDE3-AD07-4E43-BC27-658651B73185}"/>
                </a:ext>
              </a:extLst>
            </p:cNvPr>
            <p:cNvSpPr/>
            <p:nvPr/>
          </p:nvSpPr>
          <p:spPr>
            <a:xfrm>
              <a:off x="4386663" y="8654119"/>
              <a:ext cx="1270" cy="1270"/>
            </a:xfrm>
            <a:custGeom>
              <a:avLst/>
              <a:gdLst/>
              <a:ahLst/>
              <a:cxnLst/>
              <a:rect l="l" t="t" r="r" b="b"/>
              <a:pathLst>
                <a:path w="1270" h="1270">
                  <a:moveTo>
                    <a:pt x="811" y="1104"/>
                  </a:moveTo>
                  <a:lnTo>
                    <a:pt x="525" y="1104"/>
                  </a:lnTo>
                  <a:lnTo>
                    <a:pt x="690" y="1130"/>
                  </a:lnTo>
                  <a:close/>
                </a:path>
                <a:path w="1270" h="1270">
                  <a:moveTo>
                    <a:pt x="412" y="812"/>
                  </a:moveTo>
                  <a:lnTo>
                    <a:pt x="93" y="812"/>
                  </a:lnTo>
                  <a:lnTo>
                    <a:pt x="276" y="850"/>
                  </a:lnTo>
                  <a:lnTo>
                    <a:pt x="328" y="1130"/>
                  </a:lnTo>
                  <a:lnTo>
                    <a:pt x="525" y="1104"/>
                  </a:lnTo>
                  <a:lnTo>
                    <a:pt x="811" y="1104"/>
                  </a:lnTo>
                  <a:lnTo>
                    <a:pt x="525" y="914"/>
                  </a:lnTo>
                  <a:close/>
                </a:path>
                <a:path w="1270" h="1270">
                  <a:moveTo>
                    <a:pt x="144" y="0"/>
                  </a:moveTo>
                  <a:lnTo>
                    <a:pt x="0" y="177"/>
                  </a:lnTo>
                  <a:lnTo>
                    <a:pt x="125" y="482"/>
                  </a:lnTo>
                  <a:lnTo>
                    <a:pt x="5" y="850"/>
                  </a:lnTo>
                  <a:lnTo>
                    <a:pt x="412" y="812"/>
                  </a:lnTo>
                  <a:lnTo>
                    <a:pt x="530" y="533"/>
                  </a:lnTo>
                  <a:lnTo>
                    <a:pt x="322" y="533"/>
                  </a:lnTo>
                  <a:lnTo>
                    <a:pt x="335" y="342"/>
                  </a:lnTo>
                  <a:lnTo>
                    <a:pt x="195" y="292"/>
                  </a:lnTo>
                  <a:lnTo>
                    <a:pt x="144" y="0"/>
                  </a:lnTo>
                  <a:close/>
                </a:path>
                <a:path w="1270" h="1270">
                  <a:moveTo>
                    <a:pt x="538" y="406"/>
                  </a:moveTo>
                  <a:lnTo>
                    <a:pt x="322" y="533"/>
                  </a:lnTo>
                  <a:lnTo>
                    <a:pt x="530" y="533"/>
                  </a:lnTo>
                  <a:close/>
                </a:path>
              </a:pathLst>
            </a:custGeom>
            <a:solidFill>
              <a:srgbClr val="11284A"/>
            </a:solidFill>
          </p:spPr>
          <p:txBody>
            <a:bodyPr wrap="square" lIns="0" tIns="0" rIns="0" bIns="0" rtlCol="0"/>
            <a:lstStyle/>
            <a:p>
              <a:endParaRPr/>
            </a:p>
          </p:txBody>
        </p:sp>
        <p:sp>
          <p:nvSpPr>
            <p:cNvPr id="8027" name="object 1455">
              <a:extLst>
                <a:ext uri="{FF2B5EF4-FFF2-40B4-BE49-F238E27FC236}">
                  <a16:creationId xmlns:a16="http://schemas.microsoft.com/office/drawing/2014/main" id="{A8609611-0C75-40D3-87D8-08F662E8BE0E}"/>
                </a:ext>
              </a:extLst>
            </p:cNvPr>
            <p:cNvSpPr/>
            <p:nvPr/>
          </p:nvSpPr>
          <p:spPr>
            <a:xfrm>
              <a:off x="4386592" y="8654119"/>
              <a:ext cx="1270" cy="1270"/>
            </a:xfrm>
            <a:custGeom>
              <a:avLst/>
              <a:gdLst/>
              <a:ahLst/>
              <a:cxnLst/>
              <a:rect l="l" t="t" r="r" b="b"/>
              <a:pathLst>
                <a:path w="1270" h="1270">
                  <a:moveTo>
                    <a:pt x="190" y="177"/>
                  </a:moveTo>
                  <a:lnTo>
                    <a:pt x="215" y="0"/>
                  </a:lnTo>
                  <a:lnTo>
                    <a:pt x="50" y="152"/>
                  </a:lnTo>
                  <a:lnTo>
                    <a:pt x="190" y="241"/>
                  </a:lnTo>
                  <a:lnTo>
                    <a:pt x="279" y="381"/>
                  </a:lnTo>
                  <a:lnTo>
                    <a:pt x="165" y="520"/>
                  </a:lnTo>
                  <a:lnTo>
                    <a:pt x="0" y="685"/>
                  </a:lnTo>
                  <a:lnTo>
                    <a:pt x="76" y="850"/>
                  </a:lnTo>
                  <a:lnTo>
                    <a:pt x="228" y="825"/>
                  </a:lnTo>
                  <a:lnTo>
                    <a:pt x="469" y="876"/>
                  </a:lnTo>
                  <a:lnTo>
                    <a:pt x="279" y="1092"/>
                  </a:lnTo>
                  <a:lnTo>
                    <a:pt x="457" y="1143"/>
                  </a:lnTo>
                  <a:lnTo>
                    <a:pt x="596" y="1104"/>
                  </a:lnTo>
                  <a:lnTo>
                    <a:pt x="761" y="1130"/>
                  </a:lnTo>
                  <a:lnTo>
                    <a:pt x="901" y="1117"/>
                  </a:lnTo>
                  <a:lnTo>
                    <a:pt x="749" y="1003"/>
                  </a:lnTo>
                  <a:lnTo>
                    <a:pt x="596" y="914"/>
                  </a:lnTo>
                  <a:lnTo>
                    <a:pt x="469" y="800"/>
                  </a:lnTo>
                  <a:lnTo>
                    <a:pt x="584" y="622"/>
                  </a:lnTo>
                  <a:lnTo>
                    <a:pt x="584" y="482"/>
                  </a:lnTo>
                  <a:lnTo>
                    <a:pt x="393" y="533"/>
                  </a:lnTo>
                  <a:lnTo>
                    <a:pt x="406" y="342"/>
                  </a:lnTo>
                  <a:lnTo>
                    <a:pt x="266" y="292"/>
                  </a:lnTo>
                  <a:close/>
                </a:path>
              </a:pathLst>
            </a:custGeom>
            <a:ln w="3175">
              <a:solidFill>
                <a:srgbClr val="094B7B"/>
              </a:solidFill>
            </a:ln>
          </p:spPr>
          <p:txBody>
            <a:bodyPr wrap="square" lIns="0" tIns="0" rIns="0" bIns="0" rtlCol="0"/>
            <a:lstStyle/>
            <a:p>
              <a:endParaRPr/>
            </a:p>
          </p:txBody>
        </p:sp>
        <p:sp>
          <p:nvSpPr>
            <p:cNvPr id="8028" name="object 1456">
              <a:extLst>
                <a:ext uri="{FF2B5EF4-FFF2-40B4-BE49-F238E27FC236}">
                  <a16:creationId xmlns:a16="http://schemas.microsoft.com/office/drawing/2014/main" id="{811C5C17-A290-4D88-A025-CB082E3B1094}"/>
                </a:ext>
              </a:extLst>
            </p:cNvPr>
            <p:cNvSpPr/>
            <p:nvPr/>
          </p:nvSpPr>
          <p:spPr>
            <a:xfrm>
              <a:off x="4386051" y="8661113"/>
              <a:ext cx="3175" cy="2540"/>
            </a:xfrm>
            <a:custGeom>
              <a:avLst/>
              <a:gdLst/>
              <a:ahLst/>
              <a:cxnLst/>
              <a:rect l="l" t="t" r="r" b="b"/>
              <a:pathLst>
                <a:path w="3175" h="2540">
                  <a:moveTo>
                    <a:pt x="253" y="2120"/>
                  </a:moveTo>
                  <a:lnTo>
                    <a:pt x="304" y="1866"/>
                  </a:lnTo>
                  <a:lnTo>
                    <a:pt x="266" y="1663"/>
                  </a:lnTo>
                  <a:lnTo>
                    <a:pt x="0" y="1790"/>
                  </a:lnTo>
                  <a:lnTo>
                    <a:pt x="50" y="1524"/>
                  </a:lnTo>
                  <a:lnTo>
                    <a:pt x="380" y="1612"/>
                  </a:lnTo>
                  <a:lnTo>
                    <a:pt x="292" y="1473"/>
                  </a:lnTo>
                  <a:lnTo>
                    <a:pt x="406" y="1219"/>
                  </a:lnTo>
                  <a:lnTo>
                    <a:pt x="622" y="635"/>
                  </a:lnTo>
                  <a:lnTo>
                    <a:pt x="850" y="469"/>
                  </a:lnTo>
                  <a:lnTo>
                    <a:pt x="1511" y="0"/>
                  </a:lnTo>
                  <a:lnTo>
                    <a:pt x="1968" y="152"/>
                  </a:lnTo>
                  <a:lnTo>
                    <a:pt x="2285" y="596"/>
                  </a:lnTo>
                  <a:lnTo>
                    <a:pt x="2603" y="1041"/>
                  </a:lnTo>
                  <a:lnTo>
                    <a:pt x="2666" y="1612"/>
                  </a:lnTo>
                  <a:lnTo>
                    <a:pt x="2019" y="2082"/>
                  </a:lnTo>
                  <a:lnTo>
                    <a:pt x="1816" y="2222"/>
                  </a:lnTo>
                  <a:lnTo>
                    <a:pt x="1295" y="2235"/>
                  </a:lnTo>
                  <a:lnTo>
                    <a:pt x="1041" y="2324"/>
                  </a:lnTo>
                  <a:lnTo>
                    <a:pt x="825" y="2387"/>
                  </a:lnTo>
                  <a:lnTo>
                    <a:pt x="876" y="2540"/>
                  </a:lnTo>
                  <a:lnTo>
                    <a:pt x="723" y="2527"/>
                  </a:lnTo>
                  <a:lnTo>
                    <a:pt x="584" y="2514"/>
                  </a:lnTo>
                  <a:lnTo>
                    <a:pt x="800" y="2286"/>
                  </a:lnTo>
                  <a:lnTo>
                    <a:pt x="660" y="2222"/>
                  </a:lnTo>
                  <a:lnTo>
                    <a:pt x="457" y="2311"/>
                  </a:lnTo>
                  <a:lnTo>
                    <a:pt x="507" y="2019"/>
                  </a:lnTo>
                  <a:lnTo>
                    <a:pt x="253" y="2120"/>
                  </a:lnTo>
                  <a:close/>
                </a:path>
              </a:pathLst>
            </a:custGeom>
            <a:ln w="3175">
              <a:solidFill>
                <a:srgbClr val="B5C39D"/>
              </a:solidFill>
            </a:ln>
          </p:spPr>
          <p:txBody>
            <a:bodyPr wrap="square" lIns="0" tIns="0" rIns="0" bIns="0" rtlCol="0"/>
            <a:lstStyle/>
            <a:p>
              <a:endParaRPr/>
            </a:p>
          </p:txBody>
        </p:sp>
        <p:sp>
          <p:nvSpPr>
            <p:cNvPr id="8029" name="object 1457">
              <a:extLst>
                <a:ext uri="{FF2B5EF4-FFF2-40B4-BE49-F238E27FC236}">
                  <a16:creationId xmlns:a16="http://schemas.microsoft.com/office/drawing/2014/main" id="{EE52917B-1A00-4FC1-8054-27E8545651D9}"/>
                </a:ext>
              </a:extLst>
            </p:cNvPr>
            <p:cNvSpPr/>
            <p:nvPr/>
          </p:nvSpPr>
          <p:spPr>
            <a:xfrm>
              <a:off x="4385984" y="8660013"/>
              <a:ext cx="2540" cy="2540"/>
            </a:xfrm>
            <a:custGeom>
              <a:avLst/>
              <a:gdLst/>
              <a:ahLst/>
              <a:cxnLst/>
              <a:rect l="l" t="t" r="r" b="b"/>
              <a:pathLst>
                <a:path w="2539" h="2540">
                  <a:moveTo>
                    <a:pt x="368" y="2057"/>
                  </a:moveTo>
                  <a:lnTo>
                    <a:pt x="317" y="1854"/>
                  </a:lnTo>
                  <a:lnTo>
                    <a:pt x="63" y="1917"/>
                  </a:lnTo>
                  <a:lnTo>
                    <a:pt x="0" y="1701"/>
                  </a:lnTo>
                  <a:lnTo>
                    <a:pt x="266" y="1650"/>
                  </a:lnTo>
                  <a:lnTo>
                    <a:pt x="139" y="1358"/>
                  </a:lnTo>
                  <a:lnTo>
                    <a:pt x="76" y="838"/>
                  </a:lnTo>
                  <a:lnTo>
                    <a:pt x="177" y="634"/>
                  </a:lnTo>
                  <a:lnTo>
                    <a:pt x="469" y="50"/>
                  </a:lnTo>
                  <a:lnTo>
                    <a:pt x="850" y="0"/>
                  </a:lnTo>
                  <a:lnTo>
                    <a:pt x="1257" y="203"/>
                  </a:lnTo>
                  <a:lnTo>
                    <a:pt x="1650" y="393"/>
                  </a:lnTo>
                  <a:lnTo>
                    <a:pt x="1917" y="774"/>
                  </a:lnTo>
                  <a:lnTo>
                    <a:pt x="1612" y="1358"/>
                  </a:lnTo>
                  <a:lnTo>
                    <a:pt x="1536" y="1536"/>
                  </a:lnTo>
                  <a:lnTo>
                    <a:pt x="1168" y="1752"/>
                  </a:lnTo>
                  <a:lnTo>
                    <a:pt x="1015" y="1904"/>
                  </a:lnTo>
                  <a:lnTo>
                    <a:pt x="876" y="2031"/>
                  </a:lnTo>
                  <a:lnTo>
                    <a:pt x="863" y="2171"/>
                  </a:lnTo>
                  <a:lnTo>
                    <a:pt x="825" y="1968"/>
                  </a:lnTo>
                  <a:lnTo>
                    <a:pt x="698" y="1981"/>
                  </a:lnTo>
                  <a:lnTo>
                    <a:pt x="584" y="2120"/>
                  </a:lnTo>
                  <a:lnTo>
                    <a:pt x="507" y="1892"/>
                  </a:lnTo>
                  <a:lnTo>
                    <a:pt x="368" y="2057"/>
                  </a:lnTo>
                  <a:close/>
                </a:path>
              </a:pathLst>
            </a:custGeom>
            <a:ln w="3175">
              <a:solidFill>
                <a:srgbClr val="B5C39D"/>
              </a:solidFill>
            </a:ln>
          </p:spPr>
          <p:txBody>
            <a:bodyPr wrap="square" lIns="0" tIns="0" rIns="0" bIns="0" rtlCol="0"/>
            <a:lstStyle/>
            <a:p>
              <a:endParaRPr/>
            </a:p>
          </p:txBody>
        </p:sp>
        <p:sp>
          <p:nvSpPr>
            <p:cNvPr id="8030" name="object 1458">
              <a:extLst>
                <a:ext uri="{FF2B5EF4-FFF2-40B4-BE49-F238E27FC236}">
                  <a16:creationId xmlns:a16="http://schemas.microsoft.com/office/drawing/2014/main" id="{2C84F886-9A9D-4F4D-AD47-D4FE313F0A69}"/>
                </a:ext>
              </a:extLst>
            </p:cNvPr>
            <p:cNvSpPr/>
            <p:nvPr/>
          </p:nvSpPr>
          <p:spPr>
            <a:xfrm>
              <a:off x="4416234" y="8621839"/>
              <a:ext cx="12560" cy="13334"/>
            </a:xfrm>
            <a:prstGeom prst="rect">
              <a:avLst/>
            </a:prstGeom>
            <a:blipFill>
              <a:blip r:embed="rId16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031" name="object 1459">
              <a:extLst>
                <a:ext uri="{FF2B5EF4-FFF2-40B4-BE49-F238E27FC236}">
                  <a16:creationId xmlns:a16="http://schemas.microsoft.com/office/drawing/2014/main" id="{259808C1-FFB7-4570-9A48-0D53DD5F952B}"/>
                </a:ext>
              </a:extLst>
            </p:cNvPr>
            <p:cNvSpPr/>
            <p:nvPr/>
          </p:nvSpPr>
          <p:spPr>
            <a:xfrm>
              <a:off x="4418541" y="8622178"/>
              <a:ext cx="10160" cy="10795"/>
            </a:xfrm>
            <a:custGeom>
              <a:avLst/>
              <a:gdLst/>
              <a:ahLst/>
              <a:cxnLst/>
              <a:rect l="l" t="t" r="r" b="b"/>
              <a:pathLst>
                <a:path w="10160" h="10795">
                  <a:moveTo>
                    <a:pt x="10007" y="0"/>
                  </a:moveTo>
                  <a:lnTo>
                    <a:pt x="9067" y="1981"/>
                  </a:lnTo>
                  <a:lnTo>
                    <a:pt x="596" y="8089"/>
                  </a:lnTo>
                  <a:lnTo>
                    <a:pt x="0" y="10198"/>
                  </a:lnTo>
                </a:path>
              </a:pathLst>
            </a:custGeom>
            <a:ln w="3175">
              <a:solidFill>
                <a:srgbClr val="BBD6C6"/>
              </a:solidFill>
            </a:ln>
          </p:spPr>
          <p:txBody>
            <a:bodyPr wrap="square" lIns="0" tIns="0" rIns="0" bIns="0" rtlCol="0"/>
            <a:lstStyle/>
            <a:p>
              <a:endParaRPr/>
            </a:p>
          </p:txBody>
        </p:sp>
        <p:sp>
          <p:nvSpPr>
            <p:cNvPr id="8032" name="object 1460">
              <a:extLst>
                <a:ext uri="{FF2B5EF4-FFF2-40B4-BE49-F238E27FC236}">
                  <a16:creationId xmlns:a16="http://schemas.microsoft.com/office/drawing/2014/main" id="{E0A67DF1-F115-4B4F-83F6-B6D651ECFC7A}"/>
                </a:ext>
              </a:extLst>
            </p:cNvPr>
            <p:cNvSpPr/>
            <p:nvPr/>
          </p:nvSpPr>
          <p:spPr>
            <a:xfrm>
              <a:off x="4429594" y="8620785"/>
              <a:ext cx="711" cy="406"/>
            </a:xfrm>
            <a:prstGeom prst="rect">
              <a:avLst/>
            </a:prstGeom>
            <a:blipFill>
              <a:blip r:embed="rId143" cstate="print"/>
              <a:stretch>
                <a:fillRect/>
              </a:stretch>
            </a:blipFill>
          </p:spPr>
          <p:txBody>
            <a:bodyPr wrap="square" lIns="0" tIns="0" rIns="0" bIns="0" rtlCol="0"/>
            <a:lstStyle/>
            <a:p>
              <a:endParaRPr/>
            </a:p>
          </p:txBody>
        </p:sp>
        <p:sp>
          <p:nvSpPr>
            <p:cNvPr id="8033" name="object 1461">
              <a:extLst>
                <a:ext uri="{FF2B5EF4-FFF2-40B4-BE49-F238E27FC236}">
                  <a16:creationId xmlns:a16="http://schemas.microsoft.com/office/drawing/2014/main" id="{3FDCEF52-C208-446C-A46E-14F86EDC63E8}"/>
                </a:ext>
              </a:extLst>
            </p:cNvPr>
            <p:cNvSpPr/>
            <p:nvPr/>
          </p:nvSpPr>
          <p:spPr>
            <a:xfrm>
              <a:off x="4429805" y="8620757"/>
              <a:ext cx="635" cy="635"/>
            </a:xfrm>
            <a:custGeom>
              <a:avLst/>
              <a:gdLst/>
              <a:ahLst/>
              <a:cxnLst/>
              <a:rect l="l" t="t" r="r" b="b"/>
              <a:pathLst>
                <a:path w="635" h="634">
                  <a:moveTo>
                    <a:pt x="76" y="0"/>
                  </a:moveTo>
                  <a:lnTo>
                    <a:pt x="114" y="203"/>
                  </a:lnTo>
                  <a:lnTo>
                    <a:pt x="241" y="126"/>
                  </a:lnTo>
                  <a:lnTo>
                    <a:pt x="76" y="0"/>
                  </a:lnTo>
                  <a:close/>
                </a:path>
                <a:path w="635" h="634">
                  <a:moveTo>
                    <a:pt x="338" y="126"/>
                  </a:moveTo>
                  <a:close/>
                </a:path>
                <a:path w="635" h="634">
                  <a:moveTo>
                    <a:pt x="304" y="38"/>
                  </a:moveTo>
                  <a:close/>
                </a:path>
              </a:pathLst>
            </a:custGeom>
            <a:solidFill>
              <a:srgbClr val="59231F"/>
            </a:solidFill>
          </p:spPr>
          <p:txBody>
            <a:bodyPr wrap="square" lIns="0" tIns="0" rIns="0" bIns="0" rtlCol="0"/>
            <a:lstStyle/>
            <a:p>
              <a:endParaRPr/>
            </a:p>
          </p:txBody>
        </p:sp>
        <p:sp>
          <p:nvSpPr>
            <p:cNvPr id="8034" name="object 1462">
              <a:extLst>
                <a:ext uri="{FF2B5EF4-FFF2-40B4-BE49-F238E27FC236}">
                  <a16:creationId xmlns:a16="http://schemas.microsoft.com/office/drawing/2014/main" id="{01CC337E-FD8C-4B20-AFE8-EE0ED9D57E07}"/>
                </a:ext>
              </a:extLst>
            </p:cNvPr>
            <p:cNvSpPr/>
            <p:nvPr/>
          </p:nvSpPr>
          <p:spPr>
            <a:xfrm>
              <a:off x="4405058" y="8605164"/>
              <a:ext cx="24600" cy="34950"/>
            </a:xfrm>
            <a:prstGeom prst="rect">
              <a:avLst/>
            </a:prstGeom>
            <a:blipFill>
              <a:blip r:embed="rId34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035" name="object 1463">
              <a:extLst>
                <a:ext uri="{FF2B5EF4-FFF2-40B4-BE49-F238E27FC236}">
                  <a16:creationId xmlns:a16="http://schemas.microsoft.com/office/drawing/2014/main" id="{E117DEC4-4E54-4CEE-B9D1-0CBF8A25AF38}"/>
                </a:ext>
              </a:extLst>
            </p:cNvPr>
            <p:cNvSpPr/>
            <p:nvPr/>
          </p:nvSpPr>
          <p:spPr>
            <a:xfrm>
              <a:off x="4412514" y="8622103"/>
              <a:ext cx="15875" cy="3175"/>
            </a:xfrm>
            <a:custGeom>
              <a:avLst/>
              <a:gdLst/>
              <a:ahLst/>
              <a:cxnLst/>
              <a:rect l="l" t="t" r="r" b="b"/>
              <a:pathLst>
                <a:path w="15875" h="3175">
                  <a:moveTo>
                    <a:pt x="15417" y="0"/>
                  </a:moveTo>
                  <a:lnTo>
                    <a:pt x="14465" y="457"/>
                  </a:lnTo>
                  <a:lnTo>
                    <a:pt x="1854" y="1117"/>
                  </a:lnTo>
                  <a:lnTo>
                    <a:pt x="0" y="2616"/>
                  </a:lnTo>
                </a:path>
              </a:pathLst>
            </a:custGeom>
            <a:ln w="3175">
              <a:solidFill>
                <a:srgbClr val="BBD6C6"/>
              </a:solidFill>
            </a:ln>
          </p:spPr>
          <p:txBody>
            <a:bodyPr wrap="square" lIns="0" tIns="0" rIns="0" bIns="0" rtlCol="0"/>
            <a:lstStyle/>
            <a:p>
              <a:endParaRPr/>
            </a:p>
          </p:txBody>
        </p:sp>
        <p:sp>
          <p:nvSpPr>
            <p:cNvPr id="8036" name="object 1464">
              <a:extLst>
                <a:ext uri="{FF2B5EF4-FFF2-40B4-BE49-F238E27FC236}">
                  <a16:creationId xmlns:a16="http://schemas.microsoft.com/office/drawing/2014/main" id="{4760D05A-53BA-4A46-9F7F-1D70105BA74B}"/>
                </a:ext>
              </a:extLst>
            </p:cNvPr>
            <p:cNvSpPr/>
            <p:nvPr/>
          </p:nvSpPr>
          <p:spPr>
            <a:xfrm>
              <a:off x="4426953" y="8612835"/>
              <a:ext cx="6565" cy="9372"/>
            </a:xfrm>
            <a:prstGeom prst="rect">
              <a:avLst/>
            </a:prstGeom>
            <a:blipFill>
              <a:blip r:embed="rId157" cstate="print"/>
              <a:stretch>
                <a:fillRect/>
              </a:stretch>
            </a:blipFill>
          </p:spPr>
          <p:txBody>
            <a:bodyPr wrap="square" lIns="0" tIns="0" rIns="0" bIns="0" rtlCol="0"/>
            <a:lstStyle/>
            <a:p>
              <a:endParaRPr/>
            </a:p>
          </p:txBody>
        </p:sp>
        <p:sp>
          <p:nvSpPr>
            <p:cNvPr id="8037" name="object 1465">
              <a:extLst>
                <a:ext uri="{FF2B5EF4-FFF2-40B4-BE49-F238E27FC236}">
                  <a16:creationId xmlns:a16="http://schemas.microsoft.com/office/drawing/2014/main" id="{1D7F8737-02B1-4996-AE39-4B8A2C21506E}"/>
                </a:ext>
              </a:extLst>
            </p:cNvPr>
            <p:cNvSpPr/>
            <p:nvPr/>
          </p:nvSpPr>
          <p:spPr>
            <a:xfrm>
              <a:off x="4429164" y="8614763"/>
              <a:ext cx="2540" cy="7620"/>
            </a:xfrm>
            <a:custGeom>
              <a:avLst/>
              <a:gdLst/>
              <a:ahLst/>
              <a:cxnLst/>
              <a:rect l="l" t="t" r="r" b="b"/>
              <a:pathLst>
                <a:path w="2539" h="7620">
                  <a:moveTo>
                    <a:pt x="2527" y="0"/>
                  </a:moveTo>
                  <a:lnTo>
                    <a:pt x="2400" y="1676"/>
                  </a:lnTo>
                  <a:lnTo>
                    <a:pt x="0" y="7175"/>
                  </a:lnTo>
                </a:path>
              </a:pathLst>
            </a:custGeom>
            <a:ln w="3175">
              <a:solidFill>
                <a:srgbClr val="6D9D40"/>
              </a:solidFill>
            </a:ln>
          </p:spPr>
          <p:txBody>
            <a:bodyPr wrap="square" lIns="0" tIns="0" rIns="0" bIns="0" rtlCol="0"/>
            <a:lstStyle/>
            <a:p>
              <a:endParaRPr/>
            </a:p>
          </p:txBody>
        </p:sp>
        <p:sp>
          <p:nvSpPr>
            <p:cNvPr id="8038" name="object 1466">
              <a:extLst>
                <a:ext uri="{FF2B5EF4-FFF2-40B4-BE49-F238E27FC236}">
                  <a16:creationId xmlns:a16="http://schemas.microsoft.com/office/drawing/2014/main" id="{D29C79E3-D44C-440D-B24F-C4DF8C35F6FE}"/>
                </a:ext>
              </a:extLst>
            </p:cNvPr>
            <p:cNvSpPr/>
            <p:nvPr/>
          </p:nvSpPr>
          <p:spPr>
            <a:xfrm>
              <a:off x="4437405" y="8560830"/>
              <a:ext cx="16863" cy="19403"/>
            </a:xfrm>
            <a:prstGeom prst="rect">
              <a:avLst/>
            </a:prstGeom>
            <a:blipFill>
              <a:blip r:embed="rId16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039" name="object 1467">
              <a:extLst>
                <a:ext uri="{FF2B5EF4-FFF2-40B4-BE49-F238E27FC236}">
                  <a16:creationId xmlns:a16="http://schemas.microsoft.com/office/drawing/2014/main" id="{3A962954-2159-45A2-BDFD-1013D0602192}"/>
                </a:ext>
              </a:extLst>
            </p:cNvPr>
            <p:cNvSpPr/>
            <p:nvPr/>
          </p:nvSpPr>
          <p:spPr>
            <a:xfrm>
              <a:off x="4446058" y="8563643"/>
              <a:ext cx="8255" cy="12065"/>
            </a:xfrm>
            <a:custGeom>
              <a:avLst/>
              <a:gdLst/>
              <a:ahLst/>
              <a:cxnLst/>
              <a:rect l="l" t="t" r="r" b="b"/>
              <a:pathLst>
                <a:path w="8254" h="12065">
                  <a:moveTo>
                    <a:pt x="7937" y="12052"/>
                  </a:moveTo>
                  <a:lnTo>
                    <a:pt x="7200" y="11417"/>
                  </a:lnTo>
                  <a:lnTo>
                    <a:pt x="1955" y="1016"/>
                  </a:lnTo>
                  <a:lnTo>
                    <a:pt x="0" y="0"/>
                  </a:lnTo>
                </a:path>
              </a:pathLst>
            </a:custGeom>
            <a:ln w="3175">
              <a:solidFill>
                <a:srgbClr val="BBD6C6"/>
              </a:solidFill>
            </a:ln>
          </p:spPr>
          <p:txBody>
            <a:bodyPr wrap="square" lIns="0" tIns="0" rIns="0" bIns="0" rtlCol="0"/>
            <a:lstStyle/>
            <a:p>
              <a:endParaRPr/>
            </a:p>
          </p:txBody>
        </p:sp>
        <p:sp>
          <p:nvSpPr>
            <p:cNvPr id="8040" name="object 1468">
              <a:extLst>
                <a:ext uri="{FF2B5EF4-FFF2-40B4-BE49-F238E27FC236}">
                  <a16:creationId xmlns:a16="http://schemas.microsoft.com/office/drawing/2014/main" id="{9651F7BB-38B4-4E38-891C-71C79CAB5FC8}"/>
                </a:ext>
              </a:extLst>
            </p:cNvPr>
            <p:cNvSpPr/>
            <p:nvPr/>
          </p:nvSpPr>
          <p:spPr>
            <a:xfrm>
              <a:off x="4454740" y="8576767"/>
              <a:ext cx="368" cy="673"/>
            </a:xfrm>
            <a:prstGeom prst="rect">
              <a:avLst/>
            </a:prstGeom>
            <a:blipFill>
              <a:blip r:embed="rId157" cstate="print"/>
              <a:stretch>
                <a:fillRect/>
              </a:stretch>
            </a:blipFill>
          </p:spPr>
          <p:txBody>
            <a:bodyPr wrap="square" lIns="0" tIns="0" rIns="0" bIns="0" rtlCol="0"/>
            <a:lstStyle/>
            <a:p>
              <a:endParaRPr/>
            </a:p>
          </p:txBody>
        </p:sp>
        <p:sp>
          <p:nvSpPr>
            <p:cNvPr id="8041" name="object 1469">
              <a:extLst>
                <a:ext uri="{FF2B5EF4-FFF2-40B4-BE49-F238E27FC236}">
                  <a16:creationId xmlns:a16="http://schemas.microsoft.com/office/drawing/2014/main" id="{571260AE-9ED8-4384-A5FF-D69EE71E1ABA}"/>
                </a:ext>
              </a:extLst>
            </p:cNvPr>
            <p:cNvSpPr/>
            <p:nvPr/>
          </p:nvSpPr>
          <p:spPr>
            <a:xfrm>
              <a:off x="4455023" y="8576919"/>
              <a:ext cx="635" cy="635"/>
            </a:xfrm>
            <a:custGeom>
              <a:avLst/>
              <a:gdLst/>
              <a:ahLst/>
              <a:cxnLst/>
              <a:rect l="l" t="t" r="r" b="b"/>
              <a:pathLst>
                <a:path w="635" h="634">
                  <a:moveTo>
                    <a:pt x="50" y="330"/>
                  </a:moveTo>
                  <a:close/>
                </a:path>
                <a:path w="635" h="634">
                  <a:moveTo>
                    <a:pt x="119" y="330"/>
                  </a:moveTo>
                  <a:close/>
                </a:path>
                <a:path w="635" h="634">
                  <a:moveTo>
                    <a:pt x="127" y="0"/>
                  </a:moveTo>
                  <a:lnTo>
                    <a:pt x="29" y="330"/>
                  </a:lnTo>
                  <a:lnTo>
                    <a:pt x="127" y="0"/>
                  </a:lnTo>
                  <a:close/>
                </a:path>
              </a:pathLst>
            </a:custGeom>
            <a:solidFill>
              <a:srgbClr val="59231F"/>
            </a:solidFill>
          </p:spPr>
          <p:txBody>
            <a:bodyPr wrap="square" lIns="0" tIns="0" rIns="0" bIns="0" rtlCol="0"/>
            <a:lstStyle/>
            <a:p>
              <a:endParaRPr/>
            </a:p>
          </p:txBody>
        </p:sp>
        <p:sp>
          <p:nvSpPr>
            <p:cNvPr id="8042" name="object 1470">
              <a:extLst>
                <a:ext uri="{FF2B5EF4-FFF2-40B4-BE49-F238E27FC236}">
                  <a16:creationId xmlns:a16="http://schemas.microsoft.com/office/drawing/2014/main" id="{6B9CEF75-5B52-4991-9ABA-A1F8369A5A54}"/>
                </a:ext>
              </a:extLst>
            </p:cNvPr>
            <p:cNvSpPr/>
            <p:nvPr/>
          </p:nvSpPr>
          <p:spPr>
            <a:xfrm>
              <a:off x="4452416" y="8555507"/>
              <a:ext cx="19189" cy="21932"/>
            </a:xfrm>
            <a:prstGeom prst="rect">
              <a:avLst/>
            </a:prstGeom>
            <a:blipFill>
              <a:blip r:embed="rId24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043" name="object 1471">
              <a:extLst>
                <a:ext uri="{FF2B5EF4-FFF2-40B4-BE49-F238E27FC236}">
                  <a16:creationId xmlns:a16="http://schemas.microsoft.com/office/drawing/2014/main" id="{FE5DA311-989F-4A8B-AF6B-005B53AAFC43}"/>
                </a:ext>
              </a:extLst>
            </p:cNvPr>
            <p:cNvSpPr/>
            <p:nvPr/>
          </p:nvSpPr>
          <p:spPr>
            <a:xfrm>
              <a:off x="4454026" y="8559237"/>
              <a:ext cx="1905" cy="15875"/>
            </a:xfrm>
            <a:custGeom>
              <a:avLst/>
              <a:gdLst/>
              <a:ahLst/>
              <a:cxnLst/>
              <a:rect l="l" t="t" r="r" b="b"/>
              <a:pathLst>
                <a:path w="1904" h="15875">
                  <a:moveTo>
                    <a:pt x="266" y="15633"/>
                  </a:moveTo>
                  <a:lnTo>
                    <a:pt x="0" y="14617"/>
                  </a:lnTo>
                  <a:lnTo>
                    <a:pt x="1828" y="2120"/>
                  </a:lnTo>
                  <a:lnTo>
                    <a:pt x="736" y="0"/>
                  </a:lnTo>
                </a:path>
              </a:pathLst>
            </a:custGeom>
            <a:ln w="3175">
              <a:solidFill>
                <a:srgbClr val="BBD6C6"/>
              </a:solidFill>
            </a:ln>
          </p:spPr>
          <p:txBody>
            <a:bodyPr wrap="square" lIns="0" tIns="0" rIns="0" bIns="0" rtlCol="0"/>
            <a:lstStyle/>
            <a:p>
              <a:endParaRPr/>
            </a:p>
          </p:txBody>
        </p:sp>
        <p:sp>
          <p:nvSpPr>
            <p:cNvPr id="8044" name="object 1472">
              <a:extLst>
                <a:ext uri="{FF2B5EF4-FFF2-40B4-BE49-F238E27FC236}">
                  <a16:creationId xmlns:a16="http://schemas.microsoft.com/office/drawing/2014/main" id="{E46E00B9-1264-4923-90AA-EB2BDD294AAC}"/>
                </a:ext>
              </a:extLst>
            </p:cNvPr>
            <p:cNvSpPr/>
            <p:nvPr/>
          </p:nvSpPr>
          <p:spPr>
            <a:xfrm>
              <a:off x="4453534" y="8576132"/>
              <a:ext cx="9499" cy="5740"/>
            </a:xfrm>
            <a:prstGeom prst="rect">
              <a:avLst/>
            </a:prstGeom>
            <a:blipFill>
              <a:blip r:embed="rId145" cstate="print"/>
              <a:stretch>
                <a:fillRect/>
              </a:stretch>
            </a:blipFill>
          </p:spPr>
          <p:txBody>
            <a:bodyPr wrap="square" lIns="0" tIns="0" rIns="0" bIns="0" rtlCol="0"/>
            <a:lstStyle/>
            <a:p>
              <a:endParaRPr/>
            </a:p>
          </p:txBody>
        </p:sp>
        <p:sp>
          <p:nvSpPr>
            <p:cNvPr id="8045" name="object 1473">
              <a:extLst>
                <a:ext uri="{FF2B5EF4-FFF2-40B4-BE49-F238E27FC236}">
                  <a16:creationId xmlns:a16="http://schemas.microsoft.com/office/drawing/2014/main" id="{A31FD340-FAEE-43BB-A351-137B5C812563}"/>
                </a:ext>
              </a:extLst>
            </p:cNvPr>
            <p:cNvSpPr/>
            <p:nvPr/>
          </p:nvSpPr>
          <p:spPr>
            <a:xfrm>
              <a:off x="4453790" y="8576506"/>
              <a:ext cx="6985" cy="3810"/>
            </a:xfrm>
            <a:custGeom>
              <a:avLst/>
              <a:gdLst/>
              <a:ahLst/>
              <a:cxnLst/>
              <a:rect l="l" t="t" r="r" b="b"/>
              <a:pathLst>
                <a:path w="6985" h="3809">
                  <a:moveTo>
                    <a:pt x="6959" y="3492"/>
                  </a:moveTo>
                  <a:lnTo>
                    <a:pt x="4914" y="3441"/>
                  </a:lnTo>
                  <a:lnTo>
                    <a:pt x="0" y="0"/>
                  </a:lnTo>
                </a:path>
              </a:pathLst>
            </a:custGeom>
            <a:ln w="3175">
              <a:solidFill>
                <a:srgbClr val="6D9D40"/>
              </a:solidFill>
            </a:ln>
          </p:spPr>
          <p:txBody>
            <a:bodyPr wrap="square" lIns="0" tIns="0" rIns="0" bIns="0" rtlCol="0"/>
            <a:lstStyle/>
            <a:p>
              <a:endParaRPr/>
            </a:p>
          </p:txBody>
        </p:sp>
        <p:sp>
          <p:nvSpPr>
            <p:cNvPr id="8046" name="object 1474">
              <a:extLst>
                <a:ext uri="{FF2B5EF4-FFF2-40B4-BE49-F238E27FC236}">
                  <a16:creationId xmlns:a16="http://schemas.microsoft.com/office/drawing/2014/main" id="{32BA7D1B-DBE7-4BA5-A7E8-1A03F3462310}"/>
                </a:ext>
              </a:extLst>
            </p:cNvPr>
            <p:cNvSpPr/>
            <p:nvPr/>
          </p:nvSpPr>
          <p:spPr>
            <a:xfrm>
              <a:off x="4429233" y="8609634"/>
              <a:ext cx="13188" cy="20408"/>
            </a:xfrm>
            <a:prstGeom prst="rect">
              <a:avLst/>
            </a:prstGeom>
            <a:blipFill>
              <a:blip r:embed="rId34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047" name="object 1475">
              <a:extLst>
                <a:ext uri="{FF2B5EF4-FFF2-40B4-BE49-F238E27FC236}">
                  <a16:creationId xmlns:a16="http://schemas.microsoft.com/office/drawing/2014/main" id="{4C858625-4104-491A-97B1-FE9C5FC78F89}"/>
                </a:ext>
              </a:extLst>
            </p:cNvPr>
            <p:cNvSpPr/>
            <p:nvPr/>
          </p:nvSpPr>
          <p:spPr>
            <a:xfrm>
              <a:off x="4432824" y="8615508"/>
              <a:ext cx="9525" cy="12700"/>
            </a:xfrm>
            <a:custGeom>
              <a:avLst/>
              <a:gdLst/>
              <a:ahLst/>
              <a:cxnLst/>
              <a:rect l="l" t="t" r="r" b="b"/>
              <a:pathLst>
                <a:path w="9525" h="12700">
                  <a:moveTo>
                    <a:pt x="9309" y="0"/>
                  </a:moveTo>
                  <a:lnTo>
                    <a:pt x="8470" y="635"/>
                  </a:lnTo>
                  <a:lnTo>
                    <a:pt x="2171" y="11582"/>
                  </a:lnTo>
                  <a:lnTo>
                    <a:pt x="0" y="12560"/>
                  </a:lnTo>
                </a:path>
              </a:pathLst>
            </a:custGeom>
            <a:ln w="3175">
              <a:solidFill>
                <a:srgbClr val="BBD6C6"/>
              </a:solidFill>
            </a:ln>
          </p:spPr>
          <p:txBody>
            <a:bodyPr wrap="square" lIns="0" tIns="0" rIns="0" bIns="0" rtlCol="0"/>
            <a:lstStyle/>
            <a:p>
              <a:endParaRPr/>
            </a:p>
          </p:txBody>
        </p:sp>
        <p:sp>
          <p:nvSpPr>
            <p:cNvPr id="8048" name="object 1476">
              <a:extLst>
                <a:ext uri="{FF2B5EF4-FFF2-40B4-BE49-F238E27FC236}">
                  <a16:creationId xmlns:a16="http://schemas.microsoft.com/office/drawing/2014/main" id="{F92623D2-5DE8-461B-9EBF-51F36C071365}"/>
                </a:ext>
              </a:extLst>
            </p:cNvPr>
            <p:cNvSpPr/>
            <p:nvPr/>
          </p:nvSpPr>
          <p:spPr>
            <a:xfrm>
              <a:off x="4513351" y="8623731"/>
              <a:ext cx="15887" cy="13690"/>
            </a:xfrm>
            <a:prstGeom prst="rect">
              <a:avLst/>
            </a:prstGeom>
            <a:blipFill>
              <a:blip r:embed="rId16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049" name="object 1477">
              <a:extLst>
                <a:ext uri="{FF2B5EF4-FFF2-40B4-BE49-F238E27FC236}">
                  <a16:creationId xmlns:a16="http://schemas.microsoft.com/office/drawing/2014/main" id="{57F83BE7-604D-458C-A4A3-553688A34F6F}"/>
                </a:ext>
              </a:extLst>
            </p:cNvPr>
            <p:cNvSpPr/>
            <p:nvPr/>
          </p:nvSpPr>
          <p:spPr>
            <a:xfrm>
              <a:off x="4515961" y="8625410"/>
              <a:ext cx="12700" cy="9525"/>
            </a:xfrm>
            <a:custGeom>
              <a:avLst/>
              <a:gdLst/>
              <a:ahLst/>
              <a:cxnLst/>
              <a:rect l="l" t="t" r="r" b="b"/>
              <a:pathLst>
                <a:path w="12700" h="9525">
                  <a:moveTo>
                    <a:pt x="12433" y="9486"/>
                  </a:moveTo>
                  <a:lnTo>
                    <a:pt x="11455" y="9105"/>
                  </a:lnTo>
                  <a:lnTo>
                    <a:pt x="2362" y="342"/>
                  </a:lnTo>
                  <a:lnTo>
                    <a:pt x="0" y="0"/>
                  </a:lnTo>
                </a:path>
              </a:pathLst>
            </a:custGeom>
            <a:ln w="3175">
              <a:solidFill>
                <a:srgbClr val="BBD6C6"/>
              </a:solidFill>
            </a:ln>
          </p:spPr>
          <p:txBody>
            <a:bodyPr wrap="square" lIns="0" tIns="0" rIns="0" bIns="0" rtlCol="0"/>
            <a:lstStyle/>
            <a:p>
              <a:endParaRPr/>
            </a:p>
          </p:txBody>
        </p:sp>
        <p:sp>
          <p:nvSpPr>
            <p:cNvPr id="8050" name="object 1478">
              <a:extLst>
                <a:ext uri="{FF2B5EF4-FFF2-40B4-BE49-F238E27FC236}">
                  <a16:creationId xmlns:a16="http://schemas.microsoft.com/office/drawing/2014/main" id="{634B8B5E-A83E-4F4C-8640-049DE10E2A05}"/>
                </a:ext>
              </a:extLst>
            </p:cNvPr>
            <p:cNvSpPr/>
            <p:nvPr/>
          </p:nvSpPr>
          <p:spPr>
            <a:xfrm>
              <a:off x="4523371" y="8620023"/>
              <a:ext cx="7251" cy="21729"/>
            </a:xfrm>
            <a:prstGeom prst="rect">
              <a:avLst/>
            </a:prstGeom>
            <a:blipFill>
              <a:blip r:embed="rId342" cstate="print"/>
              <a:stretch>
                <a:fillRect/>
              </a:stretch>
            </a:blipFill>
          </p:spPr>
          <p:txBody>
            <a:bodyPr wrap="square" lIns="0" tIns="0" rIns="0" bIns="0" rtlCol="0"/>
            <a:lstStyle/>
            <a:p>
              <a:endParaRPr/>
            </a:p>
          </p:txBody>
        </p:sp>
        <p:sp>
          <p:nvSpPr>
            <p:cNvPr id="8051" name="object 1479">
              <a:extLst>
                <a:ext uri="{FF2B5EF4-FFF2-40B4-BE49-F238E27FC236}">
                  <a16:creationId xmlns:a16="http://schemas.microsoft.com/office/drawing/2014/main" id="{55002D38-5FDE-4EB3-B3BC-BDD52071DBFA}"/>
                </a:ext>
              </a:extLst>
            </p:cNvPr>
            <p:cNvSpPr/>
            <p:nvPr/>
          </p:nvSpPr>
          <p:spPr>
            <a:xfrm>
              <a:off x="4523764" y="8638536"/>
              <a:ext cx="4445" cy="1270"/>
            </a:xfrm>
            <a:custGeom>
              <a:avLst/>
              <a:gdLst/>
              <a:ahLst/>
              <a:cxnLst/>
              <a:rect l="l" t="t" r="r" b="b"/>
              <a:pathLst>
                <a:path w="4445" h="1270">
                  <a:moveTo>
                    <a:pt x="4305" y="0"/>
                  </a:moveTo>
                  <a:lnTo>
                    <a:pt x="3505" y="1041"/>
                  </a:lnTo>
                  <a:lnTo>
                    <a:pt x="0" y="876"/>
                  </a:lnTo>
                </a:path>
              </a:pathLst>
            </a:custGeom>
            <a:ln w="3175">
              <a:solidFill>
                <a:srgbClr val="6D9D40"/>
              </a:solidFill>
            </a:ln>
          </p:spPr>
          <p:txBody>
            <a:bodyPr wrap="square" lIns="0" tIns="0" rIns="0" bIns="0" rtlCol="0"/>
            <a:lstStyle/>
            <a:p>
              <a:endParaRPr/>
            </a:p>
          </p:txBody>
        </p:sp>
        <p:sp>
          <p:nvSpPr>
            <p:cNvPr id="8052" name="object 1480">
              <a:extLst>
                <a:ext uri="{FF2B5EF4-FFF2-40B4-BE49-F238E27FC236}">
                  <a16:creationId xmlns:a16="http://schemas.microsoft.com/office/drawing/2014/main" id="{0F1DE7CA-D66F-4137-AF1B-C9FD6F883CB0}"/>
                </a:ext>
              </a:extLst>
            </p:cNvPr>
            <p:cNvSpPr/>
            <p:nvPr/>
          </p:nvSpPr>
          <p:spPr>
            <a:xfrm>
              <a:off x="4535335" y="8624531"/>
              <a:ext cx="16090" cy="20243"/>
            </a:xfrm>
            <a:prstGeom prst="rect">
              <a:avLst/>
            </a:prstGeom>
            <a:blipFill>
              <a:blip r:embed="rId21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053" name="object 1481">
              <a:extLst>
                <a:ext uri="{FF2B5EF4-FFF2-40B4-BE49-F238E27FC236}">
                  <a16:creationId xmlns:a16="http://schemas.microsoft.com/office/drawing/2014/main" id="{8EBAFA34-F4D2-4C61-A682-2008945244A1}"/>
                </a:ext>
              </a:extLst>
            </p:cNvPr>
            <p:cNvSpPr/>
            <p:nvPr/>
          </p:nvSpPr>
          <p:spPr>
            <a:xfrm>
              <a:off x="4535754" y="8633576"/>
              <a:ext cx="13335" cy="8890"/>
            </a:xfrm>
            <a:custGeom>
              <a:avLst/>
              <a:gdLst/>
              <a:ahLst/>
              <a:cxnLst/>
              <a:rect l="l" t="t" r="r" b="b"/>
              <a:pathLst>
                <a:path w="13335" h="8890">
                  <a:moveTo>
                    <a:pt x="0" y="0"/>
                  </a:moveTo>
                  <a:lnTo>
                    <a:pt x="1003" y="317"/>
                  </a:lnTo>
                  <a:lnTo>
                    <a:pt x="10680" y="8432"/>
                  </a:lnTo>
                  <a:lnTo>
                    <a:pt x="13055" y="8610"/>
                  </a:lnTo>
                </a:path>
              </a:pathLst>
            </a:custGeom>
            <a:ln w="3175">
              <a:solidFill>
                <a:srgbClr val="BBD6C6"/>
              </a:solidFill>
            </a:ln>
          </p:spPr>
          <p:txBody>
            <a:bodyPr wrap="square" lIns="0" tIns="0" rIns="0" bIns="0" rtlCol="0"/>
            <a:lstStyle/>
            <a:p>
              <a:endParaRPr/>
            </a:p>
          </p:txBody>
        </p:sp>
        <p:sp>
          <p:nvSpPr>
            <p:cNvPr id="8054" name="object 1482">
              <a:extLst>
                <a:ext uri="{FF2B5EF4-FFF2-40B4-BE49-F238E27FC236}">
                  <a16:creationId xmlns:a16="http://schemas.microsoft.com/office/drawing/2014/main" id="{53D7A7ED-449B-412A-95BE-69392BD6A603}"/>
                </a:ext>
              </a:extLst>
            </p:cNvPr>
            <p:cNvSpPr/>
            <p:nvPr/>
          </p:nvSpPr>
          <p:spPr>
            <a:xfrm>
              <a:off x="4474604" y="8605164"/>
              <a:ext cx="27190" cy="21335"/>
            </a:xfrm>
            <a:prstGeom prst="rect">
              <a:avLst/>
            </a:prstGeom>
            <a:blipFill>
              <a:blip r:embed="rId15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055" name="object 1483">
              <a:extLst>
                <a:ext uri="{FF2B5EF4-FFF2-40B4-BE49-F238E27FC236}">
                  <a16:creationId xmlns:a16="http://schemas.microsoft.com/office/drawing/2014/main" id="{6B061EC9-1286-486A-8755-B14955D40CB9}"/>
                </a:ext>
              </a:extLst>
            </p:cNvPr>
            <p:cNvSpPr/>
            <p:nvPr/>
          </p:nvSpPr>
          <p:spPr>
            <a:xfrm>
              <a:off x="4491475" y="8609221"/>
              <a:ext cx="7620" cy="15875"/>
            </a:xfrm>
            <a:custGeom>
              <a:avLst/>
              <a:gdLst/>
              <a:ahLst/>
              <a:cxnLst/>
              <a:rect l="l" t="t" r="r" b="b"/>
              <a:pathLst>
                <a:path w="7620" h="15875">
                  <a:moveTo>
                    <a:pt x="0" y="15481"/>
                  </a:moveTo>
                  <a:lnTo>
                    <a:pt x="177" y="14338"/>
                  </a:lnTo>
                  <a:lnTo>
                    <a:pt x="7493" y="2603"/>
                  </a:lnTo>
                  <a:lnTo>
                    <a:pt x="7315" y="0"/>
                  </a:lnTo>
                </a:path>
              </a:pathLst>
            </a:custGeom>
            <a:ln w="3175">
              <a:solidFill>
                <a:srgbClr val="BBD6C6"/>
              </a:solidFill>
            </a:ln>
          </p:spPr>
          <p:txBody>
            <a:bodyPr wrap="square" lIns="0" tIns="0" rIns="0" bIns="0" rtlCol="0"/>
            <a:lstStyle/>
            <a:p>
              <a:endParaRPr/>
            </a:p>
          </p:txBody>
        </p:sp>
        <p:sp>
          <p:nvSpPr>
            <p:cNvPr id="8056" name="object 1484">
              <a:extLst>
                <a:ext uri="{FF2B5EF4-FFF2-40B4-BE49-F238E27FC236}">
                  <a16:creationId xmlns:a16="http://schemas.microsoft.com/office/drawing/2014/main" id="{89ABA499-6B0E-4217-8040-BF4AF032758D}"/>
                </a:ext>
              </a:extLst>
            </p:cNvPr>
            <p:cNvSpPr/>
            <p:nvPr/>
          </p:nvSpPr>
          <p:spPr>
            <a:xfrm>
              <a:off x="4492713" y="8627605"/>
              <a:ext cx="571" cy="647"/>
            </a:xfrm>
            <a:prstGeom prst="rect">
              <a:avLst/>
            </a:prstGeom>
            <a:blipFill>
              <a:blip r:embed="rId157" cstate="print"/>
              <a:stretch>
                <a:fillRect/>
              </a:stretch>
            </a:blipFill>
          </p:spPr>
          <p:txBody>
            <a:bodyPr wrap="square" lIns="0" tIns="0" rIns="0" bIns="0" rtlCol="0"/>
            <a:lstStyle/>
            <a:p>
              <a:endParaRPr/>
            </a:p>
          </p:txBody>
        </p:sp>
        <p:sp>
          <p:nvSpPr>
            <p:cNvPr id="8057" name="object 1485">
              <a:extLst>
                <a:ext uri="{FF2B5EF4-FFF2-40B4-BE49-F238E27FC236}">
                  <a16:creationId xmlns:a16="http://schemas.microsoft.com/office/drawing/2014/main" id="{604F59D7-02F5-4339-81A8-1958E27C7AE8}"/>
                </a:ext>
              </a:extLst>
            </p:cNvPr>
            <p:cNvSpPr/>
            <p:nvPr/>
          </p:nvSpPr>
          <p:spPr>
            <a:xfrm>
              <a:off x="4492983" y="8627791"/>
              <a:ext cx="635" cy="635"/>
            </a:xfrm>
            <a:custGeom>
              <a:avLst/>
              <a:gdLst/>
              <a:ahLst/>
              <a:cxnLst/>
              <a:rect l="l" t="t" r="r" b="b"/>
              <a:pathLst>
                <a:path w="635" h="634">
                  <a:moveTo>
                    <a:pt x="101" y="76"/>
                  </a:moveTo>
                  <a:lnTo>
                    <a:pt x="114" y="228"/>
                  </a:lnTo>
                  <a:lnTo>
                    <a:pt x="304" y="139"/>
                  </a:lnTo>
                  <a:lnTo>
                    <a:pt x="266" y="0"/>
                  </a:lnTo>
                  <a:lnTo>
                    <a:pt x="101" y="76"/>
                  </a:lnTo>
                  <a:close/>
                </a:path>
              </a:pathLst>
            </a:custGeom>
            <a:solidFill>
              <a:srgbClr val="59231F"/>
            </a:solidFill>
          </p:spPr>
          <p:txBody>
            <a:bodyPr wrap="square" lIns="0" tIns="0" rIns="0" bIns="0" rtlCol="0"/>
            <a:lstStyle/>
            <a:p>
              <a:endParaRPr/>
            </a:p>
          </p:txBody>
        </p:sp>
        <p:sp>
          <p:nvSpPr>
            <p:cNvPr id="8058" name="object 1486">
              <a:extLst>
                <a:ext uri="{FF2B5EF4-FFF2-40B4-BE49-F238E27FC236}">
                  <a16:creationId xmlns:a16="http://schemas.microsoft.com/office/drawing/2014/main" id="{BB097FA5-5048-4EFC-9946-C0B9196D70DB}"/>
                </a:ext>
              </a:extLst>
            </p:cNvPr>
            <p:cNvSpPr/>
            <p:nvPr/>
          </p:nvSpPr>
          <p:spPr>
            <a:xfrm>
              <a:off x="4491913" y="8614714"/>
              <a:ext cx="17728" cy="17996"/>
            </a:xfrm>
            <a:prstGeom prst="rect">
              <a:avLst/>
            </a:prstGeom>
            <a:blipFill>
              <a:blip r:embed="rId21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059" name="object 1487">
              <a:extLst>
                <a:ext uri="{FF2B5EF4-FFF2-40B4-BE49-F238E27FC236}">
                  <a16:creationId xmlns:a16="http://schemas.microsoft.com/office/drawing/2014/main" id="{E4A1CECB-7DAF-480B-BAD2-07719F7E595B}"/>
                </a:ext>
              </a:extLst>
            </p:cNvPr>
            <p:cNvSpPr/>
            <p:nvPr/>
          </p:nvSpPr>
          <p:spPr>
            <a:xfrm>
              <a:off x="4492311" y="8616850"/>
              <a:ext cx="13970" cy="8255"/>
            </a:xfrm>
            <a:custGeom>
              <a:avLst/>
              <a:gdLst/>
              <a:ahLst/>
              <a:cxnLst/>
              <a:rect l="l" t="t" r="r" b="b"/>
              <a:pathLst>
                <a:path w="13970" h="8254">
                  <a:moveTo>
                    <a:pt x="0" y="7734"/>
                  </a:moveTo>
                  <a:lnTo>
                    <a:pt x="736" y="6984"/>
                  </a:lnTo>
                  <a:lnTo>
                    <a:pt x="12357" y="2031"/>
                  </a:lnTo>
                  <a:lnTo>
                    <a:pt x="13589" y="0"/>
                  </a:lnTo>
                </a:path>
              </a:pathLst>
            </a:custGeom>
            <a:ln w="3175">
              <a:solidFill>
                <a:srgbClr val="BBD6C6"/>
              </a:solidFill>
            </a:ln>
          </p:spPr>
          <p:txBody>
            <a:bodyPr wrap="square" lIns="0" tIns="0" rIns="0" bIns="0" rtlCol="0"/>
            <a:lstStyle/>
            <a:p>
              <a:endParaRPr/>
            </a:p>
          </p:txBody>
        </p:sp>
        <p:sp>
          <p:nvSpPr>
            <p:cNvPr id="8060" name="object 1488">
              <a:extLst>
                <a:ext uri="{FF2B5EF4-FFF2-40B4-BE49-F238E27FC236}">
                  <a16:creationId xmlns:a16="http://schemas.microsoft.com/office/drawing/2014/main" id="{65A42E85-3D9C-43C6-A10C-4E3BA11449F8}"/>
                </a:ext>
              </a:extLst>
            </p:cNvPr>
            <p:cNvSpPr/>
            <p:nvPr/>
          </p:nvSpPr>
          <p:spPr>
            <a:xfrm>
              <a:off x="4491799" y="8626843"/>
              <a:ext cx="8597" cy="7366"/>
            </a:xfrm>
            <a:prstGeom prst="rect">
              <a:avLst/>
            </a:prstGeom>
            <a:blipFill>
              <a:blip r:embed="rId127" cstate="print"/>
              <a:stretch>
                <a:fillRect/>
              </a:stretch>
            </a:blipFill>
          </p:spPr>
          <p:txBody>
            <a:bodyPr wrap="square" lIns="0" tIns="0" rIns="0" bIns="0" rtlCol="0"/>
            <a:lstStyle/>
            <a:p>
              <a:endParaRPr/>
            </a:p>
          </p:txBody>
        </p:sp>
        <p:sp>
          <p:nvSpPr>
            <p:cNvPr id="8061" name="object 1489">
              <a:extLst>
                <a:ext uri="{FF2B5EF4-FFF2-40B4-BE49-F238E27FC236}">
                  <a16:creationId xmlns:a16="http://schemas.microsoft.com/office/drawing/2014/main" id="{4DA9D010-29E2-49F7-BE43-BE1F1473AB88}"/>
                </a:ext>
              </a:extLst>
            </p:cNvPr>
            <p:cNvSpPr/>
            <p:nvPr/>
          </p:nvSpPr>
          <p:spPr>
            <a:xfrm>
              <a:off x="4492068" y="8626989"/>
              <a:ext cx="5715" cy="5715"/>
            </a:xfrm>
            <a:custGeom>
              <a:avLst/>
              <a:gdLst/>
              <a:ahLst/>
              <a:cxnLst/>
              <a:rect l="l" t="t" r="r" b="b"/>
              <a:pathLst>
                <a:path w="5714" h="5715">
                  <a:moveTo>
                    <a:pt x="5575" y="5435"/>
                  </a:moveTo>
                  <a:lnTo>
                    <a:pt x="3644" y="4762"/>
                  </a:lnTo>
                  <a:lnTo>
                    <a:pt x="0" y="0"/>
                  </a:lnTo>
                </a:path>
              </a:pathLst>
            </a:custGeom>
            <a:ln w="3175">
              <a:solidFill>
                <a:srgbClr val="6D9D40"/>
              </a:solidFill>
            </a:ln>
          </p:spPr>
          <p:txBody>
            <a:bodyPr wrap="square" lIns="0" tIns="0" rIns="0" bIns="0" rtlCol="0"/>
            <a:lstStyle/>
            <a:p>
              <a:endParaRPr/>
            </a:p>
          </p:txBody>
        </p:sp>
        <p:sp>
          <p:nvSpPr>
            <p:cNvPr id="8062" name="object 1490">
              <a:extLst>
                <a:ext uri="{FF2B5EF4-FFF2-40B4-BE49-F238E27FC236}">
                  <a16:creationId xmlns:a16="http://schemas.microsoft.com/office/drawing/2014/main" id="{7816A443-E4F5-42F2-94EE-CBD79F7635CA}"/>
                </a:ext>
              </a:extLst>
            </p:cNvPr>
            <p:cNvSpPr/>
            <p:nvPr/>
          </p:nvSpPr>
          <p:spPr>
            <a:xfrm>
              <a:off x="4485732" y="8626073"/>
              <a:ext cx="2540" cy="13335"/>
            </a:xfrm>
            <a:custGeom>
              <a:avLst/>
              <a:gdLst/>
              <a:ahLst/>
              <a:cxnLst/>
              <a:rect l="l" t="t" r="r" b="b"/>
              <a:pathLst>
                <a:path w="2539" h="13334">
                  <a:moveTo>
                    <a:pt x="126" y="0"/>
                  </a:moveTo>
                  <a:lnTo>
                    <a:pt x="0" y="2362"/>
                  </a:lnTo>
                  <a:lnTo>
                    <a:pt x="101" y="5321"/>
                  </a:lnTo>
                  <a:lnTo>
                    <a:pt x="927" y="8915"/>
                  </a:lnTo>
                  <a:lnTo>
                    <a:pt x="1549" y="11264"/>
                  </a:lnTo>
                  <a:lnTo>
                    <a:pt x="1904" y="12979"/>
                  </a:lnTo>
                  <a:lnTo>
                    <a:pt x="2006" y="12674"/>
                  </a:lnTo>
                  <a:lnTo>
                    <a:pt x="2185" y="12674"/>
                  </a:lnTo>
                  <a:lnTo>
                    <a:pt x="1282" y="8839"/>
                  </a:lnTo>
                  <a:lnTo>
                    <a:pt x="266" y="4673"/>
                  </a:lnTo>
                  <a:lnTo>
                    <a:pt x="350" y="3708"/>
                  </a:lnTo>
                  <a:lnTo>
                    <a:pt x="380" y="1727"/>
                  </a:lnTo>
                  <a:lnTo>
                    <a:pt x="592" y="1727"/>
                  </a:lnTo>
                  <a:lnTo>
                    <a:pt x="507" y="1498"/>
                  </a:lnTo>
                  <a:lnTo>
                    <a:pt x="342" y="546"/>
                  </a:lnTo>
                  <a:lnTo>
                    <a:pt x="634" y="266"/>
                  </a:lnTo>
                  <a:lnTo>
                    <a:pt x="126" y="0"/>
                  </a:lnTo>
                  <a:close/>
                </a:path>
                <a:path w="2539" h="13334">
                  <a:moveTo>
                    <a:pt x="2185" y="12674"/>
                  </a:moveTo>
                  <a:lnTo>
                    <a:pt x="2006" y="12674"/>
                  </a:lnTo>
                  <a:lnTo>
                    <a:pt x="2247" y="12941"/>
                  </a:lnTo>
                  <a:lnTo>
                    <a:pt x="2185" y="12674"/>
                  </a:lnTo>
                  <a:close/>
                </a:path>
                <a:path w="2539" h="13334">
                  <a:moveTo>
                    <a:pt x="592" y="1727"/>
                  </a:moveTo>
                  <a:lnTo>
                    <a:pt x="380" y="1727"/>
                  </a:lnTo>
                  <a:lnTo>
                    <a:pt x="1181" y="3873"/>
                  </a:lnTo>
                  <a:lnTo>
                    <a:pt x="2082" y="4673"/>
                  </a:lnTo>
                  <a:lnTo>
                    <a:pt x="1955" y="4406"/>
                  </a:lnTo>
                  <a:lnTo>
                    <a:pt x="2120" y="4292"/>
                  </a:lnTo>
                  <a:lnTo>
                    <a:pt x="1320" y="3708"/>
                  </a:lnTo>
                  <a:lnTo>
                    <a:pt x="592" y="1727"/>
                  </a:lnTo>
                  <a:close/>
                </a:path>
              </a:pathLst>
            </a:custGeom>
            <a:solidFill>
              <a:srgbClr val="9C7272"/>
            </a:solidFill>
          </p:spPr>
          <p:txBody>
            <a:bodyPr wrap="square" lIns="0" tIns="0" rIns="0" bIns="0" rtlCol="0"/>
            <a:lstStyle/>
            <a:p>
              <a:endParaRPr/>
            </a:p>
          </p:txBody>
        </p:sp>
        <p:sp>
          <p:nvSpPr>
            <p:cNvPr id="8063" name="object 1491">
              <a:extLst>
                <a:ext uri="{FF2B5EF4-FFF2-40B4-BE49-F238E27FC236}">
                  <a16:creationId xmlns:a16="http://schemas.microsoft.com/office/drawing/2014/main" id="{279754CD-E3A5-48A6-98FF-BEABB8E59B72}"/>
                </a:ext>
              </a:extLst>
            </p:cNvPr>
            <p:cNvSpPr/>
            <p:nvPr/>
          </p:nvSpPr>
          <p:spPr>
            <a:xfrm>
              <a:off x="4485694" y="8626073"/>
              <a:ext cx="2540" cy="13335"/>
            </a:xfrm>
            <a:custGeom>
              <a:avLst/>
              <a:gdLst/>
              <a:ahLst/>
              <a:cxnLst/>
              <a:rect l="l" t="t" r="r" b="b"/>
              <a:pathLst>
                <a:path w="2539" h="13334">
                  <a:moveTo>
                    <a:pt x="165" y="0"/>
                  </a:moveTo>
                  <a:lnTo>
                    <a:pt x="0" y="2171"/>
                  </a:lnTo>
                  <a:lnTo>
                    <a:pt x="38" y="2362"/>
                  </a:lnTo>
                  <a:lnTo>
                    <a:pt x="12" y="3124"/>
                  </a:lnTo>
                  <a:lnTo>
                    <a:pt x="139" y="5321"/>
                  </a:lnTo>
                  <a:lnTo>
                    <a:pt x="965" y="8915"/>
                  </a:lnTo>
                  <a:lnTo>
                    <a:pt x="1587" y="11264"/>
                  </a:lnTo>
                  <a:lnTo>
                    <a:pt x="1943" y="12979"/>
                  </a:lnTo>
                  <a:lnTo>
                    <a:pt x="2044" y="12674"/>
                  </a:lnTo>
                  <a:lnTo>
                    <a:pt x="2285" y="12941"/>
                  </a:lnTo>
                  <a:lnTo>
                    <a:pt x="1981" y="11696"/>
                  </a:lnTo>
                  <a:lnTo>
                    <a:pt x="1320" y="8839"/>
                  </a:lnTo>
                  <a:lnTo>
                    <a:pt x="279" y="4572"/>
                  </a:lnTo>
                  <a:lnTo>
                    <a:pt x="444" y="3263"/>
                  </a:lnTo>
                  <a:lnTo>
                    <a:pt x="431" y="2641"/>
                  </a:lnTo>
                  <a:lnTo>
                    <a:pt x="419" y="1727"/>
                  </a:lnTo>
                  <a:lnTo>
                    <a:pt x="1219" y="3873"/>
                  </a:lnTo>
                  <a:lnTo>
                    <a:pt x="2120" y="4673"/>
                  </a:lnTo>
                  <a:lnTo>
                    <a:pt x="1993" y="4406"/>
                  </a:lnTo>
                  <a:lnTo>
                    <a:pt x="2158" y="4292"/>
                  </a:lnTo>
                  <a:lnTo>
                    <a:pt x="1358" y="3708"/>
                  </a:lnTo>
                  <a:lnTo>
                    <a:pt x="546" y="1498"/>
                  </a:lnTo>
                  <a:lnTo>
                    <a:pt x="380" y="546"/>
                  </a:lnTo>
                  <a:lnTo>
                    <a:pt x="673" y="266"/>
                  </a:lnTo>
                  <a:lnTo>
                    <a:pt x="165" y="0"/>
                  </a:lnTo>
                  <a:close/>
                </a:path>
              </a:pathLst>
            </a:custGeom>
            <a:ln w="3175">
              <a:solidFill>
                <a:srgbClr val="675D5A"/>
              </a:solidFill>
            </a:ln>
          </p:spPr>
          <p:txBody>
            <a:bodyPr wrap="square" lIns="0" tIns="0" rIns="0" bIns="0" rtlCol="0"/>
            <a:lstStyle/>
            <a:p>
              <a:endParaRPr/>
            </a:p>
          </p:txBody>
        </p:sp>
        <p:sp>
          <p:nvSpPr>
            <p:cNvPr id="8064" name="object 1492">
              <a:extLst>
                <a:ext uri="{FF2B5EF4-FFF2-40B4-BE49-F238E27FC236}">
                  <a16:creationId xmlns:a16="http://schemas.microsoft.com/office/drawing/2014/main" id="{5BE8E147-B516-411A-BF4A-BE02A4D94FFD}"/>
                </a:ext>
              </a:extLst>
            </p:cNvPr>
            <p:cNvSpPr/>
            <p:nvPr/>
          </p:nvSpPr>
          <p:spPr>
            <a:xfrm>
              <a:off x="4483246" y="8627288"/>
              <a:ext cx="3175" cy="15240"/>
            </a:xfrm>
            <a:custGeom>
              <a:avLst/>
              <a:gdLst/>
              <a:ahLst/>
              <a:cxnLst/>
              <a:rect l="l" t="t" r="r" b="b"/>
              <a:pathLst>
                <a:path w="3175" h="15240">
                  <a:moveTo>
                    <a:pt x="301" y="14300"/>
                  </a:moveTo>
                  <a:lnTo>
                    <a:pt x="215" y="14668"/>
                  </a:lnTo>
                  <a:lnTo>
                    <a:pt x="301" y="14300"/>
                  </a:lnTo>
                  <a:close/>
                </a:path>
                <a:path w="3175" h="15240">
                  <a:moveTo>
                    <a:pt x="2776" y="1955"/>
                  </a:moveTo>
                  <a:lnTo>
                    <a:pt x="2514" y="1955"/>
                  </a:lnTo>
                  <a:lnTo>
                    <a:pt x="2332" y="3657"/>
                  </a:lnTo>
                  <a:lnTo>
                    <a:pt x="2285" y="5270"/>
                  </a:lnTo>
                  <a:lnTo>
                    <a:pt x="1061" y="10172"/>
                  </a:lnTo>
                  <a:lnTo>
                    <a:pt x="0" y="14554"/>
                  </a:lnTo>
                  <a:lnTo>
                    <a:pt x="190" y="14300"/>
                  </a:lnTo>
                  <a:lnTo>
                    <a:pt x="660" y="12763"/>
                  </a:lnTo>
                  <a:lnTo>
                    <a:pt x="1388" y="9994"/>
                  </a:lnTo>
                  <a:lnTo>
                    <a:pt x="2298" y="6184"/>
                  </a:lnTo>
                  <a:lnTo>
                    <a:pt x="2628" y="3657"/>
                  </a:lnTo>
                  <a:lnTo>
                    <a:pt x="2743" y="2565"/>
                  </a:lnTo>
                  <a:lnTo>
                    <a:pt x="2776" y="1955"/>
                  </a:lnTo>
                  <a:close/>
                </a:path>
                <a:path w="3175" h="15240">
                  <a:moveTo>
                    <a:pt x="2882" y="0"/>
                  </a:moveTo>
                  <a:lnTo>
                    <a:pt x="2552" y="165"/>
                  </a:lnTo>
                  <a:lnTo>
                    <a:pt x="2666" y="584"/>
                  </a:lnTo>
                  <a:lnTo>
                    <a:pt x="2463" y="1663"/>
                  </a:lnTo>
                  <a:lnTo>
                    <a:pt x="1663" y="4038"/>
                  </a:lnTo>
                  <a:lnTo>
                    <a:pt x="1054" y="4546"/>
                  </a:lnTo>
                  <a:lnTo>
                    <a:pt x="1041" y="4991"/>
                  </a:lnTo>
                  <a:lnTo>
                    <a:pt x="1739" y="4267"/>
                  </a:lnTo>
                  <a:lnTo>
                    <a:pt x="2514" y="1955"/>
                  </a:lnTo>
                  <a:lnTo>
                    <a:pt x="2776" y="1955"/>
                  </a:lnTo>
                  <a:lnTo>
                    <a:pt x="2882" y="0"/>
                  </a:lnTo>
                  <a:close/>
                </a:path>
              </a:pathLst>
            </a:custGeom>
            <a:solidFill>
              <a:srgbClr val="9C7272"/>
            </a:solidFill>
          </p:spPr>
          <p:txBody>
            <a:bodyPr wrap="square" lIns="0" tIns="0" rIns="0" bIns="0" rtlCol="0"/>
            <a:lstStyle/>
            <a:p>
              <a:endParaRPr/>
            </a:p>
          </p:txBody>
        </p:sp>
        <p:sp>
          <p:nvSpPr>
            <p:cNvPr id="8065" name="object 1493">
              <a:extLst>
                <a:ext uri="{FF2B5EF4-FFF2-40B4-BE49-F238E27FC236}">
                  <a16:creationId xmlns:a16="http://schemas.microsoft.com/office/drawing/2014/main" id="{6442462C-C5E5-4599-9B17-6D8E4063B605}"/>
                </a:ext>
              </a:extLst>
            </p:cNvPr>
            <p:cNvSpPr/>
            <p:nvPr/>
          </p:nvSpPr>
          <p:spPr>
            <a:xfrm>
              <a:off x="4483246" y="8627288"/>
              <a:ext cx="3175" cy="15240"/>
            </a:xfrm>
            <a:custGeom>
              <a:avLst/>
              <a:gdLst/>
              <a:ahLst/>
              <a:cxnLst/>
              <a:rect l="l" t="t" r="r" b="b"/>
              <a:pathLst>
                <a:path w="3175" h="15240">
                  <a:moveTo>
                    <a:pt x="2882" y="0"/>
                  </a:moveTo>
                  <a:lnTo>
                    <a:pt x="2743" y="2565"/>
                  </a:lnTo>
                  <a:lnTo>
                    <a:pt x="2692" y="2755"/>
                  </a:lnTo>
                  <a:lnTo>
                    <a:pt x="2628" y="3657"/>
                  </a:lnTo>
                  <a:lnTo>
                    <a:pt x="2298" y="6184"/>
                  </a:lnTo>
                  <a:lnTo>
                    <a:pt x="1346" y="10172"/>
                  </a:lnTo>
                  <a:lnTo>
                    <a:pt x="660" y="12763"/>
                  </a:lnTo>
                  <a:lnTo>
                    <a:pt x="215" y="14668"/>
                  </a:lnTo>
                  <a:lnTo>
                    <a:pt x="190" y="14300"/>
                  </a:lnTo>
                  <a:lnTo>
                    <a:pt x="0" y="14554"/>
                  </a:lnTo>
                  <a:lnTo>
                    <a:pt x="342" y="13169"/>
                  </a:lnTo>
                  <a:lnTo>
                    <a:pt x="1104" y="9994"/>
                  </a:lnTo>
                  <a:lnTo>
                    <a:pt x="2285" y="5270"/>
                  </a:lnTo>
                  <a:lnTo>
                    <a:pt x="2324" y="3733"/>
                  </a:lnTo>
                  <a:lnTo>
                    <a:pt x="2400" y="3009"/>
                  </a:lnTo>
                  <a:lnTo>
                    <a:pt x="2514" y="1955"/>
                  </a:lnTo>
                  <a:lnTo>
                    <a:pt x="1739" y="4267"/>
                  </a:lnTo>
                  <a:lnTo>
                    <a:pt x="1041" y="4991"/>
                  </a:lnTo>
                  <a:lnTo>
                    <a:pt x="1155" y="4711"/>
                  </a:lnTo>
                  <a:lnTo>
                    <a:pt x="1054" y="4546"/>
                  </a:lnTo>
                  <a:lnTo>
                    <a:pt x="1663" y="4038"/>
                  </a:lnTo>
                  <a:lnTo>
                    <a:pt x="2463" y="1663"/>
                  </a:lnTo>
                  <a:lnTo>
                    <a:pt x="2666" y="584"/>
                  </a:lnTo>
                  <a:lnTo>
                    <a:pt x="2514" y="203"/>
                  </a:lnTo>
                  <a:lnTo>
                    <a:pt x="2882" y="0"/>
                  </a:lnTo>
                  <a:close/>
                </a:path>
              </a:pathLst>
            </a:custGeom>
            <a:ln w="3175">
              <a:solidFill>
                <a:srgbClr val="675D5A"/>
              </a:solidFill>
            </a:ln>
          </p:spPr>
          <p:txBody>
            <a:bodyPr wrap="square" lIns="0" tIns="0" rIns="0" bIns="0" rtlCol="0"/>
            <a:lstStyle/>
            <a:p>
              <a:endParaRPr/>
            </a:p>
          </p:txBody>
        </p:sp>
        <p:sp>
          <p:nvSpPr>
            <p:cNvPr id="8066" name="object 1494">
              <a:extLst>
                <a:ext uri="{FF2B5EF4-FFF2-40B4-BE49-F238E27FC236}">
                  <a16:creationId xmlns:a16="http://schemas.microsoft.com/office/drawing/2014/main" id="{E89B07CE-A48F-4355-A6E7-4D1E09FB5ACD}"/>
                </a:ext>
              </a:extLst>
            </p:cNvPr>
            <p:cNvSpPr/>
            <p:nvPr/>
          </p:nvSpPr>
          <p:spPr>
            <a:xfrm>
              <a:off x="4485310" y="8633180"/>
              <a:ext cx="2590" cy="2057"/>
            </a:xfrm>
            <a:prstGeom prst="rect">
              <a:avLst/>
            </a:prstGeom>
            <a:blipFill>
              <a:blip r:embed="rId281" cstate="print"/>
              <a:stretch>
                <a:fillRect/>
              </a:stretch>
            </a:blipFill>
          </p:spPr>
          <p:txBody>
            <a:bodyPr wrap="square" lIns="0" tIns="0" rIns="0" bIns="0" rtlCol="0"/>
            <a:lstStyle/>
            <a:p>
              <a:endParaRPr/>
            </a:p>
          </p:txBody>
        </p:sp>
        <p:sp>
          <p:nvSpPr>
            <p:cNvPr id="8067" name="object 1495">
              <a:extLst>
                <a:ext uri="{FF2B5EF4-FFF2-40B4-BE49-F238E27FC236}">
                  <a16:creationId xmlns:a16="http://schemas.microsoft.com/office/drawing/2014/main" id="{D5A49DE7-3BE2-42C7-A836-A707CFBB4558}"/>
                </a:ext>
              </a:extLst>
            </p:cNvPr>
            <p:cNvSpPr/>
            <p:nvPr/>
          </p:nvSpPr>
          <p:spPr>
            <a:xfrm>
              <a:off x="4485201" y="8633023"/>
              <a:ext cx="3175" cy="2540"/>
            </a:xfrm>
            <a:custGeom>
              <a:avLst/>
              <a:gdLst/>
              <a:ahLst/>
              <a:cxnLst/>
              <a:rect l="l" t="t" r="r" b="b"/>
              <a:pathLst>
                <a:path w="3175" h="2540">
                  <a:moveTo>
                    <a:pt x="2565" y="1638"/>
                  </a:moveTo>
                  <a:lnTo>
                    <a:pt x="2438" y="1422"/>
                  </a:lnTo>
                  <a:lnTo>
                    <a:pt x="2412" y="1219"/>
                  </a:lnTo>
                  <a:lnTo>
                    <a:pt x="2705" y="1257"/>
                  </a:lnTo>
                  <a:lnTo>
                    <a:pt x="2578" y="1003"/>
                  </a:lnTo>
                  <a:lnTo>
                    <a:pt x="2298" y="1193"/>
                  </a:lnTo>
                  <a:lnTo>
                    <a:pt x="2324" y="1041"/>
                  </a:lnTo>
                  <a:lnTo>
                    <a:pt x="2146" y="825"/>
                  </a:lnTo>
                  <a:lnTo>
                    <a:pt x="1752" y="330"/>
                  </a:lnTo>
                  <a:lnTo>
                    <a:pt x="1485" y="241"/>
                  </a:lnTo>
                  <a:lnTo>
                    <a:pt x="723" y="0"/>
                  </a:lnTo>
                  <a:lnTo>
                    <a:pt x="330" y="292"/>
                  </a:lnTo>
                  <a:lnTo>
                    <a:pt x="165" y="812"/>
                  </a:lnTo>
                  <a:lnTo>
                    <a:pt x="0" y="1333"/>
                  </a:lnTo>
                  <a:lnTo>
                    <a:pt x="114" y="1879"/>
                  </a:lnTo>
                  <a:lnTo>
                    <a:pt x="876" y="2133"/>
                  </a:lnTo>
                  <a:lnTo>
                    <a:pt x="1104" y="2209"/>
                  </a:lnTo>
                  <a:lnTo>
                    <a:pt x="1612" y="2070"/>
                  </a:lnTo>
                  <a:lnTo>
                    <a:pt x="1879" y="2070"/>
                  </a:lnTo>
                  <a:lnTo>
                    <a:pt x="2095" y="2070"/>
                  </a:lnTo>
                  <a:lnTo>
                    <a:pt x="2095" y="2222"/>
                  </a:lnTo>
                  <a:lnTo>
                    <a:pt x="2247" y="2171"/>
                  </a:lnTo>
                  <a:lnTo>
                    <a:pt x="2095" y="1968"/>
                  </a:lnTo>
                  <a:lnTo>
                    <a:pt x="2438" y="1879"/>
                  </a:lnTo>
                  <a:lnTo>
                    <a:pt x="2298" y="1625"/>
                  </a:lnTo>
                  <a:lnTo>
                    <a:pt x="2565" y="1638"/>
                  </a:lnTo>
                  <a:close/>
                </a:path>
              </a:pathLst>
            </a:custGeom>
            <a:ln w="3175">
              <a:solidFill>
                <a:srgbClr val="B5C39D"/>
              </a:solidFill>
            </a:ln>
          </p:spPr>
          <p:txBody>
            <a:bodyPr wrap="square" lIns="0" tIns="0" rIns="0" bIns="0" rtlCol="0"/>
            <a:lstStyle/>
            <a:p>
              <a:endParaRPr/>
            </a:p>
          </p:txBody>
        </p:sp>
        <p:sp>
          <p:nvSpPr>
            <p:cNvPr id="8068" name="object 1496">
              <a:extLst>
                <a:ext uri="{FF2B5EF4-FFF2-40B4-BE49-F238E27FC236}">
                  <a16:creationId xmlns:a16="http://schemas.microsoft.com/office/drawing/2014/main" id="{B1314F5D-D90F-45B5-9670-5A2398FC753D}"/>
                </a:ext>
              </a:extLst>
            </p:cNvPr>
            <p:cNvSpPr/>
            <p:nvPr/>
          </p:nvSpPr>
          <p:spPr>
            <a:xfrm>
              <a:off x="4483328" y="8630539"/>
              <a:ext cx="2882" cy="2857"/>
            </a:xfrm>
            <a:prstGeom prst="rect">
              <a:avLst/>
            </a:prstGeom>
            <a:blipFill>
              <a:blip r:embed="rId281" cstate="print"/>
              <a:stretch>
                <a:fillRect/>
              </a:stretch>
            </a:blipFill>
          </p:spPr>
          <p:txBody>
            <a:bodyPr wrap="square" lIns="0" tIns="0" rIns="0" bIns="0" rtlCol="0"/>
            <a:lstStyle/>
            <a:p>
              <a:endParaRPr/>
            </a:p>
          </p:txBody>
        </p:sp>
        <p:sp>
          <p:nvSpPr>
            <p:cNvPr id="8069" name="object 1497">
              <a:extLst>
                <a:ext uri="{FF2B5EF4-FFF2-40B4-BE49-F238E27FC236}">
                  <a16:creationId xmlns:a16="http://schemas.microsoft.com/office/drawing/2014/main" id="{C5BDC870-81D1-4461-BEFC-C0D8C9D9C21A}"/>
                </a:ext>
              </a:extLst>
            </p:cNvPr>
            <p:cNvSpPr/>
            <p:nvPr/>
          </p:nvSpPr>
          <p:spPr>
            <a:xfrm>
              <a:off x="4483322" y="8630370"/>
              <a:ext cx="3175" cy="3175"/>
            </a:xfrm>
            <a:custGeom>
              <a:avLst/>
              <a:gdLst/>
              <a:ahLst/>
              <a:cxnLst/>
              <a:rect l="l" t="t" r="r" b="b"/>
              <a:pathLst>
                <a:path w="3175" h="3175">
                  <a:moveTo>
                    <a:pt x="469" y="2743"/>
                  </a:moveTo>
                  <a:lnTo>
                    <a:pt x="761" y="2679"/>
                  </a:lnTo>
                  <a:lnTo>
                    <a:pt x="977" y="2730"/>
                  </a:lnTo>
                  <a:lnTo>
                    <a:pt x="838" y="3022"/>
                  </a:lnTo>
                  <a:lnTo>
                    <a:pt x="965" y="3009"/>
                  </a:lnTo>
                  <a:lnTo>
                    <a:pt x="1155" y="2971"/>
                  </a:lnTo>
                  <a:lnTo>
                    <a:pt x="1054" y="2603"/>
                  </a:lnTo>
                  <a:lnTo>
                    <a:pt x="1206" y="2692"/>
                  </a:lnTo>
                  <a:lnTo>
                    <a:pt x="1485" y="2565"/>
                  </a:lnTo>
                  <a:lnTo>
                    <a:pt x="2158" y="2324"/>
                  </a:lnTo>
                  <a:lnTo>
                    <a:pt x="2349" y="2057"/>
                  </a:lnTo>
                  <a:lnTo>
                    <a:pt x="2882" y="1320"/>
                  </a:lnTo>
                  <a:lnTo>
                    <a:pt x="2705" y="800"/>
                  </a:lnTo>
                  <a:lnTo>
                    <a:pt x="2209" y="444"/>
                  </a:lnTo>
                  <a:lnTo>
                    <a:pt x="1701" y="76"/>
                  </a:lnTo>
                  <a:lnTo>
                    <a:pt x="1066" y="0"/>
                  </a:lnTo>
                  <a:lnTo>
                    <a:pt x="520" y="736"/>
                  </a:lnTo>
                  <a:lnTo>
                    <a:pt x="368" y="965"/>
                  </a:lnTo>
                  <a:lnTo>
                    <a:pt x="342" y="1549"/>
                  </a:lnTo>
                  <a:lnTo>
                    <a:pt x="241" y="1841"/>
                  </a:lnTo>
                  <a:lnTo>
                    <a:pt x="165" y="2095"/>
                  </a:lnTo>
                  <a:lnTo>
                    <a:pt x="0" y="2032"/>
                  </a:lnTo>
                  <a:lnTo>
                    <a:pt x="12" y="2209"/>
                  </a:lnTo>
                  <a:lnTo>
                    <a:pt x="12" y="2362"/>
                  </a:lnTo>
                  <a:lnTo>
                    <a:pt x="279" y="2120"/>
                  </a:lnTo>
                  <a:lnTo>
                    <a:pt x="368" y="2286"/>
                  </a:lnTo>
                  <a:lnTo>
                    <a:pt x="253" y="2514"/>
                  </a:lnTo>
                  <a:lnTo>
                    <a:pt x="584" y="2451"/>
                  </a:lnTo>
                  <a:lnTo>
                    <a:pt x="469" y="2743"/>
                  </a:lnTo>
                  <a:close/>
                </a:path>
              </a:pathLst>
            </a:custGeom>
            <a:ln w="3175">
              <a:solidFill>
                <a:srgbClr val="B5C39D"/>
              </a:solidFill>
            </a:ln>
          </p:spPr>
          <p:txBody>
            <a:bodyPr wrap="square" lIns="0" tIns="0" rIns="0" bIns="0" rtlCol="0"/>
            <a:lstStyle/>
            <a:p>
              <a:endParaRPr/>
            </a:p>
          </p:txBody>
        </p:sp>
        <p:sp>
          <p:nvSpPr>
            <p:cNvPr id="8070" name="object 1498">
              <a:extLst>
                <a:ext uri="{FF2B5EF4-FFF2-40B4-BE49-F238E27FC236}">
                  <a16:creationId xmlns:a16="http://schemas.microsoft.com/office/drawing/2014/main" id="{48F21102-097E-4F74-B362-90D621D8A9A8}"/>
                </a:ext>
              </a:extLst>
            </p:cNvPr>
            <p:cNvSpPr/>
            <p:nvPr/>
          </p:nvSpPr>
          <p:spPr>
            <a:xfrm>
              <a:off x="4484649" y="8629142"/>
              <a:ext cx="2108" cy="2031"/>
            </a:xfrm>
            <a:prstGeom prst="rect">
              <a:avLst/>
            </a:prstGeom>
            <a:blipFill>
              <a:blip r:embed="rId282" cstate="print"/>
              <a:stretch>
                <a:fillRect/>
              </a:stretch>
            </a:blipFill>
          </p:spPr>
          <p:txBody>
            <a:bodyPr wrap="square" lIns="0" tIns="0" rIns="0" bIns="0" rtlCol="0"/>
            <a:lstStyle/>
            <a:p>
              <a:endParaRPr/>
            </a:p>
          </p:txBody>
        </p:sp>
        <p:sp>
          <p:nvSpPr>
            <p:cNvPr id="8071" name="object 1499">
              <a:extLst>
                <a:ext uri="{FF2B5EF4-FFF2-40B4-BE49-F238E27FC236}">
                  <a16:creationId xmlns:a16="http://schemas.microsoft.com/office/drawing/2014/main" id="{6727F246-4428-4C1A-88E6-9C1785772DBF}"/>
                </a:ext>
              </a:extLst>
            </p:cNvPr>
            <p:cNvSpPr/>
            <p:nvPr/>
          </p:nvSpPr>
          <p:spPr>
            <a:xfrm>
              <a:off x="4484639" y="8629022"/>
              <a:ext cx="2540" cy="2540"/>
            </a:xfrm>
            <a:custGeom>
              <a:avLst/>
              <a:gdLst/>
              <a:ahLst/>
              <a:cxnLst/>
              <a:rect l="l" t="t" r="r" b="b"/>
              <a:pathLst>
                <a:path w="2539" h="2540">
                  <a:moveTo>
                    <a:pt x="1866" y="1879"/>
                  </a:moveTo>
                  <a:lnTo>
                    <a:pt x="1854" y="1663"/>
                  </a:lnTo>
                  <a:lnTo>
                    <a:pt x="1917" y="1511"/>
                  </a:lnTo>
                  <a:lnTo>
                    <a:pt x="2108" y="1650"/>
                  </a:lnTo>
                  <a:lnTo>
                    <a:pt x="2120" y="1435"/>
                  </a:lnTo>
                  <a:lnTo>
                    <a:pt x="1841" y="1447"/>
                  </a:lnTo>
                  <a:lnTo>
                    <a:pt x="1866" y="1142"/>
                  </a:lnTo>
                  <a:lnTo>
                    <a:pt x="1777" y="634"/>
                  </a:lnTo>
                  <a:lnTo>
                    <a:pt x="1612" y="469"/>
                  </a:lnTo>
                  <a:lnTo>
                    <a:pt x="1155" y="0"/>
                  </a:lnTo>
                  <a:lnTo>
                    <a:pt x="774" y="63"/>
                  </a:lnTo>
                  <a:lnTo>
                    <a:pt x="457" y="368"/>
                  </a:lnTo>
                  <a:lnTo>
                    <a:pt x="139" y="685"/>
                  </a:lnTo>
                  <a:lnTo>
                    <a:pt x="0" y="1130"/>
                  </a:lnTo>
                  <a:lnTo>
                    <a:pt x="469" y="1600"/>
                  </a:lnTo>
                  <a:lnTo>
                    <a:pt x="596" y="1739"/>
                  </a:lnTo>
                  <a:lnTo>
                    <a:pt x="1015" y="1828"/>
                  </a:lnTo>
                  <a:lnTo>
                    <a:pt x="1206" y="1930"/>
                  </a:lnTo>
                  <a:lnTo>
                    <a:pt x="1371" y="2006"/>
                  </a:lnTo>
                  <a:lnTo>
                    <a:pt x="1549" y="2146"/>
                  </a:lnTo>
                  <a:lnTo>
                    <a:pt x="1409" y="1930"/>
                  </a:lnTo>
                  <a:lnTo>
                    <a:pt x="1536" y="1892"/>
                  </a:lnTo>
                  <a:lnTo>
                    <a:pt x="1676" y="2006"/>
                  </a:lnTo>
                  <a:lnTo>
                    <a:pt x="1676" y="1765"/>
                  </a:lnTo>
                  <a:lnTo>
                    <a:pt x="1866" y="1879"/>
                  </a:lnTo>
                  <a:close/>
                </a:path>
              </a:pathLst>
            </a:custGeom>
            <a:ln w="3175">
              <a:solidFill>
                <a:srgbClr val="B5C39D"/>
              </a:solidFill>
            </a:ln>
          </p:spPr>
          <p:txBody>
            <a:bodyPr wrap="square" lIns="0" tIns="0" rIns="0" bIns="0" rtlCol="0"/>
            <a:lstStyle/>
            <a:p>
              <a:endParaRPr/>
            </a:p>
          </p:txBody>
        </p:sp>
        <p:sp>
          <p:nvSpPr>
            <p:cNvPr id="8072" name="object 1500">
              <a:extLst>
                <a:ext uri="{FF2B5EF4-FFF2-40B4-BE49-F238E27FC236}">
                  <a16:creationId xmlns:a16="http://schemas.microsoft.com/office/drawing/2014/main" id="{26DDB3E4-1A7F-4AEC-9CA0-6FEDD931759C}"/>
                </a:ext>
              </a:extLst>
            </p:cNvPr>
            <p:cNvSpPr/>
            <p:nvPr/>
          </p:nvSpPr>
          <p:spPr>
            <a:xfrm>
              <a:off x="4482808" y="8633193"/>
              <a:ext cx="4584" cy="3530"/>
            </a:xfrm>
            <a:prstGeom prst="rect">
              <a:avLst/>
            </a:prstGeom>
            <a:blipFill>
              <a:blip r:embed="rId281" cstate="print"/>
              <a:stretch>
                <a:fillRect/>
              </a:stretch>
            </a:blipFill>
          </p:spPr>
          <p:txBody>
            <a:bodyPr wrap="square" lIns="0" tIns="0" rIns="0" bIns="0" rtlCol="0"/>
            <a:lstStyle/>
            <a:p>
              <a:endParaRPr/>
            </a:p>
          </p:txBody>
        </p:sp>
        <p:sp>
          <p:nvSpPr>
            <p:cNvPr id="8073" name="object 1501">
              <a:extLst>
                <a:ext uri="{FF2B5EF4-FFF2-40B4-BE49-F238E27FC236}">
                  <a16:creationId xmlns:a16="http://schemas.microsoft.com/office/drawing/2014/main" id="{EEC9A1F7-D8D6-44B3-94D5-BA697D9A452D}"/>
                </a:ext>
              </a:extLst>
            </p:cNvPr>
            <p:cNvSpPr/>
            <p:nvPr/>
          </p:nvSpPr>
          <p:spPr>
            <a:xfrm>
              <a:off x="4482815" y="8633439"/>
              <a:ext cx="3175" cy="3810"/>
            </a:xfrm>
            <a:custGeom>
              <a:avLst/>
              <a:gdLst/>
              <a:ahLst/>
              <a:cxnLst/>
              <a:rect l="l" t="t" r="r" b="b"/>
              <a:pathLst>
                <a:path w="3175" h="3809">
                  <a:moveTo>
                    <a:pt x="508" y="2971"/>
                  </a:moveTo>
                  <a:lnTo>
                    <a:pt x="812" y="2908"/>
                  </a:lnTo>
                  <a:lnTo>
                    <a:pt x="939" y="2933"/>
                  </a:lnTo>
                  <a:lnTo>
                    <a:pt x="914" y="3276"/>
                  </a:lnTo>
                  <a:lnTo>
                    <a:pt x="1041" y="3263"/>
                  </a:lnTo>
                  <a:lnTo>
                    <a:pt x="1244" y="3225"/>
                  </a:lnTo>
                  <a:lnTo>
                    <a:pt x="1143" y="2819"/>
                  </a:lnTo>
                  <a:lnTo>
                    <a:pt x="1308" y="2920"/>
                  </a:lnTo>
                  <a:lnTo>
                    <a:pt x="1612" y="2781"/>
                  </a:lnTo>
                  <a:lnTo>
                    <a:pt x="2349" y="2514"/>
                  </a:lnTo>
                  <a:lnTo>
                    <a:pt x="2552" y="2235"/>
                  </a:lnTo>
                  <a:lnTo>
                    <a:pt x="3136" y="1435"/>
                  </a:lnTo>
                  <a:lnTo>
                    <a:pt x="2933" y="863"/>
                  </a:lnTo>
                  <a:lnTo>
                    <a:pt x="2387" y="469"/>
                  </a:lnTo>
                  <a:lnTo>
                    <a:pt x="1841" y="76"/>
                  </a:lnTo>
                  <a:lnTo>
                    <a:pt x="1155" y="0"/>
                  </a:lnTo>
                  <a:lnTo>
                    <a:pt x="571" y="800"/>
                  </a:lnTo>
                  <a:lnTo>
                    <a:pt x="393" y="1041"/>
                  </a:lnTo>
                  <a:lnTo>
                    <a:pt x="368" y="1689"/>
                  </a:lnTo>
                  <a:lnTo>
                    <a:pt x="266" y="2006"/>
                  </a:lnTo>
                  <a:lnTo>
                    <a:pt x="177" y="2260"/>
                  </a:lnTo>
                  <a:lnTo>
                    <a:pt x="0" y="2209"/>
                  </a:lnTo>
                  <a:lnTo>
                    <a:pt x="12" y="2400"/>
                  </a:lnTo>
                  <a:lnTo>
                    <a:pt x="12" y="2565"/>
                  </a:lnTo>
                  <a:lnTo>
                    <a:pt x="304" y="2285"/>
                  </a:lnTo>
                  <a:lnTo>
                    <a:pt x="368" y="2425"/>
                  </a:lnTo>
                  <a:lnTo>
                    <a:pt x="279" y="2717"/>
                  </a:lnTo>
                  <a:lnTo>
                    <a:pt x="635" y="2666"/>
                  </a:lnTo>
                  <a:lnTo>
                    <a:pt x="508" y="2971"/>
                  </a:lnTo>
                  <a:close/>
                </a:path>
              </a:pathLst>
            </a:custGeom>
            <a:ln w="3175">
              <a:solidFill>
                <a:srgbClr val="B5C39D"/>
              </a:solidFill>
            </a:ln>
          </p:spPr>
          <p:txBody>
            <a:bodyPr wrap="square" lIns="0" tIns="0" rIns="0" bIns="0" rtlCol="0"/>
            <a:lstStyle/>
            <a:p>
              <a:endParaRPr/>
            </a:p>
          </p:txBody>
        </p:sp>
        <p:sp>
          <p:nvSpPr>
            <p:cNvPr id="8074" name="object 1502">
              <a:extLst>
                <a:ext uri="{FF2B5EF4-FFF2-40B4-BE49-F238E27FC236}">
                  <a16:creationId xmlns:a16="http://schemas.microsoft.com/office/drawing/2014/main" id="{FD8ACD77-87FF-4F4C-9288-22321B7EC4CE}"/>
                </a:ext>
              </a:extLst>
            </p:cNvPr>
            <p:cNvSpPr/>
            <p:nvPr/>
          </p:nvSpPr>
          <p:spPr>
            <a:xfrm>
              <a:off x="4483112" y="8631821"/>
              <a:ext cx="4496" cy="4178"/>
            </a:xfrm>
            <a:prstGeom prst="rect">
              <a:avLst/>
            </a:prstGeom>
            <a:blipFill>
              <a:blip r:embed="rId343" cstate="print"/>
              <a:stretch>
                <a:fillRect/>
              </a:stretch>
            </a:blipFill>
          </p:spPr>
          <p:txBody>
            <a:bodyPr wrap="square" lIns="0" tIns="0" rIns="0" bIns="0" rtlCol="0"/>
            <a:lstStyle/>
            <a:p>
              <a:endParaRPr/>
            </a:p>
          </p:txBody>
        </p:sp>
        <p:sp>
          <p:nvSpPr>
            <p:cNvPr id="8075" name="object 1503">
              <a:extLst>
                <a:ext uri="{FF2B5EF4-FFF2-40B4-BE49-F238E27FC236}">
                  <a16:creationId xmlns:a16="http://schemas.microsoft.com/office/drawing/2014/main" id="{FFC91CC7-E318-491C-85BF-C0B59822155B}"/>
                </a:ext>
              </a:extLst>
            </p:cNvPr>
            <p:cNvSpPr/>
            <p:nvPr/>
          </p:nvSpPr>
          <p:spPr>
            <a:xfrm>
              <a:off x="4485513" y="8631688"/>
              <a:ext cx="2540" cy="2540"/>
            </a:xfrm>
            <a:custGeom>
              <a:avLst/>
              <a:gdLst/>
              <a:ahLst/>
              <a:cxnLst/>
              <a:rect l="l" t="t" r="r" b="b"/>
              <a:pathLst>
                <a:path w="2539" h="2540">
                  <a:moveTo>
                    <a:pt x="1854" y="1879"/>
                  </a:moveTo>
                  <a:lnTo>
                    <a:pt x="1841" y="1676"/>
                  </a:lnTo>
                  <a:lnTo>
                    <a:pt x="1905" y="1511"/>
                  </a:lnTo>
                  <a:lnTo>
                    <a:pt x="2095" y="1651"/>
                  </a:lnTo>
                  <a:lnTo>
                    <a:pt x="2108" y="1435"/>
                  </a:lnTo>
                  <a:lnTo>
                    <a:pt x="1828" y="1447"/>
                  </a:lnTo>
                  <a:lnTo>
                    <a:pt x="1854" y="1143"/>
                  </a:lnTo>
                  <a:lnTo>
                    <a:pt x="1765" y="635"/>
                  </a:lnTo>
                  <a:lnTo>
                    <a:pt x="1600" y="469"/>
                  </a:lnTo>
                  <a:lnTo>
                    <a:pt x="1143" y="0"/>
                  </a:lnTo>
                  <a:lnTo>
                    <a:pt x="762" y="63"/>
                  </a:lnTo>
                  <a:lnTo>
                    <a:pt x="444" y="381"/>
                  </a:lnTo>
                  <a:lnTo>
                    <a:pt x="127" y="685"/>
                  </a:lnTo>
                  <a:lnTo>
                    <a:pt x="0" y="1130"/>
                  </a:lnTo>
                  <a:lnTo>
                    <a:pt x="444" y="1600"/>
                  </a:lnTo>
                  <a:lnTo>
                    <a:pt x="584" y="1739"/>
                  </a:lnTo>
                  <a:lnTo>
                    <a:pt x="1003" y="1828"/>
                  </a:lnTo>
                  <a:lnTo>
                    <a:pt x="1193" y="1930"/>
                  </a:lnTo>
                  <a:lnTo>
                    <a:pt x="1358" y="2006"/>
                  </a:lnTo>
                  <a:lnTo>
                    <a:pt x="1536" y="2159"/>
                  </a:lnTo>
                  <a:lnTo>
                    <a:pt x="1384" y="1943"/>
                  </a:lnTo>
                  <a:lnTo>
                    <a:pt x="1524" y="1905"/>
                  </a:lnTo>
                  <a:lnTo>
                    <a:pt x="1663" y="2006"/>
                  </a:lnTo>
                  <a:lnTo>
                    <a:pt x="1663" y="1765"/>
                  </a:lnTo>
                  <a:lnTo>
                    <a:pt x="1854" y="1879"/>
                  </a:lnTo>
                  <a:close/>
                </a:path>
              </a:pathLst>
            </a:custGeom>
            <a:ln w="3175">
              <a:solidFill>
                <a:srgbClr val="B5C39D"/>
              </a:solidFill>
            </a:ln>
          </p:spPr>
          <p:txBody>
            <a:bodyPr wrap="square" lIns="0" tIns="0" rIns="0" bIns="0" rtlCol="0"/>
            <a:lstStyle/>
            <a:p>
              <a:endParaRPr/>
            </a:p>
          </p:txBody>
        </p:sp>
        <p:sp>
          <p:nvSpPr>
            <p:cNvPr id="8076" name="object 1504">
              <a:extLst>
                <a:ext uri="{FF2B5EF4-FFF2-40B4-BE49-F238E27FC236}">
                  <a16:creationId xmlns:a16="http://schemas.microsoft.com/office/drawing/2014/main" id="{D2D6B8B8-08C3-49EE-A4E3-BD76A2452ACA}"/>
                </a:ext>
              </a:extLst>
            </p:cNvPr>
            <p:cNvSpPr/>
            <p:nvPr/>
          </p:nvSpPr>
          <p:spPr>
            <a:xfrm>
              <a:off x="4483582" y="8625065"/>
              <a:ext cx="4927" cy="8483"/>
            </a:xfrm>
            <a:prstGeom prst="rect">
              <a:avLst/>
            </a:prstGeom>
            <a:blipFill>
              <a:blip r:embed="rId344" cstate="print"/>
              <a:stretch>
                <a:fillRect/>
              </a:stretch>
            </a:blipFill>
          </p:spPr>
          <p:txBody>
            <a:bodyPr wrap="square" lIns="0" tIns="0" rIns="0" bIns="0" rtlCol="0"/>
            <a:lstStyle/>
            <a:p>
              <a:endParaRPr/>
            </a:p>
          </p:txBody>
        </p:sp>
        <p:sp>
          <p:nvSpPr>
            <p:cNvPr id="8077" name="object 1505">
              <a:extLst>
                <a:ext uri="{FF2B5EF4-FFF2-40B4-BE49-F238E27FC236}">
                  <a16:creationId xmlns:a16="http://schemas.microsoft.com/office/drawing/2014/main" id="{B89E7CD4-FEF6-4386-8A05-13E67DBAD876}"/>
                </a:ext>
              </a:extLst>
            </p:cNvPr>
            <p:cNvSpPr/>
            <p:nvPr/>
          </p:nvSpPr>
          <p:spPr>
            <a:xfrm>
              <a:off x="4485993" y="8624953"/>
              <a:ext cx="2540" cy="3175"/>
            </a:xfrm>
            <a:custGeom>
              <a:avLst/>
              <a:gdLst/>
              <a:ahLst/>
              <a:cxnLst/>
              <a:rect l="l" t="t" r="r" b="b"/>
              <a:pathLst>
                <a:path w="2539" h="3175">
                  <a:moveTo>
                    <a:pt x="1790" y="2959"/>
                  </a:moveTo>
                  <a:lnTo>
                    <a:pt x="1917" y="2692"/>
                  </a:lnTo>
                  <a:lnTo>
                    <a:pt x="2095" y="2539"/>
                  </a:lnTo>
                  <a:lnTo>
                    <a:pt x="2235" y="2844"/>
                  </a:lnTo>
                  <a:lnTo>
                    <a:pt x="2400" y="2565"/>
                  </a:lnTo>
                  <a:lnTo>
                    <a:pt x="2044" y="2412"/>
                  </a:lnTo>
                  <a:lnTo>
                    <a:pt x="2209" y="2349"/>
                  </a:lnTo>
                  <a:lnTo>
                    <a:pt x="2286" y="2044"/>
                  </a:lnTo>
                  <a:lnTo>
                    <a:pt x="2514" y="1371"/>
                  </a:lnTo>
                  <a:lnTo>
                    <a:pt x="2413" y="1054"/>
                  </a:lnTo>
                  <a:lnTo>
                    <a:pt x="2171" y="177"/>
                  </a:lnTo>
                  <a:lnTo>
                    <a:pt x="1651" y="0"/>
                  </a:lnTo>
                  <a:lnTo>
                    <a:pt x="1054" y="165"/>
                  </a:lnTo>
                  <a:lnTo>
                    <a:pt x="457" y="342"/>
                  </a:lnTo>
                  <a:lnTo>
                    <a:pt x="0" y="800"/>
                  </a:lnTo>
                  <a:lnTo>
                    <a:pt x="254" y="1676"/>
                  </a:lnTo>
                  <a:lnTo>
                    <a:pt x="330" y="1943"/>
                  </a:lnTo>
                  <a:lnTo>
                    <a:pt x="774" y="2324"/>
                  </a:lnTo>
                  <a:lnTo>
                    <a:pt x="952" y="2578"/>
                  </a:lnTo>
                  <a:lnTo>
                    <a:pt x="1092" y="2793"/>
                  </a:lnTo>
                  <a:lnTo>
                    <a:pt x="939" y="2895"/>
                  </a:lnTo>
                  <a:lnTo>
                    <a:pt x="1092" y="2997"/>
                  </a:lnTo>
                  <a:lnTo>
                    <a:pt x="1181" y="2717"/>
                  </a:lnTo>
                  <a:lnTo>
                    <a:pt x="1320" y="2743"/>
                  </a:lnTo>
                  <a:lnTo>
                    <a:pt x="1473" y="2984"/>
                  </a:lnTo>
                  <a:lnTo>
                    <a:pt x="1612" y="2997"/>
                  </a:lnTo>
                  <a:lnTo>
                    <a:pt x="1638" y="2692"/>
                  </a:lnTo>
                  <a:lnTo>
                    <a:pt x="1790" y="2959"/>
                  </a:lnTo>
                  <a:close/>
                </a:path>
              </a:pathLst>
            </a:custGeom>
            <a:ln w="3175">
              <a:solidFill>
                <a:srgbClr val="B5C39D"/>
              </a:solidFill>
            </a:ln>
          </p:spPr>
          <p:txBody>
            <a:bodyPr wrap="square" lIns="0" tIns="0" rIns="0" bIns="0" rtlCol="0"/>
            <a:lstStyle/>
            <a:p>
              <a:endParaRPr/>
            </a:p>
          </p:txBody>
        </p:sp>
        <p:sp>
          <p:nvSpPr>
            <p:cNvPr id="8078" name="object 1506">
              <a:extLst>
                <a:ext uri="{FF2B5EF4-FFF2-40B4-BE49-F238E27FC236}">
                  <a16:creationId xmlns:a16="http://schemas.microsoft.com/office/drawing/2014/main" id="{C9C2F25A-F544-45B5-A97D-D198DC4608E7}"/>
                </a:ext>
              </a:extLst>
            </p:cNvPr>
            <p:cNvSpPr/>
            <p:nvPr/>
          </p:nvSpPr>
          <p:spPr>
            <a:xfrm>
              <a:off x="4485724" y="8623731"/>
              <a:ext cx="2010" cy="1676"/>
            </a:xfrm>
            <a:prstGeom prst="rect">
              <a:avLst/>
            </a:prstGeom>
            <a:blipFill>
              <a:blip r:embed="rId282" cstate="print"/>
              <a:stretch>
                <a:fillRect/>
              </a:stretch>
            </a:blipFill>
          </p:spPr>
          <p:txBody>
            <a:bodyPr wrap="square" lIns="0" tIns="0" rIns="0" bIns="0" rtlCol="0"/>
            <a:lstStyle/>
            <a:p>
              <a:endParaRPr/>
            </a:p>
          </p:txBody>
        </p:sp>
        <p:sp>
          <p:nvSpPr>
            <p:cNvPr id="8079" name="object 1507">
              <a:extLst>
                <a:ext uri="{FF2B5EF4-FFF2-40B4-BE49-F238E27FC236}">
                  <a16:creationId xmlns:a16="http://schemas.microsoft.com/office/drawing/2014/main" id="{757B50C8-9AD7-40B6-820A-4ABE3368EDC1}"/>
                </a:ext>
              </a:extLst>
            </p:cNvPr>
            <p:cNvSpPr/>
            <p:nvPr/>
          </p:nvSpPr>
          <p:spPr>
            <a:xfrm>
              <a:off x="4485613" y="8623710"/>
              <a:ext cx="2540" cy="1905"/>
            </a:xfrm>
            <a:custGeom>
              <a:avLst/>
              <a:gdLst/>
              <a:ahLst/>
              <a:cxnLst/>
              <a:rect l="l" t="t" r="r" b="b"/>
              <a:pathLst>
                <a:path w="2539" h="1904">
                  <a:moveTo>
                    <a:pt x="2108" y="698"/>
                  </a:moveTo>
                  <a:lnTo>
                    <a:pt x="1943" y="571"/>
                  </a:lnTo>
                  <a:lnTo>
                    <a:pt x="1854" y="431"/>
                  </a:lnTo>
                  <a:lnTo>
                    <a:pt x="2082" y="368"/>
                  </a:lnTo>
                  <a:lnTo>
                    <a:pt x="1904" y="228"/>
                  </a:lnTo>
                  <a:lnTo>
                    <a:pt x="1752" y="457"/>
                  </a:lnTo>
                  <a:lnTo>
                    <a:pt x="1523" y="241"/>
                  </a:lnTo>
                  <a:lnTo>
                    <a:pt x="1066" y="0"/>
                  </a:lnTo>
                  <a:lnTo>
                    <a:pt x="850" y="25"/>
                  </a:lnTo>
                  <a:lnTo>
                    <a:pt x="190" y="88"/>
                  </a:lnTo>
                  <a:lnTo>
                    <a:pt x="0" y="431"/>
                  </a:lnTo>
                  <a:lnTo>
                    <a:pt x="50" y="876"/>
                  </a:lnTo>
                  <a:lnTo>
                    <a:pt x="101" y="1320"/>
                  </a:lnTo>
                  <a:lnTo>
                    <a:pt x="368" y="1701"/>
                  </a:lnTo>
                  <a:lnTo>
                    <a:pt x="1015" y="1625"/>
                  </a:lnTo>
                  <a:lnTo>
                    <a:pt x="1219" y="1612"/>
                  </a:lnTo>
                  <a:lnTo>
                    <a:pt x="1536" y="1333"/>
                  </a:lnTo>
                  <a:lnTo>
                    <a:pt x="1739" y="1244"/>
                  </a:lnTo>
                  <a:lnTo>
                    <a:pt x="1904" y="1168"/>
                  </a:lnTo>
                  <a:lnTo>
                    <a:pt x="2044" y="1193"/>
                  </a:lnTo>
                  <a:lnTo>
                    <a:pt x="1866" y="1104"/>
                  </a:lnTo>
                  <a:lnTo>
                    <a:pt x="1917" y="977"/>
                  </a:lnTo>
                  <a:lnTo>
                    <a:pt x="2082" y="914"/>
                  </a:lnTo>
                  <a:lnTo>
                    <a:pt x="1904" y="774"/>
                  </a:lnTo>
                  <a:lnTo>
                    <a:pt x="2108" y="698"/>
                  </a:lnTo>
                  <a:close/>
                </a:path>
              </a:pathLst>
            </a:custGeom>
            <a:ln w="3175">
              <a:solidFill>
                <a:srgbClr val="B5C39D"/>
              </a:solidFill>
            </a:ln>
          </p:spPr>
          <p:txBody>
            <a:bodyPr wrap="square" lIns="0" tIns="0" rIns="0" bIns="0" rtlCol="0"/>
            <a:lstStyle/>
            <a:p>
              <a:endParaRPr/>
            </a:p>
          </p:txBody>
        </p:sp>
        <p:sp>
          <p:nvSpPr>
            <p:cNvPr id="8080" name="object 1508">
              <a:extLst>
                <a:ext uri="{FF2B5EF4-FFF2-40B4-BE49-F238E27FC236}">
                  <a16:creationId xmlns:a16="http://schemas.microsoft.com/office/drawing/2014/main" id="{7729C5E4-934F-4F65-922A-DE93BC573C98}"/>
                </a:ext>
              </a:extLst>
            </p:cNvPr>
            <p:cNvSpPr/>
            <p:nvPr/>
          </p:nvSpPr>
          <p:spPr>
            <a:xfrm>
              <a:off x="4484166" y="8624976"/>
              <a:ext cx="2730" cy="3187"/>
            </a:xfrm>
            <a:prstGeom prst="rect">
              <a:avLst/>
            </a:prstGeom>
            <a:blipFill>
              <a:blip r:embed="rId281" cstate="print"/>
              <a:stretch>
                <a:fillRect/>
              </a:stretch>
            </a:blipFill>
          </p:spPr>
          <p:txBody>
            <a:bodyPr wrap="square" lIns="0" tIns="0" rIns="0" bIns="0" rtlCol="0"/>
            <a:lstStyle/>
            <a:p>
              <a:endParaRPr/>
            </a:p>
          </p:txBody>
        </p:sp>
        <p:sp>
          <p:nvSpPr>
            <p:cNvPr id="8081" name="object 1509">
              <a:extLst>
                <a:ext uri="{FF2B5EF4-FFF2-40B4-BE49-F238E27FC236}">
                  <a16:creationId xmlns:a16="http://schemas.microsoft.com/office/drawing/2014/main" id="{EE2AC3CE-DC89-488C-8EB1-AE77D8D30D16}"/>
                </a:ext>
              </a:extLst>
            </p:cNvPr>
            <p:cNvSpPr/>
            <p:nvPr/>
          </p:nvSpPr>
          <p:spPr>
            <a:xfrm>
              <a:off x="4484154" y="8624851"/>
              <a:ext cx="3175" cy="3810"/>
            </a:xfrm>
            <a:custGeom>
              <a:avLst/>
              <a:gdLst/>
              <a:ahLst/>
              <a:cxnLst/>
              <a:rect l="l" t="t" r="r" b="b"/>
              <a:pathLst>
                <a:path w="3175" h="3809">
                  <a:moveTo>
                    <a:pt x="723" y="3162"/>
                  </a:moveTo>
                  <a:lnTo>
                    <a:pt x="1003" y="2997"/>
                  </a:lnTo>
                  <a:lnTo>
                    <a:pt x="1130" y="2984"/>
                  </a:lnTo>
                  <a:lnTo>
                    <a:pt x="1257" y="2971"/>
                  </a:lnTo>
                  <a:lnTo>
                    <a:pt x="1206" y="3327"/>
                  </a:lnTo>
                  <a:lnTo>
                    <a:pt x="1498" y="3174"/>
                  </a:lnTo>
                  <a:lnTo>
                    <a:pt x="1282" y="2832"/>
                  </a:lnTo>
                  <a:lnTo>
                    <a:pt x="1460" y="2870"/>
                  </a:lnTo>
                  <a:lnTo>
                    <a:pt x="1714" y="2641"/>
                  </a:lnTo>
                  <a:lnTo>
                    <a:pt x="2336" y="2158"/>
                  </a:lnTo>
                  <a:lnTo>
                    <a:pt x="2438" y="1828"/>
                  </a:lnTo>
                  <a:lnTo>
                    <a:pt x="2743" y="888"/>
                  </a:lnTo>
                  <a:lnTo>
                    <a:pt x="2387" y="406"/>
                  </a:lnTo>
                  <a:lnTo>
                    <a:pt x="1752" y="203"/>
                  </a:lnTo>
                  <a:lnTo>
                    <a:pt x="1104" y="0"/>
                  </a:lnTo>
                  <a:lnTo>
                    <a:pt x="419" y="126"/>
                  </a:lnTo>
                  <a:lnTo>
                    <a:pt x="114" y="1079"/>
                  </a:lnTo>
                  <a:lnTo>
                    <a:pt x="25" y="1358"/>
                  </a:lnTo>
                  <a:lnTo>
                    <a:pt x="190" y="1981"/>
                  </a:lnTo>
                  <a:lnTo>
                    <a:pt x="190" y="2311"/>
                  </a:lnTo>
                  <a:lnTo>
                    <a:pt x="190" y="2590"/>
                  </a:lnTo>
                  <a:lnTo>
                    <a:pt x="0" y="2590"/>
                  </a:lnTo>
                  <a:lnTo>
                    <a:pt x="76" y="2768"/>
                  </a:lnTo>
                  <a:lnTo>
                    <a:pt x="127" y="2920"/>
                  </a:lnTo>
                  <a:lnTo>
                    <a:pt x="317" y="2578"/>
                  </a:lnTo>
                  <a:lnTo>
                    <a:pt x="457" y="2730"/>
                  </a:lnTo>
                  <a:lnTo>
                    <a:pt x="431" y="2997"/>
                  </a:lnTo>
                  <a:lnTo>
                    <a:pt x="749" y="2832"/>
                  </a:lnTo>
                  <a:lnTo>
                    <a:pt x="723" y="3162"/>
                  </a:lnTo>
                  <a:close/>
                </a:path>
              </a:pathLst>
            </a:custGeom>
            <a:ln w="3175">
              <a:solidFill>
                <a:srgbClr val="B5C39D"/>
              </a:solidFill>
            </a:ln>
          </p:spPr>
          <p:txBody>
            <a:bodyPr wrap="square" lIns="0" tIns="0" rIns="0" bIns="0" rtlCol="0"/>
            <a:lstStyle/>
            <a:p>
              <a:endParaRPr/>
            </a:p>
          </p:txBody>
        </p:sp>
        <p:sp>
          <p:nvSpPr>
            <p:cNvPr id="8082" name="object 1510">
              <a:extLst>
                <a:ext uri="{FF2B5EF4-FFF2-40B4-BE49-F238E27FC236}">
                  <a16:creationId xmlns:a16="http://schemas.microsoft.com/office/drawing/2014/main" id="{1B8EF230-C437-415A-9D7E-20078438212A}"/>
                </a:ext>
              </a:extLst>
            </p:cNvPr>
            <p:cNvSpPr/>
            <p:nvPr/>
          </p:nvSpPr>
          <p:spPr>
            <a:xfrm>
              <a:off x="4483201" y="8623820"/>
              <a:ext cx="5016" cy="14122"/>
            </a:xfrm>
            <a:prstGeom prst="rect">
              <a:avLst/>
            </a:prstGeom>
            <a:blipFill>
              <a:blip r:embed="rId345" cstate="print"/>
              <a:stretch>
                <a:fillRect/>
              </a:stretch>
            </a:blipFill>
          </p:spPr>
          <p:txBody>
            <a:bodyPr wrap="square" lIns="0" tIns="0" rIns="0" bIns="0" rtlCol="0"/>
            <a:lstStyle/>
            <a:p>
              <a:endParaRPr/>
            </a:p>
          </p:txBody>
        </p:sp>
        <p:sp>
          <p:nvSpPr>
            <p:cNvPr id="8083" name="object 1511">
              <a:extLst>
                <a:ext uri="{FF2B5EF4-FFF2-40B4-BE49-F238E27FC236}">
                  <a16:creationId xmlns:a16="http://schemas.microsoft.com/office/drawing/2014/main" id="{36722EC3-D0F0-4914-8E8B-56C394EA157F}"/>
                </a:ext>
              </a:extLst>
            </p:cNvPr>
            <p:cNvSpPr/>
            <p:nvPr/>
          </p:nvSpPr>
          <p:spPr>
            <a:xfrm>
              <a:off x="4483209" y="8635281"/>
              <a:ext cx="3175" cy="3175"/>
            </a:xfrm>
            <a:custGeom>
              <a:avLst/>
              <a:gdLst/>
              <a:ahLst/>
              <a:cxnLst/>
              <a:rect l="l" t="t" r="r" b="b"/>
              <a:pathLst>
                <a:path w="3175" h="3175">
                  <a:moveTo>
                    <a:pt x="2298" y="2324"/>
                  </a:moveTo>
                  <a:lnTo>
                    <a:pt x="2285" y="2070"/>
                  </a:lnTo>
                  <a:lnTo>
                    <a:pt x="2362" y="1879"/>
                  </a:lnTo>
                  <a:lnTo>
                    <a:pt x="2603" y="2044"/>
                  </a:lnTo>
                  <a:lnTo>
                    <a:pt x="2603" y="1765"/>
                  </a:lnTo>
                  <a:lnTo>
                    <a:pt x="2273" y="1803"/>
                  </a:lnTo>
                  <a:lnTo>
                    <a:pt x="2298" y="1409"/>
                  </a:lnTo>
                  <a:lnTo>
                    <a:pt x="2184" y="787"/>
                  </a:lnTo>
                  <a:lnTo>
                    <a:pt x="1993" y="584"/>
                  </a:lnTo>
                  <a:lnTo>
                    <a:pt x="1422" y="0"/>
                  </a:lnTo>
                  <a:lnTo>
                    <a:pt x="952" y="76"/>
                  </a:lnTo>
                  <a:lnTo>
                    <a:pt x="546" y="469"/>
                  </a:lnTo>
                  <a:lnTo>
                    <a:pt x="152" y="850"/>
                  </a:lnTo>
                  <a:lnTo>
                    <a:pt x="0" y="1397"/>
                  </a:lnTo>
                  <a:lnTo>
                    <a:pt x="558" y="1981"/>
                  </a:lnTo>
                  <a:lnTo>
                    <a:pt x="736" y="2146"/>
                  </a:lnTo>
                  <a:lnTo>
                    <a:pt x="1244" y="2260"/>
                  </a:lnTo>
                  <a:lnTo>
                    <a:pt x="1485" y="2387"/>
                  </a:lnTo>
                  <a:lnTo>
                    <a:pt x="1689" y="2489"/>
                  </a:lnTo>
                  <a:lnTo>
                    <a:pt x="1612" y="2628"/>
                  </a:lnTo>
                  <a:lnTo>
                    <a:pt x="1765" y="2641"/>
                  </a:lnTo>
                  <a:lnTo>
                    <a:pt x="1904" y="2667"/>
                  </a:lnTo>
                  <a:lnTo>
                    <a:pt x="1727" y="2400"/>
                  </a:lnTo>
                  <a:lnTo>
                    <a:pt x="1879" y="2349"/>
                  </a:lnTo>
                  <a:lnTo>
                    <a:pt x="2070" y="2476"/>
                  </a:lnTo>
                  <a:lnTo>
                    <a:pt x="2070" y="2184"/>
                  </a:lnTo>
                  <a:lnTo>
                    <a:pt x="2298" y="2324"/>
                  </a:lnTo>
                  <a:close/>
                </a:path>
              </a:pathLst>
            </a:custGeom>
            <a:ln w="3175">
              <a:solidFill>
                <a:srgbClr val="D2DBC3"/>
              </a:solidFill>
            </a:ln>
          </p:spPr>
          <p:txBody>
            <a:bodyPr wrap="square" lIns="0" tIns="0" rIns="0" bIns="0" rtlCol="0"/>
            <a:lstStyle/>
            <a:p>
              <a:endParaRPr/>
            </a:p>
          </p:txBody>
        </p:sp>
        <p:sp>
          <p:nvSpPr>
            <p:cNvPr id="8084" name="object 1512">
              <a:extLst>
                <a:ext uri="{FF2B5EF4-FFF2-40B4-BE49-F238E27FC236}">
                  <a16:creationId xmlns:a16="http://schemas.microsoft.com/office/drawing/2014/main" id="{E027A169-FF7F-4FAC-A401-85C12449B2C9}"/>
                </a:ext>
              </a:extLst>
            </p:cNvPr>
            <p:cNvSpPr/>
            <p:nvPr/>
          </p:nvSpPr>
          <p:spPr>
            <a:xfrm>
              <a:off x="4480814" y="8634145"/>
              <a:ext cx="8496" cy="9169"/>
            </a:xfrm>
            <a:prstGeom prst="rect">
              <a:avLst/>
            </a:prstGeom>
            <a:blipFill>
              <a:blip r:embed="rId346" cstate="print"/>
              <a:stretch>
                <a:fillRect/>
              </a:stretch>
            </a:blipFill>
          </p:spPr>
          <p:txBody>
            <a:bodyPr wrap="square" lIns="0" tIns="0" rIns="0" bIns="0" rtlCol="0"/>
            <a:lstStyle/>
            <a:p>
              <a:endParaRPr/>
            </a:p>
          </p:txBody>
        </p:sp>
        <p:sp>
          <p:nvSpPr>
            <p:cNvPr id="8085" name="object 1513">
              <a:extLst>
                <a:ext uri="{FF2B5EF4-FFF2-40B4-BE49-F238E27FC236}">
                  <a16:creationId xmlns:a16="http://schemas.microsoft.com/office/drawing/2014/main" id="{A9D41D73-9DA4-403F-AB89-A407D03086AA}"/>
                </a:ext>
              </a:extLst>
            </p:cNvPr>
            <p:cNvSpPr/>
            <p:nvPr/>
          </p:nvSpPr>
          <p:spPr>
            <a:xfrm>
              <a:off x="4485229" y="8640465"/>
              <a:ext cx="1905" cy="1905"/>
            </a:xfrm>
            <a:custGeom>
              <a:avLst/>
              <a:gdLst/>
              <a:ahLst/>
              <a:cxnLst/>
              <a:rect l="l" t="t" r="r" b="b"/>
              <a:pathLst>
                <a:path w="1904" h="1904">
                  <a:moveTo>
                    <a:pt x="1120" y="1143"/>
                  </a:moveTo>
                  <a:lnTo>
                    <a:pt x="825" y="1143"/>
                  </a:lnTo>
                  <a:lnTo>
                    <a:pt x="850" y="1384"/>
                  </a:lnTo>
                  <a:lnTo>
                    <a:pt x="1054" y="1358"/>
                  </a:lnTo>
                  <a:lnTo>
                    <a:pt x="1120" y="1143"/>
                  </a:lnTo>
                  <a:close/>
                </a:path>
                <a:path w="1904" h="1904">
                  <a:moveTo>
                    <a:pt x="1370" y="1028"/>
                  </a:moveTo>
                  <a:lnTo>
                    <a:pt x="279" y="1028"/>
                  </a:lnTo>
                  <a:lnTo>
                    <a:pt x="383" y="1282"/>
                  </a:lnTo>
                  <a:lnTo>
                    <a:pt x="520" y="1346"/>
                  </a:lnTo>
                  <a:lnTo>
                    <a:pt x="825" y="1143"/>
                  </a:lnTo>
                  <a:lnTo>
                    <a:pt x="1120" y="1143"/>
                  </a:lnTo>
                  <a:lnTo>
                    <a:pt x="1371" y="1079"/>
                  </a:lnTo>
                  <a:close/>
                </a:path>
                <a:path w="1904" h="1904">
                  <a:moveTo>
                    <a:pt x="1249" y="419"/>
                  </a:moveTo>
                  <a:lnTo>
                    <a:pt x="368" y="419"/>
                  </a:lnTo>
                  <a:lnTo>
                    <a:pt x="266" y="673"/>
                  </a:lnTo>
                  <a:lnTo>
                    <a:pt x="0" y="685"/>
                  </a:lnTo>
                  <a:lnTo>
                    <a:pt x="76" y="1041"/>
                  </a:lnTo>
                  <a:lnTo>
                    <a:pt x="279" y="1028"/>
                  </a:lnTo>
                  <a:lnTo>
                    <a:pt x="1370" y="1028"/>
                  </a:lnTo>
                  <a:lnTo>
                    <a:pt x="1257" y="800"/>
                  </a:lnTo>
                  <a:lnTo>
                    <a:pt x="1137" y="673"/>
                  </a:lnTo>
                  <a:lnTo>
                    <a:pt x="1092" y="457"/>
                  </a:lnTo>
                  <a:lnTo>
                    <a:pt x="1244" y="444"/>
                  </a:lnTo>
                  <a:close/>
                </a:path>
                <a:path w="1904" h="1904">
                  <a:moveTo>
                    <a:pt x="241" y="101"/>
                  </a:moveTo>
                  <a:lnTo>
                    <a:pt x="228" y="457"/>
                  </a:lnTo>
                  <a:lnTo>
                    <a:pt x="368" y="419"/>
                  </a:lnTo>
                  <a:lnTo>
                    <a:pt x="1249" y="419"/>
                  </a:lnTo>
                  <a:lnTo>
                    <a:pt x="469" y="381"/>
                  </a:lnTo>
                  <a:lnTo>
                    <a:pt x="241" y="101"/>
                  </a:lnTo>
                  <a:close/>
                </a:path>
                <a:path w="1904" h="1904">
                  <a:moveTo>
                    <a:pt x="469" y="190"/>
                  </a:moveTo>
                  <a:lnTo>
                    <a:pt x="469" y="381"/>
                  </a:lnTo>
                  <a:lnTo>
                    <a:pt x="838" y="381"/>
                  </a:lnTo>
                  <a:lnTo>
                    <a:pt x="711" y="215"/>
                  </a:lnTo>
                  <a:lnTo>
                    <a:pt x="469" y="190"/>
                  </a:lnTo>
                  <a:close/>
                </a:path>
                <a:path w="1904" h="1904">
                  <a:moveTo>
                    <a:pt x="1333" y="0"/>
                  </a:moveTo>
                  <a:lnTo>
                    <a:pt x="977" y="254"/>
                  </a:lnTo>
                  <a:lnTo>
                    <a:pt x="901" y="381"/>
                  </a:lnTo>
                  <a:lnTo>
                    <a:pt x="1257" y="381"/>
                  </a:lnTo>
                  <a:lnTo>
                    <a:pt x="1333" y="0"/>
                  </a:lnTo>
                  <a:close/>
                </a:path>
              </a:pathLst>
            </a:custGeom>
            <a:solidFill>
              <a:srgbClr val="0F2748"/>
            </a:solidFill>
          </p:spPr>
          <p:txBody>
            <a:bodyPr wrap="square" lIns="0" tIns="0" rIns="0" bIns="0" rtlCol="0"/>
            <a:lstStyle/>
            <a:p>
              <a:endParaRPr/>
            </a:p>
          </p:txBody>
        </p:sp>
        <p:sp>
          <p:nvSpPr>
            <p:cNvPr id="8086" name="object 1514">
              <a:extLst>
                <a:ext uri="{FF2B5EF4-FFF2-40B4-BE49-F238E27FC236}">
                  <a16:creationId xmlns:a16="http://schemas.microsoft.com/office/drawing/2014/main" id="{12217955-3D06-4C67-8161-B46A83B32DB4}"/>
                </a:ext>
              </a:extLst>
            </p:cNvPr>
            <p:cNvSpPr/>
            <p:nvPr/>
          </p:nvSpPr>
          <p:spPr>
            <a:xfrm>
              <a:off x="4485229" y="8640465"/>
              <a:ext cx="1905" cy="1905"/>
            </a:xfrm>
            <a:custGeom>
              <a:avLst/>
              <a:gdLst/>
              <a:ahLst/>
              <a:cxnLst/>
              <a:rect l="l" t="t" r="r" b="b"/>
              <a:pathLst>
                <a:path w="1904" h="1904">
                  <a:moveTo>
                    <a:pt x="901" y="381"/>
                  </a:moveTo>
                  <a:lnTo>
                    <a:pt x="977" y="254"/>
                  </a:lnTo>
                  <a:lnTo>
                    <a:pt x="1333" y="0"/>
                  </a:lnTo>
                  <a:lnTo>
                    <a:pt x="1257" y="342"/>
                  </a:lnTo>
                  <a:lnTo>
                    <a:pt x="1092" y="457"/>
                  </a:lnTo>
                  <a:lnTo>
                    <a:pt x="1117" y="596"/>
                  </a:lnTo>
                  <a:lnTo>
                    <a:pt x="1257" y="800"/>
                  </a:lnTo>
                  <a:lnTo>
                    <a:pt x="1371" y="1054"/>
                  </a:lnTo>
                  <a:lnTo>
                    <a:pt x="1130" y="1092"/>
                  </a:lnTo>
                  <a:lnTo>
                    <a:pt x="1092" y="1282"/>
                  </a:lnTo>
                  <a:lnTo>
                    <a:pt x="850" y="1384"/>
                  </a:lnTo>
                  <a:lnTo>
                    <a:pt x="825" y="1143"/>
                  </a:lnTo>
                  <a:lnTo>
                    <a:pt x="584" y="1206"/>
                  </a:lnTo>
                  <a:lnTo>
                    <a:pt x="520" y="1346"/>
                  </a:lnTo>
                  <a:lnTo>
                    <a:pt x="355" y="1270"/>
                  </a:lnTo>
                  <a:lnTo>
                    <a:pt x="355" y="1143"/>
                  </a:lnTo>
                  <a:lnTo>
                    <a:pt x="76" y="1041"/>
                  </a:lnTo>
                  <a:lnTo>
                    <a:pt x="50" y="889"/>
                  </a:lnTo>
                  <a:lnTo>
                    <a:pt x="0" y="685"/>
                  </a:lnTo>
                  <a:lnTo>
                    <a:pt x="266" y="673"/>
                  </a:lnTo>
                  <a:lnTo>
                    <a:pt x="368" y="419"/>
                  </a:lnTo>
                  <a:lnTo>
                    <a:pt x="228" y="457"/>
                  </a:lnTo>
                  <a:lnTo>
                    <a:pt x="228" y="317"/>
                  </a:lnTo>
                  <a:lnTo>
                    <a:pt x="241" y="101"/>
                  </a:lnTo>
                  <a:lnTo>
                    <a:pt x="419" y="304"/>
                  </a:lnTo>
                  <a:lnTo>
                    <a:pt x="546" y="304"/>
                  </a:lnTo>
                  <a:lnTo>
                    <a:pt x="711" y="215"/>
                  </a:lnTo>
                  <a:lnTo>
                    <a:pt x="838" y="381"/>
                  </a:lnTo>
                  <a:close/>
                </a:path>
              </a:pathLst>
            </a:custGeom>
            <a:ln w="3175">
              <a:solidFill>
                <a:srgbClr val="094B7B"/>
              </a:solidFill>
            </a:ln>
          </p:spPr>
          <p:txBody>
            <a:bodyPr wrap="square" lIns="0" tIns="0" rIns="0" bIns="0" rtlCol="0"/>
            <a:lstStyle/>
            <a:p>
              <a:endParaRPr/>
            </a:p>
          </p:txBody>
        </p:sp>
        <p:sp>
          <p:nvSpPr>
            <p:cNvPr id="8087" name="object 1515">
              <a:extLst>
                <a:ext uri="{FF2B5EF4-FFF2-40B4-BE49-F238E27FC236}">
                  <a16:creationId xmlns:a16="http://schemas.microsoft.com/office/drawing/2014/main" id="{E1C77D3F-CCDD-498F-BBBB-B46B997B42E6}"/>
                </a:ext>
              </a:extLst>
            </p:cNvPr>
            <p:cNvSpPr/>
            <p:nvPr/>
          </p:nvSpPr>
          <p:spPr>
            <a:xfrm>
              <a:off x="4483553" y="8635513"/>
              <a:ext cx="1270" cy="1270"/>
            </a:xfrm>
            <a:custGeom>
              <a:avLst/>
              <a:gdLst/>
              <a:ahLst/>
              <a:cxnLst/>
              <a:rect l="l" t="t" r="r" b="b"/>
              <a:pathLst>
                <a:path w="1270" h="1270">
                  <a:moveTo>
                    <a:pt x="503" y="558"/>
                  </a:moveTo>
                  <a:lnTo>
                    <a:pt x="30" y="558"/>
                  </a:lnTo>
                  <a:lnTo>
                    <a:pt x="322" y="1015"/>
                  </a:lnTo>
                  <a:lnTo>
                    <a:pt x="360" y="584"/>
                  </a:lnTo>
                  <a:lnTo>
                    <a:pt x="500" y="584"/>
                  </a:lnTo>
                  <a:close/>
                </a:path>
                <a:path w="1270" h="1270">
                  <a:moveTo>
                    <a:pt x="335" y="0"/>
                  </a:moveTo>
                  <a:lnTo>
                    <a:pt x="195" y="126"/>
                  </a:lnTo>
                  <a:lnTo>
                    <a:pt x="17" y="368"/>
                  </a:lnTo>
                  <a:lnTo>
                    <a:pt x="0" y="729"/>
                  </a:lnTo>
                  <a:lnTo>
                    <a:pt x="30" y="558"/>
                  </a:lnTo>
                  <a:lnTo>
                    <a:pt x="503" y="558"/>
                  </a:lnTo>
                  <a:lnTo>
                    <a:pt x="776" y="482"/>
                  </a:lnTo>
                  <a:lnTo>
                    <a:pt x="778" y="139"/>
                  </a:lnTo>
                  <a:lnTo>
                    <a:pt x="474" y="139"/>
                  </a:lnTo>
                  <a:lnTo>
                    <a:pt x="335" y="0"/>
                  </a:lnTo>
                  <a:close/>
                </a:path>
                <a:path w="1270" h="1270">
                  <a:moveTo>
                    <a:pt x="500" y="584"/>
                  </a:moveTo>
                  <a:lnTo>
                    <a:pt x="360" y="584"/>
                  </a:lnTo>
                  <a:lnTo>
                    <a:pt x="449" y="723"/>
                  </a:lnTo>
                  <a:lnTo>
                    <a:pt x="500" y="584"/>
                  </a:lnTo>
                  <a:close/>
                </a:path>
                <a:path w="1270" h="1270">
                  <a:moveTo>
                    <a:pt x="776" y="482"/>
                  </a:moveTo>
                  <a:lnTo>
                    <a:pt x="513" y="482"/>
                  </a:lnTo>
                  <a:lnTo>
                    <a:pt x="652" y="546"/>
                  </a:lnTo>
                  <a:lnTo>
                    <a:pt x="779" y="634"/>
                  </a:lnTo>
                  <a:lnTo>
                    <a:pt x="776" y="482"/>
                  </a:lnTo>
                  <a:close/>
                </a:path>
                <a:path w="1270" h="1270">
                  <a:moveTo>
                    <a:pt x="932" y="126"/>
                  </a:moveTo>
                  <a:lnTo>
                    <a:pt x="983" y="393"/>
                  </a:lnTo>
                  <a:lnTo>
                    <a:pt x="1173" y="482"/>
                  </a:lnTo>
                  <a:lnTo>
                    <a:pt x="1160" y="266"/>
                  </a:lnTo>
                  <a:lnTo>
                    <a:pt x="932" y="126"/>
                  </a:lnTo>
                  <a:close/>
                </a:path>
                <a:path w="1270" h="1270">
                  <a:moveTo>
                    <a:pt x="728" y="12"/>
                  </a:moveTo>
                  <a:lnTo>
                    <a:pt x="557" y="126"/>
                  </a:lnTo>
                  <a:lnTo>
                    <a:pt x="778" y="139"/>
                  </a:lnTo>
                  <a:close/>
                </a:path>
                <a:path w="1270" h="1270">
                  <a:moveTo>
                    <a:pt x="144" y="101"/>
                  </a:moveTo>
                  <a:close/>
                </a:path>
                <a:path w="1270" h="1270">
                  <a:moveTo>
                    <a:pt x="246" y="88"/>
                  </a:moveTo>
                  <a:close/>
                </a:path>
              </a:pathLst>
            </a:custGeom>
            <a:solidFill>
              <a:srgbClr val="11284A"/>
            </a:solidFill>
          </p:spPr>
          <p:txBody>
            <a:bodyPr wrap="square" lIns="0" tIns="0" rIns="0" bIns="0" rtlCol="0"/>
            <a:lstStyle/>
            <a:p>
              <a:endParaRPr/>
            </a:p>
          </p:txBody>
        </p:sp>
        <p:sp>
          <p:nvSpPr>
            <p:cNvPr id="8088" name="object 1516">
              <a:extLst>
                <a:ext uri="{FF2B5EF4-FFF2-40B4-BE49-F238E27FC236}">
                  <a16:creationId xmlns:a16="http://schemas.microsoft.com/office/drawing/2014/main" id="{BBD952ED-6FF6-454E-8493-58F71683C937}"/>
                </a:ext>
              </a:extLst>
            </p:cNvPr>
            <p:cNvSpPr/>
            <p:nvPr/>
          </p:nvSpPr>
          <p:spPr>
            <a:xfrm>
              <a:off x="4483507" y="8635513"/>
              <a:ext cx="1270" cy="1270"/>
            </a:xfrm>
            <a:custGeom>
              <a:avLst/>
              <a:gdLst/>
              <a:ahLst/>
              <a:cxnLst/>
              <a:rect l="l" t="t" r="r" b="b"/>
              <a:pathLst>
                <a:path w="1270" h="1270">
                  <a:moveTo>
                    <a:pt x="825" y="558"/>
                  </a:moveTo>
                  <a:lnTo>
                    <a:pt x="812" y="292"/>
                  </a:lnTo>
                  <a:lnTo>
                    <a:pt x="1104" y="419"/>
                  </a:lnTo>
                  <a:lnTo>
                    <a:pt x="1231" y="393"/>
                  </a:lnTo>
                  <a:lnTo>
                    <a:pt x="1206" y="266"/>
                  </a:lnTo>
                  <a:lnTo>
                    <a:pt x="977" y="126"/>
                  </a:lnTo>
                  <a:lnTo>
                    <a:pt x="990" y="330"/>
                  </a:lnTo>
                  <a:lnTo>
                    <a:pt x="812" y="342"/>
                  </a:lnTo>
                  <a:lnTo>
                    <a:pt x="825" y="114"/>
                  </a:lnTo>
                  <a:lnTo>
                    <a:pt x="698" y="12"/>
                  </a:lnTo>
                  <a:lnTo>
                    <a:pt x="520" y="139"/>
                  </a:lnTo>
                  <a:lnTo>
                    <a:pt x="380" y="0"/>
                  </a:lnTo>
                  <a:lnTo>
                    <a:pt x="241" y="126"/>
                  </a:lnTo>
                  <a:lnTo>
                    <a:pt x="177" y="279"/>
                  </a:lnTo>
                  <a:lnTo>
                    <a:pt x="0" y="368"/>
                  </a:lnTo>
                  <a:lnTo>
                    <a:pt x="0" y="546"/>
                  </a:lnTo>
                  <a:lnTo>
                    <a:pt x="50" y="749"/>
                  </a:lnTo>
                  <a:lnTo>
                    <a:pt x="12" y="914"/>
                  </a:lnTo>
                  <a:lnTo>
                    <a:pt x="76" y="558"/>
                  </a:lnTo>
                  <a:lnTo>
                    <a:pt x="368" y="1015"/>
                  </a:lnTo>
                  <a:lnTo>
                    <a:pt x="406" y="584"/>
                  </a:lnTo>
                  <a:lnTo>
                    <a:pt x="495" y="723"/>
                  </a:lnTo>
                  <a:lnTo>
                    <a:pt x="546" y="584"/>
                  </a:lnTo>
                  <a:lnTo>
                    <a:pt x="673" y="495"/>
                  </a:lnTo>
                  <a:lnTo>
                    <a:pt x="825" y="634"/>
                  </a:lnTo>
                  <a:close/>
                </a:path>
              </a:pathLst>
            </a:custGeom>
            <a:ln w="3175">
              <a:solidFill>
                <a:srgbClr val="094B7B"/>
              </a:solidFill>
            </a:ln>
          </p:spPr>
          <p:txBody>
            <a:bodyPr wrap="square" lIns="0" tIns="0" rIns="0" bIns="0" rtlCol="0"/>
            <a:lstStyle/>
            <a:p>
              <a:endParaRPr/>
            </a:p>
          </p:txBody>
        </p:sp>
        <p:sp>
          <p:nvSpPr>
            <p:cNvPr id="8089" name="object 1517">
              <a:extLst>
                <a:ext uri="{FF2B5EF4-FFF2-40B4-BE49-F238E27FC236}">
                  <a16:creationId xmlns:a16="http://schemas.microsoft.com/office/drawing/2014/main" id="{6A72B77A-9CD6-4DC8-87A6-843CBE7A14ED}"/>
                </a:ext>
              </a:extLst>
            </p:cNvPr>
            <p:cNvSpPr/>
            <p:nvPr/>
          </p:nvSpPr>
          <p:spPr>
            <a:xfrm>
              <a:off x="4481028" y="8638330"/>
              <a:ext cx="1270" cy="1270"/>
            </a:xfrm>
            <a:custGeom>
              <a:avLst/>
              <a:gdLst/>
              <a:ahLst/>
              <a:cxnLst/>
              <a:rect l="l" t="t" r="r" b="b"/>
              <a:pathLst>
                <a:path w="1270" h="1270">
                  <a:moveTo>
                    <a:pt x="444" y="1041"/>
                  </a:moveTo>
                  <a:close/>
                </a:path>
                <a:path w="1270" h="1270">
                  <a:moveTo>
                    <a:pt x="0" y="482"/>
                  </a:moveTo>
                  <a:lnTo>
                    <a:pt x="177" y="584"/>
                  </a:lnTo>
                  <a:lnTo>
                    <a:pt x="165" y="800"/>
                  </a:lnTo>
                  <a:lnTo>
                    <a:pt x="215" y="939"/>
                  </a:lnTo>
                  <a:lnTo>
                    <a:pt x="444" y="1041"/>
                  </a:lnTo>
                  <a:lnTo>
                    <a:pt x="444" y="825"/>
                  </a:lnTo>
                  <a:lnTo>
                    <a:pt x="1018" y="825"/>
                  </a:lnTo>
                  <a:lnTo>
                    <a:pt x="1041" y="609"/>
                  </a:lnTo>
                  <a:lnTo>
                    <a:pt x="746" y="571"/>
                  </a:lnTo>
                  <a:lnTo>
                    <a:pt x="215" y="520"/>
                  </a:lnTo>
                  <a:lnTo>
                    <a:pt x="0" y="482"/>
                  </a:lnTo>
                  <a:close/>
                </a:path>
                <a:path w="1270" h="1270">
                  <a:moveTo>
                    <a:pt x="190" y="927"/>
                  </a:moveTo>
                  <a:close/>
                </a:path>
                <a:path w="1270" h="1270">
                  <a:moveTo>
                    <a:pt x="1018" y="825"/>
                  </a:moveTo>
                  <a:lnTo>
                    <a:pt x="444" y="825"/>
                  </a:lnTo>
                  <a:lnTo>
                    <a:pt x="609" y="927"/>
                  </a:lnTo>
                  <a:lnTo>
                    <a:pt x="1016" y="850"/>
                  </a:lnTo>
                  <a:close/>
                </a:path>
                <a:path w="1270" h="1270">
                  <a:moveTo>
                    <a:pt x="25" y="685"/>
                  </a:moveTo>
                  <a:lnTo>
                    <a:pt x="165" y="698"/>
                  </a:lnTo>
                  <a:lnTo>
                    <a:pt x="25" y="685"/>
                  </a:lnTo>
                  <a:close/>
                </a:path>
                <a:path w="1270" h="1270">
                  <a:moveTo>
                    <a:pt x="177" y="0"/>
                  </a:moveTo>
                  <a:lnTo>
                    <a:pt x="146" y="304"/>
                  </a:lnTo>
                  <a:lnTo>
                    <a:pt x="215" y="520"/>
                  </a:lnTo>
                  <a:lnTo>
                    <a:pt x="630" y="520"/>
                  </a:lnTo>
                  <a:lnTo>
                    <a:pt x="711" y="304"/>
                  </a:lnTo>
                  <a:lnTo>
                    <a:pt x="889" y="127"/>
                  </a:lnTo>
                  <a:lnTo>
                    <a:pt x="762" y="25"/>
                  </a:lnTo>
                  <a:lnTo>
                    <a:pt x="177" y="0"/>
                  </a:lnTo>
                  <a:close/>
                </a:path>
                <a:path w="1270" h="1270">
                  <a:moveTo>
                    <a:pt x="700" y="368"/>
                  </a:moveTo>
                  <a:close/>
                </a:path>
                <a:path w="1270" h="1270">
                  <a:moveTo>
                    <a:pt x="685" y="0"/>
                  </a:moveTo>
                  <a:lnTo>
                    <a:pt x="393" y="25"/>
                  </a:lnTo>
                  <a:lnTo>
                    <a:pt x="762" y="25"/>
                  </a:lnTo>
                  <a:close/>
                </a:path>
              </a:pathLst>
            </a:custGeom>
            <a:solidFill>
              <a:srgbClr val="11284A"/>
            </a:solidFill>
          </p:spPr>
          <p:txBody>
            <a:bodyPr wrap="square" lIns="0" tIns="0" rIns="0" bIns="0" rtlCol="0"/>
            <a:lstStyle/>
            <a:p>
              <a:endParaRPr/>
            </a:p>
          </p:txBody>
        </p:sp>
        <p:sp>
          <p:nvSpPr>
            <p:cNvPr id="8090" name="object 1518">
              <a:extLst>
                <a:ext uri="{FF2B5EF4-FFF2-40B4-BE49-F238E27FC236}">
                  <a16:creationId xmlns:a16="http://schemas.microsoft.com/office/drawing/2014/main" id="{572E0CEB-2CEA-40DD-8970-2496A51215D4}"/>
                </a:ext>
              </a:extLst>
            </p:cNvPr>
            <p:cNvSpPr/>
            <p:nvPr/>
          </p:nvSpPr>
          <p:spPr>
            <a:xfrm>
              <a:off x="4481028" y="8638330"/>
              <a:ext cx="1270" cy="1270"/>
            </a:xfrm>
            <a:custGeom>
              <a:avLst/>
              <a:gdLst/>
              <a:ahLst/>
              <a:cxnLst/>
              <a:rect l="l" t="t" r="r" b="b"/>
              <a:pathLst>
                <a:path w="1270" h="1270">
                  <a:moveTo>
                    <a:pt x="901" y="114"/>
                  </a:moveTo>
                  <a:lnTo>
                    <a:pt x="685" y="0"/>
                  </a:lnTo>
                  <a:lnTo>
                    <a:pt x="469" y="12"/>
                  </a:lnTo>
                  <a:lnTo>
                    <a:pt x="279" y="12"/>
                  </a:lnTo>
                  <a:lnTo>
                    <a:pt x="127" y="12"/>
                  </a:lnTo>
                  <a:lnTo>
                    <a:pt x="215" y="520"/>
                  </a:lnTo>
                  <a:lnTo>
                    <a:pt x="0" y="482"/>
                  </a:lnTo>
                  <a:lnTo>
                    <a:pt x="177" y="584"/>
                  </a:lnTo>
                  <a:lnTo>
                    <a:pt x="25" y="685"/>
                  </a:lnTo>
                  <a:lnTo>
                    <a:pt x="165" y="800"/>
                  </a:lnTo>
                  <a:lnTo>
                    <a:pt x="215" y="939"/>
                  </a:lnTo>
                  <a:lnTo>
                    <a:pt x="393" y="1041"/>
                  </a:lnTo>
                  <a:lnTo>
                    <a:pt x="444" y="825"/>
                  </a:lnTo>
                  <a:lnTo>
                    <a:pt x="609" y="927"/>
                  </a:lnTo>
                  <a:lnTo>
                    <a:pt x="812" y="901"/>
                  </a:lnTo>
                  <a:lnTo>
                    <a:pt x="1016" y="850"/>
                  </a:lnTo>
                  <a:lnTo>
                    <a:pt x="1041" y="609"/>
                  </a:lnTo>
                  <a:lnTo>
                    <a:pt x="647" y="558"/>
                  </a:lnTo>
                  <a:lnTo>
                    <a:pt x="571" y="393"/>
                  </a:lnTo>
                  <a:lnTo>
                    <a:pt x="711" y="304"/>
                  </a:lnTo>
                  <a:lnTo>
                    <a:pt x="901" y="114"/>
                  </a:lnTo>
                  <a:close/>
                </a:path>
              </a:pathLst>
            </a:custGeom>
            <a:ln w="3175">
              <a:solidFill>
                <a:srgbClr val="094B7B"/>
              </a:solidFill>
            </a:ln>
          </p:spPr>
          <p:txBody>
            <a:bodyPr wrap="square" lIns="0" tIns="0" rIns="0" bIns="0" rtlCol="0"/>
            <a:lstStyle/>
            <a:p>
              <a:endParaRPr/>
            </a:p>
          </p:txBody>
        </p:sp>
        <p:sp>
          <p:nvSpPr>
            <p:cNvPr id="8091" name="object 1519">
              <a:extLst>
                <a:ext uri="{FF2B5EF4-FFF2-40B4-BE49-F238E27FC236}">
                  <a16:creationId xmlns:a16="http://schemas.microsoft.com/office/drawing/2014/main" id="{CD25AD75-C887-4A55-B9F6-8E7334214BA6}"/>
                </a:ext>
              </a:extLst>
            </p:cNvPr>
            <p:cNvSpPr/>
            <p:nvPr/>
          </p:nvSpPr>
          <p:spPr>
            <a:xfrm>
              <a:off x="4488272" y="8639117"/>
              <a:ext cx="1270" cy="1905"/>
            </a:xfrm>
            <a:custGeom>
              <a:avLst/>
              <a:gdLst/>
              <a:ahLst/>
              <a:cxnLst/>
              <a:rect l="l" t="t" r="r" b="b"/>
              <a:pathLst>
                <a:path w="1270" h="1904">
                  <a:moveTo>
                    <a:pt x="756" y="1219"/>
                  </a:moveTo>
                  <a:lnTo>
                    <a:pt x="401" y="1219"/>
                  </a:lnTo>
                  <a:lnTo>
                    <a:pt x="604" y="1270"/>
                  </a:lnTo>
                  <a:lnTo>
                    <a:pt x="756" y="1219"/>
                  </a:lnTo>
                  <a:close/>
                </a:path>
                <a:path w="1270" h="1904">
                  <a:moveTo>
                    <a:pt x="1016" y="927"/>
                  </a:moveTo>
                  <a:lnTo>
                    <a:pt x="477" y="927"/>
                  </a:lnTo>
                  <a:lnTo>
                    <a:pt x="324" y="1092"/>
                  </a:lnTo>
                  <a:lnTo>
                    <a:pt x="261" y="1231"/>
                  </a:lnTo>
                  <a:lnTo>
                    <a:pt x="401" y="1219"/>
                  </a:lnTo>
                  <a:lnTo>
                    <a:pt x="756" y="1219"/>
                  </a:lnTo>
                  <a:lnTo>
                    <a:pt x="950" y="1041"/>
                  </a:lnTo>
                  <a:close/>
                </a:path>
                <a:path w="1270" h="1904">
                  <a:moveTo>
                    <a:pt x="299" y="114"/>
                  </a:moveTo>
                  <a:lnTo>
                    <a:pt x="108" y="127"/>
                  </a:lnTo>
                  <a:lnTo>
                    <a:pt x="125" y="482"/>
                  </a:lnTo>
                  <a:lnTo>
                    <a:pt x="0" y="622"/>
                  </a:lnTo>
                  <a:lnTo>
                    <a:pt x="96" y="774"/>
                  </a:lnTo>
                  <a:lnTo>
                    <a:pt x="401" y="939"/>
                  </a:lnTo>
                  <a:lnTo>
                    <a:pt x="1016" y="927"/>
                  </a:lnTo>
                  <a:lnTo>
                    <a:pt x="1061" y="635"/>
                  </a:lnTo>
                  <a:lnTo>
                    <a:pt x="993" y="482"/>
                  </a:lnTo>
                  <a:lnTo>
                    <a:pt x="832" y="482"/>
                  </a:lnTo>
                  <a:lnTo>
                    <a:pt x="782" y="215"/>
                  </a:lnTo>
                  <a:lnTo>
                    <a:pt x="413" y="215"/>
                  </a:lnTo>
                  <a:close/>
                </a:path>
                <a:path w="1270" h="1904">
                  <a:moveTo>
                    <a:pt x="972" y="419"/>
                  </a:moveTo>
                  <a:lnTo>
                    <a:pt x="832" y="482"/>
                  </a:lnTo>
                  <a:lnTo>
                    <a:pt x="993" y="482"/>
                  </a:lnTo>
                  <a:close/>
                </a:path>
                <a:path w="1270" h="1904">
                  <a:moveTo>
                    <a:pt x="794" y="0"/>
                  </a:moveTo>
                  <a:lnTo>
                    <a:pt x="451" y="88"/>
                  </a:lnTo>
                  <a:lnTo>
                    <a:pt x="782" y="215"/>
                  </a:lnTo>
                  <a:lnTo>
                    <a:pt x="794" y="0"/>
                  </a:lnTo>
                  <a:close/>
                </a:path>
              </a:pathLst>
            </a:custGeom>
            <a:solidFill>
              <a:srgbClr val="11284A"/>
            </a:solidFill>
          </p:spPr>
          <p:txBody>
            <a:bodyPr wrap="square" lIns="0" tIns="0" rIns="0" bIns="0" rtlCol="0"/>
            <a:lstStyle/>
            <a:p>
              <a:endParaRPr/>
            </a:p>
          </p:txBody>
        </p:sp>
        <p:sp>
          <p:nvSpPr>
            <p:cNvPr id="8092" name="object 1520">
              <a:extLst>
                <a:ext uri="{FF2B5EF4-FFF2-40B4-BE49-F238E27FC236}">
                  <a16:creationId xmlns:a16="http://schemas.microsoft.com/office/drawing/2014/main" id="{38FB97D0-D369-4407-B810-F5B1421D9FCD}"/>
                </a:ext>
              </a:extLst>
            </p:cNvPr>
            <p:cNvSpPr/>
            <p:nvPr/>
          </p:nvSpPr>
          <p:spPr>
            <a:xfrm>
              <a:off x="4488216" y="8639117"/>
              <a:ext cx="1270" cy="1905"/>
            </a:xfrm>
            <a:custGeom>
              <a:avLst/>
              <a:gdLst/>
              <a:ahLst/>
              <a:cxnLst/>
              <a:rect l="l" t="t" r="r" b="b"/>
              <a:pathLst>
                <a:path w="1270" h="1904">
                  <a:moveTo>
                    <a:pt x="469" y="215"/>
                  </a:moveTo>
                  <a:lnTo>
                    <a:pt x="698" y="63"/>
                  </a:lnTo>
                  <a:lnTo>
                    <a:pt x="850" y="0"/>
                  </a:lnTo>
                  <a:lnTo>
                    <a:pt x="850" y="139"/>
                  </a:lnTo>
                  <a:lnTo>
                    <a:pt x="761" y="330"/>
                  </a:lnTo>
                  <a:lnTo>
                    <a:pt x="888" y="482"/>
                  </a:lnTo>
                  <a:lnTo>
                    <a:pt x="1028" y="419"/>
                  </a:lnTo>
                  <a:lnTo>
                    <a:pt x="1028" y="558"/>
                  </a:lnTo>
                  <a:lnTo>
                    <a:pt x="1155" y="774"/>
                  </a:lnTo>
                  <a:lnTo>
                    <a:pt x="1015" y="876"/>
                  </a:lnTo>
                  <a:lnTo>
                    <a:pt x="1028" y="1003"/>
                  </a:lnTo>
                  <a:lnTo>
                    <a:pt x="850" y="1092"/>
                  </a:lnTo>
                  <a:lnTo>
                    <a:pt x="812" y="1270"/>
                  </a:lnTo>
                  <a:lnTo>
                    <a:pt x="660" y="1270"/>
                  </a:lnTo>
                  <a:lnTo>
                    <a:pt x="457" y="1219"/>
                  </a:lnTo>
                  <a:lnTo>
                    <a:pt x="317" y="1231"/>
                  </a:lnTo>
                  <a:lnTo>
                    <a:pt x="469" y="1079"/>
                  </a:lnTo>
                  <a:lnTo>
                    <a:pt x="533" y="927"/>
                  </a:lnTo>
                  <a:lnTo>
                    <a:pt x="393" y="901"/>
                  </a:lnTo>
                  <a:lnTo>
                    <a:pt x="152" y="774"/>
                  </a:lnTo>
                  <a:lnTo>
                    <a:pt x="0" y="533"/>
                  </a:lnTo>
                  <a:lnTo>
                    <a:pt x="165" y="508"/>
                  </a:lnTo>
                  <a:lnTo>
                    <a:pt x="253" y="355"/>
                  </a:lnTo>
                  <a:lnTo>
                    <a:pt x="241" y="203"/>
                  </a:lnTo>
                  <a:lnTo>
                    <a:pt x="419" y="190"/>
                  </a:lnTo>
                  <a:close/>
                </a:path>
              </a:pathLst>
            </a:custGeom>
            <a:ln w="3175">
              <a:solidFill>
                <a:srgbClr val="094B7B"/>
              </a:solidFill>
            </a:ln>
          </p:spPr>
          <p:txBody>
            <a:bodyPr wrap="square" lIns="0" tIns="0" rIns="0" bIns="0" rtlCol="0"/>
            <a:lstStyle/>
            <a:p>
              <a:endParaRPr/>
            </a:p>
          </p:txBody>
        </p:sp>
        <p:sp>
          <p:nvSpPr>
            <p:cNvPr id="8093" name="object 1521">
              <a:extLst>
                <a:ext uri="{FF2B5EF4-FFF2-40B4-BE49-F238E27FC236}">
                  <a16:creationId xmlns:a16="http://schemas.microsoft.com/office/drawing/2014/main" id="{B755A8F5-6CA4-4D14-897C-2A8DFD733AD4}"/>
                </a:ext>
              </a:extLst>
            </p:cNvPr>
            <p:cNvSpPr/>
            <p:nvPr/>
          </p:nvSpPr>
          <p:spPr>
            <a:xfrm>
              <a:off x="4481140" y="8642158"/>
              <a:ext cx="1270" cy="1270"/>
            </a:xfrm>
            <a:custGeom>
              <a:avLst/>
              <a:gdLst/>
              <a:ahLst/>
              <a:cxnLst/>
              <a:rect l="l" t="t" r="r" b="b"/>
              <a:pathLst>
                <a:path w="1270" h="1270">
                  <a:moveTo>
                    <a:pt x="0" y="0"/>
                  </a:moveTo>
                  <a:lnTo>
                    <a:pt x="127" y="304"/>
                  </a:lnTo>
                  <a:lnTo>
                    <a:pt x="533" y="507"/>
                  </a:lnTo>
                  <a:lnTo>
                    <a:pt x="475" y="736"/>
                  </a:lnTo>
                  <a:lnTo>
                    <a:pt x="818" y="836"/>
                  </a:lnTo>
                  <a:lnTo>
                    <a:pt x="1006" y="736"/>
                  </a:lnTo>
                  <a:lnTo>
                    <a:pt x="719" y="723"/>
                  </a:lnTo>
                  <a:lnTo>
                    <a:pt x="698" y="330"/>
                  </a:lnTo>
                  <a:lnTo>
                    <a:pt x="558" y="330"/>
                  </a:lnTo>
                  <a:lnTo>
                    <a:pt x="546" y="139"/>
                  </a:lnTo>
                  <a:lnTo>
                    <a:pt x="177" y="139"/>
                  </a:lnTo>
                  <a:lnTo>
                    <a:pt x="0" y="0"/>
                  </a:lnTo>
                  <a:close/>
                </a:path>
                <a:path w="1270" h="1270">
                  <a:moveTo>
                    <a:pt x="901" y="622"/>
                  </a:moveTo>
                  <a:lnTo>
                    <a:pt x="736" y="736"/>
                  </a:lnTo>
                  <a:lnTo>
                    <a:pt x="1028" y="723"/>
                  </a:lnTo>
                  <a:lnTo>
                    <a:pt x="901" y="622"/>
                  </a:lnTo>
                  <a:close/>
                </a:path>
                <a:path w="1270" h="1270">
                  <a:moveTo>
                    <a:pt x="165" y="12"/>
                  </a:moveTo>
                  <a:lnTo>
                    <a:pt x="546" y="139"/>
                  </a:lnTo>
                  <a:lnTo>
                    <a:pt x="393" y="101"/>
                  </a:lnTo>
                  <a:lnTo>
                    <a:pt x="165" y="12"/>
                  </a:lnTo>
                  <a:close/>
                </a:path>
                <a:path w="1270" h="1270">
                  <a:moveTo>
                    <a:pt x="457" y="63"/>
                  </a:moveTo>
                  <a:close/>
                </a:path>
              </a:pathLst>
            </a:custGeom>
            <a:solidFill>
              <a:srgbClr val="11284A"/>
            </a:solidFill>
          </p:spPr>
          <p:txBody>
            <a:bodyPr wrap="square" lIns="0" tIns="0" rIns="0" bIns="0" rtlCol="0"/>
            <a:lstStyle/>
            <a:p>
              <a:endParaRPr/>
            </a:p>
          </p:txBody>
        </p:sp>
        <p:sp>
          <p:nvSpPr>
            <p:cNvPr id="8094" name="object 1522">
              <a:extLst>
                <a:ext uri="{FF2B5EF4-FFF2-40B4-BE49-F238E27FC236}">
                  <a16:creationId xmlns:a16="http://schemas.microsoft.com/office/drawing/2014/main" id="{5A85CAFD-B444-4A96-9F83-C634D079B9D4}"/>
                </a:ext>
              </a:extLst>
            </p:cNvPr>
            <p:cNvSpPr/>
            <p:nvPr/>
          </p:nvSpPr>
          <p:spPr>
            <a:xfrm>
              <a:off x="4481140" y="8642158"/>
              <a:ext cx="1270" cy="1270"/>
            </a:xfrm>
            <a:custGeom>
              <a:avLst/>
              <a:gdLst/>
              <a:ahLst/>
              <a:cxnLst/>
              <a:rect l="l" t="t" r="r" b="b"/>
              <a:pathLst>
                <a:path w="1270" h="1270">
                  <a:moveTo>
                    <a:pt x="0" y="114"/>
                  </a:moveTo>
                  <a:lnTo>
                    <a:pt x="152" y="88"/>
                  </a:lnTo>
                  <a:lnTo>
                    <a:pt x="317" y="38"/>
                  </a:lnTo>
                  <a:lnTo>
                    <a:pt x="457" y="63"/>
                  </a:lnTo>
                  <a:lnTo>
                    <a:pt x="520" y="266"/>
                  </a:lnTo>
                  <a:lnTo>
                    <a:pt x="698" y="330"/>
                  </a:lnTo>
                  <a:lnTo>
                    <a:pt x="609" y="482"/>
                  </a:lnTo>
                  <a:lnTo>
                    <a:pt x="584" y="622"/>
                  </a:lnTo>
                  <a:lnTo>
                    <a:pt x="736" y="736"/>
                  </a:lnTo>
                  <a:lnTo>
                    <a:pt x="901" y="622"/>
                  </a:lnTo>
                  <a:lnTo>
                    <a:pt x="1028" y="723"/>
                  </a:lnTo>
                  <a:lnTo>
                    <a:pt x="901" y="800"/>
                  </a:lnTo>
                  <a:lnTo>
                    <a:pt x="736" y="863"/>
                  </a:lnTo>
                  <a:lnTo>
                    <a:pt x="533" y="749"/>
                  </a:lnTo>
                  <a:lnTo>
                    <a:pt x="393" y="533"/>
                  </a:lnTo>
                  <a:lnTo>
                    <a:pt x="533" y="507"/>
                  </a:lnTo>
                  <a:lnTo>
                    <a:pt x="342" y="393"/>
                  </a:lnTo>
                  <a:lnTo>
                    <a:pt x="127" y="304"/>
                  </a:lnTo>
                  <a:lnTo>
                    <a:pt x="0" y="114"/>
                  </a:lnTo>
                  <a:close/>
                </a:path>
              </a:pathLst>
            </a:custGeom>
            <a:ln w="3175">
              <a:solidFill>
                <a:srgbClr val="094B7B"/>
              </a:solidFill>
            </a:ln>
          </p:spPr>
          <p:txBody>
            <a:bodyPr wrap="square" lIns="0" tIns="0" rIns="0" bIns="0" rtlCol="0"/>
            <a:lstStyle/>
            <a:p>
              <a:endParaRPr/>
            </a:p>
          </p:txBody>
        </p:sp>
        <p:sp>
          <p:nvSpPr>
            <p:cNvPr id="8095" name="object 1523">
              <a:extLst>
                <a:ext uri="{FF2B5EF4-FFF2-40B4-BE49-F238E27FC236}">
                  <a16:creationId xmlns:a16="http://schemas.microsoft.com/office/drawing/2014/main" id="{04935E37-00D8-463E-86AF-10313B51AFC5}"/>
                </a:ext>
              </a:extLst>
            </p:cNvPr>
            <p:cNvSpPr/>
            <p:nvPr/>
          </p:nvSpPr>
          <p:spPr>
            <a:xfrm>
              <a:off x="4487064" y="8633768"/>
              <a:ext cx="1270" cy="1270"/>
            </a:xfrm>
            <a:custGeom>
              <a:avLst/>
              <a:gdLst/>
              <a:ahLst/>
              <a:cxnLst/>
              <a:rect l="l" t="t" r="r" b="b"/>
              <a:pathLst>
                <a:path w="1270" h="1270">
                  <a:moveTo>
                    <a:pt x="1068" y="584"/>
                  </a:moveTo>
                  <a:lnTo>
                    <a:pt x="419" y="584"/>
                  </a:lnTo>
                  <a:lnTo>
                    <a:pt x="546" y="723"/>
                  </a:lnTo>
                  <a:lnTo>
                    <a:pt x="838" y="698"/>
                  </a:lnTo>
                  <a:lnTo>
                    <a:pt x="1054" y="622"/>
                  </a:lnTo>
                  <a:close/>
                </a:path>
                <a:path w="1270" h="1270">
                  <a:moveTo>
                    <a:pt x="0" y="0"/>
                  </a:moveTo>
                  <a:lnTo>
                    <a:pt x="88" y="508"/>
                  </a:lnTo>
                  <a:lnTo>
                    <a:pt x="279" y="673"/>
                  </a:lnTo>
                  <a:lnTo>
                    <a:pt x="419" y="584"/>
                  </a:lnTo>
                  <a:lnTo>
                    <a:pt x="1068" y="584"/>
                  </a:lnTo>
                  <a:lnTo>
                    <a:pt x="876" y="558"/>
                  </a:lnTo>
                  <a:lnTo>
                    <a:pt x="848" y="419"/>
                  </a:lnTo>
                  <a:lnTo>
                    <a:pt x="254" y="419"/>
                  </a:lnTo>
                  <a:lnTo>
                    <a:pt x="77" y="279"/>
                  </a:lnTo>
                  <a:lnTo>
                    <a:pt x="0" y="0"/>
                  </a:lnTo>
                  <a:close/>
                </a:path>
                <a:path w="1270" h="1270">
                  <a:moveTo>
                    <a:pt x="482" y="279"/>
                  </a:moveTo>
                  <a:lnTo>
                    <a:pt x="254" y="419"/>
                  </a:lnTo>
                  <a:lnTo>
                    <a:pt x="848" y="419"/>
                  </a:lnTo>
                  <a:lnTo>
                    <a:pt x="558" y="342"/>
                  </a:lnTo>
                  <a:close/>
                </a:path>
                <a:path w="1270" h="1270">
                  <a:moveTo>
                    <a:pt x="609" y="12"/>
                  </a:moveTo>
                  <a:lnTo>
                    <a:pt x="558" y="342"/>
                  </a:lnTo>
                  <a:lnTo>
                    <a:pt x="803" y="342"/>
                  </a:lnTo>
                  <a:lnTo>
                    <a:pt x="609" y="12"/>
                  </a:lnTo>
                  <a:close/>
                </a:path>
              </a:pathLst>
            </a:custGeom>
            <a:solidFill>
              <a:srgbClr val="11284A"/>
            </a:solidFill>
          </p:spPr>
          <p:txBody>
            <a:bodyPr wrap="square" lIns="0" tIns="0" rIns="0" bIns="0" rtlCol="0"/>
            <a:lstStyle/>
            <a:p>
              <a:endParaRPr/>
            </a:p>
          </p:txBody>
        </p:sp>
        <p:sp>
          <p:nvSpPr>
            <p:cNvPr id="8096" name="object 1524">
              <a:extLst>
                <a:ext uri="{FF2B5EF4-FFF2-40B4-BE49-F238E27FC236}">
                  <a16:creationId xmlns:a16="http://schemas.microsoft.com/office/drawing/2014/main" id="{0AE8EA25-AB1B-4121-BA60-B8139CD4888F}"/>
                </a:ext>
              </a:extLst>
            </p:cNvPr>
            <p:cNvSpPr/>
            <p:nvPr/>
          </p:nvSpPr>
          <p:spPr>
            <a:xfrm>
              <a:off x="4487052" y="8633768"/>
              <a:ext cx="1270" cy="1270"/>
            </a:xfrm>
            <a:custGeom>
              <a:avLst/>
              <a:gdLst/>
              <a:ahLst/>
              <a:cxnLst/>
              <a:rect l="l" t="t" r="r" b="b"/>
              <a:pathLst>
                <a:path w="1270" h="1270">
                  <a:moveTo>
                    <a:pt x="558" y="723"/>
                  </a:moveTo>
                  <a:lnTo>
                    <a:pt x="850" y="698"/>
                  </a:lnTo>
                  <a:lnTo>
                    <a:pt x="1066" y="622"/>
                  </a:lnTo>
                  <a:lnTo>
                    <a:pt x="1168" y="444"/>
                  </a:lnTo>
                  <a:lnTo>
                    <a:pt x="977" y="546"/>
                  </a:lnTo>
                  <a:lnTo>
                    <a:pt x="622" y="12"/>
                  </a:lnTo>
                  <a:lnTo>
                    <a:pt x="571" y="342"/>
                  </a:lnTo>
                  <a:lnTo>
                    <a:pt x="444" y="292"/>
                  </a:lnTo>
                  <a:lnTo>
                    <a:pt x="266" y="419"/>
                  </a:lnTo>
                  <a:lnTo>
                    <a:pt x="101" y="355"/>
                  </a:lnTo>
                  <a:lnTo>
                    <a:pt x="63" y="101"/>
                  </a:lnTo>
                  <a:lnTo>
                    <a:pt x="0" y="330"/>
                  </a:lnTo>
                  <a:lnTo>
                    <a:pt x="0" y="482"/>
                  </a:lnTo>
                  <a:lnTo>
                    <a:pt x="203" y="635"/>
                  </a:lnTo>
                  <a:lnTo>
                    <a:pt x="431" y="584"/>
                  </a:lnTo>
                  <a:lnTo>
                    <a:pt x="558" y="723"/>
                  </a:lnTo>
                  <a:close/>
                </a:path>
              </a:pathLst>
            </a:custGeom>
            <a:ln w="3175">
              <a:solidFill>
                <a:srgbClr val="094B7B"/>
              </a:solidFill>
            </a:ln>
          </p:spPr>
          <p:txBody>
            <a:bodyPr wrap="square" lIns="0" tIns="0" rIns="0" bIns="0" rtlCol="0"/>
            <a:lstStyle/>
            <a:p>
              <a:endParaRPr/>
            </a:p>
          </p:txBody>
        </p:sp>
        <p:sp>
          <p:nvSpPr>
            <p:cNvPr id="8097" name="object 1525">
              <a:extLst>
                <a:ext uri="{FF2B5EF4-FFF2-40B4-BE49-F238E27FC236}">
                  <a16:creationId xmlns:a16="http://schemas.microsoft.com/office/drawing/2014/main" id="{25347B0B-222A-42E2-BAB1-3A7D2B9355DE}"/>
                </a:ext>
              </a:extLst>
            </p:cNvPr>
            <p:cNvSpPr/>
            <p:nvPr/>
          </p:nvSpPr>
          <p:spPr>
            <a:xfrm>
              <a:off x="4486755" y="8642515"/>
              <a:ext cx="1270" cy="1270"/>
            </a:xfrm>
            <a:custGeom>
              <a:avLst/>
              <a:gdLst/>
              <a:ahLst/>
              <a:cxnLst/>
              <a:rect l="l" t="t" r="r" b="b"/>
              <a:pathLst>
                <a:path w="1270" h="1270">
                  <a:moveTo>
                    <a:pt x="508" y="660"/>
                  </a:moveTo>
                  <a:lnTo>
                    <a:pt x="114" y="660"/>
                  </a:lnTo>
                  <a:lnTo>
                    <a:pt x="292" y="800"/>
                  </a:lnTo>
                  <a:lnTo>
                    <a:pt x="546" y="876"/>
                  </a:lnTo>
                  <a:lnTo>
                    <a:pt x="508" y="660"/>
                  </a:lnTo>
                  <a:close/>
                </a:path>
                <a:path w="1270" h="1270">
                  <a:moveTo>
                    <a:pt x="956" y="584"/>
                  </a:moveTo>
                  <a:lnTo>
                    <a:pt x="495" y="584"/>
                  </a:lnTo>
                  <a:lnTo>
                    <a:pt x="754" y="685"/>
                  </a:lnTo>
                  <a:lnTo>
                    <a:pt x="925" y="723"/>
                  </a:lnTo>
                  <a:lnTo>
                    <a:pt x="956" y="584"/>
                  </a:lnTo>
                  <a:close/>
                </a:path>
                <a:path w="1270" h="1270">
                  <a:moveTo>
                    <a:pt x="622" y="126"/>
                  </a:moveTo>
                  <a:lnTo>
                    <a:pt x="533" y="533"/>
                  </a:lnTo>
                  <a:lnTo>
                    <a:pt x="12" y="558"/>
                  </a:lnTo>
                  <a:lnTo>
                    <a:pt x="0" y="698"/>
                  </a:lnTo>
                  <a:lnTo>
                    <a:pt x="508" y="660"/>
                  </a:lnTo>
                  <a:lnTo>
                    <a:pt x="956" y="584"/>
                  </a:lnTo>
                  <a:lnTo>
                    <a:pt x="935" y="342"/>
                  </a:lnTo>
                  <a:lnTo>
                    <a:pt x="736" y="342"/>
                  </a:lnTo>
                  <a:lnTo>
                    <a:pt x="622" y="126"/>
                  </a:lnTo>
                  <a:close/>
                </a:path>
                <a:path w="1270" h="1270">
                  <a:moveTo>
                    <a:pt x="838" y="190"/>
                  </a:moveTo>
                  <a:lnTo>
                    <a:pt x="736" y="342"/>
                  </a:lnTo>
                  <a:lnTo>
                    <a:pt x="935" y="342"/>
                  </a:lnTo>
                  <a:lnTo>
                    <a:pt x="977" y="203"/>
                  </a:lnTo>
                  <a:lnTo>
                    <a:pt x="838" y="190"/>
                  </a:lnTo>
                  <a:close/>
                </a:path>
                <a:path w="1270" h="1270">
                  <a:moveTo>
                    <a:pt x="1181" y="0"/>
                  </a:moveTo>
                  <a:lnTo>
                    <a:pt x="1104" y="152"/>
                  </a:lnTo>
                  <a:lnTo>
                    <a:pt x="1181" y="0"/>
                  </a:lnTo>
                  <a:close/>
                </a:path>
              </a:pathLst>
            </a:custGeom>
            <a:solidFill>
              <a:srgbClr val="11284A"/>
            </a:solidFill>
          </p:spPr>
          <p:txBody>
            <a:bodyPr wrap="square" lIns="0" tIns="0" rIns="0" bIns="0" rtlCol="0"/>
            <a:lstStyle/>
            <a:p>
              <a:endParaRPr/>
            </a:p>
          </p:txBody>
        </p:sp>
        <p:sp>
          <p:nvSpPr>
            <p:cNvPr id="8098" name="object 1526">
              <a:extLst>
                <a:ext uri="{FF2B5EF4-FFF2-40B4-BE49-F238E27FC236}">
                  <a16:creationId xmlns:a16="http://schemas.microsoft.com/office/drawing/2014/main" id="{402FC555-11DD-4621-9269-8BB2D9907448}"/>
                </a:ext>
              </a:extLst>
            </p:cNvPr>
            <p:cNvSpPr/>
            <p:nvPr/>
          </p:nvSpPr>
          <p:spPr>
            <a:xfrm>
              <a:off x="4486755" y="8642515"/>
              <a:ext cx="1270" cy="1270"/>
            </a:xfrm>
            <a:custGeom>
              <a:avLst/>
              <a:gdLst/>
              <a:ahLst/>
              <a:cxnLst/>
              <a:rect l="l" t="t" r="r" b="b"/>
              <a:pathLst>
                <a:path w="1270" h="1270">
                  <a:moveTo>
                    <a:pt x="1104" y="152"/>
                  </a:moveTo>
                  <a:lnTo>
                    <a:pt x="1181" y="0"/>
                  </a:lnTo>
                  <a:lnTo>
                    <a:pt x="1231" y="203"/>
                  </a:lnTo>
                  <a:lnTo>
                    <a:pt x="1066" y="203"/>
                  </a:lnTo>
                  <a:lnTo>
                    <a:pt x="914" y="279"/>
                  </a:lnTo>
                  <a:lnTo>
                    <a:pt x="939" y="457"/>
                  </a:lnTo>
                  <a:lnTo>
                    <a:pt x="990" y="685"/>
                  </a:lnTo>
                  <a:lnTo>
                    <a:pt x="838" y="774"/>
                  </a:lnTo>
                  <a:lnTo>
                    <a:pt x="495" y="584"/>
                  </a:lnTo>
                  <a:lnTo>
                    <a:pt x="546" y="876"/>
                  </a:lnTo>
                  <a:lnTo>
                    <a:pt x="368" y="825"/>
                  </a:lnTo>
                  <a:lnTo>
                    <a:pt x="190" y="698"/>
                  </a:lnTo>
                  <a:lnTo>
                    <a:pt x="0" y="698"/>
                  </a:lnTo>
                  <a:lnTo>
                    <a:pt x="12" y="558"/>
                  </a:lnTo>
                  <a:lnTo>
                    <a:pt x="177" y="546"/>
                  </a:lnTo>
                  <a:lnTo>
                    <a:pt x="368" y="546"/>
                  </a:lnTo>
                  <a:lnTo>
                    <a:pt x="533" y="533"/>
                  </a:lnTo>
                  <a:lnTo>
                    <a:pt x="520" y="380"/>
                  </a:lnTo>
                  <a:lnTo>
                    <a:pt x="596" y="203"/>
                  </a:lnTo>
                  <a:lnTo>
                    <a:pt x="736" y="342"/>
                  </a:lnTo>
                  <a:lnTo>
                    <a:pt x="888" y="304"/>
                  </a:lnTo>
                  <a:lnTo>
                    <a:pt x="1104" y="152"/>
                  </a:lnTo>
                  <a:close/>
                </a:path>
              </a:pathLst>
            </a:custGeom>
            <a:ln w="3175">
              <a:solidFill>
                <a:srgbClr val="094B7B"/>
              </a:solidFill>
            </a:ln>
          </p:spPr>
          <p:txBody>
            <a:bodyPr wrap="square" lIns="0" tIns="0" rIns="0" bIns="0" rtlCol="0"/>
            <a:lstStyle/>
            <a:p>
              <a:endParaRPr/>
            </a:p>
          </p:txBody>
        </p:sp>
        <p:sp>
          <p:nvSpPr>
            <p:cNvPr id="8099" name="object 1527">
              <a:extLst>
                <a:ext uri="{FF2B5EF4-FFF2-40B4-BE49-F238E27FC236}">
                  <a16:creationId xmlns:a16="http://schemas.microsoft.com/office/drawing/2014/main" id="{102D337C-CFF3-4C7C-B44E-148BF83ADD9B}"/>
                </a:ext>
              </a:extLst>
            </p:cNvPr>
            <p:cNvSpPr/>
            <p:nvPr/>
          </p:nvSpPr>
          <p:spPr>
            <a:xfrm>
              <a:off x="4486503" y="8628456"/>
              <a:ext cx="4800" cy="4825"/>
            </a:xfrm>
            <a:prstGeom prst="rect">
              <a:avLst/>
            </a:prstGeom>
            <a:blipFill>
              <a:blip r:embed="rId347" cstate="print"/>
              <a:stretch>
                <a:fillRect/>
              </a:stretch>
            </a:blipFill>
          </p:spPr>
          <p:txBody>
            <a:bodyPr wrap="square" lIns="0" tIns="0" rIns="0" bIns="0" rtlCol="0"/>
            <a:lstStyle/>
            <a:p>
              <a:endParaRPr/>
            </a:p>
          </p:txBody>
        </p:sp>
        <p:sp>
          <p:nvSpPr>
            <p:cNvPr id="8100" name="object 1528">
              <a:extLst>
                <a:ext uri="{FF2B5EF4-FFF2-40B4-BE49-F238E27FC236}">
                  <a16:creationId xmlns:a16="http://schemas.microsoft.com/office/drawing/2014/main" id="{D643EFEB-E7B7-4B34-B55B-E1A275A014A7}"/>
                </a:ext>
              </a:extLst>
            </p:cNvPr>
            <p:cNvSpPr/>
            <p:nvPr/>
          </p:nvSpPr>
          <p:spPr>
            <a:xfrm>
              <a:off x="4487219" y="8630423"/>
              <a:ext cx="1905" cy="1905"/>
            </a:xfrm>
            <a:custGeom>
              <a:avLst/>
              <a:gdLst/>
              <a:ahLst/>
              <a:cxnLst/>
              <a:rect l="l" t="t" r="r" b="b"/>
              <a:pathLst>
                <a:path w="1904" h="1904">
                  <a:moveTo>
                    <a:pt x="1130" y="1155"/>
                  </a:moveTo>
                  <a:lnTo>
                    <a:pt x="825" y="1155"/>
                  </a:lnTo>
                  <a:lnTo>
                    <a:pt x="863" y="1384"/>
                  </a:lnTo>
                  <a:lnTo>
                    <a:pt x="1066" y="1358"/>
                  </a:lnTo>
                  <a:lnTo>
                    <a:pt x="1130" y="1155"/>
                  </a:lnTo>
                  <a:close/>
                </a:path>
                <a:path w="1904" h="1904">
                  <a:moveTo>
                    <a:pt x="1381" y="1028"/>
                  </a:moveTo>
                  <a:lnTo>
                    <a:pt x="279" y="1028"/>
                  </a:lnTo>
                  <a:lnTo>
                    <a:pt x="355" y="1270"/>
                  </a:lnTo>
                  <a:lnTo>
                    <a:pt x="533" y="1346"/>
                  </a:lnTo>
                  <a:lnTo>
                    <a:pt x="650" y="1193"/>
                  </a:lnTo>
                  <a:lnTo>
                    <a:pt x="825" y="1155"/>
                  </a:lnTo>
                  <a:lnTo>
                    <a:pt x="1130" y="1155"/>
                  </a:lnTo>
                  <a:lnTo>
                    <a:pt x="1371" y="1079"/>
                  </a:lnTo>
                  <a:close/>
                </a:path>
                <a:path w="1904" h="1904">
                  <a:moveTo>
                    <a:pt x="1249" y="419"/>
                  </a:moveTo>
                  <a:lnTo>
                    <a:pt x="368" y="419"/>
                  </a:lnTo>
                  <a:lnTo>
                    <a:pt x="279" y="673"/>
                  </a:lnTo>
                  <a:lnTo>
                    <a:pt x="0" y="685"/>
                  </a:lnTo>
                  <a:lnTo>
                    <a:pt x="76" y="1041"/>
                  </a:lnTo>
                  <a:lnTo>
                    <a:pt x="279" y="1028"/>
                  </a:lnTo>
                  <a:lnTo>
                    <a:pt x="1381" y="1028"/>
                  </a:lnTo>
                  <a:lnTo>
                    <a:pt x="1257" y="800"/>
                  </a:lnTo>
                  <a:lnTo>
                    <a:pt x="1137" y="673"/>
                  </a:lnTo>
                  <a:lnTo>
                    <a:pt x="1092" y="457"/>
                  </a:lnTo>
                  <a:lnTo>
                    <a:pt x="1244" y="444"/>
                  </a:lnTo>
                  <a:close/>
                </a:path>
                <a:path w="1904" h="1904">
                  <a:moveTo>
                    <a:pt x="241" y="101"/>
                  </a:moveTo>
                  <a:lnTo>
                    <a:pt x="228" y="457"/>
                  </a:lnTo>
                  <a:lnTo>
                    <a:pt x="368" y="419"/>
                  </a:lnTo>
                  <a:lnTo>
                    <a:pt x="1249" y="419"/>
                  </a:lnTo>
                  <a:lnTo>
                    <a:pt x="469" y="381"/>
                  </a:lnTo>
                  <a:lnTo>
                    <a:pt x="241" y="101"/>
                  </a:lnTo>
                  <a:close/>
                </a:path>
                <a:path w="1904" h="1904">
                  <a:moveTo>
                    <a:pt x="469" y="177"/>
                  </a:moveTo>
                  <a:lnTo>
                    <a:pt x="469" y="381"/>
                  </a:lnTo>
                  <a:lnTo>
                    <a:pt x="850" y="381"/>
                  </a:lnTo>
                  <a:lnTo>
                    <a:pt x="711" y="215"/>
                  </a:lnTo>
                  <a:lnTo>
                    <a:pt x="469" y="177"/>
                  </a:lnTo>
                  <a:close/>
                </a:path>
                <a:path w="1904" h="1904">
                  <a:moveTo>
                    <a:pt x="1333" y="0"/>
                  </a:moveTo>
                  <a:lnTo>
                    <a:pt x="977" y="254"/>
                  </a:lnTo>
                  <a:lnTo>
                    <a:pt x="901" y="381"/>
                  </a:lnTo>
                  <a:lnTo>
                    <a:pt x="1257" y="381"/>
                  </a:lnTo>
                  <a:lnTo>
                    <a:pt x="1333" y="0"/>
                  </a:lnTo>
                  <a:close/>
                </a:path>
              </a:pathLst>
            </a:custGeom>
            <a:solidFill>
              <a:srgbClr val="0F2748"/>
            </a:solidFill>
          </p:spPr>
          <p:txBody>
            <a:bodyPr wrap="square" lIns="0" tIns="0" rIns="0" bIns="0" rtlCol="0"/>
            <a:lstStyle/>
            <a:p>
              <a:endParaRPr/>
            </a:p>
          </p:txBody>
        </p:sp>
        <p:sp>
          <p:nvSpPr>
            <p:cNvPr id="8101" name="object 1529">
              <a:extLst>
                <a:ext uri="{FF2B5EF4-FFF2-40B4-BE49-F238E27FC236}">
                  <a16:creationId xmlns:a16="http://schemas.microsoft.com/office/drawing/2014/main" id="{DC636D8F-06B1-40AD-B143-BB3DEFEDDD7C}"/>
                </a:ext>
              </a:extLst>
            </p:cNvPr>
            <p:cNvSpPr/>
            <p:nvPr/>
          </p:nvSpPr>
          <p:spPr>
            <a:xfrm>
              <a:off x="4487219" y="8630423"/>
              <a:ext cx="1905" cy="1905"/>
            </a:xfrm>
            <a:custGeom>
              <a:avLst/>
              <a:gdLst/>
              <a:ahLst/>
              <a:cxnLst/>
              <a:rect l="l" t="t" r="r" b="b"/>
              <a:pathLst>
                <a:path w="1904" h="1904">
                  <a:moveTo>
                    <a:pt x="901" y="381"/>
                  </a:moveTo>
                  <a:lnTo>
                    <a:pt x="977" y="254"/>
                  </a:lnTo>
                  <a:lnTo>
                    <a:pt x="1333" y="0"/>
                  </a:lnTo>
                  <a:lnTo>
                    <a:pt x="1270" y="342"/>
                  </a:lnTo>
                  <a:lnTo>
                    <a:pt x="1092" y="457"/>
                  </a:lnTo>
                  <a:lnTo>
                    <a:pt x="1117" y="596"/>
                  </a:lnTo>
                  <a:lnTo>
                    <a:pt x="1257" y="800"/>
                  </a:lnTo>
                  <a:lnTo>
                    <a:pt x="1384" y="1054"/>
                  </a:lnTo>
                  <a:lnTo>
                    <a:pt x="1130" y="1092"/>
                  </a:lnTo>
                  <a:lnTo>
                    <a:pt x="1092" y="1282"/>
                  </a:lnTo>
                  <a:lnTo>
                    <a:pt x="863" y="1384"/>
                  </a:lnTo>
                  <a:lnTo>
                    <a:pt x="825" y="1155"/>
                  </a:lnTo>
                  <a:lnTo>
                    <a:pt x="584" y="1206"/>
                  </a:lnTo>
                  <a:lnTo>
                    <a:pt x="533" y="1346"/>
                  </a:lnTo>
                  <a:lnTo>
                    <a:pt x="355" y="1270"/>
                  </a:lnTo>
                  <a:lnTo>
                    <a:pt x="355" y="1143"/>
                  </a:lnTo>
                  <a:lnTo>
                    <a:pt x="76" y="1041"/>
                  </a:lnTo>
                  <a:lnTo>
                    <a:pt x="50" y="889"/>
                  </a:lnTo>
                  <a:lnTo>
                    <a:pt x="0" y="685"/>
                  </a:lnTo>
                  <a:lnTo>
                    <a:pt x="279" y="673"/>
                  </a:lnTo>
                  <a:lnTo>
                    <a:pt x="368" y="419"/>
                  </a:lnTo>
                  <a:lnTo>
                    <a:pt x="228" y="457"/>
                  </a:lnTo>
                  <a:lnTo>
                    <a:pt x="228" y="317"/>
                  </a:lnTo>
                  <a:lnTo>
                    <a:pt x="241" y="101"/>
                  </a:lnTo>
                  <a:lnTo>
                    <a:pt x="419" y="304"/>
                  </a:lnTo>
                  <a:lnTo>
                    <a:pt x="558" y="304"/>
                  </a:lnTo>
                  <a:lnTo>
                    <a:pt x="469" y="177"/>
                  </a:lnTo>
                  <a:lnTo>
                    <a:pt x="647" y="203"/>
                  </a:lnTo>
                  <a:lnTo>
                    <a:pt x="787" y="330"/>
                  </a:lnTo>
                  <a:close/>
                </a:path>
              </a:pathLst>
            </a:custGeom>
            <a:ln w="3175">
              <a:solidFill>
                <a:srgbClr val="094B7B"/>
              </a:solidFill>
            </a:ln>
          </p:spPr>
          <p:txBody>
            <a:bodyPr wrap="square" lIns="0" tIns="0" rIns="0" bIns="0" rtlCol="0"/>
            <a:lstStyle/>
            <a:p>
              <a:endParaRPr/>
            </a:p>
          </p:txBody>
        </p:sp>
        <p:sp>
          <p:nvSpPr>
            <p:cNvPr id="8102" name="object 1530">
              <a:extLst>
                <a:ext uri="{FF2B5EF4-FFF2-40B4-BE49-F238E27FC236}">
                  <a16:creationId xmlns:a16="http://schemas.microsoft.com/office/drawing/2014/main" id="{BB24DE83-D685-4DA5-BBDE-66EA10871BD1}"/>
                </a:ext>
              </a:extLst>
            </p:cNvPr>
            <p:cNvSpPr/>
            <p:nvPr/>
          </p:nvSpPr>
          <p:spPr>
            <a:xfrm>
              <a:off x="4490268" y="8629077"/>
              <a:ext cx="1270" cy="1905"/>
            </a:xfrm>
            <a:custGeom>
              <a:avLst/>
              <a:gdLst/>
              <a:ahLst/>
              <a:cxnLst/>
              <a:rect l="l" t="t" r="r" b="b"/>
              <a:pathLst>
                <a:path w="1270" h="1904">
                  <a:moveTo>
                    <a:pt x="756" y="1219"/>
                  </a:moveTo>
                  <a:lnTo>
                    <a:pt x="401" y="1219"/>
                  </a:lnTo>
                  <a:lnTo>
                    <a:pt x="604" y="1270"/>
                  </a:lnTo>
                  <a:lnTo>
                    <a:pt x="756" y="1219"/>
                  </a:lnTo>
                  <a:close/>
                </a:path>
                <a:path w="1270" h="1904">
                  <a:moveTo>
                    <a:pt x="1017" y="927"/>
                  </a:moveTo>
                  <a:lnTo>
                    <a:pt x="477" y="927"/>
                  </a:lnTo>
                  <a:lnTo>
                    <a:pt x="324" y="1092"/>
                  </a:lnTo>
                  <a:lnTo>
                    <a:pt x="261" y="1231"/>
                  </a:lnTo>
                  <a:lnTo>
                    <a:pt x="401" y="1219"/>
                  </a:lnTo>
                  <a:lnTo>
                    <a:pt x="756" y="1219"/>
                  </a:lnTo>
                  <a:lnTo>
                    <a:pt x="959" y="1041"/>
                  </a:lnTo>
                  <a:close/>
                </a:path>
                <a:path w="1270" h="1904">
                  <a:moveTo>
                    <a:pt x="286" y="114"/>
                  </a:moveTo>
                  <a:lnTo>
                    <a:pt x="108" y="127"/>
                  </a:lnTo>
                  <a:lnTo>
                    <a:pt x="112" y="482"/>
                  </a:lnTo>
                  <a:lnTo>
                    <a:pt x="0" y="622"/>
                  </a:lnTo>
                  <a:lnTo>
                    <a:pt x="96" y="774"/>
                  </a:lnTo>
                  <a:lnTo>
                    <a:pt x="401" y="939"/>
                  </a:lnTo>
                  <a:lnTo>
                    <a:pt x="1017" y="927"/>
                  </a:lnTo>
                  <a:lnTo>
                    <a:pt x="1061" y="635"/>
                  </a:lnTo>
                  <a:lnTo>
                    <a:pt x="993" y="482"/>
                  </a:lnTo>
                  <a:lnTo>
                    <a:pt x="832" y="482"/>
                  </a:lnTo>
                  <a:lnTo>
                    <a:pt x="715" y="330"/>
                  </a:lnTo>
                  <a:lnTo>
                    <a:pt x="413" y="215"/>
                  </a:lnTo>
                  <a:lnTo>
                    <a:pt x="286" y="114"/>
                  </a:lnTo>
                  <a:close/>
                </a:path>
                <a:path w="1270" h="1904">
                  <a:moveTo>
                    <a:pt x="972" y="419"/>
                  </a:moveTo>
                  <a:lnTo>
                    <a:pt x="832" y="482"/>
                  </a:lnTo>
                  <a:lnTo>
                    <a:pt x="993" y="482"/>
                  </a:lnTo>
                  <a:close/>
                </a:path>
                <a:path w="1270" h="1904">
                  <a:moveTo>
                    <a:pt x="794" y="0"/>
                  </a:moveTo>
                  <a:lnTo>
                    <a:pt x="451" y="88"/>
                  </a:lnTo>
                  <a:lnTo>
                    <a:pt x="782" y="215"/>
                  </a:lnTo>
                  <a:lnTo>
                    <a:pt x="794" y="0"/>
                  </a:lnTo>
                  <a:close/>
                </a:path>
              </a:pathLst>
            </a:custGeom>
            <a:solidFill>
              <a:srgbClr val="11284A"/>
            </a:solidFill>
          </p:spPr>
          <p:txBody>
            <a:bodyPr wrap="square" lIns="0" tIns="0" rIns="0" bIns="0" rtlCol="0"/>
            <a:lstStyle/>
            <a:p>
              <a:endParaRPr/>
            </a:p>
          </p:txBody>
        </p:sp>
        <p:sp>
          <p:nvSpPr>
            <p:cNvPr id="8103" name="object 1531">
              <a:extLst>
                <a:ext uri="{FF2B5EF4-FFF2-40B4-BE49-F238E27FC236}">
                  <a16:creationId xmlns:a16="http://schemas.microsoft.com/office/drawing/2014/main" id="{BA3A535D-9C4F-4C04-9274-243A024410AD}"/>
                </a:ext>
              </a:extLst>
            </p:cNvPr>
            <p:cNvSpPr/>
            <p:nvPr/>
          </p:nvSpPr>
          <p:spPr>
            <a:xfrm>
              <a:off x="4490211" y="8629077"/>
              <a:ext cx="1270" cy="1905"/>
            </a:xfrm>
            <a:custGeom>
              <a:avLst/>
              <a:gdLst/>
              <a:ahLst/>
              <a:cxnLst/>
              <a:rect l="l" t="t" r="r" b="b"/>
              <a:pathLst>
                <a:path w="1270" h="1904">
                  <a:moveTo>
                    <a:pt x="469" y="215"/>
                  </a:moveTo>
                  <a:lnTo>
                    <a:pt x="698" y="63"/>
                  </a:lnTo>
                  <a:lnTo>
                    <a:pt x="850" y="0"/>
                  </a:lnTo>
                  <a:lnTo>
                    <a:pt x="850" y="139"/>
                  </a:lnTo>
                  <a:lnTo>
                    <a:pt x="761" y="317"/>
                  </a:lnTo>
                  <a:lnTo>
                    <a:pt x="888" y="482"/>
                  </a:lnTo>
                  <a:lnTo>
                    <a:pt x="1028" y="419"/>
                  </a:lnTo>
                  <a:lnTo>
                    <a:pt x="1028" y="584"/>
                  </a:lnTo>
                  <a:lnTo>
                    <a:pt x="1155" y="774"/>
                  </a:lnTo>
                  <a:lnTo>
                    <a:pt x="1015" y="876"/>
                  </a:lnTo>
                  <a:lnTo>
                    <a:pt x="1028" y="1003"/>
                  </a:lnTo>
                  <a:lnTo>
                    <a:pt x="850" y="1092"/>
                  </a:lnTo>
                  <a:lnTo>
                    <a:pt x="812" y="1270"/>
                  </a:lnTo>
                  <a:lnTo>
                    <a:pt x="660" y="1270"/>
                  </a:lnTo>
                  <a:lnTo>
                    <a:pt x="457" y="1219"/>
                  </a:lnTo>
                  <a:lnTo>
                    <a:pt x="317" y="1231"/>
                  </a:lnTo>
                  <a:lnTo>
                    <a:pt x="469" y="1079"/>
                  </a:lnTo>
                  <a:lnTo>
                    <a:pt x="533" y="927"/>
                  </a:lnTo>
                  <a:lnTo>
                    <a:pt x="393" y="901"/>
                  </a:lnTo>
                  <a:lnTo>
                    <a:pt x="152" y="774"/>
                  </a:lnTo>
                  <a:lnTo>
                    <a:pt x="0" y="533"/>
                  </a:lnTo>
                  <a:lnTo>
                    <a:pt x="152" y="508"/>
                  </a:lnTo>
                  <a:lnTo>
                    <a:pt x="253" y="355"/>
                  </a:lnTo>
                  <a:lnTo>
                    <a:pt x="241" y="203"/>
                  </a:lnTo>
                  <a:lnTo>
                    <a:pt x="419" y="190"/>
                  </a:lnTo>
                  <a:close/>
                </a:path>
              </a:pathLst>
            </a:custGeom>
            <a:ln w="3175">
              <a:solidFill>
                <a:srgbClr val="094B7B"/>
              </a:solidFill>
            </a:ln>
          </p:spPr>
          <p:txBody>
            <a:bodyPr wrap="square" lIns="0" tIns="0" rIns="0" bIns="0" rtlCol="0"/>
            <a:lstStyle/>
            <a:p>
              <a:endParaRPr/>
            </a:p>
          </p:txBody>
        </p:sp>
        <p:sp>
          <p:nvSpPr>
            <p:cNvPr id="8104" name="object 1532">
              <a:extLst>
                <a:ext uri="{FF2B5EF4-FFF2-40B4-BE49-F238E27FC236}">
                  <a16:creationId xmlns:a16="http://schemas.microsoft.com/office/drawing/2014/main" id="{B47DE091-BF40-465A-B0E4-5827AB431291}"/>
                </a:ext>
              </a:extLst>
            </p:cNvPr>
            <p:cNvSpPr/>
            <p:nvPr/>
          </p:nvSpPr>
          <p:spPr>
            <a:xfrm>
              <a:off x="4488747" y="8632473"/>
              <a:ext cx="1270" cy="1270"/>
            </a:xfrm>
            <a:custGeom>
              <a:avLst/>
              <a:gdLst/>
              <a:ahLst/>
              <a:cxnLst/>
              <a:rect l="l" t="t" r="r" b="b"/>
              <a:pathLst>
                <a:path w="1270" h="1270">
                  <a:moveTo>
                    <a:pt x="508" y="660"/>
                  </a:moveTo>
                  <a:lnTo>
                    <a:pt x="114" y="660"/>
                  </a:lnTo>
                  <a:lnTo>
                    <a:pt x="292" y="800"/>
                  </a:lnTo>
                  <a:lnTo>
                    <a:pt x="546" y="876"/>
                  </a:lnTo>
                  <a:lnTo>
                    <a:pt x="508" y="660"/>
                  </a:lnTo>
                  <a:close/>
                </a:path>
                <a:path w="1270" h="1270">
                  <a:moveTo>
                    <a:pt x="956" y="584"/>
                  </a:moveTo>
                  <a:lnTo>
                    <a:pt x="495" y="584"/>
                  </a:lnTo>
                  <a:lnTo>
                    <a:pt x="754" y="685"/>
                  </a:lnTo>
                  <a:lnTo>
                    <a:pt x="925" y="723"/>
                  </a:lnTo>
                  <a:lnTo>
                    <a:pt x="956" y="584"/>
                  </a:lnTo>
                  <a:close/>
                </a:path>
                <a:path w="1270" h="1270">
                  <a:moveTo>
                    <a:pt x="622" y="126"/>
                  </a:moveTo>
                  <a:lnTo>
                    <a:pt x="450" y="546"/>
                  </a:lnTo>
                  <a:lnTo>
                    <a:pt x="12" y="558"/>
                  </a:lnTo>
                  <a:lnTo>
                    <a:pt x="0" y="698"/>
                  </a:lnTo>
                  <a:lnTo>
                    <a:pt x="508" y="660"/>
                  </a:lnTo>
                  <a:lnTo>
                    <a:pt x="956" y="584"/>
                  </a:lnTo>
                  <a:lnTo>
                    <a:pt x="177" y="546"/>
                  </a:lnTo>
                  <a:lnTo>
                    <a:pt x="944" y="546"/>
                  </a:lnTo>
                  <a:lnTo>
                    <a:pt x="935" y="342"/>
                  </a:lnTo>
                  <a:lnTo>
                    <a:pt x="736" y="342"/>
                  </a:lnTo>
                  <a:lnTo>
                    <a:pt x="622" y="126"/>
                  </a:lnTo>
                  <a:close/>
                </a:path>
                <a:path w="1270" h="1270">
                  <a:moveTo>
                    <a:pt x="838" y="190"/>
                  </a:moveTo>
                  <a:lnTo>
                    <a:pt x="736" y="342"/>
                  </a:lnTo>
                  <a:lnTo>
                    <a:pt x="935" y="342"/>
                  </a:lnTo>
                  <a:lnTo>
                    <a:pt x="977" y="203"/>
                  </a:lnTo>
                  <a:lnTo>
                    <a:pt x="838" y="190"/>
                  </a:lnTo>
                  <a:close/>
                </a:path>
                <a:path w="1270" h="1270">
                  <a:moveTo>
                    <a:pt x="1181" y="0"/>
                  </a:moveTo>
                  <a:lnTo>
                    <a:pt x="1104" y="152"/>
                  </a:lnTo>
                  <a:lnTo>
                    <a:pt x="1181" y="0"/>
                  </a:lnTo>
                  <a:close/>
                </a:path>
              </a:pathLst>
            </a:custGeom>
            <a:solidFill>
              <a:srgbClr val="11284A"/>
            </a:solidFill>
          </p:spPr>
          <p:txBody>
            <a:bodyPr wrap="square" lIns="0" tIns="0" rIns="0" bIns="0" rtlCol="0"/>
            <a:lstStyle/>
            <a:p>
              <a:endParaRPr/>
            </a:p>
          </p:txBody>
        </p:sp>
        <p:sp>
          <p:nvSpPr>
            <p:cNvPr id="8105" name="object 1533">
              <a:extLst>
                <a:ext uri="{FF2B5EF4-FFF2-40B4-BE49-F238E27FC236}">
                  <a16:creationId xmlns:a16="http://schemas.microsoft.com/office/drawing/2014/main" id="{114B62AD-C61B-4E21-AE21-9F42DBF2D913}"/>
                </a:ext>
              </a:extLst>
            </p:cNvPr>
            <p:cNvSpPr/>
            <p:nvPr/>
          </p:nvSpPr>
          <p:spPr>
            <a:xfrm>
              <a:off x="4488747" y="8632473"/>
              <a:ext cx="1270" cy="1270"/>
            </a:xfrm>
            <a:custGeom>
              <a:avLst/>
              <a:gdLst/>
              <a:ahLst/>
              <a:cxnLst/>
              <a:rect l="l" t="t" r="r" b="b"/>
              <a:pathLst>
                <a:path w="1270" h="1270">
                  <a:moveTo>
                    <a:pt x="1104" y="152"/>
                  </a:moveTo>
                  <a:lnTo>
                    <a:pt x="1181" y="0"/>
                  </a:lnTo>
                  <a:lnTo>
                    <a:pt x="1231" y="203"/>
                  </a:lnTo>
                  <a:lnTo>
                    <a:pt x="1066" y="203"/>
                  </a:lnTo>
                  <a:lnTo>
                    <a:pt x="914" y="279"/>
                  </a:lnTo>
                  <a:lnTo>
                    <a:pt x="939" y="457"/>
                  </a:lnTo>
                  <a:lnTo>
                    <a:pt x="990" y="685"/>
                  </a:lnTo>
                  <a:lnTo>
                    <a:pt x="838" y="774"/>
                  </a:lnTo>
                  <a:lnTo>
                    <a:pt x="495" y="584"/>
                  </a:lnTo>
                  <a:lnTo>
                    <a:pt x="546" y="876"/>
                  </a:lnTo>
                  <a:lnTo>
                    <a:pt x="368" y="825"/>
                  </a:lnTo>
                  <a:lnTo>
                    <a:pt x="190" y="698"/>
                  </a:lnTo>
                  <a:lnTo>
                    <a:pt x="0" y="698"/>
                  </a:lnTo>
                  <a:lnTo>
                    <a:pt x="12" y="558"/>
                  </a:lnTo>
                  <a:lnTo>
                    <a:pt x="177" y="546"/>
                  </a:lnTo>
                  <a:lnTo>
                    <a:pt x="368" y="558"/>
                  </a:lnTo>
                  <a:lnTo>
                    <a:pt x="533" y="533"/>
                  </a:lnTo>
                  <a:lnTo>
                    <a:pt x="520" y="380"/>
                  </a:lnTo>
                  <a:lnTo>
                    <a:pt x="596" y="203"/>
                  </a:lnTo>
                  <a:lnTo>
                    <a:pt x="736" y="342"/>
                  </a:lnTo>
                  <a:lnTo>
                    <a:pt x="888" y="304"/>
                  </a:lnTo>
                  <a:lnTo>
                    <a:pt x="1104" y="152"/>
                  </a:lnTo>
                  <a:close/>
                </a:path>
              </a:pathLst>
            </a:custGeom>
            <a:ln w="3175">
              <a:solidFill>
                <a:srgbClr val="094B7B"/>
              </a:solidFill>
            </a:ln>
          </p:spPr>
          <p:txBody>
            <a:bodyPr wrap="square" lIns="0" tIns="0" rIns="0" bIns="0" rtlCol="0"/>
            <a:lstStyle/>
            <a:p>
              <a:endParaRPr/>
            </a:p>
          </p:txBody>
        </p:sp>
        <p:sp>
          <p:nvSpPr>
            <p:cNvPr id="8106" name="object 1534">
              <a:extLst>
                <a:ext uri="{FF2B5EF4-FFF2-40B4-BE49-F238E27FC236}">
                  <a16:creationId xmlns:a16="http://schemas.microsoft.com/office/drawing/2014/main" id="{2266BB07-B6BD-4999-A5AA-8F1315128A2C}"/>
                </a:ext>
              </a:extLst>
            </p:cNvPr>
            <p:cNvSpPr/>
            <p:nvPr/>
          </p:nvSpPr>
          <p:spPr>
            <a:xfrm>
              <a:off x="4483684" y="8637943"/>
              <a:ext cx="2247" cy="2616"/>
            </a:xfrm>
            <a:prstGeom prst="rect">
              <a:avLst/>
            </a:prstGeom>
            <a:blipFill>
              <a:blip r:embed="rId281" cstate="print"/>
              <a:stretch>
                <a:fillRect/>
              </a:stretch>
            </a:blipFill>
          </p:spPr>
          <p:txBody>
            <a:bodyPr wrap="square" lIns="0" tIns="0" rIns="0" bIns="0" rtlCol="0"/>
            <a:lstStyle/>
            <a:p>
              <a:endParaRPr/>
            </a:p>
          </p:txBody>
        </p:sp>
        <p:sp>
          <p:nvSpPr>
            <p:cNvPr id="8107" name="object 1535">
              <a:extLst>
                <a:ext uri="{FF2B5EF4-FFF2-40B4-BE49-F238E27FC236}">
                  <a16:creationId xmlns:a16="http://schemas.microsoft.com/office/drawing/2014/main" id="{3DDE99B8-38A8-49C3-BC62-89E00A9CD326}"/>
                </a:ext>
              </a:extLst>
            </p:cNvPr>
            <p:cNvSpPr/>
            <p:nvPr/>
          </p:nvSpPr>
          <p:spPr>
            <a:xfrm>
              <a:off x="4483687" y="8637837"/>
              <a:ext cx="2540" cy="3175"/>
            </a:xfrm>
            <a:custGeom>
              <a:avLst/>
              <a:gdLst/>
              <a:ahLst/>
              <a:cxnLst/>
              <a:rect l="l" t="t" r="r" b="b"/>
              <a:pathLst>
                <a:path w="2539" h="3175">
                  <a:moveTo>
                    <a:pt x="1752" y="2578"/>
                  </a:moveTo>
                  <a:lnTo>
                    <a:pt x="1841" y="2336"/>
                  </a:lnTo>
                  <a:lnTo>
                    <a:pt x="1981" y="2184"/>
                  </a:lnTo>
                  <a:lnTo>
                    <a:pt x="2146" y="2438"/>
                  </a:lnTo>
                  <a:lnTo>
                    <a:pt x="2247" y="2184"/>
                  </a:lnTo>
                  <a:lnTo>
                    <a:pt x="1930" y="2082"/>
                  </a:lnTo>
                  <a:lnTo>
                    <a:pt x="2108" y="1739"/>
                  </a:lnTo>
                  <a:lnTo>
                    <a:pt x="2235" y="1117"/>
                  </a:lnTo>
                  <a:lnTo>
                    <a:pt x="2133" y="863"/>
                  </a:lnTo>
                  <a:lnTo>
                    <a:pt x="1841" y="114"/>
                  </a:lnTo>
                  <a:lnTo>
                    <a:pt x="1371" y="0"/>
                  </a:lnTo>
                  <a:lnTo>
                    <a:pt x="863" y="203"/>
                  </a:lnTo>
                  <a:lnTo>
                    <a:pt x="355" y="406"/>
                  </a:lnTo>
                  <a:lnTo>
                    <a:pt x="0" y="850"/>
                  </a:lnTo>
                  <a:lnTo>
                    <a:pt x="292" y="1587"/>
                  </a:lnTo>
                  <a:lnTo>
                    <a:pt x="380" y="1816"/>
                  </a:lnTo>
                  <a:lnTo>
                    <a:pt x="812" y="2108"/>
                  </a:lnTo>
                  <a:lnTo>
                    <a:pt x="977" y="2324"/>
                  </a:lnTo>
                  <a:lnTo>
                    <a:pt x="1130" y="2489"/>
                  </a:lnTo>
                  <a:lnTo>
                    <a:pt x="1142" y="2666"/>
                  </a:lnTo>
                  <a:lnTo>
                    <a:pt x="1193" y="2425"/>
                  </a:lnTo>
                  <a:lnTo>
                    <a:pt x="1358" y="2451"/>
                  </a:lnTo>
                  <a:lnTo>
                    <a:pt x="1485" y="2628"/>
                  </a:lnTo>
                  <a:lnTo>
                    <a:pt x="1600" y="2362"/>
                  </a:lnTo>
                  <a:lnTo>
                    <a:pt x="1752" y="2578"/>
                  </a:lnTo>
                  <a:close/>
                </a:path>
              </a:pathLst>
            </a:custGeom>
            <a:ln w="3175">
              <a:solidFill>
                <a:srgbClr val="B5C39D"/>
              </a:solidFill>
            </a:ln>
          </p:spPr>
          <p:txBody>
            <a:bodyPr wrap="square" lIns="0" tIns="0" rIns="0" bIns="0" rtlCol="0"/>
            <a:lstStyle/>
            <a:p>
              <a:endParaRPr/>
            </a:p>
          </p:txBody>
        </p:sp>
        <p:sp>
          <p:nvSpPr>
            <p:cNvPr id="8108" name="object 1536">
              <a:extLst>
                <a:ext uri="{FF2B5EF4-FFF2-40B4-BE49-F238E27FC236}">
                  <a16:creationId xmlns:a16="http://schemas.microsoft.com/office/drawing/2014/main" id="{4B945A3C-39AD-4F94-80A4-B8E26251E97C}"/>
                </a:ext>
              </a:extLst>
            </p:cNvPr>
            <p:cNvSpPr/>
            <p:nvPr/>
          </p:nvSpPr>
          <p:spPr>
            <a:xfrm>
              <a:off x="4483861" y="8637358"/>
              <a:ext cx="3060" cy="2667"/>
            </a:xfrm>
            <a:prstGeom prst="rect">
              <a:avLst/>
            </a:prstGeom>
            <a:blipFill>
              <a:blip r:embed="rId348" cstate="print"/>
              <a:stretch>
                <a:fillRect/>
              </a:stretch>
            </a:blipFill>
          </p:spPr>
          <p:txBody>
            <a:bodyPr wrap="square" lIns="0" tIns="0" rIns="0" bIns="0" rtlCol="0"/>
            <a:lstStyle/>
            <a:p>
              <a:endParaRPr/>
            </a:p>
          </p:txBody>
        </p:sp>
        <p:sp>
          <p:nvSpPr>
            <p:cNvPr id="8109" name="object 1537">
              <a:extLst>
                <a:ext uri="{FF2B5EF4-FFF2-40B4-BE49-F238E27FC236}">
                  <a16:creationId xmlns:a16="http://schemas.microsoft.com/office/drawing/2014/main" id="{B93E0241-35A4-4916-92FE-7B6847B65583}"/>
                </a:ext>
              </a:extLst>
            </p:cNvPr>
            <p:cNvSpPr/>
            <p:nvPr/>
          </p:nvSpPr>
          <p:spPr>
            <a:xfrm>
              <a:off x="4485330" y="8637313"/>
              <a:ext cx="1905" cy="2540"/>
            </a:xfrm>
            <a:custGeom>
              <a:avLst/>
              <a:gdLst/>
              <a:ahLst/>
              <a:cxnLst/>
              <a:rect l="l" t="t" r="r" b="b"/>
              <a:pathLst>
                <a:path w="1904" h="2540">
                  <a:moveTo>
                    <a:pt x="698" y="2095"/>
                  </a:moveTo>
                  <a:lnTo>
                    <a:pt x="850" y="1955"/>
                  </a:lnTo>
                  <a:lnTo>
                    <a:pt x="1016" y="1905"/>
                  </a:lnTo>
                  <a:lnTo>
                    <a:pt x="1028" y="2133"/>
                  </a:lnTo>
                  <a:lnTo>
                    <a:pt x="1206" y="1993"/>
                  </a:lnTo>
                  <a:lnTo>
                    <a:pt x="1016" y="1803"/>
                  </a:lnTo>
                  <a:lnTo>
                    <a:pt x="1270" y="1625"/>
                  </a:lnTo>
                  <a:lnTo>
                    <a:pt x="1600" y="1231"/>
                  </a:lnTo>
                  <a:lnTo>
                    <a:pt x="1625" y="1003"/>
                  </a:lnTo>
                  <a:lnTo>
                    <a:pt x="1689" y="355"/>
                  </a:lnTo>
                  <a:lnTo>
                    <a:pt x="1397" y="88"/>
                  </a:lnTo>
                  <a:lnTo>
                    <a:pt x="952" y="50"/>
                  </a:lnTo>
                  <a:lnTo>
                    <a:pt x="508" y="0"/>
                  </a:lnTo>
                  <a:lnTo>
                    <a:pt x="88" y="177"/>
                  </a:lnTo>
                  <a:lnTo>
                    <a:pt x="25" y="838"/>
                  </a:lnTo>
                  <a:lnTo>
                    <a:pt x="0" y="1028"/>
                  </a:lnTo>
                  <a:lnTo>
                    <a:pt x="190" y="1409"/>
                  </a:lnTo>
                  <a:lnTo>
                    <a:pt x="241" y="1625"/>
                  </a:lnTo>
                  <a:lnTo>
                    <a:pt x="279" y="1790"/>
                  </a:lnTo>
                  <a:lnTo>
                    <a:pt x="228" y="1930"/>
                  </a:lnTo>
                  <a:lnTo>
                    <a:pt x="355" y="1778"/>
                  </a:lnTo>
                  <a:lnTo>
                    <a:pt x="482" y="2032"/>
                  </a:lnTo>
                  <a:lnTo>
                    <a:pt x="673" y="1879"/>
                  </a:lnTo>
                  <a:lnTo>
                    <a:pt x="698" y="2095"/>
                  </a:lnTo>
                  <a:close/>
                </a:path>
              </a:pathLst>
            </a:custGeom>
            <a:ln w="3175">
              <a:solidFill>
                <a:srgbClr val="B5C39D"/>
              </a:solidFill>
            </a:ln>
          </p:spPr>
          <p:txBody>
            <a:bodyPr wrap="square" lIns="0" tIns="0" rIns="0" bIns="0" rtlCol="0"/>
            <a:lstStyle/>
            <a:p>
              <a:endParaRPr/>
            </a:p>
          </p:txBody>
        </p:sp>
        <p:sp>
          <p:nvSpPr>
            <p:cNvPr id="8110" name="object 1538">
              <a:extLst>
                <a:ext uri="{FF2B5EF4-FFF2-40B4-BE49-F238E27FC236}">
                  <a16:creationId xmlns:a16="http://schemas.microsoft.com/office/drawing/2014/main" id="{7BD1FA1F-B5D2-4B1D-B31D-CAE6ED56E04D}"/>
                </a:ext>
              </a:extLst>
            </p:cNvPr>
            <p:cNvSpPr/>
            <p:nvPr/>
          </p:nvSpPr>
          <p:spPr>
            <a:xfrm>
              <a:off x="4485395" y="8626373"/>
              <a:ext cx="8627" cy="12610"/>
            </a:xfrm>
            <a:prstGeom prst="rect">
              <a:avLst/>
            </a:prstGeom>
            <a:blipFill>
              <a:blip r:embed="rId349" cstate="print"/>
              <a:stretch>
                <a:fillRect/>
              </a:stretch>
            </a:blipFill>
          </p:spPr>
          <p:txBody>
            <a:bodyPr wrap="square" lIns="0" tIns="0" rIns="0" bIns="0" rtlCol="0"/>
            <a:lstStyle/>
            <a:p>
              <a:endParaRPr/>
            </a:p>
          </p:txBody>
        </p:sp>
        <p:sp>
          <p:nvSpPr>
            <p:cNvPr id="8111" name="object 1539">
              <a:extLst>
                <a:ext uri="{FF2B5EF4-FFF2-40B4-BE49-F238E27FC236}">
                  <a16:creationId xmlns:a16="http://schemas.microsoft.com/office/drawing/2014/main" id="{B7A42740-631A-4839-BD4C-C99FD40F764C}"/>
                </a:ext>
              </a:extLst>
            </p:cNvPr>
            <p:cNvSpPr/>
            <p:nvPr/>
          </p:nvSpPr>
          <p:spPr>
            <a:xfrm>
              <a:off x="4525212" y="8630716"/>
              <a:ext cx="6731" cy="9906"/>
            </a:xfrm>
            <a:prstGeom prst="rect">
              <a:avLst/>
            </a:prstGeom>
            <a:blipFill>
              <a:blip r:embed="rId350" cstate="print"/>
              <a:stretch>
                <a:fillRect/>
              </a:stretch>
            </a:blipFill>
          </p:spPr>
          <p:txBody>
            <a:bodyPr wrap="square" lIns="0" tIns="0" rIns="0" bIns="0" rtlCol="0"/>
            <a:lstStyle/>
            <a:p>
              <a:endParaRPr/>
            </a:p>
          </p:txBody>
        </p:sp>
        <p:sp>
          <p:nvSpPr>
            <p:cNvPr id="8112" name="object 1540">
              <a:extLst>
                <a:ext uri="{FF2B5EF4-FFF2-40B4-BE49-F238E27FC236}">
                  <a16:creationId xmlns:a16="http://schemas.microsoft.com/office/drawing/2014/main" id="{E19C8B9A-9C30-40B9-82F6-96656F05B85D}"/>
                </a:ext>
              </a:extLst>
            </p:cNvPr>
            <p:cNvSpPr/>
            <p:nvPr/>
          </p:nvSpPr>
          <p:spPr>
            <a:xfrm>
              <a:off x="4526839" y="8632928"/>
              <a:ext cx="1270" cy="1270"/>
            </a:xfrm>
            <a:custGeom>
              <a:avLst/>
              <a:gdLst/>
              <a:ahLst/>
              <a:cxnLst/>
              <a:rect l="l" t="t" r="r" b="b"/>
              <a:pathLst>
                <a:path w="1270" h="1270">
                  <a:moveTo>
                    <a:pt x="460" y="736"/>
                  </a:moveTo>
                  <a:lnTo>
                    <a:pt x="114" y="736"/>
                  </a:lnTo>
                  <a:lnTo>
                    <a:pt x="533" y="1079"/>
                  </a:lnTo>
                  <a:lnTo>
                    <a:pt x="460" y="736"/>
                  </a:lnTo>
                  <a:close/>
                </a:path>
                <a:path w="1270" h="1270">
                  <a:moveTo>
                    <a:pt x="355" y="114"/>
                  </a:moveTo>
                  <a:lnTo>
                    <a:pt x="152" y="266"/>
                  </a:lnTo>
                  <a:lnTo>
                    <a:pt x="165" y="508"/>
                  </a:lnTo>
                  <a:lnTo>
                    <a:pt x="0" y="571"/>
                  </a:lnTo>
                  <a:lnTo>
                    <a:pt x="135" y="884"/>
                  </a:lnTo>
                  <a:lnTo>
                    <a:pt x="114" y="736"/>
                  </a:lnTo>
                  <a:lnTo>
                    <a:pt x="460" y="736"/>
                  </a:lnTo>
                  <a:lnTo>
                    <a:pt x="673" y="495"/>
                  </a:lnTo>
                  <a:lnTo>
                    <a:pt x="833" y="495"/>
                  </a:lnTo>
                  <a:lnTo>
                    <a:pt x="732" y="203"/>
                  </a:lnTo>
                  <a:lnTo>
                    <a:pt x="419" y="203"/>
                  </a:lnTo>
                  <a:close/>
                </a:path>
                <a:path w="1270" h="1270">
                  <a:moveTo>
                    <a:pt x="580" y="660"/>
                  </a:moveTo>
                  <a:lnTo>
                    <a:pt x="444" y="660"/>
                  </a:lnTo>
                  <a:lnTo>
                    <a:pt x="580" y="660"/>
                  </a:lnTo>
                  <a:close/>
                </a:path>
                <a:path w="1270" h="1270">
                  <a:moveTo>
                    <a:pt x="833" y="495"/>
                  </a:moveTo>
                  <a:lnTo>
                    <a:pt x="673" y="495"/>
                  </a:lnTo>
                  <a:lnTo>
                    <a:pt x="833" y="495"/>
                  </a:lnTo>
                  <a:close/>
                </a:path>
                <a:path w="1270" h="1270">
                  <a:moveTo>
                    <a:pt x="863" y="50"/>
                  </a:moveTo>
                  <a:lnTo>
                    <a:pt x="852" y="270"/>
                  </a:lnTo>
                  <a:lnTo>
                    <a:pt x="1193" y="317"/>
                  </a:lnTo>
                  <a:lnTo>
                    <a:pt x="1104" y="114"/>
                  </a:lnTo>
                  <a:lnTo>
                    <a:pt x="863" y="50"/>
                  </a:lnTo>
                  <a:close/>
                </a:path>
                <a:path w="1270" h="1270">
                  <a:moveTo>
                    <a:pt x="101" y="254"/>
                  </a:moveTo>
                  <a:close/>
                </a:path>
                <a:path w="1270" h="1270">
                  <a:moveTo>
                    <a:pt x="747" y="254"/>
                  </a:moveTo>
                  <a:close/>
                </a:path>
                <a:path w="1270" h="1270">
                  <a:moveTo>
                    <a:pt x="634" y="0"/>
                  </a:moveTo>
                  <a:lnTo>
                    <a:pt x="469" y="177"/>
                  </a:lnTo>
                  <a:lnTo>
                    <a:pt x="732" y="203"/>
                  </a:lnTo>
                  <a:lnTo>
                    <a:pt x="634" y="0"/>
                  </a:lnTo>
                  <a:close/>
                </a:path>
              </a:pathLst>
            </a:custGeom>
            <a:solidFill>
              <a:srgbClr val="11284A"/>
            </a:solidFill>
          </p:spPr>
          <p:txBody>
            <a:bodyPr wrap="square" lIns="0" tIns="0" rIns="0" bIns="0" rtlCol="0"/>
            <a:lstStyle/>
            <a:p>
              <a:endParaRPr/>
            </a:p>
          </p:txBody>
        </p:sp>
        <p:sp>
          <p:nvSpPr>
            <p:cNvPr id="8113" name="object 1541">
              <a:extLst>
                <a:ext uri="{FF2B5EF4-FFF2-40B4-BE49-F238E27FC236}">
                  <a16:creationId xmlns:a16="http://schemas.microsoft.com/office/drawing/2014/main" id="{DE718308-C97A-47AF-94CF-ADABDF0E53E3}"/>
                </a:ext>
              </a:extLst>
            </p:cNvPr>
            <p:cNvSpPr/>
            <p:nvPr/>
          </p:nvSpPr>
          <p:spPr>
            <a:xfrm>
              <a:off x="4526839" y="8632928"/>
              <a:ext cx="1270" cy="1270"/>
            </a:xfrm>
            <a:custGeom>
              <a:avLst/>
              <a:gdLst/>
              <a:ahLst/>
              <a:cxnLst/>
              <a:rect l="l" t="t" r="r" b="b"/>
              <a:pathLst>
                <a:path w="1270" h="1270">
                  <a:moveTo>
                    <a:pt x="838" y="508"/>
                  </a:moveTo>
                  <a:lnTo>
                    <a:pt x="736" y="254"/>
                  </a:lnTo>
                  <a:lnTo>
                    <a:pt x="1054" y="304"/>
                  </a:lnTo>
                  <a:lnTo>
                    <a:pt x="1193" y="317"/>
                  </a:lnTo>
                  <a:lnTo>
                    <a:pt x="1104" y="114"/>
                  </a:lnTo>
                  <a:lnTo>
                    <a:pt x="863" y="50"/>
                  </a:lnTo>
                  <a:lnTo>
                    <a:pt x="927" y="241"/>
                  </a:lnTo>
                  <a:lnTo>
                    <a:pt x="761" y="304"/>
                  </a:lnTo>
                  <a:lnTo>
                    <a:pt x="698" y="88"/>
                  </a:lnTo>
                  <a:lnTo>
                    <a:pt x="546" y="25"/>
                  </a:lnTo>
                  <a:lnTo>
                    <a:pt x="419" y="203"/>
                  </a:lnTo>
                  <a:lnTo>
                    <a:pt x="253" y="114"/>
                  </a:lnTo>
                  <a:lnTo>
                    <a:pt x="152" y="266"/>
                  </a:lnTo>
                  <a:lnTo>
                    <a:pt x="139" y="431"/>
                  </a:lnTo>
                  <a:lnTo>
                    <a:pt x="50" y="558"/>
                  </a:lnTo>
                  <a:lnTo>
                    <a:pt x="50" y="736"/>
                  </a:lnTo>
                  <a:lnTo>
                    <a:pt x="152" y="914"/>
                  </a:lnTo>
                  <a:lnTo>
                    <a:pt x="165" y="1092"/>
                  </a:lnTo>
                  <a:lnTo>
                    <a:pt x="114" y="736"/>
                  </a:lnTo>
                  <a:lnTo>
                    <a:pt x="533" y="1079"/>
                  </a:lnTo>
                  <a:lnTo>
                    <a:pt x="444" y="660"/>
                  </a:lnTo>
                  <a:lnTo>
                    <a:pt x="584" y="609"/>
                  </a:lnTo>
                  <a:lnTo>
                    <a:pt x="761" y="596"/>
                  </a:lnTo>
                  <a:close/>
                </a:path>
              </a:pathLst>
            </a:custGeom>
            <a:ln w="3175">
              <a:solidFill>
                <a:srgbClr val="094B7B"/>
              </a:solidFill>
            </a:ln>
          </p:spPr>
          <p:txBody>
            <a:bodyPr wrap="square" lIns="0" tIns="0" rIns="0" bIns="0" rtlCol="0"/>
            <a:lstStyle/>
            <a:p>
              <a:endParaRPr/>
            </a:p>
          </p:txBody>
        </p:sp>
        <p:sp>
          <p:nvSpPr>
            <p:cNvPr id="8114" name="object 1542">
              <a:extLst>
                <a:ext uri="{FF2B5EF4-FFF2-40B4-BE49-F238E27FC236}">
                  <a16:creationId xmlns:a16="http://schemas.microsoft.com/office/drawing/2014/main" id="{30928BC3-FB5C-40E3-8E06-FA4410690346}"/>
                </a:ext>
              </a:extLst>
            </p:cNvPr>
            <p:cNvSpPr/>
            <p:nvPr/>
          </p:nvSpPr>
          <p:spPr>
            <a:xfrm>
              <a:off x="4525317" y="8636358"/>
              <a:ext cx="1270" cy="1270"/>
            </a:xfrm>
            <a:custGeom>
              <a:avLst/>
              <a:gdLst/>
              <a:ahLst/>
              <a:cxnLst/>
              <a:rect l="l" t="t" r="r" b="b"/>
              <a:pathLst>
                <a:path w="1270" h="1270">
                  <a:moveTo>
                    <a:pt x="1102" y="711"/>
                  </a:moveTo>
                  <a:lnTo>
                    <a:pt x="215" y="711"/>
                  </a:lnTo>
                  <a:lnTo>
                    <a:pt x="190" y="901"/>
                  </a:lnTo>
                  <a:lnTo>
                    <a:pt x="368" y="1041"/>
                  </a:lnTo>
                  <a:lnTo>
                    <a:pt x="558" y="1092"/>
                  </a:lnTo>
                  <a:lnTo>
                    <a:pt x="546" y="863"/>
                  </a:lnTo>
                  <a:lnTo>
                    <a:pt x="825" y="863"/>
                  </a:lnTo>
                  <a:lnTo>
                    <a:pt x="1102" y="711"/>
                  </a:lnTo>
                  <a:close/>
                </a:path>
                <a:path w="1270" h="1270">
                  <a:moveTo>
                    <a:pt x="611" y="1092"/>
                  </a:moveTo>
                  <a:close/>
                </a:path>
                <a:path w="1270" h="1270">
                  <a:moveTo>
                    <a:pt x="825" y="863"/>
                  </a:moveTo>
                  <a:lnTo>
                    <a:pt x="647" y="863"/>
                  </a:lnTo>
                  <a:lnTo>
                    <a:pt x="825" y="863"/>
                  </a:lnTo>
                  <a:close/>
                </a:path>
                <a:path w="1270" h="1270">
                  <a:moveTo>
                    <a:pt x="533" y="0"/>
                  </a:moveTo>
                  <a:lnTo>
                    <a:pt x="0" y="177"/>
                  </a:lnTo>
                  <a:lnTo>
                    <a:pt x="37" y="355"/>
                  </a:lnTo>
                  <a:lnTo>
                    <a:pt x="241" y="635"/>
                  </a:lnTo>
                  <a:lnTo>
                    <a:pt x="25" y="660"/>
                  </a:lnTo>
                  <a:lnTo>
                    <a:pt x="215" y="711"/>
                  </a:lnTo>
                  <a:lnTo>
                    <a:pt x="1102" y="711"/>
                  </a:lnTo>
                  <a:lnTo>
                    <a:pt x="1067" y="546"/>
                  </a:lnTo>
                  <a:lnTo>
                    <a:pt x="660" y="546"/>
                  </a:lnTo>
                  <a:lnTo>
                    <a:pt x="774" y="50"/>
                  </a:lnTo>
                  <a:lnTo>
                    <a:pt x="533" y="0"/>
                  </a:lnTo>
                  <a:close/>
                </a:path>
                <a:path w="1270" h="1270">
                  <a:moveTo>
                    <a:pt x="1054" y="482"/>
                  </a:moveTo>
                  <a:lnTo>
                    <a:pt x="660" y="546"/>
                  </a:lnTo>
                  <a:lnTo>
                    <a:pt x="1067" y="546"/>
                  </a:lnTo>
                  <a:close/>
                </a:path>
              </a:pathLst>
            </a:custGeom>
            <a:solidFill>
              <a:srgbClr val="11284A"/>
            </a:solidFill>
          </p:spPr>
          <p:txBody>
            <a:bodyPr wrap="square" lIns="0" tIns="0" rIns="0" bIns="0" rtlCol="0"/>
            <a:lstStyle/>
            <a:p>
              <a:endParaRPr/>
            </a:p>
          </p:txBody>
        </p:sp>
        <p:sp>
          <p:nvSpPr>
            <p:cNvPr id="8115" name="object 1543">
              <a:extLst>
                <a:ext uri="{FF2B5EF4-FFF2-40B4-BE49-F238E27FC236}">
                  <a16:creationId xmlns:a16="http://schemas.microsoft.com/office/drawing/2014/main" id="{0DD516D4-2680-4870-ADE4-92A5E685AFF8}"/>
                </a:ext>
              </a:extLst>
            </p:cNvPr>
            <p:cNvSpPr/>
            <p:nvPr/>
          </p:nvSpPr>
          <p:spPr>
            <a:xfrm>
              <a:off x="4525317" y="8636358"/>
              <a:ext cx="1270" cy="1270"/>
            </a:xfrm>
            <a:custGeom>
              <a:avLst/>
              <a:gdLst/>
              <a:ahLst/>
              <a:cxnLst/>
              <a:rect l="l" t="t" r="r" b="b"/>
              <a:pathLst>
                <a:path w="1270" h="1270">
                  <a:moveTo>
                    <a:pt x="774" y="50"/>
                  </a:moveTo>
                  <a:lnTo>
                    <a:pt x="647" y="12"/>
                  </a:lnTo>
                  <a:lnTo>
                    <a:pt x="419" y="50"/>
                  </a:lnTo>
                  <a:lnTo>
                    <a:pt x="253" y="114"/>
                  </a:lnTo>
                  <a:lnTo>
                    <a:pt x="101" y="152"/>
                  </a:lnTo>
                  <a:lnTo>
                    <a:pt x="0" y="304"/>
                  </a:lnTo>
                  <a:lnTo>
                    <a:pt x="241" y="635"/>
                  </a:lnTo>
                  <a:lnTo>
                    <a:pt x="25" y="660"/>
                  </a:lnTo>
                  <a:lnTo>
                    <a:pt x="215" y="711"/>
                  </a:lnTo>
                  <a:lnTo>
                    <a:pt x="114" y="863"/>
                  </a:lnTo>
                  <a:lnTo>
                    <a:pt x="266" y="927"/>
                  </a:lnTo>
                  <a:lnTo>
                    <a:pt x="317" y="1168"/>
                  </a:lnTo>
                  <a:lnTo>
                    <a:pt x="482" y="1117"/>
                  </a:lnTo>
                  <a:lnTo>
                    <a:pt x="622" y="1130"/>
                  </a:lnTo>
                  <a:lnTo>
                    <a:pt x="571" y="952"/>
                  </a:lnTo>
                  <a:lnTo>
                    <a:pt x="723" y="901"/>
                  </a:lnTo>
                  <a:lnTo>
                    <a:pt x="927" y="825"/>
                  </a:lnTo>
                  <a:lnTo>
                    <a:pt x="1104" y="723"/>
                  </a:lnTo>
                  <a:lnTo>
                    <a:pt x="1054" y="482"/>
                  </a:lnTo>
                  <a:lnTo>
                    <a:pt x="660" y="546"/>
                  </a:lnTo>
                  <a:lnTo>
                    <a:pt x="546" y="419"/>
                  </a:lnTo>
                  <a:lnTo>
                    <a:pt x="774" y="50"/>
                  </a:lnTo>
                  <a:close/>
                </a:path>
              </a:pathLst>
            </a:custGeom>
            <a:ln w="3175">
              <a:solidFill>
                <a:srgbClr val="094B7B"/>
              </a:solidFill>
            </a:ln>
          </p:spPr>
          <p:txBody>
            <a:bodyPr wrap="square" lIns="0" tIns="0" rIns="0" bIns="0" rtlCol="0"/>
            <a:lstStyle/>
            <a:p>
              <a:endParaRPr/>
            </a:p>
          </p:txBody>
        </p:sp>
        <p:sp>
          <p:nvSpPr>
            <p:cNvPr id="8116" name="object 1544">
              <a:extLst>
                <a:ext uri="{FF2B5EF4-FFF2-40B4-BE49-F238E27FC236}">
                  <a16:creationId xmlns:a16="http://schemas.microsoft.com/office/drawing/2014/main" id="{8B82255E-8D4A-469B-A43D-3974A83586C6}"/>
                </a:ext>
              </a:extLst>
            </p:cNvPr>
            <p:cNvSpPr/>
            <p:nvPr/>
          </p:nvSpPr>
          <p:spPr>
            <a:xfrm>
              <a:off x="4526429" y="8640112"/>
              <a:ext cx="1270" cy="635"/>
            </a:xfrm>
            <a:custGeom>
              <a:avLst/>
              <a:gdLst/>
              <a:ahLst/>
              <a:cxnLst/>
              <a:rect l="l" t="t" r="r" b="b"/>
              <a:pathLst>
                <a:path w="1270" h="634">
                  <a:moveTo>
                    <a:pt x="0" y="63"/>
                  </a:moveTo>
                  <a:lnTo>
                    <a:pt x="114" y="279"/>
                  </a:lnTo>
                  <a:lnTo>
                    <a:pt x="330" y="317"/>
                  </a:lnTo>
                  <a:lnTo>
                    <a:pt x="660" y="393"/>
                  </a:lnTo>
                  <a:lnTo>
                    <a:pt x="634" y="634"/>
                  </a:lnTo>
                  <a:lnTo>
                    <a:pt x="1021" y="622"/>
                  </a:lnTo>
                  <a:lnTo>
                    <a:pt x="749" y="482"/>
                  </a:lnTo>
                  <a:lnTo>
                    <a:pt x="634" y="215"/>
                  </a:lnTo>
                  <a:lnTo>
                    <a:pt x="215" y="152"/>
                  </a:lnTo>
                  <a:lnTo>
                    <a:pt x="0" y="63"/>
                  </a:lnTo>
                  <a:close/>
                </a:path>
                <a:path w="1270" h="634">
                  <a:moveTo>
                    <a:pt x="1041" y="393"/>
                  </a:moveTo>
                  <a:lnTo>
                    <a:pt x="927" y="546"/>
                  </a:lnTo>
                  <a:lnTo>
                    <a:pt x="1107" y="546"/>
                  </a:lnTo>
                  <a:lnTo>
                    <a:pt x="1041" y="393"/>
                  </a:lnTo>
                  <a:close/>
                </a:path>
                <a:path w="1270" h="634">
                  <a:moveTo>
                    <a:pt x="761" y="177"/>
                  </a:moveTo>
                  <a:lnTo>
                    <a:pt x="634" y="215"/>
                  </a:lnTo>
                  <a:lnTo>
                    <a:pt x="761" y="177"/>
                  </a:lnTo>
                  <a:close/>
                </a:path>
                <a:path w="1270" h="634">
                  <a:moveTo>
                    <a:pt x="457" y="0"/>
                  </a:moveTo>
                  <a:lnTo>
                    <a:pt x="238" y="50"/>
                  </a:lnTo>
                  <a:lnTo>
                    <a:pt x="571" y="152"/>
                  </a:lnTo>
                  <a:lnTo>
                    <a:pt x="457" y="0"/>
                  </a:lnTo>
                  <a:close/>
                </a:path>
                <a:path w="1270" h="634">
                  <a:moveTo>
                    <a:pt x="317" y="12"/>
                  </a:moveTo>
                  <a:close/>
                </a:path>
              </a:pathLst>
            </a:custGeom>
            <a:solidFill>
              <a:srgbClr val="11284A"/>
            </a:solidFill>
          </p:spPr>
          <p:txBody>
            <a:bodyPr wrap="square" lIns="0" tIns="0" rIns="0" bIns="0" rtlCol="0"/>
            <a:lstStyle/>
            <a:p>
              <a:endParaRPr/>
            </a:p>
          </p:txBody>
        </p:sp>
        <p:sp>
          <p:nvSpPr>
            <p:cNvPr id="8117" name="object 1545">
              <a:extLst>
                <a:ext uri="{FF2B5EF4-FFF2-40B4-BE49-F238E27FC236}">
                  <a16:creationId xmlns:a16="http://schemas.microsoft.com/office/drawing/2014/main" id="{5202380B-1C9D-43E1-B918-34AC1F1B5E5C}"/>
                </a:ext>
              </a:extLst>
            </p:cNvPr>
            <p:cNvSpPr/>
            <p:nvPr/>
          </p:nvSpPr>
          <p:spPr>
            <a:xfrm>
              <a:off x="4526429" y="8640112"/>
              <a:ext cx="1270" cy="1270"/>
            </a:xfrm>
            <a:custGeom>
              <a:avLst/>
              <a:gdLst/>
              <a:ahLst/>
              <a:cxnLst/>
              <a:rect l="l" t="t" r="r" b="b"/>
              <a:pathLst>
                <a:path w="1270" h="1270">
                  <a:moveTo>
                    <a:pt x="38" y="177"/>
                  </a:moveTo>
                  <a:lnTo>
                    <a:pt x="177" y="101"/>
                  </a:lnTo>
                  <a:lnTo>
                    <a:pt x="317" y="12"/>
                  </a:lnTo>
                  <a:lnTo>
                    <a:pt x="457" y="0"/>
                  </a:lnTo>
                  <a:lnTo>
                    <a:pt x="584" y="165"/>
                  </a:lnTo>
                  <a:lnTo>
                    <a:pt x="711" y="190"/>
                  </a:lnTo>
                  <a:lnTo>
                    <a:pt x="736" y="342"/>
                  </a:lnTo>
                  <a:lnTo>
                    <a:pt x="749" y="482"/>
                  </a:lnTo>
                  <a:lnTo>
                    <a:pt x="927" y="546"/>
                  </a:lnTo>
                  <a:lnTo>
                    <a:pt x="1041" y="393"/>
                  </a:lnTo>
                  <a:lnTo>
                    <a:pt x="1206" y="457"/>
                  </a:lnTo>
                  <a:lnTo>
                    <a:pt x="1066" y="596"/>
                  </a:lnTo>
                  <a:lnTo>
                    <a:pt x="939" y="622"/>
                  </a:lnTo>
                  <a:lnTo>
                    <a:pt x="736" y="622"/>
                  </a:lnTo>
                  <a:lnTo>
                    <a:pt x="533" y="469"/>
                  </a:lnTo>
                  <a:lnTo>
                    <a:pt x="660" y="393"/>
                  </a:lnTo>
                  <a:lnTo>
                    <a:pt x="444" y="342"/>
                  </a:lnTo>
                  <a:lnTo>
                    <a:pt x="215" y="317"/>
                  </a:lnTo>
                  <a:lnTo>
                    <a:pt x="38" y="177"/>
                  </a:lnTo>
                  <a:close/>
                </a:path>
              </a:pathLst>
            </a:custGeom>
            <a:ln w="3175">
              <a:solidFill>
                <a:srgbClr val="094B7B"/>
              </a:solidFill>
            </a:ln>
          </p:spPr>
          <p:txBody>
            <a:bodyPr wrap="square" lIns="0" tIns="0" rIns="0" bIns="0" rtlCol="0"/>
            <a:lstStyle/>
            <a:p>
              <a:endParaRPr/>
            </a:p>
          </p:txBody>
        </p:sp>
        <p:sp>
          <p:nvSpPr>
            <p:cNvPr id="8118" name="object 1546">
              <a:extLst>
                <a:ext uri="{FF2B5EF4-FFF2-40B4-BE49-F238E27FC236}">
                  <a16:creationId xmlns:a16="http://schemas.microsoft.com/office/drawing/2014/main" id="{DEC4F551-420E-430A-B8D1-EDEEEFE2973A}"/>
                </a:ext>
              </a:extLst>
            </p:cNvPr>
            <p:cNvSpPr/>
            <p:nvPr/>
          </p:nvSpPr>
          <p:spPr>
            <a:xfrm>
              <a:off x="4529598" y="8630278"/>
              <a:ext cx="1270" cy="1270"/>
            </a:xfrm>
            <a:custGeom>
              <a:avLst/>
              <a:gdLst/>
              <a:ahLst/>
              <a:cxnLst/>
              <a:rect l="l" t="t" r="r" b="b"/>
              <a:pathLst>
                <a:path w="1270" h="1270">
                  <a:moveTo>
                    <a:pt x="584" y="0"/>
                  </a:moveTo>
                  <a:lnTo>
                    <a:pt x="634" y="317"/>
                  </a:lnTo>
                  <a:lnTo>
                    <a:pt x="368" y="469"/>
                  </a:lnTo>
                  <a:lnTo>
                    <a:pt x="94" y="469"/>
                  </a:lnTo>
                  <a:lnTo>
                    <a:pt x="139" y="622"/>
                  </a:lnTo>
                  <a:lnTo>
                    <a:pt x="279" y="698"/>
                  </a:lnTo>
                  <a:lnTo>
                    <a:pt x="469" y="723"/>
                  </a:lnTo>
                  <a:lnTo>
                    <a:pt x="571" y="584"/>
                  </a:lnTo>
                  <a:lnTo>
                    <a:pt x="963" y="584"/>
                  </a:lnTo>
                  <a:lnTo>
                    <a:pt x="1193" y="431"/>
                  </a:lnTo>
                  <a:lnTo>
                    <a:pt x="990" y="431"/>
                  </a:lnTo>
                  <a:lnTo>
                    <a:pt x="853" y="241"/>
                  </a:lnTo>
                  <a:lnTo>
                    <a:pt x="584" y="0"/>
                  </a:lnTo>
                  <a:close/>
                </a:path>
                <a:path w="1270" h="1270">
                  <a:moveTo>
                    <a:pt x="963" y="584"/>
                  </a:moveTo>
                  <a:lnTo>
                    <a:pt x="571" y="584"/>
                  </a:lnTo>
                  <a:lnTo>
                    <a:pt x="838" y="660"/>
                  </a:lnTo>
                  <a:close/>
                </a:path>
                <a:path w="1270" h="1270">
                  <a:moveTo>
                    <a:pt x="0" y="152"/>
                  </a:moveTo>
                  <a:lnTo>
                    <a:pt x="94" y="469"/>
                  </a:lnTo>
                  <a:lnTo>
                    <a:pt x="88" y="241"/>
                  </a:lnTo>
                  <a:close/>
                </a:path>
                <a:path w="1270" h="1270">
                  <a:moveTo>
                    <a:pt x="1193" y="370"/>
                  </a:moveTo>
                  <a:lnTo>
                    <a:pt x="990" y="431"/>
                  </a:lnTo>
                  <a:lnTo>
                    <a:pt x="1193" y="431"/>
                  </a:lnTo>
                  <a:close/>
                </a:path>
                <a:path w="1270" h="1270">
                  <a:moveTo>
                    <a:pt x="546" y="279"/>
                  </a:moveTo>
                  <a:close/>
                </a:path>
              </a:pathLst>
            </a:custGeom>
            <a:solidFill>
              <a:srgbClr val="11284A"/>
            </a:solidFill>
          </p:spPr>
          <p:txBody>
            <a:bodyPr wrap="square" lIns="0" tIns="0" rIns="0" bIns="0" rtlCol="0"/>
            <a:lstStyle/>
            <a:p>
              <a:endParaRPr/>
            </a:p>
          </p:txBody>
        </p:sp>
        <p:sp>
          <p:nvSpPr>
            <p:cNvPr id="8119" name="object 1547">
              <a:extLst>
                <a:ext uri="{FF2B5EF4-FFF2-40B4-BE49-F238E27FC236}">
                  <a16:creationId xmlns:a16="http://schemas.microsoft.com/office/drawing/2014/main" id="{E7BE4C29-4811-401F-A0B6-D9DFB6F88CFF}"/>
                </a:ext>
              </a:extLst>
            </p:cNvPr>
            <p:cNvSpPr/>
            <p:nvPr/>
          </p:nvSpPr>
          <p:spPr>
            <a:xfrm>
              <a:off x="4529598" y="8630278"/>
              <a:ext cx="1270" cy="1270"/>
            </a:xfrm>
            <a:custGeom>
              <a:avLst/>
              <a:gdLst/>
              <a:ahLst/>
              <a:cxnLst/>
              <a:rect l="l" t="t" r="r" b="b"/>
              <a:pathLst>
                <a:path w="1270" h="1270">
                  <a:moveTo>
                    <a:pt x="736" y="685"/>
                  </a:moveTo>
                  <a:lnTo>
                    <a:pt x="1003" y="571"/>
                  </a:lnTo>
                  <a:lnTo>
                    <a:pt x="1193" y="444"/>
                  </a:lnTo>
                  <a:lnTo>
                    <a:pt x="1231" y="241"/>
                  </a:lnTo>
                  <a:lnTo>
                    <a:pt x="1079" y="393"/>
                  </a:lnTo>
                  <a:lnTo>
                    <a:pt x="584" y="0"/>
                  </a:lnTo>
                  <a:lnTo>
                    <a:pt x="634" y="317"/>
                  </a:lnTo>
                  <a:lnTo>
                    <a:pt x="495" y="304"/>
                  </a:lnTo>
                  <a:lnTo>
                    <a:pt x="368" y="469"/>
                  </a:lnTo>
                  <a:lnTo>
                    <a:pt x="190" y="469"/>
                  </a:lnTo>
                  <a:lnTo>
                    <a:pt x="88" y="241"/>
                  </a:lnTo>
                  <a:lnTo>
                    <a:pt x="88" y="469"/>
                  </a:lnTo>
                  <a:lnTo>
                    <a:pt x="139" y="622"/>
                  </a:lnTo>
                  <a:lnTo>
                    <a:pt x="279" y="698"/>
                  </a:lnTo>
                  <a:lnTo>
                    <a:pt x="469" y="723"/>
                  </a:lnTo>
                  <a:lnTo>
                    <a:pt x="571" y="584"/>
                  </a:lnTo>
                  <a:lnTo>
                    <a:pt x="736" y="685"/>
                  </a:lnTo>
                  <a:close/>
                </a:path>
              </a:pathLst>
            </a:custGeom>
            <a:ln w="3175">
              <a:solidFill>
                <a:srgbClr val="094B7B"/>
              </a:solidFill>
            </a:ln>
          </p:spPr>
          <p:txBody>
            <a:bodyPr wrap="square" lIns="0" tIns="0" rIns="0" bIns="0" rtlCol="0"/>
            <a:lstStyle/>
            <a:p>
              <a:endParaRPr/>
            </a:p>
          </p:txBody>
        </p:sp>
        <p:sp>
          <p:nvSpPr>
            <p:cNvPr id="8120" name="object 1548">
              <a:extLst>
                <a:ext uri="{FF2B5EF4-FFF2-40B4-BE49-F238E27FC236}">
                  <a16:creationId xmlns:a16="http://schemas.microsoft.com/office/drawing/2014/main" id="{7889D4FD-3A18-4917-B678-7F4608B07679}"/>
                </a:ext>
              </a:extLst>
            </p:cNvPr>
            <p:cNvSpPr/>
            <p:nvPr/>
          </p:nvSpPr>
          <p:spPr>
            <a:xfrm>
              <a:off x="4527676" y="8632914"/>
              <a:ext cx="10058" cy="5879"/>
            </a:xfrm>
            <a:prstGeom prst="rect">
              <a:avLst/>
            </a:prstGeom>
            <a:blipFill>
              <a:blip r:embed="rId351" cstate="print"/>
              <a:stretch>
                <a:fillRect/>
              </a:stretch>
            </a:blipFill>
          </p:spPr>
          <p:txBody>
            <a:bodyPr wrap="square" lIns="0" tIns="0" rIns="0" bIns="0" rtlCol="0"/>
            <a:lstStyle/>
            <a:p>
              <a:endParaRPr/>
            </a:p>
          </p:txBody>
        </p:sp>
        <p:sp>
          <p:nvSpPr>
            <p:cNvPr id="8121" name="object 1549">
              <a:extLst>
                <a:ext uri="{FF2B5EF4-FFF2-40B4-BE49-F238E27FC236}">
                  <a16:creationId xmlns:a16="http://schemas.microsoft.com/office/drawing/2014/main" id="{46E78553-58FF-4239-BB89-39624CE3DC23}"/>
                </a:ext>
              </a:extLst>
            </p:cNvPr>
            <p:cNvSpPr/>
            <p:nvPr/>
          </p:nvSpPr>
          <p:spPr>
            <a:xfrm>
              <a:off x="4532801" y="8632731"/>
              <a:ext cx="1270" cy="1270"/>
            </a:xfrm>
            <a:custGeom>
              <a:avLst/>
              <a:gdLst/>
              <a:ahLst/>
              <a:cxnLst/>
              <a:rect l="l" t="t" r="r" b="b"/>
              <a:pathLst>
                <a:path w="1270" h="1270">
                  <a:moveTo>
                    <a:pt x="1107" y="330"/>
                  </a:moveTo>
                  <a:lnTo>
                    <a:pt x="241" y="330"/>
                  </a:lnTo>
                  <a:lnTo>
                    <a:pt x="266" y="876"/>
                  </a:lnTo>
                  <a:lnTo>
                    <a:pt x="520" y="533"/>
                  </a:lnTo>
                  <a:lnTo>
                    <a:pt x="698" y="520"/>
                  </a:lnTo>
                  <a:lnTo>
                    <a:pt x="995" y="520"/>
                  </a:lnTo>
                  <a:lnTo>
                    <a:pt x="1107" y="330"/>
                  </a:lnTo>
                  <a:close/>
                </a:path>
                <a:path w="1270" h="1270">
                  <a:moveTo>
                    <a:pt x="1244" y="431"/>
                  </a:moveTo>
                  <a:lnTo>
                    <a:pt x="1142" y="622"/>
                  </a:lnTo>
                  <a:lnTo>
                    <a:pt x="1269" y="850"/>
                  </a:lnTo>
                  <a:lnTo>
                    <a:pt x="1244" y="431"/>
                  </a:lnTo>
                  <a:close/>
                </a:path>
                <a:path w="1270" h="1270">
                  <a:moveTo>
                    <a:pt x="995" y="520"/>
                  </a:moveTo>
                  <a:lnTo>
                    <a:pt x="698" y="520"/>
                  </a:lnTo>
                  <a:lnTo>
                    <a:pt x="850" y="787"/>
                  </a:lnTo>
                  <a:lnTo>
                    <a:pt x="995" y="520"/>
                  </a:lnTo>
                  <a:close/>
                </a:path>
                <a:path w="1270" h="1270">
                  <a:moveTo>
                    <a:pt x="685" y="533"/>
                  </a:moveTo>
                  <a:lnTo>
                    <a:pt x="520" y="533"/>
                  </a:lnTo>
                  <a:lnTo>
                    <a:pt x="520" y="698"/>
                  </a:lnTo>
                  <a:lnTo>
                    <a:pt x="685" y="533"/>
                  </a:lnTo>
                  <a:close/>
                </a:path>
                <a:path w="1270" h="1270">
                  <a:moveTo>
                    <a:pt x="1091" y="592"/>
                  </a:moveTo>
                  <a:close/>
                </a:path>
                <a:path w="1270" h="1270">
                  <a:moveTo>
                    <a:pt x="137" y="449"/>
                  </a:moveTo>
                  <a:lnTo>
                    <a:pt x="0" y="609"/>
                  </a:lnTo>
                  <a:lnTo>
                    <a:pt x="137" y="449"/>
                  </a:lnTo>
                  <a:close/>
                </a:path>
                <a:path w="1270" h="1270">
                  <a:moveTo>
                    <a:pt x="279" y="139"/>
                  </a:moveTo>
                  <a:lnTo>
                    <a:pt x="137" y="449"/>
                  </a:lnTo>
                  <a:lnTo>
                    <a:pt x="1107" y="330"/>
                  </a:lnTo>
                  <a:lnTo>
                    <a:pt x="868" y="215"/>
                  </a:lnTo>
                  <a:lnTo>
                    <a:pt x="444" y="215"/>
                  </a:lnTo>
                  <a:lnTo>
                    <a:pt x="279" y="139"/>
                  </a:lnTo>
                  <a:close/>
                </a:path>
                <a:path w="1270" h="1270">
                  <a:moveTo>
                    <a:pt x="1054" y="190"/>
                  </a:moveTo>
                  <a:close/>
                </a:path>
                <a:path w="1270" h="1270">
                  <a:moveTo>
                    <a:pt x="673" y="50"/>
                  </a:moveTo>
                  <a:lnTo>
                    <a:pt x="444" y="215"/>
                  </a:lnTo>
                  <a:lnTo>
                    <a:pt x="868" y="215"/>
                  </a:lnTo>
                  <a:lnTo>
                    <a:pt x="850" y="88"/>
                  </a:lnTo>
                  <a:lnTo>
                    <a:pt x="711" y="88"/>
                  </a:lnTo>
                  <a:close/>
                </a:path>
                <a:path w="1270" h="1270">
                  <a:moveTo>
                    <a:pt x="787" y="25"/>
                  </a:moveTo>
                  <a:close/>
                </a:path>
                <a:path w="1270" h="1270">
                  <a:moveTo>
                    <a:pt x="584" y="0"/>
                  </a:moveTo>
                  <a:close/>
                </a:path>
              </a:pathLst>
            </a:custGeom>
            <a:solidFill>
              <a:srgbClr val="11284A"/>
            </a:solidFill>
          </p:spPr>
          <p:txBody>
            <a:bodyPr wrap="square" lIns="0" tIns="0" rIns="0" bIns="0" rtlCol="0"/>
            <a:lstStyle/>
            <a:p>
              <a:endParaRPr/>
            </a:p>
          </p:txBody>
        </p:sp>
        <p:sp>
          <p:nvSpPr>
            <p:cNvPr id="8122" name="object 1550">
              <a:extLst>
                <a:ext uri="{FF2B5EF4-FFF2-40B4-BE49-F238E27FC236}">
                  <a16:creationId xmlns:a16="http://schemas.microsoft.com/office/drawing/2014/main" id="{FACED070-A3F7-4C10-A4AE-34898ED18670}"/>
                </a:ext>
              </a:extLst>
            </p:cNvPr>
            <p:cNvSpPr/>
            <p:nvPr/>
          </p:nvSpPr>
          <p:spPr>
            <a:xfrm>
              <a:off x="4532801" y="8632731"/>
              <a:ext cx="1905" cy="1270"/>
            </a:xfrm>
            <a:custGeom>
              <a:avLst/>
              <a:gdLst/>
              <a:ahLst/>
              <a:cxnLst/>
              <a:rect l="l" t="t" r="r" b="b"/>
              <a:pathLst>
                <a:path w="1904" h="1270">
                  <a:moveTo>
                    <a:pt x="888" y="723"/>
                  </a:moveTo>
                  <a:lnTo>
                    <a:pt x="1015" y="482"/>
                  </a:lnTo>
                  <a:lnTo>
                    <a:pt x="1193" y="749"/>
                  </a:lnTo>
                  <a:lnTo>
                    <a:pt x="1320" y="800"/>
                  </a:lnTo>
                  <a:lnTo>
                    <a:pt x="1358" y="660"/>
                  </a:lnTo>
                  <a:lnTo>
                    <a:pt x="1244" y="431"/>
                  </a:lnTo>
                  <a:lnTo>
                    <a:pt x="1142" y="622"/>
                  </a:lnTo>
                  <a:lnTo>
                    <a:pt x="990" y="533"/>
                  </a:lnTo>
                  <a:lnTo>
                    <a:pt x="1104" y="342"/>
                  </a:lnTo>
                  <a:lnTo>
                    <a:pt x="1054" y="190"/>
                  </a:lnTo>
                  <a:lnTo>
                    <a:pt x="838" y="203"/>
                  </a:lnTo>
                  <a:lnTo>
                    <a:pt x="787" y="25"/>
                  </a:lnTo>
                  <a:lnTo>
                    <a:pt x="622" y="50"/>
                  </a:lnTo>
                  <a:lnTo>
                    <a:pt x="482" y="152"/>
                  </a:lnTo>
                  <a:lnTo>
                    <a:pt x="330" y="165"/>
                  </a:lnTo>
                  <a:lnTo>
                    <a:pt x="190" y="292"/>
                  </a:lnTo>
                  <a:lnTo>
                    <a:pt x="126" y="482"/>
                  </a:lnTo>
                  <a:lnTo>
                    <a:pt x="0" y="609"/>
                  </a:lnTo>
                  <a:lnTo>
                    <a:pt x="241" y="330"/>
                  </a:lnTo>
                  <a:lnTo>
                    <a:pt x="266" y="876"/>
                  </a:lnTo>
                  <a:lnTo>
                    <a:pt x="520" y="533"/>
                  </a:lnTo>
                  <a:lnTo>
                    <a:pt x="520" y="698"/>
                  </a:lnTo>
                  <a:lnTo>
                    <a:pt x="698" y="520"/>
                  </a:lnTo>
                  <a:lnTo>
                    <a:pt x="774" y="723"/>
                  </a:lnTo>
                  <a:close/>
                </a:path>
              </a:pathLst>
            </a:custGeom>
            <a:ln w="3175">
              <a:solidFill>
                <a:srgbClr val="094B7B"/>
              </a:solidFill>
            </a:ln>
          </p:spPr>
          <p:txBody>
            <a:bodyPr wrap="square" lIns="0" tIns="0" rIns="0" bIns="0" rtlCol="0"/>
            <a:lstStyle/>
            <a:p>
              <a:endParaRPr/>
            </a:p>
          </p:txBody>
        </p:sp>
        <p:sp>
          <p:nvSpPr>
            <p:cNvPr id="8123" name="object 1551">
              <a:extLst>
                <a:ext uri="{FF2B5EF4-FFF2-40B4-BE49-F238E27FC236}">
                  <a16:creationId xmlns:a16="http://schemas.microsoft.com/office/drawing/2014/main" id="{7C1CFD4D-6311-4774-AD30-37CC6AB7E4FC}"/>
                </a:ext>
              </a:extLst>
            </p:cNvPr>
            <p:cNvSpPr/>
            <p:nvPr/>
          </p:nvSpPr>
          <p:spPr>
            <a:xfrm>
              <a:off x="4529352" y="8633769"/>
              <a:ext cx="1270" cy="1270"/>
            </a:xfrm>
            <a:custGeom>
              <a:avLst/>
              <a:gdLst/>
              <a:ahLst/>
              <a:cxnLst/>
              <a:rect l="l" t="t" r="r" b="b"/>
              <a:pathLst>
                <a:path w="1270" h="1270">
                  <a:moveTo>
                    <a:pt x="765" y="850"/>
                  </a:moveTo>
                  <a:lnTo>
                    <a:pt x="303" y="850"/>
                  </a:lnTo>
                  <a:lnTo>
                    <a:pt x="487" y="1066"/>
                  </a:lnTo>
                  <a:lnTo>
                    <a:pt x="684" y="1130"/>
                  </a:lnTo>
                  <a:lnTo>
                    <a:pt x="897" y="1016"/>
                  </a:lnTo>
                  <a:lnTo>
                    <a:pt x="813" y="889"/>
                  </a:lnTo>
                  <a:close/>
                </a:path>
                <a:path w="1270" h="1270">
                  <a:moveTo>
                    <a:pt x="171" y="1079"/>
                  </a:moveTo>
                  <a:close/>
                </a:path>
                <a:path w="1270" h="1270">
                  <a:moveTo>
                    <a:pt x="113" y="330"/>
                  </a:moveTo>
                  <a:lnTo>
                    <a:pt x="138" y="596"/>
                  </a:lnTo>
                  <a:lnTo>
                    <a:pt x="0" y="927"/>
                  </a:lnTo>
                  <a:lnTo>
                    <a:pt x="138" y="1079"/>
                  </a:lnTo>
                  <a:lnTo>
                    <a:pt x="303" y="850"/>
                  </a:lnTo>
                  <a:lnTo>
                    <a:pt x="765" y="850"/>
                  </a:lnTo>
                  <a:lnTo>
                    <a:pt x="633" y="558"/>
                  </a:lnTo>
                  <a:lnTo>
                    <a:pt x="791" y="558"/>
                  </a:lnTo>
                  <a:lnTo>
                    <a:pt x="1059" y="469"/>
                  </a:lnTo>
                  <a:lnTo>
                    <a:pt x="265" y="469"/>
                  </a:lnTo>
                  <a:lnTo>
                    <a:pt x="113" y="330"/>
                  </a:lnTo>
                  <a:close/>
                </a:path>
                <a:path w="1270" h="1270">
                  <a:moveTo>
                    <a:pt x="36" y="812"/>
                  </a:moveTo>
                  <a:close/>
                </a:path>
                <a:path w="1270" h="1270">
                  <a:moveTo>
                    <a:pt x="791" y="558"/>
                  </a:moveTo>
                  <a:close/>
                </a:path>
                <a:path w="1270" h="1270">
                  <a:moveTo>
                    <a:pt x="24" y="520"/>
                  </a:moveTo>
                  <a:close/>
                </a:path>
                <a:path w="1270" h="1270">
                  <a:moveTo>
                    <a:pt x="455" y="0"/>
                  </a:moveTo>
                  <a:lnTo>
                    <a:pt x="265" y="469"/>
                  </a:lnTo>
                  <a:lnTo>
                    <a:pt x="1059" y="469"/>
                  </a:lnTo>
                  <a:lnTo>
                    <a:pt x="938" y="266"/>
                  </a:lnTo>
                  <a:lnTo>
                    <a:pt x="582" y="88"/>
                  </a:lnTo>
                  <a:lnTo>
                    <a:pt x="455" y="0"/>
                  </a:lnTo>
                  <a:close/>
                </a:path>
              </a:pathLst>
            </a:custGeom>
            <a:solidFill>
              <a:srgbClr val="11284A"/>
            </a:solidFill>
          </p:spPr>
          <p:txBody>
            <a:bodyPr wrap="square" lIns="0" tIns="0" rIns="0" bIns="0" rtlCol="0"/>
            <a:lstStyle/>
            <a:p>
              <a:endParaRPr/>
            </a:p>
          </p:txBody>
        </p:sp>
        <p:sp>
          <p:nvSpPr>
            <p:cNvPr id="8124" name="object 1552">
              <a:extLst>
                <a:ext uri="{FF2B5EF4-FFF2-40B4-BE49-F238E27FC236}">
                  <a16:creationId xmlns:a16="http://schemas.microsoft.com/office/drawing/2014/main" id="{2E86E260-967D-4EA8-A1AA-9BCDCA2F48FD}"/>
                </a:ext>
              </a:extLst>
            </p:cNvPr>
            <p:cNvSpPr/>
            <p:nvPr/>
          </p:nvSpPr>
          <p:spPr>
            <a:xfrm>
              <a:off x="4529287" y="8633769"/>
              <a:ext cx="1270" cy="1270"/>
            </a:xfrm>
            <a:custGeom>
              <a:avLst/>
              <a:gdLst/>
              <a:ahLst/>
              <a:cxnLst/>
              <a:rect l="l" t="t" r="r" b="b"/>
              <a:pathLst>
                <a:path w="1270" h="1270">
                  <a:moveTo>
                    <a:pt x="1130" y="482"/>
                  </a:moveTo>
                  <a:lnTo>
                    <a:pt x="1003" y="266"/>
                  </a:lnTo>
                  <a:lnTo>
                    <a:pt x="812" y="177"/>
                  </a:lnTo>
                  <a:lnTo>
                    <a:pt x="647" y="88"/>
                  </a:lnTo>
                  <a:lnTo>
                    <a:pt x="520" y="0"/>
                  </a:lnTo>
                  <a:lnTo>
                    <a:pt x="330" y="469"/>
                  </a:lnTo>
                  <a:lnTo>
                    <a:pt x="177" y="330"/>
                  </a:lnTo>
                  <a:lnTo>
                    <a:pt x="266" y="508"/>
                  </a:lnTo>
                  <a:lnTo>
                    <a:pt x="88" y="520"/>
                  </a:lnTo>
                  <a:lnTo>
                    <a:pt x="139" y="685"/>
                  </a:lnTo>
                  <a:lnTo>
                    <a:pt x="114" y="838"/>
                  </a:lnTo>
                  <a:lnTo>
                    <a:pt x="139" y="965"/>
                  </a:lnTo>
                  <a:lnTo>
                    <a:pt x="279" y="1016"/>
                  </a:lnTo>
                  <a:lnTo>
                    <a:pt x="368" y="850"/>
                  </a:lnTo>
                  <a:lnTo>
                    <a:pt x="457" y="1016"/>
                  </a:lnTo>
                  <a:lnTo>
                    <a:pt x="647" y="1117"/>
                  </a:lnTo>
                  <a:lnTo>
                    <a:pt x="838" y="1181"/>
                  </a:lnTo>
                  <a:lnTo>
                    <a:pt x="990" y="977"/>
                  </a:lnTo>
                  <a:lnTo>
                    <a:pt x="685" y="736"/>
                  </a:lnTo>
                  <a:lnTo>
                    <a:pt x="698" y="558"/>
                  </a:lnTo>
                  <a:lnTo>
                    <a:pt x="825" y="609"/>
                  </a:lnTo>
                  <a:lnTo>
                    <a:pt x="1130" y="482"/>
                  </a:lnTo>
                  <a:close/>
                </a:path>
              </a:pathLst>
            </a:custGeom>
            <a:ln w="3175">
              <a:solidFill>
                <a:srgbClr val="094B7B"/>
              </a:solidFill>
            </a:ln>
          </p:spPr>
          <p:txBody>
            <a:bodyPr wrap="square" lIns="0" tIns="0" rIns="0" bIns="0" rtlCol="0"/>
            <a:lstStyle/>
            <a:p>
              <a:endParaRPr/>
            </a:p>
          </p:txBody>
        </p:sp>
        <p:sp>
          <p:nvSpPr>
            <p:cNvPr id="8125" name="object 1553">
              <a:extLst>
                <a:ext uri="{FF2B5EF4-FFF2-40B4-BE49-F238E27FC236}">
                  <a16:creationId xmlns:a16="http://schemas.microsoft.com/office/drawing/2014/main" id="{81F0C1E1-8C87-40E5-AF5D-D802A136CACF}"/>
                </a:ext>
              </a:extLst>
            </p:cNvPr>
            <p:cNvSpPr/>
            <p:nvPr/>
          </p:nvSpPr>
          <p:spPr>
            <a:xfrm>
              <a:off x="4527839" y="8637018"/>
              <a:ext cx="635" cy="1270"/>
            </a:xfrm>
            <a:custGeom>
              <a:avLst/>
              <a:gdLst/>
              <a:ahLst/>
              <a:cxnLst/>
              <a:rect l="l" t="t" r="r" b="b"/>
              <a:pathLst>
                <a:path w="635" h="1270">
                  <a:moveTo>
                    <a:pt x="457" y="990"/>
                  </a:moveTo>
                  <a:lnTo>
                    <a:pt x="254" y="1016"/>
                  </a:lnTo>
                  <a:lnTo>
                    <a:pt x="508" y="1155"/>
                  </a:lnTo>
                  <a:lnTo>
                    <a:pt x="457" y="990"/>
                  </a:lnTo>
                  <a:close/>
                </a:path>
                <a:path w="635" h="1270">
                  <a:moveTo>
                    <a:pt x="50" y="660"/>
                  </a:moveTo>
                  <a:lnTo>
                    <a:pt x="0" y="850"/>
                  </a:lnTo>
                  <a:lnTo>
                    <a:pt x="157" y="1016"/>
                  </a:lnTo>
                  <a:lnTo>
                    <a:pt x="190" y="711"/>
                  </a:lnTo>
                  <a:lnTo>
                    <a:pt x="50" y="660"/>
                  </a:lnTo>
                  <a:close/>
                </a:path>
                <a:path w="635" h="1270">
                  <a:moveTo>
                    <a:pt x="0" y="0"/>
                  </a:moveTo>
                  <a:lnTo>
                    <a:pt x="12" y="393"/>
                  </a:lnTo>
                  <a:lnTo>
                    <a:pt x="190" y="711"/>
                  </a:lnTo>
                  <a:lnTo>
                    <a:pt x="292" y="292"/>
                  </a:lnTo>
                  <a:lnTo>
                    <a:pt x="76" y="215"/>
                  </a:lnTo>
                  <a:lnTo>
                    <a:pt x="0" y="0"/>
                  </a:lnTo>
                  <a:close/>
                </a:path>
                <a:path w="635" h="1270">
                  <a:moveTo>
                    <a:pt x="139" y="101"/>
                  </a:moveTo>
                  <a:close/>
                </a:path>
              </a:pathLst>
            </a:custGeom>
            <a:solidFill>
              <a:srgbClr val="11284A"/>
            </a:solidFill>
          </p:spPr>
          <p:txBody>
            <a:bodyPr wrap="square" lIns="0" tIns="0" rIns="0" bIns="0" rtlCol="0"/>
            <a:lstStyle/>
            <a:p>
              <a:endParaRPr/>
            </a:p>
          </p:txBody>
        </p:sp>
        <p:sp>
          <p:nvSpPr>
            <p:cNvPr id="8126" name="object 1554">
              <a:extLst>
                <a:ext uri="{FF2B5EF4-FFF2-40B4-BE49-F238E27FC236}">
                  <a16:creationId xmlns:a16="http://schemas.microsoft.com/office/drawing/2014/main" id="{2C9C57E9-04A0-4103-AED4-F1D1F687F32F}"/>
                </a:ext>
              </a:extLst>
            </p:cNvPr>
            <p:cNvSpPr/>
            <p:nvPr/>
          </p:nvSpPr>
          <p:spPr>
            <a:xfrm>
              <a:off x="4527750" y="8637018"/>
              <a:ext cx="635" cy="1270"/>
            </a:xfrm>
            <a:custGeom>
              <a:avLst/>
              <a:gdLst/>
              <a:ahLst/>
              <a:cxnLst/>
              <a:rect l="l" t="t" r="r" b="b"/>
              <a:pathLst>
                <a:path w="635" h="1270">
                  <a:moveTo>
                    <a:pt x="25" y="101"/>
                  </a:moveTo>
                  <a:lnTo>
                    <a:pt x="165" y="152"/>
                  </a:lnTo>
                  <a:lnTo>
                    <a:pt x="304" y="177"/>
                  </a:lnTo>
                  <a:lnTo>
                    <a:pt x="444" y="292"/>
                  </a:lnTo>
                  <a:lnTo>
                    <a:pt x="406" y="419"/>
                  </a:lnTo>
                  <a:lnTo>
                    <a:pt x="393" y="571"/>
                  </a:lnTo>
                  <a:lnTo>
                    <a:pt x="368" y="723"/>
                  </a:lnTo>
                  <a:lnTo>
                    <a:pt x="342" y="1016"/>
                  </a:lnTo>
                  <a:lnTo>
                    <a:pt x="546" y="990"/>
                  </a:lnTo>
                  <a:lnTo>
                    <a:pt x="596" y="1155"/>
                  </a:lnTo>
                  <a:lnTo>
                    <a:pt x="444" y="1155"/>
                  </a:lnTo>
                  <a:lnTo>
                    <a:pt x="266" y="1117"/>
                  </a:lnTo>
                  <a:lnTo>
                    <a:pt x="165" y="914"/>
                  </a:lnTo>
                  <a:lnTo>
                    <a:pt x="139" y="660"/>
                  </a:lnTo>
                  <a:lnTo>
                    <a:pt x="279" y="711"/>
                  </a:lnTo>
                  <a:lnTo>
                    <a:pt x="177" y="520"/>
                  </a:lnTo>
                  <a:lnTo>
                    <a:pt x="25" y="317"/>
                  </a:lnTo>
                  <a:lnTo>
                    <a:pt x="25" y="101"/>
                  </a:lnTo>
                  <a:close/>
                </a:path>
              </a:pathLst>
            </a:custGeom>
            <a:ln w="3175">
              <a:solidFill>
                <a:srgbClr val="094B7B"/>
              </a:solidFill>
            </a:ln>
          </p:spPr>
          <p:txBody>
            <a:bodyPr wrap="square" lIns="0" tIns="0" rIns="0" bIns="0" rtlCol="0"/>
            <a:lstStyle/>
            <a:p>
              <a:endParaRPr/>
            </a:p>
          </p:txBody>
        </p:sp>
        <p:sp>
          <p:nvSpPr>
            <p:cNvPr id="8127" name="object 1555">
              <a:extLst>
                <a:ext uri="{FF2B5EF4-FFF2-40B4-BE49-F238E27FC236}">
                  <a16:creationId xmlns:a16="http://schemas.microsoft.com/office/drawing/2014/main" id="{8C77A7A0-E5C5-4A4E-9672-85A7FD8128F6}"/>
                </a:ext>
              </a:extLst>
            </p:cNvPr>
            <p:cNvSpPr/>
            <p:nvPr/>
          </p:nvSpPr>
          <p:spPr>
            <a:xfrm>
              <a:off x="4537012" y="8632886"/>
              <a:ext cx="1270" cy="1270"/>
            </a:xfrm>
            <a:custGeom>
              <a:avLst/>
              <a:gdLst/>
              <a:ahLst/>
              <a:cxnLst/>
              <a:rect l="l" t="t" r="r" b="b"/>
              <a:pathLst>
                <a:path w="1270" h="1270">
                  <a:moveTo>
                    <a:pt x="701" y="711"/>
                  </a:moveTo>
                  <a:lnTo>
                    <a:pt x="266" y="711"/>
                  </a:lnTo>
                  <a:lnTo>
                    <a:pt x="292" y="901"/>
                  </a:lnTo>
                  <a:lnTo>
                    <a:pt x="774" y="1079"/>
                  </a:lnTo>
                  <a:lnTo>
                    <a:pt x="701" y="711"/>
                  </a:lnTo>
                  <a:close/>
                </a:path>
                <a:path w="1270" h="1270">
                  <a:moveTo>
                    <a:pt x="203" y="0"/>
                  </a:moveTo>
                  <a:lnTo>
                    <a:pt x="0" y="469"/>
                  </a:lnTo>
                  <a:lnTo>
                    <a:pt x="88" y="723"/>
                  </a:lnTo>
                  <a:lnTo>
                    <a:pt x="266" y="711"/>
                  </a:lnTo>
                  <a:lnTo>
                    <a:pt x="701" y="711"/>
                  </a:lnTo>
                  <a:lnTo>
                    <a:pt x="704" y="584"/>
                  </a:lnTo>
                  <a:lnTo>
                    <a:pt x="508" y="584"/>
                  </a:lnTo>
                  <a:lnTo>
                    <a:pt x="368" y="482"/>
                  </a:lnTo>
                  <a:lnTo>
                    <a:pt x="203" y="482"/>
                  </a:lnTo>
                  <a:lnTo>
                    <a:pt x="203" y="0"/>
                  </a:lnTo>
                  <a:close/>
                </a:path>
                <a:path w="1270" h="1270">
                  <a:moveTo>
                    <a:pt x="711" y="330"/>
                  </a:moveTo>
                  <a:lnTo>
                    <a:pt x="508" y="584"/>
                  </a:lnTo>
                  <a:lnTo>
                    <a:pt x="704" y="584"/>
                  </a:lnTo>
                  <a:lnTo>
                    <a:pt x="711" y="330"/>
                  </a:lnTo>
                  <a:close/>
                </a:path>
                <a:path w="1270" h="1270">
                  <a:moveTo>
                    <a:pt x="419" y="469"/>
                  </a:moveTo>
                  <a:close/>
                </a:path>
              </a:pathLst>
            </a:custGeom>
            <a:solidFill>
              <a:srgbClr val="11284A"/>
            </a:solidFill>
          </p:spPr>
          <p:txBody>
            <a:bodyPr wrap="square" lIns="0" tIns="0" rIns="0" bIns="0" rtlCol="0"/>
            <a:lstStyle/>
            <a:p>
              <a:endParaRPr/>
            </a:p>
          </p:txBody>
        </p:sp>
        <p:sp>
          <p:nvSpPr>
            <p:cNvPr id="8128" name="object 1556">
              <a:extLst>
                <a:ext uri="{FF2B5EF4-FFF2-40B4-BE49-F238E27FC236}">
                  <a16:creationId xmlns:a16="http://schemas.microsoft.com/office/drawing/2014/main" id="{426E304C-502D-4FCF-A240-907A1E9F2D56}"/>
                </a:ext>
              </a:extLst>
            </p:cNvPr>
            <p:cNvSpPr/>
            <p:nvPr/>
          </p:nvSpPr>
          <p:spPr>
            <a:xfrm>
              <a:off x="4536949" y="8632886"/>
              <a:ext cx="1270" cy="1270"/>
            </a:xfrm>
            <a:custGeom>
              <a:avLst/>
              <a:gdLst/>
              <a:ahLst/>
              <a:cxnLst/>
              <a:rect l="l" t="t" r="r" b="b"/>
              <a:pathLst>
                <a:path w="1270" h="1270">
                  <a:moveTo>
                    <a:pt x="355" y="901"/>
                  </a:moveTo>
                  <a:lnTo>
                    <a:pt x="622" y="1028"/>
                  </a:lnTo>
                  <a:lnTo>
                    <a:pt x="838" y="1079"/>
                  </a:lnTo>
                  <a:lnTo>
                    <a:pt x="1016" y="977"/>
                  </a:lnTo>
                  <a:lnTo>
                    <a:pt x="800" y="965"/>
                  </a:lnTo>
                  <a:lnTo>
                    <a:pt x="762" y="825"/>
                  </a:lnTo>
                  <a:lnTo>
                    <a:pt x="774" y="330"/>
                  </a:lnTo>
                  <a:lnTo>
                    <a:pt x="571" y="584"/>
                  </a:lnTo>
                  <a:lnTo>
                    <a:pt x="431" y="482"/>
                  </a:lnTo>
                  <a:lnTo>
                    <a:pt x="266" y="482"/>
                  </a:lnTo>
                  <a:lnTo>
                    <a:pt x="152" y="342"/>
                  </a:lnTo>
                  <a:lnTo>
                    <a:pt x="254" y="114"/>
                  </a:lnTo>
                  <a:lnTo>
                    <a:pt x="76" y="266"/>
                  </a:lnTo>
                  <a:lnTo>
                    <a:pt x="0" y="406"/>
                  </a:lnTo>
                  <a:lnTo>
                    <a:pt x="50" y="571"/>
                  </a:lnTo>
                  <a:lnTo>
                    <a:pt x="152" y="723"/>
                  </a:lnTo>
                  <a:lnTo>
                    <a:pt x="330" y="711"/>
                  </a:lnTo>
                  <a:lnTo>
                    <a:pt x="304" y="863"/>
                  </a:lnTo>
                  <a:close/>
                </a:path>
              </a:pathLst>
            </a:custGeom>
            <a:ln w="3175">
              <a:solidFill>
                <a:srgbClr val="094B7B"/>
              </a:solidFill>
            </a:ln>
          </p:spPr>
          <p:txBody>
            <a:bodyPr wrap="square" lIns="0" tIns="0" rIns="0" bIns="0" rtlCol="0"/>
            <a:lstStyle/>
            <a:p>
              <a:endParaRPr/>
            </a:p>
          </p:txBody>
        </p:sp>
        <p:sp>
          <p:nvSpPr>
            <p:cNvPr id="8129" name="object 1557">
              <a:extLst>
                <a:ext uri="{FF2B5EF4-FFF2-40B4-BE49-F238E27FC236}">
                  <a16:creationId xmlns:a16="http://schemas.microsoft.com/office/drawing/2014/main" id="{95714BF8-51FF-45ED-BF9C-2F4750E53CD6}"/>
                </a:ext>
              </a:extLst>
            </p:cNvPr>
            <p:cNvSpPr/>
            <p:nvPr/>
          </p:nvSpPr>
          <p:spPr>
            <a:xfrm>
              <a:off x="4536935" y="8618867"/>
              <a:ext cx="11264" cy="3098"/>
            </a:xfrm>
            <a:prstGeom prst="rect">
              <a:avLst/>
            </a:prstGeom>
            <a:blipFill>
              <a:blip r:embed="rId159" cstate="print"/>
              <a:stretch>
                <a:fillRect/>
              </a:stretch>
            </a:blipFill>
          </p:spPr>
          <p:txBody>
            <a:bodyPr wrap="square" lIns="0" tIns="0" rIns="0" bIns="0" rtlCol="0"/>
            <a:lstStyle/>
            <a:p>
              <a:endParaRPr/>
            </a:p>
          </p:txBody>
        </p:sp>
        <p:sp>
          <p:nvSpPr>
            <p:cNvPr id="8130" name="object 1558">
              <a:extLst>
                <a:ext uri="{FF2B5EF4-FFF2-40B4-BE49-F238E27FC236}">
                  <a16:creationId xmlns:a16="http://schemas.microsoft.com/office/drawing/2014/main" id="{322F22D8-2C9C-4FE7-8A05-0ECC2BFE336E}"/>
                </a:ext>
              </a:extLst>
            </p:cNvPr>
            <p:cNvSpPr/>
            <p:nvPr/>
          </p:nvSpPr>
          <p:spPr>
            <a:xfrm>
              <a:off x="4537652" y="8619766"/>
              <a:ext cx="8255" cy="1270"/>
            </a:xfrm>
            <a:custGeom>
              <a:avLst/>
              <a:gdLst/>
              <a:ahLst/>
              <a:cxnLst/>
              <a:rect l="l" t="t" r="r" b="b"/>
              <a:pathLst>
                <a:path w="8254" h="1270">
                  <a:moveTo>
                    <a:pt x="7874" y="0"/>
                  </a:moveTo>
                  <a:lnTo>
                    <a:pt x="6311" y="76"/>
                  </a:lnTo>
                  <a:lnTo>
                    <a:pt x="0" y="660"/>
                  </a:lnTo>
                </a:path>
              </a:pathLst>
            </a:custGeom>
            <a:ln w="3175">
              <a:solidFill>
                <a:srgbClr val="6D9D40"/>
              </a:solidFill>
            </a:ln>
          </p:spPr>
          <p:txBody>
            <a:bodyPr wrap="square" lIns="0" tIns="0" rIns="0" bIns="0" rtlCol="0"/>
            <a:lstStyle/>
            <a:p>
              <a:endParaRPr/>
            </a:p>
          </p:txBody>
        </p:sp>
        <p:sp>
          <p:nvSpPr>
            <p:cNvPr id="8131" name="object 1559">
              <a:extLst>
                <a:ext uri="{FF2B5EF4-FFF2-40B4-BE49-F238E27FC236}">
                  <a16:creationId xmlns:a16="http://schemas.microsoft.com/office/drawing/2014/main" id="{E725F815-5729-4E5E-A11E-42EE94CC0207}"/>
                </a:ext>
              </a:extLst>
            </p:cNvPr>
            <p:cNvSpPr/>
            <p:nvPr/>
          </p:nvSpPr>
          <p:spPr>
            <a:xfrm>
              <a:off x="4536503" y="8621458"/>
              <a:ext cx="11379" cy="2311"/>
            </a:xfrm>
            <a:prstGeom prst="rect">
              <a:avLst/>
            </a:prstGeom>
            <a:blipFill>
              <a:blip r:embed="rId275" cstate="print"/>
              <a:stretch>
                <a:fillRect/>
              </a:stretch>
            </a:blipFill>
          </p:spPr>
          <p:txBody>
            <a:bodyPr wrap="square" lIns="0" tIns="0" rIns="0" bIns="0" rtlCol="0"/>
            <a:lstStyle/>
            <a:p>
              <a:endParaRPr/>
            </a:p>
          </p:txBody>
        </p:sp>
        <p:sp>
          <p:nvSpPr>
            <p:cNvPr id="8132" name="object 1560">
              <a:extLst>
                <a:ext uri="{FF2B5EF4-FFF2-40B4-BE49-F238E27FC236}">
                  <a16:creationId xmlns:a16="http://schemas.microsoft.com/office/drawing/2014/main" id="{6189B734-5C91-46D7-858E-FAC7296C2F99}"/>
                </a:ext>
              </a:extLst>
            </p:cNvPr>
            <p:cNvSpPr/>
            <p:nvPr/>
          </p:nvSpPr>
          <p:spPr>
            <a:xfrm>
              <a:off x="4537319" y="8621521"/>
              <a:ext cx="6985" cy="2540"/>
            </a:xfrm>
            <a:custGeom>
              <a:avLst/>
              <a:gdLst/>
              <a:ahLst/>
              <a:cxnLst/>
              <a:rect l="l" t="t" r="r" b="b"/>
              <a:pathLst>
                <a:path w="6985" h="2540">
                  <a:moveTo>
                    <a:pt x="6476" y="2044"/>
                  </a:moveTo>
                  <a:lnTo>
                    <a:pt x="5549" y="1460"/>
                  </a:lnTo>
                  <a:lnTo>
                    <a:pt x="0" y="0"/>
                  </a:lnTo>
                </a:path>
              </a:pathLst>
            </a:custGeom>
            <a:ln w="3175">
              <a:solidFill>
                <a:srgbClr val="6D9D40"/>
              </a:solidFill>
            </a:ln>
          </p:spPr>
          <p:txBody>
            <a:bodyPr wrap="square" lIns="0" tIns="0" rIns="0" bIns="0" rtlCol="0"/>
            <a:lstStyle/>
            <a:p>
              <a:endParaRPr/>
            </a:p>
          </p:txBody>
        </p:sp>
        <p:sp>
          <p:nvSpPr>
            <p:cNvPr id="8133" name="object 1561">
              <a:extLst>
                <a:ext uri="{FF2B5EF4-FFF2-40B4-BE49-F238E27FC236}">
                  <a16:creationId xmlns:a16="http://schemas.microsoft.com/office/drawing/2014/main" id="{DB13AF20-7629-43DB-A85F-BDFF47DDA5BE}"/>
                </a:ext>
              </a:extLst>
            </p:cNvPr>
            <p:cNvSpPr/>
            <p:nvPr/>
          </p:nvSpPr>
          <p:spPr>
            <a:xfrm>
              <a:off x="4536846" y="8621026"/>
              <a:ext cx="14554" cy="15798"/>
            </a:xfrm>
            <a:prstGeom prst="rect">
              <a:avLst/>
            </a:prstGeom>
            <a:blipFill>
              <a:blip r:embed="rId16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134" name="object 1562">
              <a:extLst>
                <a:ext uri="{FF2B5EF4-FFF2-40B4-BE49-F238E27FC236}">
                  <a16:creationId xmlns:a16="http://schemas.microsoft.com/office/drawing/2014/main" id="{E6E30F04-75EE-4808-9629-FA38FF9AB747}"/>
                </a:ext>
              </a:extLst>
            </p:cNvPr>
            <p:cNvSpPr/>
            <p:nvPr/>
          </p:nvSpPr>
          <p:spPr>
            <a:xfrm>
              <a:off x="4490857" y="8681872"/>
              <a:ext cx="13857" cy="17132"/>
            </a:xfrm>
            <a:prstGeom prst="rect">
              <a:avLst/>
            </a:prstGeom>
            <a:blipFill>
              <a:blip r:embed="rId16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135" name="object 1563">
              <a:extLst>
                <a:ext uri="{FF2B5EF4-FFF2-40B4-BE49-F238E27FC236}">
                  <a16:creationId xmlns:a16="http://schemas.microsoft.com/office/drawing/2014/main" id="{AA2E5A53-96B1-4B61-8BCF-A1604987CA93}"/>
                </a:ext>
              </a:extLst>
            </p:cNvPr>
            <p:cNvSpPr/>
            <p:nvPr/>
          </p:nvSpPr>
          <p:spPr>
            <a:xfrm>
              <a:off x="4501293" y="8682142"/>
              <a:ext cx="1905" cy="14604"/>
            </a:xfrm>
            <a:custGeom>
              <a:avLst/>
              <a:gdLst/>
              <a:ahLst/>
              <a:cxnLst/>
              <a:rect l="l" t="t" r="r" b="b"/>
              <a:pathLst>
                <a:path w="1904" h="14604">
                  <a:moveTo>
                    <a:pt x="228" y="0"/>
                  </a:moveTo>
                  <a:lnTo>
                    <a:pt x="0" y="939"/>
                  </a:lnTo>
                  <a:lnTo>
                    <a:pt x="1765" y="12395"/>
                  </a:lnTo>
                  <a:lnTo>
                    <a:pt x="774" y="14338"/>
                  </a:lnTo>
                </a:path>
              </a:pathLst>
            </a:custGeom>
            <a:ln w="3175">
              <a:solidFill>
                <a:srgbClr val="BBD6C6"/>
              </a:solidFill>
            </a:ln>
          </p:spPr>
          <p:txBody>
            <a:bodyPr wrap="square" lIns="0" tIns="0" rIns="0" bIns="0" rtlCol="0"/>
            <a:lstStyle/>
            <a:p>
              <a:endParaRPr/>
            </a:p>
          </p:txBody>
        </p:sp>
        <p:sp>
          <p:nvSpPr>
            <p:cNvPr id="8136" name="object 1564">
              <a:extLst>
                <a:ext uri="{FF2B5EF4-FFF2-40B4-BE49-F238E27FC236}">
                  <a16:creationId xmlns:a16="http://schemas.microsoft.com/office/drawing/2014/main" id="{180C838F-7957-4359-9F24-BF22874EF523}"/>
                </a:ext>
              </a:extLst>
            </p:cNvPr>
            <p:cNvSpPr/>
            <p:nvPr/>
          </p:nvSpPr>
          <p:spPr>
            <a:xfrm>
              <a:off x="4507230" y="8651278"/>
              <a:ext cx="13322" cy="28384"/>
            </a:xfrm>
            <a:prstGeom prst="rect">
              <a:avLst/>
            </a:prstGeom>
            <a:blipFill>
              <a:blip r:embed="rId19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137" name="object 1565">
              <a:extLst>
                <a:ext uri="{FF2B5EF4-FFF2-40B4-BE49-F238E27FC236}">
                  <a16:creationId xmlns:a16="http://schemas.microsoft.com/office/drawing/2014/main" id="{94529005-8D87-4598-AC7D-CC0D3F13C9E1}"/>
                </a:ext>
              </a:extLst>
            </p:cNvPr>
            <p:cNvSpPr/>
            <p:nvPr/>
          </p:nvSpPr>
          <p:spPr>
            <a:xfrm>
              <a:off x="4513823" y="8654714"/>
              <a:ext cx="6350" cy="14604"/>
            </a:xfrm>
            <a:custGeom>
              <a:avLst/>
              <a:gdLst/>
              <a:ahLst/>
              <a:cxnLst/>
              <a:rect l="l" t="t" r="r" b="b"/>
              <a:pathLst>
                <a:path w="6350" h="14604">
                  <a:moveTo>
                    <a:pt x="6248" y="14427"/>
                  </a:moveTo>
                  <a:lnTo>
                    <a:pt x="5575" y="13614"/>
                  </a:lnTo>
                  <a:lnTo>
                    <a:pt x="1917" y="1460"/>
                  </a:lnTo>
                  <a:lnTo>
                    <a:pt x="0" y="0"/>
                  </a:lnTo>
                </a:path>
              </a:pathLst>
            </a:custGeom>
            <a:ln w="3175">
              <a:solidFill>
                <a:srgbClr val="BBD6C6"/>
              </a:solidFill>
            </a:ln>
          </p:spPr>
          <p:txBody>
            <a:bodyPr wrap="square" lIns="0" tIns="0" rIns="0" bIns="0" rtlCol="0"/>
            <a:lstStyle/>
            <a:p>
              <a:endParaRPr/>
            </a:p>
          </p:txBody>
        </p:sp>
        <p:sp>
          <p:nvSpPr>
            <p:cNvPr id="8138" name="object 1566">
              <a:extLst>
                <a:ext uri="{FF2B5EF4-FFF2-40B4-BE49-F238E27FC236}">
                  <a16:creationId xmlns:a16="http://schemas.microsoft.com/office/drawing/2014/main" id="{B6C8DE59-45A8-48BF-9CAF-0E6B955BD886}"/>
                </a:ext>
              </a:extLst>
            </p:cNvPr>
            <p:cNvSpPr/>
            <p:nvPr/>
          </p:nvSpPr>
          <p:spPr>
            <a:xfrm>
              <a:off x="4523066" y="8669705"/>
              <a:ext cx="393" cy="647"/>
            </a:xfrm>
            <a:prstGeom prst="rect">
              <a:avLst/>
            </a:prstGeom>
            <a:blipFill>
              <a:blip r:embed="rId157" cstate="print"/>
              <a:stretch>
                <a:fillRect/>
              </a:stretch>
            </a:blipFill>
          </p:spPr>
          <p:txBody>
            <a:bodyPr wrap="square" lIns="0" tIns="0" rIns="0" bIns="0" rtlCol="0"/>
            <a:lstStyle/>
            <a:p>
              <a:endParaRPr/>
            </a:p>
          </p:txBody>
        </p:sp>
        <p:sp>
          <p:nvSpPr>
            <p:cNvPr id="8139" name="object 1567">
              <a:extLst>
                <a:ext uri="{FF2B5EF4-FFF2-40B4-BE49-F238E27FC236}">
                  <a16:creationId xmlns:a16="http://schemas.microsoft.com/office/drawing/2014/main" id="{A68C71BD-3A8C-46E9-AB37-25C7EFB70059}"/>
                </a:ext>
              </a:extLst>
            </p:cNvPr>
            <p:cNvSpPr/>
            <p:nvPr/>
          </p:nvSpPr>
          <p:spPr>
            <a:xfrm>
              <a:off x="4523247" y="8669784"/>
              <a:ext cx="635" cy="635"/>
            </a:xfrm>
            <a:custGeom>
              <a:avLst/>
              <a:gdLst/>
              <a:ahLst/>
              <a:cxnLst/>
              <a:rect l="l" t="t" r="r" b="b"/>
              <a:pathLst>
                <a:path w="635" h="634">
                  <a:moveTo>
                    <a:pt x="146" y="76"/>
                  </a:moveTo>
                  <a:lnTo>
                    <a:pt x="0" y="76"/>
                  </a:lnTo>
                  <a:lnTo>
                    <a:pt x="106" y="393"/>
                  </a:lnTo>
                  <a:lnTo>
                    <a:pt x="146" y="76"/>
                  </a:lnTo>
                  <a:close/>
                </a:path>
                <a:path w="635" h="634">
                  <a:moveTo>
                    <a:pt x="17" y="0"/>
                  </a:moveTo>
                  <a:close/>
                </a:path>
                <a:path w="635" h="634">
                  <a:moveTo>
                    <a:pt x="144" y="63"/>
                  </a:moveTo>
                  <a:close/>
                </a:path>
              </a:pathLst>
            </a:custGeom>
            <a:solidFill>
              <a:srgbClr val="59231F"/>
            </a:solidFill>
          </p:spPr>
          <p:txBody>
            <a:bodyPr wrap="square" lIns="0" tIns="0" rIns="0" bIns="0" rtlCol="0"/>
            <a:lstStyle/>
            <a:p>
              <a:endParaRPr/>
            </a:p>
          </p:txBody>
        </p:sp>
        <p:sp>
          <p:nvSpPr>
            <p:cNvPr id="8140" name="object 1568">
              <a:extLst>
                <a:ext uri="{FF2B5EF4-FFF2-40B4-BE49-F238E27FC236}">
                  <a16:creationId xmlns:a16="http://schemas.microsoft.com/office/drawing/2014/main" id="{6EF6C9F3-9289-4CB8-BA15-60F8D06A8AB7}"/>
                </a:ext>
              </a:extLst>
            </p:cNvPr>
            <p:cNvSpPr/>
            <p:nvPr/>
          </p:nvSpPr>
          <p:spPr>
            <a:xfrm>
              <a:off x="4519587" y="8651023"/>
              <a:ext cx="15734" cy="18058"/>
            </a:xfrm>
            <a:prstGeom prst="rect">
              <a:avLst/>
            </a:prstGeom>
            <a:blipFill>
              <a:blip r:embed="rId35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141" name="object 1569">
              <a:extLst>
                <a:ext uri="{FF2B5EF4-FFF2-40B4-BE49-F238E27FC236}">
                  <a16:creationId xmlns:a16="http://schemas.microsoft.com/office/drawing/2014/main" id="{4E0FF6BA-17CF-4702-81E5-B06AA1B213EC}"/>
                </a:ext>
              </a:extLst>
            </p:cNvPr>
            <p:cNvSpPr/>
            <p:nvPr/>
          </p:nvSpPr>
          <p:spPr>
            <a:xfrm>
              <a:off x="4520419" y="8654436"/>
              <a:ext cx="3810" cy="14604"/>
            </a:xfrm>
            <a:custGeom>
              <a:avLst/>
              <a:gdLst/>
              <a:ahLst/>
              <a:cxnLst/>
              <a:rect l="l" t="t" r="r" b="b"/>
              <a:pathLst>
                <a:path w="3810" h="14604">
                  <a:moveTo>
                    <a:pt x="76" y="14058"/>
                  </a:moveTo>
                  <a:lnTo>
                    <a:pt x="0" y="13093"/>
                  </a:lnTo>
                  <a:lnTo>
                    <a:pt x="3632" y="2082"/>
                  </a:lnTo>
                  <a:lnTo>
                    <a:pt x="2971" y="0"/>
                  </a:lnTo>
                </a:path>
              </a:pathLst>
            </a:custGeom>
            <a:ln w="3175">
              <a:solidFill>
                <a:srgbClr val="BBD6C6"/>
              </a:solidFill>
            </a:ln>
          </p:spPr>
          <p:txBody>
            <a:bodyPr wrap="square" lIns="0" tIns="0" rIns="0" bIns="0" rtlCol="0"/>
            <a:lstStyle/>
            <a:p>
              <a:endParaRPr/>
            </a:p>
          </p:txBody>
        </p:sp>
        <p:sp>
          <p:nvSpPr>
            <p:cNvPr id="8142" name="object 1570">
              <a:extLst>
                <a:ext uri="{FF2B5EF4-FFF2-40B4-BE49-F238E27FC236}">
                  <a16:creationId xmlns:a16="http://schemas.microsoft.com/office/drawing/2014/main" id="{ED825F6F-D49A-4B63-9FF3-4E816CAA4EAD}"/>
                </a:ext>
              </a:extLst>
            </p:cNvPr>
            <p:cNvSpPr/>
            <p:nvPr/>
          </p:nvSpPr>
          <p:spPr>
            <a:xfrm>
              <a:off x="4521822" y="8667686"/>
              <a:ext cx="8574" cy="4622"/>
            </a:xfrm>
            <a:prstGeom prst="rect">
              <a:avLst/>
            </a:prstGeom>
            <a:blipFill>
              <a:blip r:embed="rId353" cstate="print"/>
              <a:stretch>
                <a:fillRect/>
              </a:stretch>
            </a:blipFill>
          </p:spPr>
          <p:txBody>
            <a:bodyPr wrap="square" lIns="0" tIns="0" rIns="0" bIns="0" rtlCol="0"/>
            <a:lstStyle/>
            <a:p>
              <a:endParaRPr/>
            </a:p>
          </p:txBody>
        </p:sp>
        <p:sp>
          <p:nvSpPr>
            <p:cNvPr id="8143" name="object 1571">
              <a:extLst>
                <a:ext uri="{FF2B5EF4-FFF2-40B4-BE49-F238E27FC236}">
                  <a16:creationId xmlns:a16="http://schemas.microsoft.com/office/drawing/2014/main" id="{EC2ED732-4E0F-45C8-93F4-7BB45B513B3D}"/>
                </a:ext>
              </a:extLst>
            </p:cNvPr>
            <p:cNvSpPr/>
            <p:nvPr/>
          </p:nvSpPr>
          <p:spPr>
            <a:xfrm>
              <a:off x="4522006" y="8669567"/>
              <a:ext cx="7620" cy="1270"/>
            </a:xfrm>
            <a:custGeom>
              <a:avLst/>
              <a:gdLst/>
              <a:ahLst/>
              <a:cxnLst/>
              <a:rect l="l" t="t" r="r" b="b"/>
              <a:pathLst>
                <a:path w="7620" h="1270">
                  <a:moveTo>
                    <a:pt x="7124" y="0"/>
                  </a:moveTo>
                  <a:lnTo>
                    <a:pt x="5499" y="914"/>
                  </a:lnTo>
                  <a:lnTo>
                    <a:pt x="0" y="546"/>
                  </a:lnTo>
                </a:path>
              </a:pathLst>
            </a:custGeom>
            <a:ln w="3175">
              <a:solidFill>
                <a:srgbClr val="6D9D40"/>
              </a:solidFill>
            </a:ln>
          </p:spPr>
          <p:txBody>
            <a:bodyPr wrap="square" lIns="0" tIns="0" rIns="0" bIns="0" rtlCol="0"/>
            <a:lstStyle/>
            <a:p>
              <a:endParaRPr/>
            </a:p>
          </p:txBody>
        </p:sp>
        <p:sp>
          <p:nvSpPr>
            <p:cNvPr id="8144" name="object 1572">
              <a:extLst>
                <a:ext uri="{FF2B5EF4-FFF2-40B4-BE49-F238E27FC236}">
                  <a16:creationId xmlns:a16="http://schemas.microsoft.com/office/drawing/2014/main" id="{4CE270CF-F5F1-402B-8F3C-099E8831537E}"/>
                </a:ext>
              </a:extLst>
            </p:cNvPr>
            <p:cNvSpPr/>
            <p:nvPr/>
          </p:nvSpPr>
          <p:spPr>
            <a:xfrm>
              <a:off x="4467252" y="8662068"/>
              <a:ext cx="69850" cy="27940"/>
            </a:xfrm>
            <a:custGeom>
              <a:avLst/>
              <a:gdLst/>
              <a:ahLst/>
              <a:cxnLst/>
              <a:rect l="l" t="t" r="r" b="b"/>
              <a:pathLst>
                <a:path w="69850" h="27940">
                  <a:moveTo>
                    <a:pt x="17170" y="16294"/>
                  </a:moveTo>
                  <a:lnTo>
                    <a:pt x="11785" y="17449"/>
                  </a:lnTo>
                  <a:lnTo>
                    <a:pt x="8724" y="19113"/>
                  </a:lnTo>
                  <a:lnTo>
                    <a:pt x="5118" y="21983"/>
                  </a:lnTo>
                  <a:lnTo>
                    <a:pt x="3632" y="22961"/>
                  </a:lnTo>
                  <a:lnTo>
                    <a:pt x="1612" y="24803"/>
                  </a:lnTo>
                  <a:lnTo>
                    <a:pt x="838" y="26276"/>
                  </a:lnTo>
                  <a:lnTo>
                    <a:pt x="0" y="26847"/>
                  </a:lnTo>
                  <a:lnTo>
                    <a:pt x="1244" y="27622"/>
                  </a:lnTo>
                  <a:lnTo>
                    <a:pt x="2082" y="27051"/>
                  </a:lnTo>
                  <a:lnTo>
                    <a:pt x="1714" y="25717"/>
                  </a:lnTo>
                  <a:lnTo>
                    <a:pt x="3746" y="23863"/>
                  </a:lnTo>
                  <a:lnTo>
                    <a:pt x="5219" y="22885"/>
                  </a:lnTo>
                  <a:lnTo>
                    <a:pt x="8826" y="20027"/>
                  </a:lnTo>
                  <a:lnTo>
                    <a:pt x="11887" y="18351"/>
                  </a:lnTo>
                  <a:lnTo>
                    <a:pt x="17271" y="17195"/>
                  </a:lnTo>
                  <a:lnTo>
                    <a:pt x="22172" y="17195"/>
                  </a:lnTo>
                  <a:lnTo>
                    <a:pt x="19951" y="16535"/>
                  </a:lnTo>
                  <a:lnTo>
                    <a:pt x="17170" y="16294"/>
                  </a:lnTo>
                  <a:close/>
                </a:path>
                <a:path w="69850" h="27940">
                  <a:moveTo>
                    <a:pt x="22172" y="17195"/>
                  </a:moveTo>
                  <a:lnTo>
                    <a:pt x="17271" y="17195"/>
                  </a:lnTo>
                  <a:lnTo>
                    <a:pt x="20096" y="17449"/>
                  </a:lnTo>
                  <a:lnTo>
                    <a:pt x="24891" y="18872"/>
                  </a:lnTo>
                  <a:lnTo>
                    <a:pt x="27406" y="19456"/>
                  </a:lnTo>
                  <a:lnTo>
                    <a:pt x="32511" y="20472"/>
                  </a:lnTo>
                  <a:lnTo>
                    <a:pt x="35559" y="20675"/>
                  </a:lnTo>
                  <a:lnTo>
                    <a:pt x="38912" y="19773"/>
                  </a:lnTo>
                  <a:lnTo>
                    <a:pt x="35458" y="19773"/>
                  </a:lnTo>
                  <a:lnTo>
                    <a:pt x="32410" y="19570"/>
                  </a:lnTo>
                  <a:lnTo>
                    <a:pt x="27304" y="18554"/>
                  </a:lnTo>
                  <a:lnTo>
                    <a:pt x="24777" y="17970"/>
                  </a:lnTo>
                  <a:lnTo>
                    <a:pt x="22172" y="17195"/>
                  </a:lnTo>
                  <a:close/>
                </a:path>
                <a:path w="69850" h="27940">
                  <a:moveTo>
                    <a:pt x="61467" y="0"/>
                  </a:moveTo>
                  <a:lnTo>
                    <a:pt x="58661" y="825"/>
                  </a:lnTo>
                  <a:lnTo>
                    <a:pt x="57657" y="2082"/>
                  </a:lnTo>
                  <a:lnTo>
                    <a:pt x="57238" y="2908"/>
                  </a:lnTo>
                  <a:lnTo>
                    <a:pt x="55486" y="5295"/>
                  </a:lnTo>
                  <a:lnTo>
                    <a:pt x="54127" y="6845"/>
                  </a:lnTo>
                  <a:lnTo>
                    <a:pt x="51004" y="11341"/>
                  </a:lnTo>
                  <a:lnTo>
                    <a:pt x="49148" y="14173"/>
                  </a:lnTo>
                  <a:lnTo>
                    <a:pt x="43560" y="17068"/>
                  </a:lnTo>
                  <a:lnTo>
                    <a:pt x="40970" y="18288"/>
                  </a:lnTo>
                  <a:lnTo>
                    <a:pt x="35458" y="19773"/>
                  </a:lnTo>
                  <a:lnTo>
                    <a:pt x="38912" y="19773"/>
                  </a:lnTo>
                  <a:lnTo>
                    <a:pt x="41084" y="19189"/>
                  </a:lnTo>
                  <a:lnTo>
                    <a:pt x="43687" y="17970"/>
                  </a:lnTo>
                  <a:lnTo>
                    <a:pt x="48602" y="15417"/>
                  </a:lnTo>
                  <a:lnTo>
                    <a:pt x="51930" y="11290"/>
                  </a:lnTo>
                  <a:lnTo>
                    <a:pt x="53536" y="11290"/>
                  </a:lnTo>
                  <a:lnTo>
                    <a:pt x="53314" y="11023"/>
                  </a:lnTo>
                  <a:lnTo>
                    <a:pt x="52362" y="10680"/>
                  </a:lnTo>
                  <a:lnTo>
                    <a:pt x="52806" y="9804"/>
                  </a:lnTo>
                  <a:lnTo>
                    <a:pt x="54228" y="7747"/>
                  </a:lnTo>
                  <a:lnTo>
                    <a:pt x="55587" y="6197"/>
                  </a:lnTo>
                  <a:lnTo>
                    <a:pt x="57340" y="3810"/>
                  </a:lnTo>
                  <a:lnTo>
                    <a:pt x="57759" y="2984"/>
                  </a:lnTo>
                  <a:lnTo>
                    <a:pt x="58762" y="1727"/>
                  </a:lnTo>
                  <a:lnTo>
                    <a:pt x="61226" y="647"/>
                  </a:lnTo>
                  <a:lnTo>
                    <a:pt x="61467" y="0"/>
                  </a:lnTo>
                  <a:close/>
                </a:path>
                <a:path w="69850" h="27940">
                  <a:moveTo>
                    <a:pt x="53536" y="11290"/>
                  </a:moveTo>
                  <a:lnTo>
                    <a:pt x="51930" y="11290"/>
                  </a:lnTo>
                  <a:lnTo>
                    <a:pt x="52298" y="11341"/>
                  </a:lnTo>
                  <a:lnTo>
                    <a:pt x="60896" y="14554"/>
                  </a:lnTo>
                  <a:lnTo>
                    <a:pt x="65328" y="13855"/>
                  </a:lnTo>
                  <a:lnTo>
                    <a:pt x="65735" y="13716"/>
                  </a:lnTo>
                  <a:lnTo>
                    <a:pt x="64896" y="13716"/>
                  </a:lnTo>
                  <a:lnTo>
                    <a:pt x="54063" y="11925"/>
                  </a:lnTo>
                  <a:lnTo>
                    <a:pt x="53536" y="11290"/>
                  </a:lnTo>
                  <a:close/>
                </a:path>
                <a:path w="69850" h="27940">
                  <a:moveTo>
                    <a:pt x="69153" y="13423"/>
                  </a:moveTo>
                  <a:lnTo>
                    <a:pt x="66586" y="13423"/>
                  </a:lnTo>
                  <a:lnTo>
                    <a:pt x="68643" y="13779"/>
                  </a:lnTo>
                  <a:lnTo>
                    <a:pt x="69621" y="13652"/>
                  </a:lnTo>
                  <a:lnTo>
                    <a:pt x="69153" y="13423"/>
                  </a:lnTo>
                  <a:close/>
                </a:path>
                <a:path w="69850" h="27940">
                  <a:moveTo>
                    <a:pt x="68986" y="12280"/>
                  </a:moveTo>
                  <a:lnTo>
                    <a:pt x="68173" y="12547"/>
                  </a:lnTo>
                  <a:lnTo>
                    <a:pt x="64896" y="13716"/>
                  </a:lnTo>
                  <a:lnTo>
                    <a:pt x="65735" y="13716"/>
                  </a:lnTo>
                  <a:lnTo>
                    <a:pt x="66586" y="13423"/>
                  </a:lnTo>
                  <a:lnTo>
                    <a:pt x="69153" y="13423"/>
                  </a:lnTo>
                  <a:lnTo>
                    <a:pt x="68478" y="13093"/>
                  </a:lnTo>
                  <a:lnTo>
                    <a:pt x="69392" y="12776"/>
                  </a:lnTo>
                  <a:lnTo>
                    <a:pt x="68986" y="12280"/>
                  </a:lnTo>
                  <a:close/>
                </a:path>
              </a:pathLst>
            </a:custGeom>
            <a:solidFill>
              <a:srgbClr val="7F7175"/>
            </a:solidFill>
          </p:spPr>
          <p:txBody>
            <a:bodyPr wrap="square" lIns="0" tIns="0" rIns="0" bIns="0" rtlCol="0"/>
            <a:lstStyle/>
            <a:p>
              <a:endParaRPr/>
            </a:p>
          </p:txBody>
        </p:sp>
        <p:sp>
          <p:nvSpPr>
            <p:cNvPr id="8145" name="object 1573">
              <a:extLst>
                <a:ext uri="{FF2B5EF4-FFF2-40B4-BE49-F238E27FC236}">
                  <a16:creationId xmlns:a16="http://schemas.microsoft.com/office/drawing/2014/main" id="{9C61467C-9D05-469B-AD3B-BEC8B0642DA7}"/>
                </a:ext>
              </a:extLst>
            </p:cNvPr>
            <p:cNvSpPr/>
            <p:nvPr/>
          </p:nvSpPr>
          <p:spPr>
            <a:xfrm>
              <a:off x="4467252" y="8662068"/>
              <a:ext cx="69850" cy="27940"/>
            </a:xfrm>
            <a:custGeom>
              <a:avLst/>
              <a:gdLst/>
              <a:ahLst/>
              <a:cxnLst/>
              <a:rect l="l" t="t" r="r" b="b"/>
              <a:pathLst>
                <a:path w="69850" h="27940">
                  <a:moveTo>
                    <a:pt x="46227" y="16649"/>
                  </a:moveTo>
                  <a:lnTo>
                    <a:pt x="43662" y="17983"/>
                  </a:lnTo>
                  <a:lnTo>
                    <a:pt x="41084" y="19189"/>
                  </a:lnTo>
                  <a:lnTo>
                    <a:pt x="38341" y="19926"/>
                  </a:lnTo>
                  <a:lnTo>
                    <a:pt x="35559" y="20675"/>
                  </a:lnTo>
                  <a:lnTo>
                    <a:pt x="20053" y="17437"/>
                  </a:lnTo>
                  <a:lnTo>
                    <a:pt x="17271" y="17195"/>
                  </a:lnTo>
                  <a:lnTo>
                    <a:pt x="14630" y="17767"/>
                  </a:lnTo>
                  <a:lnTo>
                    <a:pt x="11887" y="18351"/>
                  </a:lnTo>
                  <a:lnTo>
                    <a:pt x="8826" y="20027"/>
                  </a:lnTo>
                  <a:lnTo>
                    <a:pt x="6553" y="21818"/>
                  </a:lnTo>
                  <a:lnTo>
                    <a:pt x="5219" y="22885"/>
                  </a:lnTo>
                  <a:lnTo>
                    <a:pt x="3746" y="23863"/>
                  </a:lnTo>
                  <a:lnTo>
                    <a:pt x="2489" y="25019"/>
                  </a:lnTo>
                  <a:lnTo>
                    <a:pt x="1714" y="25717"/>
                  </a:lnTo>
                  <a:lnTo>
                    <a:pt x="2082" y="27051"/>
                  </a:lnTo>
                  <a:lnTo>
                    <a:pt x="1244" y="27622"/>
                  </a:lnTo>
                  <a:lnTo>
                    <a:pt x="0" y="26847"/>
                  </a:lnTo>
                  <a:lnTo>
                    <a:pt x="838" y="26276"/>
                  </a:lnTo>
                  <a:lnTo>
                    <a:pt x="1612" y="24803"/>
                  </a:lnTo>
                  <a:lnTo>
                    <a:pt x="2374" y="24104"/>
                  </a:lnTo>
                  <a:lnTo>
                    <a:pt x="3632" y="22961"/>
                  </a:lnTo>
                  <a:lnTo>
                    <a:pt x="5118" y="21983"/>
                  </a:lnTo>
                  <a:lnTo>
                    <a:pt x="6451" y="20916"/>
                  </a:lnTo>
                  <a:lnTo>
                    <a:pt x="8724" y="19113"/>
                  </a:lnTo>
                  <a:lnTo>
                    <a:pt x="11785" y="17449"/>
                  </a:lnTo>
                  <a:lnTo>
                    <a:pt x="14528" y="16852"/>
                  </a:lnTo>
                  <a:lnTo>
                    <a:pt x="17170" y="16294"/>
                  </a:lnTo>
                  <a:lnTo>
                    <a:pt x="19951" y="16535"/>
                  </a:lnTo>
                  <a:lnTo>
                    <a:pt x="22326" y="17246"/>
                  </a:lnTo>
                  <a:lnTo>
                    <a:pt x="24777" y="17970"/>
                  </a:lnTo>
                  <a:lnTo>
                    <a:pt x="27304" y="18554"/>
                  </a:lnTo>
                  <a:lnTo>
                    <a:pt x="29832" y="19062"/>
                  </a:lnTo>
                  <a:lnTo>
                    <a:pt x="32410" y="19570"/>
                  </a:lnTo>
                  <a:lnTo>
                    <a:pt x="35458" y="19773"/>
                  </a:lnTo>
                  <a:lnTo>
                    <a:pt x="38239" y="19024"/>
                  </a:lnTo>
                  <a:lnTo>
                    <a:pt x="51079" y="11226"/>
                  </a:lnTo>
                  <a:lnTo>
                    <a:pt x="52958" y="8521"/>
                  </a:lnTo>
                  <a:lnTo>
                    <a:pt x="54127" y="6845"/>
                  </a:lnTo>
                  <a:lnTo>
                    <a:pt x="55486" y="5295"/>
                  </a:lnTo>
                  <a:lnTo>
                    <a:pt x="56705" y="3632"/>
                  </a:lnTo>
                  <a:lnTo>
                    <a:pt x="57238" y="2908"/>
                  </a:lnTo>
                  <a:lnTo>
                    <a:pt x="57657" y="2082"/>
                  </a:lnTo>
                  <a:lnTo>
                    <a:pt x="58216" y="1371"/>
                  </a:lnTo>
                  <a:lnTo>
                    <a:pt x="58661" y="825"/>
                  </a:lnTo>
                  <a:lnTo>
                    <a:pt x="61467" y="0"/>
                  </a:lnTo>
                  <a:lnTo>
                    <a:pt x="61226" y="647"/>
                  </a:lnTo>
                  <a:lnTo>
                    <a:pt x="58762" y="1727"/>
                  </a:lnTo>
                  <a:lnTo>
                    <a:pt x="58318" y="2273"/>
                  </a:lnTo>
                  <a:lnTo>
                    <a:pt x="57759" y="2984"/>
                  </a:lnTo>
                  <a:lnTo>
                    <a:pt x="57340" y="3810"/>
                  </a:lnTo>
                  <a:lnTo>
                    <a:pt x="56807" y="4546"/>
                  </a:lnTo>
                  <a:lnTo>
                    <a:pt x="55587" y="6197"/>
                  </a:lnTo>
                  <a:lnTo>
                    <a:pt x="54228" y="7747"/>
                  </a:lnTo>
                  <a:lnTo>
                    <a:pt x="53073" y="9436"/>
                  </a:lnTo>
                  <a:lnTo>
                    <a:pt x="52806" y="9804"/>
                  </a:lnTo>
                  <a:lnTo>
                    <a:pt x="52362" y="10680"/>
                  </a:lnTo>
                  <a:lnTo>
                    <a:pt x="53314" y="11023"/>
                  </a:lnTo>
                  <a:lnTo>
                    <a:pt x="54063" y="11925"/>
                  </a:lnTo>
                  <a:lnTo>
                    <a:pt x="60070" y="12915"/>
                  </a:lnTo>
                  <a:lnTo>
                    <a:pt x="64896" y="13716"/>
                  </a:lnTo>
                  <a:lnTo>
                    <a:pt x="68173" y="12547"/>
                  </a:lnTo>
                  <a:lnTo>
                    <a:pt x="68986" y="12280"/>
                  </a:lnTo>
                  <a:lnTo>
                    <a:pt x="69392" y="12776"/>
                  </a:lnTo>
                  <a:lnTo>
                    <a:pt x="68478" y="13093"/>
                  </a:lnTo>
                  <a:lnTo>
                    <a:pt x="69621" y="13652"/>
                  </a:lnTo>
                  <a:lnTo>
                    <a:pt x="68643" y="13779"/>
                  </a:lnTo>
                  <a:lnTo>
                    <a:pt x="67754" y="13639"/>
                  </a:lnTo>
                  <a:lnTo>
                    <a:pt x="66586" y="13423"/>
                  </a:lnTo>
                  <a:lnTo>
                    <a:pt x="65328" y="13855"/>
                  </a:lnTo>
                  <a:lnTo>
                    <a:pt x="64033" y="14058"/>
                  </a:lnTo>
                  <a:lnTo>
                    <a:pt x="60896" y="14554"/>
                  </a:lnTo>
                  <a:lnTo>
                    <a:pt x="52298" y="11341"/>
                  </a:lnTo>
                  <a:lnTo>
                    <a:pt x="51930" y="11290"/>
                  </a:lnTo>
                  <a:lnTo>
                    <a:pt x="48602" y="15417"/>
                  </a:lnTo>
                  <a:lnTo>
                    <a:pt x="46240" y="16649"/>
                  </a:lnTo>
                  <a:close/>
                </a:path>
              </a:pathLst>
            </a:custGeom>
            <a:ln w="3175">
              <a:solidFill>
                <a:srgbClr val="574D50"/>
              </a:solidFill>
            </a:ln>
          </p:spPr>
          <p:txBody>
            <a:bodyPr wrap="square" lIns="0" tIns="0" rIns="0" bIns="0" rtlCol="0"/>
            <a:lstStyle/>
            <a:p>
              <a:endParaRPr/>
            </a:p>
          </p:txBody>
        </p:sp>
        <p:sp>
          <p:nvSpPr>
            <p:cNvPr id="8146" name="object 1574">
              <a:extLst>
                <a:ext uri="{FF2B5EF4-FFF2-40B4-BE49-F238E27FC236}">
                  <a16:creationId xmlns:a16="http://schemas.microsoft.com/office/drawing/2014/main" id="{53ED209F-4199-4D9F-AA5C-343E47E0D274}"/>
                </a:ext>
              </a:extLst>
            </p:cNvPr>
            <p:cNvSpPr/>
            <p:nvPr/>
          </p:nvSpPr>
          <p:spPr>
            <a:xfrm>
              <a:off x="4508030" y="8671166"/>
              <a:ext cx="17728" cy="9182"/>
            </a:xfrm>
            <a:prstGeom prst="rect">
              <a:avLst/>
            </a:prstGeom>
            <a:blipFill>
              <a:blip r:embed="rId16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147" name="object 1575">
              <a:extLst>
                <a:ext uri="{FF2B5EF4-FFF2-40B4-BE49-F238E27FC236}">
                  <a16:creationId xmlns:a16="http://schemas.microsoft.com/office/drawing/2014/main" id="{AD8BD6B4-67CB-42FA-A998-C56ACB6CA2AA}"/>
                </a:ext>
              </a:extLst>
            </p:cNvPr>
            <p:cNvSpPr/>
            <p:nvPr/>
          </p:nvSpPr>
          <p:spPr>
            <a:xfrm>
              <a:off x="4510763" y="8671990"/>
              <a:ext cx="13970" cy="5080"/>
            </a:xfrm>
            <a:custGeom>
              <a:avLst/>
              <a:gdLst/>
              <a:ahLst/>
              <a:cxnLst/>
              <a:rect l="l" t="t" r="r" b="b"/>
              <a:pathLst>
                <a:path w="13970" h="5079">
                  <a:moveTo>
                    <a:pt x="13601" y="4991"/>
                  </a:moveTo>
                  <a:lnTo>
                    <a:pt x="12636" y="4953"/>
                  </a:lnTo>
                  <a:lnTo>
                    <a:pt x="2159" y="0"/>
                  </a:lnTo>
                  <a:lnTo>
                    <a:pt x="0" y="393"/>
                  </a:lnTo>
                </a:path>
              </a:pathLst>
            </a:custGeom>
            <a:ln w="3175">
              <a:solidFill>
                <a:srgbClr val="BBD6C6"/>
              </a:solidFill>
            </a:ln>
          </p:spPr>
          <p:txBody>
            <a:bodyPr wrap="square" lIns="0" tIns="0" rIns="0" bIns="0" rtlCol="0"/>
            <a:lstStyle/>
            <a:p>
              <a:endParaRPr/>
            </a:p>
          </p:txBody>
        </p:sp>
        <p:sp>
          <p:nvSpPr>
            <p:cNvPr id="8148" name="object 1576">
              <a:extLst>
                <a:ext uri="{FF2B5EF4-FFF2-40B4-BE49-F238E27FC236}">
                  <a16:creationId xmlns:a16="http://schemas.microsoft.com/office/drawing/2014/main" id="{675D5EAF-985A-4BA1-9128-C6DD4C109B9F}"/>
                </a:ext>
              </a:extLst>
            </p:cNvPr>
            <p:cNvSpPr/>
            <p:nvPr/>
          </p:nvSpPr>
          <p:spPr>
            <a:xfrm>
              <a:off x="4517529" y="8664892"/>
              <a:ext cx="7645" cy="19532"/>
            </a:xfrm>
            <a:prstGeom prst="rect">
              <a:avLst/>
            </a:prstGeom>
            <a:blipFill>
              <a:blip r:embed="rId354" cstate="print"/>
              <a:stretch>
                <a:fillRect/>
              </a:stretch>
            </a:blipFill>
          </p:spPr>
          <p:txBody>
            <a:bodyPr wrap="square" lIns="0" tIns="0" rIns="0" bIns="0" rtlCol="0"/>
            <a:lstStyle/>
            <a:p>
              <a:endParaRPr/>
            </a:p>
          </p:txBody>
        </p:sp>
        <p:sp>
          <p:nvSpPr>
            <p:cNvPr id="8149" name="object 1577">
              <a:extLst>
                <a:ext uri="{FF2B5EF4-FFF2-40B4-BE49-F238E27FC236}">
                  <a16:creationId xmlns:a16="http://schemas.microsoft.com/office/drawing/2014/main" id="{0736C266-54F5-4863-B2C5-216E77EB04D6}"/>
                </a:ext>
              </a:extLst>
            </p:cNvPr>
            <p:cNvSpPr/>
            <p:nvPr/>
          </p:nvSpPr>
          <p:spPr>
            <a:xfrm>
              <a:off x="4521672" y="8680239"/>
              <a:ext cx="3810" cy="2540"/>
            </a:xfrm>
            <a:custGeom>
              <a:avLst/>
              <a:gdLst/>
              <a:ahLst/>
              <a:cxnLst/>
              <a:rect l="l" t="t" r="r" b="b"/>
              <a:pathLst>
                <a:path w="3810" h="2540">
                  <a:moveTo>
                    <a:pt x="3479" y="0"/>
                  </a:moveTo>
                  <a:lnTo>
                    <a:pt x="3086" y="1143"/>
                  </a:lnTo>
                  <a:lnTo>
                    <a:pt x="0" y="2032"/>
                  </a:lnTo>
                </a:path>
              </a:pathLst>
            </a:custGeom>
            <a:ln w="3175">
              <a:solidFill>
                <a:srgbClr val="6D9D40"/>
              </a:solidFill>
            </a:ln>
          </p:spPr>
          <p:txBody>
            <a:bodyPr wrap="square" lIns="0" tIns="0" rIns="0" bIns="0" rtlCol="0"/>
            <a:lstStyle/>
            <a:p>
              <a:endParaRPr/>
            </a:p>
          </p:txBody>
        </p:sp>
        <p:sp>
          <p:nvSpPr>
            <p:cNvPr id="8150" name="object 1578">
              <a:extLst>
                <a:ext uri="{FF2B5EF4-FFF2-40B4-BE49-F238E27FC236}">
                  <a16:creationId xmlns:a16="http://schemas.microsoft.com/office/drawing/2014/main" id="{31F670B7-A373-44E2-95E2-8595CDC1251E}"/>
                </a:ext>
              </a:extLst>
            </p:cNvPr>
            <p:cNvSpPr/>
            <p:nvPr/>
          </p:nvSpPr>
          <p:spPr>
            <a:xfrm>
              <a:off x="4530509" y="8663546"/>
              <a:ext cx="16306" cy="16395"/>
            </a:xfrm>
            <a:prstGeom prst="rect">
              <a:avLst/>
            </a:prstGeom>
            <a:blipFill>
              <a:blip r:embed="rId21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151" name="object 1579">
              <a:extLst>
                <a:ext uri="{FF2B5EF4-FFF2-40B4-BE49-F238E27FC236}">
                  <a16:creationId xmlns:a16="http://schemas.microsoft.com/office/drawing/2014/main" id="{BFF25624-0C3F-4F73-9D7F-F2C54A993C1E}"/>
                </a:ext>
              </a:extLst>
            </p:cNvPr>
            <p:cNvSpPr/>
            <p:nvPr/>
          </p:nvSpPr>
          <p:spPr>
            <a:xfrm>
              <a:off x="4530374" y="8673641"/>
              <a:ext cx="13970" cy="4445"/>
            </a:xfrm>
            <a:custGeom>
              <a:avLst/>
              <a:gdLst/>
              <a:ahLst/>
              <a:cxnLst/>
              <a:rect l="l" t="t" r="r" b="b"/>
              <a:pathLst>
                <a:path w="13970" h="4445">
                  <a:moveTo>
                    <a:pt x="0" y="25"/>
                  </a:moveTo>
                  <a:lnTo>
                    <a:pt x="965" y="0"/>
                  </a:lnTo>
                  <a:lnTo>
                    <a:pt x="11760" y="4216"/>
                  </a:lnTo>
                  <a:lnTo>
                    <a:pt x="13881" y="3670"/>
                  </a:lnTo>
                </a:path>
              </a:pathLst>
            </a:custGeom>
            <a:ln w="3175">
              <a:solidFill>
                <a:srgbClr val="BBD6C6"/>
              </a:solidFill>
            </a:ln>
          </p:spPr>
          <p:txBody>
            <a:bodyPr wrap="square" lIns="0" tIns="0" rIns="0" bIns="0" rtlCol="0"/>
            <a:lstStyle/>
            <a:p>
              <a:endParaRPr/>
            </a:p>
          </p:txBody>
        </p:sp>
        <p:sp>
          <p:nvSpPr>
            <p:cNvPr id="8152" name="object 1580">
              <a:extLst>
                <a:ext uri="{FF2B5EF4-FFF2-40B4-BE49-F238E27FC236}">
                  <a16:creationId xmlns:a16="http://schemas.microsoft.com/office/drawing/2014/main" id="{4CE24FC0-2E2C-4708-A5C0-6F6482FBE0ED}"/>
                </a:ext>
              </a:extLst>
            </p:cNvPr>
            <p:cNvSpPr/>
            <p:nvPr/>
          </p:nvSpPr>
          <p:spPr>
            <a:xfrm>
              <a:off x="4481182" y="8664320"/>
              <a:ext cx="12242" cy="27190"/>
            </a:xfrm>
            <a:prstGeom prst="rect">
              <a:avLst/>
            </a:prstGeom>
            <a:blipFill>
              <a:blip r:embed="rId19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153" name="object 1581">
              <a:extLst>
                <a:ext uri="{FF2B5EF4-FFF2-40B4-BE49-F238E27FC236}">
                  <a16:creationId xmlns:a16="http://schemas.microsoft.com/office/drawing/2014/main" id="{1A93C83A-4219-4C12-9356-E07673816F91}"/>
                </a:ext>
              </a:extLst>
            </p:cNvPr>
            <p:cNvSpPr/>
            <p:nvPr/>
          </p:nvSpPr>
          <p:spPr>
            <a:xfrm>
              <a:off x="4484676" y="8667417"/>
              <a:ext cx="8890" cy="13335"/>
            </a:xfrm>
            <a:custGeom>
              <a:avLst/>
              <a:gdLst/>
              <a:ahLst/>
              <a:cxnLst/>
              <a:rect l="l" t="t" r="r" b="b"/>
              <a:pathLst>
                <a:path w="8889" h="13334">
                  <a:moveTo>
                    <a:pt x="8432" y="13258"/>
                  </a:moveTo>
                  <a:lnTo>
                    <a:pt x="7632" y="12560"/>
                  </a:lnTo>
                  <a:lnTo>
                    <a:pt x="2108" y="1130"/>
                  </a:lnTo>
                  <a:lnTo>
                    <a:pt x="0" y="0"/>
                  </a:lnTo>
                </a:path>
              </a:pathLst>
            </a:custGeom>
            <a:ln w="3175">
              <a:solidFill>
                <a:srgbClr val="BBD6C6"/>
              </a:solidFill>
            </a:ln>
          </p:spPr>
          <p:txBody>
            <a:bodyPr wrap="square" lIns="0" tIns="0" rIns="0" bIns="0" rtlCol="0"/>
            <a:lstStyle/>
            <a:p>
              <a:endParaRPr/>
            </a:p>
          </p:txBody>
        </p:sp>
        <p:sp>
          <p:nvSpPr>
            <p:cNvPr id="8154" name="object 1582">
              <a:extLst>
                <a:ext uri="{FF2B5EF4-FFF2-40B4-BE49-F238E27FC236}">
                  <a16:creationId xmlns:a16="http://schemas.microsoft.com/office/drawing/2014/main" id="{5E0B3940-F06F-4FDD-BC01-3AA3C8727B6B}"/>
                </a:ext>
              </a:extLst>
            </p:cNvPr>
            <p:cNvSpPr/>
            <p:nvPr/>
          </p:nvSpPr>
          <p:spPr>
            <a:xfrm>
              <a:off x="4495710" y="8681160"/>
              <a:ext cx="457" cy="660"/>
            </a:xfrm>
            <a:prstGeom prst="rect">
              <a:avLst/>
            </a:prstGeom>
            <a:blipFill>
              <a:blip r:embed="rId143" cstate="print"/>
              <a:stretch>
                <a:fillRect/>
              </a:stretch>
            </a:blipFill>
          </p:spPr>
          <p:txBody>
            <a:bodyPr wrap="square" lIns="0" tIns="0" rIns="0" bIns="0" rtlCol="0"/>
            <a:lstStyle/>
            <a:p>
              <a:endParaRPr/>
            </a:p>
          </p:txBody>
        </p:sp>
        <p:sp>
          <p:nvSpPr>
            <p:cNvPr id="8155" name="object 1583">
              <a:extLst>
                <a:ext uri="{FF2B5EF4-FFF2-40B4-BE49-F238E27FC236}">
                  <a16:creationId xmlns:a16="http://schemas.microsoft.com/office/drawing/2014/main" id="{F9D765E1-5415-416D-BBF9-152E778ACD82}"/>
                </a:ext>
              </a:extLst>
            </p:cNvPr>
            <p:cNvSpPr/>
            <p:nvPr/>
          </p:nvSpPr>
          <p:spPr>
            <a:xfrm>
              <a:off x="4495919" y="8681252"/>
              <a:ext cx="635" cy="635"/>
            </a:xfrm>
            <a:custGeom>
              <a:avLst/>
              <a:gdLst/>
              <a:ahLst/>
              <a:cxnLst/>
              <a:rect l="l" t="t" r="r" b="b"/>
              <a:pathLst>
                <a:path w="635" h="634">
                  <a:moveTo>
                    <a:pt x="139" y="63"/>
                  </a:moveTo>
                  <a:lnTo>
                    <a:pt x="0" y="63"/>
                  </a:lnTo>
                  <a:lnTo>
                    <a:pt x="98" y="241"/>
                  </a:lnTo>
                  <a:lnTo>
                    <a:pt x="136" y="380"/>
                  </a:lnTo>
                  <a:lnTo>
                    <a:pt x="139" y="63"/>
                  </a:lnTo>
                  <a:close/>
                </a:path>
                <a:path w="635" h="634">
                  <a:moveTo>
                    <a:pt x="9" y="0"/>
                  </a:moveTo>
                  <a:close/>
                </a:path>
                <a:path w="635" h="634">
                  <a:moveTo>
                    <a:pt x="136" y="50"/>
                  </a:moveTo>
                  <a:close/>
                </a:path>
              </a:pathLst>
            </a:custGeom>
            <a:solidFill>
              <a:srgbClr val="59231F"/>
            </a:solidFill>
          </p:spPr>
          <p:txBody>
            <a:bodyPr wrap="square" lIns="0" tIns="0" rIns="0" bIns="0" rtlCol="0"/>
            <a:lstStyle/>
            <a:p>
              <a:endParaRPr/>
            </a:p>
          </p:txBody>
        </p:sp>
        <p:sp>
          <p:nvSpPr>
            <p:cNvPr id="8156" name="object 1584">
              <a:extLst>
                <a:ext uri="{FF2B5EF4-FFF2-40B4-BE49-F238E27FC236}">
                  <a16:creationId xmlns:a16="http://schemas.microsoft.com/office/drawing/2014/main" id="{D926904B-3591-4AB1-A1E9-3F40801B981C}"/>
                </a:ext>
              </a:extLst>
            </p:cNvPr>
            <p:cNvSpPr/>
            <p:nvPr/>
          </p:nvSpPr>
          <p:spPr>
            <a:xfrm>
              <a:off x="4491621" y="8662530"/>
              <a:ext cx="14706" cy="18275"/>
            </a:xfrm>
            <a:prstGeom prst="rect">
              <a:avLst/>
            </a:prstGeom>
            <a:blipFill>
              <a:blip r:embed="rId35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157" name="object 1585">
              <a:extLst>
                <a:ext uri="{FF2B5EF4-FFF2-40B4-BE49-F238E27FC236}">
                  <a16:creationId xmlns:a16="http://schemas.microsoft.com/office/drawing/2014/main" id="{96421D75-D93A-4AE9-91A8-9D1D8F636DCE}"/>
                </a:ext>
              </a:extLst>
            </p:cNvPr>
            <p:cNvSpPr/>
            <p:nvPr/>
          </p:nvSpPr>
          <p:spPr>
            <a:xfrm>
              <a:off x="4492854" y="8665969"/>
              <a:ext cx="2540" cy="14604"/>
            </a:xfrm>
            <a:custGeom>
              <a:avLst/>
              <a:gdLst/>
              <a:ahLst/>
              <a:cxnLst/>
              <a:rect l="l" t="t" r="r" b="b"/>
              <a:pathLst>
                <a:path w="2539" h="14604">
                  <a:moveTo>
                    <a:pt x="177" y="14287"/>
                  </a:moveTo>
                  <a:lnTo>
                    <a:pt x="0" y="13335"/>
                  </a:lnTo>
                  <a:lnTo>
                    <a:pt x="2451" y="2006"/>
                  </a:lnTo>
                  <a:lnTo>
                    <a:pt x="1574" y="0"/>
                  </a:lnTo>
                </a:path>
              </a:pathLst>
            </a:custGeom>
            <a:ln w="3175">
              <a:solidFill>
                <a:srgbClr val="BBD6C6"/>
              </a:solidFill>
            </a:ln>
          </p:spPr>
          <p:txBody>
            <a:bodyPr wrap="square" lIns="0" tIns="0" rIns="0" bIns="0" rtlCol="0"/>
            <a:lstStyle/>
            <a:p>
              <a:endParaRPr/>
            </a:p>
          </p:txBody>
        </p:sp>
        <p:sp>
          <p:nvSpPr>
            <p:cNvPr id="8158" name="object 1586">
              <a:extLst>
                <a:ext uri="{FF2B5EF4-FFF2-40B4-BE49-F238E27FC236}">
                  <a16:creationId xmlns:a16="http://schemas.microsoft.com/office/drawing/2014/main" id="{C36B3FCC-469E-45E5-9569-1EDD85B76344}"/>
                </a:ext>
              </a:extLst>
            </p:cNvPr>
            <p:cNvSpPr/>
            <p:nvPr/>
          </p:nvSpPr>
          <p:spPr>
            <a:xfrm>
              <a:off x="4493209" y="8679459"/>
              <a:ext cx="8826" cy="3873"/>
            </a:xfrm>
            <a:prstGeom prst="rect">
              <a:avLst/>
            </a:prstGeom>
            <a:blipFill>
              <a:blip r:embed="rId145" cstate="print"/>
              <a:stretch>
                <a:fillRect/>
              </a:stretch>
            </a:blipFill>
          </p:spPr>
          <p:txBody>
            <a:bodyPr wrap="square" lIns="0" tIns="0" rIns="0" bIns="0" rtlCol="0"/>
            <a:lstStyle/>
            <a:p>
              <a:endParaRPr/>
            </a:p>
          </p:txBody>
        </p:sp>
        <p:sp>
          <p:nvSpPr>
            <p:cNvPr id="8159" name="object 1587">
              <a:extLst>
                <a:ext uri="{FF2B5EF4-FFF2-40B4-BE49-F238E27FC236}">
                  <a16:creationId xmlns:a16="http://schemas.microsoft.com/office/drawing/2014/main" id="{9F6F0C83-9C3A-4BB4-AA6A-A38D3C87B048}"/>
                </a:ext>
              </a:extLst>
            </p:cNvPr>
            <p:cNvSpPr/>
            <p:nvPr/>
          </p:nvSpPr>
          <p:spPr>
            <a:xfrm>
              <a:off x="4493427" y="8680778"/>
              <a:ext cx="7620" cy="1905"/>
            </a:xfrm>
            <a:custGeom>
              <a:avLst/>
              <a:gdLst/>
              <a:ahLst/>
              <a:cxnLst/>
              <a:rect l="l" t="t" r="r" b="b"/>
              <a:pathLst>
                <a:path w="7620" h="1904">
                  <a:moveTo>
                    <a:pt x="7099" y="762"/>
                  </a:moveTo>
                  <a:lnTo>
                    <a:pt x="5334" y="1371"/>
                  </a:lnTo>
                  <a:lnTo>
                    <a:pt x="0" y="0"/>
                  </a:lnTo>
                </a:path>
              </a:pathLst>
            </a:custGeom>
            <a:ln w="3175">
              <a:solidFill>
                <a:srgbClr val="6D9D40"/>
              </a:solidFill>
            </a:ln>
          </p:spPr>
          <p:txBody>
            <a:bodyPr wrap="square" lIns="0" tIns="0" rIns="0" bIns="0" rtlCol="0"/>
            <a:lstStyle/>
            <a:p>
              <a:endParaRPr/>
            </a:p>
          </p:txBody>
        </p:sp>
        <p:sp>
          <p:nvSpPr>
            <p:cNvPr id="8160" name="object 1588">
              <a:extLst>
                <a:ext uri="{FF2B5EF4-FFF2-40B4-BE49-F238E27FC236}">
                  <a16:creationId xmlns:a16="http://schemas.microsoft.com/office/drawing/2014/main" id="{67FDD222-91EA-4AAA-A8E0-C80458FBE804}"/>
                </a:ext>
              </a:extLst>
            </p:cNvPr>
            <p:cNvSpPr/>
            <p:nvPr/>
          </p:nvSpPr>
          <p:spPr>
            <a:xfrm>
              <a:off x="4470018" y="8680208"/>
              <a:ext cx="19253" cy="22466"/>
            </a:xfrm>
            <a:prstGeom prst="rect">
              <a:avLst/>
            </a:prstGeom>
            <a:blipFill>
              <a:blip r:embed="rId21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161" name="object 1589">
              <a:extLst>
                <a:ext uri="{FF2B5EF4-FFF2-40B4-BE49-F238E27FC236}">
                  <a16:creationId xmlns:a16="http://schemas.microsoft.com/office/drawing/2014/main" id="{74EDFF62-B398-41C4-8981-F39C71776BD2}"/>
                </a:ext>
              </a:extLst>
            </p:cNvPr>
            <p:cNvSpPr/>
            <p:nvPr/>
          </p:nvSpPr>
          <p:spPr>
            <a:xfrm>
              <a:off x="4471909" y="8683052"/>
              <a:ext cx="2540" cy="15875"/>
            </a:xfrm>
            <a:custGeom>
              <a:avLst/>
              <a:gdLst/>
              <a:ahLst/>
              <a:cxnLst/>
              <a:rect l="l" t="t" r="r" b="b"/>
              <a:pathLst>
                <a:path w="2539" h="15875">
                  <a:moveTo>
                    <a:pt x="2120" y="0"/>
                  </a:moveTo>
                  <a:lnTo>
                    <a:pt x="2349" y="1028"/>
                  </a:lnTo>
                  <a:lnTo>
                    <a:pt x="0" y="13512"/>
                  </a:lnTo>
                  <a:lnTo>
                    <a:pt x="1015" y="15671"/>
                  </a:lnTo>
                </a:path>
              </a:pathLst>
            </a:custGeom>
            <a:ln w="3175">
              <a:solidFill>
                <a:srgbClr val="BBD6C6"/>
              </a:solidFill>
            </a:ln>
          </p:spPr>
          <p:txBody>
            <a:bodyPr wrap="square" lIns="0" tIns="0" rIns="0" bIns="0" rtlCol="0"/>
            <a:lstStyle/>
            <a:p>
              <a:endParaRPr/>
            </a:p>
          </p:txBody>
        </p:sp>
        <p:sp>
          <p:nvSpPr>
            <p:cNvPr id="8162" name="object 1590">
              <a:extLst>
                <a:ext uri="{FF2B5EF4-FFF2-40B4-BE49-F238E27FC236}">
                  <a16:creationId xmlns:a16="http://schemas.microsoft.com/office/drawing/2014/main" id="{672CF3BF-1749-43DE-95B8-AFF323585CF9}"/>
                </a:ext>
              </a:extLst>
            </p:cNvPr>
            <p:cNvSpPr/>
            <p:nvPr/>
          </p:nvSpPr>
          <p:spPr>
            <a:xfrm>
              <a:off x="4472114" y="8680475"/>
              <a:ext cx="368" cy="622"/>
            </a:xfrm>
            <a:prstGeom prst="rect">
              <a:avLst/>
            </a:prstGeom>
            <a:blipFill>
              <a:blip r:embed="rId157" cstate="print"/>
              <a:stretch>
                <a:fillRect/>
              </a:stretch>
            </a:blipFill>
          </p:spPr>
          <p:txBody>
            <a:bodyPr wrap="square" lIns="0" tIns="0" rIns="0" bIns="0" rtlCol="0"/>
            <a:lstStyle/>
            <a:p>
              <a:endParaRPr/>
            </a:p>
          </p:txBody>
        </p:sp>
        <p:sp>
          <p:nvSpPr>
            <p:cNvPr id="8163" name="object 1591">
              <a:extLst>
                <a:ext uri="{FF2B5EF4-FFF2-40B4-BE49-F238E27FC236}">
                  <a16:creationId xmlns:a16="http://schemas.microsoft.com/office/drawing/2014/main" id="{A110D219-E40E-4DF3-8630-C6415930DA64}"/>
                </a:ext>
              </a:extLst>
            </p:cNvPr>
            <p:cNvSpPr/>
            <p:nvPr/>
          </p:nvSpPr>
          <p:spPr>
            <a:xfrm>
              <a:off x="4472104" y="8680527"/>
              <a:ext cx="635" cy="635"/>
            </a:xfrm>
            <a:custGeom>
              <a:avLst/>
              <a:gdLst/>
              <a:ahLst/>
              <a:cxnLst/>
              <a:rect l="l" t="t" r="r" b="b"/>
              <a:pathLst>
                <a:path w="635" h="634">
                  <a:moveTo>
                    <a:pt x="91" y="76"/>
                  </a:moveTo>
                  <a:lnTo>
                    <a:pt x="4" y="380"/>
                  </a:lnTo>
                  <a:lnTo>
                    <a:pt x="91" y="76"/>
                  </a:lnTo>
                  <a:close/>
                </a:path>
                <a:path w="635" h="634">
                  <a:moveTo>
                    <a:pt x="4" y="63"/>
                  </a:moveTo>
                  <a:close/>
                </a:path>
                <a:path w="635" h="634">
                  <a:moveTo>
                    <a:pt x="119" y="0"/>
                  </a:moveTo>
                  <a:close/>
                </a:path>
              </a:pathLst>
            </a:custGeom>
            <a:solidFill>
              <a:srgbClr val="59231F"/>
            </a:solidFill>
          </p:spPr>
          <p:txBody>
            <a:bodyPr wrap="square" lIns="0" tIns="0" rIns="0" bIns="0" rtlCol="0"/>
            <a:lstStyle/>
            <a:p>
              <a:endParaRPr/>
            </a:p>
          </p:txBody>
        </p:sp>
        <p:sp>
          <p:nvSpPr>
            <p:cNvPr id="8164" name="object 1592">
              <a:extLst>
                <a:ext uri="{FF2B5EF4-FFF2-40B4-BE49-F238E27FC236}">
                  <a16:creationId xmlns:a16="http://schemas.microsoft.com/office/drawing/2014/main" id="{241D2DE0-22EB-4D30-B2BD-7BDCCCF0372B}"/>
                </a:ext>
              </a:extLst>
            </p:cNvPr>
            <p:cNvSpPr/>
            <p:nvPr/>
          </p:nvSpPr>
          <p:spPr>
            <a:xfrm>
              <a:off x="4457738" y="8681186"/>
              <a:ext cx="16459" cy="15646"/>
            </a:xfrm>
            <a:prstGeom prst="rect">
              <a:avLst/>
            </a:prstGeom>
            <a:blipFill>
              <a:blip r:embed="rId16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165" name="object 1593">
              <a:extLst>
                <a:ext uri="{FF2B5EF4-FFF2-40B4-BE49-F238E27FC236}">
                  <a16:creationId xmlns:a16="http://schemas.microsoft.com/office/drawing/2014/main" id="{ACAF0DC1-F307-4A63-ACB9-043409A05441}"/>
                </a:ext>
              </a:extLst>
            </p:cNvPr>
            <p:cNvSpPr/>
            <p:nvPr/>
          </p:nvSpPr>
          <p:spPr>
            <a:xfrm>
              <a:off x="4464229" y="8683433"/>
              <a:ext cx="10160" cy="10795"/>
            </a:xfrm>
            <a:custGeom>
              <a:avLst/>
              <a:gdLst/>
              <a:ahLst/>
              <a:cxnLst/>
              <a:rect l="l" t="t" r="r" b="b"/>
              <a:pathLst>
                <a:path w="10160" h="10795">
                  <a:moveTo>
                    <a:pt x="9613" y="0"/>
                  </a:moveTo>
                  <a:lnTo>
                    <a:pt x="9194" y="863"/>
                  </a:lnTo>
                  <a:lnTo>
                    <a:pt x="482" y="8521"/>
                  </a:lnTo>
                  <a:lnTo>
                    <a:pt x="0" y="10655"/>
                  </a:lnTo>
                </a:path>
              </a:pathLst>
            </a:custGeom>
            <a:ln w="3175">
              <a:solidFill>
                <a:srgbClr val="BBD6C6"/>
              </a:solidFill>
            </a:ln>
          </p:spPr>
          <p:txBody>
            <a:bodyPr wrap="square" lIns="0" tIns="0" rIns="0" bIns="0" rtlCol="0"/>
            <a:lstStyle/>
            <a:p>
              <a:endParaRPr/>
            </a:p>
          </p:txBody>
        </p:sp>
        <p:sp>
          <p:nvSpPr>
            <p:cNvPr id="8166" name="object 1594">
              <a:extLst>
                <a:ext uri="{FF2B5EF4-FFF2-40B4-BE49-F238E27FC236}">
                  <a16:creationId xmlns:a16="http://schemas.microsoft.com/office/drawing/2014/main" id="{D1306A50-8BF8-432C-9EFA-27271FDE948D}"/>
                </a:ext>
              </a:extLst>
            </p:cNvPr>
            <p:cNvSpPr/>
            <p:nvPr/>
          </p:nvSpPr>
          <p:spPr>
            <a:xfrm>
              <a:off x="4466030" y="8677478"/>
              <a:ext cx="8077" cy="6222"/>
            </a:xfrm>
            <a:prstGeom prst="rect">
              <a:avLst/>
            </a:prstGeom>
            <a:blipFill>
              <a:blip r:embed="rId143" cstate="print"/>
              <a:stretch>
                <a:fillRect/>
              </a:stretch>
            </a:blipFill>
          </p:spPr>
          <p:txBody>
            <a:bodyPr wrap="square" lIns="0" tIns="0" rIns="0" bIns="0" rtlCol="0"/>
            <a:lstStyle/>
            <a:p>
              <a:endParaRPr/>
            </a:p>
          </p:txBody>
        </p:sp>
        <p:sp>
          <p:nvSpPr>
            <p:cNvPr id="8167" name="object 1595">
              <a:extLst>
                <a:ext uri="{FF2B5EF4-FFF2-40B4-BE49-F238E27FC236}">
                  <a16:creationId xmlns:a16="http://schemas.microsoft.com/office/drawing/2014/main" id="{5045804F-54B2-4ED8-9A10-EE1991C6ED39}"/>
                </a:ext>
              </a:extLst>
            </p:cNvPr>
            <p:cNvSpPr/>
            <p:nvPr/>
          </p:nvSpPr>
          <p:spPr>
            <a:xfrm>
              <a:off x="4468578" y="8677945"/>
              <a:ext cx="5715" cy="5080"/>
            </a:xfrm>
            <a:custGeom>
              <a:avLst/>
              <a:gdLst/>
              <a:ahLst/>
              <a:cxnLst/>
              <a:rect l="l" t="t" r="r" b="b"/>
              <a:pathLst>
                <a:path w="5714" h="5079">
                  <a:moveTo>
                    <a:pt x="0" y="0"/>
                  </a:moveTo>
                  <a:lnTo>
                    <a:pt x="1790" y="558"/>
                  </a:lnTo>
                  <a:lnTo>
                    <a:pt x="5257" y="4825"/>
                  </a:lnTo>
                </a:path>
              </a:pathLst>
            </a:custGeom>
            <a:ln w="3175">
              <a:solidFill>
                <a:srgbClr val="6D9D40"/>
              </a:solidFill>
            </a:ln>
          </p:spPr>
          <p:txBody>
            <a:bodyPr wrap="square" lIns="0" tIns="0" rIns="0" bIns="0" rtlCol="0"/>
            <a:lstStyle/>
            <a:p>
              <a:endParaRPr/>
            </a:p>
          </p:txBody>
        </p:sp>
        <p:sp>
          <p:nvSpPr>
            <p:cNvPr id="8168" name="object 1596">
              <a:extLst>
                <a:ext uri="{FF2B5EF4-FFF2-40B4-BE49-F238E27FC236}">
                  <a16:creationId xmlns:a16="http://schemas.microsoft.com/office/drawing/2014/main" id="{1740BA05-7868-4140-8A49-278E7F9048D5}"/>
                </a:ext>
              </a:extLst>
            </p:cNvPr>
            <p:cNvSpPr/>
            <p:nvPr/>
          </p:nvSpPr>
          <p:spPr>
            <a:xfrm>
              <a:off x="4530970" y="8671217"/>
              <a:ext cx="6611" cy="6299"/>
            </a:xfrm>
            <a:prstGeom prst="rect">
              <a:avLst/>
            </a:prstGeom>
            <a:blipFill>
              <a:blip r:embed="rId356" cstate="print"/>
              <a:stretch>
                <a:fillRect/>
              </a:stretch>
            </a:blipFill>
          </p:spPr>
          <p:txBody>
            <a:bodyPr wrap="square" lIns="0" tIns="0" rIns="0" bIns="0" rtlCol="0"/>
            <a:lstStyle/>
            <a:p>
              <a:endParaRPr/>
            </a:p>
          </p:txBody>
        </p:sp>
        <p:sp>
          <p:nvSpPr>
            <p:cNvPr id="8169" name="object 1597">
              <a:extLst>
                <a:ext uri="{FF2B5EF4-FFF2-40B4-BE49-F238E27FC236}">
                  <a16:creationId xmlns:a16="http://schemas.microsoft.com/office/drawing/2014/main" id="{44252225-ECAF-40F9-8D8B-76B2564C7634}"/>
                </a:ext>
              </a:extLst>
            </p:cNvPr>
            <p:cNvSpPr/>
            <p:nvPr/>
          </p:nvSpPr>
          <p:spPr>
            <a:xfrm>
              <a:off x="4534055" y="8675218"/>
              <a:ext cx="1270" cy="1270"/>
            </a:xfrm>
            <a:custGeom>
              <a:avLst/>
              <a:gdLst/>
              <a:ahLst/>
              <a:cxnLst/>
              <a:rect l="l" t="t" r="r" b="b"/>
              <a:pathLst>
                <a:path w="1270" h="1270">
                  <a:moveTo>
                    <a:pt x="867" y="825"/>
                  </a:moveTo>
                  <a:lnTo>
                    <a:pt x="279" y="825"/>
                  </a:lnTo>
                  <a:lnTo>
                    <a:pt x="457" y="850"/>
                  </a:lnTo>
                  <a:lnTo>
                    <a:pt x="419" y="1016"/>
                  </a:lnTo>
                  <a:lnTo>
                    <a:pt x="558" y="1041"/>
                  </a:lnTo>
                  <a:lnTo>
                    <a:pt x="673" y="876"/>
                  </a:lnTo>
                  <a:lnTo>
                    <a:pt x="852" y="876"/>
                  </a:lnTo>
                  <a:close/>
                </a:path>
                <a:path w="1270" h="1270">
                  <a:moveTo>
                    <a:pt x="852" y="876"/>
                  </a:moveTo>
                  <a:lnTo>
                    <a:pt x="673" y="876"/>
                  </a:lnTo>
                  <a:lnTo>
                    <a:pt x="838" y="927"/>
                  </a:lnTo>
                  <a:close/>
                </a:path>
                <a:path w="1270" h="1270">
                  <a:moveTo>
                    <a:pt x="0" y="342"/>
                  </a:moveTo>
                  <a:lnTo>
                    <a:pt x="67" y="622"/>
                  </a:lnTo>
                  <a:lnTo>
                    <a:pt x="203" y="914"/>
                  </a:lnTo>
                  <a:lnTo>
                    <a:pt x="867" y="825"/>
                  </a:lnTo>
                  <a:lnTo>
                    <a:pt x="916" y="444"/>
                  </a:lnTo>
                  <a:lnTo>
                    <a:pt x="190" y="393"/>
                  </a:lnTo>
                  <a:lnTo>
                    <a:pt x="0" y="342"/>
                  </a:lnTo>
                  <a:close/>
                </a:path>
                <a:path w="1270" h="1270">
                  <a:moveTo>
                    <a:pt x="916" y="444"/>
                  </a:moveTo>
                  <a:close/>
                </a:path>
                <a:path w="1270" h="1270">
                  <a:moveTo>
                    <a:pt x="444" y="114"/>
                  </a:moveTo>
                  <a:lnTo>
                    <a:pt x="190" y="393"/>
                  </a:lnTo>
                  <a:lnTo>
                    <a:pt x="946" y="393"/>
                  </a:lnTo>
                  <a:lnTo>
                    <a:pt x="685" y="342"/>
                  </a:lnTo>
                  <a:lnTo>
                    <a:pt x="596" y="190"/>
                  </a:lnTo>
                  <a:lnTo>
                    <a:pt x="444" y="114"/>
                  </a:lnTo>
                  <a:close/>
                </a:path>
                <a:path w="1270" h="1270">
                  <a:moveTo>
                    <a:pt x="1066" y="190"/>
                  </a:moveTo>
                  <a:lnTo>
                    <a:pt x="761" y="279"/>
                  </a:lnTo>
                  <a:lnTo>
                    <a:pt x="976" y="342"/>
                  </a:lnTo>
                  <a:lnTo>
                    <a:pt x="1066" y="190"/>
                  </a:lnTo>
                  <a:close/>
                </a:path>
                <a:path w="1270" h="1270">
                  <a:moveTo>
                    <a:pt x="304" y="0"/>
                  </a:moveTo>
                  <a:lnTo>
                    <a:pt x="317" y="241"/>
                  </a:lnTo>
                  <a:lnTo>
                    <a:pt x="304" y="0"/>
                  </a:lnTo>
                  <a:close/>
                </a:path>
              </a:pathLst>
            </a:custGeom>
            <a:solidFill>
              <a:srgbClr val="0F2748"/>
            </a:solidFill>
          </p:spPr>
          <p:txBody>
            <a:bodyPr wrap="square" lIns="0" tIns="0" rIns="0" bIns="0" rtlCol="0"/>
            <a:lstStyle/>
            <a:p>
              <a:endParaRPr/>
            </a:p>
          </p:txBody>
        </p:sp>
        <p:sp>
          <p:nvSpPr>
            <p:cNvPr id="8170" name="object 1598">
              <a:extLst>
                <a:ext uri="{FF2B5EF4-FFF2-40B4-BE49-F238E27FC236}">
                  <a16:creationId xmlns:a16="http://schemas.microsoft.com/office/drawing/2014/main" id="{78AFA09C-487D-47F0-AB9F-B182D2153C65}"/>
                </a:ext>
              </a:extLst>
            </p:cNvPr>
            <p:cNvSpPr/>
            <p:nvPr/>
          </p:nvSpPr>
          <p:spPr>
            <a:xfrm>
              <a:off x="4534029" y="8675218"/>
              <a:ext cx="1270" cy="1270"/>
            </a:xfrm>
            <a:custGeom>
              <a:avLst/>
              <a:gdLst/>
              <a:ahLst/>
              <a:cxnLst/>
              <a:rect l="l" t="t" r="r" b="b"/>
              <a:pathLst>
                <a:path w="1270" h="1270">
                  <a:moveTo>
                    <a:pt x="711" y="342"/>
                  </a:moveTo>
                  <a:lnTo>
                    <a:pt x="1092" y="190"/>
                  </a:lnTo>
                  <a:lnTo>
                    <a:pt x="965" y="406"/>
                  </a:lnTo>
                  <a:lnTo>
                    <a:pt x="825" y="444"/>
                  </a:lnTo>
                  <a:lnTo>
                    <a:pt x="800" y="622"/>
                  </a:lnTo>
                  <a:lnTo>
                    <a:pt x="914" y="749"/>
                  </a:lnTo>
                  <a:lnTo>
                    <a:pt x="876" y="914"/>
                  </a:lnTo>
                  <a:lnTo>
                    <a:pt x="698" y="876"/>
                  </a:lnTo>
                  <a:lnTo>
                    <a:pt x="584" y="1041"/>
                  </a:lnTo>
                  <a:lnTo>
                    <a:pt x="444" y="1016"/>
                  </a:lnTo>
                  <a:lnTo>
                    <a:pt x="482" y="850"/>
                  </a:lnTo>
                  <a:lnTo>
                    <a:pt x="304" y="825"/>
                  </a:lnTo>
                  <a:lnTo>
                    <a:pt x="165" y="850"/>
                  </a:lnTo>
                  <a:lnTo>
                    <a:pt x="165" y="723"/>
                  </a:lnTo>
                  <a:lnTo>
                    <a:pt x="0" y="596"/>
                  </a:lnTo>
                  <a:lnTo>
                    <a:pt x="25" y="342"/>
                  </a:lnTo>
                  <a:lnTo>
                    <a:pt x="215" y="393"/>
                  </a:lnTo>
                  <a:lnTo>
                    <a:pt x="342" y="241"/>
                  </a:lnTo>
                  <a:lnTo>
                    <a:pt x="330" y="0"/>
                  </a:lnTo>
                  <a:lnTo>
                    <a:pt x="406" y="177"/>
                  </a:lnTo>
                  <a:lnTo>
                    <a:pt x="584" y="165"/>
                  </a:lnTo>
                  <a:lnTo>
                    <a:pt x="673" y="330"/>
                  </a:lnTo>
                  <a:close/>
                </a:path>
              </a:pathLst>
            </a:custGeom>
            <a:ln w="3175">
              <a:solidFill>
                <a:srgbClr val="094B7B"/>
              </a:solidFill>
            </a:ln>
          </p:spPr>
          <p:txBody>
            <a:bodyPr wrap="square" lIns="0" tIns="0" rIns="0" bIns="0" rtlCol="0"/>
            <a:lstStyle/>
            <a:p>
              <a:endParaRPr/>
            </a:p>
          </p:txBody>
        </p:sp>
        <p:sp>
          <p:nvSpPr>
            <p:cNvPr id="8171" name="object 1599">
              <a:extLst>
                <a:ext uri="{FF2B5EF4-FFF2-40B4-BE49-F238E27FC236}">
                  <a16:creationId xmlns:a16="http://schemas.microsoft.com/office/drawing/2014/main" id="{414DD383-D3CD-4638-A221-B052257024E1}"/>
                </a:ext>
              </a:extLst>
            </p:cNvPr>
            <p:cNvSpPr/>
            <p:nvPr/>
          </p:nvSpPr>
          <p:spPr>
            <a:xfrm>
              <a:off x="4534080" y="8671417"/>
              <a:ext cx="1270" cy="1270"/>
            </a:xfrm>
            <a:custGeom>
              <a:avLst/>
              <a:gdLst/>
              <a:ahLst/>
              <a:cxnLst/>
              <a:rect l="l" t="t" r="r" b="b"/>
              <a:pathLst>
                <a:path w="1270" h="1270">
                  <a:moveTo>
                    <a:pt x="617" y="304"/>
                  </a:moveTo>
                  <a:lnTo>
                    <a:pt x="62" y="304"/>
                  </a:lnTo>
                  <a:lnTo>
                    <a:pt x="151" y="685"/>
                  </a:lnTo>
                  <a:lnTo>
                    <a:pt x="273" y="416"/>
                  </a:lnTo>
                  <a:lnTo>
                    <a:pt x="405" y="368"/>
                  </a:lnTo>
                  <a:lnTo>
                    <a:pt x="600" y="368"/>
                  </a:lnTo>
                  <a:close/>
                </a:path>
                <a:path w="1270" h="1270">
                  <a:moveTo>
                    <a:pt x="600" y="368"/>
                  </a:moveTo>
                  <a:lnTo>
                    <a:pt x="405" y="368"/>
                  </a:lnTo>
                  <a:lnTo>
                    <a:pt x="557" y="533"/>
                  </a:lnTo>
                  <a:lnTo>
                    <a:pt x="600" y="368"/>
                  </a:lnTo>
                  <a:close/>
                </a:path>
                <a:path w="1270" h="1270">
                  <a:moveTo>
                    <a:pt x="379" y="406"/>
                  </a:moveTo>
                  <a:close/>
                </a:path>
                <a:path w="1270" h="1270">
                  <a:moveTo>
                    <a:pt x="773" y="228"/>
                  </a:moveTo>
                  <a:lnTo>
                    <a:pt x="735" y="368"/>
                  </a:lnTo>
                  <a:lnTo>
                    <a:pt x="849" y="520"/>
                  </a:lnTo>
                  <a:lnTo>
                    <a:pt x="773" y="228"/>
                  </a:lnTo>
                  <a:close/>
                </a:path>
                <a:path w="1270" h="1270">
                  <a:moveTo>
                    <a:pt x="49" y="165"/>
                  </a:moveTo>
                  <a:lnTo>
                    <a:pt x="0" y="416"/>
                  </a:lnTo>
                  <a:lnTo>
                    <a:pt x="627" y="292"/>
                  </a:lnTo>
                  <a:lnTo>
                    <a:pt x="49" y="165"/>
                  </a:lnTo>
                  <a:close/>
                </a:path>
                <a:path w="1270" h="1270">
                  <a:moveTo>
                    <a:pt x="687" y="358"/>
                  </a:moveTo>
                  <a:close/>
                </a:path>
                <a:path w="1270" h="1270">
                  <a:moveTo>
                    <a:pt x="455" y="63"/>
                  </a:moveTo>
                  <a:lnTo>
                    <a:pt x="235" y="63"/>
                  </a:lnTo>
                  <a:lnTo>
                    <a:pt x="176" y="190"/>
                  </a:lnTo>
                  <a:lnTo>
                    <a:pt x="666" y="190"/>
                  </a:lnTo>
                  <a:lnTo>
                    <a:pt x="455" y="63"/>
                  </a:lnTo>
                  <a:close/>
                </a:path>
                <a:path w="1270" h="1270">
                  <a:moveTo>
                    <a:pt x="608" y="88"/>
                  </a:moveTo>
                  <a:close/>
                </a:path>
                <a:path w="1270" h="1270">
                  <a:moveTo>
                    <a:pt x="335" y="50"/>
                  </a:moveTo>
                  <a:close/>
                </a:path>
                <a:path w="1270" h="1270">
                  <a:moveTo>
                    <a:pt x="392" y="0"/>
                  </a:moveTo>
                  <a:close/>
                </a:path>
                <a:path w="1270" h="1270">
                  <a:moveTo>
                    <a:pt x="252" y="25"/>
                  </a:moveTo>
                  <a:close/>
                </a:path>
                <a:path w="1270" h="1270">
                  <a:moveTo>
                    <a:pt x="316" y="38"/>
                  </a:moveTo>
                  <a:close/>
                </a:path>
              </a:pathLst>
            </a:custGeom>
            <a:solidFill>
              <a:srgbClr val="11284A"/>
            </a:solidFill>
          </p:spPr>
          <p:txBody>
            <a:bodyPr wrap="square" lIns="0" tIns="0" rIns="0" bIns="0" rtlCol="0"/>
            <a:lstStyle/>
            <a:p>
              <a:endParaRPr/>
            </a:p>
          </p:txBody>
        </p:sp>
        <p:sp>
          <p:nvSpPr>
            <p:cNvPr id="8172" name="object 1600">
              <a:extLst>
                <a:ext uri="{FF2B5EF4-FFF2-40B4-BE49-F238E27FC236}">
                  <a16:creationId xmlns:a16="http://schemas.microsoft.com/office/drawing/2014/main" id="{5E163FD8-2D81-4D9E-B8C9-D460132DAA44}"/>
                </a:ext>
              </a:extLst>
            </p:cNvPr>
            <p:cNvSpPr/>
            <p:nvPr/>
          </p:nvSpPr>
          <p:spPr>
            <a:xfrm>
              <a:off x="4534015" y="8671417"/>
              <a:ext cx="1270" cy="1270"/>
            </a:xfrm>
            <a:custGeom>
              <a:avLst/>
              <a:gdLst/>
              <a:ahLst/>
              <a:cxnLst/>
              <a:rect l="l" t="t" r="r" b="b"/>
              <a:pathLst>
                <a:path w="1270" h="1270">
                  <a:moveTo>
                    <a:pt x="635" y="482"/>
                  </a:moveTo>
                  <a:lnTo>
                    <a:pt x="685" y="292"/>
                  </a:lnTo>
                  <a:lnTo>
                    <a:pt x="850" y="457"/>
                  </a:lnTo>
                  <a:lnTo>
                    <a:pt x="838" y="228"/>
                  </a:lnTo>
                  <a:lnTo>
                    <a:pt x="800" y="368"/>
                  </a:lnTo>
                  <a:lnTo>
                    <a:pt x="736" y="177"/>
                  </a:lnTo>
                  <a:lnTo>
                    <a:pt x="609" y="139"/>
                  </a:lnTo>
                  <a:lnTo>
                    <a:pt x="457" y="0"/>
                  </a:lnTo>
                  <a:lnTo>
                    <a:pt x="317" y="25"/>
                  </a:lnTo>
                  <a:lnTo>
                    <a:pt x="241" y="190"/>
                  </a:lnTo>
                  <a:lnTo>
                    <a:pt x="114" y="165"/>
                  </a:lnTo>
                  <a:lnTo>
                    <a:pt x="63" y="431"/>
                  </a:lnTo>
                  <a:lnTo>
                    <a:pt x="215" y="685"/>
                  </a:lnTo>
                  <a:lnTo>
                    <a:pt x="342" y="406"/>
                  </a:lnTo>
                  <a:lnTo>
                    <a:pt x="469" y="368"/>
                  </a:lnTo>
                  <a:lnTo>
                    <a:pt x="558" y="507"/>
                  </a:lnTo>
                  <a:close/>
                </a:path>
              </a:pathLst>
            </a:custGeom>
            <a:ln w="3175">
              <a:solidFill>
                <a:srgbClr val="094B7B"/>
              </a:solidFill>
            </a:ln>
          </p:spPr>
          <p:txBody>
            <a:bodyPr wrap="square" lIns="0" tIns="0" rIns="0" bIns="0" rtlCol="0"/>
            <a:lstStyle/>
            <a:p>
              <a:endParaRPr/>
            </a:p>
          </p:txBody>
        </p:sp>
        <p:sp>
          <p:nvSpPr>
            <p:cNvPr id="8173" name="object 1601">
              <a:extLst>
                <a:ext uri="{FF2B5EF4-FFF2-40B4-BE49-F238E27FC236}">
                  <a16:creationId xmlns:a16="http://schemas.microsoft.com/office/drawing/2014/main" id="{CE016035-6534-4219-90DF-B7C315F4E45C}"/>
                </a:ext>
              </a:extLst>
            </p:cNvPr>
            <p:cNvSpPr/>
            <p:nvPr/>
          </p:nvSpPr>
          <p:spPr>
            <a:xfrm>
              <a:off x="4531737" y="8672689"/>
              <a:ext cx="1270" cy="1270"/>
            </a:xfrm>
            <a:custGeom>
              <a:avLst/>
              <a:gdLst/>
              <a:ahLst/>
              <a:cxnLst/>
              <a:rect l="l" t="t" r="r" b="b"/>
              <a:pathLst>
                <a:path w="1270" h="1270">
                  <a:moveTo>
                    <a:pt x="215" y="0"/>
                  </a:moveTo>
                  <a:lnTo>
                    <a:pt x="165" y="368"/>
                  </a:lnTo>
                  <a:lnTo>
                    <a:pt x="63" y="647"/>
                  </a:lnTo>
                  <a:lnTo>
                    <a:pt x="152" y="812"/>
                  </a:lnTo>
                  <a:lnTo>
                    <a:pt x="241" y="622"/>
                  </a:lnTo>
                  <a:lnTo>
                    <a:pt x="698" y="622"/>
                  </a:lnTo>
                  <a:lnTo>
                    <a:pt x="444" y="495"/>
                  </a:lnTo>
                  <a:lnTo>
                    <a:pt x="533" y="355"/>
                  </a:lnTo>
                  <a:lnTo>
                    <a:pt x="609" y="126"/>
                  </a:lnTo>
                  <a:lnTo>
                    <a:pt x="444" y="76"/>
                  </a:lnTo>
                  <a:lnTo>
                    <a:pt x="215" y="0"/>
                  </a:lnTo>
                  <a:close/>
                </a:path>
                <a:path w="1270" h="1270">
                  <a:moveTo>
                    <a:pt x="698" y="622"/>
                  </a:moveTo>
                  <a:lnTo>
                    <a:pt x="241" y="622"/>
                  </a:lnTo>
                  <a:lnTo>
                    <a:pt x="622" y="787"/>
                  </a:lnTo>
                  <a:lnTo>
                    <a:pt x="698" y="622"/>
                  </a:lnTo>
                  <a:close/>
                </a:path>
                <a:path w="1270" h="1270">
                  <a:moveTo>
                    <a:pt x="50" y="634"/>
                  </a:moveTo>
                  <a:close/>
                </a:path>
                <a:path w="1270" h="1270">
                  <a:moveTo>
                    <a:pt x="0" y="431"/>
                  </a:moveTo>
                  <a:close/>
                </a:path>
                <a:path w="1270" h="1270">
                  <a:moveTo>
                    <a:pt x="533" y="355"/>
                  </a:moveTo>
                  <a:close/>
                </a:path>
                <a:path w="1270" h="1270">
                  <a:moveTo>
                    <a:pt x="25" y="292"/>
                  </a:moveTo>
                  <a:lnTo>
                    <a:pt x="165" y="368"/>
                  </a:lnTo>
                  <a:lnTo>
                    <a:pt x="25" y="292"/>
                  </a:lnTo>
                  <a:close/>
                </a:path>
              </a:pathLst>
            </a:custGeom>
            <a:solidFill>
              <a:srgbClr val="11284A"/>
            </a:solidFill>
          </p:spPr>
          <p:txBody>
            <a:bodyPr wrap="square" lIns="0" tIns="0" rIns="0" bIns="0" rtlCol="0"/>
            <a:lstStyle/>
            <a:p>
              <a:endParaRPr/>
            </a:p>
          </p:txBody>
        </p:sp>
        <p:sp>
          <p:nvSpPr>
            <p:cNvPr id="8174" name="object 1602">
              <a:extLst>
                <a:ext uri="{FF2B5EF4-FFF2-40B4-BE49-F238E27FC236}">
                  <a16:creationId xmlns:a16="http://schemas.microsoft.com/office/drawing/2014/main" id="{0F32955A-0787-4212-A95D-49BCBE81EFFF}"/>
                </a:ext>
              </a:extLst>
            </p:cNvPr>
            <p:cNvSpPr/>
            <p:nvPr/>
          </p:nvSpPr>
          <p:spPr>
            <a:xfrm>
              <a:off x="4531724" y="8672689"/>
              <a:ext cx="1270" cy="1270"/>
            </a:xfrm>
            <a:custGeom>
              <a:avLst/>
              <a:gdLst/>
              <a:ahLst/>
              <a:cxnLst/>
              <a:rect l="l" t="t" r="r" b="b"/>
              <a:pathLst>
                <a:path w="1270" h="1270">
                  <a:moveTo>
                    <a:pt x="736" y="253"/>
                  </a:moveTo>
                  <a:lnTo>
                    <a:pt x="533" y="101"/>
                  </a:lnTo>
                  <a:lnTo>
                    <a:pt x="342" y="38"/>
                  </a:lnTo>
                  <a:lnTo>
                    <a:pt x="177" y="76"/>
                  </a:lnTo>
                  <a:lnTo>
                    <a:pt x="177" y="368"/>
                  </a:lnTo>
                  <a:lnTo>
                    <a:pt x="38" y="292"/>
                  </a:lnTo>
                  <a:lnTo>
                    <a:pt x="101" y="469"/>
                  </a:lnTo>
                  <a:lnTo>
                    <a:pt x="76" y="647"/>
                  </a:lnTo>
                  <a:lnTo>
                    <a:pt x="165" y="774"/>
                  </a:lnTo>
                  <a:lnTo>
                    <a:pt x="253" y="622"/>
                  </a:lnTo>
                  <a:lnTo>
                    <a:pt x="419" y="749"/>
                  </a:lnTo>
                  <a:lnTo>
                    <a:pt x="558" y="761"/>
                  </a:lnTo>
                  <a:lnTo>
                    <a:pt x="711" y="622"/>
                  </a:lnTo>
                  <a:lnTo>
                    <a:pt x="457" y="495"/>
                  </a:lnTo>
                  <a:lnTo>
                    <a:pt x="444" y="368"/>
                  </a:lnTo>
                  <a:lnTo>
                    <a:pt x="736" y="253"/>
                  </a:lnTo>
                  <a:close/>
                </a:path>
              </a:pathLst>
            </a:custGeom>
            <a:ln w="3175">
              <a:solidFill>
                <a:srgbClr val="094B7B"/>
              </a:solidFill>
            </a:ln>
          </p:spPr>
          <p:txBody>
            <a:bodyPr wrap="square" lIns="0" tIns="0" rIns="0" bIns="0" rtlCol="0"/>
            <a:lstStyle/>
            <a:p>
              <a:endParaRPr/>
            </a:p>
          </p:txBody>
        </p:sp>
        <p:sp>
          <p:nvSpPr>
            <p:cNvPr id="8175" name="object 1603">
              <a:extLst>
                <a:ext uri="{FF2B5EF4-FFF2-40B4-BE49-F238E27FC236}">
                  <a16:creationId xmlns:a16="http://schemas.microsoft.com/office/drawing/2014/main" id="{EDB7CD33-CF61-437B-BC22-1A2D063A8C5E}"/>
                </a:ext>
              </a:extLst>
            </p:cNvPr>
            <p:cNvSpPr/>
            <p:nvPr/>
          </p:nvSpPr>
          <p:spPr>
            <a:xfrm>
              <a:off x="4536438" y="8675014"/>
              <a:ext cx="1270" cy="1270"/>
            </a:xfrm>
            <a:custGeom>
              <a:avLst/>
              <a:gdLst/>
              <a:ahLst/>
              <a:cxnLst/>
              <a:rect l="l" t="t" r="r" b="b"/>
              <a:pathLst>
                <a:path w="1270" h="1270">
                  <a:moveTo>
                    <a:pt x="25" y="698"/>
                  </a:moveTo>
                  <a:lnTo>
                    <a:pt x="279" y="888"/>
                  </a:lnTo>
                  <a:lnTo>
                    <a:pt x="419" y="800"/>
                  </a:lnTo>
                  <a:lnTo>
                    <a:pt x="576" y="800"/>
                  </a:lnTo>
                  <a:lnTo>
                    <a:pt x="25" y="698"/>
                  </a:lnTo>
                  <a:close/>
                </a:path>
                <a:path w="1270" h="1270">
                  <a:moveTo>
                    <a:pt x="576" y="800"/>
                  </a:moveTo>
                  <a:lnTo>
                    <a:pt x="444" y="800"/>
                  </a:lnTo>
                  <a:lnTo>
                    <a:pt x="576" y="800"/>
                  </a:lnTo>
                  <a:close/>
                </a:path>
                <a:path w="1270" h="1270">
                  <a:moveTo>
                    <a:pt x="203" y="0"/>
                  </a:moveTo>
                  <a:lnTo>
                    <a:pt x="114" y="253"/>
                  </a:lnTo>
                  <a:lnTo>
                    <a:pt x="105" y="482"/>
                  </a:lnTo>
                  <a:lnTo>
                    <a:pt x="190" y="711"/>
                  </a:lnTo>
                  <a:lnTo>
                    <a:pt x="596" y="711"/>
                  </a:lnTo>
                  <a:lnTo>
                    <a:pt x="609" y="406"/>
                  </a:lnTo>
                  <a:lnTo>
                    <a:pt x="681" y="126"/>
                  </a:lnTo>
                  <a:lnTo>
                    <a:pt x="393" y="126"/>
                  </a:lnTo>
                  <a:lnTo>
                    <a:pt x="203" y="0"/>
                  </a:lnTo>
                  <a:close/>
                </a:path>
                <a:path w="1270" h="1270">
                  <a:moveTo>
                    <a:pt x="0" y="228"/>
                  </a:moveTo>
                  <a:close/>
                </a:path>
                <a:path w="1270" h="1270">
                  <a:moveTo>
                    <a:pt x="457" y="50"/>
                  </a:moveTo>
                  <a:lnTo>
                    <a:pt x="681" y="126"/>
                  </a:lnTo>
                  <a:lnTo>
                    <a:pt x="457" y="50"/>
                  </a:lnTo>
                  <a:close/>
                </a:path>
              </a:pathLst>
            </a:custGeom>
            <a:solidFill>
              <a:srgbClr val="11284A"/>
            </a:solidFill>
          </p:spPr>
          <p:txBody>
            <a:bodyPr wrap="square" lIns="0" tIns="0" rIns="0" bIns="0" rtlCol="0"/>
            <a:lstStyle/>
            <a:p>
              <a:endParaRPr/>
            </a:p>
          </p:txBody>
        </p:sp>
        <p:sp>
          <p:nvSpPr>
            <p:cNvPr id="8176" name="object 1604">
              <a:extLst>
                <a:ext uri="{FF2B5EF4-FFF2-40B4-BE49-F238E27FC236}">
                  <a16:creationId xmlns:a16="http://schemas.microsoft.com/office/drawing/2014/main" id="{27DF93A0-FB4A-49F3-BE7D-551ED02126D1}"/>
                </a:ext>
              </a:extLst>
            </p:cNvPr>
            <p:cNvSpPr/>
            <p:nvPr/>
          </p:nvSpPr>
          <p:spPr>
            <a:xfrm>
              <a:off x="4536438" y="8675014"/>
              <a:ext cx="1270" cy="1270"/>
            </a:xfrm>
            <a:custGeom>
              <a:avLst/>
              <a:gdLst/>
              <a:ahLst/>
              <a:cxnLst/>
              <a:rect l="l" t="t" r="r" b="b"/>
              <a:pathLst>
                <a:path w="1270" h="1270">
                  <a:moveTo>
                    <a:pt x="393" y="126"/>
                  </a:moveTo>
                  <a:lnTo>
                    <a:pt x="584" y="76"/>
                  </a:lnTo>
                  <a:lnTo>
                    <a:pt x="647" y="228"/>
                  </a:lnTo>
                  <a:lnTo>
                    <a:pt x="609" y="406"/>
                  </a:lnTo>
                  <a:lnTo>
                    <a:pt x="660" y="533"/>
                  </a:lnTo>
                  <a:lnTo>
                    <a:pt x="723" y="673"/>
                  </a:lnTo>
                  <a:lnTo>
                    <a:pt x="584" y="787"/>
                  </a:lnTo>
                  <a:lnTo>
                    <a:pt x="444" y="800"/>
                  </a:lnTo>
                  <a:lnTo>
                    <a:pt x="381" y="927"/>
                  </a:lnTo>
                  <a:lnTo>
                    <a:pt x="215" y="850"/>
                  </a:lnTo>
                  <a:lnTo>
                    <a:pt x="50" y="774"/>
                  </a:lnTo>
                  <a:lnTo>
                    <a:pt x="190" y="711"/>
                  </a:lnTo>
                  <a:lnTo>
                    <a:pt x="177" y="571"/>
                  </a:lnTo>
                  <a:lnTo>
                    <a:pt x="38" y="431"/>
                  </a:lnTo>
                  <a:lnTo>
                    <a:pt x="0" y="228"/>
                  </a:lnTo>
                  <a:lnTo>
                    <a:pt x="177" y="190"/>
                  </a:lnTo>
                  <a:lnTo>
                    <a:pt x="241" y="63"/>
                  </a:lnTo>
                  <a:lnTo>
                    <a:pt x="393" y="126"/>
                  </a:lnTo>
                  <a:close/>
                </a:path>
              </a:pathLst>
            </a:custGeom>
            <a:ln w="3175">
              <a:solidFill>
                <a:srgbClr val="094B7B"/>
              </a:solidFill>
            </a:ln>
          </p:spPr>
          <p:txBody>
            <a:bodyPr wrap="square" lIns="0" tIns="0" rIns="0" bIns="0" rtlCol="0"/>
            <a:lstStyle/>
            <a:p>
              <a:endParaRPr/>
            </a:p>
          </p:txBody>
        </p:sp>
        <p:sp>
          <p:nvSpPr>
            <p:cNvPr id="8177" name="object 1605">
              <a:extLst>
                <a:ext uri="{FF2B5EF4-FFF2-40B4-BE49-F238E27FC236}">
                  <a16:creationId xmlns:a16="http://schemas.microsoft.com/office/drawing/2014/main" id="{ED7C6A62-DAEE-49FC-BD3B-99376690D444}"/>
                </a:ext>
              </a:extLst>
            </p:cNvPr>
            <p:cNvSpPr/>
            <p:nvPr/>
          </p:nvSpPr>
          <p:spPr>
            <a:xfrm>
              <a:off x="4531020" y="8675273"/>
              <a:ext cx="635" cy="1270"/>
            </a:xfrm>
            <a:custGeom>
              <a:avLst/>
              <a:gdLst/>
              <a:ahLst/>
              <a:cxnLst/>
              <a:rect l="l" t="t" r="r" b="b"/>
              <a:pathLst>
                <a:path w="635" h="1270">
                  <a:moveTo>
                    <a:pt x="495" y="635"/>
                  </a:moveTo>
                  <a:lnTo>
                    <a:pt x="355" y="673"/>
                  </a:lnTo>
                  <a:lnTo>
                    <a:pt x="495" y="635"/>
                  </a:lnTo>
                  <a:close/>
                </a:path>
                <a:path w="635" h="1270">
                  <a:moveTo>
                    <a:pt x="342" y="469"/>
                  </a:moveTo>
                  <a:lnTo>
                    <a:pt x="163" y="469"/>
                  </a:lnTo>
                  <a:lnTo>
                    <a:pt x="263" y="673"/>
                  </a:lnTo>
                  <a:lnTo>
                    <a:pt x="342" y="469"/>
                  </a:lnTo>
                  <a:close/>
                </a:path>
                <a:path w="635" h="1270">
                  <a:moveTo>
                    <a:pt x="165" y="457"/>
                  </a:moveTo>
                  <a:close/>
                </a:path>
                <a:path w="635" h="1270">
                  <a:moveTo>
                    <a:pt x="228" y="139"/>
                  </a:moveTo>
                  <a:lnTo>
                    <a:pt x="0" y="139"/>
                  </a:lnTo>
                  <a:lnTo>
                    <a:pt x="266" y="469"/>
                  </a:lnTo>
                  <a:lnTo>
                    <a:pt x="279" y="165"/>
                  </a:lnTo>
                  <a:close/>
                </a:path>
                <a:path w="635" h="1270">
                  <a:moveTo>
                    <a:pt x="330" y="152"/>
                  </a:moveTo>
                  <a:close/>
                </a:path>
                <a:path w="635" h="1270">
                  <a:moveTo>
                    <a:pt x="25" y="0"/>
                  </a:moveTo>
                  <a:lnTo>
                    <a:pt x="0" y="139"/>
                  </a:lnTo>
                  <a:lnTo>
                    <a:pt x="25" y="0"/>
                  </a:lnTo>
                  <a:close/>
                </a:path>
                <a:path w="635" h="1270">
                  <a:moveTo>
                    <a:pt x="139" y="50"/>
                  </a:moveTo>
                  <a:close/>
                </a:path>
              </a:pathLst>
            </a:custGeom>
            <a:solidFill>
              <a:srgbClr val="11284A"/>
            </a:solidFill>
          </p:spPr>
          <p:txBody>
            <a:bodyPr wrap="square" lIns="0" tIns="0" rIns="0" bIns="0" rtlCol="0"/>
            <a:lstStyle/>
            <a:p>
              <a:endParaRPr/>
            </a:p>
          </p:txBody>
        </p:sp>
        <p:sp>
          <p:nvSpPr>
            <p:cNvPr id="8178" name="object 1606">
              <a:extLst>
                <a:ext uri="{FF2B5EF4-FFF2-40B4-BE49-F238E27FC236}">
                  <a16:creationId xmlns:a16="http://schemas.microsoft.com/office/drawing/2014/main" id="{BC62CF95-FF7C-4C1B-AFFE-C164318B5EC6}"/>
                </a:ext>
              </a:extLst>
            </p:cNvPr>
            <p:cNvSpPr/>
            <p:nvPr/>
          </p:nvSpPr>
          <p:spPr>
            <a:xfrm>
              <a:off x="4531020" y="8675273"/>
              <a:ext cx="635" cy="1270"/>
            </a:xfrm>
            <a:custGeom>
              <a:avLst/>
              <a:gdLst/>
              <a:ahLst/>
              <a:cxnLst/>
              <a:rect l="l" t="t" r="r" b="b"/>
              <a:pathLst>
                <a:path w="635" h="1270">
                  <a:moveTo>
                    <a:pt x="0" y="76"/>
                  </a:moveTo>
                  <a:lnTo>
                    <a:pt x="177" y="76"/>
                  </a:lnTo>
                  <a:lnTo>
                    <a:pt x="330" y="152"/>
                  </a:lnTo>
                  <a:lnTo>
                    <a:pt x="317" y="304"/>
                  </a:lnTo>
                  <a:lnTo>
                    <a:pt x="330" y="469"/>
                  </a:lnTo>
                  <a:lnTo>
                    <a:pt x="355" y="673"/>
                  </a:lnTo>
                  <a:lnTo>
                    <a:pt x="495" y="635"/>
                  </a:lnTo>
                  <a:lnTo>
                    <a:pt x="457" y="762"/>
                  </a:lnTo>
                  <a:lnTo>
                    <a:pt x="317" y="762"/>
                  </a:lnTo>
                  <a:lnTo>
                    <a:pt x="215" y="635"/>
                  </a:lnTo>
                  <a:lnTo>
                    <a:pt x="165" y="457"/>
                  </a:lnTo>
                  <a:lnTo>
                    <a:pt x="114" y="279"/>
                  </a:lnTo>
                  <a:lnTo>
                    <a:pt x="0" y="76"/>
                  </a:lnTo>
                  <a:close/>
                </a:path>
              </a:pathLst>
            </a:custGeom>
            <a:ln w="3175">
              <a:solidFill>
                <a:srgbClr val="094B7B"/>
              </a:solidFill>
            </a:ln>
          </p:spPr>
          <p:txBody>
            <a:bodyPr wrap="square" lIns="0" tIns="0" rIns="0" bIns="0" rtlCol="0"/>
            <a:lstStyle/>
            <a:p>
              <a:endParaRPr/>
            </a:p>
          </p:txBody>
        </p:sp>
        <p:sp>
          <p:nvSpPr>
            <p:cNvPr id="8179" name="object 1607">
              <a:extLst>
                <a:ext uri="{FF2B5EF4-FFF2-40B4-BE49-F238E27FC236}">
                  <a16:creationId xmlns:a16="http://schemas.microsoft.com/office/drawing/2014/main" id="{DFBE3BB0-CA16-4876-9DBD-3F66A4E3A0D2}"/>
                </a:ext>
              </a:extLst>
            </p:cNvPr>
            <p:cNvSpPr/>
            <p:nvPr/>
          </p:nvSpPr>
          <p:spPr>
            <a:xfrm>
              <a:off x="4536944" y="8670982"/>
              <a:ext cx="1270" cy="1270"/>
            </a:xfrm>
            <a:custGeom>
              <a:avLst/>
              <a:gdLst/>
              <a:ahLst/>
              <a:cxnLst/>
              <a:rect l="l" t="t" r="r" b="b"/>
              <a:pathLst>
                <a:path w="1270" h="1270">
                  <a:moveTo>
                    <a:pt x="577" y="495"/>
                  </a:moveTo>
                  <a:lnTo>
                    <a:pt x="249" y="495"/>
                  </a:lnTo>
                  <a:lnTo>
                    <a:pt x="503" y="673"/>
                  </a:lnTo>
                  <a:lnTo>
                    <a:pt x="668" y="673"/>
                  </a:lnTo>
                  <a:lnTo>
                    <a:pt x="577" y="495"/>
                  </a:lnTo>
                  <a:close/>
                </a:path>
                <a:path w="1270" h="1270">
                  <a:moveTo>
                    <a:pt x="110" y="0"/>
                  </a:moveTo>
                  <a:lnTo>
                    <a:pt x="0" y="342"/>
                  </a:lnTo>
                  <a:lnTo>
                    <a:pt x="122" y="533"/>
                  </a:lnTo>
                  <a:lnTo>
                    <a:pt x="577" y="495"/>
                  </a:lnTo>
                  <a:lnTo>
                    <a:pt x="402" y="368"/>
                  </a:lnTo>
                  <a:lnTo>
                    <a:pt x="186" y="342"/>
                  </a:lnTo>
                  <a:lnTo>
                    <a:pt x="110" y="0"/>
                  </a:lnTo>
                  <a:close/>
                </a:path>
                <a:path w="1270" h="1270">
                  <a:moveTo>
                    <a:pt x="503" y="152"/>
                  </a:moveTo>
                  <a:lnTo>
                    <a:pt x="402" y="368"/>
                  </a:lnTo>
                  <a:lnTo>
                    <a:pt x="550" y="368"/>
                  </a:lnTo>
                  <a:lnTo>
                    <a:pt x="503" y="152"/>
                  </a:lnTo>
                  <a:close/>
                </a:path>
                <a:path w="1270" h="1270">
                  <a:moveTo>
                    <a:pt x="371" y="317"/>
                  </a:moveTo>
                  <a:lnTo>
                    <a:pt x="186" y="342"/>
                  </a:lnTo>
                  <a:lnTo>
                    <a:pt x="386" y="342"/>
                  </a:lnTo>
                  <a:close/>
                </a:path>
                <a:path w="1270" h="1270">
                  <a:moveTo>
                    <a:pt x="364" y="304"/>
                  </a:moveTo>
                  <a:close/>
                </a:path>
              </a:pathLst>
            </a:custGeom>
            <a:solidFill>
              <a:srgbClr val="11284A"/>
            </a:solidFill>
          </p:spPr>
          <p:txBody>
            <a:bodyPr wrap="square" lIns="0" tIns="0" rIns="0" bIns="0" rtlCol="0"/>
            <a:lstStyle/>
            <a:p>
              <a:endParaRPr/>
            </a:p>
          </p:txBody>
        </p:sp>
        <p:sp>
          <p:nvSpPr>
            <p:cNvPr id="8180" name="object 1608">
              <a:extLst>
                <a:ext uri="{FF2B5EF4-FFF2-40B4-BE49-F238E27FC236}">
                  <a16:creationId xmlns:a16="http://schemas.microsoft.com/office/drawing/2014/main" id="{8074FF0C-DA30-4AB7-9338-35797E511C0E}"/>
                </a:ext>
              </a:extLst>
            </p:cNvPr>
            <p:cNvSpPr/>
            <p:nvPr/>
          </p:nvSpPr>
          <p:spPr>
            <a:xfrm>
              <a:off x="4536927" y="8670982"/>
              <a:ext cx="1270" cy="1270"/>
            </a:xfrm>
            <a:custGeom>
              <a:avLst/>
              <a:gdLst/>
              <a:ahLst/>
              <a:cxnLst/>
              <a:rect l="l" t="t" r="r" b="b"/>
              <a:pathLst>
                <a:path w="1270" h="1270">
                  <a:moveTo>
                    <a:pt x="317" y="622"/>
                  </a:moveTo>
                  <a:lnTo>
                    <a:pt x="520" y="673"/>
                  </a:lnTo>
                  <a:lnTo>
                    <a:pt x="685" y="673"/>
                  </a:lnTo>
                  <a:lnTo>
                    <a:pt x="596" y="507"/>
                  </a:lnTo>
                  <a:lnTo>
                    <a:pt x="520" y="152"/>
                  </a:lnTo>
                  <a:lnTo>
                    <a:pt x="419" y="368"/>
                  </a:lnTo>
                  <a:lnTo>
                    <a:pt x="266" y="317"/>
                  </a:lnTo>
                  <a:lnTo>
                    <a:pt x="88" y="253"/>
                  </a:lnTo>
                  <a:lnTo>
                    <a:pt x="126" y="88"/>
                  </a:lnTo>
                  <a:lnTo>
                    <a:pt x="25" y="215"/>
                  </a:lnTo>
                  <a:lnTo>
                    <a:pt x="50" y="368"/>
                  </a:lnTo>
                  <a:lnTo>
                    <a:pt x="139" y="533"/>
                  </a:lnTo>
                  <a:lnTo>
                    <a:pt x="279" y="596"/>
                  </a:lnTo>
                  <a:close/>
                </a:path>
              </a:pathLst>
            </a:custGeom>
            <a:ln w="3175">
              <a:solidFill>
                <a:srgbClr val="094B7B"/>
              </a:solidFill>
            </a:ln>
          </p:spPr>
          <p:txBody>
            <a:bodyPr wrap="square" lIns="0" tIns="0" rIns="0" bIns="0" rtlCol="0"/>
            <a:lstStyle/>
            <a:p>
              <a:endParaRPr/>
            </a:p>
          </p:txBody>
        </p:sp>
        <p:sp>
          <p:nvSpPr>
            <p:cNvPr id="8181" name="object 1609">
              <a:extLst>
                <a:ext uri="{FF2B5EF4-FFF2-40B4-BE49-F238E27FC236}">
                  <a16:creationId xmlns:a16="http://schemas.microsoft.com/office/drawing/2014/main" id="{84CEE951-0E1C-4A12-AFF6-0AB45A192E1B}"/>
                </a:ext>
              </a:extLst>
            </p:cNvPr>
            <p:cNvSpPr/>
            <p:nvPr/>
          </p:nvSpPr>
          <p:spPr>
            <a:xfrm>
              <a:off x="4534607" y="8677078"/>
              <a:ext cx="1270" cy="635"/>
            </a:xfrm>
            <a:custGeom>
              <a:avLst/>
              <a:gdLst/>
              <a:ahLst/>
              <a:cxnLst/>
              <a:rect l="l" t="t" r="r" b="b"/>
              <a:pathLst>
                <a:path w="1270" h="634">
                  <a:moveTo>
                    <a:pt x="691" y="279"/>
                  </a:moveTo>
                  <a:lnTo>
                    <a:pt x="368" y="279"/>
                  </a:lnTo>
                  <a:lnTo>
                    <a:pt x="546" y="495"/>
                  </a:lnTo>
                  <a:lnTo>
                    <a:pt x="673" y="342"/>
                  </a:lnTo>
                  <a:close/>
                </a:path>
                <a:path w="1270" h="634">
                  <a:moveTo>
                    <a:pt x="279" y="228"/>
                  </a:moveTo>
                  <a:lnTo>
                    <a:pt x="88" y="228"/>
                  </a:lnTo>
                  <a:lnTo>
                    <a:pt x="234" y="419"/>
                  </a:lnTo>
                  <a:lnTo>
                    <a:pt x="368" y="279"/>
                  </a:lnTo>
                  <a:lnTo>
                    <a:pt x="691" y="279"/>
                  </a:lnTo>
                  <a:lnTo>
                    <a:pt x="279" y="228"/>
                  </a:lnTo>
                  <a:close/>
                </a:path>
                <a:path w="1270" h="634">
                  <a:moveTo>
                    <a:pt x="558" y="0"/>
                  </a:moveTo>
                  <a:lnTo>
                    <a:pt x="406" y="253"/>
                  </a:lnTo>
                  <a:lnTo>
                    <a:pt x="698" y="253"/>
                  </a:lnTo>
                  <a:lnTo>
                    <a:pt x="558" y="0"/>
                  </a:lnTo>
                  <a:close/>
                </a:path>
                <a:path w="1270" h="634">
                  <a:moveTo>
                    <a:pt x="38" y="152"/>
                  </a:moveTo>
                  <a:lnTo>
                    <a:pt x="279" y="228"/>
                  </a:lnTo>
                  <a:lnTo>
                    <a:pt x="38" y="152"/>
                  </a:lnTo>
                  <a:close/>
                </a:path>
                <a:path w="1270" h="634">
                  <a:moveTo>
                    <a:pt x="969" y="152"/>
                  </a:moveTo>
                  <a:lnTo>
                    <a:pt x="838" y="152"/>
                  </a:lnTo>
                  <a:lnTo>
                    <a:pt x="969" y="152"/>
                  </a:lnTo>
                  <a:close/>
                </a:path>
                <a:path w="1270" h="634">
                  <a:moveTo>
                    <a:pt x="965" y="38"/>
                  </a:moveTo>
                  <a:lnTo>
                    <a:pt x="696" y="165"/>
                  </a:lnTo>
                  <a:lnTo>
                    <a:pt x="838" y="152"/>
                  </a:lnTo>
                  <a:lnTo>
                    <a:pt x="969" y="152"/>
                  </a:lnTo>
                  <a:close/>
                </a:path>
                <a:path w="1270" h="634">
                  <a:moveTo>
                    <a:pt x="685" y="88"/>
                  </a:moveTo>
                  <a:close/>
                </a:path>
              </a:pathLst>
            </a:custGeom>
            <a:solidFill>
              <a:srgbClr val="11284A"/>
            </a:solidFill>
          </p:spPr>
          <p:txBody>
            <a:bodyPr wrap="square" lIns="0" tIns="0" rIns="0" bIns="0" rtlCol="0"/>
            <a:lstStyle/>
            <a:p>
              <a:endParaRPr/>
            </a:p>
          </p:txBody>
        </p:sp>
        <p:sp>
          <p:nvSpPr>
            <p:cNvPr id="8182" name="object 1610">
              <a:extLst>
                <a:ext uri="{FF2B5EF4-FFF2-40B4-BE49-F238E27FC236}">
                  <a16:creationId xmlns:a16="http://schemas.microsoft.com/office/drawing/2014/main" id="{CAC1C9BE-1061-4EDE-BBB8-E70EAE36D287}"/>
                </a:ext>
              </a:extLst>
            </p:cNvPr>
            <p:cNvSpPr/>
            <p:nvPr/>
          </p:nvSpPr>
          <p:spPr>
            <a:xfrm>
              <a:off x="4534607" y="8677078"/>
              <a:ext cx="1270" cy="635"/>
            </a:xfrm>
            <a:custGeom>
              <a:avLst/>
              <a:gdLst/>
              <a:ahLst/>
              <a:cxnLst/>
              <a:rect l="l" t="t" r="r" b="b"/>
              <a:pathLst>
                <a:path w="1270" h="634">
                  <a:moveTo>
                    <a:pt x="876" y="126"/>
                  </a:moveTo>
                  <a:lnTo>
                    <a:pt x="723" y="165"/>
                  </a:lnTo>
                  <a:lnTo>
                    <a:pt x="673" y="342"/>
                  </a:lnTo>
                  <a:lnTo>
                    <a:pt x="609" y="482"/>
                  </a:lnTo>
                  <a:lnTo>
                    <a:pt x="368" y="279"/>
                  </a:lnTo>
                  <a:lnTo>
                    <a:pt x="330" y="482"/>
                  </a:lnTo>
                  <a:lnTo>
                    <a:pt x="177" y="380"/>
                  </a:lnTo>
                  <a:lnTo>
                    <a:pt x="88" y="228"/>
                  </a:lnTo>
                  <a:lnTo>
                    <a:pt x="279" y="228"/>
                  </a:lnTo>
                  <a:lnTo>
                    <a:pt x="406" y="253"/>
                  </a:lnTo>
                  <a:lnTo>
                    <a:pt x="457" y="101"/>
                  </a:lnTo>
                  <a:lnTo>
                    <a:pt x="584" y="165"/>
                  </a:lnTo>
                  <a:lnTo>
                    <a:pt x="774" y="139"/>
                  </a:lnTo>
                  <a:close/>
                </a:path>
              </a:pathLst>
            </a:custGeom>
            <a:ln w="3175">
              <a:solidFill>
                <a:srgbClr val="094B7B"/>
              </a:solidFill>
            </a:ln>
          </p:spPr>
          <p:txBody>
            <a:bodyPr wrap="square" lIns="0" tIns="0" rIns="0" bIns="0" rtlCol="0"/>
            <a:lstStyle/>
            <a:p>
              <a:endParaRPr/>
            </a:p>
          </p:txBody>
        </p:sp>
        <p:sp>
          <p:nvSpPr>
            <p:cNvPr id="8183" name="object 1611">
              <a:extLst>
                <a:ext uri="{FF2B5EF4-FFF2-40B4-BE49-F238E27FC236}">
                  <a16:creationId xmlns:a16="http://schemas.microsoft.com/office/drawing/2014/main" id="{923FD3E2-23C1-42E3-A810-BC714385CC8A}"/>
                </a:ext>
              </a:extLst>
            </p:cNvPr>
            <p:cNvSpPr/>
            <p:nvPr/>
          </p:nvSpPr>
          <p:spPr>
            <a:xfrm>
              <a:off x="4515665" y="8676500"/>
              <a:ext cx="4445" cy="12065"/>
            </a:xfrm>
            <a:custGeom>
              <a:avLst/>
              <a:gdLst/>
              <a:ahLst/>
              <a:cxnLst/>
              <a:rect l="l" t="t" r="r" b="b"/>
              <a:pathLst>
                <a:path w="4445" h="12065">
                  <a:moveTo>
                    <a:pt x="438" y="11137"/>
                  </a:moveTo>
                  <a:lnTo>
                    <a:pt x="279" y="11137"/>
                  </a:lnTo>
                  <a:lnTo>
                    <a:pt x="317" y="11442"/>
                  </a:lnTo>
                  <a:lnTo>
                    <a:pt x="438" y="11137"/>
                  </a:lnTo>
                  <a:close/>
                </a:path>
                <a:path w="4445" h="12065">
                  <a:moveTo>
                    <a:pt x="3870" y="1524"/>
                  </a:moveTo>
                  <a:lnTo>
                    <a:pt x="3517" y="1524"/>
                  </a:lnTo>
                  <a:lnTo>
                    <a:pt x="3263" y="2844"/>
                  </a:lnTo>
                  <a:lnTo>
                    <a:pt x="3175" y="4102"/>
                  </a:lnTo>
                  <a:lnTo>
                    <a:pt x="0" y="11353"/>
                  </a:lnTo>
                  <a:lnTo>
                    <a:pt x="279" y="11137"/>
                  </a:lnTo>
                  <a:lnTo>
                    <a:pt x="438" y="11137"/>
                  </a:lnTo>
                  <a:lnTo>
                    <a:pt x="914" y="9944"/>
                  </a:lnTo>
                  <a:lnTo>
                    <a:pt x="1854" y="7924"/>
                  </a:lnTo>
                  <a:lnTo>
                    <a:pt x="3187" y="4813"/>
                  </a:lnTo>
                  <a:lnTo>
                    <a:pt x="3657" y="2844"/>
                  </a:lnTo>
                  <a:lnTo>
                    <a:pt x="3870" y="1524"/>
                  </a:lnTo>
                  <a:close/>
                </a:path>
                <a:path w="4445" h="12065">
                  <a:moveTo>
                    <a:pt x="4025" y="0"/>
                  </a:moveTo>
                  <a:lnTo>
                    <a:pt x="3517" y="152"/>
                  </a:lnTo>
                  <a:lnTo>
                    <a:pt x="3733" y="457"/>
                  </a:lnTo>
                  <a:lnTo>
                    <a:pt x="3441" y="1295"/>
                  </a:lnTo>
                  <a:lnTo>
                    <a:pt x="2336" y="3162"/>
                  </a:lnTo>
                  <a:lnTo>
                    <a:pt x="1524" y="3556"/>
                  </a:lnTo>
                  <a:lnTo>
                    <a:pt x="1663" y="3683"/>
                  </a:lnTo>
                  <a:lnTo>
                    <a:pt x="1511" y="3911"/>
                  </a:lnTo>
                  <a:lnTo>
                    <a:pt x="2451" y="3327"/>
                  </a:lnTo>
                  <a:lnTo>
                    <a:pt x="3517" y="1524"/>
                  </a:lnTo>
                  <a:lnTo>
                    <a:pt x="3870" y="1524"/>
                  </a:lnTo>
                  <a:lnTo>
                    <a:pt x="4025" y="0"/>
                  </a:lnTo>
                  <a:close/>
                </a:path>
              </a:pathLst>
            </a:custGeom>
            <a:solidFill>
              <a:srgbClr val="9C7272"/>
            </a:solidFill>
          </p:spPr>
          <p:txBody>
            <a:bodyPr wrap="square" lIns="0" tIns="0" rIns="0" bIns="0" rtlCol="0"/>
            <a:lstStyle/>
            <a:p>
              <a:endParaRPr/>
            </a:p>
          </p:txBody>
        </p:sp>
        <p:sp>
          <p:nvSpPr>
            <p:cNvPr id="8184" name="object 1612">
              <a:extLst>
                <a:ext uri="{FF2B5EF4-FFF2-40B4-BE49-F238E27FC236}">
                  <a16:creationId xmlns:a16="http://schemas.microsoft.com/office/drawing/2014/main" id="{167B2A40-DD2C-4D1C-94D8-D14CF77775FF}"/>
                </a:ext>
              </a:extLst>
            </p:cNvPr>
            <p:cNvSpPr/>
            <p:nvPr/>
          </p:nvSpPr>
          <p:spPr>
            <a:xfrm>
              <a:off x="4515665" y="8676500"/>
              <a:ext cx="4445" cy="12065"/>
            </a:xfrm>
            <a:custGeom>
              <a:avLst/>
              <a:gdLst/>
              <a:ahLst/>
              <a:cxnLst/>
              <a:rect l="l" t="t" r="r" b="b"/>
              <a:pathLst>
                <a:path w="4445" h="12065">
                  <a:moveTo>
                    <a:pt x="4025" y="0"/>
                  </a:moveTo>
                  <a:lnTo>
                    <a:pt x="3822" y="1993"/>
                  </a:lnTo>
                  <a:lnTo>
                    <a:pt x="3759" y="2146"/>
                  </a:lnTo>
                  <a:lnTo>
                    <a:pt x="3657" y="2844"/>
                  </a:lnTo>
                  <a:lnTo>
                    <a:pt x="3187" y="4813"/>
                  </a:lnTo>
                  <a:lnTo>
                    <a:pt x="1854" y="7924"/>
                  </a:lnTo>
                  <a:lnTo>
                    <a:pt x="914" y="9944"/>
                  </a:lnTo>
                  <a:lnTo>
                    <a:pt x="317" y="11442"/>
                  </a:lnTo>
                  <a:lnTo>
                    <a:pt x="279" y="11137"/>
                  </a:lnTo>
                  <a:lnTo>
                    <a:pt x="0" y="11353"/>
                  </a:lnTo>
                  <a:lnTo>
                    <a:pt x="482" y="10274"/>
                  </a:lnTo>
                  <a:lnTo>
                    <a:pt x="1549" y="7797"/>
                  </a:lnTo>
                  <a:lnTo>
                    <a:pt x="3175" y="4102"/>
                  </a:lnTo>
                  <a:lnTo>
                    <a:pt x="3251" y="2908"/>
                  </a:lnTo>
                  <a:lnTo>
                    <a:pt x="3352" y="2336"/>
                  </a:lnTo>
                  <a:lnTo>
                    <a:pt x="3517" y="1524"/>
                  </a:lnTo>
                  <a:lnTo>
                    <a:pt x="2451" y="3327"/>
                  </a:lnTo>
                  <a:lnTo>
                    <a:pt x="1511" y="3911"/>
                  </a:lnTo>
                  <a:lnTo>
                    <a:pt x="1663" y="3683"/>
                  </a:lnTo>
                  <a:lnTo>
                    <a:pt x="1524" y="3556"/>
                  </a:lnTo>
                  <a:lnTo>
                    <a:pt x="2336" y="3162"/>
                  </a:lnTo>
                  <a:lnTo>
                    <a:pt x="3441" y="1295"/>
                  </a:lnTo>
                  <a:lnTo>
                    <a:pt x="3733" y="457"/>
                  </a:lnTo>
                  <a:lnTo>
                    <a:pt x="3517" y="152"/>
                  </a:lnTo>
                  <a:lnTo>
                    <a:pt x="4025" y="0"/>
                  </a:lnTo>
                  <a:close/>
                </a:path>
              </a:pathLst>
            </a:custGeom>
            <a:ln w="3175">
              <a:solidFill>
                <a:srgbClr val="675D5A"/>
              </a:solidFill>
            </a:ln>
          </p:spPr>
          <p:txBody>
            <a:bodyPr wrap="square" lIns="0" tIns="0" rIns="0" bIns="0" rtlCol="0"/>
            <a:lstStyle/>
            <a:p>
              <a:endParaRPr/>
            </a:p>
          </p:txBody>
        </p:sp>
        <p:sp>
          <p:nvSpPr>
            <p:cNvPr id="8185" name="object 1613">
              <a:extLst>
                <a:ext uri="{FF2B5EF4-FFF2-40B4-BE49-F238E27FC236}">
                  <a16:creationId xmlns:a16="http://schemas.microsoft.com/office/drawing/2014/main" id="{97E8B932-41A6-4FE7-943C-5D88EE25EEB3}"/>
                </a:ext>
              </a:extLst>
            </p:cNvPr>
            <p:cNvSpPr/>
            <p:nvPr/>
          </p:nvSpPr>
          <p:spPr>
            <a:xfrm>
              <a:off x="4518779" y="8677555"/>
              <a:ext cx="1905" cy="13970"/>
            </a:xfrm>
            <a:custGeom>
              <a:avLst/>
              <a:gdLst/>
              <a:ahLst/>
              <a:cxnLst/>
              <a:rect l="l" t="t" r="r" b="b"/>
              <a:pathLst>
                <a:path w="1904" h="13970">
                  <a:moveTo>
                    <a:pt x="469" y="0"/>
                  </a:moveTo>
                  <a:lnTo>
                    <a:pt x="177" y="2336"/>
                  </a:lnTo>
                  <a:lnTo>
                    <a:pt x="101" y="3340"/>
                  </a:lnTo>
                  <a:lnTo>
                    <a:pt x="0" y="5676"/>
                  </a:lnTo>
                  <a:lnTo>
                    <a:pt x="215" y="9448"/>
                  </a:lnTo>
                  <a:lnTo>
                    <a:pt x="406" y="11887"/>
                  </a:lnTo>
                  <a:lnTo>
                    <a:pt x="495" y="13677"/>
                  </a:lnTo>
                  <a:lnTo>
                    <a:pt x="584" y="13347"/>
                  </a:lnTo>
                  <a:lnTo>
                    <a:pt x="457" y="9321"/>
                  </a:lnTo>
                  <a:lnTo>
                    <a:pt x="207" y="5676"/>
                  </a:lnTo>
                  <a:lnTo>
                    <a:pt x="309" y="3848"/>
                  </a:lnTo>
                  <a:lnTo>
                    <a:pt x="482" y="1816"/>
                  </a:lnTo>
                  <a:lnTo>
                    <a:pt x="620" y="1816"/>
                  </a:lnTo>
                  <a:lnTo>
                    <a:pt x="571" y="558"/>
                  </a:lnTo>
                  <a:lnTo>
                    <a:pt x="774" y="241"/>
                  </a:lnTo>
                  <a:lnTo>
                    <a:pt x="469" y="0"/>
                  </a:lnTo>
                  <a:close/>
                </a:path>
                <a:path w="1904" h="13970">
                  <a:moveTo>
                    <a:pt x="695" y="13347"/>
                  </a:moveTo>
                  <a:lnTo>
                    <a:pt x="711" y="13614"/>
                  </a:lnTo>
                  <a:lnTo>
                    <a:pt x="695" y="13347"/>
                  </a:lnTo>
                  <a:close/>
                </a:path>
                <a:path w="1904" h="13970">
                  <a:moveTo>
                    <a:pt x="620" y="1816"/>
                  </a:moveTo>
                  <a:lnTo>
                    <a:pt x="482" y="1816"/>
                  </a:lnTo>
                  <a:lnTo>
                    <a:pt x="812" y="4038"/>
                  </a:lnTo>
                  <a:lnTo>
                    <a:pt x="1320" y="4813"/>
                  </a:lnTo>
                  <a:lnTo>
                    <a:pt x="1384" y="4406"/>
                  </a:lnTo>
                  <a:lnTo>
                    <a:pt x="914" y="3848"/>
                  </a:lnTo>
                  <a:lnTo>
                    <a:pt x="620" y="1816"/>
                  </a:lnTo>
                  <a:close/>
                </a:path>
              </a:pathLst>
            </a:custGeom>
            <a:solidFill>
              <a:srgbClr val="9C7272"/>
            </a:solidFill>
          </p:spPr>
          <p:txBody>
            <a:bodyPr wrap="square" lIns="0" tIns="0" rIns="0" bIns="0" rtlCol="0"/>
            <a:lstStyle/>
            <a:p>
              <a:endParaRPr/>
            </a:p>
          </p:txBody>
        </p:sp>
        <p:sp>
          <p:nvSpPr>
            <p:cNvPr id="8186" name="object 1614">
              <a:extLst>
                <a:ext uri="{FF2B5EF4-FFF2-40B4-BE49-F238E27FC236}">
                  <a16:creationId xmlns:a16="http://schemas.microsoft.com/office/drawing/2014/main" id="{DB15183C-FB39-4D9E-B53E-E6584904E98D}"/>
                </a:ext>
              </a:extLst>
            </p:cNvPr>
            <p:cNvSpPr/>
            <p:nvPr/>
          </p:nvSpPr>
          <p:spPr>
            <a:xfrm>
              <a:off x="4518779" y="8677555"/>
              <a:ext cx="1905" cy="13970"/>
            </a:xfrm>
            <a:custGeom>
              <a:avLst/>
              <a:gdLst/>
              <a:ahLst/>
              <a:cxnLst/>
              <a:rect l="l" t="t" r="r" b="b"/>
              <a:pathLst>
                <a:path w="1904" h="13970">
                  <a:moveTo>
                    <a:pt x="469" y="0"/>
                  </a:moveTo>
                  <a:lnTo>
                    <a:pt x="177" y="2336"/>
                  </a:lnTo>
                  <a:lnTo>
                    <a:pt x="190" y="2527"/>
                  </a:lnTo>
                  <a:lnTo>
                    <a:pt x="101" y="3340"/>
                  </a:lnTo>
                  <a:lnTo>
                    <a:pt x="0" y="5676"/>
                  </a:lnTo>
                  <a:lnTo>
                    <a:pt x="215" y="9448"/>
                  </a:lnTo>
                  <a:lnTo>
                    <a:pt x="406" y="11887"/>
                  </a:lnTo>
                  <a:lnTo>
                    <a:pt x="495" y="13677"/>
                  </a:lnTo>
                  <a:lnTo>
                    <a:pt x="584" y="13347"/>
                  </a:lnTo>
                  <a:lnTo>
                    <a:pt x="711" y="13614"/>
                  </a:lnTo>
                  <a:lnTo>
                    <a:pt x="634" y="12306"/>
                  </a:lnTo>
                  <a:lnTo>
                    <a:pt x="457" y="9321"/>
                  </a:lnTo>
                  <a:lnTo>
                    <a:pt x="152" y="4864"/>
                  </a:lnTo>
                  <a:lnTo>
                    <a:pt x="368" y="3467"/>
                  </a:lnTo>
                  <a:lnTo>
                    <a:pt x="419" y="2793"/>
                  </a:lnTo>
                  <a:lnTo>
                    <a:pt x="482" y="1816"/>
                  </a:lnTo>
                  <a:lnTo>
                    <a:pt x="812" y="4038"/>
                  </a:lnTo>
                  <a:lnTo>
                    <a:pt x="1320" y="4813"/>
                  </a:lnTo>
                  <a:lnTo>
                    <a:pt x="1269" y="4533"/>
                  </a:lnTo>
                  <a:lnTo>
                    <a:pt x="1384" y="4406"/>
                  </a:lnTo>
                  <a:lnTo>
                    <a:pt x="914" y="3848"/>
                  </a:lnTo>
                  <a:lnTo>
                    <a:pt x="584" y="1562"/>
                  </a:lnTo>
                  <a:lnTo>
                    <a:pt x="571" y="558"/>
                  </a:lnTo>
                  <a:lnTo>
                    <a:pt x="774" y="241"/>
                  </a:lnTo>
                  <a:lnTo>
                    <a:pt x="469" y="0"/>
                  </a:lnTo>
                  <a:close/>
                </a:path>
              </a:pathLst>
            </a:custGeom>
            <a:ln w="3175">
              <a:solidFill>
                <a:srgbClr val="675D5A"/>
              </a:solidFill>
            </a:ln>
          </p:spPr>
          <p:txBody>
            <a:bodyPr wrap="square" lIns="0" tIns="0" rIns="0" bIns="0" rtlCol="0"/>
            <a:lstStyle/>
            <a:p>
              <a:endParaRPr/>
            </a:p>
          </p:txBody>
        </p:sp>
        <p:sp>
          <p:nvSpPr>
            <p:cNvPr id="8187" name="object 1615">
              <a:extLst>
                <a:ext uri="{FF2B5EF4-FFF2-40B4-BE49-F238E27FC236}">
                  <a16:creationId xmlns:a16="http://schemas.microsoft.com/office/drawing/2014/main" id="{499CCCCC-CA84-4E67-9A45-45A23ADC8E7F}"/>
                </a:ext>
              </a:extLst>
            </p:cNvPr>
            <p:cNvSpPr/>
            <p:nvPr/>
          </p:nvSpPr>
          <p:spPr>
            <a:xfrm>
              <a:off x="4516501" y="8682850"/>
              <a:ext cx="2412" cy="1841"/>
            </a:xfrm>
            <a:prstGeom prst="rect">
              <a:avLst/>
            </a:prstGeom>
            <a:blipFill>
              <a:blip r:embed="rId281" cstate="print"/>
              <a:stretch>
                <a:fillRect/>
              </a:stretch>
            </a:blipFill>
          </p:spPr>
          <p:txBody>
            <a:bodyPr wrap="square" lIns="0" tIns="0" rIns="0" bIns="0" rtlCol="0"/>
            <a:lstStyle/>
            <a:p>
              <a:endParaRPr/>
            </a:p>
          </p:txBody>
        </p:sp>
        <p:sp>
          <p:nvSpPr>
            <p:cNvPr id="8188" name="object 1616">
              <a:extLst>
                <a:ext uri="{FF2B5EF4-FFF2-40B4-BE49-F238E27FC236}">
                  <a16:creationId xmlns:a16="http://schemas.microsoft.com/office/drawing/2014/main" id="{E9E24944-7D0C-49C6-B23C-1C20E2824496}"/>
                </a:ext>
              </a:extLst>
            </p:cNvPr>
            <p:cNvSpPr/>
            <p:nvPr/>
          </p:nvSpPr>
          <p:spPr>
            <a:xfrm>
              <a:off x="4516511" y="8682767"/>
              <a:ext cx="2540" cy="2540"/>
            </a:xfrm>
            <a:custGeom>
              <a:avLst/>
              <a:gdLst/>
              <a:ahLst/>
              <a:cxnLst/>
              <a:rect l="l" t="t" r="r" b="b"/>
              <a:pathLst>
                <a:path w="2539" h="2540">
                  <a:moveTo>
                    <a:pt x="63" y="1181"/>
                  </a:moveTo>
                  <a:lnTo>
                    <a:pt x="215" y="1003"/>
                  </a:lnTo>
                  <a:lnTo>
                    <a:pt x="266" y="825"/>
                  </a:lnTo>
                  <a:lnTo>
                    <a:pt x="0" y="812"/>
                  </a:lnTo>
                  <a:lnTo>
                    <a:pt x="152" y="609"/>
                  </a:lnTo>
                  <a:lnTo>
                    <a:pt x="380" y="812"/>
                  </a:lnTo>
                  <a:lnTo>
                    <a:pt x="380" y="673"/>
                  </a:lnTo>
                  <a:lnTo>
                    <a:pt x="571" y="520"/>
                  </a:lnTo>
                  <a:lnTo>
                    <a:pt x="1003" y="139"/>
                  </a:lnTo>
                  <a:lnTo>
                    <a:pt x="1269" y="101"/>
                  </a:lnTo>
                  <a:lnTo>
                    <a:pt x="1993" y="0"/>
                  </a:lnTo>
                  <a:lnTo>
                    <a:pt x="2298" y="317"/>
                  </a:lnTo>
                  <a:lnTo>
                    <a:pt x="2362" y="825"/>
                  </a:lnTo>
                  <a:lnTo>
                    <a:pt x="2425" y="1320"/>
                  </a:lnTo>
                  <a:lnTo>
                    <a:pt x="2235" y="1803"/>
                  </a:lnTo>
                  <a:lnTo>
                    <a:pt x="1511" y="1904"/>
                  </a:lnTo>
                  <a:lnTo>
                    <a:pt x="1282" y="1930"/>
                  </a:lnTo>
                  <a:lnTo>
                    <a:pt x="863" y="1727"/>
                  </a:lnTo>
                  <a:lnTo>
                    <a:pt x="622" y="1676"/>
                  </a:lnTo>
                  <a:lnTo>
                    <a:pt x="419" y="1650"/>
                  </a:lnTo>
                  <a:lnTo>
                    <a:pt x="393" y="1790"/>
                  </a:lnTo>
                  <a:lnTo>
                    <a:pt x="165" y="1650"/>
                  </a:lnTo>
                  <a:lnTo>
                    <a:pt x="444" y="1549"/>
                  </a:lnTo>
                  <a:lnTo>
                    <a:pt x="152" y="1422"/>
                  </a:lnTo>
                  <a:lnTo>
                    <a:pt x="304" y="1206"/>
                  </a:lnTo>
                  <a:lnTo>
                    <a:pt x="63" y="1181"/>
                  </a:lnTo>
                  <a:close/>
                </a:path>
              </a:pathLst>
            </a:custGeom>
            <a:ln w="3175">
              <a:solidFill>
                <a:srgbClr val="B5C39D"/>
              </a:solidFill>
            </a:ln>
          </p:spPr>
          <p:txBody>
            <a:bodyPr wrap="square" lIns="0" tIns="0" rIns="0" bIns="0" rtlCol="0"/>
            <a:lstStyle/>
            <a:p>
              <a:endParaRPr/>
            </a:p>
          </p:txBody>
        </p:sp>
        <p:sp>
          <p:nvSpPr>
            <p:cNvPr id="8189" name="object 1617">
              <a:extLst>
                <a:ext uri="{FF2B5EF4-FFF2-40B4-BE49-F238E27FC236}">
                  <a16:creationId xmlns:a16="http://schemas.microsoft.com/office/drawing/2014/main" id="{8B95783F-F8C3-447F-B650-8E925FCD253B}"/>
                </a:ext>
              </a:extLst>
            </p:cNvPr>
            <p:cNvSpPr/>
            <p:nvPr/>
          </p:nvSpPr>
          <p:spPr>
            <a:xfrm>
              <a:off x="4518456" y="8680691"/>
              <a:ext cx="2498" cy="2705"/>
            </a:xfrm>
            <a:prstGeom prst="rect">
              <a:avLst/>
            </a:prstGeom>
            <a:blipFill>
              <a:blip r:embed="rId281" cstate="print"/>
              <a:stretch>
                <a:fillRect/>
              </a:stretch>
            </a:blipFill>
          </p:spPr>
          <p:txBody>
            <a:bodyPr wrap="square" lIns="0" tIns="0" rIns="0" bIns="0" rtlCol="0"/>
            <a:lstStyle/>
            <a:p>
              <a:endParaRPr/>
            </a:p>
          </p:txBody>
        </p:sp>
        <p:sp>
          <p:nvSpPr>
            <p:cNvPr id="8190" name="object 1618">
              <a:extLst>
                <a:ext uri="{FF2B5EF4-FFF2-40B4-BE49-F238E27FC236}">
                  <a16:creationId xmlns:a16="http://schemas.microsoft.com/office/drawing/2014/main" id="{2A734587-26AE-49DE-82CA-55E0AC29E9DA}"/>
                </a:ext>
              </a:extLst>
            </p:cNvPr>
            <p:cNvSpPr/>
            <p:nvPr/>
          </p:nvSpPr>
          <p:spPr>
            <a:xfrm>
              <a:off x="4518459" y="8680579"/>
              <a:ext cx="2540" cy="3175"/>
            </a:xfrm>
            <a:custGeom>
              <a:avLst/>
              <a:gdLst/>
              <a:ahLst/>
              <a:cxnLst/>
              <a:rect l="l" t="t" r="r" b="b"/>
              <a:pathLst>
                <a:path w="2539" h="3175">
                  <a:moveTo>
                    <a:pt x="1955" y="2616"/>
                  </a:moveTo>
                  <a:lnTo>
                    <a:pt x="1701" y="2514"/>
                  </a:lnTo>
                  <a:lnTo>
                    <a:pt x="1498" y="2514"/>
                  </a:lnTo>
                  <a:lnTo>
                    <a:pt x="1574" y="2819"/>
                  </a:lnTo>
                  <a:lnTo>
                    <a:pt x="1308" y="2717"/>
                  </a:lnTo>
                  <a:lnTo>
                    <a:pt x="1447" y="2400"/>
                  </a:lnTo>
                  <a:lnTo>
                    <a:pt x="1308" y="2451"/>
                  </a:lnTo>
                  <a:lnTo>
                    <a:pt x="1066" y="2298"/>
                  </a:lnTo>
                  <a:lnTo>
                    <a:pt x="495" y="1968"/>
                  </a:lnTo>
                  <a:lnTo>
                    <a:pt x="368" y="1701"/>
                  </a:lnTo>
                  <a:lnTo>
                    <a:pt x="0" y="939"/>
                  </a:lnTo>
                  <a:lnTo>
                    <a:pt x="241" y="495"/>
                  </a:lnTo>
                  <a:lnTo>
                    <a:pt x="761" y="254"/>
                  </a:lnTo>
                  <a:lnTo>
                    <a:pt x="1282" y="0"/>
                  </a:lnTo>
                  <a:lnTo>
                    <a:pt x="1866" y="38"/>
                  </a:lnTo>
                  <a:lnTo>
                    <a:pt x="2235" y="800"/>
                  </a:lnTo>
                  <a:lnTo>
                    <a:pt x="2336" y="1028"/>
                  </a:lnTo>
                  <a:lnTo>
                    <a:pt x="2260" y="1562"/>
                  </a:lnTo>
                  <a:lnTo>
                    <a:pt x="2298" y="1841"/>
                  </a:lnTo>
                  <a:lnTo>
                    <a:pt x="2336" y="2070"/>
                  </a:lnTo>
                  <a:lnTo>
                    <a:pt x="2501" y="2057"/>
                  </a:lnTo>
                  <a:lnTo>
                    <a:pt x="2463" y="2209"/>
                  </a:lnTo>
                  <a:lnTo>
                    <a:pt x="2425" y="2349"/>
                  </a:lnTo>
                  <a:lnTo>
                    <a:pt x="2235" y="2082"/>
                  </a:lnTo>
                  <a:lnTo>
                    <a:pt x="2133" y="2222"/>
                  </a:lnTo>
                  <a:lnTo>
                    <a:pt x="2184" y="2438"/>
                  </a:lnTo>
                  <a:lnTo>
                    <a:pt x="1904" y="2336"/>
                  </a:lnTo>
                  <a:lnTo>
                    <a:pt x="1955" y="2616"/>
                  </a:lnTo>
                  <a:close/>
                </a:path>
              </a:pathLst>
            </a:custGeom>
            <a:ln w="3175">
              <a:solidFill>
                <a:srgbClr val="B5C39D"/>
              </a:solidFill>
            </a:ln>
          </p:spPr>
          <p:txBody>
            <a:bodyPr wrap="square" lIns="0" tIns="0" rIns="0" bIns="0" rtlCol="0"/>
            <a:lstStyle/>
            <a:p>
              <a:endParaRPr/>
            </a:p>
          </p:txBody>
        </p:sp>
        <p:sp>
          <p:nvSpPr>
            <p:cNvPr id="8191" name="object 1619">
              <a:extLst>
                <a:ext uri="{FF2B5EF4-FFF2-40B4-BE49-F238E27FC236}">
                  <a16:creationId xmlns:a16="http://schemas.microsoft.com/office/drawing/2014/main" id="{7693699B-361D-43FA-BA8E-4A70555667DB}"/>
                </a:ext>
              </a:extLst>
            </p:cNvPr>
            <p:cNvSpPr/>
            <p:nvPr/>
          </p:nvSpPr>
          <p:spPr>
            <a:xfrm>
              <a:off x="4518138" y="8679307"/>
              <a:ext cx="1993" cy="1765"/>
            </a:xfrm>
            <a:prstGeom prst="rect">
              <a:avLst/>
            </a:prstGeom>
            <a:blipFill>
              <a:blip r:embed="rId286" cstate="print"/>
              <a:stretch>
                <a:fillRect/>
              </a:stretch>
            </a:blipFill>
          </p:spPr>
          <p:txBody>
            <a:bodyPr wrap="square" lIns="0" tIns="0" rIns="0" bIns="0" rtlCol="0"/>
            <a:lstStyle/>
            <a:p>
              <a:endParaRPr/>
            </a:p>
          </p:txBody>
        </p:sp>
        <p:sp>
          <p:nvSpPr>
            <p:cNvPr id="8192" name="object 1620">
              <a:extLst>
                <a:ext uri="{FF2B5EF4-FFF2-40B4-BE49-F238E27FC236}">
                  <a16:creationId xmlns:a16="http://schemas.microsoft.com/office/drawing/2014/main" id="{ADE46422-1354-47D2-AAB5-8D0F348EF41C}"/>
                </a:ext>
              </a:extLst>
            </p:cNvPr>
            <p:cNvSpPr/>
            <p:nvPr/>
          </p:nvSpPr>
          <p:spPr>
            <a:xfrm>
              <a:off x="4518133" y="8679169"/>
              <a:ext cx="2540" cy="1905"/>
            </a:xfrm>
            <a:custGeom>
              <a:avLst/>
              <a:gdLst/>
              <a:ahLst/>
              <a:cxnLst/>
              <a:rect l="l" t="t" r="r" b="b"/>
              <a:pathLst>
                <a:path w="2539" h="1904">
                  <a:moveTo>
                    <a:pt x="190" y="1587"/>
                  </a:moveTo>
                  <a:lnTo>
                    <a:pt x="228" y="1397"/>
                  </a:lnTo>
                  <a:lnTo>
                    <a:pt x="203" y="1244"/>
                  </a:lnTo>
                  <a:lnTo>
                    <a:pt x="0" y="1346"/>
                  </a:lnTo>
                  <a:lnTo>
                    <a:pt x="38" y="1143"/>
                  </a:lnTo>
                  <a:lnTo>
                    <a:pt x="279" y="1206"/>
                  </a:lnTo>
                  <a:lnTo>
                    <a:pt x="304" y="914"/>
                  </a:lnTo>
                  <a:lnTo>
                    <a:pt x="469" y="469"/>
                  </a:lnTo>
                  <a:lnTo>
                    <a:pt x="647" y="355"/>
                  </a:lnTo>
                  <a:lnTo>
                    <a:pt x="1130" y="0"/>
                  </a:lnTo>
                  <a:lnTo>
                    <a:pt x="1473" y="127"/>
                  </a:lnTo>
                  <a:lnTo>
                    <a:pt x="1714" y="457"/>
                  </a:lnTo>
                  <a:lnTo>
                    <a:pt x="1943" y="787"/>
                  </a:lnTo>
                  <a:lnTo>
                    <a:pt x="1993" y="1206"/>
                  </a:lnTo>
                  <a:lnTo>
                    <a:pt x="1498" y="1562"/>
                  </a:lnTo>
                  <a:lnTo>
                    <a:pt x="1358" y="1663"/>
                  </a:lnTo>
                  <a:lnTo>
                    <a:pt x="965" y="1676"/>
                  </a:lnTo>
                  <a:lnTo>
                    <a:pt x="774" y="1739"/>
                  </a:lnTo>
                  <a:lnTo>
                    <a:pt x="622" y="1790"/>
                  </a:lnTo>
                  <a:lnTo>
                    <a:pt x="431" y="1892"/>
                  </a:lnTo>
                  <a:lnTo>
                    <a:pt x="596" y="1714"/>
                  </a:lnTo>
                  <a:lnTo>
                    <a:pt x="342" y="1727"/>
                  </a:lnTo>
                  <a:lnTo>
                    <a:pt x="380" y="1511"/>
                  </a:lnTo>
                  <a:lnTo>
                    <a:pt x="190" y="1587"/>
                  </a:lnTo>
                  <a:close/>
                </a:path>
              </a:pathLst>
            </a:custGeom>
            <a:ln w="3175">
              <a:solidFill>
                <a:srgbClr val="B5C39D"/>
              </a:solidFill>
            </a:ln>
          </p:spPr>
          <p:txBody>
            <a:bodyPr wrap="square" lIns="0" tIns="0" rIns="0" bIns="0" rtlCol="0"/>
            <a:lstStyle/>
            <a:p>
              <a:endParaRPr/>
            </a:p>
          </p:txBody>
        </p:sp>
        <p:sp>
          <p:nvSpPr>
            <p:cNvPr id="8193" name="object 1621">
              <a:extLst>
                <a:ext uri="{FF2B5EF4-FFF2-40B4-BE49-F238E27FC236}">
                  <a16:creationId xmlns:a16="http://schemas.microsoft.com/office/drawing/2014/main" id="{A7CFD13E-679D-4E14-BCF8-1403015F9B6E}"/>
                </a:ext>
              </a:extLst>
            </p:cNvPr>
            <p:cNvSpPr/>
            <p:nvPr/>
          </p:nvSpPr>
          <p:spPr>
            <a:xfrm>
              <a:off x="4517034" y="8682850"/>
              <a:ext cx="3848" cy="3606"/>
            </a:xfrm>
            <a:prstGeom prst="rect">
              <a:avLst/>
            </a:prstGeom>
            <a:blipFill>
              <a:blip r:embed="rId357" cstate="print"/>
              <a:stretch>
                <a:fillRect/>
              </a:stretch>
            </a:blipFill>
          </p:spPr>
          <p:txBody>
            <a:bodyPr wrap="square" lIns="0" tIns="0" rIns="0" bIns="0" rtlCol="0"/>
            <a:lstStyle/>
            <a:p>
              <a:endParaRPr/>
            </a:p>
          </p:txBody>
        </p:sp>
        <p:sp>
          <p:nvSpPr>
            <p:cNvPr id="8194" name="object 1622">
              <a:extLst>
                <a:ext uri="{FF2B5EF4-FFF2-40B4-BE49-F238E27FC236}">
                  <a16:creationId xmlns:a16="http://schemas.microsoft.com/office/drawing/2014/main" id="{B021AFD7-266D-4C25-AB78-0B3ACA6B141F}"/>
                </a:ext>
              </a:extLst>
            </p:cNvPr>
            <p:cNvSpPr/>
            <p:nvPr/>
          </p:nvSpPr>
          <p:spPr>
            <a:xfrm>
              <a:off x="4518182" y="8683420"/>
              <a:ext cx="3175" cy="3175"/>
            </a:xfrm>
            <a:custGeom>
              <a:avLst/>
              <a:gdLst/>
              <a:ahLst/>
              <a:cxnLst/>
              <a:rect l="l" t="t" r="r" b="b"/>
              <a:pathLst>
                <a:path w="3175" h="3175">
                  <a:moveTo>
                    <a:pt x="2120" y="2832"/>
                  </a:moveTo>
                  <a:lnTo>
                    <a:pt x="1854" y="2717"/>
                  </a:lnTo>
                  <a:lnTo>
                    <a:pt x="1612" y="2730"/>
                  </a:lnTo>
                  <a:lnTo>
                    <a:pt x="1701" y="3048"/>
                  </a:lnTo>
                  <a:lnTo>
                    <a:pt x="1409" y="2946"/>
                  </a:lnTo>
                  <a:lnTo>
                    <a:pt x="1574" y="2590"/>
                  </a:lnTo>
                  <a:lnTo>
                    <a:pt x="1409" y="2654"/>
                  </a:lnTo>
                  <a:lnTo>
                    <a:pt x="1155" y="2476"/>
                  </a:lnTo>
                  <a:lnTo>
                    <a:pt x="533" y="2120"/>
                  </a:lnTo>
                  <a:lnTo>
                    <a:pt x="393" y="1828"/>
                  </a:lnTo>
                  <a:lnTo>
                    <a:pt x="0" y="1016"/>
                  </a:lnTo>
                  <a:lnTo>
                    <a:pt x="266" y="533"/>
                  </a:lnTo>
                  <a:lnTo>
                    <a:pt x="825" y="266"/>
                  </a:lnTo>
                  <a:lnTo>
                    <a:pt x="1384" y="0"/>
                  </a:lnTo>
                  <a:lnTo>
                    <a:pt x="2019" y="38"/>
                  </a:lnTo>
                  <a:lnTo>
                    <a:pt x="2412" y="863"/>
                  </a:lnTo>
                  <a:lnTo>
                    <a:pt x="2539" y="1104"/>
                  </a:lnTo>
                  <a:lnTo>
                    <a:pt x="2451" y="1689"/>
                  </a:lnTo>
                  <a:lnTo>
                    <a:pt x="2501" y="1993"/>
                  </a:lnTo>
                  <a:lnTo>
                    <a:pt x="2527" y="2247"/>
                  </a:lnTo>
                  <a:lnTo>
                    <a:pt x="2705" y="2222"/>
                  </a:lnTo>
                  <a:lnTo>
                    <a:pt x="2666" y="2387"/>
                  </a:lnTo>
                  <a:lnTo>
                    <a:pt x="2628" y="2540"/>
                  </a:lnTo>
                  <a:lnTo>
                    <a:pt x="2412" y="2247"/>
                  </a:lnTo>
                  <a:lnTo>
                    <a:pt x="2311" y="2400"/>
                  </a:lnTo>
                  <a:lnTo>
                    <a:pt x="2374" y="2641"/>
                  </a:lnTo>
                  <a:lnTo>
                    <a:pt x="2057" y="2527"/>
                  </a:lnTo>
                  <a:lnTo>
                    <a:pt x="2120" y="2832"/>
                  </a:lnTo>
                  <a:close/>
                </a:path>
              </a:pathLst>
            </a:custGeom>
            <a:ln w="3175">
              <a:solidFill>
                <a:srgbClr val="B5C39D"/>
              </a:solidFill>
            </a:ln>
          </p:spPr>
          <p:txBody>
            <a:bodyPr wrap="square" lIns="0" tIns="0" rIns="0" bIns="0" rtlCol="0"/>
            <a:lstStyle/>
            <a:p>
              <a:endParaRPr/>
            </a:p>
          </p:txBody>
        </p:sp>
        <p:sp>
          <p:nvSpPr>
            <p:cNvPr id="8195" name="object 1623">
              <a:extLst>
                <a:ext uri="{FF2B5EF4-FFF2-40B4-BE49-F238E27FC236}">
                  <a16:creationId xmlns:a16="http://schemas.microsoft.com/office/drawing/2014/main" id="{E9383203-0F60-47F2-A7BE-A4CF63C5FBEF}"/>
                </a:ext>
              </a:extLst>
            </p:cNvPr>
            <p:cNvSpPr/>
            <p:nvPr/>
          </p:nvSpPr>
          <p:spPr>
            <a:xfrm>
              <a:off x="4516932" y="8681580"/>
              <a:ext cx="3810" cy="4216"/>
            </a:xfrm>
            <a:prstGeom prst="rect">
              <a:avLst/>
            </a:prstGeom>
            <a:blipFill>
              <a:blip r:embed="rId358" cstate="print"/>
              <a:stretch>
                <a:fillRect/>
              </a:stretch>
            </a:blipFill>
          </p:spPr>
          <p:txBody>
            <a:bodyPr wrap="square" lIns="0" tIns="0" rIns="0" bIns="0" rtlCol="0"/>
            <a:lstStyle/>
            <a:p>
              <a:endParaRPr/>
            </a:p>
          </p:txBody>
        </p:sp>
        <p:sp>
          <p:nvSpPr>
            <p:cNvPr id="8196" name="object 1624">
              <a:extLst>
                <a:ext uri="{FF2B5EF4-FFF2-40B4-BE49-F238E27FC236}">
                  <a16:creationId xmlns:a16="http://schemas.microsoft.com/office/drawing/2014/main" id="{A4477D61-A340-4215-87A4-CA0D7DE00F11}"/>
                </a:ext>
              </a:extLst>
            </p:cNvPr>
            <p:cNvSpPr/>
            <p:nvPr/>
          </p:nvSpPr>
          <p:spPr>
            <a:xfrm>
              <a:off x="4516921" y="8681438"/>
              <a:ext cx="2540" cy="1905"/>
            </a:xfrm>
            <a:custGeom>
              <a:avLst/>
              <a:gdLst/>
              <a:ahLst/>
              <a:cxnLst/>
              <a:rect l="l" t="t" r="r" b="b"/>
              <a:pathLst>
                <a:path w="2539" h="1904">
                  <a:moveTo>
                    <a:pt x="190" y="1587"/>
                  </a:moveTo>
                  <a:lnTo>
                    <a:pt x="228" y="1396"/>
                  </a:lnTo>
                  <a:lnTo>
                    <a:pt x="203" y="1244"/>
                  </a:lnTo>
                  <a:lnTo>
                    <a:pt x="0" y="1346"/>
                  </a:lnTo>
                  <a:lnTo>
                    <a:pt x="38" y="1142"/>
                  </a:lnTo>
                  <a:lnTo>
                    <a:pt x="279" y="1206"/>
                  </a:lnTo>
                  <a:lnTo>
                    <a:pt x="304" y="914"/>
                  </a:lnTo>
                  <a:lnTo>
                    <a:pt x="469" y="469"/>
                  </a:lnTo>
                  <a:lnTo>
                    <a:pt x="647" y="355"/>
                  </a:lnTo>
                  <a:lnTo>
                    <a:pt x="1130" y="0"/>
                  </a:lnTo>
                  <a:lnTo>
                    <a:pt x="1473" y="126"/>
                  </a:lnTo>
                  <a:lnTo>
                    <a:pt x="1714" y="457"/>
                  </a:lnTo>
                  <a:lnTo>
                    <a:pt x="1943" y="787"/>
                  </a:lnTo>
                  <a:lnTo>
                    <a:pt x="1993" y="1206"/>
                  </a:lnTo>
                  <a:lnTo>
                    <a:pt x="1511" y="1562"/>
                  </a:lnTo>
                  <a:lnTo>
                    <a:pt x="1358" y="1663"/>
                  </a:lnTo>
                  <a:lnTo>
                    <a:pt x="965" y="1676"/>
                  </a:lnTo>
                  <a:lnTo>
                    <a:pt x="774" y="1739"/>
                  </a:lnTo>
                  <a:lnTo>
                    <a:pt x="622" y="1790"/>
                  </a:lnTo>
                  <a:lnTo>
                    <a:pt x="431" y="1892"/>
                  </a:lnTo>
                  <a:lnTo>
                    <a:pt x="609" y="1714"/>
                  </a:lnTo>
                  <a:lnTo>
                    <a:pt x="342" y="1727"/>
                  </a:lnTo>
                  <a:lnTo>
                    <a:pt x="380" y="1511"/>
                  </a:lnTo>
                  <a:lnTo>
                    <a:pt x="190" y="1587"/>
                  </a:lnTo>
                  <a:close/>
                </a:path>
              </a:pathLst>
            </a:custGeom>
            <a:ln w="3175">
              <a:solidFill>
                <a:srgbClr val="B5C39D"/>
              </a:solidFill>
            </a:ln>
          </p:spPr>
          <p:txBody>
            <a:bodyPr wrap="square" lIns="0" tIns="0" rIns="0" bIns="0" rtlCol="0"/>
            <a:lstStyle/>
            <a:p>
              <a:endParaRPr/>
            </a:p>
          </p:txBody>
        </p:sp>
        <p:sp>
          <p:nvSpPr>
            <p:cNvPr id="8197" name="object 1625">
              <a:extLst>
                <a:ext uri="{FF2B5EF4-FFF2-40B4-BE49-F238E27FC236}">
                  <a16:creationId xmlns:a16="http://schemas.microsoft.com/office/drawing/2014/main" id="{6E5367BF-CB7E-4BF7-8531-39F64B3E757A}"/>
                </a:ext>
              </a:extLst>
            </p:cNvPr>
            <p:cNvSpPr/>
            <p:nvPr/>
          </p:nvSpPr>
          <p:spPr>
            <a:xfrm>
              <a:off x="4517174" y="8675318"/>
              <a:ext cx="3645" cy="7811"/>
            </a:xfrm>
            <a:prstGeom prst="rect">
              <a:avLst/>
            </a:prstGeom>
            <a:blipFill>
              <a:blip r:embed="rId359" cstate="print"/>
              <a:stretch>
                <a:fillRect/>
              </a:stretch>
            </a:blipFill>
          </p:spPr>
          <p:txBody>
            <a:bodyPr wrap="square" lIns="0" tIns="0" rIns="0" bIns="0" rtlCol="0"/>
            <a:lstStyle/>
            <a:p>
              <a:endParaRPr/>
            </a:p>
          </p:txBody>
        </p:sp>
        <p:sp>
          <p:nvSpPr>
            <p:cNvPr id="8198" name="object 1626">
              <a:extLst>
                <a:ext uri="{FF2B5EF4-FFF2-40B4-BE49-F238E27FC236}">
                  <a16:creationId xmlns:a16="http://schemas.microsoft.com/office/drawing/2014/main" id="{97955225-D08A-4885-AA5E-745ADB9DF385}"/>
                </a:ext>
              </a:extLst>
            </p:cNvPr>
            <p:cNvSpPr/>
            <p:nvPr/>
          </p:nvSpPr>
          <p:spPr>
            <a:xfrm>
              <a:off x="4517172" y="8675194"/>
              <a:ext cx="2540" cy="3175"/>
            </a:xfrm>
            <a:custGeom>
              <a:avLst/>
              <a:gdLst/>
              <a:ahLst/>
              <a:cxnLst/>
              <a:rect l="l" t="t" r="r" b="b"/>
              <a:pathLst>
                <a:path w="2539" h="3175">
                  <a:moveTo>
                    <a:pt x="482" y="2654"/>
                  </a:moveTo>
                  <a:lnTo>
                    <a:pt x="406" y="2400"/>
                  </a:lnTo>
                  <a:lnTo>
                    <a:pt x="279" y="2235"/>
                  </a:lnTo>
                  <a:lnTo>
                    <a:pt x="88" y="2476"/>
                  </a:lnTo>
                  <a:lnTo>
                    <a:pt x="0" y="2209"/>
                  </a:lnTo>
                  <a:lnTo>
                    <a:pt x="342" y="2120"/>
                  </a:lnTo>
                  <a:lnTo>
                    <a:pt x="203" y="2044"/>
                  </a:lnTo>
                  <a:lnTo>
                    <a:pt x="177" y="1752"/>
                  </a:lnTo>
                  <a:lnTo>
                    <a:pt x="88" y="1104"/>
                  </a:lnTo>
                  <a:lnTo>
                    <a:pt x="215" y="838"/>
                  </a:lnTo>
                  <a:lnTo>
                    <a:pt x="596" y="88"/>
                  </a:lnTo>
                  <a:lnTo>
                    <a:pt x="1092" y="0"/>
                  </a:lnTo>
                  <a:lnTo>
                    <a:pt x="1600" y="254"/>
                  </a:lnTo>
                  <a:lnTo>
                    <a:pt x="2120" y="508"/>
                  </a:lnTo>
                  <a:lnTo>
                    <a:pt x="2451" y="990"/>
                  </a:lnTo>
                  <a:lnTo>
                    <a:pt x="2082" y="1752"/>
                  </a:lnTo>
                  <a:lnTo>
                    <a:pt x="1968" y="1981"/>
                  </a:lnTo>
                  <a:lnTo>
                    <a:pt x="1498" y="2247"/>
                  </a:lnTo>
                  <a:lnTo>
                    <a:pt x="1308" y="2451"/>
                  </a:lnTo>
                  <a:lnTo>
                    <a:pt x="1143" y="2616"/>
                  </a:lnTo>
                  <a:lnTo>
                    <a:pt x="1104" y="2794"/>
                  </a:lnTo>
                  <a:lnTo>
                    <a:pt x="1066" y="2540"/>
                  </a:lnTo>
                  <a:lnTo>
                    <a:pt x="901" y="2540"/>
                  </a:lnTo>
                  <a:lnTo>
                    <a:pt x="762" y="2730"/>
                  </a:lnTo>
                  <a:lnTo>
                    <a:pt x="635" y="2717"/>
                  </a:lnTo>
                  <a:lnTo>
                    <a:pt x="660" y="2438"/>
                  </a:lnTo>
                  <a:lnTo>
                    <a:pt x="482" y="2654"/>
                  </a:lnTo>
                  <a:close/>
                </a:path>
              </a:pathLst>
            </a:custGeom>
            <a:ln w="3175">
              <a:solidFill>
                <a:srgbClr val="B5C39D"/>
              </a:solidFill>
            </a:ln>
          </p:spPr>
          <p:txBody>
            <a:bodyPr wrap="square" lIns="0" tIns="0" rIns="0" bIns="0" rtlCol="0"/>
            <a:lstStyle/>
            <a:p>
              <a:endParaRPr/>
            </a:p>
          </p:txBody>
        </p:sp>
        <p:sp>
          <p:nvSpPr>
            <p:cNvPr id="8199" name="object 1627">
              <a:extLst>
                <a:ext uri="{FF2B5EF4-FFF2-40B4-BE49-F238E27FC236}">
                  <a16:creationId xmlns:a16="http://schemas.microsoft.com/office/drawing/2014/main" id="{308F9BA9-79AA-487C-AB4B-45234E519500}"/>
                </a:ext>
              </a:extLst>
            </p:cNvPr>
            <p:cNvSpPr/>
            <p:nvPr/>
          </p:nvSpPr>
          <p:spPr>
            <a:xfrm>
              <a:off x="4518202" y="8674278"/>
              <a:ext cx="1934" cy="1612"/>
            </a:xfrm>
            <a:prstGeom prst="rect">
              <a:avLst/>
            </a:prstGeom>
            <a:blipFill>
              <a:blip r:embed="rId282" cstate="print"/>
              <a:stretch>
                <a:fillRect/>
              </a:stretch>
            </a:blipFill>
          </p:spPr>
          <p:txBody>
            <a:bodyPr wrap="square" lIns="0" tIns="0" rIns="0" bIns="0" rtlCol="0"/>
            <a:lstStyle/>
            <a:p>
              <a:endParaRPr/>
            </a:p>
          </p:txBody>
        </p:sp>
        <p:sp>
          <p:nvSpPr>
            <p:cNvPr id="8200" name="object 1628">
              <a:extLst>
                <a:ext uri="{FF2B5EF4-FFF2-40B4-BE49-F238E27FC236}">
                  <a16:creationId xmlns:a16="http://schemas.microsoft.com/office/drawing/2014/main" id="{B2BB3D23-0A24-4929-ABA0-3D68893DB428}"/>
                </a:ext>
              </a:extLst>
            </p:cNvPr>
            <p:cNvSpPr/>
            <p:nvPr/>
          </p:nvSpPr>
          <p:spPr>
            <a:xfrm>
              <a:off x="4518190" y="8674225"/>
              <a:ext cx="2540" cy="1905"/>
            </a:xfrm>
            <a:custGeom>
              <a:avLst/>
              <a:gdLst/>
              <a:ahLst/>
              <a:cxnLst/>
              <a:rect l="l" t="t" r="r" b="b"/>
              <a:pathLst>
                <a:path w="2539" h="1904">
                  <a:moveTo>
                    <a:pt x="88" y="469"/>
                  </a:moveTo>
                  <a:lnTo>
                    <a:pt x="266" y="380"/>
                  </a:lnTo>
                  <a:lnTo>
                    <a:pt x="165" y="177"/>
                  </a:lnTo>
                  <a:lnTo>
                    <a:pt x="342" y="76"/>
                  </a:lnTo>
                  <a:lnTo>
                    <a:pt x="444" y="304"/>
                  </a:lnTo>
                  <a:lnTo>
                    <a:pt x="685" y="152"/>
                  </a:lnTo>
                  <a:lnTo>
                    <a:pt x="1143" y="0"/>
                  </a:lnTo>
                  <a:lnTo>
                    <a:pt x="1333" y="63"/>
                  </a:lnTo>
                  <a:lnTo>
                    <a:pt x="1917" y="228"/>
                  </a:lnTo>
                  <a:lnTo>
                    <a:pt x="2032" y="571"/>
                  </a:lnTo>
                  <a:lnTo>
                    <a:pt x="1917" y="965"/>
                  </a:lnTo>
                  <a:lnTo>
                    <a:pt x="1803" y="1358"/>
                  </a:lnTo>
                  <a:lnTo>
                    <a:pt x="1498" y="1650"/>
                  </a:lnTo>
                  <a:lnTo>
                    <a:pt x="927" y="1485"/>
                  </a:lnTo>
                  <a:lnTo>
                    <a:pt x="749" y="1435"/>
                  </a:lnTo>
                  <a:lnTo>
                    <a:pt x="508" y="1130"/>
                  </a:lnTo>
                  <a:lnTo>
                    <a:pt x="330" y="1028"/>
                  </a:lnTo>
                  <a:lnTo>
                    <a:pt x="127" y="1028"/>
                  </a:lnTo>
                  <a:lnTo>
                    <a:pt x="0" y="850"/>
                  </a:lnTo>
                  <a:lnTo>
                    <a:pt x="241" y="876"/>
                  </a:lnTo>
                  <a:lnTo>
                    <a:pt x="215" y="749"/>
                  </a:lnTo>
                  <a:lnTo>
                    <a:pt x="76" y="673"/>
                  </a:lnTo>
                  <a:lnTo>
                    <a:pt x="266" y="571"/>
                  </a:lnTo>
                  <a:lnTo>
                    <a:pt x="88" y="469"/>
                  </a:lnTo>
                  <a:close/>
                </a:path>
              </a:pathLst>
            </a:custGeom>
            <a:ln w="3175">
              <a:solidFill>
                <a:srgbClr val="B5C39D"/>
              </a:solidFill>
            </a:ln>
          </p:spPr>
          <p:txBody>
            <a:bodyPr wrap="square" lIns="0" tIns="0" rIns="0" bIns="0" rtlCol="0"/>
            <a:lstStyle/>
            <a:p>
              <a:endParaRPr/>
            </a:p>
          </p:txBody>
        </p:sp>
        <p:sp>
          <p:nvSpPr>
            <p:cNvPr id="8201" name="object 1629">
              <a:extLst>
                <a:ext uri="{FF2B5EF4-FFF2-40B4-BE49-F238E27FC236}">
                  <a16:creationId xmlns:a16="http://schemas.microsoft.com/office/drawing/2014/main" id="{D1D40094-D434-4E71-B246-86AD9E6FF629}"/>
                </a:ext>
              </a:extLst>
            </p:cNvPr>
            <p:cNvSpPr/>
            <p:nvPr/>
          </p:nvSpPr>
          <p:spPr>
            <a:xfrm>
              <a:off x="4518799" y="8675560"/>
              <a:ext cx="2247" cy="2895"/>
            </a:xfrm>
            <a:prstGeom prst="rect">
              <a:avLst/>
            </a:prstGeom>
            <a:blipFill>
              <a:blip r:embed="rId287" cstate="print"/>
              <a:stretch>
                <a:fillRect/>
              </a:stretch>
            </a:blipFill>
          </p:spPr>
          <p:txBody>
            <a:bodyPr wrap="square" lIns="0" tIns="0" rIns="0" bIns="0" rtlCol="0"/>
            <a:lstStyle/>
            <a:p>
              <a:endParaRPr/>
            </a:p>
          </p:txBody>
        </p:sp>
        <p:sp>
          <p:nvSpPr>
            <p:cNvPr id="8202" name="object 1630">
              <a:extLst>
                <a:ext uri="{FF2B5EF4-FFF2-40B4-BE49-F238E27FC236}">
                  <a16:creationId xmlns:a16="http://schemas.microsoft.com/office/drawing/2014/main" id="{B3E4B253-081A-4071-A19E-C6F5244AA42D}"/>
                </a:ext>
              </a:extLst>
            </p:cNvPr>
            <p:cNvSpPr/>
            <p:nvPr/>
          </p:nvSpPr>
          <p:spPr>
            <a:xfrm>
              <a:off x="4518802" y="8675490"/>
              <a:ext cx="2540" cy="3175"/>
            </a:xfrm>
            <a:custGeom>
              <a:avLst/>
              <a:gdLst/>
              <a:ahLst/>
              <a:cxnLst/>
              <a:rect l="l" t="t" r="r" b="b"/>
              <a:pathLst>
                <a:path w="2539" h="3175">
                  <a:moveTo>
                    <a:pt x="1460" y="2920"/>
                  </a:moveTo>
                  <a:lnTo>
                    <a:pt x="1244" y="2730"/>
                  </a:lnTo>
                  <a:lnTo>
                    <a:pt x="1016" y="2666"/>
                  </a:lnTo>
                  <a:lnTo>
                    <a:pt x="1003" y="2997"/>
                  </a:lnTo>
                  <a:lnTo>
                    <a:pt x="749" y="2806"/>
                  </a:lnTo>
                  <a:lnTo>
                    <a:pt x="1016" y="2527"/>
                  </a:lnTo>
                  <a:lnTo>
                    <a:pt x="838" y="2539"/>
                  </a:lnTo>
                  <a:lnTo>
                    <a:pt x="647" y="2285"/>
                  </a:lnTo>
                  <a:lnTo>
                    <a:pt x="165" y="1752"/>
                  </a:lnTo>
                  <a:lnTo>
                    <a:pt x="127" y="1435"/>
                  </a:lnTo>
                  <a:lnTo>
                    <a:pt x="0" y="533"/>
                  </a:lnTo>
                  <a:lnTo>
                    <a:pt x="406" y="165"/>
                  </a:lnTo>
                  <a:lnTo>
                    <a:pt x="1016" y="88"/>
                  </a:lnTo>
                  <a:lnTo>
                    <a:pt x="1625" y="0"/>
                  </a:lnTo>
                  <a:lnTo>
                    <a:pt x="2222" y="228"/>
                  </a:lnTo>
                  <a:lnTo>
                    <a:pt x="2349" y="1142"/>
                  </a:lnTo>
                  <a:lnTo>
                    <a:pt x="2387" y="1409"/>
                  </a:lnTo>
                  <a:lnTo>
                    <a:pt x="2133" y="1943"/>
                  </a:lnTo>
                  <a:lnTo>
                    <a:pt x="2082" y="2235"/>
                  </a:lnTo>
                  <a:lnTo>
                    <a:pt x="2032" y="2489"/>
                  </a:lnTo>
                  <a:lnTo>
                    <a:pt x="2197" y="2514"/>
                  </a:lnTo>
                  <a:lnTo>
                    <a:pt x="2108" y="2666"/>
                  </a:lnTo>
                  <a:lnTo>
                    <a:pt x="2032" y="2806"/>
                  </a:lnTo>
                  <a:lnTo>
                    <a:pt x="1917" y="2451"/>
                  </a:lnTo>
                  <a:lnTo>
                    <a:pt x="1765" y="2565"/>
                  </a:lnTo>
                  <a:lnTo>
                    <a:pt x="1752" y="2819"/>
                  </a:lnTo>
                  <a:lnTo>
                    <a:pt x="1498" y="2616"/>
                  </a:lnTo>
                  <a:lnTo>
                    <a:pt x="1460" y="2920"/>
                  </a:lnTo>
                  <a:close/>
                </a:path>
              </a:pathLst>
            </a:custGeom>
            <a:ln w="3175">
              <a:solidFill>
                <a:srgbClr val="B5C39D"/>
              </a:solidFill>
            </a:ln>
          </p:spPr>
          <p:txBody>
            <a:bodyPr wrap="square" lIns="0" tIns="0" rIns="0" bIns="0" rtlCol="0"/>
            <a:lstStyle/>
            <a:p>
              <a:endParaRPr/>
            </a:p>
          </p:txBody>
        </p:sp>
        <p:sp>
          <p:nvSpPr>
            <p:cNvPr id="8203" name="object 1631">
              <a:extLst>
                <a:ext uri="{FF2B5EF4-FFF2-40B4-BE49-F238E27FC236}">
                  <a16:creationId xmlns:a16="http://schemas.microsoft.com/office/drawing/2014/main" id="{F2552C63-895D-4CEF-A5BA-F186B1F56108}"/>
                </a:ext>
              </a:extLst>
            </p:cNvPr>
            <p:cNvSpPr/>
            <p:nvPr/>
          </p:nvSpPr>
          <p:spPr>
            <a:xfrm>
              <a:off x="4517364" y="8674366"/>
              <a:ext cx="3848" cy="12992"/>
            </a:xfrm>
            <a:prstGeom prst="rect">
              <a:avLst/>
            </a:prstGeom>
            <a:blipFill>
              <a:blip r:embed="rId360" cstate="print"/>
              <a:stretch>
                <a:fillRect/>
              </a:stretch>
            </a:blipFill>
          </p:spPr>
          <p:txBody>
            <a:bodyPr wrap="square" lIns="0" tIns="0" rIns="0" bIns="0" rtlCol="0"/>
            <a:lstStyle/>
            <a:p>
              <a:endParaRPr/>
            </a:p>
          </p:txBody>
        </p:sp>
        <p:sp>
          <p:nvSpPr>
            <p:cNvPr id="8204" name="object 1632">
              <a:extLst>
                <a:ext uri="{FF2B5EF4-FFF2-40B4-BE49-F238E27FC236}">
                  <a16:creationId xmlns:a16="http://schemas.microsoft.com/office/drawing/2014/main" id="{3CA2593F-A9B2-46DC-A9AC-B4872917A12E}"/>
                </a:ext>
              </a:extLst>
            </p:cNvPr>
            <p:cNvSpPr/>
            <p:nvPr/>
          </p:nvSpPr>
          <p:spPr>
            <a:xfrm>
              <a:off x="4517906" y="8685021"/>
              <a:ext cx="2540" cy="2540"/>
            </a:xfrm>
            <a:custGeom>
              <a:avLst/>
              <a:gdLst/>
              <a:ahLst/>
              <a:cxnLst/>
              <a:rect l="l" t="t" r="r" b="b"/>
              <a:pathLst>
                <a:path w="2539" h="2540">
                  <a:moveTo>
                    <a:pt x="228" y="1955"/>
                  </a:moveTo>
                  <a:lnTo>
                    <a:pt x="279" y="1727"/>
                  </a:lnTo>
                  <a:lnTo>
                    <a:pt x="241" y="1536"/>
                  </a:lnTo>
                  <a:lnTo>
                    <a:pt x="0" y="1650"/>
                  </a:lnTo>
                  <a:lnTo>
                    <a:pt x="38" y="1396"/>
                  </a:lnTo>
                  <a:lnTo>
                    <a:pt x="342" y="1485"/>
                  </a:lnTo>
                  <a:lnTo>
                    <a:pt x="368" y="1130"/>
                  </a:lnTo>
                  <a:lnTo>
                    <a:pt x="584" y="584"/>
                  </a:lnTo>
                  <a:lnTo>
                    <a:pt x="787" y="431"/>
                  </a:lnTo>
                  <a:lnTo>
                    <a:pt x="1396" y="0"/>
                  </a:lnTo>
                  <a:lnTo>
                    <a:pt x="1816" y="139"/>
                  </a:lnTo>
                  <a:lnTo>
                    <a:pt x="2108" y="558"/>
                  </a:lnTo>
                  <a:lnTo>
                    <a:pt x="2400" y="965"/>
                  </a:lnTo>
                  <a:lnTo>
                    <a:pt x="2463" y="1485"/>
                  </a:lnTo>
                  <a:lnTo>
                    <a:pt x="1854" y="1917"/>
                  </a:lnTo>
                  <a:lnTo>
                    <a:pt x="1663" y="2057"/>
                  </a:lnTo>
                  <a:lnTo>
                    <a:pt x="1193" y="2070"/>
                  </a:lnTo>
                  <a:lnTo>
                    <a:pt x="952" y="2146"/>
                  </a:lnTo>
                  <a:lnTo>
                    <a:pt x="761" y="2197"/>
                  </a:lnTo>
                  <a:lnTo>
                    <a:pt x="800" y="2336"/>
                  </a:lnTo>
                  <a:lnTo>
                    <a:pt x="660" y="2336"/>
                  </a:lnTo>
                  <a:lnTo>
                    <a:pt x="533" y="2324"/>
                  </a:lnTo>
                  <a:lnTo>
                    <a:pt x="736" y="2108"/>
                  </a:lnTo>
                  <a:lnTo>
                    <a:pt x="596" y="2044"/>
                  </a:lnTo>
                  <a:lnTo>
                    <a:pt x="419" y="2133"/>
                  </a:lnTo>
                  <a:lnTo>
                    <a:pt x="457" y="1866"/>
                  </a:lnTo>
                  <a:lnTo>
                    <a:pt x="228" y="1955"/>
                  </a:lnTo>
                  <a:close/>
                </a:path>
              </a:pathLst>
            </a:custGeom>
            <a:ln w="3175">
              <a:solidFill>
                <a:srgbClr val="D2DBC3"/>
              </a:solidFill>
            </a:ln>
          </p:spPr>
          <p:txBody>
            <a:bodyPr wrap="square" lIns="0" tIns="0" rIns="0" bIns="0" rtlCol="0"/>
            <a:lstStyle/>
            <a:p>
              <a:endParaRPr/>
            </a:p>
          </p:txBody>
        </p:sp>
        <p:sp>
          <p:nvSpPr>
            <p:cNvPr id="8205" name="object 1633">
              <a:extLst>
                <a:ext uri="{FF2B5EF4-FFF2-40B4-BE49-F238E27FC236}">
                  <a16:creationId xmlns:a16="http://schemas.microsoft.com/office/drawing/2014/main" id="{A9E2B5BB-F8D7-4D28-812E-0AA2AB287071}"/>
                </a:ext>
              </a:extLst>
            </p:cNvPr>
            <p:cNvSpPr/>
            <p:nvPr/>
          </p:nvSpPr>
          <p:spPr>
            <a:xfrm>
              <a:off x="4514176" y="8683549"/>
              <a:ext cx="7874" cy="8852"/>
            </a:xfrm>
            <a:prstGeom prst="rect">
              <a:avLst/>
            </a:prstGeom>
            <a:blipFill>
              <a:blip r:embed="rId361" cstate="print"/>
              <a:stretch>
                <a:fillRect/>
              </a:stretch>
            </a:blipFill>
          </p:spPr>
          <p:txBody>
            <a:bodyPr wrap="square" lIns="0" tIns="0" rIns="0" bIns="0" rtlCol="0"/>
            <a:lstStyle/>
            <a:p>
              <a:endParaRPr/>
            </a:p>
          </p:txBody>
        </p:sp>
        <p:sp>
          <p:nvSpPr>
            <p:cNvPr id="8206" name="object 1634">
              <a:extLst>
                <a:ext uri="{FF2B5EF4-FFF2-40B4-BE49-F238E27FC236}">
                  <a16:creationId xmlns:a16="http://schemas.microsoft.com/office/drawing/2014/main" id="{245EEB4B-24EB-43BE-9C1C-4E45CD490306}"/>
                </a:ext>
              </a:extLst>
            </p:cNvPr>
            <p:cNvSpPr/>
            <p:nvPr/>
          </p:nvSpPr>
          <p:spPr>
            <a:xfrm>
              <a:off x="4516515" y="8689382"/>
              <a:ext cx="1905" cy="1905"/>
            </a:xfrm>
            <a:custGeom>
              <a:avLst/>
              <a:gdLst/>
              <a:ahLst/>
              <a:cxnLst/>
              <a:rect l="l" t="t" r="r" b="b"/>
              <a:pathLst>
                <a:path w="1904" h="1904">
                  <a:moveTo>
                    <a:pt x="922" y="1130"/>
                  </a:moveTo>
                  <a:lnTo>
                    <a:pt x="482" y="1130"/>
                  </a:lnTo>
                  <a:lnTo>
                    <a:pt x="641" y="1193"/>
                  </a:lnTo>
                  <a:lnTo>
                    <a:pt x="711" y="1358"/>
                  </a:lnTo>
                  <a:lnTo>
                    <a:pt x="888" y="1142"/>
                  </a:lnTo>
                  <a:close/>
                </a:path>
                <a:path w="1904" h="1904">
                  <a:moveTo>
                    <a:pt x="203" y="0"/>
                  </a:moveTo>
                  <a:lnTo>
                    <a:pt x="266" y="673"/>
                  </a:lnTo>
                  <a:lnTo>
                    <a:pt x="50" y="749"/>
                  </a:lnTo>
                  <a:lnTo>
                    <a:pt x="0" y="977"/>
                  </a:lnTo>
                  <a:lnTo>
                    <a:pt x="215" y="1028"/>
                  </a:lnTo>
                  <a:lnTo>
                    <a:pt x="317" y="1308"/>
                  </a:lnTo>
                  <a:lnTo>
                    <a:pt x="482" y="1130"/>
                  </a:lnTo>
                  <a:lnTo>
                    <a:pt x="922" y="1130"/>
                  </a:lnTo>
                  <a:lnTo>
                    <a:pt x="1184" y="1104"/>
                  </a:lnTo>
                  <a:lnTo>
                    <a:pt x="1295" y="838"/>
                  </a:lnTo>
                  <a:lnTo>
                    <a:pt x="1054" y="787"/>
                  </a:lnTo>
                  <a:lnTo>
                    <a:pt x="1003" y="546"/>
                  </a:lnTo>
                  <a:lnTo>
                    <a:pt x="1138" y="546"/>
                  </a:lnTo>
                  <a:lnTo>
                    <a:pt x="927" y="495"/>
                  </a:lnTo>
                  <a:lnTo>
                    <a:pt x="584" y="431"/>
                  </a:lnTo>
                  <a:lnTo>
                    <a:pt x="482" y="279"/>
                  </a:lnTo>
                  <a:lnTo>
                    <a:pt x="203" y="0"/>
                  </a:lnTo>
                  <a:close/>
                </a:path>
                <a:path w="1904" h="1904">
                  <a:moveTo>
                    <a:pt x="1184" y="1104"/>
                  </a:moveTo>
                  <a:lnTo>
                    <a:pt x="990" y="1104"/>
                  </a:lnTo>
                  <a:lnTo>
                    <a:pt x="1168" y="1142"/>
                  </a:lnTo>
                  <a:close/>
                </a:path>
                <a:path w="1904" h="1904">
                  <a:moveTo>
                    <a:pt x="1138" y="546"/>
                  </a:moveTo>
                  <a:lnTo>
                    <a:pt x="1003" y="546"/>
                  </a:lnTo>
                  <a:lnTo>
                    <a:pt x="1138" y="546"/>
                  </a:lnTo>
                  <a:close/>
                </a:path>
                <a:path w="1904" h="1904">
                  <a:moveTo>
                    <a:pt x="1181" y="279"/>
                  </a:moveTo>
                  <a:lnTo>
                    <a:pt x="927" y="495"/>
                  </a:lnTo>
                  <a:lnTo>
                    <a:pt x="1146" y="495"/>
                  </a:lnTo>
                  <a:lnTo>
                    <a:pt x="1181" y="279"/>
                  </a:lnTo>
                  <a:close/>
                </a:path>
                <a:path w="1904" h="1904">
                  <a:moveTo>
                    <a:pt x="800" y="304"/>
                  </a:moveTo>
                  <a:lnTo>
                    <a:pt x="584" y="431"/>
                  </a:lnTo>
                  <a:lnTo>
                    <a:pt x="881" y="431"/>
                  </a:lnTo>
                  <a:lnTo>
                    <a:pt x="800" y="304"/>
                  </a:lnTo>
                  <a:close/>
                </a:path>
              </a:pathLst>
            </a:custGeom>
            <a:solidFill>
              <a:srgbClr val="0F2748"/>
            </a:solidFill>
          </p:spPr>
          <p:txBody>
            <a:bodyPr wrap="square" lIns="0" tIns="0" rIns="0" bIns="0" rtlCol="0"/>
            <a:lstStyle/>
            <a:p>
              <a:endParaRPr/>
            </a:p>
          </p:txBody>
        </p:sp>
        <p:sp>
          <p:nvSpPr>
            <p:cNvPr id="8207" name="object 1635">
              <a:extLst>
                <a:ext uri="{FF2B5EF4-FFF2-40B4-BE49-F238E27FC236}">
                  <a16:creationId xmlns:a16="http://schemas.microsoft.com/office/drawing/2014/main" id="{94B9D979-5205-44FD-894B-90AD74E9448B}"/>
                </a:ext>
              </a:extLst>
            </p:cNvPr>
            <p:cNvSpPr/>
            <p:nvPr/>
          </p:nvSpPr>
          <p:spPr>
            <a:xfrm>
              <a:off x="4516515" y="8689382"/>
              <a:ext cx="1905" cy="1905"/>
            </a:xfrm>
            <a:custGeom>
              <a:avLst/>
              <a:gdLst/>
              <a:ahLst/>
              <a:cxnLst/>
              <a:rect l="l" t="t" r="r" b="b"/>
              <a:pathLst>
                <a:path w="1904" h="1904">
                  <a:moveTo>
                    <a:pt x="533" y="419"/>
                  </a:moveTo>
                  <a:lnTo>
                    <a:pt x="495" y="292"/>
                  </a:lnTo>
                  <a:lnTo>
                    <a:pt x="203" y="0"/>
                  </a:lnTo>
                  <a:lnTo>
                    <a:pt x="215" y="330"/>
                  </a:lnTo>
                  <a:lnTo>
                    <a:pt x="342" y="457"/>
                  </a:lnTo>
                  <a:lnTo>
                    <a:pt x="266" y="673"/>
                  </a:lnTo>
                  <a:lnTo>
                    <a:pt x="50" y="749"/>
                  </a:lnTo>
                  <a:lnTo>
                    <a:pt x="0" y="952"/>
                  </a:lnTo>
                  <a:lnTo>
                    <a:pt x="215" y="1028"/>
                  </a:lnTo>
                  <a:lnTo>
                    <a:pt x="215" y="1193"/>
                  </a:lnTo>
                  <a:lnTo>
                    <a:pt x="406" y="1333"/>
                  </a:lnTo>
                  <a:lnTo>
                    <a:pt x="482" y="1130"/>
                  </a:lnTo>
                  <a:lnTo>
                    <a:pt x="685" y="1219"/>
                  </a:lnTo>
                  <a:lnTo>
                    <a:pt x="711" y="1358"/>
                  </a:lnTo>
                  <a:lnTo>
                    <a:pt x="876" y="1308"/>
                  </a:lnTo>
                  <a:lnTo>
                    <a:pt x="888" y="1142"/>
                  </a:lnTo>
                  <a:lnTo>
                    <a:pt x="1168" y="1142"/>
                  </a:lnTo>
                  <a:lnTo>
                    <a:pt x="1295" y="838"/>
                  </a:lnTo>
                  <a:lnTo>
                    <a:pt x="1054" y="787"/>
                  </a:lnTo>
                  <a:lnTo>
                    <a:pt x="1003" y="546"/>
                  </a:lnTo>
                  <a:lnTo>
                    <a:pt x="1155" y="469"/>
                  </a:lnTo>
                  <a:lnTo>
                    <a:pt x="1181" y="279"/>
                  </a:lnTo>
                  <a:lnTo>
                    <a:pt x="977" y="431"/>
                  </a:lnTo>
                  <a:lnTo>
                    <a:pt x="800" y="304"/>
                  </a:lnTo>
                  <a:lnTo>
                    <a:pt x="647" y="393"/>
                  </a:lnTo>
                  <a:close/>
                </a:path>
              </a:pathLst>
            </a:custGeom>
            <a:ln w="3175">
              <a:solidFill>
                <a:srgbClr val="094B7B"/>
              </a:solidFill>
            </a:ln>
          </p:spPr>
          <p:txBody>
            <a:bodyPr wrap="square" lIns="0" tIns="0" rIns="0" bIns="0" rtlCol="0"/>
            <a:lstStyle/>
            <a:p>
              <a:endParaRPr/>
            </a:p>
          </p:txBody>
        </p:sp>
        <p:sp>
          <p:nvSpPr>
            <p:cNvPr id="8208" name="object 1636">
              <a:extLst>
                <a:ext uri="{FF2B5EF4-FFF2-40B4-BE49-F238E27FC236}">
                  <a16:creationId xmlns:a16="http://schemas.microsoft.com/office/drawing/2014/main" id="{76011E36-F7F9-49CF-9A11-5F9E02CB5D67}"/>
                </a:ext>
              </a:extLst>
            </p:cNvPr>
            <p:cNvSpPr/>
            <p:nvPr/>
          </p:nvSpPr>
          <p:spPr>
            <a:xfrm>
              <a:off x="4519103" y="8685300"/>
              <a:ext cx="1270" cy="1270"/>
            </a:xfrm>
            <a:custGeom>
              <a:avLst/>
              <a:gdLst/>
              <a:ahLst/>
              <a:cxnLst/>
              <a:rect l="l" t="t" r="r" b="b"/>
              <a:pathLst>
                <a:path w="1270" h="1270">
                  <a:moveTo>
                    <a:pt x="1098" y="571"/>
                  </a:moveTo>
                  <a:lnTo>
                    <a:pt x="723" y="571"/>
                  </a:lnTo>
                  <a:lnTo>
                    <a:pt x="685" y="965"/>
                  </a:lnTo>
                  <a:lnTo>
                    <a:pt x="1028" y="609"/>
                  </a:lnTo>
                  <a:close/>
                </a:path>
                <a:path w="1270" h="1270">
                  <a:moveTo>
                    <a:pt x="1092" y="609"/>
                  </a:moveTo>
                  <a:lnTo>
                    <a:pt x="1028" y="747"/>
                  </a:lnTo>
                  <a:lnTo>
                    <a:pt x="1092" y="609"/>
                  </a:lnTo>
                  <a:close/>
                </a:path>
                <a:path w="1270" h="1270">
                  <a:moveTo>
                    <a:pt x="1115" y="457"/>
                  </a:moveTo>
                  <a:lnTo>
                    <a:pt x="596" y="457"/>
                  </a:lnTo>
                  <a:lnTo>
                    <a:pt x="622" y="685"/>
                  </a:lnTo>
                  <a:lnTo>
                    <a:pt x="1098" y="571"/>
                  </a:lnTo>
                  <a:close/>
                </a:path>
                <a:path w="1270" h="1270">
                  <a:moveTo>
                    <a:pt x="982" y="241"/>
                  </a:moveTo>
                  <a:lnTo>
                    <a:pt x="406" y="241"/>
                  </a:lnTo>
                  <a:lnTo>
                    <a:pt x="330" y="546"/>
                  </a:lnTo>
                  <a:lnTo>
                    <a:pt x="495" y="457"/>
                  </a:lnTo>
                  <a:lnTo>
                    <a:pt x="1115" y="457"/>
                  </a:lnTo>
                  <a:lnTo>
                    <a:pt x="965" y="406"/>
                  </a:lnTo>
                  <a:lnTo>
                    <a:pt x="982" y="241"/>
                  </a:lnTo>
                  <a:close/>
                </a:path>
                <a:path w="1270" h="1270">
                  <a:moveTo>
                    <a:pt x="266" y="63"/>
                  </a:moveTo>
                  <a:lnTo>
                    <a:pt x="50" y="152"/>
                  </a:lnTo>
                  <a:lnTo>
                    <a:pt x="0" y="342"/>
                  </a:lnTo>
                  <a:lnTo>
                    <a:pt x="203" y="292"/>
                  </a:lnTo>
                  <a:lnTo>
                    <a:pt x="266" y="63"/>
                  </a:lnTo>
                  <a:close/>
                </a:path>
                <a:path w="1270" h="1270">
                  <a:moveTo>
                    <a:pt x="482" y="0"/>
                  </a:moveTo>
                  <a:lnTo>
                    <a:pt x="399" y="243"/>
                  </a:lnTo>
                  <a:lnTo>
                    <a:pt x="982" y="241"/>
                  </a:lnTo>
                  <a:lnTo>
                    <a:pt x="685" y="152"/>
                  </a:lnTo>
                  <a:lnTo>
                    <a:pt x="482" y="0"/>
                  </a:lnTo>
                  <a:close/>
                </a:path>
                <a:path w="1270" h="1270">
                  <a:moveTo>
                    <a:pt x="838" y="50"/>
                  </a:moveTo>
                  <a:lnTo>
                    <a:pt x="685" y="152"/>
                  </a:lnTo>
                  <a:lnTo>
                    <a:pt x="850" y="152"/>
                  </a:lnTo>
                  <a:close/>
                </a:path>
              </a:pathLst>
            </a:custGeom>
            <a:solidFill>
              <a:srgbClr val="11284A"/>
            </a:solidFill>
          </p:spPr>
          <p:txBody>
            <a:bodyPr wrap="square" lIns="0" tIns="0" rIns="0" bIns="0" rtlCol="0"/>
            <a:lstStyle/>
            <a:p>
              <a:endParaRPr/>
            </a:p>
          </p:txBody>
        </p:sp>
        <p:sp>
          <p:nvSpPr>
            <p:cNvPr id="8209" name="object 1637">
              <a:extLst>
                <a:ext uri="{FF2B5EF4-FFF2-40B4-BE49-F238E27FC236}">
                  <a16:creationId xmlns:a16="http://schemas.microsoft.com/office/drawing/2014/main" id="{C3D059C6-A02C-4EC0-A4F3-832B923823B8}"/>
                </a:ext>
              </a:extLst>
            </p:cNvPr>
            <p:cNvSpPr/>
            <p:nvPr/>
          </p:nvSpPr>
          <p:spPr>
            <a:xfrm>
              <a:off x="4519103" y="8685300"/>
              <a:ext cx="1270" cy="1270"/>
            </a:xfrm>
            <a:custGeom>
              <a:avLst/>
              <a:gdLst/>
              <a:ahLst/>
              <a:cxnLst/>
              <a:rect l="l" t="t" r="r" b="b"/>
              <a:pathLst>
                <a:path w="1270" h="1270">
                  <a:moveTo>
                    <a:pt x="342" y="482"/>
                  </a:moveTo>
                  <a:lnTo>
                    <a:pt x="406" y="241"/>
                  </a:lnTo>
                  <a:lnTo>
                    <a:pt x="114" y="317"/>
                  </a:lnTo>
                  <a:lnTo>
                    <a:pt x="50" y="152"/>
                  </a:lnTo>
                  <a:lnTo>
                    <a:pt x="266" y="63"/>
                  </a:lnTo>
                  <a:lnTo>
                    <a:pt x="228" y="254"/>
                  </a:lnTo>
                  <a:lnTo>
                    <a:pt x="380" y="292"/>
                  </a:lnTo>
                  <a:lnTo>
                    <a:pt x="419" y="76"/>
                  </a:lnTo>
                  <a:lnTo>
                    <a:pt x="558" y="12"/>
                  </a:lnTo>
                  <a:lnTo>
                    <a:pt x="685" y="152"/>
                  </a:lnTo>
                  <a:lnTo>
                    <a:pt x="838" y="50"/>
                  </a:lnTo>
                  <a:lnTo>
                    <a:pt x="939" y="177"/>
                  </a:lnTo>
                  <a:lnTo>
                    <a:pt x="977" y="330"/>
                  </a:lnTo>
                  <a:lnTo>
                    <a:pt x="1117" y="444"/>
                  </a:lnTo>
                  <a:lnTo>
                    <a:pt x="1092" y="609"/>
                  </a:lnTo>
                  <a:lnTo>
                    <a:pt x="1015" y="774"/>
                  </a:lnTo>
                  <a:lnTo>
                    <a:pt x="1028" y="939"/>
                  </a:lnTo>
                  <a:lnTo>
                    <a:pt x="1028" y="609"/>
                  </a:lnTo>
                  <a:lnTo>
                    <a:pt x="685" y="965"/>
                  </a:lnTo>
                  <a:lnTo>
                    <a:pt x="723" y="571"/>
                  </a:lnTo>
                  <a:lnTo>
                    <a:pt x="495" y="457"/>
                  </a:lnTo>
                  <a:lnTo>
                    <a:pt x="330" y="546"/>
                  </a:lnTo>
                  <a:close/>
                </a:path>
              </a:pathLst>
            </a:custGeom>
            <a:ln w="3175">
              <a:solidFill>
                <a:srgbClr val="094B7B"/>
              </a:solidFill>
            </a:ln>
          </p:spPr>
          <p:txBody>
            <a:bodyPr wrap="square" lIns="0" tIns="0" rIns="0" bIns="0" rtlCol="0"/>
            <a:lstStyle/>
            <a:p>
              <a:endParaRPr/>
            </a:p>
          </p:txBody>
        </p:sp>
        <p:sp>
          <p:nvSpPr>
            <p:cNvPr id="8210" name="object 1638">
              <a:extLst>
                <a:ext uri="{FF2B5EF4-FFF2-40B4-BE49-F238E27FC236}">
                  <a16:creationId xmlns:a16="http://schemas.microsoft.com/office/drawing/2014/main" id="{6CEFD791-6460-415A-B492-19412BB9A15A}"/>
                </a:ext>
              </a:extLst>
            </p:cNvPr>
            <p:cNvSpPr/>
            <p:nvPr/>
          </p:nvSpPr>
          <p:spPr>
            <a:xfrm>
              <a:off x="4521027" y="8688240"/>
              <a:ext cx="1270" cy="1270"/>
            </a:xfrm>
            <a:custGeom>
              <a:avLst/>
              <a:gdLst/>
              <a:ahLst/>
              <a:cxnLst/>
              <a:rect l="l" t="t" r="r" b="b"/>
              <a:pathLst>
                <a:path w="1270" h="1270">
                  <a:moveTo>
                    <a:pt x="495" y="1041"/>
                  </a:moveTo>
                  <a:close/>
                </a:path>
                <a:path w="1270" h="1270">
                  <a:moveTo>
                    <a:pt x="725" y="1003"/>
                  </a:moveTo>
                  <a:lnTo>
                    <a:pt x="520" y="1003"/>
                  </a:lnTo>
                  <a:lnTo>
                    <a:pt x="736" y="1054"/>
                  </a:lnTo>
                  <a:close/>
                </a:path>
                <a:path w="1270" h="1270">
                  <a:moveTo>
                    <a:pt x="808" y="787"/>
                  </a:moveTo>
                  <a:lnTo>
                    <a:pt x="495" y="787"/>
                  </a:lnTo>
                  <a:lnTo>
                    <a:pt x="457" y="1041"/>
                  </a:lnTo>
                  <a:lnTo>
                    <a:pt x="725" y="1003"/>
                  </a:lnTo>
                  <a:lnTo>
                    <a:pt x="808" y="787"/>
                  </a:lnTo>
                  <a:close/>
                </a:path>
                <a:path w="1270" h="1270">
                  <a:moveTo>
                    <a:pt x="0" y="508"/>
                  </a:moveTo>
                  <a:lnTo>
                    <a:pt x="76" y="749"/>
                  </a:lnTo>
                  <a:lnTo>
                    <a:pt x="342" y="850"/>
                  </a:lnTo>
                  <a:lnTo>
                    <a:pt x="495" y="787"/>
                  </a:lnTo>
                  <a:lnTo>
                    <a:pt x="808" y="787"/>
                  </a:lnTo>
                  <a:lnTo>
                    <a:pt x="787" y="622"/>
                  </a:lnTo>
                  <a:lnTo>
                    <a:pt x="930" y="622"/>
                  </a:lnTo>
                  <a:lnTo>
                    <a:pt x="762" y="546"/>
                  </a:lnTo>
                  <a:lnTo>
                    <a:pt x="0" y="508"/>
                  </a:lnTo>
                  <a:close/>
                </a:path>
                <a:path w="1270" h="1270">
                  <a:moveTo>
                    <a:pt x="930" y="622"/>
                  </a:moveTo>
                  <a:lnTo>
                    <a:pt x="787" y="622"/>
                  </a:lnTo>
                  <a:lnTo>
                    <a:pt x="927" y="635"/>
                  </a:lnTo>
                  <a:close/>
                </a:path>
                <a:path w="1270" h="1270">
                  <a:moveTo>
                    <a:pt x="419" y="0"/>
                  </a:moveTo>
                  <a:lnTo>
                    <a:pt x="229" y="114"/>
                  </a:lnTo>
                  <a:lnTo>
                    <a:pt x="355" y="520"/>
                  </a:lnTo>
                  <a:lnTo>
                    <a:pt x="776" y="520"/>
                  </a:lnTo>
                  <a:lnTo>
                    <a:pt x="875" y="342"/>
                  </a:lnTo>
                  <a:lnTo>
                    <a:pt x="774" y="88"/>
                  </a:lnTo>
                  <a:lnTo>
                    <a:pt x="419" y="0"/>
                  </a:lnTo>
                  <a:close/>
                </a:path>
              </a:pathLst>
            </a:custGeom>
            <a:solidFill>
              <a:srgbClr val="11284A"/>
            </a:solidFill>
          </p:spPr>
          <p:txBody>
            <a:bodyPr wrap="square" lIns="0" tIns="0" rIns="0" bIns="0" rtlCol="0"/>
            <a:lstStyle/>
            <a:p>
              <a:endParaRPr/>
            </a:p>
          </p:txBody>
        </p:sp>
        <p:sp>
          <p:nvSpPr>
            <p:cNvPr id="8211" name="object 1639">
              <a:extLst>
                <a:ext uri="{FF2B5EF4-FFF2-40B4-BE49-F238E27FC236}">
                  <a16:creationId xmlns:a16="http://schemas.microsoft.com/office/drawing/2014/main" id="{814D4852-3857-4985-9DAD-5017A91FADBB}"/>
                </a:ext>
              </a:extLst>
            </p:cNvPr>
            <p:cNvSpPr/>
            <p:nvPr/>
          </p:nvSpPr>
          <p:spPr>
            <a:xfrm>
              <a:off x="4521014" y="8688240"/>
              <a:ext cx="1270" cy="1270"/>
            </a:xfrm>
            <a:custGeom>
              <a:avLst/>
              <a:gdLst/>
              <a:ahLst/>
              <a:cxnLst/>
              <a:rect l="l" t="t" r="r" b="b"/>
              <a:pathLst>
                <a:path w="1270" h="1270">
                  <a:moveTo>
                    <a:pt x="215" y="76"/>
                  </a:moveTo>
                  <a:lnTo>
                    <a:pt x="431" y="0"/>
                  </a:lnTo>
                  <a:lnTo>
                    <a:pt x="634" y="63"/>
                  </a:lnTo>
                  <a:lnTo>
                    <a:pt x="787" y="88"/>
                  </a:lnTo>
                  <a:lnTo>
                    <a:pt x="939" y="114"/>
                  </a:lnTo>
                  <a:lnTo>
                    <a:pt x="774" y="546"/>
                  </a:lnTo>
                  <a:lnTo>
                    <a:pt x="965" y="546"/>
                  </a:lnTo>
                  <a:lnTo>
                    <a:pt x="800" y="622"/>
                  </a:lnTo>
                  <a:lnTo>
                    <a:pt x="774" y="812"/>
                  </a:lnTo>
                  <a:lnTo>
                    <a:pt x="698" y="939"/>
                  </a:lnTo>
                  <a:lnTo>
                    <a:pt x="533" y="1003"/>
                  </a:lnTo>
                  <a:lnTo>
                    <a:pt x="507" y="787"/>
                  </a:lnTo>
                  <a:lnTo>
                    <a:pt x="355" y="850"/>
                  </a:lnTo>
                  <a:lnTo>
                    <a:pt x="165" y="800"/>
                  </a:lnTo>
                  <a:lnTo>
                    <a:pt x="0" y="736"/>
                  </a:lnTo>
                  <a:lnTo>
                    <a:pt x="12" y="508"/>
                  </a:lnTo>
                  <a:lnTo>
                    <a:pt x="368" y="520"/>
                  </a:lnTo>
                  <a:lnTo>
                    <a:pt x="469" y="381"/>
                  </a:lnTo>
                  <a:lnTo>
                    <a:pt x="215" y="76"/>
                  </a:lnTo>
                  <a:close/>
                </a:path>
              </a:pathLst>
            </a:custGeom>
            <a:ln w="3175">
              <a:solidFill>
                <a:srgbClr val="094B7B"/>
              </a:solidFill>
            </a:ln>
          </p:spPr>
          <p:txBody>
            <a:bodyPr wrap="square" lIns="0" tIns="0" rIns="0" bIns="0" rtlCol="0"/>
            <a:lstStyle/>
            <a:p>
              <a:endParaRPr/>
            </a:p>
          </p:txBody>
        </p:sp>
        <p:sp>
          <p:nvSpPr>
            <p:cNvPr id="8212" name="object 1640">
              <a:extLst>
                <a:ext uri="{FF2B5EF4-FFF2-40B4-BE49-F238E27FC236}">
                  <a16:creationId xmlns:a16="http://schemas.microsoft.com/office/drawing/2014/main" id="{6B6E8EA2-B7D9-4308-A58A-AFB738B14054}"/>
                </a:ext>
              </a:extLst>
            </p:cNvPr>
            <p:cNvSpPr/>
            <p:nvPr/>
          </p:nvSpPr>
          <p:spPr>
            <a:xfrm>
              <a:off x="4514246" y="8687766"/>
              <a:ext cx="1270" cy="1270"/>
            </a:xfrm>
            <a:custGeom>
              <a:avLst/>
              <a:gdLst/>
              <a:ahLst/>
              <a:cxnLst/>
              <a:rect l="l" t="t" r="r" b="b"/>
              <a:pathLst>
                <a:path w="1270" h="1270">
                  <a:moveTo>
                    <a:pt x="203" y="355"/>
                  </a:moveTo>
                  <a:lnTo>
                    <a:pt x="177" y="533"/>
                  </a:lnTo>
                  <a:lnTo>
                    <a:pt x="0" y="736"/>
                  </a:lnTo>
                  <a:lnTo>
                    <a:pt x="139" y="762"/>
                  </a:lnTo>
                  <a:lnTo>
                    <a:pt x="203" y="977"/>
                  </a:lnTo>
                  <a:lnTo>
                    <a:pt x="342" y="1257"/>
                  </a:lnTo>
                  <a:lnTo>
                    <a:pt x="584" y="1155"/>
                  </a:lnTo>
                  <a:lnTo>
                    <a:pt x="749" y="1155"/>
                  </a:lnTo>
                  <a:lnTo>
                    <a:pt x="596" y="1028"/>
                  </a:lnTo>
                  <a:lnTo>
                    <a:pt x="655" y="889"/>
                  </a:lnTo>
                  <a:lnTo>
                    <a:pt x="787" y="838"/>
                  </a:lnTo>
                  <a:lnTo>
                    <a:pt x="939" y="812"/>
                  </a:lnTo>
                  <a:lnTo>
                    <a:pt x="1117" y="622"/>
                  </a:lnTo>
                  <a:lnTo>
                    <a:pt x="977" y="571"/>
                  </a:lnTo>
                  <a:lnTo>
                    <a:pt x="916" y="419"/>
                  </a:lnTo>
                  <a:lnTo>
                    <a:pt x="317" y="419"/>
                  </a:lnTo>
                  <a:close/>
                </a:path>
                <a:path w="1270" h="1270">
                  <a:moveTo>
                    <a:pt x="749" y="1155"/>
                  </a:moveTo>
                  <a:lnTo>
                    <a:pt x="584" y="1155"/>
                  </a:lnTo>
                  <a:lnTo>
                    <a:pt x="749" y="1155"/>
                  </a:lnTo>
                  <a:close/>
                </a:path>
                <a:path w="1270" h="1270">
                  <a:moveTo>
                    <a:pt x="419" y="0"/>
                  </a:moveTo>
                  <a:lnTo>
                    <a:pt x="395" y="355"/>
                  </a:lnTo>
                  <a:lnTo>
                    <a:pt x="916" y="419"/>
                  </a:lnTo>
                  <a:lnTo>
                    <a:pt x="1023" y="254"/>
                  </a:lnTo>
                  <a:lnTo>
                    <a:pt x="736" y="254"/>
                  </a:lnTo>
                  <a:lnTo>
                    <a:pt x="444" y="38"/>
                  </a:lnTo>
                  <a:close/>
                </a:path>
                <a:path w="1270" h="1270">
                  <a:moveTo>
                    <a:pt x="1018" y="279"/>
                  </a:moveTo>
                  <a:close/>
                </a:path>
                <a:path w="1270" h="1270">
                  <a:moveTo>
                    <a:pt x="863" y="190"/>
                  </a:moveTo>
                  <a:lnTo>
                    <a:pt x="1023" y="254"/>
                  </a:lnTo>
                  <a:lnTo>
                    <a:pt x="863" y="190"/>
                  </a:lnTo>
                  <a:close/>
                </a:path>
              </a:pathLst>
            </a:custGeom>
            <a:solidFill>
              <a:srgbClr val="11284A"/>
            </a:solidFill>
          </p:spPr>
          <p:txBody>
            <a:bodyPr wrap="square" lIns="0" tIns="0" rIns="0" bIns="0" rtlCol="0"/>
            <a:lstStyle/>
            <a:p>
              <a:endParaRPr/>
            </a:p>
          </p:txBody>
        </p:sp>
        <p:sp>
          <p:nvSpPr>
            <p:cNvPr id="8213" name="object 1641">
              <a:extLst>
                <a:ext uri="{FF2B5EF4-FFF2-40B4-BE49-F238E27FC236}">
                  <a16:creationId xmlns:a16="http://schemas.microsoft.com/office/drawing/2014/main" id="{EC6AEF83-4247-4E84-B34F-37302B78011D}"/>
                </a:ext>
              </a:extLst>
            </p:cNvPr>
            <p:cNvSpPr/>
            <p:nvPr/>
          </p:nvSpPr>
          <p:spPr>
            <a:xfrm>
              <a:off x="4514246" y="8687766"/>
              <a:ext cx="1270" cy="1270"/>
            </a:xfrm>
            <a:custGeom>
              <a:avLst/>
              <a:gdLst/>
              <a:ahLst/>
              <a:cxnLst/>
              <a:rect l="l" t="t" r="r" b="b"/>
              <a:pathLst>
                <a:path w="1270" h="1270">
                  <a:moveTo>
                    <a:pt x="736" y="254"/>
                  </a:moveTo>
                  <a:lnTo>
                    <a:pt x="660" y="114"/>
                  </a:lnTo>
                  <a:lnTo>
                    <a:pt x="444" y="38"/>
                  </a:lnTo>
                  <a:lnTo>
                    <a:pt x="393" y="215"/>
                  </a:lnTo>
                  <a:lnTo>
                    <a:pt x="380" y="355"/>
                  </a:lnTo>
                  <a:lnTo>
                    <a:pt x="203" y="355"/>
                  </a:lnTo>
                  <a:lnTo>
                    <a:pt x="177" y="495"/>
                  </a:lnTo>
                  <a:lnTo>
                    <a:pt x="25" y="647"/>
                  </a:lnTo>
                  <a:lnTo>
                    <a:pt x="76" y="787"/>
                  </a:lnTo>
                  <a:lnTo>
                    <a:pt x="126" y="952"/>
                  </a:lnTo>
                  <a:lnTo>
                    <a:pt x="253" y="977"/>
                  </a:lnTo>
                  <a:lnTo>
                    <a:pt x="253" y="1143"/>
                  </a:lnTo>
                  <a:lnTo>
                    <a:pt x="393" y="1181"/>
                  </a:lnTo>
                  <a:lnTo>
                    <a:pt x="584" y="1155"/>
                  </a:lnTo>
                  <a:lnTo>
                    <a:pt x="787" y="1117"/>
                  </a:lnTo>
                  <a:lnTo>
                    <a:pt x="596" y="1028"/>
                  </a:lnTo>
                  <a:lnTo>
                    <a:pt x="558" y="889"/>
                  </a:lnTo>
                  <a:lnTo>
                    <a:pt x="787" y="838"/>
                  </a:lnTo>
                  <a:lnTo>
                    <a:pt x="939" y="812"/>
                  </a:lnTo>
                  <a:lnTo>
                    <a:pt x="1117" y="622"/>
                  </a:lnTo>
                  <a:lnTo>
                    <a:pt x="977" y="571"/>
                  </a:lnTo>
                  <a:lnTo>
                    <a:pt x="914" y="419"/>
                  </a:lnTo>
                  <a:lnTo>
                    <a:pt x="952" y="279"/>
                  </a:lnTo>
                  <a:lnTo>
                    <a:pt x="787" y="241"/>
                  </a:lnTo>
                  <a:close/>
                </a:path>
              </a:pathLst>
            </a:custGeom>
            <a:ln w="3175">
              <a:solidFill>
                <a:srgbClr val="094B7B"/>
              </a:solidFill>
            </a:ln>
          </p:spPr>
          <p:txBody>
            <a:bodyPr wrap="square" lIns="0" tIns="0" rIns="0" bIns="0" rtlCol="0"/>
            <a:lstStyle/>
            <a:p>
              <a:endParaRPr/>
            </a:p>
          </p:txBody>
        </p:sp>
        <p:sp>
          <p:nvSpPr>
            <p:cNvPr id="8214" name="object 1642">
              <a:extLst>
                <a:ext uri="{FF2B5EF4-FFF2-40B4-BE49-F238E27FC236}">
                  <a16:creationId xmlns:a16="http://schemas.microsoft.com/office/drawing/2014/main" id="{674C7AEF-E0B2-48B3-8149-2F84A5A14DD1}"/>
                </a:ext>
              </a:extLst>
            </p:cNvPr>
            <p:cNvSpPr/>
            <p:nvPr/>
          </p:nvSpPr>
          <p:spPr>
            <a:xfrm>
              <a:off x="4520380" y="8691773"/>
              <a:ext cx="1270" cy="1270"/>
            </a:xfrm>
            <a:custGeom>
              <a:avLst/>
              <a:gdLst/>
              <a:ahLst/>
              <a:cxnLst/>
              <a:rect l="l" t="t" r="r" b="b"/>
              <a:pathLst>
                <a:path w="1270" h="1270">
                  <a:moveTo>
                    <a:pt x="40" y="431"/>
                  </a:moveTo>
                  <a:lnTo>
                    <a:pt x="0" y="571"/>
                  </a:lnTo>
                  <a:lnTo>
                    <a:pt x="345" y="609"/>
                  </a:lnTo>
                  <a:lnTo>
                    <a:pt x="180" y="571"/>
                  </a:lnTo>
                  <a:lnTo>
                    <a:pt x="40" y="431"/>
                  </a:lnTo>
                  <a:close/>
                </a:path>
                <a:path w="1270" h="1270">
                  <a:moveTo>
                    <a:pt x="536" y="12"/>
                  </a:moveTo>
                  <a:lnTo>
                    <a:pt x="289" y="507"/>
                  </a:lnTo>
                  <a:lnTo>
                    <a:pt x="464" y="571"/>
                  </a:lnTo>
                  <a:lnTo>
                    <a:pt x="396" y="406"/>
                  </a:lnTo>
                  <a:lnTo>
                    <a:pt x="688" y="292"/>
                  </a:lnTo>
                  <a:lnTo>
                    <a:pt x="879" y="215"/>
                  </a:lnTo>
                  <a:lnTo>
                    <a:pt x="748" y="50"/>
                  </a:lnTo>
                  <a:lnTo>
                    <a:pt x="586" y="50"/>
                  </a:lnTo>
                  <a:close/>
                </a:path>
                <a:path w="1270" h="1270">
                  <a:moveTo>
                    <a:pt x="332" y="215"/>
                  </a:moveTo>
                  <a:close/>
                </a:path>
                <a:path w="1270" h="1270">
                  <a:moveTo>
                    <a:pt x="955" y="25"/>
                  </a:moveTo>
                  <a:lnTo>
                    <a:pt x="777" y="126"/>
                  </a:lnTo>
                  <a:lnTo>
                    <a:pt x="942" y="126"/>
                  </a:lnTo>
                  <a:close/>
                </a:path>
                <a:path w="1270" h="1270">
                  <a:moveTo>
                    <a:pt x="802" y="0"/>
                  </a:moveTo>
                  <a:lnTo>
                    <a:pt x="675" y="12"/>
                  </a:lnTo>
                  <a:lnTo>
                    <a:pt x="802" y="0"/>
                  </a:lnTo>
                  <a:close/>
                </a:path>
              </a:pathLst>
            </a:custGeom>
            <a:solidFill>
              <a:srgbClr val="11284A"/>
            </a:solidFill>
          </p:spPr>
          <p:txBody>
            <a:bodyPr wrap="square" lIns="0" tIns="0" rIns="0" bIns="0" rtlCol="0"/>
            <a:lstStyle/>
            <a:p>
              <a:endParaRPr/>
            </a:p>
          </p:txBody>
        </p:sp>
        <p:sp>
          <p:nvSpPr>
            <p:cNvPr id="8215" name="object 1643">
              <a:extLst>
                <a:ext uri="{FF2B5EF4-FFF2-40B4-BE49-F238E27FC236}">
                  <a16:creationId xmlns:a16="http://schemas.microsoft.com/office/drawing/2014/main" id="{87EF05F8-D0D4-419C-88AC-61B9CD294CB7}"/>
                </a:ext>
              </a:extLst>
            </p:cNvPr>
            <p:cNvSpPr/>
            <p:nvPr/>
          </p:nvSpPr>
          <p:spPr>
            <a:xfrm>
              <a:off x="4520294" y="8691773"/>
              <a:ext cx="1270" cy="1270"/>
            </a:xfrm>
            <a:custGeom>
              <a:avLst/>
              <a:gdLst/>
              <a:ahLst/>
              <a:cxnLst/>
              <a:rect l="l" t="t" r="r" b="b"/>
              <a:pathLst>
                <a:path w="1270" h="1270">
                  <a:moveTo>
                    <a:pt x="1028" y="126"/>
                  </a:moveTo>
                  <a:lnTo>
                    <a:pt x="863" y="126"/>
                  </a:lnTo>
                  <a:lnTo>
                    <a:pt x="736" y="50"/>
                  </a:lnTo>
                  <a:lnTo>
                    <a:pt x="596" y="12"/>
                  </a:lnTo>
                  <a:lnTo>
                    <a:pt x="520" y="177"/>
                  </a:lnTo>
                  <a:lnTo>
                    <a:pt x="368" y="215"/>
                  </a:lnTo>
                  <a:lnTo>
                    <a:pt x="419" y="355"/>
                  </a:lnTo>
                  <a:lnTo>
                    <a:pt x="266" y="571"/>
                  </a:lnTo>
                  <a:lnTo>
                    <a:pt x="127" y="431"/>
                  </a:lnTo>
                  <a:lnTo>
                    <a:pt x="0" y="507"/>
                  </a:lnTo>
                  <a:lnTo>
                    <a:pt x="139" y="622"/>
                  </a:lnTo>
                  <a:lnTo>
                    <a:pt x="330" y="622"/>
                  </a:lnTo>
                  <a:lnTo>
                    <a:pt x="533" y="609"/>
                  </a:lnTo>
                  <a:lnTo>
                    <a:pt x="609" y="444"/>
                  </a:lnTo>
                  <a:lnTo>
                    <a:pt x="774" y="292"/>
                  </a:lnTo>
                  <a:lnTo>
                    <a:pt x="965" y="215"/>
                  </a:lnTo>
                  <a:close/>
                </a:path>
              </a:pathLst>
            </a:custGeom>
            <a:ln w="3175">
              <a:solidFill>
                <a:srgbClr val="094B7B"/>
              </a:solidFill>
            </a:ln>
          </p:spPr>
          <p:txBody>
            <a:bodyPr wrap="square" lIns="0" tIns="0" rIns="0" bIns="0" rtlCol="0"/>
            <a:lstStyle/>
            <a:p>
              <a:endParaRPr/>
            </a:p>
          </p:txBody>
        </p:sp>
        <p:sp>
          <p:nvSpPr>
            <p:cNvPr id="8216" name="object 1644">
              <a:extLst>
                <a:ext uri="{FF2B5EF4-FFF2-40B4-BE49-F238E27FC236}">
                  <a16:creationId xmlns:a16="http://schemas.microsoft.com/office/drawing/2014/main" id="{B720A5CA-A1D4-425C-9B6D-304410269E5A}"/>
                </a:ext>
              </a:extLst>
            </p:cNvPr>
            <p:cNvSpPr/>
            <p:nvPr/>
          </p:nvSpPr>
          <p:spPr>
            <a:xfrm>
              <a:off x="4516288" y="8683173"/>
              <a:ext cx="1270" cy="1270"/>
            </a:xfrm>
            <a:custGeom>
              <a:avLst/>
              <a:gdLst/>
              <a:ahLst/>
              <a:cxnLst/>
              <a:rect l="l" t="t" r="r" b="b"/>
              <a:pathLst>
                <a:path w="1270" h="1270">
                  <a:moveTo>
                    <a:pt x="0" y="402"/>
                  </a:moveTo>
                  <a:lnTo>
                    <a:pt x="352" y="634"/>
                  </a:lnTo>
                  <a:lnTo>
                    <a:pt x="517" y="647"/>
                  </a:lnTo>
                  <a:lnTo>
                    <a:pt x="904" y="546"/>
                  </a:lnTo>
                  <a:lnTo>
                    <a:pt x="187" y="444"/>
                  </a:lnTo>
                  <a:lnTo>
                    <a:pt x="0" y="402"/>
                  </a:lnTo>
                  <a:close/>
                </a:path>
                <a:path w="1270" h="1270">
                  <a:moveTo>
                    <a:pt x="904" y="546"/>
                  </a:moveTo>
                  <a:lnTo>
                    <a:pt x="593" y="546"/>
                  </a:lnTo>
                  <a:lnTo>
                    <a:pt x="873" y="609"/>
                  </a:lnTo>
                  <a:close/>
                </a:path>
                <a:path w="1270" h="1270">
                  <a:moveTo>
                    <a:pt x="517" y="0"/>
                  </a:moveTo>
                  <a:lnTo>
                    <a:pt x="299" y="253"/>
                  </a:lnTo>
                  <a:lnTo>
                    <a:pt x="187" y="444"/>
                  </a:lnTo>
                  <a:lnTo>
                    <a:pt x="1011" y="444"/>
                  </a:lnTo>
                  <a:lnTo>
                    <a:pt x="758" y="419"/>
                  </a:lnTo>
                  <a:lnTo>
                    <a:pt x="504" y="304"/>
                  </a:lnTo>
                  <a:lnTo>
                    <a:pt x="517" y="0"/>
                  </a:lnTo>
                  <a:close/>
                </a:path>
                <a:path w="1270" h="1270">
                  <a:moveTo>
                    <a:pt x="1063" y="76"/>
                  </a:moveTo>
                  <a:lnTo>
                    <a:pt x="877" y="393"/>
                  </a:lnTo>
                  <a:lnTo>
                    <a:pt x="1014" y="419"/>
                  </a:lnTo>
                  <a:lnTo>
                    <a:pt x="1063" y="76"/>
                  </a:lnTo>
                  <a:close/>
                </a:path>
                <a:path w="1270" h="1270">
                  <a:moveTo>
                    <a:pt x="581" y="253"/>
                  </a:moveTo>
                  <a:close/>
                </a:path>
              </a:pathLst>
            </a:custGeom>
            <a:solidFill>
              <a:srgbClr val="11284A"/>
            </a:solidFill>
          </p:spPr>
          <p:txBody>
            <a:bodyPr wrap="square" lIns="0" tIns="0" rIns="0" bIns="0" rtlCol="0"/>
            <a:lstStyle/>
            <a:p>
              <a:endParaRPr/>
            </a:p>
          </p:txBody>
        </p:sp>
        <p:sp>
          <p:nvSpPr>
            <p:cNvPr id="8217" name="object 1645">
              <a:extLst>
                <a:ext uri="{FF2B5EF4-FFF2-40B4-BE49-F238E27FC236}">
                  <a16:creationId xmlns:a16="http://schemas.microsoft.com/office/drawing/2014/main" id="{770F5217-9674-4C51-BFE1-B9719DC6ACF3}"/>
                </a:ext>
              </a:extLst>
            </p:cNvPr>
            <p:cNvSpPr/>
            <p:nvPr/>
          </p:nvSpPr>
          <p:spPr>
            <a:xfrm>
              <a:off x="4516234" y="8683173"/>
              <a:ext cx="1270" cy="1270"/>
            </a:xfrm>
            <a:custGeom>
              <a:avLst/>
              <a:gdLst/>
              <a:ahLst/>
              <a:cxnLst/>
              <a:rect l="l" t="t" r="r" b="b"/>
              <a:pathLst>
                <a:path w="1270" h="1270">
                  <a:moveTo>
                    <a:pt x="508" y="647"/>
                  </a:moveTo>
                  <a:lnTo>
                    <a:pt x="50" y="380"/>
                  </a:lnTo>
                  <a:lnTo>
                    <a:pt x="241" y="444"/>
                  </a:lnTo>
                  <a:lnTo>
                    <a:pt x="571" y="0"/>
                  </a:lnTo>
                  <a:lnTo>
                    <a:pt x="558" y="304"/>
                  </a:lnTo>
                  <a:lnTo>
                    <a:pt x="711" y="317"/>
                  </a:lnTo>
                  <a:lnTo>
                    <a:pt x="889" y="406"/>
                  </a:lnTo>
                  <a:lnTo>
                    <a:pt x="1054" y="165"/>
                  </a:lnTo>
                  <a:lnTo>
                    <a:pt x="1079" y="380"/>
                  </a:lnTo>
                  <a:lnTo>
                    <a:pt x="1054" y="520"/>
                  </a:lnTo>
                  <a:lnTo>
                    <a:pt x="850" y="622"/>
                  </a:lnTo>
                  <a:lnTo>
                    <a:pt x="647" y="546"/>
                  </a:lnTo>
                  <a:lnTo>
                    <a:pt x="508" y="647"/>
                  </a:lnTo>
                  <a:close/>
                </a:path>
              </a:pathLst>
            </a:custGeom>
            <a:ln w="3175">
              <a:solidFill>
                <a:srgbClr val="094B7B"/>
              </a:solidFill>
            </a:ln>
          </p:spPr>
          <p:txBody>
            <a:bodyPr wrap="square" lIns="0" tIns="0" rIns="0" bIns="0" rtlCol="0"/>
            <a:lstStyle/>
            <a:p>
              <a:endParaRPr/>
            </a:p>
          </p:txBody>
        </p:sp>
        <p:sp>
          <p:nvSpPr>
            <p:cNvPr id="8218" name="object 1646">
              <a:extLst>
                <a:ext uri="{FF2B5EF4-FFF2-40B4-BE49-F238E27FC236}">
                  <a16:creationId xmlns:a16="http://schemas.microsoft.com/office/drawing/2014/main" id="{F0A04744-825E-44DF-A741-FE3BB4BA69DA}"/>
                </a:ext>
              </a:extLst>
            </p:cNvPr>
            <p:cNvSpPr/>
            <p:nvPr/>
          </p:nvSpPr>
          <p:spPr>
            <a:xfrm>
              <a:off x="4515125" y="8691015"/>
              <a:ext cx="1270" cy="1270"/>
            </a:xfrm>
            <a:custGeom>
              <a:avLst/>
              <a:gdLst/>
              <a:ahLst/>
              <a:cxnLst/>
              <a:rect l="l" t="t" r="r" b="b"/>
              <a:pathLst>
                <a:path w="1270" h="1270">
                  <a:moveTo>
                    <a:pt x="736" y="647"/>
                  </a:moveTo>
                  <a:lnTo>
                    <a:pt x="546" y="647"/>
                  </a:lnTo>
                  <a:lnTo>
                    <a:pt x="457" y="888"/>
                  </a:lnTo>
                  <a:lnTo>
                    <a:pt x="622" y="876"/>
                  </a:lnTo>
                  <a:lnTo>
                    <a:pt x="876" y="774"/>
                  </a:lnTo>
                  <a:lnTo>
                    <a:pt x="736" y="647"/>
                  </a:lnTo>
                  <a:close/>
                </a:path>
                <a:path w="1270" h="1270">
                  <a:moveTo>
                    <a:pt x="982" y="774"/>
                  </a:moveTo>
                  <a:close/>
                </a:path>
                <a:path w="1270" h="1270">
                  <a:moveTo>
                    <a:pt x="304" y="228"/>
                  </a:moveTo>
                  <a:lnTo>
                    <a:pt x="125" y="228"/>
                  </a:lnTo>
                  <a:lnTo>
                    <a:pt x="203" y="761"/>
                  </a:lnTo>
                  <a:lnTo>
                    <a:pt x="546" y="647"/>
                  </a:lnTo>
                  <a:lnTo>
                    <a:pt x="736" y="647"/>
                  </a:lnTo>
                  <a:lnTo>
                    <a:pt x="520" y="584"/>
                  </a:lnTo>
                  <a:lnTo>
                    <a:pt x="546" y="380"/>
                  </a:lnTo>
                  <a:lnTo>
                    <a:pt x="355" y="380"/>
                  </a:lnTo>
                  <a:lnTo>
                    <a:pt x="304" y="228"/>
                  </a:lnTo>
                  <a:close/>
                </a:path>
                <a:path w="1270" h="1270">
                  <a:moveTo>
                    <a:pt x="507" y="203"/>
                  </a:moveTo>
                  <a:lnTo>
                    <a:pt x="355" y="380"/>
                  </a:lnTo>
                  <a:lnTo>
                    <a:pt x="546" y="380"/>
                  </a:lnTo>
                  <a:lnTo>
                    <a:pt x="507" y="203"/>
                  </a:lnTo>
                  <a:close/>
                </a:path>
                <a:path w="1270" h="1270">
                  <a:moveTo>
                    <a:pt x="131" y="203"/>
                  </a:moveTo>
                  <a:close/>
                </a:path>
                <a:path w="1270" h="1270">
                  <a:moveTo>
                    <a:pt x="25" y="0"/>
                  </a:moveTo>
                  <a:lnTo>
                    <a:pt x="0" y="215"/>
                  </a:lnTo>
                  <a:lnTo>
                    <a:pt x="131" y="203"/>
                  </a:lnTo>
                  <a:lnTo>
                    <a:pt x="25" y="0"/>
                  </a:lnTo>
                  <a:close/>
                </a:path>
              </a:pathLst>
            </a:custGeom>
            <a:solidFill>
              <a:srgbClr val="11284A"/>
            </a:solidFill>
          </p:spPr>
          <p:txBody>
            <a:bodyPr wrap="square" lIns="0" tIns="0" rIns="0" bIns="0" rtlCol="0"/>
            <a:lstStyle/>
            <a:p>
              <a:endParaRPr/>
            </a:p>
          </p:txBody>
        </p:sp>
        <p:sp>
          <p:nvSpPr>
            <p:cNvPr id="8219" name="object 1647">
              <a:extLst>
                <a:ext uri="{FF2B5EF4-FFF2-40B4-BE49-F238E27FC236}">
                  <a16:creationId xmlns:a16="http://schemas.microsoft.com/office/drawing/2014/main" id="{FCC2CED8-5D5A-40C6-B791-28B566022F66}"/>
                </a:ext>
              </a:extLst>
            </p:cNvPr>
            <p:cNvSpPr/>
            <p:nvPr/>
          </p:nvSpPr>
          <p:spPr>
            <a:xfrm>
              <a:off x="4515062" y="8691015"/>
              <a:ext cx="1270" cy="1270"/>
            </a:xfrm>
            <a:custGeom>
              <a:avLst/>
              <a:gdLst/>
              <a:ahLst/>
              <a:cxnLst/>
              <a:rect l="l" t="t" r="r" b="b"/>
              <a:pathLst>
                <a:path w="1270" h="1270">
                  <a:moveTo>
                    <a:pt x="126" y="152"/>
                  </a:moveTo>
                  <a:lnTo>
                    <a:pt x="88" y="0"/>
                  </a:lnTo>
                  <a:lnTo>
                    <a:pt x="0" y="177"/>
                  </a:lnTo>
                  <a:lnTo>
                    <a:pt x="152" y="203"/>
                  </a:lnTo>
                  <a:lnTo>
                    <a:pt x="241" y="355"/>
                  </a:lnTo>
                  <a:lnTo>
                    <a:pt x="215" y="520"/>
                  </a:lnTo>
                  <a:lnTo>
                    <a:pt x="139" y="660"/>
                  </a:lnTo>
                  <a:lnTo>
                    <a:pt x="330" y="698"/>
                  </a:lnTo>
                  <a:lnTo>
                    <a:pt x="609" y="647"/>
                  </a:lnTo>
                  <a:lnTo>
                    <a:pt x="520" y="888"/>
                  </a:lnTo>
                  <a:lnTo>
                    <a:pt x="685" y="876"/>
                  </a:lnTo>
                  <a:lnTo>
                    <a:pt x="863" y="787"/>
                  </a:lnTo>
                  <a:lnTo>
                    <a:pt x="1041" y="825"/>
                  </a:lnTo>
                  <a:lnTo>
                    <a:pt x="901" y="660"/>
                  </a:lnTo>
                  <a:lnTo>
                    <a:pt x="736" y="634"/>
                  </a:lnTo>
                  <a:lnTo>
                    <a:pt x="584" y="584"/>
                  </a:lnTo>
                  <a:lnTo>
                    <a:pt x="622" y="457"/>
                  </a:lnTo>
                  <a:lnTo>
                    <a:pt x="609" y="330"/>
                  </a:lnTo>
                  <a:lnTo>
                    <a:pt x="419" y="380"/>
                  </a:lnTo>
                  <a:lnTo>
                    <a:pt x="292" y="330"/>
                  </a:lnTo>
                  <a:lnTo>
                    <a:pt x="126" y="152"/>
                  </a:lnTo>
                  <a:close/>
                </a:path>
              </a:pathLst>
            </a:custGeom>
            <a:ln w="3175">
              <a:solidFill>
                <a:srgbClr val="094B7B"/>
              </a:solidFill>
            </a:ln>
          </p:spPr>
          <p:txBody>
            <a:bodyPr wrap="square" lIns="0" tIns="0" rIns="0" bIns="0" rtlCol="0"/>
            <a:lstStyle/>
            <a:p>
              <a:endParaRPr/>
            </a:p>
          </p:txBody>
        </p:sp>
        <p:sp>
          <p:nvSpPr>
            <p:cNvPr id="8220" name="object 1648">
              <a:extLst>
                <a:ext uri="{FF2B5EF4-FFF2-40B4-BE49-F238E27FC236}">
                  <a16:creationId xmlns:a16="http://schemas.microsoft.com/office/drawing/2014/main" id="{0F608D71-72ED-47AE-A7DF-3E23843959C7}"/>
                </a:ext>
              </a:extLst>
            </p:cNvPr>
            <p:cNvSpPr/>
            <p:nvPr/>
          </p:nvSpPr>
          <p:spPr>
            <a:xfrm>
              <a:off x="4513998" y="8677935"/>
              <a:ext cx="4546" cy="4711"/>
            </a:xfrm>
            <a:prstGeom prst="rect">
              <a:avLst/>
            </a:prstGeom>
            <a:blipFill>
              <a:blip r:embed="rId362" cstate="print"/>
              <a:stretch>
                <a:fillRect/>
              </a:stretch>
            </a:blipFill>
          </p:spPr>
          <p:txBody>
            <a:bodyPr wrap="square" lIns="0" tIns="0" rIns="0" bIns="0" rtlCol="0"/>
            <a:lstStyle/>
            <a:p>
              <a:endParaRPr/>
            </a:p>
          </p:txBody>
        </p:sp>
        <p:sp>
          <p:nvSpPr>
            <p:cNvPr id="8221" name="object 1649">
              <a:extLst>
                <a:ext uri="{FF2B5EF4-FFF2-40B4-BE49-F238E27FC236}">
                  <a16:creationId xmlns:a16="http://schemas.microsoft.com/office/drawing/2014/main" id="{EECA7308-4E06-47DB-A213-EC29E965C514}"/>
                </a:ext>
              </a:extLst>
            </p:cNvPr>
            <p:cNvSpPr/>
            <p:nvPr/>
          </p:nvSpPr>
          <p:spPr>
            <a:xfrm>
              <a:off x="4516344" y="8679988"/>
              <a:ext cx="1905" cy="1905"/>
            </a:xfrm>
            <a:custGeom>
              <a:avLst/>
              <a:gdLst/>
              <a:ahLst/>
              <a:cxnLst/>
              <a:rect l="l" t="t" r="r" b="b"/>
              <a:pathLst>
                <a:path w="1904" h="1904">
                  <a:moveTo>
                    <a:pt x="914" y="1130"/>
                  </a:moveTo>
                  <a:lnTo>
                    <a:pt x="482" y="1130"/>
                  </a:lnTo>
                  <a:lnTo>
                    <a:pt x="641" y="1193"/>
                  </a:lnTo>
                  <a:lnTo>
                    <a:pt x="711" y="1358"/>
                  </a:lnTo>
                  <a:lnTo>
                    <a:pt x="914" y="1130"/>
                  </a:lnTo>
                  <a:close/>
                </a:path>
                <a:path w="1904" h="1904">
                  <a:moveTo>
                    <a:pt x="203" y="0"/>
                  </a:moveTo>
                  <a:lnTo>
                    <a:pt x="266" y="673"/>
                  </a:lnTo>
                  <a:lnTo>
                    <a:pt x="50" y="736"/>
                  </a:lnTo>
                  <a:lnTo>
                    <a:pt x="0" y="977"/>
                  </a:lnTo>
                  <a:lnTo>
                    <a:pt x="215" y="1028"/>
                  </a:lnTo>
                  <a:lnTo>
                    <a:pt x="317" y="1308"/>
                  </a:lnTo>
                  <a:lnTo>
                    <a:pt x="482" y="1130"/>
                  </a:lnTo>
                  <a:lnTo>
                    <a:pt x="914" y="1130"/>
                  </a:lnTo>
                  <a:lnTo>
                    <a:pt x="1184" y="1104"/>
                  </a:lnTo>
                  <a:lnTo>
                    <a:pt x="1295" y="838"/>
                  </a:lnTo>
                  <a:lnTo>
                    <a:pt x="1054" y="774"/>
                  </a:lnTo>
                  <a:lnTo>
                    <a:pt x="1003" y="533"/>
                  </a:lnTo>
                  <a:lnTo>
                    <a:pt x="1140" y="533"/>
                  </a:lnTo>
                  <a:lnTo>
                    <a:pt x="927" y="495"/>
                  </a:lnTo>
                  <a:lnTo>
                    <a:pt x="584" y="431"/>
                  </a:lnTo>
                  <a:lnTo>
                    <a:pt x="482" y="279"/>
                  </a:lnTo>
                  <a:lnTo>
                    <a:pt x="203" y="0"/>
                  </a:lnTo>
                  <a:close/>
                </a:path>
                <a:path w="1904" h="1904">
                  <a:moveTo>
                    <a:pt x="1184" y="1104"/>
                  </a:moveTo>
                  <a:lnTo>
                    <a:pt x="990" y="1104"/>
                  </a:lnTo>
                  <a:lnTo>
                    <a:pt x="1168" y="1142"/>
                  </a:lnTo>
                  <a:close/>
                </a:path>
                <a:path w="1904" h="1904">
                  <a:moveTo>
                    <a:pt x="1140" y="533"/>
                  </a:moveTo>
                  <a:lnTo>
                    <a:pt x="1003" y="533"/>
                  </a:lnTo>
                  <a:lnTo>
                    <a:pt x="1140" y="533"/>
                  </a:lnTo>
                  <a:close/>
                </a:path>
                <a:path w="1904" h="1904">
                  <a:moveTo>
                    <a:pt x="1181" y="279"/>
                  </a:moveTo>
                  <a:lnTo>
                    <a:pt x="927" y="495"/>
                  </a:lnTo>
                  <a:lnTo>
                    <a:pt x="1146" y="495"/>
                  </a:lnTo>
                  <a:lnTo>
                    <a:pt x="1181" y="279"/>
                  </a:lnTo>
                  <a:close/>
                </a:path>
                <a:path w="1904" h="1904">
                  <a:moveTo>
                    <a:pt x="800" y="304"/>
                  </a:moveTo>
                  <a:lnTo>
                    <a:pt x="584" y="431"/>
                  </a:lnTo>
                  <a:lnTo>
                    <a:pt x="881" y="431"/>
                  </a:lnTo>
                  <a:lnTo>
                    <a:pt x="800" y="304"/>
                  </a:lnTo>
                  <a:close/>
                </a:path>
              </a:pathLst>
            </a:custGeom>
            <a:solidFill>
              <a:srgbClr val="0F2748"/>
            </a:solidFill>
          </p:spPr>
          <p:txBody>
            <a:bodyPr wrap="square" lIns="0" tIns="0" rIns="0" bIns="0" rtlCol="0"/>
            <a:lstStyle/>
            <a:p>
              <a:endParaRPr/>
            </a:p>
          </p:txBody>
        </p:sp>
        <p:sp>
          <p:nvSpPr>
            <p:cNvPr id="8222" name="object 1650">
              <a:extLst>
                <a:ext uri="{FF2B5EF4-FFF2-40B4-BE49-F238E27FC236}">
                  <a16:creationId xmlns:a16="http://schemas.microsoft.com/office/drawing/2014/main" id="{CF7300E0-1E8D-4401-8629-1EE32C90078B}"/>
                </a:ext>
              </a:extLst>
            </p:cNvPr>
            <p:cNvSpPr/>
            <p:nvPr/>
          </p:nvSpPr>
          <p:spPr>
            <a:xfrm>
              <a:off x="4516344" y="8679988"/>
              <a:ext cx="1905" cy="1905"/>
            </a:xfrm>
            <a:custGeom>
              <a:avLst/>
              <a:gdLst/>
              <a:ahLst/>
              <a:cxnLst/>
              <a:rect l="l" t="t" r="r" b="b"/>
              <a:pathLst>
                <a:path w="1904" h="1904">
                  <a:moveTo>
                    <a:pt x="533" y="419"/>
                  </a:moveTo>
                  <a:lnTo>
                    <a:pt x="495" y="292"/>
                  </a:lnTo>
                  <a:lnTo>
                    <a:pt x="203" y="0"/>
                  </a:lnTo>
                  <a:lnTo>
                    <a:pt x="215" y="330"/>
                  </a:lnTo>
                  <a:lnTo>
                    <a:pt x="342" y="457"/>
                  </a:lnTo>
                  <a:lnTo>
                    <a:pt x="266" y="673"/>
                  </a:lnTo>
                  <a:lnTo>
                    <a:pt x="50" y="736"/>
                  </a:lnTo>
                  <a:lnTo>
                    <a:pt x="0" y="952"/>
                  </a:lnTo>
                  <a:lnTo>
                    <a:pt x="215" y="1028"/>
                  </a:lnTo>
                  <a:lnTo>
                    <a:pt x="215" y="1193"/>
                  </a:lnTo>
                  <a:lnTo>
                    <a:pt x="406" y="1333"/>
                  </a:lnTo>
                  <a:lnTo>
                    <a:pt x="482" y="1130"/>
                  </a:lnTo>
                  <a:lnTo>
                    <a:pt x="685" y="1219"/>
                  </a:lnTo>
                  <a:lnTo>
                    <a:pt x="711" y="1358"/>
                  </a:lnTo>
                  <a:lnTo>
                    <a:pt x="876" y="1308"/>
                  </a:lnTo>
                  <a:lnTo>
                    <a:pt x="876" y="1142"/>
                  </a:lnTo>
                  <a:lnTo>
                    <a:pt x="1168" y="1142"/>
                  </a:lnTo>
                  <a:lnTo>
                    <a:pt x="1295" y="838"/>
                  </a:lnTo>
                  <a:lnTo>
                    <a:pt x="1054" y="774"/>
                  </a:lnTo>
                  <a:lnTo>
                    <a:pt x="1003" y="533"/>
                  </a:lnTo>
                  <a:lnTo>
                    <a:pt x="1142" y="469"/>
                  </a:lnTo>
                  <a:lnTo>
                    <a:pt x="1181" y="279"/>
                  </a:lnTo>
                  <a:lnTo>
                    <a:pt x="977" y="431"/>
                  </a:lnTo>
                  <a:lnTo>
                    <a:pt x="800" y="304"/>
                  </a:lnTo>
                  <a:lnTo>
                    <a:pt x="647" y="393"/>
                  </a:lnTo>
                  <a:close/>
                </a:path>
              </a:pathLst>
            </a:custGeom>
            <a:ln w="3175">
              <a:solidFill>
                <a:srgbClr val="094B7B"/>
              </a:solidFill>
            </a:ln>
          </p:spPr>
          <p:txBody>
            <a:bodyPr wrap="square" lIns="0" tIns="0" rIns="0" bIns="0" rtlCol="0"/>
            <a:lstStyle/>
            <a:p>
              <a:endParaRPr/>
            </a:p>
          </p:txBody>
        </p:sp>
        <p:sp>
          <p:nvSpPr>
            <p:cNvPr id="8223" name="object 1651">
              <a:extLst>
                <a:ext uri="{FF2B5EF4-FFF2-40B4-BE49-F238E27FC236}">
                  <a16:creationId xmlns:a16="http://schemas.microsoft.com/office/drawing/2014/main" id="{352D4D59-9586-43FA-B617-B3ADA9ADF7D2}"/>
                </a:ext>
              </a:extLst>
            </p:cNvPr>
            <p:cNvSpPr/>
            <p:nvPr/>
          </p:nvSpPr>
          <p:spPr>
            <a:xfrm>
              <a:off x="4514076" y="8678372"/>
              <a:ext cx="1270" cy="1270"/>
            </a:xfrm>
            <a:custGeom>
              <a:avLst/>
              <a:gdLst/>
              <a:ahLst/>
              <a:cxnLst/>
              <a:rect l="l" t="t" r="r" b="b"/>
              <a:pathLst>
                <a:path w="1270" h="1270">
                  <a:moveTo>
                    <a:pt x="203" y="355"/>
                  </a:moveTo>
                  <a:lnTo>
                    <a:pt x="177" y="533"/>
                  </a:lnTo>
                  <a:lnTo>
                    <a:pt x="0" y="736"/>
                  </a:lnTo>
                  <a:lnTo>
                    <a:pt x="139" y="761"/>
                  </a:lnTo>
                  <a:lnTo>
                    <a:pt x="203" y="977"/>
                  </a:lnTo>
                  <a:lnTo>
                    <a:pt x="342" y="1257"/>
                  </a:lnTo>
                  <a:lnTo>
                    <a:pt x="584" y="1155"/>
                  </a:lnTo>
                  <a:lnTo>
                    <a:pt x="749" y="1155"/>
                  </a:lnTo>
                  <a:lnTo>
                    <a:pt x="596" y="1028"/>
                  </a:lnTo>
                  <a:lnTo>
                    <a:pt x="655" y="888"/>
                  </a:lnTo>
                  <a:lnTo>
                    <a:pt x="787" y="838"/>
                  </a:lnTo>
                  <a:lnTo>
                    <a:pt x="939" y="812"/>
                  </a:lnTo>
                  <a:lnTo>
                    <a:pt x="1117" y="622"/>
                  </a:lnTo>
                  <a:lnTo>
                    <a:pt x="965" y="571"/>
                  </a:lnTo>
                  <a:lnTo>
                    <a:pt x="914" y="419"/>
                  </a:lnTo>
                  <a:lnTo>
                    <a:pt x="317" y="419"/>
                  </a:lnTo>
                  <a:close/>
                </a:path>
                <a:path w="1270" h="1270">
                  <a:moveTo>
                    <a:pt x="749" y="1155"/>
                  </a:moveTo>
                  <a:lnTo>
                    <a:pt x="584" y="1155"/>
                  </a:lnTo>
                  <a:lnTo>
                    <a:pt x="749" y="1155"/>
                  </a:lnTo>
                  <a:close/>
                </a:path>
                <a:path w="1270" h="1270">
                  <a:moveTo>
                    <a:pt x="76" y="520"/>
                  </a:moveTo>
                  <a:close/>
                </a:path>
                <a:path w="1270" h="1270">
                  <a:moveTo>
                    <a:pt x="419" y="0"/>
                  </a:moveTo>
                  <a:lnTo>
                    <a:pt x="395" y="355"/>
                  </a:lnTo>
                  <a:lnTo>
                    <a:pt x="914" y="419"/>
                  </a:lnTo>
                  <a:lnTo>
                    <a:pt x="1023" y="253"/>
                  </a:lnTo>
                  <a:lnTo>
                    <a:pt x="736" y="253"/>
                  </a:lnTo>
                  <a:lnTo>
                    <a:pt x="444" y="38"/>
                  </a:lnTo>
                  <a:close/>
                </a:path>
                <a:path w="1270" h="1270">
                  <a:moveTo>
                    <a:pt x="1018" y="279"/>
                  </a:moveTo>
                  <a:close/>
                </a:path>
                <a:path w="1270" h="1270">
                  <a:moveTo>
                    <a:pt x="863" y="177"/>
                  </a:moveTo>
                  <a:lnTo>
                    <a:pt x="1023" y="253"/>
                  </a:lnTo>
                  <a:lnTo>
                    <a:pt x="863" y="177"/>
                  </a:lnTo>
                  <a:close/>
                </a:path>
              </a:pathLst>
            </a:custGeom>
            <a:solidFill>
              <a:srgbClr val="11284A"/>
            </a:solidFill>
          </p:spPr>
          <p:txBody>
            <a:bodyPr wrap="square" lIns="0" tIns="0" rIns="0" bIns="0" rtlCol="0"/>
            <a:lstStyle/>
            <a:p>
              <a:endParaRPr/>
            </a:p>
          </p:txBody>
        </p:sp>
        <p:sp>
          <p:nvSpPr>
            <p:cNvPr id="8224" name="object 1652">
              <a:extLst>
                <a:ext uri="{FF2B5EF4-FFF2-40B4-BE49-F238E27FC236}">
                  <a16:creationId xmlns:a16="http://schemas.microsoft.com/office/drawing/2014/main" id="{CE141252-9B31-43F5-A5D8-95D23DE4468C}"/>
                </a:ext>
              </a:extLst>
            </p:cNvPr>
            <p:cNvSpPr/>
            <p:nvPr/>
          </p:nvSpPr>
          <p:spPr>
            <a:xfrm>
              <a:off x="4514076" y="8678372"/>
              <a:ext cx="1270" cy="1270"/>
            </a:xfrm>
            <a:custGeom>
              <a:avLst/>
              <a:gdLst/>
              <a:ahLst/>
              <a:cxnLst/>
              <a:rect l="l" t="t" r="r" b="b"/>
              <a:pathLst>
                <a:path w="1270" h="1270">
                  <a:moveTo>
                    <a:pt x="736" y="253"/>
                  </a:moveTo>
                  <a:lnTo>
                    <a:pt x="660" y="114"/>
                  </a:lnTo>
                  <a:lnTo>
                    <a:pt x="444" y="38"/>
                  </a:lnTo>
                  <a:lnTo>
                    <a:pt x="393" y="203"/>
                  </a:lnTo>
                  <a:lnTo>
                    <a:pt x="380" y="355"/>
                  </a:lnTo>
                  <a:lnTo>
                    <a:pt x="203" y="355"/>
                  </a:lnTo>
                  <a:lnTo>
                    <a:pt x="177" y="495"/>
                  </a:lnTo>
                  <a:lnTo>
                    <a:pt x="25" y="647"/>
                  </a:lnTo>
                  <a:lnTo>
                    <a:pt x="76" y="787"/>
                  </a:lnTo>
                  <a:lnTo>
                    <a:pt x="126" y="952"/>
                  </a:lnTo>
                  <a:lnTo>
                    <a:pt x="253" y="977"/>
                  </a:lnTo>
                  <a:lnTo>
                    <a:pt x="253" y="1142"/>
                  </a:lnTo>
                  <a:lnTo>
                    <a:pt x="393" y="1181"/>
                  </a:lnTo>
                  <a:lnTo>
                    <a:pt x="584" y="1155"/>
                  </a:lnTo>
                  <a:lnTo>
                    <a:pt x="787" y="1117"/>
                  </a:lnTo>
                  <a:lnTo>
                    <a:pt x="596" y="1028"/>
                  </a:lnTo>
                  <a:lnTo>
                    <a:pt x="558" y="888"/>
                  </a:lnTo>
                  <a:lnTo>
                    <a:pt x="787" y="838"/>
                  </a:lnTo>
                  <a:lnTo>
                    <a:pt x="939" y="812"/>
                  </a:lnTo>
                  <a:lnTo>
                    <a:pt x="1117" y="622"/>
                  </a:lnTo>
                  <a:lnTo>
                    <a:pt x="965" y="571"/>
                  </a:lnTo>
                  <a:lnTo>
                    <a:pt x="914" y="419"/>
                  </a:lnTo>
                  <a:lnTo>
                    <a:pt x="952" y="279"/>
                  </a:lnTo>
                  <a:lnTo>
                    <a:pt x="787" y="241"/>
                  </a:lnTo>
                  <a:close/>
                </a:path>
              </a:pathLst>
            </a:custGeom>
            <a:ln w="3175">
              <a:solidFill>
                <a:srgbClr val="094B7B"/>
              </a:solidFill>
            </a:ln>
          </p:spPr>
          <p:txBody>
            <a:bodyPr wrap="square" lIns="0" tIns="0" rIns="0" bIns="0" rtlCol="0"/>
            <a:lstStyle/>
            <a:p>
              <a:endParaRPr/>
            </a:p>
          </p:txBody>
        </p:sp>
        <p:sp>
          <p:nvSpPr>
            <p:cNvPr id="8225" name="object 1653">
              <a:extLst>
                <a:ext uri="{FF2B5EF4-FFF2-40B4-BE49-F238E27FC236}">
                  <a16:creationId xmlns:a16="http://schemas.microsoft.com/office/drawing/2014/main" id="{F12F7D6E-4006-48F2-A3D3-33B2307A535A}"/>
                </a:ext>
              </a:extLst>
            </p:cNvPr>
            <p:cNvSpPr/>
            <p:nvPr/>
          </p:nvSpPr>
          <p:spPr>
            <a:xfrm>
              <a:off x="4514956" y="8681619"/>
              <a:ext cx="1270" cy="1270"/>
            </a:xfrm>
            <a:custGeom>
              <a:avLst/>
              <a:gdLst/>
              <a:ahLst/>
              <a:cxnLst/>
              <a:rect l="l" t="t" r="r" b="b"/>
              <a:pathLst>
                <a:path w="1270" h="1270">
                  <a:moveTo>
                    <a:pt x="776" y="647"/>
                  </a:moveTo>
                  <a:lnTo>
                    <a:pt x="546" y="647"/>
                  </a:lnTo>
                  <a:lnTo>
                    <a:pt x="457" y="889"/>
                  </a:lnTo>
                  <a:lnTo>
                    <a:pt x="622" y="876"/>
                  </a:lnTo>
                  <a:lnTo>
                    <a:pt x="876" y="774"/>
                  </a:lnTo>
                  <a:lnTo>
                    <a:pt x="776" y="647"/>
                  </a:lnTo>
                  <a:close/>
                </a:path>
                <a:path w="1270" h="1270">
                  <a:moveTo>
                    <a:pt x="975" y="774"/>
                  </a:moveTo>
                  <a:close/>
                </a:path>
                <a:path w="1270" h="1270">
                  <a:moveTo>
                    <a:pt x="292" y="228"/>
                  </a:moveTo>
                  <a:lnTo>
                    <a:pt x="125" y="228"/>
                  </a:lnTo>
                  <a:lnTo>
                    <a:pt x="203" y="762"/>
                  </a:lnTo>
                  <a:lnTo>
                    <a:pt x="546" y="647"/>
                  </a:lnTo>
                  <a:lnTo>
                    <a:pt x="776" y="647"/>
                  </a:lnTo>
                  <a:lnTo>
                    <a:pt x="507" y="584"/>
                  </a:lnTo>
                  <a:lnTo>
                    <a:pt x="546" y="381"/>
                  </a:lnTo>
                  <a:lnTo>
                    <a:pt x="355" y="381"/>
                  </a:lnTo>
                  <a:lnTo>
                    <a:pt x="292" y="228"/>
                  </a:lnTo>
                  <a:close/>
                </a:path>
                <a:path w="1270" h="1270">
                  <a:moveTo>
                    <a:pt x="495" y="203"/>
                  </a:moveTo>
                  <a:lnTo>
                    <a:pt x="355" y="381"/>
                  </a:lnTo>
                  <a:lnTo>
                    <a:pt x="546" y="381"/>
                  </a:lnTo>
                  <a:lnTo>
                    <a:pt x="495" y="203"/>
                  </a:lnTo>
                  <a:close/>
                </a:path>
                <a:path w="1270" h="1270">
                  <a:moveTo>
                    <a:pt x="131" y="203"/>
                  </a:moveTo>
                  <a:close/>
                </a:path>
                <a:path w="1270" h="1270">
                  <a:moveTo>
                    <a:pt x="25" y="0"/>
                  </a:moveTo>
                  <a:lnTo>
                    <a:pt x="0" y="215"/>
                  </a:lnTo>
                  <a:lnTo>
                    <a:pt x="131" y="203"/>
                  </a:lnTo>
                  <a:lnTo>
                    <a:pt x="25" y="0"/>
                  </a:lnTo>
                  <a:close/>
                </a:path>
              </a:pathLst>
            </a:custGeom>
            <a:solidFill>
              <a:srgbClr val="11284A"/>
            </a:solidFill>
          </p:spPr>
          <p:txBody>
            <a:bodyPr wrap="square" lIns="0" tIns="0" rIns="0" bIns="0" rtlCol="0"/>
            <a:lstStyle/>
            <a:p>
              <a:endParaRPr/>
            </a:p>
          </p:txBody>
        </p:sp>
        <p:sp>
          <p:nvSpPr>
            <p:cNvPr id="8226" name="object 1654">
              <a:extLst>
                <a:ext uri="{FF2B5EF4-FFF2-40B4-BE49-F238E27FC236}">
                  <a16:creationId xmlns:a16="http://schemas.microsoft.com/office/drawing/2014/main" id="{3D35ECEB-9382-4D0C-885E-482BBA0B2358}"/>
                </a:ext>
              </a:extLst>
            </p:cNvPr>
            <p:cNvSpPr/>
            <p:nvPr/>
          </p:nvSpPr>
          <p:spPr>
            <a:xfrm>
              <a:off x="4514893" y="8681619"/>
              <a:ext cx="1270" cy="1270"/>
            </a:xfrm>
            <a:custGeom>
              <a:avLst/>
              <a:gdLst/>
              <a:ahLst/>
              <a:cxnLst/>
              <a:rect l="l" t="t" r="r" b="b"/>
              <a:pathLst>
                <a:path w="1270" h="1270">
                  <a:moveTo>
                    <a:pt x="126" y="152"/>
                  </a:moveTo>
                  <a:lnTo>
                    <a:pt x="88" y="0"/>
                  </a:lnTo>
                  <a:lnTo>
                    <a:pt x="0" y="177"/>
                  </a:lnTo>
                  <a:lnTo>
                    <a:pt x="152" y="203"/>
                  </a:lnTo>
                  <a:lnTo>
                    <a:pt x="241" y="355"/>
                  </a:lnTo>
                  <a:lnTo>
                    <a:pt x="215" y="533"/>
                  </a:lnTo>
                  <a:lnTo>
                    <a:pt x="139" y="660"/>
                  </a:lnTo>
                  <a:lnTo>
                    <a:pt x="330" y="698"/>
                  </a:lnTo>
                  <a:lnTo>
                    <a:pt x="609" y="647"/>
                  </a:lnTo>
                  <a:lnTo>
                    <a:pt x="520" y="889"/>
                  </a:lnTo>
                  <a:lnTo>
                    <a:pt x="685" y="876"/>
                  </a:lnTo>
                  <a:lnTo>
                    <a:pt x="863" y="787"/>
                  </a:lnTo>
                  <a:lnTo>
                    <a:pt x="1028" y="825"/>
                  </a:lnTo>
                  <a:lnTo>
                    <a:pt x="901" y="660"/>
                  </a:lnTo>
                  <a:lnTo>
                    <a:pt x="736" y="635"/>
                  </a:lnTo>
                  <a:lnTo>
                    <a:pt x="571" y="584"/>
                  </a:lnTo>
                  <a:lnTo>
                    <a:pt x="609" y="457"/>
                  </a:lnTo>
                  <a:lnTo>
                    <a:pt x="609" y="330"/>
                  </a:lnTo>
                  <a:lnTo>
                    <a:pt x="419" y="381"/>
                  </a:lnTo>
                  <a:lnTo>
                    <a:pt x="292" y="330"/>
                  </a:lnTo>
                  <a:lnTo>
                    <a:pt x="126" y="152"/>
                  </a:lnTo>
                  <a:close/>
                </a:path>
              </a:pathLst>
            </a:custGeom>
            <a:ln w="3175">
              <a:solidFill>
                <a:srgbClr val="094B7B"/>
              </a:solidFill>
            </a:ln>
          </p:spPr>
          <p:txBody>
            <a:bodyPr wrap="square" lIns="0" tIns="0" rIns="0" bIns="0" rtlCol="0"/>
            <a:lstStyle/>
            <a:p>
              <a:endParaRPr/>
            </a:p>
          </p:txBody>
        </p:sp>
        <p:sp>
          <p:nvSpPr>
            <p:cNvPr id="8227" name="object 1655">
              <a:extLst>
                <a:ext uri="{FF2B5EF4-FFF2-40B4-BE49-F238E27FC236}">
                  <a16:creationId xmlns:a16="http://schemas.microsoft.com/office/drawing/2014/main" id="{96D7C6AD-BF1E-473A-84C0-A93367B6C91C}"/>
                </a:ext>
              </a:extLst>
            </p:cNvPr>
            <p:cNvSpPr/>
            <p:nvPr/>
          </p:nvSpPr>
          <p:spPr>
            <a:xfrm>
              <a:off x="4517352" y="8687358"/>
              <a:ext cx="2247" cy="2387"/>
            </a:xfrm>
            <a:prstGeom prst="rect">
              <a:avLst/>
            </a:prstGeom>
            <a:blipFill>
              <a:blip r:embed="rId281" cstate="print"/>
              <a:stretch>
                <a:fillRect/>
              </a:stretch>
            </a:blipFill>
          </p:spPr>
          <p:txBody>
            <a:bodyPr wrap="square" lIns="0" tIns="0" rIns="0" bIns="0" rtlCol="0"/>
            <a:lstStyle/>
            <a:p>
              <a:endParaRPr/>
            </a:p>
          </p:txBody>
        </p:sp>
        <p:sp>
          <p:nvSpPr>
            <p:cNvPr id="8228" name="object 1656">
              <a:extLst>
                <a:ext uri="{FF2B5EF4-FFF2-40B4-BE49-F238E27FC236}">
                  <a16:creationId xmlns:a16="http://schemas.microsoft.com/office/drawing/2014/main" id="{465DEC09-2AF9-46B6-85E5-5347B3DCC92C}"/>
                </a:ext>
              </a:extLst>
            </p:cNvPr>
            <p:cNvSpPr/>
            <p:nvPr/>
          </p:nvSpPr>
          <p:spPr>
            <a:xfrm>
              <a:off x="4517359" y="8687251"/>
              <a:ext cx="2540" cy="2540"/>
            </a:xfrm>
            <a:custGeom>
              <a:avLst/>
              <a:gdLst/>
              <a:ahLst/>
              <a:cxnLst/>
              <a:rect l="l" t="t" r="r" b="b"/>
              <a:pathLst>
                <a:path w="2539" h="2540">
                  <a:moveTo>
                    <a:pt x="380" y="2273"/>
                  </a:moveTo>
                  <a:lnTo>
                    <a:pt x="342" y="2044"/>
                  </a:lnTo>
                  <a:lnTo>
                    <a:pt x="241" y="1879"/>
                  </a:lnTo>
                  <a:lnTo>
                    <a:pt x="50" y="2082"/>
                  </a:lnTo>
                  <a:lnTo>
                    <a:pt x="0" y="1841"/>
                  </a:lnTo>
                  <a:lnTo>
                    <a:pt x="304" y="1790"/>
                  </a:lnTo>
                  <a:lnTo>
                    <a:pt x="203" y="1460"/>
                  </a:lnTo>
                  <a:lnTo>
                    <a:pt x="177" y="876"/>
                  </a:lnTo>
                  <a:lnTo>
                    <a:pt x="317" y="660"/>
                  </a:lnTo>
                  <a:lnTo>
                    <a:pt x="698" y="25"/>
                  </a:lnTo>
                  <a:lnTo>
                    <a:pt x="1142" y="0"/>
                  </a:lnTo>
                  <a:lnTo>
                    <a:pt x="1574" y="266"/>
                  </a:lnTo>
                  <a:lnTo>
                    <a:pt x="1993" y="533"/>
                  </a:lnTo>
                  <a:lnTo>
                    <a:pt x="2247" y="990"/>
                  </a:lnTo>
                  <a:lnTo>
                    <a:pt x="1854" y="1625"/>
                  </a:lnTo>
                  <a:lnTo>
                    <a:pt x="1739" y="1816"/>
                  </a:lnTo>
                  <a:lnTo>
                    <a:pt x="1308" y="2006"/>
                  </a:lnTo>
                  <a:lnTo>
                    <a:pt x="1117" y="2171"/>
                  </a:lnTo>
                  <a:lnTo>
                    <a:pt x="965" y="2298"/>
                  </a:lnTo>
                  <a:lnTo>
                    <a:pt x="914" y="2451"/>
                  </a:lnTo>
                  <a:lnTo>
                    <a:pt x="901" y="2222"/>
                  </a:lnTo>
                  <a:lnTo>
                    <a:pt x="749" y="2209"/>
                  </a:lnTo>
                  <a:lnTo>
                    <a:pt x="609" y="2362"/>
                  </a:lnTo>
                  <a:lnTo>
                    <a:pt x="558" y="2095"/>
                  </a:lnTo>
                  <a:lnTo>
                    <a:pt x="380" y="2273"/>
                  </a:lnTo>
                  <a:close/>
                </a:path>
              </a:pathLst>
            </a:custGeom>
            <a:ln w="3175">
              <a:solidFill>
                <a:srgbClr val="B5C39D"/>
              </a:solidFill>
            </a:ln>
          </p:spPr>
          <p:txBody>
            <a:bodyPr wrap="square" lIns="0" tIns="0" rIns="0" bIns="0" rtlCol="0"/>
            <a:lstStyle/>
            <a:p>
              <a:endParaRPr/>
            </a:p>
          </p:txBody>
        </p:sp>
        <p:sp>
          <p:nvSpPr>
            <p:cNvPr id="8229" name="object 1657">
              <a:extLst>
                <a:ext uri="{FF2B5EF4-FFF2-40B4-BE49-F238E27FC236}">
                  <a16:creationId xmlns:a16="http://schemas.microsoft.com/office/drawing/2014/main" id="{BE7CA380-6DBC-471E-B899-C31359A45F01}"/>
                </a:ext>
              </a:extLst>
            </p:cNvPr>
            <p:cNvSpPr/>
            <p:nvPr/>
          </p:nvSpPr>
          <p:spPr>
            <a:xfrm>
              <a:off x="4516744" y="8686622"/>
              <a:ext cx="2486" cy="2616"/>
            </a:xfrm>
            <a:prstGeom prst="rect">
              <a:avLst/>
            </a:prstGeom>
            <a:blipFill>
              <a:blip r:embed="rId363" cstate="print"/>
              <a:stretch>
                <a:fillRect/>
              </a:stretch>
            </a:blipFill>
          </p:spPr>
          <p:txBody>
            <a:bodyPr wrap="square" lIns="0" tIns="0" rIns="0" bIns="0" rtlCol="0"/>
            <a:lstStyle/>
            <a:p>
              <a:endParaRPr/>
            </a:p>
          </p:txBody>
        </p:sp>
        <p:sp>
          <p:nvSpPr>
            <p:cNvPr id="8230" name="object 1658">
              <a:extLst>
                <a:ext uri="{FF2B5EF4-FFF2-40B4-BE49-F238E27FC236}">
                  <a16:creationId xmlns:a16="http://schemas.microsoft.com/office/drawing/2014/main" id="{68771AE8-964D-4872-9381-8E18D04E94D4}"/>
                </a:ext>
              </a:extLst>
            </p:cNvPr>
            <p:cNvSpPr/>
            <p:nvPr/>
          </p:nvSpPr>
          <p:spPr>
            <a:xfrm>
              <a:off x="4516701" y="8686603"/>
              <a:ext cx="1905" cy="2540"/>
            </a:xfrm>
            <a:custGeom>
              <a:avLst/>
              <a:gdLst/>
              <a:ahLst/>
              <a:cxnLst/>
              <a:rect l="l" t="t" r="r" b="b"/>
              <a:pathLst>
                <a:path w="1904" h="2540">
                  <a:moveTo>
                    <a:pt x="673" y="1917"/>
                  </a:moveTo>
                  <a:lnTo>
                    <a:pt x="558" y="1765"/>
                  </a:lnTo>
                  <a:lnTo>
                    <a:pt x="419" y="1689"/>
                  </a:lnTo>
                  <a:lnTo>
                    <a:pt x="368" y="1904"/>
                  </a:lnTo>
                  <a:lnTo>
                    <a:pt x="228" y="1752"/>
                  </a:lnTo>
                  <a:lnTo>
                    <a:pt x="444" y="1600"/>
                  </a:lnTo>
                  <a:lnTo>
                    <a:pt x="228" y="1396"/>
                  </a:lnTo>
                  <a:lnTo>
                    <a:pt x="0" y="990"/>
                  </a:lnTo>
                  <a:lnTo>
                    <a:pt x="12" y="787"/>
                  </a:lnTo>
                  <a:lnTo>
                    <a:pt x="63" y="177"/>
                  </a:lnTo>
                  <a:lnTo>
                    <a:pt x="368" y="0"/>
                  </a:lnTo>
                  <a:lnTo>
                    <a:pt x="774" y="25"/>
                  </a:lnTo>
                  <a:lnTo>
                    <a:pt x="1181" y="63"/>
                  </a:lnTo>
                  <a:lnTo>
                    <a:pt x="1536" y="292"/>
                  </a:lnTo>
                  <a:lnTo>
                    <a:pt x="1485" y="888"/>
                  </a:lnTo>
                  <a:lnTo>
                    <a:pt x="1473" y="1066"/>
                  </a:lnTo>
                  <a:lnTo>
                    <a:pt x="1244" y="1371"/>
                  </a:lnTo>
                  <a:lnTo>
                    <a:pt x="1168" y="1562"/>
                  </a:lnTo>
                  <a:lnTo>
                    <a:pt x="1104" y="1714"/>
                  </a:lnTo>
                  <a:lnTo>
                    <a:pt x="1130" y="1841"/>
                  </a:lnTo>
                  <a:lnTo>
                    <a:pt x="1028" y="1689"/>
                  </a:lnTo>
                  <a:lnTo>
                    <a:pt x="876" y="1892"/>
                  </a:lnTo>
                  <a:lnTo>
                    <a:pt x="736" y="1727"/>
                  </a:lnTo>
                  <a:lnTo>
                    <a:pt x="673" y="1917"/>
                  </a:lnTo>
                  <a:close/>
                </a:path>
              </a:pathLst>
            </a:custGeom>
            <a:ln w="3175">
              <a:solidFill>
                <a:srgbClr val="B5C39D"/>
              </a:solidFill>
            </a:ln>
          </p:spPr>
          <p:txBody>
            <a:bodyPr wrap="square" lIns="0" tIns="0" rIns="0" bIns="0" rtlCol="0"/>
            <a:lstStyle/>
            <a:p>
              <a:endParaRPr/>
            </a:p>
          </p:txBody>
        </p:sp>
        <p:sp>
          <p:nvSpPr>
            <p:cNvPr id="8231" name="object 1659">
              <a:extLst>
                <a:ext uri="{FF2B5EF4-FFF2-40B4-BE49-F238E27FC236}">
                  <a16:creationId xmlns:a16="http://schemas.microsoft.com/office/drawing/2014/main" id="{DF5B4C6C-EC6B-453C-8A1E-ACFF8F076448}"/>
                </a:ext>
              </a:extLst>
            </p:cNvPr>
            <p:cNvSpPr/>
            <p:nvPr/>
          </p:nvSpPr>
          <p:spPr>
            <a:xfrm>
              <a:off x="4516869" y="8672791"/>
              <a:ext cx="10248" cy="15367"/>
            </a:xfrm>
            <a:prstGeom prst="rect">
              <a:avLst/>
            </a:prstGeom>
            <a:blipFill>
              <a:blip r:embed="rId36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232" name="object 1660">
              <a:extLst>
                <a:ext uri="{FF2B5EF4-FFF2-40B4-BE49-F238E27FC236}">
                  <a16:creationId xmlns:a16="http://schemas.microsoft.com/office/drawing/2014/main" id="{DCEEEFFA-6E46-4F6F-97B0-171A2EAB9434}"/>
                </a:ext>
              </a:extLst>
            </p:cNvPr>
            <p:cNvSpPr/>
            <p:nvPr/>
          </p:nvSpPr>
          <p:spPr>
            <a:xfrm>
              <a:off x="4522690" y="8675502"/>
              <a:ext cx="1270" cy="1270"/>
            </a:xfrm>
            <a:custGeom>
              <a:avLst/>
              <a:gdLst/>
              <a:ahLst/>
              <a:cxnLst/>
              <a:rect l="l" t="t" r="r" b="b"/>
              <a:pathLst>
                <a:path w="1270" h="1270">
                  <a:moveTo>
                    <a:pt x="415" y="825"/>
                  </a:moveTo>
                  <a:lnTo>
                    <a:pt x="63" y="825"/>
                  </a:lnTo>
                  <a:lnTo>
                    <a:pt x="520" y="1003"/>
                  </a:lnTo>
                  <a:lnTo>
                    <a:pt x="415" y="825"/>
                  </a:lnTo>
                  <a:close/>
                </a:path>
                <a:path w="1270" h="1270">
                  <a:moveTo>
                    <a:pt x="88" y="215"/>
                  </a:moveTo>
                  <a:lnTo>
                    <a:pt x="0" y="850"/>
                  </a:lnTo>
                  <a:lnTo>
                    <a:pt x="128" y="968"/>
                  </a:lnTo>
                  <a:lnTo>
                    <a:pt x="63" y="825"/>
                  </a:lnTo>
                  <a:lnTo>
                    <a:pt x="415" y="825"/>
                  </a:lnTo>
                  <a:lnTo>
                    <a:pt x="317" y="660"/>
                  </a:lnTo>
                  <a:lnTo>
                    <a:pt x="445" y="660"/>
                  </a:lnTo>
                  <a:lnTo>
                    <a:pt x="469" y="457"/>
                  </a:lnTo>
                  <a:lnTo>
                    <a:pt x="650" y="457"/>
                  </a:lnTo>
                  <a:lnTo>
                    <a:pt x="490" y="266"/>
                  </a:lnTo>
                  <a:lnTo>
                    <a:pt x="165" y="266"/>
                  </a:lnTo>
                  <a:close/>
                </a:path>
                <a:path w="1270" h="1270">
                  <a:moveTo>
                    <a:pt x="445" y="660"/>
                  </a:moveTo>
                  <a:lnTo>
                    <a:pt x="317" y="660"/>
                  </a:lnTo>
                  <a:lnTo>
                    <a:pt x="457" y="723"/>
                  </a:lnTo>
                  <a:close/>
                </a:path>
                <a:path w="1270" h="1270">
                  <a:moveTo>
                    <a:pt x="650" y="457"/>
                  </a:moveTo>
                  <a:lnTo>
                    <a:pt x="469" y="457"/>
                  </a:lnTo>
                  <a:lnTo>
                    <a:pt x="650" y="457"/>
                  </a:lnTo>
                  <a:close/>
                </a:path>
                <a:path w="1270" h="1270">
                  <a:moveTo>
                    <a:pt x="292" y="38"/>
                  </a:moveTo>
                  <a:lnTo>
                    <a:pt x="165" y="266"/>
                  </a:lnTo>
                  <a:lnTo>
                    <a:pt x="490" y="266"/>
                  </a:lnTo>
                  <a:lnTo>
                    <a:pt x="363" y="88"/>
                  </a:lnTo>
                  <a:close/>
                </a:path>
                <a:path w="1270" h="1270">
                  <a:moveTo>
                    <a:pt x="749" y="0"/>
                  </a:moveTo>
                  <a:lnTo>
                    <a:pt x="507" y="12"/>
                  </a:lnTo>
                  <a:lnTo>
                    <a:pt x="574" y="207"/>
                  </a:lnTo>
                  <a:lnTo>
                    <a:pt x="806" y="165"/>
                  </a:lnTo>
                  <a:lnTo>
                    <a:pt x="749" y="0"/>
                  </a:lnTo>
                  <a:close/>
                </a:path>
              </a:pathLst>
            </a:custGeom>
            <a:solidFill>
              <a:srgbClr val="11284A"/>
            </a:solidFill>
          </p:spPr>
          <p:txBody>
            <a:bodyPr wrap="square" lIns="0" tIns="0" rIns="0" bIns="0" rtlCol="0"/>
            <a:lstStyle/>
            <a:p>
              <a:endParaRPr/>
            </a:p>
          </p:txBody>
        </p:sp>
        <p:sp>
          <p:nvSpPr>
            <p:cNvPr id="8233" name="object 1661">
              <a:extLst>
                <a:ext uri="{FF2B5EF4-FFF2-40B4-BE49-F238E27FC236}">
                  <a16:creationId xmlns:a16="http://schemas.microsoft.com/office/drawing/2014/main" id="{D2D4950D-1ADF-4D9E-8347-0C675BD1519E}"/>
                </a:ext>
              </a:extLst>
            </p:cNvPr>
            <p:cNvSpPr/>
            <p:nvPr/>
          </p:nvSpPr>
          <p:spPr>
            <a:xfrm>
              <a:off x="4522589" y="8675502"/>
              <a:ext cx="1270" cy="1270"/>
            </a:xfrm>
            <a:custGeom>
              <a:avLst/>
              <a:gdLst/>
              <a:ahLst/>
              <a:cxnLst/>
              <a:rect l="l" t="t" r="r" b="b"/>
              <a:pathLst>
                <a:path w="1270" h="1270">
                  <a:moveTo>
                    <a:pt x="723" y="419"/>
                  </a:moveTo>
                  <a:lnTo>
                    <a:pt x="558" y="228"/>
                  </a:lnTo>
                  <a:lnTo>
                    <a:pt x="850" y="177"/>
                  </a:lnTo>
                  <a:lnTo>
                    <a:pt x="977" y="152"/>
                  </a:lnTo>
                  <a:lnTo>
                    <a:pt x="850" y="0"/>
                  </a:lnTo>
                  <a:lnTo>
                    <a:pt x="609" y="12"/>
                  </a:lnTo>
                  <a:lnTo>
                    <a:pt x="723" y="165"/>
                  </a:lnTo>
                  <a:lnTo>
                    <a:pt x="533" y="190"/>
                  </a:lnTo>
                  <a:lnTo>
                    <a:pt x="393" y="38"/>
                  </a:lnTo>
                  <a:lnTo>
                    <a:pt x="342" y="203"/>
                  </a:lnTo>
                  <a:lnTo>
                    <a:pt x="190" y="215"/>
                  </a:lnTo>
                  <a:lnTo>
                    <a:pt x="114" y="342"/>
                  </a:lnTo>
                  <a:lnTo>
                    <a:pt x="38" y="482"/>
                  </a:lnTo>
                  <a:lnTo>
                    <a:pt x="139" y="622"/>
                  </a:lnTo>
                  <a:lnTo>
                    <a:pt x="12" y="723"/>
                  </a:lnTo>
                  <a:lnTo>
                    <a:pt x="101" y="850"/>
                  </a:lnTo>
                  <a:lnTo>
                    <a:pt x="241" y="977"/>
                  </a:lnTo>
                  <a:lnTo>
                    <a:pt x="304" y="1130"/>
                  </a:lnTo>
                  <a:lnTo>
                    <a:pt x="165" y="825"/>
                  </a:lnTo>
                  <a:lnTo>
                    <a:pt x="622" y="1003"/>
                  </a:lnTo>
                  <a:lnTo>
                    <a:pt x="419" y="660"/>
                  </a:lnTo>
                  <a:lnTo>
                    <a:pt x="558" y="723"/>
                  </a:lnTo>
                  <a:lnTo>
                    <a:pt x="533" y="584"/>
                  </a:lnTo>
                  <a:lnTo>
                    <a:pt x="685" y="520"/>
                  </a:lnTo>
                  <a:close/>
                </a:path>
              </a:pathLst>
            </a:custGeom>
            <a:ln w="3175">
              <a:solidFill>
                <a:srgbClr val="094B7B"/>
              </a:solidFill>
            </a:ln>
          </p:spPr>
          <p:txBody>
            <a:bodyPr wrap="square" lIns="0" tIns="0" rIns="0" bIns="0" rtlCol="0"/>
            <a:lstStyle/>
            <a:p>
              <a:endParaRPr/>
            </a:p>
          </p:txBody>
        </p:sp>
        <p:sp>
          <p:nvSpPr>
            <p:cNvPr id="8234" name="object 1662">
              <a:extLst>
                <a:ext uri="{FF2B5EF4-FFF2-40B4-BE49-F238E27FC236}">
                  <a16:creationId xmlns:a16="http://schemas.microsoft.com/office/drawing/2014/main" id="{43BD67EB-C5E1-4180-BDB3-7C26A2ADAC45}"/>
                </a:ext>
              </a:extLst>
            </p:cNvPr>
            <p:cNvSpPr/>
            <p:nvPr/>
          </p:nvSpPr>
          <p:spPr>
            <a:xfrm>
              <a:off x="4522278" y="8678973"/>
              <a:ext cx="1270" cy="1270"/>
            </a:xfrm>
            <a:custGeom>
              <a:avLst/>
              <a:gdLst/>
              <a:ahLst/>
              <a:cxnLst/>
              <a:rect l="l" t="t" r="r" b="b"/>
              <a:pathLst>
                <a:path w="1270" h="1270">
                  <a:moveTo>
                    <a:pt x="656" y="736"/>
                  </a:moveTo>
                  <a:lnTo>
                    <a:pt x="237" y="736"/>
                  </a:lnTo>
                  <a:lnTo>
                    <a:pt x="186" y="901"/>
                  </a:lnTo>
                  <a:lnTo>
                    <a:pt x="376" y="927"/>
                  </a:lnTo>
                  <a:lnTo>
                    <a:pt x="465" y="1104"/>
                  </a:lnTo>
                  <a:lnTo>
                    <a:pt x="594" y="1003"/>
                  </a:lnTo>
                  <a:lnTo>
                    <a:pt x="595" y="812"/>
                  </a:lnTo>
                  <a:close/>
                </a:path>
                <a:path w="1270" h="1270">
                  <a:moveTo>
                    <a:pt x="706" y="977"/>
                  </a:moveTo>
                  <a:close/>
                </a:path>
                <a:path w="1270" h="1270">
                  <a:moveTo>
                    <a:pt x="710" y="965"/>
                  </a:moveTo>
                  <a:close/>
                </a:path>
                <a:path w="1270" h="1270">
                  <a:moveTo>
                    <a:pt x="529" y="0"/>
                  </a:moveTo>
                  <a:lnTo>
                    <a:pt x="300" y="25"/>
                  </a:lnTo>
                  <a:lnTo>
                    <a:pt x="97" y="215"/>
                  </a:lnTo>
                  <a:lnTo>
                    <a:pt x="0" y="495"/>
                  </a:lnTo>
                  <a:lnTo>
                    <a:pt x="122" y="812"/>
                  </a:lnTo>
                  <a:lnTo>
                    <a:pt x="773" y="736"/>
                  </a:lnTo>
                  <a:lnTo>
                    <a:pt x="990" y="457"/>
                  </a:lnTo>
                  <a:lnTo>
                    <a:pt x="552" y="444"/>
                  </a:lnTo>
                  <a:lnTo>
                    <a:pt x="529" y="0"/>
                  </a:lnTo>
                  <a:close/>
                </a:path>
                <a:path w="1270" h="1270">
                  <a:moveTo>
                    <a:pt x="773" y="736"/>
                  </a:moveTo>
                  <a:close/>
                </a:path>
                <a:path w="1270" h="1270">
                  <a:moveTo>
                    <a:pt x="897" y="292"/>
                  </a:moveTo>
                  <a:lnTo>
                    <a:pt x="579" y="457"/>
                  </a:lnTo>
                  <a:lnTo>
                    <a:pt x="990" y="457"/>
                  </a:lnTo>
                  <a:lnTo>
                    <a:pt x="897" y="292"/>
                  </a:lnTo>
                  <a:close/>
                </a:path>
              </a:pathLst>
            </a:custGeom>
            <a:solidFill>
              <a:srgbClr val="11284A"/>
            </a:solidFill>
          </p:spPr>
          <p:txBody>
            <a:bodyPr wrap="square" lIns="0" tIns="0" rIns="0" bIns="0" rtlCol="0"/>
            <a:lstStyle/>
            <a:p>
              <a:endParaRPr/>
            </a:p>
          </p:txBody>
        </p:sp>
        <p:sp>
          <p:nvSpPr>
            <p:cNvPr id="8235" name="object 1663">
              <a:extLst>
                <a:ext uri="{FF2B5EF4-FFF2-40B4-BE49-F238E27FC236}">
                  <a16:creationId xmlns:a16="http://schemas.microsoft.com/office/drawing/2014/main" id="{9BBAAC99-05C0-43CD-865C-A1BB6090F911}"/>
                </a:ext>
              </a:extLst>
            </p:cNvPr>
            <p:cNvSpPr/>
            <p:nvPr/>
          </p:nvSpPr>
          <p:spPr>
            <a:xfrm>
              <a:off x="4522172" y="8678973"/>
              <a:ext cx="1270" cy="1270"/>
            </a:xfrm>
            <a:custGeom>
              <a:avLst/>
              <a:gdLst/>
              <a:ahLst/>
              <a:cxnLst/>
              <a:rect l="l" t="t" r="r" b="b"/>
              <a:pathLst>
                <a:path w="1270" h="1270">
                  <a:moveTo>
                    <a:pt x="635" y="0"/>
                  </a:moveTo>
                  <a:lnTo>
                    <a:pt x="406" y="25"/>
                  </a:lnTo>
                  <a:lnTo>
                    <a:pt x="254" y="165"/>
                  </a:lnTo>
                  <a:lnTo>
                    <a:pt x="127" y="254"/>
                  </a:lnTo>
                  <a:lnTo>
                    <a:pt x="0" y="342"/>
                  </a:lnTo>
                  <a:lnTo>
                    <a:pt x="342" y="673"/>
                  </a:lnTo>
                  <a:lnTo>
                    <a:pt x="165" y="749"/>
                  </a:lnTo>
                  <a:lnTo>
                    <a:pt x="342" y="736"/>
                  </a:lnTo>
                  <a:lnTo>
                    <a:pt x="292" y="901"/>
                  </a:lnTo>
                  <a:lnTo>
                    <a:pt x="457" y="914"/>
                  </a:lnTo>
                  <a:lnTo>
                    <a:pt x="571" y="1104"/>
                  </a:lnTo>
                  <a:lnTo>
                    <a:pt x="749" y="965"/>
                  </a:lnTo>
                  <a:lnTo>
                    <a:pt x="673" y="774"/>
                  </a:lnTo>
                  <a:lnTo>
                    <a:pt x="850" y="762"/>
                  </a:lnTo>
                  <a:lnTo>
                    <a:pt x="990" y="635"/>
                  </a:lnTo>
                  <a:lnTo>
                    <a:pt x="1117" y="495"/>
                  </a:lnTo>
                  <a:lnTo>
                    <a:pt x="1003" y="292"/>
                  </a:lnTo>
                  <a:lnTo>
                    <a:pt x="685" y="457"/>
                  </a:lnTo>
                  <a:lnTo>
                    <a:pt x="546" y="393"/>
                  </a:lnTo>
                  <a:lnTo>
                    <a:pt x="596" y="241"/>
                  </a:lnTo>
                  <a:lnTo>
                    <a:pt x="635" y="0"/>
                  </a:lnTo>
                  <a:close/>
                </a:path>
              </a:pathLst>
            </a:custGeom>
            <a:ln w="3175">
              <a:solidFill>
                <a:srgbClr val="094B7B"/>
              </a:solidFill>
            </a:ln>
          </p:spPr>
          <p:txBody>
            <a:bodyPr wrap="square" lIns="0" tIns="0" rIns="0" bIns="0" rtlCol="0"/>
            <a:lstStyle/>
            <a:p>
              <a:endParaRPr/>
            </a:p>
          </p:txBody>
        </p:sp>
        <p:sp>
          <p:nvSpPr>
            <p:cNvPr id="8236" name="object 1664">
              <a:extLst>
                <a:ext uri="{FF2B5EF4-FFF2-40B4-BE49-F238E27FC236}">
                  <a16:creationId xmlns:a16="http://schemas.microsoft.com/office/drawing/2014/main" id="{C28BA2C2-51EC-47D4-945F-F94A1F2A5460}"/>
                </a:ext>
              </a:extLst>
            </p:cNvPr>
            <p:cNvSpPr/>
            <p:nvPr/>
          </p:nvSpPr>
          <p:spPr>
            <a:xfrm>
              <a:off x="4524266" y="8681942"/>
              <a:ext cx="1270" cy="635"/>
            </a:xfrm>
            <a:custGeom>
              <a:avLst/>
              <a:gdLst/>
              <a:ahLst/>
              <a:cxnLst/>
              <a:rect l="l" t="t" r="r" b="b"/>
              <a:pathLst>
                <a:path w="1270" h="634">
                  <a:moveTo>
                    <a:pt x="724" y="304"/>
                  </a:moveTo>
                  <a:lnTo>
                    <a:pt x="656" y="507"/>
                  </a:lnTo>
                  <a:lnTo>
                    <a:pt x="976" y="393"/>
                  </a:lnTo>
                  <a:lnTo>
                    <a:pt x="707" y="355"/>
                  </a:lnTo>
                  <a:close/>
                </a:path>
                <a:path w="1270" h="634">
                  <a:moveTo>
                    <a:pt x="110" y="190"/>
                  </a:moveTo>
                  <a:lnTo>
                    <a:pt x="97" y="355"/>
                  </a:lnTo>
                  <a:lnTo>
                    <a:pt x="313" y="330"/>
                  </a:lnTo>
                  <a:lnTo>
                    <a:pt x="618" y="304"/>
                  </a:lnTo>
                  <a:lnTo>
                    <a:pt x="161" y="215"/>
                  </a:lnTo>
                  <a:close/>
                </a:path>
                <a:path w="1270" h="634">
                  <a:moveTo>
                    <a:pt x="948" y="177"/>
                  </a:moveTo>
                  <a:lnTo>
                    <a:pt x="885" y="355"/>
                  </a:lnTo>
                  <a:lnTo>
                    <a:pt x="1014" y="355"/>
                  </a:lnTo>
                  <a:lnTo>
                    <a:pt x="1101" y="190"/>
                  </a:lnTo>
                  <a:lnTo>
                    <a:pt x="948" y="177"/>
                  </a:lnTo>
                  <a:close/>
                </a:path>
                <a:path w="1270" h="634">
                  <a:moveTo>
                    <a:pt x="466" y="114"/>
                  </a:moveTo>
                  <a:lnTo>
                    <a:pt x="136" y="114"/>
                  </a:lnTo>
                  <a:lnTo>
                    <a:pt x="655" y="215"/>
                  </a:lnTo>
                  <a:lnTo>
                    <a:pt x="466" y="114"/>
                  </a:lnTo>
                  <a:close/>
                </a:path>
                <a:path w="1270" h="634">
                  <a:moveTo>
                    <a:pt x="644" y="76"/>
                  </a:moveTo>
                  <a:close/>
                </a:path>
                <a:path w="1270" h="634">
                  <a:moveTo>
                    <a:pt x="417" y="76"/>
                  </a:moveTo>
                  <a:lnTo>
                    <a:pt x="237" y="88"/>
                  </a:lnTo>
                  <a:lnTo>
                    <a:pt x="85" y="126"/>
                  </a:lnTo>
                  <a:lnTo>
                    <a:pt x="466" y="114"/>
                  </a:lnTo>
                  <a:close/>
                </a:path>
                <a:path w="1270" h="634">
                  <a:moveTo>
                    <a:pt x="199" y="63"/>
                  </a:moveTo>
                  <a:close/>
                </a:path>
                <a:path w="1270" h="634">
                  <a:moveTo>
                    <a:pt x="428" y="0"/>
                  </a:moveTo>
                  <a:lnTo>
                    <a:pt x="301" y="76"/>
                  </a:lnTo>
                  <a:lnTo>
                    <a:pt x="428" y="0"/>
                  </a:lnTo>
                  <a:close/>
                </a:path>
              </a:pathLst>
            </a:custGeom>
            <a:solidFill>
              <a:srgbClr val="11284A"/>
            </a:solidFill>
          </p:spPr>
          <p:txBody>
            <a:bodyPr wrap="square" lIns="0" tIns="0" rIns="0" bIns="0" rtlCol="0"/>
            <a:lstStyle/>
            <a:p>
              <a:endParaRPr/>
            </a:p>
          </p:txBody>
        </p:sp>
        <p:sp>
          <p:nvSpPr>
            <p:cNvPr id="8237" name="object 1665">
              <a:extLst>
                <a:ext uri="{FF2B5EF4-FFF2-40B4-BE49-F238E27FC236}">
                  <a16:creationId xmlns:a16="http://schemas.microsoft.com/office/drawing/2014/main" id="{EADE3F2E-3FA8-47BF-BA06-C3D3E3420E66}"/>
                </a:ext>
              </a:extLst>
            </p:cNvPr>
            <p:cNvSpPr/>
            <p:nvPr/>
          </p:nvSpPr>
          <p:spPr>
            <a:xfrm>
              <a:off x="4524212" y="8681942"/>
              <a:ext cx="1270" cy="635"/>
            </a:xfrm>
            <a:custGeom>
              <a:avLst/>
              <a:gdLst/>
              <a:ahLst/>
              <a:cxnLst/>
              <a:rect l="l" t="t" r="r" b="b"/>
              <a:pathLst>
                <a:path w="1270" h="634">
                  <a:moveTo>
                    <a:pt x="63" y="292"/>
                  </a:moveTo>
                  <a:lnTo>
                    <a:pt x="215" y="215"/>
                  </a:lnTo>
                  <a:lnTo>
                    <a:pt x="228" y="76"/>
                  </a:lnTo>
                  <a:lnTo>
                    <a:pt x="355" y="76"/>
                  </a:lnTo>
                  <a:lnTo>
                    <a:pt x="482" y="0"/>
                  </a:lnTo>
                  <a:lnTo>
                    <a:pt x="596" y="152"/>
                  </a:lnTo>
                  <a:lnTo>
                    <a:pt x="736" y="279"/>
                  </a:lnTo>
                  <a:lnTo>
                    <a:pt x="939" y="355"/>
                  </a:lnTo>
                  <a:lnTo>
                    <a:pt x="1003" y="177"/>
                  </a:lnTo>
                  <a:lnTo>
                    <a:pt x="1155" y="190"/>
                  </a:lnTo>
                  <a:lnTo>
                    <a:pt x="1104" y="317"/>
                  </a:lnTo>
                  <a:lnTo>
                    <a:pt x="1015" y="457"/>
                  </a:lnTo>
                  <a:lnTo>
                    <a:pt x="800" y="469"/>
                  </a:lnTo>
                  <a:lnTo>
                    <a:pt x="584" y="393"/>
                  </a:lnTo>
                  <a:lnTo>
                    <a:pt x="368" y="330"/>
                  </a:lnTo>
                  <a:lnTo>
                    <a:pt x="152" y="355"/>
                  </a:lnTo>
                  <a:close/>
                </a:path>
              </a:pathLst>
            </a:custGeom>
            <a:ln w="3175">
              <a:solidFill>
                <a:srgbClr val="094B7B"/>
              </a:solidFill>
            </a:ln>
          </p:spPr>
          <p:txBody>
            <a:bodyPr wrap="square" lIns="0" tIns="0" rIns="0" bIns="0" rtlCol="0"/>
            <a:lstStyle/>
            <a:p>
              <a:endParaRPr/>
            </a:p>
          </p:txBody>
        </p:sp>
        <p:sp>
          <p:nvSpPr>
            <p:cNvPr id="8238" name="object 1666">
              <a:extLst>
                <a:ext uri="{FF2B5EF4-FFF2-40B4-BE49-F238E27FC236}">
                  <a16:creationId xmlns:a16="http://schemas.microsoft.com/office/drawing/2014/main" id="{DBC5244B-F8C6-4C0F-BFB7-4D0F83BD7012}"/>
                </a:ext>
              </a:extLst>
            </p:cNvPr>
            <p:cNvSpPr/>
            <p:nvPr/>
          </p:nvSpPr>
          <p:spPr>
            <a:xfrm>
              <a:off x="4524096" y="8672431"/>
              <a:ext cx="1270" cy="1270"/>
            </a:xfrm>
            <a:custGeom>
              <a:avLst/>
              <a:gdLst/>
              <a:ahLst/>
              <a:cxnLst/>
              <a:rect l="l" t="t" r="r" b="b"/>
              <a:pathLst>
                <a:path w="1270" h="1270">
                  <a:moveTo>
                    <a:pt x="582" y="647"/>
                  </a:moveTo>
                  <a:lnTo>
                    <a:pt x="342" y="647"/>
                  </a:lnTo>
                  <a:lnTo>
                    <a:pt x="582" y="647"/>
                  </a:lnTo>
                  <a:close/>
                </a:path>
                <a:path w="1270" h="1270">
                  <a:moveTo>
                    <a:pt x="469" y="0"/>
                  </a:moveTo>
                  <a:lnTo>
                    <a:pt x="609" y="266"/>
                  </a:lnTo>
                  <a:lnTo>
                    <a:pt x="419" y="482"/>
                  </a:lnTo>
                  <a:lnTo>
                    <a:pt x="253" y="533"/>
                  </a:lnTo>
                  <a:lnTo>
                    <a:pt x="253" y="685"/>
                  </a:lnTo>
                  <a:lnTo>
                    <a:pt x="582" y="647"/>
                  </a:lnTo>
                  <a:lnTo>
                    <a:pt x="634" y="520"/>
                  </a:lnTo>
                  <a:lnTo>
                    <a:pt x="840" y="520"/>
                  </a:lnTo>
                  <a:lnTo>
                    <a:pt x="1095" y="253"/>
                  </a:lnTo>
                  <a:lnTo>
                    <a:pt x="952" y="253"/>
                  </a:lnTo>
                  <a:lnTo>
                    <a:pt x="469" y="0"/>
                  </a:lnTo>
                  <a:close/>
                </a:path>
                <a:path w="1270" h="1270">
                  <a:moveTo>
                    <a:pt x="840" y="520"/>
                  </a:moveTo>
                  <a:lnTo>
                    <a:pt x="634" y="520"/>
                  </a:lnTo>
                  <a:lnTo>
                    <a:pt x="840" y="520"/>
                  </a:lnTo>
                  <a:close/>
                </a:path>
                <a:path w="1270" h="1270">
                  <a:moveTo>
                    <a:pt x="0" y="304"/>
                  </a:moveTo>
                  <a:lnTo>
                    <a:pt x="152" y="533"/>
                  </a:lnTo>
                  <a:lnTo>
                    <a:pt x="101" y="368"/>
                  </a:lnTo>
                  <a:close/>
                </a:path>
                <a:path w="1270" h="1270">
                  <a:moveTo>
                    <a:pt x="1100" y="145"/>
                  </a:moveTo>
                  <a:lnTo>
                    <a:pt x="952" y="253"/>
                  </a:lnTo>
                  <a:lnTo>
                    <a:pt x="1095" y="253"/>
                  </a:lnTo>
                  <a:close/>
                </a:path>
              </a:pathLst>
            </a:custGeom>
            <a:solidFill>
              <a:srgbClr val="11284A"/>
            </a:solidFill>
          </p:spPr>
          <p:txBody>
            <a:bodyPr wrap="square" lIns="0" tIns="0" rIns="0" bIns="0" rtlCol="0"/>
            <a:lstStyle/>
            <a:p>
              <a:endParaRPr/>
            </a:p>
          </p:txBody>
        </p:sp>
        <p:sp>
          <p:nvSpPr>
            <p:cNvPr id="8239" name="object 1667">
              <a:extLst>
                <a:ext uri="{FF2B5EF4-FFF2-40B4-BE49-F238E27FC236}">
                  <a16:creationId xmlns:a16="http://schemas.microsoft.com/office/drawing/2014/main" id="{09939EC9-2DBC-4707-BFEE-472DD67A811A}"/>
                </a:ext>
              </a:extLst>
            </p:cNvPr>
            <p:cNvSpPr/>
            <p:nvPr/>
          </p:nvSpPr>
          <p:spPr>
            <a:xfrm>
              <a:off x="4524096" y="8672431"/>
              <a:ext cx="1270" cy="1270"/>
            </a:xfrm>
            <a:custGeom>
              <a:avLst/>
              <a:gdLst/>
              <a:ahLst/>
              <a:cxnLst/>
              <a:rect l="l" t="t" r="r" b="b"/>
              <a:pathLst>
                <a:path w="1270" h="1270">
                  <a:moveTo>
                    <a:pt x="800" y="558"/>
                  </a:moveTo>
                  <a:lnTo>
                    <a:pt x="1003" y="380"/>
                  </a:lnTo>
                  <a:lnTo>
                    <a:pt x="1117" y="215"/>
                  </a:lnTo>
                  <a:lnTo>
                    <a:pt x="1104" y="25"/>
                  </a:lnTo>
                  <a:lnTo>
                    <a:pt x="1015" y="203"/>
                  </a:lnTo>
                  <a:lnTo>
                    <a:pt x="876" y="190"/>
                  </a:lnTo>
                  <a:lnTo>
                    <a:pt x="469" y="0"/>
                  </a:lnTo>
                  <a:lnTo>
                    <a:pt x="609" y="266"/>
                  </a:lnTo>
                  <a:lnTo>
                    <a:pt x="482" y="292"/>
                  </a:lnTo>
                  <a:lnTo>
                    <a:pt x="419" y="482"/>
                  </a:lnTo>
                  <a:lnTo>
                    <a:pt x="253" y="533"/>
                  </a:lnTo>
                  <a:lnTo>
                    <a:pt x="101" y="368"/>
                  </a:lnTo>
                  <a:lnTo>
                    <a:pt x="165" y="558"/>
                  </a:lnTo>
                  <a:lnTo>
                    <a:pt x="253" y="685"/>
                  </a:lnTo>
                  <a:lnTo>
                    <a:pt x="406" y="698"/>
                  </a:lnTo>
                  <a:lnTo>
                    <a:pt x="571" y="673"/>
                  </a:lnTo>
                  <a:lnTo>
                    <a:pt x="634" y="520"/>
                  </a:lnTo>
                  <a:lnTo>
                    <a:pt x="800" y="558"/>
                  </a:lnTo>
                  <a:close/>
                </a:path>
              </a:pathLst>
            </a:custGeom>
            <a:ln w="3175">
              <a:solidFill>
                <a:srgbClr val="094B7B"/>
              </a:solidFill>
            </a:ln>
          </p:spPr>
          <p:txBody>
            <a:bodyPr wrap="square" lIns="0" tIns="0" rIns="0" bIns="0" rtlCol="0"/>
            <a:lstStyle/>
            <a:p>
              <a:endParaRPr/>
            </a:p>
          </p:txBody>
        </p:sp>
        <p:sp>
          <p:nvSpPr>
            <p:cNvPr id="8240" name="object 1668">
              <a:extLst>
                <a:ext uri="{FF2B5EF4-FFF2-40B4-BE49-F238E27FC236}">
                  <a16:creationId xmlns:a16="http://schemas.microsoft.com/office/drawing/2014/main" id="{AEA8BD22-D192-4B8B-A122-3209001F9F87}"/>
                </a:ext>
              </a:extLst>
            </p:cNvPr>
            <p:cNvSpPr/>
            <p:nvPr/>
          </p:nvSpPr>
          <p:spPr>
            <a:xfrm>
              <a:off x="4524261" y="8672982"/>
              <a:ext cx="7988" cy="7200"/>
            </a:xfrm>
            <a:prstGeom prst="rect">
              <a:avLst/>
            </a:prstGeom>
            <a:blipFill>
              <a:blip r:embed="rId365" cstate="print"/>
              <a:stretch>
                <a:fillRect/>
              </a:stretch>
            </a:blipFill>
          </p:spPr>
          <p:txBody>
            <a:bodyPr wrap="square" lIns="0" tIns="0" rIns="0" bIns="0" rtlCol="0"/>
            <a:lstStyle/>
            <a:p>
              <a:endParaRPr/>
            </a:p>
          </p:txBody>
        </p:sp>
        <p:sp>
          <p:nvSpPr>
            <p:cNvPr id="8241" name="object 1669">
              <a:extLst>
                <a:ext uri="{FF2B5EF4-FFF2-40B4-BE49-F238E27FC236}">
                  <a16:creationId xmlns:a16="http://schemas.microsoft.com/office/drawing/2014/main" id="{5D0D9EB9-7F56-4B88-AD23-9FFD6AE9ECA2}"/>
                </a:ext>
              </a:extLst>
            </p:cNvPr>
            <p:cNvSpPr/>
            <p:nvPr/>
          </p:nvSpPr>
          <p:spPr>
            <a:xfrm>
              <a:off x="4527808" y="8673584"/>
              <a:ext cx="1270" cy="1270"/>
            </a:xfrm>
            <a:custGeom>
              <a:avLst/>
              <a:gdLst/>
              <a:ahLst/>
              <a:cxnLst/>
              <a:rect l="l" t="t" r="r" b="b"/>
              <a:pathLst>
                <a:path w="1270" h="1270">
                  <a:moveTo>
                    <a:pt x="758" y="444"/>
                  </a:moveTo>
                  <a:lnTo>
                    <a:pt x="63" y="444"/>
                  </a:lnTo>
                  <a:lnTo>
                    <a:pt x="241" y="901"/>
                  </a:lnTo>
                  <a:lnTo>
                    <a:pt x="355" y="533"/>
                  </a:lnTo>
                  <a:lnTo>
                    <a:pt x="520" y="457"/>
                  </a:lnTo>
                  <a:lnTo>
                    <a:pt x="758" y="444"/>
                  </a:lnTo>
                  <a:close/>
                </a:path>
                <a:path w="1270" h="1270">
                  <a:moveTo>
                    <a:pt x="480" y="533"/>
                  </a:moveTo>
                  <a:lnTo>
                    <a:pt x="406" y="673"/>
                  </a:lnTo>
                  <a:lnTo>
                    <a:pt x="480" y="533"/>
                  </a:lnTo>
                  <a:close/>
                </a:path>
                <a:path w="1270" h="1270">
                  <a:moveTo>
                    <a:pt x="756" y="457"/>
                  </a:moveTo>
                  <a:lnTo>
                    <a:pt x="520" y="457"/>
                  </a:lnTo>
                  <a:lnTo>
                    <a:pt x="723" y="647"/>
                  </a:lnTo>
                  <a:lnTo>
                    <a:pt x="756" y="457"/>
                  </a:lnTo>
                  <a:close/>
                </a:path>
                <a:path w="1270" h="1270">
                  <a:moveTo>
                    <a:pt x="38" y="254"/>
                  </a:moveTo>
                  <a:lnTo>
                    <a:pt x="0" y="590"/>
                  </a:lnTo>
                  <a:lnTo>
                    <a:pt x="63" y="444"/>
                  </a:lnTo>
                  <a:lnTo>
                    <a:pt x="758" y="444"/>
                  </a:lnTo>
                  <a:lnTo>
                    <a:pt x="796" y="279"/>
                  </a:lnTo>
                  <a:lnTo>
                    <a:pt x="203" y="279"/>
                  </a:lnTo>
                  <a:lnTo>
                    <a:pt x="38" y="254"/>
                  </a:lnTo>
                  <a:close/>
                </a:path>
                <a:path w="1270" h="1270">
                  <a:moveTo>
                    <a:pt x="965" y="228"/>
                  </a:moveTo>
                  <a:lnTo>
                    <a:pt x="927" y="419"/>
                  </a:lnTo>
                  <a:lnTo>
                    <a:pt x="1104" y="584"/>
                  </a:lnTo>
                  <a:lnTo>
                    <a:pt x="990" y="254"/>
                  </a:lnTo>
                  <a:close/>
                </a:path>
                <a:path w="1270" h="1270">
                  <a:moveTo>
                    <a:pt x="864" y="408"/>
                  </a:moveTo>
                  <a:close/>
                </a:path>
                <a:path w="1270" h="1270">
                  <a:moveTo>
                    <a:pt x="444" y="0"/>
                  </a:moveTo>
                  <a:lnTo>
                    <a:pt x="259" y="76"/>
                  </a:lnTo>
                  <a:lnTo>
                    <a:pt x="203" y="279"/>
                  </a:lnTo>
                  <a:lnTo>
                    <a:pt x="796" y="279"/>
                  </a:lnTo>
                  <a:lnTo>
                    <a:pt x="647" y="152"/>
                  </a:lnTo>
                  <a:lnTo>
                    <a:pt x="444" y="0"/>
                  </a:lnTo>
                  <a:close/>
                </a:path>
                <a:path w="1270" h="1270">
                  <a:moveTo>
                    <a:pt x="723" y="63"/>
                  </a:moveTo>
                  <a:close/>
                </a:path>
                <a:path w="1270" h="1270">
                  <a:moveTo>
                    <a:pt x="266" y="50"/>
                  </a:moveTo>
                  <a:close/>
                </a:path>
                <a:path w="1270" h="1270">
                  <a:moveTo>
                    <a:pt x="355" y="63"/>
                  </a:moveTo>
                  <a:close/>
                </a:path>
              </a:pathLst>
            </a:custGeom>
            <a:solidFill>
              <a:srgbClr val="11284A"/>
            </a:solidFill>
          </p:spPr>
          <p:txBody>
            <a:bodyPr wrap="square" lIns="0" tIns="0" rIns="0" bIns="0" rtlCol="0"/>
            <a:lstStyle/>
            <a:p>
              <a:endParaRPr/>
            </a:p>
          </p:txBody>
        </p:sp>
        <p:sp>
          <p:nvSpPr>
            <p:cNvPr id="8242" name="object 1670">
              <a:extLst>
                <a:ext uri="{FF2B5EF4-FFF2-40B4-BE49-F238E27FC236}">
                  <a16:creationId xmlns:a16="http://schemas.microsoft.com/office/drawing/2014/main" id="{4799FF68-2B09-4ECA-A8BC-B7532E26FFFD}"/>
                </a:ext>
              </a:extLst>
            </p:cNvPr>
            <p:cNvSpPr/>
            <p:nvPr/>
          </p:nvSpPr>
          <p:spPr>
            <a:xfrm>
              <a:off x="4527745" y="8673584"/>
              <a:ext cx="1270" cy="1270"/>
            </a:xfrm>
            <a:custGeom>
              <a:avLst/>
              <a:gdLst/>
              <a:ahLst/>
              <a:cxnLst/>
              <a:rect l="l" t="t" r="r" b="b"/>
              <a:pathLst>
                <a:path w="1270" h="1270">
                  <a:moveTo>
                    <a:pt x="800" y="584"/>
                  </a:moveTo>
                  <a:lnTo>
                    <a:pt x="838" y="342"/>
                  </a:lnTo>
                  <a:lnTo>
                    <a:pt x="1066" y="520"/>
                  </a:lnTo>
                  <a:lnTo>
                    <a:pt x="1206" y="520"/>
                  </a:lnTo>
                  <a:lnTo>
                    <a:pt x="1193" y="393"/>
                  </a:lnTo>
                  <a:lnTo>
                    <a:pt x="1028" y="228"/>
                  </a:lnTo>
                  <a:lnTo>
                    <a:pt x="990" y="419"/>
                  </a:lnTo>
                  <a:lnTo>
                    <a:pt x="838" y="393"/>
                  </a:lnTo>
                  <a:lnTo>
                    <a:pt x="876" y="190"/>
                  </a:lnTo>
                  <a:lnTo>
                    <a:pt x="787" y="63"/>
                  </a:lnTo>
                  <a:lnTo>
                    <a:pt x="609" y="152"/>
                  </a:lnTo>
                  <a:lnTo>
                    <a:pt x="507" y="0"/>
                  </a:lnTo>
                  <a:lnTo>
                    <a:pt x="368" y="76"/>
                  </a:lnTo>
                  <a:lnTo>
                    <a:pt x="279" y="203"/>
                  </a:lnTo>
                  <a:lnTo>
                    <a:pt x="101" y="254"/>
                  </a:lnTo>
                  <a:lnTo>
                    <a:pt x="63" y="419"/>
                  </a:lnTo>
                  <a:lnTo>
                    <a:pt x="63" y="596"/>
                  </a:lnTo>
                  <a:lnTo>
                    <a:pt x="0" y="736"/>
                  </a:lnTo>
                  <a:lnTo>
                    <a:pt x="126" y="444"/>
                  </a:lnTo>
                  <a:lnTo>
                    <a:pt x="304" y="901"/>
                  </a:lnTo>
                  <a:lnTo>
                    <a:pt x="419" y="533"/>
                  </a:lnTo>
                  <a:lnTo>
                    <a:pt x="469" y="673"/>
                  </a:lnTo>
                  <a:lnTo>
                    <a:pt x="546" y="546"/>
                  </a:lnTo>
                  <a:lnTo>
                    <a:pt x="673" y="495"/>
                  </a:lnTo>
                  <a:lnTo>
                    <a:pt x="711" y="622"/>
                  </a:lnTo>
                  <a:close/>
                </a:path>
              </a:pathLst>
            </a:custGeom>
            <a:ln w="3175">
              <a:solidFill>
                <a:srgbClr val="094B7B"/>
              </a:solidFill>
            </a:ln>
          </p:spPr>
          <p:txBody>
            <a:bodyPr wrap="square" lIns="0" tIns="0" rIns="0" bIns="0" rtlCol="0"/>
            <a:lstStyle/>
            <a:p>
              <a:endParaRPr/>
            </a:p>
          </p:txBody>
        </p:sp>
        <p:sp>
          <p:nvSpPr>
            <p:cNvPr id="8243" name="object 1671">
              <a:extLst>
                <a:ext uri="{FF2B5EF4-FFF2-40B4-BE49-F238E27FC236}">
                  <a16:creationId xmlns:a16="http://schemas.microsoft.com/office/drawing/2014/main" id="{7A5A77F6-682F-4B27-8D06-8A34EB704E3B}"/>
                </a:ext>
              </a:extLst>
            </p:cNvPr>
            <p:cNvSpPr/>
            <p:nvPr/>
          </p:nvSpPr>
          <p:spPr>
            <a:xfrm>
              <a:off x="4525032" y="8675582"/>
              <a:ext cx="1270" cy="1270"/>
            </a:xfrm>
            <a:custGeom>
              <a:avLst/>
              <a:gdLst/>
              <a:ahLst/>
              <a:cxnLst/>
              <a:rect l="l" t="t" r="r" b="b"/>
              <a:pathLst>
                <a:path w="1270" h="1270">
                  <a:moveTo>
                    <a:pt x="295" y="1028"/>
                  </a:moveTo>
                  <a:close/>
                </a:path>
                <a:path w="1270" h="1270">
                  <a:moveTo>
                    <a:pt x="25" y="393"/>
                  </a:moveTo>
                  <a:lnTo>
                    <a:pt x="127" y="622"/>
                  </a:lnTo>
                  <a:lnTo>
                    <a:pt x="127" y="850"/>
                  </a:lnTo>
                  <a:lnTo>
                    <a:pt x="254" y="977"/>
                  </a:lnTo>
                  <a:lnTo>
                    <a:pt x="355" y="787"/>
                  </a:lnTo>
                  <a:lnTo>
                    <a:pt x="904" y="787"/>
                  </a:lnTo>
                  <a:lnTo>
                    <a:pt x="687" y="622"/>
                  </a:lnTo>
                  <a:lnTo>
                    <a:pt x="555" y="469"/>
                  </a:lnTo>
                  <a:lnTo>
                    <a:pt x="203" y="469"/>
                  </a:lnTo>
                  <a:lnTo>
                    <a:pt x="25" y="393"/>
                  </a:lnTo>
                  <a:close/>
                </a:path>
                <a:path w="1270" h="1270">
                  <a:moveTo>
                    <a:pt x="904" y="787"/>
                  </a:moveTo>
                  <a:lnTo>
                    <a:pt x="355" y="787"/>
                  </a:lnTo>
                  <a:lnTo>
                    <a:pt x="673" y="927"/>
                  </a:lnTo>
                  <a:lnTo>
                    <a:pt x="867" y="914"/>
                  </a:lnTo>
                  <a:close/>
                </a:path>
                <a:path w="1270" h="1270">
                  <a:moveTo>
                    <a:pt x="867" y="914"/>
                  </a:moveTo>
                  <a:close/>
                </a:path>
                <a:path w="1270" h="1270">
                  <a:moveTo>
                    <a:pt x="101" y="838"/>
                  </a:moveTo>
                  <a:close/>
                </a:path>
                <a:path w="1270" h="1270">
                  <a:moveTo>
                    <a:pt x="0" y="584"/>
                  </a:moveTo>
                  <a:close/>
                </a:path>
                <a:path w="1270" h="1270">
                  <a:moveTo>
                    <a:pt x="279" y="0"/>
                  </a:moveTo>
                  <a:lnTo>
                    <a:pt x="203" y="469"/>
                  </a:lnTo>
                  <a:lnTo>
                    <a:pt x="555" y="469"/>
                  </a:lnTo>
                  <a:lnTo>
                    <a:pt x="698" y="368"/>
                  </a:lnTo>
                  <a:lnTo>
                    <a:pt x="723" y="88"/>
                  </a:lnTo>
                  <a:lnTo>
                    <a:pt x="317" y="25"/>
                  </a:lnTo>
                  <a:close/>
                </a:path>
              </a:pathLst>
            </a:custGeom>
            <a:solidFill>
              <a:srgbClr val="11284A"/>
            </a:solidFill>
          </p:spPr>
          <p:txBody>
            <a:bodyPr wrap="square" lIns="0" tIns="0" rIns="0" bIns="0" rtlCol="0"/>
            <a:lstStyle/>
            <a:p>
              <a:endParaRPr/>
            </a:p>
          </p:txBody>
        </p:sp>
        <p:sp>
          <p:nvSpPr>
            <p:cNvPr id="8244" name="object 1672">
              <a:extLst>
                <a:ext uri="{FF2B5EF4-FFF2-40B4-BE49-F238E27FC236}">
                  <a16:creationId xmlns:a16="http://schemas.microsoft.com/office/drawing/2014/main" id="{DD175EAA-3359-4C55-990E-AE3527D801B4}"/>
                </a:ext>
              </a:extLst>
            </p:cNvPr>
            <p:cNvSpPr/>
            <p:nvPr/>
          </p:nvSpPr>
          <p:spPr>
            <a:xfrm>
              <a:off x="4525032" y="8675582"/>
              <a:ext cx="1270" cy="1270"/>
            </a:xfrm>
            <a:custGeom>
              <a:avLst/>
              <a:gdLst/>
              <a:ahLst/>
              <a:cxnLst/>
              <a:rect l="l" t="t" r="r" b="b"/>
              <a:pathLst>
                <a:path w="1270" h="1270">
                  <a:moveTo>
                    <a:pt x="901" y="241"/>
                  </a:moveTo>
                  <a:lnTo>
                    <a:pt x="723" y="88"/>
                  </a:lnTo>
                  <a:lnTo>
                    <a:pt x="533" y="63"/>
                  </a:lnTo>
                  <a:lnTo>
                    <a:pt x="368" y="38"/>
                  </a:lnTo>
                  <a:lnTo>
                    <a:pt x="228" y="0"/>
                  </a:lnTo>
                  <a:lnTo>
                    <a:pt x="203" y="469"/>
                  </a:lnTo>
                  <a:lnTo>
                    <a:pt x="25" y="393"/>
                  </a:lnTo>
                  <a:lnTo>
                    <a:pt x="165" y="520"/>
                  </a:lnTo>
                  <a:lnTo>
                    <a:pt x="0" y="584"/>
                  </a:lnTo>
                  <a:lnTo>
                    <a:pt x="101" y="711"/>
                  </a:lnTo>
                  <a:lnTo>
                    <a:pt x="127" y="850"/>
                  </a:lnTo>
                  <a:lnTo>
                    <a:pt x="254" y="977"/>
                  </a:lnTo>
                  <a:lnTo>
                    <a:pt x="355" y="787"/>
                  </a:lnTo>
                  <a:lnTo>
                    <a:pt x="571" y="914"/>
                  </a:lnTo>
                  <a:lnTo>
                    <a:pt x="762" y="914"/>
                  </a:lnTo>
                  <a:lnTo>
                    <a:pt x="927" y="711"/>
                  </a:lnTo>
                  <a:lnTo>
                    <a:pt x="584" y="584"/>
                  </a:lnTo>
                  <a:lnTo>
                    <a:pt x="546" y="431"/>
                  </a:lnTo>
                  <a:lnTo>
                    <a:pt x="698" y="368"/>
                  </a:lnTo>
                  <a:lnTo>
                    <a:pt x="901" y="241"/>
                  </a:lnTo>
                  <a:close/>
                </a:path>
              </a:pathLst>
            </a:custGeom>
            <a:ln w="3175">
              <a:solidFill>
                <a:srgbClr val="094B7B"/>
              </a:solidFill>
            </a:ln>
          </p:spPr>
          <p:txBody>
            <a:bodyPr wrap="square" lIns="0" tIns="0" rIns="0" bIns="0" rtlCol="0"/>
            <a:lstStyle/>
            <a:p>
              <a:endParaRPr/>
            </a:p>
          </p:txBody>
        </p:sp>
        <p:sp>
          <p:nvSpPr>
            <p:cNvPr id="8245" name="object 1673">
              <a:extLst>
                <a:ext uri="{FF2B5EF4-FFF2-40B4-BE49-F238E27FC236}">
                  <a16:creationId xmlns:a16="http://schemas.microsoft.com/office/drawing/2014/main" id="{4F9135ED-2D87-4C9D-8CDD-1E9E024E9E0E}"/>
                </a:ext>
              </a:extLst>
            </p:cNvPr>
            <p:cNvSpPr/>
            <p:nvPr/>
          </p:nvSpPr>
          <p:spPr>
            <a:xfrm>
              <a:off x="4524505" y="8678990"/>
              <a:ext cx="1270" cy="1270"/>
            </a:xfrm>
            <a:custGeom>
              <a:avLst/>
              <a:gdLst/>
              <a:ahLst/>
              <a:cxnLst/>
              <a:rect l="l" t="t" r="r" b="b"/>
              <a:pathLst>
                <a:path w="1270" h="1270">
                  <a:moveTo>
                    <a:pt x="561" y="908"/>
                  </a:moveTo>
                  <a:close/>
                </a:path>
                <a:path w="1270" h="1270">
                  <a:moveTo>
                    <a:pt x="450" y="558"/>
                  </a:moveTo>
                  <a:lnTo>
                    <a:pt x="241" y="558"/>
                  </a:lnTo>
                  <a:lnTo>
                    <a:pt x="367" y="800"/>
                  </a:lnTo>
                  <a:lnTo>
                    <a:pt x="561" y="908"/>
                  </a:lnTo>
                  <a:lnTo>
                    <a:pt x="746" y="800"/>
                  </a:lnTo>
                  <a:lnTo>
                    <a:pt x="520" y="800"/>
                  </a:lnTo>
                  <a:lnTo>
                    <a:pt x="450" y="558"/>
                  </a:lnTo>
                  <a:close/>
                </a:path>
                <a:path w="1270" h="1270">
                  <a:moveTo>
                    <a:pt x="685" y="723"/>
                  </a:moveTo>
                  <a:lnTo>
                    <a:pt x="520" y="800"/>
                  </a:lnTo>
                  <a:lnTo>
                    <a:pt x="746" y="800"/>
                  </a:lnTo>
                  <a:close/>
                </a:path>
                <a:path w="1270" h="1270">
                  <a:moveTo>
                    <a:pt x="0" y="0"/>
                  </a:moveTo>
                  <a:lnTo>
                    <a:pt x="40" y="279"/>
                  </a:lnTo>
                  <a:lnTo>
                    <a:pt x="368" y="558"/>
                  </a:lnTo>
                  <a:lnTo>
                    <a:pt x="558" y="431"/>
                  </a:lnTo>
                  <a:lnTo>
                    <a:pt x="431" y="406"/>
                  </a:lnTo>
                  <a:lnTo>
                    <a:pt x="411" y="165"/>
                  </a:lnTo>
                  <a:lnTo>
                    <a:pt x="139" y="165"/>
                  </a:lnTo>
                  <a:lnTo>
                    <a:pt x="0" y="0"/>
                  </a:lnTo>
                  <a:close/>
                </a:path>
                <a:path w="1270" h="1270">
                  <a:moveTo>
                    <a:pt x="152" y="38"/>
                  </a:moveTo>
                  <a:lnTo>
                    <a:pt x="139" y="165"/>
                  </a:lnTo>
                  <a:lnTo>
                    <a:pt x="330" y="165"/>
                  </a:lnTo>
                  <a:lnTo>
                    <a:pt x="152" y="38"/>
                  </a:lnTo>
                  <a:close/>
                </a:path>
                <a:path w="1270" h="1270">
                  <a:moveTo>
                    <a:pt x="393" y="152"/>
                  </a:moveTo>
                  <a:close/>
                </a:path>
              </a:pathLst>
            </a:custGeom>
            <a:solidFill>
              <a:srgbClr val="11284A"/>
            </a:solidFill>
          </p:spPr>
          <p:txBody>
            <a:bodyPr wrap="square" lIns="0" tIns="0" rIns="0" bIns="0" rtlCol="0"/>
            <a:lstStyle/>
            <a:p>
              <a:endParaRPr/>
            </a:p>
          </p:txBody>
        </p:sp>
        <p:sp>
          <p:nvSpPr>
            <p:cNvPr id="8246" name="object 1674">
              <a:extLst>
                <a:ext uri="{FF2B5EF4-FFF2-40B4-BE49-F238E27FC236}">
                  <a16:creationId xmlns:a16="http://schemas.microsoft.com/office/drawing/2014/main" id="{B6DA3045-D4F8-4708-A47E-A27A9892C7A9}"/>
                </a:ext>
              </a:extLst>
            </p:cNvPr>
            <p:cNvSpPr/>
            <p:nvPr/>
          </p:nvSpPr>
          <p:spPr>
            <a:xfrm>
              <a:off x="4524480" y="8678990"/>
              <a:ext cx="1270" cy="1270"/>
            </a:xfrm>
            <a:custGeom>
              <a:avLst/>
              <a:gdLst/>
              <a:ahLst/>
              <a:cxnLst/>
              <a:rect l="l" t="t" r="r" b="b"/>
              <a:pathLst>
                <a:path w="1270" h="1270">
                  <a:moveTo>
                    <a:pt x="0" y="101"/>
                  </a:moveTo>
                  <a:lnTo>
                    <a:pt x="139" y="114"/>
                  </a:lnTo>
                  <a:lnTo>
                    <a:pt x="266" y="88"/>
                  </a:lnTo>
                  <a:lnTo>
                    <a:pt x="419" y="152"/>
                  </a:lnTo>
                  <a:lnTo>
                    <a:pt x="444" y="342"/>
                  </a:lnTo>
                  <a:lnTo>
                    <a:pt x="584" y="431"/>
                  </a:lnTo>
                  <a:lnTo>
                    <a:pt x="457" y="596"/>
                  </a:lnTo>
                  <a:lnTo>
                    <a:pt x="546" y="800"/>
                  </a:lnTo>
                  <a:lnTo>
                    <a:pt x="711" y="723"/>
                  </a:lnTo>
                  <a:lnTo>
                    <a:pt x="762" y="863"/>
                  </a:lnTo>
                  <a:lnTo>
                    <a:pt x="622" y="901"/>
                  </a:lnTo>
                  <a:lnTo>
                    <a:pt x="457" y="825"/>
                  </a:lnTo>
                  <a:lnTo>
                    <a:pt x="279" y="736"/>
                  </a:lnTo>
                  <a:lnTo>
                    <a:pt x="266" y="558"/>
                  </a:lnTo>
                  <a:lnTo>
                    <a:pt x="254" y="419"/>
                  </a:lnTo>
                  <a:lnTo>
                    <a:pt x="76" y="292"/>
                  </a:lnTo>
                  <a:lnTo>
                    <a:pt x="0" y="101"/>
                  </a:lnTo>
                  <a:close/>
                </a:path>
              </a:pathLst>
            </a:custGeom>
            <a:ln w="3175">
              <a:solidFill>
                <a:srgbClr val="094B7B"/>
              </a:solidFill>
            </a:ln>
          </p:spPr>
          <p:txBody>
            <a:bodyPr wrap="square" lIns="0" tIns="0" rIns="0" bIns="0" rtlCol="0"/>
            <a:lstStyle/>
            <a:p>
              <a:endParaRPr/>
            </a:p>
          </p:txBody>
        </p:sp>
        <p:sp>
          <p:nvSpPr>
            <p:cNvPr id="8247" name="object 1675">
              <a:extLst>
                <a:ext uri="{FF2B5EF4-FFF2-40B4-BE49-F238E27FC236}">
                  <a16:creationId xmlns:a16="http://schemas.microsoft.com/office/drawing/2014/main" id="{89854E90-BD99-4743-AB30-484DFBCA9623}"/>
                </a:ext>
              </a:extLst>
            </p:cNvPr>
            <p:cNvSpPr/>
            <p:nvPr/>
          </p:nvSpPr>
          <p:spPr>
            <a:xfrm>
              <a:off x="4531433" y="8672633"/>
              <a:ext cx="1270" cy="1270"/>
            </a:xfrm>
            <a:custGeom>
              <a:avLst/>
              <a:gdLst/>
              <a:ahLst/>
              <a:cxnLst/>
              <a:rect l="l" t="t" r="r" b="b"/>
              <a:pathLst>
                <a:path w="1270" h="1270">
                  <a:moveTo>
                    <a:pt x="678" y="609"/>
                  </a:moveTo>
                  <a:lnTo>
                    <a:pt x="263" y="609"/>
                  </a:lnTo>
                  <a:lnTo>
                    <a:pt x="352" y="762"/>
                  </a:lnTo>
                  <a:lnTo>
                    <a:pt x="619" y="800"/>
                  </a:lnTo>
                  <a:lnTo>
                    <a:pt x="822" y="774"/>
                  </a:lnTo>
                  <a:lnTo>
                    <a:pt x="678" y="609"/>
                  </a:lnTo>
                  <a:close/>
                </a:path>
                <a:path w="1270" h="1270">
                  <a:moveTo>
                    <a:pt x="9" y="0"/>
                  </a:moveTo>
                  <a:lnTo>
                    <a:pt x="0" y="571"/>
                  </a:lnTo>
                  <a:lnTo>
                    <a:pt x="263" y="609"/>
                  </a:lnTo>
                  <a:lnTo>
                    <a:pt x="678" y="609"/>
                  </a:lnTo>
                  <a:lnTo>
                    <a:pt x="637" y="431"/>
                  </a:lnTo>
                  <a:lnTo>
                    <a:pt x="162" y="431"/>
                  </a:lnTo>
                  <a:lnTo>
                    <a:pt x="9" y="0"/>
                  </a:lnTo>
                  <a:close/>
                </a:path>
                <a:path w="1270" h="1270">
                  <a:moveTo>
                    <a:pt x="403" y="381"/>
                  </a:moveTo>
                  <a:lnTo>
                    <a:pt x="238" y="381"/>
                  </a:lnTo>
                  <a:lnTo>
                    <a:pt x="637" y="431"/>
                  </a:lnTo>
                  <a:lnTo>
                    <a:pt x="441" y="419"/>
                  </a:lnTo>
                  <a:close/>
                </a:path>
                <a:path w="1270" h="1270">
                  <a:moveTo>
                    <a:pt x="543" y="139"/>
                  </a:moveTo>
                  <a:lnTo>
                    <a:pt x="441" y="419"/>
                  </a:lnTo>
                  <a:lnTo>
                    <a:pt x="633" y="419"/>
                  </a:lnTo>
                  <a:lnTo>
                    <a:pt x="543" y="139"/>
                  </a:lnTo>
                  <a:close/>
                </a:path>
                <a:path w="1270" h="1270">
                  <a:moveTo>
                    <a:pt x="378" y="355"/>
                  </a:moveTo>
                  <a:close/>
                </a:path>
              </a:pathLst>
            </a:custGeom>
            <a:solidFill>
              <a:srgbClr val="11284A"/>
            </a:solidFill>
          </p:spPr>
          <p:txBody>
            <a:bodyPr wrap="square" lIns="0" tIns="0" rIns="0" bIns="0" rtlCol="0"/>
            <a:lstStyle/>
            <a:p>
              <a:endParaRPr/>
            </a:p>
          </p:txBody>
        </p:sp>
        <p:sp>
          <p:nvSpPr>
            <p:cNvPr id="8248" name="object 1676">
              <a:extLst>
                <a:ext uri="{FF2B5EF4-FFF2-40B4-BE49-F238E27FC236}">
                  <a16:creationId xmlns:a16="http://schemas.microsoft.com/office/drawing/2014/main" id="{C5FA9A8F-9C58-4671-9149-A7D72A552D02}"/>
                </a:ext>
              </a:extLst>
            </p:cNvPr>
            <p:cNvSpPr/>
            <p:nvPr/>
          </p:nvSpPr>
          <p:spPr>
            <a:xfrm>
              <a:off x="4531342" y="8672633"/>
              <a:ext cx="1270" cy="1270"/>
            </a:xfrm>
            <a:custGeom>
              <a:avLst/>
              <a:gdLst/>
              <a:ahLst/>
              <a:cxnLst/>
              <a:rect l="l" t="t" r="r" b="b"/>
              <a:pathLst>
                <a:path w="1270" h="1270">
                  <a:moveTo>
                    <a:pt x="444" y="762"/>
                  </a:moveTo>
                  <a:lnTo>
                    <a:pt x="711" y="800"/>
                  </a:lnTo>
                  <a:lnTo>
                    <a:pt x="914" y="774"/>
                  </a:lnTo>
                  <a:lnTo>
                    <a:pt x="1041" y="635"/>
                  </a:lnTo>
                  <a:lnTo>
                    <a:pt x="850" y="685"/>
                  </a:lnTo>
                  <a:lnTo>
                    <a:pt x="635" y="139"/>
                  </a:lnTo>
                  <a:lnTo>
                    <a:pt x="533" y="419"/>
                  </a:lnTo>
                  <a:lnTo>
                    <a:pt x="393" y="381"/>
                  </a:lnTo>
                  <a:lnTo>
                    <a:pt x="254" y="431"/>
                  </a:lnTo>
                  <a:lnTo>
                    <a:pt x="101" y="342"/>
                  </a:lnTo>
                  <a:lnTo>
                    <a:pt x="127" y="114"/>
                  </a:lnTo>
                  <a:lnTo>
                    <a:pt x="25" y="292"/>
                  </a:lnTo>
                  <a:lnTo>
                    <a:pt x="0" y="444"/>
                  </a:lnTo>
                  <a:lnTo>
                    <a:pt x="139" y="609"/>
                  </a:lnTo>
                  <a:lnTo>
                    <a:pt x="355" y="609"/>
                  </a:lnTo>
                  <a:lnTo>
                    <a:pt x="444" y="762"/>
                  </a:lnTo>
                  <a:close/>
                </a:path>
              </a:pathLst>
            </a:custGeom>
            <a:ln w="3175">
              <a:solidFill>
                <a:srgbClr val="094B7B"/>
              </a:solidFill>
            </a:ln>
          </p:spPr>
          <p:txBody>
            <a:bodyPr wrap="square" lIns="0" tIns="0" rIns="0" bIns="0" rtlCol="0"/>
            <a:lstStyle/>
            <a:p>
              <a:endParaRPr/>
            </a:p>
          </p:txBody>
        </p:sp>
        <p:sp>
          <p:nvSpPr>
            <p:cNvPr id="8249" name="object 1677">
              <a:extLst>
                <a:ext uri="{FF2B5EF4-FFF2-40B4-BE49-F238E27FC236}">
                  <a16:creationId xmlns:a16="http://schemas.microsoft.com/office/drawing/2014/main" id="{3860B72E-9DE6-46DE-A923-989F4C8295E3}"/>
                </a:ext>
              </a:extLst>
            </p:cNvPr>
            <p:cNvSpPr/>
            <p:nvPr/>
          </p:nvSpPr>
          <p:spPr>
            <a:xfrm>
              <a:off x="4527613" y="8640762"/>
              <a:ext cx="4178" cy="22135"/>
            </a:xfrm>
            <a:prstGeom prst="rect">
              <a:avLst/>
            </a:prstGeom>
            <a:blipFill>
              <a:blip r:embed="rId366" cstate="print"/>
              <a:stretch>
                <a:fillRect/>
              </a:stretch>
            </a:blipFill>
          </p:spPr>
          <p:txBody>
            <a:bodyPr wrap="square" lIns="0" tIns="0" rIns="0" bIns="0" rtlCol="0"/>
            <a:lstStyle/>
            <a:p>
              <a:endParaRPr/>
            </a:p>
          </p:txBody>
        </p:sp>
        <p:sp>
          <p:nvSpPr>
            <p:cNvPr id="8250" name="object 1678">
              <a:extLst>
                <a:ext uri="{FF2B5EF4-FFF2-40B4-BE49-F238E27FC236}">
                  <a16:creationId xmlns:a16="http://schemas.microsoft.com/office/drawing/2014/main" id="{310E6E34-E15D-486D-B2CA-D9C2F77FB90D}"/>
                </a:ext>
              </a:extLst>
            </p:cNvPr>
            <p:cNvSpPr/>
            <p:nvPr/>
          </p:nvSpPr>
          <p:spPr>
            <a:xfrm>
              <a:off x="4527837" y="8655909"/>
              <a:ext cx="1905" cy="6350"/>
            </a:xfrm>
            <a:custGeom>
              <a:avLst/>
              <a:gdLst/>
              <a:ahLst/>
              <a:cxnLst/>
              <a:rect l="l" t="t" r="r" b="b"/>
              <a:pathLst>
                <a:path w="1904" h="6350">
                  <a:moveTo>
                    <a:pt x="1282" y="0"/>
                  </a:moveTo>
                  <a:lnTo>
                    <a:pt x="990" y="1219"/>
                  </a:lnTo>
                  <a:lnTo>
                    <a:pt x="0" y="6172"/>
                  </a:lnTo>
                </a:path>
              </a:pathLst>
            </a:custGeom>
            <a:ln w="3175">
              <a:solidFill>
                <a:srgbClr val="6D9D40"/>
              </a:solidFill>
            </a:ln>
          </p:spPr>
          <p:txBody>
            <a:bodyPr wrap="square" lIns="0" tIns="0" rIns="0" bIns="0" rtlCol="0"/>
            <a:lstStyle/>
            <a:p>
              <a:endParaRPr/>
            </a:p>
          </p:txBody>
        </p:sp>
        <p:sp>
          <p:nvSpPr>
            <p:cNvPr id="8251" name="object 1679">
              <a:extLst>
                <a:ext uri="{FF2B5EF4-FFF2-40B4-BE49-F238E27FC236}">
                  <a16:creationId xmlns:a16="http://schemas.microsoft.com/office/drawing/2014/main" id="{B540360A-DF75-4BD7-89AE-785F7F7430E0}"/>
                </a:ext>
              </a:extLst>
            </p:cNvPr>
            <p:cNvSpPr/>
            <p:nvPr/>
          </p:nvSpPr>
          <p:spPr>
            <a:xfrm>
              <a:off x="4528527" y="8657425"/>
              <a:ext cx="3289" cy="5880"/>
            </a:xfrm>
            <a:prstGeom prst="rect">
              <a:avLst/>
            </a:prstGeom>
            <a:blipFill>
              <a:blip r:embed="rId157" cstate="print"/>
              <a:stretch>
                <a:fillRect/>
              </a:stretch>
            </a:blipFill>
          </p:spPr>
          <p:txBody>
            <a:bodyPr wrap="square" lIns="0" tIns="0" rIns="0" bIns="0" rtlCol="0"/>
            <a:lstStyle/>
            <a:p>
              <a:endParaRPr/>
            </a:p>
          </p:txBody>
        </p:sp>
        <p:sp>
          <p:nvSpPr>
            <p:cNvPr id="8252" name="object 1680">
              <a:extLst>
                <a:ext uri="{FF2B5EF4-FFF2-40B4-BE49-F238E27FC236}">
                  <a16:creationId xmlns:a16="http://schemas.microsoft.com/office/drawing/2014/main" id="{6108D037-50C9-49BA-8878-8C90FD72CA23}"/>
                </a:ext>
              </a:extLst>
            </p:cNvPr>
            <p:cNvSpPr/>
            <p:nvPr/>
          </p:nvSpPr>
          <p:spPr>
            <a:xfrm>
              <a:off x="4528606" y="8658095"/>
              <a:ext cx="3175" cy="5080"/>
            </a:xfrm>
            <a:custGeom>
              <a:avLst/>
              <a:gdLst/>
              <a:ahLst/>
              <a:cxnLst/>
              <a:rect l="l" t="t" r="r" b="b"/>
              <a:pathLst>
                <a:path w="3175" h="5079">
                  <a:moveTo>
                    <a:pt x="3022" y="0"/>
                  </a:moveTo>
                  <a:lnTo>
                    <a:pt x="2362" y="571"/>
                  </a:lnTo>
                  <a:lnTo>
                    <a:pt x="0" y="4483"/>
                  </a:lnTo>
                </a:path>
              </a:pathLst>
            </a:custGeom>
            <a:ln w="3175">
              <a:solidFill>
                <a:srgbClr val="6D9D40"/>
              </a:solidFill>
            </a:ln>
          </p:spPr>
          <p:txBody>
            <a:bodyPr wrap="square" lIns="0" tIns="0" rIns="0" bIns="0" rtlCol="0"/>
            <a:lstStyle/>
            <a:p>
              <a:endParaRPr/>
            </a:p>
          </p:txBody>
        </p:sp>
        <p:sp>
          <p:nvSpPr>
            <p:cNvPr id="8253" name="object 1681">
              <a:extLst>
                <a:ext uri="{FF2B5EF4-FFF2-40B4-BE49-F238E27FC236}">
                  <a16:creationId xmlns:a16="http://schemas.microsoft.com/office/drawing/2014/main" id="{DC65CC9E-A3C4-4B50-A2FC-3B5524DAABAF}"/>
                </a:ext>
              </a:extLst>
            </p:cNvPr>
            <p:cNvSpPr/>
            <p:nvPr/>
          </p:nvSpPr>
          <p:spPr>
            <a:xfrm>
              <a:off x="4528109" y="8660562"/>
              <a:ext cx="13042" cy="3251"/>
            </a:xfrm>
            <a:prstGeom prst="rect">
              <a:avLst/>
            </a:prstGeom>
            <a:blipFill>
              <a:blip r:embed="rId367" cstate="print"/>
              <a:stretch>
                <a:fillRect/>
              </a:stretch>
            </a:blipFill>
          </p:spPr>
          <p:txBody>
            <a:bodyPr wrap="square" lIns="0" tIns="0" rIns="0" bIns="0" rtlCol="0"/>
            <a:lstStyle/>
            <a:p>
              <a:endParaRPr/>
            </a:p>
          </p:txBody>
        </p:sp>
        <p:sp>
          <p:nvSpPr>
            <p:cNvPr id="8254" name="object 1682">
              <a:extLst>
                <a:ext uri="{FF2B5EF4-FFF2-40B4-BE49-F238E27FC236}">
                  <a16:creationId xmlns:a16="http://schemas.microsoft.com/office/drawing/2014/main" id="{663C5843-F1AE-4BC1-9664-2B45C65E1170}"/>
                </a:ext>
              </a:extLst>
            </p:cNvPr>
            <p:cNvSpPr/>
            <p:nvPr/>
          </p:nvSpPr>
          <p:spPr>
            <a:xfrm>
              <a:off x="4549057" y="8629823"/>
              <a:ext cx="1905" cy="6350"/>
            </a:xfrm>
            <a:custGeom>
              <a:avLst/>
              <a:gdLst/>
              <a:ahLst/>
              <a:cxnLst/>
              <a:rect l="l" t="t" r="r" b="b"/>
              <a:pathLst>
                <a:path w="1904" h="6350">
                  <a:moveTo>
                    <a:pt x="1282" y="0"/>
                  </a:moveTo>
                  <a:lnTo>
                    <a:pt x="990" y="1219"/>
                  </a:lnTo>
                  <a:lnTo>
                    <a:pt x="0" y="6172"/>
                  </a:lnTo>
                </a:path>
              </a:pathLst>
            </a:custGeom>
            <a:ln w="3175">
              <a:solidFill>
                <a:srgbClr val="6D9D40"/>
              </a:solidFill>
            </a:ln>
          </p:spPr>
          <p:txBody>
            <a:bodyPr wrap="square" lIns="0" tIns="0" rIns="0" bIns="0" rtlCol="0"/>
            <a:lstStyle/>
            <a:p>
              <a:endParaRPr/>
            </a:p>
          </p:txBody>
        </p:sp>
        <p:sp>
          <p:nvSpPr>
            <p:cNvPr id="8255" name="object 1683">
              <a:extLst>
                <a:ext uri="{FF2B5EF4-FFF2-40B4-BE49-F238E27FC236}">
                  <a16:creationId xmlns:a16="http://schemas.microsoft.com/office/drawing/2014/main" id="{403C5C3B-618C-4630-B643-B5313CACA2A4}"/>
                </a:ext>
              </a:extLst>
            </p:cNvPr>
            <p:cNvSpPr/>
            <p:nvPr/>
          </p:nvSpPr>
          <p:spPr>
            <a:xfrm>
              <a:off x="4549749" y="8631339"/>
              <a:ext cx="3276" cy="5892"/>
            </a:xfrm>
            <a:prstGeom prst="rect">
              <a:avLst/>
            </a:prstGeom>
            <a:blipFill>
              <a:blip r:embed="rId143" cstate="print"/>
              <a:stretch>
                <a:fillRect/>
              </a:stretch>
            </a:blipFill>
          </p:spPr>
          <p:txBody>
            <a:bodyPr wrap="square" lIns="0" tIns="0" rIns="0" bIns="0" rtlCol="0"/>
            <a:lstStyle/>
            <a:p>
              <a:endParaRPr/>
            </a:p>
          </p:txBody>
        </p:sp>
        <p:sp>
          <p:nvSpPr>
            <p:cNvPr id="8256" name="object 1684">
              <a:extLst>
                <a:ext uri="{FF2B5EF4-FFF2-40B4-BE49-F238E27FC236}">
                  <a16:creationId xmlns:a16="http://schemas.microsoft.com/office/drawing/2014/main" id="{A03EC1E4-05B3-4434-83D4-6EC783ADC539}"/>
                </a:ext>
              </a:extLst>
            </p:cNvPr>
            <p:cNvSpPr/>
            <p:nvPr/>
          </p:nvSpPr>
          <p:spPr>
            <a:xfrm>
              <a:off x="4549815" y="8632009"/>
              <a:ext cx="3175" cy="5080"/>
            </a:xfrm>
            <a:custGeom>
              <a:avLst/>
              <a:gdLst/>
              <a:ahLst/>
              <a:cxnLst/>
              <a:rect l="l" t="t" r="r" b="b"/>
              <a:pathLst>
                <a:path w="3175" h="5079">
                  <a:moveTo>
                    <a:pt x="3035" y="0"/>
                  </a:moveTo>
                  <a:lnTo>
                    <a:pt x="2374" y="571"/>
                  </a:lnTo>
                  <a:lnTo>
                    <a:pt x="0" y="4483"/>
                  </a:lnTo>
                </a:path>
              </a:pathLst>
            </a:custGeom>
            <a:ln w="3175">
              <a:solidFill>
                <a:srgbClr val="6D9D40"/>
              </a:solidFill>
            </a:ln>
          </p:spPr>
          <p:txBody>
            <a:bodyPr wrap="square" lIns="0" tIns="0" rIns="0" bIns="0" rtlCol="0"/>
            <a:lstStyle/>
            <a:p>
              <a:endParaRPr/>
            </a:p>
          </p:txBody>
        </p:sp>
        <p:sp>
          <p:nvSpPr>
            <p:cNvPr id="8257" name="object 1685">
              <a:extLst>
                <a:ext uri="{FF2B5EF4-FFF2-40B4-BE49-F238E27FC236}">
                  <a16:creationId xmlns:a16="http://schemas.microsoft.com/office/drawing/2014/main" id="{5A73B99B-5A3A-4918-840A-981852A68C83}"/>
                </a:ext>
              </a:extLst>
            </p:cNvPr>
            <p:cNvSpPr/>
            <p:nvPr/>
          </p:nvSpPr>
          <p:spPr>
            <a:xfrm>
              <a:off x="4537151" y="8622830"/>
              <a:ext cx="25222" cy="14897"/>
            </a:xfrm>
            <a:prstGeom prst="rect">
              <a:avLst/>
            </a:prstGeom>
            <a:blipFill>
              <a:blip r:embed="rId36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258" name="object 1686">
              <a:extLst>
                <a:ext uri="{FF2B5EF4-FFF2-40B4-BE49-F238E27FC236}">
                  <a16:creationId xmlns:a16="http://schemas.microsoft.com/office/drawing/2014/main" id="{E68A2E3E-F923-45B5-B65C-B6749C1B0F89}"/>
                </a:ext>
              </a:extLst>
            </p:cNvPr>
            <p:cNvSpPr/>
            <p:nvPr/>
          </p:nvSpPr>
          <p:spPr>
            <a:xfrm>
              <a:off x="4439449" y="8531567"/>
              <a:ext cx="10617" cy="5029"/>
            </a:xfrm>
            <a:prstGeom prst="rect">
              <a:avLst/>
            </a:prstGeom>
            <a:blipFill>
              <a:blip r:embed="rId369" cstate="print"/>
              <a:stretch>
                <a:fillRect/>
              </a:stretch>
            </a:blipFill>
          </p:spPr>
          <p:txBody>
            <a:bodyPr wrap="square" lIns="0" tIns="0" rIns="0" bIns="0" rtlCol="0"/>
            <a:lstStyle/>
            <a:p>
              <a:endParaRPr/>
            </a:p>
          </p:txBody>
        </p:sp>
        <p:sp>
          <p:nvSpPr>
            <p:cNvPr id="8259" name="object 1687">
              <a:extLst>
                <a:ext uri="{FF2B5EF4-FFF2-40B4-BE49-F238E27FC236}">
                  <a16:creationId xmlns:a16="http://schemas.microsoft.com/office/drawing/2014/main" id="{B76AA905-E6A2-4DB0-B15D-CF4721739B07}"/>
                </a:ext>
              </a:extLst>
            </p:cNvPr>
            <p:cNvSpPr/>
            <p:nvPr/>
          </p:nvSpPr>
          <p:spPr>
            <a:xfrm>
              <a:off x="4442598" y="8531746"/>
              <a:ext cx="1270" cy="1270"/>
            </a:xfrm>
            <a:custGeom>
              <a:avLst/>
              <a:gdLst/>
              <a:ahLst/>
              <a:cxnLst/>
              <a:rect l="l" t="t" r="r" b="b"/>
              <a:pathLst>
                <a:path w="1270" h="1270">
                  <a:moveTo>
                    <a:pt x="0" y="622"/>
                  </a:moveTo>
                  <a:lnTo>
                    <a:pt x="50" y="990"/>
                  </a:lnTo>
                  <a:lnTo>
                    <a:pt x="152" y="761"/>
                  </a:lnTo>
                  <a:lnTo>
                    <a:pt x="0" y="622"/>
                  </a:lnTo>
                  <a:close/>
                </a:path>
                <a:path w="1270" h="1270">
                  <a:moveTo>
                    <a:pt x="495" y="596"/>
                  </a:moveTo>
                  <a:lnTo>
                    <a:pt x="241" y="596"/>
                  </a:lnTo>
                  <a:lnTo>
                    <a:pt x="482" y="825"/>
                  </a:lnTo>
                  <a:lnTo>
                    <a:pt x="495" y="596"/>
                  </a:lnTo>
                  <a:close/>
                </a:path>
                <a:path w="1270" h="1270">
                  <a:moveTo>
                    <a:pt x="213" y="700"/>
                  </a:moveTo>
                  <a:close/>
                </a:path>
                <a:path w="1270" h="1270">
                  <a:moveTo>
                    <a:pt x="1002" y="469"/>
                  </a:moveTo>
                  <a:lnTo>
                    <a:pt x="711" y="469"/>
                  </a:lnTo>
                  <a:lnTo>
                    <a:pt x="1079" y="711"/>
                  </a:lnTo>
                  <a:lnTo>
                    <a:pt x="1002" y="469"/>
                  </a:lnTo>
                  <a:close/>
                </a:path>
                <a:path w="1270" h="1270">
                  <a:moveTo>
                    <a:pt x="732" y="520"/>
                  </a:moveTo>
                  <a:lnTo>
                    <a:pt x="533" y="520"/>
                  </a:lnTo>
                  <a:lnTo>
                    <a:pt x="774" y="622"/>
                  </a:lnTo>
                  <a:close/>
                </a:path>
                <a:path w="1270" h="1270">
                  <a:moveTo>
                    <a:pt x="88" y="330"/>
                  </a:moveTo>
                  <a:lnTo>
                    <a:pt x="123" y="520"/>
                  </a:lnTo>
                  <a:lnTo>
                    <a:pt x="495" y="596"/>
                  </a:lnTo>
                  <a:lnTo>
                    <a:pt x="732" y="520"/>
                  </a:lnTo>
                  <a:lnTo>
                    <a:pt x="1002" y="469"/>
                  </a:lnTo>
                  <a:lnTo>
                    <a:pt x="177" y="393"/>
                  </a:lnTo>
                  <a:close/>
                </a:path>
                <a:path w="1270" h="1270">
                  <a:moveTo>
                    <a:pt x="469" y="0"/>
                  </a:moveTo>
                  <a:lnTo>
                    <a:pt x="266" y="114"/>
                  </a:lnTo>
                  <a:lnTo>
                    <a:pt x="177" y="393"/>
                  </a:lnTo>
                  <a:lnTo>
                    <a:pt x="978" y="393"/>
                  </a:lnTo>
                  <a:lnTo>
                    <a:pt x="988" y="190"/>
                  </a:lnTo>
                  <a:lnTo>
                    <a:pt x="685" y="152"/>
                  </a:lnTo>
                  <a:lnTo>
                    <a:pt x="469" y="0"/>
                  </a:lnTo>
                  <a:close/>
                </a:path>
                <a:path w="1270" h="1270">
                  <a:moveTo>
                    <a:pt x="988" y="190"/>
                  </a:moveTo>
                  <a:close/>
                </a:path>
                <a:path w="1270" h="1270">
                  <a:moveTo>
                    <a:pt x="812" y="12"/>
                  </a:moveTo>
                  <a:lnTo>
                    <a:pt x="685" y="152"/>
                  </a:lnTo>
                  <a:lnTo>
                    <a:pt x="959" y="152"/>
                  </a:lnTo>
                  <a:lnTo>
                    <a:pt x="812" y="12"/>
                  </a:lnTo>
                  <a:close/>
                </a:path>
                <a:path w="1270" h="1270">
                  <a:moveTo>
                    <a:pt x="355" y="88"/>
                  </a:moveTo>
                  <a:close/>
                </a:path>
                <a:path w="1270" h="1270">
                  <a:moveTo>
                    <a:pt x="279" y="76"/>
                  </a:moveTo>
                  <a:close/>
                </a:path>
              </a:pathLst>
            </a:custGeom>
            <a:solidFill>
              <a:srgbClr val="11284A"/>
            </a:solidFill>
          </p:spPr>
          <p:txBody>
            <a:bodyPr wrap="square" lIns="0" tIns="0" rIns="0" bIns="0" rtlCol="0"/>
            <a:lstStyle/>
            <a:p>
              <a:endParaRPr/>
            </a:p>
          </p:txBody>
        </p:sp>
        <p:sp>
          <p:nvSpPr>
            <p:cNvPr id="8260" name="object 1688">
              <a:extLst>
                <a:ext uri="{FF2B5EF4-FFF2-40B4-BE49-F238E27FC236}">
                  <a16:creationId xmlns:a16="http://schemas.microsoft.com/office/drawing/2014/main" id="{2B598E6B-9E42-46D9-AA63-F6783DD39EFD}"/>
                </a:ext>
              </a:extLst>
            </p:cNvPr>
            <p:cNvSpPr/>
            <p:nvPr/>
          </p:nvSpPr>
          <p:spPr>
            <a:xfrm>
              <a:off x="4442573" y="8531746"/>
              <a:ext cx="1270" cy="1270"/>
            </a:xfrm>
            <a:custGeom>
              <a:avLst/>
              <a:gdLst/>
              <a:ahLst/>
              <a:cxnLst/>
              <a:rect l="l" t="t" r="r" b="b"/>
              <a:pathLst>
                <a:path w="1270" h="1270">
                  <a:moveTo>
                    <a:pt x="457" y="774"/>
                  </a:moveTo>
                  <a:lnTo>
                    <a:pt x="266" y="596"/>
                  </a:lnTo>
                  <a:lnTo>
                    <a:pt x="177" y="901"/>
                  </a:lnTo>
                  <a:lnTo>
                    <a:pt x="152" y="1028"/>
                  </a:lnTo>
                  <a:lnTo>
                    <a:pt x="0" y="876"/>
                  </a:lnTo>
                  <a:lnTo>
                    <a:pt x="25" y="622"/>
                  </a:lnTo>
                  <a:lnTo>
                    <a:pt x="177" y="761"/>
                  </a:lnTo>
                  <a:lnTo>
                    <a:pt x="215" y="558"/>
                  </a:lnTo>
                  <a:lnTo>
                    <a:pt x="63" y="393"/>
                  </a:lnTo>
                  <a:lnTo>
                    <a:pt x="203" y="393"/>
                  </a:lnTo>
                  <a:lnTo>
                    <a:pt x="330" y="266"/>
                  </a:lnTo>
                  <a:lnTo>
                    <a:pt x="304" y="76"/>
                  </a:lnTo>
                  <a:lnTo>
                    <a:pt x="482" y="50"/>
                  </a:lnTo>
                  <a:lnTo>
                    <a:pt x="647" y="88"/>
                  </a:lnTo>
                  <a:lnTo>
                    <a:pt x="800" y="63"/>
                  </a:lnTo>
                  <a:lnTo>
                    <a:pt x="965" y="126"/>
                  </a:lnTo>
                  <a:lnTo>
                    <a:pt x="1092" y="292"/>
                  </a:lnTo>
                  <a:lnTo>
                    <a:pt x="1244" y="355"/>
                  </a:lnTo>
                  <a:lnTo>
                    <a:pt x="939" y="190"/>
                  </a:lnTo>
                  <a:lnTo>
                    <a:pt x="1104" y="711"/>
                  </a:lnTo>
                  <a:lnTo>
                    <a:pt x="736" y="469"/>
                  </a:lnTo>
                  <a:lnTo>
                    <a:pt x="800" y="622"/>
                  </a:lnTo>
                  <a:lnTo>
                    <a:pt x="647" y="571"/>
                  </a:lnTo>
                  <a:lnTo>
                    <a:pt x="508" y="622"/>
                  </a:lnTo>
                  <a:lnTo>
                    <a:pt x="508" y="825"/>
                  </a:lnTo>
                  <a:close/>
                </a:path>
              </a:pathLst>
            </a:custGeom>
            <a:ln w="3175">
              <a:solidFill>
                <a:srgbClr val="094B7B"/>
              </a:solidFill>
            </a:ln>
          </p:spPr>
          <p:txBody>
            <a:bodyPr wrap="square" lIns="0" tIns="0" rIns="0" bIns="0" rtlCol="0"/>
            <a:lstStyle/>
            <a:p>
              <a:endParaRPr/>
            </a:p>
          </p:txBody>
        </p:sp>
        <p:sp>
          <p:nvSpPr>
            <p:cNvPr id="8261" name="object 1689">
              <a:extLst>
                <a:ext uri="{FF2B5EF4-FFF2-40B4-BE49-F238E27FC236}">
                  <a16:creationId xmlns:a16="http://schemas.microsoft.com/office/drawing/2014/main" id="{B802110A-A2FD-48FA-BE6F-AEAEF8B9D8DE}"/>
                </a:ext>
              </a:extLst>
            </p:cNvPr>
            <p:cNvSpPr/>
            <p:nvPr/>
          </p:nvSpPr>
          <p:spPr>
            <a:xfrm>
              <a:off x="4446377" y="8531489"/>
              <a:ext cx="1270" cy="1270"/>
            </a:xfrm>
            <a:custGeom>
              <a:avLst/>
              <a:gdLst/>
              <a:ahLst/>
              <a:cxnLst/>
              <a:rect l="l" t="t" r="r" b="b"/>
              <a:pathLst>
                <a:path w="1270" h="1270">
                  <a:moveTo>
                    <a:pt x="1041" y="584"/>
                  </a:moveTo>
                  <a:lnTo>
                    <a:pt x="431" y="584"/>
                  </a:lnTo>
                  <a:lnTo>
                    <a:pt x="429" y="876"/>
                  </a:lnTo>
                  <a:lnTo>
                    <a:pt x="304" y="1079"/>
                  </a:lnTo>
                  <a:lnTo>
                    <a:pt x="508" y="1219"/>
                  </a:lnTo>
                  <a:lnTo>
                    <a:pt x="812" y="939"/>
                  </a:lnTo>
                  <a:lnTo>
                    <a:pt x="838" y="749"/>
                  </a:lnTo>
                  <a:lnTo>
                    <a:pt x="1123" y="749"/>
                  </a:lnTo>
                  <a:lnTo>
                    <a:pt x="1041" y="584"/>
                  </a:lnTo>
                  <a:close/>
                </a:path>
                <a:path w="1270" h="1270">
                  <a:moveTo>
                    <a:pt x="1123" y="749"/>
                  </a:moveTo>
                  <a:lnTo>
                    <a:pt x="838" y="749"/>
                  </a:lnTo>
                  <a:lnTo>
                    <a:pt x="1054" y="927"/>
                  </a:lnTo>
                  <a:lnTo>
                    <a:pt x="1123" y="749"/>
                  </a:lnTo>
                  <a:close/>
                </a:path>
                <a:path w="1270" h="1270">
                  <a:moveTo>
                    <a:pt x="360" y="622"/>
                  </a:moveTo>
                  <a:close/>
                </a:path>
                <a:path w="1270" h="1270">
                  <a:moveTo>
                    <a:pt x="406" y="0"/>
                  </a:moveTo>
                  <a:lnTo>
                    <a:pt x="120" y="342"/>
                  </a:lnTo>
                  <a:lnTo>
                    <a:pt x="0" y="660"/>
                  </a:lnTo>
                  <a:lnTo>
                    <a:pt x="266" y="622"/>
                  </a:lnTo>
                  <a:lnTo>
                    <a:pt x="431" y="584"/>
                  </a:lnTo>
                  <a:lnTo>
                    <a:pt x="1041" y="584"/>
                  </a:lnTo>
                  <a:lnTo>
                    <a:pt x="1003" y="457"/>
                  </a:lnTo>
                  <a:lnTo>
                    <a:pt x="822" y="380"/>
                  </a:lnTo>
                  <a:lnTo>
                    <a:pt x="520" y="38"/>
                  </a:lnTo>
                  <a:close/>
                </a:path>
                <a:path w="1270" h="1270">
                  <a:moveTo>
                    <a:pt x="1079" y="622"/>
                  </a:moveTo>
                  <a:close/>
                </a:path>
                <a:path w="1270" h="1270">
                  <a:moveTo>
                    <a:pt x="1003" y="342"/>
                  </a:moveTo>
                  <a:close/>
                </a:path>
                <a:path w="1270" h="1270">
                  <a:moveTo>
                    <a:pt x="838" y="190"/>
                  </a:moveTo>
                  <a:lnTo>
                    <a:pt x="749" y="380"/>
                  </a:lnTo>
                  <a:lnTo>
                    <a:pt x="838" y="190"/>
                  </a:lnTo>
                  <a:close/>
                </a:path>
              </a:pathLst>
            </a:custGeom>
            <a:solidFill>
              <a:srgbClr val="11284A"/>
            </a:solidFill>
          </p:spPr>
          <p:txBody>
            <a:bodyPr wrap="square" lIns="0" tIns="0" rIns="0" bIns="0" rtlCol="0"/>
            <a:lstStyle/>
            <a:p>
              <a:endParaRPr/>
            </a:p>
          </p:txBody>
        </p:sp>
        <p:sp>
          <p:nvSpPr>
            <p:cNvPr id="8262" name="object 1690">
              <a:extLst>
                <a:ext uri="{FF2B5EF4-FFF2-40B4-BE49-F238E27FC236}">
                  <a16:creationId xmlns:a16="http://schemas.microsoft.com/office/drawing/2014/main" id="{6DB315F5-D385-4D26-9451-8C2D1B8CFD6D}"/>
                </a:ext>
              </a:extLst>
            </p:cNvPr>
            <p:cNvSpPr/>
            <p:nvPr/>
          </p:nvSpPr>
          <p:spPr>
            <a:xfrm>
              <a:off x="4446377" y="8531489"/>
              <a:ext cx="1270" cy="1270"/>
            </a:xfrm>
            <a:custGeom>
              <a:avLst/>
              <a:gdLst/>
              <a:ahLst/>
              <a:cxnLst/>
              <a:rect l="l" t="t" r="r" b="b"/>
              <a:pathLst>
                <a:path w="1270" h="1270">
                  <a:moveTo>
                    <a:pt x="0" y="660"/>
                  </a:moveTo>
                  <a:lnTo>
                    <a:pt x="254" y="203"/>
                  </a:lnTo>
                  <a:lnTo>
                    <a:pt x="342" y="76"/>
                  </a:lnTo>
                  <a:lnTo>
                    <a:pt x="520" y="38"/>
                  </a:lnTo>
                  <a:lnTo>
                    <a:pt x="749" y="380"/>
                  </a:lnTo>
                  <a:lnTo>
                    <a:pt x="838" y="190"/>
                  </a:lnTo>
                  <a:lnTo>
                    <a:pt x="812" y="393"/>
                  </a:lnTo>
                  <a:lnTo>
                    <a:pt x="1003" y="342"/>
                  </a:lnTo>
                  <a:lnTo>
                    <a:pt x="1003" y="520"/>
                  </a:lnTo>
                  <a:lnTo>
                    <a:pt x="1206" y="647"/>
                  </a:lnTo>
                  <a:lnTo>
                    <a:pt x="1092" y="774"/>
                  </a:lnTo>
                  <a:lnTo>
                    <a:pt x="1079" y="901"/>
                  </a:lnTo>
                  <a:lnTo>
                    <a:pt x="914" y="812"/>
                  </a:lnTo>
                  <a:lnTo>
                    <a:pt x="736" y="1015"/>
                  </a:lnTo>
                  <a:lnTo>
                    <a:pt x="584" y="1142"/>
                  </a:lnTo>
                  <a:lnTo>
                    <a:pt x="304" y="1079"/>
                  </a:lnTo>
                  <a:lnTo>
                    <a:pt x="508" y="749"/>
                  </a:lnTo>
                  <a:lnTo>
                    <a:pt x="431" y="584"/>
                  </a:lnTo>
                  <a:lnTo>
                    <a:pt x="266" y="622"/>
                  </a:lnTo>
                  <a:lnTo>
                    <a:pt x="0" y="660"/>
                  </a:lnTo>
                  <a:close/>
                </a:path>
              </a:pathLst>
            </a:custGeom>
            <a:ln w="3175">
              <a:solidFill>
                <a:srgbClr val="094B7B"/>
              </a:solidFill>
            </a:ln>
          </p:spPr>
          <p:txBody>
            <a:bodyPr wrap="square" lIns="0" tIns="0" rIns="0" bIns="0" rtlCol="0"/>
            <a:lstStyle/>
            <a:p>
              <a:endParaRPr/>
            </a:p>
          </p:txBody>
        </p:sp>
        <p:sp>
          <p:nvSpPr>
            <p:cNvPr id="8263" name="object 1691">
              <a:extLst>
                <a:ext uri="{FF2B5EF4-FFF2-40B4-BE49-F238E27FC236}">
                  <a16:creationId xmlns:a16="http://schemas.microsoft.com/office/drawing/2014/main" id="{8DE2FC1F-0332-4065-9306-759881688885}"/>
                </a:ext>
              </a:extLst>
            </p:cNvPr>
            <p:cNvSpPr/>
            <p:nvPr/>
          </p:nvSpPr>
          <p:spPr>
            <a:xfrm>
              <a:off x="4449499" y="8533861"/>
              <a:ext cx="635" cy="1270"/>
            </a:xfrm>
            <a:custGeom>
              <a:avLst/>
              <a:gdLst/>
              <a:ahLst/>
              <a:cxnLst/>
              <a:rect l="l" t="t" r="r" b="b"/>
              <a:pathLst>
                <a:path w="635" h="1270">
                  <a:moveTo>
                    <a:pt x="523" y="850"/>
                  </a:moveTo>
                  <a:lnTo>
                    <a:pt x="368" y="850"/>
                  </a:lnTo>
                  <a:lnTo>
                    <a:pt x="355" y="1041"/>
                  </a:lnTo>
                  <a:lnTo>
                    <a:pt x="165" y="1092"/>
                  </a:lnTo>
                  <a:lnTo>
                    <a:pt x="165" y="1270"/>
                  </a:lnTo>
                  <a:lnTo>
                    <a:pt x="304" y="1219"/>
                  </a:lnTo>
                  <a:lnTo>
                    <a:pt x="523" y="850"/>
                  </a:lnTo>
                  <a:close/>
                </a:path>
                <a:path w="635" h="1270">
                  <a:moveTo>
                    <a:pt x="343" y="508"/>
                  </a:moveTo>
                  <a:lnTo>
                    <a:pt x="101" y="508"/>
                  </a:lnTo>
                  <a:lnTo>
                    <a:pt x="76" y="762"/>
                  </a:lnTo>
                  <a:lnTo>
                    <a:pt x="292" y="863"/>
                  </a:lnTo>
                  <a:lnTo>
                    <a:pt x="523" y="850"/>
                  </a:lnTo>
                  <a:lnTo>
                    <a:pt x="317" y="736"/>
                  </a:lnTo>
                  <a:lnTo>
                    <a:pt x="343" y="508"/>
                  </a:lnTo>
                  <a:close/>
                </a:path>
                <a:path w="635" h="1270">
                  <a:moveTo>
                    <a:pt x="431" y="647"/>
                  </a:moveTo>
                  <a:close/>
                </a:path>
                <a:path w="635" h="1270">
                  <a:moveTo>
                    <a:pt x="152" y="139"/>
                  </a:moveTo>
                  <a:lnTo>
                    <a:pt x="0" y="520"/>
                  </a:lnTo>
                  <a:lnTo>
                    <a:pt x="343" y="508"/>
                  </a:lnTo>
                  <a:lnTo>
                    <a:pt x="406" y="228"/>
                  </a:lnTo>
                  <a:lnTo>
                    <a:pt x="241" y="228"/>
                  </a:lnTo>
                  <a:close/>
                </a:path>
                <a:path w="635" h="1270">
                  <a:moveTo>
                    <a:pt x="253" y="0"/>
                  </a:moveTo>
                  <a:lnTo>
                    <a:pt x="241" y="228"/>
                  </a:lnTo>
                  <a:lnTo>
                    <a:pt x="406" y="228"/>
                  </a:lnTo>
                  <a:lnTo>
                    <a:pt x="342" y="76"/>
                  </a:lnTo>
                  <a:close/>
                </a:path>
              </a:pathLst>
            </a:custGeom>
            <a:solidFill>
              <a:srgbClr val="11284A"/>
            </a:solidFill>
          </p:spPr>
          <p:txBody>
            <a:bodyPr wrap="square" lIns="0" tIns="0" rIns="0" bIns="0" rtlCol="0"/>
            <a:lstStyle/>
            <a:p>
              <a:endParaRPr/>
            </a:p>
          </p:txBody>
        </p:sp>
        <p:sp>
          <p:nvSpPr>
            <p:cNvPr id="8264" name="object 1692">
              <a:extLst>
                <a:ext uri="{FF2B5EF4-FFF2-40B4-BE49-F238E27FC236}">
                  <a16:creationId xmlns:a16="http://schemas.microsoft.com/office/drawing/2014/main" id="{BB71A947-D2EA-4D53-9515-72AEB50721F4}"/>
                </a:ext>
              </a:extLst>
            </p:cNvPr>
            <p:cNvSpPr/>
            <p:nvPr/>
          </p:nvSpPr>
          <p:spPr>
            <a:xfrm>
              <a:off x="4449499" y="8533861"/>
              <a:ext cx="635" cy="1270"/>
            </a:xfrm>
            <a:custGeom>
              <a:avLst/>
              <a:gdLst/>
              <a:ahLst/>
              <a:cxnLst/>
              <a:rect l="l" t="t" r="r" b="b"/>
              <a:pathLst>
                <a:path w="635" h="1270">
                  <a:moveTo>
                    <a:pt x="342" y="76"/>
                  </a:moveTo>
                  <a:lnTo>
                    <a:pt x="241" y="228"/>
                  </a:lnTo>
                  <a:lnTo>
                    <a:pt x="101" y="241"/>
                  </a:lnTo>
                  <a:lnTo>
                    <a:pt x="76" y="381"/>
                  </a:lnTo>
                  <a:lnTo>
                    <a:pt x="0" y="520"/>
                  </a:lnTo>
                  <a:lnTo>
                    <a:pt x="152" y="647"/>
                  </a:lnTo>
                  <a:lnTo>
                    <a:pt x="241" y="787"/>
                  </a:lnTo>
                  <a:lnTo>
                    <a:pt x="368" y="850"/>
                  </a:lnTo>
                  <a:lnTo>
                    <a:pt x="355" y="1041"/>
                  </a:lnTo>
                  <a:lnTo>
                    <a:pt x="165" y="1092"/>
                  </a:lnTo>
                  <a:lnTo>
                    <a:pt x="165" y="1270"/>
                  </a:lnTo>
                  <a:lnTo>
                    <a:pt x="304" y="1219"/>
                  </a:lnTo>
                  <a:lnTo>
                    <a:pt x="457" y="1117"/>
                  </a:lnTo>
                  <a:lnTo>
                    <a:pt x="444" y="990"/>
                  </a:lnTo>
                  <a:lnTo>
                    <a:pt x="546" y="800"/>
                  </a:lnTo>
                  <a:lnTo>
                    <a:pt x="431" y="647"/>
                  </a:lnTo>
                  <a:lnTo>
                    <a:pt x="355" y="406"/>
                  </a:lnTo>
                  <a:lnTo>
                    <a:pt x="406" y="177"/>
                  </a:lnTo>
                  <a:close/>
                </a:path>
              </a:pathLst>
            </a:custGeom>
            <a:ln w="3175">
              <a:solidFill>
                <a:srgbClr val="094B7B"/>
              </a:solidFill>
            </a:ln>
          </p:spPr>
          <p:txBody>
            <a:bodyPr wrap="square" lIns="0" tIns="0" rIns="0" bIns="0" rtlCol="0"/>
            <a:lstStyle/>
            <a:p>
              <a:endParaRPr/>
            </a:p>
          </p:txBody>
        </p:sp>
        <p:sp>
          <p:nvSpPr>
            <p:cNvPr id="8265" name="object 1693">
              <a:extLst>
                <a:ext uri="{FF2B5EF4-FFF2-40B4-BE49-F238E27FC236}">
                  <a16:creationId xmlns:a16="http://schemas.microsoft.com/office/drawing/2014/main" id="{16BA88A0-111A-42B5-AD2D-4A957D9D8B55}"/>
                </a:ext>
              </a:extLst>
            </p:cNvPr>
            <p:cNvSpPr/>
            <p:nvPr/>
          </p:nvSpPr>
          <p:spPr>
            <a:xfrm>
              <a:off x="4439151" y="8533196"/>
              <a:ext cx="1270" cy="1270"/>
            </a:xfrm>
            <a:custGeom>
              <a:avLst/>
              <a:gdLst/>
              <a:ahLst/>
              <a:cxnLst/>
              <a:rect l="l" t="t" r="r" b="b"/>
              <a:pathLst>
                <a:path w="1270" h="1270">
                  <a:moveTo>
                    <a:pt x="101" y="1168"/>
                  </a:moveTo>
                  <a:close/>
                </a:path>
                <a:path w="1270" h="1270">
                  <a:moveTo>
                    <a:pt x="12" y="482"/>
                  </a:moveTo>
                  <a:lnTo>
                    <a:pt x="76" y="647"/>
                  </a:lnTo>
                  <a:lnTo>
                    <a:pt x="203" y="1206"/>
                  </a:lnTo>
                  <a:lnTo>
                    <a:pt x="393" y="1079"/>
                  </a:lnTo>
                  <a:lnTo>
                    <a:pt x="533" y="939"/>
                  </a:lnTo>
                  <a:lnTo>
                    <a:pt x="558" y="685"/>
                  </a:lnTo>
                  <a:lnTo>
                    <a:pt x="270" y="634"/>
                  </a:lnTo>
                  <a:lnTo>
                    <a:pt x="12" y="482"/>
                  </a:lnTo>
                  <a:close/>
                </a:path>
                <a:path w="1270" h="1270">
                  <a:moveTo>
                    <a:pt x="368" y="0"/>
                  </a:moveTo>
                  <a:lnTo>
                    <a:pt x="592" y="292"/>
                  </a:lnTo>
                  <a:lnTo>
                    <a:pt x="465" y="482"/>
                  </a:lnTo>
                  <a:lnTo>
                    <a:pt x="330" y="533"/>
                  </a:lnTo>
                  <a:lnTo>
                    <a:pt x="682" y="647"/>
                  </a:lnTo>
                  <a:lnTo>
                    <a:pt x="744" y="279"/>
                  </a:lnTo>
                  <a:lnTo>
                    <a:pt x="368" y="0"/>
                  </a:lnTo>
                  <a:close/>
                </a:path>
                <a:path w="1270" h="1270">
                  <a:moveTo>
                    <a:pt x="330" y="507"/>
                  </a:moveTo>
                  <a:close/>
                </a:path>
              </a:pathLst>
            </a:custGeom>
            <a:solidFill>
              <a:srgbClr val="11284A"/>
            </a:solidFill>
          </p:spPr>
          <p:txBody>
            <a:bodyPr wrap="square" lIns="0" tIns="0" rIns="0" bIns="0" rtlCol="0"/>
            <a:lstStyle/>
            <a:p>
              <a:endParaRPr/>
            </a:p>
          </p:txBody>
        </p:sp>
        <p:sp>
          <p:nvSpPr>
            <p:cNvPr id="8266" name="object 1694">
              <a:extLst>
                <a:ext uri="{FF2B5EF4-FFF2-40B4-BE49-F238E27FC236}">
                  <a16:creationId xmlns:a16="http://schemas.microsoft.com/office/drawing/2014/main" id="{3A9D936B-DDD3-4B41-BE6D-F25E3CC9536A}"/>
                </a:ext>
              </a:extLst>
            </p:cNvPr>
            <p:cNvSpPr/>
            <p:nvPr/>
          </p:nvSpPr>
          <p:spPr>
            <a:xfrm>
              <a:off x="4439151" y="8533196"/>
              <a:ext cx="1270" cy="1270"/>
            </a:xfrm>
            <a:custGeom>
              <a:avLst/>
              <a:gdLst/>
              <a:ahLst/>
              <a:cxnLst/>
              <a:rect l="l" t="t" r="r" b="b"/>
              <a:pathLst>
                <a:path w="1270" h="1270">
                  <a:moveTo>
                    <a:pt x="596" y="876"/>
                  </a:moveTo>
                  <a:lnTo>
                    <a:pt x="393" y="1079"/>
                  </a:lnTo>
                  <a:lnTo>
                    <a:pt x="203" y="1206"/>
                  </a:lnTo>
                  <a:lnTo>
                    <a:pt x="0" y="1168"/>
                  </a:lnTo>
                  <a:lnTo>
                    <a:pt x="203" y="1079"/>
                  </a:lnTo>
                  <a:lnTo>
                    <a:pt x="190" y="939"/>
                  </a:lnTo>
                  <a:lnTo>
                    <a:pt x="12" y="482"/>
                  </a:lnTo>
                  <a:lnTo>
                    <a:pt x="292" y="647"/>
                  </a:lnTo>
                  <a:lnTo>
                    <a:pt x="330" y="507"/>
                  </a:lnTo>
                  <a:lnTo>
                    <a:pt x="533" y="457"/>
                  </a:lnTo>
                  <a:lnTo>
                    <a:pt x="596" y="279"/>
                  </a:lnTo>
                  <a:lnTo>
                    <a:pt x="419" y="101"/>
                  </a:lnTo>
                  <a:lnTo>
                    <a:pt x="635" y="190"/>
                  </a:lnTo>
                  <a:lnTo>
                    <a:pt x="723" y="380"/>
                  </a:lnTo>
                  <a:lnTo>
                    <a:pt x="749" y="533"/>
                  </a:lnTo>
                  <a:lnTo>
                    <a:pt x="558" y="685"/>
                  </a:lnTo>
                  <a:lnTo>
                    <a:pt x="635" y="825"/>
                  </a:lnTo>
                  <a:close/>
                </a:path>
              </a:pathLst>
            </a:custGeom>
            <a:ln w="3175">
              <a:solidFill>
                <a:srgbClr val="094B7B"/>
              </a:solidFill>
            </a:ln>
          </p:spPr>
          <p:txBody>
            <a:bodyPr wrap="square" lIns="0" tIns="0" rIns="0" bIns="0" rtlCol="0"/>
            <a:lstStyle/>
            <a:p>
              <a:endParaRPr/>
            </a:p>
          </p:txBody>
        </p:sp>
        <p:sp>
          <p:nvSpPr>
            <p:cNvPr id="8267" name="object 1695">
              <a:extLst>
                <a:ext uri="{FF2B5EF4-FFF2-40B4-BE49-F238E27FC236}">
                  <a16:creationId xmlns:a16="http://schemas.microsoft.com/office/drawing/2014/main" id="{2B4F576D-0A2D-41A1-8A02-9FFA3D62228D}"/>
                </a:ext>
              </a:extLst>
            </p:cNvPr>
            <p:cNvSpPr/>
            <p:nvPr/>
          </p:nvSpPr>
          <p:spPr>
            <a:xfrm>
              <a:off x="4443361" y="8541321"/>
              <a:ext cx="3759" cy="10020"/>
            </a:xfrm>
            <a:prstGeom prst="rect">
              <a:avLst/>
            </a:prstGeom>
            <a:blipFill>
              <a:blip r:embed="rId125" cstate="print"/>
              <a:stretch>
                <a:fillRect/>
              </a:stretch>
            </a:blipFill>
          </p:spPr>
          <p:txBody>
            <a:bodyPr wrap="square" lIns="0" tIns="0" rIns="0" bIns="0" rtlCol="0"/>
            <a:lstStyle/>
            <a:p>
              <a:endParaRPr/>
            </a:p>
          </p:txBody>
        </p:sp>
        <p:sp>
          <p:nvSpPr>
            <p:cNvPr id="8268" name="object 1696">
              <a:extLst>
                <a:ext uri="{FF2B5EF4-FFF2-40B4-BE49-F238E27FC236}">
                  <a16:creationId xmlns:a16="http://schemas.microsoft.com/office/drawing/2014/main" id="{A48B3062-BC33-430D-BAFC-D09A84FB2E17}"/>
                </a:ext>
              </a:extLst>
            </p:cNvPr>
            <p:cNvSpPr/>
            <p:nvPr/>
          </p:nvSpPr>
          <p:spPr>
            <a:xfrm>
              <a:off x="4443481" y="8542795"/>
              <a:ext cx="3175" cy="7620"/>
            </a:xfrm>
            <a:custGeom>
              <a:avLst/>
              <a:gdLst/>
              <a:ahLst/>
              <a:cxnLst/>
              <a:rect l="l" t="t" r="r" b="b"/>
              <a:pathLst>
                <a:path w="3175" h="7620">
                  <a:moveTo>
                    <a:pt x="2870" y="0"/>
                  </a:moveTo>
                  <a:lnTo>
                    <a:pt x="2247" y="1435"/>
                  </a:lnTo>
                  <a:lnTo>
                    <a:pt x="0" y="7365"/>
                  </a:lnTo>
                </a:path>
              </a:pathLst>
            </a:custGeom>
            <a:ln w="3175">
              <a:solidFill>
                <a:srgbClr val="6D9D40"/>
              </a:solidFill>
            </a:ln>
          </p:spPr>
          <p:txBody>
            <a:bodyPr wrap="square" lIns="0" tIns="0" rIns="0" bIns="0" rtlCol="0"/>
            <a:lstStyle/>
            <a:p>
              <a:endParaRPr/>
            </a:p>
          </p:txBody>
        </p:sp>
        <p:sp>
          <p:nvSpPr>
            <p:cNvPr id="8269" name="object 1697">
              <a:extLst>
                <a:ext uri="{FF2B5EF4-FFF2-40B4-BE49-F238E27FC236}">
                  <a16:creationId xmlns:a16="http://schemas.microsoft.com/office/drawing/2014/main" id="{7BD231E8-F390-49E6-8314-483567D42592}"/>
                </a:ext>
              </a:extLst>
            </p:cNvPr>
            <p:cNvSpPr/>
            <p:nvPr/>
          </p:nvSpPr>
          <p:spPr>
            <a:xfrm>
              <a:off x="4444276" y="8545182"/>
              <a:ext cx="5080" cy="6692"/>
            </a:xfrm>
            <a:prstGeom prst="rect">
              <a:avLst/>
            </a:prstGeom>
            <a:blipFill>
              <a:blip r:embed="rId157" cstate="print"/>
              <a:stretch>
                <a:fillRect/>
              </a:stretch>
            </a:blipFill>
          </p:spPr>
          <p:txBody>
            <a:bodyPr wrap="square" lIns="0" tIns="0" rIns="0" bIns="0" rtlCol="0"/>
            <a:lstStyle/>
            <a:p>
              <a:endParaRPr/>
            </a:p>
          </p:txBody>
        </p:sp>
        <p:sp>
          <p:nvSpPr>
            <p:cNvPr id="8270" name="object 1698">
              <a:extLst>
                <a:ext uri="{FF2B5EF4-FFF2-40B4-BE49-F238E27FC236}">
                  <a16:creationId xmlns:a16="http://schemas.microsoft.com/office/drawing/2014/main" id="{03F37C18-0B16-498E-97CB-87AAC2B9AD7D}"/>
                </a:ext>
              </a:extLst>
            </p:cNvPr>
            <p:cNvSpPr/>
            <p:nvPr/>
          </p:nvSpPr>
          <p:spPr>
            <a:xfrm>
              <a:off x="4444316" y="8546021"/>
              <a:ext cx="5080" cy="5080"/>
            </a:xfrm>
            <a:custGeom>
              <a:avLst/>
              <a:gdLst/>
              <a:ahLst/>
              <a:cxnLst/>
              <a:rect l="l" t="t" r="r" b="b"/>
              <a:pathLst>
                <a:path w="5079" h="5079">
                  <a:moveTo>
                    <a:pt x="4686" y="0"/>
                  </a:moveTo>
                  <a:lnTo>
                    <a:pt x="3746" y="571"/>
                  </a:lnTo>
                  <a:lnTo>
                    <a:pt x="0" y="4914"/>
                  </a:lnTo>
                </a:path>
              </a:pathLst>
            </a:custGeom>
            <a:ln w="3175">
              <a:solidFill>
                <a:srgbClr val="6D9D40"/>
              </a:solidFill>
            </a:ln>
          </p:spPr>
          <p:txBody>
            <a:bodyPr wrap="square" lIns="0" tIns="0" rIns="0" bIns="0" rtlCol="0"/>
            <a:lstStyle/>
            <a:p>
              <a:endParaRPr/>
            </a:p>
          </p:txBody>
        </p:sp>
        <p:sp>
          <p:nvSpPr>
            <p:cNvPr id="8271" name="object 1699">
              <a:extLst>
                <a:ext uri="{FF2B5EF4-FFF2-40B4-BE49-F238E27FC236}">
                  <a16:creationId xmlns:a16="http://schemas.microsoft.com/office/drawing/2014/main" id="{426A56AD-885E-46E5-BE7E-317F573C5D3C}"/>
                </a:ext>
              </a:extLst>
            </p:cNvPr>
            <p:cNvSpPr/>
            <p:nvPr/>
          </p:nvSpPr>
          <p:spPr>
            <a:xfrm>
              <a:off x="4443272" y="8551024"/>
              <a:ext cx="15963" cy="4762"/>
            </a:xfrm>
            <a:prstGeom prst="rect">
              <a:avLst/>
            </a:prstGeom>
            <a:blipFill>
              <a:blip r:embed="rId159" cstate="print"/>
              <a:stretch>
                <a:fillRect/>
              </a:stretch>
            </a:blipFill>
          </p:spPr>
          <p:txBody>
            <a:bodyPr wrap="square" lIns="0" tIns="0" rIns="0" bIns="0" rtlCol="0"/>
            <a:lstStyle/>
            <a:p>
              <a:endParaRPr/>
            </a:p>
          </p:txBody>
        </p:sp>
        <p:sp>
          <p:nvSpPr>
            <p:cNvPr id="8272" name="object 1700">
              <a:extLst>
                <a:ext uri="{FF2B5EF4-FFF2-40B4-BE49-F238E27FC236}">
                  <a16:creationId xmlns:a16="http://schemas.microsoft.com/office/drawing/2014/main" id="{429C5BF9-1DA6-44B5-8027-D401D042FC10}"/>
                </a:ext>
              </a:extLst>
            </p:cNvPr>
            <p:cNvSpPr/>
            <p:nvPr/>
          </p:nvSpPr>
          <p:spPr>
            <a:xfrm>
              <a:off x="4420594" y="8671445"/>
              <a:ext cx="2540" cy="11430"/>
            </a:xfrm>
            <a:custGeom>
              <a:avLst/>
              <a:gdLst/>
              <a:ahLst/>
              <a:cxnLst/>
              <a:rect l="l" t="t" r="r" b="b"/>
              <a:pathLst>
                <a:path w="2539" h="11429">
                  <a:moveTo>
                    <a:pt x="299" y="10871"/>
                  </a:moveTo>
                  <a:lnTo>
                    <a:pt x="139" y="10871"/>
                  </a:lnTo>
                  <a:lnTo>
                    <a:pt x="292" y="11150"/>
                  </a:lnTo>
                  <a:lnTo>
                    <a:pt x="299" y="10871"/>
                  </a:lnTo>
                  <a:close/>
                </a:path>
                <a:path w="2539" h="11429">
                  <a:moveTo>
                    <a:pt x="1371" y="0"/>
                  </a:moveTo>
                  <a:lnTo>
                    <a:pt x="858" y="1485"/>
                  </a:lnTo>
                  <a:lnTo>
                    <a:pt x="762" y="1917"/>
                  </a:lnTo>
                  <a:lnTo>
                    <a:pt x="558" y="2540"/>
                  </a:lnTo>
                  <a:lnTo>
                    <a:pt x="198" y="4292"/>
                  </a:lnTo>
                  <a:lnTo>
                    <a:pt x="76" y="7531"/>
                  </a:lnTo>
                  <a:lnTo>
                    <a:pt x="0" y="11099"/>
                  </a:lnTo>
                  <a:lnTo>
                    <a:pt x="139" y="10871"/>
                  </a:lnTo>
                  <a:lnTo>
                    <a:pt x="299" y="10871"/>
                  </a:lnTo>
                  <a:lnTo>
                    <a:pt x="393" y="7531"/>
                  </a:lnTo>
                  <a:lnTo>
                    <a:pt x="469" y="3797"/>
                  </a:lnTo>
                  <a:lnTo>
                    <a:pt x="876" y="2755"/>
                  </a:lnTo>
                  <a:lnTo>
                    <a:pt x="1206" y="1485"/>
                  </a:lnTo>
                  <a:lnTo>
                    <a:pt x="1374" y="1485"/>
                  </a:lnTo>
                  <a:lnTo>
                    <a:pt x="1435" y="495"/>
                  </a:lnTo>
                  <a:lnTo>
                    <a:pt x="1727" y="330"/>
                  </a:lnTo>
                  <a:lnTo>
                    <a:pt x="1371" y="0"/>
                  </a:lnTo>
                  <a:close/>
                </a:path>
                <a:path w="2539" h="11429">
                  <a:moveTo>
                    <a:pt x="1374" y="1485"/>
                  </a:moveTo>
                  <a:lnTo>
                    <a:pt x="1206" y="1485"/>
                  </a:lnTo>
                  <a:lnTo>
                    <a:pt x="1384" y="3429"/>
                  </a:lnTo>
                  <a:lnTo>
                    <a:pt x="1955" y="4292"/>
                  </a:lnTo>
                  <a:lnTo>
                    <a:pt x="1917" y="4038"/>
                  </a:lnTo>
                  <a:lnTo>
                    <a:pt x="2082" y="3987"/>
                  </a:lnTo>
                  <a:lnTo>
                    <a:pt x="1549" y="3327"/>
                  </a:lnTo>
                  <a:lnTo>
                    <a:pt x="1374" y="1485"/>
                  </a:lnTo>
                  <a:close/>
                </a:path>
              </a:pathLst>
            </a:custGeom>
            <a:solidFill>
              <a:srgbClr val="9C7272"/>
            </a:solidFill>
          </p:spPr>
          <p:txBody>
            <a:bodyPr wrap="square" lIns="0" tIns="0" rIns="0" bIns="0" rtlCol="0"/>
            <a:lstStyle/>
            <a:p>
              <a:endParaRPr/>
            </a:p>
          </p:txBody>
        </p:sp>
        <p:sp>
          <p:nvSpPr>
            <p:cNvPr id="8273" name="object 1701">
              <a:extLst>
                <a:ext uri="{FF2B5EF4-FFF2-40B4-BE49-F238E27FC236}">
                  <a16:creationId xmlns:a16="http://schemas.microsoft.com/office/drawing/2014/main" id="{330E6C7F-4785-4F93-840E-1F17F61CAA2B}"/>
                </a:ext>
              </a:extLst>
            </p:cNvPr>
            <p:cNvSpPr/>
            <p:nvPr/>
          </p:nvSpPr>
          <p:spPr>
            <a:xfrm>
              <a:off x="4420594" y="8671445"/>
              <a:ext cx="2540" cy="11430"/>
            </a:xfrm>
            <a:custGeom>
              <a:avLst/>
              <a:gdLst/>
              <a:ahLst/>
              <a:cxnLst/>
              <a:rect l="l" t="t" r="r" b="b"/>
              <a:pathLst>
                <a:path w="2539" h="11429">
                  <a:moveTo>
                    <a:pt x="1371" y="0"/>
                  </a:moveTo>
                  <a:lnTo>
                    <a:pt x="762" y="1765"/>
                  </a:lnTo>
                  <a:lnTo>
                    <a:pt x="762" y="1917"/>
                  </a:lnTo>
                  <a:lnTo>
                    <a:pt x="558" y="2540"/>
                  </a:lnTo>
                  <a:lnTo>
                    <a:pt x="177" y="4394"/>
                  </a:lnTo>
                  <a:lnTo>
                    <a:pt x="76" y="7531"/>
                  </a:lnTo>
                  <a:lnTo>
                    <a:pt x="76" y="9613"/>
                  </a:lnTo>
                  <a:lnTo>
                    <a:pt x="0" y="11099"/>
                  </a:lnTo>
                  <a:lnTo>
                    <a:pt x="139" y="10871"/>
                  </a:lnTo>
                  <a:lnTo>
                    <a:pt x="292" y="11150"/>
                  </a:lnTo>
                  <a:lnTo>
                    <a:pt x="317" y="10058"/>
                  </a:lnTo>
                  <a:lnTo>
                    <a:pt x="393" y="7543"/>
                  </a:lnTo>
                  <a:lnTo>
                    <a:pt x="469" y="3797"/>
                  </a:lnTo>
                  <a:lnTo>
                    <a:pt x="876" y="2755"/>
                  </a:lnTo>
                  <a:lnTo>
                    <a:pt x="1016" y="2235"/>
                  </a:lnTo>
                  <a:lnTo>
                    <a:pt x="1206" y="1485"/>
                  </a:lnTo>
                  <a:lnTo>
                    <a:pt x="1384" y="3429"/>
                  </a:lnTo>
                  <a:lnTo>
                    <a:pt x="1955" y="4292"/>
                  </a:lnTo>
                  <a:lnTo>
                    <a:pt x="1917" y="4038"/>
                  </a:lnTo>
                  <a:lnTo>
                    <a:pt x="2082" y="3987"/>
                  </a:lnTo>
                  <a:lnTo>
                    <a:pt x="1549" y="3327"/>
                  </a:lnTo>
                  <a:lnTo>
                    <a:pt x="1358" y="1320"/>
                  </a:lnTo>
                  <a:lnTo>
                    <a:pt x="1435" y="495"/>
                  </a:lnTo>
                  <a:lnTo>
                    <a:pt x="1727" y="330"/>
                  </a:lnTo>
                  <a:lnTo>
                    <a:pt x="1371" y="0"/>
                  </a:lnTo>
                  <a:close/>
                </a:path>
              </a:pathLst>
            </a:custGeom>
            <a:ln w="3175">
              <a:solidFill>
                <a:srgbClr val="675D5A"/>
              </a:solidFill>
            </a:ln>
          </p:spPr>
          <p:txBody>
            <a:bodyPr wrap="square" lIns="0" tIns="0" rIns="0" bIns="0" rtlCol="0"/>
            <a:lstStyle/>
            <a:p>
              <a:endParaRPr/>
            </a:p>
          </p:txBody>
        </p:sp>
        <p:sp>
          <p:nvSpPr>
            <p:cNvPr id="8274" name="object 1702">
              <a:extLst>
                <a:ext uri="{FF2B5EF4-FFF2-40B4-BE49-F238E27FC236}">
                  <a16:creationId xmlns:a16="http://schemas.microsoft.com/office/drawing/2014/main" id="{DED52342-96B4-4C32-9419-EB3F7D93FABB}"/>
                </a:ext>
              </a:extLst>
            </p:cNvPr>
            <p:cNvSpPr/>
            <p:nvPr/>
          </p:nvSpPr>
          <p:spPr>
            <a:xfrm>
              <a:off x="4416359" y="8672510"/>
              <a:ext cx="5715" cy="12065"/>
            </a:xfrm>
            <a:custGeom>
              <a:avLst/>
              <a:gdLst/>
              <a:ahLst/>
              <a:cxnLst/>
              <a:rect l="l" t="t" r="r" b="b"/>
              <a:pathLst>
                <a:path w="5714" h="12065">
                  <a:moveTo>
                    <a:pt x="319" y="11201"/>
                  </a:moveTo>
                  <a:lnTo>
                    <a:pt x="152" y="11518"/>
                  </a:lnTo>
                  <a:lnTo>
                    <a:pt x="319" y="11201"/>
                  </a:lnTo>
                  <a:close/>
                </a:path>
                <a:path w="5714" h="12065">
                  <a:moveTo>
                    <a:pt x="5070" y="1523"/>
                  </a:moveTo>
                  <a:lnTo>
                    <a:pt x="4838" y="1523"/>
                  </a:lnTo>
                  <a:lnTo>
                    <a:pt x="4292" y="2959"/>
                  </a:lnTo>
                  <a:lnTo>
                    <a:pt x="3911" y="4216"/>
                  </a:lnTo>
                  <a:lnTo>
                    <a:pt x="1801" y="8051"/>
                  </a:lnTo>
                  <a:lnTo>
                    <a:pt x="0" y="11379"/>
                  </a:lnTo>
                  <a:lnTo>
                    <a:pt x="215" y="11201"/>
                  </a:lnTo>
                  <a:lnTo>
                    <a:pt x="927" y="10045"/>
                  </a:lnTo>
                  <a:lnTo>
                    <a:pt x="2160" y="7861"/>
                  </a:lnTo>
                  <a:lnTo>
                    <a:pt x="3721" y="4978"/>
                  </a:lnTo>
                  <a:lnTo>
                    <a:pt x="4559" y="2959"/>
                  </a:lnTo>
                  <a:lnTo>
                    <a:pt x="4813" y="2235"/>
                  </a:lnTo>
                  <a:lnTo>
                    <a:pt x="4889" y="2082"/>
                  </a:lnTo>
                  <a:lnTo>
                    <a:pt x="5070" y="1523"/>
                  </a:lnTo>
                  <a:close/>
                </a:path>
                <a:path w="5714" h="12065">
                  <a:moveTo>
                    <a:pt x="5562" y="0"/>
                  </a:moveTo>
                  <a:lnTo>
                    <a:pt x="5206" y="76"/>
                  </a:lnTo>
                  <a:lnTo>
                    <a:pt x="5257" y="431"/>
                  </a:lnTo>
                  <a:lnTo>
                    <a:pt x="4851" y="1269"/>
                  </a:lnTo>
                  <a:lnTo>
                    <a:pt x="3670" y="3073"/>
                  </a:lnTo>
                  <a:lnTo>
                    <a:pt x="3060" y="3352"/>
                  </a:lnTo>
                  <a:lnTo>
                    <a:pt x="3111" y="3505"/>
                  </a:lnTo>
                  <a:lnTo>
                    <a:pt x="2959" y="3721"/>
                  </a:lnTo>
                  <a:lnTo>
                    <a:pt x="3682" y="3263"/>
                  </a:lnTo>
                  <a:lnTo>
                    <a:pt x="4838" y="1523"/>
                  </a:lnTo>
                  <a:lnTo>
                    <a:pt x="5070" y="1523"/>
                  </a:lnTo>
                  <a:lnTo>
                    <a:pt x="5562" y="0"/>
                  </a:lnTo>
                  <a:close/>
                </a:path>
              </a:pathLst>
            </a:custGeom>
            <a:solidFill>
              <a:srgbClr val="9C7272"/>
            </a:solidFill>
          </p:spPr>
          <p:txBody>
            <a:bodyPr wrap="square" lIns="0" tIns="0" rIns="0" bIns="0" rtlCol="0"/>
            <a:lstStyle/>
            <a:p>
              <a:endParaRPr/>
            </a:p>
          </p:txBody>
        </p:sp>
        <p:sp>
          <p:nvSpPr>
            <p:cNvPr id="8275" name="object 1703">
              <a:extLst>
                <a:ext uri="{FF2B5EF4-FFF2-40B4-BE49-F238E27FC236}">
                  <a16:creationId xmlns:a16="http://schemas.microsoft.com/office/drawing/2014/main" id="{F4307EFC-BC67-40AB-800B-4D7F17D2B48F}"/>
                </a:ext>
              </a:extLst>
            </p:cNvPr>
            <p:cNvSpPr/>
            <p:nvPr/>
          </p:nvSpPr>
          <p:spPr>
            <a:xfrm>
              <a:off x="4416359" y="8672510"/>
              <a:ext cx="5715" cy="12065"/>
            </a:xfrm>
            <a:custGeom>
              <a:avLst/>
              <a:gdLst/>
              <a:ahLst/>
              <a:cxnLst/>
              <a:rect l="l" t="t" r="r" b="b"/>
              <a:pathLst>
                <a:path w="5714" h="12065">
                  <a:moveTo>
                    <a:pt x="5562" y="0"/>
                  </a:moveTo>
                  <a:lnTo>
                    <a:pt x="4889" y="2082"/>
                  </a:lnTo>
                  <a:lnTo>
                    <a:pt x="4813" y="2235"/>
                  </a:lnTo>
                  <a:lnTo>
                    <a:pt x="4559" y="2959"/>
                  </a:lnTo>
                  <a:lnTo>
                    <a:pt x="3721" y="4978"/>
                  </a:lnTo>
                  <a:lnTo>
                    <a:pt x="2057" y="8051"/>
                  </a:lnTo>
                  <a:lnTo>
                    <a:pt x="927" y="10045"/>
                  </a:lnTo>
                  <a:lnTo>
                    <a:pt x="152" y="11518"/>
                  </a:lnTo>
                  <a:lnTo>
                    <a:pt x="215" y="11201"/>
                  </a:lnTo>
                  <a:lnTo>
                    <a:pt x="0" y="11379"/>
                  </a:lnTo>
                  <a:lnTo>
                    <a:pt x="584" y="10312"/>
                  </a:lnTo>
                  <a:lnTo>
                    <a:pt x="1904" y="7861"/>
                  </a:lnTo>
                  <a:lnTo>
                    <a:pt x="3911" y="4216"/>
                  </a:lnTo>
                  <a:lnTo>
                    <a:pt x="4292" y="2959"/>
                  </a:lnTo>
                  <a:lnTo>
                    <a:pt x="4508" y="2374"/>
                  </a:lnTo>
                  <a:lnTo>
                    <a:pt x="4838" y="1523"/>
                  </a:lnTo>
                  <a:lnTo>
                    <a:pt x="3682" y="3263"/>
                  </a:lnTo>
                  <a:lnTo>
                    <a:pt x="2959" y="3721"/>
                  </a:lnTo>
                  <a:lnTo>
                    <a:pt x="3111" y="3505"/>
                  </a:lnTo>
                  <a:lnTo>
                    <a:pt x="3060" y="3352"/>
                  </a:lnTo>
                  <a:lnTo>
                    <a:pt x="3670" y="3073"/>
                  </a:lnTo>
                  <a:lnTo>
                    <a:pt x="4851" y="1269"/>
                  </a:lnTo>
                  <a:lnTo>
                    <a:pt x="5257" y="431"/>
                  </a:lnTo>
                  <a:lnTo>
                    <a:pt x="5206" y="76"/>
                  </a:lnTo>
                  <a:lnTo>
                    <a:pt x="5562" y="0"/>
                  </a:lnTo>
                  <a:close/>
                </a:path>
              </a:pathLst>
            </a:custGeom>
            <a:ln w="3175">
              <a:solidFill>
                <a:srgbClr val="675D5A"/>
              </a:solidFill>
            </a:ln>
          </p:spPr>
          <p:txBody>
            <a:bodyPr wrap="square" lIns="0" tIns="0" rIns="0" bIns="0" rtlCol="0"/>
            <a:lstStyle/>
            <a:p>
              <a:endParaRPr/>
            </a:p>
          </p:txBody>
        </p:sp>
        <p:sp>
          <p:nvSpPr>
            <p:cNvPr id="8276" name="object 1704">
              <a:extLst>
                <a:ext uri="{FF2B5EF4-FFF2-40B4-BE49-F238E27FC236}">
                  <a16:creationId xmlns:a16="http://schemas.microsoft.com/office/drawing/2014/main" id="{932881D3-7CC5-4CB9-AF7F-7D3F8A441CF8}"/>
                </a:ext>
              </a:extLst>
            </p:cNvPr>
            <p:cNvSpPr/>
            <p:nvPr/>
          </p:nvSpPr>
          <p:spPr>
            <a:xfrm>
              <a:off x="4419612" y="8677350"/>
              <a:ext cx="2235" cy="1981"/>
            </a:xfrm>
            <a:prstGeom prst="rect">
              <a:avLst/>
            </a:prstGeom>
            <a:blipFill>
              <a:blip r:embed="rId281" cstate="print"/>
              <a:stretch>
                <a:fillRect/>
              </a:stretch>
            </a:blipFill>
          </p:spPr>
          <p:txBody>
            <a:bodyPr wrap="square" lIns="0" tIns="0" rIns="0" bIns="0" rtlCol="0"/>
            <a:lstStyle/>
            <a:p>
              <a:endParaRPr/>
            </a:p>
          </p:txBody>
        </p:sp>
        <p:sp>
          <p:nvSpPr>
            <p:cNvPr id="8277" name="object 1705">
              <a:extLst>
                <a:ext uri="{FF2B5EF4-FFF2-40B4-BE49-F238E27FC236}">
                  <a16:creationId xmlns:a16="http://schemas.microsoft.com/office/drawing/2014/main" id="{7ED9825A-BA7B-4734-A553-8ABC95AD1DFF}"/>
                </a:ext>
              </a:extLst>
            </p:cNvPr>
            <p:cNvSpPr/>
            <p:nvPr/>
          </p:nvSpPr>
          <p:spPr>
            <a:xfrm>
              <a:off x="4419578" y="8677195"/>
              <a:ext cx="2540" cy="2540"/>
            </a:xfrm>
            <a:custGeom>
              <a:avLst/>
              <a:gdLst/>
              <a:ahLst/>
              <a:cxnLst/>
              <a:rect l="l" t="t" r="r" b="b"/>
              <a:pathLst>
                <a:path w="2539" h="2540">
                  <a:moveTo>
                    <a:pt x="2082" y="1752"/>
                  </a:moveTo>
                  <a:lnTo>
                    <a:pt x="2019" y="1536"/>
                  </a:lnTo>
                  <a:lnTo>
                    <a:pt x="2044" y="1371"/>
                  </a:lnTo>
                  <a:lnTo>
                    <a:pt x="2285" y="1460"/>
                  </a:lnTo>
                  <a:lnTo>
                    <a:pt x="2235" y="1231"/>
                  </a:lnTo>
                  <a:lnTo>
                    <a:pt x="1955" y="1320"/>
                  </a:lnTo>
                  <a:lnTo>
                    <a:pt x="1917" y="990"/>
                  </a:lnTo>
                  <a:lnTo>
                    <a:pt x="1701" y="495"/>
                  </a:lnTo>
                  <a:lnTo>
                    <a:pt x="1498" y="368"/>
                  </a:lnTo>
                  <a:lnTo>
                    <a:pt x="914" y="0"/>
                  </a:lnTo>
                  <a:lnTo>
                    <a:pt x="533" y="152"/>
                  </a:lnTo>
                  <a:lnTo>
                    <a:pt x="279" y="546"/>
                  </a:lnTo>
                  <a:lnTo>
                    <a:pt x="25" y="939"/>
                  </a:lnTo>
                  <a:lnTo>
                    <a:pt x="0" y="1422"/>
                  </a:lnTo>
                  <a:lnTo>
                    <a:pt x="584" y="1790"/>
                  </a:lnTo>
                  <a:lnTo>
                    <a:pt x="749" y="1905"/>
                  </a:lnTo>
                  <a:lnTo>
                    <a:pt x="1193" y="1892"/>
                  </a:lnTo>
                  <a:lnTo>
                    <a:pt x="1422" y="1955"/>
                  </a:lnTo>
                  <a:lnTo>
                    <a:pt x="1600" y="2006"/>
                  </a:lnTo>
                  <a:lnTo>
                    <a:pt x="1574" y="2133"/>
                  </a:lnTo>
                  <a:lnTo>
                    <a:pt x="1701" y="2120"/>
                  </a:lnTo>
                  <a:lnTo>
                    <a:pt x="1625" y="1917"/>
                  </a:lnTo>
                  <a:lnTo>
                    <a:pt x="1917" y="1917"/>
                  </a:lnTo>
                  <a:lnTo>
                    <a:pt x="1866" y="1676"/>
                  </a:lnTo>
                  <a:lnTo>
                    <a:pt x="2082" y="1752"/>
                  </a:lnTo>
                  <a:close/>
                </a:path>
              </a:pathLst>
            </a:custGeom>
            <a:ln w="3175">
              <a:solidFill>
                <a:srgbClr val="B5C39D"/>
              </a:solidFill>
            </a:ln>
          </p:spPr>
          <p:txBody>
            <a:bodyPr wrap="square" lIns="0" tIns="0" rIns="0" bIns="0" rtlCol="0"/>
            <a:lstStyle/>
            <a:p>
              <a:endParaRPr/>
            </a:p>
          </p:txBody>
        </p:sp>
        <p:sp>
          <p:nvSpPr>
            <p:cNvPr id="8278" name="object 1706">
              <a:extLst>
                <a:ext uri="{FF2B5EF4-FFF2-40B4-BE49-F238E27FC236}">
                  <a16:creationId xmlns:a16="http://schemas.microsoft.com/office/drawing/2014/main" id="{B113E729-CE7A-4847-8A8E-80E35E734F72}"/>
                </a:ext>
              </a:extLst>
            </p:cNvPr>
            <p:cNvSpPr/>
            <p:nvPr/>
          </p:nvSpPr>
          <p:spPr>
            <a:xfrm>
              <a:off x="4418444" y="8674875"/>
              <a:ext cx="2552" cy="2273"/>
            </a:xfrm>
            <a:prstGeom prst="rect">
              <a:avLst/>
            </a:prstGeom>
            <a:blipFill>
              <a:blip r:embed="rId306" cstate="print"/>
              <a:stretch>
                <a:fillRect/>
              </a:stretch>
            </a:blipFill>
          </p:spPr>
          <p:txBody>
            <a:bodyPr wrap="square" lIns="0" tIns="0" rIns="0" bIns="0" rtlCol="0"/>
            <a:lstStyle/>
            <a:p>
              <a:endParaRPr/>
            </a:p>
          </p:txBody>
        </p:sp>
        <p:sp>
          <p:nvSpPr>
            <p:cNvPr id="8279" name="object 1707">
              <a:extLst>
                <a:ext uri="{FF2B5EF4-FFF2-40B4-BE49-F238E27FC236}">
                  <a16:creationId xmlns:a16="http://schemas.microsoft.com/office/drawing/2014/main" id="{C39A027A-09B8-4CE7-982B-033736F8BAFE}"/>
                </a:ext>
              </a:extLst>
            </p:cNvPr>
            <p:cNvSpPr/>
            <p:nvPr/>
          </p:nvSpPr>
          <p:spPr>
            <a:xfrm>
              <a:off x="4418429" y="8674670"/>
              <a:ext cx="3175" cy="2540"/>
            </a:xfrm>
            <a:custGeom>
              <a:avLst/>
              <a:gdLst/>
              <a:ahLst/>
              <a:cxnLst/>
              <a:rect l="l" t="t" r="r" b="b"/>
              <a:pathLst>
                <a:path w="3175" h="2540">
                  <a:moveTo>
                    <a:pt x="292" y="2133"/>
                  </a:moveTo>
                  <a:lnTo>
                    <a:pt x="546" y="2146"/>
                  </a:lnTo>
                  <a:lnTo>
                    <a:pt x="723" y="2235"/>
                  </a:lnTo>
                  <a:lnTo>
                    <a:pt x="533" y="2451"/>
                  </a:lnTo>
                  <a:lnTo>
                    <a:pt x="800" y="2476"/>
                  </a:lnTo>
                  <a:lnTo>
                    <a:pt x="800" y="2146"/>
                  </a:lnTo>
                  <a:lnTo>
                    <a:pt x="1168" y="2209"/>
                  </a:lnTo>
                  <a:lnTo>
                    <a:pt x="1778" y="2159"/>
                  </a:lnTo>
                  <a:lnTo>
                    <a:pt x="1993" y="1981"/>
                  </a:lnTo>
                  <a:lnTo>
                    <a:pt x="2603" y="1485"/>
                  </a:lnTo>
                  <a:lnTo>
                    <a:pt x="2565" y="1028"/>
                  </a:lnTo>
                  <a:lnTo>
                    <a:pt x="2235" y="609"/>
                  </a:lnTo>
                  <a:lnTo>
                    <a:pt x="1892" y="203"/>
                  </a:lnTo>
                  <a:lnTo>
                    <a:pt x="1384" y="0"/>
                  </a:lnTo>
                  <a:lnTo>
                    <a:pt x="774" y="495"/>
                  </a:lnTo>
                  <a:lnTo>
                    <a:pt x="596" y="647"/>
                  </a:lnTo>
                  <a:lnTo>
                    <a:pt x="444" y="1130"/>
                  </a:lnTo>
                  <a:lnTo>
                    <a:pt x="304" y="1346"/>
                  </a:lnTo>
                  <a:lnTo>
                    <a:pt x="190" y="1524"/>
                  </a:lnTo>
                  <a:lnTo>
                    <a:pt x="25" y="1600"/>
                  </a:lnTo>
                  <a:lnTo>
                    <a:pt x="0" y="1727"/>
                  </a:lnTo>
                  <a:lnTo>
                    <a:pt x="279" y="1574"/>
                  </a:lnTo>
                  <a:lnTo>
                    <a:pt x="304" y="1727"/>
                  </a:lnTo>
                  <a:lnTo>
                    <a:pt x="165" y="1905"/>
                  </a:lnTo>
                  <a:lnTo>
                    <a:pt x="444" y="1917"/>
                  </a:lnTo>
                  <a:lnTo>
                    <a:pt x="292" y="2133"/>
                  </a:lnTo>
                  <a:close/>
                </a:path>
              </a:pathLst>
            </a:custGeom>
            <a:ln w="3175">
              <a:solidFill>
                <a:srgbClr val="B5C39D"/>
              </a:solidFill>
            </a:ln>
          </p:spPr>
          <p:txBody>
            <a:bodyPr wrap="square" lIns="0" tIns="0" rIns="0" bIns="0" rtlCol="0"/>
            <a:lstStyle/>
            <a:p>
              <a:endParaRPr/>
            </a:p>
          </p:txBody>
        </p:sp>
        <p:sp>
          <p:nvSpPr>
            <p:cNvPr id="8280" name="object 1708">
              <a:extLst>
                <a:ext uri="{FF2B5EF4-FFF2-40B4-BE49-F238E27FC236}">
                  <a16:creationId xmlns:a16="http://schemas.microsoft.com/office/drawing/2014/main" id="{8DDBDFFC-6EF5-4A53-BFCC-1F9213B1FD05}"/>
                </a:ext>
              </a:extLst>
            </p:cNvPr>
            <p:cNvSpPr/>
            <p:nvPr/>
          </p:nvSpPr>
          <p:spPr>
            <a:xfrm>
              <a:off x="4420069" y="8673921"/>
              <a:ext cx="1676" cy="1803"/>
            </a:xfrm>
            <a:prstGeom prst="rect">
              <a:avLst/>
            </a:prstGeom>
            <a:blipFill>
              <a:blip r:embed="rId282" cstate="print"/>
              <a:stretch>
                <a:fillRect/>
              </a:stretch>
            </a:blipFill>
          </p:spPr>
          <p:txBody>
            <a:bodyPr wrap="square" lIns="0" tIns="0" rIns="0" bIns="0" rtlCol="0"/>
            <a:lstStyle/>
            <a:p>
              <a:endParaRPr/>
            </a:p>
          </p:txBody>
        </p:sp>
        <p:sp>
          <p:nvSpPr>
            <p:cNvPr id="8281" name="object 1709">
              <a:extLst>
                <a:ext uri="{FF2B5EF4-FFF2-40B4-BE49-F238E27FC236}">
                  <a16:creationId xmlns:a16="http://schemas.microsoft.com/office/drawing/2014/main" id="{7BD94062-9BAC-4C46-80F3-626481E4C6C0}"/>
                </a:ext>
              </a:extLst>
            </p:cNvPr>
            <p:cNvSpPr/>
            <p:nvPr/>
          </p:nvSpPr>
          <p:spPr>
            <a:xfrm>
              <a:off x="4420072" y="8673831"/>
              <a:ext cx="1905" cy="1905"/>
            </a:xfrm>
            <a:custGeom>
              <a:avLst/>
              <a:gdLst/>
              <a:ahLst/>
              <a:cxnLst/>
              <a:rect l="l" t="t" r="r" b="b"/>
              <a:pathLst>
                <a:path w="1904" h="1904">
                  <a:moveTo>
                    <a:pt x="1371" y="1739"/>
                  </a:moveTo>
                  <a:lnTo>
                    <a:pt x="1409" y="1562"/>
                  </a:lnTo>
                  <a:lnTo>
                    <a:pt x="1625" y="1612"/>
                  </a:lnTo>
                  <a:lnTo>
                    <a:pt x="1676" y="1422"/>
                  </a:lnTo>
                  <a:lnTo>
                    <a:pt x="1447" y="1384"/>
                  </a:lnTo>
                  <a:lnTo>
                    <a:pt x="1536" y="1130"/>
                  </a:lnTo>
                  <a:lnTo>
                    <a:pt x="1574" y="685"/>
                  </a:lnTo>
                  <a:lnTo>
                    <a:pt x="1473" y="520"/>
                  </a:lnTo>
                  <a:lnTo>
                    <a:pt x="1193" y="38"/>
                  </a:lnTo>
                  <a:lnTo>
                    <a:pt x="863" y="0"/>
                  </a:lnTo>
                  <a:lnTo>
                    <a:pt x="533" y="190"/>
                  </a:lnTo>
                  <a:lnTo>
                    <a:pt x="203" y="381"/>
                  </a:lnTo>
                  <a:lnTo>
                    <a:pt x="0" y="711"/>
                  </a:lnTo>
                  <a:lnTo>
                    <a:pt x="279" y="1193"/>
                  </a:lnTo>
                  <a:lnTo>
                    <a:pt x="355" y="1346"/>
                  </a:lnTo>
                  <a:lnTo>
                    <a:pt x="685" y="1511"/>
                  </a:lnTo>
                  <a:lnTo>
                    <a:pt x="812" y="1638"/>
                  </a:lnTo>
                  <a:lnTo>
                    <a:pt x="863" y="1816"/>
                  </a:lnTo>
                  <a:lnTo>
                    <a:pt x="1054" y="1892"/>
                  </a:lnTo>
                  <a:lnTo>
                    <a:pt x="977" y="1689"/>
                  </a:lnTo>
                  <a:lnTo>
                    <a:pt x="1193" y="1803"/>
                  </a:lnTo>
                  <a:lnTo>
                    <a:pt x="1244" y="1600"/>
                  </a:lnTo>
                  <a:lnTo>
                    <a:pt x="1371" y="1739"/>
                  </a:lnTo>
                  <a:close/>
                </a:path>
              </a:pathLst>
            </a:custGeom>
            <a:ln w="3175">
              <a:solidFill>
                <a:srgbClr val="B5C39D"/>
              </a:solidFill>
            </a:ln>
          </p:spPr>
          <p:txBody>
            <a:bodyPr wrap="square" lIns="0" tIns="0" rIns="0" bIns="0" rtlCol="0"/>
            <a:lstStyle/>
            <a:p>
              <a:endParaRPr/>
            </a:p>
          </p:txBody>
        </p:sp>
        <p:sp>
          <p:nvSpPr>
            <p:cNvPr id="8282" name="object 1710">
              <a:extLst>
                <a:ext uri="{FF2B5EF4-FFF2-40B4-BE49-F238E27FC236}">
                  <a16:creationId xmlns:a16="http://schemas.microsoft.com/office/drawing/2014/main" id="{B4DAD53B-469C-492D-81E7-058237E2763F}"/>
                </a:ext>
              </a:extLst>
            </p:cNvPr>
            <p:cNvSpPr/>
            <p:nvPr/>
          </p:nvSpPr>
          <p:spPr>
            <a:xfrm>
              <a:off x="4417301" y="8677325"/>
              <a:ext cx="4178" cy="2451"/>
            </a:xfrm>
            <a:prstGeom prst="rect">
              <a:avLst/>
            </a:prstGeom>
            <a:blipFill>
              <a:blip r:embed="rId306" cstate="print"/>
              <a:stretch>
                <a:fillRect/>
              </a:stretch>
            </a:blipFill>
          </p:spPr>
          <p:txBody>
            <a:bodyPr wrap="square" lIns="0" tIns="0" rIns="0" bIns="0" rtlCol="0"/>
            <a:lstStyle/>
            <a:p>
              <a:endParaRPr/>
            </a:p>
          </p:txBody>
        </p:sp>
        <p:sp>
          <p:nvSpPr>
            <p:cNvPr id="8283" name="object 1711">
              <a:extLst>
                <a:ext uri="{FF2B5EF4-FFF2-40B4-BE49-F238E27FC236}">
                  <a16:creationId xmlns:a16="http://schemas.microsoft.com/office/drawing/2014/main" id="{CEF15223-DA1F-454A-8BB7-FF45A7155B72}"/>
                </a:ext>
              </a:extLst>
            </p:cNvPr>
            <p:cNvSpPr/>
            <p:nvPr/>
          </p:nvSpPr>
          <p:spPr>
            <a:xfrm>
              <a:off x="4417293" y="8677108"/>
              <a:ext cx="3175" cy="3175"/>
            </a:xfrm>
            <a:custGeom>
              <a:avLst/>
              <a:gdLst/>
              <a:ahLst/>
              <a:cxnLst/>
              <a:rect l="l" t="t" r="r" b="b"/>
              <a:pathLst>
                <a:path w="3175" h="3175">
                  <a:moveTo>
                    <a:pt x="317" y="2311"/>
                  </a:moveTo>
                  <a:lnTo>
                    <a:pt x="584" y="2324"/>
                  </a:lnTo>
                  <a:lnTo>
                    <a:pt x="787" y="2425"/>
                  </a:lnTo>
                  <a:lnTo>
                    <a:pt x="584" y="2654"/>
                  </a:lnTo>
                  <a:lnTo>
                    <a:pt x="863" y="2679"/>
                  </a:lnTo>
                  <a:lnTo>
                    <a:pt x="876" y="2324"/>
                  </a:lnTo>
                  <a:lnTo>
                    <a:pt x="1269" y="2400"/>
                  </a:lnTo>
                  <a:lnTo>
                    <a:pt x="1930" y="2336"/>
                  </a:lnTo>
                  <a:lnTo>
                    <a:pt x="2158" y="2146"/>
                  </a:lnTo>
                  <a:lnTo>
                    <a:pt x="2819" y="1612"/>
                  </a:lnTo>
                  <a:lnTo>
                    <a:pt x="2781" y="1104"/>
                  </a:lnTo>
                  <a:lnTo>
                    <a:pt x="2412" y="660"/>
                  </a:lnTo>
                  <a:lnTo>
                    <a:pt x="2057" y="215"/>
                  </a:lnTo>
                  <a:lnTo>
                    <a:pt x="1498" y="0"/>
                  </a:lnTo>
                  <a:lnTo>
                    <a:pt x="838" y="533"/>
                  </a:lnTo>
                  <a:lnTo>
                    <a:pt x="634" y="698"/>
                  </a:lnTo>
                  <a:lnTo>
                    <a:pt x="482" y="1219"/>
                  </a:lnTo>
                  <a:lnTo>
                    <a:pt x="330" y="1460"/>
                  </a:lnTo>
                  <a:lnTo>
                    <a:pt x="203" y="1651"/>
                  </a:lnTo>
                  <a:lnTo>
                    <a:pt x="63" y="1574"/>
                  </a:lnTo>
                  <a:lnTo>
                    <a:pt x="25" y="1727"/>
                  </a:lnTo>
                  <a:lnTo>
                    <a:pt x="0" y="1866"/>
                  </a:lnTo>
                  <a:lnTo>
                    <a:pt x="292" y="1701"/>
                  </a:lnTo>
                  <a:lnTo>
                    <a:pt x="330" y="1879"/>
                  </a:lnTo>
                  <a:lnTo>
                    <a:pt x="177" y="2057"/>
                  </a:lnTo>
                  <a:lnTo>
                    <a:pt x="482" y="2082"/>
                  </a:lnTo>
                  <a:lnTo>
                    <a:pt x="317" y="2311"/>
                  </a:lnTo>
                  <a:close/>
                </a:path>
              </a:pathLst>
            </a:custGeom>
            <a:ln w="3175">
              <a:solidFill>
                <a:srgbClr val="B5C39D"/>
              </a:solidFill>
            </a:ln>
          </p:spPr>
          <p:txBody>
            <a:bodyPr wrap="square" lIns="0" tIns="0" rIns="0" bIns="0" rtlCol="0"/>
            <a:lstStyle/>
            <a:p>
              <a:endParaRPr/>
            </a:p>
          </p:txBody>
        </p:sp>
        <p:sp>
          <p:nvSpPr>
            <p:cNvPr id="8284" name="object 1712">
              <a:extLst>
                <a:ext uri="{FF2B5EF4-FFF2-40B4-BE49-F238E27FC236}">
                  <a16:creationId xmlns:a16="http://schemas.microsoft.com/office/drawing/2014/main" id="{22AAD211-1605-4105-B7B8-E793AC4A96C3}"/>
                </a:ext>
              </a:extLst>
            </p:cNvPr>
            <p:cNvSpPr/>
            <p:nvPr/>
          </p:nvSpPr>
          <p:spPr>
            <a:xfrm>
              <a:off x="4417707" y="8676297"/>
              <a:ext cx="4152" cy="3047"/>
            </a:xfrm>
            <a:prstGeom prst="rect">
              <a:avLst/>
            </a:prstGeom>
            <a:blipFill>
              <a:blip r:embed="rId370" cstate="print"/>
              <a:stretch>
                <a:fillRect/>
              </a:stretch>
            </a:blipFill>
          </p:spPr>
          <p:txBody>
            <a:bodyPr wrap="square" lIns="0" tIns="0" rIns="0" bIns="0" rtlCol="0"/>
            <a:lstStyle/>
            <a:p>
              <a:endParaRPr/>
            </a:p>
          </p:txBody>
        </p:sp>
        <p:sp>
          <p:nvSpPr>
            <p:cNvPr id="8285" name="object 1713">
              <a:extLst>
                <a:ext uri="{FF2B5EF4-FFF2-40B4-BE49-F238E27FC236}">
                  <a16:creationId xmlns:a16="http://schemas.microsoft.com/office/drawing/2014/main" id="{89DFFE1B-6A4C-4384-A832-A3390C136E4A}"/>
                </a:ext>
              </a:extLst>
            </p:cNvPr>
            <p:cNvSpPr/>
            <p:nvPr/>
          </p:nvSpPr>
          <p:spPr>
            <a:xfrm>
              <a:off x="4420198" y="8676220"/>
              <a:ext cx="1905" cy="1905"/>
            </a:xfrm>
            <a:custGeom>
              <a:avLst/>
              <a:gdLst/>
              <a:ahLst/>
              <a:cxnLst/>
              <a:rect l="l" t="t" r="r" b="b"/>
              <a:pathLst>
                <a:path w="1904" h="1904">
                  <a:moveTo>
                    <a:pt x="1371" y="1739"/>
                  </a:moveTo>
                  <a:lnTo>
                    <a:pt x="1409" y="1562"/>
                  </a:lnTo>
                  <a:lnTo>
                    <a:pt x="1625" y="1612"/>
                  </a:lnTo>
                  <a:lnTo>
                    <a:pt x="1676" y="1422"/>
                  </a:lnTo>
                  <a:lnTo>
                    <a:pt x="1447" y="1384"/>
                  </a:lnTo>
                  <a:lnTo>
                    <a:pt x="1536" y="1130"/>
                  </a:lnTo>
                  <a:lnTo>
                    <a:pt x="1574" y="685"/>
                  </a:lnTo>
                  <a:lnTo>
                    <a:pt x="1473" y="520"/>
                  </a:lnTo>
                  <a:lnTo>
                    <a:pt x="1193" y="38"/>
                  </a:lnTo>
                  <a:lnTo>
                    <a:pt x="863" y="0"/>
                  </a:lnTo>
                  <a:lnTo>
                    <a:pt x="533" y="190"/>
                  </a:lnTo>
                  <a:lnTo>
                    <a:pt x="203" y="380"/>
                  </a:lnTo>
                  <a:lnTo>
                    <a:pt x="0" y="711"/>
                  </a:lnTo>
                  <a:lnTo>
                    <a:pt x="279" y="1193"/>
                  </a:lnTo>
                  <a:lnTo>
                    <a:pt x="355" y="1346"/>
                  </a:lnTo>
                  <a:lnTo>
                    <a:pt x="685" y="1511"/>
                  </a:lnTo>
                  <a:lnTo>
                    <a:pt x="812" y="1638"/>
                  </a:lnTo>
                  <a:lnTo>
                    <a:pt x="863" y="1816"/>
                  </a:lnTo>
                  <a:lnTo>
                    <a:pt x="1054" y="1892"/>
                  </a:lnTo>
                  <a:lnTo>
                    <a:pt x="977" y="1689"/>
                  </a:lnTo>
                  <a:lnTo>
                    <a:pt x="1193" y="1803"/>
                  </a:lnTo>
                  <a:lnTo>
                    <a:pt x="1244" y="1600"/>
                  </a:lnTo>
                  <a:lnTo>
                    <a:pt x="1371" y="1739"/>
                  </a:lnTo>
                  <a:close/>
                </a:path>
              </a:pathLst>
            </a:custGeom>
            <a:ln w="3175">
              <a:solidFill>
                <a:srgbClr val="B5C39D"/>
              </a:solidFill>
            </a:ln>
          </p:spPr>
          <p:txBody>
            <a:bodyPr wrap="square" lIns="0" tIns="0" rIns="0" bIns="0" rtlCol="0"/>
            <a:lstStyle/>
            <a:p>
              <a:endParaRPr/>
            </a:p>
          </p:txBody>
        </p:sp>
        <p:sp>
          <p:nvSpPr>
            <p:cNvPr id="8286" name="object 1714">
              <a:extLst>
                <a:ext uri="{FF2B5EF4-FFF2-40B4-BE49-F238E27FC236}">
                  <a16:creationId xmlns:a16="http://schemas.microsoft.com/office/drawing/2014/main" id="{CBC63AE8-0851-49DE-ADCE-A2207A2FB5A4}"/>
                </a:ext>
              </a:extLst>
            </p:cNvPr>
            <p:cNvSpPr/>
            <p:nvPr/>
          </p:nvSpPr>
          <p:spPr>
            <a:xfrm>
              <a:off x="4418774" y="8670925"/>
              <a:ext cx="5321" cy="6832"/>
            </a:xfrm>
            <a:prstGeom prst="rect">
              <a:avLst/>
            </a:prstGeom>
            <a:blipFill>
              <a:blip r:embed="rId371" cstate="print"/>
              <a:stretch>
                <a:fillRect/>
              </a:stretch>
            </a:blipFill>
          </p:spPr>
          <p:txBody>
            <a:bodyPr wrap="square" lIns="0" tIns="0" rIns="0" bIns="0" rtlCol="0"/>
            <a:lstStyle/>
            <a:p>
              <a:endParaRPr/>
            </a:p>
          </p:txBody>
        </p:sp>
        <p:sp>
          <p:nvSpPr>
            <p:cNvPr id="8287" name="object 1715">
              <a:extLst>
                <a:ext uri="{FF2B5EF4-FFF2-40B4-BE49-F238E27FC236}">
                  <a16:creationId xmlns:a16="http://schemas.microsoft.com/office/drawing/2014/main" id="{B5E19A55-8C71-4425-A3E8-32D4D2E06187}"/>
                </a:ext>
              </a:extLst>
            </p:cNvPr>
            <p:cNvSpPr/>
            <p:nvPr/>
          </p:nvSpPr>
          <p:spPr>
            <a:xfrm>
              <a:off x="4422147" y="8670908"/>
              <a:ext cx="2540" cy="2540"/>
            </a:xfrm>
            <a:custGeom>
              <a:avLst/>
              <a:gdLst/>
              <a:ahLst/>
              <a:cxnLst/>
              <a:rect l="l" t="t" r="r" b="b"/>
              <a:pathLst>
                <a:path w="2539" h="2540">
                  <a:moveTo>
                    <a:pt x="1003" y="2476"/>
                  </a:moveTo>
                  <a:lnTo>
                    <a:pt x="1168" y="2286"/>
                  </a:lnTo>
                  <a:lnTo>
                    <a:pt x="1346" y="2197"/>
                  </a:lnTo>
                  <a:lnTo>
                    <a:pt x="1397" y="2476"/>
                  </a:lnTo>
                  <a:lnTo>
                    <a:pt x="1587" y="2286"/>
                  </a:lnTo>
                  <a:lnTo>
                    <a:pt x="1333" y="2082"/>
                  </a:lnTo>
                  <a:lnTo>
                    <a:pt x="1485" y="2070"/>
                  </a:lnTo>
                  <a:lnTo>
                    <a:pt x="1612" y="1828"/>
                  </a:lnTo>
                  <a:lnTo>
                    <a:pt x="1943" y="1320"/>
                  </a:lnTo>
                  <a:lnTo>
                    <a:pt x="1943" y="1041"/>
                  </a:lnTo>
                  <a:lnTo>
                    <a:pt x="1930" y="266"/>
                  </a:lnTo>
                  <a:lnTo>
                    <a:pt x="1536" y="0"/>
                  </a:lnTo>
                  <a:lnTo>
                    <a:pt x="1003" y="12"/>
                  </a:lnTo>
                  <a:lnTo>
                    <a:pt x="469" y="25"/>
                  </a:lnTo>
                  <a:lnTo>
                    <a:pt x="0" y="304"/>
                  </a:lnTo>
                  <a:lnTo>
                    <a:pt x="12" y="1079"/>
                  </a:lnTo>
                  <a:lnTo>
                    <a:pt x="12" y="1320"/>
                  </a:lnTo>
                  <a:lnTo>
                    <a:pt x="304" y="1727"/>
                  </a:lnTo>
                  <a:lnTo>
                    <a:pt x="393" y="1981"/>
                  </a:lnTo>
                  <a:lnTo>
                    <a:pt x="457" y="2184"/>
                  </a:lnTo>
                  <a:lnTo>
                    <a:pt x="317" y="2235"/>
                  </a:lnTo>
                  <a:lnTo>
                    <a:pt x="508" y="2451"/>
                  </a:lnTo>
                  <a:lnTo>
                    <a:pt x="558" y="2146"/>
                  </a:lnTo>
                  <a:lnTo>
                    <a:pt x="698" y="2222"/>
                  </a:lnTo>
                  <a:lnTo>
                    <a:pt x="736" y="2425"/>
                  </a:lnTo>
                  <a:lnTo>
                    <a:pt x="939" y="2222"/>
                  </a:lnTo>
                  <a:lnTo>
                    <a:pt x="1003" y="2476"/>
                  </a:lnTo>
                  <a:close/>
                </a:path>
              </a:pathLst>
            </a:custGeom>
            <a:ln w="3175">
              <a:solidFill>
                <a:srgbClr val="B5C39D"/>
              </a:solidFill>
            </a:ln>
          </p:spPr>
          <p:txBody>
            <a:bodyPr wrap="square" lIns="0" tIns="0" rIns="0" bIns="0" rtlCol="0"/>
            <a:lstStyle/>
            <a:p>
              <a:endParaRPr/>
            </a:p>
          </p:txBody>
        </p:sp>
        <p:sp>
          <p:nvSpPr>
            <p:cNvPr id="8288" name="object 1716">
              <a:extLst>
                <a:ext uri="{FF2B5EF4-FFF2-40B4-BE49-F238E27FC236}">
                  <a16:creationId xmlns:a16="http://schemas.microsoft.com/office/drawing/2014/main" id="{FD60B389-611E-45B6-9C07-E8F75B93E4A6}"/>
                </a:ext>
              </a:extLst>
            </p:cNvPr>
            <p:cNvSpPr/>
            <p:nvPr/>
          </p:nvSpPr>
          <p:spPr>
            <a:xfrm>
              <a:off x="4422090" y="8669629"/>
              <a:ext cx="1827" cy="1409"/>
            </a:xfrm>
            <a:prstGeom prst="rect">
              <a:avLst/>
            </a:prstGeom>
            <a:blipFill>
              <a:blip r:embed="rId282" cstate="print"/>
              <a:stretch>
                <a:fillRect/>
              </a:stretch>
            </a:blipFill>
          </p:spPr>
          <p:txBody>
            <a:bodyPr wrap="square" lIns="0" tIns="0" rIns="0" bIns="0" rtlCol="0"/>
            <a:lstStyle/>
            <a:p>
              <a:endParaRPr/>
            </a:p>
          </p:txBody>
        </p:sp>
        <p:sp>
          <p:nvSpPr>
            <p:cNvPr id="8289" name="object 1717">
              <a:extLst>
                <a:ext uri="{FF2B5EF4-FFF2-40B4-BE49-F238E27FC236}">
                  <a16:creationId xmlns:a16="http://schemas.microsoft.com/office/drawing/2014/main" id="{3441B122-FB11-4C89-8A23-080A73E72234}"/>
                </a:ext>
              </a:extLst>
            </p:cNvPr>
            <p:cNvSpPr/>
            <p:nvPr/>
          </p:nvSpPr>
          <p:spPr>
            <a:xfrm>
              <a:off x="4422076" y="8669567"/>
              <a:ext cx="1905" cy="1905"/>
            </a:xfrm>
            <a:custGeom>
              <a:avLst/>
              <a:gdLst/>
              <a:ahLst/>
              <a:cxnLst/>
              <a:rect l="l" t="t" r="r" b="b"/>
              <a:pathLst>
                <a:path w="1904" h="1904">
                  <a:moveTo>
                    <a:pt x="1790" y="914"/>
                  </a:moveTo>
                  <a:lnTo>
                    <a:pt x="1676" y="774"/>
                  </a:lnTo>
                  <a:lnTo>
                    <a:pt x="1638" y="635"/>
                  </a:lnTo>
                  <a:lnTo>
                    <a:pt x="1841" y="635"/>
                  </a:lnTo>
                  <a:lnTo>
                    <a:pt x="1727" y="482"/>
                  </a:lnTo>
                  <a:lnTo>
                    <a:pt x="1549" y="635"/>
                  </a:lnTo>
                  <a:lnTo>
                    <a:pt x="1409" y="406"/>
                  </a:lnTo>
                  <a:lnTo>
                    <a:pt x="1092" y="101"/>
                  </a:lnTo>
                  <a:lnTo>
                    <a:pt x="901" y="76"/>
                  </a:lnTo>
                  <a:lnTo>
                    <a:pt x="342" y="0"/>
                  </a:lnTo>
                  <a:lnTo>
                    <a:pt x="114" y="241"/>
                  </a:lnTo>
                  <a:lnTo>
                    <a:pt x="50" y="609"/>
                  </a:lnTo>
                  <a:lnTo>
                    <a:pt x="0" y="990"/>
                  </a:lnTo>
                  <a:lnTo>
                    <a:pt x="139" y="1358"/>
                  </a:lnTo>
                  <a:lnTo>
                    <a:pt x="685" y="1435"/>
                  </a:lnTo>
                  <a:lnTo>
                    <a:pt x="850" y="1473"/>
                  </a:lnTo>
                  <a:lnTo>
                    <a:pt x="1181" y="1308"/>
                  </a:lnTo>
                  <a:lnTo>
                    <a:pt x="1371" y="1282"/>
                  </a:lnTo>
                  <a:lnTo>
                    <a:pt x="1524" y="1257"/>
                  </a:lnTo>
                  <a:lnTo>
                    <a:pt x="1714" y="1257"/>
                  </a:lnTo>
                  <a:lnTo>
                    <a:pt x="1498" y="1193"/>
                  </a:lnTo>
                  <a:lnTo>
                    <a:pt x="1727" y="1092"/>
                  </a:lnTo>
                  <a:lnTo>
                    <a:pt x="1600" y="927"/>
                  </a:lnTo>
                  <a:lnTo>
                    <a:pt x="1790" y="914"/>
                  </a:lnTo>
                  <a:close/>
                </a:path>
              </a:pathLst>
            </a:custGeom>
            <a:ln w="3175">
              <a:solidFill>
                <a:srgbClr val="B5C39D"/>
              </a:solidFill>
            </a:ln>
          </p:spPr>
          <p:txBody>
            <a:bodyPr wrap="square" lIns="0" tIns="0" rIns="0" bIns="0" rtlCol="0"/>
            <a:lstStyle/>
            <a:p>
              <a:endParaRPr/>
            </a:p>
          </p:txBody>
        </p:sp>
        <p:sp>
          <p:nvSpPr>
            <p:cNvPr id="8290" name="object 1718">
              <a:extLst>
                <a:ext uri="{FF2B5EF4-FFF2-40B4-BE49-F238E27FC236}">
                  <a16:creationId xmlns:a16="http://schemas.microsoft.com/office/drawing/2014/main" id="{5487239A-0E5C-4CD0-A784-C2ECBD5E6FDB}"/>
                </a:ext>
              </a:extLst>
            </p:cNvPr>
            <p:cNvSpPr/>
            <p:nvPr/>
          </p:nvSpPr>
          <p:spPr>
            <a:xfrm>
              <a:off x="4420260" y="8670404"/>
              <a:ext cx="2628" cy="2667"/>
            </a:xfrm>
            <a:prstGeom prst="rect">
              <a:avLst/>
            </a:prstGeom>
            <a:blipFill>
              <a:blip r:embed="rId281" cstate="print"/>
              <a:stretch>
                <a:fillRect/>
              </a:stretch>
            </a:blipFill>
          </p:spPr>
          <p:txBody>
            <a:bodyPr wrap="square" lIns="0" tIns="0" rIns="0" bIns="0" rtlCol="0"/>
            <a:lstStyle/>
            <a:p>
              <a:endParaRPr/>
            </a:p>
          </p:txBody>
        </p:sp>
        <p:sp>
          <p:nvSpPr>
            <p:cNvPr id="8291" name="object 1719">
              <a:extLst>
                <a:ext uri="{FF2B5EF4-FFF2-40B4-BE49-F238E27FC236}">
                  <a16:creationId xmlns:a16="http://schemas.microsoft.com/office/drawing/2014/main" id="{C0C48814-DCA8-41D7-84DE-FB8A69D1A200}"/>
                </a:ext>
              </a:extLst>
            </p:cNvPr>
            <p:cNvSpPr/>
            <p:nvPr/>
          </p:nvSpPr>
          <p:spPr>
            <a:xfrm>
              <a:off x="4420261" y="8670266"/>
              <a:ext cx="3175" cy="3175"/>
            </a:xfrm>
            <a:custGeom>
              <a:avLst/>
              <a:gdLst/>
              <a:ahLst/>
              <a:cxnLst/>
              <a:rect l="l" t="t" r="r" b="b"/>
              <a:pathLst>
                <a:path w="3175" h="3175">
                  <a:moveTo>
                    <a:pt x="469" y="2565"/>
                  </a:moveTo>
                  <a:lnTo>
                    <a:pt x="736" y="2489"/>
                  </a:lnTo>
                  <a:lnTo>
                    <a:pt x="939" y="2527"/>
                  </a:lnTo>
                  <a:lnTo>
                    <a:pt x="825" y="2806"/>
                  </a:lnTo>
                  <a:lnTo>
                    <a:pt x="1104" y="2755"/>
                  </a:lnTo>
                  <a:lnTo>
                    <a:pt x="1003" y="2413"/>
                  </a:lnTo>
                  <a:lnTo>
                    <a:pt x="1142" y="2489"/>
                  </a:lnTo>
                  <a:lnTo>
                    <a:pt x="1409" y="2349"/>
                  </a:lnTo>
                  <a:lnTo>
                    <a:pt x="2019" y="2095"/>
                  </a:lnTo>
                  <a:lnTo>
                    <a:pt x="2171" y="1841"/>
                  </a:lnTo>
                  <a:lnTo>
                    <a:pt x="2641" y="1130"/>
                  </a:lnTo>
                  <a:lnTo>
                    <a:pt x="2451" y="660"/>
                  </a:lnTo>
                  <a:lnTo>
                    <a:pt x="1955" y="355"/>
                  </a:lnTo>
                  <a:lnTo>
                    <a:pt x="1473" y="38"/>
                  </a:lnTo>
                  <a:lnTo>
                    <a:pt x="876" y="0"/>
                  </a:lnTo>
                  <a:lnTo>
                    <a:pt x="419" y="711"/>
                  </a:lnTo>
                  <a:lnTo>
                    <a:pt x="279" y="927"/>
                  </a:lnTo>
                  <a:lnTo>
                    <a:pt x="292" y="1473"/>
                  </a:lnTo>
                  <a:lnTo>
                    <a:pt x="215" y="1739"/>
                  </a:lnTo>
                  <a:lnTo>
                    <a:pt x="165" y="1981"/>
                  </a:lnTo>
                  <a:lnTo>
                    <a:pt x="0" y="1930"/>
                  </a:lnTo>
                  <a:lnTo>
                    <a:pt x="12" y="2095"/>
                  </a:lnTo>
                  <a:lnTo>
                    <a:pt x="38" y="2247"/>
                  </a:lnTo>
                  <a:lnTo>
                    <a:pt x="266" y="1993"/>
                  </a:lnTo>
                  <a:lnTo>
                    <a:pt x="342" y="2146"/>
                  </a:lnTo>
                  <a:lnTo>
                    <a:pt x="266" y="2362"/>
                  </a:lnTo>
                  <a:lnTo>
                    <a:pt x="558" y="2298"/>
                  </a:lnTo>
                  <a:lnTo>
                    <a:pt x="469" y="2565"/>
                  </a:lnTo>
                  <a:close/>
                </a:path>
              </a:pathLst>
            </a:custGeom>
            <a:ln w="3175">
              <a:solidFill>
                <a:srgbClr val="B5C39D"/>
              </a:solidFill>
            </a:ln>
          </p:spPr>
          <p:txBody>
            <a:bodyPr wrap="square" lIns="0" tIns="0" rIns="0" bIns="0" rtlCol="0"/>
            <a:lstStyle/>
            <a:p>
              <a:endParaRPr/>
            </a:p>
          </p:txBody>
        </p:sp>
        <p:sp>
          <p:nvSpPr>
            <p:cNvPr id="8292" name="object 1720">
              <a:extLst>
                <a:ext uri="{FF2B5EF4-FFF2-40B4-BE49-F238E27FC236}">
                  <a16:creationId xmlns:a16="http://schemas.microsoft.com/office/drawing/2014/main" id="{8E50B552-8F1B-4971-9645-B94CF4607371}"/>
                </a:ext>
              </a:extLst>
            </p:cNvPr>
            <p:cNvSpPr/>
            <p:nvPr/>
          </p:nvSpPr>
          <p:spPr>
            <a:xfrm>
              <a:off x="4417454" y="8669705"/>
              <a:ext cx="6553" cy="11366"/>
            </a:xfrm>
            <a:prstGeom prst="rect">
              <a:avLst/>
            </a:prstGeom>
            <a:blipFill>
              <a:blip r:embed="rId345" cstate="print"/>
              <a:stretch>
                <a:fillRect/>
              </a:stretch>
            </a:blipFill>
          </p:spPr>
          <p:txBody>
            <a:bodyPr wrap="square" lIns="0" tIns="0" rIns="0" bIns="0" rtlCol="0"/>
            <a:lstStyle/>
            <a:p>
              <a:endParaRPr/>
            </a:p>
          </p:txBody>
        </p:sp>
        <p:sp>
          <p:nvSpPr>
            <p:cNvPr id="8293" name="object 1721">
              <a:extLst>
                <a:ext uri="{FF2B5EF4-FFF2-40B4-BE49-F238E27FC236}">
                  <a16:creationId xmlns:a16="http://schemas.microsoft.com/office/drawing/2014/main" id="{17612441-0430-4361-BD21-11D79E8EEC0E}"/>
                </a:ext>
              </a:extLst>
            </p:cNvPr>
            <p:cNvSpPr/>
            <p:nvPr/>
          </p:nvSpPr>
          <p:spPr>
            <a:xfrm>
              <a:off x="4417449" y="8678727"/>
              <a:ext cx="2540" cy="2540"/>
            </a:xfrm>
            <a:custGeom>
              <a:avLst/>
              <a:gdLst/>
              <a:ahLst/>
              <a:cxnLst/>
              <a:rect l="l" t="t" r="r" b="b"/>
              <a:pathLst>
                <a:path w="2539" h="2540">
                  <a:moveTo>
                    <a:pt x="1701" y="2158"/>
                  </a:moveTo>
                  <a:lnTo>
                    <a:pt x="1752" y="1943"/>
                  </a:lnTo>
                  <a:lnTo>
                    <a:pt x="1854" y="1803"/>
                  </a:lnTo>
                  <a:lnTo>
                    <a:pt x="2019" y="1993"/>
                  </a:lnTo>
                  <a:lnTo>
                    <a:pt x="2082" y="1765"/>
                  </a:lnTo>
                  <a:lnTo>
                    <a:pt x="1790" y="1714"/>
                  </a:lnTo>
                  <a:lnTo>
                    <a:pt x="1905" y="1409"/>
                  </a:lnTo>
                  <a:lnTo>
                    <a:pt x="1943" y="863"/>
                  </a:lnTo>
                  <a:lnTo>
                    <a:pt x="1828" y="647"/>
                  </a:lnTo>
                  <a:lnTo>
                    <a:pt x="1485" y="50"/>
                  </a:lnTo>
                  <a:lnTo>
                    <a:pt x="1079" y="0"/>
                  </a:lnTo>
                  <a:lnTo>
                    <a:pt x="673" y="241"/>
                  </a:lnTo>
                  <a:lnTo>
                    <a:pt x="266" y="469"/>
                  </a:lnTo>
                  <a:lnTo>
                    <a:pt x="0" y="888"/>
                  </a:lnTo>
                  <a:lnTo>
                    <a:pt x="342" y="1485"/>
                  </a:lnTo>
                  <a:lnTo>
                    <a:pt x="444" y="1676"/>
                  </a:lnTo>
                  <a:lnTo>
                    <a:pt x="850" y="1866"/>
                  </a:lnTo>
                  <a:lnTo>
                    <a:pt x="1016" y="2031"/>
                  </a:lnTo>
                  <a:lnTo>
                    <a:pt x="1155" y="2158"/>
                  </a:lnTo>
                  <a:lnTo>
                    <a:pt x="1193" y="2311"/>
                  </a:lnTo>
                  <a:lnTo>
                    <a:pt x="1206" y="2095"/>
                  </a:lnTo>
                  <a:lnTo>
                    <a:pt x="1358" y="2082"/>
                  </a:lnTo>
                  <a:lnTo>
                    <a:pt x="1473" y="2235"/>
                  </a:lnTo>
                  <a:lnTo>
                    <a:pt x="1536" y="1993"/>
                  </a:lnTo>
                  <a:lnTo>
                    <a:pt x="1701" y="2158"/>
                  </a:lnTo>
                  <a:close/>
                </a:path>
              </a:pathLst>
            </a:custGeom>
            <a:ln w="3175">
              <a:solidFill>
                <a:srgbClr val="D2DBC3"/>
              </a:solidFill>
            </a:ln>
          </p:spPr>
          <p:txBody>
            <a:bodyPr wrap="square" lIns="0" tIns="0" rIns="0" bIns="0" rtlCol="0"/>
            <a:lstStyle/>
            <a:p>
              <a:endParaRPr/>
            </a:p>
          </p:txBody>
        </p:sp>
        <p:sp>
          <p:nvSpPr>
            <p:cNvPr id="8294" name="object 1722">
              <a:extLst>
                <a:ext uri="{FF2B5EF4-FFF2-40B4-BE49-F238E27FC236}">
                  <a16:creationId xmlns:a16="http://schemas.microsoft.com/office/drawing/2014/main" id="{118F411B-7CA0-4A3E-A03E-35BF7ABFC70F}"/>
                </a:ext>
              </a:extLst>
            </p:cNvPr>
            <p:cNvSpPr/>
            <p:nvPr/>
          </p:nvSpPr>
          <p:spPr>
            <a:xfrm>
              <a:off x="4414329" y="8678367"/>
              <a:ext cx="7658" cy="7607"/>
            </a:xfrm>
            <a:prstGeom prst="rect">
              <a:avLst/>
            </a:prstGeom>
            <a:blipFill>
              <a:blip r:embed="rId372" cstate="print"/>
              <a:stretch>
                <a:fillRect/>
              </a:stretch>
            </a:blipFill>
          </p:spPr>
          <p:txBody>
            <a:bodyPr wrap="square" lIns="0" tIns="0" rIns="0" bIns="0" rtlCol="0"/>
            <a:lstStyle/>
            <a:p>
              <a:endParaRPr/>
            </a:p>
          </p:txBody>
        </p:sp>
        <p:sp>
          <p:nvSpPr>
            <p:cNvPr id="8295" name="object 1723">
              <a:extLst>
                <a:ext uri="{FF2B5EF4-FFF2-40B4-BE49-F238E27FC236}">
                  <a16:creationId xmlns:a16="http://schemas.microsoft.com/office/drawing/2014/main" id="{857264A3-1E84-4B9D-8339-D8B57C678546}"/>
                </a:ext>
              </a:extLst>
            </p:cNvPr>
            <p:cNvSpPr/>
            <p:nvPr/>
          </p:nvSpPr>
          <p:spPr>
            <a:xfrm>
              <a:off x="4418130" y="8683325"/>
              <a:ext cx="1270" cy="1270"/>
            </a:xfrm>
            <a:custGeom>
              <a:avLst/>
              <a:gdLst/>
              <a:ahLst/>
              <a:cxnLst/>
              <a:rect l="l" t="t" r="r" b="b"/>
              <a:pathLst>
                <a:path w="1270" h="1270">
                  <a:moveTo>
                    <a:pt x="1069" y="977"/>
                  </a:moveTo>
                  <a:lnTo>
                    <a:pt x="393" y="977"/>
                  </a:lnTo>
                  <a:lnTo>
                    <a:pt x="596" y="990"/>
                  </a:lnTo>
                  <a:lnTo>
                    <a:pt x="571" y="1181"/>
                  </a:lnTo>
                  <a:lnTo>
                    <a:pt x="736" y="1206"/>
                  </a:lnTo>
                  <a:lnTo>
                    <a:pt x="863" y="1003"/>
                  </a:lnTo>
                  <a:lnTo>
                    <a:pt x="1063" y="1003"/>
                  </a:lnTo>
                  <a:close/>
                </a:path>
                <a:path w="1270" h="1270">
                  <a:moveTo>
                    <a:pt x="12" y="431"/>
                  </a:moveTo>
                  <a:lnTo>
                    <a:pt x="0" y="736"/>
                  </a:lnTo>
                  <a:lnTo>
                    <a:pt x="177" y="761"/>
                  </a:lnTo>
                  <a:lnTo>
                    <a:pt x="304" y="1092"/>
                  </a:lnTo>
                  <a:lnTo>
                    <a:pt x="1069" y="977"/>
                  </a:lnTo>
                  <a:lnTo>
                    <a:pt x="965" y="469"/>
                  </a:lnTo>
                  <a:lnTo>
                    <a:pt x="241" y="469"/>
                  </a:lnTo>
                  <a:lnTo>
                    <a:pt x="12" y="431"/>
                  </a:lnTo>
                  <a:close/>
                </a:path>
                <a:path w="1270" h="1270">
                  <a:moveTo>
                    <a:pt x="1063" y="1003"/>
                  </a:moveTo>
                  <a:lnTo>
                    <a:pt x="863" y="1003"/>
                  </a:lnTo>
                  <a:lnTo>
                    <a:pt x="1054" y="1041"/>
                  </a:lnTo>
                  <a:close/>
                </a:path>
                <a:path w="1270" h="1270">
                  <a:moveTo>
                    <a:pt x="507" y="114"/>
                  </a:moveTo>
                  <a:lnTo>
                    <a:pt x="469" y="279"/>
                  </a:lnTo>
                  <a:lnTo>
                    <a:pt x="241" y="469"/>
                  </a:lnTo>
                  <a:lnTo>
                    <a:pt x="965" y="469"/>
                  </a:lnTo>
                  <a:lnTo>
                    <a:pt x="1092" y="495"/>
                  </a:lnTo>
                  <a:lnTo>
                    <a:pt x="1158" y="368"/>
                  </a:lnTo>
                  <a:lnTo>
                    <a:pt x="825" y="368"/>
                  </a:lnTo>
                  <a:lnTo>
                    <a:pt x="711" y="190"/>
                  </a:lnTo>
                  <a:lnTo>
                    <a:pt x="507" y="114"/>
                  </a:lnTo>
                  <a:close/>
                </a:path>
                <a:path w="1270" h="1270">
                  <a:moveTo>
                    <a:pt x="1269" y="152"/>
                  </a:moveTo>
                  <a:lnTo>
                    <a:pt x="914" y="279"/>
                  </a:lnTo>
                  <a:lnTo>
                    <a:pt x="1158" y="368"/>
                  </a:lnTo>
                  <a:lnTo>
                    <a:pt x="1269" y="152"/>
                  </a:lnTo>
                  <a:close/>
                </a:path>
                <a:path w="1270" h="1270">
                  <a:moveTo>
                    <a:pt x="342" y="0"/>
                  </a:moveTo>
                  <a:lnTo>
                    <a:pt x="253" y="279"/>
                  </a:lnTo>
                  <a:lnTo>
                    <a:pt x="469" y="279"/>
                  </a:lnTo>
                  <a:lnTo>
                    <a:pt x="342" y="0"/>
                  </a:lnTo>
                  <a:close/>
                </a:path>
              </a:pathLst>
            </a:custGeom>
            <a:solidFill>
              <a:srgbClr val="0F2748"/>
            </a:solidFill>
          </p:spPr>
          <p:txBody>
            <a:bodyPr wrap="square" lIns="0" tIns="0" rIns="0" bIns="0" rtlCol="0"/>
            <a:lstStyle/>
            <a:p>
              <a:endParaRPr/>
            </a:p>
          </p:txBody>
        </p:sp>
        <p:sp>
          <p:nvSpPr>
            <p:cNvPr id="8296" name="object 1724">
              <a:extLst>
                <a:ext uri="{FF2B5EF4-FFF2-40B4-BE49-F238E27FC236}">
                  <a16:creationId xmlns:a16="http://schemas.microsoft.com/office/drawing/2014/main" id="{61361A72-7578-4012-B4DC-847B2E0CC1F7}"/>
                </a:ext>
              </a:extLst>
            </p:cNvPr>
            <p:cNvSpPr/>
            <p:nvPr/>
          </p:nvSpPr>
          <p:spPr>
            <a:xfrm>
              <a:off x="4418130" y="8683325"/>
              <a:ext cx="1270" cy="1270"/>
            </a:xfrm>
            <a:custGeom>
              <a:avLst/>
              <a:gdLst/>
              <a:ahLst/>
              <a:cxnLst/>
              <a:rect l="l" t="t" r="r" b="b"/>
              <a:pathLst>
                <a:path w="1270" h="1270">
                  <a:moveTo>
                    <a:pt x="825" y="368"/>
                  </a:moveTo>
                  <a:lnTo>
                    <a:pt x="1269" y="152"/>
                  </a:lnTo>
                  <a:lnTo>
                    <a:pt x="1130" y="419"/>
                  </a:lnTo>
                  <a:lnTo>
                    <a:pt x="965" y="469"/>
                  </a:lnTo>
                  <a:lnTo>
                    <a:pt x="952" y="596"/>
                  </a:lnTo>
                  <a:lnTo>
                    <a:pt x="1028" y="800"/>
                  </a:lnTo>
                  <a:lnTo>
                    <a:pt x="1066" y="1028"/>
                  </a:lnTo>
                  <a:lnTo>
                    <a:pt x="863" y="1003"/>
                  </a:lnTo>
                  <a:lnTo>
                    <a:pt x="787" y="1155"/>
                  </a:lnTo>
                  <a:lnTo>
                    <a:pt x="571" y="1181"/>
                  </a:lnTo>
                  <a:lnTo>
                    <a:pt x="596" y="990"/>
                  </a:lnTo>
                  <a:lnTo>
                    <a:pt x="393" y="977"/>
                  </a:lnTo>
                  <a:lnTo>
                    <a:pt x="228" y="1015"/>
                  </a:lnTo>
                  <a:lnTo>
                    <a:pt x="215" y="876"/>
                  </a:lnTo>
                  <a:lnTo>
                    <a:pt x="0" y="736"/>
                  </a:lnTo>
                  <a:lnTo>
                    <a:pt x="12" y="431"/>
                  </a:lnTo>
                  <a:lnTo>
                    <a:pt x="241" y="469"/>
                  </a:lnTo>
                  <a:lnTo>
                    <a:pt x="380" y="279"/>
                  </a:lnTo>
                  <a:lnTo>
                    <a:pt x="342" y="0"/>
                  </a:lnTo>
                  <a:lnTo>
                    <a:pt x="444" y="203"/>
                  </a:lnTo>
                  <a:lnTo>
                    <a:pt x="647" y="165"/>
                  </a:lnTo>
                  <a:lnTo>
                    <a:pt x="749" y="304"/>
                  </a:lnTo>
                  <a:close/>
                </a:path>
              </a:pathLst>
            </a:custGeom>
            <a:ln w="3175">
              <a:solidFill>
                <a:srgbClr val="094B7B"/>
              </a:solidFill>
            </a:ln>
          </p:spPr>
          <p:txBody>
            <a:bodyPr wrap="square" lIns="0" tIns="0" rIns="0" bIns="0" rtlCol="0"/>
            <a:lstStyle/>
            <a:p>
              <a:endParaRPr/>
            </a:p>
          </p:txBody>
        </p:sp>
        <p:sp>
          <p:nvSpPr>
            <p:cNvPr id="8297" name="object 1725">
              <a:extLst>
                <a:ext uri="{FF2B5EF4-FFF2-40B4-BE49-F238E27FC236}">
                  <a16:creationId xmlns:a16="http://schemas.microsoft.com/office/drawing/2014/main" id="{0884AEF2-A5CB-497C-957C-F755ED64AC7F}"/>
                </a:ext>
              </a:extLst>
            </p:cNvPr>
            <p:cNvSpPr/>
            <p:nvPr/>
          </p:nvSpPr>
          <p:spPr>
            <a:xfrm>
              <a:off x="4417833" y="8678802"/>
              <a:ext cx="1270" cy="1270"/>
            </a:xfrm>
            <a:custGeom>
              <a:avLst/>
              <a:gdLst/>
              <a:ahLst/>
              <a:cxnLst/>
              <a:rect l="l" t="t" r="r" b="b"/>
              <a:pathLst>
                <a:path w="1270" h="1270">
                  <a:moveTo>
                    <a:pt x="713" y="393"/>
                  </a:moveTo>
                  <a:lnTo>
                    <a:pt x="63" y="393"/>
                  </a:lnTo>
                  <a:lnTo>
                    <a:pt x="203" y="838"/>
                  </a:lnTo>
                  <a:lnTo>
                    <a:pt x="330" y="495"/>
                  </a:lnTo>
                  <a:lnTo>
                    <a:pt x="482" y="431"/>
                  </a:lnTo>
                  <a:lnTo>
                    <a:pt x="706" y="431"/>
                  </a:lnTo>
                  <a:close/>
                </a:path>
                <a:path w="1270" h="1270">
                  <a:moveTo>
                    <a:pt x="455" y="495"/>
                  </a:moveTo>
                  <a:close/>
                </a:path>
                <a:path w="1270" h="1270">
                  <a:moveTo>
                    <a:pt x="706" y="431"/>
                  </a:moveTo>
                  <a:lnTo>
                    <a:pt x="482" y="431"/>
                  </a:lnTo>
                  <a:lnTo>
                    <a:pt x="673" y="622"/>
                  </a:lnTo>
                  <a:lnTo>
                    <a:pt x="706" y="431"/>
                  </a:lnTo>
                  <a:close/>
                </a:path>
                <a:path w="1270" h="1270">
                  <a:moveTo>
                    <a:pt x="914" y="241"/>
                  </a:moveTo>
                  <a:lnTo>
                    <a:pt x="876" y="406"/>
                  </a:lnTo>
                  <a:lnTo>
                    <a:pt x="1028" y="584"/>
                  </a:lnTo>
                  <a:lnTo>
                    <a:pt x="914" y="241"/>
                  </a:lnTo>
                  <a:close/>
                </a:path>
                <a:path w="1270" h="1270">
                  <a:moveTo>
                    <a:pt x="38" y="228"/>
                  </a:moveTo>
                  <a:lnTo>
                    <a:pt x="0" y="533"/>
                  </a:lnTo>
                  <a:lnTo>
                    <a:pt x="63" y="393"/>
                  </a:lnTo>
                  <a:lnTo>
                    <a:pt x="713" y="393"/>
                  </a:lnTo>
                  <a:lnTo>
                    <a:pt x="757" y="253"/>
                  </a:lnTo>
                  <a:lnTo>
                    <a:pt x="38" y="228"/>
                  </a:lnTo>
                  <a:close/>
                </a:path>
                <a:path w="1270" h="1270">
                  <a:moveTo>
                    <a:pt x="800" y="393"/>
                  </a:moveTo>
                  <a:close/>
                </a:path>
                <a:path w="1270" h="1270">
                  <a:moveTo>
                    <a:pt x="431" y="0"/>
                  </a:moveTo>
                  <a:lnTo>
                    <a:pt x="253" y="76"/>
                  </a:lnTo>
                  <a:lnTo>
                    <a:pt x="190" y="253"/>
                  </a:lnTo>
                  <a:lnTo>
                    <a:pt x="757" y="253"/>
                  </a:lnTo>
                  <a:lnTo>
                    <a:pt x="520" y="139"/>
                  </a:lnTo>
                  <a:lnTo>
                    <a:pt x="431" y="0"/>
                  </a:lnTo>
                  <a:close/>
                </a:path>
                <a:path w="1270" h="1270">
                  <a:moveTo>
                    <a:pt x="698" y="88"/>
                  </a:moveTo>
                  <a:close/>
                </a:path>
                <a:path w="1270" h="1270">
                  <a:moveTo>
                    <a:pt x="266" y="38"/>
                  </a:moveTo>
                  <a:close/>
                </a:path>
                <a:path w="1270" h="1270">
                  <a:moveTo>
                    <a:pt x="355" y="63"/>
                  </a:moveTo>
                  <a:close/>
                </a:path>
              </a:pathLst>
            </a:custGeom>
            <a:solidFill>
              <a:srgbClr val="11284A"/>
            </a:solidFill>
          </p:spPr>
          <p:txBody>
            <a:bodyPr wrap="square" lIns="0" tIns="0" rIns="0" bIns="0" rtlCol="0"/>
            <a:lstStyle/>
            <a:p>
              <a:endParaRPr/>
            </a:p>
          </p:txBody>
        </p:sp>
        <p:sp>
          <p:nvSpPr>
            <p:cNvPr id="8298" name="object 1726">
              <a:extLst>
                <a:ext uri="{FF2B5EF4-FFF2-40B4-BE49-F238E27FC236}">
                  <a16:creationId xmlns:a16="http://schemas.microsoft.com/office/drawing/2014/main" id="{90A2DAC8-485B-461F-86CF-9AF69926BB8E}"/>
                </a:ext>
              </a:extLst>
            </p:cNvPr>
            <p:cNvSpPr/>
            <p:nvPr/>
          </p:nvSpPr>
          <p:spPr>
            <a:xfrm>
              <a:off x="4417769" y="8678802"/>
              <a:ext cx="1270" cy="1270"/>
            </a:xfrm>
            <a:custGeom>
              <a:avLst/>
              <a:gdLst/>
              <a:ahLst/>
              <a:cxnLst/>
              <a:rect l="l" t="t" r="r" b="b"/>
              <a:pathLst>
                <a:path w="1270" h="1270">
                  <a:moveTo>
                    <a:pt x="749" y="558"/>
                  </a:moveTo>
                  <a:lnTo>
                    <a:pt x="787" y="330"/>
                  </a:lnTo>
                  <a:lnTo>
                    <a:pt x="1003" y="507"/>
                  </a:lnTo>
                  <a:lnTo>
                    <a:pt x="1066" y="342"/>
                  </a:lnTo>
                  <a:lnTo>
                    <a:pt x="787" y="380"/>
                  </a:lnTo>
                  <a:lnTo>
                    <a:pt x="838" y="190"/>
                  </a:lnTo>
                  <a:lnTo>
                    <a:pt x="685" y="152"/>
                  </a:lnTo>
                  <a:lnTo>
                    <a:pt x="495" y="0"/>
                  </a:lnTo>
                  <a:lnTo>
                    <a:pt x="330" y="38"/>
                  </a:lnTo>
                  <a:lnTo>
                    <a:pt x="279" y="177"/>
                  </a:lnTo>
                  <a:lnTo>
                    <a:pt x="152" y="241"/>
                  </a:lnTo>
                  <a:lnTo>
                    <a:pt x="63" y="368"/>
                  </a:lnTo>
                  <a:lnTo>
                    <a:pt x="63" y="546"/>
                  </a:lnTo>
                  <a:lnTo>
                    <a:pt x="0" y="673"/>
                  </a:lnTo>
                  <a:lnTo>
                    <a:pt x="127" y="393"/>
                  </a:lnTo>
                  <a:lnTo>
                    <a:pt x="266" y="838"/>
                  </a:lnTo>
                  <a:lnTo>
                    <a:pt x="393" y="495"/>
                  </a:lnTo>
                  <a:lnTo>
                    <a:pt x="546" y="431"/>
                  </a:lnTo>
                  <a:lnTo>
                    <a:pt x="660" y="584"/>
                  </a:lnTo>
                  <a:close/>
                </a:path>
              </a:pathLst>
            </a:custGeom>
            <a:ln w="3175">
              <a:solidFill>
                <a:srgbClr val="094B7B"/>
              </a:solidFill>
            </a:ln>
          </p:spPr>
          <p:txBody>
            <a:bodyPr wrap="square" lIns="0" tIns="0" rIns="0" bIns="0" rtlCol="0"/>
            <a:lstStyle/>
            <a:p>
              <a:endParaRPr/>
            </a:p>
          </p:txBody>
        </p:sp>
        <p:sp>
          <p:nvSpPr>
            <p:cNvPr id="8299" name="object 1727">
              <a:extLst>
                <a:ext uri="{FF2B5EF4-FFF2-40B4-BE49-F238E27FC236}">
                  <a16:creationId xmlns:a16="http://schemas.microsoft.com/office/drawing/2014/main" id="{F3330CD1-F1E3-4295-99E6-25965471EBD0}"/>
                </a:ext>
              </a:extLst>
            </p:cNvPr>
            <p:cNvSpPr/>
            <p:nvPr/>
          </p:nvSpPr>
          <p:spPr>
            <a:xfrm>
              <a:off x="4415166" y="8680541"/>
              <a:ext cx="1270" cy="1270"/>
            </a:xfrm>
            <a:custGeom>
              <a:avLst/>
              <a:gdLst/>
              <a:ahLst/>
              <a:cxnLst/>
              <a:rect l="l" t="t" r="r" b="b"/>
              <a:pathLst>
                <a:path w="1270" h="1270">
                  <a:moveTo>
                    <a:pt x="38" y="355"/>
                  </a:moveTo>
                  <a:lnTo>
                    <a:pt x="114" y="571"/>
                  </a:lnTo>
                  <a:lnTo>
                    <a:pt x="84" y="876"/>
                  </a:lnTo>
                  <a:lnTo>
                    <a:pt x="215" y="965"/>
                  </a:lnTo>
                  <a:lnTo>
                    <a:pt x="317" y="736"/>
                  </a:lnTo>
                  <a:lnTo>
                    <a:pt x="835" y="736"/>
                  </a:lnTo>
                  <a:lnTo>
                    <a:pt x="573" y="571"/>
                  </a:lnTo>
                  <a:lnTo>
                    <a:pt x="523" y="431"/>
                  </a:lnTo>
                  <a:lnTo>
                    <a:pt x="190" y="431"/>
                  </a:lnTo>
                  <a:lnTo>
                    <a:pt x="38" y="355"/>
                  </a:lnTo>
                  <a:close/>
                </a:path>
                <a:path w="1270" h="1270">
                  <a:moveTo>
                    <a:pt x="835" y="736"/>
                  </a:moveTo>
                  <a:lnTo>
                    <a:pt x="317" y="736"/>
                  </a:lnTo>
                  <a:lnTo>
                    <a:pt x="491" y="863"/>
                  </a:lnTo>
                  <a:lnTo>
                    <a:pt x="685" y="876"/>
                  </a:lnTo>
                  <a:lnTo>
                    <a:pt x="835" y="736"/>
                  </a:lnTo>
                  <a:close/>
                </a:path>
                <a:path w="1270" h="1270">
                  <a:moveTo>
                    <a:pt x="779" y="876"/>
                  </a:moveTo>
                  <a:close/>
                </a:path>
                <a:path w="1270" h="1270">
                  <a:moveTo>
                    <a:pt x="76" y="774"/>
                  </a:moveTo>
                  <a:close/>
                </a:path>
                <a:path w="1270" h="1270">
                  <a:moveTo>
                    <a:pt x="0" y="533"/>
                  </a:moveTo>
                  <a:close/>
                </a:path>
                <a:path w="1270" h="1270">
                  <a:moveTo>
                    <a:pt x="279" y="0"/>
                  </a:moveTo>
                  <a:lnTo>
                    <a:pt x="190" y="431"/>
                  </a:lnTo>
                  <a:lnTo>
                    <a:pt x="523" y="431"/>
                  </a:lnTo>
                  <a:lnTo>
                    <a:pt x="670" y="355"/>
                  </a:lnTo>
                  <a:lnTo>
                    <a:pt x="589" y="88"/>
                  </a:lnTo>
                  <a:lnTo>
                    <a:pt x="317" y="25"/>
                  </a:lnTo>
                  <a:close/>
                </a:path>
                <a:path w="1270" h="1270">
                  <a:moveTo>
                    <a:pt x="640" y="406"/>
                  </a:moveTo>
                  <a:close/>
                </a:path>
              </a:pathLst>
            </a:custGeom>
            <a:solidFill>
              <a:srgbClr val="11284A"/>
            </a:solidFill>
          </p:spPr>
          <p:txBody>
            <a:bodyPr wrap="square" lIns="0" tIns="0" rIns="0" bIns="0" rtlCol="0"/>
            <a:lstStyle/>
            <a:p>
              <a:endParaRPr/>
            </a:p>
          </p:txBody>
        </p:sp>
        <p:sp>
          <p:nvSpPr>
            <p:cNvPr id="8300" name="object 1728">
              <a:extLst>
                <a:ext uri="{FF2B5EF4-FFF2-40B4-BE49-F238E27FC236}">
                  <a16:creationId xmlns:a16="http://schemas.microsoft.com/office/drawing/2014/main" id="{D64F9643-5D3A-47E7-A59E-E174AACEA086}"/>
                </a:ext>
              </a:extLst>
            </p:cNvPr>
            <p:cNvSpPr/>
            <p:nvPr/>
          </p:nvSpPr>
          <p:spPr>
            <a:xfrm>
              <a:off x="4415166" y="8680541"/>
              <a:ext cx="1270" cy="1270"/>
            </a:xfrm>
            <a:custGeom>
              <a:avLst/>
              <a:gdLst/>
              <a:ahLst/>
              <a:cxnLst/>
              <a:rect l="l" t="t" r="r" b="b"/>
              <a:pathLst>
                <a:path w="1270" h="1270">
                  <a:moveTo>
                    <a:pt x="850" y="253"/>
                  </a:moveTo>
                  <a:lnTo>
                    <a:pt x="698" y="114"/>
                  </a:lnTo>
                  <a:lnTo>
                    <a:pt x="508" y="76"/>
                  </a:lnTo>
                  <a:lnTo>
                    <a:pt x="368" y="38"/>
                  </a:lnTo>
                  <a:lnTo>
                    <a:pt x="228" y="0"/>
                  </a:lnTo>
                  <a:lnTo>
                    <a:pt x="190" y="431"/>
                  </a:lnTo>
                  <a:lnTo>
                    <a:pt x="38" y="355"/>
                  </a:lnTo>
                  <a:lnTo>
                    <a:pt x="152" y="482"/>
                  </a:lnTo>
                  <a:lnTo>
                    <a:pt x="0" y="533"/>
                  </a:lnTo>
                  <a:lnTo>
                    <a:pt x="88" y="660"/>
                  </a:lnTo>
                  <a:lnTo>
                    <a:pt x="101" y="787"/>
                  </a:lnTo>
                  <a:lnTo>
                    <a:pt x="228" y="927"/>
                  </a:lnTo>
                  <a:lnTo>
                    <a:pt x="317" y="736"/>
                  </a:lnTo>
                  <a:lnTo>
                    <a:pt x="520" y="863"/>
                  </a:lnTo>
                  <a:lnTo>
                    <a:pt x="685" y="876"/>
                  </a:lnTo>
                  <a:lnTo>
                    <a:pt x="850" y="698"/>
                  </a:lnTo>
                  <a:lnTo>
                    <a:pt x="546" y="558"/>
                  </a:lnTo>
                  <a:lnTo>
                    <a:pt x="520" y="419"/>
                  </a:lnTo>
                  <a:lnTo>
                    <a:pt x="850" y="253"/>
                  </a:lnTo>
                  <a:close/>
                </a:path>
              </a:pathLst>
            </a:custGeom>
            <a:ln w="3175">
              <a:solidFill>
                <a:srgbClr val="094B7B"/>
              </a:solidFill>
            </a:ln>
          </p:spPr>
          <p:txBody>
            <a:bodyPr wrap="square" lIns="0" tIns="0" rIns="0" bIns="0" rtlCol="0"/>
            <a:lstStyle/>
            <a:p>
              <a:endParaRPr/>
            </a:p>
          </p:txBody>
        </p:sp>
        <p:sp>
          <p:nvSpPr>
            <p:cNvPr id="8301" name="object 1729">
              <a:extLst>
                <a:ext uri="{FF2B5EF4-FFF2-40B4-BE49-F238E27FC236}">
                  <a16:creationId xmlns:a16="http://schemas.microsoft.com/office/drawing/2014/main" id="{14E625CC-B066-4F0D-ABEA-424562722336}"/>
                </a:ext>
              </a:extLst>
            </p:cNvPr>
            <p:cNvSpPr/>
            <p:nvPr/>
          </p:nvSpPr>
          <p:spPr>
            <a:xfrm>
              <a:off x="4420938" y="8682868"/>
              <a:ext cx="1270" cy="1270"/>
            </a:xfrm>
            <a:custGeom>
              <a:avLst/>
              <a:gdLst/>
              <a:ahLst/>
              <a:cxnLst/>
              <a:rect l="l" t="t" r="r" b="b"/>
              <a:pathLst>
                <a:path w="1270" h="1270">
                  <a:moveTo>
                    <a:pt x="114" y="838"/>
                  </a:moveTo>
                  <a:lnTo>
                    <a:pt x="247" y="965"/>
                  </a:lnTo>
                  <a:lnTo>
                    <a:pt x="495" y="1155"/>
                  </a:lnTo>
                  <a:lnTo>
                    <a:pt x="546" y="939"/>
                  </a:lnTo>
                  <a:lnTo>
                    <a:pt x="711" y="939"/>
                  </a:lnTo>
                  <a:lnTo>
                    <a:pt x="114" y="838"/>
                  </a:lnTo>
                  <a:close/>
                </a:path>
                <a:path w="1270" h="1270">
                  <a:moveTo>
                    <a:pt x="0" y="292"/>
                  </a:moveTo>
                  <a:lnTo>
                    <a:pt x="63" y="533"/>
                  </a:lnTo>
                  <a:lnTo>
                    <a:pt x="292" y="736"/>
                  </a:lnTo>
                  <a:lnTo>
                    <a:pt x="800" y="850"/>
                  </a:lnTo>
                  <a:lnTo>
                    <a:pt x="877" y="444"/>
                  </a:lnTo>
                  <a:lnTo>
                    <a:pt x="749" y="444"/>
                  </a:lnTo>
                  <a:lnTo>
                    <a:pt x="685" y="317"/>
                  </a:lnTo>
                  <a:lnTo>
                    <a:pt x="139" y="317"/>
                  </a:lnTo>
                  <a:lnTo>
                    <a:pt x="0" y="292"/>
                  </a:lnTo>
                  <a:close/>
                </a:path>
                <a:path w="1270" h="1270">
                  <a:moveTo>
                    <a:pt x="891" y="800"/>
                  </a:moveTo>
                  <a:lnTo>
                    <a:pt x="762" y="800"/>
                  </a:lnTo>
                  <a:lnTo>
                    <a:pt x="889" y="838"/>
                  </a:lnTo>
                  <a:close/>
                </a:path>
                <a:path w="1270" h="1270">
                  <a:moveTo>
                    <a:pt x="876" y="431"/>
                  </a:moveTo>
                  <a:lnTo>
                    <a:pt x="749" y="444"/>
                  </a:lnTo>
                  <a:lnTo>
                    <a:pt x="877" y="444"/>
                  </a:lnTo>
                  <a:close/>
                </a:path>
                <a:path w="1270" h="1270">
                  <a:moveTo>
                    <a:pt x="228" y="0"/>
                  </a:moveTo>
                  <a:lnTo>
                    <a:pt x="215" y="241"/>
                  </a:lnTo>
                  <a:lnTo>
                    <a:pt x="685" y="317"/>
                  </a:lnTo>
                  <a:lnTo>
                    <a:pt x="793" y="139"/>
                  </a:lnTo>
                  <a:lnTo>
                    <a:pt x="457" y="139"/>
                  </a:lnTo>
                  <a:lnTo>
                    <a:pt x="228" y="0"/>
                  </a:lnTo>
                  <a:close/>
                </a:path>
                <a:path w="1270" h="1270">
                  <a:moveTo>
                    <a:pt x="520" y="38"/>
                  </a:moveTo>
                  <a:lnTo>
                    <a:pt x="793" y="139"/>
                  </a:lnTo>
                  <a:lnTo>
                    <a:pt x="520" y="38"/>
                  </a:lnTo>
                  <a:close/>
                </a:path>
                <a:path w="1270" h="1270">
                  <a:moveTo>
                    <a:pt x="825" y="38"/>
                  </a:moveTo>
                  <a:close/>
                </a:path>
              </a:pathLst>
            </a:custGeom>
            <a:solidFill>
              <a:srgbClr val="11284A"/>
            </a:solidFill>
          </p:spPr>
          <p:txBody>
            <a:bodyPr wrap="square" lIns="0" tIns="0" rIns="0" bIns="0" rtlCol="0"/>
            <a:lstStyle/>
            <a:p>
              <a:endParaRPr/>
            </a:p>
          </p:txBody>
        </p:sp>
        <p:sp>
          <p:nvSpPr>
            <p:cNvPr id="8302" name="object 1730">
              <a:extLst>
                <a:ext uri="{FF2B5EF4-FFF2-40B4-BE49-F238E27FC236}">
                  <a16:creationId xmlns:a16="http://schemas.microsoft.com/office/drawing/2014/main" id="{66D8BEA0-DC4B-49F0-8D1B-BFEC8E60A520}"/>
                </a:ext>
              </a:extLst>
            </p:cNvPr>
            <p:cNvSpPr/>
            <p:nvPr/>
          </p:nvSpPr>
          <p:spPr>
            <a:xfrm>
              <a:off x="4420938" y="8682868"/>
              <a:ext cx="1270" cy="1270"/>
            </a:xfrm>
            <a:custGeom>
              <a:avLst/>
              <a:gdLst/>
              <a:ahLst/>
              <a:cxnLst/>
              <a:rect l="l" t="t" r="r" b="b"/>
              <a:pathLst>
                <a:path w="1270" h="1270">
                  <a:moveTo>
                    <a:pt x="457" y="139"/>
                  </a:moveTo>
                  <a:lnTo>
                    <a:pt x="673" y="63"/>
                  </a:lnTo>
                  <a:lnTo>
                    <a:pt x="825" y="38"/>
                  </a:lnTo>
                  <a:lnTo>
                    <a:pt x="762" y="241"/>
                  </a:lnTo>
                  <a:lnTo>
                    <a:pt x="749" y="444"/>
                  </a:lnTo>
                  <a:lnTo>
                    <a:pt x="876" y="431"/>
                  </a:lnTo>
                  <a:lnTo>
                    <a:pt x="838" y="558"/>
                  </a:lnTo>
                  <a:lnTo>
                    <a:pt x="901" y="749"/>
                  </a:lnTo>
                  <a:lnTo>
                    <a:pt x="762" y="800"/>
                  </a:lnTo>
                  <a:lnTo>
                    <a:pt x="685" y="965"/>
                  </a:lnTo>
                  <a:lnTo>
                    <a:pt x="546" y="939"/>
                  </a:lnTo>
                  <a:lnTo>
                    <a:pt x="508" y="1079"/>
                  </a:lnTo>
                  <a:lnTo>
                    <a:pt x="381" y="1054"/>
                  </a:lnTo>
                  <a:lnTo>
                    <a:pt x="228" y="952"/>
                  </a:lnTo>
                  <a:lnTo>
                    <a:pt x="76" y="850"/>
                  </a:lnTo>
                  <a:lnTo>
                    <a:pt x="279" y="850"/>
                  </a:lnTo>
                  <a:lnTo>
                    <a:pt x="241" y="685"/>
                  </a:lnTo>
                  <a:lnTo>
                    <a:pt x="63" y="533"/>
                  </a:lnTo>
                  <a:lnTo>
                    <a:pt x="0" y="292"/>
                  </a:lnTo>
                  <a:lnTo>
                    <a:pt x="139" y="317"/>
                  </a:lnTo>
                  <a:lnTo>
                    <a:pt x="266" y="190"/>
                  </a:lnTo>
                  <a:lnTo>
                    <a:pt x="228" y="0"/>
                  </a:lnTo>
                  <a:lnTo>
                    <a:pt x="381" y="38"/>
                  </a:lnTo>
                  <a:close/>
                </a:path>
              </a:pathLst>
            </a:custGeom>
            <a:ln w="3175">
              <a:solidFill>
                <a:srgbClr val="094B7B"/>
              </a:solidFill>
            </a:ln>
          </p:spPr>
          <p:txBody>
            <a:bodyPr wrap="square" lIns="0" tIns="0" rIns="0" bIns="0" rtlCol="0"/>
            <a:lstStyle/>
            <a:p>
              <a:endParaRPr/>
            </a:p>
          </p:txBody>
        </p:sp>
        <p:sp>
          <p:nvSpPr>
            <p:cNvPr id="8303" name="object 1731">
              <a:extLst>
                <a:ext uri="{FF2B5EF4-FFF2-40B4-BE49-F238E27FC236}">
                  <a16:creationId xmlns:a16="http://schemas.microsoft.com/office/drawing/2014/main" id="{76843C51-F028-411C-A16A-66208D9F1E84}"/>
                </a:ext>
              </a:extLst>
            </p:cNvPr>
            <p:cNvSpPr/>
            <p:nvPr/>
          </p:nvSpPr>
          <p:spPr>
            <a:xfrm>
              <a:off x="4414553" y="8683690"/>
              <a:ext cx="1270" cy="1270"/>
            </a:xfrm>
            <a:custGeom>
              <a:avLst/>
              <a:gdLst/>
              <a:ahLst/>
              <a:cxnLst/>
              <a:rect l="l" t="t" r="r" b="b"/>
              <a:pathLst>
                <a:path w="1270" h="1270">
                  <a:moveTo>
                    <a:pt x="609" y="698"/>
                  </a:moveTo>
                  <a:lnTo>
                    <a:pt x="444" y="762"/>
                  </a:lnTo>
                  <a:lnTo>
                    <a:pt x="698" y="825"/>
                  </a:lnTo>
                  <a:close/>
                </a:path>
                <a:path w="1270" h="1270">
                  <a:moveTo>
                    <a:pt x="203" y="520"/>
                  </a:moveTo>
                  <a:lnTo>
                    <a:pt x="328" y="762"/>
                  </a:lnTo>
                  <a:lnTo>
                    <a:pt x="330" y="533"/>
                  </a:lnTo>
                  <a:lnTo>
                    <a:pt x="203" y="520"/>
                  </a:lnTo>
                  <a:close/>
                </a:path>
                <a:path w="1270" h="1270">
                  <a:moveTo>
                    <a:pt x="0" y="0"/>
                  </a:moveTo>
                  <a:lnTo>
                    <a:pt x="4" y="215"/>
                  </a:lnTo>
                  <a:lnTo>
                    <a:pt x="330" y="533"/>
                  </a:lnTo>
                  <a:lnTo>
                    <a:pt x="304" y="165"/>
                  </a:lnTo>
                  <a:lnTo>
                    <a:pt x="114" y="152"/>
                  </a:lnTo>
                  <a:lnTo>
                    <a:pt x="0" y="0"/>
                  </a:lnTo>
                  <a:close/>
                </a:path>
                <a:path w="1270" h="1270">
                  <a:moveTo>
                    <a:pt x="368" y="152"/>
                  </a:moveTo>
                  <a:close/>
                </a:path>
                <a:path w="1270" h="1270">
                  <a:moveTo>
                    <a:pt x="139" y="38"/>
                  </a:moveTo>
                  <a:lnTo>
                    <a:pt x="279" y="152"/>
                  </a:lnTo>
                  <a:lnTo>
                    <a:pt x="139" y="38"/>
                  </a:lnTo>
                  <a:close/>
                </a:path>
              </a:pathLst>
            </a:custGeom>
            <a:solidFill>
              <a:srgbClr val="11284A"/>
            </a:solidFill>
          </p:spPr>
          <p:txBody>
            <a:bodyPr wrap="square" lIns="0" tIns="0" rIns="0" bIns="0" rtlCol="0"/>
            <a:lstStyle/>
            <a:p>
              <a:endParaRPr/>
            </a:p>
          </p:txBody>
        </p:sp>
        <p:sp>
          <p:nvSpPr>
            <p:cNvPr id="8304" name="object 1732">
              <a:extLst>
                <a:ext uri="{FF2B5EF4-FFF2-40B4-BE49-F238E27FC236}">
                  <a16:creationId xmlns:a16="http://schemas.microsoft.com/office/drawing/2014/main" id="{46C395EA-FFD4-4892-9DF4-704EE76230FD}"/>
                </a:ext>
              </a:extLst>
            </p:cNvPr>
            <p:cNvSpPr/>
            <p:nvPr/>
          </p:nvSpPr>
          <p:spPr>
            <a:xfrm>
              <a:off x="4414527" y="8683690"/>
              <a:ext cx="1270" cy="1270"/>
            </a:xfrm>
            <a:custGeom>
              <a:avLst/>
              <a:gdLst/>
              <a:ahLst/>
              <a:cxnLst/>
              <a:rect l="l" t="t" r="r" b="b"/>
              <a:pathLst>
                <a:path w="1270" h="1270">
                  <a:moveTo>
                    <a:pt x="0" y="88"/>
                  </a:moveTo>
                  <a:lnTo>
                    <a:pt x="139" y="152"/>
                  </a:lnTo>
                  <a:lnTo>
                    <a:pt x="279" y="88"/>
                  </a:lnTo>
                  <a:lnTo>
                    <a:pt x="406" y="165"/>
                  </a:lnTo>
                  <a:lnTo>
                    <a:pt x="406" y="330"/>
                  </a:lnTo>
                  <a:lnTo>
                    <a:pt x="533" y="419"/>
                  </a:lnTo>
                  <a:lnTo>
                    <a:pt x="393" y="571"/>
                  </a:lnTo>
                  <a:lnTo>
                    <a:pt x="469" y="762"/>
                  </a:lnTo>
                  <a:lnTo>
                    <a:pt x="635" y="698"/>
                  </a:lnTo>
                  <a:lnTo>
                    <a:pt x="673" y="838"/>
                  </a:lnTo>
                  <a:lnTo>
                    <a:pt x="546" y="863"/>
                  </a:lnTo>
                  <a:lnTo>
                    <a:pt x="393" y="774"/>
                  </a:lnTo>
                  <a:lnTo>
                    <a:pt x="228" y="685"/>
                  </a:lnTo>
                  <a:lnTo>
                    <a:pt x="228" y="520"/>
                  </a:lnTo>
                  <a:lnTo>
                    <a:pt x="355" y="533"/>
                  </a:lnTo>
                  <a:lnTo>
                    <a:pt x="215" y="393"/>
                  </a:lnTo>
                  <a:lnTo>
                    <a:pt x="63" y="266"/>
                  </a:lnTo>
                  <a:lnTo>
                    <a:pt x="0" y="88"/>
                  </a:lnTo>
                  <a:close/>
                </a:path>
              </a:pathLst>
            </a:custGeom>
            <a:ln w="3175">
              <a:solidFill>
                <a:srgbClr val="094B7B"/>
              </a:solidFill>
            </a:ln>
          </p:spPr>
          <p:txBody>
            <a:bodyPr wrap="square" lIns="0" tIns="0" rIns="0" bIns="0" rtlCol="0"/>
            <a:lstStyle/>
            <a:p>
              <a:endParaRPr/>
            </a:p>
          </p:txBody>
        </p:sp>
        <p:sp>
          <p:nvSpPr>
            <p:cNvPr id="8305" name="object 1733">
              <a:extLst>
                <a:ext uri="{FF2B5EF4-FFF2-40B4-BE49-F238E27FC236}">
                  <a16:creationId xmlns:a16="http://schemas.microsoft.com/office/drawing/2014/main" id="{6E8299EB-CE70-4AE2-A847-FE060A112EDA}"/>
                </a:ext>
              </a:extLst>
            </p:cNvPr>
            <p:cNvSpPr/>
            <p:nvPr/>
          </p:nvSpPr>
          <p:spPr>
            <a:xfrm>
              <a:off x="4421239" y="8678052"/>
              <a:ext cx="1270" cy="1270"/>
            </a:xfrm>
            <a:custGeom>
              <a:avLst/>
              <a:gdLst/>
              <a:ahLst/>
              <a:cxnLst/>
              <a:rect l="l" t="t" r="r" b="b"/>
              <a:pathLst>
                <a:path w="1270" h="1270">
                  <a:moveTo>
                    <a:pt x="645" y="584"/>
                  </a:moveTo>
                  <a:lnTo>
                    <a:pt x="254" y="584"/>
                  </a:lnTo>
                  <a:lnTo>
                    <a:pt x="330" y="723"/>
                  </a:lnTo>
                  <a:lnTo>
                    <a:pt x="571" y="762"/>
                  </a:lnTo>
                  <a:lnTo>
                    <a:pt x="774" y="749"/>
                  </a:lnTo>
                  <a:lnTo>
                    <a:pt x="645" y="584"/>
                  </a:lnTo>
                  <a:close/>
                </a:path>
                <a:path w="1270" h="1270">
                  <a:moveTo>
                    <a:pt x="38" y="0"/>
                  </a:moveTo>
                  <a:lnTo>
                    <a:pt x="0" y="444"/>
                  </a:lnTo>
                  <a:lnTo>
                    <a:pt x="114" y="622"/>
                  </a:lnTo>
                  <a:lnTo>
                    <a:pt x="254" y="584"/>
                  </a:lnTo>
                  <a:lnTo>
                    <a:pt x="645" y="584"/>
                  </a:lnTo>
                  <a:lnTo>
                    <a:pt x="606" y="419"/>
                  </a:lnTo>
                  <a:lnTo>
                    <a:pt x="421" y="406"/>
                  </a:lnTo>
                  <a:lnTo>
                    <a:pt x="165" y="406"/>
                  </a:lnTo>
                  <a:lnTo>
                    <a:pt x="38" y="0"/>
                  </a:lnTo>
                  <a:close/>
                </a:path>
                <a:path w="1270" h="1270">
                  <a:moveTo>
                    <a:pt x="533" y="152"/>
                  </a:moveTo>
                  <a:lnTo>
                    <a:pt x="431" y="419"/>
                  </a:lnTo>
                  <a:lnTo>
                    <a:pt x="606" y="419"/>
                  </a:lnTo>
                  <a:lnTo>
                    <a:pt x="533" y="152"/>
                  </a:lnTo>
                  <a:close/>
                </a:path>
                <a:path w="1270" h="1270">
                  <a:moveTo>
                    <a:pt x="368" y="342"/>
                  </a:moveTo>
                  <a:lnTo>
                    <a:pt x="165" y="406"/>
                  </a:lnTo>
                  <a:lnTo>
                    <a:pt x="421" y="406"/>
                  </a:lnTo>
                  <a:close/>
                </a:path>
              </a:pathLst>
            </a:custGeom>
            <a:solidFill>
              <a:srgbClr val="11284A"/>
            </a:solidFill>
          </p:spPr>
          <p:txBody>
            <a:bodyPr wrap="square" lIns="0" tIns="0" rIns="0" bIns="0" rtlCol="0"/>
            <a:lstStyle/>
            <a:p>
              <a:endParaRPr/>
            </a:p>
          </p:txBody>
        </p:sp>
        <p:sp>
          <p:nvSpPr>
            <p:cNvPr id="8306" name="object 1734">
              <a:extLst>
                <a:ext uri="{FF2B5EF4-FFF2-40B4-BE49-F238E27FC236}">
                  <a16:creationId xmlns:a16="http://schemas.microsoft.com/office/drawing/2014/main" id="{D91BEB8F-639D-4F88-AAE2-4275E8D72397}"/>
                </a:ext>
              </a:extLst>
            </p:cNvPr>
            <p:cNvSpPr/>
            <p:nvPr/>
          </p:nvSpPr>
          <p:spPr>
            <a:xfrm>
              <a:off x="4421163" y="8678052"/>
              <a:ext cx="1270" cy="1270"/>
            </a:xfrm>
            <a:custGeom>
              <a:avLst/>
              <a:gdLst/>
              <a:ahLst/>
              <a:cxnLst/>
              <a:rect l="l" t="t" r="r" b="b"/>
              <a:pathLst>
                <a:path w="1270" h="1270">
                  <a:moveTo>
                    <a:pt x="406" y="723"/>
                  </a:moveTo>
                  <a:lnTo>
                    <a:pt x="647" y="762"/>
                  </a:lnTo>
                  <a:lnTo>
                    <a:pt x="850" y="749"/>
                  </a:lnTo>
                  <a:lnTo>
                    <a:pt x="965" y="622"/>
                  </a:lnTo>
                  <a:lnTo>
                    <a:pt x="787" y="673"/>
                  </a:lnTo>
                  <a:lnTo>
                    <a:pt x="609" y="152"/>
                  </a:lnTo>
                  <a:lnTo>
                    <a:pt x="507" y="419"/>
                  </a:lnTo>
                  <a:lnTo>
                    <a:pt x="368" y="355"/>
                  </a:lnTo>
                  <a:lnTo>
                    <a:pt x="190" y="368"/>
                  </a:lnTo>
                  <a:lnTo>
                    <a:pt x="139" y="101"/>
                  </a:lnTo>
                  <a:lnTo>
                    <a:pt x="25" y="266"/>
                  </a:lnTo>
                  <a:lnTo>
                    <a:pt x="0" y="406"/>
                  </a:lnTo>
                  <a:lnTo>
                    <a:pt x="126" y="571"/>
                  </a:lnTo>
                  <a:lnTo>
                    <a:pt x="330" y="584"/>
                  </a:lnTo>
                  <a:lnTo>
                    <a:pt x="406" y="723"/>
                  </a:lnTo>
                  <a:close/>
                </a:path>
              </a:pathLst>
            </a:custGeom>
            <a:ln w="3175">
              <a:solidFill>
                <a:srgbClr val="094B7B"/>
              </a:solidFill>
            </a:ln>
          </p:spPr>
          <p:txBody>
            <a:bodyPr wrap="square" lIns="0" tIns="0" rIns="0" bIns="0" rtlCol="0"/>
            <a:lstStyle/>
            <a:p>
              <a:endParaRPr/>
            </a:p>
          </p:txBody>
        </p:sp>
        <p:sp>
          <p:nvSpPr>
            <p:cNvPr id="8307" name="object 1735">
              <a:extLst>
                <a:ext uri="{FF2B5EF4-FFF2-40B4-BE49-F238E27FC236}">
                  <a16:creationId xmlns:a16="http://schemas.microsoft.com/office/drawing/2014/main" id="{40E1C870-CD39-4BC7-B7C8-F66898E25EE9}"/>
                </a:ext>
              </a:extLst>
            </p:cNvPr>
            <p:cNvSpPr/>
            <p:nvPr/>
          </p:nvSpPr>
          <p:spPr>
            <a:xfrm>
              <a:off x="4418956" y="8685448"/>
              <a:ext cx="1270" cy="635"/>
            </a:xfrm>
            <a:custGeom>
              <a:avLst/>
              <a:gdLst/>
              <a:ahLst/>
              <a:cxnLst/>
              <a:rect l="l" t="t" r="r" b="b"/>
              <a:pathLst>
                <a:path w="1270" h="634">
                  <a:moveTo>
                    <a:pt x="38" y="228"/>
                  </a:moveTo>
                  <a:lnTo>
                    <a:pt x="203" y="406"/>
                  </a:lnTo>
                  <a:lnTo>
                    <a:pt x="321" y="546"/>
                  </a:lnTo>
                  <a:lnTo>
                    <a:pt x="431" y="355"/>
                  </a:lnTo>
                  <a:lnTo>
                    <a:pt x="825" y="355"/>
                  </a:lnTo>
                  <a:lnTo>
                    <a:pt x="482" y="317"/>
                  </a:lnTo>
                  <a:lnTo>
                    <a:pt x="38" y="228"/>
                  </a:lnTo>
                  <a:close/>
                </a:path>
                <a:path w="1270" h="634">
                  <a:moveTo>
                    <a:pt x="825" y="355"/>
                  </a:moveTo>
                  <a:lnTo>
                    <a:pt x="431" y="355"/>
                  </a:lnTo>
                  <a:lnTo>
                    <a:pt x="611" y="482"/>
                  </a:lnTo>
                  <a:lnTo>
                    <a:pt x="812" y="546"/>
                  </a:lnTo>
                  <a:lnTo>
                    <a:pt x="825" y="355"/>
                  </a:lnTo>
                  <a:close/>
                </a:path>
                <a:path w="1270" h="634">
                  <a:moveTo>
                    <a:pt x="635" y="0"/>
                  </a:moveTo>
                  <a:lnTo>
                    <a:pt x="482" y="317"/>
                  </a:lnTo>
                  <a:lnTo>
                    <a:pt x="835" y="317"/>
                  </a:lnTo>
                  <a:lnTo>
                    <a:pt x="685" y="203"/>
                  </a:lnTo>
                  <a:lnTo>
                    <a:pt x="635" y="0"/>
                  </a:lnTo>
                  <a:close/>
                </a:path>
                <a:path w="1270" h="634">
                  <a:moveTo>
                    <a:pt x="1130" y="12"/>
                  </a:moveTo>
                  <a:lnTo>
                    <a:pt x="914" y="152"/>
                  </a:lnTo>
                  <a:lnTo>
                    <a:pt x="1131" y="165"/>
                  </a:lnTo>
                  <a:lnTo>
                    <a:pt x="1130" y="12"/>
                  </a:lnTo>
                  <a:close/>
                </a:path>
                <a:path w="1270" h="634">
                  <a:moveTo>
                    <a:pt x="1131" y="165"/>
                  </a:moveTo>
                  <a:lnTo>
                    <a:pt x="990" y="165"/>
                  </a:lnTo>
                  <a:lnTo>
                    <a:pt x="1117" y="203"/>
                  </a:lnTo>
                  <a:close/>
                </a:path>
                <a:path w="1270" h="634">
                  <a:moveTo>
                    <a:pt x="800" y="88"/>
                  </a:moveTo>
                  <a:close/>
                </a:path>
              </a:pathLst>
            </a:custGeom>
            <a:solidFill>
              <a:srgbClr val="11284A"/>
            </a:solidFill>
          </p:spPr>
          <p:txBody>
            <a:bodyPr wrap="square" lIns="0" tIns="0" rIns="0" bIns="0" rtlCol="0"/>
            <a:lstStyle/>
            <a:p>
              <a:endParaRPr/>
            </a:p>
          </p:txBody>
        </p:sp>
        <p:sp>
          <p:nvSpPr>
            <p:cNvPr id="8308" name="object 1736">
              <a:extLst>
                <a:ext uri="{FF2B5EF4-FFF2-40B4-BE49-F238E27FC236}">
                  <a16:creationId xmlns:a16="http://schemas.microsoft.com/office/drawing/2014/main" id="{D5B7FA68-EC75-4A27-A147-09C467C6742C}"/>
                </a:ext>
              </a:extLst>
            </p:cNvPr>
            <p:cNvSpPr/>
            <p:nvPr/>
          </p:nvSpPr>
          <p:spPr>
            <a:xfrm>
              <a:off x="4418956" y="8685448"/>
              <a:ext cx="1270" cy="635"/>
            </a:xfrm>
            <a:custGeom>
              <a:avLst/>
              <a:gdLst/>
              <a:ahLst/>
              <a:cxnLst/>
              <a:rect l="l" t="t" r="r" b="b"/>
              <a:pathLst>
                <a:path w="1270" h="634">
                  <a:moveTo>
                    <a:pt x="1028" y="127"/>
                  </a:moveTo>
                  <a:lnTo>
                    <a:pt x="1168" y="63"/>
                  </a:lnTo>
                  <a:lnTo>
                    <a:pt x="1117" y="203"/>
                  </a:lnTo>
                  <a:lnTo>
                    <a:pt x="990" y="165"/>
                  </a:lnTo>
                  <a:lnTo>
                    <a:pt x="838" y="190"/>
                  </a:lnTo>
                  <a:lnTo>
                    <a:pt x="825" y="342"/>
                  </a:lnTo>
                  <a:lnTo>
                    <a:pt x="812" y="546"/>
                  </a:lnTo>
                  <a:lnTo>
                    <a:pt x="673" y="584"/>
                  </a:lnTo>
                  <a:lnTo>
                    <a:pt x="431" y="355"/>
                  </a:lnTo>
                  <a:lnTo>
                    <a:pt x="406" y="596"/>
                  </a:lnTo>
                  <a:lnTo>
                    <a:pt x="266" y="520"/>
                  </a:lnTo>
                  <a:lnTo>
                    <a:pt x="165" y="368"/>
                  </a:lnTo>
                  <a:lnTo>
                    <a:pt x="0" y="330"/>
                  </a:lnTo>
                  <a:lnTo>
                    <a:pt x="177" y="254"/>
                  </a:lnTo>
                  <a:lnTo>
                    <a:pt x="330" y="292"/>
                  </a:lnTo>
                  <a:lnTo>
                    <a:pt x="482" y="317"/>
                  </a:lnTo>
                  <a:lnTo>
                    <a:pt x="520" y="139"/>
                  </a:lnTo>
                  <a:lnTo>
                    <a:pt x="635" y="0"/>
                  </a:lnTo>
                  <a:lnTo>
                    <a:pt x="685" y="203"/>
                  </a:lnTo>
                  <a:lnTo>
                    <a:pt x="914" y="152"/>
                  </a:lnTo>
                  <a:close/>
                </a:path>
              </a:pathLst>
            </a:custGeom>
            <a:ln w="3175">
              <a:solidFill>
                <a:srgbClr val="094B7B"/>
              </a:solidFill>
            </a:ln>
          </p:spPr>
          <p:txBody>
            <a:bodyPr wrap="square" lIns="0" tIns="0" rIns="0" bIns="0" rtlCol="0"/>
            <a:lstStyle/>
            <a:p>
              <a:endParaRPr/>
            </a:p>
          </p:txBody>
        </p:sp>
        <p:sp>
          <p:nvSpPr>
            <p:cNvPr id="8309" name="object 1737">
              <a:extLst>
                <a:ext uri="{FF2B5EF4-FFF2-40B4-BE49-F238E27FC236}">
                  <a16:creationId xmlns:a16="http://schemas.microsoft.com/office/drawing/2014/main" id="{DBDCF058-6C5B-46C3-B937-1F7EDDD1A911}"/>
                </a:ext>
              </a:extLst>
            </p:cNvPr>
            <p:cNvSpPr/>
            <p:nvPr/>
          </p:nvSpPr>
          <p:spPr>
            <a:xfrm>
              <a:off x="4421314" y="8674277"/>
              <a:ext cx="4508" cy="3860"/>
            </a:xfrm>
            <a:prstGeom prst="rect">
              <a:avLst/>
            </a:prstGeom>
            <a:blipFill>
              <a:blip r:embed="rId373" cstate="print"/>
              <a:stretch>
                <a:fillRect/>
              </a:stretch>
            </a:blipFill>
          </p:spPr>
          <p:txBody>
            <a:bodyPr wrap="square" lIns="0" tIns="0" rIns="0" bIns="0" rtlCol="0"/>
            <a:lstStyle/>
            <a:p>
              <a:endParaRPr/>
            </a:p>
          </p:txBody>
        </p:sp>
        <p:sp>
          <p:nvSpPr>
            <p:cNvPr id="8310" name="object 1738">
              <a:extLst>
                <a:ext uri="{FF2B5EF4-FFF2-40B4-BE49-F238E27FC236}">
                  <a16:creationId xmlns:a16="http://schemas.microsoft.com/office/drawing/2014/main" id="{69C4C448-EB73-4258-AD56-8FB903E0267C}"/>
                </a:ext>
              </a:extLst>
            </p:cNvPr>
            <p:cNvSpPr/>
            <p:nvPr/>
          </p:nvSpPr>
          <p:spPr>
            <a:xfrm>
              <a:off x="4421973" y="8675478"/>
              <a:ext cx="1270" cy="1270"/>
            </a:xfrm>
            <a:custGeom>
              <a:avLst/>
              <a:gdLst/>
              <a:ahLst/>
              <a:cxnLst/>
              <a:rect l="l" t="t" r="r" b="b"/>
              <a:pathLst>
                <a:path w="1270" h="1270">
                  <a:moveTo>
                    <a:pt x="1069" y="977"/>
                  </a:moveTo>
                  <a:lnTo>
                    <a:pt x="380" y="977"/>
                  </a:lnTo>
                  <a:lnTo>
                    <a:pt x="596" y="990"/>
                  </a:lnTo>
                  <a:lnTo>
                    <a:pt x="571" y="1181"/>
                  </a:lnTo>
                  <a:lnTo>
                    <a:pt x="736" y="1206"/>
                  </a:lnTo>
                  <a:lnTo>
                    <a:pt x="850" y="1015"/>
                  </a:lnTo>
                  <a:lnTo>
                    <a:pt x="1060" y="1015"/>
                  </a:lnTo>
                  <a:close/>
                </a:path>
                <a:path w="1270" h="1270">
                  <a:moveTo>
                    <a:pt x="12" y="431"/>
                  </a:moveTo>
                  <a:lnTo>
                    <a:pt x="0" y="736"/>
                  </a:lnTo>
                  <a:lnTo>
                    <a:pt x="177" y="761"/>
                  </a:lnTo>
                  <a:lnTo>
                    <a:pt x="304" y="1092"/>
                  </a:lnTo>
                  <a:lnTo>
                    <a:pt x="1069" y="977"/>
                  </a:lnTo>
                  <a:lnTo>
                    <a:pt x="965" y="469"/>
                  </a:lnTo>
                  <a:lnTo>
                    <a:pt x="241" y="469"/>
                  </a:lnTo>
                  <a:lnTo>
                    <a:pt x="12" y="431"/>
                  </a:lnTo>
                  <a:close/>
                </a:path>
                <a:path w="1270" h="1270">
                  <a:moveTo>
                    <a:pt x="1060" y="1015"/>
                  </a:moveTo>
                  <a:lnTo>
                    <a:pt x="850" y="1015"/>
                  </a:lnTo>
                  <a:lnTo>
                    <a:pt x="1054" y="1041"/>
                  </a:lnTo>
                  <a:close/>
                </a:path>
                <a:path w="1270" h="1270">
                  <a:moveTo>
                    <a:pt x="520" y="114"/>
                  </a:moveTo>
                  <a:lnTo>
                    <a:pt x="469" y="279"/>
                  </a:lnTo>
                  <a:lnTo>
                    <a:pt x="241" y="469"/>
                  </a:lnTo>
                  <a:lnTo>
                    <a:pt x="965" y="469"/>
                  </a:lnTo>
                  <a:lnTo>
                    <a:pt x="1092" y="495"/>
                  </a:lnTo>
                  <a:lnTo>
                    <a:pt x="1158" y="368"/>
                  </a:lnTo>
                  <a:lnTo>
                    <a:pt x="825" y="368"/>
                  </a:lnTo>
                  <a:lnTo>
                    <a:pt x="711" y="190"/>
                  </a:lnTo>
                  <a:lnTo>
                    <a:pt x="520" y="114"/>
                  </a:lnTo>
                  <a:close/>
                </a:path>
                <a:path w="1270" h="1270">
                  <a:moveTo>
                    <a:pt x="1269" y="152"/>
                  </a:moveTo>
                  <a:lnTo>
                    <a:pt x="914" y="279"/>
                  </a:lnTo>
                  <a:lnTo>
                    <a:pt x="1158" y="368"/>
                  </a:lnTo>
                  <a:lnTo>
                    <a:pt x="1269" y="152"/>
                  </a:lnTo>
                  <a:close/>
                </a:path>
                <a:path w="1270" h="1270">
                  <a:moveTo>
                    <a:pt x="330" y="0"/>
                  </a:moveTo>
                  <a:lnTo>
                    <a:pt x="253" y="279"/>
                  </a:lnTo>
                  <a:lnTo>
                    <a:pt x="469" y="279"/>
                  </a:lnTo>
                  <a:lnTo>
                    <a:pt x="330" y="0"/>
                  </a:lnTo>
                  <a:close/>
                </a:path>
              </a:pathLst>
            </a:custGeom>
            <a:solidFill>
              <a:srgbClr val="0F2748"/>
            </a:solidFill>
          </p:spPr>
          <p:txBody>
            <a:bodyPr wrap="square" lIns="0" tIns="0" rIns="0" bIns="0" rtlCol="0"/>
            <a:lstStyle/>
            <a:p>
              <a:endParaRPr/>
            </a:p>
          </p:txBody>
        </p:sp>
        <p:sp>
          <p:nvSpPr>
            <p:cNvPr id="8311" name="object 1739">
              <a:extLst>
                <a:ext uri="{FF2B5EF4-FFF2-40B4-BE49-F238E27FC236}">
                  <a16:creationId xmlns:a16="http://schemas.microsoft.com/office/drawing/2014/main" id="{D13AEA7A-FB81-4871-A5A1-0CF16951FC42}"/>
                </a:ext>
              </a:extLst>
            </p:cNvPr>
            <p:cNvSpPr/>
            <p:nvPr/>
          </p:nvSpPr>
          <p:spPr>
            <a:xfrm>
              <a:off x="4421973" y="8675478"/>
              <a:ext cx="1270" cy="1270"/>
            </a:xfrm>
            <a:custGeom>
              <a:avLst/>
              <a:gdLst/>
              <a:ahLst/>
              <a:cxnLst/>
              <a:rect l="l" t="t" r="r" b="b"/>
              <a:pathLst>
                <a:path w="1270" h="1270">
                  <a:moveTo>
                    <a:pt x="825" y="368"/>
                  </a:moveTo>
                  <a:lnTo>
                    <a:pt x="1269" y="152"/>
                  </a:lnTo>
                  <a:lnTo>
                    <a:pt x="1130" y="419"/>
                  </a:lnTo>
                  <a:lnTo>
                    <a:pt x="965" y="469"/>
                  </a:lnTo>
                  <a:lnTo>
                    <a:pt x="952" y="596"/>
                  </a:lnTo>
                  <a:lnTo>
                    <a:pt x="1028" y="800"/>
                  </a:lnTo>
                  <a:lnTo>
                    <a:pt x="1066" y="1028"/>
                  </a:lnTo>
                  <a:lnTo>
                    <a:pt x="850" y="1015"/>
                  </a:lnTo>
                  <a:lnTo>
                    <a:pt x="787" y="1155"/>
                  </a:lnTo>
                  <a:lnTo>
                    <a:pt x="571" y="1181"/>
                  </a:lnTo>
                  <a:lnTo>
                    <a:pt x="596" y="990"/>
                  </a:lnTo>
                  <a:lnTo>
                    <a:pt x="380" y="977"/>
                  </a:lnTo>
                  <a:lnTo>
                    <a:pt x="228" y="1015"/>
                  </a:lnTo>
                  <a:lnTo>
                    <a:pt x="215" y="876"/>
                  </a:lnTo>
                  <a:lnTo>
                    <a:pt x="0" y="736"/>
                  </a:lnTo>
                  <a:lnTo>
                    <a:pt x="12" y="431"/>
                  </a:lnTo>
                  <a:lnTo>
                    <a:pt x="241" y="469"/>
                  </a:lnTo>
                  <a:lnTo>
                    <a:pt x="380" y="279"/>
                  </a:lnTo>
                  <a:lnTo>
                    <a:pt x="330" y="0"/>
                  </a:lnTo>
                  <a:lnTo>
                    <a:pt x="444" y="203"/>
                  </a:lnTo>
                  <a:lnTo>
                    <a:pt x="647" y="165"/>
                  </a:lnTo>
                  <a:lnTo>
                    <a:pt x="736" y="304"/>
                  </a:lnTo>
                  <a:close/>
                </a:path>
              </a:pathLst>
            </a:custGeom>
            <a:ln w="3175">
              <a:solidFill>
                <a:srgbClr val="094B7B"/>
              </a:solidFill>
            </a:ln>
          </p:spPr>
          <p:txBody>
            <a:bodyPr wrap="square" lIns="0" tIns="0" rIns="0" bIns="0" rtlCol="0"/>
            <a:lstStyle/>
            <a:p>
              <a:endParaRPr/>
            </a:p>
          </p:txBody>
        </p:sp>
        <p:sp>
          <p:nvSpPr>
            <p:cNvPr id="8312" name="object 1740">
              <a:extLst>
                <a:ext uri="{FF2B5EF4-FFF2-40B4-BE49-F238E27FC236}">
                  <a16:creationId xmlns:a16="http://schemas.microsoft.com/office/drawing/2014/main" id="{EAE1E4F4-8831-40F2-9126-64F9DB814D6A}"/>
                </a:ext>
              </a:extLst>
            </p:cNvPr>
            <p:cNvSpPr/>
            <p:nvPr/>
          </p:nvSpPr>
          <p:spPr>
            <a:xfrm>
              <a:off x="4424783" y="8675019"/>
              <a:ext cx="1270" cy="1270"/>
            </a:xfrm>
            <a:custGeom>
              <a:avLst/>
              <a:gdLst/>
              <a:ahLst/>
              <a:cxnLst/>
              <a:rect l="l" t="t" r="r" b="b"/>
              <a:pathLst>
                <a:path w="1270" h="1270">
                  <a:moveTo>
                    <a:pt x="114" y="838"/>
                  </a:moveTo>
                  <a:lnTo>
                    <a:pt x="228" y="965"/>
                  </a:lnTo>
                  <a:lnTo>
                    <a:pt x="381" y="1054"/>
                  </a:lnTo>
                  <a:lnTo>
                    <a:pt x="546" y="939"/>
                  </a:lnTo>
                  <a:lnTo>
                    <a:pt x="711" y="939"/>
                  </a:lnTo>
                  <a:lnTo>
                    <a:pt x="114" y="838"/>
                  </a:lnTo>
                  <a:close/>
                </a:path>
                <a:path w="1270" h="1270">
                  <a:moveTo>
                    <a:pt x="711" y="939"/>
                  </a:moveTo>
                  <a:lnTo>
                    <a:pt x="571" y="939"/>
                  </a:lnTo>
                  <a:lnTo>
                    <a:pt x="711" y="939"/>
                  </a:lnTo>
                  <a:close/>
                </a:path>
                <a:path w="1270" h="1270">
                  <a:moveTo>
                    <a:pt x="0" y="292"/>
                  </a:moveTo>
                  <a:lnTo>
                    <a:pt x="63" y="533"/>
                  </a:lnTo>
                  <a:lnTo>
                    <a:pt x="266" y="850"/>
                  </a:lnTo>
                  <a:lnTo>
                    <a:pt x="800" y="850"/>
                  </a:lnTo>
                  <a:lnTo>
                    <a:pt x="877" y="444"/>
                  </a:lnTo>
                  <a:lnTo>
                    <a:pt x="749" y="444"/>
                  </a:lnTo>
                  <a:lnTo>
                    <a:pt x="679" y="304"/>
                  </a:lnTo>
                  <a:lnTo>
                    <a:pt x="0" y="292"/>
                  </a:lnTo>
                  <a:close/>
                </a:path>
                <a:path w="1270" h="1270">
                  <a:moveTo>
                    <a:pt x="889" y="800"/>
                  </a:moveTo>
                  <a:lnTo>
                    <a:pt x="762" y="800"/>
                  </a:lnTo>
                  <a:lnTo>
                    <a:pt x="889" y="800"/>
                  </a:lnTo>
                  <a:close/>
                </a:path>
                <a:path w="1270" h="1270">
                  <a:moveTo>
                    <a:pt x="876" y="431"/>
                  </a:moveTo>
                  <a:lnTo>
                    <a:pt x="749" y="444"/>
                  </a:lnTo>
                  <a:lnTo>
                    <a:pt x="877" y="444"/>
                  </a:lnTo>
                  <a:close/>
                </a:path>
                <a:path w="1270" h="1270">
                  <a:moveTo>
                    <a:pt x="215" y="0"/>
                  </a:moveTo>
                  <a:lnTo>
                    <a:pt x="210" y="241"/>
                  </a:lnTo>
                  <a:lnTo>
                    <a:pt x="679" y="304"/>
                  </a:lnTo>
                  <a:lnTo>
                    <a:pt x="795" y="139"/>
                  </a:lnTo>
                  <a:lnTo>
                    <a:pt x="457" y="139"/>
                  </a:lnTo>
                  <a:lnTo>
                    <a:pt x="215" y="0"/>
                  </a:lnTo>
                  <a:close/>
                </a:path>
                <a:path w="1270" h="1270">
                  <a:moveTo>
                    <a:pt x="520" y="38"/>
                  </a:moveTo>
                  <a:lnTo>
                    <a:pt x="795" y="139"/>
                  </a:lnTo>
                  <a:lnTo>
                    <a:pt x="520" y="38"/>
                  </a:lnTo>
                  <a:close/>
                </a:path>
                <a:path w="1270" h="1270">
                  <a:moveTo>
                    <a:pt x="825" y="50"/>
                  </a:moveTo>
                  <a:close/>
                </a:path>
              </a:pathLst>
            </a:custGeom>
            <a:solidFill>
              <a:srgbClr val="11284A"/>
            </a:solidFill>
          </p:spPr>
          <p:txBody>
            <a:bodyPr wrap="square" lIns="0" tIns="0" rIns="0" bIns="0" rtlCol="0"/>
            <a:lstStyle/>
            <a:p>
              <a:endParaRPr/>
            </a:p>
          </p:txBody>
        </p:sp>
        <p:sp>
          <p:nvSpPr>
            <p:cNvPr id="8313" name="object 1741">
              <a:extLst>
                <a:ext uri="{FF2B5EF4-FFF2-40B4-BE49-F238E27FC236}">
                  <a16:creationId xmlns:a16="http://schemas.microsoft.com/office/drawing/2014/main" id="{C61E8F4B-4D82-418B-9CF9-F93B771ECC9F}"/>
                </a:ext>
              </a:extLst>
            </p:cNvPr>
            <p:cNvSpPr/>
            <p:nvPr/>
          </p:nvSpPr>
          <p:spPr>
            <a:xfrm>
              <a:off x="4424783" y="8675019"/>
              <a:ext cx="1270" cy="1270"/>
            </a:xfrm>
            <a:custGeom>
              <a:avLst/>
              <a:gdLst/>
              <a:ahLst/>
              <a:cxnLst/>
              <a:rect l="l" t="t" r="r" b="b"/>
              <a:pathLst>
                <a:path w="1270" h="1270">
                  <a:moveTo>
                    <a:pt x="457" y="139"/>
                  </a:moveTo>
                  <a:lnTo>
                    <a:pt x="673" y="63"/>
                  </a:lnTo>
                  <a:lnTo>
                    <a:pt x="825" y="50"/>
                  </a:lnTo>
                  <a:lnTo>
                    <a:pt x="762" y="241"/>
                  </a:lnTo>
                  <a:lnTo>
                    <a:pt x="749" y="444"/>
                  </a:lnTo>
                  <a:lnTo>
                    <a:pt x="876" y="431"/>
                  </a:lnTo>
                  <a:lnTo>
                    <a:pt x="838" y="558"/>
                  </a:lnTo>
                  <a:lnTo>
                    <a:pt x="901" y="761"/>
                  </a:lnTo>
                  <a:lnTo>
                    <a:pt x="762" y="800"/>
                  </a:lnTo>
                  <a:lnTo>
                    <a:pt x="685" y="965"/>
                  </a:lnTo>
                  <a:lnTo>
                    <a:pt x="546" y="939"/>
                  </a:lnTo>
                  <a:lnTo>
                    <a:pt x="508" y="1079"/>
                  </a:lnTo>
                  <a:lnTo>
                    <a:pt x="381" y="1054"/>
                  </a:lnTo>
                  <a:lnTo>
                    <a:pt x="228" y="965"/>
                  </a:lnTo>
                  <a:lnTo>
                    <a:pt x="76" y="850"/>
                  </a:lnTo>
                  <a:lnTo>
                    <a:pt x="266" y="850"/>
                  </a:lnTo>
                  <a:lnTo>
                    <a:pt x="241" y="685"/>
                  </a:lnTo>
                  <a:lnTo>
                    <a:pt x="63" y="533"/>
                  </a:lnTo>
                  <a:lnTo>
                    <a:pt x="0" y="292"/>
                  </a:lnTo>
                  <a:lnTo>
                    <a:pt x="139" y="304"/>
                  </a:lnTo>
                  <a:lnTo>
                    <a:pt x="266" y="190"/>
                  </a:lnTo>
                  <a:lnTo>
                    <a:pt x="215" y="0"/>
                  </a:lnTo>
                  <a:lnTo>
                    <a:pt x="381" y="38"/>
                  </a:lnTo>
                  <a:close/>
                </a:path>
              </a:pathLst>
            </a:custGeom>
            <a:ln w="3175">
              <a:solidFill>
                <a:srgbClr val="094B7B"/>
              </a:solidFill>
            </a:ln>
          </p:spPr>
          <p:txBody>
            <a:bodyPr wrap="square" lIns="0" tIns="0" rIns="0" bIns="0" rtlCol="0"/>
            <a:lstStyle/>
            <a:p>
              <a:endParaRPr/>
            </a:p>
          </p:txBody>
        </p:sp>
        <p:sp>
          <p:nvSpPr>
            <p:cNvPr id="8314" name="object 1742">
              <a:extLst>
                <a:ext uri="{FF2B5EF4-FFF2-40B4-BE49-F238E27FC236}">
                  <a16:creationId xmlns:a16="http://schemas.microsoft.com/office/drawing/2014/main" id="{CE7310DC-09B5-4C75-974F-03CE21FF35BA}"/>
                </a:ext>
              </a:extLst>
            </p:cNvPr>
            <p:cNvSpPr/>
            <p:nvPr/>
          </p:nvSpPr>
          <p:spPr>
            <a:xfrm>
              <a:off x="4422799" y="8677599"/>
              <a:ext cx="1270" cy="635"/>
            </a:xfrm>
            <a:custGeom>
              <a:avLst/>
              <a:gdLst/>
              <a:ahLst/>
              <a:cxnLst/>
              <a:rect l="l" t="t" r="r" b="b"/>
              <a:pathLst>
                <a:path w="1270" h="634">
                  <a:moveTo>
                    <a:pt x="38" y="228"/>
                  </a:moveTo>
                  <a:lnTo>
                    <a:pt x="203" y="406"/>
                  </a:lnTo>
                  <a:lnTo>
                    <a:pt x="311" y="546"/>
                  </a:lnTo>
                  <a:lnTo>
                    <a:pt x="431" y="355"/>
                  </a:lnTo>
                  <a:lnTo>
                    <a:pt x="825" y="355"/>
                  </a:lnTo>
                  <a:lnTo>
                    <a:pt x="469" y="317"/>
                  </a:lnTo>
                  <a:lnTo>
                    <a:pt x="38" y="228"/>
                  </a:lnTo>
                  <a:close/>
                </a:path>
                <a:path w="1270" h="634">
                  <a:moveTo>
                    <a:pt x="825" y="355"/>
                  </a:moveTo>
                  <a:lnTo>
                    <a:pt x="431" y="355"/>
                  </a:lnTo>
                  <a:lnTo>
                    <a:pt x="629" y="495"/>
                  </a:lnTo>
                  <a:lnTo>
                    <a:pt x="812" y="546"/>
                  </a:lnTo>
                  <a:lnTo>
                    <a:pt x="825" y="355"/>
                  </a:lnTo>
                  <a:close/>
                </a:path>
                <a:path w="1270" h="634">
                  <a:moveTo>
                    <a:pt x="635" y="0"/>
                  </a:moveTo>
                  <a:lnTo>
                    <a:pt x="469" y="317"/>
                  </a:lnTo>
                  <a:lnTo>
                    <a:pt x="835" y="317"/>
                  </a:lnTo>
                  <a:lnTo>
                    <a:pt x="685" y="215"/>
                  </a:lnTo>
                  <a:lnTo>
                    <a:pt x="635" y="0"/>
                  </a:lnTo>
                  <a:close/>
                </a:path>
                <a:path w="1270" h="634">
                  <a:moveTo>
                    <a:pt x="1130" y="12"/>
                  </a:moveTo>
                  <a:lnTo>
                    <a:pt x="914" y="152"/>
                  </a:lnTo>
                  <a:lnTo>
                    <a:pt x="1131" y="165"/>
                  </a:lnTo>
                  <a:lnTo>
                    <a:pt x="1130" y="12"/>
                  </a:lnTo>
                  <a:close/>
                </a:path>
                <a:path w="1270" h="634">
                  <a:moveTo>
                    <a:pt x="1131" y="165"/>
                  </a:moveTo>
                  <a:lnTo>
                    <a:pt x="990" y="165"/>
                  </a:lnTo>
                  <a:lnTo>
                    <a:pt x="1131" y="165"/>
                  </a:lnTo>
                  <a:close/>
                </a:path>
                <a:path w="1270" h="634">
                  <a:moveTo>
                    <a:pt x="800" y="101"/>
                  </a:moveTo>
                  <a:close/>
                </a:path>
              </a:pathLst>
            </a:custGeom>
            <a:solidFill>
              <a:srgbClr val="11284A"/>
            </a:solidFill>
          </p:spPr>
          <p:txBody>
            <a:bodyPr wrap="square" lIns="0" tIns="0" rIns="0" bIns="0" rtlCol="0"/>
            <a:lstStyle/>
            <a:p>
              <a:endParaRPr/>
            </a:p>
          </p:txBody>
        </p:sp>
        <p:sp>
          <p:nvSpPr>
            <p:cNvPr id="8315" name="object 1743">
              <a:extLst>
                <a:ext uri="{FF2B5EF4-FFF2-40B4-BE49-F238E27FC236}">
                  <a16:creationId xmlns:a16="http://schemas.microsoft.com/office/drawing/2014/main" id="{58EB1AA1-DE86-4A96-94B5-41F2422A197D}"/>
                </a:ext>
              </a:extLst>
            </p:cNvPr>
            <p:cNvSpPr/>
            <p:nvPr/>
          </p:nvSpPr>
          <p:spPr>
            <a:xfrm>
              <a:off x="4422799" y="8677599"/>
              <a:ext cx="1270" cy="635"/>
            </a:xfrm>
            <a:custGeom>
              <a:avLst/>
              <a:gdLst/>
              <a:ahLst/>
              <a:cxnLst/>
              <a:rect l="l" t="t" r="r" b="b"/>
              <a:pathLst>
                <a:path w="1270" h="634">
                  <a:moveTo>
                    <a:pt x="1028" y="127"/>
                  </a:moveTo>
                  <a:lnTo>
                    <a:pt x="1168" y="63"/>
                  </a:lnTo>
                  <a:lnTo>
                    <a:pt x="1117" y="203"/>
                  </a:lnTo>
                  <a:lnTo>
                    <a:pt x="990" y="165"/>
                  </a:lnTo>
                  <a:lnTo>
                    <a:pt x="838" y="190"/>
                  </a:lnTo>
                  <a:lnTo>
                    <a:pt x="825" y="342"/>
                  </a:lnTo>
                  <a:lnTo>
                    <a:pt x="812" y="546"/>
                  </a:lnTo>
                  <a:lnTo>
                    <a:pt x="673" y="584"/>
                  </a:lnTo>
                  <a:lnTo>
                    <a:pt x="431" y="355"/>
                  </a:lnTo>
                  <a:lnTo>
                    <a:pt x="406" y="596"/>
                  </a:lnTo>
                  <a:lnTo>
                    <a:pt x="266" y="520"/>
                  </a:lnTo>
                  <a:lnTo>
                    <a:pt x="165" y="368"/>
                  </a:lnTo>
                  <a:lnTo>
                    <a:pt x="0" y="330"/>
                  </a:lnTo>
                  <a:lnTo>
                    <a:pt x="177" y="254"/>
                  </a:lnTo>
                  <a:lnTo>
                    <a:pt x="330" y="292"/>
                  </a:lnTo>
                  <a:lnTo>
                    <a:pt x="469" y="317"/>
                  </a:lnTo>
                  <a:lnTo>
                    <a:pt x="520" y="139"/>
                  </a:lnTo>
                  <a:lnTo>
                    <a:pt x="635" y="0"/>
                  </a:lnTo>
                  <a:lnTo>
                    <a:pt x="685" y="215"/>
                  </a:lnTo>
                  <a:lnTo>
                    <a:pt x="914" y="152"/>
                  </a:lnTo>
                  <a:close/>
                </a:path>
              </a:pathLst>
            </a:custGeom>
            <a:ln w="3175">
              <a:solidFill>
                <a:srgbClr val="094B7B"/>
              </a:solidFill>
            </a:ln>
          </p:spPr>
          <p:txBody>
            <a:bodyPr wrap="square" lIns="0" tIns="0" rIns="0" bIns="0" rtlCol="0"/>
            <a:lstStyle/>
            <a:p>
              <a:endParaRPr/>
            </a:p>
          </p:txBody>
        </p:sp>
        <p:sp>
          <p:nvSpPr>
            <p:cNvPr id="8316" name="object 1744">
              <a:extLst>
                <a:ext uri="{FF2B5EF4-FFF2-40B4-BE49-F238E27FC236}">
                  <a16:creationId xmlns:a16="http://schemas.microsoft.com/office/drawing/2014/main" id="{3140A812-483D-4743-99AA-09012D0AF80C}"/>
                </a:ext>
              </a:extLst>
            </p:cNvPr>
            <p:cNvSpPr/>
            <p:nvPr/>
          </p:nvSpPr>
          <p:spPr>
            <a:xfrm>
              <a:off x="4417517" y="8681021"/>
              <a:ext cx="1595" cy="2171"/>
            </a:xfrm>
            <a:prstGeom prst="rect">
              <a:avLst/>
            </a:prstGeom>
            <a:blipFill>
              <a:blip r:embed="rId281" cstate="print"/>
              <a:stretch>
                <a:fillRect/>
              </a:stretch>
            </a:blipFill>
          </p:spPr>
          <p:txBody>
            <a:bodyPr wrap="square" lIns="0" tIns="0" rIns="0" bIns="0" rtlCol="0"/>
            <a:lstStyle/>
            <a:p>
              <a:endParaRPr/>
            </a:p>
          </p:txBody>
        </p:sp>
        <p:sp>
          <p:nvSpPr>
            <p:cNvPr id="8317" name="object 1745">
              <a:extLst>
                <a:ext uri="{FF2B5EF4-FFF2-40B4-BE49-F238E27FC236}">
                  <a16:creationId xmlns:a16="http://schemas.microsoft.com/office/drawing/2014/main" id="{69503E2C-FA91-47EC-83A5-42067FD046B2}"/>
                </a:ext>
              </a:extLst>
            </p:cNvPr>
            <p:cNvSpPr/>
            <p:nvPr/>
          </p:nvSpPr>
          <p:spPr>
            <a:xfrm>
              <a:off x="4417415" y="8680978"/>
              <a:ext cx="1905" cy="2540"/>
            </a:xfrm>
            <a:custGeom>
              <a:avLst/>
              <a:gdLst/>
              <a:ahLst/>
              <a:cxnLst/>
              <a:rect l="l" t="t" r="r" b="b"/>
              <a:pathLst>
                <a:path w="1904" h="2540">
                  <a:moveTo>
                    <a:pt x="1066" y="2209"/>
                  </a:moveTo>
                  <a:lnTo>
                    <a:pt x="1193" y="2031"/>
                  </a:lnTo>
                  <a:lnTo>
                    <a:pt x="1346" y="1943"/>
                  </a:lnTo>
                  <a:lnTo>
                    <a:pt x="1409" y="2171"/>
                  </a:lnTo>
                  <a:lnTo>
                    <a:pt x="1562" y="1993"/>
                  </a:lnTo>
                  <a:lnTo>
                    <a:pt x="1320" y="1841"/>
                  </a:lnTo>
                  <a:lnTo>
                    <a:pt x="1536" y="1587"/>
                  </a:lnTo>
                  <a:lnTo>
                    <a:pt x="1790" y="1117"/>
                  </a:lnTo>
                  <a:lnTo>
                    <a:pt x="1765" y="876"/>
                  </a:lnTo>
                  <a:lnTo>
                    <a:pt x="1676" y="190"/>
                  </a:lnTo>
                  <a:lnTo>
                    <a:pt x="1320" y="0"/>
                  </a:lnTo>
                  <a:lnTo>
                    <a:pt x="850" y="50"/>
                  </a:lnTo>
                  <a:lnTo>
                    <a:pt x="381" y="114"/>
                  </a:lnTo>
                  <a:lnTo>
                    <a:pt x="0" y="393"/>
                  </a:lnTo>
                  <a:lnTo>
                    <a:pt x="76" y="1079"/>
                  </a:lnTo>
                  <a:lnTo>
                    <a:pt x="101" y="1282"/>
                  </a:lnTo>
                  <a:lnTo>
                    <a:pt x="393" y="1625"/>
                  </a:lnTo>
                  <a:lnTo>
                    <a:pt x="482" y="1828"/>
                  </a:lnTo>
                  <a:lnTo>
                    <a:pt x="571" y="2006"/>
                  </a:lnTo>
                  <a:lnTo>
                    <a:pt x="444" y="2057"/>
                  </a:lnTo>
                  <a:lnTo>
                    <a:pt x="622" y="2235"/>
                  </a:lnTo>
                  <a:lnTo>
                    <a:pt x="647" y="1955"/>
                  </a:lnTo>
                  <a:lnTo>
                    <a:pt x="774" y="2006"/>
                  </a:lnTo>
                  <a:lnTo>
                    <a:pt x="838" y="2197"/>
                  </a:lnTo>
                  <a:lnTo>
                    <a:pt x="990" y="1993"/>
                  </a:lnTo>
                  <a:lnTo>
                    <a:pt x="1066" y="2209"/>
                  </a:lnTo>
                  <a:close/>
                </a:path>
              </a:pathLst>
            </a:custGeom>
            <a:ln w="3175">
              <a:solidFill>
                <a:srgbClr val="B5C39D"/>
              </a:solidFill>
            </a:ln>
          </p:spPr>
          <p:txBody>
            <a:bodyPr wrap="square" lIns="0" tIns="0" rIns="0" bIns="0" rtlCol="0"/>
            <a:lstStyle/>
            <a:p>
              <a:endParaRPr/>
            </a:p>
          </p:txBody>
        </p:sp>
        <p:sp>
          <p:nvSpPr>
            <p:cNvPr id="8318" name="object 1746">
              <a:extLst>
                <a:ext uri="{FF2B5EF4-FFF2-40B4-BE49-F238E27FC236}">
                  <a16:creationId xmlns:a16="http://schemas.microsoft.com/office/drawing/2014/main" id="{DDBA8AAA-AE0E-418D-B9A6-7FADA2EA00CE}"/>
                </a:ext>
              </a:extLst>
            </p:cNvPr>
            <p:cNvSpPr/>
            <p:nvPr/>
          </p:nvSpPr>
          <p:spPr>
            <a:xfrm>
              <a:off x="4417466" y="8680792"/>
              <a:ext cx="2920" cy="2006"/>
            </a:xfrm>
            <a:prstGeom prst="rect">
              <a:avLst/>
            </a:prstGeom>
            <a:blipFill>
              <a:blip r:embed="rId374" cstate="print"/>
              <a:stretch>
                <a:fillRect/>
              </a:stretch>
            </a:blipFill>
          </p:spPr>
          <p:txBody>
            <a:bodyPr wrap="square" lIns="0" tIns="0" rIns="0" bIns="0" rtlCol="0"/>
            <a:lstStyle/>
            <a:p>
              <a:endParaRPr/>
            </a:p>
          </p:txBody>
        </p:sp>
        <p:sp>
          <p:nvSpPr>
            <p:cNvPr id="8319" name="object 1747">
              <a:extLst>
                <a:ext uri="{FF2B5EF4-FFF2-40B4-BE49-F238E27FC236}">
                  <a16:creationId xmlns:a16="http://schemas.microsoft.com/office/drawing/2014/main" id="{4F423F62-DE7E-4A2D-8A07-F550F892278D}"/>
                </a:ext>
              </a:extLst>
            </p:cNvPr>
            <p:cNvSpPr/>
            <p:nvPr/>
          </p:nvSpPr>
          <p:spPr>
            <a:xfrm>
              <a:off x="4418792" y="8680718"/>
              <a:ext cx="1905" cy="1905"/>
            </a:xfrm>
            <a:custGeom>
              <a:avLst/>
              <a:gdLst/>
              <a:ahLst/>
              <a:cxnLst/>
              <a:rect l="l" t="t" r="r" b="b"/>
              <a:pathLst>
                <a:path w="1904" h="1904">
                  <a:moveTo>
                    <a:pt x="393" y="1765"/>
                  </a:moveTo>
                  <a:lnTo>
                    <a:pt x="558" y="1689"/>
                  </a:lnTo>
                  <a:lnTo>
                    <a:pt x="698" y="1676"/>
                  </a:lnTo>
                  <a:lnTo>
                    <a:pt x="660" y="1879"/>
                  </a:lnTo>
                  <a:lnTo>
                    <a:pt x="825" y="1803"/>
                  </a:lnTo>
                  <a:lnTo>
                    <a:pt x="711" y="1600"/>
                  </a:lnTo>
                  <a:lnTo>
                    <a:pt x="965" y="1498"/>
                  </a:lnTo>
                  <a:lnTo>
                    <a:pt x="1320" y="1244"/>
                  </a:lnTo>
                  <a:lnTo>
                    <a:pt x="1397" y="1066"/>
                  </a:lnTo>
                  <a:lnTo>
                    <a:pt x="1600" y="546"/>
                  </a:lnTo>
                  <a:lnTo>
                    <a:pt x="1409" y="266"/>
                  </a:lnTo>
                  <a:lnTo>
                    <a:pt x="1054" y="139"/>
                  </a:lnTo>
                  <a:lnTo>
                    <a:pt x="698" y="0"/>
                  </a:lnTo>
                  <a:lnTo>
                    <a:pt x="304" y="50"/>
                  </a:lnTo>
                  <a:lnTo>
                    <a:pt x="114" y="584"/>
                  </a:lnTo>
                  <a:lnTo>
                    <a:pt x="50" y="736"/>
                  </a:lnTo>
                  <a:lnTo>
                    <a:pt x="127" y="1092"/>
                  </a:lnTo>
                  <a:lnTo>
                    <a:pt x="114" y="1269"/>
                  </a:lnTo>
                  <a:lnTo>
                    <a:pt x="114" y="1435"/>
                  </a:lnTo>
                  <a:lnTo>
                    <a:pt x="63" y="1612"/>
                  </a:lnTo>
                  <a:lnTo>
                    <a:pt x="177" y="1422"/>
                  </a:lnTo>
                  <a:lnTo>
                    <a:pt x="228" y="1663"/>
                  </a:lnTo>
                  <a:lnTo>
                    <a:pt x="419" y="1574"/>
                  </a:lnTo>
                  <a:lnTo>
                    <a:pt x="393" y="1765"/>
                  </a:lnTo>
                  <a:close/>
                </a:path>
              </a:pathLst>
            </a:custGeom>
            <a:ln w="3175">
              <a:solidFill>
                <a:srgbClr val="B5C39D"/>
              </a:solidFill>
            </a:ln>
          </p:spPr>
          <p:txBody>
            <a:bodyPr wrap="square" lIns="0" tIns="0" rIns="0" bIns="0" rtlCol="0"/>
            <a:lstStyle/>
            <a:p>
              <a:endParaRPr/>
            </a:p>
          </p:txBody>
        </p:sp>
        <p:sp>
          <p:nvSpPr>
            <p:cNvPr id="8320" name="object 1748">
              <a:extLst>
                <a:ext uri="{FF2B5EF4-FFF2-40B4-BE49-F238E27FC236}">
                  <a16:creationId xmlns:a16="http://schemas.microsoft.com/office/drawing/2014/main" id="{A5D741C3-E9DD-41DD-8554-B68CA873B854}"/>
                </a:ext>
              </a:extLst>
            </p:cNvPr>
            <p:cNvSpPr/>
            <p:nvPr/>
          </p:nvSpPr>
          <p:spPr>
            <a:xfrm>
              <a:off x="4418926" y="8680881"/>
              <a:ext cx="1168" cy="1244"/>
            </a:xfrm>
            <a:prstGeom prst="rect">
              <a:avLst/>
            </a:prstGeom>
            <a:blipFill>
              <a:blip r:embed="rId292" cstate="print"/>
              <a:stretch>
                <a:fillRect/>
              </a:stretch>
            </a:blipFill>
          </p:spPr>
          <p:txBody>
            <a:bodyPr wrap="square" lIns="0" tIns="0" rIns="0" bIns="0" rtlCol="0"/>
            <a:lstStyle/>
            <a:p>
              <a:endParaRPr/>
            </a:p>
          </p:txBody>
        </p:sp>
        <p:sp>
          <p:nvSpPr>
            <p:cNvPr id="8321" name="object 1749">
              <a:extLst>
                <a:ext uri="{FF2B5EF4-FFF2-40B4-BE49-F238E27FC236}">
                  <a16:creationId xmlns:a16="http://schemas.microsoft.com/office/drawing/2014/main" id="{EA0381D3-B2C8-4761-82F9-3B8271A5A274}"/>
                </a:ext>
              </a:extLst>
            </p:cNvPr>
            <p:cNvSpPr/>
            <p:nvPr/>
          </p:nvSpPr>
          <p:spPr>
            <a:xfrm>
              <a:off x="4452494" y="8640241"/>
              <a:ext cx="19936" cy="25536"/>
            </a:xfrm>
            <a:prstGeom prst="rect">
              <a:avLst/>
            </a:prstGeom>
            <a:blipFill>
              <a:blip r:embed="rId10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322" name="object 1750">
              <a:extLst>
                <a:ext uri="{FF2B5EF4-FFF2-40B4-BE49-F238E27FC236}">
                  <a16:creationId xmlns:a16="http://schemas.microsoft.com/office/drawing/2014/main" id="{B979C9BB-49FF-4C7D-B9D9-2CFBF33A57D4}"/>
                </a:ext>
              </a:extLst>
            </p:cNvPr>
            <p:cNvSpPr/>
            <p:nvPr/>
          </p:nvSpPr>
          <p:spPr>
            <a:xfrm>
              <a:off x="4453982" y="8641894"/>
              <a:ext cx="14604" cy="8255"/>
            </a:xfrm>
            <a:custGeom>
              <a:avLst/>
              <a:gdLst/>
              <a:ahLst/>
              <a:cxnLst/>
              <a:rect l="l" t="t" r="r" b="b"/>
              <a:pathLst>
                <a:path w="14604" h="8254">
                  <a:moveTo>
                    <a:pt x="0" y="7785"/>
                  </a:moveTo>
                  <a:lnTo>
                    <a:pt x="1092" y="7569"/>
                  </a:lnTo>
                  <a:lnTo>
                    <a:pt x="12090" y="0"/>
                  </a:lnTo>
                  <a:lnTo>
                    <a:pt x="14604" y="63"/>
                  </a:lnTo>
                </a:path>
              </a:pathLst>
            </a:custGeom>
            <a:ln w="3175">
              <a:solidFill>
                <a:srgbClr val="BBD6C6"/>
              </a:solidFill>
            </a:ln>
          </p:spPr>
          <p:txBody>
            <a:bodyPr wrap="square" lIns="0" tIns="0" rIns="0" bIns="0" rtlCol="0"/>
            <a:lstStyle/>
            <a:p>
              <a:endParaRPr/>
            </a:p>
          </p:txBody>
        </p:sp>
        <p:sp>
          <p:nvSpPr>
            <p:cNvPr id="8323" name="object 1751">
              <a:extLst>
                <a:ext uri="{FF2B5EF4-FFF2-40B4-BE49-F238E27FC236}">
                  <a16:creationId xmlns:a16="http://schemas.microsoft.com/office/drawing/2014/main" id="{6749E687-6FAD-4830-8B5F-07EC00900F71}"/>
                </a:ext>
              </a:extLst>
            </p:cNvPr>
            <p:cNvSpPr/>
            <p:nvPr/>
          </p:nvSpPr>
          <p:spPr>
            <a:xfrm>
              <a:off x="4450549" y="8648077"/>
              <a:ext cx="576" cy="558"/>
            </a:xfrm>
            <a:prstGeom prst="rect">
              <a:avLst/>
            </a:prstGeom>
            <a:blipFill>
              <a:blip r:embed="rId143" cstate="print"/>
              <a:stretch>
                <a:fillRect/>
              </a:stretch>
            </a:blipFill>
          </p:spPr>
          <p:txBody>
            <a:bodyPr wrap="square" lIns="0" tIns="0" rIns="0" bIns="0" rtlCol="0"/>
            <a:lstStyle/>
            <a:p>
              <a:endParaRPr/>
            </a:p>
          </p:txBody>
        </p:sp>
        <p:sp>
          <p:nvSpPr>
            <p:cNvPr id="8324" name="object 1752">
              <a:extLst>
                <a:ext uri="{FF2B5EF4-FFF2-40B4-BE49-F238E27FC236}">
                  <a16:creationId xmlns:a16="http://schemas.microsoft.com/office/drawing/2014/main" id="{D4BD4486-E3CA-43B3-A775-20A506B61161}"/>
                </a:ext>
              </a:extLst>
            </p:cNvPr>
            <p:cNvSpPr/>
            <p:nvPr/>
          </p:nvSpPr>
          <p:spPr>
            <a:xfrm>
              <a:off x="4450595" y="8648077"/>
              <a:ext cx="635" cy="635"/>
            </a:xfrm>
            <a:custGeom>
              <a:avLst/>
              <a:gdLst/>
              <a:ahLst/>
              <a:cxnLst/>
              <a:rect l="l" t="t" r="r" b="b"/>
              <a:pathLst>
                <a:path w="635" h="634">
                  <a:moveTo>
                    <a:pt x="336" y="50"/>
                  </a:moveTo>
                  <a:lnTo>
                    <a:pt x="135" y="50"/>
                  </a:lnTo>
                  <a:lnTo>
                    <a:pt x="0" y="292"/>
                  </a:lnTo>
                  <a:lnTo>
                    <a:pt x="127" y="190"/>
                  </a:lnTo>
                  <a:lnTo>
                    <a:pt x="266" y="190"/>
                  </a:lnTo>
                  <a:lnTo>
                    <a:pt x="336" y="50"/>
                  </a:lnTo>
                  <a:close/>
                </a:path>
                <a:path w="635" h="634">
                  <a:moveTo>
                    <a:pt x="190" y="0"/>
                  </a:moveTo>
                  <a:close/>
                </a:path>
              </a:pathLst>
            </a:custGeom>
            <a:solidFill>
              <a:srgbClr val="59231F"/>
            </a:solidFill>
          </p:spPr>
          <p:txBody>
            <a:bodyPr wrap="square" lIns="0" tIns="0" rIns="0" bIns="0" rtlCol="0"/>
            <a:lstStyle/>
            <a:p>
              <a:endParaRPr/>
            </a:p>
          </p:txBody>
        </p:sp>
        <p:sp>
          <p:nvSpPr>
            <p:cNvPr id="8325" name="object 1753">
              <a:extLst>
                <a:ext uri="{FF2B5EF4-FFF2-40B4-BE49-F238E27FC236}">
                  <a16:creationId xmlns:a16="http://schemas.microsoft.com/office/drawing/2014/main" id="{D154022C-E296-4A36-9988-87B5C2A4C3CC}"/>
                </a:ext>
              </a:extLst>
            </p:cNvPr>
            <p:cNvSpPr/>
            <p:nvPr/>
          </p:nvSpPr>
          <p:spPr>
            <a:xfrm>
              <a:off x="4445558" y="8632380"/>
              <a:ext cx="17449" cy="16890"/>
            </a:xfrm>
            <a:prstGeom prst="rect">
              <a:avLst/>
            </a:prstGeom>
            <a:blipFill>
              <a:blip r:embed="rId16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326" name="object 1754">
              <a:extLst>
                <a:ext uri="{FF2B5EF4-FFF2-40B4-BE49-F238E27FC236}">
                  <a16:creationId xmlns:a16="http://schemas.microsoft.com/office/drawing/2014/main" id="{5643A1ED-C91A-461A-87D2-A3EC4F73ECA4}"/>
                </a:ext>
              </a:extLst>
            </p:cNvPr>
            <p:cNvSpPr/>
            <p:nvPr/>
          </p:nvSpPr>
          <p:spPr>
            <a:xfrm>
              <a:off x="4454061" y="8635434"/>
              <a:ext cx="6985" cy="13970"/>
            </a:xfrm>
            <a:custGeom>
              <a:avLst/>
              <a:gdLst/>
              <a:ahLst/>
              <a:cxnLst/>
              <a:rect l="l" t="t" r="r" b="b"/>
              <a:pathLst>
                <a:path w="6985" h="13970">
                  <a:moveTo>
                    <a:pt x="0" y="13436"/>
                  </a:moveTo>
                  <a:lnTo>
                    <a:pt x="698" y="12699"/>
                  </a:lnTo>
                  <a:lnTo>
                    <a:pt x="4953" y="1282"/>
                  </a:lnTo>
                  <a:lnTo>
                    <a:pt x="6870" y="0"/>
                  </a:lnTo>
                </a:path>
              </a:pathLst>
            </a:custGeom>
            <a:ln w="3175">
              <a:solidFill>
                <a:srgbClr val="BBD6C6"/>
              </a:solidFill>
            </a:ln>
          </p:spPr>
          <p:txBody>
            <a:bodyPr wrap="square" lIns="0" tIns="0" rIns="0" bIns="0" rtlCol="0"/>
            <a:lstStyle/>
            <a:p>
              <a:endParaRPr/>
            </a:p>
          </p:txBody>
        </p:sp>
        <p:sp>
          <p:nvSpPr>
            <p:cNvPr id="8327" name="object 1755">
              <a:extLst>
                <a:ext uri="{FF2B5EF4-FFF2-40B4-BE49-F238E27FC236}">
                  <a16:creationId xmlns:a16="http://schemas.microsoft.com/office/drawing/2014/main" id="{289CFD9F-5A82-4CF6-A995-BF1172265BF3}"/>
                </a:ext>
              </a:extLst>
            </p:cNvPr>
            <p:cNvSpPr/>
            <p:nvPr/>
          </p:nvSpPr>
          <p:spPr>
            <a:xfrm>
              <a:off x="4444581" y="8641956"/>
              <a:ext cx="7962" cy="7581"/>
            </a:xfrm>
            <a:prstGeom prst="rect">
              <a:avLst/>
            </a:prstGeom>
            <a:blipFill>
              <a:blip r:embed="rId145" cstate="print"/>
              <a:stretch>
                <a:fillRect/>
              </a:stretch>
            </a:blipFill>
          </p:spPr>
          <p:txBody>
            <a:bodyPr wrap="square" lIns="0" tIns="0" rIns="0" bIns="0" rtlCol="0"/>
            <a:lstStyle/>
            <a:p>
              <a:endParaRPr/>
            </a:p>
          </p:txBody>
        </p:sp>
        <p:sp>
          <p:nvSpPr>
            <p:cNvPr id="8328" name="object 1756">
              <a:extLst>
                <a:ext uri="{FF2B5EF4-FFF2-40B4-BE49-F238E27FC236}">
                  <a16:creationId xmlns:a16="http://schemas.microsoft.com/office/drawing/2014/main" id="{25A3BCFC-7836-4EDA-92F8-B2D3A65B09C0}"/>
                </a:ext>
              </a:extLst>
            </p:cNvPr>
            <p:cNvSpPr/>
            <p:nvPr/>
          </p:nvSpPr>
          <p:spPr>
            <a:xfrm>
              <a:off x="4446272" y="8644070"/>
              <a:ext cx="5715" cy="5715"/>
            </a:xfrm>
            <a:custGeom>
              <a:avLst/>
              <a:gdLst/>
              <a:ahLst/>
              <a:cxnLst/>
              <a:rect l="l" t="t" r="r" b="b"/>
              <a:pathLst>
                <a:path w="5714" h="5715">
                  <a:moveTo>
                    <a:pt x="0" y="0"/>
                  </a:moveTo>
                  <a:lnTo>
                    <a:pt x="736" y="1828"/>
                  </a:lnTo>
                  <a:lnTo>
                    <a:pt x="5486" y="5130"/>
                  </a:lnTo>
                </a:path>
              </a:pathLst>
            </a:custGeom>
            <a:ln w="3175">
              <a:solidFill>
                <a:srgbClr val="6D9D40"/>
              </a:solidFill>
            </a:ln>
          </p:spPr>
          <p:txBody>
            <a:bodyPr wrap="square" lIns="0" tIns="0" rIns="0" bIns="0" rtlCol="0"/>
            <a:lstStyle/>
            <a:p>
              <a:endParaRPr/>
            </a:p>
          </p:txBody>
        </p:sp>
        <p:sp>
          <p:nvSpPr>
            <p:cNvPr id="8329" name="object 1757">
              <a:extLst>
                <a:ext uri="{FF2B5EF4-FFF2-40B4-BE49-F238E27FC236}">
                  <a16:creationId xmlns:a16="http://schemas.microsoft.com/office/drawing/2014/main" id="{47A0400A-CA23-433D-880F-DCCE0A6D801C}"/>
                </a:ext>
              </a:extLst>
            </p:cNvPr>
            <p:cNvSpPr/>
            <p:nvPr/>
          </p:nvSpPr>
          <p:spPr>
            <a:xfrm>
              <a:off x="4486083" y="8681798"/>
              <a:ext cx="6985" cy="8255"/>
            </a:xfrm>
            <a:custGeom>
              <a:avLst/>
              <a:gdLst/>
              <a:ahLst/>
              <a:cxnLst/>
              <a:rect l="l" t="t" r="r" b="b"/>
              <a:pathLst>
                <a:path w="6985" h="8254">
                  <a:moveTo>
                    <a:pt x="435" y="7658"/>
                  </a:moveTo>
                  <a:lnTo>
                    <a:pt x="279" y="7658"/>
                  </a:lnTo>
                  <a:lnTo>
                    <a:pt x="203" y="7899"/>
                  </a:lnTo>
                  <a:lnTo>
                    <a:pt x="435" y="7658"/>
                  </a:lnTo>
                  <a:close/>
                </a:path>
                <a:path w="6985" h="8254">
                  <a:moveTo>
                    <a:pt x="6255" y="1079"/>
                  </a:moveTo>
                  <a:lnTo>
                    <a:pt x="5918" y="1079"/>
                  </a:lnTo>
                  <a:lnTo>
                    <a:pt x="5257" y="2095"/>
                  </a:lnTo>
                  <a:lnTo>
                    <a:pt x="4826" y="3022"/>
                  </a:lnTo>
                  <a:lnTo>
                    <a:pt x="2349" y="5410"/>
                  </a:lnTo>
                  <a:lnTo>
                    <a:pt x="0" y="7734"/>
                  </a:lnTo>
                  <a:lnTo>
                    <a:pt x="279" y="7658"/>
                  </a:lnTo>
                  <a:lnTo>
                    <a:pt x="435" y="7658"/>
                  </a:lnTo>
                  <a:lnTo>
                    <a:pt x="1155" y="6908"/>
                  </a:lnTo>
                  <a:lnTo>
                    <a:pt x="2552" y="5613"/>
                  </a:lnTo>
                  <a:lnTo>
                    <a:pt x="4597" y="3581"/>
                  </a:lnTo>
                  <a:lnTo>
                    <a:pt x="5600" y="2171"/>
                  </a:lnTo>
                  <a:lnTo>
                    <a:pt x="5905" y="1651"/>
                  </a:lnTo>
                  <a:lnTo>
                    <a:pt x="6255" y="1079"/>
                  </a:lnTo>
                  <a:close/>
                </a:path>
                <a:path w="6985" h="8254">
                  <a:moveTo>
                    <a:pt x="6362" y="0"/>
                  </a:moveTo>
                  <a:lnTo>
                    <a:pt x="6438" y="304"/>
                  </a:lnTo>
                  <a:lnTo>
                    <a:pt x="5930" y="876"/>
                  </a:lnTo>
                  <a:lnTo>
                    <a:pt x="4457" y="1993"/>
                  </a:lnTo>
                  <a:lnTo>
                    <a:pt x="3683" y="2057"/>
                  </a:lnTo>
                  <a:lnTo>
                    <a:pt x="3759" y="2197"/>
                  </a:lnTo>
                  <a:lnTo>
                    <a:pt x="3556" y="2324"/>
                  </a:lnTo>
                  <a:lnTo>
                    <a:pt x="4495" y="2171"/>
                  </a:lnTo>
                  <a:lnTo>
                    <a:pt x="5918" y="1079"/>
                  </a:lnTo>
                  <a:lnTo>
                    <a:pt x="6255" y="1079"/>
                  </a:lnTo>
                  <a:lnTo>
                    <a:pt x="6807" y="38"/>
                  </a:lnTo>
                  <a:lnTo>
                    <a:pt x="6362" y="0"/>
                  </a:lnTo>
                  <a:close/>
                </a:path>
              </a:pathLst>
            </a:custGeom>
            <a:solidFill>
              <a:srgbClr val="9C7272"/>
            </a:solidFill>
          </p:spPr>
          <p:txBody>
            <a:bodyPr wrap="square" lIns="0" tIns="0" rIns="0" bIns="0" rtlCol="0"/>
            <a:lstStyle/>
            <a:p>
              <a:endParaRPr/>
            </a:p>
          </p:txBody>
        </p:sp>
        <p:sp>
          <p:nvSpPr>
            <p:cNvPr id="8330" name="object 1758">
              <a:extLst>
                <a:ext uri="{FF2B5EF4-FFF2-40B4-BE49-F238E27FC236}">
                  <a16:creationId xmlns:a16="http://schemas.microsoft.com/office/drawing/2014/main" id="{297D2928-9F80-45B1-BC84-563C573B0E77}"/>
                </a:ext>
              </a:extLst>
            </p:cNvPr>
            <p:cNvSpPr/>
            <p:nvPr/>
          </p:nvSpPr>
          <p:spPr>
            <a:xfrm>
              <a:off x="4486083" y="8681798"/>
              <a:ext cx="6985" cy="8255"/>
            </a:xfrm>
            <a:custGeom>
              <a:avLst/>
              <a:gdLst/>
              <a:ahLst/>
              <a:cxnLst/>
              <a:rect l="l" t="t" r="r" b="b"/>
              <a:pathLst>
                <a:path w="6985" h="8254">
                  <a:moveTo>
                    <a:pt x="6807" y="38"/>
                  </a:moveTo>
                  <a:lnTo>
                    <a:pt x="6007" y="1549"/>
                  </a:lnTo>
                  <a:lnTo>
                    <a:pt x="5600" y="2171"/>
                  </a:lnTo>
                  <a:lnTo>
                    <a:pt x="4597" y="3581"/>
                  </a:lnTo>
                  <a:lnTo>
                    <a:pt x="2552" y="5613"/>
                  </a:lnTo>
                  <a:lnTo>
                    <a:pt x="1155" y="6908"/>
                  </a:lnTo>
                  <a:lnTo>
                    <a:pt x="203" y="7899"/>
                  </a:lnTo>
                  <a:lnTo>
                    <a:pt x="279" y="7658"/>
                  </a:lnTo>
                  <a:lnTo>
                    <a:pt x="0" y="7734"/>
                  </a:lnTo>
                  <a:lnTo>
                    <a:pt x="723" y="7035"/>
                  </a:lnTo>
                  <a:lnTo>
                    <a:pt x="2349" y="5410"/>
                  </a:lnTo>
                  <a:lnTo>
                    <a:pt x="4826" y="3022"/>
                  </a:lnTo>
                  <a:lnTo>
                    <a:pt x="5257" y="2095"/>
                  </a:lnTo>
                  <a:lnTo>
                    <a:pt x="5524" y="1676"/>
                  </a:lnTo>
                  <a:lnTo>
                    <a:pt x="5918" y="1079"/>
                  </a:lnTo>
                  <a:lnTo>
                    <a:pt x="4495" y="2171"/>
                  </a:lnTo>
                  <a:lnTo>
                    <a:pt x="3556" y="2324"/>
                  </a:lnTo>
                  <a:lnTo>
                    <a:pt x="3759" y="2197"/>
                  </a:lnTo>
                  <a:lnTo>
                    <a:pt x="3683" y="2057"/>
                  </a:lnTo>
                  <a:lnTo>
                    <a:pt x="4457" y="1993"/>
                  </a:lnTo>
                  <a:lnTo>
                    <a:pt x="5930" y="876"/>
                  </a:lnTo>
                  <a:lnTo>
                    <a:pt x="6438" y="304"/>
                  </a:lnTo>
                  <a:lnTo>
                    <a:pt x="6362" y="0"/>
                  </a:lnTo>
                  <a:lnTo>
                    <a:pt x="6807" y="38"/>
                  </a:lnTo>
                  <a:close/>
                </a:path>
              </a:pathLst>
            </a:custGeom>
            <a:ln w="3175">
              <a:solidFill>
                <a:srgbClr val="675D5A"/>
              </a:solidFill>
            </a:ln>
          </p:spPr>
          <p:txBody>
            <a:bodyPr wrap="square" lIns="0" tIns="0" rIns="0" bIns="0" rtlCol="0"/>
            <a:lstStyle/>
            <a:p>
              <a:endParaRPr/>
            </a:p>
          </p:txBody>
        </p:sp>
        <p:sp>
          <p:nvSpPr>
            <p:cNvPr id="8331" name="object 1759">
              <a:extLst>
                <a:ext uri="{FF2B5EF4-FFF2-40B4-BE49-F238E27FC236}">
                  <a16:creationId xmlns:a16="http://schemas.microsoft.com/office/drawing/2014/main" id="{D84E35DF-6586-4A19-949E-D4CCB6158AC8}"/>
                </a:ext>
              </a:extLst>
            </p:cNvPr>
            <p:cNvSpPr/>
            <p:nvPr/>
          </p:nvSpPr>
          <p:spPr>
            <a:xfrm>
              <a:off x="4487847" y="8682531"/>
              <a:ext cx="5080" cy="11430"/>
            </a:xfrm>
            <a:custGeom>
              <a:avLst/>
              <a:gdLst/>
              <a:ahLst/>
              <a:cxnLst/>
              <a:rect l="l" t="t" r="r" b="b"/>
              <a:pathLst>
                <a:path w="5079" h="11429">
                  <a:moveTo>
                    <a:pt x="275" y="10591"/>
                  </a:moveTo>
                  <a:lnTo>
                    <a:pt x="190" y="10845"/>
                  </a:lnTo>
                  <a:lnTo>
                    <a:pt x="275" y="10591"/>
                  </a:lnTo>
                  <a:close/>
                </a:path>
                <a:path w="5079" h="11429">
                  <a:moveTo>
                    <a:pt x="4356" y="0"/>
                  </a:moveTo>
                  <a:lnTo>
                    <a:pt x="3378" y="1752"/>
                  </a:lnTo>
                  <a:lnTo>
                    <a:pt x="3327" y="1904"/>
                  </a:lnTo>
                  <a:lnTo>
                    <a:pt x="2915" y="2705"/>
                  </a:lnTo>
                  <a:lnTo>
                    <a:pt x="2159" y="4343"/>
                  </a:lnTo>
                  <a:lnTo>
                    <a:pt x="1130" y="7391"/>
                  </a:lnTo>
                  <a:lnTo>
                    <a:pt x="508" y="9385"/>
                  </a:lnTo>
                  <a:lnTo>
                    <a:pt x="0" y="10833"/>
                  </a:lnTo>
                  <a:lnTo>
                    <a:pt x="165" y="10591"/>
                  </a:lnTo>
                  <a:lnTo>
                    <a:pt x="2552" y="3746"/>
                  </a:lnTo>
                  <a:lnTo>
                    <a:pt x="3250" y="2527"/>
                  </a:lnTo>
                  <a:lnTo>
                    <a:pt x="3784" y="1447"/>
                  </a:lnTo>
                  <a:lnTo>
                    <a:pt x="3949" y="1269"/>
                  </a:lnTo>
                  <a:lnTo>
                    <a:pt x="4254" y="469"/>
                  </a:lnTo>
                  <a:lnTo>
                    <a:pt x="4521" y="279"/>
                  </a:lnTo>
                  <a:lnTo>
                    <a:pt x="4356" y="0"/>
                  </a:lnTo>
                  <a:close/>
                </a:path>
                <a:path w="5079" h="11429">
                  <a:moveTo>
                    <a:pt x="3906" y="1447"/>
                  </a:moveTo>
                  <a:lnTo>
                    <a:pt x="3518" y="2527"/>
                  </a:lnTo>
                  <a:lnTo>
                    <a:pt x="3422" y="3746"/>
                  </a:lnTo>
                  <a:lnTo>
                    <a:pt x="3492" y="4076"/>
                  </a:lnTo>
                  <a:lnTo>
                    <a:pt x="3530" y="3848"/>
                  </a:lnTo>
                  <a:lnTo>
                    <a:pt x="3670" y="3771"/>
                  </a:lnTo>
                  <a:lnTo>
                    <a:pt x="3517" y="3301"/>
                  </a:lnTo>
                  <a:lnTo>
                    <a:pt x="3641" y="2527"/>
                  </a:lnTo>
                  <a:lnTo>
                    <a:pt x="3906" y="1447"/>
                  </a:lnTo>
                  <a:close/>
                </a:path>
              </a:pathLst>
            </a:custGeom>
            <a:solidFill>
              <a:srgbClr val="9C7272"/>
            </a:solidFill>
          </p:spPr>
          <p:txBody>
            <a:bodyPr wrap="square" lIns="0" tIns="0" rIns="0" bIns="0" rtlCol="0"/>
            <a:lstStyle/>
            <a:p>
              <a:endParaRPr/>
            </a:p>
          </p:txBody>
        </p:sp>
        <p:sp>
          <p:nvSpPr>
            <p:cNvPr id="8332" name="object 1760">
              <a:extLst>
                <a:ext uri="{FF2B5EF4-FFF2-40B4-BE49-F238E27FC236}">
                  <a16:creationId xmlns:a16="http://schemas.microsoft.com/office/drawing/2014/main" id="{ABAF8FF1-1AB3-42DB-BD74-4315BBF9ED51}"/>
                </a:ext>
              </a:extLst>
            </p:cNvPr>
            <p:cNvSpPr/>
            <p:nvPr/>
          </p:nvSpPr>
          <p:spPr>
            <a:xfrm>
              <a:off x="4487847" y="8682531"/>
              <a:ext cx="5080" cy="11430"/>
            </a:xfrm>
            <a:custGeom>
              <a:avLst/>
              <a:gdLst/>
              <a:ahLst/>
              <a:cxnLst/>
              <a:rect l="l" t="t" r="r" b="b"/>
              <a:pathLst>
                <a:path w="5079" h="11429">
                  <a:moveTo>
                    <a:pt x="4356" y="0"/>
                  </a:moveTo>
                  <a:lnTo>
                    <a:pt x="3378" y="1752"/>
                  </a:lnTo>
                  <a:lnTo>
                    <a:pt x="3327" y="1904"/>
                  </a:lnTo>
                  <a:lnTo>
                    <a:pt x="2997" y="2527"/>
                  </a:lnTo>
                  <a:lnTo>
                    <a:pt x="2159" y="4343"/>
                  </a:lnTo>
                  <a:lnTo>
                    <a:pt x="1130" y="7391"/>
                  </a:lnTo>
                  <a:lnTo>
                    <a:pt x="508" y="9385"/>
                  </a:lnTo>
                  <a:lnTo>
                    <a:pt x="0" y="10833"/>
                  </a:lnTo>
                  <a:lnTo>
                    <a:pt x="165" y="10591"/>
                  </a:lnTo>
                  <a:lnTo>
                    <a:pt x="190" y="10845"/>
                  </a:lnTo>
                  <a:lnTo>
                    <a:pt x="546" y="9791"/>
                  </a:lnTo>
                  <a:lnTo>
                    <a:pt x="1358" y="7365"/>
                  </a:lnTo>
                  <a:lnTo>
                    <a:pt x="2552" y="3746"/>
                  </a:lnTo>
                  <a:lnTo>
                    <a:pt x="3162" y="2705"/>
                  </a:lnTo>
                  <a:lnTo>
                    <a:pt x="3416" y="2197"/>
                  </a:lnTo>
                  <a:lnTo>
                    <a:pt x="3784" y="1447"/>
                  </a:lnTo>
                  <a:lnTo>
                    <a:pt x="3327" y="3301"/>
                  </a:lnTo>
                  <a:lnTo>
                    <a:pt x="3492" y="4076"/>
                  </a:lnTo>
                  <a:lnTo>
                    <a:pt x="3530" y="3848"/>
                  </a:lnTo>
                  <a:lnTo>
                    <a:pt x="3670" y="3771"/>
                  </a:lnTo>
                  <a:lnTo>
                    <a:pt x="3479" y="3187"/>
                  </a:lnTo>
                  <a:lnTo>
                    <a:pt x="3949" y="1269"/>
                  </a:lnTo>
                  <a:lnTo>
                    <a:pt x="4254" y="469"/>
                  </a:lnTo>
                  <a:lnTo>
                    <a:pt x="4521" y="279"/>
                  </a:lnTo>
                  <a:lnTo>
                    <a:pt x="4356" y="0"/>
                  </a:lnTo>
                  <a:close/>
                </a:path>
              </a:pathLst>
            </a:custGeom>
            <a:ln w="3175">
              <a:solidFill>
                <a:srgbClr val="675D5A"/>
              </a:solidFill>
            </a:ln>
          </p:spPr>
          <p:txBody>
            <a:bodyPr wrap="square" lIns="0" tIns="0" rIns="0" bIns="0" rtlCol="0"/>
            <a:lstStyle/>
            <a:p>
              <a:endParaRPr/>
            </a:p>
          </p:txBody>
        </p:sp>
        <p:sp>
          <p:nvSpPr>
            <p:cNvPr id="8333" name="object 1761">
              <a:extLst>
                <a:ext uri="{FF2B5EF4-FFF2-40B4-BE49-F238E27FC236}">
                  <a16:creationId xmlns:a16="http://schemas.microsoft.com/office/drawing/2014/main" id="{6D59A61A-137D-4A6A-8B2D-444D03357D42}"/>
                </a:ext>
              </a:extLst>
            </p:cNvPr>
            <p:cNvSpPr/>
            <p:nvPr/>
          </p:nvSpPr>
          <p:spPr>
            <a:xfrm>
              <a:off x="4487964" y="8686253"/>
              <a:ext cx="2028" cy="1663"/>
            </a:xfrm>
            <a:prstGeom prst="rect">
              <a:avLst/>
            </a:prstGeom>
            <a:blipFill>
              <a:blip r:embed="rId306" cstate="print"/>
              <a:stretch>
                <a:fillRect/>
              </a:stretch>
            </a:blipFill>
          </p:spPr>
          <p:txBody>
            <a:bodyPr wrap="square" lIns="0" tIns="0" rIns="0" bIns="0" rtlCol="0"/>
            <a:lstStyle/>
            <a:p>
              <a:endParaRPr/>
            </a:p>
          </p:txBody>
        </p:sp>
        <p:sp>
          <p:nvSpPr>
            <p:cNvPr id="8334" name="object 1762">
              <a:extLst>
                <a:ext uri="{FF2B5EF4-FFF2-40B4-BE49-F238E27FC236}">
                  <a16:creationId xmlns:a16="http://schemas.microsoft.com/office/drawing/2014/main" id="{74065360-0D81-40EB-8E43-F03DA63D5855}"/>
                </a:ext>
              </a:extLst>
            </p:cNvPr>
            <p:cNvSpPr/>
            <p:nvPr/>
          </p:nvSpPr>
          <p:spPr>
            <a:xfrm>
              <a:off x="4487964" y="8686213"/>
              <a:ext cx="2540" cy="1905"/>
            </a:xfrm>
            <a:custGeom>
              <a:avLst/>
              <a:gdLst/>
              <a:ahLst/>
              <a:cxnLst/>
              <a:rect l="l" t="t" r="r" b="b"/>
              <a:pathLst>
                <a:path w="2539" h="1904">
                  <a:moveTo>
                    <a:pt x="76" y="520"/>
                  </a:moveTo>
                  <a:lnTo>
                    <a:pt x="253" y="419"/>
                  </a:lnTo>
                  <a:lnTo>
                    <a:pt x="152" y="203"/>
                  </a:lnTo>
                  <a:lnTo>
                    <a:pt x="330" y="101"/>
                  </a:lnTo>
                  <a:lnTo>
                    <a:pt x="444" y="330"/>
                  </a:lnTo>
                  <a:lnTo>
                    <a:pt x="685" y="165"/>
                  </a:lnTo>
                  <a:lnTo>
                    <a:pt x="1155" y="0"/>
                  </a:lnTo>
                  <a:lnTo>
                    <a:pt x="1371" y="50"/>
                  </a:lnTo>
                  <a:lnTo>
                    <a:pt x="1981" y="203"/>
                  </a:lnTo>
                  <a:lnTo>
                    <a:pt x="2120" y="558"/>
                  </a:lnTo>
                  <a:lnTo>
                    <a:pt x="2019" y="965"/>
                  </a:lnTo>
                  <a:lnTo>
                    <a:pt x="1904" y="1384"/>
                  </a:lnTo>
                  <a:lnTo>
                    <a:pt x="1600" y="1714"/>
                  </a:lnTo>
                  <a:lnTo>
                    <a:pt x="990" y="1549"/>
                  </a:lnTo>
                  <a:lnTo>
                    <a:pt x="800" y="1511"/>
                  </a:lnTo>
                  <a:lnTo>
                    <a:pt x="533" y="1206"/>
                  </a:lnTo>
                  <a:lnTo>
                    <a:pt x="355" y="1092"/>
                  </a:lnTo>
                  <a:lnTo>
                    <a:pt x="203" y="1003"/>
                  </a:lnTo>
                  <a:lnTo>
                    <a:pt x="76" y="1003"/>
                  </a:lnTo>
                  <a:lnTo>
                    <a:pt x="253" y="939"/>
                  </a:lnTo>
                  <a:lnTo>
                    <a:pt x="215" y="812"/>
                  </a:lnTo>
                  <a:lnTo>
                    <a:pt x="63" y="736"/>
                  </a:lnTo>
                  <a:lnTo>
                    <a:pt x="266" y="622"/>
                  </a:lnTo>
                  <a:lnTo>
                    <a:pt x="76" y="520"/>
                  </a:lnTo>
                  <a:close/>
                </a:path>
              </a:pathLst>
            </a:custGeom>
            <a:ln w="3175">
              <a:solidFill>
                <a:srgbClr val="B5C39D"/>
              </a:solidFill>
            </a:ln>
          </p:spPr>
          <p:txBody>
            <a:bodyPr wrap="square" lIns="0" tIns="0" rIns="0" bIns="0" rtlCol="0"/>
            <a:lstStyle/>
            <a:p>
              <a:endParaRPr/>
            </a:p>
          </p:txBody>
        </p:sp>
        <p:sp>
          <p:nvSpPr>
            <p:cNvPr id="8335" name="object 1763">
              <a:extLst>
                <a:ext uri="{FF2B5EF4-FFF2-40B4-BE49-F238E27FC236}">
                  <a16:creationId xmlns:a16="http://schemas.microsoft.com/office/drawing/2014/main" id="{3420ECF5-2E75-49B6-B822-CCB639332E9B}"/>
                </a:ext>
              </a:extLst>
            </p:cNvPr>
            <p:cNvSpPr/>
            <p:nvPr/>
          </p:nvSpPr>
          <p:spPr>
            <a:xfrm>
              <a:off x="4490364" y="8685123"/>
              <a:ext cx="1701" cy="2260"/>
            </a:xfrm>
            <a:prstGeom prst="rect">
              <a:avLst/>
            </a:prstGeom>
            <a:blipFill>
              <a:blip r:embed="rId281" cstate="print"/>
              <a:stretch>
                <a:fillRect/>
              </a:stretch>
            </a:blipFill>
          </p:spPr>
          <p:txBody>
            <a:bodyPr wrap="square" lIns="0" tIns="0" rIns="0" bIns="0" rtlCol="0"/>
            <a:lstStyle/>
            <a:p>
              <a:endParaRPr/>
            </a:p>
          </p:txBody>
        </p:sp>
        <p:sp>
          <p:nvSpPr>
            <p:cNvPr id="8336" name="object 1764">
              <a:extLst>
                <a:ext uri="{FF2B5EF4-FFF2-40B4-BE49-F238E27FC236}">
                  <a16:creationId xmlns:a16="http://schemas.microsoft.com/office/drawing/2014/main" id="{21DFAED8-C99F-4B18-8815-2049A1973AAE}"/>
                </a:ext>
              </a:extLst>
            </p:cNvPr>
            <p:cNvSpPr/>
            <p:nvPr/>
          </p:nvSpPr>
          <p:spPr>
            <a:xfrm>
              <a:off x="4490304" y="8685080"/>
              <a:ext cx="1905" cy="2540"/>
            </a:xfrm>
            <a:custGeom>
              <a:avLst/>
              <a:gdLst/>
              <a:ahLst/>
              <a:cxnLst/>
              <a:rect l="l" t="t" r="r" b="b"/>
              <a:pathLst>
                <a:path w="1904" h="2540">
                  <a:moveTo>
                    <a:pt x="1015" y="2286"/>
                  </a:moveTo>
                  <a:lnTo>
                    <a:pt x="850" y="2120"/>
                  </a:lnTo>
                  <a:lnTo>
                    <a:pt x="685" y="2057"/>
                  </a:lnTo>
                  <a:lnTo>
                    <a:pt x="647" y="2324"/>
                  </a:lnTo>
                  <a:lnTo>
                    <a:pt x="469" y="2159"/>
                  </a:lnTo>
                  <a:lnTo>
                    <a:pt x="685" y="1955"/>
                  </a:lnTo>
                  <a:lnTo>
                    <a:pt x="546" y="1955"/>
                  </a:lnTo>
                  <a:lnTo>
                    <a:pt x="406" y="1739"/>
                  </a:lnTo>
                  <a:lnTo>
                    <a:pt x="63" y="1295"/>
                  </a:lnTo>
                  <a:lnTo>
                    <a:pt x="50" y="1054"/>
                  </a:lnTo>
                  <a:lnTo>
                    <a:pt x="0" y="330"/>
                  </a:lnTo>
                  <a:lnTo>
                    <a:pt x="342" y="63"/>
                  </a:lnTo>
                  <a:lnTo>
                    <a:pt x="825" y="38"/>
                  </a:lnTo>
                  <a:lnTo>
                    <a:pt x="1308" y="0"/>
                  </a:lnTo>
                  <a:lnTo>
                    <a:pt x="1765" y="228"/>
                  </a:lnTo>
                  <a:lnTo>
                    <a:pt x="1816" y="939"/>
                  </a:lnTo>
                  <a:lnTo>
                    <a:pt x="1828" y="1155"/>
                  </a:lnTo>
                  <a:lnTo>
                    <a:pt x="1600" y="1549"/>
                  </a:lnTo>
                  <a:lnTo>
                    <a:pt x="1536" y="1790"/>
                  </a:lnTo>
                  <a:lnTo>
                    <a:pt x="1485" y="1981"/>
                  </a:lnTo>
                  <a:lnTo>
                    <a:pt x="1625" y="2019"/>
                  </a:lnTo>
                  <a:lnTo>
                    <a:pt x="1473" y="2222"/>
                  </a:lnTo>
                  <a:lnTo>
                    <a:pt x="1409" y="1955"/>
                  </a:lnTo>
                  <a:lnTo>
                    <a:pt x="1257" y="2222"/>
                  </a:lnTo>
                  <a:lnTo>
                    <a:pt x="1054" y="2044"/>
                  </a:lnTo>
                  <a:lnTo>
                    <a:pt x="1015" y="2286"/>
                  </a:lnTo>
                  <a:close/>
                </a:path>
              </a:pathLst>
            </a:custGeom>
            <a:ln w="3175">
              <a:solidFill>
                <a:srgbClr val="B5C39D"/>
              </a:solidFill>
            </a:ln>
          </p:spPr>
          <p:txBody>
            <a:bodyPr wrap="square" lIns="0" tIns="0" rIns="0" bIns="0" rtlCol="0"/>
            <a:lstStyle/>
            <a:p>
              <a:endParaRPr/>
            </a:p>
          </p:txBody>
        </p:sp>
        <p:sp>
          <p:nvSpPr>
            <p:cNvPr id="8337" name="object 1765">
              <a:extLst>
                <a:ext uri="{FF2B5EF4-FFF2-40B4-BE49-F238E27FC236}">
                  <a16:creationId xmlns:a16="http://schemas.microsoft.com/office/drawing/2014/main" id="{E086F538-6816-4B9D-A185-6C4A2866DBA7}"/>
                </a:ext>
              </a:extLst>
            </p:cNvPr>
            <p:cNvSpPr/>
            <p:nvPr/>
          </p:nvSpPr>
          <p:spPr>
            <a:xfrm>
              <a:off x="4490377" y="8683891"/>
              <a:ext cx="1707" cy="1308"/>
            </a:xfrm>
            <a:prstGeom prst="rect">
              <a:avLst/>
            </a:prstGeom>
            <a:blipFill>
              <a:blip r:embed="rId282" cstate="print"/>
              <a:stretch>
                <a:fillRect/>
              </a:stretch>
            </a:blipFill>
          </p:spPr>
          <p:txBody>
            <a:bodyPr wrap="square" lIns="0" tIns="0" rIns="0" bIns="0" rtlCol="0"/>
            <a:lstStyle/>
            <a:p>
              <a:endParaRPr/>
            </a:p>
          </p:txBody>
        </p:sp>
        <p:sp>
          <p:nvSpPr>
            <p:cNvPr id="8338" name="object 1766">
              <a:extLst>
                <a:ext uri="{FF2B5EF4-FFF2-40B4-BE49-F238E27FC236}">
                  <a16:creationId xmlns:a16="http://schemas.microsoft.com/office/drawing/2014/main" id="{22080FCE-399F-4F21-89B2-54048630CC5D}"/>
                </a:ext>
              </a:extLst>
            </p:cNvPr>
            <p:cNvSpPr/>
            <p:nvPr/>
          </p:nvSpPr>
          <p:spPr>
            <a:xfrm>
              <a:off x="4490382" y="8683815"/>
              <a:ext cx="1905" cy="1905"/>
            </a:xfrm>
            <a:custGeom>
              <a:avLst/>
              <a:gdLst/>
              <a:ahLst/>
              <a:cxnLst/>
              <a:rect l="l" t="t" r="r" b="b"/>
              <a:pathLst>
                <a:path w="1904" h="1904">
                  <a:moveTo>
                    <a:pt x="63" y="952"/>
                  </a:moveTo>
                  <a:lnTo>
                    <a:pt x="152" y="812"/>
                  </a:lnTo>
                  <a:lnTo>
                    <a:pt x="177" y="685"/>
                  </a:lnTo>
                  <a:lnTo>
                    <a:pt x="0" y="698"/>
                  </a:lnTo>
                  <a:lnTo>
                    <a:pt x="88" y="546"/>
                  </a:lnTo>
                  <a:lnTo>
                    <a:pt x="253" y="685"/>
                  </a:lnTo>
                  <a:lnTo>
                    <a:pt x="368" y="457"/>
                  </a:lnTo>
                  <a:lnTo>
                    <a:pt x="647" y="165"/>
                  </a:lnTo>
                  <a:lnTo>
                    <a:pt x="812" y="127"/>
                  </a:lnTo>
                  <a:lnTo>
                    <a:pt x="1320" y="0"/>
                  </a:lnTo>
                  <a:lnTo>
                    <a:pt x="1549" y="203"/>
                  </a:lnTo>
                  <a:lnTo>
                    <a:pt x="1625" y="546"/>
                  </a:lnTo>
                  <a:lnTo>
                    <a:pt x="1714" y="889"/>
                  </a:lnTo>
                  <a:lnTo>
                    <a:pt x="1612" y="1231"/>
                  </a:lnTo>
                  <a:lnTo>
                    <a:pt x="1104" y="1346"/>
                  </a:lnTo>
                  <a:lnTo>
                    <a:pt x="965" y="1384"/>
                  </a:lnTo>
                  <a:lnTo>
                    <a:pt x="647" y="1270"/>
                  </a:lnTo>
                  <a:lnTo>
                    <a:pt x="482" y="1257"/>
                  </a:lnTo>
                  <a:lnTo>
                    <a:pt x="342" y="1244"/>
                  </a:lnTo>
                  <a:lnTo>
                    <a:pt x="165" y="1270"/>
                  </a:lnTo>
                  <a:lnTo>
                    <a:pt x="355" y="1181"/>
                  </a:lnTo>
                  <a:lnTo>
                    <a:pt x="139" y="1117"/>
                  </a:lnTo>
                  <a:lnTo>
                    <a:pt x="241" y="952"/>
                  </a:lnTo>
                  <a:lnTo>
                    <a:pt x="63" y="952"/>
                  </a:lnTo>
                  <a:close/>
                </a:path>
              </a:pathLst>
            </a:custGeom>
            <a:ln w="3175">
              <a:solidFill>
                <a:srgbClr val="B5C39D"/>
              </a:solidFill>
            </a:ln>
          </p:spPr>
          <p:txBody>
            <a:bodyPr wrap="square" lIns="0" tIns="0" rIns="0" bIns="0" rtlCol="0"/>
            <a:lstStyle/>
            <a:p>
              <a:endParaRPr/>
            </a:p>
          </p:txBody>
        </p:sp>
        <p:sp>
          <p:nvSpPr>
            <p:cNvPr id="8339" name="object 1767">
              <a:extLst>
                <a:ext uri="{FF2B5EF4-FFF2-40B4-BE49-F238E27FC236}">
                  <a16:creationId xmlns:a16="http://schemas.microsoft.com/office/drawing/2014/main" id="{AF468611-5075-4EDC-BEFC-1AF3145D9C96}"/>
                </a:ext>
              </a:extLst>
            </p:cNvPr>
            <p:cNvSpPr/>
            <p:nvPr/>
          </p:nvSpPr>
          <p:spPr>
            <a:xfrm>
              <a:off x="4488396" y="8686253"/>
              <a:ext cx="2678" cy="3505"/>
            </a:xfrm>
            <a:prstGeom prst="rect">
              <a:avLst/>
            </a:prstGeom>
            <a:blipFill>
              <a:blip r:embed="rId285" cstate="print"/>
              <a:stretch>
                <a:fillRect/>
              </a:stretch>
            </a:blipFill>
          </p:spPr>
          <p:txBody>
            <a:bodyPr wrap="square" lIns="0" tIns="0" rIns="0" bIns="0" rtlCol="0"/>
            <a:lstStyle/>
            <a:p>
              <a:endParaRPr/>
            </a:p>
          </p:txBody>
        </p:sp>
        <p:sp>
          <p:nvSpPr>
            <p:cNvPr id="8340" name="object 1768">
              <a:extLst>
                <a:ext uri="{FF2B5EF4-FFF2-40B4-BE49-F238E27FC236}">
                  <a16:creationId xmlns:a16="http://schemas.microsoft.com/office/drawing/2014/main" id="{962D0810-FE44-437B-83F5-E82B76E42F21}"/>
                </a:ext>
              </a:extLst>
            </p:cNvPr>
            <p:cNvSpPr/>
            <p:nvPr/>
          </p:nvSpPr>
          <p:spPr>
            <a:xfrm>
              <a:off x="4489162" y="8687273"/>
              <a:ext cx="2540" cy="2540"/>
            </a:xfrm>
            <a:custGeom>
              <a:avLst/>
              <a:gdLst/>
              <a:ahLst/>
              <a:cxnLst/>
              <a:rect l="l" t="t" r="r" b="b"/>
              <a:pathLst>
                <a:path w="2539" h="2540">
                  <a:moveTo>
                    <a:pt x="1092" y="2476"/>
                  </a:moveTo>
                  <a:lnTo>
                    <a:pt x="914" y="2298"/>
                  </a:lnTo>
                  <a:lnTo>
                    <a:pt x="723" y="2235"/>
                  </a:lnTo>
                  <a:lnTo>
                    <a:pt x="698" y="2514"/>
                  </a:lnTo>
                  <a:lnTo>
                    <a:pt x="495" y="2336"/>
                  </a:lnTo>
                  <a:lnTo>
                    <a:pt x="736" y="2108"/>
                  </a:lnTo>
                  <a:lnTo>
                    <a:pt x="584" y="2108"/>
                  </a:lnTo>
                  <a:lnTo>
                    <a:pt x="431" y="1892"/>
                  </a:lnTo>
                  <a:lnTo>
                    <a:pt x="63" y="1409"/>
                  </a:lnTo>
                  <a:lnTo>
                    <a:pt x="50" y="1130"/>
                  </a:lnTo>
                  <a:lnTo>
                    <a:pt x="0" y="355"/>
                  </a:lnTo>
                  <a:lnTo>
                    <a:pt x="355" y="63"/>
                  </a:lnTo>
                  <a:lnTo>
                    <a:pt x="889" y="38"/>
                  </a:lnTo>
                  <a:lnTo>
                    <a:pt x="1409" y="0"/>
                  </a:lnTo>
                  <a:lnTo>
                    <a:pt x="1905" y="228"/>
                  </a:lnTo>
                  <a:lnTo>
                    <a:pt x="1955" y="1016"/>
                  </a:lnTo>
                  <a:lnTo>
                    <a:pt x="1968" y="1244"/>
                  </a:lnTo>
                  <a:lnTo>
                    <a:pt x="1727" y="1676"/>
                  </a:lnTo>
                  <a:lnTo>
                    <a:pt x="1663" y="1930"/>
                  </a:lnTo>
                  <a:lnTo>
                    <a:pt x="1600" y="2146"/>
                  </a:lnTo>
                  <a:lnTo>
                    <a:pt x="1752" y="2184"/>
                  </a:lnTo>
                  <a:lnTo>
                    <a:pt x="1587" y="2413"/>
                  </a:lnTo>
                  <a:lnTo>
                    <a:pt x="1511" y="2108"/>
                  </a:lnTo>
                  <a:lnTo>
                    <a:pt x="1371" y="2197"/>
                  </a:lnTo>
                  <a:lnTo>
                    <a:pt x="1346" y="2413"/>
                  </a:lnTo>
                  <a:lnTo>
                    <a:pt x="1143" y="2222"/>
                  </a:lnTo>
                  <a:lnTo>
                    <a:pt x="1092" y="2476"/>
                  </a:lnTo>
                  <a:close/>
                </a:path>
              </a:pathLst>
            </a:custGeom>
            <a:ln w="3175">
              <a:solidFill>
                <a:srgbClr val="B5C39D"/>
              </a:solidFill>
            </a:ln>
          </p:spPr>
          <p:txBody>
            <a:bodyPr wrap="square" lIns="0" tIns="0" rIns="0" bIns="0" rtlCol="0"/>
            <a:lstStyle/>
            <a:p>
              <a:endParaRPr/>
            </a:p>
          </p:txBody>
        </p:sp>
        <p:sp>
          <p:nvSpPr>
            <p:cNvPr id="8341" name="object 1769">
              <a:extLst>
                <a:ext uri="{FF2B5EF4-FFF2-40B4-BE49-F238E27FC236}">
                  <a16:creationId xmlns:a16="http://schemas.microsoft.com/office/drawing/2014/main" id="{FD126235-563C-466A-922D-3DF157F71264}"/>
                </a:ext>
              </a:extLst>
            </p:cNvPr>
            <p:cNvSpPr/>
            <p:nvPr/>
          </p:nvSpPr>
          <p:spPr>
            <a:xfrm>
              <a:off x="4488700" y="8685314"/>
              <a:ext cx="2451" cy="3937"/>
            </a:xfrm>
            <a:prstGeom prst="rect">
              <a:avLst/>
            </a:prstGeom>
            <a:blipFill>
              <a:blip r:embed="rId375" cstate="print"/>
              <a:stretch>
                <a:fillRect/>
              </a:stretch>
            </a:blipFill>
          </p:spPr>
          <p:txBody>
            <a:bodyPr wrap="square" lIns="0" tIns="0" rIns="0" bIns="0" rtlCol="0"/>
            <a:lstStyle/>
            <a:p>
              <a:endParaRPr/>
            </a:p>
          </p:txBody>
        </p:sp>
        <p:sp>
          <p:nvSpPr>
            <p:cNvPr id="8342" name="object 1770">
              <a:extLst>
                <a:ext uri="{FF2B5EF4-FFF2-40B4-BE49-F238E27FC236}">
                  <a16:creationId xmlns:a16="http://schemas.microsoft.com/office/drawing/2014/main" id="{14EA1B30-E142-4FA4-B0ED-B3335D976A4D}"/>
                </a:ext>
              </a:extLst>
            </p:cNvPr>
            <p:cNvSpPr/>
            <p:nvPr/>
          </p:nvSpPr>
          <p:spPr>
            <a:xfrm>
              <a:off x="4488698" y="8685224"/>
              <a:ext cx="1905" cy="1905"/>
            </a:xfrm>
            <a:custGeom>
              <a:avLst/>
              <a:gdLst/>
              <a:ahLst/>
              <a:cxnLst/>
              <a:rect l="l" t="t" r="r" b="b"/>
              <a:pathLst>
                <a:path w="1904" h="1904">
                  <a:moveTo>
                    <a:pt x="63" y="952"/>
                  </a:moveTo>
                  <a:lnTo>
                    <a:pt x="152" y="812"/>
                  </a:lnTo>
                  <a:lnTo>
                    <a:pt x="177" y="685"/>
                  </a:lnTo>
                  <a:lnTo>
                    <a:pt x="0" y="698"/>
                  </a:lnTo>
                  <a:lnTo>
                    <a:pt x="88" y="546"/>
                  </a:lnTo>
                  <a:lnTo>
                    <a:pt x="253" y="673"/>
                  </a:lnTo>
                  <a:lnTo>
                    <a:pt x="368" y="457"/>
                  </a:lnTo>
                  <a:lnTo>
                    <a:pt x="647" y="165"/>
                  </a:lnTo>
                  <a:lnTo>
                    <a:pt x="812" y="127"/>
                  </a:lnTo>
                  <a:lnTo>
                    <a:pt x="1320" y="0"/>
                  </a:lnTo>
                  <a:lnTo>
                    <a:pt x="1549" y="203"/>
                  </a:lnTo>
                  <a:lnTo>
                    <a:pt x="1625" y="546"/>
                  </a:lnTo>
                  <a:lnTo>
                    <a:pt x="1701" y="889"/>
                  </a:lnTo>
                  <a:lnTo>
                    <a:pt x="1612" y="1231"/>
                  </a:lnTo>
                  <a:lnTo>
                    <a:pt x="1104" y="1346"/>
                  </a:lnTo>
                  <a:lnTo>
                    <a:pt x="965" y="1384"/>
                  </a:lnTo>
                  <a:lnTo>
                    <a:pt x="647" y="1270"/>
                  </a:lnTo>
                  <a:lnTo>
                    <a:pt x="482" y="1257"/>
                  </a:lnTo>
                  <a:lnTo>
                    <a:pt x="342" y="1244"/>
                  </a:lnTo>
                  <a:lnTo>
                    <a:pt x="165" y="1270"/>
                  </a:lnTo>
                  <a:lnTo>
                    <a:pt x="355" y="1181"/>
                  </a:lnTo>
                  <a:lnTo>
                    <a:pt x="139" y="1117"/>
                  </a:lnTo>
                  <a:lnTo>
                    <a:pt x="241" y="952"/>
                  </a:lnTo>
                  <a:lnTo>
                    <a:pt x="63" y="952"/>
                  </a:lnTo>
                  <a:close/>
                </a:path>
              </a:pathLst>
            </a:custGeom>
            <a:ln w="3175">
              <a:solidFill>
                <a:srgbClr val="B5C39D"/>
              </a:solidFill>
            </a:ln>
          </p:spPr>
          <p:txBody>
            <a:bodyPr wrap="square" lIns="0" tIns="0" rIns="0" bIns="0" rtlCol="0"/>
            <a:lstStyle/>
            <a:p>
              <a:endParaRPr/>
            </a:p>
          </p:txBody>
        </p:sp>
        <p:sp>
          <p:nvSpPr>
            <p:cNvPr id="8343" name="object 1771">
              <a:extLst>
                <a:ext uri="{FF2B5EF4-FFF2-40B4-BE49-F238E27FC236}">
                  <a16:creationId xmlns:a16="http://schemas.microsoft.com/office/drawing/2014/main" id="{90AA1C12-0DA2-43E8-BE3C-00AEFC85DD5E}"/>
                </a:ext>
              </a:extLst>
            </p:cNvPr>
            <p:cNvSpPr/>
            <p:nvPr/>
          </p:nvSpPr>
          <p:spPr>
            <a:xfrm>
              <a:off x="4489094" y="8680399"/>
              <a:ext cx="3733" cy="6591"/>
            </a:xfrm>
            <a:prstGeom prst="rect">
              <a:avLst/>
            </a:prstGeom>
            <a:blipFill>
              <a:blip r:embed="rId376" cstate="print"/>
              <a:stretch>
                <a:fillRect/>
              </a:stretch>
            </a:blipFill>
          </p:spPr>
          <p:txBody>
            <a:bodyPr wrap="square" lIns="0" tIns="0" rIns="0" bIns="0" rtlCol="0"/>
            <a:lstStyle/>
            <a:p>
              <a:endParaRPr/>
            </a:p>
          </p:txBody>
        </p:sp>
        <p:sp>
          <p:nvSpPr>
            <p:cNvPr id="8344" name="object 1772">
              <a:extLst>
                <a:ext uri="{FF2B5EF4-FFF2-40B4-BE49-F238E27FC236}">
                  <a16:creationId xmlns:a16="http://schemas.microsoft.com/office/drawing/2014/main" id="{05F19087-E6B9-4CE9-AE75-83DB7A9980F6}"/>
                </a:ext>
              </a:extLst>
            </p:cNvPr>
            <p:cNvSpPr/>
            <p:nvPr/>
          </p:nvSpPr>
          <p:spPr>
            <a:xfrm>
              <a:off x="4490594" y="8680245"/>
              <a:ext cx="2540" cy="2540"/>
            </a:xfrm>
            <a:custGeom>
              <a:avLst/>
              <a:gdLst/>
              <a:ahLst/>
              <a:cxnLst/>
              <a:rect l="l" t="t" r="r" b="b"/>
              <a:pathLst>
                <a:path w="2539" h="2540">
                  <a:moveTo>
                    <a:pt x="253" y="2006"/>
                  </a:moveTo>
                  <a:lnTo>
                    <a:pt x="279" y="1778"/>
                  </a:lnTo>
                  <a:lnTo>
                    <a:pt x="228" y="1600"/>
                  </a:lnTo>
                  <a:lnTo>
                    <a:pt x="0" y="1739"/>
                  </a:lnTo>
                  <a:lnTo>
                    <a:pt x="12" y="1498"/>
                  </a:lnTo>
                  <a:lnTo>
                    <a:pt x="304" y="1536"/>
                  </a:lnTo>
                  <a:lnTo>
                    <a:pt x="304" y="1193"/>
                  </a:lnTo>
                  <a:lnTo>
                    <a:pt x="444" y="647"/>
                  </a:lnTo>
                  <a:lnTo>
                    <a:pt x="634" y="482"/>
                  </a:lnTo>
                  <a:lnTo>
                    <a:pt x="1168" y="0"/>
                  </a:lnTo>
                  <a:lnTo>
                    <a:pt x="1574" y="101"/>
                  </a:lnTo>
                  <a:lnTo>
                    <a:pt x="1904" y="469"/>
                  </a:lnTo>
                  <a:lnTo>
                    <a:pt x="2235" y="825"/>
                  </a:lnTo>
                  <a:lnTo>
                    <a:pt x="2336" y="1320"/>
                  </a:lnTo>
                  <a:lnTo>
                    <a:pt x="1803" y="1803"/>
                  </a:lnTo>
                  <a:lnTo>
                    <a:pt x="1638" y="1943"/>
                  </a:lnTo>
                  <a:lnTo>
                    <a:pt x="1181" y="2006"/>
                  </a:lnTo>
                  <a:lnTo>
                    <a:pt x="965" y="2108"/>
                  </a:lnTo>
                  <a:lnTo>
                    <a:pt x="787" y="2184"/>
                  </a:lnTo>
                  <a:lnTo>
                    <a:pt x="698" y="2324"/>
                  </a:lnTo>
                  <a:lnTo>
                    <a:pt x="761" y="2108"/>
                  </a:lnTo>
                  <a:lnTo>
                    <a:pt x="622" y="2057"/>
                  </a:lnTo>
                  <a:lnTo>
                    <a:pt x="444" y="2159"/>
                  </a:lnTo>
                  <a:lnTo>
                    <a:pt x="469" y="1892"/>
                  </a:lnTo>
                  <a:lnTo>
                    <a:pt x="253" y="2006"/>
                  </a:lnTo>
                  <a:close/>
                </a:path>
              </a:pathLst>
            </a:custGeom>
            <a:ln w="3175">
              <a:solidFill>
                <a:srgbClr val="B5C39D"/>
              </a:solidFill>
            </a:ln>
          </p:spPr>
          <p:txBody>
            <a:bodyPr wrap="square" lIns="0" tIns="0" rIns="0" bIns="0" rtlCol="0"/>
            <a:lstStyle/>
            <a:p>
              <a:endParaRPr/>
            </a:p>
          </p:txBody>
        </p:sp>
        <p:sp>
          <p:nvSpPr>
            <p:cNvPr id="8345" name="object 1773">
              <a:extLst>
                <a:ext uri="{FF2B5EF4-FFF2-40B4-BE49-F238E27FC236}">
                  <a16:creationId xmlns:a16="http://schemas.microsoft.com/office/drawing/2014/main" id="{199ECCD2-2EA7-4A43-9164-E02057589F40}"/>
                </a:ext>
              </a:extLst>
            </p:cNvPr>
            <p:cNvSpPr/>
            <p:nvPr/>
          </p:nvSpPr>
          <p:spPr>
            <a:xfrm>
              <a:off x="4492167" y="8679739"/>
              <a:ext cx="1701" cy="1612"/>
            </a:xfrm>
            <a:prstGeom prst="rect">
              <a:avLst/>
            </a:prstGeom>
            <a:blipFill>
              <a:blip r:embed="rId286" cstate="print"/>
              <a:stretch>
                <a:fillRect/>
              </a:stretch>
            </a:blipFill>
          </p:spPr>
          <p:txBody>
            <a:bodyPr wrap="square" lIns="0" tIns="0" rIns="0" bIns="0" rtlCol="0"/>
            <a:lstStyle/>
            <a:p>
              <a:endParaRPr/>
            </a:p>
          </p:txBody>
        </p:sp>
        <p:sp>
          <p:nvSpPr>
            <p:cNvPr id="8346" name="object 1774">
              <a:extLst>
                <a:ext uri="{FF2B5EF4-FFF2-40B4-BE49-F238E27FC236}">
                  <a16:creationId xmlns:a16="http://schemas.microsoft.com/office/drawing/2014/main" id="{02F9588F-1D09-4B79-B7A9-4FB6C8C853A5}"/>
                </a:ext>
              </a:extLst>
            </p:cNvPr>
            <p:cNvSpPr/>
            <p:nvPr/>
          </p:nvSpPr>
          <p:spPr>
            <a:xfrm>
              <a:off x="4492160" y="8679728"/>
              <a:ext cx="1905" cy="1905"/>
            </a:xfrm>
            <a:custGeom>
              <a:avLst/>
              <a:gdLst/>
              <a:ahLst/>
              <a:cxnLst/>
              <a:rect l="l" t="t" r="r" b="b"/>
              <a:pathLst>
                <a:path w="1904" h="1904">
                  <a:moveTo>
                    <a:pt x="190" y="228"/>
                  </a:moveTo>
                  <a:lnTo>
                    <a:pt x="355" y="215"/>
                  </a:lnTo>
                  <a:lnTo>
                    <a:pt x="342" y="12"/>
                  </a:lnTo>
                  <a:lnTo>
                    <a:pt x="520" y="0"/>
                  </a:lnTo>
                  <a:lnTo>
                    <a:pt x="520" y="215"/>
                  </a:lnTo>
                  <a:lnTo>
                    <a:pt x="761" y="165"/>
                  </a:lnTo>
                  <a:lnTo>
                    <a:pt x="1168" y="190"/>
                  </a:lnTo>
                  <a:lnTo>
                    <a:pt x="1308" y="304"/>
                  </a:lnTo>
                  <a:lnTo>
                    <a:pt x="1714" y="622"/>
                  </a:lnTo>
                  <a:lnTo>
                    <a:pt x="1701" y="927"/>
                  </a:lnTo>
                  <a:lnTo>
                    <a:pt x="1473" y="1206"/>
                  </a:lnTo>
                  <a:lnTo>
                    <a:pt x="1257" y="1473"/>
                  </a:lnTo>
                  <a:lnTo>
                    <a:pt x="927" y="1612"/>
                  </a:lnTo>
                  <a:lnTo>
                    <a:pt x="520" y="1295"/>
                  </a:lnTo>
                  <a:lnTo>
                    <a:pt x="304" y="888"/>
                  </a:lnTo>
                  <a:lnTo>
                    <a:pt x="203" y="749"/>
                  </a:lnTo>
                  <a:lnTo>
                    <a:pt x="126" y="622"/>
                  </a:lnTo>
                  <a:lnTo>
                    <a:pt x="114" y="380"/>
                  </a:lnTo>
                  <a:lnTo>
                    <a:pt x="292" y="355"/>
                  </a:lnTo>
                  <a:lnTo>
                    <a:pt x="190" y="228"/>
                  </a:lnTo>
                  <a:close/>
                </a:path>
              </a:pathLst>
            </a:custGeom>
            <a:ln w="3175">
              <a:solidFill>
                <a:srgbClr val="B5C39D"/>
              </a:solidFill>
            </a:ln>
          </p:spPr>
          <p:txBody>
            <a:bodyPr wrap="square" lIns="0" tIns="0" rIns="0" bIns="0" rtlCol="0"/>
            <a:lstStyle/>
            <a:p>
              <a:endParaRPr/>
            </a:p>
          </p:txBody>
        </p:sp>
        <p:sp>
          <p:nvSpPr>
            <p:cNvPr id="8347" name="object 1775">
              <a:extLst>
                <a:ext uri="{FF2B5EF4-FFF2-40B4-BE49-F238E27FC236}">
                  <a16:creationId xmlns:a16="http://schemas.microsoft.com/office/drawing/2014/main" id="{BC3BAFAD-81CB-4257-A441-FE581A0F682A}"/>
                </a:ext>
              </a:extLst>
            </p:cNvPr>
            <p:cNvSpPr/>
            <p:nvPr/>
          </p:nvSpPr>
          <p:spPr>
            <a:xfrm>
              <a:off x="4492078" y="8681110"/>
              <a:ext cx="2120" cy="2476"/>
            </a:xfrm>
            <a:prstGeom prst="rect">
              <a:avLst/>
            </a:prstGeom>
            <a:blipFill>
              <a:blip r:embed="rId281" cstate="print"/>
              <a:stretch>
                <a:fillRect/>
              </a:stretch>
            </a:blipFill>
          </p:spPr>
          <p:txBody>
            <a:bodyPr wrap="square" lIns="0" tIns="0" rIns="0" bIns="0" rtlCol="0"/>
            <a:lstStyle/>
            <a:p>
              <a:endParaRPr/>
            </a:p>
          </p:txBody>
        </p:sp>
        <p:sp>
          <p:nvSpPr>
            <p:cNvPr id="8348" name="object 1776">
              <a:extLst>
                <a:ext uri="{FF2B5EF4-FFF2-40B4-BE49-F238E27FC236}">
                  <a16:creationId xmlns:a16="http://schemas.microsoft.com/office/drawing/2014/main" id="{5576FB1A-8FEF-4B93-A87C-C514C7FA2EA0}"/>
                </a:ext>
              </a:extLst>
            </p:cNvPr>
            <p:cNvSpPr/>
            <p:nvPr/>
          </p:nvSpPr>
          <p:spPr>
            <a:xfrm>
              <a:off x="4492083" y="8681017"/>
              <a:ext cx="2540" cy="3175"/>
            </a:xfrm>
            <a:custGeom>
              <a:avLst/>
              <a:gdLst/>
              <a:ahLst/>
              <a:cxnLst/>
              <a:rect l="l" t="t" r="r" b="b"/>
              <a:pathLst>
                <a:path w="2539" h="3175">
                  <a:moveTo>
                    <a:pt x="647" y="2514"/>
                  </a:moveTo>
                  <a:lnTo>
                    <a:pt x="533" y="2298"/>
                  </a:lnTo>
                  <a:lnTo>
                    <a:pt x="380" y="2171"/>
                  </a:lnTo>
                  <a:lnTo>
                    <a:pt x="266" y="2425"/>
                  </a:lnTo>
                  <a:lnTo>
                    <a:pt x="126" y="2197"/>
                  </a:lnTo>
                  <a:lnTo>
                    <a:pt x="419" y="2057"/>
                  </a:lnTo>
                  <a:lnTo>
                    <a:pt x="279" y="2006"/>
                  </a:lnTo>
                  <a:lnTo>
                    <a:pt x="203" y="1752"/>
                  </a:lnTo>
                  <a:lnTo>
                    <a:pt x="0" y="1181"/>
                  </a:lnTo>
                  <a:lnTo>
                    <a:pt x="63" y="914"/>
                  </a:lnTo>
                  <a:lnTo>
                    <a:pt x="253" y="165"/>
                  </a:lnTo>
                  <a:lnTo>
                    <a:pt x="685" y="0"/>
                  </a:lnTo>
                  <a:lnTo>
                    <a:pt x="1206" y="126"/>
                  </a:lnTo>
                  <a:lnTo>
                    <a:pt x="1714" y="253"/>
                  </a:lnTo>
                  <a:lnTo>
                    <a:pt x="2108" y="634"/>
                  </a:lnTo>
                  <a:lnTo>
                    <a:pt x="1917" y="1384"/>
                  </a:lnTo>
                  <a:lnTo>
                    <a:pt x="1866" y="1612"/>
                  </a:lnTo>
                  <a:lnTo>
                    <a:pt x="1485" y="1955"/>
                  </a:lnTo>
                  <a:lnTo>
                    <a:pt x="1346" y="2171"/>
                  </a:lnTo>
                  <a:lnTo>
                    <a:pt x="1231" y="2349"/>
                  </a:lnTo>
                  <a:lnTo>
                    <a:pt x="1244" y="2527"/>
                  </a:lnTo>
                  <a:lnTo>
                    <a:pt x="1155" y="2298"/>
                  </a:lnTo>
                  <a:lnTo>
                    <a:pt x="1003" y="2336"/>
                  </a:lnTo>
                  <a:lnTo>
                    <a:pt x="914" y="2527"/>
                  </a:lnTo>
                  <a:lnTo>
                    <a:pt x="774" y="2285"/>
                  </a:lnTo>
                  <a:lnTo>
                    <a:pt x="647" y="2514"/>
                  </a:lnTo>
                  <a:close/>
                </a:path>
              </a:pathLst>
            </a:custGeom>
            <a:ln w="3175">
              <a:solidFill>
                <a:srgbClr val="B5C39D"/>
              </a:solidFill>
            </a:ln>
          </p:spPr>
          <p:txBody>
            <a:bodyPr wrap="square" lIns="0" tIns="0" rIns="0" bIns="0" rtlCol="0"/>
            <a:lstStyle/>
            <a:p>
              <a:endParaRPr/>
            </a:p>
          </p:txBody>
        </p:sp>
        <p:sp>
          <p:nvSpPr>
            <p:cNvPr id="8349" name="object 1777">
              <a:extLst>
                <a:ext uri="{FF2B5EF4-FFF2-40B4-BE49-F238E27FC236}">
                  <a16:creationId xmlns:a16="http://schemas.microsoft.com/office/drawing/2014/main" id="{862D77E5-2ADF-43DC-A0F5-AACAD3C1E552}"/>
                </a:ext>
              </a:extLst>
            </p:cNvPr>
            <p:cNvSpPr/>
            <p:nvPr/>
          </p:nvSpPr>
          <p:spPr>
            <a:xfrm>
              <a:off x="4488218" y="8680005"/>
              <a:ext cx="5752" cy="10172"/>
            </a:xfrm>
            <a:prstGeom prst="rect">
              <a:avLst/>
            </a:prstGeom>
            <a:blipFill>
              <a:blip r:embed="rId377" cstate="print"/>
              <a:stretch>
                <a:fillRect/>
              </a:stretch>
            </a:blipFill>
          </p:spPr>
          <p:txBody>
            <a:bodyPr wrap="square" lIns="0" tIns="0" rIns="0" bIns="0" rtlCol="0"/>
            <a:lstStyle/>
            <a:p>
              <a:endParaRPr/>
            </a:p>
          </p:txBody>
        </p:sp>
        <p:sp>
          <p:nvSpPr>
            <p:cNvPr id="8350" name="object 1778">
              <a:extLst>
                <a:ext uri="{FF2B5EF4-FFF2-40B4-BE49-F238E27FC236}">
                  <a16:creationId xmlns:a16="http://schemas.microsoft.com/office/drawing/2014/main" id="{940F669C-E4DE-4743-A8F6-1679AC98235F}"/>
                </a:ext>
              </a:extLst>
            </p:cNvPr>
            <p:cNvSpPr/>
            <p:nvPr/>
          </p:nvSpPr>
          <p:spPr>
            <a:xfrm>
              <a:off x="4488218" y="8688449"/>
              <a:ext cx="2540" cy="1905"/>
            </a:xfrm>
            <a:custGeom>
              <a:avLst/>
              <a:gdLst/>
              <a:ahLst/>
              <a:cxnLst/>
              <a:rect l="l" t="t" r="r" b="b"/>
              <a:pathLst>
                <a:path w="2539" h="1904">
                  <a:moveTo>
                    <a:pt x="88" y="1181"/>
                  </a:moveTo>
                  <a:lnTo>
                    <a:pt x="203" y="1015"/>
                  </a:lnTo>
                  <a:lnTo>
                    <a:pt x="228" y="850"/>
                  </a:lnTo>
                  <a:lnTo>
                    <a:pt x="0" y="876"/>
                  </a:lnTo>
                  <a:lnTo>
                    <a:pt x="114" y="685"/>
                  </a:lnTo>
                  <a:lnTo>
                    <a:pt x="330" y="838"/>
                  </a:lnTo>
                  <a:lnTo>
                    <a:pt x="469" y="571"/>
                  </a:lnTo>
                  <a:lnTo>
                    <a:pt x="800" y="203"/>
                  </a:lnTo>
                  <a:lnTo>
                    <a:pt x="1016" y="152"/>
                  </a:lnTo>
                  <a:lnTo>
                    <a:pt x="1638" y="0"/>
                  </a:lnTo>
                  <a:lnTo>
                    <a:pt x="1930" y="253"/>
                  </a:lnTo>
                  <a:lnTo>
                    <a:pt x="2019" y="673"/>
                  </a:lnTo>
                  <a:lnTo>
                    <a:pt x="2120" y="1092"/>
                  </a:lnTo>
                  <a:lnTo>
                    <a:pt x="2006" y="1523"/>
                  </a:lnTo>
                  <a:lnTo>
                    <a:pt x="1384" y="1676"/>
                  </a:lnTo>
                  <a:lnTo>
                    <a:pt x="1193" y="1714"/>
                  </a:lnTo>
                  <a:lnTo>
                    <a:pt x="812" y="1574"/>
                  </a:lnTo>
                  <a:lnTo>
                    <a:pt x="609" y="1562"/>
                  </a:lnTo>
                  <a:lnTo>
                    <a:pt x="431" y="1549"/>
                  </a:lnTo>
                  <a:lnTo>
                    <a:pt x="203" y="1574"/>
                  </a:lnTo>
                  <a:lnTo>
                    <a:pt x="444" y="1473"/>
                  </a:lnTo>
                  <a:lnTo>
                    <a:pt x="177" y="1384"/>
                  </a:lnTo>
                  <a:lnTo>
                    <a:pt x="304" y="1181"/>
                  </a:lnTo>
                  <a:lnTo>
                    <a:pt x="88" y="1181"/>
                  </a:lnTo>
                  <a:close/>
                </a:path>
              </a:pathLst>
            </a:custGeom>
            <a:ln w="3175">
              <a:solidFill>
                <a:srgbClr val="D2DBC3"/>
              </a:solidFill>
            </a:ln>
          </p:spPr>
          <p:txBody>
            <a:bodyPr wrap="square" lIns="0" tIns="0" rIns="0" bIns="0" rtlCol="0"/>
            <a:lstStyle/>
            <a:p>
              <a:endParaRPr/>
            </a:p>
          </p:txBody>
        </p:sp>
        <p:sp>
          <p:nvSpPr>
            <p:cNvPr id="8351" name="object 1779">
              <a:extLst>
                <a:ext uri="{FF2B5EF4-FFF2-40B4-BE49-F238E27FC236}">
                  <a16:creationId xmlns:a16="http://schemas.microsoft.com/office/drawing/2014/main" id="{F330B0C7-5352-4B66-85EC-45EB7735BD1C}"/>
                </a:ext>
              </a:extLst>
            </p:cNvPr>
            <p:cNvSpPr/>
            <p:nvPr/>
          </p:nvSpPr>
          <p:spPr>
            <a:xfrm>
              <a:off x="4484509" y="8686507"/>
              <a:ext cx="6451" cy="8242"/>
            </a:xfrm>
            <a:prstGeom prst="rect">
              <a:avLst/>
            </a:prstGeom>
            <a:blipFill>
              <a:blip r:embed="rId378" cstate="print"/>
              <a:stretch>
                <a:fillRect/>
              </a:stretch>
            </a:blipFill>
          </p:spPr>
          <p:txBody>
            <a:bodyPr wrap="square" lIns="0" tIns="0" rIns="0" bIns="0" rtlCol="0"/>
            <a:lstStyle/>
            <a:p>
              <a:endParaRPr/>
            </a:p>
          </p:txBody>
        </p:sp>
        <p:sp>
          <p:nvSpPr>
            <p:cNvPr id="8352" name="object 1780">
              <a:extLst>
                <a:ext uri="{FF2B5EF4-FFF2-40B4-BE49-F238E27FC236}">
                  <a16:creationId xmlns:a16="http://schemas.microsoft.com/office/drawing/2014/main" id="{10009F1C-4A82-4A66-8FF3-69AB5A28C6EC}"/>
                </a:ext>
              </a:extLst>
            </p:cNvPr>
            <p:cNvSpPr/>
            <p:nvPr/>
          </p:nvSpPr>
          <p:spPr>
            <a:xfrm>
              <a:off x="4486035" y="8691086"/>
              <a:ext cx="1270" cy="1270"/>
            </a:xfrm>
            <a:custGeom>
              <a:avLst/>
              <a:gdLst/>
              <a:ahLst/>
              <a:cxnLst/>
              <a:rect l="l" t="t" r="r" b="b"/>
              <a:pathLst>
                <a:path w="1270" h="1270">
                  <a:moveTo>
                    <a:pt x="941" y="977"/>
                  </a:moveTo>
                  <a:lnTo>
                    <a:pt x="241" y="977"/>
                  </a:lnTo>
                  <a:lnTo>
                    <a:pt x="381" y="1117"/>
                  </a:lnTo>
                  <a:lnTo>
                    <a:pt x="444" y="1244"/>
                  </a:lnTo>
                  <a:lnTo>
                    <a:pt x="546" y="1117"/>
                  </a:lnTo>
                  <a:lnTo>
                    <a:pt x="863" y="1117"/>
                  </a:lnTo>
                  <a:lnTo>
                    <a:pt x="941" y="977"/>
                  </a:lnTo>
                  <a:close/>
                </a:path>
                <a:path w="1270" h="1270">
                  <a:moveTo>
                    <a:pt x="863" y="1117"/>
                  </a:moveTo>
                  <a:lnTo>
                    <a:pt x="647" y="1117"/>
                  </a:lnTo>
                  <a:lnTo>
                    <a:pt x="774" y="1206"/>
                  </a:lnTo>
                  <a:close/>
                </a:path>
                <a:path w="1270" h="1270">
                  <a:moveTo>
                    <a:pt x="381" y="0"/>
                  </a:moveTo>
                  <a:lnTo>
                    <a:pt x="258" y="317"/>
                  </a:lnTo>
                  <a:lnTo>
                    <a:pt x="215" y="546"/>
                  </a:lnTo>
                  <a:lnTo>
                    <a:pt x="88" y="558"/>
                  </a:lnTo>
                  <a:lnTo>
                    <a:pt x="0" y="1016"/>
                  </a:lnTo>
                  <a:lnTo>
                    <a:pt x="127" y="1117"/>
                  </a:lnTo>
                  <a:lnTo>
                    <a:pt x="241" y="977"/>
                  </a:lnTo>
                  <a:lnTo>
                    <a:pt x="941" y="977"/>
                  </a:lnTo>
                  <a:lnTo>
                    <a:pt x="850" y="673"/>
                  </a:lnTo>
                  <a:lnTo>
                    <a:pt x="978" y="673"/>
                  </a:lnTo>
                  <a:lnTo>
                    <a:pt x="800" y="609"/>
                  </a:lnTo>
                  <a:lnTo>
                    <a:pt x="825" y="457"/>
                  </a:lnTo>
                  <a:lnTo>
                    <a:pt x="546" y="457"/>
                  </a:lnTo>
                  <a:lnTo>
                    <a:pt x="381" y="0"/>
                  </a:lnTo>
                  <a:close/>
                </a:path>
                <a:path w="1270" h="1270">
                  <a:moveTo>
                    <a:pt x="978" y="673"/>
                  </a:moveTo>
                  <a:lnTo>
                    <a:pt x="850" y="673"/>
                  </a:lnTo>
                  <a:lnTo>
                    <a:pt x="978" y="673"/>
                  </a:lnTo>
                  <a:close/>
                </a:path>
                <a:path w="1270" h="1270">
                  <a:moveTo>
                    <a:pt x="1066" y="520"/>
                  </a:moveTo>
                  <a:lnTo>
                    <a:pt x="800" y="609"/>
                  </a:lnTo>
                  <a:lnTo>
                    <a:pt x="1015" y="609"/>
                  </a:lnTo>
                  <a:close/>
                </a:path>
                <a:path w="1270" h="1270">
                  <a:moveTo>
                    <a:pt x="25" y="533"/>
                  </a:moveTo>
                  <a:close/>
                </a:path>
                <a:path w="1270" h="1270">
                  <a:moveTo>
                    <a:pt x="698" y="393"/>
                  </a:moveTo>
                  <a:lnTo>
                    <a:pt x="546" y="457"/>
                  </a:lnTo>
                  <a:lnTo>
                    <a:pt x="825" y="457"/>
                  </a:lnTo>
                  <a:close/>
                </a:path>
              </a:pathLst>
            </a:custGeom>
            <a:solidFill>
              <a:srgbClr val="0F2748"/>
            </a:solidFill>
          </p:spPr>
          <p:txBody>
            <a:bodyPr wrap="square" lIns="0" tIns="0" rIns="0" bIns="0" rtlCol="0"/>
            <a:lstStyle/>
            <a:p>
              <a:endParaRPr/>
            </a:p>
          </p:txBody>
        </p:sp>
        <p:sp>
          <p:nvSpPr>
            <p:cNvPr id="8353" name="object 1781">
              <a:extLst>
                <a:ext uri="{FF2B5EF4-FFF2-40B4-BE49-F238E27FC236}">
                  <a16:creationId xmlns:a16="http://schemas.microsoft.com/office/drawing/2014/main" id="{638C0D89-F5DE-4895-B083-F45325794B50}"/>
                </a:ext>
              </a:extLst>
            </p:cNvPr>
            <p:cNvSpPr/>
            <p:nvPr/>
          </p:nvSpPr>
          <p:spPr>
            <a:xfrm>
              <a:off x="4485945" y="8691086"/>
              <a:ext cx="1270" cy="1270"/>
            </a:xfrm>
            <a:custGeom>
              <a:avLst/>
              <a:gdLst/>
              <a:ahLst/>
              <a:cxnLst/>
              <a:rect l="l" t="t" r="r" b="b"/>
              <a:pathLst>
                <a:path w="1270" h="1270">
                  <a:moveTo>
                    <a:pt x="596" y="431"/>
                  </a:moveTo>
                  <a:lnTo>
                    <a:pt x="469" y="0"/>
                  </a:lnTo>
                  <a:lnTo>
                    <a:pt x="368" y="254"/>
                  </a:lnTo>
                  <a:lnTo>
                    <a:pt x="431" y="406"/>
                  </a:lnTo>
                  <a:lnTo>
                    <a:pt x="304" y="546"/>
                  </a:lnTo>
                  <a:lnTo>
                    <a:pt x="177" y="558"/>
                  </a:lnTo>
                  <a:lnTo>
                    <a:pt x="0" y="673"/>
                  </a:lnTo>
                  <a:lnTo>
                    <a:pt x="152" y="812"/>
                  </a:lnTo>
                  <a:lnTo>
                    <a:pt x="101" y="939"/>
                  </a:lnTo>
                  <a:lnTo>
                    <a:pt x="215" y="1117"/>
                  </a:lnTo>
                  <a:lnTo>
                    <a:pt x="330" y="977"/>
                  </a:lnTo>
                  <a:lnTo>
                    <a:pt x="457" y="1104"/>
                  </a:lnTo>
                  <a:lnTo>
                    <a:pt x="444" y="1231"/>
                  </a:lnTo>
                  <a:lnTo>
                    <a:pt x="584" y="1244"/>
                  </a:lnTo>
                  <a:lnTo>
                    <a:pt x="635" y="1117"/>
                  </a:lnTo>
                  <a:lnTo>
                    <a:pt x="863" y="1206"/>
                  </a:lnTo>
                  <a:lnTo>
                    <a:pt x="1066" y="1003"/>
                  </a:lnTo>
                  <a:lnTo>
                    <a:pt x="901" y="889"/>
                  </a:lnTo>
                  <a:lnTo>
                    <a:pt x="939" y="673"/>
                  </a:lnTo>
                  <a:lnTo>
                    <a:pt x="1066" y="673"/>
                  </a:lnTo>
                  <a:lnTo>
                    <a:pt x="1155" y="520"/>
                  </a:lnTo>
                  <a:lnTo>
                    <a:pt x="939" y="584"/>
                  </a:lnTo>
                  <a:lnTo>
                    <a:pt x="838" y="419"/>
                  </a:lnTo>
                  <a:lnTo>
                    <a:pt x="698" y="444"/>
                  </a:lnTo>
                  <a:close/>
                </a:path>
              </a:pathLst>
            </a:custGeom>
            <a:ln w="3175">
              <a:solidFill>
                <a:srgbClr val="094B7B"/>
              </a:solidFill>
            </a:ln>
          </p:spPr>
          <p:txBody>
            <a:bodyPr wrap="square" lIns="0" tIns="0" rIns="0" bIns="0" rtlCol="0"/>
            <a:lstStyle/>
            <a:p>
              <a:endParaRPr/>
            </a:p>
          </p:txBody>
        </p:sp>
        <p:sp>
          <p:nvSpPr>
            <p:cNvPr id="8354" name="object 1782">
              <a:extLst>
                <a:ext uri="{FF2B5EF4-FFF2-40B4-BE49-F238E27FC236}">
                  <a16:creationId xmlns:a16="http://schemas.microsoft.com/office/drawing/2014/main" id="{E208B128-145C-453F-BC37-362E1F1A3333}"/>
                </a:ext>
              </a:extLst>
            </p:cNvPr>
            <p:cNvSpPr/>
            <p:nvPr/>
          </p:nvSpPr>
          <p:spPr>
            <a:xfrm>
              <a:off x="4489587" y="8688745"/>
              <a:ext cx="1270" cy="1270"/>
            </a:xfrm>
            <a:custGeom>
              <a:avLst/>
              <a:gdLst/>
              <a:ahLst/>
              <a:cxnLst/>
              <a:rect l="l" t="t" r="r" b="b"/>
              <a:pathLst>
                <a:path w="1270" h="1270">
                  <a:moveTo>
                    <a:pt x="711" y="673"/>
                  </a:moveTo>
                  <a:lnTo>
                    <a:pt x="533" y="927"/>
                  </a:lnTo>
                  <a:lnTo>
                    <a:pt x="711" y="673"/>
                  </a:lnTo>
                  <a:close/>
                </a:path>
                <a:path w="1270" h="1270">
                  <a:moveTo>
                    <a:pt x="715" y="546"/>
                  </a:moveTo>
                  <a:lnTo>
                    <a:pt x="406" y="546"/>
                  </a:lnTo>
                  <a:lnTo>
                    <a:pt x="254" y="850"/>
                  </a:lnTo>
                  <a:lnTo>
                    <a:pt x="635" y="673"/>
                  </a:lnTo>
                  <a:lnTo>
                    <a:pt x="715" y="546"/>
                  </a:lnTo>
                  <a:close/>
                </a:path>
                <a:path w="1270" h="1270">
                  <a:moveTo>
                    <a:pt x="713" y="381"/>
                  </a:moveTo>
                  <a:lnTo>
                    <a:pt x="266" y="381"/>
                  </a:lnTo>
                  <a:lnTo>
                    <a:pt x="292" y="609"/>
                  </a:lnTo>
                  <a:lnTo>
                    <a:pt x="715" y="546"/>
                  </a:lnTo>
                  <a:lnTo>
                    <a:pt x="713" y="381"/>
                  </a:lnTo>
                  <a:close/>
                </a:path>
                <a:path w="1270" h="1270">
                  <a:moveTo>
                    <a:pt x="406" y="12"/>
                  </a:moveTo>
                  <a:lnTo>
                    <a:pt x="177" y="431"/>
                  </a:lnTo>
                  <a:lnTo>
                    <a:pt x="713" y="381"/>
                  </a:lnTo>
                  <a:lnTo>
                    <a:pt x="664" y="203"/>
                  </a:lnTo>
                  <a:lnTo>
                    <a:pt x="520" y="203"/>
                  </a:lnTo>
                  <a:lnTo>
                    <a:pt x="406" y="12"/>
                  </a:lnTo>
                  <a:close/>
                </a:path>
                <a:path w="1270" h="1270">
                  <a:moveTo>
                    <a:pt x="584" y="152"/>
                  </a:moveTo>
                  <a:close/>
                </a:path>
                <a:path w="1270" h="1270">
                  <a:moveTo>
                    <a:pt x="215" y="0"/>
                  </a:moveTo>
                  <a:lnTo>
                    <a:pt x="12" y="0"/>
                  </a:lnTo>
                  <a:lnTo>
                    <a:pt x="0" y="152"/>
                  </a:lnTo>
                  <a:lnTo>
                    <a:pt x="185" y="178"/>
                  </a:lnTo>
                  <a:lnTo>
                    <a:pt x="215" y="0"/>
                  </a:lnTo>
                  <a:close/>
                </a:path>
              </a:pathLst>
            </a:custGeom>
            <a:solidFill>
              <a:srgbClr val="11284A"/>
            </a:solidFill>
          </p:spPr>
          <p:txBody>
            <a:bodyPr wrap="square" lIns="0" tIns="0" rIns="0" bIns="0" rtlCol="0"/>
            <a:lstStyle/>
            <a:p>
              <a:endParaRPr/>
            </a:p>
          </p:txBody>
        </p:sp>
        <p:sp>
          <p:nvSpPr>
            <p:cNvPr id="8355" name="object 1783">
              <a:extLst>
                <a:ext uri="{FF2B5EF4-FFF2-40B4-BE49-F238E27FC236}">
                  <a16:creationId xmlns:a16="http://schemas.microsoft.com/office/drawing/2014/main" id="{30BEE869-A86B-4C64-9593-E0F487EC3E81}"/>
                </a:ext>
              </a:extLst>
            </p:cNvPr>
            <p:cNvSpPr/>
            <p:nvPr/>
          </p:nvSpPr>
          <p:spPr>
            <a:xfrm>
              <a:off x="4489498" y="8688745"/>
              <a:ext cx="1270" cy="1270"/>
            </a:xfrm>
            <a:custGeom>
              <a:avLst/>
              <a:gdLst/>
              <a:ahLst/>
              <a:cxnLst/>
              <a:rect l="l" t="t" r="r" b="b"/>
              <a:pathLst>
                <a:path w="1270" h="1270">
                  <a:moveTo>
                    <a:pt x="228" y="355"/>
                  </a:moveTo>
                  <a:lnTo>
                    <a:pt x="355" y="190"/>
                  </a:lnTo>
                  <a:lnTo>
                    <a:pt x="101" y="152"/>
                  </a:lnTo>
                  <a:lnTo>
                    <a:pt x="101" y="0"/>
                  </a:lnTo>
                  <a:lnTo>
                    <a:pt x="304" y="0"/>
                  </a:lnTo>
                  <a:lnTo>
                    <a:pt x="215" y="139"/>
                  </a:lnTo>
                  <a:lnTo>
                    <a:pt x="380" y="152"/>
                  </a:lnTo>
                  <a:lnTo>
                    <a:pt x="495" y="12"/>
                  </a:lnTo>
                  <a:lnTo>
                    <a:pt x="546" y="152"/>
                  </a:lnTo>
                  <a:lnTo>
                    <a:pt x="673" y="152"/>
                  </a:lnTo>
                  <a:lnTo>
                    <a:pt x="800" y="304"/>
                  </a:lnTo>
                  <a:lnTo>
                    <a:pt x="774" y="444"/>
                  </a:lnTo>
                  <a:lnTo>
                    <a:pt x="850" y="571"/>
                  </a:lnTo>
                  <a:lnTo>
                    <a:pt x="673" y="812"/>
                  </a:lnTo>
                  <a:lnTo>
                    <a:pt x="723" y="673"/>
                  </a:lnTo>
                  <a:lnTo>
                    <a:pt x="342" y="850"/>
                  </a:lnTo>
                  <a:lnTo>
                    <a:pt x="495" y="546"/>
                  </a:lnTo>
                  <a:lnTo>
                    <a:pt x="444" y="419"/>
                  </a:lnTo>
                  <a:lnTo>
                    <a:pt x="266" y="431"/>
                  </a:lnTo>
                  <a:close/>
                </a:path>
              </a:pathLst>
            </a:custGeom>
            <a:ln w="3175">
              <a:solidFill>
                <a:srgbClr val="094B7B"/>
              </a:solidFill>
            </a:ln>
          </p:spPr>
          <p:txBody>
            <a:bodyPr wrap="square" lIns="0" tIns="0" rIns="0" bIns="0" rtlCol="0"/>
            <a:lstStyle/>
            <a:p>
              <a:endParaRPr/>
            </a:p>
          </p:txBody>
        </p:sp>
        <p:sp>
          <p:nvSpPr>
            <p:cNvPr id="8356" name="object 1784">
              <a:extLst>
                <a:ext uri="{FF2B5EF4-FFF2-40B4-BE49-F238E27FC236}">
                  <a16:creationId xmlns:a16="http://schemas.microsoft.com/office/drawing/2014/main" id="{78E092B0-3EFA-48C7-9467-60FCAA8B5B04}"/>
                </a:ext>
              </a:extLst>
            </p:cNvPr>
            <p:cNvSpPr/>
            <p:nvPr/>
          </p:nvSpPr>
          <p:spPr>
            <a:xfrm>
              <a:off x="4489946" y="8691677"/>
              <a:ext cx="1270" cy="1270"/>
            </a:xfrm>
            <a:custGeom>
              <a:avLst/>
              <a:gdLst/>
              <a:ahLst/>
              <a:cxnLst/>
              <a:rect l="l" t="t" r="r" b="b"/>
              <a:pathLst>
                <a:path w="1270" h="1270">
                  <a:moveTo>
                    <a:pt x="510" y="825"/>
                  </a:moveTo>
                  <a:lnTo>
                    <a:pt x="330" y="825"/>
                  </a:lnTo>
                  <a:lnTo>
                    <a:pt x="495" y="939"/>
                  </a:lnTo>
                  <a:close/>
                </a:path>
                <a:path w="1270" h="1270">
                  <a:moveTo>
                    <a:pt x="651" y="647"/>
                  </a:moveTo>
                  <a:lnTo>
                    <a:pt x="317" y="647"/>
                  </a:lnTo>
                  <a:lnTo>
                    <a:pt x="304" y="863"/>
                  </a:lnTo>
                  <a:lnTo>
                    <a:pt x="510" y="825"/>
                  </a:lnTo>
                  <a:lnTo>
                    <a:pt x="651" y="647"/>
                  </a:lnTo>
                  <a:close/>
                </a:path>
                <a:path w="1270" h="1270">
                  <a:moveTo>
                    <a:pt x="795" y="609"/>
                  </a:moveTo>
                  <a:close/>
                </a:path>
                <a:path w="1270" h="1270">
                  <a:moveTo>
                    <a:pt x="88" y="279"/>
                  </a:moveTo>
                  <a:lnTo>
                    <a:pt x="0" y="444"/>
                  </a:lnTo>
                  <a:lnTo>
                    <a:pt x="241" y="660"/>
                  </a:lnTo>
                  <a:lnTo>
                    <a:pt x="651" y="647"/>
                  </a:lnTo>
                  <a:lnTo>
                    <a:pt x="795" y="609"/>
                  </a:lnTo>
                  <a:lnTo>
                    <a:pt x="869" y="393"/>
                  </a:lnTo>
                  <a:lnTo>
                    <a:pt x="368" y="393"/>
                  </a:lnTo>
                  <a:lnTo>
                    <a:pt x="88" y="279"/>
                  </a:lnTo>
                  <a:close/>
                </a:path>
                <a:path w="1270" h="1270">
                  <a:moveTo>
                    <a:pt x="380" y="0"/>
                  </a:moveTo>
                  <a:lnTo>
                    <a:pt x="368" y="393"/>
                  </a:lnTo>
                  <a:lnTo>
                    <a:pt x="869" y="393"/>
                  </a:lnTo>
                  <a:lnTo>
                    <a:pt x="862" y="203"/>
                  </a:lnTo>
                  <a:lnTo>
                    <a:pt x="571" y="12"/>
                  </a:lnTo>
                  <a:lnTo>
                    <a:pt x="380" y="0"/>
                  </a:lnTo>
                  <a:close/>
                </a:path>
              </a:pathLst>
            </a:custGeom>
            <a:solidFill>
              <a:srgbClr val="11284A"/>
            </a:solidFill>
          </p:spPr>
          <p:txBody>
            <a:bodyPr wrap="square" lIns="0" tIns="0" rIns="0" bIns="0" rtlCol="0"/>
            <a:lstStyle/>
            <a:p>
              <a:endParaRPr/>
            </a:p>
          </p:txBody>
        </p:sp>
        <p:sp>
          <p:nvSpPr>
            <p:cNvPr id="8357" name="object 1785">
              <a:extLst>
                <a:ext uri="{FF2B5EF4-FFF2-40B4-BE49-F238E27FC236}">
                  <a16:creationId xmlns:a16="http://schemas.microsoft.com/office/drawing/2014/main" id="{50CCCAB3-8085-432B-B93E-1609E10AF151}"/>
                </a:ext>
              </a:extLst>
            </p:cNvPr>
            <p:cNvSpPr/>
            <p:nvPr/>
          </p:nvSpPr>
          <p:spPr>
            <a:xfrm>
              <a:off x="4489946" y="8691677"/>
              <a:ext cx="1270" cy="1270"/>
            </a:xfrm>
            <a:custGeom>
              <a:avLst/>
              <a:gdLst/>
              <a:ahLst/>
              <a:cxnLst/>
              <a:rect l="l" t="t" r="r" b="b"/>
              <a:pathLst>
                <a:path w="1270" h="1270">
                  <a:moveTo>
                    <a:pt x="380" y="0"/>
                  </a:moveTo>
                  <a:lnTo>
                    <a:pt x="571" y="12"/>
                  </a:lnTo>
                  <a:lnTo>
                    <a:pt x="711" y="114"/>
                  </a:lnTo>
                  <a:lnTo>
                    <a:pt x="863" y="215"/>
                  </a:lnTo>
                  <a:lnTo>
                    <a:pt x="914" y="355"/>
                  </a:lnTo>
                  <a:lnTo>
                    <a:pt x="673" y="558"/>
                  </a:lnTo>
                  <a:lnTo>
                    <a:pt x="825" y="622"/>
                  </a:lnTo>
                  <a:lnTo>
                    <a:pt x="673" y="609"/>
                  </a:lnTo>
                  <a:lnTo>
                    <a:pt x="723" y="749"/>
                  </a:lnTo>
                  <a:lnTo>
                    <a:pt x="584" y="762"/>
                  </a:lnTo>
                  <a:lnTo>
                    <a:pt x="495" y="939"/>
                  </a:lnTo>
                  <a:lnTo>
                    <a:pt x="330" y="825"/>
                  </a:lnTo>
                  <a:lnTo>
                    <a:pt x="393" y="660"/>
                  </a:lnTo>
                  <a:lnTo>
                    <a:pt x="241" y="660"/>
                  </a:lnTo>
                  <a:lnTo>
                    <a:pt x="114" y="558"/>
                  </a:lnTo>
                  <a:lnTo>
                    <a:pt x="88" y="279"/>
                  </a:lnTo>
                  <a:lnTo>
                    <a:pt x="368" y="393"/>
                  </a:lnTo>
                  <a:lnTo>
                    <a:pt x="406" y="254"/>
                  </a:lnTo>
                  <a:lnTo>
                    <a:pt x="380" y="0"/>
                  </a:lnTo>
                  <a:close/>
                </a:path>
              </a:pathLst>
            </a:custGeom>
            <a:ln w="3175">
              <a:solidFill>
                <a:srgbClr val="094B7B"/>
              </a:solidFill>
            </a:ln>
          </p:spPr>
          <p:txBody>
            <a:bodyPr wrap="square" lIns="0" tIns="0" rIns="0" bIns="0" rtlCol="0"/>
            <a:lstStyle/>
            <a:p>
              <a:endParaRPr/>
            </a:p>
          </p:txBody>
        </p:sp>
        <p:sp>
          <p:nvSpPr>
            <p:cNvPr id="8358" name="object 1786">
              <a:extLst>
                <a:ext uri="{FF2B5EF4-FFF2-40B4-BE49-F238E27FC236}">
                  <a16:creationId xmlns:a16="http://schemas.microsoft.com/office/drawing/2014/main" id="{86898FE3-1395-4750-BC51-82D57C7109C2}"/>
                </a:ext>
              </a:extLst>
            </p:cNvPr>
            <p:cNvSpPr/>
            <p:nvPr/>
          </p:nvSpPr>
          <p:spPr>
            <a:xfrm>
              <a:off x="4484778" y="8689143"/>
              <a:ext cx="1270" cy="1270"/>
            </a:xfrm>
            <a:custGeom>
              <a:avLst/>
              <a:gdLst/>
              <a:ahLst/>
              <a:cxnLst/>
              <a:rect l="l" t="t" r="r" b="b"/>
              <a:pathLst>
                <a:path w="1270" h="1270">
                  <a:moveTo>
                    <a:pt x="396" y="927"/>
                  </a:moveTo>
                  <a:lnTo>
                    <a:pt x="128" y="927"/>
                  </a:lnTo>
                  <a:lnTo>
                    <a:pt x="293" y="977"/>
                  </a:lnTo>
                  <a:close/>
                </a:path>
                <a:path w="1270" h="1270">
                  <a:moveTo>
                    <a:pt x="242" y="203"/>
                  </a:moveTo>
                  <a:lnTo>
                    <a:pt x="64" y="520"/>
                  </a:lnTo>
                  <a:lnTo>
                    <a:pt x="64" y="977"/>
                  </a:lnTo>
                  <a:lnTo>
                    <a:pt x="396" y="927"/>
                  </a:lnTo>
                  <a:lnTo>
                    <a:pt x="356" y="749"/>
                  </a:lnTo>
                  <a:lnTo>
                    <a:pt x="805" y="749"/>
                  </a:lnTo>
                  <a:lnTo>
                    <a:pt x="928" y="393"/>
                  </a:lnTo>
                  <a:lnTo>
                    <a:pt x="305" y="304"/>
                  </a:lnTo>
                  <a:close/>
                </a:path>
                <a:path w="1270" h="1270">
                  <a:moveTo>
                    <a:pt x="805" y="749"/>
                  </a:moveTo>
                  <a:lnTo>
                    <a:pt x="356" y="749"/>
                  </a:lnTo>
                  <a:lnTo>
                    <a:pt x="686" y="812"/>
                  </a:lnTo>
                  <a:close/>
                </a:path>
                <a:path w="1270" h="1270">
                  <a:moveTo>
                    <a:pt x="1" y="508"/>
                  </a:moveTo>
                  <a:close/>
                </a:path>
                <a:path w="1270" h="1270">
                  <a:moveTo>
                    <a:pt x="928" y="393"/>
                  </a:moveTo>
                  <a:close/>
                </a:path>
                <a:path w="1270" h="1270">
                  <a:moveTo>
                    <a:pt x="89" y="304"/>
                  </a:moveTo>
                  <a:close/>
                </a:path>
                <a:path w="1270" h="1270">
                  <a:moveTo>
                    <a:pt x="534" y="0"/>
                  </a:moveTo>
                  <a:lnTo>
                    <a:pt x="420" y="266"/>
                  </a:lnTo>
                  <a:lnTo>
                    <a:pt x="699" y="304"/>
                  </a:lnTo>
                  <a:lnTo>
                    <a:pt x="677" y="165"/>
                  </a:lnTo>
                  <a:lnTo>
                    <a:pt x="534" y="50"/>
                  </a:lnTo>
                  <a:close/>
                </a:path>
                <a:path w="1270" h="1270">
                  <a:moveTo>
                    <a:pt x="826" y="292"/>
                  </a:moveTo>
                  <a:close/>
                </a:path>
              </a:pathLst>
            </a:custGeom>
            <a:solidFill>
              <a:srgbClr val="11284A"/>
            </a:solidFill>
          </p:spPr>
          <p:txBody>
            <a:bodyPr wrap="square" lIns="0" tIns="0" rIns="0" bIns="0" rtlCol="0"/>
            <a:lstStyle/>
            <a:p>
              <a:endParaRPr/>
            </a:p>
          </p:txBody>
        </p:sp>
        <p:sp>
          <p:nvSpPr>
            <p:cNvPr id="8359" name="object 1787">
              <a:extLst>
                <a:ext uri="{FF2B5EF4-FFF2-40B4-BE49-F238E27FC236}">
                  <a16:creationId xmlns:a16="http://schemas.microsoft.com/office/drawing/2014/main" id="{81A626F8-54C4-4004-963F-51E986755CB2}"/>
                </a:ext>
              </a:extLst>
            </p:cNvPr>
            <p:cNvSpPr/>
            <p:nvPr/>
          </p:nvSpPr>
          <p:spPr>
            <a:xfrm>
              <a:off x="4484742" y="8689143"/>
              <a:ext cx="1270" cy="1270"/>
            </a:xfrm>
            <a:custGeom>
              <a:avLst/>
              <a:gdLst/>
              <a:ahLst/>
              <a:cxnLst/>
              <a:rect l="l" t="t" r="r" b="b"/>
              <a:pathLst>
                <a:path w="1270" h="1270">
                  <a:moveTo>
                    <a:pt x="736" y="304"/>
                  </a:moveTo>
                  <a:lnTo>
                    <a:pt x="647" y="114"/>
                  </a:lnTo>
                  <a:lnTo>
                    <a:pt x="520" y="88"/>
                  </a:lnTo>
                  <a:lnTo>
                    <a:pt x="495" y="254"/>
                  </a:lnTo>
                  <a:lnTo>
                    <a:pt x="342" y="304"/>
                  </a:lnTo>
                  <a:lnTo>
                    <a:pt x="203" y="266"/>
                  </a:lnTo>
                  <a:lnTo>
                    <a:pt x="50" y="393"/>
                  </a:lnTo>
                  <a:lnTo>
                    <a:pt x="101" y="520"/>
                  </a:lnTo>
                  <a:lnTo>
                    <a:pt x="25" y="660"/>
                  </a:lnTo>
                  <a:lnTo>
                    <a:pt x="152" y="749"/>
                  </a:lnTo>
                  <a:lnTo>
                    <a:pt x="25" y="914"/>
                  </a:lnTo>
                  <a:lnTo>
                    <a:pt x="165" y="927"/>
                  </a:lnTo>
                  <a:lnTo>
                    <a:pt x="330" y="977"/>
                  </a:lnTo>
                  <a:lnTo>
                    <a:pt x="495" y="1003"/>
                  </a:lnTo>
                  <a:lnTo>
                    <a:pt x="380" y="825"/>
                  </a:lnTo>
                  <a:lnTo>
                    <a:pt x="584" y="787"/>
                  </a:lnTo>
                  <a:lnTo>
                    <a:pt x="723" y="812"/>
                  </a:lnTo>
                  <a:lnTo>
                    <a:pt x="914" y="711"/>
                  </a:lnTo>
                  <a:lnTo>
                    <a:pt x="825" y="533"/>
                  </a:lnTo>
                  <a:lnTo>
                    <a:pt x="901" y="393"/>
                  </a:lnTo>
                  <a:lnTo>
                    <a:pt x="736" y="304"/>
                  </a:lnTo>
                  <a:close/>
                </a:path>
              </a:pathLst>
            </a:custGeom>
            <a:ln w="3175">
              <a:solidFill>
                <a:srgbClr val="094B7B"/>
              </a:solidFill>
            </a:ln>
          </p:spPr>
          <p:txBody>
            <a:bodyPr wrap="square" lIns="0" tIns="0" rIns="0" bIns="0" rtlCol="0"/>
            <a:lstStyle/>
            <a:p>
              <a:endParaRPr/>
            </a:p>
          </p:txBody>
        </p:sp>
        <p:sp>
          <p:nvSpPr>
            <p:cNvPr id="8360" name="object 1788">
              <a:extLst>
                <a:ext uri="{FF2B5EF4-FFF2-40B4-BE49-F238E27FC236}">
                  <a16:creationId xmlns:a16="http://schemas.microsoft.com/office/drawing/2014/main" id="{39F2E112-82F3-414E-9486-286378222A56}"/>
                </a:ext>
              </a:extLst>
            </p:cNvPr>
            <p:cNvSpPr/>
            <p:nvPr/>
          </p:nvSpPr>
          <p:spPr>
            <a:xfrm>
              <a:off x="4488398" y="8694317"/>
              <a:ext cx="1270" cy="635"/>
            </a:xfrm>
            <a:custGeom>
              <a:avLst/>
              <a:gdLst/>
              <a:ahLst/>
              <a:cxnLst/>
              <a:rect l="l" t="t" r="r" b="b"/>
              <a:pathLst>
                <a:path w="1270" h="634">
                  <a:moveTo>
                    <a:pt x="336" y="266"/>
                  </a:moveTo>
                  <a:lnTo>
                    <a:pt x="108" y="330"/>
                  </a:lnTo>
                  <a:lnTo>
                    <a:pt x="311" y="444"/>
                  </a:lnTo>
                  <a:lnTo>
                    <a:pt x="336" y="266"/>
                  </a:lnTo>
                  <a:close/>
                </a:path>
                <a:path w="1270" h="634">
                  <a:moveTo>
                    <a:pt x="44" y="190"/>
                  </a:moveTo>
                  <a:lnTo>
                    <a:pt x="0" y="330"/>
                  </a:lnTo>
                  <a:lnTo>
                    <a:pt x="44" y="190"/>
                  </a:lnTo>
                  <a:close/>
                </a:path>
                <a:path w="1270" h="634">
                  <a:moveTo>
                    <a:pt x="565" y="0"/>
                  </a:moveTo>
                  <a:lnTo>
                    <a:pt x="400" y="139"/>
                  </a:lnTo>
                  <a:lnTo>
                    <a:pt x="603" y="266"/>
                  </a:lnTo>
                  <a:lnTo>
                    <a:pt x="800" y="266"/>
                  </a:lnTo>
                  <a:lnTo>
                    <a:pt x="565" y="0"/>
                  </a:lnTo>
                  <a:close/>
                </a:path>
                <a:path w="1270" h="634">
                  <a:moveTo>
                    <a:pt x="768" y="139"/>
                  </a:moveTo>
                  <a:lnTo>
                    <a:pt x="908" y="152"/>
                  </a:lnTo>
                  <a:lnTo>
                    <a:pt x="768" y="139"/>
                  </a:lnTo>
                  <a:close/>
                </a:path>
                <a:path w="1270" h="634">
                  <a:moveTo>
                    <a:pt x="298" y="88"/>
                  </a:moveTo>
                  <a:close/>
                </a:path>
                <a:path w="1270" h="634">
                  <a:moveTo>
                    <a:pt x="756" y="76"/>
                  </a:moveTo>
                  <a:close/>
                </a:path>
                <a:path w="1270" h="634">
                  <a:moveTo>
                    <a:pt x="705" y="50"/>
                  </a:moveTo>
                  <a:close/>
                </a:path>
              </a:pathLst>
            </a:custGeom>
            <a:solidFill>
              <a:srgbClr val="11284A"/>
            </a:solidFill>
          </p:spPr>
          <p:txBody>
            <a:bodyPr wrap="square" lIns="0" tIns="0" rIns="0" bIns="0" rtlCol="0"/>
            <a:lstStyle/>
            <a:p>
              <a:endParaRPr/>
            </a:p>
          </p:txBody>
        </p:sp>
        <p:sp>
          <p:nvSpPr>
            <p:cNvPr id="8361" name="object 1789">
              <a:extLst>
                <a:ext uri="{FF2B5EF4-FFF2-40B4-BE49-F238E27FC236}">
                  <a16:creationId xmlns:a16="http://schemas.microsoft.com/office/drawing/2014/main" id="{72109C2F-DEAF-4C88-A731-82A85208F0B2}"/>
                </a:ext>
              </a:extLst>
            </p:cNvPr>
            <p:cNvSpPr/>
            <p:nvPr/>
          </p:nvSpPr>
          <p:spPr>
            <a:xfrm>
              <a:off x="4488315" y="8694317"/>
              <a:ext cx="1270" cy="635"/>
            </a:xfrm>
            <a:custGeom>
              <a:avLst/>
              <a:gdLst/>
              <a:ahLst/>
              <a:cxnLst/>
              <a:rect l="l" t="t" r="r" b="b"/>
              <a:pathLst>
                <a:path w="1270" h="634">
                  <a:moveTo>
                    <a:pt x="939" y="228"/>
                  </a:moveTo>
                  <a:lnTo>
                    <a:pt x="812" y="76"/>
                  </a:lnTo>
                  <a:lnTo>
                    <a:pt x="673" y="50"/>
                  </a:lnTo>
                  <a:lnTo>
                    <a:pt x="520" y="114"/>
                  </a:lnTo>
                  <a:lnTo>
                    <a:pt x="381" y="88"/>
                  </a:lnTo>
                  <a:lnTo>
                    <a:pt x="368" y="266"/>
                  </a:lnTo>
                  <a:lnTo>
                    <a:pt x="190" y="330"/>
                  </a:lnTo>
                  <a:lnTo>
                    <a:pt x="127" y="190"/>
                  </a:lnTo>
                  <a:lnTo>
                    <a:pt x="76" y="342"/>
                  </a:lnTo>
                  <a:lnTo>
                    <a:pt x="228" y="393"/>
                  </a:lnTo>
                  <a:lnTo>
                    <a:pt x="393" y="444"/>
                  </a:lnTo>
                  <a:lnTo>
                    <a:pt x="419" y="266"/>
                  </a:lnTo>
                  <a:lnTo>
                    <a:pt x="596" y="266"/>
                  </a:lnTo>
                  <a:lnTo>
                    <a:pt x="774" y="304"/>
                  </a:lnTo>
                  <a:lnTo>
                    <a:pt x="939" y="228"/>
                  </a:lnTo>
                  <a:close/>
                </a:path>
              </a:pathLst>
            </a:custGeom>
            <a:ln w="3175">
              <a:solidFill>
                <a:srgbClr val="094B7B"/>
              </a:solidFill>
            </a:ln>
          </p:spPr>
          <p:txBody>
            <a:bodyPr wrap="square" lIns="0" tIns="0" rIns="0" bIns="0" rtlCol="0"/>
            <a:lstStyle/>
            <a:p>
              <a:endParaRPr/>
            </a:p>
          </p:txBody>
        </p:sp>
        <p:sp>
          <p:nvSpPr>
            <p:cNvPr id="8362" name="object 1790">
              <a:extLst>
                <a:ext uri="{FF2B5EF4-FFF2-40B4-BE49-F238E27FC236}">
                  <a16:creationId xmlns:a16="http://schemas.microsoft.com/office/drawing/2014/main" id="{BCAF825F-1DCE-4D0E-958E-C8B85431E191}"/>
                </a:ext>
              </a:extLst>
            </p:cNvPr>
            <p:cNvSpPr/>
            <p:nvPr/>
          </p:nvSpPr>
          <p:spPr>
            <a:xfrm>
              <a:off x="4487928" y="8686191"/>
              <a:ext cx="1270" cy="635"/>
            </a:xfrm>
            <a:custGeom>
              <a:avLst/>
              <a:gdLst/>
              <a:ahLst/>
              <a:cxnLst/>
              <a:rect l="l" t="t" r="r" b="b"/>
              <a:pathLst>
                <a:path w="1270" h="634">
                  <a:moveTo>
                    <a:pt x="820" y="457"/>
                  </a:moveTo>
                  <a:lnTo>
                    <a:pt x="423" y="457"/>
                  </a:lnTo>
                  <a:lnTo>
                    <a:pt x="487" y="584"/>
                  </a:lnTo>
                  <a:lnTo>
                    <a:pt x="627" y="596"/>
                  </a:lnTo>
                  <a:lnTo>
                    <a:pt x="768" y="546"/>
                  </a:lnTo>
                  <a:close/>
                </a:path>
                <a:path w="1270" h="634">
                  <a:moveTo>
                    <a:pt x="768" y="546"/>
                  </a:moveTo>
                  <a:close/>
                </a:path>
                <a:path w="1270" h="634">
                  <a:moveTo>
                    <a:pt x="525" y="254"/>
                  </a:moveTo>
                  <a:lnTo>
                    <a:pt x="17" y="254"/>
                  </a:lnTo>
                  <a:lnTo>
                    <a:pt x="208" y="457"/>
                  </a:lnTo>
                  <a:lnTo>
                    <a:pt x="423" y="457"/>
                  </a:lnTo>
                  <a:lnTo>
                    <a:pt x="820" y="457"/>
                  </a:lnTo>
                  <a:lnTo>
                    <a:pt x="601" y="406"/>
                  </a:lnTo>
                  <a:lnTo>
                    <a:pt x="525" y="254"/>
                  </a:lnTo>
                  <a:close/>
                </a:path>
                <a:path w="1270" h="634">
                  <a:moveTo>
                    <a:pt x="944" y="241"/>
                  </a:moveTo>
                  <a:lnTo>
                    <a:pt x="741" y="444"/>
                  </a:lnTo>
                  <a:lnTo>
                    <a:pt x="944" y="241"/>
                  </a:lnTo>
                  <a:close/>
                </a:path>
                <a:path w="1270" h="634">
                  <a:moveTo>
                    <a:pt x="0" y="161"/>
                  </a:moveTo>
                  <a:lnTo>
                    <a:pt x="144" y="254"/>
                  </a:lnTo>
                  <a:lnTo>
                    <a:pt x="0" y="161"/>
                  </a:lnTo>
                  <a:close/>
                </a:path>
                <a:path w="1270" h="634">
                  <a:moveTo>
                    <a:pt x="538" y="0"/>
                  </a:moveTo>
                  <a:lnTo>
                    <a:pt x="248" y="161"/>
                  </a:lnTo>
                  <a:lnTo>
                    <a:pt x="538" y="254"/>
                  </a:lnTo>
                  <a:lnTo>
                    <a:pt x="538" y="0"/>
                  </a:lnTo>
                  <a:close/>
                </a:path>
                <a:path w="1270" h="634">
                  <a:moveTo>
                    <a:pt x="512" y="228"/>
                  </a:moveTo>
                  <a:close/>
                </a:path>
              </a:pathLst>
            </a:custGeom>
            <a:solidFill>
              <a:srgbClr val="11284A"/>
            </a:solidFill>
          </p:spPr>
          <p:txBody>
            <a:bodyPr wrap="square" lIns="0" tIns="0" rIns="0" bIns="0" rtlCol="0"/>
            <a:lstStyle/>
            <a:p>
              <a:endParaRPr/>
            </a:p>
          </p:txBody>
        </p:sp>
        <p:sp>
          <p:nvSpPr>
            <p:cNvPr id="8363" name="object 1791">
              <a:extLst>
                <a:ext uri="{FF2B5EF4-FFF2-40B4-BE49-F238E27FC236}">
                  <a16:creationId xmlns:a16="http://schemas.microsoft.com/office/drawing/2014/main" id="{024C6720-7FFD-4720-8486-3C5C5D660D96}"/>
                </a:ext>
              </a:extLst>
            </p:cNvPr>
            <p:cNvSpPr/>
            <p:nvPr/>
          </p:nvSpPr>
          <p:spPr>
            <a:xfrm>
              <a:off x="4487895" y="8686191"/>
              <a:ext cx="1270" cy="635"/>
            </a:xfrm>
            <a:custGeom>
              <a:avLst/>
              <a:gdLst/>
              <a:ahLst/>
              <a:cxnLst/>
              <a:rect l="l" t="t" r="r" b="b"/>
              <a:pathLst>
                <a:path w="1270" h="634">
                  <a:moveTo>
                    <a:pt x="317" y="495"/>
                  </a:moveTo>
                  <a:lnTo>
                    <a:pt x="139" y="355"/>
                  </a:lnTo>
                  <a:lnTo>
                    <a:pt x="25" y="215"/>
                  </a:lnTo>
                  <a:lnTo>
                    <a:pt x="25" y="50"/>
                  </a:lnTo>
                  <a:lnTo>
                    <a:pt x="114" y="203"/>
                  </a:lnTo>
                  <a:lnTo>
                    <a:pt x="571" y="0"/>
                  </a:lnTo>
                  <a:lnTo>
                    <a:pt x="469" y="228"/>
                  </a:lnTo>
                  <a:lnTo>
                    <a:pt x="609" y="330"/>
                  </a:lnTo>
                  <a:lnTo>
                    <a:pt x="774" y="444"/>
                  </a:lnTo>
                  <a:lnTo>
                    <a:pt x="901" y="292"/>
                  </a:lnTo>
                  <a:lnTo>
                    <a:pt x="850" y="469"/>
                  </a:lnTo>
                  <a:lnTo>
                    <a:pt x="711" y="546"/>
                  </a:lnTo>
                  <a:lnTo>
                    <a:pt x="520" y="584"/>
                  </a:lnTo>
                  <a:lnTo>
                    <a:pt x="457" y="457"/>
                  </a:lnTo>
                  <a:lnTo>
                    <a:pt x="317" y="495"/>
                  </a:lnTo>
                  <a:close/>
                </a:path>
              </a:pathLst>
            </a:custGeom>
            <a:ln w="3175">
              <a:solidFill>
                <a:srgbClr val="094B7B"/>
              </a:solidFill>
            </a:ln>
          </p:spPr>
          <p:txBody>
            <a:bodyPr wrap="square" lIns="0" tIns="0" rIns="0" bIns="0" rtlCol="0"/>
            <a:lstStyle/>
            <a:p>
              <a:endParaRPr/>
            </a:p>
          </p:txBody>
        </p:sp>
        <p:sp>
          <p:nvSpPr>
            <p:cNvPr id="8364" name="object 1792">
              <a:extLst>
                <a:ext uri="{FF2B5EF4-FFF2-40B4-BE49-F238E27FC236}">
                  <a16:creationId xmlns:a16="http://schemas.microsoft.com/office/drawing/2014/main" id="{98C95850-982E-4A1F-AD96-62582B875715}"/>
                </a:ext>
              </a:extLst>
            </p:cNvPr>
            <p:cNvSpPr/>
            <p:nvPr/>
          </p:nvSpPr>
          <p:spPr>
            <a:xfrm>
              <a:off x="4484546" y="8691864"/>
              <a:ext cx="635" cy="1270"/>
            </a:xfrm>
            <a:custGeom>
              <a:avLst/>
              <a:gdLst/>
              <a:ahLst/>
              <a:cxnLst/>
              <a:rect l="l" t="t" r="r" b="b"/>
              <a:pathLst>
                <a:path w="635" h="1270">
                  <a:moveTo>
                    <a:pt x="629" y="863"/>
                  </a:moveTo>
                  <a:lnTo>
                    <a:pt x="406" y="863"/>
                  </a:lnTo>
                  <a:lnTo>
                    <a:pt x="596" y="965"/>
                  </a:lnTo>
                  <a:close/>
                </a:path>
                <a:path w="635" h="1270">
                  <a:moveTo>
                    <a:pt x="304" y="634"/>
                  </a:moveTo>
                  <a:lnTo>
                    <a:pt x="76" y="634"/>
                  </a:lnTo>
                  <a:lnTo>
                    <a:pt x="241" y="876"/>
                  </a:lnTo>
                  <a:lnTo>
                    <a:pt x="406" y="863"/>
                  </a:lnTo>
                  <a:lnTo>
                    <a:pt x="629" y="863"/>
                  </a:lnTo>
                  <a:lnTo>
                    <a:pt x="304" y="634"/>
                  </a:lnTo>
                  <a:close/>
                </a:path>
                <a:path w="635" h="1270">
                  <a:moveTo>
                    <a:pt x="101" y="0"/>
                  </a:moveTo>
                  <a:lnTo>
                    <a:pt x="114" y="342"/>
                  </a:lnTo>
                  <a:lnTo>
                    <a:pt x="0" y="660"/>
                  </a:lnTo>
                  <a:lnTo>
                    <a:pt x="304" y="634"/>
                  </a:lnTo>
                  <a:lnTo>
                    <a:pt x="419" y="419"/>
                  </a:lnTo>
                  <a:lnTo>
                    <a:pt x="254" y="419"/>
                  </a:lnTo>
                  <a:lnTo>
                    <a:pt x="152" y="228"/>
                  </a:lnTo>
                  <a:lnTo>
                    <a:pt x="101" y="0"/>
                  </a:lnTo>
                  <a:close/>
                </a:path>
                <a:path w="635" h="1270">
                  <a:moveTo>
                    <a:pt x="419" y="330"/>
                  </a:moveTo>
                  <a:lnTo>
                    <a:pt x="254" y="419"/>
                  </a:lnTo>
                  <a:lnTo>
                    <a:pt x="419" y="419"/>
                  </a:lnTo>
                  <a:close/>
                </a:path>
              </a:pathLst>
            </a:custGeom>
            <a:solidFill>
              <a:srgbClr val="11284A"/>
            </a:solidFill>
          </p:spPr>
          <p:txBody>
            <a:bodyPr wrap="square" lIns="0" tIns="0" rIns="0" bIns="0" rtlCol="0"/>
            <a:lstStyle/>
            <a:p>
              <a:endParaRPr/>
            </a:p>
          </p:txBody>
        </p:sp>
        <p:sp>
          <p:nvSpPr>
            <p:cNvPr id="8365" name="object 1793">
              <a:extLst>
                <a:ext uri="{FF2B5EF4-FFF2-40B4-BE49-F238E27FC236}">
                  <a16:creationId xmlns:a16="http://schemas.microsoft.com/office/drawing/2014/main" id="{61D87A20-7B88-4FFA-BFA6-4A2244A6D8AB}"/>
                </a:ext>
              </a:extLst>
            </p:cNvPr>
            <p:cNvSpPr/>
            <p:nvPr/>
          </p:nvSpPr>
          <p:spPr>
            <a:xfrm>
              <a:off x="4484482" y="8691864"/>
              <a:ext cx="1270" cy="1270"/>
            </a:xfrm>
            <a:custGeom>
              <a:avLst/>
              <a:gdLst/>
              <a:ahLst/>
              <a:cxnLst/>
              <a:rect l="l" t="t" r="r" b="b"/>
              <a:pathLst>
                <a:path w="1270" h="1270">
                  <a:moveTo>
                    <a:pt x="152" y="139"/>
                  </a:moveTo>
                  <a:lnTo>
                    <a:pt x="165" y="0"/>
                  </a:lnTo>
                  <a:lnTo>
                    <a:pt x="76" y="165"/>
                  </a:lnTo>
                  <a:lnTo>
                    <a:pt x="228" y="304"/>
                  </a:lnTo>
                  <a:lnTo>
                    <a:pt x="101" y="457"/>
                  </a:lnTo>
                  <a:lnTo>
                    <a:pt x="38" y="609"/>
                  </a:lnTo>
                  <a:lnTo>
                    <a:pt x="190" y="647"/>
                  </a:lnTo>
                  <a:lnTo>
                    <a:pt x="368" y="685"/>
                  </a:lnTo>
                  <a:lnTo>
                    <a:pt x="228" y="850"/>
                  </a:lnTo>
                  <a:lnTo>
                    <a:pt x="368" y="888"/>
                  </a:lnTo>
                  <a:lnTo>
                    <a:pt x="533" y="876"/>
                  </a:lnTo>
                  <a:lnTo>
                    <a:pt x="660" y="965"/>
                  </a:lnTo>
                  <a:lnTo>
                    <a:pt x="596" y="787"/>
                  </a:lnTo>
                  <a:lnTo>
                    <a:pt x="368" y="634"/>
                  </a:lnTo>
                  <a:lnTo>
                    <a:pt x="457" y="482"/>
                  </a:lnTo>
                  <a:lnTo>
                    <a:pt x="482" y="330"/>
                  </a:lnTo>
                  <a:lnTo>
                    <a:pt x="317" y="419"/>
                  </a:lnTo>
                  <a:lnTo>
                    <a:pt x="317" y="266"/>
                  </a:lnTo>
                  <a:lnTo>
                    <a:pt x="152" y="139"/>
                  </a:lnTo>
                  <a:close/>
                </a:path>
              </a:pathLst>
            </a:custGeom>
            <a:ln w="3175">
              <a:solidFill>
                <a:srgbClr val="094B7B"/>
              </a:solidFill>
            </a:ln>
          </p:spPr>
          <p:txBody>
            <a:bodyPr wrap="square" lIns="0" tIns="0" rIns="0" bIns="0" rtlCol="0"/>
            <a:lstStyle/>
            <a:p>
              <a:endParaRPr/>
            </a:p>
          </p:txBody>
        </p:sp>
        <p:sp>
          <p:nvSpPr>
            <p:cNvPr id="8366" name="object 1794">
              <a:extLst>
                <a:ext uri="{FF2B5EF4-FFF2-40B4-BE49-F238E27FC236}">
                  <a16:creationId xmlns:a16="http://schemas.microsoft.com/office/drawing/2014/main" id="{5AE262EF-C736-4E99-9DD8-B05658E3A301}"/>
                </a:ext>
              </a:extLst>
            </p:cNvPr>
            <p:cNvSpPr/>
            <p:nvPr/>
          </p:nvSpPr>
          <p:spPr>
            <a:xfrm>
              <a:off x="4487379" y="8681504"/>
              <a:ext cx="3505" cy="4190"/>
            </a:xfrm>
            <a:prstGeom prst="rect">
              <a:avLst/>
            </a:prstGeom>
            <a:blipFill>
              <a:blip r:embed="rId292" cstate="print"/>
              <a:stretch>
                <a:fillRect/>
              </a:stretch>
            </a:blipFill>
          </p:spPr>
          <p:txBody>
            <a:bodyPr wrap="square" lIns="0" tIns="0" rIns="0" bIns="0" rtlCol="0"/>
            <a:lstStyle/>
            <a:p>
              <a:endParaRPr/>
            </a:p>
          </p:txBody>
        </p:sp>
        <p:sp>
          <p:nvSpPr>
            <p:cNvPr id="8367" name="object 1795">
              <a:extLst>
                <a:ext uri="{FF2B5EF4-FFF2-40B4-BE49-F238E27FC236}">
                  <a16:creationId xmlns:a16="http://schemas.microsoft.com/office/drawing/2014/main" id="{F36B1397-7DCD-4EDF-92DF-E8174DF3ADEF}"/>
                </a:ext>
              </a:extLst>
            </p:cNvPr>
            <p:cNvSpPr/>
            <p:nvPr/>
          </p:nvSpPr>
          <p:spPr>
            <a:xfrm>
              <a:off x="4488906" y="8683594"/>
              <a:ext cx="1270" cy="1270"/>
            </a:xfrm>
            <a:custGeom>
              <a:avLst/>
              <a:gdLst/>
              <a:ahLst/>
              <a:cxnLst/>
              <a:rect l="l" t="t" r="r" b="b"/>
              <a:pathLst>
                <a:path w="1270" h="1270">
                  <a:moveTo>
                    <a:pt x="922" y="977"/>
                  </a:moveTo>
                  <a:lnTo>
                    <a:pt x="238" y="977"/>
                  </a:lnTo>
                  <a:lnTo>
                    <a:pt x="378" y="1117"/>
                  </a:lnTo>
                  <a:lnTo>
                    <a:pt x="441" y="1244"/>
                  </a:lnTo>
                  <a:lnTo>
                    <a:pt x="543" y="1117"/>
                  </a:lnTo>
                  <a:lnTo>
                    <a:pt x="873" y="1117"/>
                  </a:lnTo>
                  <a:lnTo>
                    <a:pt x="922" y="977"/>
                  </a:lnTo>
                  <a:close/>
                </a:path>
                <a:path w="1270" h="1270">
                  <a:moveTo>
                    <a:pt x="873" y="1117"/>
                  </a:moveTo>
                  <a:lnTo>
                    <a:pt x="645" y="1117"/>
                  </a:lnTo>
                  <a:lnTo>
                    <a:pt x="772" y="1219"/>
                  </a:lnTo>
                  <a:close/>
                </a:path>
                <a:path w="1270" h="1270">
                  <a:moveTo>
                    <a:pt x="378" y="0"/>
                  </a:moveTo>
                  <a:lnTo>
                    <a:pt x="256" y="317"/>
                  </a:lnTo>
                  <a:lnTo>
                    <a:pt x="213" y="546"/>
                  </a:lnTo>
                  <a:lnTo>
                    <a:pt x="86" y="558"/>
                  </a:lnTo>
                  <a:lnTo>
                    <a:pt x="0" y="761"/>
                  </a:lnTo>
                  <a:lnTo>
                    <a:pt x="111" y="1117"/>
                  </a:lnTo>
                  <a:lnTo>
                    <a:pt x="238" y="977"/>
                  </a:lnTo>
                  <a:lnTo>
                    <a:pt x="922" y="977"/>
                  </a:lnTo>
                  <a:lnTo>
                    <a:pt x="971" y="685"/>
                  </a:lnTo>
                  <a:lnTo>
                    <a:pt x="797" y="622"/>
                  </a:lnTo>
                  <a:lnTo>
                    <a:pt x="822" y="457"/>
                  </a:lnTo>
                  <a:lnTo>
                    <a:pt x="543" y="457"/>
                  </a:lnTo>
                  <a:lnTo>
                    <a:pt x="378" y="0"/>
                  </a:lnTo>
                  <a:close/>
                </a:path>
                <a:path w="1270" h="1270">
                  <a:moveTo>
                    <a:pt x="971" y="685"/>
                  </a:moveTo>
                  <a:close/>
                </a:path>
                <a:path w="1270" h="1270">
                  <a:moveTo>
                    <a:pt x="1064" y="533"/>
                  </a:moveTo>
                  <a:lnTo>
                    <a:pt x="848" y="584"/>
                  </a:lnTo>
                  <a:lnTo>
                    <a:pt x="1009" y="622"/>
                  </a:lnTo>
                  <a:close/>
                </a:path>
                <a:path w="1270" h="1270">
                  <a:moveTo>
                    <a:pt x="22" y="533"/>
                  </a:moveTo>
                  <a:close/>
                </a:path>
                <a:path w="1270" h="1270">
                  <a:moveTo>
                    <a:pt x="695" y="393"/>
                  </a:moveTo>
                  <a:lnTo>
                    <a:pt x="543" y="457"/>
                  </a:lnTo>
                  <a:lnTo>
                    <a:pt x="822" y="457"/>
                  </a:lnTo>
                  <a:close/>
                </a:path>
              </a:pathLst>
            </a:custGeom>
            <a:solidFill>
              <a:srgbClr val="0F2748"/>
            </a:solidFill>
          </p:spPr>
          <p:txBody>
            <a:bodyPr wrap="square" lIns="0" tIns="0" rIns="0" bIns="0" rtlCol="0"/>
            <a:lstStyle/>
            <a:p>
              <a:endParaRPr/>
            </a:p>
          </p:txBody>
        </p:sp>
        <p:sp>
          <p:nvSpPr>
            <p:cNvPr id="8368" name="object 1796">
              <a:extLst>
                <a:ext uri="{FF2B5EF4-FFF2-40B4-BE49-F238E27FC236}">
                  <a16:creationId xmlns:a16="http://schemas.microsoft.com/office/drawing/2014/main" id="{A10CD010-ABD4-4A6E-B417-77B1830E3D9F}"/>
                </a:ext>
              </a:extLst>
            </p:cNvPr>
            <p:cNvSpPr/>
            <p:nvPr/>
          </p:nvSpPr>
          <p:spPr>
            <a:xfrm>
              <a:off x="4488815" y="8683594"/>
              <a:ext cx="1270" cy="1270"/>
            </a:xfrm>
            <a:custGeom>
              <a:avLst/>
              <a:gdLst/>
              <a:ahLst/>
              <a:cxnLst/>
              <a:rect l="l" t="t" r="r" b="b"/>
              <a:pathLst>
                <a:path w="1270" h="1270">
                  <a:moveTo>
                    <a:pt x="596" y="431"/>
                  </a:moveTo>
                  <a:lnTo>
                    <a:pt x="469" y="0"/>
                  </a:lnTo>
                  <a:lnTo>
                    <a:pt x="368" y="253"/>
                  </a:lnTo>
                  <a:lnTo>
                    <a:pt x="431" y="406"/>
                  </a:lnTo>
                  <a:lnTo>
                    <a:pt x="304" y="546"/>
                  </a:lnTo>
                  <a:lnTo>
                    <a:pt x="177" y="558"/>
                  </a:lnTo>
                  <a:lnTo>
                    <a:pt x="0" y="685"/>
                  </a:lnTo>
                  <a:lnTo>
                    <a:pt x="152" y="812"/>
                  </a:lnTo>
                  <a:lnTo>
                    <a:pt x="101" y="952"/>
                  </a:lnTo>
                  <a:lnTo>
                    <a:pt x="203" y="1117"/>
                  </a:lnTo>
                  <a:lnTo>
                    <a:pt x="330" y="977"/>
                  </a:lnTo>
                  <a:lnTo>
                    <a:pt x="457" y="1117"/>
                  </a:lnTo>
                  <a:lnTo>
                    <a:pt x="533" y="1244"/>
                  </a:lnTo>
                  <a:lnTo>
                    <a:pt x="635" y="1117"/>
                  </a:lnTo>
                  <a:lnTo>
                    <a:pt x="863" y="1219"/>
                  </a:lnTo>
                  <a:lnTo>
                    <a:pt x="1066" y="1015"/>
                  </a:lnTo>
                  <a:lnTo>
                    <a:pt x="889" y="888"/>
                  </a:lnTo>
                  <a:lnTo>
                    <a:pt x="939" y="685"/>
                  </a:lnTo>
                  <a:lnTo>
                    <a:pt x="1066" y="673"/>
                  </a:lnTo>
                  <a:lnTo>
                    <a:pt x="1155" y="533"/>
                  </a:lnTo>
                  <a:lnTo>
                    <a:pt x="939" y="584"/>
                  </a:lnTo>
                  <a:lnTo>
                    <a:pt x="838" y="431"/>
                  </a:lnTo>
                  <a:lnTo>
                    <a:pt x="698" y="444"/>
                  </a:lnTo>
                  <a:close/>
                </a:path>
              </a:pathLst>
            </a:custGeom>
            <a:ln w="3175">
              <a:solidFill>
                <a:srgbClr val="094B7B"/>
              </a:solidFill>
            </a:ln>
          </p:spPr>
          <p:txBody>
            <a:bodyPr wrap="square" lIns="0" tIns="0" rIns="0" bIns="0" rtlCol="0"/>
            <a:lstStyle/>
            <a:p>
              <a:endParaRPr/>
            </a:p>
          </p:txBody>
        </p:sp>
        <p:sp>
          <p:nvSpPr>
            <p:cNvPr id="8369" name="object 1797">
              <a:extLst>
                <a:ext uri="{FF2B5EF4-FFF2-40B4-BE49-F238E27FC236}">
                  <a16:creationId xmlns:a16="http://schemas.microsoft.com/office/drawing/2014/main" id="{CB2DF105-C7F2-4F27-8C7F-3E9423D0768A}"/>
                </a:ext>
              </a:extLst>
            </p:cNvPr>
            <p:cNvSpPr/>
            <p:nvPr/>
          </p:nvSpPr>
          <p:spPr>
            <a:xfrm>
              <a:off x="4487658" y="8681655"/>
              <a:ext cx="1270" cy="1270"/>
            </a:xfrm>
            <a:custGeom>
              <a:avLst/>
              <a:gdLst/>
              <a:ahLst/>
              <a:cxnLst/>
              <a:rect l="l" t="t" r="r" b="b"/>
              <a:pathLst>
                <a:path w="1270" h="1270">
                  <a:moveTo>
                    <a:pt x="382" y="927"/>
                  </a:moveTo>
                  <a:lnTo>
                    <a:pt x="116" y="927"/>
                  </a:lnTo>
                  <a:lnTo>
                    <a:pt x="281" y="977"/>
                  </a:lnTo>
                  <a:close/>
                </a:path>
                <a:path w="1270" h="1270">
                  <a:moveTo>
                    <a:pt x="830" y="304"/>
                  </a:moveTo>
                  <a:lnTo>
                    <a:pt x="173" y="304"/>
                  </a:lnTo>
                  <a:lnTo>
                    <a:pt x="52" y="520"/>
                  </a:lnTo>
                  <a:lnTo>
                    <a:pt x="52" y="965"/>
                  </a:lnTo>
                  <a:lnTo>
                    <a:pt x="382" y="927"/>
                  </a:lnTo>
                  <a:lnTo>
                    <a:pt x="344" y="749"/>
                  </a:lnTo>
                  <a:lnTo>
                    <a:pt x="793" y="749"/>
                  </a:lnTo>
                  <a:lnTo>
                    <a:pt x="916" y="393"/>
                  </a:lnTo>
                  <a:close/>
                </a:path>
                <a:path w="1270" h="1270">
                  <a:moveTo>
                    <a:pt x="793" y="749"/>
                  </a:moveTo>
                  <a:lnTo>
                    <a:pt x="344" y="749"/>
                  </a:lnTo>
                  <a:lnTo>
                    <a:pt x="547" y="787"/>
                  </a:lnTo>
                  <a:lnTo>
                    <a:pt x="793" y="749"/>
                  </a:lnTo>
                  <a:close/>
                </a:path>
                <a:path w="1270" h="1270">
                  <a:moveTo>
                    <a:pt x="1" y="507"/>
                  </a:moveTo>
                  <a:close/>
                </a:path>
                <a:path w="1270" h="1270">
                  <a:moveTo>
                    <a:pt x="916" y="393"/>
                  </a:moveTo>
                  <a:close/>
                </a:path>
                <a:path w="1270" h="1270">
                  <a:moveTo>
                    <a:pt x="78" y="304"/>
                  </a:moveTo>
                  <a:close/>
                </a:path>
                <a:path w="1270" h="1270">
                  <a:moveTo>
                    <a:pt x="230" y="203"/>
                  </a:moveTo>
                  <a:close/>
                </a:path>
                <a:path w="1270" h="1270">
                  <a:moveTo>
                    <a:pt x="522" y="0"/>
                  </a:moveTo>
                  <a:lnTo>
                    <a:pt x="408" y="266"/>
                  </a:lnTo>
                  <a:lnTo>
                    <a:pt x="687" y="304"/>
                  </a:lnTo>
                  <a:lnTo>
                    <a:pt x="661" y="165"/>
                  </a:lnTo>
                  <a:lnTo>
                    <a:pt x="522" y="38"/>
                  </a:lnTo>
                  <a:close/>
                </a:path>
                <a:path w="1270" h="1270">
                  <a:moveTo>
                    <a:pt x="814" y="292"/>
                  </a:moveTo>
                  <a:close/>
                </a:path>
              </a:pathLst>
            </a:custGeom>
            <a:solidFill>
              <a:srgbClr val="11284A"/>
            </a:solidFill>
          </p:spPr>
          <p:txBody>
            <a:bodyPr wrap="square" lIns="0" tIns="0" rIns="0" bIns="0" rtlCol="0"/>
            <a:lstStyle/>
            <a:p>
              <a:endParaRPr/>
            </a:p>
          </p:txBody>
        </p:sp>
        <p:sp>
          <p:nvSpPr>
            <p:cNvPr id="8370" name="object 1798">
              <a:extLst>
                <a:ext uri="{FF2B5EF4-FFF2-40B4-BE49-F238E27FC236}">
                  <a16:creationId xmlns:a16="http://schemas.microsoft.com/office/drawing/2014/main" id="{D55D1870-8421-4756-924A-C05F12E71684}"/>
                </a:ext>
              </a:extLst>
            </p:cNvPr>
            <p:cNvSpPr/>
            <p:nvPr/>
          </p:nvSpPr>
          <p:spPr>
            <a:xfrm>
              <a:off x="4487609" y="8681655"/>
              <a:ext cx="1270" cy="1270"/>
            </a:xfrm>
            <a:custGeom>
              <a:avLst/>
              <a:gdLst/>
              <a:ahLst/>
              <a:cxnLst/>
              <a:rect l="l" t="t" r="r" b="b"/>
              <a:pathLst>
                <a:path w="1270" h="1270">
                  <a:moveTo>
                    <a:pt x="736" y="304"/>
                  </a:moveTo>
                  <a:lnTo>
                    <a:pt x="647" y="101"/>
                  </a:lnTo>
                  <a:lnTo>
                    <a:pt x="520" y="88"/>
                  </a:lnTo>
                  <a:lnTo>
                    <a:pt x="495" y="253"/>
                  </a:lnTo>
                  <a:lnTo>
                    <a:pt x="342" y="304"/>
                  </a:lnTo>
                  <a:lnTo>
                    <a:pt x="203" y="266"/>
                  </a:lnTo>
                  <a:lnTo>
                    <a:pt x="50" y="393"/>
                  </a:lnTo>
                  <a:lnTo>
                    <a:pt x="101" y="520"/>
                  </a:lnTo>
                  <a:lnTo>
                    <a:pt x="38" y="660"/>
                  </a:lnTo>
                  <a:lnTo>
                    <a:pt x="114" y="800"/>
                  </a:lnTo>
                  <a:lnTo>
                    <a:pt x="101" y="965"/>
                  </a:lnTo>
                  <a:lnTo>
                    <a:pt x="253" y="952"/>
                  </a:lnTo>
                  <a:lnTo>
                    <a:pt x="419" y="1041"/>
                  </a:lnTo>
                  <a:lnTo>
                    <a:pt x="380" y="876"/>
                  </a:lnTo>
                  <a:lnTo>
                    <a:pt x="596" y="787"/>
                  </a:lnTo>
                  <a:lnTo>
                    <a:pt x="800" y="774"/>
                  </a:lnTo>
                  <a:lnTo>
                    <a:pt x="825" y="622"/>
                  </a:lnTo>
                  <a:lnTo>
                    <a:pt x="825" y="495"/>
                  </a:lnTo>
                  <a:lnTo>
                    <a:pt x="977" y="380"/>
                  </a:lnTo>
                  <a:lnTo>
                    <a:pt x="774" y="304"/>
                  </a:lnTo>
                  <a:close/>
                </a:path>
              </a:pathLst>
            </a:custGeom>
            <a:ln w="3175">
              <a:solidFill>
                <a:srgbClr val="094B7B"/>
              </a:solidFill>
            </a:ln>
          </p:spPr>
          <p:txBody>
            <a:bodyPr wrap="square" lIns="0" tIns="0" rIns="0" bIns="0" rtlCol="0"/>
            <a:lstStyle/>
            <a:p>
              <a:endParaRPr/>
            </a:p>
          </p:txBody>
        </p:sp>
        <p:sp>
          <p:nvSpPr>
            <p:cNvPr id="8371" name="object 1799">
              <a:extLst>
                <a:ext uri="{FF2B5EF4-FFF2-40B4-BE49-F238E27FC236}">
                  <a16:creationId xmlns:a16="http://schemas.microsoft.com/office/drawing/2014/main" id="{4F003ABC-CD7E-41C5-820A-B5986ADA0486}"/>
                </a:ext>
              </a:extLst>
            </p:cNvPr>
            <p:cNvSpPr/>
            <p:nvPr/>
          </p:nvSpPr>
          <p:spPr>
            <a:xfrm>
              <a:off x="4487416" y="8684374"/>
              <a:ext cx="1270" cy="1270"/>
            </a:xfrm>
            <a:custGeom>
              <a:avLst/>
              <a:gdLst/>
              <a:ahLst/>
              <a:cxnLst/>
              <a:rect l="l" t="t" r="r" b="b"/>
              <a:pathLst>
                <a:path w="1270" h="1270">
                  <a:moveTo>
                    <a:pt x="647" y="876"/>
                  </a:moveTo>
                  <a:lnTo>
                    <a:pt x="406" y="876"/>
                  </a:lnTo>
                  <a:lnTo>
                    <a:pt x="533" y="889"/>
                  </a:lnTo>
                  <a:close/>
                </a:path>
                <a:path w="1270" h="1270">
                  <a:moveTo>
                    <a:pt x="304" y="635"/>
                  </a:moveTo>
                  <a:lnTo>
                    <a:pt x="76" y="635"/>
                  </a:lnTo>
                  <a:lnTo>
                    <a:pt x="241" y="876"/>
                  </a:lnTo>
                  <a:lnTo>
                    <a:pt x="406" y="876"/>
                  </a:lnTo>
                  <a:lnTo>
                    <a:pt x="647" y="876"/>
                  </a:lnTo>
                  <a:lnTo>
                    <a:pt x="304" y="635"/>
                  </a:lnTo>
                  <a:close/>
                </a:path>
                <a:path w="1270" h="1270">
                  <a:moveTo>
                    <a:pt x="101" y="0"/>
                  </a:moveTo>
                  <a:lnTo>
                    <a:pt x="114" y="342"/>
                  </a:lnTo>
                  <a:lnTo>
                    <a:pt x="0" y="660"/>
                  </a:lnTo>
                  <a:lnTo>
                    <a:pt x="304" y="635"/>
                  </a:lnTo>
                  <a:lnTo>
                    <a:pt x="419" y="419"/>
                  </a:lnTo>
                  <a:lnTo>
                    <a:pt x="254" y="419"/>
                  </a:lnTo>
                  <a:lnTo>
                    <a:pt x="152" y="228"/>
                  </a:lnTo>
                  <a:lnTo>
                    <a:pt x="101" y="0"/>
                  </a:lnTo>
                  <a:close/>
                </a:path>
                <a:path w="1270" h="1270">
                  <a:moveTo>
                    <a:pt x="419" y="330"/>
                  </a:moveTo>
                  <a:lnTo>
                    <a:pt x="254" y="419"/>
                  </a:lnTo>
                  <a:lnTo>
                    <a:pt x="419" y="419"/>
                  </a:lnTo>
                  <a:close/>
                </a:path>
              </a:pathLst>
            </a:custGeom>
            <a:solidFill>
              <a:srgbClr val="11284A"/>
            </a:solidFill>
          </p:spPr>
          <p:txBody>
            <a:bodyPr wrap="square" lIns="0" tIns="0" rIns="0" bIns="0" rtlCol="0"/>
            <a:lstStyle/>
            <a:p>
              <a:endParaRPr/>
            </a:p>
          </p:txBody>
        </p:sp>
        <p:sp>
          <p:nvSpPr>
            <p:cNvPr id="8372" name="object 1800">
              <a:extLst>
                <a:ext uri="{FF2B5EF4-FFF2-40B4-BE49-F238E27FC236}">
                  <a16:creationId xmlns:a16="http://schemas.microsoft.com/office/drawing/2014/main" id="{06992430-A329-4904-8ACD-35613327E299}"/>
                </a:ext>
              </a:extLst>
            </p:cNvPr>
            <p:cNvSpPr/>
            <p:nvPr/>
          </p:nvSpPr>
          <p:spPr>
            <a:xfrm>
              <a:off x="4487353" y="8684374"/>
              <a:ext cx="1270" cy="1270"/>
            </a:xfrm>
            <a:custGeom>
              <a:avLst/>
              <a:gdLst/>
              <a:ahLst/>
              <a:cxnLst/>
              <a:rect l="l" t="t" r="r" b="b"/>
              <a:pathLst>
                <a:path w="1270" h="1270">
                  <a:moveTo>
                    <a:pt x="152" y="139"/>
                  </a:moveTo>
                  <a:lnTo>
                    <a:pt x="165" y="0"/>
                  </a:lnTo>
                  <a:lnTo>
                    <a:pt x="76" y="165"/>
                  </a:lnTo>
                  <a:lnTo>
                    <a:pt x="228" y="304"/>
                  </a:lnTo>
                  <a:lnTo>
                    <a:pt x="101" y="457"/>
                  </a:lnTo>
                  <a:lnTo>
                    <a:pt x="38" y="609"/>
                  </a:lnTo>
                  <a:lnTo>
                    <a:pt x="190" y="647"/>
                  </a:lnTo>
                  <a:lnTo>
                    <a:pt x="368" y="685"/>
                  </a:lnTo>
                  <a:lnTo>
                    <a:pt x="228" y="850"/>
                  </a:lnTo>
                  <a:lnTo>
                    <a:pt x="368" y="889"/>
                  </a:lnTo>
                  <a:lnTo>
                    <a:pt x="533" y="876"/>
                  </a:lnTo>
                  <a:lnTo>
                    <a:pt x="660" y="965"/>
                  </a:lnTo>
                  <a:lnTo>
                    <a:pt x="596" y="787"/>
                  </a:lnTo>
                  <a:lnTo>
                    <a:pt x="368" y="635"/>
                  </a:lnTo>
                  <a:lnTo>
                    <a:pt x="457" y="482"/>
                  </a:lnTo>
                  <a:lnTo>
                    <a:pt x="482" y="330"/>
                  </a:lnTo>
                  <a:lnTo>
                    <a:pt x="317" y="419"/>
                  </a:lnTo>
                  <a:lnTo>
                    <a:pt x="317" y="279"/>
                  </a:lnTo>
                  <a:lnTo>
                    <a:pt x="152" y="139"/>
                  </a:lnTo>
                  <a:close/>
                </a:path>
              </a:pathLst>
            </a:custGeom>
            <a:ln w="3175">
              <a:solidFill>
                <a:srgbClr val="094B7B"/>
              </a:solidFill>
            </a:ln>
          </p:spPr>
          <p:txBody>
            <a:bodyPr wrap="square" lIns="0" tIns="0" rIns="0" bIns="0" rtlCol="0"/>
            <a:lstStyle/>
            <a:p>
              <a:endParaRPr/>
            </a:p>
          </p:txBody>
        </p:sp>
        <p:sp>
          <p:nvSpPr>
            <p:cNvPr id="8373" name="object 1801">
              <a:extLst>
                <a:ext uri="{FF2B5EF4-FFF2-40B4-BE49-F238E27FC236}">
                  <a16:creationId xmlns:a16="http://schemas.microsoft.com/office/drawing/2014/main" id="{CE576E19-2726-4669-B8F9-DE8AA1F300C3}"/>
                </a:ext>
              </a:extLst>
            </p:cNvPr>
            <p:cNvSpPr/>
            <p:nvPr/>
          </p:nvSpPr>
          <p:spPr>
            <a:xfrm>
              <a:off x="4486986" y="8689987"/>
              <a:ext cx="2065" cy="1854"/>
            </a:xfrm>
            <a:prstGeom prst="rect">
              <a:avLst/>
            </a:prstGeom>
            <a:blipFill>
              <a:blip r:embed="rId281" cstate="print"/>
              <a:stretch>
                <a:fillRect/>
              </a:stretch>
            </a:blipFill>
          </p:spPr>
          <p:txBody>
            <a:bodyPr wrap="square" lIns="0" tIns="0" rIns="0" bIns="0" rtlCol="0"/>
            <a:lstStyle/>
            <a:p>
              <a:endParaRPr/>
            </a:p>
          </p:txBody>
        </p:sp>
        <p:sp>
          <p:nvSpPr>
            <p:cNvPr id="8374" name="object 1802">
              <a:extLst>
                <a:ext uri="{FF2B5EF4-FFF2-40B4-BE49-F238E27FC236}">
                  <a16:creationId xmlns:a16="http://schemas.microsoft.com/office/drawing/2014/main" id="{F8AD06DF-3FDC-40C1-A144-B84AA9CE9AA4}"/>
                </a:ext>
              </a:extLst>
            </p:cNvPr>
            <p:cNvSpPr/>
            <p:nvPr/>
          </p:nvSpPr>
          <p:spPr>
            <a:xfrm>
              <a:off x="4486988" y="8689844"/>
              <a:ext cx="2540" cy="2540"/>
            </a:xfrm>
            <a:custGeom>
              <a:avLst/>
              <a:gdLst/>
              <a:ahLst/>
              <a:cxnLst/>
              <a:rect l="l" t="t" r="r" b="b"/>
              <a:pathLst>
                <a:path w="2539" h="2540">
                  <a:moveTo>
                    <a:pt x="190" y="1676"/>
                  </a:moveTo>
                  <a:lnTo>
                    <a:pt x="228" y="1473"/>
                  </a:lnTo>
                  <a:lnTo>
                    <a:pt x="203" y="1320"/>
                  </a:lnTo>
                  <a:lnTo>
                    <a:pt x="0" y="1422"/>
                  </a:lnTo>
                  <a:lnTo>
                    <a:pt x="25" y="1206"/>
                  </a:lnTo>
                  <a:lnTo>
                    <a:pt x="279" y="1270"/>
                  </a:lnTo>
                  <a:lnTo>
                    <a:pt x="304" y="965"/>
                  </a:lnTo>
                  <a:lnTo>
                    <a:pt x="482" y="508"/>
                  </a:lnTo>
                  <a:lnTo>
                    <a:pt x="660" y="381"/>
                  </a:lnTo>
                  <a:lnTo>
                    <a:pt x="1168" y="0"/>
                  </a:lnTo>
                  <a:lnTo>
                    <a:pt x="1523" y="127"/>
                  </a:lnTo>
                  <a:lnTo>
                    <a:pt x="1777" y="469"/>
                  </a:lnTo>
                  <a:lnTo>
                    <a:pt x="2031" y="825"/>
                  </a:lnTo>
                  <a:lnTo>
                    <a:pt x="2082" y="1257"/>
                  </a:lnTo>
                  <a:lnTo>
                    <a:pt x="1574" y="1638"/>
                  </a:lnTo>
                  <a:lnTo>
                    <a:pt x="1422" y="1739"/>
                  </a:lnTo>
                  <a:lnTo>
                    <a:pt x="1015" y="1765"/>
                  </a:lnTo>
                  <a:lnTo>
                    <a:pt x="812" y="1828"/>
                  </a:lnTo>
                  <a:lnTo>
                    <a:pt x="634" y="1879"/>
                  </a:lnTo>
                  <a:lnTo>
                    <a:pt x="444" y="1981"/>
                  </a:lnTo>
                  <a:lnTo>
                    <a:pt x="622" y="1803"/>
                  </a:lnTo>
                  <a:lnTo>
                    <a:pt x="342" y="1816"/>
                  </a:lnTo>
                  <a:lnTo>
                    <a:pt x="393" y="1600"/>
                  </a:lnTo>
                  <a:lnTo>
                    <a:pt x="190" y="1676"/>
                  </a:lnTo>
                  <a:close/>
                </a:path>
              </a:pathLst>
            </a:custGeom>
            <a:ln w="3175">
              <a:solidFill>
                <a:srgbClr val="B5C39D"/>
              </a:solidFill>
            </a:ln>
          </p:spPr>
          <p:txBody>
            <a:bodyPr wrap="square" lIns="0" tIns="0" rIns="0" bIns="0" rtlCol="0"/>
            <a:lstStyle/>
            <a:p>
              <a:endParaRPr/>
            </a:p>
          </p:txBody>
        </p:sp>
        <p:sp>
          <p:nvSpPr>
            <p:cNvPr id="8375" name="object 1803">
              <a:extLst>
                <a:ext uri="{FF2B5EF4-FFF2-40B4-BE49-F238E27FC236}">
                  <a16:creationId xmlns:a16="http://schemas.microsoft.com/office/drawing/2014/main" id="{F8A92D6C-A96E-4B9B-84BC-1E4532E1D13B}"/>
                </a:ext>
              </a:extLst>
            </p:cNvPr>
            <p:cNvSpPr/>
            <p:nvPr/>
          </p:nvSpPr>
          <p:spPr>
            <a:xfrm>
              <a:off x="4486909" y="8689060"/>
              <a:ext cx="2019" cy="2527"/>
            </a:xfrm>
            <a:prstGeom prst="rect">
              <a:avLst/>
            </a:prstGeom>
            <a:blipFill>
              <a:blip r:embed="rId379" cstate="print"/>
              <a:stretch>
                <a:fillRect/>
              </a:stretch>
            </a:blipFill>
          </p:spPr>
          <p:txBody>
            <a:bodyPr wrap="square" lIns="0" tIns="0" rIns="0" bIns="0" rtlCol="0"/>
            <a:lstStyle/>
            <a:p>
              <a:endParaRPr/>
            </a:p>
          </p:txBody>
        </p:sp>
        <p:sp>
          <p:nvSpPr>
            <p:cNvPr id="8376" name="object 1804">
              <a:extLst>
                <a:ext uri="{FF2B5EF4-FFF2-40B4-BE49-F238E27FC236}">
                  <a16:creationId xmlns:a16="http://schemas.microsoft.com/office/drawing/2014/main" id="{5E4AACF5-53D9-4257-A2D2-127DA54AA62E}"/>
                </a:ext>
              </a:extLst>
            </p:cNvPr>
            <p:cNvSpPr/>
            <p:nvPr/>
          </p:nvSpPr>
          <p:spPr>
            <a:xfrm>
              <a:off x="4486918" y="8688993"/>
              <a:ext cx="1905" cy="1905"/>
            </a:xfrm>
            <a:custGeom>
              <a:avLst/>
              <a:gdLst/>
              <a:ahLst/>
              <a:cxnLst/>
              <a:rect l="l" t="t" r="r" b="b"/>
              <a:pathLst>
                <a:path w="1904" h="1904">
                  <a:moveTo>
                    <a:pt x="292" y="1612"/>
                  </a:moveTo>
                  <a:lnTo>
                    <a:pt x="254" y="1460"/>
                  </a:lnTo>
                  <a:lnTo>
                    <a:pt x="50" y="1511"/>
                  </a:lnTo>
                  <a:lnTo>
                    <a:pt x="0" y="1333"/>
                  </a:lnTo>
                  <a:lnTo>
                    <a:pt x="203" y="1295"/>
                  </a:lnTo>
                  <a:lnTo>
                    <a:pt x="114" y="1066"/>
                  </a:lnTo>
                  <a:lnTo>
                    <a:pt x="50" y="660"/>
                  </a:lnTo>
                  <a:lnTo>
                    <a:pt x="139" y="508"/>
                  </a:lnTo>
                  <a:lnTo>
                    <a:pt x="355" y="38"/>
                  </a:lnTo>
                  <a:lnTo>
                    <a:pt x="660" y="0"/>
                  </a:lnTo>
                  <a:lnTo>
                    <a:pt x="977" y="152"/>
                  </a:lnTo>
                  <a:lnTo>
                    <a:pt x="1295" y="304"/>
                  </a:lnTo>
                  <a:lnTo>
                    <a:pt x="1498" y="596"/>
                  </a:lnTo>
                  <a:lnTo>
                    <a:pt x="1270" y="1066"/>
                  </a:lnTo>
                  <a:lnTo>
                    <a:pt x="914" y="1371"/>
                  </a:lnTo>
                  <a:lnTo>
                    <a:pt x="698" y="1587"/>
                  </a:lnTo>
                  <a:lnTo>
                    <a:pt x="596" y="1739"/>
                  </a:lnTo>
                  <a:lnTo>
                    <a:pt x="647" y="1549"/>
                  </a:lnTo>
                  <a:lnTo>
                    <a:pt x="457" y="1663"/>
                  </a:lnTo>
                  <a:lnTo>
                    <a:pt x="406" y="1485"/>
                  </a:lnTo>
                  <a:close/>
                </a:path>
              </a:pathLst>
            </a:custGeom>
            <a:ln w="3175">
              <a:solidFill>
                <a:srgbClr val="B5C39D"/>
              </a:solidFill>
            </a:ln>
          </p:spPr>
          <p:txBody>
            <a:bodyPr wrap="square" lIns="0" tIns="0" rIns="0" bIns="0" rtlCol="0"/>
            <a:lstStyle/>
            <a:p>
              <a:endParaRPr/>
            </a:p>
          </p:txBody>
        </p:sp>
        <p:sp>
          <p:nvSpPr>
            <p:cNvPr id="8377" name="object 1805">
              <a:extLst>
                <a:ext uri="{FF2B5EF4-FFF2-40B4-BE49-F238E27FC236}">
                  <a16:creationId xmlns:a16="http://schemas.microsoft.com/office/drawing/2014/main" id="{B56B6AD9-C68E-49DB-A785-6CC586E66C3F}"/>
                </a:ext>
              </a:extLst>
            </p:cNvPr>
            <p:cNvSpPr/>
            <p:nvPr/>
          </p:nvSpPr>
          <p:spPr>
            <a:xfrm>
              <a:off x="4487075" y="8689200"/>
              <a:ext cx="1206" cy="1193"/>
            </a:xfrm>
            <a:prstGeom prst="rect">
              <a:avLst/>
            </a:prstGeom>
            <a:blipFill>
              <a:blip r:embed="rId292" cstate="print"/>
              <a:stretch>
                <a:fillRect/>
              </a:stretch>
            </a:blipFill>
          </p:spPr>
          <p:txBody>
            <a:bodyPr wrap="square" lIns="0" tIns="0" rIns="0" bIns="0" rtlCol="0"/>
            <a:lstStyle/>
            <a:p>
              <a:endParaRPr/>
            </a:p>
          </p:txBody>
        </p:sp>
        <p:sp>
          <p:nvSpPr>
            <p:cNvPr id="8378" name="object 1806">
              <a:extLst>
                <a:ext uri="{FF2B5EF4-FFF2-40B4-BE49-F238E27FC236}">
                  <a16:creationId xmlns:a16="http://schemas.microsoft.com/office/drawing/2014/main" id="{EE0F2278-E90F-4B4A-8F97-087C0D72BD91}"/>
                </a:ext>
              </a:extLst>
            </p:cNvPr>
            <p:cNvSpPr/>
            <p:nvPr/>
          </p:nvSpPr>
          <p:spPr>
            <a:xfrm>
              <a:off x="4450791" y="8695143"/>
              <a:ext cx="20611" cy="13051"/>
            </a:xfrm>
            <a:prstGeom prst="rect">
              <a:avLst/>
            </a:prstGeom>
            <a:blipFill>
              <a:blip r:embed="rId380" cstate="print"/>
              <a:stretch>
                <a:fillRect/>
              </a:stretch>
            </a:blipFill>
          </p:spPr>
          <p:txBody>
            <a:bodyPr wrap="square" lIns="0" tIns="0" rIns="0" bIns="0" rtlCol="0"/>
            <a:lstStyle/>
            <a:p>
              <a:endParaRPr/>
            </a:p>
          </p:txBody>
        </p:sp>
        <p:sp>
          <p:nvSpPr>
            <p:cNvPr id="8379" name="object 1807">
              <a:extLst>
                <a:ext uri="{FF2B5EF4-FFF2-40B4-BE49-F238E27FC236}">
                  <a16:creationId xmlns:a16="http://schemas.microsoft.com/office/drawing/2014/main" id="{81BF4525-87C6-4938-83CA-408BCE7882F5}"/>
                </a:ext>
              </a:extLst>
            </p:cNvPr>
            <p:cNvSpPr/>
            <p:nvPr/>
          </p:nvSpPr>
          <p:spPr>
            <a:xfrm>
              <a:off x="4452791" y="8699766"/>
              <a:ext cx="13970" cy="8255"/>
            </a:xfrm>
            <a:custGeom>
              <a:avLst/>
              <a:gdLst/>
              <a:ahLst/>
              <a:cxnLst/>
              <a:rect l="l" t="t" r="r" b="b"/>
              <a:pathLst>
                <a:path w="13970" h="8254">
                  <a:moveTo>
                    <a:pt x="13347" y="8140"/>
                  </a:moveTo>
                  <a:lnTo>
                    <a:pt x="12636" y="7366"/>
                  </a:lnTo>
                  <a:lnTo>
                    <a:pt x="1168" y="2070"/>
                  </a:lnTo>
                  <a:lnTo>
                    <a:pt x="0" y="0"/>
                  </a:lnTo>
                </a:path>
              </a:pathLst>
            </a:custGeom>
            <a:ln w="3175">
              <a:solidFill>
                <a:srgbClr val="BBD6C6"/>
              </a:solidFill>
            </a:ln>
          </p:spPr>
          <p:txBody>
            <a:bodyPr wrap="square" lIns="0" tIns="0" rIns="0" bIns="0" rtlCol="0"/>
            <a:lstStyle/>
            <a:p>
              <a:endParaRPr/>
            </a:p>
          </p:txBody>
        </p:sp>
        <p:sp>
          <p:nvSpPr>
            <p:cNvPr id="8380" name="object 1808">
              <a:extLst>
                <a:ext uri="{FF2B5EF4-FFF2-40B4-BE49-F238E27FC236}">
                  <a16:creationId xmlns:a16="http://schemas.microsoft.com/office/drawing/2014/main" id="{240D460D-6A20-454F-A578-FDBD6CFBF1F9}"/>
                </a:ext>
              </a:extLst>
            </p:cNvPr>
            <p:cNvSpPr/>
            <p:nvPr/>
          </p:nvSpPr>
          <p:spPr>
            <a:xfrm>
              <a:off x="4437494" y="8683045"/>
              <a:ext cx="29845" cy="28575"/>
            </a:xfrm>
            <a:custGeom>
              <a:avLst/>
              <a:gdLst/>
              <a:ahLst/>
              <a:cxnLst/>
              <a:rect l="l" t="t" r="r" b="b"/>
              <a:pathLst>
                <a:path w="29845" h="28575">
                  <a:moveTo>
                    <a:pt x="15971" y="6832"/>
                  </a:moveTo>
                  <a:lnTo>
                    <a:pt x="14223" y="6832"/>
                  </a:lnTo>
                  <a:lnTo>
                    <a:pt x="18897" y="9474"/>
                  </a:lnTo>
                  <a:lnTo>
                    <a:pt x="20967" y="10782"/>
                  </a:lnTo>
                  <a:lnTo>
                    <a:pt x="29565" y="28092"/>
                  </a:lnTo>
                  <a:lnTo>
                    <a:pt x="29621" y="25666"/>
                  </a:lnTo>
                  <a:lnTo>
                    <a:pt x="19481" y="8826"/>
                  </a:lnTo>
                  <a:lnTo>
                    <a:pt x="15971" y="6832"/>
                  </a:lnTo>
                  <a:close/>
                </a:path>
                <a:path w="29845" h="28575">
                  <a:moveTo>
                    <a:pt x="0" y="2781"/>
                  </a:moveTo>
                  <a:lnTo>
                    <a:pt x="266" y="3467"/>
                  </a:lnTo>
                  <a:lnTo>
                    <a:pt x="2489" y="3771"/>
                  </a:lnTo>
                  <a:lnTo>
                    <a:pt x="2793" y="4114"/>
                  </a:lnTo>
                  <a:lnTo>
                    <a:pt x="2997" y="4292"/>
                  </a:lnTo>
                  <a:lnTo>
                    <a:pt x="4660" y="5270"/>
                  </a:lnTo>
                  <a:lnTo>
                    <a:pt x="6756" y="7454"/>
                  </a:lnTo>
                  <a:lnTo>
                    <a:pt x="11264" y="7137"/>
                  </a:lnTo>
                  <a:lnTo>
                    <a:pt x="14223" y="6832"/>
                  </a:lnTo>
                  <a:lnTo>
                    <a:pt x="15971" y="6832"/>
                  </a:lnTo>
                  <a:lnTo>
                    <a:pt x="7353" y="6807"/>
                  </a:lnTo>
                  <a:lnTo>
                    <a:pt x="4635" y="4470"/>
                  </a:lnTo>
                  <a:lnTo>
                    <a:pt x="2738" y="3403"/>
                  </a:lnTo>
                  <a:lnTo>
                    <a:pt x="2298" y="3403"/>
                  </a:lnTo>
                  <a:lnTo>
                    <a:pt x="0" y="2781"/>
                  </a:lnTo>
                  <a:close/>
                </a:path>
                <a:path w="29845" h="28575">
                  <a:moveTo>
                    <a:pt x="14808" y="6172"/>
                  </a:moveTo>
                  <a:lnTo>
                    <a:pt x="11836" y="6477"/>
                  </a:lnTo>
                  <a:lnTo>
                    <a:pt x="7353" y="6807"/>
                  </a:lnTo>
                  <a:lnTo>
                    <a:pt x="15926" y="6807"/>
                  </a:lnTo>
                  <a:lnTo>
                    <a:pt x="14808" y="6172"/>
                  </a:lnTo>
                  <a:close/>
                </a:path>
                <a:path w="29845" h="28575">
                  <a:moveTo>
                    <a:pt x="1739" y="0"/>
                  </a:moveTo>
                  <a:lnTo>
                    <a:pt x="393" y="0"/>
                  </a:lnTo>
                  <a:lnTo>
                    <a:pt x="1257" y="1155"/>
                  </a:lnTo>
                  <a:lnTo>
                    <a:pt x="1485" y="1968"/>
                  </a:lnTo>
                  <a:lnTo>
                    <a:pt x="1871" y="2781"/>
                  </a:lnTo>
                  <a:lnTo>
                    <a:pt x="2298" y="3403"/>
                  </a:lnTo>
                  <a:lnTo>
                    <a:pt x="2738" y="3403"/>
                  </a:lnTo>
                  <a:lnTo>
                    <a:pt x="2400" y="3213"/>
                  </a:lnTo>
                  <a:lnTo>
                    <a:pt x="1739" y="0"/>
                  </a:lnTo>
                  <a:close/>
                </a:path>
              </a:pathLst>
            </a:custGeom>
            <a:solidFill>
              <a:srgbClr val="7F7175"/>
            </a:solidFill>
          </p:spPr>
          <p:txBody>
            <a:bodyPr wrap="square" lIns="0" tIns="0" rIns="0" bIns="0" rtlCol="0"/>
            <a:lstStyle/>
            <a:p>
              <a:endParaRPr/>
            </a:p>
          </p:txBody>
        </p:sp>
        <p:sp>
          <p:nvSpPr>
            <p:cNvPr id="8381" name="object 1809">
              <a:extLst>
                <a:ext uri="{FF2B5EF4-FFF2-40B4-BE49-F238E27FC236}">
                  <a16:creationId xmlns:a16="http://schemas.microsoft.com/office/drawing/2014/main" id="{B81C2C2C-2E0A-44E7-BDBD-70C188ADB17F}"/>
                </a:ext>
              </a:extLst>
            </p:cNvPr>
            <p:cNvSpPr/>
            <p:nvPr/>
          </p:nvSpPr>
          <p:spPr>
            <a:xfrm>
              <a:off x="4437494" y="8683045"/>
              <a:ext cx="29845" cy="28575"/>
            </a:xfrm>
            <a:custGeom>
              <a:avLst/>
              <a:gdLst/>
              <a:ahLst/>
              <a:cxnLst/>
              <a:rect l="l" t="t" r="r" b="b"/>
              <a:pathLst>
                <a:path w="29845" h="28575">
                  <a:moveTo>
                    <a:pt x="29565" y="28092"/>
                  </a:moveTo>
                  <a:lnTo>
                    <a:pt x="16751" y="8267"/>
                  </a:lnTo>
                  <a:lnTo>
                    <a:pt x="14223" y="6832"/>
                  </a:lnTo>
                  <a:lnTo>
                    <a:pt x="11264" y="7137"/>
                  </a:lnTo>
                  <a:lnTo>
                    <a:pt x="8483" y="7327"/>
                  </a:lnTo>
                  <a:lnTo>
                    <a:pt x="6756" y="7454"/>
                  </a:lnTo>
                  <a:lnTo>
                    <a:pt x="4660" y="5270"/>
                  </a:lnTo>
                  <a:lnTo>
                    <a:pt x="3174" y="4406"/>
                  </a:lnTo>
                  <a:lnTo>
                    <a:pt x="2997" y="4292"/>
                  </a:lnTo>
                  <a:lnTo>
                    <a:pt x="2793" y="4114"/>
                  </a:lnTo>
                  <a:lnTo>
                    <a:pt x="2603" y="3898"/>
                  </a:lnTo>
                  <a:lnTo>
                    <a:pt x="2489" y="3771"/>
                  </a:lnTo>
                  <a:lnTo>
                    <a:pt x="266" y="3467"/>
                  </a:lnTo>
                  <a:lnTo>
                    <a:pt x="203" y="3302"/>
                  </a:lnTo>
                  <a:lnTo>
                    <a:pt x="0" y="2781"/>
                  </a:lnTo>
                  <a:lnTo>
                    <a:pt x="2298" y="3403"/>
                  </a:lnTo>
                  <a:lnTo>
                    <a:pt x="2209" y="3276"/>
                  </a:lnTo>
                  <a:lnTo>
                    <a:pt x="1854" y="2755"/>
                  </a:lnTo>
                  <a:lnTo>
                    <a:pt x="1485" y="1968"/>
                  </a:lnTo>
                  <a:lnTo>
                    <a:pt x="1409" y="1714"/>
                  </a:lnTo>
                  <a:lnTo>
                    <a:pt x="1257" y="1155"/>
                  </a:lnTo>
                  <a:lnTo>
                    <a:pt x="393" y="0"/>
                  </a:lnTo>
                  <a:lnTo>
                    <a:pt x="990" y="0"/>
                  </a:lnTo>
                  <a:lnTo>
                    <a:pt x="1739" y="0"/>
                  </a:lnTo>
                  <a:lnTo>
                    <a:pt x="2400" y="3213"/>
                  </a:lnTo>
                  <a:lnTo>
                    <a:pt x="3136" y="3632"/>
                  </a:lnTo>
                  <a:lnTo>
                    <a:pt x="4635" y="4470"/>
                  </a:lnTo>
                  <a:lnTo>
                    <a:pt x="7353" y="6807"/>
                  </a:lnTo>
                  <a:lnTo>
                    <a:pt x="9067" y="6680"/>
                  </a:lnTo>
                  <a:lnTo>
                    <a:pt x="11836" y="6477"/>
                  </a:lnTo>
                  <a:lnTo>
                    <a:pt x="14808" y="6172"/>
                  </a:lnTo>
                  <a:lnTo>
                    <a:pt x="17335" y="7607"/>
                  </a:lnTo>
                  <a:lnTo>
                    <a:pt x="19481" y="8826"/>
                  </a:lnTo>
                  <a:lnTo>
                    <a:pt x="21551" y="10134"/>
                  </a:lnTo>
                  <a:lnTo>
                    <a:pt x="23355" y="11861"/>
                  </a:lnTo>
                  <a:lnTo>
                    <a:pt x="25196" y="13614"/>
                  </a:lnTo>
                  <a:lnTo>
                    <a:pt x="29641" y="25742"/>
                  </a:lnTo>
                  <a:lnTo>
                    <a:pt x="29565" y="28092"/>
                  </a:lnTo>
                  <a:close/>
                </a:path>
              </a:pathLst>
            </a:custGeom>
            <a:ln w="3175">
              <a:solidFill>
                <a:srgbClr val="574D50"/>
              </a:solidFill>
            </a:ln>
          </p:spPr>
          <p:txBody>
            <a:bodyPr wrap="square" lIns="0" tIns="0" rIns="0" bIns="0" rtlCol="0"/>
            <a:lstStyle/>
            <a:p>
              <a:endParaRPr/>
            </a:p>
          </p:txBody>
        </p:sp>
        <p:sp>
          <p:nvSpPr>
            <p:cNvPr id="8382" name="object 1810">
              <a:extLst>
                <a:ext uri="{FF2B5EF4-FFF2-40B4-BE49-F238E27FC236}">
                  <a16:creationId xmlns:a16="http://schemas.microsoft.com/office/drawing/2014/main" id="{ECC41D18-72D7-47F7-AA95-B73E03B7FE6F}"/>
                </a:ext>
              </a:extLst>
            </p:cNvPr>
            <p:cNvSpPr/>
            <p:nvPr/>
          </p:nvSpPr>
          <p:spPr>
            <a:xfrm>
              <a:off x="4435461" y="8687719"/>
              <a:ext cx="9525" cy="2540"/>
            </a:xfrm>
            <a:custGeom>
              <a:avLst/>
              <a:gdLst/>
              <a:ahLst/>
              <a:cxnLst/>
              <a:rect l="l" t="t" r="r" b="b"/>
              <a:pathLst>
                <a:path w="9525" h="2540">
                  <a:moveTo>
                    <a:pt x="9076" y="2031"/>
                  </a:moveTo>
                  <a:lnTo>
                    <a:pt x="6553" y="2031"/>
                  </a:lnTo>
                  <a:lnTo>
                    <a:pt x="8267" y="2057"/>
                  </a:lnTo>
                  <a:lnTo>
                    <a:pt x="8966" y="2197"/>
                  </a:lnTo>
                  <a:lnTo>
                    <a:pt x="9080" y="2463"/>
                  </a:lnTo>
                  <a:lnTo>
                    <a:pt x="9398" y="2184"/>
                  </a:lnTo>
                  <a:lnTo>
                    <a:pt x="9076" y="2031"/>
                  </a:lnTo>
                  <a:close/>
                </a:path>
                <a:path w="9525" h="2540">
                  <a:moveTo>
                    <a:pt x="63" y="0"/>
                  </a:moveTo>
                  <a:lnTo>
                    <a:pt x="254" y="139"/>
                  </a:lnTo>
                  <a:lnTo>
                    <a:pt x="0" y="241"/>
                  </a:lnTo>
                  <a:lnTo>
                    <a:pt x="927" y="355"/>
                  </a:lnTo>
                  <a:lnTo>
                    <a:pt x="3048" y="660"/>
                  </a:lnTo>
                  <a:lnTo>
                    <a:pt x="6248" y="1066"/>
                  </a:lnTo>
                  <a:lnTo>
                    <a:pt x="7086" y="1511"/>
                  </a:lnTo>
                  <a:lnTo>
                    <a:pt x="8153" y="1904"/>
                  </a:lnTo>
                  <a:lnTo>
                    <a:pt x="6427" y="1904"/>
                  </a:lnTo>
                  <a:lnTo>
                    <a:pt x="5689" y="2285"/>
                  </a:lnTo>
                  <a:lnTo>
                    <a:pt x="5905" y="2285"/>
                  </a:lnTo>
                  <a:lnTo>
                    <a:pt x="5930" y="2425"/>
                  </a:lnTo>
                  <a:lnTo>
                    <a:pt x="6553" y="2031"/>
                  </a:lnTo>
                  <a:lnTo>
                    <a:pt x="9076" y="2031"/>
                  </a:lnTo>
                  <a:lnTo>
                    <a:pt x="8808" y="1904"/>
                  </a:lnTo>
                  <a:lnTo>
                    <a:pt x="6477" y="1879"/>
                  </a:lnTo>
                  <a:lnTo>
                    <a:pt x="8754" y="1879"/>
                  </a:lnTo>
                  <a:lnTo>
                    <a:pt x="7950" y="1498"/>
                  </a:lnTo>
                  <a:lnTo>
                    <a:pt x="7823" y="1485"/>
                  </a:lnTo>
                  <a:lnTo>
                    <a:pt x="7302" y="1269"/>
                  </a:lnTo>
                  <a:lnTo>
                    <a:pt x="5765" y="774"/>
                  </a:lnTo>
                  <a:lnTo>
                    <a:pt x="3098" y="393"/>
                  </a:lnTo>
                  <a:lnTo>
                    <a:pt x="1333" y="203"/>
                  </a:lnTo>
                  <a:lnTo>
                    <a:pt x="63" y="0"/>
                  </a:lnTo>
                  <a:close/>
                </a:path>
              </a:pathLst>
            </a:custGeom>
            <a:solidFill>
              <a:srgbClr val="9C7272"/>
            </a:solidFill>
          </p:spPr>
          <p:txBody>
            <a:bodyPr wrap="square" lIns="0" tIns="0" rIns="0" bIns="0" rtlCol="0"/>
            <a:lstStyle/>
            <a:p>
              <a:endParaRPr/>
            </a:p>
          </p:txBody>
        </p:sp>
        <p:sp>
          <p:nvSpPr>
            <p:cNvPr id="8383" name="object 1811">
              <a:extLst>
                <a:ext uri="{FF2B5EF4-FFF2-40B4-BE49-F238E27FC236}">
                  <a16:creationId xmlns:a16="http://schemas.microsoft.com/office/drawing/2014/main" id="{9F6B3E01-E0CD-469C-8B8F-26D4E2FA4861}"/>
                </a:ext>
              </a:extLst>
            </p:cNvPr>
            <p:cNvSpPr/>
            <p:nvPr/>
          </p:nvSpPr>
          <p:spPr>
            <a:xfrm>
              <a:off x="4435461" y="8687719"/>
              <a:ext cx="9525" cy="2540"/>
            </a:xfrm>
            <a:custGeom>
              <a:avLst/>
              <a:gdLst/>
              <a:ahLst/>
              <a:cxnLst/>
              <a:rect l="l" t="t" r="r" b="b"/>
              <a:pathLst>
                <a:path w="9525" h="2540">
                  <a:moveTo>
                    <a:pt x="9398" y="2184"/>
                  </a:moveTo>
                  <a:lnTo>
                    <a:pt x="7950" y="1498"/>
                  </a:lnTo>
                  <a:lnTo>
                    <a:pt x="7823" y="1485"/>
                  </a:lnTo>
                  <a:lnTo>
                    <a:pt x="7302" y="1269"/>
                  </a:lnTo>
                  <a:lnTo>
                    <a:pt x="5765" y="774"/>
                  </a:lnTo>
                  <a:lnTo>
                    <a:pt x="3098" y="393"/>
                  </a:lnTo>
                  <a:lnTo>
                    <a:pt x="1333" y="203"/>
                  </a:lnTo>
                  <a:lnTo>
                    <a:pt x="63" y="0"/>
                  </a:lnTo>
                  <a:lnTo>
                    <a:pt x="254" y="139"/>
                  </a:lnTo>
                  <a:lnTo>
                    <a:pt x="0" y="241"/>
                  </a:lnTo>
                  <a:lnTo>
                    <a:pt x="927" y="355"/>
                  </a:lnTo>
                  <a:lnTo>
                    <a:pt x="3048" y="660"/>
                  </a:lnTo>
                  <a:lnTo>
                    <a:pt x="6248" y="1066"/>
                  </a:lnTo>
                  <a:lnTo>
                    <a:pt x="7086" y="1511"/>
                  </a:lnTo>
                  <a:lnTo>
                    <a:pt x="7518" y="1676"/>
                  </a:lnTo>
                  <a:lnTo>
                    <a:pt x="8153" y="1904"/>
                  </a:lnTo>
                  <a:lnTo>
                    <a:pt x="6477" y="1879"/>
                  </a:lnTo>
                  <a:lnTo>
                    <a:pt x="5689" y="2285"/>
                  </a:lnTo>
                  <a:lnTo>
                    <a:pt x="5905" y="2285"/>
                  </a:lnTo>
                  <a:lnTo>
                    <a:pt x="5930" y="2425"/>
                  </a:lnTo>
                  <a:lnTo>
                    <a:pt x="6553" y="2031"/>
                  </a:lnTo>
                  <a:lnTo>
                    <a:pt x="8267" y="2057"/>
                  </a:lnTo>
                  <a:lnTo>
                    <a:pt x="8966" y="2197"/>
                  </a:lnTo>
                  <a:lnTo>
                    <a:pt x="9080" y="2463"/>
                  </a:lnTo>
                  <a:lnTo>
                    <a:pt x="9398" y="2184"/>
                  </a:lnTo>
                  <a:close/>
                </a:path>
              </a:pathLst>
            </a:custGeom>
            <a:ln w="3175">
              <a:solidFill>
                <a:srgbClr val="675D5A"/>
              </a:solidFill>
            </a:ln>
          </p:spPr>
          <p:txBody>
            <a:bodyPr wrap="square" lIns="0" tIns="0" rIns="0" bIns="0" rtlCol="0"/>
            <a:lstStyle/>
            <a:p>
              <a:endParaRPr/>
            </a:p>
          </p:txBody>
        </p:sp>
        <p:sp>
          <p:nvSpPr>
            <p:cNvPr id="8384" name="object 1812">
              <a:extLst>
                <a:ext uri="{FF2B5EF4-FFF2-40B4-BE49-F238E27FC236}">
                  <a16:creationId xmlns:a16="http://schemas.microsoft.com/office/drawing/2014/main" id="{81CBC9F7-5DE4-429A-AA1D-383FA3F0B97D}"/>
                </a:ext>
              </a:extLst>
            </p:cNvPr>
            <p:cNvSpPr/>
            <p:nvPr/>
          </p:nvSpPr>
          <p:spPr>
            <a:xfrm>
              <a:off x="4434635" y="8683979"/>
              <a:ext cx="9525" cy="6350"/>
            </a:xfrm>
            <a:custGeom>
              <a:avLst/>
              <a:gdLst/>
              <a:ahLst/>
              <a:cxnLst/>
              <a:rect l="l" t="t" r="r" b="b"/>
              <a:pathLst>
                <a:path w="9525" h="6350">
                  <a:moveTo>
                    <a:pt x="139" y="0"/>
                  </a:moveTo>
                  <a:lnTo>
                    <a:pt x="266" y="203"/>
                  </a:lnTo>
                  <a:lnTo>
                    <a:pt x="113" y="203"/>
                  </a:lnTo>
                  <a:lnTo>
                    <a:pt x="1193" y="927"/>
                  </a:lnTo>
                  <a:lnTo>
                    <a:pt x="2781" y="2070"/>
                  </a:lnTo>
                  <a:lnTo>
                    <a:pt x="5245" y="3771"/>
                  </a:lnTo>
                  <a:lnTo>
                    <a:pt x="6896" y="4660"/>
                  </a:lnTo>
                  <a:lnTo>
                    <a:pt x="7480" y="4940"/>
                  </a:lnTo>
                  <a:lnTo>
                    <a:pt x="7693" y="5067"/>
                  </a:lnTo>
                  <a:lnTo>
                    <a:pt x="9321" y="5791"/>
                  </a:lnTo>
                  <a:lnTo>
                    <a:pt x="9283" y="5486"/>
                  </a:lnTo>
                  <a:lnTo>
                    <a:pt x="8978" y="5486"/>
                  </a:lnTo>
                  <a:lnTo>
                    <a:pt x="8259" y="5029"/>
                  </a:lnTo>
                  <a:lnTo>
                    <a:pt x="8089" y="5029"/>
                  </a:lnTo>
                  <a:lnTo>
                    <a:pt x="6921" y="4432"/>
                  </a:lnTo>
                  <a:lnTo>
                    <a:pt x="5880" y="4000"/>
                  </a:lnTo>
                  <a:lnTo>
                    <a:pt x="431" y="203"/>
                  </a:lnTo>
                  <a:lnTo>
                    <a:pt x="266" y="203"/>
                  </a:lnTo>
                  <a:lnTo>
                    <a:pt x="0" y="126"/>
                  </a:lnTo>
                  <a:lnTo>
                    <a:pt x="321" y="126"/>
                  </a:lnTo>
                  <a:lnTo>
                    <a:pt x="139" y="0"/>
                  </a:lnTo>
                  <a:close/>
                </a:path>
                <a:path w="9525" h="6350">
                  <a:moveTo>
                    <a:pt x="6692" y="3352"/>
                  </a:moveTo>
                  <a:lnTo>
                    <a:pt x="6553" y="3378"/>
                  </a:lnTo>
                  <a:lnTo>
                    <a:pt x="6720" y="3898"/>
                  </a:lnTo>
                  <a:lnTo>
                    <a:pt x="8089" y="5029"/>
                  </a:lnTo>
                  <a:lnTo>
                    <a:pt x="8259" y="5029"/>
                  </a:lnTo>
                  <a:lnTo>
                    <a:pt x="6883" y="3898"/>
                  </a:lnTo>
                  <a:lnTo>
                    <a:pt x="6692" y="3352"/>
                  </a:lnTo>
                  <a:close/>
                </a:path>
                <a:path w="9525" h="6350">
                  <a:moveTo>
                    <a:pt x="6388" y="3225"/>
                  </a:moveTo>
                  <a:lnTo>
                    <a:pt x="6461" y="3378"/>
                  </a:lnTo>
                  <a:lnTo>
                    <a:pt x="6388" y="3225"/>
                  </a:lnTo>
                  <a:close/>
                </a:path>
              </a:pathLst>
            </a:custGeom>
            <a:solidFill>
              <a:srgbClr val="9C7272"/>
            </a:solidFill>
          </p:spPr>
          <p:txBody>
            <a:bodyPr wrap="square" lIns="0" tIns="0" rIns="0" bIns="0" rtlCol="0"/>
            <a:lstStyle/>
            <a:p>
              <a:endParaRPr/>
            </a:p>
          </p:txBody>
        </p:sp>
        <p:sp>
          <p:nvSpPr>
            <p:cNvPr id="8385" name="object 1813">
              <a:extLst>
                <a:ext uri="{FF2B5EF4-FFF2-40B4-BE49-F238E27FC236}">
                  <a16:creationId xmlns:a16="http://schemas.microsoft.com/office/drawing/2014/main" id="{7E22464E-D731-4F56-8ECE-17617C1C09FF}"/>
                </a:ext>
              </a:extLst>
            </p:cNvPr>
            <p:cNvSpPr/>
            <p:nvPr/>
          </p:nvSpPr>
          <p:spPr>
            <a:xfrm>
              <a:off x="4434635" y="8683979"/>
              <a:ext cx="9525" cy="6350"/>
            </a:xfrm>
            <a:custGeom>
              <a:avLst/>
              <a:gdLst/>
              <a:ahLst/>
              <a:cxnLst/>
              <a:rect l="l" t="t" r="r" b="b"/>
              <a:pathLst>
                <a:path w="9525" h="6350">
                  <a:moveTo>
                    <a:pt x="9321" y="5791"/>
                  </a:moveTo>
                  <a:lnTo>
                    <a:pt x="7607" y="5029"/>
                  </a:lnTo>
                  <a:lnTo>
                    <a:pt x="7480" y="4940"/>
                  </a:lnTo>
                  <a:lnTo>
                    <a:pt x="6896" y="4660"/>
                  </a:lnTo>
                  <a:lnTo>
                    <a:pt x="5245" y="3771"/>
                  </a:lnTo>
                  <a:lnTo>
                    <a:pt x="2781" y="2070"/>
                  </a:lnTo>
                  <a:lnTo>
                    <a:pt x="1193" y="927"/>
                  </a:lnTo>
                  <a:lnTo>
                    <a:pt x="0" y="126"/>
                  </a:lnTo>
                  <a:lnTo>
                    <a:pt x="266" y="203"/>
                  </a:lnTo>
                  <a:lnTo>
                    <a:pt x="139" y="0"/>
                  </a:lnTo>
                  <a:lnTo>
                    <a:pt x="990" y="596"/>
                  </a:lnTo>
                  <a:lnTo>
                    <a:pt x="2959" y="1955"/>
                  </a:lnTo>
                  <a:lnTo>
                    <a:pt x="5880" y="4000"/>
                  </a:lnTo>
                  <a:lnTo>
                    <a:pt x="6921" y="4432"/>
                  </a:lnTo>
                  <a:lnTo>
                    <a:pt x="7391" y="4673"/>
                  </a:lnTo>
                  <a:lnTo>
                    <a:pt x="8089" y="5029"/>
                  </a:lnTo>
                  <a:lnTo>
                    <a:pt x="6705" y="3886"/>
                  </a:lnTo>
                  <a:lnTo>
                    <a:pt x="6388" y="3225"/>
                  </a:lnTo>
                  <a:lnTo>
                    <a:pt x="6553" y="3378"/>
                  </a:lnTo>
                  <a:lnTo>
                    <a:pt x="6692" y="3352"/>
                  </a:lnTo>
                  <a:lnTo>
                    <a:pt x="6883" y="3898"/>
                  </a:lnTo>
                  <a:lnTo>
                    <a:pt x="8305" y="5067"/>
                  </a:lnTo>
                  <a:lnTo>
                    <a:pt x="8978" y="5486"/>
                  </a:lnTo>
                  <a:lnTo>
                    <a:pt x="9283" y="5486"/>
                  </a:lnTo>
                  <a:lnTo>
                    <a:pt x="9321" y="5791"/>
                  </a:lnTo>
                  <a:close/>
                </a:path>
              </a:pathLst>
            </a:custGeom>
            <a:ln w="3175">
              <a:solidFill>
                <a:srgbClr val="675D5A"/>
              </a:solidFill>
            </a:ln>
          </p:spPr>
          <p:txBody>
            <a:bodyPr wrap="square" lIns="0" tIns="0" rIns="0" bIns="0" rtlCol="0"/>
            <a:lstStyle/>
            <a:p>
              <a:endParaRPr/>
            </a:p>
          </p:txBody>
        </p:sp>
        <p:sp>
          <p:nvSpPr>
            <p:cNvPr id="8386" name="object 1814">
              <a:extLst>
                <a:ext uri="{FF2B5EF4-FFF2-40B4-BE49-F238E27FC236}">
                  <a16:creationId xmlns:a16="http://schemas.microsoft.com/office/drawing/2014/main" id="{B010A5E8-62FB-40D0-8133-39C439560A04}"/>
                </a:ext>
              </a:extLst>
            </p:cNvPr>
            <p:cNvSpPr/>
            <p:nvPr/>
          </p:nvSpPr>
          <p:spPr>
            <a:xfrm>
              <a:off x="4438205" y="8687333"/>
              <a:ext cx="1840" cy="1816"/>
            </a:xfrm>
            <a:prstGeom prst="rect">
              <a:avLst/>
            </a:prstGeom>
            <a:blipFill>
              <a:blip r:embed="rId281" cstate="print"/>
              <a:stretch>
                <a:fillRect/>
              </a:stretch>
            </a:blipFill>
          </p:spPr>
          <p:txBody>
            <a:bodyPr wrap="square" lIns="0" tIns="0" rIns="0" bIns="0" rtlCol="0"/>
            <a:lstStyle/>
            <a:p>
              <a:endParaRPr/>
            </a:p>
          </p:txBody>
        </p:sp>
        <p:sp>
          <p:nvSpPr>
            <p:cNvPr id="8387" name="object 1815">
              <a:extLst>
                <a:ext uri="{FF2B5EF4-FFF2-40B4-BE49-F238E27FC236}">
                  <a16:creationId xmlns:a16="http://schemas.microsoft.com/office/drawing/2014/main" id="{3B46E95B-3CAB-4027-B321-BAF3BF0D87E1}"/>
                </a:ext>
              </a:extLst>
            </p:cNvPr>
            <p:cNvSpPr/>
            <p:nvPr/>
          </p:nvSpPr>
          <p:spPr>
            <a:xfrm>
              <a:off x="4438212" y="8687216"/>
              <a:ext cx="1905" cy="2540"/>
            </a:xfrm>
            <a:custGeom>
              <a:avLst/>
              <a:gdLst/>
              <a:ahLst/>
              <a:cxnLst/>
              <a:rect l="l" t="t" r="r" b="b"/>
              <a:pathLst>
                <a:path w="1904" h="2540">
                  <a:moveTo>
                    <a:pt x="279" y="1739"/>
                  </a:moveTo>
                  <a:lnTo>
                    <a:pt x="469" y="1701"/>
                  </a:lnTo>
                  <a:lnTo>
                    <a:pt x="609" y="1739"/>
                  </a:lnTo>
                  <a:lnTo>
                    <a:pt x="507" y="1930"/>
                  </a:lnTo>
                  <a:lnTo>
                    <a:pt x="711" y="1917"/>
                  </a:lnTo>
                  <a:lnTo>
                    <a:pt x="660" y="1676"/>
                  </a:lnTo>
                  <a:lnTo>
                    <a:pt x="939" y="1663"/>
                  </a:lnTo>
                  <a:lnTo>
                    <a:pt x="1384" y="1524"/>
                  </a:lnTo>
                  <a:lnTo>
                    <a:pt x="1511" y="1371"/>
                  </a:lnTo>
                  <a:lnTo>
                    <a:pt x="1879" y="914"/>
                  </a:lnTo>
                  <a:lnTo>
                    <a:pt x="1790" y="571"/>
                  </a:lnTo>
                  <a:lnTo>
                    <a:pt x="1473" y="317"/>
                  </a:lnTo>
                  <a:lnTo>
                    <a:pt x="1168" y="63"/>
                  </a:lnTo>
                  <a:lnTo>
                    <a:pt x="761" y="0"/>
                  </a:lnTo>
                  <a:lnTo>
                    <a:pt x="380" y="457"/>
                  </a:lnTo>
                  <a:lnTo>
                    <a:pt x="279" y="596"/>
                  </a:lnTo>
                  <a:lnTo>
                    <a:pt x="241" y="977"/>
                  </a:lnTo>
                  <a:lnTo>
                    <a:pt x="165" y="1155"/>
                  </a:lnTo>
                  <a:lnTo>
                    <a:pt x="114" y="1308"/>
                  </a:lnTo>
                  <a:lnTo>
                    <a:pt x="0" y="1485"/>
                  </a:lnTo>
                  <a:lnTo>
                    <a:pt x="177" y="1333"/>
                  </a:lnTo>
                  <a:lnTo>
                    <a:pt x="152" y="1587"/>
                  </a:lnTo>
                  <a:lnTo>
                    <a:pt x="368" y="1562"/>
                  </a:lnTo>
                  <a:lnTo>
                    <a:pt x="279" y="1739"/>
                  </a:lnTo>
                  <a:close/>
                </a:path>
              </a:pathLst>
            </a:custGeom>
            <a:ln w="3175">
              <a:solidFill>
                <a:srgbClr val="B5C39D"/>
              </a:solidFill>
            </a:ln>
          </p:spPr>
          <p:txBody>
            <a:bodyPr wrap="square" lIns="0" tIns="0" rIns="0" bIns="0" rtlCol="0"/>
            <a:lstStyle/>
            <a:p>
              <a:endParaRPr/>
            </a:p>
          </p:txBody>
        </p:sp>
        <p:sp>
          <p:nvSpPr>
            <p:cNvPr id="8388" name="object 1816">
              <a:extLst>
                <a:ext uri="{FF2B5EF4-FFF2-40B4-BE49-F238E27FC236}">
                  <a16:creationId xmlns:a16="http://schemas.microsoft.com/office/drawing/2014/main" id="{99E55320-6BFA-483F-911A-210427168CCE}"/>
                </a:ext>
              </a:extLst>
            </p:cNvPr>
            <p:cNvSpPr/>
            <p:nvPr/>
          </p:nvSpPr>
          <p:spPr>
            <a:xfrm>
              <a:off x="4440249" y="8686469"/>
              <a:ext cx="2070" cy="2209"/>
            </a:xfrm>
            <a:prstGeom prst="rect">
              <a:avLst/>
            </a:prstGeom>
            <a:blipFill>
              <a:blip r:embed="rId281" cstate="print"/>
              <a:stretch>
                <a:fillRect/>
              </a:stretch>
            </a:blipFill>
          </p:spPr>
          <p:txBody>
            <a:bodyPr wrap="square" lIns="0" tIns="0" rIns="0" bIns="0" rtlCol="0"/>
            <a:lstStyle/>
            <a:p>
              <a:endParaRPr/>
            </a:p>
          </p:txBody>
        </p:sp>
        <p:sp>
          <p:nvSpPr>
            <p:cNvPr id="8389" name="object 1817">
              <a:extLst>
                <a:ext uri="{FF2B5EF4-FFF2-40B4-BE49-F238E27FC236}">
                  <a16:creationId xmlns:a16="http://schemas.microsoft.com/office/drawing/2014/main" id="{0D260390-912A-4774-8B6E-4BA336C9D596}"/>
                </a:ext>
              </a:extLst>
            </p:cNvPr>
            <p:cNvSpPr/>
            <p:nvPr/>
          </p:nvSpPr>
          <p:spPr>
            <a:xfrm>
              <a:off x="4440247" y="8686431"/>
              <a:ext cx="2540" cy="2540"/>
            </a:xfrm>
            <a:custGeom>
              <a:avLst/>
              <a:gdLst/>
              <a:ahLst/>
              <a:cxnLst/>
              <a:rect l="l" t="t" r="r" b="b"/>
              <a:pathLst>
                <a:path w="2539" h="2540">
                  <a:moveTo>
                    <a:pt x="342" y="215"/>
                  </a:moveTo>
                  <a:lnTo>
                    <a:pt x="304" y="431"/>
                  </a:lnTo>
                  <a:lnTo>
                    <a:pt x="215" y="571"/>
                  </a:lnTo>
                  <a:lnTo>
                    <a:pt x="50" y="393"/>
                  </a:lnTo>
                  <a:lnTo>
                    <a:pt x="0" y="622"/>
                  </a:lnTo>
                  <a:lnTo>
                    <a:pt x="279" y="647"/>
                  </a:lnTo>
                  <a:lnTo>
                    <a:pt x="190" y="952"/>
                  </a:lnTo>
                  <a:lnTo>
                    <a:pt x="190" y="1485"/>
                  </a:lnTo>
                  <a:lnTo>
                    <a:pt x="317" y="1676"/>
                  </a:lnTo>
                  <a:lnTo>
                    <a:pt x="673" y="2247"/>
                  </a:lnTo>
                  <a:lnTo>
                    <a:pt x="1079" y="2260"/>
                  </a:lnTo>
                  <a:lnTo>
                    <a:pt x="1460" y="2006"/>
                  </a:lnTo>
                  <a:lnTo>
                    <a:pt x="1841" y="1752"/>
                  </a:lnTo>
                  <a:lnTo>
                    <a:pt x="2057" y="1346"/>
                  </a:lnTo>
                  <a:lnTo>
                    <a:pt x="1689" y="774"/>
                  </a:lnTo>
                  <a:lnTo>
                    <a:pt x="1587" y="609"/>
                  </a:lnTo>
                  <a:lnTo>
                    <a:pt x="1181" y="431"/>
                  </a:lnTo>
                  <a:lnTo>
                    <a:pt x="1015" y="304"/>
                  </a:lnTo>
                  <a:lnTo>
                    <a:pt x="863" y="177"/>
                  </a:lnTo>
                  <a:lnTo>
                    <a:pt x="825" y="38"/>
                  </a:lnTo>
                  <a:lnTo>
                    <a:pt x="825" y="253"/>
                  </a:lnTo>
                  <a:lnTo>
                    <a:pt x="685" y="253"/>
                  </a:lnTo>
                  <a:lnTo>
                    <a:pt x="520" y="139"/>
                  </a:lnTo>
                  <a:lnTo>
                    <a:pt x="507" y="368"/>
                  </a:lnTo>
                  <a:lnTo>
                    <a:pt x="342" y="215"/>
                  </a:lnTo>
                  <a:close/>
                </a:path>
              </a:pathLst>
            </a:custGeom>
            <a:ln w="3175">
              <a:solidFill>
                <a:srgbClr val="B5C39D"/>
              </a:solidFill>
            </a:ln>
          </p:spPr>
          <p:txBody>
            <a:bodyPr wrap="square" lIns="0" tIns="0" rIns="0" bIns="0" rtlCol="0"/>
            <a:lstStyle/>
            <a:p>
              <a:endParaRPr/>
            </a:p>
          </p:txBody>
        </p:sp>
        <p:sp>
          <p:nvSpPr>
            <p:cNvPr id="8390" name="object 1818">
              <a:extLst>
                <a:ext uri="{FF2B5EF4-FFF2-40B4-BE49-F238E27FC236}">
                  <a16:creationId xmlns:a16="http://schemas.microsoft.com/office/drawing/2014/main" id="{A3FD0EE7-8B07-4E35-988E-CDF1144086EF}"/>
                </a:ext>
              </a:extLst>
            </p:cNvPr>
            <p:cNvSpPr/>
            <p:nvPr/>
          </p:nvSpPr>
          <p:spPr>
            <a:xfrm>
              <a:off x="4441292" y="8688120"/>
              <a:ext cx="1602" cy="1244"/>
            </a:xfrm>
            <a:prstGeom prst="rect">
              <a:avLst/>
            </a:prstGeom>
            <a:blipFill>
              <a:blip r:embed="rId282" cstate="print"/>
              <a:stretch>
                <a:fillRect/>
              </a:stretch>
            </a:blipFill>
          </p:spPr>
          <p:txBody>
            <a:bodyPr wrap="square" lIns="0" tIns="0" rIns="0" bIns="0" rtlCol="0"/>
            <a:lstStyle/>
            <a:p>
              <a:endParaRPr/>
            </a:p>
          </p:txBody>
        </p:sp>
        <p:sp>
          <p:nvSpPr>
            <p:cNvPr id="8391" name="object 1819">
              <a:extLst>
                <a:ext uri="{FF2B5EF4-FFF2-40B4-BE49-F238E27FC236}">
                  <a16:creationId xmlns:a16="http://schemas.microsoft.com/office/drawing/2014/main" id="{632DB818-468B-4958-8E03-D4318B828067}"/>
                </a:ext>
              </a:extLst>
            </p:cNvPr>
            <p:cNvSpPr/>
            <p:nvPr/>
          </p:nvSpPr>
          <p:spPr>
            <a:xfrm>
              <a:off x="4441288" y="8688013"/>
              <a:ext cx="1905" cy="1905"/>
            </a:xfrm>
            <a:custGeom>
              <a:avLst/>
              <a:gdLst/>
              <a:ahLst/>
              <a:cxnLst/>
              <a:rect l="l" t="t" r="r" b="b"/>
              <a:pathLst>
                <a:path w="1904" h="1904">
                  <a:moveTo>
                    <a:pt x="101" y="1066"/>
                  </a:moveTo>
                  <a:lnTo>
                    <a:pt x="241" y="1117"/>
                  </a:lnTo>
                  <a:lnTo>
                    <a:pt x="190" y="1295"/>
                  </a:lnTo>
                  <a:lnTo>
                    <a:pt x="342" y="1358"/>
                  </a:lnTo>
                  <a:lnTo>
                    <a:pt x="393" y="1168"/>
                  </a:lnTo>
                  <a:lnTo>
                    <a:pt x="609" y="1269"/>
                  </a:lnTo>
                  <a:lnTo>
                    <a:pt x="977" y="1333"/>
                  </a:lnTo>
                  <a:lnTo>
                    <a:pt x="1130" y="1269"/>
                  </a:lnTo>
                  <a:lnTo>
                    <a:pt x="1574" y="1079"/>
                  </a:lnTo>
                  <a:lnTo>
                    <a:pt x="1625" y="800"/>
                  </a:lnTo>
                  <a:lnTo>
                    <a:pt x="1498" y="495"/>
                  </a:lnTo>
                  <a:lnTo>
                    <a:pt x="1371" y="203"/>
                  </a:lnTo>
                  <a:lnTo>
                    <a:pt x="1104" y="0"/>
                  </a:lnTo>
                  <a:lnTo>
                    <a:pt x="660" y="177"/>
                  </a:lnTo>
                  <a:lnTo>
                    <a:pt x="368" y="507"/>
                  </a:lnTo>
                  <a:lnTo>
                    <a:pt x="241" y="609"/>
                  </a:lnTo>
                  <a:lnTo>
                    <a:pt x="76" y="622"/>
                  </a:lnTo>
                  <a:lnTo>
                    <a:pt x="0" y="774"/>
                  </a:lnTo>
                  <a:lnTo>
                    <a:pt x="190" y="736"/>
                  </a:lnTo>
                  <a:lnTo>
                    <a:pt x="63" y="914"/>
                  </a:lnTo>
                  <a:lnTo>
                    <a:pt x="228" y="965"/>
                  </a:lnTo>
                  <a:lnTo>
                    <a:pt x="101" y="1066"/>
                  </a:lnTo>
                  <a:close/>
                </a:path>
              </a:pathLst>
            </a:custGeom>
            <a:ln w="3175">
              <a:solidFill>
                <a:srgbClr val="B5C39D"/>
              </a:solidFill>
            </a:ln>
          </p:spPr>
          <p:txBody>
            <a:bodyPr wrap="square" lIns="0" tIns="0" rIns="0" bIns="0" rtlCol="0"/>
            <a:lstStyle/>
            <a:p>
              <a:endParaRPr/>
            </a:p>
          </p:txBody>
        </p:sp>
        <p:sp>
          <p:nvSpPr>
            <p:cNvPr id="8392" name="object 1820">
              <a:extLst>
                <a:ext uri="{FF2B5EF4-FFF2-40B4-BE49-F238E27FC236}">
                  <a16:creationId xmlns:a16="http://schemas.microsoft.com/office/drawing/2014/main" id="{34D84552-E271-4E65-962A-E9CBF6E5E207}"/>
                </a:ext>
              </a:extLst>
            </p:cNvPr>
            <p:cNvSpPr/>
            <p:nvPr/>
          </p:nvSpPr>
          <p:spPr>
            <a:xfrm>
              <a:off x="4438091" y="8685262"/>
              <a:ext cx="2235" cy="3581"/>
            </a:xfrm>
            <a:prstGeom prst="rect">
              <a:avLst/>
            </a:prstGeom>
            <a:blipFill>
              <a:blip r:embed="rId381" cstate="print"/>
              <a:stretch>
                <a:fillRect/>
              </a:stretch>
            </a:blipFill>
          </p:spPr>
          <p:txBody>
            <a:bodyPr wrap="square" lIns="0" tIns="0" rIns="0" bIns="0" rtlCol="0"/>
            <a:lstStyle/>
            <a:p>
              <a:endParaRPr/>
            </a:p>
          </p:txBody>
        </p:sp>
        <p:sp>
          <p:nvSpPr>
            <p:cNvPr id="8393" name="object 1821">
              <a:extLst>
                <a:ext uri="{FF2B5EF4-FFF2-40B4-BE49-F238E27FC236}">
                  <a16:creationId xmlns:a16="http://schemas.microsoft.com/office/drawing/2014/main" id="{C2E10BE0-3C35-4A1B-AEBF-0A696CFD3F81}"/>
                </a:ext>
              </a:extLst>
            </p:cNvPr>
            <p:cNvSpPr/>
            <p:nvPr/>
          </p:nvSpPr>
          <p:spPr>
            <a:xfrm>
              <a:off x="4438093" y="8685231"/>
              <a:ext cx="2540" cy="2540"/>
            </a:xfrm>
            <a:custGeom>
              <a:avLst/>
              <a:gdLst/>
              <a:ahLst/>
              <a:cxnLst/>
              <a:rect l="l" t="t" r="r" b="b"/>
              <a:pathLst>
                <a:path w="2539" h="2540">
                  <a:moveTo>
                    <a:pt x="368" y="228"/>
                  </a:moveTo>
                  <a:lnTo>
                    <a:pt x="330" y="457"/>
                  </a:lnTo>
                  <a:lnTo>
                    <a:pt x="228" y="622"/>
                  </a:lnTo>
                  <a:lnTo>
                    <a:pt x="50" y="419"/>
                  </a:lnTo>
                  <a:lnTo>
                    <a:pt x="0" y="660"/>
                  </a:lnTo>
                  <a:lnTo>
                    <a:pt x="304" y="698"/>
                  </a:lnTo>
                  <a:lnTo>
                    <a:pt x="203" y="1041"/>
                  </a:lnTo>
                  <a:lnTo>
                    <a:pt x="203" y="1600"/>
                  </a:lnTo>
                  <a:lnTo>
                    <a:pt x="330" y="1816"/>
                  </a:lnTo>
                  <a:lnTo>
                    <a:pt x="736" y="2425"/>
                  </a:lnTo>
                  <a:lnTo>
                    <a:pt x="1168" y="2438"/>
                  </a:lnTo>
                  <a:lnTo>
                    <a:pt x="1574" y="2171"/>
                  </a:lnTo>
                  <a:lnTo>
                    <a:pt x="1993" y="1905"/>
                  </a:lnTo>
                  <a:lnTo>
                    <a:pt x="2235" y="1447"/>
                  </a:lnTo>
                  <a:lnTo>
                    <a:pt x="1841" y="838"/>
                  </a:lnTo>
                  <a:lnTo>
                    <a:pt x="1714" y="660"/>
                  </a:lnTo>
                  <a:lnTo>
                    <a:pt x="1282" y="469"/>
                  </a:lnTo>
                  <a:lnTo>
                    <a:pt x="1092" y="317"/>
                  </a:lnTo>
                  <a:lnTo>
                    <a:pt x="939" y="190"/>
                  </a:lnTo>
                  <a:lnTo>
                    <a:pt x="888" y="38"/>
                  </a:lnTo>
                  <a:lnTo>
                    <a:pt x="888" y="266"/>
                  </a:lnTo>
                  <a:lnTo>
                    <a:pt x="736" y="279"/>
                  </a:lnTo>
                  <a:lnTo>
                    <a:pt x="596" y="139"/>
                  </a:lnTo>
                  <a:lnTo>
                    <a:pt x="546" y="393"/>
                  </a:lnTo>
                  <a:lnTo>
                    <a:pt x="368" y="228"/>
                  </a:lnTo>
                  <a:close/>
                </a:path>
              </a:pathLst>
            </a:custGeom>
            <a:ln w="3175">
              <a:solidFill>
                <a:srgbClr val="B5C39D"/>
              </a:solidFill>
            </a:ln>
          </p:spPr>
          <p:txBody>
            <a:bodyPr wrap="square" lIns="0" tIns="0" rIns="0" bIns="0" rtlCol="0"/>
            <a:lstStyle/>
            <a:p>
              <a:endParaRPr/>
            </a:p>
          </p:txBody>
        </p:sp>
        <p:sp>
          <p:nvSpPr>
            <p:cNvPr id="8394" name="object 1822">
              <a:extLst>
                <a:ext uri="{FF2B5EF4-FFF2-40B4-BE49-F238E27FC236}">
                  <a16:creationId xmlns:a16="http://schemas.microsoft.com/office/drawing/2014/main" id="{B9C24AE6-04CA-4B64-BD07-9F12421F0DF2}"/>
                </a:ext>
              </a:extLst>
            </p:cNvPr>
            <p:cNvSpPr/>
            <p:nvPr/>
          </p:nvSpPr>
          <p:spPr>
            <a:xfrm>
              <a:off x="4438421" y="8685745"/>
              <a:ext cx="2428" cy="3505"/>
            </a:xfrm>
            <a:prstGeom prst="rect">
              <a:avLst/>
            </a:prstGeom>
            <a:blipFill>
              <a:blip r:embed="rId382" cstate="print"/>
              <a:stretch>
                <a:fillRect/>
              </a:stretch>
            </a:blipFill>
          </p:spPr>
          <p:txBody>
            <a:bodyPr wrap="square" lIns="0" tIns="0" rIns="0" bIns="0" rtlCol="0"/>
            <a:lstStyle/>
            <a:p>
              <a:endParaRPr/>
            </a:p>
          </p:txBody>
        </p:sp>
        <p:sp>
          <p:nvSpPr>
            <p:cNvPr id="8395" name="object 1823">
              <a:extLst>
                <a:ext uri="{FF2B5EF4-FFF2-40B4-BE49-F238E27FC236}">
                  <a16:creationId xmlns:a16="http://schemas.microsoft.com/office/drawing/2014/main" id="{1C2CA14C-089B-4E74-A3C5-1F87008762B7}"/>
                </a:ext>
              </a:extLst>
            </p:cNvPr>
            <p:cNvSpPr/>
            <p:nvPr/>
          </p:nvSpPr>
          <p:spPr>
            <a:xfrm>
              <a:off x="4439241" y="8687900"/>
              <a:ext cx="1905" cy="1905"/>
            </a:xfrm>
            <a:custGeom>
              <a:avLst/>
              <a:gdLst/>
              <a:ahLst/>
              <a:cxnLst/>
              <a:rect l="l" t="t" r="r" b="b"/>
              <a:pathLst>
                <a:path w="1904" h="1904">
                  <a:moveTo>
                    <a:pt x="101" y="1066"/>
                  </a:moveTo>
                  <a:lnTo>
                    <a:pt x="241" y="1117"/>
                  </a:lnTo>
                  <a:lnTo>
                    <a:pt x="190" y="1295"/>
                  </a:lnTo>
                  <a:lnTo>
                    <a:pt x="342" y="1358"/>
                  </a:lnTo>
                  <a:lnTo>
                    <a:pt x="393" y="1168"/>
                  </a:lnTo>
                  <a:lnTo>
                    <a:pt x="609" y="1270"/>
                  </a:lnTo>
                  <a:lnTo>
                    <a:pt x="977" y="1333"/>
                  </a:lnTo>
                  <a:lnTo>
                    <a:pt x="1130" y="1270"/>
                  </a:lnTo>
                  <a:lnTo>
                    <a:pt x="1574" y="1079"/>
                  </a:lnTo>
                  <a:lnTo>
                    <a:pt x="1625" y="800"/>
                  </a:lnTo>
                  <a:lnTo>
                    <a:pt x="1498" y="495"/>
                  </a:lnTo>
                  <a:lnTo>
                    <a:pt x="1371" y="203"/>
                  </a:lnTo>
                  <a:lnTo>
                    <a:pt x="1104" y="0"/>
                  </a:lnTo>
                  <a:lnTo>
                    <a:pt x="660" y="177"/>
                  </a:lnTo>
                  <a:lnTo>
                    <a:pt x="368" y="495"/>
                  </a:lnTo>
                  <a:lnTo>
                    <a:pt x="241" y="609"/>
                  </a:lnTo>
                  <a:lnTo>
                    <a:pt x="76" y="622"/>
                  </a:lnTo>
                  <a:lnTo>
                    <a:pt x="0" y="774"/>
                  </a:lnTo>
                  <a:lnTo>
                    <a:pt x="190" y="736"/>
                  </a:lnTo>
                  <a:lnTo>
                    <a:pt x="63" y="914"/>
                  </a:lnTo>
                  <a:lnTo>
                    <a:pt x="228" y="965"/>
                  </a:lnTo>
                  <a:lnTo>
                    <a:pt x="101" y="1066"/>
                  </a:lnTo>
                  <a:close/>
                </a:path>
              </a:pathLst>
            </a:custGeom>
            <a:ln w="3175">
              <a:solidFill>
                <a:srgbClr val="B5C39D"/>
              </a:solidFill>
            </a:ln>
          </p:spPr>
          <p:txBody>
            <a:bodyPr wrap="square" lIns="0" tIns="0" rIns="0" bIns="0" rtlCol="0"/>
            <a:lstStyle/>
            <a:p>
              <a:endParaRPr/>
            </a:p>
          </p:txBody>
        </p:sp>
        <p:sp>
          <p:nvSpPr>
            <p:cNvPr id="8396" name="object 1824">
              <a:extLst>
                <a:ext uri="{FF2B5EF4-FFF2-40B4-BE49-F238E27FC236}">
                  <a16:creationId xmlns:a16="http://schemas.microsoft.com/office/drawing/2014/main" id="{915DA6F9-C4B1-4C8E-8F10-82B3475EADF0}"/>
                </a:ext>
              </a:extLst>
            </p:cNvPr>
            <p:cNvSpPr/>
            <p:nvPr/>
          </p:nvSpPr>
          <p:spPr>
            <a:xfrm>
              <a:off x="4439576" y="8686863"/>
              <a:ext cx="5643" cy="4864"/>
            </a:xfrm>
            <a:prstGeom prst="rect">
              <a:avLst/>
            </a:prstGeom>
            <a:blipFill>
              <a:blip r:embed="rId383" cstate="print"/>
              <a:stretch>
                <a:fillRect/>
              </a:stretch>
            </a:blipFill>
          </p:spPr>
          <p:txBody>
            <a:bodyPr wrap="square" lIns="0" tIns="0" rIns="0" bIns="0" rtlCol="0"/>
            <a:lstStyle/>
            <a:p>
              <a:endParaRPr/>
            </a:p>
          </p:txBody>
        </p:sp>
        <p:sp>
          <p:nvSpPr>
            <p:cNvPr id="8397" name="object 1825">
              <a:extLst>
                <a:ext uri="{FF2B5EF4-FFF2-40B4-BE49-F238E27FC236}">
                  <a16:creationId xmlns:a16="http://schemas.microsoft.com/office/drawing/2014/main" id="{0097149C-85A8-42BE-950B-F2756DC1B921}"/>
                </a:ext>
              </a:extLst>
            </p:cNvPr>
            <p:cNvSpPr/>
            <p:nvPr/>
          </p:nvSpPr>
          <p:spPr>
            <a:xfrm>
              <a:off x="4443060" y="8690000"/>
              <a:ext cx="2540" cy="1905"/>
            </a:xfrm>
            <a:custGeom>
              <a:avLst/>
              <a:gdLst/>
              <a:ahLst/>
              <a:cxnLst/>
              <a:rect l="l" t="t" r="r" b="b"/>
              <a:pathLst>
                <a:path w="2539" h="1904">
                  <a:moveTo>
                    <a:pt x="38" y="736"/>
                  </a:moveTo>
                  <a:lnTo>
                    <a:pt x="177" y="889"/>
                  </a:lnTo>
                  <a:lnTo>
                    <a:pt x="241" y="1054"/>
                  </a:lnTo>
                  <a:lnTo>
                    <a:pt x="0" y="1079"/>
                  </a:lnTo>
                  <a:lnTo>
                    <a:pt x="139" y="1257"/>
                  </a:lnTo>
                  <a:lnTo>
                    <a:pt x="342" y="1054"/>
                  </a:lnTo>
                  <a:lnTo>
                    <a:pt x="342" y="1181"/>
                  </a:lnTo>
                  <a:lnTo>
                    <a:pt x="533" y="1308"/>
                  </a:lnTo>
                  <a:lnTo>
                    <a:pt x="939" y="1638"/>
                  </a:lnTo>
                  <a:lnTo>
                    <a:pt x="1168" y="1663"/>
                  </a:lnTo>
                  <a:lnTo>
                    <a:pt x="1841" y="1727"/>
                  </a:lnTo>
                  <a:lnTo>
                    <a:pt x="2095" y="1422"/>
                  </a:lnTo>
                  <a:lnTo>
                    <a:pt x="2133" y="965"/>
                  </a:lnTo>
                  <a:lnTo>
                    <a:pt x="2171" y="508"/>
                  </a:lnTo>
                  <a:lnTo>
                    <a:pt x="1981" y="76"/>
                  </a:lnTo>
                  <a:lnTo>
                    <a:pt x="1320" y="25"/>
                  </a:lnTo>
                  <a:lnTo>
                    <a:pt x="1117" y="0"/>
                  </a:lnTo>
                  <a:lnTo>
                    <a:pt x="736" y="215"/>
                  </a:lnTo>
                  <a:lnTo>
                    <a:pt x="520" y="266"/>
                  </a:lnTo>
                  <a:lnTo>
                    <a:pt x="342" y="304"/>
                  </a:lnTo>
                  <a:lnTo>
                    <a:pt x="203" y="254"/>
                  </a:lnTo>
                  <a:lnTo>
                    <a:pt x="355" y="381"/>
                  </a:lnTo>
                  <a:lnTo>
                    <a:pt x="101" y="520"/>
                  </a:lnTo>
                  <a:lnTo>
                    <a:pt x="253" y="698"/>
                  </a:lnTo>
                  <a:lnTo>
                    <a:pt x="38" y="736"/>
                  </a:lnTo>
                  <a:close/>
                </a:path>
              </a:pathLst>
            </a:custGeom>
            <a:ln w="3175">
              <a:solidFill>
                <a:srgbClr val="B5C39D"/>
              </a:solidFill>
            </a:ln>
          </p:spPr>
          <p:txBody>
            <a:bodyPr wrap="square" lIns="0" tIns="0" rIns="0" bIns="0" rtlCol="0"/>
            <a:lstStyle/>
            <a:p>
              <a:endParaRPr/>
            </a:p>
          </p:txBody>
        </p:sp>
        <p:sp>
          <p:nvSpPr>
            <p:cNvPr id="8398" name="object 1826">
              <a:extLst>
                <a:ext uri="{FF2B5EF4-FFF2-40B4-BE49-F238E27FC236}">
                  <a16:creationId xmlns:a16="http://schemas.microsoft.com/office/drawing/2014/main" id="{4CF5E520-6F15-47FE-A262-7507936EB557}"/>
                </a:ext>
              </a:extLst>
            </p:cNvPr>
            <p:cNvSpPr/>
            <p:nvPr/>
          </p:nvSpPr>
          <p:spPr>
            <a:xfrm>
              <a:off x="4445190" y="8690140"/>
              <a:ext cx="1231" cy="1524"/>
            </a:xfrm>
            <a:prstGeom prst="rect">
              <a:avLst/>
            </a:prstGeom>
            <a:blipFill>
              <a:blip r:embed="rId282" cstate="print"/>
              <a:stretch>
                <a:fillRect/>
              </a:stretch>
            </a:blipFill>
          </p:spPr>
          <p:txBody>
            <a:bodyPr wrap="square" lIns="0" tIns="0" rIns="0" bIns="0" rtlCol="0"/>
            <a:lstStyle/>
            <a:p>
              <a:endParaRPr/>
            </a:p>
          </p:txBody>
        </p:sp>
        <p:sp>
          <p:nvSpPr>
            <p:cNvPr id="8399" name="object 1827">
              <a:extLst>
                <a:ext uri="{FF2B5EF4-FFF2-40B4-BE49-F238E27FC236}">
                  <a16:creationId xmlns:a16="http://schemas.microsoft.com/office/drawing/2014/main" id="{767AA588-0659-459E-BBDD-7B67C1D1F121}"/>
                </a:ext>
              </a:extLst>
            </p:cNvPr>
            <p:cNvSpPr/>
            <p:nvPr/>
          </p:nvSpPr>
          <p:spPr>
            <a:xfrm>
              <a:off x="4445127" y="8690078"/>
              <a:ext cx="1905" cy="1905"/>
            </a:xfrm>
            <a:custGeom>
              <a:avLst/>
              <a:gdLst/>
              <a:ahLst/>
              <a:cxnLst/>
              <a:rect l="l" t="t" r="r" b="b"/>
              <a:pathLst>
                <a:path w="1904" h="1904">
                  <a:moveTo>
                    <a:pt x="380" y="1536"/>
                  </a:moveTo>
                  <a:lnTo>
                    <a:pt x="507" y="1447"/>
                  </a:lnTo>
                  <a:lnTo>
                    <a:pt x="634" y="1435"/>
                  </a:lnTo>
                  <a:lnTo>
                    <a:pt x="609" y="1600"/>
                  </a:lnTo>
                  <a:lnTo>
                    <a:pt x="761" y="1524"/>
                  </a:lnTo>
                  <a:lnTo>
                    <a:pt x="634" y="1358"/>
                  </a:lnTo>
                  <a:lnTo>
                    <a:pt x="850" y="1257"/>
                  </a:lnTo>
                  <a:lnTo>
                    <a:pt x="1130" y="1016"/>
                  </a:lnTo>
                  <a:lnTo>
                    <a:pt x="1168" y="850"/>
                  </a:lnTo>
                  <a:lnTo>
                    <a:pt x="1295" y="393"/>
                  </a:lnTo>
                  <a:lnTo>
                    <a:pt x="1117" y="165"/>
                  </a:lnTo>
                  <a:lnTo>
                    <a:pt x="800" y="88"/>
                  </a:lnTo>
                  <a:lnTo>
                    <a:pt x="482" y="0"/>
                  </a:lnTo>
                  <a:lnTo>
                    <a:pt x="152" y="88"/>
                  </a:lnTo>
                  <a:lnTo>
                    <a:pt x="38" y="546"/>
                  </a:lnTo>
                  <a:lnTo>
                    <a:pt x="0" y="685"/>
                  </a:lnTo>
                  <a:lnTo>
                    <a:pt x="88" y="977"/>
                  </a:lnTo>
                  <a:lnTo>
                    <a:pt x="101" y="1143"/>
                  </a:lnTo>
                  <a:lnTo>
                    <a:pt x="12" y="1282"/>
                  </a:lnTo>
                  <a:lnTo>
                    <a:pt x="88" y="1435"/>
                  </a:lnTo>
                  <a:lnTo>
                    <a:pt x="165" y="1257"/>
                  </a:lnTo>
                  <a:lnTo>
                    <a:pt x="228" y="1460"/>
                  </a:lnTo>
                  <a:lnTo>
                    <a:pt x="380" y="1371"/>
                  </a:lnTo>
                  <a:lnTo>
                    <a:pt x="380" y="1536"/>
                  </a:lnTo>
                  <a:close/>
                </a:path>
              </a:pathLst>
            </a:custGeom>
            <a:ln w="3175">
              <a:solidFill>
                <a:srgbClr val="B5C39D"/>
              </a:solidFill>
            </a:ln>
          </p:spPr>
          <p:txBody>
            <a:bodyPr wrap="square" lIns="0" tIns="0" rIns="0" bIns="0" rtlCol="0"/>
            <a:lstStyle/>
            <a:p>
              <a:endParaRPr/>
            </a:p>
          </p:txBody>
        </p:sp>
        <p:sp>
          <p:nvSpPr>
            <p:cNvPr id="8400" name="object 1828">
              <a:extLst>
                <a:ext uri="{FF2B5EF4-FFF2-40B4-BE49-F238E27FC236}">
                  <a16:creationId xmlns:a16="http://schemas.microsoft.com/office/drawing/2014/main" id="{E92433D5-3652-4B7E-BC72-A67AC7487BF9}"/>
                </a:ext>
              </a:extLst>
            </p:cNvPr>
            <p:cNvSpPr/>
            <p:nvPr/>
          </p:nvSpPr>
          <p:spPr>
            <a:xfrm>
              <a:off x="4443550" y="8688383"/>
              <a:ext cx="2540" cy="2540"/>
            </a:xfrm>
            <a:custGeom>
              <a:avLst/>
              <a:gdLst/>
              <a:ahLst/>
              <a:cxnLst/>
              <a:rect l="l" t="t" r="r" b="b"/>
              <a:pathLst>
                <a:path w="2539" h="2540">
                  <a:moveTo>
                    <a:pt x="241" y="342"/>
                  </a:moveTo>
                  <a:lnTo>
                    <a:pt x="279" y="571"/>
                  </a:lnTo>
                  <a:lnTo>
                    <a:pt x="228" y="749"/>
                  </a:lnTo>
                  <a:lnTo>
                    <a:pt x="0" y="622"/>
                  </a:lnTo>
                  <a:lnTo>
                    <a:pt x="25" y="863"/>
                  </a:lnTo>
                  <a:lnTo>
                    <a:pt x="330" y="812"/>
                  </a:lnTo>
                  <a:lnTo>
                    <a:pt x="330" y="1155"/>
                  </a:lnTo>
                  <a:lnTo>
                    <a:pt x="508" y="1701"/>
                  </a:lnTo>
                  <a:lnTo>
                    <a:pt x="698" y="1866"/>
                  </a:lnTo>
                  <a:lnTo>
                    <a:pt x="1270" y="2324"/>
                  </a:lnTo>
                  <a:lnTo>
                    <a:pt x="1676" y="2197"/>
                  </a:lnTo>
                  <a:lnTo>
                    <a:pt x="1993" y="1816"/>
                  </a:lnTo>
                  <a:lnTo>
                    <a:pt x="2298" y="1435"/>
                  </a:lnTo>
                  <a:lnTo>
                    <a:pt x="2387" y="927"/>
                  </a:lnTo>
                  <a:lnTo>
                    <a:pt x="1828" y="469"/>
                  </a:lnTo>
                  <a:lnTo>
                    <a:pt x="1651" y="330"/>
                  </a:lnTo>
                  <a:lnTo>
                    <a:pt x="1181" y="292"/>
                  </a:lnTo>
                  <a:lnTo>
                    <a:pt x="965" y="203"/>
                  </a:lnTo>
                  <a:lnTo>
                    <a:pt x="774" y="127"/>
                  </a:lnTo>
                  <a:lnTo>
                    <a:pt x="558" y="0"/>
                  </a:lnTo>
                  <a:lnTo>
                    <a:pt x="749" y="215"/>
                  </a:lnTo>
                  <a:lnTo>
                    <a:pt x="609" y="279"/>
                  </a:lnTo>
                  <a:lnTo>
                    <a:pt x="431" y="177"/>
                  </a:lnTo>
                  <a:lnTo>
                    <a:pt x="457" y="444"/>
                  </a:lnTo>
                  <a:lnTo>
                    <a:pt x="241" y="342"/>
                  </a:lnTo>
                  <a:close/>
                </a:path>
              </a:pathLst>
            </a:custGeom>
            <a:ln w="3175">
              <a:solidFill>
                <a:srgbClr val="B5C39D"/>
              </a:solidFill>
            </a:ln>
          </p:spPr>
          <p:txBody>
            <a:bodyPr wrap="square" lIns="0" tIns="0" rIns="0" bIns="0" rtlCol="0"/>
            <a:lstStyle/>
            <a:p>
              <a:endParaRPr/>
            </a:p>
          </p:txBody>
        </p:sp>
        <p:sp>
          <p:nvSpPr>
            <p:cNvPr id="8401" name="object 1829">
              <a:extLst>
                <a:ext uri="{FF2B5EF4-FFF2-40B4-BE49-F238E27FC236}">
                  <a16:creationId xmlns:a16="http://schemas.microsoft.com/office/drawing/2014/main" id="{435A2413-6117-4009-9AB9-4071BAA17E69}"/>
                </a:ext>
              </a:extLst>
            </p:cNvPr>
            <p:cNvSpPr/>
            <p:nvPr/>
          </p:nvSpPr>
          <p:spPr>
            <a:xfrm>
              <a:off x="4436948" y="8685453"/>
              <a:ext cx="9270" cy="6185"/>
            </a:xfrm>
            <a:prstGeom prst="rect">
              <a:avLst/>
            </a:prstGeom>
            <a:blipFill>
              <a:blip r:embed="rId384" cstate="print"/>
              <a:stretch>
                <a:fillRect/>
              </a:stretch>
            </a:blipFill>
          </p:spPr>
          <p:txBody>
            <a:bodyPr wrap="square" lIns="0" tIns="0" rIns="0" bIns="0" rtlCol="0"/>
            <a:lstStyle/>
            <a:p>
              <a:endParaRPr/>
            </a:p>
          </p:txBody>
        </p:sp>
        <p:sp>
          <p:nvSpPr>
            <p:cNvPr id="8402" name="object 1830">
              <a:extLst>
                <a:ext uri="{FF2B5EF4-FFF2-40B4-BE49-F238E27FC236}">
                  <a16:creationId xmlns:a16="http://schemas.microsoft.com/office/drawing/2014/main" id="{0A4C05D0-537B-46D8-ADB7-7FFD49EABC6A}"/>
                </a:ext>
              </a:extLst>
            </p:cNvPr>
            <p:cNvSpPr/>
            <p:nvPr/>
          </p:nvSpPr>
          <p:spPr>
            <a:xfrm>
              <a:off x="4436944" y="8685305"/>
              <a:ext cx="2540" cy="1905"/>
            </a:xfrm>
            <a:custGeom>
              <a:avLst/>
              <a:gdLst/>
              <a:ahLst/>
              <a:cxnLst/>
              <a:rect l="l" t="t" r="r" b="b"/>
              <a:pathLst>
                <a:path w="2539" h="1904">
                  <a:moveTo>
                    <a:pt x="126" y="1333"/>
                  </a:moveTo>
                  <a:lnTo>
                    <a:pt x="304" y="1397"/>
                  </a:lnTo>
                  <a:lnTo>
                    <a:pt x="241" y="1612"/>
                  </a:lnTo>
                  <a:lnTo>
                    <a:pt x="431" y="1689"/>
                  </a:lnTo>
                  <a:lnTo>
                    <a:pt x="495" y="1447"/>
                  </a:lnTo>
                  <a:lnTo>
                    <a:pt x="749" y="1574"/>
                  </a:lnTo>
                  <a:lnTo>
                    <a:pt x="1206" y="1663"/>
                  </a:lnTo>
                  <a:lnTo>
                    <a:pt x="1396" y="1574"/>
                  </a:lnTo>
                  <a:lnTo>
                    <a:pt x="1943" y="1346"/>
                  </a:lnTo>
                  <a:lnTo>
                    <a:pt x="2019" y="1003"/>
                  </a:lnTo>
                  <a:lnTo>
                    <a:pt x="1854" y="622"/>
                  </a:lnTo>
                  <a:lnTo>
                    <a:pt x="1701" y="254"/>
                  </a:lnTo>
                  <a:lnTo>
                    <a:pt x="1371" y="0"/>
                  </a:lnTo>
                  <a:lnTo>
                    <a:pt x="825" y="241"/>
                  </a:lnTo>
                  <a:lnTo>
                    <a:pt x="660" y="304"/>
                  </a:lnTo>
                  <a:lnTo>
                    <a:pt x="444" y="635"/>
                  </a:lnTo>
                  <a:lnTo>
                    <a:pt x="304" y="762"/>
                  </a:lnTo>
                  <a:lnTo>
                    <a:pt x="101" y="787"/>
                  </a:lnTo>
                  <a:lnTo>
                    <a:pt x="0" y="977"/>
                  </a:lnTo>
                  <a:lnTo>
                    <a:pt x="228" y="927"/>
                  </a:lnTo>
                  <a:lnTo>
                    <a:pt x="88" y="1130"/>
                  </a:lnTo>
                  <a:lnTo>
                    <a:pt x="292" y="1219"/>
                  </a:lnTo>
                  <a:lnTo>
                    <a:pt x="126" y="1333"/>
                  </a:lnTo>
                  <a:close/>
                </a:path>
              </a:pathLst>
            </a:custGeom>
            <a:ln w="3175">
              <a:solidFill>
                <a:srgbClr val="D2DBC3"/>
              </a:solidFill>
            </a:ln>
          </p:spPr>
          <p:txBody>
            <a:bodyPr wrap="square" lIns="0" tIns="0" rIns="0" bIns="0" rtlCol="0"/>
            <a:lstStyle/>
            <a:p>
              <a:endParaRPr/>
            </a:p>
          </p:txBody>
        </p:sp>
        <p:sp>
          <p:nvSpPr>
            <p:cNvPr id="8403" name="object 1831">
              <a:extLst>
                <a:ext uri="{FF2B5EF4-FFF2-40B4-BE49-F238E27FC236}">
                  <a16:creationId xmlns:a16="http://schemas.microsoft.com/office/drawing/2014/main" id="{F8D8F15B-1C2E-46E0-94EF-3BDB1358F914}"/>
                </a:ext>
              </a:extLst>
            </p:cNvPr>
            <p:cNvSpPr/>
            <p:nvPr/>
          </p:nvSpPr>
          <p:spPr>
            <a:xfrm>
              <a:off x="4432693" y="8682431"/>
              <a:ext cx="6400" cy="6819"/>
            </a:xfrm>
            <a:prstGeom prst="rect">
              <a:avLst/>
            </a:prstGeom>
            <a:blipFill>
              <a:blip r:embed="rId385" cstate="print"/>
              <a:stretch>
                <a:fillRect/>
              </a:stretch>
            </a:blipFill>
          </p:spPr>
          <p:txBody>
            <a:bodyPr wrap="square" lIns="0" tIns="0" rIns="0" bIns="0" rtlCol="0"/>
            <a:lstStyle/>
            <a:p>
              <a:endParaRPr/>
            </a:p>
          </p:txBody>
        </p:sp>
        <p:sp>
          <p:nvSpPr>
            <p:cNvPr id="8404" name="object 1832">
              <a:extLst>
                <a:ext uri="{FF2B5EF4-FFF2-40B4-BE49-F238E27FC236}">
                  <a16:creationId xmlns:a16="http://schemas.microsoft.com/office/drawing/2014/main" id="{F946E20D-F620-468E-AB7D-BA0828BBB11E}"/>
                </a:ext>
              </a:extLst>
            </p:cNvPr>
            <p:cNvSpPr/>
            <p:nvPr/>
          </p:nvSpPr>
          <p:spPr>
            <a:xfrm>
              <a:off x="4434023" y="8685479"/>
              <a:ext cx="1270" cy="1270"/>
            </a:xfrm>
            <a:custGeom>
              <a:avLst/>
              <a:gdLst/>
              <a:ahLst/>
              <a:cxnLst/>
              <a:rect l="l" t="t" r="r" b="b"/>
              <a:pathLst>
                <a:path w="1270" h="1270">
                  <a:moveTo>
                    <a:pt x="736" y="812"/>
                  </a:moveTo>
                  <a:lnTo>
                    <a:pt x="393" y="812"/>
                  </a:lnTo>
                  <a:lnTo>
                    <a:pt x="571" y="850"/>
                  </a:lnTo>
                  <a:lnTo>
                    <a:pt x="825" y="1130"/>
                  </a:lnTo>
                  <a:lnTo>
                    <a:pt x="736" y="812"/>
                  </a:lnTo>
                  <a:close/>
                </a:path>
                <a:path w="1270" h="1270">
                  <a:moveTo>
                    <a:pt x="0" y="444"/>
                  </a:moveTo>
                  <a:lnTo>
                    <a:pt x="76" y="876"/>
                  </a:lnTo>
                  <a:lnTo>
                    <a:pt x="253" y="939"/>
                  </a:lnTo>
                  <a:lnTo>
                    <a:pt x="393" y="812"/>
                  </a:lnTo>
                  <a:lnTo>
                    <a:pt x="736" y="812"/>
                  </a:lnTo>
                  <a:lnTo>
                    <a:pt x="838" y="647"/>
                  </a:lnTo>
                  <a:lnTo>
                    <a:pt x="809" y="482"/>
                  </a:lnTo>
                  <a:lnTo>
                    <a:pt x="165" y="482"/>
                  </a:lnTo>
                  <a:lnTo>
                    <a:pt x="0" y="444"/>
                  </a:lnTo>
                  <a:close/>
                </a:path>
                <a:path w="1270" h="1270">
                  <a:moveTo>
                    <a:pt x="914" y="495"/>
                  </a:moveTo>
                  <a:close/>
                </a:path>
                <a:path w="1270" h="1270">
                  <a:moveTo>
                    <a:pt x="215" y="127"/>
                  </a:moveTo>
                  <a:lnTo>
                    <a:pt x="165" y="482"/>
                  </a:lnTo>
                  <a:lnTo>
                    <a:pt x="809" y="482"/>
                  </a:lnTo>
                  <a:lnTo>
                    <a:pt x="1009" y="368"/>
                  </a:lnTo>
                  <a:lnTo>
                    <a:pt x="787" y="368"/>
                  </a:lnTo>
                  <a:lnTo>
                    <a:pt x="643" y="203"/>
                  </a:lnTo>
                  <a:lnTo>
                    <a:pt x="317" y="203"/>
                  </a:lnTo>
                  <a:close/>
                </a:path>
                <a:path w="1270" h="1270">
                  <a:moveTo>
                    <a:pt x="800" y="254"/>
                  </a:moveTo>
                  <a:lnTo>
                    <a:pt x="1041" y="355"/>
                  </a:lnTo>
                  <a:lnTo>
                    <a:pt x="800" y="254"/>
                  </a:lnTo>
                  <a:close/>
                </a:path>
                <a:path w="1270" h="1270">
                  <a:moveTo>
                    <a:pt x="444" y="0"/>
                  </a:moveTo>
                  <a:lnTo>
                    <a:pt x="317" y="203"/>
                  </a:lnTo>
                  <a:lnTo>
                    <a:pt x="643" y="203"/>
                  </a:lnTo>
                  <a:lnTo>
                    <a:pt x="698" y="38"/>
                  </a:lnTo>
                  <a:lnTo>
                    <a:pt x="444" y="0"/>
                  </a:lnTo>
                  <a:close/>
                </a:path>
              </a:pathLst>
            </a:custGeom>
            <a:solidFill>
              <a:srgbClr val="0F2748"/>
            </a:solidFill>
          </p:spPr>
          <p:txBody>
            <a:bodyPr wrap="square" lIns="0" tIns="0" rIns="0" bIns="0" rtlCol="0"/>
            <a:lstStyle/>
            <a:p>
              <a:endParaRPr/>
            </a:p>
          </p:txBody>
        </p:sp>
        <p:sp>
          <p:nvSpPr>
            <p:cNvPr id="8405" name="object 1833">
              <a:extLst>
                <a:ext uri="{FF2B5EF4-FFF2-40B4-BE49-F238E27FC236}">
                  <a16:creationId xmlns:a16="http://schemas.microsoft.com/office/drawing/2014/main" id="{0D4F9142-A6E4-4ABB-B2F2-4FC470A8D18C}"/>
                </a:ext>
              </a:extLst>
            </p:cNvPr>
            <p:cNvSpPr/>
            <p:nvPr/>
          </p:nvSpPr>
          <p:spPr>
            <a:xfrm>
              <a:off x="4433985" y="8685479"/>
              <a:ext cx="1270" cy="1270"/>
            </a:xfrm>
            <a:custGeom>
              <a:avLst/>
              <a:gdLst/>
              <a:ahLst/>
              <a:cxnLst/>
              <a:rect l="l" t="t" r="r" b="b"/>
              <a:pathLst>
                <a:path w="1270" h="1270">
                  <a:moveTo>
                    <a:pt x="711" y="736"/>
                  </a:moveTo>
                  <a:lnTo>
                    <a:pt x="863" y="1130"/>
                  </a:lnTo>
                  <a:lnTo>
                    <a:pt x="634" y="990"/>
                  </a:lnTo>
                  <a:lnTo>
                    <a:pt x="609" y="850"/>
                  </a:lnTo>
                  <a:lnTo>
                    <a:pt x="431" y="812"/>
                  </a:lnTo>
                  <a:lnTo>
                    <a:pt x="292" y="939"/>
                  </a:lnTo>
                  <a:lnTo>
                    <a:pt x="126" y="889"/>
                  </a:lnTo>
                  <a:lnTo>
                    <a:pt x="165" y="698"/>
                  </a:lnTo>
                  <a:lnTo>
                    <a:pt x="0" y="584"/>
                  </a:lnTo>
                  <a:lnTo>
                    <a:pt x="38" y="444"/>
                  </a:lnTo>
                  <a:lnTo>
                    <a:pt x="203" y="482"/>
                  </a:lnTo>
                  <a:lnTo>
                    <a:pt x="228" y="304"/>
                  </a:lnTo>
                  <a:lnTo>
                    <a:pt x="215" y="165"/>
                  </a:lnTo>
                  <a:lnTo>
                    <a:pt x="355" y="203"/>
                  </a:lnTo>
                  <a:lnTo>
                    <a:pt x="482" y="0"/>
                  </a:lnTo>
                  <a:lnTo>
                    <a:pt x="736" y="38"/>
                  </a:lnTo>
                  <a:lnTo>
                    <a:pt x="673" y="228"/>
                  </a:lnTo>
                  <a:lnTo>
                    <a:pt x="825" y="368"/>
                  </a:lnTo>
                  <a:lnTo>
                    <a:pt x="1079" y="355"/>
                  </a:lnTo>
                  <a:lnTo>
                    <a:pt x="888" y="431"/>
                  </a:lnTo>
                  <a:lnTo>
                    <a:pt x="901" y="609"/>
                  </a:lnTo>
                  <a:lnTo>
                    <a:pt x="774" y="673"/>
                  </a:lnTo>
                  <a:close/>
                </a:path>
              </a:pathLst>
            </a:custGeom>
            <a:ln w="3175">
              <a:solidFill>
                <a:srgbClr val="094B7B"/>
              </a:solidFill>
            </a:ln>
          </p:spPr>
          <p:txBody>
            <a:bodyPr wrap="square" lIns="0" tIns="0" rIns="0" bIns="0" rtlCol="0"/>
            <a:lstStyle/>
            <a:p>
              <a:endParaRPr/>
            </a:p>
          </p:txBody>
        </p:sp>
        <p:sp>
          <p:nvSpPr>
            <p:cNvPr id="8406" name="object 1834">
              <a:extLst>
                <a:ext uri="{FF2B5EF4-FFF2-40B4-BE49-F238E27FC236}">
                  <a16:creationId xmlns:a16="http://schemas.microsoft.com/office/drawing/2014/main" id="{4E83C8AD-7850-4982-9496-A943E572DB4B}"/>
                </a:ext>
              </a:extLst>
            </p:cNvPr>
            <p:cNvSpPr/>
            <p:nvPr/>
          </p:nvSpPr>
          <p:spPr>
            <a:xfrm>
              <a:off x="4438237" y="8685658"/>
              <a:ext cx="1270" cy="1270"/>
            </a:xfrm>
            <a:custGeom>
              <a:avLst/>
              <a:gdLst/>
              <a:ahLst/>
              <a:cxnLst/>
              <a:rect l="l" t="t" r="r" b="b"/>
              <a:pathLst>
                <a:path w="1270" h="1270">
                  <a:moveTo>
                    <a:pt x="322" y="697"/>
                  </a:moveTo>
                  <a:lnTo>
                    <a:pt x="139" y="871"/>
                  </a:lnTo>
                  <a:lnTo>
                    <a:pt x="292" y="909"/>
                  </a:lnTo>
                  <a:lnTo>
                    <a:pt x="444" y="794"/>
                  </a:lnTo>
                  <a:close/>
                </a:path>
                <a:path w="1270" h="1270">
                  <a:moveTo>
                    <a:pt x="288" y="0"/>
                  </a:moveTo>
                  <a:lnTo>
                    <a:pt x="0" y="147"/>
                  </a:lnTo>
                  <a:lnTo>
                    <a:pt x="253" y="274"/>
                  </a:lnTo>
                  <a:lnTo>
                    <a:pt x="266" y="604"/>
                  </a:lnTo>
                  <a:lnTo>
                    <a:pt x="495" y="693"/>
                  </a:lnTo>
                  <a:lnTo>
                    <a:pt x="673" y="274"/>
                  </a:lnTo>
                  <a:lnTo>
                    <a:pt x="495" y="185"/>
                  </a:lnTo>
                  <a:lnTo>
                    <a:pt x="533" y="58"/>
                  </a:lnTo>
                  <a:lnTo>
                    <a:pt x="288" y="0"/>
                  </a:lnTo>
                  <a:close/>
                </a:path>
              </a:pathLst>
            </a:custGeom>
            <a:solidFill>
              <a:srgbClr val="11284A"/>
            </a:solidFill>
          </p:spPr>
          <p:txBody>
            <a:bodyPr wrap="square" lIns="0" tIns="0" rIns="0" bIns="0" rtlCol="0"/>
            <a:lstStyle/>
            <a:p>
              <a:endParaRPr/>
            </a:p>
          </p:txBody>
        </p:sp>
        <p:sp>
          <p:nvSpPr>
            <p:cNvPr id="8407" name="object 1835">
              <a:extLst>
                <a:ext uri="{FF2B5EF4-FFF2-40B4-BE49-F238E27FC236}">
                  <a16:creationId xmlns:a16="http://schemas.microsoft.com/office/drawing/2014/main" id="{F0210359-35E4-48DC-AC5B-E6D9472A918F}"/>
                </a:ext>
              </a:extLst>
            </p:cNvPr>
            <p:cNvSpPr/>
            <p:nvPr/>
          </p:nvSpPr>
          <p:spPr>
            <a:xfrm>
              <a:off x="4438237" y="8685589"/>
              <a:ext cx="1270" cy="1270"/>
            </a:xfrm>
            <a:custGeom>
              <a:avLst/>
              <a:gdLst/>
              <a:ahLst/>
              <a:cxnLst/>
              <a:rect l="l" t="t" r="r" b="b"/>
              <a:pathLst>
                <a:path w="1270" h="1270">
                  <a:moveTo>
                    <a:pt x="190" y="647"/>
                  </a:moveTo>
                  <a:lnTo>
                    <a:pt x="380" y="711"/>
                  </a:lnTo>
                  <a:lnTo>
                    <a:pt x="215" y="876"/>
                  </a:lnTo>
                  <a:lnTo>
                    <a:pt x="444" y="863"/>
                  </a:lnTo>
                  <a:lnTo>
                    <a:pt x="304" y="825"/>
                  </a:lnTo>
                  <a:lnTo>
                    <a:pt x="495" y="761"/>
                  </a:lnTo>
                  <a:lnTo>
                    <a:pt x="546" y="634"/>
                  </a:lnTo>
                  <a:lnTo>
                    <a:pt x="685" y="482"/>
                  </a:lnTo>
                  <a:lnTo>
                    <a:pt x="673" y="342"/>
                  </a:lnTo>
                  <a:lnTo>
                    <a:pt x="495" y="253"/>
                  </a:lnTo>
                  <a:lnTo>
                    <a:pt x="533" y="126"/>
                  </a:lnTo>
                  <a:lnTo>
                    <a:pt x="266" y="63"/>
                  </a:lnTo>
                  <a:lnTo>
                    <a:pt x="393" y="126"/>
                  </a:lnTo>
                  <a:lnTo>
                    <a:pt x="0" y="215"/>
                  </a:lnTo>
                  <a:lnTo>
                    <a:pt x="279" y="355"/>
                  </a:lnTo>
                  <a:lnTo>
                    <a:pt x="317" y="482"/>
                  </a:lnTo>
                  <a:lnTo>
                    <a:pt x="177" y="571"/>
                  </a:lnTo>
                  <a:close/>
                </a:path>
              </a:pathLst>
            </a:custGeom>
            <a:ln w="3175">
              <a:solidFill>
                <a:srgbClr val="094B7B"/>
              </a:solidFill>
            </a:ln>
          </p:spPr>
          <p:txBody>
            <a:bodyPr wrap="square" lIns="0" tIns="0" rIns="0" bIns="0" rtlCol="0"/>
            <a:lstStyle/>
            <a:p>
              <a:endParaRPr/>
            </a:p>
          </p:txBody>
        </p:sp>
        <p:sp>
          <p:nvSpPr>
            <p:cNvPr id="8408" name="object 1836">
              <a:extLst>
                <a:ext uri="{FF2B5EF4-FFF2-40B4-BE49-F238E27FC236}">
                  <a16:creationId xmlns:a16="http://schemas.microsoft.com/office/drawing/2014/main" id="{E8582B2F-C7E0-49E0-8E20-323E5FDD7617}"/>
                </a:ext>
              </a:extLst>
            </p:cNvPr>
            <p:cNvSpPr/>
            <p:nvPr/>
          </p:nvSpPr>
          <p:spPr>
            <a:xfrm>
              <a:off x="4436889" y="8683200"/>
              <a:ext cx="1270" cy="1270"/>
            </a:xfrm>
            <a:custGeom>
              <a:avLst/>
              <a:gdLst/>
              <a:ahLst/>
              <a:cxnLst/>
              <a:rect l="l" t="t" r="r" b="b"/>
              <a:pathLst>
                <a:path w="1270" h="1270">
                  <a:moveTo>
                    <a:pt x="753" y="469"/>
                  </a:moveTo>
                  <a:lnTo>
                    <a:pt x="444" y="469"/>
                  </a:lnTo>
                  <a:lnTo>
                    <a:pt x="546" y="774"/>
                  </a:lnTo>
                  <a:lnTo>
                    <a:pt x="717" y="571"/>
                  </a:lnTo>
                  <a:close/>
                </a:path>
                <a:path w="1270" h="1270">
                  <a:moveTo>
                    <a:pt x="353" y="88"/>
                  </a:moveTo>
                  <a:lnTo>
                    <a:pt x="76" y="88"/>
                  </a:lnTo>
                  <a:lnTo>
                    <a:pt x="76" y="355"/>
                  </a:lnTo>
                  <a:lnTo>
                    <a:pt x="12" y="660"/>
                  </a:lnTo>
                  <a:lnTo>
                    <a:pt x="165" y="736"/>
                  </a:lnTo>
                  <a:lnTo>
                    <a:pt x="304" y="482"/>
                  </a:lnTo>
                  <a:lnTo>
                    <a:pt x="444" y="469"/>
                  </a:lnTo>
                  <a:lnTo>
                    <a:pt x="753" y="469"/>
                  </a:lnTo>
                  <a:lnTo>
                    <a:pt x="749" y="215"/>
                  </a:lnTo>
                  <a:lnTo>
                    <a:pt x="457" y="203"/>
                  </a:lnTo>
                  <a:close/>
                </a:path>
                <a:path w="1270" h="1270">
                  <a:moveTo>
                    <a:pt x="0" y="165"/>
                  </a:moveTo>
                  <a:close/>
                </a:path>
                <a:path w="1270" h="1270">
                  <a:moveTo>
                    <a:pt x="457" y="50"/>
                  </a:moveTo>
                  <a:close/>
                </a:path>
                <a:path w="1270" h="1270">
                  <a:moveTo>
                    <a:pt x="101" y="0"/>
                  </a:moveTo>
                  <a:close/>
                </a:path>
                <a:path w="1270" h="1270">
                  <a:moveTo>
                    <a:pt x="381" y="25"/>
                  </a:moveTo>
                  <a:close/>
                </a:path>
              </a:pathLst>
            </a:custGeom>
            <a:solidFill>
              <a:srgbClr val="11284A"/>
            </a:solidFill>
          </p:spPr>
          <p:txBody>
            <a:bodyPr wrap="square" lIns="0" tIns="0" rIns="0" bIns="0" rtlCol="0"/>
            <a:lstStyle/>
            <a:p>
              <a:endParaRPr/>
            </a:p>
          </p:txBody>
        </p:sp>
        <p:sp>
          <p:nvSpPr>
            <p:cNvPr id="8409" name="object 1837">
              <a:extLst>
                <a:ext uri="{FF2B5EF4-FFF2-40B4-BE49-F238E27FC236}">
                  <a16:creationId xmlns:a16="http://schemas.microsoft.com/office/drawing/2014/main" id="{883A3A40-387A-417B-844D-4358764D640D}"/>
                </a:ext>
              </a:extLst>
            </p:cNvPr>
            <p:cNvSpPr/>
            <p:nvPr/>
          </p:nvSpPr>
          <p:spPr>
            <a:xfrm>
              <a:off x="4436889" y="8683200"/>
              <a:ext cx="1270" cy="1270"/>
            </a:xfrm>
            <a:custGeom>
              <a:avLst/>
              <a:gdLst/>
              <a:ahLst/>
              <a:cxnLst/>
              <a:rect l="l" t="t" r="r" b="b"/>
              <a:pathLst>
                <a:path w="1270" h="1270">
                  <a:moveTo>
                    <a:pt x="546" y="774"/>
                  </a:moveTo>
                  <a:lnTo>
                    <a:pt x="685" y="660"/>
                  </a:lnTo>
                  <a:lnTo>
                    <a:pt x="736" y="495"/>
                  </a:lnTo>
                  <a:lnTo>
                    <a:pt x="787" y="342"/>
                  </a:lnTo>
                  <a:lnTo>
                    <a:pt x="457" y="203"/>
                  </a:lnTo>
                  <a:lnTo>
                    <a:pt x="533" y="63"/>
                  </a:lnTo>
                  <a:lnTo>
                    <a:pt x="342" y="114"/>
                  </a:lnTo>
                  <a:lnTo>
                    <a:pt x="165" y="88"/>
                  </a:lnTo>
                  <a:lnTo>
                    <a:pt x="38" y="177"/>
                  </a:lnTo>
                  <a:lnTo>
                    <a:pt x="177" y="279"/>
                  </a:lnTo>
                  <a:lnTo>
                    <a:pt x="50" y="431"/>
                  </a:lnTo>
                  <a:lnTo>
                    <a:pt x="25" y="584"/>
                  </a:lnTo>
                  <a:lnTo>
                    <a:pt x="165" y="736"/>
                  </a:lnTo>
                  <a:lnTo>
                    <a:pt x="304" y="482"/>
                  </a:lnTo>
                  <a:lnTo>
                    <a:pt x="444" y="469"/>
                  </a:lnTo>
                  <a:lnTo>
                    <a:pt x="469" y="596"/>
                  </a:lnTo>
                  <a:lnTo>
                    <a:pt x="546" y="774"/>
                  </a:lnTo>
                  <a:close/>
                </a:path>
              </a:pathLst>
            </a:custGeom>
            <a:ln w="3175">
              <a:solidFill>
                <a:srgbClr val="094B7B"/>
              </a:solidFill>
            </a:ln>
          </p:spPr>
          <p:txBody>
            <a:bodyPr wrap="square" lIns="0" tIns="0" rIns="0" bIns="0" rtlCol="0"/>
            <a:lstStyle/>
            <a:p>
              <a:endParaRPr/>
            </a:p>
          </p:txBody>
        </p:sp>
        <p:sp>
          <p:nvSpPr>
            <p:cNvPr id="8410" name="object 1838">
              <a:extLst>
                <a:ext uri="{FF2B5EF4-FFF2-40B4-BE49-F238E27FC236}">
                  <a16:creationId xmlns:a16="http://schemas.microsoft.com/office/drawing/2014/main" id="{1521A896-F936-4A29-9BE3-98EF84071120}"/>
                </a:ext>
              </a:extLst>
            </p:cNvPr>
            <p:cNvSpPr/>
            <p:nvPr/>
          </p:nvSpPr>
          <p:spPr>
            <a:xfrm>
              <a:off x="4434206" y="8687950"/>
              <a:ext cx="1270" cy="1270"/>
            </a:xfrm>
            <a:custGeom>
              <a:avLst/>
              <a:gdLst/>
              <a:ahLst/>
              <a:cxnLst/>
              <a:rect l="l" t="t" r="r" b="b"/>
              <a:pathLst>
                <a:path w="1270" h="1270">
                  <a:moveTo>
                    <a:pt x="605" y="609"/>
                  </a:moveTo>
                  <a:lnTo>
                    <a:pt x="254" y="609"/>
                  </a:lnTo>
                  <a:lnTo>
                    <a:pt x="393" y="749"/>
                  </a:lnTo>
                  <a:lnTo>
                    <a:pt x="558" y="673"/>
                  </a:lnTo>
                  <a:close/>
                </a:path>
                <a:path w="1270" h="1270">
                  <a:moveTo>
                    <a:pt x="558" y="673"/>
                  </a:moveTo>
                  <a:lnTo>
                    <a:pt x="431" y="673"/>
                  </a:lnTo>
                  <a:lnTo>
                    <a:pt x="558" y="736"/>
                  </a:lnTo>
                  <a:close/>
                </a:path>
                <a:path w="1270" h="1270">
                  <a:moveTo>
                    <a:pt x="901" y="584"/>
                  </a:moveTo>
                  <a:lnTo>
                    <a:pt x="698" y="584"/>
                  </a:lnTo>
                  <a:lnTo>
                    <a:pt x="835" y="698"/>
                  </a:lnTo>
                  <a:close/>
                </a:path>
                <a:path w="1270" h="1270">
                  <a:moveTo>
                    <a:pt x="762" y="0"/>
                  </a:moveTo>
                  <a:lnTo>
                    <a:pt x="558" y="38"/>
                  </a:lnTo>
                  <a:lnTo>
                    <a:pt x="342" y="266"/>
                  </a:lnTo>
                  <a:lnTo>
                    <a:pt x="0" y="266"/>
                  </a:lnTo>
                  <a:lnTo>
                    <a:pt x="165" y="406"/>
                  </a:lnTo>
                  <a:lnTo>
                    <a:pt x="215" y="635"/>
                  </a:lnTo>
                  <a:lnTo>
                    <a:pt x="605" y="609"/>
                  </a:lnTo>
                  <a:lnTo>
                    <a:pt x="901" y="584"/>
                  </a:lnTo>
                  <a:lnTo>
                    <a:pt x="876" y="254"/>
                  </a:lnTo>
                  <a:lnTo>
                    <a:pt x="762" y="0"/>
                  </a:lnTo>
                  <a:close/>
                </a:path>
                <a:path w="1270" h="1270">
                  <a:moveTo>
                    <a:pt x="279" y="12"/>
                  </a:moveTo>
                  <a:lnTo>
                    <a:pt x="76" y="266"/>
                  </a:lnTo>
                  <a:lnTo>
                    <a:pt x="342" y="266"/>
                  </a:lnTo>
                  <a:lnTo>
                    <a:pt x="279" y="12"/>
                  </a:lnTo>
                  <a:close/>
                </a:path>
                <a:path w="1270" h="1270">
                  <a:moveTo>
                    <a:pt x="939" y="203"/>
                  </a:moveTo>
                  <a:close/>
                </a:path>
              </a:pathLst>
            </a:custGeom>
            <a:solidFill>
              <a:srgbClr val="11284A"/>
            </a:solidFill>
          </p:spPr>
          <p:txBody>
            <a:bodyPr wrap="square" lIns="0" tIns="0" rIns="0" bIns="0" rtlCol="0"/>
            <a:lstStyle/>
            <a:p>
              <a:endParaRPr/>
            </a:p>
          </p:txBody>
        </p:sp>
        <p:sp>
          <p:nvSpPr>
            <p:cNvPr id="8411" name="object 1839">
              <a:extLst>
                <a:ext uri="{FF2B5EF4-FFF2-40B4-BE49-F238E27FC236}">
                  <a16:creationId xmlns:a16="http://schemas.microsoft.com/office/drawing/2014/main" id="{F6EFB7EA-B2B6-4288-B933-BE6BA917DE2B}"/>
                </a:ext>
              </a:extLst>
            </p:cNvPr>
            <p:cNvSpPr/>
            <p:nvPr/>
          </p:nvSpPr>
          <p:spPr>
            <a:xfrm>
              <a:off x="4434193" y="8687950"/>
              <a:ext cx="1270" cy="1270"/>
            </a:xfrm>
            <a:custGeom>
              <a:avLst/>
              <a:gdLst/>
              <a:ahLst/>
              <a:cxnLst/>
              <a:rect l="l" t="t" r="r" b="b"/>
              <a:pathLst>
                <a:path w="1270" h="1270">
                  <a:moveTo>
                    <a:pt x="863" y="406"/>
                  </a:moveTo>
                  <a:lnTo>
                    <a:pt x="901" y="596"/>
                  </a:lnTo>
                  <a:lnTo>
                    <a:pt x="914" y="723"/>
                  </a:lnTo>
                  <a:lnTo>
                    <a:pt x="749" y="660"/>
                  </a:lnTo>
                  <a:lnTo>
                    <a:pt x="571" y="622"/>
                  </a:lnTo>
                  <a:lnTo>
                    <a:pt x="444" y="673"/>
                  </a:lnTo>
                  <a:lnTo>
                    <a:pt x="292" y="723"/>
                  </a:lnTo>
                  <a:lnTo>
                    <a:pt x="177" y="584"/>
                  </a:lnTo>
                  <a:lnTo>
                    <a:pt x="165" y="431"/>
                  </a:lnTo>
                  <a:lnTo>
                    <a:pt x="0" y="342"/>
                  </a:lnTo>
                  <a:lnTo>
                    <a:pt x="139" y="203"/>
                  </a:lnTo>
                  <a:lnTo>
                    <a:pt x="203" y="38"/>
                  </a:lnTo>
                  <a:lnTo>
                    <a:pt x="279" y="190"/>
                  </a:lnTo>
                  <a:lnTo>
                    <a:pt x="419" y="177"/>
                  </a:lnTo>
                  <a:lnTo>
                    <a:pt x="571" y="38"/>
                  </a:lnTo>
                  <a:lnTo>
                    <a:pt x="774" y="0"/>
                  </a:lnTo>
                  <a:lnTo>
                    <a:pt x="800" y="190"/>
                  </a:lnTo>
                  <a:lnTo>
                    <a:pt x="939" y="254"/>
                  </a:lnTo>
                  <a:lnTo>
                    <a:pt x="863" y="406"/>
                  </a:lnTo>
                  <a:close/>
                </a:path>
              </a:pathLst>
            </a:custGeom>
            <a:ln w="3175">
              <a:solidFill>
                <a:srgbClr val="094B7B"/>
              </a:solidFill>
            </a:ln>
          </p:spPr>
          <p:txBody>
            <a:bodyPr wrap="square" lIns="0" tIns="0" rIns="0" bIns="0" rtlCol="0"/>
            <a:lstStyle/>
            <a:p>
              <a:endParaRPr/>
            </a:p>
          </p:txBody>
        </p:sp>
        <p:sp>
          <p:nvSpPr>
            <p:cNvPr id="8412" name="object 1840">
              <a:extLst>
                <a:ext uri="{FF2B5EF4-FFF2-40B4-BE49-F238E27FC236}">
                  <a16:creationId xmlns:a16="http://schemas.microsoft.com/office/drawing/2014/main" id="{5C5C822D-8275-4A71-820F-E303D08811BD}"/>
                </a:ext>
              </a:extLst>
            </p:cNvPr>
            <p:cNvSpPr/>
            <p:nvPr/>
          </p:nvSpPr>
          <p:spPr>
            <a:xfrm>
              <a:off x="4434345" y="8682432"/>
              <a:ext cx="1270" cy="635"/>
            </a:xfrm>
            <a:custGeom>
              <a:avLst/>
              <a:gdLst/>
              <a:ahLst/>
              <a:cxnLst/>
              <a:rect l="l" t="t" r="r" b="b"/>
              <a:pathLst>
                <a:path w="1270" h="634">
                  <a:moveTo>
                    <a:pt x="152" y="139"/>
                  </a:moveTo>
                  <a:lnTo>
                    <a:pt x="0" y="546"/>
                  </a:lnTo>
                  <a:lnTo>
                    <a:pt x="105" y="317"/>
                  </a:lnTo>
                  <a:lnTo>
                    <a:pt x="603" y="253"/>
                  </a:lnTo>
                  <a:lnTo>
                    <a:pt x="266" y="253"/>
                  </a:lnTo>
                  <a:close/>
                </a:path>
                <a:path w="1270" h="634">
                  <a:moveTo>
                    <a:pt x="587" y="292"/>
                  </a:moveTo>
                  <a:lnTo>
                    <a:pt x="241" y="292"/>
                  </a:lnTo>
                  <a:lnTo>
                    <a:pt x="355" y="419"/>
                  </a:lnTo>
                  <a:lnTo>
                    <a:pt x="495" y="304"/>
                  </a:lnTo>
                  <a:close/>
                </a:path>
                <a:path w="1270" h="634">
                  <a:moveTo>
                    <a:pt x="590" y="304"/>
                  </a:moveTo>
                  <a:close/>
                </a:path>
                <a:path w="1270" h="634">
                  <a:moveTo>
                    <a:pt x="593" y="266"/>
                  </a:moveTo>
                  <a:lnTo>
                    <a:pt x="190" y="266"/>
                  </a:lnTo>
                  <a:lnTo>
                    <a:pt x="587" y="292"/>
                  </a:lnTo>
                  <a:close/>
                </a:path>
                <a:path w="1270" h="634">
                  <a:moveTo>
                    <a:pt x="685" y="0"/>
                  </a:moveTo>
                  <a:lnTo>
                    <a:pt x="546" y="25"/>
                  </a:lnTo>
                  <a:lnTo>
                    <a:pt x="266" y="253"/>
                  </a:lnTo>
                  <a:lnTo>
                    <a:pt x="603" y="253"/>
                  </a:lnTo>
                  <a:lnTo>
                    <a:pt x="660" y="114"/>
                  </a:lnTo>
                  <a:close/>
                </a:path>
              </a:pathLst>
            </a:custGeom>
            <a:solidFill>
              <a:srgbClr val="11284A"/>
            </a:solidFill>
          </p:spPr>
          <p:txBody>
            <a:bodyPr wrap="square" lIns="0" tIns="0" rIns="0" bIns="0" rtlCol="0"/>
            <a:lstStyle/>
            <a:p>
              <a:endParaRPr/>
            </a:p>
          </p:txBody>
        </p:sp>
        <p:sp>
          <p:nvSpPr>
            <p:cNvPr id="8413" name="object 1841">
              <a:extLst>
                <a:ext uri="{FF2B5EF4-FFF2-40B4-BE49-F238E27FC236}">
                  <a16:creationId xmlns:a16="http://schemas.microsoft.com/office/drawing/2014/main" id="{F027558E-0948-44C9-9CE1-B720001BCF5C}"/>
                </a:ext>
              </a:extLst>
            </p:cNvPr>
            <p:cNvSpPr/>
            <p:nvPr/>
          </p:nvSpPr>
          <p:spPr>
            <a:xfrm>
              <a:off x="4434320" y="8682432"/>
              <a:ext cx="1270" cy="635"/>
            </a:xfrm>
            <a:custGeom>
              <a:avLst/>
              <a:gdLst/>
              <a:ahLst/>
              <a:cxnLst/>
              <a:rect l="l" t="t" r="r" b="b"/>
              <a:pathLst>
                <a:path w="1270" h="634">
                  <a:moveTo>
                    <a:pt x="711" y="0"/>
                  </a:moveTo>
                  <a:lnTo>
                    <a:pt x="698" y="177"/>
                  </a:lnTo>
                  <a:lnTo>
                    <a:pt x="622" y="330"/>
                  </a:lnTo>
                  <a:lnTo>
                    <a:pt x="469" y="317"/>
                  </a:lnTo>
                  <a:lnTo>
                    <a:pt x="304" y="317"/>
                  </a:lnTo>
                  <a:lnTo>
                    <a:pt x="88" y="342"/>
                  </a:lnTo>
                  <a:lnTo>
                    <a:pt x="126" y="482"/>
                  </a:lnTo>
                  <a:lnTo>
                    <a:pt x="0" y="431"/>
                  </a:lnTo>
                  <a:lnTo>
                    <a:pt x="0" y="304"/>
                  </a:lnTo>
                  <a:lnTo>
                    <a:pt x="139" y="203"/>
                  </a:lnTo>
                  <a:lnTo>
                    <a:pt x="317" y="152"/>
                  </a:lnTo>
                  <a:lnTo>
                    <a:pt x="495" y="114"/>
                  </a:lnTo>
                  <a:lnTo>
                    <a:pt x="622" y="0"/>
                  </a:lnTo>
                  <a:close/>
                </a:path>
              </a:pathLst>
            </a:custGeom>
            <a:ln w="3175">
              <a:solidFill>
                <a:srgbClr val="094B7B"/>
              </a:solidFill>
            </a:ln>
          </p:spPr>
          <p:txBody>
            <a:bodyPr wrap="square" lIns="0" tIns="0" rIns="0" bIns="0" rtlCol="0"/>
            <a:lstStyle/>
            <a:p>
              <a:endParaRPr/>
            </a:p>
          </p:txBody>
        </p:sp>
        <p:sp>
          <p:nvSpPr>
            <p:cNvPr id="8414" name="object 1842">
              <a:extLst>
                <a:ext uri="{FF2B5EF4-FFF2-40B4-BE49-F238E27FC236}">
                  <a16:creationId xmlns:a16="http://schemas.microsoft.com/office/drawing/2014/main" id="{65FDB241-5794-4AFF-BA73-0BA05C75D877}"/>
                </a:ext>
              </a:extLst>
            </p:cNvPr>
            <p:cNvSpPr/>
            <p:nvPr/>
          </p:nvSpPr>
          <p:spPr>
            <a:xfrm>
              <a:off x="4438623" y="8688575"/>
              <a:ext cx="1270" cy="1270"/>
            </a:xfrm>
            <a:custGeom>
              <a:avLst/>
              <a:gdLst/>
              <a:ahLst/>
              <a:cxnLst/>
              <a:rect l="l" t="t" r="r" b="b"/>
              <a:pathLst>
                <a:path w="1270" h="1270">
                  <a:moveTo>
                    <a:pt x="327" y="0"/>
                  </a:moveTo>
                  <a:lnTo>
                    <a:pt x="167" y="101"/>
                  </a:lnTo>
                  <a:lnTo>
                    <a:pt x="47" y="279"/>
                  </a:lnTo>
                  <a:lnTo>
                    <a:pt x="0" y="718"/>
                  </a:lnTo>
                  <a:lnTo>
                    <a:pt x="47" y="584"/>
                  </a:lnTo>
                  <a:lnTo>
                    <a:pt x="216" y="584"/>
                  </a:lnTo>
                  <a:lnTo>
                    <a:pt x="492" y="546"/>
                  </a:lnTo>
                  <a:lnTo>
                    <a:pt x="330" y="266"/>
                  </a:lnTo>
                  <a:lnTo>
                    <a:pt x="403" y="101"/>
                  </a:lnTo>
                  <a:lnTo>
                    <a:pt x="567" y="101"/>
                  </a:lnTo>
                  <a:lnTo>
                    <a:pt x="327" y="0"/>
                  </a:lnTo>
                  <a:close/>
                </a:path>
                <a:path w="1270" h="1270">
                  <a:moveTo>
                    <a:pt x="567" y="101"/>
                  </a:moveTo>
                  <a:lnTo>
                    <a:pt x="403" y="101"/>
                  </a:lnTo>
                  <a:lnTo>
                    <a:pt x="568" y="139"/>
                  </a:lnTo>
                  <a:close/>
                </a:path>
                <a:path w="1270" h="1270">
                  <a:moveTo>
                    <a:pt x="225" y="50"/>
                  </a:moveTo>
                  <a:close/>
                </a:path>
              </a:pathLst>
            </a:custGeom>
            <a:solidFill>
              <a:srgbClr val="11284A"/>
            </a:solidFill>
          </p:spPr>
          <p:txBody>
            <a:bodyPr wrap="square" lIns="0" tIns="0" rIns="0" bIns="0" rtlCol="0"/>
            <a:lstStyle/>
            <a:p>
              <a:endParaRPr/>
            </a:p>
          </p:txBody>
        </p:sp>
        <p:sp>
          <p:nvSpPr>
            <p:cNvPr id="8415" name="object 1843">
              <a:extLst>
                <a:ext uri="{FF2B5EF4-FFF2-40B4-BE49-F238E27FC236}">
                  <a16:creationId xmlns:a16="http://schemas.microsoft.com/office/drawing/2014/main" id="{0F244DBB-BA1D-466B-AC8B-F17433F7FF1B}"/>
                </a:ext>
              </a:extLst>
            </p:cNvPr>
            <p:cNvSpPr/>
            <p:nvPr/>
          </p:nvSpPr>
          <p:spPr>
            <a:xfrm>
              <a:off x="4438582" y="8688575"/>
              <a:ext cx="1270" cy="1270"/>
            </a:xfrm>
            <a:custGeom>
              <a:avLst/>
              <a:gdLst/>
              <a:ahLst/>
              <a:cxnLst/>
              <a:rect l="l" t="t" r="r" b="b"/>
              <a:pathLst>
                <a:path w="1270" h="1270">
                  <a:moveTo>
                    <a:pt x="63" y="317"/>
                  </a:moveTo>
                  <a:lnTo>
                    <a:pt x="0" y="520"/>
                  </a:lnTo>
                  <a:lnTo>
                    <a:pt x="0" y="685"/>
                  </a:lnTo>
                  <a:lnTo>
                    <a:pt x="88" y="812"/>
                  </a:lnTo>
                  <a:lnTo>
                    <a:pt x="76" y="647"/>
                  </a:lnTo>
                  <a:lnTo>
                    <a:pt x="533" y="546"/>
                  </a:lnTo>
                  <a:lnTo>
                    <a:pt x="317" y="431"/>
                  </a:lnTo>
                  <a:lnTo>
                    <a:pt x="368" y="279"/>
                  </a:lnTo>
                  <a:lnTo>
                    <a:pt x="444" y="101"/>
                  </a:lnTo>
                  <a:lnTo>
                    <a:pt x="609" y="139"/>
                  </a:lnTo>
                  <a:lnTo>
                    <a:pt x="368" y="0"/>
                  </a:lnTo>
                  <a:lnTo>
                    <a:pt x="215" y="88"/>
                  </a:lnTo>
                  <a:lnTo>
                    <a:pt x="190" y="266"/>
                  </a:lnTo>
                  <a:close/>
                </a:path>
              </a:pathLst>
            </a:custGeom>
            <a:ln w="3175">
              <a:solidFill>
                <a:srgbClr val="094B7B"/>
              </a:solidFill>
            </a:ln>
          </p:spPr>
          <p:txBody>
            <a:bodyPr wrap="square" lIns="0" tIns="0" rIns="0" bIns="0" rtlCol="0"/>
            <a:lstStyle/>
            <a:p>
              <a:endParaRPr/>
            </a:p>
          </p:txBody>
        </p:sp>
        <p:sp>
          <p:nvSpPr>
            <p:cNvPr id="8416" name="object 1844">
              <a:extLst>
                <a:ext uri="{FF2B5EF4-FFF2-40B4-BE49-F238E27FC236}">
                  <a16:creationId xmlns:a16="http://schemas.microsoft.com/office/drawing/2014/main" id="{108EB1D3-EC32-44C2-B940-E04823115B28}"/>
                </a:ext>
              </a:extLst>
            </p:cNvPr>
            <p:cNvSpPr/>
            <p:nvPr/>
          </p:nvSpPr>
          <p:spPr>
            <a:xfrm>
              <a:off x="4432654" y="8686016"/>
              <a:ext cx="635" cy="1270"/>
            </a:xfrm>
            <a:custGeom>
              <a:avLst/>
              <a:gdLst/>
              <a:ahLst/>
              <a:cxnLst/>
              <a:rect l="l" t="t" r="r" b="b"/>
              <a:pathLst>
                <a:path w="635" h="1270">
                  <a:moveTo>
                    <a:pt x="393" y="711"/>
                  </a:moveTo>
                  <a:lnTo>
                    <a:pt x="215" y="711"/>
                  </a:lnTo>
                  <a:lnTo>
                    <a:pt x="380" y="1028"/>
                  </a:lnTo>
                  <a:lnTo>
                    <a:pt x="393" y="711"/>
                  </a:lnTo>
                  <a:close/>
                </a:path>
                <a:path w="635" h="1270">
                  <a:moveTo>
                    <a:pt x="300" y="177"/>
                  </a:moveTo>
                  <a:lnTo>
                    <a:pt x="114" y="177"/>
                  </a:lnTo>
                  <a:lnTo>
                    <a:pt x="99" y="495"/>
                  </a:lnTo>
                  <a:lnTo>
                    <a:pt x="0" y="685"/>
                  </a:lnTo>
                  <a:lnTo>
                    <a:pt x="215" y="711"/>
                  </a:lnTo>
                  <a:lnTo>
                    <a:pt x="457" y="596"/>
                  </a:lnTo>
                  <a:lnTo>
                    <a:pt x="228" y="419"/>
                  </a:lnTo>
                  <a:lnTo>
                    <a:pt x="300" y="177"/>
                  </a:lnTo>
                  <a:close/>
                </a:path>
                <a:path w="635" h="1270">
                  <a:moveTo>
                    <a:pt x="253" y="0"/>
                  </a:moveTo>
                  <a:lnTo>
                    <a:pt x="177" y="177"/>
                  </a:lnTo>
                  <a:lnTo>
                    <a:pt x="253" y="0"/>
                  </a:lnTo>
                  <a:close/>
                </a:path>
              </a:pathLst>
            </a:custGeom>
            <a:solidFill>
              <a:srgbClr val="11284A"/>
            </a:solidFill>
          </p:spPr>
          <p:txBody>
            <a:bodyPr wrap="square" lIns="0" tIns="0" rIns="0" bIns="0" rtlCol="0"/>
            <a:lstStyle/>
            <a:p>
              <a:endParaRPr/>
            </a:p>
          </p:txBody>
        </p:sp>
        <p:sp>
          <p:nvSpPr>
            <p:cNvPr id="8417" name="object 1845">
              <a:extLst>
                <a:ext uri="{FF2B5EF4-FFF2-40B4-BE49-F238E27FC236}">
                  <a16:creationId xmlns:a16="http://schemas.microsoft.com/office/drawing/2014/main" id="{A4F89DC1-F976-470D-B46A-26FD57D19EF3}"/>
                </a:ext>
              </a:extLst>
            </p:cNvPr>
            <p:cNvSpPr/>
            <p:nvPr/>
          </p:nvSpPr>
          <p:spPr>
            <a:xfrm>
              <a:off x="4432641" y="8686016"/>
              <a:ext cx="635" cy="1270"/>
            </a:xfrm>
            <a:custGeom>
              <a:avLst/>
              <a:gdLst/>
              <a:ahLst/>
              <a:cxnLst/>
              <a:rect l="l" t="t" r="r" b="b"/>
              <a:pathLst>
                <a:path w="635" h="1270">
                  <a:moveTo>
                    <a:pt x="355" y="901"/>
                  </a:moveTo>
                  <a:lnTo>
                    <a:pt x="317" y="736"/>
                  </a:lnTo>
                  <a:lnTo>
                    <a:pt x="139" y="685"/>
                  </a:lnTo>
                  <a:lnTo>
                    <a:pt x="0" y="558"/>
                  </a:lnTo>
                  <a:lnTo>
                    <a:pt x="215" y="368"/>
                  </a:lnTo>
                  <a:lnTo>
                    <a:pt x="12" y="330"/>
                  </a:lnTo>
                  <a:lnTo>
                    <a:pt x="127" y="177"/>
                  </a:lnTo>
                  <a:lnTo>
                    <a:pt x="266" y="88"/>
                  </a:lnTo>
                  <a:lnTo>
                    <a:pt x="279" y="292"/>
                  </a:lnTo>
                  <a:lnTo>
                    <a:pt x="241" y="419"/>
                  </a:lnTo>
                  <a:lnTo>
                    <a:pt x="393" y="469"/>
                  </a:lnTo>
                  <a:lnTo>
                    <a:pt x="469" y="596"/>
                  </a:lnTo>
                  <a:lnTo>
                    <a:pt x="317" y="596"/>
                  </a:lnTo>
                  <a:lnTo>
                    <a:pt x="355" y="800"/>
                  </a:lnTo>
                  <a:close/>
                </a:path>
              </a:pathLst>
            </a:custGeom>
            <a:ln w="3175">
              <a:solidFill>
                <a:srgbClr val="094B7B"/>
              </a:solidFill>
            </a:ln>
          </p:spPr>
          <p:txBody>
            <a:bodyPr wrap="square" lIns="0" tIns="0" rIns="0" bIns="0" rtlCol="0"/>
            <a:lstStyle/>
            <a:p>
              <a:endParaRPr/>
            </a:p>
          </p:txBody>
        </p:sp>
        <p:sp>
          <p:nvSpPr>
            <p:cNvPr id="8418" name="object 1846">
              <a:extLst>
                <a:ext uri="{FF2B5EF4-FFF2-40B4-BE49-F238E27FC236}">
                  <a16:creationId xmlns:a16="http://schemas.microsoft.com/office/drawing/2014/main" id="{02231BB2-D6AA-4BB0-8DEE-B7EB8E0044D2}"/>
                </a:ext>
              </a:extLst>
            </p:cNvPr>
            <p:cNvSpPr/>
            <p:nvPr/>
          </p:nvSpPr>
          <p:spPr>
            <a:xfrm>
              <a:off x="4439018" y="8689060"/>
              <a:ext cx="3301" cy="3809"/>
            </a:xfrm>
            <a:prstGeom prst="rect">
              <a:avLst/>
            </a:prstGeom>
            <a:blipFill>
              <a:blip r:embed="rId386" cstate="print"/>
              <a:stretch>
                <a:fillRect/>
              </a:stretch>
            </a:blipFill>
          </p:spPr>
          <p:txBody>
            <a:bodyPr wrap="square" lIns="0" tIns="0" rIns="0" bIns="0" rtlCol="0"/>
            <a:lstStyle/>
            <a:p>
              <a:endParaRPr/>
            </a:p>
          </p:txBody>
        </p:sp>
        <p:sp>
          <p:nvSpPr>
            <p:cNvPr id="8419" name="object 1847">
              <a:extLst>
                <a:ext uri="{FF2B5EF4-FFF2-40B4-BE49-F238E27FC236}">
                  <a16:creationId xmlns:a16="http://schemas.microsoft.com/office/drawing/2014/main" id="{66394454-FEAB-4606-A46E-21719DFA6E2E}"/>
                </a:ext>
              </a:extLst>
            </p:cNvPr>
            <p:cNvSpPr/>
            <p:nvPr/>
          </p:nvSpPr>
          <p:spPr>
            <a:xfrm>
              <a:off x="4440359" y="8689473"/>
              <a:ext cx="1270" cy="1270"/>
            </a:xfrm>
            <a:custGeom>
              <a:avLst/>
              <a:gdLst/>
              <a:ahLst/>
              <a:cxnLst/>
              <a:rect l="l" t="t" r="r" b="b"/>
              <a:pathLst>
                <a:path w="1270" h="1270">
                  <a:moveTo>
                    <a:pt x="727" y="812"/>
                  </a:moveTo>
                  <a:lnTo>
                    <a:pt x="380" y="812"/>
                  </a:lnTo>
                  <a:lnTo>
                    <a:pt x="546" y="952"/>
                  </a:lnTo>
                  <a:lnTo>
                    <a:pt x="825" y="1130"/>
                  </a:lnTo>
                  <a:lnTo>
                    <a:pt x="727" y="812"/>
                  </a:lnTo>
                  <a:close/>
                </a:path>
                <a:path w="1270" h="1270">
                  <a:moveTo>
                    <a:pt x="0" y="444"/>
                  </a:moveTo>
                  <a:lnTo>
                    <a:pt x="76" y="876"/>
                  </a:lnTo>
                  <a:lnTo>
                    <a:pt x="253" y="939"/>
                  </a:lnTo>
                  <a:lnTo>
                    <a:pt x="380" y="812"/>
                  </a:lnTo>
                  <a:lnTo>
                    <a:pt x="727" y="812"/>
                  </a:lnTo>
                  <a:lnTo>
                    <a:pt x="838" y="647"/>
                  </a:lnTo>
                  <a:lnTo>
                    <a:pt x="806" y="482"/>
                  </a:lnTo>
                  <a:lnTo>
                    <a:pt x="165" y="482"/>
                  </a:lnTo>
                  <a:lnTo>
                    <a:pt x="0" y="444"/>
                  </a:lnTo>
                  <a:close/>
                </a:path>
                <a:path w="1270" h="1270">
                  <a:moveTo>
                    <a:pt x="914" y="495"/>
                  </a:moveTo>
                  <a:close/>
                </a:path>
                <a:path w="1270" h="1270">
                  <a:moveTo>
                    <a:pt x="203" y="126"/>
                  </a:moveTo>
                  <a:lnTo>
                    <a:pt x="165" y="482"/>
                  </a:lnTo>
                  <a:lnTo>
                    <a:pt x="806" y="482"/>
                  </a:lnTo>
                  <a:lnTo>
                    <a:pt x="994" y="368"/>
                  </a:lnTo>
                  <a:lnTo>
                    <a:pt x="787" y="368"/>
                  </a:lnTo>
                  <a:lnTo>
                    <a:pt x="643" y="203"/>
                  </a:lnTo>
                  <a:lnTo>
                    <a:pt x="317" y="203"/>
                  </a:lnTo>
                  <a:close/>
                </a:path>
                <a:path w="1270" h="1270">
                  <a:moveTo>
                    <a:pt x="800" y="253"/>
                  </a:moveTo>
                  <a:lnTo>
                    <a:pt x="994" y="368"/>
                  </a:lnTo>
                  <a:lnTo>
                    <a:pt x="800" y="253"/>
                  </a:lnTo>
                  <a:close/>
                </a:path>
                <a:path w="1270" h="1270">
                  <a:moveTo>
                    <a:pt x="431" y="0"/>
                  </a:moveTo>
                  <a:lnTo>
                    <a:pt x="317" y="203"/>
                  </a:lnTo>
                  <a:lnTo>
                    <a:pt x="643" y="203"/>
                  </a:lnTo>
                  <a:lnTo>
                    <a:pt x="698" y="38"/>
                  </a:lnTo>
                  <a:lnTo>
                    <a:pt x="431" y="0"/>
                  </a:lnTo>
                  <a:close/>
                </a:path>
              </a:pathLst>
            </a:custGeom>
            <a:solidFill>
              <a:srgbClr val="0F2748"/>
            </a:solidFill>
          </p:spPr>
          <p:txBody>
            <a:bodyPr wrap="square" lIns="0" tIns="0" rIns="0" bIns="0" rtlCol="0"/>
            <a:lstStyle/>
            <a:p>
              <a:endParaRPr/>
            </a:p>
          </p:txBody>
        </p:sp>
        <p:sp>
          <p:nvSpPr>
            <p:cNvPr id="8420" name="object 1848">
              <a:extLst>
                <a:ext uri="{FF2B5EF4-FFF2-40B4-BE49-F238E27FC236}">
                  <a16:creationId xmlns:a16="http://schemas.microsoft.com/office/drawing/2014/main" id="{ED49EB52-051D-4690-ABB3-5E791D89F917}"/>
                </a:ext>
              </a:extLst>
            </p:cNvPr>
            <p:cNvSpPr/>
            <p:nvPr/>
          </p:nvSpPr>
          <p:spPr>
            <a:xfrm>
              <a:off x="4440321" y="8689473"/>
              <a:ext cx="1270" cy="1270"/>
            </a:xfrm>
            <a:custGeom>
              <a:avLst/>
              <a:gdLst/>
              <a:ahLst/>
              <a:cxnLst/>
              <a:rect l="l" t="t" r="r" b="b"/>
              <a:pathLst>
                <a:path w="1270" h="1270">
                  <a:moveTo>
                    <a:pt x="711" y="736"/>
                  </a:moveTo>
                  <a:lnTo>
                    <a:pt x="863" y="1130"/>
                  </a:lnTo>
                  <a:lnTo>
                    <a:pt x="634" y="990"/>
                  </a:lnTo>
                  <a:lnTo>
                    <a:pt x="609" y="850"/>
                  </a:lnTo>
                  <a:lnTo>
                    <a:pt x="419" y="812"/>
                  </a:lnTo>
                  <a:lnTo>
                    <a:pt x="292" y="939"/>
                  </a:lnTo>
                  <a:lnTo>
                    <a:pt x="126" y="888"/>
                  </a:lnTo>
                  <a:lnTo>
                    <a:pt x="165" y="711"/>
                  </a:lnTo>
                  <a:lnTo>
                    <a:pt x="0" y="596"/>
                  </a:lnTo>
                  <a:lnTo>
                    <a:pt x="38" y="444"/>
                  </a:lnTo>
                  <a:lnTo>
                    <a:pt x="203" y="482"/>
                  </a:lnTo>
                  <a:lnTo>
                    <a:pt x="228" y="304"/>
                  </a:lnTo>
                  <a:lnTo>
                    <a:pt x="203" y="165"/>
                  </a:lnTo>
                  <a:lnTo>
                    <a:pt x="330" y="165"/>
                  </a:lnTo>
                  <a:lnTo>
                    <a:pt x="469" y="0"/>
                  </a:lnTo>
                  <a:lnTo>
                    <a:pt x="736" y="38"/>
                  </a:lnTo>
                  <a:lnTo>
                    <a:pt x="673" y="228"/>
                  </a:lnTo>
                  <a:lnTo>
                    <a:pt x="825" y="368"/>
                  </a:lnTo>
                  <a:lnTo>
                    <a:pt x="1066" y="355"/>
                  </a:lnTo>
                  <a:lnTo>
                    <a:pt x="888" y="431"/>
                  </a:lnTo>
                  <a:lnTo>
                    <a:pt x="901" y="609"/>
                  </a:lnTo>
                  <a:lnTo>
                    <a:pt x="774" y="673"/>
                  </a:lnTo>
                  <a:close/>
                </a:path>
              </a:pathLst>
            </a:custGeom>
            <a:ln w="3175">
              <a:solidFill>
                <a:srgbClr val="094B7B"/>
              </a:solidFill>
            </a:ln>
          </p:spPr>
          <p:txBody>
            <a:bodyPr wrap="square" lIns="0" tIns="0" rIns="0" bIns="0" rtlCol="0"/>
            <a:lstStyle/>
            <a:p>
              <a:endParaRPr/>
            </a:p>
          </p:txBody>
        </p:sp>
        <p:sp>
          <p:nvSpPr>
            <p:cNvPr id="8421" name="object 1849">
              <a:extLst>
                <a:ext uri="{FF2B5EF4-FFF2-40B4-BE49-F238E27FC236}">
                  <a16:creationId xmlns:a16="http://schemas.microsoft.com/office/drawing/2014/main" id="{231C22D6-9EB8-434A-B9A6-4E6FDE9A144C}"/>
                </a:ext>
              </a:extLst>
            </p:cNvPr>
            <p:cNvSpPr/>
            <p:nvPr/>
          </p:nvSpPr>
          <p:spPr>
            <a:xfrm>
              <a:off x="4440566" y="8691948"/>
              <a:ext cx="1270" cy="1270"/>
            </a:xfrm>
            <a:custGeom>
              <a:avLst/>
              <a:gdLst/>
              <a:ahLst/>
              <a:cxnLst/>
              <a:rect l="l" t="t" r="r" b="b"/>
              <a:pathLst>
                <a:path w="1270" h="1270">
                  <a:moveTo>
                    <a:pt x="582" y="609"/>
                  </a:moveTo>
                  <a:lnTo>
                    <a:pt x="231" y="609"/>
                  </a:lnTo>
                  <a:lnTo>
                    <a:pt x="370" y="736"/>
                  </a:lnTo>
                  <a:lnTo>
                    <a:pt x="535" y="673"/>
                  </a:lnTo>
                  <a:close/>
                </a:path>
                <a:path w="1270" h="1270">
                  <a:moveTo>
                    <a:pt x="535" y="673"/>
                  </a:moveTo>
                  <a:lnTo>
                    <a:pt x="408" y="673"/>
                  </a:lnTo>
                  <a:lnTo>
                    <a:pt x="535" y="736"/>
                  </a:lnTo>
                  <a:close/>
                </a:path>
                <a:path w="1270" h="1270">
                  <a:moveTo>
                    <a:pt x="877" y="584"/>
                  </a:moveTo>
                  <a:lnTo>
                    <a:pt x="675" y="584"/>
                  </a:lnTo>
                  <a:lnTo>
                    <a:pt x="878" y="723"/>
                  </a:lnTo>
                  <a:lnTo>
                    <a:pt x="877" y="584"/>
                  </a:lnTo>
                  <a:close/>
                </a:path>
                <a:path w="1270" h="1270">
                  <a:moveTo>
                    <a:pt x="256" y="12"/>
                  </a:moveTo>
                  <a:lnTo>
                    <a:pt x="104" y="190"/>
                  </a:lnTo>
                  <a:lnTo>
                    <a:pt x="0" y="355"/>
                  </a:lnTo>
                  <a:lnTo>
                    <a:pt x="142" y="406"/>
                  </a:lnTo>
                  <a:lnTo>
                    <a:pt x="193" y="635"/>
                  </a:lnTo>
                  <a:lnTo>
                    <a:pt x="582" y="609"/>
                  </a:lnTo>
                  <a:lnTo>
                    <a:pt x="877" y="584"/>
                  </a:lnTo>
                  <a:lnTo>
                    <a:pt x="953" y="266"/>
                  </a:lnTo>
                  <a:lnTo>
                    <a:pt x="320" y="266"/>
                  </a:lnTo>
                  <a:lnTo>
                    <a:pt x="256" y="12"/>
                  </a:lnTo>
                  <a:close/>
                </a:path>
                <a:path w="1270" h="1270">
                  <a:moveTo>
                    <a:pt x="739" y="0"/>
                  </a:moveTo>
                  <a:lnTo>
                    <a:pt x="523" y="38"/>
                  </a:lnTo>
                  <a:lnTo>
                    <a:pt x="351" y="190"/>
                  </a:lnTo>
                  <a:lnTo>
                    <a:pt x="953" y="266"/>
                  </a:lnTo>
                  <a:lnTo>
                    <a:pt x="767" y="190"/>
                  </a:lnTo>
                  <a:lnTo>
                    <a:pt x="739" y="0"/>
                  </a:lnTo>
                  <a:close/>
                </a:path>
                <a:path w="1270" h="1270">
                  <a:moveTo>
                    <a:pt x="916" y="203"/>
                  </a:moveTo>
                  <a:close/>
                </a:path>
              </a:pathLst>
            </a:custGeom>
            <a:solidFill>
              <a:srgbClr val="11284A"/>
            </a:solidFill>
          </p:spPr>
          <p:txBody>
            <a:bodyPr wrap="square" lIns="0" tIns="0" rIns="0" bIns="0" rtlCol="0"/>
            <a:lstStyle/>
            <a:p>
              <a:endParaRPr/>
            </a:p>
          </p:txBody>
        </p:sp>
        <p:sp>
          <p:nvSpPr>
            <p:cNvPr id="8422" name="object 1850">
              <a:extLst>
                <a:ext uri="{FF2B5EF4-FFF2-40B4-BE49-F238E27FC236}">
                  <a16:creationId xmlns:a16="http://schemas.microsoft.com/office/drawing/2014/main" id="{C8C15F36-614A-41F4-AE56-C1512140483C}"/>
                </a:ext>
              </a:extLst>
            </p:cNvPr>
            <p:cNvSpPr/>
            <p:nvPr/>
          </p:nvSpPr>
          <p:spPr>
            <a:xfrm>
              <a:off x="4440530" y="8691948"/>
              <a:ext cx="1270" cy="1270"/>
            </a:xfrm>
            <a:custGeom>
              <a:avLst/>
              <a:gdLst/>
              <a:ahLst/>
              <a:cxnLst/>
              <a:rect l="l" t="t" r="r" b="b"/>
              <a:pathLst>
                <a:path w="1270" h="1270">
                  <a:moveTo>
                    <a:pt x="863" y="406"/>
                  </a:moveTo>
                  <a:lnTo>
                    <a:pt x="901" y="596"/>
                  </a:lnTo>
                  <a:lnTo>
                    <a:pt x="914" y="723"/>
                  </a:lnTo>
                  <a:lnTo>
                    <a:pt x="749" y="660"/>
                  </a:lnTo>
                  <a:lnTo>
                    <a:pt x="571" y="622"/>
                  </a:lnTo>
                  <a:lnTo>
                    <a:pt x="444" y="673"/>
                  </a:lnTo>
                  <a:lnTo>
                    <a:pt x="304" y="723"/>
                  </a:lnTo>
                  <a:lnTo>
                    <a:pt x="177" y="584"/>
                  </a:lnTo>
                  <a:lnTo>
                    <a:pt x="165" y="431"/>
                  </a:lnTo>
                  <a:lnTo>
                    <a:pt x="0" y="342"/>
                  </a:lnTo>
                  <a:lnTo>
                    <a:pt x="139" y="203"/>
                  </a:lnTo>
                  <a:lnTo>
                    <a:pt x="203" y="38"/>
                  </a:lnTo>
                  <a:lnTo>
                    <a:pt x="266" y="190"/>
                  </a:lnTo>
                  <a:lnTo>
                    <a:pt x="419" y="177"/>
                  </a:lnTo>
                  <a:lnTo>
                    <a:pt x="558" y="38"/>
                  </a:lnTo>
                  <a:lnTo>
                    <a:pt x="774" y="0"/>
                  </a:lnTo>
                  <a:lnTo>
                    <a:pt x="800" y="190"/>
                  </a:lnTo>
                  <a:lnTo>
                    <a:pt x="939" y="254"/>
                  </a:lnTo>
                  <a:lnTo>
                    <a:pt x="863" y="406"/>
                  </a:lnTo>
                  <a:close/>
                </a:path>
              </a:pathLst>
            </a:custGeom>
            <a:ln w="3175">
              <a:solidFill>
                <a:srgbClr val="094B7B"/>
              </a:solidFill>
            </a:ln>
          </p:spPr>
          <p:txBody>
            <a:bodyPr wrap="square" lIns="0" tIns="0" rIns="0" bIns="0" rtlCol="0"/>
            <a:lstStyle/>
            <a:p>
              <a:endParaRPr/>
            </a:p>
          </p:txBody>
        </p:sp>
        <p:sp>
          <p:nvSpPr>
            <p:cNvPr id="8423" name="object 1851">
              <a:extLst>
                <a:ext uri="{FF2B5EF4-FFF2-40B4-BE49-F238E27FC236}">
                  <a16:creationId xmlns:a16="http://schemas.microsoft.com/office/drawing/2014/main" id="{795CC83A-34E5-4319-8FD5-02CA1E4E03D4}"/>
                </a:ext>
              </a:extLst>
            </p:cNvPr>
            <p:cNvSpPr/>
            <p:nvPr/>
          </p:nvSpPr>
          <p:spPr>
            <a:xfrm>
              <a:off x="4438991" y="8690012"/>
              <a:ext cx="635" cy="1270"/>
            </a:xfrm>
            <a:custGeom>
              <a:avLst/>
              <a:gdLst/>
              <a:ahLst/>
              <a:cxnLst/>
              <a:rect l="l" t="t" r="r" b="b"/>
              <a:pathLst>
                <a:path w="635" h="1270">
                  <a:moveTo>
                    <a:pt x="393" y="711"/>
                  </a:moveTo>
                  <a:lnTo>
                    <a:pt x="215" y="711"/>
                  </a:lnTo>
                  <a:lnTo>
                    <a:pt x="380" y="1028"/>
                  </a:lnTo>
                  <a:lnTo>
                    <a:pt x="393" y="711"/>
                  </a:lnTo>
                  <a:close/>
                </a:path>
                <a:path w="635" h="1270">
                  <a:moveTo>
                    <a:pt x="300" y="177"/>
                  </a:moveTo>
                  <a:lnTo>
                    <a:pt x="114" y="177"/>
                  </a:lnTo>
                  <a:lnTo>
                    <a:pt x="99" y="495"/>
                  </a:lnTo>
                  <a:lnTo>
                    <a:pt x="0" y="685"/>
                  </a:lnTo>
                  <a:lnTo>
                    <a:pt x="215" y="711"/>
                  </a:lnTo>
                  <a:lnTo>
                    <a:pt x="444" y="596"/>
                  </a:lnTo>
                  <a:lnTo>
                    <a:pt x="228" y="419"/>
                  </a:lnTo>
                  <a:lnTo>
                    <a:pt x="300" y="177"/>
                  </a:lnTo>
                  <a:close/>
                </a:path>
                <a:path w="635" h="1270">
                  <a:moveTo>
                    <a:pt x="253" y="0"/>
                  </a:moveTo>
                  <a:lnTo>
                    <a:pt x="177" y="177"/>
                  </a:lnTo>
                  <a:lnTo>
                    <a:pt x="253" y="0"/>
                  </a:lnTo>
                  <a:close/>
                </a:path>
              </a:pathLst>
            </a:custGeom>
            <a:solidFill>
              <a:srgbClr val="11284A"/>
            </a:solidFill>
          </p:spPr>
          <p:txBody>
            <a:bodyPr wrap="square" lIns="0" tIns="0" rIns="0" bIns="0" rtlCol="0"/>
            <a:lstStyle/>
            <a:p>
              <a:endParaRPr/>
            </a:p>
          </p:txBody>
        </p:sp>
        <p:sp>
          <p:nvSpPr>
            <p:cNvPr id="8424" name="object 1852">
              <a:extLst>
                <a:ext uri="{FF2B5EF4-FFF2-40B4-BE49-F238E27FC236}">
                  <a16:creationId xmlns:a16="http://schemas.microsoft.com/office/drawing/2014/main" id="{70845A8F-E2D5-4409-855A-EF3843567165}"/>
                </a:ext>
              </a:extLst>
            </p:cNvPr>
            <p:cNvSpPr/>
            <p:nvPr/>
          </p:nvSpPr>
          <p:spPr>
            <a:xfrm>
              <a:off x="4438979" y="8690012"/>
              <a:ext cx="635" cy="1270"/>
            </a:xfrm>
            <a:custGeom>
              <a:avLst/>
              <a:gdLst/>
              <a:ahLst/>
              <a:cxnLst/>
              <a:rect l="l" t="t" r="r" b="b"/>
              <a:pathLst>
                <a:path w="635" h="1270">
                  <a:moveTo>
                    <a:pt x="355" y="901"/>
                  </a:moveTo>
                  <a:lnTo>
                    <a:pt x="317" y="736"/>
                  </a:lnTo>
                  <a:lnTo>
                    <a:pt x="139" y="685"/>
                  </a:lnTo>
                  <a:lnTo>
                    <a:pt x="0" y="558"/>
                  </a:lnTo>
                  <a:lnTo>
                    <a:pt x="215" y="368"/>
                  </a:lnTo>
                  <a:lnTo>
                    <a:pt x="12" y="330"/>
                  </a:lnTo>
                  <a:lnTo>
                    <a:pt x="127" y="177"/>
                  </a:lnTo>
                  <a:lnTo>
                    <a:pt x="266" y="88"/>
                  </a:lnTo>
                  <a:lnTo>
                    <a:pt x="279" y="292"/>
                  </a:lnTo>
                  <a:lnTo>
                    <a:pt x="241" y="419"/>
                  </a:lnTo>
                  <a:lnTo>
                    <a:pt x="393" y="469"/>
                  </a:lnTo>
                  <a:lnTo>
                    <a:pt x="457" y="596"/>
                  </a:lnTo>
                  <a:lnTo>
                    <a:pt x="317" y="596"/>
                  </a:lnTo>
                  <a:lnTo>
                    <a:pt x="342" y="800"/>
                  </a:lnTo>
                  <a:close/>
                </a:path>
              </a:pathLst>
            </a:custGeom>
            <a:ln w="3175">
              <a:solidFill>
                <a:srgbClr val="094B7B"/>
              </a:solidFill>
            </a:ln>
          </p:spPr>
          <p:txBody>
            <a:bodyPr wrap="square" lIns="0" tIns="0" rIns="0" bIns="0" rtlCol="0"/>
            <a:lstStyle/>
            <a:p>
              <a:endParaRPr/>
            </a:p>
          </p:txBody>
        </p:sp>
        <p:sp>
          <p:nvSpPr>
            <p:cNvPr id="8425" name="object 1853">
              <a:extLst>
                <a:ext uri="{FF2B5EF4-FFF2-40B4-BE49-F238E27FC236}">
                  <a16:creationId xmlns:a16="http://schemas.microsoft.com/office/drawing/2014/main" id="{3B2E5B5F-5603-4625-8DB7-B57C6B585FE0}"/>
                </a:ext>
              </a:extLst>
            </p:cNvPr>
            <p:cNvSpPr/>
            <p:nvPr/>
          </p:nvSpPr>
          <p:spPr>
            <a:xfrm>
              <a:off x="4435169" y="8685123"/>
              <a:ext cx="1866" cy="1447"/>
            </a:xfrm>
            <a:prstGeom prst="rect">
              <a:avLst/>
            </a:prstGeom>
            <a:blipFill>
              <a:blip r:embed="rId306" cstate="print"/>
              <a:stretch>
                <a:fillRect/>
              </a:stretch>
            </a:blipFill>
          </p:spPr>
          <p:txBody>
            <a:bodyPr wrap="square" lIns="0" tIns="0" rIns="0" bIns="0" rtlCol="0"/>
            <a:lstStyle/>
            <a:p>
              <a:endParaRPr/>
            </a:p>
          </p:txBody>
        </p:sp>
        <p:sp>
          <p:nvSpPr>
            <p:cNvPr id="8426" name="object 1854">
              <a:extLst>
                <a:ext uri="{FF2B5EF4-FFF2-40B4-BE49-F238E27FC236}">
                  <a16:creationId xmlns:a16="http://schemas.microsoft.com/office/drawing/2014/main" id="{1ACD8ADB-41E1-4E92-A035-0C815F4D8B9B}"/>
                </a:ext>
              </a:extLst>
            </p:cNvPr>
            <p:cNvSpPr/>
            <p:nvPr/>
          </p:nvSpPr>
          <p:spPr>
            <a:xfrm>
              <a:off x="4435171" y="8685105"/>
              <a:ext cx="1905" cy="1905"/>
            </a:xfrm>
            <a:custGeom>
              <a:avLst/>
              <a:gdLst/>
              <a:ahLst/>
              <a:cxnLst/>
              <a:rect l="l" t="t" r="r" b="b"/>
              <a:pathLst>
                <a:path w="1904" h="1904">
                  <a:moveTo>
                    <a:pt x="0" y="749"/>
                  </a:moveTo>
                  <a:lnTo>
                    <a:pt x="139" y="876"/>
                  </a:lnTo>
                  <a:lnTo>
                    <a:pt x="203" y="1015"/>
                  </a:lnTo>
                  <a:lnTo>
                    <a:pt x="0" y="1054"/>
                  </a:lnTo>
                  <a:lnTo>
                    <a:pt x="139" y="1193"/>
                  </a:lnTo>
                  <a:lnTo>
                    <a:pt x="292" y="1003"/>
                  </a:lnTo>
                  <a:lnTo>
                    <a:pt x="482" y="1219"/>
                  </a:lnTo>
                  <a:lnTo>
                    <a:pt x="863" y="1473"/>
                  </a:lnTo>
                  <a:lnTo>
                    <a:pt x="1079" y="1460"/>
                  </a:lnTo>
                  <a:lnTo>
                    <a:pt x="1663" y="1460"/>
                  </a:lnTo>
                  <a:lnTo>
                    <a:pt x="1854" y="1168"/>
                  </a:lnTo>
                  <a:lnTo>
                    <a:pt x="1854" y="761"/>
                  </a:lnTo>
                  <a:lnTo>
                    <a:pt x="1854" y="368"/>
                  </a:lnTo>
                  <a:lnTo>
                    <a:pt x="1638" y="0"/>
                  </a:lnTo>
                  <a:lnTo>
                    <a:pt x="1054" y="12"/>
                  </a:lnTo>
                  <a:lnTo>
                    <a:pt x="876" y="12"/>
                  </a:lnTo>
                  <a:lnTo>
                    <a:pt x="558" y="228"/>
                  </a:lnTo>
                  <a:lnTo>
                    <a:pt x="381" y="292"/>
                  </a:lnTo>
                  <a:lnTo>
                    <a:pt x="215" y="342"/>
                  </a:lnTo>
                  <a:lnTo>
                    <a:pt x="12" y="368"/>
                  </a:lnTo>
                  <a:lnTo>
                    <a:pt x="254" y="419"/>
                  </a:lnTo>
                  <a:lnTo>
                    <a:pt x="38" y="546"/>
                  </a:lnTo>
                  <a:lnTo>
                    <a:pt x="190" y="698"/>
                  </a:lnTo>
                  <a:lnTo>
                    <a:pt x="0" y="749"/>
                  </a:lnTo>
                  <a:close/>
                </a:path>
              </a:pathLst>
            </a:custGeom>
            <a:ln w="3175">
              <a:solidFill>
                <a:srgbClr val="B5C39D"/>
              </a:solidFill>
            </a:ln>
          </p:spPr>
          <p:txBody>
            <a:bodyPr wrap="square" lIns="0" tIns="0" rIns="0" bIns="0" rtlCol="0"/>
            <a:lstStyle/>
            <a:p>
              <a:endParaRPr/>
            </a:p>
          </p:txBody>
        </p:sp>
        <p:sp>
          <p:nvSpPr>
            <p:cNvPr id="8427" name="object 1855">
              <a:extLst>
                <a:ext uri="{FF2B5EF4-FFF2-40B4-BE49-F238E27FC236}">
                  <a16:creationId xmlns:a16="http://schemas.microsoft.com/office/drawing/2014/main" id="{29F514F4-7C8B-4DA8-8A96-6A10D334050D}"/>
                </a:ext>
              </a:extLst>
            </p:cNvPr>
            <p:cNvSpPr/>
            <p:nvPr/>
          </p:nvSpPr>
          <p:spPr>
            <a:xfrm>
              <a:off x="4435563" y="8685186"/>
              <a:ext cx="1613" cy="2476"/>
            </a:xfrm>
            <a:prstGeom prst="rect">
              <a:avLst/>
            </a:prstGeom>
            <a:blipFill>
              <a:blip r:embed="rId387" cstate="print"/>
              <a:stretch>
                <a:fillRect/>
              </a:stretch>
            </a:blipFill>
          </p:spPr>
          <p:txBody>
            <a:bodyPr wrap="square" lIns="0" tIns="0" rIns="0" bIns="0" rtlCol="0"/>
            <a:lstStyle/>
            <a:p>
              <a:endParaRPr/>
            </a:p>
          </p:txBody>
        </p:sp>
        <p:sp>
          <p:nvSpPr>
            <p:cNvPr id="8428" name="object 1856">
              <a:extLst>
                <a:ext uri="{FF2B5EF4-FFF2-40B4-BE49-F238E27FC236}">
                  <a16:creationId xmlns:a16="http://schemas.microsoft.com/office/drawing/2014/main" id="{F8A9952A-168F-452E-978E-8DC2A9D43DBA}"/>
                </a:ext>
              </a:extLst>
            </p:cNvPr>
            <p:cNvSpPr/>
            <p:nvPr/>
          </p:nvSpPr>
          <p:spPr>
            <a:xfrm>
              <a:off x="4435590" y="8686217"/>
              <a:ext cx="1905" cy="1905"/>
            </a:xfrm>
            <a:custGeom>
              <a:avLst/>
              <a:gdLst/>
              <a:ahLst/>
              <a:cxnLst/>
              <a:rect l="l" t="t" r="r" b="b"/>
              <a:pathLst>
                <a:path w="1904" h="1904">
                  <a:moveTo>
                    <a:pt x="114" y="304"/>
                  </a:moveTo>
                  <a:lnTo>
                    <a:pt x="165" y="444"/>
                  </a:lnTo>
                  <a:lnTo>
                    <a:pt x="165" y="571"/>
                  </a:lnTo>
                  <a:lnTo>
                    <a:pt x="0" y="520"/>
                  </a:lnTo>
                  <a:lnTo>
                    <a:pt x="50" y="673"/>
                  </a:lnTo>
                  <a:lnTo>
                    <a:pt x="228" y="596"/>
                  </a:lnTo>
                  <a:lnTo>
                    <a:pt x="292" y="812"/>
                  </a:lnTo>
                  <a:lnTo>
                    <a:pt x="469" y="1142"/>
                  </a:lnTo>
                  <a:lnTo>
                    <a:pt x="622" y="1219"/>
                  </a:lnTo>
                  <a:lnTo>
                    <a:pt x="1041" y="1435"/>
                  </a:lnTo>
                  <a:lnTo>
                    <a:pt x="1295" y="1308"/>
                  </a:lnTo>
                  <a:lnTo>
                    <a:pt x="1447" y="1015"/>
                  </a:lnTo>
                  <a:lnTo>
                    <a:pt x="1587" y="723"/>
                  </a:lnTo>
                  <a:lnTo>
                    <a:pt x="1574" y="393"/>
                  </a:lnTo>
                  <a:lnTo>
                    <a:pt x="1155" y="177"/>
                  </a:lnTo>
                  <a:lnTo>
                    <a:pt x="1028" y="101"/>
                  </a:lnTo>
                  <a:lnTo>
                    <a:pt x="723" y="139"/>
                  </a:lnTo>
                  <a:lnTo>
                    <a:pt x="558" y="114"/>
                  </a:lnTo>
                  <a:lnTo>
                    <a:pt x="431" y="101"/>
                  </a:lnTo>
                  <a:lnTo>
                    <a:pt x="266" y="38"/>
                  </a:lnTo>
                  <a:lnTo>
                    <a:pt x="419" y="152"/>
                  </a:lnTo>
                  <a:lnTo>
                    <a:pt x="215" y="177"/>
                  </a:lnTo>
                  <a:lnTo>
                    <a:pt x="266" y="342"/>
                  </a:lnTo>
                  <a:lnTo>
                    <a:pt x="114" y="304"/>
                  </a:lnTo>
                  <a:close/>
                </a:path>
              </a:pathLst>
            </a:custGeom>
            <a:ln w="3175">
              <a:solidFill>
                <a:srgbClr val="B5C39D"/>
              </a:solidFill>
            </a:ln>
          </p:spPr>
          <p:txBody>
            <a:bodyPr wrap="square" lIns="0" tIns="0" rIns="0" bIns="0" rtlCol="0"/>
            <a:lstStyle/>
            <a:p>
              <a:endParaRPr/>
            </a:p>
          </p:txBody>
        </p:sp>
        <p:sp>
          <p:nvSpPr>
            <p:cNvPr id="8429" name="object 1857">
              <a:extLst>
                <a:ext uri="{FF2B5EF4-FFF2-40B4-BE49-F238E27FC236}">
                  <a16:creationId xmlns:a16="http://schemas.microsoft.com/office/drawing/2014/main" id="{33E8904F-CC72-4901-BA7C-C5C2BF2C5C5A}"/>
                </a:ext>
              </a:extLst>
            </p:cNvPr>
            <p:cNvSpPr/>
            <p:nvPr/>
          </p:nvSpPr>
          <p:spPr>
            <a:xfrm>
              <a:off x="4426915" y="8674036"/>
              <a:ext cx="17068" cy="29159"/>
            </a:xfrm>
            <a:prstGeom prst="rect">
              <a:avLst/>
            </a:prstGeom>
            <a:blipFill>
              <a:blip r:embed="rId38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430" name="object 1858">
              <a:extLst>
                <a:ext uri="{FF2B5EF4-FFF2-40B4-BE49-F238E27FC236}">
                  <a16:creationId xmlns:a16="http://schemas.microsoft.com/office/drawing/2014/main" id="{9FF85BD1-393E-4DAD-A027-DD2F9E82958C}"/>
                </a:ext>
              </a:extLst>
            </p:cNvPr>
            <p:cNvSpPr/>
            <p:nvPr/>
          </p:nvSpPr>
          <p:spPr>
            <a:xfrm>
              <a:off x="4430393" y="8689127"/>
              <a:ext cx="12700" cy="12065"/>
            </a:xfrm>
            <a:custGeom>
              <a:avLst/>
              <a:gdLst/>
              <a:ahLst/>
              <a:cxnLst/>
              <a:rect l="l" t="t" r="r" b="b"/>
              <a:pathLst>
                <a:path w="12700" h="12065">
                  <a:moveTo>
                    <a:pt x="12700" y="0"/>
                  </a:moveTo>
                  <a:lnTo>
                    <a:pt x="11658" y="507"/>
                  </a:lnTo>
                  <a:lnTo>
                    <a:pt x="2539" y="10909"/>
                  </a:lnTo>
                  <a:lnTo>
                    <a:pt x="0" y="11480"/>
                  </a:lnTo>
                </a:path>
              </a:pathLst>
            </a:custGeom>
            <a:ln w="3175">
              <a:solidFill>
                <a:srgbClr val="BBD6C6"/>
              </a:solidFill>
            </a:ln>
          </p:spPr>
          <p:txBody>
            <a:bodyPr wrap="square" lIns="0" tIns="0" rIns="0" bIns="0" rtlCol="0"/>
            <a:lstStyle/>
            <a:p>
              <a:endParaRPr/>
            </a:p>
          </p:txBody>
        </p:sp>
        <p:sp>
          <p:nvSpPr>
            <p:cNvPr id="8431" name="object 1859">
              <a:extLst>
                <a:ext uri="{FF2B5EF4-FFF2-40B4-BE49-F238E27FC236}">
                  <a16:creationId xmlns:a16="http://schemas.microsoft.com/office/drawing/2014/main" id="{F711DC68-D87A-4F5C-8E39-AE88ED4BBD28}"/>
                </a:ext>
              </a:extLst>
            </p:cNvPr>
            <p:cNvSpPr/>
            <p:nvPr/>
          </p:nvSpPr>
          <p:spPr>
            <a:xfrm>
              <a:off x="4446447" y="8689416"/>
              <a:ext cx="447" cy="584"/>
            </a:xfrm>
            <a:prstGeom prst="rect">
              <a:avLst/>
            </a:prstGeom>
            <a:blipFill>
              <a:blip r:embed="rId143" cstate="print"/>
              <a:stretch>
                <a:fillRect/>
              </a:stretch>
            </a:blipFill>
          </p:spPr>
          <p:txBody>
            <a:bodyPr wrap="square" lIns="0" tIns="0" rIns="0" bIns="0" rtlCol="0"/>
            <a:lstStyle/>
            <a:p>
              <a:endParaRPr/>
            </a:p>
          </p:txBody>
        </p:sp>
        <p:sp>
          <p:nvSpPr>
            <p:cNvPr id="8432" name="object 1860">
              <a:extLst>
                <a:ext uri="{FF2B5EF4-FFF2-40B4-BE49-F238E27FC236}">
                  <a16:creationId xmlns:a16="http://schemas.microsoft.com/office/drawing/2014/main" id="{792B16CF-1135-4294-9B0B-A200E7F124A4}"/>
                </a:ext>
              </a:extLst>
            </p:cNvPr>
            <p:cNvSpPr/>
            <p:nvPr/>
          </p:nvSpPr>
          <p:spPr>
            <a:xfrm>
              <a:off x="4446563" y="8689573"/>
              <a:ext cx="635" cy="635"/>
            </a:xfrm>
            <a:custGeom>
              <a:avLst/>
              <a:gdLst/>
              <a:ahLst/>
              <a:cxnLst/>
              <a:rect l="l" t="t" r="r" b="b"/>
              <a:pathLst>
                <a:path w="635" h="634">
                  <a:moveTo>
                    <a:pt x="254" y="0"/>
                  </a:moveTo>
                  <a:lnTo>
                    <a:pt x="118" y="152"/>
                  </a:lnTo>
                  <a:lnTo>
                    <a:pt x="0" y="355"/>
                  </a:lnTo>
                  <a:lnTo>
                    <a:pt x="156" y="317"/>
                  </a:lnTo>
                  <a:lnTo>
                    <a:pt x="254" y="0"/>
                  </a:lnTo>
                  <a:close/>
                </a:path>
                <a:path w="635" h="634">
                  <a:moveTo>
                    <a:pt x="156" y="317"/>
                  </a:moveTo>
                  <a:close/>
                </a:path>
              </a:pathLst>
            </a:custGeom>
            <a:solidFill>
              <a:srgbClr val="59231F"/>
            </a:solidFill>
          </p:spPr>
          <p:txBody>
            <a:bodyPr wrap="square" lIns="0" tIns="0" rIns="0" bIns="0" rtlCol="0"/>
            <a:lstStyle/>
            <a:p>
              <a:endParaRPr/>
            </a:p>
          </p:txBody>
        </p:sp>
        <p:sp>
          <p:nvSpPr>
            <p:cNvPr id="8433" name="object 1861">
              <a:extLst>
                <a:ext uri="{FF2B5EF4-FFF2-40B4-BE49-F238E27FC236}">
                  <a16:creationId xmlns:a16="http://schemas.microsoft.com/office/drawing/2014/main" id="{82009D50-1805-402A-AA6C-506563BE8F17}"/>
                </a:ext>
              </a:extLst>
            </p:cNvPr>
            <p:cNvSpPr/>
            <p:nvPr/>
          </p:nvSpPr>
          <p:spPr>
            <a:xfrm>
              <a:off x="4437608" y="8689644"/>
              <a:ext cx="17805" cy="19126"/>
            </a:xfrm>
            <a:prstGeom prst="rect">
              <a:avLst/>
            </a:prstGeom>
            <a:blipFill>
              <a:blip r:embed="rId21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434" name="object 1862">
              <a:extLst>
                <a:ext uri="{FF2B5EF4-FFF2-40B4-BE49-F238E27FC236}">
                  <a16:creationId xmlns:a16="http://schemas.microsoft.com/office/drawing/2014/main" id="{9529C63E-6517-4649-B9D6-8B520E39E2D6}"/>
                </a:ext>
              </a:extLst>
            </p:cNvPr>
            <p:cNvSpPr/>
            <p:nvPr/>
          </p:nvSpPr>
          <p:spPr>
            <a:xfrm>
              <a:off x="4439742" y="8689961"/>
              <a:ext cx="3810" cy="15875"/>
            </a:xfrm>
            <a:custGeom>
              <a:avLst/>
              <a:gdLst/>
              <a:ahLst/>
              <a:cxnLst/>
              <a:rect l="l" t="t" r="r" b="b"/>
              <a:pathLst>
                <a:path w="3810" h="15875">
                  <a:moveTo>
                    <a:pt x="3479" y="0"/>
                  </a:moveTo>
                  <a:lnTo>
                    <a:pt x="2971" y="927"/>
                  </a:lnTo>
                  <a:lnTo>
                    <a:pt x="1600" y="13474"/>
                  </a:lnTo>
                  <a:lnTo>
                    <a:pt x="0" y="15252"/>
                  </a:lnTo>
                </a:path>
              </a:pathLst>
            </a:custGeom>
            <a:ln w="3175">
              <a:solidFill>
                <a:srgbClr val="BBD6C6"/>
              </a:solidFill>
            </a:ln>
          </p:spPr>
          <p:txBody>
            <a:bodyPr wrap="square" lIns="0" tIns="0" rIns="0" bIns="0" rtlCol="0"/>
            <a:lstStyle/>
            <a:p>
              <a:endParaRPr/>
            </a:p>
          </p:txBody>
        </p:sp>
        <p:sp>
          <p:nvSpPr>
            <p:cNvPr id="8435" name="object 1863">
              <a:extLst>
                <a:ext uri="{FF2B5EF4-FFF2-40B4-BE49-F238E27FC236}">
                  <a16:creationId xmlns:a16="http://schemas.microsoft.com/office/drawing/2014/main" id="{83F95464-8F33-4B29-BB94-9C4AAAADFB84}"/>
                </a:ext>
              </a:extLst>
            </p:cNvPr>
            <p:cNvSpPr/>
            <p:nvPr/>
          </p:nvSpPr>
          <p:spPr>
            <a:xfrm>
              <a:off x="4445101" y="8688565"/>
              <a:ext cx="8636" cy="7239"/>
            </a:xfrm>
            <a:prstGeom prst="rect">
              <a:avLst/>
            </a:prstGeom>
            <a:blipFill>
              <a:blip r:embed="rId127" cstate="print"/>
              <a:stretch>
                <a:fillRect/>
              </a:stretch>
            </a:blipFill>
          </p:spPr>
          <p:txBody>
            <a:bodyPr wrap="square" lIns="0" tIns="0" rIns="0" bIns="0" rtlCol="0"/>
            <a:lstStyle/>
            <a:p>
              <a:endParaRPr/>
            </a:p>
          </p:txBody>
        </p:sp>
        <p:sp>
          <p:nvSpPr>
            <p:cNvPr id="8436" name="object 1864">
              <a:extLst>
                <a:ext uri="{FF2B5EF4-FFF2-40B4-BE49-F238E27FC236}">
                  <a16:creationId xmlns:a16="http://schemas.microsoft.com/office/drawing/2014/main" id="{721C800C-0339-4376-895E-1A0613EA5FD3}"/>
                </a:ext>
              </a:extLst>
            </p:cNvPr>
            <p:cNvSpPr/>
            <p:nvPr/>
          </p:nvSpPr>
          <p:spPr>
            <a:xfrm>
              <a:off x="4445448" y="8689037"/>
              <a:ext cx="6985" cy="3810"/>
            </a:xfrm>
            <a:custGeom>
              <a:avLst/>
              <a:gdLst/>
              <a:ahLst/>
              <a:cxnLst/>
              <a:rect l="l" t="t" r="r" b="b"/>
              <a:pathLst>
                <a:path w="6985" h="3809">
                  <a:moveTo>
                    <a:pt x="6819" y="3759"/>
                  </a:moveTo>
                  <a:lnTo>
                    <a:pt x="5613" y="2108"/>
                  </a:lnTo>
                  <a:lnTo>
                    <a:pt x="0" y="0"/>
                  </a:lnTo>
                </a:path>
              </a:pathLst>
            </a:custGeom>
            <a:ln w="3175">
              <a:solidFill>
                <a:srgbClr val="6D9D40"/>
              </a:solidFill>
            </a:ln>
          </p:spPr>
          <p:txBody>
            <a:bodyPr wrap="square" lIns="0" tIns="0" rIns="0" bIns="0" rtlCol="0"/>
            <a:lstStyle/>
            <a:p>
              <a:endParaRPr/>
            </a:p>
          </p:txBody>
        </p:sp>
        <p:sp>
          <p:nvSpPr>
            <p:cNvPr id="8437" name="object 1865">
              <a:extLst>
                <a:ext uri="{FF2B5EF4-FFF2-40B4-BE49-F238E27FC236}">
                  <a16:creationId xmlns:a16="http://schemas.microsoft.com/office/drawing/2014/main" id="{9BD6A666-1C54-43E5-A5E0-9C88E0C88185}"/>
                </a:ext>
              </a:extLst>
            </p:cNvPr>
            <p:cNvSpPr/>
            <p:nvPr/>
          </p:nvSpPr>
          <p:spPr>
            <a:xfrm>
              <a:off x="4443060" y="8690028"/>
              <a:ext cx="2540" cy="1905"/>
            </a:xfrm>
            <a:custGeom>
              <a:avLst/>
              <a:gdLst/>
              <a:ahLst/>
              <a:cxnLst/>
              <a:rect l="l" t="t" r="r" b="b"/>
              <a:pathLst>
                <a:path w="2539" h="1904">
                  <a:moveTo>
                    <a:pt x="38" y="736"/>
                  </a:moveTo>
                  <a:lnTo>
                    <a:pt x="177" y="889"/>
                  </a:lnTo>
                  <a:lnTo>
                    <a:pt x="241" y="1054"/>
                  </a:lnTo>
                  <a:lnTo>
                    <a:pt x="0" y="1079"/>
                  </a:lnTo>
                  <a:lnTo>
                    <a:pt x="139" y="1257"/>
                  </a:lnTo>
                  <a:lnTo>
                    <a:pt x="342" y="1054"/>
                  </a:lnTo>
                  <a:lnTo>
                    <a:pt x="342" y="1181"/>
                  </a:lnTo>
                  <a:lnTo>
                    <a:pt x="533" y="1308"/>
                  </a:lnTo>
                  <a:lnTo>
                    <a:pt x="939" y="1638"/>
                  </a:lnTo>
                  <a:lnTo>
                    <a:pt x="1168" y="1663"/>
                  </a:lnTo>
                  <a:lnTo>
                    <a:pt x="1841" y="1727"/>
                  </a:lnTo>
                  <a:lnTo>
                    <a:pt x="2095" y="1422"/>
                  </a:lnTo>
                  <a:lnTo>
                    <a:pt x="2133" y="965"/>
                  </a:lnTo>
                  <a:lnTo>
                    <a:pt x="2171" y="508"/>
                  </a:lnTo>
                  <a:lnTo>
                    <a:pt x="1981" y="76"/>
                  </a:lnTo>
                  <a:lnTo>
                    <a:pt x="1320" y="12"/>
                  </a:lnTo>
                  <a:lnTo>
                    <a:pt x="1117" y="0"/>
                  </a:lnTo>
                  <a:lnTo>
                    <a:pt x="736" y="215"/>
                  </a:lnTo>
                  <a:lnTo>
                    <a:pt x="520" y="266"/>
                  </a:lnTo>
                  <a:lnTo>
                    <a:pt x="342" y="304"/>
                  </a:lnTo>
                  <a:lnTo>
                    <a:pt x="203" y="254"/>
                  </a:lnTo>
                  <a:lnTo>
                    <a:pt x="355" y="381"/>
                  </a:lnTo>
                  <a:lnTo>
                    <a:pt x="101" y="520"/>
                  </a:lnTo>
                  <a:lnTo>
                    <a:pt x="253" y="698"/>
                  </a:lnTo>
                  <a:lnTo>
                    <a:pt x="38" y="736"/>
                  </a:lnTo>
                  <a:close/>
                </a:path>
              </a:pathLst>
            </a:custGeom>
            <a:ln w="3175">
              <a:solidFill>
                <a:srgbClr val="B5C39D"/>
              </a:solidFill>
            </a:ln>
          </p:spPr>
          <p:txBody>
            <a:bodyPr wrap="square" lIns="0" tIns="0" rIns="0" bIns="0" rtlCol="0"/>
            <a:lstStyle/>
            <a:p>
              <a:endParaRPr/>
            </a:p>
          </p:txBody>
        </p:sp>
        <p:sp>
          <p:nvSpPr>
            <p:cNvPr id="8438" name="object 1866">
              <a:extLst>
                <a:ext uri="{FF2B5EF4-FFF2-40B4-BE49-F238E27FC236}">
                  <a16:creationId xmlns:a16="http://schemas.microsoft.com/office/drawing/2014/main" id="{30AD59BD-7E48-45B6-AEB7-D163A1C06387}"/>
                </a:ext>
              </a:extLst>
            </p:cNvPr>
            <p:cNvSpPr/>
            <p:nvPr/>
          </p:nvSpPr>
          <p:spPr>
            <a:xfrm>
              <a:off x="4445190" y="8690165"/>
              <a:ext cx="1231" cy="1536"/>
            </a:xfrm>
            <a:prstGeom prst="rect">
              <a:avLst/>
            </a:prstGeom>
            <a:blipFill>
              <a:blip r:embed="rId282" cstate="print"/>
              <a:stretch>
                <a:fillRect/>
              </a:stretch>
            </a:blipFill>
          </p:spPr>
          <p:txBody>
            <a:bodyPr wrap="square" lIns="0" tIns="0" rIns="0" bIns="0" rtlCol="0"/>
            <a:lstStyle/>
            <a:p>
              <a:endParaRPr/>
            </a:p>
          </p:txBody>
        </p:sp>
        <p:sp>
          <p:nvSpPr>
            <p:cNvPr id="8439" name="object 1867">
              <a:extLst>
                <a:ext uri="{FF2B5EF4-FFF2-40B4-BE49-F238E27FC236}">
                  <a16:creationId xmlns:a16="http://schemas.microsoft.com/office/drawing/2014/main" id="{C679D71C-B73E-4BE6-A9E3-2DBFA67BDBF4}"/>
                </a:ext>
              </a:extLst>
            </p:cNvPr>
            <p:cNvSpPr/>
            <p:nvPr/>
          </p:nvSpPr>
          <p:spPr>
            <a:xfrm>
              <a:off x="4445127" y="8690102"/>
              <a:ext cx="1905" cy="1905"/>
            </a:xfrm>
            <a:custGeom>
              <a:avLst/>
              <a:gdLst/>
              <a:ahLst/>
              <a:cxnLst/>
              <a:rect l="l" t="t" r="r" b="b"/>
              <a:pathLst>
                <a:path w="1904" h="1904">
                  <a:moveTo>
                    <a:pt x="380" y="1536"/>
                  </a:moveTo>
                  <a:lnTo>
                    <a:pt x="507" y="1447"/>
                  </a:lnTo>
                  <a:lnTo>
                    <a:pt x="634" y="1435"/>
                  </a:lnTo>
                  <a:lnTo>
                    <a:pt x="609" y="1612"/>
                  </a:lnTo>
                  <a:lnTo>
                    <a:pt x="761" y="1524"/>
                  </a:lnTo>
                  <a:lnTo>
                    <a:pt x="634" y="1358"/>
                  </a:lnTo>
                  <a:lnTo>
                    <a:pt x="850" y="1257"/>
                  </a:lnTo>
                  <a:lnTo>
                    <a:pt x="1130" y="1016"/>
                  </a:lnTo>
                  <a:lnTo>
                    <a:pt x="1168" y="850"/>
                  </a:lnTo>
                  <a:lnTo>
                    <a:pt x="1295" y="393"/>
                  </a:lnTo>
                  <a:lnTo>
                    <a:pt x="1117" y="165"/>
                  </a:lnTo>
                  <a:lnTo>
                    <a:pt x="800" y="88"/>
                  </a:lnTo>
                  <a:lnTo>
                    <a:pt x="482" y="0"/>
                  </a:lnTo>
                  <a:lnTo>
                    <a:pt x="152" y="88"/>
                  </a:lnTo>
                  <a:lnTo>
                    <a:pt x="38" y="546"/>
                  </a:lnTo>
                  <a:lnTo>
                    <a:pt x="0" y="685"/>
                  </a:lnTo>
                  <a:lnTo>
                    <a:pt x="88" y="977"/>
                  </a:lnTo>
                  <a:lnTo>
                    <a:pt x="101" y="1143"/>
                  </a:lnTo>
                  <a:lnTo>
                    <a:pt x="12" y="1282"/>
                  </a:lnTo>
                  <a:lnTo>
                    <a:pt x="88" y="1435"/>
                  </a:lnTo>
                  <a:lnTo>
                    <a:pt x="165" y="1270"/>
                  </a:lnTo>
                  <a:lnTo>
                    <a:pt x="228" y="1460"/>
                  </a:lnTo>
                  <a:lnTo>
                    <a:pt x="380" y="1371"/>
                  </a:lnTo>
                  <a:lnTo>
                    <a:pt x="380" y="1536"/>
                  </a:lnTo>
                  <a:close/>
                </a:path>
              </a:pathLst>
            </a:custGeom>
            <a:ln w="3175">
              <a:solidFill>
                <a:srgbClr val="B5C39D"/>
              </a:solidFill>
            </a:ln>
          </p:spPr>
          <p:txBody>
            <a:bodyPr wrap="square" lIns="0" tIns="0" rIns="0" bIns="0" rtlCol="0"/>
            <a:lstStyle/>
            <a:p>
              <a:endParaRPr/>
            </a:p>
          </p:txBody>
        </p:sp>
        <p:sp>
          <p:nvSpPr>
            <p:cNvPr id="8440" name="object 1868">
              <a:extLst>
                <a:ext uri="{FF2B5EF4-FFF2-40B4-BE49-F238E27FC236}">
                  <a16:creationId xmlns:a16="http://schemas.microsoft.com/office/drawing/2014/main" id="{878B788A-036E-467E-81B5-AAE824CC7B96}"/>
                </a:ext>
              </a:extLst>
            </p:cNvPr>
            <p:cNvSpPr/>
            <p:nvPr/>
          </p:nvSpPr>
          <p:spPr>
            <a:xfrm>
              <a:off x="4443550" y="8688409"/>
              <a:ext cx="2540" cy="2540"/>
            </a:xfrm>
            <a:custGeom>
              <a:avLst/>
              <a:gdLst/>
              <a:ahLst/>
              <a:cxnLst/>
              <a:rect l="l" t="t" r="r" b="b"/>
              <a:pathLst>
                <a:path w="2539" h="2540">
                  <a:moveTo>
                    <a:pt x="241" y="342"/>
                  </a:moveTo>
                  <a:lnTo>
                    <a:pt x="279" y="571"/>
                  </a:lnTo>
                  <a:lnTo>
                    <a:pt x="228" y="749"/>
                  </a:lnTo>
                  <a:lnTo>
                    <a:pt x="0" y="622"/>
                  </a:lnTo>
                  <a:lnTo>
                    <a:pt x="25" y="863"/>
                  </a:lnTo>
                  <a:lnTo>
                    <a:pt x="330" y="812"/>
                  </a:lnTo>
                  <a:lnTo>
                    <a:pt x="330" y="1155"/>
                  </a:lnTo>
                  <a:lnTo>
                    <a:pt x="508" y="1701"/>
                  </a:lnTo>
                  <a:lnTo>
                    <a:pt x="698" y="1866"/>
                  </a:lnTo>
                  <a:lnTo>
                    <a:pt x="1270" y="2324"/>
                  </a:lnTo>
                  <a:lnTo>
                    <a:pt x="1676" y="2197"/>
                  </a:lnTo>
                  <a:lnTo>
                    <a:pt x="1993" y="1816"/>
                  </a:lnTo>
                  <a:lnTo>
                    <a:pt x="2298" y="1435"/>
                  </a:lnTo>
                  <a:lnTo>
                    <a:pt x="2387" y="927"/>
                  </a:lnTo>
                  <a:lnTo>
                    <a:pt x="1828" y="469"/>
                  </a:lnTo>
                  <a:lnTo>
                    <a:pt x="1651" y="330"/>
                  </a:lnTo>
                  <a:lnTo>
                    <a:pt x="1181" y="292"/>
                  </a:lnTo>
                  <a:lnTo>
                    <a:pt x="965" y="203"/>
                  </a:lnTo>
                  <a:lnTo>
                    <a:pt x="774" y="127"/>
                  </a:lnTo>
                  <a:lnTo>
                    <a:pt x="558" y="0"/>
                  </a:lnTo>
                  <a:lnTo>
                    <a:pt x="749" y="215"/>
                  </a:lnTo>
                  <a:lnTo>
                    <a:pt x="609" y="279"/>
                  </a:lnTo>
                  <a:lnTo>
                    <a:pt x="431" y="177"/>
                  </a:lnTo>
                  <a:lnTo>
                    <a:pt x="457" y="444"/>
                  </a:lnTo>
                  <a:lnTo>
                    <a:pt x="241" y="342"/>
                  </a:lnTo>
                  <a:close/>
                </a:path>
              </a:pathLst>
            </a:custGeom>
            <a:ln w="3175">
              <a:solidFill>
                <a:srgbClr val="B5C39D"/>
              </a:solidFill>
            </a:ln>
          </p:spPr>
          <p:txBody>
            <a:bodyPr wrap="square" lIns="0" tIns="0" rIns="0" bIns="0" rtlCol="0"/>
            <a:lstStyle/>
            <a:p>
              <a:endParaRPr/>
            </a:p>
          </p:txBody>
        </p:sp>
        <p:sp>
          <p:nvSpPr>
            <p:cNvPr id="8441" name="object 1869">
              <a:extLst>
                <a:ext uri="{FF2B5EF4-FFF2-40B4-BE49-F238E27FC236}">
                  <a16:creationId xmlns:a16="http://schemas.microsoft.com/office/drawing/2014/main" id="{CDB126C6-CEE8-4DA7-82C0-25E7C6E2DE17}"/>
                </a:ext>
              </a:extLst>
            </p:cNvPr>
            <p:cNvSpPr/>
            <p:nvPr/>
          </p:nvSpPr>
          <p:spPr>
            <a:xfrm>
              <a:off x="4443438" y="8688755"/>
              <a:ext cx="3111" cy="5804"/>
            </a:xfrm>
            <a:prstGeom prst="rect">
              <a:avLst/>
            </a:prstGeom>
            <a:blipFill>
              <a:blip r:embed="rId389" cstate="print"/>
              <a:stretch>
                <a:fillRect/>
              </a:stretch>
            </a:blipFill>
          </p:spPr>
          <p:txBody>
            <a:bodyPr wrap="square" lIns="0" tIns="0" rIns="0" bIns="0" rtlCol="0"/>
            <a:lstStyle/>
            <a:p>
              <a:endParaRPr/>
            </a:p>
          </p:txBody>
        </p:sp>
        <p:sp>
          <p:nvSpPr>
            <p:cNvPr id="8442" name="object 1870">
              <a:extLst>
                <a:ext uri="{FF2B5EF4-FFF2-40B4-BE49-F238E27FC236}">
                  <a16:creationId xmlns:a16="http://schemas.microsoft.com/office/drawing/2014/main" id="{694C3048-F1B9-4BA8-B66E-C298208E7236}"/>
                </a:ext>
              </a:extLst>
            </p:cNvPr>
            <p:cNvSpPr/>
            <p:nvPr/>
          </p:nvSpPr>
          <p:spPr>
            <a:xfrm>
              <a:off x="4475505" y="8684221"/>
              <a:ext cx="1587" cy="1257"/>
            </a:xfrm>
            <a:prstGeom prst="rect">
              <a:avLst/>
            </a:prstGeom>
            <a:blipFill>
              <a:blip r:embed="rId306" cstate="print"/>
              <a:stretch>
                <a:fillRect/>
              </a:stretch>
            </a:blipFill>
          </p:spPr>
          <p:txBody>
            <a:bodyPr wrap="square" lIns="0" tIns="0" rIns="0" bIns="0" rtlCol="0"/>
            <a:lstStyle/>
            <a:p>
              <a:endParaRPr/>
            </a:p>
          </p:txBody>
        </p:sp>
        <p:sp>
          <p:nvSpPr>
            <p:cNvPr id="8443" name="object 1871">
              <a:extLst>
                <a:ext uri="{FF2B5EF4-FFF2-40B4-BE49-F238E27FC236}">
                  <a16:creationId xmlns:a16="http://schemas.microsoft.com/office/drawing/2014/main" id="{102B471E-F2F3-440F-B7D3-83371C1086B7}"/>
                </a:ext>
              </a:extLst>
            </p:cNvPr>
            <p:cNvSpPr/>
            <p:nvPr/>
          </p:nvSpPr>
          <p:spPr>
            <a:xfrm>
              <a:off x="4475421" y="8684135"/>
              <a:ext cx="1905" cy="1905"/>
            </a:xfrm>
            <a:custGeom>
              <a:avLst/>
              <a:gdLst/>
              <a:ahLst/>
              <a:cxnLst/>
              <a:rect l="l" t="t" r="r" b="b"/>
              <a:pathLst>
                <a:path w="1904" h="1904">
                  <a:moveTo>
                    <a:pt x="1600" y="952"/>
                  </a:moveTo>
                  <a:lnTo>
                    <a:pt x="1498" y="749"/>
                  </a:lnTo>
                  <a:lnTo>
                    <a:pt x="1676" y="711"/>
                  </a:lnTo>
                  <a:lnTo>
                    <a:pt x="1587" y="558"/>
                  </a:lnTo>
                  <a:lnTo>
                    <a:pt x="1422" y="685"/>
                  </a:lnTo>
                  <a:lnTo>
                    <a:pt x="1308" y="469"/>
                  </a:lnTo>
                  <a:lnTo>
                    <a:pt x="1054" y="165"/>
                  </a:lnTo>
                  <a:lnTo>
                    <a:pt x="888" y="126"/>
                  </a:lnTo>
                  <a:lnTo>
                    <a:pt x="406" y="0"/>
                  </a:lnTo>
                  <a:lnTo>
                    <a:pt x="177" y="190"/>
                  </a:lnTo>
                  <a:lnTo>
                    <a:pt x="88" y="520"/>
                  </a:lnTo>
                  <a:lnTo>
                    <a:pt x="0" y="850"/>
                  </a:lnTo>
                  <a:lnTo>
                    <a:pt x="88" y="1181"/>
                  </a:lnTo>
                  <a:lnTo>
                    <a:pt x="571" y="1320"/>
                  </a:lnTo>
                  <a:lnTo>
                    <a:pt x="711" y="1358"/>
                  </a:lnTo>
                  <a:lnTo>
                    <a:pt x="1015" y="1244"/>
                  </a:lnTo>
                  <a:lnTo>
                    <a:pt x="1181" y="1244"/>
                  </a:lnTo>
                  <a:lnTo>
                    <a:pt x="1320" y="1231"/>
                  </a:lnTo>
                  <a:lnTo>
                    <a:pt x="1498" y="1257"/>
                  </a:lnTo>
                  <a:lnTo>
                    <a:pt x="1320" y="1168"/>
                  </a:lnTo>
                  <a:lnTo>
                    <a:pt x="1523" y="1104"/>
                  </a:lnTo>
                  <a:lnTo>
                    <a:pt x="1435" y="952"/>
                  </a:lnTo>
                  <a:lnTo>
                    <a:pt x="1600" y="952"/>
                  </a:lnTo>
                  <a:close/>
                </a:path>
              </a:pathLst>
            </a:custGeom>
            <a:ln w="3175">
              <a:solidFill>
                <a:srgbClr val="B5C39D"/>
              </a:solidFill>
            </a:ln>
          </p:spPr>
          <p:txBody>
            <a:bodyPr wrap="square" lIns="0" tIns="0" rIns="0" bIns="0" rtlCol="0"/>
            <a:lstStyle/>
            <a:p>
              <a:endParaRPr/>
            </a:p>
          </p:txBody>
        </p:sp>
        <p:sp>
          <p:nvSpPr>
            <p:cNvPr id="8444" name="object 1872">
              <a:extLst>
                <a:ext uri="{FF2B5EF4-FFF2-40B4-BE49-F238E27FC236}">
                  <a16:creationId xmlns:a16="http://schemas.microsoft.com/office/drawing/2014/main" id="{AF7B1228-E5D1-4080-AEC4-B305331F5EAE}"/>
                </a:ext>
              </a:extLst>
            </p:cNvPr>
            <p:cNvSpPr/>
            <p:nvPr/>
          </p:nvSpPr>
          <p:spPr>
            <a:xfrm>
              <a:off x="4474654" y="8684069"/>
              <a:ext cx="939" cy="1181"/>
            </a:xfrm>
            <a:prstGeom prst="rect">
              <a:avLst/>
            </a:prstGeom>
            <a:blipFill>
              <a:blip r:embed="rId282" cstate="print"/>
              <a:stretch>
                <a:fillRect/>
              </a:stretch>
            </a:blipFill>
          </p:spPr>
          <p:txBody>
            <a:bodyPr wrap="square" lIns="0" tIns="0" rIns="0" bIns="0" rtlCol="0"/>
            <a:lstStyle/>
            <a:p>
              <a:endParaRPr/>
            </a:p>
          </p:txBody>
        </p:sp>
        <p:sp>
          <p:nvSpPr>
            <p:cNvPr id="8445" name="object 1873">
              <a:extLst>
                <a:ext uri="{FF2B5EF4-FFF2-40B4-BE49-F238E27FC236}">
                  <a16:creationId xmlns:a16="http://schemas.microsoft.com/office/drawing/2014/main" id="{81C8ED63-7ACA-4D0C-A946-5462FCD0C7F9}"/>
                </a:ext>
              </a:extLst>
            </p:cNvPr>
            <p:cNvSpPr/>
            <p:nvPr/>
          </p:nvSpPr>
          <p:spPr>
            <a:xfrm>
              <a:off x="4474536" y="8684059"/>
              <a:ext cx="1270" cy="1270"/>
            </a:xfrm>
            <a:custGeom>
              <a:avLst/>
              <a:gdLst/>
              <a:ahLst/>
              <a:cxnLst/>
              <a:rect l="l" t="t" r="r" b="b"/>
              <a:pathLst>
                <a:path w="1270" h="1270">
                  <a:moveTo>
                    <a:pt x="825" y="76"/>
                  </a:moveTo>
                  <a:lnTo>
                    <a:pt x="673" y="114"/>
                  </a:lnTo>
                  <a:lnTo>
                    <a:pt x="546" y="38"/>
                  </a:lnTo>
                  <a:lnTo>
                    <a:pt x="609" y="177"/>
                  </a:lnTo>
                  <a:lnTo>
                    <a:pt x="444" y="215"/>
                  </a:lnTo>
                  <a:lnTo>
                    <a:pt x="203" y="368"/>
                  </a:lnTo>
                  <a:lnTo>
                    <a:pt x="0" y="800"/>
                  </a:lnTo>
                  <a:lnTo>
                    <a:pt x="114" y="990"/>
                  </a:lnTo>
                  <a:lnTo>
                    <a:pt x="330" y="1092"/>
                  </a:lnTo>
                  <a:lnTo>
                    <a:pt x="558" y="1193"/>
                  </a:lnTo>
                  <a:lnTo>
                    <a:pt x="812" y="1168"/>
                  </a:lnTo>
                  <a:lnTo>
                    <a:pt x="952" y="850"/>
                  </a:lnTo>
                  <a:lnTo>
                    <a:pt x="965" y="520"/>
                  </a:lnTo>
                  <a:lnTo>
                    <a:pt x="990" y="304"/>
                  </a:lnTo>
                  <a:lnTo>
                    <a:pt x="927" y="152"/>
                  </a:lnTo>
                  <a:lnTo>
                    <a:pt x="800" y="190"/>
                  </a:lnTo>
                  <a:close/>
                </a:path>
              </a:pathLst>
            </a:custGeom>
            <a:ln w="3175">
              <a:solidFill>
                <a:srgbClr val="B5C39D"/>
              </a:solidFill>
            </a:ln>
          </p:spPr>
          <p:txBody>
            <a:bodyPr wrap="square" lIns="0" tIns="0" rIns="0" bIns="0" rtlCol="0"/>
            <a:lstStyle/>
            <a:p>
              <a:endParaRPr/>
            </a:p>
          </p:txBody>
        </p:sp>
        <p:sp>
          <p:nvSpPr>
            <p:cNvPr id="8446" name="object 1874">
              <a:extLst>
                <a:ext uri="{FF2B5EF4-FFF2-40B4-BE49-F238E27FC236}">
                  <a16:creationId xmlns:a16="http://schemas.microsoft.com/office/drawing/2014/main" id="{59434D74-225D-49FA-8DB7-78F8CF6EC8B5}"/>
                </a:ext>
              </a:extLst>
            </p:cNvPr>
            <p:cNvSpPr/>
            <p:nvPr/>
          </p:nvSpPr>
          <p:spPr>
            <a:xfrm>
              <a:off x="4474755" y="8684997"/>
              <a:ext cx="1727" cy="1689"/>
            </a:xfrm>
            <a:prstGeom prst="rect">
              <a:avLst/>
            </a:prstGeom>
            <a:blipFill>
              <a:blip r:embed="rId281" cstate="print"/>
              <a:stretch>
                <a:fillRect/>
              </a:stretch>
            </a:blipFill>
          </p:spPr>
          <p:txBody>
            <a:bodyPr wrap="square" lIns="0" tIns="0" rIns="0" bIns="0" rtlCol="0"/>
            <a:lstStyle/>
            <a:p>
              <a:endParaRPr/>
            </a:p>
          </p:txBody>
        </p:sp>
        <p:sp>
          <p:nvSpPr>
            <p:cNvPr id="8447" name="object 1875">
              <a:extLst>
                <a:ext uri="{FF2B5EF4-FFF2-40B4-BE49-F238E27FC236}">
                  <a16:creationId xmlns:a16="http://schemas.microsoft.com/office/drawing/2014/main" id="{5BAC8517-C528-4F39-BF0E-6CE386096B2C}"/>
                </a:ext>
              </a:extLst>
            </p:cNvPr>
            <p:cNvSpPr/>
            <p:nvPr/>
          </p:nvSpPr>
          <p:spPr>
            <a:xfrm>
              <a:off x="4474745" y="8684890"/>
              <a:ext cx="1905" cy="1905"/>
            </a:xfrm>
            <a:custGeom>
              <a:avLst/>
              <a:gdLst/>
              <a:ahLst/>
              <a:cxnLst/>
              <a:rect l="l" t="t" r="r" b="b"/>
              <a:pathLst>
                <a:path w="1904" h="1904">
                  <a:moveTo>
                    <a:pt x="1511" y="1587"/>
                  </a:moveTo>
                  <a:lnTo>
                    <a:pt x="1511" y="1409"/>
                  </a:lnTo>
                  <a:lnTo>
                    <a:pt x="1727" y="1409"/>
                  </a:lnTo>
                  <a:lnTo>
                    <a:pt x="1739" y="1231"/>
                  </a:lnTo>
                  <a:lnTo>
                    <a:pt x="1511" y="1231"/>
                  </a:lnTo>
                  <a:lnTo>
                    <a:pt x="1549" y="977"/>
                  </a:lnTo>
                  <a:lnTo>
                    <a:pt x="1498" y="558"/>
                  </a:lnTo>
                  <a:lnTo>
                    <a:pt x="1371" y="406"/>
                  </a:lnTo>
                  <a:lnTo>
                    <a:pt x="1003" y="0"/>
                  </a:lnTo>
                  <a:lnTo>
                    <a:pt x="685" y="38"/>
                  </a:lnTo>
                  <a:lnTo>
                    <a:pt x="406" y="279"/>
                  </a:lnTo>
                  <a:lnTo>
                    <a:pt x="127" y="520"/>
                  </a:lnTo>
                  <a:lnTo>
                    <a:pt x="0" y="889"/>
                  </a:lnTo>
                  <a:lnTo>
                    <a:pt x="368" y="1295"/>
                  </a:lnTo>
                  <a:lnTo>
                    <a:pt x="812" y="1511"/>
                  </a:lnTo>
                  <a:lnTo>
                    <a:pt x="965" y="1600"/>
                  </a:lnTo>
                  <a:lnTo>
                    <a:pt x="1041" y="1765"/>
                  </a:lnTo>
                  <a:lnTo>
                    <a:pt x="1231" y="1803"/>
                  </a:lnTo>
                  <a:lnTo>
                    <a:pt x="1117" y="1612"/>
                  </a:lnTo>
                  <a:lnTo>
                    <a:pt x="1346" y="1676"/>
                  </a:lnTo>
                  <a:lnTo>
                    <a:pt x="1358" y="1485"/>
                  </a:lnTo>
                  <a:lnTo>
                    <a:pt x="1511" y="1587"/>
                  </a:lnTo>
                  <a:close/>
                </a:path>
              </a:pathLst>
            </a:custGeom>
            <a:ln w="3175">
              <a:solidFill>
                <a:srgbClr val="B5C39D"/>
              </a:solidFill>
            </a:ln>
          </p:spPr>
          <p:txBody>
            <a:bodyPr wrap="square" lIns="0" tIns="0" rIns="0" bIns="0" rtlCol="0"/>
            <a:lstStyle/>
            <a:p>
              <a:endParaRPr/>
            </a:p>
          </p:txBody>
        </p:sp>
        <p:sp>
          <p:nvSpPr>
            <p:cNvPr id="8448" name="object 1876">
              <a:extLst>
                <a:ext uri="{FF2B5EF4-FFF2-40B4-BE49-F238E27FC236}">
                  <a16:creationId xmlns:a16="http://schemas.microsoft.com/office/drawing/2014/main" id="{DEC1B871-432B-4214-8BD3-467F1EC33C7A}"/>
                </a:ext>
              </a:extLst>
            </p:cNvPr>
            <p:cNvSpPr/>
            <p:nvPr/>
          </p:nvSpPr>
          <p:spPr>
            <a:xfrm>
              <a:off x="4474667" y="8682621"/>
              <a:ext cx="2133" cy="3810"/>
            </a:xfrm>
            <a:prstGeom prst="rect">
              <a:avLst/>
            </a:prstGeom>
            <a:blipFill>
              <a:blip r:embed="rId390" cstate="print"/>
              <a:stretch>
                <a:fillRect/>
              </a:stretch>
            </a:blipFill>
          </p:spPr>
          <p:txBody>
            <a:bodyPr wrap="square" lIns="0" tIns="0" rIns="0" bIns="0" rtlCol="0"/>
            <a:lstStyle/>
            <a:p>
              <a:endParaRPr/>
            </a:p>
          </p:txBody>
        </p:sp>
        <p:sp>
          <p:nvSpPr>
            <p:cNvPr id="8449" name="object 1877">
              <a:extLst>
                <a:ext uri="{FF2B5EF4-FFF2-40B4-BE49-F238E27FC236}">
                  <a16:creationId xmlns:a16="http://schemas.microsoft.com/office/drawing/2014/main" id="{54B1B444-9600-4A65-A5D9-0F4B754D159E}"/>
                </a:ext>
              </a:extLst>
            </p:cNvPr>
            <p:cNvSpPr/>
            <p:nvPr/>
          </p:nvSpPr>
          <p:spPr>
            <a:xfrm>
              <a:off x="4474790" y="8682545"/>
              <a:ext cx="1905" cy="2540"/>
            </a:xfrm>
            <a:custGeom>
              <a:avLst/>
              <a:gdLst/>
              <a:ahLst/>
              <a:cxnLst/>
              <a:rect l="l" t="t" r="r" b="b"/>
              <a:pathLst>
                <a:path w="1904" h="2540">
                  <a:moveTo>
                    <a:pt x="1155" y="2171"/>
                  </a:moveTo>
                  <a:lnTo>
                    <a:pt x="1270" y="1981"/>
                  </a:lnTo>
                  <a:lnTo>
                    <a:pt x="1409" y="1892"/>
                  </a:lnTo>
                  <a:lnTo>
                    <a:pt x="1498" y="2120"/>
                  </a:lnTo>
                  <a:lnTo>
                    <a:pt x="1625" y="1930"/>
                  </a:lnTo>
                  <a:lnTo>
                    <a:pt x="1371" y="1790"/>
                  </a:lnTo>
                  <a:lnTo>
                    <a:pt x="1574" y="1536"/>
                  </a:lnTo>
                  <a:lnTo>
                    <a:pt x="1790" y="1054"/>
                  </a:lnTo>
                  <a:lnTo>
                    <a:pt x="1739" y="825"/>
                  </a:lnTo>
                  <a:lnTo>
                    <a:pt x="1625" y="165"/>
                  </a:lnTo>
                  <a:lnTo>
                    <a:pt x="1257" y="0"/>
                  </a:lnTo>
                  <a:lnTo>
                    <a:pt x="812" y="88"/>
                  </a:lnTo>
                  <a:lnTo>
                    <a:pt x="368" y="177"/>
                  </a:lnTo>
                  <a:lnTo>
                    <a:pt x="0" y="469"/>
                  </a:lnTo>
                  <a:lnTo>
                    <a:pt x="127" y="1130"/>
                  </a:lnTo>
                  <a:lnTo>
                    <a:pt x="165" y="1333"/>
                  </a:lnTo>
                  <a:lnTo>
                    <a:pt x="457" y="1638"/>
                  </a:lnTo>
                  <a:lnTo>
                    <a:pt x="571" y="1841"/>
                  </a:lnTo>
                  <a:lnTo>
                    <a:pt x="660" y="2006"/>
                  </a:lnTo>
                  <a:lnTo>
                    <a:pt x="647" y="2146"/>
                  </a:lnTo>
                  <a:lnTo>
                    <a:pt x="723" y="1955"/>
                  </a:lnTo>
                  <a:lnTo>
                    <a:pt x="863" y="1993"/>
                  </a:lnTo>
                  <a:lnTo>
                    <a:pt x="927" y="2171"/>
                  </a:lnTo>
                  <a:lnTo>
                    <a:pt x="1066" y="1968"/>
                  </a:lnTo>
                  <a:lnTo>
                    <a:pt x="1155" y="2171"/>
                  </a:lnTo>
                  <a:close/>
                </a:path>
              </a:pathLst>
            </a:custGeom>
            <a:ln w="3175">
              <a:solidFill>
                <a:srgbClr val="B5C39D"/>
              </a:solidFill>
            </a:ln>
          </p:spPr>
          <p:txBody>
            <a:bodyPr wrap="square" lIns="0" tIns="0" rIns="0" bIns="0" rtlCol="0"/>
            <a:lstStyle/>
            <a:p>
              <a:endParaRPr/>
            </a:p>
          </p:txBody>
        </p:sp>
        <p:sp>
          <p:nvSpPr>
            <p:cNvPr id="8450" name="object 1878">
              <a:extLst>
                <a:ext uri="{FF2B5EF4-FFF2-40B4-BE49-F238E27FC236}">
                  <a16:creationId xmlns:a16="http://schemas.microsoft.com/office/drawing/2014/main" id="{DC9C89DB-F381-489C-9CA7-3590B5C0F151}"/>
                </a:ext>
              </a:extLst>
            </p:cNvPr>
            <p:cNvSpPr/>
            <p:nvPr/>
          </p:nvSpPr>
          <p:spPr>
            <a:xfrm>
              <a:off x="4474686" y="8681593"/>
              <a:ext cx="1466" cy="1168"/>
            </a:xfrm>
            <a:prstGeom prst="rect">
              <a:avLst/>
            </a:prstGeom>
            <a:blipFill>
              <a:blip r:embed="rId282" cstate="print"/>
              <a:stretch>
                <a:fillRect/>
              </a:stretch>
            </a:blipFill>
          </p:spPr>
          <p:txBody>
            <a:bodyPr wrap="square" lIns="0" tIns="0" rIns="0" bIns="0" rtlCol="0"/>
            <a:lstStyle/>
            <a:p>
              <a:endParaRPr/>
            </a:p>
          </p:txBody>
        </p:sp>
        <p:sp>
          <p:nvSpPr>
            <p:cNvPr id="8451" name="object 1879">
              <a:extLst>
                <a:ext uri="{FF2B5EF4-FFF2-40B4-BE49-F238E27FC236}">
                  <a16:creationId xmlns:a16="http://schemas.microsoft.com/office/drawing/2014/main" id="{451DB7D9-ECC0-406E-AA8A-E3A100FAFB98}"/>
                </a:ext>
              </a:extLst>
            </p:cNvPr>
            <p:cNvSpPr/>
            <p:nvPr/>
          </p:nvSpPr>
          <p:spPr>
            <a:xfrm>
              <a:off x="4474631" y="8681575"/>
              <a:ext cx="1905" cy="1270"/>
            </a:xfrm>
            <a:custGeom>
              <a:avLst/>
              <a:gdLst/>
              <a:ahLst/>
              <a:cxnLst/>
              <a:rect l="l" t="t" r="r" b="b"/>
              <a:pathLst>
                <a:path w="1904" h="1270">
                  <a:moveTo>
                    <a:pt x="1511" y="584"/>
                  </a:moveTo>
                  <a:lnTo>
                    <a:pt x="1371" y="431"/>
                  </a:lnTo>
                  <a:lnTo>
                    <a:pt x="1511" y="342"/>
                  </a:lnTo>
                  <a:lnTo>
                    <a:pt x="1270" y="380"/>
                  </a:lnTo>
                  <a:lnTo>
                    <a:pt x="1117" y="215"/>
                  </a:lnTo>
                  <a:lnTo>
                    <a:pt x="800" y="0"/>
                  </a:lnTo>
                  <a:lnTo>
                    <a:pt x="635" y="12"/>
                  </a:lnTo>
                  <a:lnTo>
                    <a:pt x="152" y="12"/>
                  </a:lnTo>
                  <a:lnTo>
                    <a:pt x="0" y="253"/>
                  </a:lnTo>
                  <a:lnTo>
                    <a:pt x="0" y="571"/>
                  </a:lnTo>
                  <a:lnTo>
                    <a:pt x="0" y="901"/>
                  </a:lnTo>
                  <a:lnTo>
                    <a:pt x="177" y="1193"/>
                  </a:lnTo>
                  <a:lnTo>
                    <a:pt x="647" y="1193"/>
                  </a:lnTo>
                  <a:lnTo>
                    <a:pt x="800" y="1181"/>
                  </a:lnTo>
                  <a:lnTo>
                    <a:pt x="1054" y="1015"/>
                  </a:lnTo>
                  <a:lnTo>
                    <a:pt x="1206" y="965"/>
                  </a:lnTo>
                  <a:lnTo>
                    <a:pt x="1358" y="1003"/>
                  </a:lnTo>
                  <a:lnTo>
                    <a:pt x="1498" y="888"/>
                  </a:lnTo>
                  <a:lnTo>
                    <a:pt x="1308" y="863"/>
                  </a:lnTo>
                  <a:lnTo>
                    <a:pt x="1485" y="749"/>
                  </a:lnTo>
                  <a:lnTo>
                    <a:pt x="1358" y="584"/>
                  </a:lnTo>
                  <a:lnTo>
                    <a:pt x="1511" y="584"/>
                  </a:lnTo>
                  <a:close/>
                </a:path>
              </a:pathLst>
            </a:custGeom>
            <a:ln w="3175">
              <a:solidFill>
                <a:srgbClr val="B5C39D"/>
              </a:solidFill>
            </a:ln>
          </p:spPr>
          <p:txBody>
            <a:bodyPr wrap="square" lIns="0" tIns="0" rIns="0" bIns="0" rtlCol="0"/>
            <a:lstStyle/>
            <a:p>
              <a:endParaRPr/>
            </a:p>
          </p:txBody>
        </p:sp>
        <p:sp>
          <p:nvSpPr>
            <p:cNvPr id="8452" name="object 1880">
              <a:extLst>
                <a:ext uri="{FF2B5EF4-FFF2-40B4-BE49-F238E27FC236}">
                  <a16:creationId xmlns:a16="http://schemas.microsoft.com/office/drawing/2014/main" id="{E654444D-96D9-4B63-B861-C0A888A57A72}"/>
                </a:ext>
              </a:extLst>
            </p:cNvPr>
            <p:cNvSpPr/>
            <p:nvPr/>
          </p:nvSpPr>
          <p:spPr>
            <a:xfrm>
              <a:off x="4473333" y="8682405"/>
              <a:ext cx="2089" cy="2336"/>
            </a:xfrm>
            <a:prstGeom prst="rect">
              <a:avLst/>
            </a:prstGeom>
            <a:blipFill>
              <a:blip r:embed="rId281" cstate="print"/>
              <a:stretch>
                <a:fillRect/>
              </a:stretch>
            </a:blipFill>
          </p:spPr>
          <p:txBody>
            <a:bodyPr wrap="square" lIns="0" tIns="0" rIns="0" bIns="0" rtlCol="0"/>
            <a:lstStyle/>
            <a:p>
              <a:endParaRPr/>
            </a:p>
          </p:txBody>
        </p:sp>
        <p:sp>
          <p:nvSpPr>
            <p:cNvPr id="8453" name="object 1881">
              <a:extLst>
                <a:ext uri="{FF2B5EF4-FFF2-40B4-BE49-F238E27FC236}">
                  <a16:creationId xmlns:a16="http://schemas.microsoft.com/office/drawing/2014/main" id="{FD75D6A9-73C5-4221-BC5E-CFCDF9438BE0}"/>
                </a:ext>
              </a:extLst>
            </p:cNvPr>
            <p:cNvSpPr/>
            <p:nvPr/>
          </p:nvSpPr>
          <p:spPr>
            <a:xfrm>
              <a:off x="4473340" y="8682315"/>
              <a:ext cx="2540" cy="2540"/>
            </a:xfrm>
            <a:custGeom>
              <a:avLst/>
              <a:gdLst/>
              <a:ahLst/>
              <a:cxnLst/>
              <a:rect l="l" t="t" r="r" b="b"/>
              <a:pathLst>
                <a:path w="2539" h="2540">
                  <a:moveTo>
                    <a:pt x="482" y="2273"/>
                  </a:moveTo>
                  <a:lnTo>
                    <a:pt x="698" y="2171"/>
                  </a:lnTo>
                  <a:lnTo>
                    <a:pt x="876" y="2171"/>
                  </a:lnTo>
                  <a:lnTo>
                    <a:pt x="812" y="2425"/>
                  </a:lnTo>
                  <a:lnTo>
                    <a:pt x="1054" y="2336"/>
                  </a:lnTo>
                  <a:lnTo>
                    <a:pt x="914" y="2070"/>
                  </a:lnTo>
                  <a:lnTo>
                    <a:pt x="1244" y="1955"/>
                  </a:lnTo>
                  <a:lnTo>
                    <a:pt x="1727" y="1651"/>
                  </a:lnTo>
                  <a:lnTo>
                    <a:pt x="1828" y="1422"/>
                  </a:lnTo>
                  <a:lnTo>
                    <a:pt x="2108" y="749"/>
                  </a:lnTo>
                  <a:lnTo>
                    <a:pt x="1879" y="381"/>
                  </a:lnTo>
                  <a:lnTo>
                    <a:pt x="1435" y="190"/>
                  </a:lnTo>
                  <a:lnTo>
                    <a:pt x="977" y="0"/>
                  </a:lnTo>
                  <a:lnTo>
                    <a:pt x="469" y="50"/>
                  </a:lnTo>
                  <a:lnTo>
                    <a:pt x="177" y="711"/>
                  </a:lnTo>
                  <a:lnTo>
                    <a:pt x="88" y="914"/>
                  </a:lnTo>
                  <a:lnTo>
                    <a:pt x="177" y="1371"/>
                  </a:lnTo>
                  <a:lnTo>
                    <a:pt x="152" y="1612"/>
                  </a:lnTo>
                  <a:lnTo>
                    <a:pt x="139" y="1816"/>
                  </a:lnTo>
                  <a:lnTo>
                    <a:pt x="0" y="1803"/>
                  </a:lnTo>
                  <a:lnTo>
                    <a:pt x="38" y="1943"/>
                  </a:lnTo>
                  <a:lnTo>
                    <a:pt x="228" y="1816"/>
                  </a:lnTo>
                  <a:lnTo>
                    <a:pt x="317" y="1943"/>
                  </a:lnTo>
                  <a:lnTo>
                    <a:pt x="279" y="2133"/>
                  </a:lnTo>
                  <a:lnTo>
                    <a:pt x="520" y="2032"/>
                  </a:lnTo>
                  <a:lnTo>
                    <a:pt x="482" y="2273"/>
                  </a:lnTo>
                  <a:close/>
                </a:path>
              </a:pathLst>
            </a:custGeom>
            <a:ln w="3175">
              <a:solidFill>
                <a:srgbClr val="B5C39D"/>
              </a:solidFill>
            </a:ln>
          </p:spPr>
          <p:txBody>
            <a:bodyPr wrap="square" lIns="0" tIns="0" rIns="0" bIns="0" rtlCol="0"/>
            <a:lstStyle/>
            <a:p>
              <a:endParaRPr/>
            </a:p>
          </p:txBody>
        </p:sp>
        <p:sp>
          <p:nvSpPr>
            <p:cNvPr id="8454" name="object 1882">
              <a:extLst>
                <a:ext uri="{FF2B5EF4-FFF2-40B4-BE49-F238E27FC236}">
                  <a16:creationId xmlns:a16="http://schemas.microsoft.com/office/drawing/2014/main" id="{AFF61D51-1C75-488A-BCA3-AB1A976DD36F}"/>
                </a:ext>
              </a:extLst>
            </p:cNvPr>
            <p:cNvSpPr/>
            <p:nvPr/>
          </p:nvSpPr>
          <p:spPr>
            <a:xfrm>
              <a:off x="4473409" y="8681643"/>
              <a:ext cx="2989" cy="2692"/>
            </a:xfrm>
            <a:prstGeom prst="rect">
              <a:avLst/>
            </a:prstGeom>
            <a:blipFill>
              <a:blip r:embed="rId391" cstate="print"/>
              <a:stretch>
                <a:fillRect/>
              </a:stretch>
            </a:blipFill>
          </p:spPr>
          <p:txBody>
            <a:bodyPr wrap="square" lIns="0" tIns="0" rIns="0" bIns="0" rtlCol="0"/>
            <a:lstStyle/>
            <a:p>
              <a:endParaRPr/>
            </a:p>
          </p:txBody>
        </p:sp>
        <p:sp>
          <p:nvSpPr>
            <p:cNvPr id="8455" name="object 1883">
              <a:extLst>
                <a:ext uri="{FF2B5EF4-FFF2-40B4-BE49-F238E27FC236}">
                  <a16:creationId xmlns:a16="http://schemas.microsoft.com/office/drawing/2014/main" id="{183B27C4-D4DE-406D-AEEC-59D0DBD9B037}"/>
                </a:ext>
              </a:extLst>
            </p:cNvPr>
            <p:cNvSpPr/>
            <p:nvPr/>
          </p:nvSpPr>
          <p:spPr>
            <a:xfrm>
              <a:off x="4530281" y="8640690"/>
              <a:ext cx="1905" cy="1905"/>
            </a:xfrm>
            <a:custGeom>
              <a:avLst/>
              <a:gdLst/>
              <a:ahLst/>
              <a:cxnLst/>
              <a:rect l="l" t="t" r="r" b="b"/>
              <a:pathLst>
                <a:path w="1904" h="1904">
                  <a:moveTo>
                    <a:pt x="1231" y="1549"/>
                  </a:moveTo>
                  <a:lnTo>
                    <a:pt x="1269" y="1397"/>
                  </a:lnTo>
                  <a:lnTo>
                    <a:pt x="1460" y="1435"/>
                  </a:lnTo>
                  <a:lnTo>
                    <a:pt x="1498" y="1257"/>
                  </a:lnTo>
                  <a:lnTo>
                    <a:pt x="1295" y="1231"/>
                  </a:lnTo>
                  <a:lnTo>
                    <a:pt x="1371" y="1003"/>
                  </a:lnTo>
                  <a:lnTo>
                    <a:pt x="1409" y="609"/>
                  </a:lnTo>
                  <a:lnTo>
                    <a:pt x="1320" y="457"/>
                  </a:lnTo>
                  <a:lnTo>
                    <a:pt x="1066" y="25"/>
                  </a:lnTo>
                  <a:lnTo>
                    <a:pt x="774" y="0"/>
                  </a:lnTo>
                  <a:lnTo>
                    <a:pt x="469" y="165"/>
                  </a:lnTo>
                  <a:lnTo>
                    <a:pt x="177" y="330"/>
                  </a:lnTo>
                  <a:lnTo>
                    <a:pt x="0" y="635"/>
                  </a:lnTo>
                  <a:lnTo>
                    <a:pt x="241" y="1079"/>
                  </a:lnTo>
                  <a:lnTo>
                    <a:pt x="317" y="1206"/>
                  </a:lnTo>
                  <a:lnTo>
                    <a:pt x="609" y="1346"/>
                  </a:lnTo>
                  <a:lnTo>
                    <a:pt x="736" y="1460"/>
                  </a:lnTo>
                  <a:lnTo>
                    <a:pt x="774" y="1625"/>
                  </a:lnTo>
                  <a:lnTo>
                    <a:pt x="939" y="1689"/>
                  </a:lnTo>
                  <a:lnTo>
                    <a:pt x="876" y="1498"/>
                  </a:lnTo>
                  <a:lnTo>
                    <a:pt x="1066" y="1600"/>
                  </a:lnTo>
                  <a:lnTo>
                    <a:pt x="1117" y="1422"/>
                  </a:lnTo>
                  <a:close/>
                </a:path>
              </a:pathLst>
            </a:custGeom>
            <a:ln w="3175">
              <a:solidFill>
                <a:srgbClr val="B5C39D"/>
              </a:solidFill>
            </a:ln>
          </p:spPr>
          <p:txBody>
            <a:bodyPr wrap="square" lIns="0" tIns="0" rIns="0" bIns="0" rtlCol="0"/>
            <a:lstStyle/>
            <a:p>
              <a:endParaRPr/>
            </a:p>
          </p:txBody>
        </p:sp>
        <p:sp>
          <p:nvSpPr>
            <p:cNvPr id="8456" name="object 1884">
              <a:extLst>
                <a:ext uri="{FF2B5EF4-FFF2-40B4-BE49-F238E27FC236}">
                  <a16:creationId xmlns:a16="http://schemas.microsoft.com/office/drawing/2014/main" id="{E7AB4E1E-DD93-4B8D-A27E-FAF7ED1588A5}"/>
                </a:ext>
              </a:extLst>
            </p:cNvPr>
            <p:cNvSpPr/>
            <p:nvPr/>
          </p:nvSpPr>
          <p:spPr>
            <a:xfrm>
              <a:off x="4529970" y="8640191"/>
              <a:ext cx="1110" cy="952"/>
            </a:xfrm>
            <a:prstGeom prst="rect">
              <a:avLst/>
            </a:prstGeom>
            <a:blipFill>
              <a:blip r:embed="rId282" cstate="print"/>
              <a:stretch>
                <a:fillRect/>
              </a:stretch>
            </a:blipFill>
          </p:spPr>
          <p:txBody>
            <a:bodyPr wrap="square" lIns="0" tIns="0" rIns="0" bIns="0" rtlCol="0"/>
            <a:lstStyle/>
            <a:p>
              <a:endParaRPr/>
            </a:p>
          </p:txBody>
        </p:sp>
        <p:sp>
          <p:nvSpPr>
            <p:cNvPr id="8457" name="object 1885">
              <a:extLst>
                <a:ext uri="{FF2B5EF4-FFF2-40B4-BE49-F238E27FC236}">
                  <a16:creationId xmlns:a16="http://schemas.microsoft.com/office/drawing/2014/main" id="{5478AC35-D828-421F-BC6F-619B026A4399}"/>
                </a:ext>
              </a:extLst>
            </p:cNvPr>
            <p:cNvSpPr/>
            <p:nvPr/>
          </p:nvSpPr>
          <p:spPr>
            <a:xfrm>
              <a:off x="4529865" y="8640161"/>
              <a:ext cx="1270" cy="1270"/>
            </a:xfrm>
            <a:custGeom>
              <a:avLst/>
              <a:gdLst/>
              <a:ahLst/>
              <a:cxnLst/>
              <a:rect l="l" t="t" r="r" b="b"/>
              <a:pathLst>
                <a:path w="1270" h="1270">
                  <a:moveTo>
                    <a:pt x="1155" y="228"/>
                  </a:moveTo>
                  <a:lnTo>
                    <a:pt x="1016" y="152"/>
                  </a:lnTo>
                  <a:lnTo>
                    <a:pt x="990" y="0"/>
                  </a:lnTo>
                  <a:lnTo>
                    <a:pt x="939" y="139"/>
                  </a:lnTo>
                  <a:lnTo>
                    <a:pt x="787" y="63"/>
                  </a:lnTo>
                  <a:lnTo>
                    <a:pt x="520" y="0"/>
                  </a:lnTo>
                  <a:lnTo>
                    <a:pt x="63" y="165"/>
                  </a:lnTo>
                  <a:lnTo>
                    <a:pt x="0" y="368"/>
                  </a:lnTo>
                  <a:lnTo>
                    <a:pt x="88" y="596"/>
                  </a:lnTo>
                  <a:lnTo>
                    <a:pt x="177" y="825"/>
                  </a:lnTo>
                  <a:lnTo>
                    <a:pt x="368" y="990"/>
                  </a:lnTo>
                  <a:lnTo>
                    <a:pt x="698" y="863"/>
                  </a:lnTo>
                  <a:lnTo>
                    <a:pt x="939" y="647"/>
                  </a:lnTo>
                  <a:lnTo>
                    <a:pt x="1104" y="507"/>
                  </a:lnTo>
                  <a:lnTo>
                    <a:pt x="1168" y="342"/>
                  </a:lnTo>
                  <a:close/>
                </a:path>
              </a:pathLst>
            </a:custGeom>
            <a:ln w="3175">
              <a:solidFill>
                <a:srgbClr val="B5C39D"/>
              </a:solidFill>
            </a:ln>
          </p:spPr>
          <p:txBody>
            <a:bodyPr wrap="square" lIns="0" tIns="0" rIns="0" bIns="0" rtlCol="0"/>
            <a:lstStyle/>
            <a:p>
              <a:endParaRPr/>
            </a:p>
          </p:txBody>
        </p:sp>
        <p:sp>
          <p:nvSpPr>
            <p:cNvPr id="8458" name="object 1886">
              <a:extLst>
                <a:ext uri="{FF2B5EF4-FFF2-40B4-BE49-F238E27FC236}">
                  <a16:creationId xmlns:a16="http://schemas.microsoft.com/office/drawing/2014/main" id="{4728455B-B89F-4366-98F2-E40C1013B2AA}"/>
                </a:ext>
              </a:extLst>
            </p:cNvPr>
            <p:cNvSpPr/>
            <p:nvPr/>
          </p:nvSpPr>
          <p:spPr>
            <a:xfrm>
              <a:off x="4529416" y="8640965"/>
              <a:ext cx="1282" cy="1714"/>
            </a:xfrm>
            <a:prstGeom prst="rect">
              <a:avLst/>
            </a:prstGeom>
            <a:blipFill>
              <a:blip r:embed="rId281" cstate="print"/>
              <a:stretch>
                <a:fillRect/>
              </a:stretch>
            </a:blipFill>
          </p:spPr>
          <p:txBody>
            <a:bodyPr wrap="square" lIns="0" tIns="0" rIns="0" bIns="0" rtlCol="0"/>
            <a:lstStyle/>
            <a:p>
              <a:endParaRPr/>
            </a:p>
          </p:txBody>
        </p:sp>
        <p:sp>
          <p:nvSpPr>
            <p:cNvPr id="8459" name="object 1887">
              <a:extLst>
                <a:ext uri="{FF2B5EF4-FFF2-40B4-BE49-F238E27FC236}">
                  <a16:creationId xmlns:a16="http://schemas.microsoft.com/office/drawing/2014/main" id="{C16ADF7A-B992-400D-9C66-A2FB58AE8C57}"/>
                </a:ext>
              </a:extLst>
            </p:cNvPr>
            <p:cNvSpPr/>
            <p:nvPr/>
          </p:nvSpPr>
          <p:spPr>
            <a:xfrm>
              <a:off x="4529376" y="8640950"/>
              <a:ext cx="1905" cy="1905"/>
            </a:xfrm>
            <a:custGeom>
              <a:avLst/>
              <a:gdLst/>
              <a:ahLst/>
              <a:cxnLst/>
              <a:rect l="l" t="t" r="r" b="b"/>
              <a:pathLst>
                <a:path w="1904" h="1904">
                  <a:moveTo>
                    <a:pt x="609" y="1727"/>
                  </a:moveTo>
                  <a:lnTo>
                    <a:pt x="736" y="1600"/>
                  </a:lnTo>
                  <a:lnTo>
                    <a:pt x="863" y="1562"/>
                  </a:lnTo>
                  <a:lnTo>
                    <a:pt x="889" y="1752"/>
                  </a:lnTo>
                  <a:lnTo>
                    <a:pt x="1028" y="1625"/>
                  </a:lnTo>
                  <a:lnTo>
                    <a:pt x="863" y="1473"/>
                  </a:lnTo>
                  <a:lnTo>
                    <a:pt x="1066" y="1320"/>
                  </a:lnTo>
                  <a:lnTo>
                    <a:pt x="1333" y="990"/>
                  </a:lnTo>
                  <a:lnTo>
                    <a:pt x="1346" y="800"/>
                  </a:lnTo>
                  <a:lnTo>
                    <a:pt x="1384" y="253"/>
                  </a:lnTo>
                  <a:lnTo>
                    <a:pt x="1130" y="50"/>
                  </a:lnTo>
                  <a:lnTo>
                    <a:pt x="762" y="25"/>
                  </a:lnTo>
                  <a:lnTo>
                    <a:pt x="393" y="0"/>
                  </a:lnTo>
                  <a:lnTo>
                    <a:pt x="50" y="165"/>
                  </a:lnTo>
                  <a:lnTo>
                    <a:pt x="12" y="698"/>
                  </a:lnTo>
                  <a:lnTo>
                    <a:pt x="0" y="863"/>
                  </a:lnTo>
                  <a:lnTo>
                    <a:pt x="177" y="1168"/>
                  </a:lnTo>
                  <a:lnTo>
                    <a:pt x="215" y="1346"/>
                  </a:lnTo>
                  <a:lnTo>
                    <a:pt x="254" y="1498"/>
                  </a:lnTo>
                  <a:lnTo>
                    <a:pt x="266" y="1676"/>
                  </a:lnTo>
                  <a:lnTo>
                    <a:pt x="317" y="1473"/>
                  </a:lnTo>
                  <a:lnTo>
                    <a:pt x="431" y="1676"/>
                  </a:lnTo>
                  <a:lnTo>
                    <a:pt x="571" y="1549"/>
                  </a:lnTo>
                  <a:lnTo>
                    <a:pt x="609" y="1727"/>
                  </a:lnTo>
                  <a:close/>
                </a:path>
              </a:pathLst>
            </a:custGeom>
            <a:ln w="3175">
              <a:solidFill>
                <a:srgbClr val="B5C39D"/>
              </a:solidFill>
            </a:ln>
          </p:spPr>
          <p:txBody>
            <a:bodyPr wrap="square" lIns="0" tIns="0" rIns="0" bIns="0" rtlCol="0"/>
            <a:lstStyle/>
            <a:p>
              <a:endParaRPr/>
            </a:p>
          </p:txBody>
        </p:sp>
        <p:sp>
          <p:nvSpPr>
            <p:cNvPr id="8460" name="object 1888">
              <a:extLst>
                <a:ext uri="{FF2B5EF4-FFF2-40B4-BE49-F238E27FC236}">
                  <a16:creationId xmlns:a16="http://schemas.microsoft.com/office/drawing/2014/main" id="{1031E96E-C6A2-4146-9445-848860AEBA92}"/>
                </a:ext>
              </a:extLst>
            </p:cNvPr>
            <p:cNvSpPr/>
            <p:nvPr/>
          </p:nvSpPr>
          <p:spPr>
            <a:xfrm>
              <a:off x="4529366" y="8638679"/>
              <a:ext cx="2377" cy="3657"/>
            </a:xfrm>
            <a:prstGeom prst="rect">
              <a:avLst/>
            </a:prstGeom>
            <a:blipFill>
              <a:blip r:embed="rId392" cstate="print"/>
              <a:stretch>
                <a:fillRect/>
              </a:stretch>
            </a:blipFill>
          </p:spPr>
          <p:txBody>
            <a:bodyPr wrap="square" lIns="0" tIns="0" rIns="0" bIns="0" rtlCol="0"/>
            <a:lstStyle/>
            <a:p>
              <a:endParaRPr/>
            </a:p>
          </p:txBody>
        </p:sp>
        <p:sp>
          <p:nvSpPr>
            <p:cNvPr id="8461" name="object 1889">
              <a:extLst>
                <a:ext uri="{FF2B5EF4-FFF2-40B4-BE49-F238E27FC236}">
                  <a16:creationId xmlns:a16="http://schemas.microsoft.com/office/drawing/2014/main" id="{D788EB98-74D2-4D90-9C15-C6181101AC5D}"/>
                </a:ext>
              </a:extLst>
            </p:cNvPr>
            <p:cNvSpPr/>
            <p:nvPr/>
          </p:nvSpPr>
          <p:spPr>
            <a:xfrm>
              <a:off x="4530072" y="8638613"/>
              <a:ext cx="1905" cy="2540"/>
            </a:xfrm>
            <a:custGeom>
              <a:avLst/>
              <a:gdLst/>
              <a:ahLst/>
              <a:cxnLst/>
              <a:rect l="l" t="t" r="r" b="b"/>
              <a:pathLst>
                <a:path w="1904" h="2540">
                  <a:moveTo>
                    <a:pt x="1155" y="2171"/>
                  </a:moveTo>
                  <a:lnTo>
                    <a:pt x="1270" y="1981"/>
                  </a:lnTo>
                  <a:lnTo>
                    <a:pt x="1409" y="1892"/>
                  </a:lnTo>
                  <a:lnTo>
                    <a:pt x="1498" y="2120"/>
                  </a:lnTo>
                  <a:lnTo>
                    <a:pt x="1625" y="1930"/>
                  </a:lnTo>
                  <a:lnTo>
                    <a:pt x="1371" y="1790"/>
                  </a:lnTo>
                  <a:lnTo>
                    <a:pt x="1574" y="1549"/>
                  </a:lnTo>
                  <a:lnTo>
                    <a:pt x="1790" y="1054"/>
                  </a:lnTo>
                  <a:lnTo>
                    <a:pt x="1739" y="825"/>
                  </a:lnTo>
                  <a:lnTo>
                    <a:pt x="1625" y="165"/>
                  </a:lnTo>
                  <a:lnTo>
                    <a:pt x="1257" y="0"/>
                  </a:lnTo>
                  <a:lnTo>
                    <a:pt x="812" y="88"/>
                  </a:lnTo>
                  <a:lnTo>
                    <a:pt x="368" y="177"/>
                  </a:lnTo>
                  <a:lnTo>
                    <a:pt x="0" y="469"/>
                  </a:lnTo>
                  <a:lnTo>
                    <a:pt x="127" y="1130"/>
                  </a:lnTo>
                  <a:lnTo>
                    <a:pt x="165" y="1333"/>
                  </a:lnTo>
                  <a:lnTo>
                    <a:pt x="457" y="1638"/>
                  </a:lnTo>
                  <a:lnTo>
                    <a:pt x="571" y="1841"/>
                  </a:lnTo>
                  <a:lnTo>
                    <a:pt x="660" y="2006"/>
                  </a:lnTo>
                  <a:lnTo>
                    <a:pt x="647" y="2146"/>
                  </a:lnTo>
                  <a:lnTo>
                    <a:pt x="723" y="1955"/>
                  </a:lnTo>
                  <a:lnTo>
                    <a:pt x="863" y="1993"/>
                  </a:lnTo>
                  <a:lnTo>
                    <a:pt x="927" y="2171"/>
                  </a:lnTo>
                  <a:lnTo>
                    <a:pt x="1066" y="1968"/>
                  </a:lnTo>
                  <a:lnTo>
                    <a:pt x="1155" y="2171"/>
                  </a:lnTo>
                  <a:close/>
                </a:path>
              </a:pathLst>
            </a:custGeom>
            <a:ln w="3175">
              <a:solidFill>
                <a:srgbClr val="B5C39D"/>
              </a:solidFill>
            </a:ln>
          </p:spPr>
          <p:txBody>
            <a:bodyPr wrap="square" lIns="0" tIns="0" rIns="0" bIns="0" rtlCol="0"/>
            <a:lstStyle/>
            <a:p>
              <a:endParaRPr/>
            </a:p>
          </p:txBody>
        </p:sp>
        <p:sp>
          <p:nvSpPr>
            <p:cNvPr id="8462" name="object 1890">
              <a:extLst>
                <a:ext uri="{FF2B5EF4-FFF2-40B4-BE49-F238E27FC236}">
                  <a16:creationId xmlns:a16="http://schemas.microsoft.com/office/drawing/2014/main" id="{70C0C17F-C5AE-4409-A89A-AF23BD5D8C9B}"/>
                </a:ext>
              </a:extLst>
            </p:cNvPr>
            <p:cNvSpPr/>
            <p:nvPr/>
          </p:nvSpPr>
          <p:spPr>
            <a:xfrm>
              <a:off x="4529978" y="8637651"/>
              <a:ext cx="1444" cy="1193"/>
            </a:xfrm>
            <a:prstGeom prst="rect">
              <a:avLst/>
            </a:prstGeom>
            <a:blipFill>
              <a:blip r:embed="rId282" cstate="print"/>
              <a:stretch>
                <a:fillRect/>
              </a:stretch>
            </a:blipFill>
          </p:spPr>
          <p:txBody>
            <a:bodyPr wrap="square" lIns="0" tIns="0" rIns="0" bIns="0" rtlCol="0"/>
            <a:lstStyle/>
            <a:p>
              <a:endParaRPr/>
            </a:p>
          </p:txBody>
        </p:sp>
        <p:sp>
          <p:nvSpPr>
            <p:cNvPr id="8463" name="object 1891">
              <a:extLst>
                <a:ext uri="{FF2B5EF4-FFF2-40B4-BE49-F238E27FC236}">
                  <a16:creationId xmlns:a16="http://schemas.microsoft.com/office/drawing/2014/main" id="{21B9ACF3-1548-48F4-81B3-5739A2E48E11}"/>
                </a:ext>
              </a:extLst>
            </p:cNvPr>
            <p:cNvSpPr/>
            <p:nvPr/>
          </p:nvSpPr>
          <p:spPr>
            <a:xfrm>
              <a:off x="4529912" y="8637645"/>
              <a:ext cx="1905" cy="1270"/>
            </a:xfrm>
            <a:custGeom>
              <a:avLst/>
              <a:gdLst/>
              <a:ahLst/>
              <a:cxnLst/>
              <a:rect l="l" t="t" r="r" b="b"/>
              <a:pathLst>
                <a:path w="1904" h="1270">
                  <a:moveTo>
                    <a:pt x="1511" y="584"/>
                  </a:moveTo>
                  <a:lnTo>
                    <a:pt x="1371" y="431"/>
                  </a:lnTo>
                  <a:lnTo>
                    <a:pt x="1511" y="342"/>
                  </a:lnTo>
                  <a:lnTo>
                    <a:pt x="1270" y="381"/>
                  </a:lnTo>
                  <a:lnTo>
                    <a:pt x="1117" y="203"/>
                  </a:lnTo>
                  <a:lnTo>
                    <a:pt x="800" y="0"/>
                  </a:lnTo>
                  <a:lnTo>
                    <a:pt x="635" y="12"/>
                  </a:lnTo>
                  <a:lnTo>
                    <a:pt x="165" y="12"/>
                  </a:lnTo>
                  <a:lnTo>
                    <a:pt x="0" y="254"/>
                  </a:lnTo>
                  <a:lnTo>
                    <a:pt x="0" y="571"/>
                  </a:lnTo>
                  <a:lnTo>
                    <a:pt x="12" y="901"/>
                  </a:lnTo>
                  <a:lnTo>
                    <a:pt x="177" y="1193"/>
                  </a:lnTo>
                  <a:lnTo>
                    <a:pt x="660" y="1193"/>
                  </a:lnTo>
                  <a:lnTo>
                    <a:pt x="800" y="1181"/>
                  </a:lnTo>
                  <a:lnTo>
                    <a:pt x="1054" y="1003"/>
                  </a:lnTo>
                  <a:lnTo>
                    <a:pt x="1206" y="965"/>
                  </a:lnTo>
                  <a:lnTo>
                    <a:pt x="1358" y="1003"/>
                  </a:lnTo>
                  <a:lnTo>
                    <a:pt x="1498" y="889"/>
                  </a:lnTo>
                  <a:lnTo>
                    <a:pt x="1308" y="863"/>
                  </a:lnTo>
                  <a:lnTo>
                    <a:pt x="1485" y="749"/>
                  </a:lnTo>
                  <a:lnTo>
                    <a:pt x="1358" y="584"/>
                  </a:lnTo>
                  <a:lnTo>
                    <a:pt x="1511" y="584"/>
                  </a:lnTo>
                  <a:close/>
                </a:path>
              </a:pathLst>
            </a:custGeom>
            <a:ln w="3175">
              <a:solidFill>
                <a:srgbClr val="B5C39D"/>
              </a:solidFill>
            </a:ln>
          </p:spPr>
          <p:txBody>
            <a:bodyPr wrap="square" lIns="0" tIns="0" rIns="0" bIns="0" rtlCol="0"/>
            <a:lstStyle/>
            <a:p>
              <a:endParaRPr/>
            </a:p>
          </p:txBody>
        </p:sp>
        <p:sp>
          <p:nvSpPr>
            <p:cNvPr id="8464" name="object 1892">
              <a:extLst>
                <a:ext uri="{FF2B5EF4-FFF2-40B4-BE49-F238E27FC236}">
                  <a16:creationId xmlns:a16="http://schemas.microsoft.com/office/drawing/2014/main" id="{755975CD-FFB1-44E8-B301-A42DBD217E65}"/>
                </a:ext>
              </a:extLst>
            </p:cNvPr>
            <p:cNvSpPr/>
            <p:nvPr/>
          </p:nvSpPr>
          <p:spPr>
            <a:xfrm>
              <a:off x="4528629" y="8638476"/>
              <a:ext cx="2077" cy="2324"/>
            </a:xfrm>
            <a:prstGeom prst="rect">
              <a:avLst/>
            </a:prstGeom>
            <a:blipFill>
              <a:blip r:embed="rId281" cstate="print"/>
              <a:stretch>
                <a:fillRect/>
              </a:stretch>
            </a:blipFill>
          </p:spPr>
          <p:txBody>
            <a:bodyPr wrap="square" lIns="0" tIns="0" rIns="0" bIns="0" rtlCol="0"/>
            <a:lstStyle/>
            <a:p>
              <a:endParaRPr/>
            </a:p>
          </p:txBody>
        </p:sp>
        <p:sp>
          <p:nvSpPr>
            <p:cNvPr id="8465" name="object 1893">
              <a:extLst>
                <a:ext uri="{FF2B5EF4-FFF2-40B4-BE49-F238E27FC236}">
                  <a16:creationId xmlns:a16="http://schemas.microsoft.com/office/drawing/2014/main" id="{F00638FC-5F12-4E6D-8D50-79CD32EA20B4}"/>
                </a:ext>
              </a:extLst>
            </p:cNvPr>
            <p:cNvSpPr/>
            <p:nvPr/>
          </p:nvSpPr>
          <p:spPr>
            <a:xfrm>
              <a:off x="4528622" y="8638375"/>
              <a:ext cx="2540" cy="2540"/>
            </a:xfrm>
            <a:custGeom>
              <a:avLst/>
              <a:gdLst/>
              <a:ahLst/>
              <a:cxnLst/>
              <a:rect l="l" t="t" r="r" b="b"/>
              <a:pathLst>
                <a:path w="2539" h="2540">
                  <a:moveTo>
                    <a:pt x="482" y="2285"/>
                  </a:moveTo>
                  <a:lnTo>
                    <a:pt x="698" y="2184"/>
                  </a:lnTo>
                  <a:lnTo>
                    <a:pt x="876" y="2184"/>
                  </a:lnTo>
                  <a:lnTo>
                    <a:pt x="812" y="2438"/>
                  </a:lnTo>
                  <a:lnTo>
                    <a:pt x="1054" y="2349"/>
                  </a:lnTo>
                  <a:lnTo>
                    <a:pt x="914" y="2082"/>
                  </a:lnTo>
                  <a:lnTo>
                    <a:pt x="1244" y="1981"/>
                  </a:lnTo>
                  <a:lnTo>
                    <a:pt x="1727" y="1663"/>
                  </a:lnTo>
                  <a:lnTo>
                    <a:pt x="1828" y="1435"/>
                  </a:lnTo>
                  <a:lnTo>
                    <a:pt x="2108" y="774"/>
                  </a:lnTo>
                  <a:lnTo>
                    <a:pt x="1892" y="393"/>
                  </a:lnTo>
                  <a:lnTo>
                    <a:pt x="1435" y="203"/>
                  </a:lnTo>
                  <a:lnTo>
                    <a:pt x="977" y="0"/>
                  </a:lnTo>
                  <a:lnTo>
                    <a:pt x="469" y="63"/>
                  </a:lnTo>
                  <a:lnTo>
                    <a:pt x="177" y="723"/>
                  </a:lnTo>
                  <a:lnTo>
                    <a:pt x="88" y="927"/>
                  </a:lnTo>
                  <a:lnTo>
                    <a:pt x="177" y="1384"/>
                  </a:lnTo>
                  <a:lnTo>
                    <a:pt x="152" y="1625"/>
                  </a:lnTo>
                  <a:lnTo>
                    <a:pt x="139" y="1828"/>
                  </a:lnTo>
                  <a:lnTo>
                    <a:pt x="0" y="1816"/>
                  </a:lnTo>
                  <a:lnTo>
                    <a:pt x="38" y="1955"/>
                  </a:lnTo>
                  <a:lnTo>
                    <a:pt x="228" y="1828"/>
                  </a:lnTo>
                  <a:lnTo>
                    <a:pt x="317" y="1955"/>
                  </a:lnTo>
                  <a:lnTo>
                    <a:pt x="279" y="2146"/>
                  </a:lnTo>
                  <a:lnTo>
                    <a:pt x="520" y="2044"/>
                  </a:lnTo>
                  <a:lnTo>
                    <a:pt x="482" y="2285"/>
                  </a:lnTo>
                  <a:close/>
                </a:path>
              </a:pathLst>
            </a:custGeom>
            <a:ln w="3175">
              <a:solidFill>
                <a:srgbClr val="B5C39D"/>
              </a:solidFill>
            </a:ln>
          </p:spPr>
          <p:txBody>
            <a:bodyPr wrap="square" lIns="0" tIns="0" rIns="0" bIns="0" rtlCol="0"/>
            <a:lstStyle/>
            <a:p>
              <a:endParaRPr/>
            </a:p>
          </p:txBody>
        </p:sp>
        <p:sp>
          <p:nvSpPr>
            <p:cNvPr id="8466" name="object 1894">
              <a:extLst>
                <a:ext uri="{FF2B5EF4-FFF2-40B4-BE49-F238E27FC236}">
                  <a16:creationId xmlns:a16="http://schemas.microsoft.com/office/drawing/2014/main" id="{B47FDC49-0954-44E8-8E0A-F9BB0540AA60}"/>
                </a:ext>
              </a:extLst>
            </p:cNvPr>
            <p:cNvSpPr/>
            <p:nvPr/>
          </p:nvSpPr>
          <p:spPr>
            <a:xfrm>
              <a:off x="4528706" y="8637714"/>
              <a:ext cx="2971" cy="2692"/>
            </a:xfrm>
            <a:prstGeom prst="rect">
              <a:avLst/>
            </a:prstGeom>
            <a:blipFill>
              <a:blip r:embed="rId393" cstate="print"/>
              <a:stretch>
                <a:fillRect/>
              </a:stretch>
            </a:blipFill>
          </p:spPr>
          <p:txBody>
            <a:bodyPr wrap="square" lIns="0" tIns="0" rIns="0" bIns="0" rtlCol="0"/>
            <a:lstStyle/>
            <a:p>
              <a:endParaRPr/>
            </a:p>
          </p:txBody>
        </p:sp>
        <p:sp>
          <p:nvSpPr>
            <p:cNvPr id="8467" name="object 1895">
              <a:extLst>
                <a:ext uri="{FF2B5EF4-FFF2-40B4-BE49-F238E27FC236}">
                  <a16:creationId xmlns:a16="http://schemas.microsoft.com/office/drawing/2014/main" id="{CE5E3821-6E5A-494E-BA0D-91D620FAF1FB}"/>
                </a:ext>
              </a:extLst>
            </p:cNvPr>
            <p:cNvSpPr/>
            <p:nvPr/>
          </p:nvSpPr>
          <p:spPr>
            <a:xfrm>
              <a:off x="4537064" y="8622734"/>
              <a:ext cx="1905" cy="1905"/>
            </a:xfrm>
            <a:custGeom>
              <a:avLst/>
              <a:gdLst/>
              <a:ahLst/>
              <a:cxnLst/>
              <a:rect l="l" t="t" r="r" b="b"/>
              <a:pathLst>
                <a:path w="1904" h="1904">
                  <a:moveTo>
                    <a:pt x="1600" y="952"/>
                  </a:moveTo>
                  <a:lnTo>
                    <a:pt x="1498" y="749"/>
                  </a:lnTo>
                  <a:lnTo>
                    <a:pt x="1676" y="711"/>
                  </a:lnTo>
                  <a:lnTo>
                    <a:pt x="1587" y="558"/>
                  </a:lnTo>
                  <a:lnTo>
                    <a:pt x="1422" y="685"/>
                  </a:lnTo>
                  <a:lnTo>
                    <a:pt x="1308" y="469"/>
                  </a:lnTo>
                  <a:lnTo>
                    <a:pt x="1054" y="165"/>
                  </a:lnTo>
                  <a:lnTo>
                    <a:pt x="876" y="126"/>
                  </a:lnTo>
                  <a:lnTo>
                    <a:pt x="393" y="0"/>
                  </a:lnTo>
                  <a:lnTo>
                    <a:pt x="165" y="190"/>
                  </a:lnTo>
                  <a:lnTo>
                    <a:pt x="88" y="520"/>
                  </a:lnTo>
                  <a:lnTo>
                    <a:pt x="0" y="850"/>
                  </a:lnTo>
                  <a:lnTo>
                    <a:pt x="88" y="1181"/>
                  </a:lnTo>
                  <a:lnTo>
                    <a:pt x="571" y="1320"/>
                  </a:lnTo>
                  <a:lnTo>
                    <a:pt x="711" y="1358"/>
                  </a:lnTo>
                  <a:lnTo>
                    <a:pt x="1015" y="1257"/>
                  </a:lnTo>
                  <a:lnTo>
                    <a:pt x="1181" y="1244"/>
                  </a:lnTo>
                  <a:lnTo>
                    <a:pt x="1320" y="1231"/>
                  </a:lnTo>
                  <a:lnTo>
                    <a:pt x="1498" y="1257"/>
                  </a:lnTo>
                  <a:lnTo>
                    <a:pt x="1320" y="1168"/>
                  </a:lnTo>
                  <a:lnTo>
                    <a:pt x="1523" y="1104"/>
                  </a:lnTo>
                  <a:lnTo>
                    <a:pt x="1435" y="952"/>
                  </a:lnTo>
                  <a:lnTo>
                    <a:pt x="1600" y="952"/>
                  </a:lnTo>
                  <a:close/>
                </a:path>
              </a:pathLst>
            </a:custGeom>
            <a:ln w="3175">
              <a:solidFill>
                <a:srgbClr val="B5C39D"/>
              </a:solidFill>
            </a:ln>
          </p:spPr>
          <p:txBody>
            <a:bodyPr wrap="square" lIns="0" tIns="0" rIns="0" bIns="0" rtlCol="0"/>
            <a:lstStyle/>
            <a:p>
              <a:endParaRPr/>
            </a:p>
          </p:txBody>
        </p:sp>
        <p:sp>
          <p:nvSpPr>
            <p:cNvPr id="8468" name="object 1896">
              <a:extLst>
                <a:ext uri="{FF2B5EF4-FFF2-40B4-BE49-F238E27FC236}">
                  <a16:creationId xmlns:a16="http://schemas.microsoft.com/office/drawing/2014/main" id="{B8BBD439-93A5-4B69-8E5B-472F77E993D4}"/>
                </a:ext>
              </a:extLst>
            </p:cNvPr>
            <p:cNvSpPr/>
            <p:nvPr/>
          </p:nvSpPr>
          <p:spPr>
            <a:xfrm>
              <a:off x="4536287" y="8622665"/>
              <a:ext cx="939" cy="1193"/>
            </a:xfrm>
            <a:prstGeom prst="rect">
              <a:avLst/>
            </a:prstGeom>
            <a:blipFill>
              <a:blip r:embed="rId394" cstate="print"/>
              <a:stretch>
                <a:fillRect/>
              </a:stretch>
            </a:blipFill>
          </p:spPr>
          <p:txBody>
            <a:bodyPr wrap="square" lIns="0" tIns="0" rIns="0" bIns="0" rtlCol="0"/>
            <a:lstStyle/>
            <a:p>
              <a:endParaRPr/>
            </a:p>
          </p:txBody>
        </p:sp>
        <p:sp>
          <p:nvSpPr>
            <p:cNvPr id="8469" name="object 1897">
              <a:extLst>
                <a:ext uri="{FF2B5EF4-FFF2-40B4-BE49-F238E27FC236}">
                  <a16:creationId xmlns:a16="http://schemas.microsoft.com/office/drawing/2014/main" id="{04923928-86B5-4BB0-8ED9-556FC61DCE7F}"/>
                </a:ext>
              </a:extLst>
            </p:cNvPr>
            <p:cNvSpPr/>
            <p:nvPr/>
          </p:nvSpPr>
          <p:spPr>
            <a:xfrm>
              <a:off x="4536176" y="8622659"/>
              <a:ext cx="1270" cy="1270"/>
            </a:xfrm>
            <a:custGeom>
              <a:avLst/>
              <a:gdLst/>
              <a:ahLst/>
              <a:cxnLst/>
              <a:rect l="l" t="t" r="r" b="b"/>
              <a:pathLst>
                <a:path w="1270" h="1270">
                  <a:moveTo>
                    <a:pt x="825" y="76"/>
                  </a:moveTo>
                  <a:lnTo>
                    <a:pt x="673" y="126"/>
                  </a:lnTo>
                  <a:lnTo>
                    <a:pt x="546" y="38"/>
                  </a:lnTo>
                  <a:lnTo>
                    <a:pt x="609" y="177"/>
                  </a:lnTo>
                  <a:lnTo>
                    <a:pt x="444" y="215"/>
                  </a:lnTo>
                  <a:lnTo>
                    <a:pt x="203" y="368"/>
                  </a:lnTo>
                  <a:lnTo>
                    <a:pt x="0" y="800"/>
                  </a:lnTo>
                  <a:lnTo>
                    <a:pt x="114" y="990"/>
                  </a:lnTo>
                  <a:lnTo>
                    <a:pt x="330" y="1092"/>
                  </a:lnTo>
                  <a:lnTo>
                    <a:pt x="558" y="1193"/>
                  </a:lnTo>
                  <a:lnTo>
                    <a:pt x="812" y="1168"/>
                  </a:lnTo>
                  <a:lnTo>
                    <a:pt x="952" y="850"/>
                  </a:lnTo>
                  <a:lnTo>
                    <a:pt x="965" y="520"/>
                  </a:lnTo>
                  <a:lnTo>
                    <a:pt x="990" y="304"/>
                  </a:lnTo>
                  <a:lnTo>
                    <a:pt x="927" y="152"/>
                  </a:lnTo>
                  <a:lnTo>
                    <a:pt x="800" y="190"/>
                  </a:lnTo>
                  <a:close/>
                </a:path>
              </a:pathLst>
            </a:custGeom>
            <a:ln w="3175">
              <a:solidFill>
                <a:srgbClr val="B5C39D"/>
              </a:solidFill>
            </a:ln>
          </p:spPr>
          <p:txBody>
            <a:bodyPr wrap="square" lIns="0" tIns="0" rIns="0" bIns="0" rtlCol="0"/>
            <a:lstStyle/>
            <a:p>
              <a:endParaRPr/>
            </a:p>
          </p:txBody>
        </p:sp>
        <p:sp>
          <p:nvSpPr>
            <p:cNvPr id="8470" name="object 1898">
              <a:extLst>
                <a:ext uri="{FF2B5EF4-FFF2-40B4-BE49-F238E27FC236}">
                  <a16:creationId xmlns:a16="http://schemas.microsoft.com/office/drawing/2014/main" id="{FED1AA3D-B3C7-43AB-A416-03C48E8B782D}"/>
                </a:ext>
              </a:extLst>
            </p:cNvPr>
            <p:cNvSpPr/>
            <p:nvPr/>
          </p:nvSpPr>
          <p:spPr>
            <a:xfrm>
              <a:off x="4536401" y="8623592"/>
              <a:ext cx="1714" cy="1701"/>
            </a:xfrm>
            <a:prstGeom prst="rect">
              <a:avLst/>
            </a:prstGeom>
            <a:blipFill>
              <a:blip r:embed="rId281" cstate="print"/>
              <a:stretch>
                <a:fillRect/>
              </a:stretch>
            </a:blipFill>
          </p:spPr>
          <p:txBody>
            <a:bodyPr wrap="square" lIns="0" tIns="0" rIns="0" bIns="0" rtlCol="0"/>
            <a:lstStyle/>
            <a:p>
              <a:endParaRPr/>
            </a:p>
          </p:txBody>
        </p:sp>
        <p:sp>
          <p:nvSpPr>
            <p:cNvPr id="8471" name="object 1899">
              <a:extLst>
                <a:ext uri="{FF2B5EF4-FFF2-40B4-BE49-F238E27FC236}">
                  <a16:creationId xmlns:a16="http://schemas.microsoft.com/office/drawing/2014/main" id="{ABE8312F-4922-4D24-AC6A-7692B9CA5261}"/>
                </a:ext>
              </a:extLst>
            </p:cNvPr>
            <p:cNvSpPr/>
            <p:nvPr/>
          </p:nvSpPr>
          <p:spPr>
            <a:xfrm>
              <a:off x="4536386" y="8623491"/>
              <a:ext cx="1905" cy="1905"/>
            </a:xfrm>
            <a:custGeom>
              <a:avLst/>
              <a:gdLst/>
              <a:ahLst/>
              <a:cxnLst/>
              <a:rect l="l" t="t" r="r" b="b"/>
              <a:pathLst>
                <a:path w="1904" h="1904">
                  <a:moveTo>
                    <a:pt x="1511" y="1587"/>
                  </a:moveTo>
                  <a:lnTo>
                    <a:pt x="1511" y="1409"/>
                  </a:lnTo>
                  <a:lnTo>
                    <a:pt x="1727" y="1409"/>
                  </a:lnTo>
                  <a:lnTo>
                    <a:pt x="1739" y="1231"/>
                  </a:lnTo>
                  <a:lnTo>
                    <a:pt x="1511" y="1231"/>
                  </a:lnTo>
                  <a:lnTo>
                    <a:pt x="1549" y="977"/>
                  </a:lnTo>
                  <a:lnTo>
                    <a:pt x="1498" y="558"/>
                  </a:lnTo>
                  <a:lnTo>
                    <a:pt x="1371" y="406"/>
                  </a:lnTo>
                  <a:lnTo>
                    <a:pt x="1003" y="0"/>
                  </a:lnTo>
                  <a:lnTo>
                    <a:pt x="685" y="38"/>
                  </a:lnTo>
                  <a:lnTo>
                    <a:pt x="406" y="279"/>
                  </a:lnTo>
                  <a:lnTo>
                    <a:pt x="127" y="520"/>
                  </a:lnTo>
                  <a:lnTo>
                    <a:pt x="0" y="889"/>
                  </a:lnTo>
                  <a:lnTo>
                    <a:pt x="368" y="1295"/>
                  </a:lnTo>
                  <a:lnTo>
                    <a:pt x="812" y="1511"/>
                  </a:lnTo>
                  <a:lnTo>
                    <a:pt x="965" y="1600"/>
                  </a:lnTo>
                  <a:lnTo>
                    <a:pt x="1041" y="1765"/>
                  </a:lnTo>
                  <a:lnTo>
                    <a:pt x="1231" y="1803"/>
                  </a:lnTo>
                  <a:lnTo>
                    <a:pt x="1130" y="1612"/>
                  </a:lnTo>
                  <a:lnTo>
                    <a:pt x="1346" y="1676"/>
                  </a:lnTo>
                  <a:lnTo>
                    <a:pt x="1358" y="1485"/>
                  </a:lnTo>
                  <a:lnTo>
                    <a:pt x="1511" y="1587"/>
                  </a:lnTo>
                  <a:close/>
                </a:path>
              </a:pathLst>
            </a:custGeom>
            <a:ln w="3175">
              <a:solidFill>
                <a:srgbClr val="B5C39D"/>
              </a:solidFill>
            </a:ln>
          </p:spPr>
          <p:txBody>
            <a:bodyPr wrap="square" lIns="0" tIns="0" rIns="0" bIns="0" rtlCol="0"/>
            <a:lstStyle/>
            <a:p>
              <a:endParaRPr/>
            </a:p>
          </p:txBody>
        </p:sp>
        <p:sp>
          <p:nvSpPr>
            <p:cNvPr id="8472" name="object 1900">
              <a:extLst>
                <a:ext uri="{FF2B5EF4-FFF2-40B4-BE49-F238E27FC236}">
                  <a16:creationId xmlns:a16="http://schemas.microsoft.com/office/drawing/2014/main" id="{245D3EE8-FF5B-4CC8-85E2-D54F27CB0CF4}"/>
                </a:ext>
              </a:extLst>
            </p:cNvPr>
            <p:cNvSpPr/>
            <p:nvPr/>
          </p:nvSpPr>
          <p:spPr>
            <a:xfrm>
              <a:off x="4536312" y="8621217"/>
              <a:ext cx="2134" cy="3822"/>
            </a:xfrm>
            <a:prstGeom prst="rect">
              <a:avLst/>
            </a:prstGeom>
            <a:blipFill>
              <a:blip r:embed="rId395" cstate="print"/>
              <a:stretch>
                <a:fillRect/>
              </a:stretch>
            </a:blipFill>
          </p:spPr>
          <p:txBody>
            <a:bodyPr wrap="square" lIns="0" tIns="0" rIns="0" bIns="0" rtlCol="0"/>
            <a:lstStyle/>
            <a:p>
              <a:endParaRPr/>
            </a:p>
          </p:txBody>
        </p:sp>
        <p:sp>
          <p:nvSpPr>
            <p:cNvPr id="8473" name="object 1901">
              <a:extLst>
                <a:ext uri="{FF2B5EF4-FFF2-40B4-BE49-F238E27FC236}">
                  <a16:creationId xmlns:a16="http://schemas.microsoft.com/office/drawing/2014/main" id="{8A8E6F18-AD1B-4362-B697-B34B467D1556}"/>
                </a:ext>
              </a:extLst>
            </p:cNvPr>
            <p:cNvSpPr/>
            <p:nvPr/>
          </p:nvSpPr>
          <p:spPr>
            <a:xfrm>
              <a:off x="4536432" y="8621143"/>
              <a:ext cx="1905" cy="2540"/>
            </a:xfrm>
            <a:custGeom>
              <a:avLst/>
              <a:gdLst/>
              <a:ahLst/>
              <a:cxnLst/>
              <a:rect l="l" t="t" r="r" b="b"/>
              <a:pathLst>
                <a:path w="1904" h="2540">
                  <a:moveTo>
                    <a:pt x="1155" y="2171"/>
                  </a:moveTo>
                  <a:lnTo>
                    <a:pt x="1270" y="1993"/>
                  </a:lnTo>
                  <a:lnTo>
                    <a:pt x="1409" y="1892"/>
                  </a:lnTo>
                  <a:lnTo>
                    <a:pt x="1498" y="2120"/>
                  </a:lnTo>
                  <a:lnTo>
                    <a:pt x="1625" y="1930"/>
                  </a:lnTo>
                  <a:lnTo>
                    <a:pt x="1371" y="1790"/>
                  </a:lnTo>
                  <a:lnTo>
                    <a:pt x="1574" y="1549"/>
                  </a:lnTo>
                  <a:lnTo>
                    <a:pt x="1790" y="1066"/>
                  </a:lnTo>
                  <a:lnTo>
                    <a:pt x="1739" y="838"/>
                  </a:lnTo>
                  <a:lnTo>
                    <a:pt x="1625" y="177"/>
                  </a:lnTo>
                  <a:lnTo>
                    <a:pt x="1257" y="0"/>
                  </a:lnTo>
                  <a:lnTo>
                    <a:pt x="812" y="88"/>
                  </a:lnTo>
                  <a:lnTo>
                    <a:pt x="368" y="177"/>
                  </a:lnTo>
                  <a:lnTo>
                    <a:pt x="0" y="482"/>
                  </a:lnTo>
                  <a:lnTo>
                    <a:pt x="127" y="1130"/>
                  </a:lnTo>
                  <a:lnTo>
                    <a:pt x="165" y="1333"/>
                  </a:lnTo>
                  <a:lnTo>
                    <a:pt x="457" y="1638"/>
                  </a:lnTo>
                  <a:lnTo>
                    <a:pt x="571" y="1841"/>
                  </a:lnTo>
                  <a:lnTo>
                    <a:pt x="660" y="2006"/>
                  </a:lnTo>
                  <a:lnTo>
                    <a:pt x="647" y="2146"/>
                  </a:lnTo>
                  <a:lnTo>
                    <a:pt x="723" y="1955"/>
                  </a:lnTo>
                  <a:lnTo>
                    <a:pt x="863" y="1993"/>
                  </a:lnTo>
                  <a:lnTo>
                    <a:pt x="927" y="2171"/>
                  </a:lnTo>
                  <a:lnTo>
                    <a:pt x="1066" y="1968"/>
                  </a:lnTo>
                  <a:lnTo>
                    <a:pt x="1155" y="2171"/>
                  </a:lnTo>
                  <a:close/>
                </a:path>
              </a:pathLst>
            </a:custGeom>
            <a:ln w="3175">
              <a:solidFill>
                <a:srgbClr val="B5C39D"/>
              </a:solidFill>
            </a:ln>
          </p:spPr>
          <p:txBody>
            <a:bodyPr wrap="square" lIns="0" tIns="0" rIns="0" bIns="0" rtlCol="0"/>
            <a:lstStyle/>
            <a:p>
              <a:endParaRPr/>
            </a:p>
          </p:txBody>
        </p:sp>
        <p:sp>
          <p:nvSpPr>
            <p:cNvPr id="8474" name="object 1902">
              <a:extLst>
                <a:ext uri="{FF2B5EF4-FFF2-40B4-BE49-F238E27FC236}">
                  <a16:creationId xmlns:a16="http://schemas.microsoft.com/office/drawing/2014/main" id="{27D55BCC-7D0F-48E2-96D1-6D206868C649}"/>
                </a:ext>
              </a:extLst>
            </p:cNvPr>
            <p:cNvSpPr/>
            <p:nvPr/>
          </p:nvSpPr>
          <p:spPr>
            <a:xfrm>
              <a:off x="4536336" y="8620188"/>
              <a:ext cx="1449" cy="1181"/>
            </a:xfrm>
            <a:prstGeom prst="rect">
              <a:avLst/>
            </a:prstGeom>
            <a:blipFill>
              <a:blip r:embed="rId282" cstate="print"/>
              <a:stretch>
                <a:fillRect/>
              </a:stretch>
            </a:blipFill>
          </p:spPr>
          <p:txBody>
            <a:bodyPr wrap="square" lIns="0" tIns="0" rIns="0" bIns="0" rtlCol="0"/>
            <a:lstStyle/>
            <a:p>
              <a:endParaRPr/>
            </a:p>
          </p:txBody>
        </p:sp>
        <p:sp>
          <p:nvSpPr>
            <p:cNvPr id="8475" name="object 1903">
              <a:extLst>
                <a:ext uri="{FF2B5EF4-FFF2-40B4-BE49-F238E27FC236}">
                  <a16:creationId xmlns:a16="http://schemas.microsoft.com/office/drawing/2014/main" id="{F736FF40-336A-4686-B02D-48DCF90B1734}"/>
                </a:ext>
              </a:extLst>
            </p:cNvPr>
            <p:cNvSpPr/>
            <p:nvPr/>
          </p:nvSpPr>
          <p:spPr>
            <a:xfrm>
              <a:off x="4536272" y="8620176"/>
              <a:ext cx="1905" cy="1270"/>
            </a:xfrm>
            <a:custGeom>
              <a:avLst/>
              <a:gdLst/>
              <a:ahLst/>
              <a:cxnLst/>
              <a:rect l="l" t="t" r="r" b="b"/>
              <a:pathLst>
                <a:path w="1904" h="1270">
                  <a:moveTo>
                    <a:pt x="1511" y="584"/>
                  </a:moveTo>
                  <a:lnTo>
                    <a:pt x="1371" y="431"/>
                  </a:lnTo>
                  <a:lnTo>
                    <a:pt x="1511" y="342"/>
                  </a:lnTo>
                  <a:lnTo>
                    <a:pt x="1270" y="381"/>
                  </a:lnTo>
                  <a:lnTo>
                    <a:pt x="1117" y="203"/>
                  </a:lnTo>
                  <a:lnTo>
                    <a:pt x="800" y="0"/>
                  </a:lnTo>
                  <a:lnTo>
                    <a:pt x="635" y="0"/>
                  </a:lnTo>
                  <a:lnTo>
                    <a:pt x="165" y="12"/>
                  </a:lnTo>
                  <a:lnTo>
                    <a:pt x="0" y="254"/>
                  </a:lnTo>
                  <a:lnTo>
                    <a:pt x="0" y="571"/>
                  </a:lnTo>
                  <a:lnTo>
                    <a:pt x="0" y="901"/>
                  </a:lnTo>
                  <a:lnTo>
                    <a:pt x="177" y="1193"/>
                  </a:lnTo>
                  <a:lnTo>
                    <a:pt x="660" y="1181"/>
                  </a:lnTo>
                  <a:lnTo>
                    <a:pt x="800" y="1181"/>
                  </a:lnTo>
                  <a:lnTo>
                    <a:pt x="1054" y="1003"/>
                  </a:lnTo>
                  <a:lnTo>
                    <a:pt x="1206" y="965"/>
                  </a:lnTo>
                  <a:lnTo>
                    <a:pt x="1358" y="1003"/>
                  </a:lnTo>
                  <a:lnTo>
                    <a:pt x="1498" y="889"/>
                  </a:lnTo>
                  <a:lnTo>
                    <a:pt x="1308" y="863"/>
                  </a:lnTo>
                  <a:lnTo>
                    <a:pt x="1485" y="749"/>
                  </a:lnTo>
                  <a:lnTo>
                    <a:pt x="1358" y="584"/>
                  </a:lnTo>
                  <a:lnTo>
                    <a:pt x="1511" y="584"/>
                  </a:lnTo>
                  <a:close/>
                </a:path>
              </a:pathLst>
            </a:custGeom>
            <a:ln w="3175">
              <a:solidFill>
                <a:srgbClr val="B5C39D"/>
              </a:solidFill>
            </a:ln>
          </p:spPr>
          <p:txBody>
            <a:bodyPr wrap="square" lIns="0" tIns="0" rIns="0" bIns="0" rtlCol="0"/>
            <a:lstStyle/>
            <a:p>
              <a:endParaRPr/>
            </a:p>
          </p:txBody>
        </p:sp>
        <p:sp>
          <p:nvSpPr>
            <p:cNvPr id="8476" name="object 1904">
              <a:extLst>
                <a:ext uri="{FF2B5EF4-FFF2-40B4-BE49-F238E27FC236}">
                  <a16:creationId xmlns:a16="http://schemas.microsoft.com/office/drawing/2014/main" id="{2F96DDC6-B457-49E0-AA2A-6580A5DA3790}"/>
                </a:ext>
              </a:extLst>
            </p:cNvPr>
            <p:cNvSpPr/>
            <p:nvPr/>
          </p:nvSpPr>
          <p:spPr>
            <a:xfrm>
              <a:off x="4535029" y="8621000"/>
              <a:ext cx="2025" cy="2336"/>
            </a:xfrm>
            <a:prstGeom prst="rect">
              <a:avLst/>
            </a:prstGeom>
            <a:blipFill>
              <a:blip r:embed="rId281" cstate="print"/>
              <a:stretch>
                <a:fillRect/>
              </a:stretch>
            </a:blipFill>
          </p:spPr>
          <p:txBody>
            <a:bodyPr wrap="square" lIns="0" tIns="0" rIns="0" bIns="0" rtlCol="0"/>
            <a:lstStyle/>
            <a:p>
              <a:endParaRPr/>
            </a:p>
          </p:txBody>
        </p:sp>
        <p:sp>
          <p:nvSpPr>
            <p:cNvPr id="8477" name="object 1905">
              <a:extLst>
                <a:ext uri="{FF2B5EF4-FFF2-40B4-BE49-F238E27FC236}">
                  <a16:creationId xmlns:a16="http://schemas.microsoft.com/office/drawing/2014/main" id="{358034E4-9BD3-4A06-A0F4-60CDC70652DB}"/>
                </a:ext>
              </a:extLst>
            </p:cNvPr>
            <p:cNvSpPr/>
            <p:nvPr/>
          </p:nvSpPr>
          <p:spPr>
            <a:xfrm>
              <a:off x="4534982" y="8620916"/>
              <a:ext cx="2540" cy="2540"/>
            </a:xfrm>
            <a:custGeom>
              <a:avLst/>
              <a:gdLst/>
              <a:ahLst/>
              <a:cxnLst/>
              <a:rect l="l" t="t" r="r" b="b"/>
              <a:pathLst>
                <a:path w="2539" h="2540">
                  <a:moveTo>
                    <a:pt x="482" y="2273"/>
                  </a:moveTo>
                  <a:lnTo>
                    <a:pt x="698" y="2171"/>
                  </a:lnTo>
                  <a:lnTo>
                    <a:pt x="876" y="2171"/>
                  </a:lnTo>
                  <a:lnTo>
                    <a:pt x="812" y="2425"/>
                  </a:lnTo>
                  <a:lnTo>
                    <a:pt x="1054" y="2336"/>
                  </a:lnTo>
                  <a:lnTo>
                    <a:pt x="901" y="2070"/>
                  </a:lnTo>
                  <a:lnTo>
                    <a:pt x="1041" y="2108"/>
                  </a:lnTo>
                  <a:lnTo>
                    <a:pt x="1244" y="1968"/>
                  </a:lnTo>
                  <a:lnTo>
                    <a:pt x="1727" y="1650"/>
                  </a:lnTo>
                  <a:lnTo>
                    <a:pt x="1816" y="1422"/>
                  </a:lnTo>
                  <a:lnTo>
                    <a:pt x="2108" y="761"/>
                  </a:lnTo>
                  <a:lnTo>
                    <a:pt x="1879" y="380"/>
                  </a:lnTo>
                  <a:lnTo>
                    <a:pt x="1435" y="190"/>
                  </a:lnTo>
                  <a:lnTo>
                    <a:pt x="977" y="0"/>
                  </a:lnTo>
                  <a:lnTo>
                    <a:pt x="469" y="50"/>
                  </a:lnTo>
                  <a:lnTo>
                    <a:pt x="177" y="711"/>
                  </a:lnTo>
                  <a:lnTo>
                    <a:pt x="88" y="914"/>
                  </a:lnTo>
                  <a:lnTo>
                    <a:pt x="177" y="1371"/>
                  </a:lnTo>
                  <a:lnTo>
                    <a:pt x="152" y="1625"/>
                  </a:lnTo>
                  <a:lnTo>
                    <a:pt x="139" y="1816"/>
                  </a:lnTo>
                  <a:lnTo>
                    <a:pt x="0" y="1803"/>
                  </a:lnTo>
                  <a:lnTo>
                    <a:pt x="38" y="1943"/>
                  </a:lnTo>
                  <a:lnTo>
                    <a:pt x="228" y="1816"/>
                  </a:lnTo>
                  <a:lnTo>
                    <a:pt x="317" y="1943"/>
                  </a:lnTo>
                  <a:lnTo>
                    <a:pt x="279" y="2133"/>
                  </a:lnTo>
                  <a:lnTo>
                    <a:pt x="520" y="2031"/>
                  </a:lnTo>
                  <a:lnTo>
                    <a:pt x="482" y="2273"/>
                  </a:lnTo>
                  <a:close/>
                </a:path>
              </a:pathLst>
            </a:custGeom>
            <a:ln w="3175">
              <a:solidFill>
                <a:srgbClr val="B5C39D"/>
              </a:solidFill>
            </a:ln>
          </p:spPr>
          <p:txBody>
            <a:bodyPr wrap="square" lIns="0" tIns="0" rIns="0" bIns="0" rtlCol="0"/>
            <a:lstStyle/>
            <a:p>
              <a:endParaRPr/>
            </a:p>
          </p:txBody>
        </p:sp>
        <p:sp>
          <p:nvSpPr>
            <p:cNvPr id="8478" name="object 1906">
              <a:extLst>
                <a:ext uri="{FF2B5EF4-FFF2-40B4-BE49-F238E27FC236}">
                  <a16:creationId xmlns:a16="http://schemas.microsoft.com/office/drawing/2014/main" id="{E06242EF-E29D-45F8-B448-DD887CCF795A}"/>
                </a:ext>
              </a:extLst>
            </p:cNvPr>
            <p:cNvSpPr/>
            <p:nvPr/>
          </p:nvSpPr>
          <p:spPr>
            <a:xfrm>
              <a:off x="4535056" y="8620238"/>
              <a:ext cx="3199" cy="6083"/>
            </a:xfrm>
            <a:prstGeom prst="rect">
              <a:avLst/>
            </a:prstGeom>
            <a:blipFill>
              <a:blip r:embed="rId396" cstate="print"/>
              <a:stretch>
                <a:fillRect/>
              </a:stretch>
            </a:blipFill>
          </p:spPr>
          <p:txBody>
            <a:bodyPr wrap="square" lIns="0" tIns="0" rIns="0" bIns="0" rtlCol="0"/>
            <a:lstStyle/>
            <a:p>
              <a:endParaRPr/>
            </a:p>
          </p:txBody>
        </p:sp>
        <p:sp>
          <p:nvSpPr>
            <p:cNvPr id="8479" name="object 1907">
              <a:extLst>
                <a:ext uri="{FF2B5EF4-FFF2-40B4-BE49-F238E27FC236}">
                  <a16:creationId xmlns:a16="http://schemas.microsoft.com/office/drawing/2014/main" id="{BD9FC918-B54D-42CB-8840-EBB1A6FCF7ED}"/>
                </a:ext>
              </a:extLst>
            </p:cNvPr>
            <p:cNvSpPr/>
            <p:nvPr/>
          </p:nvSpPr>
          <p:spPr>
            <a:xfrm>
              <a:off x="4536580" y="8624962"/>
              <a:ext cx="1905" cy="1905"/>
            </a:xfrm>
            <a:custGeom>
              <a:avLst/>
              <a:gdLst/>
              <a:ahLst/>
              <a:cxnLst/>
              <a:rect l="l" t="t" r="r" b="b"/>
              <a:pathLst>
                <a:path w="1904" h="1904">
                  <a:moveTo>
                    <a:pt x="1600" y="952"/>
                  </a:moveTo>
                  <a:lnTo>
                    <a:pt x="1511" y="812"/>
                  </a:lnTo>
                  <a:lnTo>
                    <a:pt x="1485" y="685"/>
                  </a:lnTo>
                  <a:lnTo>
                    <a:pt x="1676" y="711"/>
                  </a:lnTo>
                  <a:lnTo>
                    <a:pt x="1587" y="558"/>
                  </a:lnTo>
                  <a:lnTo>
                    <a:pt x="1422" y="685"/>
                  </a:lnTo>
                  <a:lnTo>
                    <a:pt x="1308" y="469"/>
                  </a:lnTo>
                  <a:lnTo>
                    <a:pt x="1054" y="165"/>
                  </a:lnTo>
                  <a:lnTo>
                    <a:pt x="888" y="127"/>
                  </a:lnTo>
                  <a:lnTo>
                    <a:pt x="393" y="0"/>
                  </a:lnTo>
                  <a:lnTo>
                    <a:pt x="165" y="190"/>
                  </a:lnTo>
                  <a:lnTo>
                    <a:pt x="88" y="520"/>
                  </a:lnTo>
                  <a:lnTo>
                    <a:pt x="0" y="850"/>
                  </a:lnTo>
                  <a:lnTo>
                    <a:pt x="88" y="1181"/>
                  </a:lnTo>
                  <a:lnTo>
                    <a:pt x="571" y="1320"/>
                  </a:lnTo>
                  <a:lnTo>
                    <a:pt x="711" y="1358"/>
                  </a:lnTo>
                  <a:lnTo>
                    <a:pt x="1015" y="1257"/>
                  </a:lnTo>
                  <a:lnTo>
                    <a:pt x="1181" y="1244"/>
                  </a:lnTo>
                  <a:lnTo>
                    <a:pt x="1320" y="1231"/>
                  </a:lnTo>
                  <a:lnTo>
                    <a:pt x="1498" y="1257"/>
                  </a:lnTo>
                  <a:lnTo>
                    <a:pt x="1320" y="1168"/>
                  </a:lnTo>
                  <a:lnTo>
                    <a:pt x="1523" y="1104"/>
                  </a:lnTo>
                  <a:lnTo>
                    <a:pt x="1435" y="952"/>
                  </a:lnTo>
                  <a:lnTo>
                    <a:pt x="1600" y="952"/>
                  </a:lnTo>
                  <a:close/>
                </a:path>
              </a:pathLst>
            </a:custGeom>
            <a:ln w="3175">
              <a:solidFill>
                <a:srgbClr val="B5C39D"/>
              </a:solidFill>
            </a:ln>
          </p:spPr>
          <p:txBody>
            <a:bodyPr wrap="square" lIns="0" tIns="0" rIns="0" bIns="0" rtlCol="0"/>
            <a:lstStyle/>
            <a:p>
              <a:endParaRPr/>
            </a:p>
          </p:txBody>
        </p:sp>
        <p:sp>
          <p:nvSpPr>
            <p:cNvPr id="8480" name="object 1908">
              <a:extLst>
                <a:ext uri="{FF2B5EF4-FFF2-40B4-BE49-F238E27FC236}">
                  <a16:creationId xmlns:a16="http://schemas.microsoft.com/office/drawing/2014/main" id="{1F7D8AD3-0D42-4963-A0B5-9454B85168B7}"/>
                </a:ext>
              </a:extLst>
            </p:cNvPr>
            <p:cNvSpPr/>
            <p:nvPr/>
          </p:nvSpPr>
          <p:spPr>
            <a:xfrm>
              <a:off x="4535817" y="8624900"/>
              <a:ext cx="927" cy="1181"/>
            </a:xfrm>
            <a:prstGeom prst="rect">
              <a:avLst/>
            </a:prstGeom>
            <a:blipFill>
              <a:blip r:embed="rId394" cstate="print"/>
              <a:stretch>
                <a:fillRect/>
              </a:stretch>
            </a:blipFill>
          </p:spPr>
          <p:txBody>
            <a:bodyPr wrap="square" lIns="0" tIns="0" rIns="0" bIns="0" rtlCol="0"/>
            <a:lstStyle/>
            <a:p>
              <a:endParaRPr/>
            </a:p>
          </p:txBody>
        </p:sp>
        <p:sp>
          <p:nvSpPr>
            <p:cNvPr id="8481" name="object 1909">
              <a:extLst>
                <a:ext uri="{FF2B5EF4-FFF2-40B4-BE49-F238E27FC236}">
                  <a16:creationId xmlns:a16="http://schemas.microsoft.com/office/drawing/2014/main" id="{CF3213F4-5FB5-4639-9D94-4D451D32B990}"/>
                </a:ext>
              </a:extLst>
            </p:cNvPr>
            <p:cNvSpPr/>
            <p:nvPr/>
          </p:nvSpPr>
          <p:spPr>
            <a:xfrm>
              <a:off x="4535694" y="8624887"/>
              <a:ext cx="1270" cy="1270"/>
            </a:xfrm>
            <a:custGeom>
              <a:avLst/>
              <a:gdLst/>
              <a:ahLst/>
              <a:cxnLst/>
              <a:rect l="l" t="t" r="r" b="b"/>
              <a:pathLst>
                <a:path w="1270" h="1270">
                  <a:moveTo>
                    <a:pt x="825" y="76"/>
                  </a:moveTo>
                  <a:lnTo>
                    <a:pt x="673" y="114"/>
                  </a:lnTo>
                  <a:lnTo>
                    <a:pt x="546" y="38"/>
                  </a:lnTo>
                  <a:lnTo>
                    <a:pt x="609" y="177"/>
                  </a:lnTo>
                  <a:lnTo>
                    <a:pt x="444" y="215"/>
                  </a:lnTo>
                  <a:lnTo>
                    <a:pt x="203" y="368"/>
                  </a:lnTo>
                  <a:lnTo>
                    <a:pt x="0" y="800"/>
                  </a:lnTo>
                  <a:lnTo>
                    <a:pt x="114" y="990"/>
                  </a:lnTo>
                  <a:lnTo>
                    <a:pt x="330" y="1092"/>
                  </a:lnTo>
                  <a:lnTo>
                    <a:pt x="558" y="1193"/>
                  </a:lnTo>
                  <a:lnTo>
                    <a:pt x="812" y="1168"/>
                  </a:lnTo>
                  <a:lnTo>
                    <a:pt x="952" y="850"/>
                  </a:lnTo>
                  <a:lnTo>
                    <a:pt x="965" y="520"/>
                  </a:lnTo>
                  <a:lnTo>
                    <a:pt x="990" y="304"/>
                  </a:lnTo>
                  <a:lnTo>
                    <a:pt x="927" y="152"/>
                  </a:lnTo>
                  <a:lnTo>
                    <a:pt x="800" y="190"/>
                  </a:lnTo>
                  <a:close/>
                </a:path>
              </a:pathLst>
            </a:custGeom>
            <a:ln w="3175">
              <a:solidFill>
                <a:srgbClr val="B5C39D"/>
              </a:solidFill>
            </a:ln>
          </p:spPr>
          <p:txBody>
            <a:bodyPr wrap="square" lIns="0" tIns="0" rIns="0" bIns="0" rtlCol="0"/>
            <a:lstStyle/>
            <a:p>
              <a:endParaRPr/>
            </a:p>
          </p:txBody>
        </p:sp>
        <p:sp>
          <p:nvSpPr>
            <p:cNvPr id="8482" name="object 1910">
              <a:extLst>
                <a:ext uri="{FF2B5EF4-FFF2-40B4-BE49-F238E27FC236}">
                  <a16:creationId xmlns:a16="http://schemas.microsoft.com/office/drawing/2014/main" id="{AF5F7F42-0C42-4BC4-8A21-ED47F6BC5A70}"/>
                </a:ext>
              </a:extLst>
            </p:cNvPr>
            <p:cNvSpPr/>
            <p:nvPr/>
          </p:nvSpPr>
          <p:spPr>
            <a:xfrm>
              <a:off x="4535986" y="8625826"/>
              <a:ext cx="1659" cy="1689"/>
            </a:xfrm>
            <a:prstGeom prst="rect">
              <a:avLst/>
            </a:prstGeom>
            <a:blipFill>
              <a:blip r:embed="rId281" cstate="print"/>
              <a:stretch>
                <a:fillRect/>
              </a:stretch>
            </a:blipFill>
          </p:spPr>
          <p:txBody>
            <a:bodyPr wrap="square" lIns="0" tIns="0" rIns="0" bIns="0" rtlCol="0"/>
            <a:lstStyle/>
            <a:p>
              <a:endParaRPr/>
            </a:p>
          </p:txBody>
        </p:sp>
        <p:sp>
          <p:nvSpPr>
            <p:cNvPr id="8483" name="object 1911">
              <a:extLst>
                <a:ext uri="{FF2B5EF4-FFF2-40B4-BE49-F238E27FC236}">
                  <a16:creationId xmlns:a16="http://schemas.microsoft.com/office/drawing/2014/main" id="{EEACAD23-D824-4005-A5BB-2A05DDE4D99E}"/>
                </a:ext>
              </a:extLst>
            </p:cNvPr>
            <p:cNvSpPr/>
            <p:nvPr/>
          </p:nvSpPr>
          <p:spPr>
            <a:xfrm>
              <a:off x="4535904" y="8625719"/>
              <a:ext cx="1905" cy="1905"/>
            </a:xfrm>
            <a:custGeom>
              <a:avLst/>
              <a:gdLst/>
              <a:ahLst/>
              <a:cxnLst/>
              <a:rect l="l" t="t" r="r" b="b"/>
              <a:pathLst>
                <a:path w="1904" h="1904">
                  <a:moveTo>
                    <a:pt x="1511" y="1587"/>
                  </a:moveTo>
                  <a:lnTo>
                    <a:pt x="1511" y="1409"/>
                  </a:lnTo>
                  <a:lnTo>
                    <a:pt x="1727" y="1409"/>
                  </a:lnTo>
                  <a:lnTo>
                    <a:pt x="1739" y="1231"/>
                  </a:lnTo>
                  <a:lnTo>
                    <a:pt x="1511" y="1231"/>
                  </a:lnTo>
                  <a:lnTo>
                    <a:pt x="1549" y="977"/>
                  </a:lnTo>
                  <a:lnTo>
                    <a:pt x="1498" y="546"/>
                  </a:lnTo>
                  <a:lnTo>
                    <a:pt x="1371" y="406"/>
                  </a:lnTo>
                  <a:lnTo>
                    <a:pt x="1003" y="0"/>
                  </a:lnTo>
                  <a:lnTo>
                    <a:pt x="685" y="38"/>
                  </a:lnTo>
                  <a:lnTo>
                    <a:pt x="406" y="279"/>
                  </a:lnTo>
                  <a:lnTo>
                    <a:pt x="127" y="520"/>
                  </a:lnTo>
                  <a:lnTo>
                    <a:pt x="0" y="888"/>
                  </a:lnTo>
                  <a:lnTo>
                    <a:pt x="368" y="1282"/>
                  </a:lnTo>
                  <a:lnTo>
                    <a:pt x="812" y="1498"/>
                  </a:lnTo>
                  <a:lnTo>
                    <a:pt x="965" y="1600"/>
                  </a:lnTo>
                  <a:lnTo>
                    <a:pt x="1041" y="1765"/>
                  </a:lnTo>
                  <a:lnTo>
                    <a:pt x="1231" y="1803"/>
                  </a:lnTo>
                  <a:lnTo>
                    <a:pt x="1117" y="1612"/>
                  </a:lnTo>
                  <a:lnTo>
                    <a:pt x="1346" y="1676"/>
                  </a:lnTo>
                  <a:lnTo>
                    <a:pt x="1358" y="1485"/>
                  </a:lnTo>
                  <a:lnTo>
                    <a:pt x="1511" y="1587"/>
                  </a:lnTo>
                  <a:close/>
                </a:path>
              </a:pathLst>
            </a:custGeom>
            <a:ln w="3175">
              <a:solidFill>
                <a:srgbClr val="B5C39D"/>
              </a:solidFill>
            </a:ln>
          </p:spPr>
          <p:txBody>
            <a:bodyPr wrap="square" lIns="0" tIns="0" rIns="0" bIns="0" rtlCol="0"/>
            <a:lstStyle/>
            <a:p>
              <a:endParaRPr/>
            </a:p>
          </p:txBody>
        </p:sp>
        <p:sp>
          <p:nvSpPr>
            <p:cNvPr id="8484" name="object 1912">
              <a:extLst>
                <a:ext uri="{FF2B5EF4-FFF2-40B4-BE49-F238E27FC236}">
                  <a16:creationId xmlns:a16="http://schemas.microsoft.com/office/drawing/2014/main" id="{A475EE0B-10E2-489A-A70D-550DFD31A570}"/>
                </a:ext>
              </a:extLst>
            </p:cNvPr>
            <p:cNvSpPr/>
            <p:nvPr/>
          </p:nvSpPr>
          <p:spPr>
            <a:xfrm>
              <a:off x="4535830" y="8623427"/>
              <a:ext cx="2133" cy="3848"/>
            </a:xfrm>
            <a:prstGeom prst="rect">
              <a:avLst/>
            </a:prstGeom>
            <a:blipFill>
              <a:blip r:embed="rId397" cstate="print"/>
              <a:stretch>
                <a:fillRect/>
              </a:stretch>
            </a:blipFill>
          </p:spPr>
          <p:txBody>
            <a:bodyPr wrap="square" lIns="0" tIns="0" rIns="0" bIns="0" rtlCol="0"/>
            <a:lstStyle/>
            <a:p>
              <a:endParaRPr/>
            </a:p>
          </p:txBody>
        </p:sp>
        <p:sp>
          <p:nvSpPr>
            <p:cNvPr id="8485" name="object 1913">
              <a:extLst>
                <a:ext uri="{FF2B5EF4-FFF2-40B4-BE49-F238E27FC236}">
                  <a16:creationId xmlns:a16="http://schemas.microsoft.com/office/drawing/2014/main" id="{8D7C3489-64D0-46B3-AE59-E28C42755FAD}"/>
                </a:ext>
              </a:extLst>
            </p:cNvPr>
            <p:cNvSpPr/>
            <p:nvPr/>
          </p:nvSpPr>
          <p:spPr>
            <a:xfrm>
              <a:off x="4535948" y="8623371"/>
              <a:ext cx="1905" cy="2540"/>
            </a:xfrm>
            <a:custGeom>
              <a:avLst/>
              <a:gdLst/>
              <a:ahLst/>
              <a:cxnLst/>
              <a:rect l="l" t="t" r="r" b="b"/>
              <a:pathLst>
                <a:path w="1904" h="2540">
                  <a:moveTo>
                    <a:pt x="1155" y="2171"/>
                  </a:moveTo>
                  <a:lnTo>
                    <a:pt x="1270" y="1993"/>
                  </a:lnTo>
                  <a:lnTo>
                    <a:pt x="1409" y="1892"/>
                  </a:lnTo>
                  <a:lnTo>
                    <a:pt x="1498" y="2120"/>
                  </a:lnTo>
                  <a:lnTo>
                    <a:pt x="1625" y="1930"/>
                  </a:lnTo>
                  <a:lnTo>
                    <a:pt x="1371" y="1790"/>
                  </a:lnTo>
                  <a:lnTo>
                    <a:pt x="1574" y="1549"/>
                  </a:lnTo>
                  <a:lnTo>
                    <a:pt x="1790" y="1054"/>
                  </a:lnTo>
                  <a:lnTo>
                    <a:pt x="1739" y="825"/>
                  </a:lnTo>
                  <a:lnTo>
                    <a:pt x="1625" y="165"/>
                  </a:lnTo>
                  <a:lnTo>
                    <a:pt x="1257" y="0"/>
                  </a:lnTo>
                  <a:lnTo>
                    <a:pt x="812" y="88"/>
                  </a:lnTo>
                  <a:lnTo>
                    <a:pt x="368" y="177"/>
                  </a:lnTo>
                  <a:lnTo>
                    <a:pt x="0" y="469"/>
                  </a:lnTo>
                  <a:lnTo>
                    <a:pt x="127" y="1130"/>
                  </a:lnTo>
                  <a:lnTo>
                    <a:pt x="165" y="1333"/>
                  </a:lnTo>
                  <a:lnTo>
                    <a:pt x="457" y="1638"/>
                  </a:lnTo>
                  <a:lnTo>
                    <a:pt x="571" y="1841"/>
                  </a:lnTo>
                  <a:lnTo>
                    <a:pt x="660" y="2006"/>
                  </a:lnTo>
                  <a:lnTo>
                    <a:pt x="647" y="2146"/>
                  </a:lnTo>
                  <a:lnTo>
                    <a:pt x="723" y="1955"/>
                  </a:lnTo>
                  <a:lnTo>
                    <a:pt x="863" y="1993"/>
                  </a:lnTo>
                  <a:lnTo>
                    <a:pt x="927" y="2171"/>
                  </a:lnTo>
                  <a:lnTo>
                    <a:pt x="1066" y="1968"/>
                  </a:lnTo>
                  <a:lnTo>
                    <a:pt x="1155" y="2171"/>
                  </a:lnTo>
                  <a:close/>
                </a:path>
              </a:pathLst>
            </a:custGeom>
            <a:ln w="3175">
              <a:solidFill>
                <a:srgbClr val="B5C39D"/>
              </a:solidFill>
            </a:ln>
          </p:spPr>
          <p:txBody>
            <a:bodyPr wrap="square" lIns="0" tIns="0" rIns="0" bIns="0" rtlCol="0"/>
            <a:lstStyle/>
            <a:p>
              <a:endParaRPr/>
            </a:p>
          </p:txBody>
        </p:sp>
        <p:sp>
          <p:nvSpPr>
            <p:cNvPr id="8486" name="object 1914">
              <a:extLst>
                <a:ext uri="{FF2B5EF4-FFF2-40B4-BE49-F238E27FC236}">
                  <a16:creationId xmlns:a16="http://schemas.microsoft.com/office/drawing/2014/main" id="{0E4BAE4F-CC0F-42E1-9236-DCDD4ED4B0AC}"/>
                </a:ext>
              </a:extLst>
            </p:cNvPr>
            <p:cNvSpPr/>
            <p:nvPr/>
          </p:nvSpPr>
          <p:spPr>
            <a:xfrm>
              <a:off x="4535846" y="8622398"/>
              <a:ext cx="1457" cy="1193"/>
            </a:xfrm>
            <a:prstGeom prst="rect">
              <a:avLst/>
            </a:prstGeom>
            <a:blipFill>
              <a:blip r:embed="rId282" cstate="print"/>
              <a:stretch>
                <a:fillRect/>
              </a:stretch>
            </a:blipFill>
          </p:spPr>
          <p:txBody>
            <a:bodyPr wrap="square" lIns="0" tIns="0" rIns="0" bIns="0" rtlCol="0"/>
            <a:lstStyle/>
            <a:p>
              <a:endParaRPr/>
            </a:p>
          </p:txBody>
        </p:sp>
        <p:sp>
          <p:nvSpPr>
            <p:cNvPr id="8487" name="object 1915">
              <a:extLst>
                <a:ext uri="{FF2B5EF4-FFF2-40B4-BE49-F238E27FC236}">
                  <a16:creationId xmlns:a16="http://schemas.microsoft.com/office/drawing/2014/main" id="{35A8AB69-4B02-468C-8BAB-CF563FFDDA69}"/>
                </a:ext>
              </a:extLst>
            </p:cNvPr>
            <p:cNvSpPr/>
            <p:nvPr/>
          </p:nvSpPr>
          <p:spPr>
            <a:xfrm>
              <a:off x="4535789" y="8622404"/>
              <a:ext cx="1905" cy="1270"/>
            </a:xfrm>
            <a:custGeom>
              <a:avLst/>
              <a:gdLst/>
              <a:ahLst/>
              <a:cxnLst/>
              <a:rect l="l" t="t" r="r" b="b"/>
              <a:pathLst>
                <a:path w="1904" h="1270">
                  <a:moveTo>
                    <a:pt x="1511" y="584"/>
                  </a:moveTo>
                  <a:lnTo>
                    <a:pt x="1371" y="431"/>
                  </a:lnTo>
                  <a:lnTo>
                    <a:pt x="1511" y="342"/>
                  </a:lnTo>
                  <a:lnTo>
                    <a:pt x="1270" y="381"/>
                  </a:lnTo>
                  <a:lnTo>
                    <a:pt x="1117" y="203"/>
                  </a:lnTo>
                  <a:lnTo>
                    <a:pt x="800" y="0"/>
                  </a:lnTo>
                  <a:lnTo>
                    <a:pt x="635" y="0"/>
                  </a:lnTo>
                  <a:lnTo>
                    <a:pt x="165" y="12"/>
                  </a:lnTo>
                  <a:lnTo>
                    <a:pt x="0" y="241"/>
                  </a:lnTo>
                  <a:lnTo>
                    <a:pt x="0" y="571"/>
                  </a:lnTo>
                  <a:lnTo>
                    <a:pt x="0" y="901"/>
                  </a:lnTo>
                  <a:lnTo>
                    <a:pt x="177" y="1193"/>
                  </a:lnTo>
                  <a:lnTo>
                    <a:pt x="647" y="1181"/>
                  </a:lnTo>
                  <a:lnTo>
                    <a:pt x="800" y="1181"/>
                  </a:lnTo>
                  <a:lnTo>
                    <a:pt x="1054" y="1003"/>
                  </a:lnTo>
                  <a:lnTo>
                    <a:pt x="1206" y="952"/>
                  </a:lnTo>
                  <a:lnTo>
                    <a:pt x="1358" y="1003"/>
                  </a:lnTo>
                  <a:lnTo>
                    <a:pt x="1498" y="889"/>
                  </a:lnTo>
                  <a:lnTo>
                    <a:pt x="1308" y="863"/>
                  </a:lnTo>
                  <a:lnTo>
                    <a:pt x="1485" y="736"/>
                  </a:lnTo>
                  <a:lnTo>
                    <a:pt x="1358" y="571"/>
                  </a:lnTo>
                  <a:lnTo>
                    <a:pt x="1511" y="584"/>
                  </a:lnTo>
                  <a:close/>
                </a:path>
              </a:pathLst>
            </a:custGeom>
            <a:ln w="3175">
              <a:solidFill>
                <a:srgbClr val="B5C39D"/>
              </a:solidFill>
            </a:ln>
          </p:spPr>
          <p:txBody>
            <a:bodyPr wrap="square" lIns="0" tIns="0" rIns="0" bIns="0" rtlCol="0"/>
            <a:lstStyle/>
            <a:p>
              <a:endParaRPr/>
            </a:p>
          </p:txBody>
        </p:sp>
        <p:sp>
          <p:nvSpPr>
            <p:cNvPr id="8488" name="object 1916">
              <a:extLst>
                <a:ext uri="{FF2B5EF4-FFF2-40B4-BE49-F238E27FC236}">
                  <a16:creationId xmlns:a16="http://schemas.microsoft.com/office/drawing/2014/main" id="{B5993D4D-49B1-4F04-9952-3448C138F0FB}"/>
                </a:ext>
              </a:extLst>
            </p:cNvPr>
            <p:cNvSpPr/>
            <p:nvPr/>
          </p:nvSpPr>
          <p:spPr>
            <a:xfrm>
              <a:off x="4534497" y="8623224"/>
              <a:ext cx="2097" cy="2349"/>
            </a:xfrm>
            <a:prstGeom prst="rect">
              <a:avLst/>
            </a:prstGeom>
            <a:blipFill>
              <a:blip r:embed="rId281" cstate="print"/>
              <a:stretch>
                <a:fillRect/>
              </a:stretch>
            </a:blipFill>
          </p:spPr>
          <p:txBody>
            <a:bodyPr wrap="square" lIns="0" tIns="0" rIns="0" bIns="0" rtlCol="0"/>
            <a:lstStyle/>
            <a:p>
              <a:endParaRPr/>
            </a:p>
          </p:txBody>
        </p:sp>
        <p:sp>
          <p:nvSpPr>
            <p:cNvPr id="8489" name="object 1917">
              <a:extLst>
                <a:ext uri="{FF2B5EF4-FFF2-40B4-BE49-F238E27FC236}">
                  <a16:creationId xmlns:a16="http://schemas.microsoft.com/office/drawing/2014/main" id="{7DA5D37C-84BA-4DA5-B8EF-3DFCAE7E5BDD}"/>
                </a:ext>
              </a:extLst>
            </p:cNvPr>
            <p:cNvSpPr/>
            <p:nvPr/>
          </p:nvSpPr>
          <p:spPr>
            <a:xfrm>
              <a:off x="4534498" y="8623131"/>
              <a:ext cx="2540" cy="2540"/>
            </a:xfrm>
            <a:custGeom>
              <a:avLst/>
              <a:gdLst/>
              <a:ahLst/>
              <a:cxnLst/>
              <a:rect l="l" t="t" r="r" b="b"/>
              <a:pathLst>
                <a:path w="2539" h="2540">
                  <a:moveTo>
                    <a:pt x="482" y="2285"/>
                  </a:moveTo>
                  <a:lnTo>
                    <a:pt x="698" y="2184"/>
                  </a:lnTo>
                  <a:lnTo>
                    <a:pt x="876" y="2184"/>
                  </a:lnTo>
                  <a:lnTo>
                    <a:pt x="812" y="2438"/>
                  </a:lnTo>
                  <a:lnTo>
                    <a:pt x="1054" y="2349"/>
                  </a:lnTo>
                  <a:lnTo>
                    <a:pt x="914" y="2082"/>
                  </a:lnTo>
                  <a:lnTo>
                    <a:pt x="1244" y="1981"/>
                  </a:lnTo>
                  <a:lnTo>
                    <a:pt x="1727" y="1663"/>
                  </a:lnTo>
                  <a:lnTo>
                    <a:pt x="1828" y="1435"/>
                  </a:lnTo>
                  <a:lnTo>
                    <a:pt x="2108" y="761"/>
                  </a:lnTo>
                  <a:lnTo>
                    <a:pt x="1892" y="393"/>
                  </a:lnTo>
                  <a:lnTo>
                    <a:pt x="1435" y="203"/>
                  </a:lnTo>
                  <a:lnTo>
                    <a:pt x="977" y="0"/>
                  </a:lnTo>
                  <a:lnTo>
                    <a:pt x="469" y="63"/>
                  </a:lnTo>
                  <a:lnTo>
                    <a:pt x="177" y="723"/>
                  </a:lnTo>
                  <a:lnTo>
                    <a:pt x="88" y="927"/>
                  </a:lnTo>
                  <a:lnTo>
                    <a:pt x="177" y="1384"/>
                  </a:lnTo>
                  <a:lnTo>
                    <a:pt x="152" y="1625"/>
                  </a:lnTo>
                  <a:lnTo>
                    <a:pt x="139" y="1828"/>
                  </a:lnTo>
                  <a:lnTo>
                    <a:pt x="0" y="1816"/>
                  </a:lnTo>
                  <a:lnTo>
                    <a:pt x="38" y="1955"/>
                  </a:lnTo>
                  <a:lnTo>
                    <a:pt x="228" y="1828"/>
                  </a:lnTo>
                  <a:lnTo>
                    <a:pt x="317" y="1955"/>
                  </a:lnTo>
                  <a:lnTo>
                    <a:pt x="279" y="2146"/>
                  </a:lnTo>
                  <a:lnTo>
                    <a:pt x="520" y="2044"/>
                  </a:lnTo>
                  <a:lnTo>
                    <a:pt x="482" y="2285"/>
                  </a:lnTo>
                  <a:close/>
                </a:path>
              </a:pathLst>
            </a:custGeom>
            <a:ln w="3175">
              <a:solidFill>
                <a:srgbClr val="B5C39D"/>
              </a:solidFill>
            </a:ln>
          </p:spPr>
          <p:txBody>
            <a:bodyPr wrap="square" lIns="0" tIns="0" rIns="0" bIns="0" rtlCol="0"/>
            <a:lstStyle/>
            <a:p>
              <a:endParaRPr/>
            </a:p>
          </p:txBody>
        </p:sp>
        <p:sp>
          <p:nvSpPr>
            <p:cNvPr id="8490" name="object 1918">
              <a:extLst>
                <a:ext uri="{FF2B5EF4-FFF2-40B4-BE49-F238E27FC236}">
                  <a16:creationId xmlns:a16="http://schemas.microsoft.com/office/drawing/2014/main" id="{38845D78-C062-47F0-AE2B-95EFF1432062}"/>
                </a:ext>
              </a:extLst>
            </p:cNvPr>
            <p:cNvSpPr/>
            <p:nvPr/>
          </p:nvSpPr>
          <p:spPr>
            <a:xfrm>
              <a:off x="4534573" y="8622474"/>
              <a:ext cx="2976" cy="2679"/>
            </a:xfrm>
            <a:prstGeom prst="rect">
              <a:avLst/>
            </a:prstGeom>
            <a:blipFill>
              <a:blip r:embed="rId391" cstate="print"/>
              <a:stretch>
                <a:fillRect/>
              </a:stretch>
            </a:blipFill>
          </p:spPr>
          <p:txBody>
            <a:bodyPr wrap="square" lIns="0" tIns="0" rIns="0" bIns="0" rtlCol="0"/>
            <a:lstStyle/>
            <a:p>
              <a:endParaRPr/>
            </a:p>
          </p:txBody>
        </p:sp>
        <p:sp>
          <p:nvSpPr>
            <p:cNvPr id="8491" name="object 1919">
              <a:extLst>
                <a:ext uri="{FF2B5EF4-FFF2-40B4-BE49-F238E27FC236}">
                  <a16:creationId xmlns:a16="http://schemas.microsoft.com/office/drawing/2014/main" id="{B9A96863-BD53-41E5-AA89-B2BC58D78C4F}"/>
                </a:ext>
              </a:extLst>
            </p:cNvPr>
            <p:cNvSpPr/>
            <p:nvPr/>
          </p:nvSpPr>
          <p:spPr>
            <a:xfrm>
              <a:off x="4492355" y="8626276"/>
              <a:ext cx="1905" cy="1905"/>
            </a:xfrm>
            <a:custGeom>
              <a:avLst/>
              <a:gdLst/>
              <a:ahLst/>
              <a:cxnLst/>
              <a:rect l="l" t="t" r="r" b="b"/>
              <a:pathLst>
                <a:path w="1904" h="1904">
                  <a:moveTo>
                    <a:pt x="1600" y="952"/>
                  </a:moveTo>
                  <a:lnTo>
                    <a:pt x="1498" y="749"/>
                  </a:lnTo>
                  <a:lnTo>
                    <a:pt x="1676" y="711"/>
                  </a:lnTo>
                  <a:lnTo>
                    <a:pt x="1587" y="558"/>
                  </a:lnTo>
                  <a:lnTo>
                    <a:pt x="1422" y="685"/>
                  </a:lnTo>
                  <a:lnTo>
                    <a:pt x="1308" y="469"/>
                  </a:lnTo>
                  <a:lnTo>
                    <a:pt x="1054" y="165"/>
                  </a:lnTo>
                  <a:lnTo>
                    <a:pt x="888" y="126"/>
                  </a:lnTo>
                  <a:lnTo>
                    <a:pt x="393" y="0"/>
                  </a:lnTo>
                  <a:lnTo>
                    <a:pt x="165" y="190"/>
                  </a:lnTo>
                  <a:lnTo>
                    <a:pt x="88" y="520"/>
                  </a:lnTo>
                  <a:lnTo>
                    <a:pt x="0" y="850"/>
                  </a:lnTo>
                  <a:lnTo>
                    <a:pt x="88" y="1181"/>
                  </a:lnTo>
                  <a:lnTo>
                    <a:pt x="571" y="1320"/>
                  </a:lnTo>
                  <a:lnTo>
                    <a:pt x="711" y="1358"/>
                  </a:lnTo>
                  <a:lnTo>
                    <a:pt x="1015" y="1257"/>
                  </a:lnTo>
                  <a:lnTo>
                    <a:pt x="1181" y="1244"/>
                  </a:lnTo>
                  <a:lnTo>
                    <a:pt x="1320" y="1231"/>
                  </a:lnTo>
                  <a:lnTo>
                    <a:pt x="1498" y="1257"/>
                  </a:lnTo>
                  <a:lnTo>
                    <a:pt x="1320" y="1168"/>
                  </a:lnTo>
                  <a:lnTo>
                    <a:pt x="1523" y="1104"/>
                  </a:lnTo>
                  <a:lnTo>
                    <a:pt x="1435" y="952"/>
                  </a:lnTo>
                  <a:lnTo>
                    <a:pt x="1600" y="952"/>
                  </a:lnTo>
                  <a:close/>
                </a:path>
              </a:pathLst>
            </a:custGeom>
            <a:ln w="3175">
              <a:solidFill>
                <a:srgbClr val="B5C39D"/>
              </a:solidFill>
            </a:ln>
          </p:spPr>
          <p:txBody>
            <a:bodyPr wrap="square" lIns="0" tIns="0" rIns="0" bIns="0" rtlCol="0"/>
            <a:lstStyle/>
            <a:p>
              <a:endParaRPr/>
            </a:p>
          </p:txBody>
        </p:sp>
        <p:sp>
          <p:nvSpPr>
            <p:cNvPr id="8492" name="object 1920">
              <a:extLst>
                <a:ext uri="{FF2B5EF4-FFF2-40B4-BE49-F238E27FC236}">
                  <a16:creationId xmlns:a16="http://schemas.microsoft.com/office/drawing/2014/main" id="{896593C3-7B85-46C6-BBD3-A32BC0B6CD96}"/>
                </a:ext>
              </a:extLst>
            </p:cNvPr>
            <p:cNvSpPr/>
            <p:nvPr/>
          </p:nvSpPr>
          <p:spPr>
            <a:xfrm>
              <a:off x="4491583" y="8626208"/>
              <a:ext cx="939" cy="1193"/>
            </a:xfrm>
            <a:prstGeom prst="rect">
              <a:avLst/>
            </a:prstGeom>
            <a:blipFill>
              <a:blip r:embed="rId282" cstate="print"/>
              <a:stretch>
                <a:fillRect/>
              </a:stretch>
            </a:blipFill>
          </p:spPr>
          <p:txBody>
            <a:bodyPr wrap="square" lIns="0" tIns="0" rIns="0" bIns="0" rtlCol="0"/>
            <a:lstStyle/>
            <a:p>
              <a:endParaRPr/>
            </a:p>
          </p:txBody>
        </p:sp>
        <p:sp>
          <p:nvSpPr>
            <p:cNvPr id="8493" name="object 1921">
              <a:extLst>
                <a:ext uri="{FF2B5EF4-FFF2-40B4-BE49-F238E27FC236}">
                  <a16:creationId xmlns:a16="http://schemas.microsoft.com/office/drawing/2014/main" id="{37994AC5-4D6C-4595-9974-4E70EA1A65A7}"/>
                </a:ext>
              </a:extLst>
            </p:cNvPr>
            <p:cNvSpPr/>
            <p:nvPr/>
          </p:nvSpPr>
          <p:spPr>
            <a:xfrm>
              <a:off x="4491469" y="8626202"/>
              <a:ext cx="1270" cy="1270"/>
            </a:xfrm>
            <a:custGeom>
              <a:avLst/>
              <a:gdLst/>
              <a:ahLst/>
              <a:cxnLst/>
              <a:rect l="l" t="t" r="r" b="b"/>
              <a:pathLst>
                <a:path w="1270" h="1270">
                  <a:moveTo>
                    <a:pt x="825" y="76"/>
                  </a:moveTo>
                  <a:lnTo>
                    <a:pt x="673" y="127"/>
                  </a:lnTo>
                  <a:lnTo>
                    <a:pt x="546" y="38"/>
                  </a:lnTo>
                  <a:lnTo>
                    <a:pt x="609" y="177"/>
                  </a:lnTo>
                  <a:lnTo>
                    <a:pt x="444" y="215"/>
                  </a:lnTo>
                  <a:lnTo>
                    <a:pt x="203" y="368"/>
                  </a:lnTo>
                  <a:lnTo>
                    <a:pt x="0" y="800"/>
                  </a:lnTo>
                  <a:lnTo>
                    <a:pt x="114" y="990"/>
                  </a:lnTo>
                  <a:lnTo>
                    <a:pt x="330" y="1092"/>
                  </a:lnTo>
                  <a:lnTo>
                    <a:pt x="558" y="1193"/>
                  </a:lnTo>
                  <a:lnTo>
                    <a:pt x="812" y="1168"/>
                  </a:lnTo>
                  <a:lnTo>
                    <a:pt x="952" y="850"/>
                  </a:lnTo>
                  <a:lnTo>
                    <a:pt x="965" y="520"/>
                  </a:lnTo>
                  <a:lnTo>
                    <a:pt x="990" y="304"/>
                  </a:lnTo>
                  <a:lnTo>
                    <a:pt x="927" y="152"/>
                  </a:lnTo>
                  <a:lnTo>
                    <a:pt x="800" y="190"/>
                  </a:lnTo>
                  <a:close/>
                </a:path>
              </a:pathLst>
            </a:custGeom>
            <a:ln w="3175">
              <a:solidFill>
                <a:srgbClr val="B5C39D"/>
              </a:solidFill>
            </a:ln>
          </p:spPr>
          <p:txBody>
            <a:bodyPr wrap="square" lIns="0" tIns="0" rIns="0" bIns="0" rtlCol="0"/>
            <a:lstStyle/>
            <a:p>
              <a:endParaRPr/>
            </a:p>
          </p:txBody>
        </p:sp>
        <p:sp>
          <p:nvSpPr>
            <p:cNvPr id="8494" name="object 1922">
              <a:extLst>
                <a:ext uri="{FF2B5EF4-FFF2-40B4-BE49-F238E27FC236}">
                  <a16:creationId xmlns:a16="http://schemas.microsoft.com/office/drawing/2014/main" id="{10178BBF-540F-4AB7-949E-9E6E28347FF0}"/>
                </a:ext>
              </a:extLst>
            </p:cNvPr>
            <p:cNvSpPr/>
            <p:nvPr/>
          </p:nvSpPr>
          <p:spPr>
            <a:xfrm>
              <a:off x="4491685" y="8627135"/>
              <a:ext cx="1727" cy="1689"/>
            </a:xfrm>
            <a:prstGeom prst="rect">
              <a:avLst/>
            </a:prstGeom>
            <a:blipFill>
              <a:blip r:embed="rId306" cstate="print"/>
              <a:stretch>
                <a:fillRect/>
              </a:stretch>
            </a:blipFill>
          </p:spPr>
          <p:txBody>
            <a:bodyPr wrap="square" lIns="0" tIns="0" rIns="0" bIns="0" rtlCol="0"/>
            <a:lstStyle/>
            <a:p>
              <a:endParaRPr/>
            </a:p>
          </p:txBody>
        </p:sp>
        <p:sp>
          <p:nvSpPr>
            <p:cNvPr id="8495" name="object 1923">
              <a:extLst>
                <a:ext uri="{FF2B5EF4-FFF2-40B4-BE49-F238E27FC236}">
                  <a16:creationId xmlns:a16="http://schemas.microsoft.com/office/drawing/2014/main" id="{226D71FA-41F9-4C5D-A648-C30E0378347F}"/>
                </a:ext>
              </a:extLst>
            </p:cNvPr>
            <p:cNvSpPr/>
            <p:nvPr/>
          </p:nvSpPr>
          <p:spPr>
            <a:xfrm>
              <a:off x="4491680" y="8627033"/>
              <a:ext cx="1905" cy="1905"/>
            </a:xfrm>
            <a:custGeom>
              <a:avLst/>
              <a:gdLst/>
              <a:ahLst/>
              <a:cxnLst/>
              <a:rect l="l" t="t" r="r" b="b"/>
              <a:pathLst>
                <a:path w="1904" h="1904">
                  <a:moveTo>
                    <a:pt x="1511" y="1587"/>
                  </a:moveTo>
                  <a:lnTo>
                    <a:pt x="1511" y="1409"/>
                  </a:lnTo>
                  <a:lnTo>
                    <a:pt x="1727" y="1409"/>
                  </a:lnTo>
                  <a:lnTo>
                    <a:pt x="1739" y="1231"/>
                  </a:lnTo>
                  <a:lnTo>
                    <a:pt x="1511" y="1231"/>
                  </a:lnTo>
                  <a:lnTo>
                    <a:pt x="1549" y="977"/>
                  </a:lnTo>
                  <a:lnTo>
                    <a:pt x="1498" y="558"/>
                  </a:lnTo>
                  <a:lnTo>
                    <a:pt x="1371" y="406"/>
                  </a:lnTo>
                  <a:lnTo>
                    <a:pt x="1003" y="0"/>
                  </a:lnTo>
                  <a:lnTo>
                    <a:pt x="685" y="38"/>
                  </a:lnTo>
                  <a:lnTo>
                    <a:pt x="406" y="279"/>
                  </a:lnTo>
                  <a:lnTo>
                    <a:pt x="127" y="520"/>
                  </a:lnTo>
                  <a:lnTo>
                    <a:pt x="0" y="889"/>
                  </a:lnTo>
                  <a:lnTo>
                    <a:pt x="368" y="1295"/>
                  </a:lnTo>
                  <a:lnTo>
                    <a:pt x="812" y="1511"/>
                  </a:lnTo>
                  <a:lnTo>
                    <a:pt x="965" y="1600"/>
                  </a:lnTo>
                  <a:lnTo>
                    <a:pt x="1041" y="1765"/>
                  </a:lnTo>
                  <a:lnTo>
                    <a:pt x="1231" y="1803"/>
                  </a:lnTo>
                  <a:lnTo>
                    <a:pt x="1117" y="1612"/>
                  </a:lnTo>
                  <a:lnTo>
                    <a:pt x="1346" y="1676"/>
                  </a:lnTo>
                  <a:lnTo>
                    <a:pt x="1358" y="1485"/>
                  </a:lnTo>
                  <a:lnTo>
                    <a:pt x="1511" y="1587"/>
                  </a:lnTo>
                  <a:close/>
                </a:path>
              </a:pathLst>
            </a:custGeom>
            <a:ln w="3175">
              <a:solidFill>
                <a:srgbClr val="B5C39D"/>
              </a:solidFill>
            </a:ln>
          </p:spPr>
          <p:txBody>
            <a:bodyPr wrap="square" lIns="0" tIns="0" rIns="0" bIns="0" rtlCol="0"/>
            <a:lstStyle/>
            <a:p>
              <a:endParaRPr/>
            </a:p>
          </p:txBody>
        </p:sp>
        <p:sp>
          <p:nvSpPr>
            <p:cNvPr id="8496" name="object 1924">
              <a:extLst>
                <a:ext uri="{FF2B5EF4-FFF2-40B4-BE49-F238E27FC236}">
                  <a16:creationId xmlns:a16="http://schemas.microsoft.com/office/drawing/2014/main" id="{C794C54A-A157-41A4-BBFF-85F9BA931F59}"/>
                </a:ext>
              </a:extLst>
            </p:cNvPr>
            <p:cNvSpPr/>
            <p:nvPr/>
          </p:nvSpPr>
          <p:spPr>
            <a:xfrm>
              <a:off x="4491608" y="8624760"/>
              <a:ext cx="2134" cy="3822"/>
            </a:xfrm>
            <a:prstGeom prst="rect">
              <a:avLst/>
            </a:prstGeom>
            <a:blipFill>
              <a:blip r:embed="rId398" cstate="print"/>
              <a:stretch>
                <a:fillRect/>
              </a:stretch>
            </a:blipFill>
          </p:spPr>
          <p:txBody>
            <a:bodyPr wrap="square" lIns="0" tIns="0" rIns="0" bIns="0" rtlCol="0"/>
            <a:lstStyle/>
            <a:p>
              <a:endParaRPr/>
            </a:p>
          </p:txBody>
        </p:sp>
        <p:sp>
          <p:nvSpPr>
            <p:cNvPr id="8497" name="object 1925">
              <a:extLst>
                <a:ext uri="{FF2B5EF4-FFF2-40B4-BE49-F238E27FC236}">
                  <a16:creationId xmlns:a16="http://schemas.microsoft.com/office/drawing/2014/main" id="{8DAD079D-30EC-4F20-AD0D-70AA2C2CD178}"/>
                </a:ext>
              </a:extLst>
            </p:cNvPr>
            <p:cNvSpPr/>
            <p:nvPr/>
          </p:nvSpPr>
          <p:spPr>
            <a:xfrm>
              <a:off x="4491724" y="8624686"/>
              <a:ext cx="1905" cy="2540"/>
            </a:xfrm>
            <a:custGeom>
              <a:avLst/>
              <a:gdLst/>
              <a:ahLst/>
              <a:cxnLst/>
              <a:rect l="l" t="t" r="r" b="b"/>
              <a:pathLst>
                <a:path w="1904" h="2540">
                  <a:moveTo>
                    <a:pt x="1155" y="2171"/>
                  </a:moveTo>
                  <a:lnTo>
                    <a:pt x="1270" y="1981"/>
                  </a:lnTo>
                  <a:lnTo>
                    <a:pt x="1409" y="1892"/>
                  </a:lnTo>
                  <a:lnTo>
                    <a:pt x="1498" y="2120"/>
                  </a:lnTo>
                  <a:lnTo>
                    <a:pt x="1625" y="1930"/>
                  </a:lnTo>
                  <a:lnTo>
                    <a:pt x="1371" y="1790"/>
                  </a:lnTo>
                  <a:lnTo>
                    <a:pt x="1574" y="1536"/>
                  </a:lnTo>
                  <a:lnTo>
                    <a:pt x="1790" y="1054"/>
                  </a:lnTo>
                  <a:lnTo>
                    <a:pt x="1739" y="825"/>
                  </a:lnTo>
                  <a:lnTo>
                    <a:pt x="1625" y="165"/>
                  </a:lnTo>
                  <a:lnTo>
                    <a:pt x="1257" y="0"/>
                  </a:lnTo>
                  <a:lnTo>
                    <a:pt x="812" y="88"/>
                  </a:lnTo>
                  <a:lnTo>
                    <a:pt x="368" y="165"/>
                  </a:lnTo>
                  <a:lnTo>
                    <a:pt x="0" y="469"/>
                  </a:lnTo>
                  <a:lnTo>
                    <a:pt x="127" y="1130"/>
                  </a:lnTo>
                  <a:lnTo>
                    <a:pt x="165" y="1333"/>
                  </a:lnTo>
                  <a:lnTo>
                    <a:pt x="457" y="1638"/>
                  </a:lnTo>
                  <a:lnTo>
                    <a:pt x="571" y="1841"/>
                  </a:lnTo>
                  <a:lnTo>
                    <a:pt x="660" y="2006"/>
                  </a:lnTo>
                  <a:lnTo>
                    <a:pt x="647" y="2146"/>
                  </a:lnTo>
                  <a:lnTo>
                    <a:pt x="723" y="1955"/>
                  </a:lnTo>
                  <a:lnTo>
                    <a:pt x="863" y="1993"/>
                  </a:lnTo>
                  <a:lnTo>
                    <a:pt x="927" y="2171"/>
                  </a:lnTo>
                  <a:lnTo>
                    <a:pt x="1066" y="1968"/>
                  </a:lnTo>
                  <a:lnTo>
                    <a:pt x="1155" y="2171"/>
                  </a:lnTo>
                  <a:close/>
                </a:path>
              </a:pathLst>
            </a:custGeom>
            <a:ln w="3175">
              <a:solidFill>
                <a:srgbClr val="B5C39D"/>
              </a:solidFill>
            </a:ln>
          </p:spPr>
          <p:txBody>
            <a:bodyPr wrap="square" lIns="0" tIns="0" rIns="0" bIns="0" rtlCol="0"/>
            <a:lstStyle/>
            <a:p>
              <a:endParaRPr/>
            </a:p>
          </p:txBody>
        </p:sp>
        <p:sp>
          <p:nvSpPr>
            <p:cNvPr id="8498" name="object 1926">
              <a:extLst>
                <a:ext uri="{FF2B5EF4-FFF2-40B4-BE49-F238E27FC236}">
                  <a16:creationId xmlns:a16="http://schemas.microsoft.com/office/drawing/2014/main" id="{8F55AE67-2A3A-4A07-BEF9-64BA6071D857}"/>
                </a:ext>
              </a:extLst>
            </p:cNvPr>
            <p:cNvSpPr/>
            <p:nvPr/>
          </p:nvSpPr>
          <p:spPr>
            <a:xfrm>
              <a:off x="4491615" y="8623731"/>
              <a:ext cx="1453" cy="1168"/>
            </a:xfrm>
            <a:prstGeom prst="rect">
              <a:avLst/>
            </a:prstGeom>
            <a:blipFill>
              <a:blip r:embed="rId282" cstate="print"/>
              <a:stretch>
                <a:fillRect/>
              </a:stretch>
            </a:blipFill>
          </p:spPr>
          <p:txBody>
            <a:bodyPr wrap="square" lIns="0" tIns="0" rIns="0" bIns="0" rtlCol="0"/>
            <a:lstStyle/>
            <a:p>
              <a:endParaRPr/>
            </a:p>
          </p:txBody>
        </p:sp>
        <p:sp>
          <p:nvSpPr>
            <p:cNvPr id="8499" name="object 1927">
              <a:extLst>
                <a:ext uri="{FF2B5EF4-FFF2-40B4-BE49-F238E27FC236}">
                  <a16:creationId xmlns:a16="http://schemas.microsoft.com/office/drawing/2014/main" id="{372E16EB-9B0B-46EE-AAAE-77F52FE81CA6}"/>
                </a:ext>
              </a:extLst>
            </p:cNvPr>
            <p:cNvSpPr/>
            <p:nvPr/>
          </p:nvSpPr>
          <p:spPr>
            <a:xfrm>
              <a:off x="4491565" y="8623719"/>
              <a:ext cx="1905" cy="1270"/>
            </a:xfrm>
            <a:custGeom>
              <a:avLst/>
              <a:gdLst/>
              <a:ahLst/>
              <a:cxnLst/>
              <a:rect l="l" t="t" r="r" b="b"/>
              <a:pathLst>
                <a:path w="1904" h="1270">
                  <a:moveTo>
                    <a:pt x="1511" y="584"/>
                  </a:moveTo>
                  <a:lnTo>
                    <a:pt x="1371" y="431"/>
                  </a:lnTo>
                  <a:lnTo>
                    <a:pt x="1511" y="342"/>
                  </a:lnTo>
                  <a:lnTo>
                    <a:pt x="1270" y="380"/>
                  </a:lnTo>
                  <a:lnTo>
                    <a:pt x="1117" y="203"/>
                  </a:lnTo>
                  <a:lnTo>
                    <a:pt x="800" y="0"/>
                  </a:lnTo>
                  <a:lnTo>
                    <a:pt x="635" y="0"/>
                  </a:lnTo>
                  <a:lnTo>
                    <a:pt x="152" y="12"/>
                  </a:lnTo>
                  <a:lnTo>
                    <a:pt x="0" y="253"/>
                  </a:lnTo>
                  <a:lnTo>
                    <a:pt x="0" y="571"/>
                  </a:lnTo>
                  <a:lnTo>
                    <a:pt x="0" y="901"/>
                  </a:lnTo>
                  <a:lnTo>
                    <a:pt x="177" y="1193"/>
                  </a:lnTo>
                  <a:lnTo>
                    <a:pt x="647" y="1181"/>
                  </a:lnTo>
                  <a:lnTo>
                    <a:pt x="800" y="1181"/>
                  </a:lnTo>
                  <a:lnTo>
                    <a:pt x="1054" y="1003"/>
                  </a:lnTo>
                  <a:lnTo>
                    <a:pt x="1206" y="952"/>
                  </a:lnTo>
                  <a:lnTo>
                    <a:pt x="1358" y="1003"/>
                  </a:lnTo>
                  <a:lnTo>
                    <a:pt x="1498" y="888"/>
                  </a:lnTo>
                  <a:lnTo>
                    <a:pt x="1308" y="863"/>
                  </a:lnTo>
                  <a:lnTo>
                    <a:pt x="1485" y="749"/>
                  </a:lnTo>
                  <a:lnTo>
                    <a:pt x="1358" y="584"/>
                  </a:lnTo>
                  <a:lnTo>
                    <a:pt x="1511" y="584"/>
                  </a:lnTo>
                  <a:close/>
                </a:path>
              </a:pathLst>
            </a:custGeom>
            <a:ln w="3175">
              <a:solidFill>
                <a:srgbClr val="B5C39D"/>
              </a:solidFill>
            </a:ln>
          </p:spPr>
          <p:txBody>
            <a:bodyPr wrap="square" lIns="0" tIns="0" rIns="0" bIns="0" rtlCol="0"/>
            <a:lstStyle/>
            <a:p>
              <a:endParaRPr/>
            </a:p>
          </p:txBody>
        </p:sp>
        <p:sp>
          <p:nvSpPr>
            <p:cNvPr id="8500" name="object 1928">
              <a:extLst>
                <a:ext uri="{FF2B5EF4-FFF2-40B4-BE49-F238E27FC236}">
                  <a16:creationId xmlns:a16="http://schemas.microsoft.com/office/drawing/2014/main" id="{D7205FFD-3FAA-493C-9C55-E0F78F517CE0}"/>
                </a:ext>
              </a:extLst>
            </p:cNvPr>
            <p:cNvSpPr/>
            <p:nvPr/>
          </p:nvSpPr>
          <p:spPr>
            <a:xfrm>
              <a:off x="4490326" y="8624544"/>
              <a:ext cx="2038" cy="2336"/>
            </a:xfrm>
            <a:prstGeom prst="rect">
              <a:avLst/>
            </a:prstGeom>
            <a:blipFill>
              <a:blip r:embed="rId281" cstate="print"/>
              <a:stretch>
                <a:fillRect/>
              </a:stretch>
            </a:blipFill>
          </p:spPr>
          <p:txBody>
            <a:bodyPr wrap="square" lIns="0" tIns="0" rIns="0" bIns="0" rtlCol="0"/>
            <a:lstStyle/>
            <a:p>
              <a:endParaRPr/>
            </a:p>
          </p:txBody>
        </p:sp>
        <p:sp>
          <p:nvSpPr>
            <p:cNvPr id="8501" name="object 1929">
              <a:extLst>
                <a:ext uri="{FF2B5EF4-FFF2-40B4-BE49-F238E27FC236}">
                  <a16:creationId xmlns:a16="http://schemas.microsoft.com/office/drawing/2014/main" id="{4CCDA27C-43F6-4A3C-97DF-2CE490ABA541}"/>
                </a:ext>
              </a:extLst>
            </p:cNvPr>
            <p:cNvSpPr/>
            <p:nvPr/>
          </p:nvSpPr>
          <p:spPr>
            <a:xfrm>
              <a:off x="4490272" y="8624458"/>
              <a:ext cx="2540" cy="2540"/>
            </a:xfrm>
            <a:custGeom>
              <a:avLst/>
              <a:gdLst/>
              <a:ahLst/>
              <a:cxnLst/>
              <a:rect l="l" t="t" r="r" b="b"/>
              <a:pathLst>
                <a:path w="2539" h="2540">
                  <a:moveTo>
                    <a:pt x="482" y="2273"/>
                  </a:moveTo>
                  <a:lnTo>
                    <a:pt x="698" y="2171"/>
                  </a:lnTo>
                  <a:lnTo>
                    <a:pt x="876" y="2171"/>
                  </a:lnTo>
                  <a:lnTo>
                    <a:pt x="812" y="2425"/>
                  </a:lnTo>
                  <a:lnTo>
                    <a:pt x="1054" y="2336"/>
                  </a:lnTo>
                  <a:lnTo>
                    <a:pt x="914" y="2070"/>
                  </a:lnTo>
                  <a:lnTo>
                    <a:pt x="1244" y="1968"/>
                  </a:lnTo>
                  <a:lnTo>
                    <a:pt x="1727" y="1651"/>
                  </a:lnTo>
                  <a:lnTo>
                    <a:pt x="1828" y="1422"/>
                  </a:lnTo>
                  <a:lnTo>
                    <a:pt x="2108" y="749"/>
                  </a:lnTo>
                  <a:lnTo>
                    <a:pt x="1892" y="381"/>
                  </a:lnTo>
                  <a:lnTo>
                    <a:pt x="1435" y="190"/>
                  </a:lnTo>
                  <a:lnTo>
                    <a:pt x="977" y="0"/>
                  </a:lnTo>
                  <a:lnTo>
                    <a:pt x="469" y="50"/>
                  </a:lnTo>
                  <a:lnTo>
                    <a:pt x="177" y="711"/>
                  </a:lnTo>
                  <a:lnTo>
                    <a:pt x="88" y="914"/>
                  </a:lnTo>
                  <a:lnTo>
                    <a:pt x="177" y="1371"/>
                  </a:lnTo>
                  <a:lnTo>
                    <a:pt x="152" y="1612"/>
                  </a:lnTo>
                  <a:lnTo>
                    <a:pt x="139" y="1816"/>
                  </a:lnTo>
                  <a:lnTo>
                    <a:pt x="0" y="1803"/>
                  </a:lnTo>
                  <a:lnTo>
                    <a:pt x="38" y="1943"/>
                  </a:lnTo>
                  <a:lnTo>
                    <a:pt x="228" y="1816"/>
                  </a:lnTo>
                  <a:lnTo>
                    <a:pt x="317" y="1943"/>
                  </a:lnTo>
                  <a:lnTo>
                    <a:pt x="279" y="2133"/>
                  </a:lnTo>
                  <a:lnTo>
                    <a:pt x="520" y="2032"/>
                  </a:lnTo>
                  <a:lnTo>
                    <a:pt x="482" y="2273"/>
                  </a:lnTo>
                  <a:close/>
                </a:path>
              </a:pathLst>
            </a:custGeom>
            <a:ln w="3175">
              <a:solidFill>
                <a:srgbClr val="B5C39D"/>
              </a:solidFill>
            </a:ln>
          </p:spPr>
          <p:txBody>
            <a:bodyPr wrap="square" lIns="0" tIns="0" rIns="0" bIns="0" rtlCol="0"/>
            <a:lstStyle/>
            <a:p>
              <a:endParaRPr/>
            </a:p>
          </p:txBody>
        </p:sp>
        <p:sp>
          <p:nvSpPr>
            <p:cNvPr id="8502" name="object 1930">
              <a:extLst>
                <a:ext uri="{FF2B5EF4-FFF2-40B4-BE49-F238E27FC236}">
                  <a16:creationId xmlns:a16="http://schemas.microsoft.com/office/drawing/2014/main" id="{7D781650-3373-4194-BE38-1D6F6748B8FF}"/>
                </a:ext>
              </a:extLst>
            </p:cNvPr>
            <p:cNvSpPr/>
            <p:nvPr/>
          </p:nvSpPr>
          <p:spPr>
            <a:xfrm>
              <a:off x="4490351" y="8623782"/>
              <a:ext cx="2976" cy="5130"/>
            </a:xfrm>
            <a:prstGeom prst="rect">
              <a:avLst/>
            </a:prstGeom>
            <a:blipFill>
              <a:blip r:embed="rId399" cstate="print"/>
              <a:stretch>
                <a:fillRect/>
              </a:stretch>
            </a:blipFill>
          </p:spPr>
          <p:txBody>
            <a:bodyPr wrap="square" lIns="0" tIns="0" rIns="0" bIns="0" rtlCol="0"/>
            <a:lstStyle/>
            <a:p>
              <a:endParaRPr/>
            </a:p>
          </p:txBody>
        </p:sp>
        <p:sp>
          <p:nvSpPr>
            <p:cNvPr id="8503" name="object 1931">
              <a:extLst>
                <a:ext uri="{FF2B5EF4-FFF2-40B4-BE49-F238E27FC236}">
                  <a16:creationId xmlns:a16="http://schemas.microsoft.com/office/drawing/2014/main" id="{5C1A2803-D82E-49AF-99DB-F81BBDEE3E4C}"/>
                </a:ext>
              </a:extLst>
            </p:cNvPr>
            <p:cNvSpPr/>
            <p:nvPr/>
          </p:nvSpPr>
          <p:spPr>
            <a:xfrm>
              <a:off x="4490505" y="8627565"/>
              <a:ext cx="1905" cy="1905"/>
            </a:xfrm>
            <a:custGeom>
              <a:avLst/>
              <a:gdLst/>
              <a:ahLst/>
              <a:cxnLst/>
              <a:rect l="l" t="t" r="r" b="b"/>
              <a:pathLst>
                <a:path w="1904" h="1904">
                  <a:moveTo>
                    <a:pt x="1600" y="952"/>
                  </a:moveTo>
                  <a:lnTo>
                    <a:pt x="1498" y="749"/>
                  </a:lnTo>
                  <a:lnTo>
                    <a:pt x="1676" y="711"/>
                  </a:lnTo>
                  <a:lnTo>
                    <a:pt x="1587" y="558"/>
                  </a:lnTo>
                  <a:lnTo>
                    <a:pt x="1409" y="685"/>
                  </a:lnTo>
                  <a:lnTo>
                    <a:pt x="1308" y="469"/>
                  </a:lnTo>
                  <a:lnTo>
                    <a:pt x="1054" y="165"/>
                  </a:lnTo>
                  <a:lnTo>
                    <a:pt x="876" y="126"/>
                  </a:lnTo>
                  <a:lnTo>
                    <a:pt x="393" y="0"/>
                  </a:lnTo>
                  <a:lnTo>
                    <a:pt x="165" y="190"/>
                  </a:lnTo>
                  <a:lnTo>
                    <a:pt x="88" y="520"/>
                  </a:lnTo>
                  <a:lnTo>
                    <a:pt x="0" y="850"/>
                  </a:lnTo>
                  <a:lnTo>
                    <a:pt x="88" y="1181"/>
                  </a:lnTo>
                  <a:lnTo>
                    <a:pt x="571" y="1320"/>
                  </a:lnTo>
                  <a:lnTo>
                    <a:pt x="711" y="1358"/>
                  </a:lnTo>
                  <a:lnTo>
                    <a:pt x="1015" y="1257"/>
                  </a:lnTo>
                  <a:lnTo>
                    <a:pt x="1181" y="1244"/>
                  </a:lnTo>
                  <a:lnTo>
                    <a:pt x="1320" y="1231"/>
                  </a:lnTo>
                  <a:lnTo>
                    <a:pt x="1498" y="1257"/>
                  </a:lnTo>
                  <a:lnTo>
                    <a:pt x="1320" y="1168"/>
                  </a:lnTo>
                  <a:lnTo>
                    <a:pt x="1523" y="1104"/>
                  </a:lnTo>
                  <a:lnTo>
                    <a:pt x="1435" y="952"/>
                  </a:lnTo>
                  <a:lnTo>
                    <a:pt x="1600" y="952"/>
                  </a:lnTo>
                  <a:close/>
                </a:path>
              </a:pathLst>
            </a:custGeom>
            <a:ln w="3175">
              <a:solidFill>
                <a:srgbClr val="B5C39D"/>
              </a:solidFill>
            </a:ln>
          </p:spPr>
          <p:txBody>
            <a:bodyPr wrap="square" lIns="0" tIns="0" rIns="0" bIns="0" rtlCol="0"/>
            <a:lstStyle/>
            <a:p>
              <a:endParaRPr/>
            </a:p>
          </p:txBody>
        </p:sp>
        <p:sp>
          <p:nvSpPr>
            <p:cNvPr id="8504" name="object 1932">
              <a:extLst>
                <a:ext uri="{FF2B5EF4-FFF2-40B4-BE49-F238E27FC236}">
                  <a16:creationId xmlns:a16="http://schemas.microsoft.com/office/drawing/2014/main" id="{33F16C7A-0ED4-4587-91FC-2DC533CC0C02}"/>
                </a:ext>
              </a:extLst>
            </p:cNvPr>
            <p:cNvSpPr/>
            <p:nvPr/>
          </p:nvSpPr>
          <p:spPr>
            <a:xfrm>
              <a:off x="4489729" y="8627503"/>
              <a:ext cx="939" cy="1181"/>
            </a:xfrm>
            <a:prstGeom prst="rect">
              <a:avLst/>
            </a:prstGeom>
            <a:blipFill>
              <a:blip r:embed="rId394" cstate="print"/>
              <a:stretch>
                <a:fillRect/>
              </a:stretch>
            </a:blipFill>
          </p:spPr>
          <p:txBody>
            <a:bodyPr wrap="square" lIns="0" tIns="0" rIns="0" bIns="0" rtlCol="0"/>
            <a:lstStyle/>
            <a:p>
              <a:endParaRPr/>
            </a:p>
          </p:txBody>
        </p:sp>
        <p:sp>
          <p:nvSpPr>
            <p:cNvPr id="8505" name="object 1933">
              <a:extLst>
                <a:ext uri="{FF2B5EF4-FFF2-40B4-BE49-F238E27FC236}">
                  <a16:creationId xmlns:a16="http://schemas.microsoft.com/office/drawing/2014/main" id="{F834A3C6-B6EC-40A3-BA81-6A1898B425D6}"/>
                </a:ext>
              </a:extLst>
            </p:cNvPr>
            <p:cNvSpPr/>
            <p:nvPr/>
          </p:nvSpPr>
          <p:spPr>
            <a:xfrm>
              <a:off x="4489617" y="8627489"/>
              <a:ext cx="1270" cy="1270"/>
            </a:xfrm>
            <a:custGeom>
              <a:avLst/>
              <a:gdLst/>
              <a:ahLst/>
              <a:cxnLst/>
              <a:rect l="l" t="t" r="r" b="b"/>
              <a:pathLst>
                <a:path w="1270" h="1270">
                  <a:moveTo>
                    <a:pt x="825" y="76"/>
                  </a:moveTo>
                  <a:lnTo>
                    <a:pt x="673" y="114"/>
                  </a:lnTo>
                  <a:lnTo>
                    <a:pt x="546" y="38"/>
                  </a:lnTo>
                  <a:lnTo>
                    <a:pt x="609" y="177"/>
                  </a:lnTo>
                  <a:lnTo>
                    <a:pt x="444" y="215"/>
                  </a:lnTo>
                  <a:lnTo>
                    <a:pt x="203" y="368"/>
                  </a:lnTo>
                  <a:lnTo>
                    <a:pt x="0" y="800"/>
                  </a:lnTo>
                  <a:lnTo>
                    <a:pt x="114" y="990"/>
                  </a:lnTo>
                  <a:lnTo>
                    <a:pt x="330" y="1092"/>
                  </a:lnTo>
                  <a:lnTo>
                    <a:pt x="558" y="1193"/>
                  </a:lnTo>
                  <a:lnTo>
                    <a:pt x="812" y="1168"/>
                  </a:lnTo>
                  <a:lnTo>
                    <a:pt x="952" y="850"/>
                  </a:lnTo>
                  <a:lnTo>
                    <a:pt x="965" y="520"/>
                  </a:lnTo>
                  <a:lnTo>
                    <a:pt x="990" y="304"/>
                  </a:lnTo>
                  <a:lnTo>
                    <a:pt x="927" y="152"/>
                  </a:lnTo>
                  <a:lnTo>
                    <a:pt x="800" y="190"/>
                  </a:lnTo>
                  <a:close/>
                </a:path>
              </a:pathLst>
            </a:custGeom>
            <a:ln w="3175">
              <a:solidFill>
                <a:srgbClr val="B5C39D"/>
              </a:solidFill>
            </a:ln>
          </p:spPr>
          <p:txBody>
            <a:bodyPr wrap="square" lIns="0" tIns="0" rIns="0" bIns="0" rtlCol="0"/>
            <a:lstStyle/>
            <a:p>
              <a:endParaRPr/>
            </a:p>
          </p:txBody>
        </p:sp>
        <p:sp>
          <p:nvSpPr>
            <p:cNvPr id="8506" name="object 1934">
              <a:extLst>
                <a:ext uri="{FF2B5EF4-FFF2-40B4-BE49-F238E27FC236}">
                  <a16:creationId xmlns:a16="http://schemas.microsoft.com/office/drawing/2014/main" id="{3F0C129F-56E9-4FBF-BBE2-446F9C9C3786}"/>
                </a:ext>
              </a:extLst>
            </p:cNvPr>
            <p:cNvSpPr/>
            <p:nvPr/>
          </p:nvSpPr>
          <p:spPr>
            <a:xfrm>
              <a:off x="4489830" y="8628418"/>
              <a:ext cx="1738" cy="1701"/>
            </a:xfrm>
            <a:prstGeom prst="rect">
              <a:avLst/>
            </a:prstGeom>
            <a:blipFill>
              <a:blip r:embed="rId281" cstate="print"/>
              <a:stretch>
                <a:fillRect/>
              </a:stretch>
            </a:blipFill>
          </p:spPr>
          <p:txBody>
            <a:bodyPr wrap="square" lIns="0" tIns="0" rIns="0" bIns="0" rtlCol="0"/>
            <a:lstStyle/>
            <a:p>
              <a:endParaRPr/>
            </a:p>
          </p:txBody>
        </p:sp>
        <p:sp>
          <p:nvSpPr>
            <p:cNvPr id="8507" name="object 1935">
              <a:extLst>
                <a:ext uri="{FF2B5EF4-FFF2-40B4-BE49-F238E27FC236}">
                  <a16:creationId xmlns:a16="http://schemas.microsoft.com/office/drawing/2014/main" id="{F612D39E-E35C-4C71-98B4-531801C3444A}"/>
                </a:ext>
              </a:extLst>
            </p:cNvPr>
            <p:cNvSpPr/>
            <p:nvPr/>
          </p:nvSpPr>
          <p:spPr>
            <a:xfrm>
              <a:off x="4489827" y="8628321"/>
              <a:ext cx="1905" cy="1905"/>
            </a:xfrm>
            <a:custGeom>
              <a:avLst/>
              <a:gdLst/>
              <a:ahLst/>
              <a:cxnLst/>
              <a:rect l="l" t="t" r="r" b="b"/>
              <a:pathLst>
                <a:path w="1904" h="1904">
                  <a:moveTo>
                    <a:pt x="1511" y="1587"/>
                  </a:moveTo>
                  <a:lnTo>
                    <a:pt x="1511" y="1409"/>
                  </a:lnTo>
                  <a:lnTo>
                    <a:pt x="1727" y="1409"/>
                  </a:lnTo>
                  <a:lnTo>
                    <a:pt x="1739" y="1231"/>
                  </a:lnTo>
                  <a:lnTo>
                    <a:pt x="1511" y="1231"/>
                  </a:lnTo>
                  <a:lnTo>
                    <a:pt x="1549" y="977"/>
                  </a:lnTo>
                  <a:lnTo>
                    <a:pt x="1498" y="558"/>
                  </a:lnTo>
                  <a:lnTo>
                    <a:pt x="1371" y="406"/>
                  </a:lnTo>
                  <a:lnTo>
                    <a:pt x="1003" y="0"/>
                  </a:lnTo>
                  <a:lnTo>
                    <a:pt x="685" y="38"/>
                  </a:lnTo>
                  <a:lnTo>
                    <a:pt x="406" y="279"/>
                  </a:lnTo>
                  <a:lnTo>
                    <a:pt x="127" y="520"/>
                  </a:lnTo>
                  <a:lnTo>
                    <a:pt x="0" y="889"/>
                  </a:lnTo>
                  <a:lnTo>
                    <a:pt x="368" y="1295"/>
                  </a:lnTo>
                  <a:lnTo>
                    <a:pt x="812" y="1498"/>
                  </a:lnTo>
                  <a:lnTo>
                    <a:pt x="965" y="1600"/>
                  </a:lnTo>
                  <a:lnTo>
                    <a:pt x="1041" y="1765"/>
                  </a:lnTo>
                  <a:lnTo>
                    <a:pt x="1231" y="1803"/>
                  </a:lnTo>
                  <a:lnTo>
                    <a:pt x="1130" y="1612"/>
                  </a:lnTo>
                  <a:lnTo>
                    <a:pt x="1346" y="1676"/>
                  </a:lnTo>
                  <a:lnTo>
                    <a:pt x="1358" y="1485"/>
                  </a:lnTo>
                  <a:lnTo>
                    <a:pt x="1511" y="1587"/>
                  </a:lnTo>
                  <a:close/>
                </a:path>
              </a:pathLst>
            </a:custGeom>
            <a:ln w="3175">
              <a:solidFill>
                <a:srgbClr val="B5C39D"/>
              </a:solidFill>
            </a:ln>
          </p:spPr>
          <p:txBody>
            <a:bodyPr wrap="square" lIns="0" tIns="0" rIns="0" bIns="0" rtlCol="0"/>
            <a:lstStyle/>
            <a:p>
              <a:endParaRPr/>
            </a:p>
          </p:txBody>
        </p:sp>
        <p:sp>
          <p:nvSpPr>
            <p:cNvPr id="8508" name="object 1936">
              <a:extLst>
                <a:ext uri="{FF2B5EF4-FFF2-40B4-BE49-F238E27FC236}">
                  <a16:creationId xmlns:a16="http://schemas.microsoft.com/office/drawing/2014/main" id="{4746765D-09C2-48EB-BBB0-4454FBE7DC8A}"/>
                </a:ext>
              </a:extLst>
            </p:cNvPr>
            <p:cNvSpPr/>
            <p:nvPr/>
          </p:nvSpPr>
          <p:spPr>
            <a:xfrm>
              <a:off x="4489754" y="8626043"/>
              <a:ext cx="2133" cy="3822"/>
            </a:xfrm>
            <a:prstGeom prst="rect">
              <a:avLst/>
            </a:prstGeom>
            <a:blipFill>
              <a:blip r:embed="rId400" cstate="print"/>
              <a:stretch>
                <a:fillRect/>
              </a:stretch>
            </a:blipFill>
          </p:spPr>
          <p:txBody>
            <a:bodyPr wrap="square" lIns="0" tIns="0" rIns="0" bIns="0" rtlCol="0"/>
            <a:lstStyle/>
            <a:p>
              <a:endParaRPr/>
            </a:p>
          </p:txBody>
        </p:sp>
        <p:sp>
          <p:nvSpPr>
            <p:cNvPr id="8509" name="object 1937">
              <a:extLst>
                <a:ext uri="{FF2B5EF4-FFF2-40B4-BE49-F238E27FC236}">
                  <a16:creationId xmlns:a16="http://schemas.microsoft.com/office/drawing/2014/main" id="{D83BF433-0558-4902-B556-1D08550FD2C7}"/>
                </a:ext>
              </a:extLst>
            </p:cNvPr>
            <p:cNvSpPr/>
            <p:nvPr/>
          </p:nvSpPr>
          <p:spPr>
            <a:xfrm>
              <a:off x="4489871" y="8625973"/>
              <a:ext cx="1905" cy="2540"/>
            </a:xfrm>
            <a:custGeom>
              <a:avLst/>
              <a:gdLst/>
              <a:ahLst/>
              <a:cxnLst/>
              <a:rect l="l" t="t" r="r" b="b"/>
              <a:pathLst>
                <a:path w="1904" h="2540">
                  <a:moveTo>
                    <a:pt x="1155" y="2171"/>
                  </a:moveTo>
                  <a:lnTo>
                    <a:pt x="1270" y="1993"/>
                  </a:lnTo>
                  <a:lnTo>
                    <a:pt x="1409" y="1892"/>
                  </a:lnTo>
                  <a:lnTo>
                    <a:pt x="1498" y="2120"/>
                  </a:lnTo>
                  <a:lnTo>
                    <a:pt x="1625" y="1930"/>
                  </a:lnTo>
                  <a:lnTo>
                    <a:pt x="1371" y="1790"/>
                  </a:lnTo>
                  <a:lnTo>
                    <a:pt x="1574" y="1549"/>
                  </a:lnTo>
                  <a:lnTo>
                    <a:pt x="1790" y="1054"/>
                  </a:lnTo>
                  <a:lnTo>
                    <a:pt x="1739" y="838"/>
                  </a:lnTo>
                  <a:lnTo>
                    <a:pt x="1625" y="165"/>
                  </a:lnTo>
                  <a:lnTo>
                    <a:pt x="1257" y="0"/>
                  </a:lnTo>
                  <a:lnTo>
                    <a:pt x="812" y="88"/>
                  </a:lnTo>
                  <a:lnTo>
                    <a:pt x="368" y="177"/>
                  </a:lnTo>
                  <a:lnTo>
                    <a:pt x="0" y="469"/>
                  </a:lnTo>
                  <a:lnTo>
                    <a:pt x="127" y="1130"/>
                  </a:lnTo>
                  <a:lnTo>
                    <a:pt x="165" y="1333"/>
                  </a:lnTo>
                  <a:lnTo>
                    <a:pt x="457" y="1638"/>
                  </a:lnTo>
                  <a:lnTo>
                    <a:pt x="571" y="1841"/>
                  </a:lnTo>
                  <a:lnTo>
                    <a:pt x="660" y="2006"/>
                  </a:lnTo>
                  <a:lnTo>
                    <a:pt x="647" y="2146"/>
                  </a:lnTo>
                  <a:lnTo>
                    <a:pt x="723" y="1955"/>
                  </a:lnTo>
                  <a:lnTo>
                    <a:pt x="863" y="1993"/>
                  </a:lnTo>
                  <a:lnTo>
                    <a:pt x="927" y="2171"/>
                  </a:lnTo>
                  <a:lnTo>
                    <a:pt x="1066" y="1968"/>
                  </a:lnTo>
                  <a:lnTo>
                    <a:pt x="1155" y="2171"/>
                  </a:lnTo>
                  <a:close/>
                </a:path>
              </a:pathLst>
            </a:custGeom>
            <a:ln w="3175">
              <a:solidFill>
                <a:srgbClr val="B5C39D"/>
              </a:solidFill>
            </a:ln>
          </p:spPr>
          <p:txBody>
            <a:bodyPr wrap="square" lIns="0" tIns="0" rIns="0" bIns="0" rtlCol="0"/>
            <a:lstStyle/>
            <a:p>
              <a:endParaRPr/>
            </a:p>
          </p:txBody>
        </p:sp>
        <p:sp>
          <p:nvSpPr>
            <p:cNvPr id="8510" name="object 1938">
              <a:extLst>
                <a:ext uri="{FF2B5EF4-FFF2-40B4-BE49-F238E27FC236}">
                  <a16:creationId xmlns:a16="http://schemas.microsoft.com/office/drawing/2014/main" id="{4CCD2A59-45BD-43F7-9654-EAACE896DA1C}"/>
                </a:ext>
              </a:extLst>
            </p:cNvPr>
            <p:cNvSpPr/>
            <p:nvPr/>
          </p:nvSpPr>
          <p:spPr>
            <a:xfrm>
              <a:off x="4489761" y="8625014"/>
              <a:ext cx="1466" cy="1181"/>
            </a:xfrm>
            <a:prstGeom prst="rect">
              <a:avLst/>
            </a:prstGeom>
            <a:blipFill>
              <a:blip r:embed="rId286" cstate="print"/>
              <a:stretch>
                <a:fillRect/>
              </a:stretch>
            </a:blipFill>
          </p:spPr>
          <p:txBody>
            <a:bodyPr wrap="square" lIns="0" tIns="0" rIns="0" bIns="0" rtlCol="0"/>
            <a:lstStyle/>
            <a:p>
              <a:endParaRPr/>
            </a:p>
          </p:txBody>
        </p:sp>
        <p:sp>
          <p:nvSpPr>
            <p:cNvPr id="8511" name="object 1939">
              <a:extLst>
                <a:ext uri="{FF2B5EF4-FFF2-40B4-BE49-F238E27FC236}">
                  <a16:creationId xmlns:a16="http://schemas.microsoft.com/office/drawing/2014/main" id="{90884906-0033-494B-94B2-852C73E9356C}"/>
                </a:ext>
              </a:extLst>
            </p:cNvPr>
            <p:cNvSpPr/>
            <p:nvPr/>
          </p:nvSpPr>
          <p:spPr>
            <a:xfrm>
              <a:off x="4489712" y="8625006"/>
              <a:ext cx="1905" cy="1270"/>
            </a:xfrm>
            <a:custGeom>
              <a:avLst/>
              <a:gdLst/>
              <a:ahLst/>
              <a:cxnLst/>
              <a:rect l="l" t="t" r="r" b="b"/>
              <a:pathLst>
                <a:path w="1904" h="1270">
                  <a:moveTo>
                    <a:pt x="1511" y="584"/>
                  </a:moveTo>
                  <a:lnTo>
                    <a:pt x="1371" y="431"/>
                  </a:lnTo>
                  <a:lnTo>
                    <a:pt x="1511" y="342"/>
                  </a:lnTo>
                  <a:lnTo>
                    <a:pt x="1270" y="380"/>
                  </a:lnTo>
                  <a:lnTo>
                    <a:pt x="1117" y="203"/>
                  </a:lnTo>
                  <a:lnTo>
                    <a:pt x="800" y="0"/>
                  </a:lnTo>
                  <a:lnTo>
                    <a:pt x="635" y="0"/>
                  </a:lnTo>
                  <a:lnTo>
                    <a:pt x="165" y="12"/>
                  </a:lnTo>
                  <a:lnTo>
                    <a:pt x="0" y="253"/>
                  </a:lnTo>
                  <a:lnTo>
                    <a:pt x="0" y="571"/>
                  </a:lnTo>
                  <a:lnTo>
                    <a:pt x="0" y="901"/>
                  </a:lnTo>
                  <a:lnTo>
                    <a:pt x="177" y="1193"/>
                  </a:lnTo>
                  <a:lnTo>
                    <a:pt x="647" y="1181"/>
                  </a:lnTo>
                  <a:lnTo>
                    <a:pt x="800" y="1181"/>
                  </a:lnTo>
                  <a:lnTo>
                    <a:pt x="1054" y="1003"/>
                  </a:lnTo>
                  <a:lnTo>
                    <a:pt x="1206" y="952"/>
                  </a:lnTo>
                  <a:lnTo>
                    <a:pt x="1358" y="1003"/>
                  </a:lnTo>
                  <a:lnTo>
                    <a:pt x="1498" y="888"/>
                  </a:lnTo>
                  <a:lnTo>
                    <a:pt x="1308" y="863"/>
                  </a:lnTo>
                  <a:lnTo>
                    <a:pt x="1485" y="749"/>
                  </a:lnTo>
                  <a:lnTo>
                    <a:pt x="1358" y="584"/>
                  </a:lnTo>
                  <a:lnTo>
                    <a:pt x="1511" y="584"/>
                  </a:lnTo>
                  <a:close/>
                </a:path>
              </a:pathLst>
            </a:custGeom>
            <a:ln w="3175">
              <a:solidFill>
                <a:srgbClr val="B5C39D"/>
              </a:solidFill>
            </a:ln>
          </p:spPr>
          <p:txBody>
            <a:bodyPr wrap="square" lIns="0" tIns="0" rIns="0" bIns="0" rtlCol="0"/>
            <a:lstStyle/>
            <a:p>
              <a:endParaRPr/>
            </a:p>
          </p:txBody>
        </p:sp>
        <p:sp>
          <p:nvSpPr>
            <p:cNvPr id="8512" name="object 1940">
              <a:extLst>
                <a:ext uri="{FF2B5EF4-FFF2-40B4-BE49-F238E27FC236}">
                  <a16:creationId xmlns:a16="http://schemas.microsoft.com/office/drawing/2014/main" id="{EEA966A2-C01B-4F4A-A227-15BA843A319D}"/>
                </a:ext>
              </a:extLst>
            </p:cNvPr>
            <p:cNvSpPr/>
            <p:nvPr/>
          </p:nvSpPr>
          <p:spPr>
            <a:xfrm>
              <a:off x="4488408" y="8625827"/>
              <a:ext cx="2092" cy="2336"/>
            </a:xfrm>
            <a:prstGeom prst="rect">
              <a:avLst/>
            </a:prstGeom>
            <a:blipFill>
              <a:blip r:embed="rId281" cstate="print"/>
              <a:stretch>
                <a:fillRect/>
              </a:stretch>
            </a:blipFill>
          </p:spPr>
          <p:txBody>
            <a:bodyPr wrap="square" lIns="0" tIns="0" rIns="0" bIns="0" rtlCol="0"/>
            <a:lstStyle/>
            <a:p>
              <a:endParaRPr/>
            </a:p>
          </p:txBody>
        </p:sp>
        <p:sp>
          <p:nvSpPr>
            <p:cNvPr id="8513" name="object 1941">
              <a:extLst>
                <a:ext uri="{FF2B5EF4-FFF2-40B4-BE49-F238E27FC236}">
                  <a16:creationId xmlns:a16="http://schemas.microsoft.com/office/drawing/2014/main" id="{26AA1C70-675D-4DEA-B18C-87E9EC0B4CEA}"/>
                </a:ext>
              </a:extLst>
            </p:cNvPr>
            <p:cNvSpPr/>
            <p:nvPr/>
          </p:nvSpPr>
          <p:spPr>
            <a:xfrm>
              <a:off x="4488422" y="8625746"/>
              <a:ext cx="2540" cy="2540"/>
            </a:xfrm>
            <a:custGeom>
              <a:avLst/>
              <a:gdLst/>
              <a:ahLst/>
              <a:cxnLst/>
              <a:rect l="l" t="t" r="r" b="b"/>
              <a:pathLst>
                <a:path w="2539" h="2540">
                  <a:moveTo>
                    <a:pt x="482" y="2273"/>
                  </a:moveTo>
                  <a:lnTo>
                    <a:pt x="698" y="2171"/>
                  </a:lnTo>
                  <a:lnTo>
                    <a:pt x="876" y="2171"/>
                  </a:lnTo>
                  <a:lnTo>
                    <a:pt x="812" y="2425"/>
                  </a:lnTo>
                  <a:lnTo>
                    <a:pt x="1054" y="2336"/>
                  </a:lnTo>
                  <a:lnTo>
                    <a:pt x="901" y="2070"/>
                  </a:lnTo>
                  <a:lnTo>
                    <a:pt x="1041" y="2108"/>
                  </a:lnTo>
                  <a:lnTo>
                    <a:pt x="1244" y="1968"/>
                  </a:lnTo>
                  <a:lnTo>
                    <a:pt x="1727" y="1651"/>
                  </a:lnTo>
                  <a:lnTo>
                    <a:pt x="1816" y="1422"/>
                  </a:lnTo>
                  <a:lnTo>
                    <a:pt x="2108" y="762"/>
                  </a:lnTo>
                  <a:lnTo>
                    <a:pt x="1879" y="381"/>
                  </a:lnTo>
                  <a:lnTo>
                    <a:pt x="1435" y="190"/>
                  </a:lnTo>
                  <a:lnTo>
                    <a:pt x="977" y="0"/>
                  </a:lnTo>
                  <a:lnTo>
                    <a:pt x="469" y="50"/>
                  </a:lnTo>
                  <a:lnTo>
                    <a:pt x="177" y="711"/>
                  </a:lnTo>
                  <a:lnTo>
                    <a:pt x="88" y="914"/>
                  </a:lnTo>
                  <a:lnTo>
                    <a:pt x="177" y="1371"/>
                  </a:lnTo>
                  <a:lnTo>
                    <a:pt x="152" y="1612"/>
                  </a:lnTo>
                  <a:lnTo>
                    <a:pt x="139" y="1816"/>
                  </a:lnTo>
                  <a:lnTo>
                    <a:pt x="0" y="1803"/>
                  </a:lnTo>
                  <a:lnTo>
                    <a:pt x="38" y="1943"/>
                  </a:lnTo>
                  <a:lnTo>
                    <a:pt x="228" y="1816"/>
                  </a:lnTo>
                  <a:lnTo>
                    <a:pt x="317" y="1943"/>
                  </a:lnTo>
                  <a:lnTo>
                    <a:pt x="279" y="2133"/>
                  </a:lnTo>
                  <a:lnTo>
                    <a:pt x="520" y="2032"/>
                  </a:lnTo>
                  <a:lnTo>
                    <a:pt x="482" y="2273"/>
                  </a:lnTo>
                  <a:close/>
                </a:path>
              </a:pathLst>
            </a:custGeom>
            <a:ln w="3175">
              <a:solidFill>
                <a:srgbClr val="B5C39D"/>
              </a:solidFill>
            </a:ln>
          </p:spPr>
          <p:txBody>
            <a:bodyPr wrap="square" lIns="0" tIns="0" rIns="0" bIns="0" rtlCol="0"/>
            <a:lstStyle/>
            <a:p>
              <a:endParaRPr/>
            </a:p>
          </p:txBody>
        </p:sp>
        <p:sp>
          <p:nvSpPr>
            <p:cNvPr id="8514" name="object 1942">
              <a:extLst>
                <a:ext uri="{FF2B5EF4-FFF2-40B4-BE49-F238E27FC236}">
                  <a16:creationId xmlns:a16="http://schemas.microsoft.com/office/drawing/2014/main" id="{44F7EBF1-D0CB-44EB-9A07-C39211823634}"/>
                </a:ext>
              </a:extLst>
            </p:cNvPr>
            <p:cNvSpPr/>
            <p:nvPr/>
          </p:nvSpPr>
          <p:spPr>
            <a:xfrm>
              <a:off x="4488510" y="8625078"/>
              <a:ext cx="3047" cy="6921"/>
            </a:xfrm>
            <a:prstGeom prst="rect">
              <a:avLst/>
            </a:prstGeom>
            <a:blipFill>
              <a:blip r:embed="rId401" cstate="print"/>
              <a:stretch>
                <a:fillRect/>
              </a:stretch>
            </a:blipFill>
          </p:spPr>
          <p:txBody>
            <a:bodyPr wrap="square" lIns="0" tIns="0" rIns="0" bIns="0" rtlCol="0"/>
            <a:lstStyle/>
            <a:p>
              <a:endParaRPr/>
            </a:p>
          </p:txBody>
        </p:sp>
        <p:sp>
          <p:nvSpPr>
            <p:cNvPr id="8515" name="object 1943">
              <a:extLst>
                <a:ext uri="{FF2B5EF4-FFF2-40B4-BE49-F238E27FC236}">
                  <a16:creationId xmlns:a16="http://schemas.microsoft.com/office/drawing/2014/main" id="{4AE0DDD6-DC43-41C7-8635-AB1FDB9D3764}"/>
                </a:ext>
              </a:extLst>
            </p:cNvPr>
            <p:cNvSpPr/>
            <p:nvPr/>
          </p:nvSpPr>
          <p:spPr>
            <a:xfrm>
              <a:off x="4489886" y="8630652"/>
              <a:ext cx="1905" cy="1905"/>
            </a:xfrm>
            <a:custGeom>
              <a:avLst/>
              <a:gdLst/>
              <a:ahLst/>
              <a:cxnLst/>
              <a:rect l="l" t="t" r="r" b="b"/>
              <a:pathLst>
                <a:path w="1904" h="1904">
                  <a:moveTo>
                    <a:pt x="1600" y="952"/>
                  </a:moveTo>
                  <a:lnTo>
                    <a:pt x="1498" y="749"/>
                  </a:lnTo>
                  <a:lnTo>
                    <a:pt x="1676" y="711"/>
                  </a:lnTo>
                  <a:lnTo>
                    <a:pt x="1587" y="558"/>
                  </a:lnTo>
                  <a:lnTo>
                    <a:pt x="1422" y="685"/>
                  </a:lnTo>
                  <a:lnTo>
                    <a:pt x="1308" y="469"/>
                  </a:lnTo>
                  <a:lnTo>
                    <a:pt x="1054" y="165"/>
                  </a:lnTo>
                  <a:lnTo>
                    <a:pt x="876" y="127"/>
                  </a:lnTo>
                  <a:lnTo>
                    <a:pt x="393" y="0"/>
                  </a:lnTo>
                  <a:lnTo>
                    <a:pt x="165" y="190"/>
                  </a:lnTo>
                  <a:lnTo>
                    <a:pt x="88" y="520"/>
                  </a:lnTo>
                  <a:lnTo>
                    <a:pt x="0" y="850"/>
                  </a:lnTo>
                  <a:lnTo>
                    <a:pt x="88" y="1181"/>
                  </a:lnTo>
                  <a:lnTo>
                    <a:pt x="571" y="1320"/>
                  </a:lnTo>
                  <a:lnTo>
                    <a:pt x="711" y="1358"/>
                  </a:lnTo>
                  <a:lnTo>
                    <a:pt x="1015" y="1257"/>
                  </a:lnTo>
                  <a:lnTo>
                    <a:pt x="1181" y="1244"/>
                  </a:lnTo>
                  <a:lnTo>
                    <a:pt x="1320" y="1231"/>
                  </a:lnTo>
                  <a:lnTo>
                    <a:pt x="1498" y="1257"/>
                  </a:lnTo>
                  <a:lnTo>
                    <a:pt x="1320" y="1168"/>
                  </a:lnTo>
                  <a:lnTo>
                    <a:pt x="1523" y="1104"/>
                  </a:lnTo>
                  <a:lnTo>
                    <a:pt x="1435" y="952"/>
                  </a:lnTo>
                  <a:lnTo>
                    <a:pt x="1600" y="952"/>
                  </a:lnTo>
                  <a:close/>
                </a:path>
              </a:pathLst>
            </a:custGeom>
            <a:ln w="3175">
              <a:solidFill>
                <a:srgbClr val="B5C39D"/>
              </a:solidFill>
            </a:ln>
          </p:spPr>
          <p:txBody>
            <a:bodyPr wrap="square" lIns="0" tIns="0" rIns="0" bIns="0" rtlCol="0"/>
            <a:lstStyle/>
            <a:p>
              <a:endParaRPr/>
            </a:p>
          </p:txBody>
        </p:sp>
        <p:sp>
          <p:nvSpPr>
            <p:cNvPr id="8516" name="object 1944">
              <a:extLst>
                <a:ext uri="{FF2B5EF4-FFF2-40B4-BE49-F238E27FC236}">
                  <a16:creationId xmlns:a16="http://schemas.microsoft.com/office/drawing/2014/main" id="{068699DC-F310-4E57-8896-13AB847C4FAF}"/>
                </a:ext>
              </a:extLst>
            </p:cNvPr>
            <p:cNvSpPr/>
            <p:nvPr/>
          </p:nvSpPr>
          <p:spPr>
            <a:xfrm>
              <a:off x="4489106" y="8630590"/>
              <a:ext cx="952" cy="1181"/>
            </a:xfrm>
            <a:prstGeom prst="rect">
              <a:avLst/>
            </a:prstGeom>
            <a:blipFill>
              <a:blip r:embed="rId282" cstate="print"/>
              <a:stretch>
                <a:fillRect/>
              </a:stretch>
            </a:blipFill>
          </p:spPr>
          <p:txBody>
            <a:bodyPr wrap="square" lIns="0" tIns="0" rIns="0" bIns="0" rtlCol="0"/>
            <a:lstStyle/>
            <a:p>
              <a:endParaRPr/>
            </a:p>
          </p:txBody>
        </p:sp>
        <p:sp>
          <p:nvSpPr>
            <p:cNvPr id="8517" name="object 1945">
              <a:extLst>
                <a:ext uri="{FF2B5EF4-FFF2-40B4-BE49-F238E27FC236}">
                  <a16:creationId xmlns:a16="http://schemas.microsoft.com/office/drawing/2014/main" id="{9398AF18-3EF1-4D4D-9393-24705FBFDE03}"/>
                </a:ext>
              </a:extLst>
            </p:cNvPr>
            <p:cNvSpPr/>
            <p:nvPr/>
          </p:nvSpPr>
          <p:spPr>
            <a:xfrm>
              <a:off x="4489000" y="8630577"/>
              <a:ext cx="1270" cy="1270"/>
            </a:xfrm>
            <a:custGeom>
              <a:avLst/>
              <a:gdLst/>
              <a:ahLst/>
              <a:cxnLst/>
              <a:rect l="l" t="t" r="r" b="b"/>
              <a:pathLst>
                <a:path w="1270" h="1270">
                  <a:moveTo>
                    <a:pt x="825" y="76"/>
                  </a:moveTo>
                  <a:lnTo>
                    <a:pt x="673" y="114"/>
                  </a:lnTo>
                  <a:lnTo>
                    <a:pt x="546" y="38"/>
                  </a:lnTo>
                  <a:lnTo>
                    <a:pt x="609" y="177"/>
                  </a:lnTo>
                  <a:lnTo>
                    <a:pt x="444" y="215"/>
                  </a:lnTo>
                  <a:lnTo>
                    <a:pt x="203" y="368"/>
                  </a:lnTo>
                  <a:lnTo>
                    <a:pt x="0" y="800"/>
                  </a:lnTo>
                  <a:lnTo>
                    <a:pt x="114" y="990"/>
                  </a:lnTo>
                  <a:lnTo>
                    <a:pt x="330" y="1092"/>
                  </a:lnTo>
                  <a:lnTo>
                    <a:pt x="558" y="1193"/>
                  </a:lnTo>
                  <a:lnTo>
                    <a:pt x="812" y="1168"/>
                  </a:lnTo>
                  <a:lnTo>
                    <a:pt x="952" y="850"/>
                  </a:lnTo>
                  <a:lnTo>
                    <a:pt x="965" y="520"/>
                  </a:lnTo>
                  <a:lnTo>
                    <a:pt x="990" y="304"/>
                  </a:lnTo>
                  <a:lnTo>
                    <a:pt x="927" y="139"/>
                  </a:lnTo>
                  <a:lnTo>
                    <a:pt x="800" y="190"/>
                  </a:lnTo>
                  <a:close/>
                </a:path>
              </a:pathLst>
            </a:custGeom>
            <a:ln w="3175">
              <a:solidFill>
                <a:srgbClr val="B5C39D"/>
              </a:solidFill>
            </a:ln>
          </p:spPr>
          <p:txBody>
            <a:bodyPr wrap="square" lIns="0" tIns="0" rIns="0" bIns="0" rtlCol="0"/>
            <a:lstStyle/>
            <a:p>
              <a:endParaRPr/>
            </a:p>
          </p:txBody>
        </p:sp>
        <p:sp>
          <p:nvSpPr>
            <p:cNvPr id="8518" name="object 1946">
              <a:extLst>
                <a:ext uri="{FF2B5EF4-FFF2-40B4-BE49-F238E27FC236}">
                  <a16:creationId xmlns:a16="http://schemas.microsoft.com/office/drawing/2014/main" id="{A24CC221-266C-47C4-879C-0B56956A35BD}"/>
                </a:ext>
              </a:extLst>
            </p:cNvPr>
            <p:cNvSpPr/>
            <p:nvPr/>
          </p:nvSpPr>
          <p:spPr>
            <a:xfrm>
              <a:off x="4489208" y="8631504"/>
              <a:ext cx="1738" cy="1701"/>
            </a:xfrm>
            <a:prstGeom prst="rect">
              <a:avLst/>
            </a:prstGeom>
            <a:blipFill>
              <a:blip r:embed="rId281" cstate="print"/>
              <a:stretch>
                <a:fillRect/>
              </a:stretch>
            </a:blipFill>
          </p:spPr>
          <p:txBody>
            <a:bodyPr wrap="square" lIns="0" tIns="0" rIns="0" bIns="0" rtlCol="0"/>
            <a:lstStyle/>
            <a:p>
              <a:endParaRPr/>
            </a:p>
          </p:txBody>
        </p:sp>
        <p:sp>
          <p:nvSpPr>
            <p:cNvPr id="8519" name="object 1947">
              <a:extLst>
                <a:ext uri="{FF2B5EF4-FFF2-40B4-BE49-F238E27FC236}">
                  <a16:creationId xmlns:a16="http://schemas.microsoft.com/office/drawing/2014/main" id="{04D7EB1D-0E17-4E0E-B52F-30B28CD6EC0A}"/>
                </a:ext>
              </a:extLst>
            </p:cNvPr>
            <p:cNvSpPr/>
            <p:nvPr/>
          </p:nvSpPr>
          <p:spPr>
            <a:xfrm>
              <a:off x="4489210" y="8631408"/>
              <a:ext cx="1905" cy="1905"/>
            </a:xfrm>
            <a:custGeom>
              <a:avLst/>
              <a:gdLst/>
              <a:ahLst/>
              <a:cxnLst/>
              <a:rect l="l" t="t" r="r" b="b"/>
              <a:pathLst>
                <a:path w="1904" h="1904">
                  <a:moveTo>
                    <a:pt x="1511" y="1587"/>
                  </a:moveTo>
                  <a:lnTo>
                    <a:pt x="1511" y="1409"/>
                  </a:lnTo>
                  <a:lnTo>
                    <a:pt x="1727" y="1409"/>
                  </a:lnTo>
                  <a:lnTo>
                    <a:pt x="1739" y="1231"/>
                  </a:lnTo>
                  <a:lnTo>
                    <a:pt x="1511" y="1231"/>
                  </a:lnTo>
                  <a:lnTo>
                    <a:pt x="1549" y="977"/>
                  </a:lnTo>
                  <a:lnTo>
                    <a:pt x="1498" y="558"/>
                  </a:lnTo>
                  <a:lnTo>
                    <a:pt x="1371" y="406"/>
                  </a:lnTo>
                  <a:lnTo>
                    <a:pt x="1003" y="0"/>
                  </a:lnTo>
                  <a:lnTo>
                    <a:pt x="685" y="38"/>
                  </a:lnTo>
                  <a:lnTo>
                    <a:pt x="406" y="279"/>
                  </a:lnTo>
                  <a:lnTo>
                    <a:pt x="127" y="520"/>
                  </a:lnTo>
                  <a:lnTo>
                    <a:pt x="0" y="876"/>
                  </a:lnTo>
                  <a:lnTo>
                    <a:pt x="355" y="1282"/>
                  </a:lnTo>
                  <a:lnTo>
                    <a:pt x="812" y="1498"/>
                  </a:lnTo>
                  <a:lnTo>
                    <a:pt x="965" y="1600"/>
                  </a:lnTo>
                  <a:lnTo>
                    <a:pt x="1041" y="1765"/>
                  </a:lnTo>
                  <a:lnTo>
                    <a:pt x="1231" y="1803"/>
                  </a:lnTo>
                  <a:lnTo>
                    <a:pt x="1117" y="1612"/>
                  </a:lnTo>
                  <a:lnTo>
                    <a:pt x="1346" y="1676"/>
                  </a:lnTo>
                  <a:lnTo>
                    <a:pt x="1358" y="1485"/>
                  </a:lnTo>
                  <a:lnTo>
                    <a:pt x="1511" y="1587"/>
                  </a:lnTo>
                  <a:close/>
                </a:path>
              </a:pathLst>
            </a:custGeom>
            <a:ln w="3175">
              <a:solidFill>
                <a:srgbClr val="B5C39D"/>
              </a:solidFill>
            </a:ln>
          </p:spPr>
          <p:txBody>
            <a:bodyPr wrap="square" lIns="0" tIns="0" rIns="0" bIns="0" rtlCol="0"/>
            <a:lstStyle/>
            <a:p>
              <a:endParaRPr/>
            </a:p>
          </p:txBody>
        </p:sp>
        <p:sp>
          <p:nvSpPr>
            <p:cNvPr id="8520" name="object 1948">
              <a:extLst>
                <a:ext uri="{FF2B5EF4-FFF2-40B4-BE49-F238E27FC236}">
                  <a16:creationId xmlns:a16="http://schemas.microsoft.com/office/drawing/2014/main" id="{ACDB9532-4BAC-468E-9956-C92536B4D621}"/>
                </a:ext>
              </a:extLst>
            </p:cNvPr>
            <p:cNvSpPr/>
            <p:nvPr/>
          </p:nvSpPr>
          <p:spPr>
            <a:xfrm>
              <a:off x="4489144" y="8629129"/>
              <a:ext cx="2121" cy="3822"/>
            </a:xfrm>
            <a:prstGeom prst="rect">
              <a:avLst/>
            </a:prstGeom>
            <a:blipFill>
              <a:blip r:embed="rId400" cstate="print"/>
              <a:stretch>
                <a:fillRect/>
              </a:stretch>
            </a:blipFill>
          </p:spPr>
          <p:txBody>
            <a:bodyPr wrap="square" lIns="0" tIns="0" rIns="0" bIns="0" rtlCol="0"/>
            <a:lstStyle/>
            <a:p>
              <a:endParaRPr/>
            </a:p>
          </p:txBody>
        </p:sp>
        <p:sp>
          <p:nvSpPr>
            <p:cNvPr id="8521" name="object 1949">
              <a:extLst>
                <a:ext uri="{FF2B5EF4-FFF2-40B4-BE49-F238E27FC236}">
                  <a16:creationId xmlns:a16="http://schemas.microsoft.com/office/drawing/2014/main" id="{B7BADC50-4B37-4AFA-968E-A20EBA4C8F35}"/>
                </a:ext>
              </a:extLst>
            </p:cNvPr>
            <p:cNvSpPr/>
            <p:nvPr/>
          </p:nvSpPr>
          <p:spPr>
            <a:xfrm>
              <a:off x="4489255" y="8629060"/>
              <a:ext cx="1905" cy="2540"/>
            </a:xfrm>
            <a:custGeom>
              <a:avLst/>
              <a:gdLst/>
              <a:ahLst/>
              <a:cxnLst/>
              <a:rect l="l" t="t" r="r" b="b"/>
              <a:pathLst>
                <a:path w="1904" h="2540">
                  <a:moveTo>
                    <a:pt x="1155" y="2171"/>
                  </a:moveTo>
                  <a:lnTo>
                    <a:pt x="1270" y="1993"/>
                  </a:lnTo>
                  <a:lnTo>
                    <a:pt x="1409" y="1892"/>
                  </a:lnTo>
                  <a:lnTo>
                    <a:pt x="1498" y="2120"/>
                  </a:lnTo>
                  <a:lnTo>
                    <a:pt x="1625" y="1930"/>
                  </a:lnTo>
                  <a:lnTo>
                    <a:pt x="1371" y="1790"/>
                  </a:lnTo>
                  <a:lnTo>
                    <a:pt x="1574" y="1536"/>
                  </a:lnTo>
                  <a:lnTo>
                    <a:pt x="1790" y="1054"/>
                  </a:lnTo>
                  <a:lnTo>
                    <a:pt x="1739" y="825"/>
                  </a:lnTo>
                  <a:lnTo>
                    <a:pt x="1625" y="165"/>
                  </a:lnTo>
                  <a:lnTo>
                    <a:pt x="1257" y="0"/>
                  </a:lnTo>
                  <a:lnTo>
                    <a:pt x="812" y="88"/>
                  </a:lnTo>
                  <a:lnTo>
                    <a:pt x="368" y="177"/>
                  </a:lnTo>
                  <a:lnTo>
                    <a:pt x="0" y="469"/>
                  </a:lnTo>
                  <a:lnTo>
                    <a:pt x="127" y="1130"/>
                  </a:lnTo>
                  <a:lnTo>
                    <a:pt x="165" y="1333"/>
                  </a:lnTo>
                  <a:lnTo>
                    <a:pt x="457" y="1638"/>
                  </a:lnTo>
                  <a:lnTo>
                    <a:pt x="571" y="1841"/>
                  </a:lnTo>
                  <a:lnTo>
                    <a:pt x="660" y="2006"/>
                  </a:lnTo>
                  <a:lnTo>
                    <a:pt x="647" y="2146"/>
                  </a:lnTo>
                  <a:lnTo>
                    <a:pt x="723" y="1955"/>
                  </a:lnTo>
                  <a:lnTo>
                    <a:pt x="863" y="1993"/>
                  </a:lnTo>
                  <a:lnTo>
                    <a:pt x="927" y="2171"/>
                  </a:lnTo>
                  <a:lnTo>
                    <a:pt x="1066" y="1968"/>
                  </a:lnTo>
                  <a:lnTo>
                    <a:pt x="1155" y="2171"/>
                  </a:lnTo>
                  <a:close/>
                </a:path>
              </a:pathLst>
            </a:custGeom>
            <a:ln w="3175">
              <a:solidFill>
                <a:srgbClr val="B5C39D"/>
              </a:solidFill>
            </a:ln>
          </p:spPr>
          <p:txBody>
            <a:bodyPr wrap="square" lIns="0" tIns="0" rIns="0" bIns="0" rtlCol="0"/>
            <a:lstStyle/>
            <a:p>
              <a:endParaRPr/>
            </a:p>
          </p:txBody>
        </p:sp>
        <p:sp>
          <p:nvSpPr>
            <p:cNvPr id="8522" name="object 1950">
              <a:extLst>
                <a:ext uri="{FF2B5EF4-FFF2-40B4-BE49-F238E27FC236}">
                  <a16:creationId xmlns:a16="http://schemas.microsoft.com/office/drawing/2014/main" id="{BA3FB052-C13E-4B74-9B91-CF5FE2E846B0}"/>
                </a:ext>
              </a:extLst>
            </p:cNvPr>
            <p:cNvSpPr/>
            <p:nvPr/>
          </p:nvSpPr>
          <p:spPr>
            <a:xfrm>
              <a:off x="4489158" y="8628100"/>
              <a:ext cx="1446" cy="1181"/>
            </a:xfrm>
            <a:prstGeom prst="rect">
              <a:avLst/>
            </a:prstGeom>
            <a:blipFill>
              <a:blip r:embed="rId282" cstate="print"/>
              <a:stretch>
                <a:fillRect/>
              </a:stretch>
            </a:blipFill>
          </p:spPr>
          <p:txBody>
            <a:bodyPr wrap="square" lIns="0" tIns="0" rIns="0" bIns="0" rtlCol="0"/>
            <a:lstStyle/>
            <a:p>
              <a:endParaRPr/>
            </a:p>
          </p:txBody>
        </p:sp>
        <p:sp>
          <p:nvSpPr>
            <p:cNvPr id="8523" name="object 1951">
              <a:extLst>
                <a:ext uri="{FF2B5EF4-FFF2-40B4-BE49-F238E27FC236}">
                  <a16:creationId xmlns:a16="http://schemas.microsoft.com/office/drawing/2014/main" id="{B64BB57D-9904-4E71-81ED-2B4AC9BA520B}"/>
                </a:ext>
              </a:extLst>
            </p:cNvPr>
            <p:cNvSpPr/>
            <p:nvPr/>
          </p:nvSpPr>
          <p:spPr>
            <a:xfrm>
              <a:off x="4489095" y="8628091"/>
              <a:ext cx="1905" cy="1270"/>
            </a:xfrm>
            <a:custGeom>
              <a:avLst/>
              <a:gdLst/>
              <a:ahLst/>
              <a:cxnLst/>
              <a:rect l="l" t="t" r="r" b="b"/>
              <a:pathLst>
                <a:path w="1904" h="1270">
                  <a:moveTo>
                    <a:pt x="1511" y="584"/>
                  </a:moveTo>
                  <a:lnTo>
                    <a:pt x="1371" y="431"/>
                  </a:lnTo>
                  <a:lnTo>
                    <a:pt x="1511" y="342"/>
                  </a:lnTo>
                  <a:lnTo>
                    <a:pt x="1270" y="381"/>
                  </a:lnTo>
                  <a:lnTo>
                    <a:pt x="1117" y="203"/>
                  </a:lnTo>
                  <a:lnTo>
                    <a:pt x="800" y="0"/>
                  </a:lnTo>
                  <a:lnTo>
                    <a:pt x="635" y="12"/>
                  </a:lnTo>
                  <a:lnTo>
                    <a:pt x="165" y="12"/>
                  </a:lnTo>
                  <a:lnTo>
                    <a:pt x="0" y="254"/>
                  </a:lnTo>
                  <a:lnTo>
                    <a:pt x="0" y="571"/>
                  </a:lnTo>
                  <a:lnTo>
                    <a:pt x="0" y="901"/>
                  </a:lnTo>
                  <a:lnTo>
                    <a:pt x="177" y="1193"/>
                  </a:lnTo>
                  <a:lnTo>
                    <a:pt x="647" y="1193"/>
                  </a:lnTo>
                  <a:lnTo>
                    <a:pt x="800" y="1181"/>
                  </a:lnTo>
                  <a:lnTo>
                    <a:pt x="1054" y="1003"/>
                  </a:lnTo>
                  <a:lnTo>
                    <a:pt x="1206" y="965"/>
                  </a:lnTo>
                  <a:lnTo>
                    <a:pt x="1358" y="1003"/>
                  </a:lnTo>
                  <a:lnTo>
                    <a:pt x="1498" y="889"/>
                  </a:lnTo>
                  <a:lnTo>
                    <a:pt x="1308" y="863"/>
                  </a:lnTo>
                  <a:lnTo>
                    <a:pt x="1485" y="749"/>
                  </a:lnTo>
                  <a:lnTo>
                    <a:pt x="1358" y="584"/>
                  </a:lnTo>
                  <a:lnTo>
                    <a:pt x="1511" y="584"/>
                  </a:lnTo>
                  <a:close/>
                </a:path>
              </a:pathLst>
            </a:custGeom>
            <a:ln w="3175">
              <a:solidFill>
                <a:srgbClr val="B5C39D"/>
              </a:solidFill>
            </a:ln>
          </p:spPr>
          <p:txBody>
            <a:bodyPr wrap="square" lIns="0" tIns="0" rIns="0" bIns="0" rtlCol="0"/>
            <a:lstStyle/>
            <a:p>
              <a:endParaRPr/>
            </a:p>
          </p:txBody>
        </p:sp>
        <p:sp>
          <p:nvSpPr>
            <p:cNvPr id="8524" name="object 1952">
              <a:extLst>
                <a:ext uri="{FF2B5EF4-FFF2-40B4-BE49-F238E27FC236}">
                  <a16:creationId xmlns:a16="http://schemas.microsoft.com/office/drawing/2014/main" id="{7C661B61-D3F8-406F-A3E1-BFA83E3E65E4}"/>
                </a:ext>
              </a:extLst>
            </p:cNvPr>
            <p:cNvSpPr/>
            <p:nvPr/>
          </p:nvSpPr>
          <p:spPr>
            <a:xfrm>
              <a:off x="4487811" y="8628913"/>
              <a:ext cx="2084" cy="2349"/>
            </a:xfrm>
            <a:prstGeom prst="rect">
              <a:avLst/>
            </a:prstGeom>
            <a:blipFill>
              <a:blip r:embed="rId281" cstate="print"/>
              <a:stretch>
                <a:fillRect/>
              </a:stretch>
            </a:blipFill>
          </p:spPr>
          <p:txBody>
            <a:bodyPr wrap="square" lIns="0" tIns="0" rIns="0" bIns="0" rtlCol="0"/>
            <a:lstStyle/>
            <a:p>
              <a:endParaRPr/>
            </a:p>
          </p:txBody>
        </p:sp>
        <p:sp>
          <p:nvSpPr>
            <p:cNvPr id="8525" name="object 1953">
              <a:extLst>
                <a:ext uri="{FF2B5EF4-FFF2-40B4-BE49-F238E27FC236}">
                  <a16:creationId xmlns:a16="http://schemas.microsoft.com/office/drawing/2014/main" id="{C4BF1C3B-7D73-46C2-A27A-603854CA2824}"/>
                </a:ext>
              </a:extLst>
            </p:cNvPr>
            <p:cNvSpPr/>
            <p:nvPr/>
          </p:nvSpPr>
          <p:spPr>
            <a:xfrm>
              <a:off x="4487803" y="8628833"/>
              <a:ext cx="2540" cy="2540"/>
            </a:xfrm>
            <a:custGeom>
              <a:avLst/>
              <a:gdLst/>
              <a:ahLst/>
              <a:cxnLst/>
              <a:rect l="l" t="t" r="r" b="b"/>
              <a:pathLst>
                <a:path w="2539" h="2540">
                  <a:moveTo>
                    <a:pt x="482" y="2273"/>
                  </a:moveTo>
                  <a:lnTo>
                    <a:pt x="698" y="2171"/>
                  </a:lnTo>
                  <a:lnTo>
                    <a:pt x="876" y="2171"/>
                  </a:lnTo>
                  <a:lnTo>
                    <a:pt x="812" y="2425"/>
                  </a:lnTo>
                  <a:lnTo>
                    <a:pt x="1054" y="2336"/>
                  </a:lnTo>
                  <a:lnTo>
                    <a:pt x="914" y="2070"/>
                  </a:lnTo>
                  <a:lnTo>
                    <a:pt x="1244" y="1968"/>
                  </a:lnTo>
                  <a:lnTo>
                    <a:pt x="1727" y="1651"/>
                  </a:lnTo>
                  <a:lnTo>
                    <a:pt x="1828" y="1422"/>
                  </a:lnTo>
                  <a:lnTo>
                    <a:pt x="2108" y="762"/>
                  </a:lnTo>
                  <a:lnTo>
                    <a:pt x="1892" y="381"/>
                  </a:lnTo>
                  <a:lnTo>
                    <a:pt x="1435" y="190"/>
                  </a:lnTo>
                  <a:lnTo>
                    <a:pt x="977" y="0"/>
                  </a:lnTo>
                  <a:lnTo>
                    <a:pt x="469" y="50"/>
                  </a:lnTo>
                  <a:lnTo>
                    <a:pt x="177" y="711"/>
                  </a:lnTo>
                  <a:lnTo>
                    <a:pt x="88" y="914"/>
                  </a:lnTo>
                  <a:lnTo>
                    <a:pt x="177" y="1371"/>
                  </a:lnTo>
                  <a:lnTo>
                    <a:pt x="152" y="1612"/>
                  </a:lnTo>
                  <a:lnTo>
                    <a:pt x="139" y="1816"/>
                  </a:lnTo>
                  <a:lnTo>
                    <a:pt x="0" y="1803"/>
                  </a:lnTo>
                  <a:lnTo>
                    <a:pt x="38" y="1943"/>
                  </a:lnTo>
                  <a:lnTo>
                    <a:pt x="228" y="1816"/>
                  </a:lnTo>
                  <a:lnTo>
                    <a:pt x="317" y="1943"/>
                  </a:lnTo>
                  <a:lnTo>
                    <a:pt x="279" y="2133"/>
                  </a:lnTo>
                  <a:lnTo>
                    <a:pt x="520" y="2032"/>
                  </a:lnTo>
                  <a:lnTo>
                    <a:pt x="482" y="2273"/>
                  </a:lnTo>
                  <a:close/>
                </a:path>
              </a:pathLst>
            </a:custGeom>
            <a:ln w="3175">
              <a:solidFill>
                <a:srgbClr val="B5C39D"/>
              </a:solidFill>
            </a:ln>
          </p:spPr>
          <p:txBody>
            <a:bodyPr wrap="square" lIns="0" tIns="0" rIns="0" bIns="0" rtlCol="0"/>
            <a:lstStyle/>
            <a:p>
              <a:endParaRPr/>
            </a:p>
          </p:txBody>
        </p:sp>
        <p:sp>
          <p:nvSpPr>
            <p:cNvPr id="8526" name="object 1954">
              <a:extLst>
                <a:ext uri="{FF2B5EF4-FFF2-40B4-BE49-F238E27FC236}">
                  <a16:creationId xmlns:a16="http://schemas.microsoft.com/office/drawing/2014/main" id="{1BA5EC58-E12A-46EB-A0D5-B0FCCE0152A7}"/>
                </a:ext>
              </a:extLst>
            </p:cNvPr>
            <p:cNvSpPr/>
            <p:nvPr/>
          </p:nvSpPr>
          <p:spPr>
            <a:xfrm>
              <a:off x="4487888" y="8628164"/>
              <a:ext cx="2973" cy="2666"/>
            </a:xfrm>
            <a:prstGeom prst="rect">
              <a:avLst/>
            </a:prstGeom>
            <a:blipFill>
              <a:blip r:embed="rId402" cstate="print"/>
              <a:stretch>
                <a:fillRect/>
              </a:stretch>
            </a:blipFill>
          </p:spPr>
          <p:txBody>
            <a:bodyPr wrap="square" lIns="0" tIns="0" rIns="0" bIns="0" rtlCol="0"/>
            <a:lstStyle/>
            <a:p>
              <a:endParaRPr/>
            </a:p>
          </p:txBody>
        </p:sp>
        <p:sp>
          <p:nvSpPr>
            <p:cNvPr id="8527" name="object 1955">
              <a:extLst>
                <a:ext uri="{FF2B5EF4-FFF2-40B4-BE49-F238E27FC236}">
                  <a16:creationId xmlns:a16="http://schemas.microsoft.com/office/drawing/2014/main" id="{00C86EBD-E2D2-4F87-B0FC-EEC5C95B04A3}"/>
                </a:ext>
              </a:extLst>
            </p:cNvPr>
            <p:cNvSpPr/>
            <p:nvPr/>
          </p:nvSpPr>
          <p:spPr>
            <a:xfrm>
              <a:off x="4467288" y="8621750"/>
              <a:ext cx="1587" cy="1269"/>
            </a:xfrm>
            <a:prstGeom prst="rect">
              <a:avLst/>
            </a:prstGeom>
            <a:blipFill>
              <a:blip r:embed="rId281" cstate="print"/>
              <a:stretch>
                <a:fillRect/>
              </a:stretch>
            </a:blipFill>
          </p:spPr>
          <p:txBody>
            <a:bodyPr wrap="square" lIns="0" tIns="0" rIns="0" bIns="0" rtlCol="0"/>
            <a:lstStyle/>
            <a:p>
              <a:endParaRPr/>
            </a:p>
          </p:txBody>
        </p:sp>
        <p:sp>
          <p:nvSpPr>
            <p:cNvPr id="8528" name="object 1956">
              <a:extLst>
                <a:ext uri="{FF2B5EF4-FFF2-40B4-BE49-F238E27FC236}">
                  <a16:creationId xmlns:a16="http://schemas.microsoft.com/office/drawing/2014/main" id="{9E6B44EC-CF09-4A29-89A0-011E426F2377}"/>
                </a:ext>
              </a:extLst>
            </p:cNvPr>
            <p:cNvSpPr/>
            <p:nvPr/>
          </p:nvSpPr>
          <p:spPr>
            <a:xfrm>
              <a:off x="4467211" y="8621661"/>
              <a:ext cx="1905" cy="1905"/>
            </a:xfrm>
            <a:custGeom>
              <a:avLst/>
              <a:gdLst/>
              <a:ahLst/>
              <a:cxnLst/>
              <a:rect l="l" t="t" r="r" b="b"/>
              <a:pathLst>
                <a:path w="1904" h="1904">
                  <a:moveTo>
                    <a:pt x="1600" y="952"/>
                  </a:moveTo>
                  <a:lnTo>
                    <a:pt x="1498" y="749"/>
                  </a:lnTo>
                  <a:lnTo>
                    <a:pt x="1676" y="711"/>
                  </a:lnTo>
                  <a:lnTo>
                    <a:pt x="1587" y="558"/>
                  </a:lnTo>
                  <a:lnTo>
                    <a:pt x="1422" y="685"/>
                  </a:lnTo>
                  <a:lnTo>
                    <a:pt x="1308" y="469"/>
                  </a:lnTo>
                  <a:lnTo>
                    <a:pt x="1054" y="165"/>
                  </a:lnTo>
                  <a:lnTo>
                    <a:pt x="888" y="127"/>
                  </a:lnTo>
                  <a:lnTo>
                    <a:pt x="393" y="0"/>
                  </a:lnTo>
                  <a:lnTo>
                    <a:pt x="165" y="190"/>
                  </a:lnTo>
                  <a:lnTo>
                    <a:pt x="88" y="520"/>
                  </a:lnTo>
                  <a:lnTo>
                    <a:pt x="0" y="850"/>
                  </a:lnTo>
                  <a:lnTo>
                    <a:pt x="88" y="1181"/>
                  </a:lnTo>
                  <a:lnTo>
                    <a:pt x="571" y="1320"/>
                  </a:lnTo>
                  <a:lnTo>
                    <a:pt x="711" y="1358"/>
                  </a:lnTo>
                  <a:lnTo>
                    <a:pt x="1015" y="1257"/>
                  </a:lnTo>
                  <a:lnTo>
                    <a:pt x="1181" y="1244"/>
                  </a:lnTo>
                  <a:lnTo>
                    <a:pt x="1320" y="1231"/>
                  </a:lnTo>
                  <a:lnTo>
                    <a:pt x="1498" y="1257"/>
                  </a:lnTo>
                  <a:lnTo>
                    <a:pt x="1320" y="1168"/>
                  </a:lnTo>
                  <a:lnTo>
                    <a:pt x="1523" y="1104"/>
                  </a:lnTo>
                  <a:lnTo>
                    <a:pt x="1435" y="952"/>
                  </a:lnTo>
                  <a:lnTo>
                    <a:pt x="1600" y="952"/>
                  </a:lnTo>
                  <a:close/>
                </a:path>
              </a:pathLst>
            </a:custGeom>
            <a:ln w="3175">
              <a:solidFill>
                <a:srgbClr val="B5C39D"/>
              </a:solidFill>
            </a:ln>
          </p:spPr>
          <p:txBody>
            <a:bodyPr wrap="square" lIns="0" tIns="0" rIns="0" bIns="0" rtlCol="0"/>
            <a:lstStyle/>
            <a:p>
              <a:endParaRPr/>
            </a:p>
          </p:txBody>
        </p:sp>
        <p:sp>
          <p:nvSpPr>
            <p:cNvPr id="8529" name="object 1957">
              <a:extLst>
                <a:ext uri="{FF2B5EF4-FFF2-40B4-BE49-F238E27FC236}">
                  <a16:creationId xmlns:a16="http://schemas.microsoft.com/office/drawing/2014/main" id="{7939B355-7CCD-4F1D-AB71-63B20DE58A35}"/>
                </a:ext>
              </a:extLst>
            </p:cNvPr>
            <p:cNvSpPr/>
            <p:nvPr/>
          </p:nvSpPr>
          <p:spPr>
            <a:xfrm>
              <a:off x="4466437" y="8621598"/>
              <a:ext cx="939" cy="1181"/>
            </a:xfrm>
            <a:prstGeom prst="rect">
              <a:avLst/>
            </a:prstGeom>
            <a:blipFill>
              <a:blip r:embed="rId282" cstate="print"/>
              <a:stretch>
                <a:fillRect/>
              </a:stretch>
            </a:blipFill>
          </p:spPr>
          <p:txBody>
            <a:bodyPr wrap="square" lIns="0" tIns="0" rIns="0" bIns="0" rtlCol="0"/>
            <a:lstStyle/>
            <a:p>
              <a:endParaRPr/>
            </a:p>
          </p:txBody>
        </p:sp>
        <p:sp>
          <p:nvSpPr>
            <p:cNvPr id="8530" name="object 1958">
              <a:extLst>
                <a:ext uri="{FF2B5EF4-FFF2-40B4-BE49-F238E27FC236}">
                  <a16:creationId xmlns:a16="http://schemas.microsoft.com/office/drawing/2014/main" id="{F3646A0B-7DF7-49E4-A65E-3B35D09E0575}"/>
                </a:ext>
              </a:extLst>
            </p:cNvPr>
            <p:cNvSpPr/>
            <p:nvPr/>
          </p:nvSpPr>
          <p:spPr>
            <a:xfrm>
              <a:off x="4466323" y="8621585"/>
              <a:ext cx="1270" cy="1270"/>
            </a:xfrm>
            <a:custGeom>
              <a:avLst/>
              <a:gdLst/>
              <a:ahLst/>
              <a:cxnLst/>
              <a:rect l="l" t="t" r="r" b="b"/>
              <a:pathLst>
                <a:path w="1270" h="1270">
                  <a:moveTo>
                    <a:pt x="825" y="76"/>
                  </a:moveTo>
                  <a:lnTo>
                    <a:pt x="673" y="114"/>
                  </a:lnTo>
                  <a:lnTo>
                    <a:pt x="546" y="38"/>
                  </a:lnTo>
                  <a:lnTo>
                    <a:pt x="609" y="177"/>
                  </a:lnTo>
                  <a:lnTo>
                    <a:pt x="444" y="215"/>
                  </a:lnTo>
                  <a:lnTo>
                    <a:pt x="203" y="368"/>
                  </a:lnTo>
                  <a:lnTo>
                    <a:pt x="0" y="800"/>
                  </a:lnTo>
                  <a:lnTo>
                    <a:pt x="114" y="990"/>
                  </a:lnTo>
                  <a:lnTo>
                    <a:pt x="330" y="1092"/>
                  </a:lnTo>
                  <a:lnTo>
                    <a:pt x="558" y="1193"/>
                  </a:lnTo>
                  <a:lnTo>
                    <a:pt x="812" y="1168"/>
                  </a:lnTo>
                  <a:lnTo>
                    <a:pt x="952" y="850"/>
                  </a:lnTo>
                  <a:lnTo>
                    <a:pt x="965" y="520"/>
                  </a:lnTo>
                  <a:lnTo>
                    <a:pt x="990" y="304"/>
                  </a:lnTo>
                  <a:lnTo>
                    <a:pt x="927" y="152"/>
                  </a:lnTo>
                  <a:lnTo>
                    <a:pt x="800" y="190"/>
                  </a:lnTo>
                  <a:close/>
                </a:path>
              </a:pathLst>
            </a:custGeom>
            <a:ln w="3175">
              <a:solidFill>
                <a:srgbClr val="B5C39D"/>
              </a:solidFill>
            </a:ln>
          </p:spPr>
          <p:txBody>
            <a:bodyPr wrap="square" lIns="0" tIns="0" rIns="0" bIns="0" rtlCol="0"/>
            <a:lstStyle/>
            <a:p>
              <a:endParaRPr/>
            </a:p>
          </p:txBody>
        </p:sp>
        <p:sp>
          <p:nvSpPr>
            <p:cNvPr id="8531" name="object 1959">
              <a:extLst>
                <a:ext uri="{FF2B5EF4-FFF2-40B4-BE49-F238E27FC236}">
                  <a16:creationId xmlns:a16="http://schemas.microsoft.com/office/drawing/2014/main" id="{62A23784-542A-4480-9935-BD7C1E83065E}"/>
                </a:ext>
              </a:extLst>
            </p:cNvPr>
            <p:cNvSpPr/>
            <p:nvPr/>
          </p:nvSpPr>
          <p:spPr>
            <a:xfrm>
              <a:off x="4466619" y="8622513"/>
              <a:ext cx="1646" cy="1701"/>
            </a:xfrm>
            <a:prstGeom prst="rect">
              <a:avLst/>
            </a:prstGeom>
            <a:blipFill>
              <a:blip r:embed="rId287" cstate="print"/>
              <a:stretch>
                <a:fillRect/>
              </a:stretch>
            </a:blipFill>
          </p:spPr>
          <p:txBody>
            <a:bodyPr wrap="square" lIns="0" tIns="0" rIns="0" bIns="0" rtlCol="0"/>
            <a:lstStyle/>
            <a:p>
              <a:endParaRPr/>
            </a:p>
          </p:txBody>
        </p:sp>
        <p:sp>
          <p:nvSpPr>
            <p:cNvPr id="8532" name="object 1960">
              <a:extLst>
                <a:ext uri="{FF2B5EF4-FFF2-40B4-BE49-F238E27FC236}">
                  <a16:creationId xmlns:a16="http://schemas.microsoft.com/office/drawing/2014/main" id="{6CA1C527-4BC0-4584-B66F-CA9D36B10B4D}"/>
                </a:ext>
              </a:extLst>
            </p:cNvPr>
            <p:cNvSpPr/>
            <p:nvPr/>
          </p:nvSpPr>
          <p:spPr>
            <a:xfrm>
              <a:off x="4466533" y="8622417"/>
              <a:ext cx="1905" cy="1905"/>
            </a:xfrm>
            <a:custGeom>
              <a:avLst/>
              <a:gdLst/>
              <a:ahLst/>
              <a:cxnLst/>
              <a:rect l="l" t="t" r="r" b="b"/>
              <a:pathLst>
                <a:path w="1904" h="1904">
                  <a:moveTo>
                    <a:pt x="1511" y="1587"/>
                  </a:moveTo>
                  <a:lnTo>
                    <a:pt x="1511" y="1409"/>
                  </a:lnTo>
                  <a:lnTo>
                    <a:pt x="1727" y="1409"/>
                  </a:lnTo>
                  <a:lnTo>
                    <a:pt x="1739" y="1231"/>
                  </a:lnTo>
                  <a:lnTo>
                    <a:pt x="1511" y="1231"/>
                  </a:lnTo>
                  <a:lnTo>
                    <a:pt x="1549" y="977"/>
                  </a:lnTo>
                  <a:lnTo>
                    <a:pt x="1498" y="558"/>
                  </a:lnTo>
                  <a:lnTo>
                    <a:pt x="1371" y="406"/>
                  </a:lnTo>
                  <a:lnTo>
                    <a:pt x="1003" y="0"/>
                  </a:lnTo>
                  <a:lnTo>
                    <a:pt x="685" y="38"/>
                  </a:lnTo>
                  <a:lnTo>
                    <a:pt x="406" y="279"/>
                  </a:lnTo>
                  <a:lnTo>
                    <a:pt x="127" y="520"/>
                  </a:lnTo>
                  <a:lnTo>
                    <a:pt x="0" y="889"/>
                  </a:lnTo>
                  <a:lnTo>
                    <a:pt x="368" y="1295"/>
                  </a:lnTo>
                  <a:lnTo>
                    <a:pt x="812" y="1511"/>
                  </a:lnTo>
                  <a:lnTo>
                    <a:pt x="965" y="1600"/>
                  </a:lnTo>
                  <a:lnTo>
                    <a:pt x="1041" y="1765"/>
                  </a:lnTo>
                  <a:lnTo>
                    <a:pt x="1231" y="1803"/>
                  </a:lnTo>
                  <a:lnTo>
                    <a:pt x="1130" y="1612"/>
                  </a:lnTo>
                  <a:lnTo>
                    <a:pt x="1346" y="1676"/>
                  </a:lnTo>
                  <a:lnTo>
                    <a:pt x="1358" y="1485"/>
                  </a:lnTo>
                  <a:lnTo>
                    <a:pt x="1511" y="1587"/>
                  </a:lnTo>
                  <a:close/>
                </a:path>
              </a:pathLst>
            </a:custGeom>
            <a:ln w="3175">
              <a:solidFill>
                <a:srgbClr val="B5C39D"/>
              </a:solidFill>
            </a:ln>
          </p:spPr>
          <p:txBody>
            <a:bodyPr wrap="square" lIns="0" tIns="0" rIns="0" bIns="0" rtlCol="0"/>
            <a:lstStyle/>
            <a:p>
              <a:endParaRPr/>
            </a:p>
          </p:txBody>
        </p:sp>
        <p:sp>
          <p:nvSpPr>
            <p:cNvPr id="8533" name="object 1961">
              <a:extLst>
                <a:ext uri="{FF2B5EF4-FFF2-40B4-BE49-F238E27FC236}">
                  <a16:creationId xmlns:a16="http://schemas.microsoft.com/office/drawing/2014/main" id="{6475322A-CD20-4999-B64F-0C06AC4F3F02}"/>
                </a:ext>
              </a:extLst>
            </p:cNvPr>
            <p:cNvSpPr/>
            <p:nvPr/>
          </p:nvSpPr>
          <p:spPr>
            <a:xfrm>
              <a:off x="4466463" y="8620138"/>
              <a:ext cx="2134" cy="3835"/>
            </a:xfrm>
            <a:prstGeom prst="rect">
              <a:avLst/>
            </a:prstGeom>
            <a:blipFill>
              <a:blip r:embed="rId398" cstate="print"/>
              <a:stretch>
                <a:fillRect/>
              </a:stretch>
            </a:blipFill>
          </p:spPr>
          <p:txBody>
            <a:bodyPr wrap="square" lIns="0" tIns="0" rIns="0" bIns="0" rtlCol="0"/>
            <a:lstStyle/>
            <a:p>
              <a:endParaRPr/>
            </a:p>
          </p:txBody>
        </p:sp>
        <p:sp>
          <p:nvSpPr>
            <p:cNvPr id="8534" name="object 1962">
              <a:extLst>
                <a:ext uri="{FF2B5EF4-FFF2-40B4-BE49-F238E27FC236}">
                  <a16:creationId xmlns:a16="http://schemas.microsoft.com/office/drawing/2014/main" id="{A89AFE03-50BB-40B1-895B-E0485332067F}"/>
                </a:ext>
              </a:extLst>
            </p:cNvPr>
            <p:cNvSpPr/>
            <p:nvPr/>
          </p:nvSpPr>
          <p:spPr>
            <a:xfrm>
              <a:off x="4466578" y="8620069"/>
              <a:ext cx="1905" cy="2540"/>
            </a:xfrm>
            <a:custGeom>
              <a:avLst/>
              <a:gdLst/>
              <a:ahLst/>
              <a:cxnLst/>
              <a:rect l="l" t="t" r="r" b="b"/>
              <a:pathLst>
                <a:path w="1904" h="2540">
                  <a:moveTo>
                    <a:pt x="1155" y="2171"/>
                  </a:moveTo>
                  <a:lnTo>
                    <a:pt x="1270" y="1993"/>
                  </a:lnTo>
                  <a:lnTo>
                    <a:pt x="1409" y="1892"/>
                  </a:lnTo>
                  <a:lnTo>
                    <a:pt x="1498" y="2120"/>
                  </a:lnTo>
                  <a:lnTo>
                    <a:pt x="1625" y="1930"/>
                  </a:lnTo>
                  <a:lnTo>
                    <a:pt x="1371" y="1790"/>
                  </a:lnTo>
                  <a:lnTo>
                    <a:pt x="1574" y="1549"/>
                  </a:lnTo>
                  <a:lnTo>
                    <a:pt x="1790" y="1054"/>
                  </a:lnTo>
                  <a:lnTo>
                    <a:pt x="1739" y="838"/>
                  </a:lnTo>
                  <a:lnTo>
                    <a:pt x="1625" y="165"/>
                  </a:lnTo>
                  <a:lnTo>
                    <a:pt x="1257" y="0"/>
                  </a:lnTo>
                  <a:lnTo>
                    <a:pt x="812" y="88"/>
                  </a:lnTo>
                  <a:lnTo>
                    <a:pt x="368" y="177"/>
                  </a:lnTo>
                  <a:lnTo>
                    <a:pt x="0" y="469"/>
                  </a:lnTo>
                  <a:lnTo>
                    <a:pt x="127" y="1130"/>
                  </a:lnTo>
                  <a:lnTo>
                    <a:pt x="165" y="1333"/>
                  </a:lnTo>
                  <a:lnTo>
                    <a:pt x="457" y="1638"/>
                  </a:lnTo>
                  <a:lnTo>
                    <a:pt x="571" y="1841"/>
                  </a:lnTo>
                  <a:lnTo>
                    <a:pt x="660" y="2006"/>
                  </a:lnTo>
                  <a:lnTo>
                    <a:pt x="647" y="2146"/>
                  </a:lnTo>
                  <a:lnTo>
                    <a:pt x="723" y="1955"/>
                  </a:lnTo>
                  <a:lnTo>
                    <a:pt x="863" y="1993"/>
                  </a:lnTo>
                  <a:lnTo>
                    <a:pt x="927" y="2171"/>
                  </a:lnTo>
                  <a:lnTo>
                    <a:pt x="1066" y="1968"/>
                  </a:lnTo>
                  <a:lnTo>
                    <a:pt x="1155" y="2171"/>
                  </a:lnTo>
                  <a:close/>
                </a:path>
              </a:pathLst>
            </a:custGeom>
            <a:ln w="3175">
              <a:solidFill>
                <a:srgbClr val="B5C39D"/>
              </a:solidFill>
            </a:ln>
          </p:spPr>
          <p:txBody>
            <a:bodyPr wrap="square" lIns="0" tIns="0" rIns="0" bIns="0" rtlCol="0"/>
            <a:lstStyle/>
            <a:p>
              <a:endParaRPr/>
            </a:p>
          </p:txBody>
        </p:sp>
        <p:sp>
          <p:nvSpPr>
            <p:cNvPr id="8535" name="object 1963">
              <a:extLst>
                <a:ext uri="{FF2B5EF4-FFF2-40B4-BE49-F238E27FC236}">
                  <a16:creationId xmlns:a16="http://schemas.microsoft.com/office/drawing/2014/main" id="{CA115F79-6346-4D9D-A94B-131C7F2E76F6}"/>
                </a:ext>
              </a:extLst>
            </p:cNvPr>
            <p:cNvSpPr/>
            <p:nvPr/>
          </p:nvSpPr>
          <p:spPr>
            <a:xfrm>
              <a:off x="4466473" y="8619108"/>
              <a:ext cx="1450" cy="1193"/>
            </a:xfrm>
            <a:prstGeom prst="rect">
              <a:avLst/>
            </a:prstGeom>
            <a:blipFill>
              <a:blip r:embed="rId282" cstate="print"/>
              <a:stretch>
                <a:fillRect/>
              </a:stretch>
            </a:blipFill>
          </p:spPr>
          <p:txBody>
            <a:bodyPr wrap="square" lIns="0" tIns="0" rIns="0" bIns="0" rtlCol="0"/>
            <a:lstStyle/>
            <a:p>
              <a:endParaRPr/>
            </a:p>
          </p:txBody>
        </p:sp>
        <p:sp>
          <p:nvSpPr>
            <p:cNvPr id="8536" name="object 1964">
              <a:extLst>
                <a:ext uri="{FF2B5EF4-FFF2-40B4-BE49-F238E27FC236}">
                  <a16:creationId xmlns:a16="http://schemas.microsoft.com/office/drawing/2014/main" id="{7E966BA0-31E9-4086-BC1D-4808CDD08AE7}"/>
                </a:ext>
              </a:extLst>
            </p:cNvPr>
            <p:cNvSpPr/>
            <p:nvPr/>
          </p:nvSpPr>
          <p:spPr>
            <a:xfrm>
              <a:off x="4466420" y="8619102"/>
              <a:ext cx="1905" cy="1270"/>
            </a:xfrm>
            <a:custGeom>
              <a:avLst/>
              <a:gdLst/>
              <a:ahLst/>
              <a:cxnLst/>
              <a:rect l="l" t="t" r="r" b="b"/>
              <a:pathLst>
                <a:path w="1904" h="1270">
                  <a:moveTo>
                    <a:pt x="1511" y="584"/>
                  </a:moveTo>
                  <a:lnTo>
                    <a:pt x="1371" y="431"/>
                  </a:lnTo>
                  <a:lnTo>
                    <a:pt x="1511" y="342"/>
                  </a:lnTo>
                  <a:lnTo>
                    <a:pt x="1270" y="381"/>
                  </a:lnTo>
                  <a:lnTo>
                    <a:pt x="1117" y="203"/>
                  </a:lnTo>
                  <a:lnTo>
                    <a:pt x="800" y="0"/>
                  </a:lnTo>
                  <a:lnTo>
                    <a:pt x="635" y="0"/>
                  </a:lnTo>
                  <a:lnTo>
                    <a:pt x="165" y="12"/>
                  </a:lnTo>
                  <a:lnTo>
                    <a:pt x="0" y="254"/>
                  </a:lnTo>
                  <a:lnTo>
                    <a:pt x="0" y="571"/>
                  </a:lnTo>
                  <a:lnTo>
                    <a:pt x="0" y="901"/>
                  </a:lnTo>
                  <a:lnTo>
                    <a:pt x="177" y="1193"/>
                  </a:lnTo>
                  <a:lnTo>
                    <a:pt x="647" y="1181"/>
                  </a:lnTo>
                  <a:lnTo>
                    <a:pt x="800" y="1181"/>
                  </a:lnTo>
                  <a:lnTo>
                    <a:pt x="1054" y="1003"/>
                  </a:lnTo>
                  <a:lnTo>
                    <a:pt x="1206" y="965"/>
                  </a:lnTo>
                  <a:lnTo>
                    <a:pt x="1358" y="1003"/>
                  </a:lnTo>
                  <a:lnTo>
                    <a:pt x="1498" y="889"/>
                  </a:lnTo>
                  <a:lnTo>
                    <a:pt x="1308" y="863"/>
                  </a:lnTo>
                  <a:lnTo>
                    <a:pt x="1485" y="749"/>
                  </a:lnTo>
                  <a:lnTo>
                    <a:pt x="1358" y="584"/>
                  </a:lnTo>
                  <a:lnTo>
                    <a:pt x="1511" y="584"/>
                  </a:lnTo>
                  <a:close/>
                </a:path>
              </a:pathLst>
            </a:custGeom>
            <a:ln w="3175">
              <a:solidFill>
                <a:srgbClr val="B5C39D"/>
              </a:solidFill>
            </a:ln>
          </p:spPr>
          <p:txBody>
            <a:bodyPr wrap="square" lIns="0" tIns="0" rIns="0" bIns="0" rtlCol="0"/>
            <a:lstStyle/>
            <a:p>
              <a:endParaRPr/>
            </a:p>
          </p:txBody>
        </p:sp>
        <p:sp>
          <p:nvSpPr>
            <p:cNvPr id="8537" name="object 1965">
              <a:extLst>
                <a:ext uri="{FF2B5EF4-FFF2-40B4-BE49-F238E27FC236}">
                  <a16:creationId xmlns:a16="http://schemas.microsoft.com/office/drawing/2014/main" id="{9FAB79E9-8F26-4743-8BC5-170446ABFEAF}"/>
                </a:ext>
              </a:extLst>
            </p:cNvPr>
            <p:cNvSpPr/>
            <p:nvPr/>
          </p:nvSpPr>
          <p:spPr>
            <a:xfrm>
              <a:off x="4465129" y="8619934"/>
              <a:ext cx="2084" cy="2336"/>
            </a:xfrm>
            <a:prstGeom prst="rect">
              <a:avLst/>
            </a:prstGeom>
            <a:blipFill>
              <a:blip r:embed="rId287" cstate="print"/>
              <a:stretch>
                <a:fillRect/>
              </a:stretch>
            </a:blipFill>
          </p:spPr>
          <p:txBody>
            <a:bodyPr wrap="square" lIns="0" tIns="0" rIns="0" bIns="0" rtlCol="0"/>
            <a:lstStyle/>
            <a:p>
              <a:endParaRPr/>
            </a:p>
          </p:txBody>
        </p:sp>
        <p:sp>
          <p:nvSpPr>
            <p:cNvPr id="8538" name="object 1966">
              <a:extLst>
                <a:ext uri="{FF2B5EF4-FFF2-40B4-BE49-F238E27FC236}">
                  <a16:creationId xmlns:a16="http://schemas.microsoft.com/office/drawing/2014/main" id="{0B744685-9D24-4BE8-B8C0-107E39DAA9CF}"/>
                </a:ext>
              </a:extLst>
            </p:cNvPr>
            <p:cNvSpPr/>
            <p:nvPr/>
          </p:nvSpPr>
          <p:spPr>
            <a:xfrm>
              <a:off x="4465128" y="8619842"/>
              <a:ext cx="2540" cy="2540"/>
            </a:xfrm>
            <a:custGeom>
              <a:avLst/>
              <a:gdLst/>
              <a:ahLst/>
              <a:cxnLst/>
              <a:rect l="l" t="t" r="r" b="b"/>
              <a:pathLst>
                <a:path w="2539" h="2540">
                  <a:moveTo>
                    <a:pt x="482" y="2273"/>
                  </a:moveTo>
                  <a:lnTo>
                    <a:pt x="698" y="2171"/>
                  </a:lnTo>
                  <a:lnTo>
                    <a:pt x="876" y="2171"/>
                  </a:lnTo>
                  <a:lnTo>
                    <a:pt x="812" y="2425"/>
                  </a:lnTo>
                  <a:lnTo>
                    <a:pt x="1054" y="2336"/>
                  </a:lnTo>
                  <a:lnTo>
                    <a:pt x="914" y="2070"/>
                  </a:lnTo>
                  <a:lnTo>
                    <a:pt x="1244" y="1968"/>
                  </a:lnTo>
                  <a:lnTo>
                    <a:pt x="1727" y="1651"/>
                  </a:lnTo>
                  <a:lnTo>
                    <a:pt x="1828" y="1422"/>
                  </a:lnTo>
                  <a:lnTo>
                    <a:pt x="2108" y="749"/>
                  </a:lnTo>
                  <a:lnTo>
                    <a:pt x="1879" y="381"/>
                  </a:lnTo>
                  <a:lnTo>
                    <a:pt x="1435" y="190"/>
                  </a:lnTo>
                  <a:lnTo>
                    <a:pt x="977" y="0"/>
                  </a:lnTo>
                  <a:lnTo>
                    <a:pt x="469" y="50"/>
                  </a:lnTo>
                  <a:lnTo>
                    <a:pt x="177" y="711"/>
                  </a:lnTo>
                  <a:lnTo>
                    <a:pt x="88" y="914"/>
                  </a:lnTo>
                  <a:lnTo>
                    <a:pt x="177" y="1371"/>
                  </a:lnTo>
                  <a:lnTo>
                    <a:pt x="152" y="1625"/>
                  </a:lnTo>
                  <a:lnTo>
                    <a:pt x="139" y="1816"/>
                  </a:lnTo>
                  <a:lnTo>
                    <a:pt x="0" y="1803"/>
                  </a:lnTo>
                  <a:lnTo>
                    <a:pt x="38" y="1943"/>
                  </a:lnTo>
                  <a:lnTo>
                    <a:pt x="228" y="1816"/>
                  </a:lnTo>
                  <a:lnTo>
                    <a:pt x="317" y="1943"/>
                  </a:lnTo>
                  <a:lnTo>
                    <a:pt x="279" y="2133"/>
                  </a:lnTo>
                  <a:lnTo>
                    <a:pt x="520" y="2032"/>
                  </a:lnTo>
                  <a:lnTo>
                    <a:pt x="482" y="2273"/>
                  </a:lnTo>
                  <a:close/>
                </a:path>
              </a:pathLst>
            </a:custGeom>
            <a:ln w="3175">
              <a:solidFill>
                <a:srgbClr val="B5C39D"/>
              </a:solidFill>
            </a:ln>
          </p:spPr>
          <p:txBody>
            <a:bodyPr wrap="square" lIns="0" tIns="0" rIns="0" bIns="0" rtlCol="0"/>
            <a:lstStyle/>
            <a:p>
              <a:endParaRPr/>
            </a:p>
          </p:txBody>
        </p:sp>
        <p:sp>
          <p:nvSpPr>
            <p:cNvPr id="8539" name="object 1967">
              <a:extLst>
                <a:ext uri="{FF2B5EF4-FFF2-40B4-BE49-F238E27FC236}">
                  <a16:creationId xmlns:a16="http://schemas.microsoft.com/office/drawing/2014/main" id="{01FCFF10-E663-4CC5-A913-3E673C71EFFB}"/>
                </a:ext>
              </a:extLst>
            </p:cNvPr>
            <p:cNvSpPr/>
            <p:nvPr/>
          </p:nvSpPr>
          <p:spPr>
            <a:xfrm>
              <a:off x="4465205" y="8619172"/>
              <a:ext cx="2971" cy="2679"/>
            </a:xfrm>
            <a:prstGeom prst="rect">
              <a:avLst/>
            </a:prstGeom>
            <a:blipFill>
              <a:blip r:embed="rId391" cstate="print"/>
              <a:stretch>
                <a:fillRect/>
              </a:stretch>
            </a:blipFill>
          </p:spPr>
          <p:txBody>
            <a:bodyPr wrap="square" lIns="0" tIns="0" rIns="0" bIns="0" rtlCol="0"/>
            <a:lstStyle/>
            <a:p>
              <a:endParaRPr/>
            </a:p>
          </p:txBody>
        </p:sp>
        <p:sp>
          <p:nvSpPr>
            <p:cNvPr id="8540" name="object 1968">
              <a:extLst>
                <a:ext uri="{FF2B5EF4-FFF2-40B4-BE49-F238E27FC236}">
                  <a16:creationId xmlns:a16="http://schemas.microsoft.com/office/drawing/2014/main" id="{28CAA5EB-8208-4928-9711-D05B6E1C12AB}"/>
                </a:ext>
              </a:extLst>
            </p:cNvPr>
            <p:cNvSpPr/>
            <p:nvPr/>
          </p:nvSpPr>
          <p:spPr>
            <a:xfrm>
              <a:off x="4441533" y="8616492"/>
              <a:ext cx="1587" cy="1257"/>
            </a:xfrm>
            <a:prstGeom prst="rect">
              <a:avLst/>
            </a:prstGeom>
            <a:blipFill>
              <a:blip r:embed="rId306" cstate="print"/>
              <a:stretch>
                <a:fillRect/>
              </a:stretch>
            </a:blipFill>
          </p:spPr>
          <p:txBody>
            <a:bodyPr wrap="square" lIns="0" tIns="0" rIns="0" bIns="0" rtlCol="0"/>
            <a:lstStyle/>
            <a:p>
              <a:endParaRPr/>
            </a:p>
          </p:txBody>
        </p:sp>
        <p:sp>
          <p:nvSpPr>
            <p:cNvPr id="8541" name="object 1969">
              <a:extLst>
                <a:ext uri="{FF2B5EF4-FFF2-40B4-BE49-F238E27FC236}">
                  <a16:creationId xmlns:a16="http://schemas.microsoft.com/office/drawing/2014/main" id="{CDB2302F-CA96-4768-88B2-340CABD8444E}"/>
                </a:ext>
              </a:extLst>
            </p:cNvPr>
            <p:cNvSpPr/>
            <p:nvPr/>
          </p:nvSpPr>
          <p:spPr>
            <a:xfrm>
              <a:off x="4441449" y="8616401"/>
              <a:ext cx="1905" cy="1905"/>
            </a:xfrm>
            <a:custGeom>
              <a:avLst/>
              <a:gdLst/>
              <a:ahLst/>
              <a:cxnLst/>
              <a:rect l="l" t="t" r="r" b="b"/>
              <a:pathLst>
                <a:path w="1904" h="1904">
                  <a:moveTo>
                    <a:pt x="1600" y="952"/>
                  </a:moveTo>
                  <a:lnTo>
                    <a:pt x="1498" y="749"/>
                  </a:lnTo>
                  <a:lnTo>
                    <a:pt x="1676" y="711"/>
                  </a:lnTo>
                  <a:lnTo>
                    <a:pt x="1587" y="558"/>
                  </a:lnTo>
                  <a:lnTo>
                    <a:pt x="1422" y="685"/>
                  </a:lnTo>
                  <a:lnTo>
                    <a:pt x="1308" y="469"/>
                  </a:lnTo>
                  <a:lnTo>
                    <a:pt x="1054" y="165"/>
                  </a:lnTo>
                  <a:lnTo>
                    <a:pt x="876" y="126"/>
                  </a:lnTo>
                  <a:lnTo>
                    <a:pt x="393" y="0"/>
                  </a:lnTo>
                  <a:lnTo>
                    <a:pt x="165" y="190"/>
                  </a:lnTo>
                  <a:lnTo>
                    <a:pt x="88" y="520"/>
                  </a:lnTo>
                  <a:lnTo>
                    <a:pt x="0" y="850"/>
                  </a:lnTo>
                  <a:lnTo>
                    <a:pt x="88" y="1193"/>
                  </a:lnTo>
                  <a:lnTo>
                    <a:pt x="571" y="1320"/>
                  </a:lnTo>
                  <a:lnTo>
                    <a:pt x="711" y="1358"/>
                  </a:lnTo>
                  <a:lnTo>
                    <a:pt x="1015" y="1244"/>
                  </a:lnTo>
                  <a:lnTo>
                    <a:pt x="1181" y="1244"/>
                  </a:lnTo>
                  <a:lnTo>
                    <a:pt x="1320" y="1231"/>
                  </a:lnTo>
                  <a:lnTo>
                    <a:pt x="1498" y="1257"/>
                  </a:lnTo>
                  <a:lnTo>
                    <a:pt x="1320" y="1168"/>
                  </a:lnTo>
                  <a:lnTo>
                    <a:pt x="1523" y="1104"/>
                  </a:lnTo>
                  <a:lnTo>
                    <a:pt x="1435" y="952"/>
                  </a:lnTo>
                  <a:lnTo>
                    <a:pt x="1600" y="952"/>
                  </a:lnTo>
                  <a:close/>
                </a:path>
              </a:pathLst>
            </a:custGeom>
            <a:ln w="3175">
              <a:solidFill>
                <a:srgbClr val="B5C39D"/>
              </a:solidFill>
            </a:ln>
          </p:spPr>
          <p:txBody>
            <a:bodyPr wrap="square" lIns="0" tIns="0" rIns="0" bIns="0" rtlCol="0"/>
            <a:lstStyle/>
            <a:p>
              <a:endParaRPr/>
            </a:p>
          </p:txBody>
        </p:sp>
        <p:sp>
          <p:nvSpPr>
            <p:cNvPr id="8542" name="object 1970">
              <a:extLst>
                <a:ext uri="{FF2B5EF4-FFF2-40B4-BE49-F238E27FC236}">
                  <a16:creationId xmlns:a16="http://schemas.microsoft.com/office/drawing/2014/main" id="{DCF3970F-77AE-4A13-BDC7-5687FB66D478}"/>
                </a:ext>
              </a:extLst>
            </p:cNvPr>
            <p:cNvSpPr/>
            <p:nvPr/>
          </p:nvSpPr>
          <p:spPr>
            <a:xfrm>
              <a:off x="4440668" y="8616327"/>
              <a:ext cx="952" cy="1193"/>
            </a:xfrm>
            <a:prstGeom prst="rect">
              <a:avLst/>
            </a:prstGeom>
            <a:blipFill>
              <a:blip r:embed="rId282" cstate="print"/>
              <a:stretch>
                <a:fillRect/>
              </a:stretch>
            </a:blipFill>
          </p:spPr>
          <p:txBody>
            <a:bodyPr wrap="square" lIns="0" tIns="0" rIns="0" bIns="0" rtlCol="0"/>
            <a:lstStyle/>
            <a:p>
              <a:endParaRPr/>
            </a:p>
          </p:txBody>
        </p:sp>
        <p:sp>
          <p:nvSpPr>
            <p:cNvPr id="8543" name="object 1971">
              <a:extLst>
                <a:ext uri="{FF2B5EF4-FFF2-40B4-BE49-F238E27FC236}">
                  <a16:creationId xmlns:a16="http://schemas.microsoft.com/office/drawing/2014/main" id="{6A92E88C-3972-4484-B091-86D7320E8F8C}"/>
                </a:ext>
              </a:extLst>
            </p:cNvPr>
            <p:cNvSpPr/>
            <p:nvPr/>
          </p:nvSpPr>
          <p:spPr>
            <a:xfrm>
              <a:off x="4440561" y="8616325"/>
              <a:ext cx="1270" cy="1270"/>
            </a:xfrm>
            <a:custGeom>
              <a:avLst/>
              <a:gdLst/>
              <a:ahLst/>
              <a:cxnLst/>
              <a:rect l="l" t="t" r="r" b="b"/>
              <a:pathLst>
                <a:path w="1270" h="1270">
                  <a:moveTo>
                    <a:pt x="825" y="76"/>
                  </a:moveTo>
                  <a:lnTo>
                    <a:pt x="673" y="127"/>
                  </a:lnTo>
                  <a:lnTo>
                    <a:pt x="546" y="38"/>
                  </a:lnTo>
                  <a:lnTo>
                    <a:pt x="609" y="177"/>
                  </a:lnTo>
                  <a:lnTo>
                    <a:pt x="444" y="215"/>
                  </a:lnTo>
                  <a:lnTo>
                    <a:pt x="203" y="368"/>
                  </a:lnTo>
                  <a:lnTo>
                    <a:pt x="0" y="800"/>
                  </a:lnTo>
                  <a:lnTo>
                    <a:pt x="114" y="990"/>
                  </a:lnTo>
                  <a:lnTo>
                    <a:pt x="330" y="1092"/>
                  </a:lnTo>
                  <a:lnTo>
                    <a:pt x="558" y="1193"/>
                  </a:lnTo>
                  <a:lnTo>
                    <a:pt x="812" y="1168"/>
                  </a:lnTo>
                  <a:lnTo>
                    <a:pt x="952" y="850"/>
                  </a:lnTo>
                  <a:lnTo>
                    <a:pt x="965" y="520"/>
                  </a:lnTo>
                  <a:lnTo>
                    <a:pt x="990" y="304"/>
                  </a:lnTo>
                  <a:lnTo>
                    <a:pt x="927" y="152"/>
                  </a:lnTo>
                  <a:lnTo>
                    <a:pt x="800" y="190"/>
                  </a:lnTo>
                  <a:close/>
                </a:path>
              </a:pathLst>
            </a:custGeom>
            <a:ln w="3175">
              <a:solidFill>
                <a:srgbClr val="B5C39D"/>
              </a:solidFill>
            </a:ln>
          </p:spPr>
          <p:txBody>
            <a:bodyPr wrap="square" lIns="0" tIns="0" rIns="0" bIns="0" rtlCol="0"/>
            <a:lstStyle/>
            <a:p>
              <a:endParaRPr/>
            </a:p>
          </p:txBody>
        </p:sp>
        <p:sp>
          <p:nvSpPr>
            <p:cNvPr id="8544" name="object 1972">
              <a:extLst>
                <a:ext uri="{FF2B5EF4-FFF2-40B4-BE49-F238E27FC236}">
                  <a16:creationId xmlns:a16="http://schemas.microsoft.com/office/drawing/2014/main" id="{B2A32C5F-DDB9-4EC4-8F53-E4F6325FE886}"/>
                </a:ext>
              </a:extLst>
            </p:cNvPr>
            <p:cNvSpPr/>
            <p:nvPr/>
          </p:nvSpPr>
          <p:spPr>
            <a:xfrm>
              <a:off x="4440771" y="8617254"/>
              <a:ext cx="1739" cy="1701"/>
            </a:xfrm>
            <a:prstGeom prst="rect">
              <a:avLst/>
            </a:prstGeom>
            <a:blipFill>
              <a:blip r:embed="rId281" cstate="print"/>
              <a:stretch>
                <a:fillRect/>
              </a:stretch>
            </a:blipFill>
          </p:spPr>
          <p:txBody>
            <a:bodyPr wrap="square" lIns="0" tIns="0" rIns="0" bIns="0" rtlCol="0"/>
            <a:lstStyle/>
            <a:p>
              <a:endParaRPr/>
            </a:p>
          </p:txBody>
        </p:sp>
        <p:sp>
          <p:nvSpPr>
            <p:cNvPr id="8545" name="object 1973">
              <a:extLst>
                <a:ext uri="{FF2B5EF4-FFF2-40B4-BE49-F238E27FC236}">
                  <a16:creationId xmlns:a16="http://schemas.microsoft.com/office/drawing/2014/main" id="{A5CFEBE1-3CE0-42E2-BC4B-41E000C59C35}"/>
                </a:ext>
              </a:extLst>
            </p:cNvPr>
            <p:cNvSpPr/>
            <p:nvPr/>
          </p:nvSpPr>
          <p:spPr>
            <a:xfrm>
              <a:off x="4440772" y="8617158"/>
              <a:ext cx="1905" cy="1905"/>
            </a:xfrm>
            <a:custGeom>
              <a:avLst/>
              <a:gdLst/>
              <a:ahLst/>
              <a:cxnLst/>
              <a:rect l="l" t="t" r="r" b="b"/>
              <a:pathLst>
                <a:path w="1904" h="1904">
                  <a:moveTo>
                    <a:pt x="1511" y="1587"/>
                  </a:moveTo>
                  <a:lnTo>
                    <a:pt x="1511" y="1409"/>
                  </a:lnTo>
                  <a:lnTo>
                    <a:pt x="1727" y="1409"/>
                  </a:lnTo>
                  <a:lnTo>
                    <a:pt x="1739" y="1231"/>
                  </a:lnTo>
                  <a:lnTo>
                    <a:pt x="1511" y="1231"/>
                  </a:lnTo>
                  <a:lnTo>
                    <a:pt x="1549" y="977"/>
                  </a:lnTo>
                  <a:lnTo>
                    <a:pt x="1498" y="558"/>
                  </a:lnTo>
                  <a:lnTo>
                    <a:pt x="1371" y="406"/>
                  </a:lnTo>
                  <a:lnTo>
                    <a:pt x="1003" y="0"/>
                  </a:lnTo>
                  <a:lnTo>
                    <a:pt x="685" y="38"/>
                  </a:lnTo>
                  <a:lnTo>
                    <a:pt x="406" y="279"/>
                  </a:lnTo>
                  <a:lnTo>
                    <a:pt x="127" y="520"/>
                  </a:lnTo>
                  <a:lnTo>
                    <a:pt x="0" y="889"/>
                  </a:lnTo>
                  <a:lnTo>
                    <a:pt x="368" y="1295"/>
                  </a:lnTo>
                  <a:lnTo>
                    <a:pt x="812" y="1511"/>
                  </a:lnTo>
                  <a:lnTo>
                    <a:pt x="965" y="1600"/>
                  </a:lnTo>
                  <a:lnTo>
                    <a:pt x="1041" y="1765"/>
                  </a:lnTo>
                  <a:lnTo>
                    <a:pt x="1231" y="1803"/>
                  </a:lnTo>
                  <a:lnTo>
                    <a:pt x="1117" y="1612"/>
                  </a:lnTo>
                  <a:lnTo>
                    <a:pt x="1346" y="1676"/>
                  </a:lnTo>
                  <a:lnTo>
                    <a:pt x="1358" y="1485"/>
                  </a:lnTo>
                  <a:lnTo>
                    <a:pt x="1511" y="1587"/>
                  </a:lnTo>
                  <a:close/>
                </a:path>
              </a:pathLst>
            </a:custGeom>
            <a:ln w="3175">
              <a:solidFill>
                <a:srgbClr val="B5C39D"/>
              </a:solidFill>
            </a:ln>
          </p:spPr>
          <p:txBody>
            <a:bodyPr wrap="square" lIns="0" tIns="0" rIns="0" bIns="0" rtlCol="0"/>
            <a:lstStyle/>
            <a:p>
              <a:endParaRPr/>
            </a:p>
          </p:txBody>
        </p:sp>
        <p:sp>
          <p:nvSpPr>
            <p:cNvPr id="8546" name="object 1974">
              <a:extLst>
                <a:ext uri="{FF2B5EF4-FFF2-40B4-BE49-F238E27FC236}">
                  <a16:creationId xmlns:a16="http://schemas.microsoft.com/office/drawing/2014/main" id="{2C7D1569-D078-4BC0-8387-6AE6DFB100B1}"/>
                </a:ext>
              </a:extLst>
            </p:cNvPr>
            <p:cNvSpPr/>
            <p:nvPr/>
          </p:nvSpPr>
          <p:spPr>
            <a:xfrm>
              <a:off x="4440707" y="8614879"/>
              <a:ext cx="2120" cy="3835"/>
            </a:xfrm>
            <a:prstGeom prst="rect">
              <a:avLst/>
            </a:prstGeom>
            <a:blipFill>
              <a:blip r:embed="rId390" cstate="print"/>
              <a:stretch>
                <a:fillRect/>
              </a:stretch>
            </a:blipFill>
          </p:spPr>
          <p:txBody>
            <a:bodyPr wrap="square" lIns="0" tIns="0" rIns="0" bIns="0" rtlCol="0"/>
            <a:lstStyle/>
            <a:p>
              <a:endParaRPr/>
            </a:p>
          </p:txBody>
        </p:sp>
        <p:sp>
          <p:nvSpPr>
            <p:cNvPr id="8547" name="object 1975">
              <a:extLst>
                <a:ext uri="{FF2B5EF4-FFF2-40B4-BE49-F238E27FC236}">
                  <a16:creationId xmlns:a16="http://schemas.microsoft.com/office/drawing/2014/main" id="{1DDE2004-485D-4A25-8F43-95FEA72955D2}"/>
                </a:ext>
              </a:extLst>
            </p:cNvPr>
            <p:cNvSpPr/>
            <p:nvPr/>
          </p:nvSpPr>
          <p:spPr>
            <a:xfrm>
              <a:off x="4440816" y="8614811"/>
              <a:ext cx="1905" cy="2540"/>
            </a:xfrm>
            <a:custGeom>
              <a:avLst/>
              <a:gdLst/>
              <a:ahLst/>
              <a:cxnLst/>
              <a:rect l="l" t="t" r="r" b="b"/>
              <a:pathLst>
                <a:path w="1904" h="2540">
                  <a:moveTo>
                    <a:pt x="1155" y="2171"/>
                  </a:moveTo>
                  <a:lnTo>
                    <a:pt x="1270" y="1981"/>
                  </a:lnTo>
                  <a:lnTo>
                    <a:pt x="1409" y="1892"/>
                  </a:lnTo>
                  <a:lnTo>
                    <a:pt x="1498" y="2120"/>
                  </a:lnTo>
                  <a:lnTo>
                    <a:pt x="1625" y="1930"/>
                  </a:lnTo>
                  <a:lnTo>
                    <a:pt x="1371" y="1790"/>
                  </a:lnTo>
                  <a:lnTo>
                    <a:pt x="1574" y="1536"/>
                  </a:lnTo>
                  <a:lnTo>
                    <a:pt x="1790" y="1054"/>
                  </a:lnTo>
                  <a:lnTo>
                    <a:pt x="1739" y="825"/>
                  </a:lnTo>
                  <a:lnTo>
                    <a:pt x="1625" y="165"/>
                  </a:lnTo>
                  <a:lnTo>
                    <a:pt x="1257" y="0"/>
                  </a:lnTo>
                  <a:lnTo>
                    <a:pt x="812" y="88"/>
                  </a:lnTo>
                  <a:lnTo>
                    <a:pt x="368" y="177"/>
                  </a:lnTo>
                  <a:lnTo>
                    <a:pt x="0" y="469"/>
                  </a:lnTo>
                  <a:lnTo>
                    <a:pt x="127" y="1130"/>
                  </a:lnTo>
                  <a:lnTo>
                    <a:pt x="165" y="1333"/>
                  </a:lnTo>
                  <a:lnTo>
                    <a:pt x="457" y="1638"/>
                  </a:lnTo>
                  <a:lnTo>
                    <a:pt x="571" y="1841"/>
                  </a:lnTo>
                  <a:lnTo>
                    <a:pt x="660" y="2006"/>
                  </a:lnTo>
                  <a:lnTo>
                    <a:pt x="647" y="2146"/>
                  </a:lnTo>
                  <a:lnTo>
                    <a:pt x="723" y="1955"/>
                  </a:lnTo>
                  <a:lnTo>
                    <a:pt x="863" y="1993"/>
                  </a:lnTo>
                  <a:lnTo>
                    <a:pt x="927" y="2171"/>
                  </a:lnTo>
                  <a:lnTo>
                    <a:pt x="1066" y="1968"/>
                  </a:lnTo>
                  <a:lnTo>
                    <a:pt x="1155" y="2171"/>
                  </a:lnTo>
                  <a:close/>
                </a:path>
              </a:pathLst>
            </a:custGeom>
            <a:ln w="3175">
              <a:solidFill>
                <a:srgbClr val="B5C39D"/>
              </a:solidFill>
            </a:ln>
          </p:spPr>
          <p:txBody>
            <a:bodyPr wrap="square" lIns="0" tIns="0" rIns="0" bIns="0" rtlCol="0"/>
            <a:lstStyle/>
            <a:p>
              <a:endParaRPr/>
            </a:p>
          </p:txBody>
        </p:sp>
        <p:sp>
          <p:nvSpPr>
            <p:cNvPr id="8548" name="object 1976">
              <a:extLst>
                <a:ext uri="{FF2B5EF4-FFF2-40B4-BE49-F238E27FC236}">
                  <a16:creationId xmlns:a16="http://schemas.microsoft.com/office/drawing/2014/main" id="{BBAAD979-246F-4D32-B603-CCD3B8B88E61}"/>
                </a:ext>
              </a:extLst>
            </p:cNvPr>
            <p:cNvSpPr/>
            <p:nvPr/>
          </p:nvSpPr>
          <p:spPr>
            <a:xfrm>
              <a:off x="4440719" y="8613838"/>
              <a:ext cx="1461" cy="1193"/>
            </a:xfrm>
            <a:prstGeom prst="rect">
              <a:avLst/>
            </a:prstGeom>
            <a:blipFill>
              <a:blip r:embed="rId282" cstate="print"/>
              <a:stretch>
                <a:fillRect/>
              </a:stretch>
            </a:blipFill>
          </p:spPr>
          <p:txBody>
            <a:bodyPr wrap="square" lIns="0" tIns="0" rIns="0" bIns="0" rtlCol="0"/>
            <a:lstStyle/>
            <a:p>
              <a:endParaRPr/>
            </a:p>
          </p:txBody>
        </p:sp>
        <p:sp>
          <p:nvSpPr>
            <p:cNvPr id="8549" name="object 1977">
              <a:extLst>
                <a:ext uri="{FF2B5EF4-FFF2-40B4-BE49-F238E27FC236}">
                  <a16:creationId xmlns:a16="http://schemas.microsoft.com/office/drawing/2014/main" id="{CFEB1F3A-5135-4037-91D8-3BAC44DB5BD2}"/>
                </a:ext>
              </a:extLst>
            </p:cNvPr>
            <p:cNvSpPr/>
            <p:nvPr/>
          </p:nvSpPr>
          <p:spPr>
            <a:xfrm>
              <a:off x="4440658" y="8613843"/>
              <a:ext cx="1905" cy="1270"/>
            </a:xfrm>
            <a:custGeom>
              <a:avLst/>
              <a:gdLst/>
              <a:ahLst/>
              <a:cxnLst/>
              <a:rect l="l" t="t" r="r" b="b"/>
              <a:pathLst>
                <a:path w="1904" h="1270">
                  <a:moveTo>
                    <a:pt x="1511" y="584"/>
                  </a:moveTo>
                  <a:lnTo>
                    <a:pt x="1371" y="431"/>
                  </a:lnTo>
                  <a:lnTo>
                    <a:pt x="1511" y="342"/>
                  </a:lnTo>
                  <a:lnTo>
                    <a:pt x="1270" y="380"/>
                  </a:lnTo>
                  <a:lnTo>
                    <a:pt x="1117" y="203"/>
                  </a:lnTo>
                  <a:lnTo>
                    <a:pt x="800" y="0"/>
                  </a:lnTo>
                  <a:lnTo>
                    <a:pt x="635" y="0"/>
                  </a:lnTo>
                  <a:lnTo>
                    <a:pt x="165" y="12"/>
                  </a:lnTo>
                  <a:lnTo>
                    <a:pt x="0" y="253"/>
                  </a:lnTo>
                  <a:lnTo>
                    <a:pt x="0" y="571"/>
                  </a:lnTo>
                  <a:lnTo>
                    <a:pt x="0" y="901"/>
                  </a:lnTo>
                  <a:lnTo>
                    <a:pt x="177" y="1193"/>
                  </a:lnTo>
                  <a:lnTo>
                    <a:pt x="660" y="1181"/>
                  </a:lnTo>
                  <a:lnTo>
                    <a:pt x="800" y="1181"/>
                  </a:lnTo>
                  <a:lnTo>
                    <a:pt x="1054" y="1003"/>
                  </a:lnTo>
                  <a:lnTo>
                    <a:pt x="1206" y="952"/>
                  </a:lnTo>
                  <a:lnTo>
                    <a:pt x="1358" y="1003"/>
                  </a:lnTo>
                  <a:lnTo>
                    <a:pt x="1498" y="888"/>
                  </a:lnTo>
                  <a:lnTo>
                    <a:pt x="1308" y="863"/>
                  </a:lnTo>
                  <a:lnTo>
                    <a:pt x="1485" y="749"/>
                  </a:lnTo>
                  <a:lnTo>
                    <a:pt x="1358" y="584"/>
                  </a:lnTo>
                  <a:lnTo>
                    <a:pt x="1511" y="584"/>
                  </a:lnTo>
                  <a:close/>
                </a:path>
              </a:pathLst>
            </a:custGeom>
            <a:ln w="3175">
              <a:solidFill>
                <a:srgbClr val="B5C39D"/>
              </a:solidFill>
            </a:ln>
          </p:spPr>
          <p:txBody>
            <a:bodyPr wrap="square" lIns="0" tIns="0" rIns="0" bIns="0" rtlCol="0"/>
            <a:lstStyle/>
            <a:p>
              <a:endParaRPr/>
            </a:p>
          </p:txBody>
        </p:sp>
        <p:sp>
          <p:nvSpPr>
            <p:cNvPr id="8550" name="object 1978">
              <a:extLst>
                <a:ext uri="{FF2B5EF4-FFF2-40B4-BE49-F238E27FC236}">
                  <a16:creationId xmlns:a16="http://schemas.microsoft.com/office/drawing/2014/main" id="{0182DD10-0C1E-49C4-9091-F30095FDAB64}"/>
                </a:ext>
              </a:extLst>
            </p:cNvPr>
            <p:cNvSpPr/>
            <p:nvPr/>
          </p:nvSpPr>
          <p:spPr>
            <a:xfrm>
              <a:off x="4439361" y="8614664"/>
              <a:ext cx="2098" cy="2349"/>
            </a:xfrm>
            <a:prstGeom prst="rect">
              <a:avLst/>
            </a:prstGeom>
            <a:blipFill>
              <a:blip r:embed="rId281" cstate="print"/>
              <a:stretch>
                <a:fillRect/>
              </a:stretch>
            </a:blipFill>
          </p:spPr>
          <p:txBody>
            <a:bodyPr wrap="square" lIns="0" tIns="0" rIns="0" bIns="0" rtlCol="0"/>
            <a:lstStyle/>
            <a:p>
              <a:endParaRPr/>
            </a:p>
          </p:txBody>
        </p:sp>
        <p:sp>
          <p:nvSpPr>
            <p:cNvPr id="8551" name="object 1979">
              <a:extLst>
                <a:ext uri="{FF2B5EF4-FFF2-40B4-BE49-F238E27FC236}">
                  <a16:creationId xmlns:a16="http://schemas.microsoft.com/office/drawing/2014/main" id="{E9DD9F30-0949-4315-BB58-57D770401FFF}"/>
                </a:ext>
              </a:extLst>
            </p:cNvPr>
            <p:cNvSpPr/>
            <p:nvPr/>
          </p:nvSpPr>
          <p:spPr>
            <a:xfrm>
              <a:off x="4439366" y="8614571"/>
              <a:ext cx="2540" cy="2540"/>
            </a:xfrm>
            <a:custGeom>
              <a:avLst/>
              <a:gdLst/>
              <a:ahLst/>
              <a:cxnLst/>
              <a:rect l="l" t="t" r="r" b="b"/>
              <a:pathLst>
                <a:path w="2539" h="2540">
                  <a:moveTo>
                    <a:pt x="482" y="2286"/>
                  </a:moveTo>
                  <a:lnTo>
                    <a:pt x="698" y="2184"/>
                  </a:lnTo>
                  <a:lnTo>
                    <a:pt x="876" y="2184"/>
                  </a:lnTo>
                  <a:lnTo>
                    <a:pt x="812" y="2438"/>
                  </a:lnTo>
                  <a:lnTo>
                    <a:pt x="1054" y="2349"/>
                  </a:lnTo>
                  <a:lnTo>
                    <a:pt x="914" y="2082"/>
                  </a:lnTo>
                  <a:lnTo>
                    <a:pt x="1244" y="1981"/>
                  </a:lnTo>
                  <a:lnTo>
                    <a:pt x="1727" y="1663"/>
                  </a:lnTo>
                  <a:lnTo>
                    <a:pt x="1828" y="1435"/>
                  </a:lnTo>
                  <a:lnTo>
                    <a:pt x="2108" y="762"/>
                  </a:lnTo>
                  <a:lnTo>
                    <a:pt x="1892" y="393"/>
                  </a:lnTo>
                  <a:lnTo>
                    <a:pt x="1435" y="203"/>
                  </a:lnTo>
                  <a:lnTo>
                    <a:pt x="977" y="0"/>
                  </a:lnTo>
                  <a:lnTo>
                    <a:pt x="469" y="63"/>
                  </a:lnTo>
                  <a:lnTo>
                    <a:pt x="177" y="723"/>
                  </a:lnTo>
                  <a:lnTo>
                    <a:pt x="88" y="927"/>
                  </a:lnTo>
                  <a:lnTo>
                    <a:pt x="177" y="1384"/>
                  </a:lnTo>
                  <a:lnTo>
                    <a:pt x="152" y="1625"/>
                  </a:lnTo>
                  <a:lnTo>
                    <a:pt x="139" y="1828"/>
                  </a:lnTo>
                  <a:lnTo>
                    <a:pt x="0" y="1816"/>
                  </a:lnTo>
                  <a:lnTo>
                    <a:pt x="38" y="1955"/>
                  </a:lnTo>
                  <a:lnTo>
                    <a:pt x="228" y="1828"/>
                  </a:lnTo>
                  <a:lnTo>
                    <a:pt x="317" y="1955"/>
                  </a:lnTo>
                  <a:lnTo>
                    <a:pt x="279" y="2146"/>
                  </a:lnTo>
                  <a:lnTo>
                    <a:pt x="520" y="2044"/>
                  </a:lnTo>
                  <a:lnTo>
                    <a:pt x="482" y="2286"/>
                  </a:lnTo>
                  <a:close/>
                </a:path>
              </a:pathLst>
            </a:custGeom>
            <a:ln w="3175">
              <a:solidFill>
                <a:srgbClr val="B5C39D"/>
              </a:solidFill>
            </a:ln>
          </p:spPr>
          <p:txBody>
            <a:bodyPr wrap="square" lIns="0" tIns="0" rIns="0" bIns="0" rtlCol="0"/>
            <a:lstStyle/>
            <a:p>
              <a:endParaRPr/>
            </a:p>
          </p:txBody>
        </p:sp>
        <p:sp>
          <p:nvSpPr>
            <p:cNvPr id="8552" name="object 1980">
              <a:extLst>
                <a:ext uri="{FF2B5EF4-FFF2-40B4-BE49-F238E27FC236}">
                  <a16:creationId xmlns:a16="http://schemas.microsoft.com/office/drawing/2014/main" id="{1A35DFB7-9DA9-4F5C-9489-B4FC4510ACD1}"/>
                </a:ext>
              </a:extLst>
            </p:cNvPr>
            <p:cNvSpPr/>
            <p:nvPr/>
          </p:nvSpPr>
          <p:spPr>
            <a:xfrm>
              <a:off x="4439450" y="8602408"/>
              <a:ext cx="11988" cy="14185"/>
            </a:xfrm>
            <a:prstGeom prst="rect">
              <a:avLst/>
            </a:prstGeom>
            <a:blipFill>
              <a:blip r:embed="rId40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553" name="object 1981">
              <a:extLst>
                <a:ext uri="{FF2B5EF4-FFF2-40B4-BE49-F238E27FC236}">
                  <a16:creationId xmlns:a16="http://schemas.microsoft.com/office/drawing/2014/main" id="{D5D65415-0E45-47D7-807B-E9E85F954FF1}"/>
                </a:ext>
              </a:extLst>
            </p:cNvPr>
            <p:cNvSpPr/>
            <p:nvPr/>
          </p:nvSpPr>
          <p:spPr>
            <a:xfrm>
              <a:off x="4404979" y="8638755"/>
              <a:ext cx="1905" cy="1905"/>
            </a:xfrm>
            <a:custGeom>
              <a:avLst/>
              <a:gdLst/>
              <a:ahLst/>
              <a:cxnLst/>
              <a:rect l="l" t="t" r="r" b="b"/>
              <a:pathLst>
                <a:path w="1904" h="1904">
                  <a:moveTo>
                    <a:pt x="1600" y="952"/>
                  </a:moveTo>
                  <a:lnTo>
                    <a:pt x="1498" y="749"/>
                  </a:lnTo>
                  <a:lnTo>
                    <a:pt x="1676" y="711"/>
                  </a:lnTo>
                  <a:lnTo>
                    <a:pt x="1587" y="558"/>
                  </a:lnTo>
                  <a:lnTo>
                    <a:pt x="1409" y="685"/>
                  </a:lnTo>
                  <a:lnTo>
                    <a:pt x="1308" y="469"/>
                  </a:lnTo>
                  <a:lnTo>
                    <a:pt x="1054" y="165"/>
                  </a:lnTo>
                  <a:lnTo>
                    <a:pt x="876" y="127"/>
                  </a:lnTo>
                  <a:lnTo>
                    <a:pt x="393" y="0"/>
                  </a:lnTo>
                  <a:lnTo>
                    <a:pt x="165" y="190"/>
                  </a:lnTo>
                  <a:lnTo>
                    <a:pt x="88" y="520"/>
                  </a:lnTo>
                  <a:lnTo>
                    <a:pt x="0" y="850"/>
                  </a:lnTo>
                  <a:lnTo>
                    <a:pt x="88" y="1193"/>
                  </a:lnTo>
                  <a:lnTo>
                    <a:pt x="571" y="1320"/>
                  </a:lnTo>
                  <a:lnTo>
                    <a:pt x="711" y="1358"/>
                  </a:lnTo>
                  <a:lnTo>
                    <a:pt x="1015" y="1257"/>
                  </a:lnTo>
                  <a:lnTo>
                    <a:pt x="1181" y="1244"/>
                  </a:lnTo>
                  <a:lnTo>
                    <a:pt x="1320" y="1231"/>
                  </a:lnTo>
                  <a:lnTo>
                    <a:pt x="1498" y="1257"/>
                  </a:lnTo>
                  <a:lnTo>
                    <a:pt x="1320" y="1168"/>
                  </a:lnTo>
                  <a:lnTo>
                    <a:pt x="1523" y="1104"/>
                  </a:lnTo>
                  <a:lnTo>
                    <a:pt x="1435" y="952"/>
                  </a:lnTo>
                  <a:lnTo>
                    <a:pt x="1600" y="952"/>
                  </a:lnTo>
                  <a:close/>
                </a:path>
              </a:pathLst>
            </a:custGeom>
            <a:ln w="3175">
              <a:solidFill>
                <a:srgbClr val="B5C39D"/>
              </a:solidFill>
            </a:ln>
          </p:spPr>
          <p:txBody>
            <a:bodyPr wrap="square" lIns="0" tIns="0" rIns="0" bIns="0" rtlCol="0"/>
            <a:lstStyle/>
            <a:p>
              <a:endParaRPr/>
            </a:p>
          </p:txBody>
        </p:sp>
        <p:sp>
          <p:nvSpPr>
            <p:cNvPr id="8554" name="object 1982">
              <a:extLst>
                <a:ext uri="{FF2B5EF4-FFF2-40B4-BE49-F238E27FC236}">
                  <a16:creationId xmlns:a16="http://schemas.microsoft.com/office/drawing/2014/main" id="{F9BF7DF6-285B-47F9-909B-73D0C0AE4A55}"/>
                </a:ext>
              </a:extLst>
            </p:cNvPr>
            <p:cNvSpPr/>
            <p:nvPr/>
          </p:nvSpPr>
          <p:spPr>
            <a:xfrm>
              <a:off x="4404207" y="8638692"/>
              <a:ext cx="939" cy="1181"/>
            </a:xfrm>
            <a:prstGeom prst="rect">
              <a:avLst/>
            </a:prstGeom>
            <a:blipFill>
              <a:blip r:embed="rId394" cstate="print"/>
              <a:stretch>
                <a:fillRect/>
              </a:stretch>
            </a:blipFill>
          </p:spPr>
          <p:txBody>
            <a:bodyPr wrap="square" lIns="0" tIns="0" rIns="0" bIns="0" rtlCol="0"/>
            <a:lstStyle/>
            <a:p>
              <a:endParaRPr/>
            </a:p>
          </p:txBody>
        </p:sp>
        <p:sp>
          <p:nvSpPr>
            <p:cNvPr id="8555" name="object 1983">
              <a:extLst>
                <a:ext uri="{FF2B5EF4-FFF2-40B4-BE49-F238E27FC236}">
                  <a16:creationId xmlns:a16="http://schemas.microsoft.com/office/drawing/2014/main" id="{96590BCA-B03A-4EFB-9BD2-C66B8D4EA180}"/>
                </a:ext>
              </a:extLst>
            </p:cNvPr>
            <p:cNvSpPr/>
            <p:nvPr/>
          </p:nvSpPr>
          <p:spPr>
            <a:xfrm>
              <a:off x="4404092" y="8638679"/>
              <a:ext cx="1270" cy="1270"/>
            </a:xfrm>
            <a:custGeom>
              <a:avLst/>
              <a:gdLst/>
              <a:ahLst/>
              <a:cxnLst/>
              <a:rect l="l" t="t" r="r" b="b"/>
              <a:pathLst>
                <a:path w="1270" h="1270">
                  <a:moveTo>
                    <a:pt x="825" y="76"/>
                  </a:moveTo>
                  <a:lnTo>
                    <a:pt x="673" y="114"/>
                  </a:lnTo>
                  <a:lnTo>
                    <a:pt x="546" y="38"/>
                  </a:lnTo>
                  <a:lnTo>
                    <a:pt x="609" y="177"/>
                  </a:lnTo>
                  <a:lnTo>
                    <a:pt x="444" y="215"/>
                  </a:lnTo>
                  <a:lnTo>
                    <a:pt x="203" y="368"/>
                  </a:lnTo>
                  <a:lnTo>
                    <a:pt x="0" y="800"/>
                  </a:lnTo>
                  <a:lnTo>
                    <a:pt x="114" y="990"/>
                  </a:lnTo>
                  <a:lnTo>
                    <a:pt x="330" y="1092"/>
                  </a:lnTo>
                  <a:lnTo>
                    <a:pt x="558" y="1193"/>
                  </a:lnTo>
                  <a:lnTo>
                    <a:pt x="812" y="1168"/>
                  </a:lnTo>
                  <a:lnTo>
                    <a:pt x="952" y="850"/>
                  </a:lnTo>
                  <a:lnTo>
                    <a:pt x="965" y="520"/>
                  </a:lnTo>
                  <a:lnTo>
                    <a:pt x="990" y="304"/>
                  </a:lnTo>
                  <a:lnTo>
                    <a:pt x="927" y="152"/>
                  </a:lnTo>
                  <a:lnTo>
                    <a:pt x="800" y="190"/>
                  </a:lnTo>
                  <a:close/>
                </a:path>
              </a:pathLst>
            </a:custGeom>
            <a:ln w="3175">
              <a:solidFill>
                <a:srgbClr val="B5C39D"/>
              </a:solidFill>
            </a:ln>
          </p:spPr>
          <p:txBody>
            <a:bodyPr wrap="square" lIns="0" tIns="0" rIns="0" bIns="0" rtlCol="0"/>
            <a:lstStyle/>
            <a:p>
              <a:endParaRPr/>
            </a:p>
          </p:txBody>
        </p:sp>
        <p:sp>
          <p:nvSpPr>
            <p:cNvPr id="8556" name="object 1984">
              <a:extLst>
                <a:ext uri="{FF2B5EF4-FFF2-40B4-BE49-F238E27FC236}">
                  <a16:creationId xmlns:a16="http://schemas.microsoft.com/office/drawing/2014/main" id="{AE6EEE8A-A5E4-419E-9E21-E743F0DF6328}"/>
                </a:ext>
              </a:extLst>
            </p:cNvPr>
            <p:cNvSpPr/>
            <p:nvPr/>
          </p:nvSpPr>
          <p:spPr>
            <a:xfrm>
              <a:off x="4404309" y="8639619"/>
              <a:ext cx="1727" cy="1689"/>
            </a:xfrm>
            <a:prstGeom prst="rect">
              <a:avLst/>
            </a:prstGeom>
            <a:blipFill>
              <a:blip r:embed="rId281" cstate="print"/>
              <a:stretch>
                <a:fillRect/>
              </a:stretch>
            </a:blipFill>
          </p:spPr>
          <p:txBody>
            <a:bodyPr wrap="square" lIns="0" tIns="0" rIns="0" bIns="0" rtlCol="0"/>
            <a:lstStyle/>
            <a:p>
              <a:endParaRPr/>
            </a:p>
          </p:txBody>
        </p:sp>
        <p:sp>
          <p:nvSpPr>
            <p:cNvPr id="8557" name="object 1985">
              <a:extLst>
                <a:ext uri="{FF2B5EF4-FFF2-40B4-BE49-F238E27FC236}">
                  <a16:creationId xmlns:a16="http://schemas.microsoft.com/office/drawing/2014/main" id="{4F51D1C2-09EF-480F-9AC7-981B72117B32}"/>
                </a:ext>
              </a:extLst>
            </p:cNvPr>
            <p:cNvSpPr/>
            <p:nvPr/>
          </p:nvSpPr>
          <p:spPr>
            <a:xfrm>
              <a:off x="4404302" y="8639512"/>
              <a:ext cx="1905" cy="1905"/>
            </a:xfrm>
            <a:custGeom>
              <a:avLst/>
              <a:gdLst/>
              <a:ahLst/>
              <a:cxnLst/>
              <a:rect l="l" t="t" r="r" b="b"/>
              <a:pathLst>
                <a:path w="1904" h="1904">
                  <a:moveTo>
                    <a:pt x="1511" y="1587"/>
                  </a:moveTo>
                  <a:lnTo>
                    <a:pt x="1511" y="1409"/>
                  </a:lnTo>
                  <a:lnTo>
                    <a:pt x="1727" y="1409"/>
                  </a:lnTo>
                  <a:lnTo>
                    <a:pt x="1739" y="1231"/>
                  </a:lnTo>
                  <a:lnTo>
                    <a:pt x="1511" y="1231"/>
                  </a:lnTo>
                  <a:lnTo>
                    <a:pt x="1549" y="977"/>
                  </a:lnTo>
                  <a:lnTo>
                    <a:pt x="1498" y="558"/>
                  </a:lnTo>
                  <a:lnTo>
                    <a:pt x="1371" y="406"/>
                  </a:lnTo>
                  <a:lnTo>
                    <a:pt x="1003" y="0"/>
                  </a:lnTo>
                  <a:lnTo>
                    <a:pt x="685" y="38"/>
                  </a:lnTo>
                  <a:lnTo>
                    <a:pt x="406" y="279"/>
                  </a:lnTo>
                  <a:lnTo>
                    <a:pt x="127" y="520"/>
                  </a:lnTo>
                  <a:lnTo>
                    <a:pt x="0" y="888"/>
                  </a:lnTo>
                  <a:lnTo>
                    <a:pt x="368" y="1295"/>
                  </a:lnTo>
                  <a:lnTo>
                    <a:pt x="812" y="1511"/>
                  </a:lnTo>
                  <a:lnTo>
                    <a:pt x="965" y="1600"/>
                  </a:lnTo>
                  <a:lnTo>
                    <a:pt x="1041" y="1765"/>
                  </a:lnTo>
                  <a:lnTo>
                    <a:pt x="1231" y="1803"/>
                  </a:lnTo>
                  <a:lnTo>
                    <a:pt x="1117" y="1612"/>
                  </a:lnTo>
                  <a:lnTo>
                    <a:pt x="1346" y="1676"/>
                  </a:lnTo>
                  <a:lnTo>
                    <a:pt x="1358" y="1485"/>
                  </a:lnTo>
                  <a:lnTo>
                    <a:pt x="1511" y="1587"/>
                  </a:lnTo>
                  <a:close/>
                </a:path>
              </a:pathLst>
            </a:custGeom>
            <a:ln w="3175">
              <a:solidFill>
                <a:srgbClr val="B5C39D"/>
              </a:solidFill>
            </a:ln>
          </p:spPr>
          <p:txBody>
            <a:bodyPr wrap="square" lIns="0" tIns="0" rIns="0" bIns="0" rtlCol="0"/>
            <a:lstStyle/>
            <a:p>
              <a:endParaRPr/>
            </a:p>
          </p:txBody>
        </p:sp>
        <p:sp>
          <p:nvSpPr>
            <p:cNvPr id="8558" name="object 1986">
              <a:extLst>
                <a:ext uri="{FF2B5EF4-FFF2-40B4-BE49-F238E27FC236}">
                  <a16:creationId xmlns:a16="http://schemas.microsoft.com/office/drawing/2014/main" id="{AA345957-C520-42C3-928E-64CEFCCD9B15}"/>
                </a:ext>
              </a:extLst>
            </p:cNvPr>
            <p:cNvSpPr/>
            <p:nvPr/>
          </p:nvSpPr>
          <p:spPr>
            <a:xfrm>
              <a:off x="4404233" y="8637244"/>
              <a:ext cx="2120" cy="3809"/>
            </a:xfrm>
            <a:prstGeom prst="rect">
              <a:avLst/>
            </a:prstGeom>
            <a:blipFill>
              <a:blip r:embed="rId400" cstate="print"/>
              <a:stretch>
                <a:fillRect/>
              </a:stretch>
            </a:blipFill>
          </p:spPr>
          <p:txBody>
            <a:bodyPr wrap="square" lIns="0" tIns="0" rIns="0" bIns="0" rtlCol="0"/>
            <a:lstStyle/>
            <a:p>
              <a:endParaRPr/>
            </a:p>
          </p:txBody>
        </p:sp>
        <p:sp>
          <p:nvSpPr>
            <p:cNvPr id="8559" name="object 1987">
              <a:extLst>
                <a:ext uri="{FF2B5EF4-FFF2-40B4-BE49-F238E27FC236}">
                  <a16:creationId xmlns:a16="http://schemas.microsoft.com/office/drawing/2014/main" id="{AF97D99F-94AE-43D2-8E68-DD705CF97809}"/>
                </a:ext>
              </a:extLst>
            </p:cNvPr>
            <p:cNvSpPr/>
            <p:nvPr/>
          </p:nvSpPr>
          <p:spPr>
            <a:xfrm>
              <a:off x="4404347" y="8637165"/>
              <a:ext cx="1905" cy="2540"/>
            </a:xfrm>
            <a:custGeom>
              <a:avLst/>
              <a:gdLst/>
              <a:ahLst/>
              <a:cxnLst/>
              <a:rect l="l" t="t" r="r" b="b"/>
              <a:pathLst>
                <a:path w="1904" h="2540">
                  <a:moveTo>
                    <a:pt x="1155" y="2171"/>
                  </a:moveTo>
                  <a:lnTo>
                    <a:pt x="1270" y="1981"/>
                  </a:lnTo>
                  <a:lnTo>
                    <a:pt x="1409" y="1892"/>
                  </a:lnTo>
                  <a:lnTo>
                    <a:pt x="1498" y="2120"/>
                  </a:lnTo>
                  <a:lnTo>
                    <a:pt x="1625" y="1930"/>
                  </a:lnTo>
                  <a:lnTo>
                    <a:pt x="1371" y="1790"/>
                  </a:lnTo>
                  <a:lnTo>
                    <a:pt x="1574" y="1536"/>
                  </a:lnTo>
                  <a:lnTo>
                    <a:pt x="1790" y="1054"/>
                  </a:lnTo>
                  <a:lnTo>
                    <a:pt x="1739" y="825"/>
                  </a:lnTo>
                  <a:lnTo>
                    <a:pt x="1625" y="165"/>
                  </a:lnTo>
                  <a:lnTo>
                    <a:pt x="1257" y="0"/>
                  </a:lnTo>
                  <a:lnTo>
                    <a:pt x="812" y="88"/>
                  </a:lnTo>
                  <a:lnTo>
                    <a:pt x="368" y="165"/>
                  </a:lnTo>
                  <a:lnTo>
                    <a:pt x="0" y="469"/>
                  </a:lnTo>
                  <a:lnTo>
                    <a:pt x="127" y="1130"/>
                  </a:lnTo>
                  <a:lnTo>
                    <a:pt x="165" y="1333"/>
                  </a:lnTo>
                  <a:lnTo>
                    <a:pt x="457" y="1638"/>
                  </a:lnTo>
                  <a:lnTo>
                    <a:pt x="571" y="1841"/>
                  </a:lnTo>
                  <a:lnTo>
                    <a:pt x="660" y="2006"/>
                  </a:lnTo>
                  <a:lnTo>
                    <a:pt x="647" y="2146"/>
                  </a:lnTo>
                  <a:lnTo>
                    <a:pt x="723" y="1955"/>
                  </a:lnTo>
                  <a:lnTo>
                    <a:pt x="863" y="1993"/>
                  </a:lnTo>
                  <a:lnTo>
                    <a:pt x="927" y="2171"/>
                  </a:lnTo>
                  <a:lnTo>
                    <a:pt x="1066" y="1968"/>
                  </a:lnTo>
                  <a:lnTo>
                    <a:pt x="1155" y="2171"/>
                  </a:lnTo>
                  <a:close/>
                </a:path>
              </a:pathLst>
            </a:custGeom>
            <a:ln w="3175">
              <a:solidFill>
                <a:srgbClr val="B5C39D"/>
              </a:solidFill>
            </a:ln>
          </p:spPr>
          <p:txBody>
            <a:bodyPr wrap="square" lIns="0" tIns="0" rIns="0" bIns="0" rtlCol="0"/>
            <a:lstStyle/>
            <a:p>
              <a:endParaRPr/>
            </a:p>
          </p:txBody>
        </p:sp>
        <p:sp>
          <p:nvSpPr>
            <p:cNvPr id="8560" name="object 1988">
              <a:extLst>
                <a:ext uri="{FF2B5EF4-FFF2-40B4-BE49-F238E27FC236}">
                  <a16:creationId xmlns:a16="http://schemas.microsoft.com/office/drawing/2014/main" id="{26FD317D-BBF1-4EFA-A1D5-C655E0EB7094}"/>
                </a:ext>
              </a:extLst>
            </p:cNvPr>
            <p:cNvSpPr/>
            <p:nvPr/>
          </p:nvSpPr>
          <p:spPr>
            <a:xfrm>
              <a:off x="4404239" y="8636203"/>
              <a:ext cx="1466" cy="1181"/>
            </a:xfrm>
            <a:prstGeom prst="rect">
              <a:avLst/>
            </a:prstGeom>
            <a:blipFill>
              <a:blip r:embed="rId282" cstate="print"/>
              <a:stretch>
                <a:fillRect/>
              </a:stretch>
            </a:blipFill>
          </p:spPr>
          <p:txBody>
            <a:bodyPr wrap="square" lIns="0" tIns="0" rIns="0" bIns="0" rtlCol="0"/>
            <a:lstStyle/>
            <a:p>
              <a:endParaRPr/>
            </a:p>
          </p:txBody>
        </p:sp>
        <p:sp>
          <p:nvSpPr>
            <p:cNvPr id="8561" name="object 1989">
              <a:extLst>
                <a:ext uri="{FF2B5EF4-FFF2-40B4-BE49-F238E27FC236}">
                  <a16:creationId xmlns:a16="http://schemas.microsoft.com/office/drawing/2014/main" id="{E7FD3C1F-AB50-4462-869C-7AF0EAE8BBFF}"/>
                </a:ext>
              </a:extLst>
            </p:cNvPr>
            <p:cNvSpPr/>
            <p:nvPr/>
          </p:nvSpPr>
          <p:spPr>
            <a:xfrm>
              <a:off x="4404188" y="8636198"/>
              <a:ext cx="1905" cy="1270"/>
            </a:xfrm>
            <a:custGeom>
              <a:avLst/>
              <a:gdLst/>
              <a:ahLst/>
              <a:cxnLst/>
              <a:rect l="l" t="t" r="r" b="b"/>
              <a:pathLst>
                <a:path w="1904" h="1270">
                  <a:moveTo>
                    <a:pt x="1511" y="584"/>
                  </a:moveTo>
                  <a:lnTo>
                    <a:pt x="1371" y="431"/>
                  </a:lnTo>
                  <a:lnTo>
                    <a:pt x="1511" y="342"/>
                  </a:lnTo>
                  <a:lnTo>
                    <a:pt x="1270" y="381"/>
                  </a:lnTo>
                  <a:lnTo>
                    <a:pt x="1117" y="203"/>
                  </a:lnTo>
                  <a:lnTo>
                    <a:pt x="800" y="0"/>
                  </a:lnTo>
                  <a:lnTo>
                    <a:pt x="635" y="0"/>
                  </a:lnTo>
                  <a:lnTo>
                    <a:pt x="165" y="12"/>
                  </a:lnTo>
                  <a:lnTo>
                    <a:pt x="0" y="254"/>
                  </a:lnTo>
                  <a:lnTo>
                    <a:pt x="0" y="571"/>
                  </a:lnTo>
                  <a:lnTo>
                    <a:pt x="0" y="901"/>
                  </a:lnTo>
                  <a:lnTo>
                    <a:pt x="177" y="1193"/>
                  </a:lnTo>
                  <a:lnTo>
                    <a:pt x="647" y="1181"/>
                  </a:lnTo>
                  <a:lnTo>
                    <a:pt x="800" y="1181"/>
                  </a:lnTo>
                  <a:lnTo>
                    <a:pt x="1054" y="1003"/>
                  </a:lnTo>
                  <a:lnTo>
                    <a:pt x="1206" y="965"/>
                  </a:lnTo>
                  <a:lnTo>
                    <a:pt x="1358" y="1003"/>
                  </a:lnTo>
                  <a:lnTo>
                    <a:pt x="1498" y="889"/>
                  </a:lnTo>
                  <a:lnTo>
                    <a:pt x="1308" y="863"/>
                  </a:lnTo>
                  <a:lnTo>
                    <a:pt x="1485" y="749"/>
                  </a:lnTo>
                  <a:lnTo>
                    <a:pt x="1358" y="584"/>
                  </a:lnTo>
                  <a:lnTo>
                    <a:pt x="1511" y="584"/>
                  </a:lnTo>
                  <a:close/>
                </a:path>
              </a:pathLst>
            </a:custGeom>
            <a:ln w="3175">
              <a:solidFill>
                <a:srgbClr val="B5C39D"/>
              </a:solidFill>
            </a:ln>
          </p:spPr>
          <p:txBody>
            <a:bodyPr wrap="square" lIns="0" tIns="0" rIns="0" bIns="0" rtlCol="0"/>
            <a:lstStyle/>
            <a:p>
              <a:endParaRPr/>
            </a:p>
          </p:txBody>
        </p:sp>
        <p:sp>
          <p:nvSpPr>
            <p:cNvPr id="8562" name="object 1990">
              <a:extLst>
                <a:ext uri="{FF2B5EF4-FFF2-40B4-BE49-F238E27FC236}">
                  <a16:creationId xmlns:a16="http://schemas.microsoft.com/office/drawing/2014/main" id="{4BF87881-8121-4A6D-8300-9D1E444EAD46}"/>
                </a:ext>
              </a:extLst>
            </p:cNvPr>
            <p:cNvSpPr/>
            <p:nvPr/>
          </p:nvSpPr>
          <p:spPr>
            <a:xfrm>
              <a:off x="4402886" y="8637016"/>
              <a:ext cx="2090" cy="2349"/>
            </a:xfrm>
            <a:prstGeom prst="rect">
              <a:avLst/>
            </a:prstGeom>
            <a:blipFill>
              <a:blip r:embed="rId281" cstate="print"/>
              <a:stretch>
                <a:fillRect/>
              </a:stretch>
            </a:blipFill>
          </p:spPr>
          <p:txBody>
            <a:bodyPr wrap="square" lIns="0" tIns="0" rIns="0" bIns="0" rtlCol="0"/>
            <a:lstStyle/>
            <a:p>
              <a:endParaRPr/>
            </a:p>
          </p:txBody>
        </p:sp>
        <p:sp>
          <p:nvSpPr>
            <p:cNvPr id="8563" name="object 1991">
              <a:extLst>
                <a:ext uri="{FF2B5EF4-FFF2-40B4-BE49-F238E27FC236}">
                  <a16:creationId xmlns:a16="http://schemas.microsoft.com/office/drawing/2014/main" id="{B388D17C-2CE3-4AB0-84EE-984F46DAB815}"/>
                </a:ext>
              </a:extLst>
            </p:cNvPr>
            <p:cNvSpPr/>
            <p:nvPr/>
          </p:nvSpPr>
          <p:spPr>
            <a:xfrm>
              <a:off x="4402897" y="8636937"/>
              <a:ext cx="2540" cy="2540"/>
            </a:xfrm>
            <a:custGeom>
              <a:avLst/>
              <a:gdLst/>
              <a:ahLst/>
              <a:cxnLst/>
              <a:rect l="l" t="t" r="r" b="b"/>
              <a:pathLst>
                <a:path w="2539" h="2540">
                  <a:moveTo>
                    <a:pt x="482" y="2273"/>
                  </a:moveTo>
                  <a:lnTo>
                    <a:pt x="698" y="2171"/>
                  </a:lnTo>
                  <a:lnTo>
                    <a:pt x="876" y="2171"/>
                  </a:lnTo>
                  <a:lnTo>
                    <a:pt x="812" y="2425"/>
                  </a:lnTo>
                  <a:lnTo>
                    <a:pt x="1054" y="2336"/>
                  </a:lnTo>
                  <a:lnTo>
                    <a:pt x="914" y="2070"/>
                  </a:lnTo>
                  <a:lnTo>
                    <a:pt x="1244" y="1968"/>
                  </a:lnTo>
                  <a:lnTo>
                    <a:pt x="1727" y="1650"/>
                  </a:lnTo>
                  <a:lnTo>
                    <a:pt x="1828" y="1422"/>
                  </a:lnTo>
                  <a:lnTo>
                    <a:pt x="2108" y="749"/>
                  </a:lnTo>
                  <a:lnTo>
                    <a:pt x="1892" y="380"/>
                  </a:lnTo>
                  <a:lnTo>
                    <a:pt x="1435" y="190"/>
                  </a:lnTo>
                  <a:lnTo>
                    <a:pt x="977" y="0"/>
                  </a:lnTo>
                  <a:lnTo>
                    <a:pt x="469" y="50"/>
                  </a:lnTo>
                  <a:lnTo>
                    <a:pt x="177" y="711"/>
                  </a:lnTo>
                  <a:lnTo>
                    <a:pt x="88" y="914"/>
                  </a:lnTo>
                  <a:lnTo>
                    <a:pt x="177" y="1371"/>
                  </a:lnTo>
                  <a:lnTo>
                    <a:pt x="152" y="1612"/>
                  </a:lnTo>
                  <a:lnTo>
                    <a:pt x="139" y="1816"/>
                  </a:lnTo>
                  <a:lnTo>
                    <a:pt x="0" y="1803"/>
                  </a:lnTo>
                  <a:lnTo>
                    <a:pt x="38" y="1943"/>
                  </a:lnTo>
                  <a:lnTo>
                    <a:pt x="228" y="1816"/>
                  </a:lnTo>
                  <a:lnTo>
                    <a:pt x="317" y="1943"/>
                  </a:lnTo>
                  <a:lnTo>
                    <a:pt x="279" y="2133"/>
                  </a:lnTo>
                  <a:lnTo>
                    <a:pt x="520" y="2031"/>
                  </a:lnTo>
                  <a:lnTo>
                    <a:pt x="482" y="2273"/>
                  </a:lnTo>
                  <a:close/>
                </a:path>
              </a:pathLst>
            </a:custGeom>
            <a:ln w="3175">
              <a:solidFill>
                <a:srgbClr val="B5C39D"/>
              </a:solidFill>
            </a:ln>
          </p:spPr>
          <p:txBody>
            <a:bodyPr wrap="square" lIns="0" tIns="0" rIns="0" bIns="0" rtlCol="0"/>
            <a:lstStyle/>
            <a:p>
              <a:endParaRPr/>
            </a:p>
          </p:txBody>
        </p:sp>
        <p:sp>
          <p:nvSpPr>
            <p:cNvPr id="8564" name="object 1992">
              <a:extLst>
                <a:ext uri="{FF2B5EF4-FFF2-40B4-BE49-F238E27FC236}">
                  <a16:creationId xmlns:a16="http://schemas.microsoft.com/office/drawing/2014/main" id="{148A61E6-E2D4-4824-9614-50D01D05F4E2}"/>
                </a:ext>
              </a:extLst>
            </p:cNvPr>
            <p:cNvSpPr/>
            <p:nvPr/>
          </p:nvSpPr>
          <p:spPr>
            <a:xfrm>
              <a:off x="4402975" y="8636266"/>
              <a:ext cx="2986" cy="2691"/>
            </a:xfrm>
            <a:prstGeom prst="rect">
              <a:avLst/>
            </a:prstGeom>
            <a:blipFill>
              <a:blip r:embed="rId393" cstate="print"/>
              <a:stretch>
                <a:fillRect/>
              </a:stretch>
            </a:blipFill>
          </p:spPr>
          <p:txBody>
            <a:bodyPr wrap="square" lIns="0" tIns="0" rIns="0" bIns="0" rtlCol="0"/>
            <a:lstStyle/>
            <a:p>
              <a:endParaRPr/>
            </a:p>
          </p:txBody>
        </p:sp>
        <p:sp>
          <p:nvSpPr>
            <p:cNvPr id="8565" name="object 1993">
              <a:extLst>
                <a:ext uri="{FF2B5EF4-FFF2-40B4-BE49-F238E27FC236}">
                  <a16:creationId xmlns:a16="http://schemas.microsoft.com/office/drawing/2014/main" id="{B4CAA525-BF90-4BC8-ACAA-920072A0344C}"/>
                </a:ext>
              </a:extLst>
            </p:cNvPr>
            <p:cNvSpPr/>
            <p:nvPr/>
          </p:nvSpPr>
          <p:spPr>
            <a:xfrm>
              <a:off x="4444884" y="8693204"/>
              <a:ext cx="1905" cy="1905"/>
            </a:xfrm>
            <a:custGeom>
              <a:avLst/>
              <a:gdLst/>
              <a:ahLst/>
              <a:cxnLst/>
              <a:rect l="l" t="t" r="r" b="b"/>
              <a:pathLst>
                <a:path w="1904" h="1904">
                  <a:moveTo>
                    <a:pt x="1600" y="952"/>
                  </a:moveTo>
                  <a:lnTo>
                    <a:pt x="1498" y="749"/>
                  </a:lnTo>
                  <a:lnTo>
                    <a:pt x="1676" y="711"/>
                  </a:lnTo>
                  <a:lnTo>
                    <a:pt x="1587" y="558"/>
                  </a:lnTo>
                  <a:lnTo>
                    <a:pt x="1422" y="685"/>
                  </a:lnTo>
                  <a:lnTo>
                    <a:pt x="1308" y="469"/>
                  </a:lnTo>
                  <a:lnTo>
                    <a:pt x="1054" y="165"/>
                  </a:lnTo>
                  <a:lnTo>
                    <a:pt x="876" y="126"/>
                  </a:lnTo>
                  <a:lnTo>
                    <a:pt x="393" y="0"/>
                  </a:lnTo>
                  <a:lnTo>
                    <a:pt x="165" y="190"/>
                  </a:lnTo>
                  <a:lnTo>
                    <a:pt x="88" y="520"/>
                  </a:lnTo>
                  <a:lnTo>
                    <a:pt x="0" y="850"/>
                  </a:lnTo>
                  <a:lnTo>
                    <a:pt x="88" y="1193"/>
                  </a:lnTo>
                  <a:lnTo>
                    <a:pt x="571" y="1320"/>
                  </a:lnTo>
                  <a:lnTo>
                    <a:pt x="711" y="1358"/>
                  </a:lnTo>
                  <a:lnTo>
                    <a:pt x="1015" y="1257"/>
                  </a:lnTo>
                  <a:lnTo>
                    <a:pt x="1181" y="1244"/>
                  </a:lnTo>
                  <a:lnTo>
                    <a:pt x="1320" y="1231"/>
                  </a:lnTo>
                  <a:lnTo>
                    <a:pt x="1498" y="1257"/>
                  </a:lnTo>
                  <a:lnTo>
                    <a:pt x="1320" y="1168"/>
                  </a:lnTo>
                  <a:lnTo>
                    <a:pt x="1523" y="1104"/>
                  </a:lnTo>
                  <a:lnTo>
                    <a:pt x="1435" y="952"/>
                  </a:lnTo>
                  <a:lnTo>
                    <a:pt x="1600" y="952"/>
                  </a:lnTo>
                  <a:close/>
                </a:path>
              </a:pathLst>
            </a:custGeom>
            <a:ln w="3175">
              <a:solidFill>
                <a:srgbClr val="B5C39D"/>
              </a:solidFill>
            </a:ln>
          </p:spPr>
          <p:txBody>
            <a:bodyPr wrap="square" lIns="0" tIns="0" rIns="0" bIns="0" rtlCol="0"/>
            <a:lstStyle/>
            <a:p>
              <a:endParaRPr/>
            </a:p>
          </p:txBody>
        </p:sp>
        <p:sp>
          <p:nvSpPr>
            <p:cNvPr id="8566" name="object 1994">
              <a:extLst>
                <a:ext uri="{FF2B5EF4-FFF2-40B4-BE49-F238E27FC236}">
                  <a16:creationId xmlns:a16="http://schemas.microsoft.com/office/drawing/2014/main" id="{2D793E86-5451-4CEE-930A-D9A57D10FA50}"/>
                </a:ext>
              </a:extLst>
            </p:cNvPr>
            <p:cNvSpPr/>
            <p:nvPr/>
          </p:nvSpPr>
          <p:spPr>
            <a:xfrm>
              <a:off x="4443996" y="8693129"/>
              <a:ext cx="1270" cy="1270"/>
            </a:xfrm>
            <a:custGeom>
              <a:avLst/>
              <a:gdLst/>
              <a:ahLst/>
              <a:cxnLst/>
              <a:rect l="l" t="t" r="r" b="b"/>
              <a:pathLst>
                <a:path w="1270" h="1270">
                  <a:moveTo>
                    <a:pt x="825" y="76"/>
                  </a:moveTo>
                  <a:lnTo>
                    <a:pt x="673" y="127"/>
                  </a:lnTo>
                  <a:lnTo>
                    <a:pt x="546" y="38"/>
                  </a:lnTo>
                  <a:lnTo>
                    <a:pt x="609" y="177"/>
                  </a:lnTo>
                  <a:lnTo>
                    <a:pt x="444" y="215"/>
                  </a:lnTo>
                  <a:lnTo>
                    <a:pt x="203" y="368"/>
                  </a:lnTo>
                  <a:lnTo>
                    <a:pt x="0" y="800"/>
                  </a:lnTo>
                  <a:lnTo>
                    <a:pt x="114" y="990"/>
                  </a:lnTo>
                  <a:lnTo>
                    <a:pt x="330" y="1092"/>
                  </a:lnTo>
                  <a:lnTo>
                    <a:pt x="558" y="1193"/>
                  </a:lnTo>
                  <a:lnTo>
                    <a:pt x="812" y="1168"/>
                  </a:lnTo>
                  <a:lnTo>
                    <a:pt x="952" y="850"/>
                  </a:lnTo>
                  <a:lnTo>
                    <a:pt x="965" y="520"/>
                  </a:lnTo>
                  <a:lnTo>
                    <a:pt x="990" y="304"/>
                  </a:lnTo>
                  <a:lnTo>
                    <a:pt x="927" y="152"/>
                  </a:lnTo>
                  <a:lnTo>
                    <a:pt x="800" y="190"/>
                  </a:lnTo>
                  <a:close/>
                </a:path>
              </a:pathLst>
            </a:custGeom>
            <a:ln w="3175">
              <a:solidFill>
                <a:srgbClr val="B5C39D"/>
              </a:solidFill>
            </a:ln>
          </p:spPr>
          <p:txBody>
            <a:bodyPr wrap="square" lIns="0" tIns="0" rIns="0" bIns="0" rtlCol="0"/>
            <a:lstStyle/>
            <a:p>
              <a:endParaRPr/>
            </a:p>
          </p:txBody>
        </p:sp>
        <p:sp>
          <p:nvSpPr>
            <p:cNvPr id="8567" name="object 1995">
              <a:extLst>
                <a:ext uri="{FF2B5EF4-FFF2-40B4-BE49-F238E27FC236}">
                  <a16:creationId xmlns:a16="http://schemas.microsoft.com/office/drawing/2014/main" id="{D78DEBE0-AEE4-47AF-9881-F763847EF7DB}"/>
                </a:ext>
              </a:extLst>
            </p:cNvPr>
            <p:cNvSpPr/>
            <p:nvPr/>
          </p:nvSpPr>
          <p:spPr>
            <a:xfrm>
              <a:off x="4444206" y="8693961"/>
              <a:ext cx="1905" cy="1905"/>
            </a:xfrm>
            <a:custGeom>
              <a:avLst/>
              <a:gdLst/>
              <a:ahLst/>
              <a:cxnLst/>
              <a:rect l="l" t="t" r="r" b="b"/>
              <a:pathLst>
                <a:path w="1904" h="1904">
                  <a:moveTo>
                    <a:pt x="1511" y="1587"/>
                  </a:moveTo>
                  <a:lnTo>
                    <a:pt x="1511" y="1409"/>
                  </a:lnTo>
                  <a:lnTo>
                    <a:pt x="1727" y="1409"/>
                  </a:lnTo>
                  <a:lnTo>
                    <a:pt x="1739" y="1231"/>
                  </a:lnTo>
                  <a:lnTo>
                    <a:pt x="1511" y="1231"/>
                  </a:lnTo>
                  <a:lnTo>
                    <a:pt x="1549" y="977"/>
                  </a:lnTo>
                  <a:lnTo>
                    <a:pt x="1498" y="558"/>
                  </a:lnTo>
                  <a:lnTo>
                    <a:pt x="1371" y="406"/>
                  </a:lnTo>
                  <a:lnTo>
                    <a:pt x="1003" y="0"/>
                  </a:lnTo>
                  <a:lnTo>
                    <a:pt x="685" y="38"/>
                  </a:lnTo>
                  <a:lnTo>
                    <a:pt x="406" y="279"/>
                  </a:lnTo>
                  <a:lnTo>
                    <a:pt x="127" y="520"/>
                  </a:lnTo>
                  <a:lnTo>
                    <a:pt x="0" y="889"/>
                  </a:lnTo>
                  <a:lnTo>
                    <a:pt x="368" y="1295"/>
                  </a:lnTo>
                  <a:lnTo>
                    <a:pt x="812" y="1511"/>
                  </a:lnTo>
                  <a:lnTo>
                    <a:pt x="965" y="1600"/>
                  </a:lnTo>
                  <a:lnTo>
                    <a:pt x="1041" y="1765"/>
                  </a:lnTo>
                  <a:lnTo>
                    <a:pt x="1231" y="1803"/>
                  </a:lnTo>
                  <a:lnTo>
                    <a:pt x="1117" y="1612"/>
                  </a:lnTo>
                  <a:lnTo>
                    <a:pt x="1346" y="1689"/>
                  </a:lnTo>
                  <a:lnTo>
                    <a:pt x="1358" y="1485"/>
                  </a:lnTo>
                  <a:lnTo>
                    <a:pt x="1511" y="1587"/>
                  </a:lnTo>
                  <a:close/>
                </a:path>
              </a:pathLst>
            </a:custGeom>
            <a:ln w="3175">
              <a:solidFill>
                <a:srgbClr val="B5C39D"/>
              </a:solidFill>
            </a:ln>
          </p:spPr>
          <p:txBody>
            <a:bodyPr wrap="square" lIns="0" tIns="0" rIns="0" bIns="0" rtlCol="0"/>
            <a:lstStyle/>
            <a:p>
              <a:endParaRPr/>
            </a:p>
          </p:txBody>
        </p:sp>
        <p:sp>
          <p:nvSpPr>
            <p:cNvPr id="8568" name="object 1996">
              <a:extLst>
                <a:ext uri="{FF2B5EF4-FFF2-40B4-BE49-F238E27FC236}">
                  <a16:creationId xmlns:a16="http://schemas.microsoft.com/office/drawing/2014/main" id="{ACBF0866-1062-4CD9-B37A-D9072E0FFB7E}"/>
                </a:ext>
              </a:extLst>
            </p:cNvPr>
            <p:cNvSpPr/>
            <p:nvPr/>
          </p:nvSpPr>
          <p:spPr>
            <a:xfrm>
              <a:off x="4444149" y="8691676"/>
              <a:ext cx="2108" cy="3835"/>
            </a:xfrm>
            <a:prstGeom prst="rect">
              <a:avLst/>
            </a:prstGeom>
            <a:blipFill>
              <a:blip r:embed="rId404" cstate="print"/>
              <a:stretch>
                <a:fillRect/>
              </a:stretch>
            </a:blipFill>
          </p:spPr>
          <p:txBody>
            <a:bodyPr wrap="square" lIns="0" tIns="0" rIns="0" bIns="0" rtlCol="0"/>
            <a:lstStyle/>
            <a:p>
              <a:endParaRPr/>
            </a:p>
          </p:txBody>
        </p:sp>
        <p:sp>
          <p:nvSpPr>
            <p:cNvPr id="8569" name="object 1997">
              <a:extLst>
                <a:ext uri="{FF2B5EF4-FFF2-40B4-BE49-F238E27FC236}">
                  <a16:creationId xmlns:a16="http://schemas.microsoft.com/office/drawing/2014/main" id="{820C64AE-44F8-4D2B-A873-D3536FA9E07C}"/>
                </a:ext>
              </a:extLst>
            </p:cNvPr>
            <p:cNvSpPr/>
            <p:nvPr/>
          </p:nvSpPr>
          <p:spPr>
            <a:xfrm>
              <a:off x="4444251" y="8691614"/>
              <a:ext cx="1905" cy="2540"/>
            </a:xfrm>
            <a:custGeom>
              <a:avLst/>
              <a:gdLst/>
              <a:ahLst/>
              <a:cxnLst/>
              <a:rect l="l" t="t" r="r" b="b"/>
              <a:pathLst>
                <a:path w="1904" h="2540">
                  <a:moveTo>
                    <a:pt x="1155" y="2171"/>
                  </a:moveTo>
                  <a:lnTo>
                    <a:pt x="1270" y="1981"/>
                  </a:lnTo>
                  <a:lnTo>
                    <a:pt x="1409" y="1892"/>
                  </a:lnTo>
                  <a:lnTo>
                    <a:pt x="1498" y="2120"/>
                  </a:lnTo>
                  <a:lnTo>
                    <a:pt x="1625" y="1930"/>
                  </a:lnTo>
                  <a:lnTo>
                    <a:pt x="1371" y="1790"/>
                  </a:lnTo>
                  <a:lnTo>
                    <a:pt x="1574" y="1536"/>
                  </a:lnTo>
                  <a:lnTo>
                    <a:pt x="1790" y="1054"/>
                  </a:lnTo>
                  <a:lnTo>
                    <a:pt x="1739" y="825"/>
                  </a:lnTo>
                  <a:lnTo>
                    <a:pt x="1625" y="165"/>
                  </a:lnTo>
                  <a:lnTo>
                    <a:pt x="1257" y="0"/>
                  </a:lnTo>
                  <a:lnTo>
                    <a:pt x="812" y="88"/>
                  </a:lnTo>
                  <a:lnTo>
                    <a:pt x="368" y="165"/>
                  </a:lnTo>
                  <a:lnTo>
                    <a:pt x="0" y="469"/>
                  </a:lnTo>
                  <a:lnTo>
                    <a:pt x="127" y="1130"/>
                  </a:lnTo>
                  <a:lnTo>
                    <a:pt x="165" y="1333"/>
                  </a:lnTo>
                  <a:lnTo>
                    <a:pt x="457" y="1638"/>
                  </a:lnTo>
                  <a:lnTo>
                    <a:pt x="571" y="1841"/>
                  </a:lnTo>
                  <a:lnTo>
                    <a:pt x="660" y="1993"/>
                  </a:lnTo>
                  <a:lnTo>
                    <a:pt x="647" y="2146"/>
                  </a:lnTo>
                  <a:lnTo>
                    <a:pt x="723" y="1955"/>
                  </a:lnTo>
                  <a:lnTo>
                    <a:pt x="863" y="1993"/>
                  </a:lnTo>
                  <a:lnTo>
                    <a:pt x="927" y="2171"/>
                  </a:lnTo>
                  <a:lnTo>
                    <a:pt x="1066" y="1968"/>
                  </a:lnTo>
                  <a:lnTo>
                    <a:pt x="1155" y="2171"/>
                  </a:lnTo>
                  <a:close/>
                </a:path>
              </a:pathLst>
            </a:custGeom>
            <a:ln w="3175">
              <a:solidFill>
                <a:srgbClr val="B5C39D"/>
              </a:solidFill>
            </a:ln>
          </p:spPr>
          <p:txBody>
            <a:bodyPr wrap="square" lIns="0" tIns="0" rIns="0" bIns="0" rtlCol="0"/>
            <a:lstStyle/>
            <a:p>
              <a:endParaRPr/>
            </a:p>
          </p:txBody>
        </p:sp>
        <p:sp>
          <p:nvSpPr>
            <p:cNvPr id="8570" name="object 1998">
              <a:extLst>
                <a:ext uri="{FF2B5EF4-FFF2-40B4-BE49-F238E27FC236}">
                  <a16:creationId xmlns:a16="http://schemas.microsoft.com/office/drawing/2014/main" id="{5F63F0F9-F4F7-4AB5-AFF5-06CEAE561CB4}"/>
                </a:ext>
              </a:extLst>
            </p:cNvPr>
            <p:cNvSpPr/>
            <p:nvPr/>
          </p:nvSpPr>
          <p:spPr>
            <a:xfrm>
              <a:off x="4444091" y="8690647"/>
              <a:ext cx="1905" cy="1270"/>
            </a:xfrm>
            <a:custGeom>
              <a:avLst/>
              <a:gdLst/>
              <a:ahLst/>
              <a:cxnLst/>
              <a:rect l="l" t="t" r="r" b="b"/>
              <a:pathLst>
                <a:path w="1904" h="1270">
                  <a:moveTo>
                    <a:pt x="1511" y="584"/>
                  </a:moveTo>
                  <a:lnTo>
                    <a:pt x="1371" y="431"/>
                  </a:lnTo>
                  <a:lnTo>
                    <a:pt x="1511" y="342"/>
                  </a:lnTo>
                  <a:lnTo>
                    <a:pt x="1270" y="380"/>
                  </a:lnTo>
                  <a:lnTo>
                    <a:pt x="1117" y="203"/>
                  </a:lnTo>
                  <a:lnTo>
                    <a:pt x="800" y="0"/>
                  </a:lnTo>
                  <a:lnTo>
                    <a:pt x="635" y="12"/>
                  </a:lnTo>
                  <a:lnTo>
                    <a:pt x="165" y="12"/>
                  </a:lnTo>
                  <a:lnTo>
                    <a:pt x="0" y="253"/>
                  </a:lnTo>
                  <a:lnTo>
                    <a:pt x="0" y="571"/>
                  </a:lnTo>
                  <a:lnTo>
                    <a:pt x="12" y="901"/>
                  </a:lnTo>
                  <a:lnTo>
                    <a:pt x="177" y="1193"/>
                  </a:lnTo>
                  <a:lnTo>
                    <a:pt x="660" y="1193"/>
                  </a:lnTo>
                  <a:lnTo>
                    <a:pt x="800" y="1181"/>
                  </a:lnTo>
                  <a:lnTo>
                    <a:pt x="1054" y="1003"/>
                  </a:lnTo>
                  <a:lnTo>
                    <a:pt x="1206" y="965"/>
                  </a:lnTo>
                  <a:lnTo>
                    <a:pt x="1358" y="1003"/>
                  </a:lnTo>
                  <a:lnTo>
                    <a:pt x="1498" y="888"/>
                  </a:lnTo>
                  <a:lnTo>
                    <a:pt x="1308" y="863"/>
                  </a:lnTo>
                  <a:lnTo>
                    <a:pt x="1485" y="749"/>
                  </a:lnTo>
                  <a:lnTo>
                    <a:pt x="1358" y="584"/>
                  </a:lnTo>
                  <a:lnTo>
                    <a:pt x="1511" y="584"/>
                  </a:lnTo>
                  <a:close/>
                </a:path>
              </a:pathLst>
            </a:custGeom>
            <a:ln w="3175">
              <a:solidFill>
                <a:srgbClr val="B5C39D"/>
              </a:solidFill>
            </a:ln>
          </p:spPr>
          <p:txBody>
            <a:bodyPr wrap="square" lIns="0" tIns="0" rIns="0" bIns="0" rtlCol="0"/>
            <a:lstStyle/>
            <a:p>
              <a:endParaRPr/>
            </a:p>
          </p:txBody>
        </p:sp>
        <p:sp>
          <p:nvSpPr>
            <p:cNvPr id="8571" name="object 1999">
              <a:extLst>
                <a:ext uri="{FF2B5EF4-FFF2-40B4-BE49-F238E27FC236}">
                  <a16:creationId xmlns:a16="http://schemas.microsoft.com/office/drawing/2014/main" id="{CFA32041-82D6-4311-A6C5-CF8EE02AD441}"/>
                </a:ext>
              </a:extLst>
            </p:cNvPr>
            <p:cNvSpPr/>
            <p:nvPr/>
          </p:nvSpPr>
          <p:spPr>
            <a:xfrm>
              <a:off x="4442790" y="8691473"/>
              <a:ext cx="2105" cy="2336"/>
            </a:xfrm>
            <a:prstGeom prst="rect">
              <a:avLst/>
            </a:prstGeom>
            <a:blipFill>
              <a:blip r:embed="rId281" cstate="print"/>
              <a:stretch>
                <a:fillRect/>
              </a:stretch>
            </a:blipFill>
          </p:spPr>
          <p:txBody>
            <a:bodyPr wrap="square" lIns="0" tIns="0" rIns="0" bIns="0" rtlCol="0"/>
            <a:lstStyle/>
            <a:p>
              <a:endParaRPr/>
            </a:p>
          </p:txBody>
        </p:sp>
        <p:sp>
          <p:nvSpPr>
            <p:cNvPr id="8572" name="object 2000">
              <a:extLst>
                <a:ext uri="{FF2B5EF4-FFF2-40B4-BE49-F238E27FC236}">
                  <a16:creationId xmlns:a16="http://schemas.microsoft.com/office/drawing/2014/main" id="{169F52AF-37A2-4C2E-A771-808B9258B90D}"/>
                </a:ext>
              </a:extLst>
            </p:cNvPr>
            <p:cNvSpPr/>
            <p:nvPr/>
          </p:nvSpPr>
          <p:spPr>
            <a:xfrm>
              <a:off x="4442801" y="8691385"/>
              <a:ext cx="2540" cy="2540"/>
            </a:xfrm>
            <a:custGeom>
              <a:avLst/>
              <a:gdLst/>
              <a:ahLst/>
              <a:cxnLst/>
              <a:rect l="l" t="t" r="r" b="b"/>
              <a:pathLst>
                <a:path w="2539" h="2540">
                  <a:moveTo>
                    <a:pt x="482" y="2273"/>
                  </a:moveTo>
                  <a:lnTo>
                    <a:pt x="698" y="2171"/>
                  </a:lnTo>
                  <a:lnTo>
                    <a:pt x="876" y="2171"/>
                  </a:lnTo>
                  <a:lnTo>
                    <a:pt x="812" y="2425"/>
                  </a:lnTo>
                  <a:lnTo>
                    <a:pt x="1054" y="2336"/>
                  </a:lnTo>
                  <a:lnTo>
                    <a:pt x="914" y="2070"/>
                  </a:lnTo>
                  <a:lnTo>
                    <a:pt x="1244" y="1968"/>
                  </a:lnTo>
                  <a:lnTo>
                    <a:pt x="1727" y="1651"/>
                  </a:lnTo>
                  <a:lnTo>
                    <a:pt x="1828" y="1422"/>
                  </a:lnTo>
                  <a:lnTo>
                    <a:pt x="2108" y="762"/>
                  </a:lnTo>
                  <a:lnTo>
                    <a:pt x="1892" y="381"/>
                  </a:lnTo>
                  <a:lnTo>
                    <a:pt x="1435" y="190"/>
                  </a:lnTo>
                  <a:lnTo>
                    <a:pt x="977" y="0"/>
                  </a:lnTo>
                  <a:lnTo>
                    <a:pt x="469" y="50"/>
                  </a:lnTo>
                  <a:lnTo>
                    <a:pt x="177" y="711"/>
                  </a:lnTo>
                  <a:lnTo>
                    <a:pt x="88" y="914"/>
                  </a:lnTo>
                  <a:lnTo>
                    <a:pt x="177" y="1371"/>
                  </a:lnTo>
                  <a:lnTo>
                    <a:pt x="152" y="1625"/>
                  </a:lnTo>
                  <a:lnTo>
                    <a:pt x="139" y="1816"/>
                  </a:lnTo>
                  <a:lnTo>
                    <a:pt x="0" y="1803"/>
                  </a:lnTo>
                  <a:lnTo>
                    <a:pt x="38" y="1943"/>
                  </a:lnTo>
                  <a:lnTo>
                    <a:pt x="228" y="1816"/>
                  </a:lnTo>
                  <a:lnTo>
                    <a:pt x="317" y="1943"/>
                  </a:lnTo>
                  <a:lnTo>
                    <a:pt x="279" y="2133"/>
                  </a:lnTo>
                  <a:lnTo>
                    <a:pt x="520" y="2032"/>
                  </a:lnTo>
                  <a:lnTo>
                    <a:pt x="482" y="2273"/>
                  </a:lnTo>
                  <a:close/>
                </a:path>
              </a:pathLst>
            </a:custGeom>
            <a:ln w="3175">
              <a:solidFill>
                <a:srgbClr val="B5C39D"/>
              </a:solidFill>
            </a:ln>
          </p:spPr>
          <p:txBody>
            <a:bodyPr wrap="square" lIns="0" tIns="0" rIns="0" bIns="0" rtlCol="0"/>
            <a:lstStyle/>
            <a:p>
              <a:endParaRPr/>
            </a:p>
          </p:txBody>
        </p:sp>
        <p:sp>
          <p:nvSpPr>
            <p:cNvPr id="8573" name="object 2001">
              <a:extLst>
                <a:ext uri="{FF2B5EF4-FFF2-40B4-BE49-F238E27FC236}">
                  <a16:creationId xmlns:a16="http://schemas.microsoft.com/office/drawing/2014/main" id="{B8D80B41-C53E-49BD-BB0C-E75FD5892AB0}"/>
                </a:ext>
              </a:extLst>
            </p:cNvPr>
            <p:cNvSpPr/>
            <p:nvPr/>
          </p:nvSpPr>
          <p:spPr>
            <a:xfrm>
              <a:off x="4442891" y="8690724"/>
              <a:ext cx="2971" cy="2667"/>
            </a:xfrm>
            <a:prstGeom prst="rect">
              <a:avLst/>
            </a:prstGeom>
            <a:blipFill>
              <a:blip r:embed="rId405" cstate="print"/>
              <a:stretch>
                <a:fillRect/>
              </a:stretch>
            </a:blipFill>
          </p:spPr>
          <p:txBody>
            <a:bodyPr wrap="square" lIns="0" tIns="0" rIns="0" bIns="0" rtlCol="0"/>
            <a:lstStyle/>
            <a:p>
              <a:endParaRPr/>
            </a:p>
          </p:txBody>
        </p:sp>
        <p:sp>
          <p:nvSpPr>
            <p:cNvPr id="8574" name="object 2002">
              <a:extLst>
                <a:ext uri="{FF2B5EF4-FFF2-40B4-BE49-F238E27FC236}">
                  <a16:creationId xmlns:a16="http://schemas.microsoft.com/office/drawing/2014/main" id="{461D49E8-0780-4875-8583-C5DA1AE3C5D8}"/>
                </a:ext>
              </a:extLst>
            </p:cNvPr>
            <p:cNvSpPr/>
            <p:nvPr/>
          </p:nvSpPr>
          <p:spPr>
            <a:xfrm>
              <a:off x="4425607" y="8650058"/>
              <a:ext cx="12826" cy="19545"/>
            </a:xfrm>
            <a:prstGeom prst="rect">
              <a:avLst/>
            </a:prstGeom>
            <a:blipFill>
              <a:blip r:embed="rId16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575" name="object 2003">
              <a:extLst>
                <a:ext uri="{FF2B5EF4-FFF2-40B4-BE49-F238E27FC236}">
                  <a16:creationId xmlns:a16="http://schemas.microsoft.com/office/drawing/2014/main" id="{042358ED-AAC8-4B06-9969-A2C2F23F5103}"/>
                </a:ext>
              </a:extLst>
            </p:cNvPr>
            <p:cNvSpPr/>
            <p:nvPr/>
          </p:nvSpPr>
          <p:spPr>
            <a:xfrm>
              <a:off x="4432959" y="8652197"/>
              <a:ext cx="4445" cy="15240"/>
            </a:xfrm>
            <a:custGeom>
              <a:avLst/>
              <a:gdLst/>
              <a:ahLst/>
              <a:cxnLst/>
              <a:rect l="l" t="t" r="r" b="b"/>
              <a:pathLst>
                <a:path w="4445" h="15240">
                  <a:moveTo>
                    <a:pt x="4445" y="0"/>
                  </a:moveTo>
                  <a:lnTo>
                    <a:pt x="3873" y="889"/>
                  </a:lnTo>
                  <a:lnTo>
                    <a:pt x="1701" y="13322"/>
                  </a:lnTo>
                  <a:lnTo>
                    <a:pt x="0" y="14998"/>
                  </a:lnTo>
                </a:path>
              </a:pathLst>
            </a:custGeom>
            <a:ln w="3175">
              <a:solidFill>
                <a:srgbClr val="BBD6C6"/>
              </a:solidFill>
            </a:ln>
          </p:spPr>
          <p:txBody>
            <a:bodyPr wrap="square" lIns="0" tIns="0" rIns="0" bIns="0" rtlCol="0"/>
            <a:lstStyle/>
            <a:p>
              <a:endParaRPr/>
            </a:p>
          </p:txBody>
        </p:sp>
        <p:sp>
          <p:nvSpPr>
            <p:cNvPr id="8576" name="object 2004">
              <a:extLst>
                <a:ext uri="{FF2B5EF4-FFF2-40B4-BE49-F238E27FC236}">
                  <a16:creationId xmlns:a16="http://schemas.microsoft.com/office/drawing/2014/main" id="{95E19C74-8799-47D9-BA41-A2EA1ED145D1}"/>
                </a:ext>
              </a:extLst>
            </p:cNvPr>
            <p:cNvSpPr/>
            <p:nvPr/>
          </p:nvSpPr>
          <p:spPr>
            <a:xfrm>
              <a:off x="4420450" y="8672918"/>
              <a:ext cx="3784" cy="11264"/>
            </a:xfrm>
            <a:prstGeom prst="rect">
              <a:avLst/>
            </a:prstGeom>
            <a:blipFill>
              <a:blip r:embed="rId125" cstate="print"/>
              <a:stretch>
                <a:fillRect/>
              </a:stretch>
            </a:blipFill>
          </p:spPr>
          <p:txBody>
            <a:bodyPr wrap="square" lIns="0" tIns="0" rIns="0" bIns="0" rtlCol="0"/>
            <a:lstStyle/>
            <a:p>
              <a:endParaRPr/>
            </a:p>
          </p:txBody>
        </p:sp>
        <p:sp>
          <p:nvSpPr>
            <p:cNvPr id="8577" name="object 2005">
              <a:extLst>
                <a:ext uri="{FF2B5EF4-FFF2-40B4-BE49-F238E27FC236}">
                  <a16:creationId xmlns:a16="http://schemas.microsoft.com/office/drawing/2014/main" id="{A26C4FD3-F7B6-4D82-B5F9-6E984355262F}"/>
                </a:ext>
              </a:extLst>
            </p:cNvPr>
            <p:cNvSpPr/>
            <p:nvPr/>
          </p:nvSpPr>
          <p:spPr>
            <a:xfrm>
              <a:off x="4421445" y="8673030"/>
              <a:ext cx="1270" cy="6350"/>
            </a:xfrm>
            <a:custGeom>
              <a:avLst/>
              <a:gdLst/>
              <a:ahLst/>
              <a:cxnLst/>
              <a:rect l="l" t="t" r="r" b="b"/>
              <a:pathLst>
                <a:path w="1270" h="6350">
                  <a:moveTo>
                    <a:pt x="939" y="6235"/>
                  </a:moveTo>
                  <a:lnTo>
                    <a:pt x="800" y="4991"/>
                  </a:lnTo>
                  <a:lnTo>
                    <a:pt x="0" y="0"/>
                  </a:lnTo>
                </a:path>
              </a:pathLst>
            </a:custGeom>
            <a:ln w="3175">
              <a:solidFill>
                <a:srgbClr val="6D9D40"/>
              </a:solidFill>
            </a:ln>
          </p:spPr>
          <p:txBody>
            <a:bodyPr wrap="square" lIns="0" tIns="0" rIns="0" bIns="0" rtlCol="0"/>
            <a:lstStyle/>
            <a:p>
              <a:endParaRPr/>
            </a:p>
          </p:txBody>
        </p:sp>
        <p:sp>
          <p:nvSpPr>
            <p:cNvPr id="8578" name="object 2006">
              <a:extLst>
                <a:ext uri="{FF2B5EF4-FFF2-40B4-BE49-F238E27FC236}">
                  <a16:creationId xmlns:a16="http://schemas.microsoft.com/office/drawing/2014/main" id="{E71D5661-686D-4EE7-9582-E1137BD03A85}"/>
                </a:ext>
              </a:extLst>
            </p:cNvPr>
            <p:cNvSpPr/>
            <p:nvPr/>
          </p:nvSpPr>
          <p:spPr>
            <a:xfrm>
              <a:off x="4419105" y="8672715"/>
              <a:ext cx="1498" cy="8636"/>
            </a:xfrm>
            <a:prstGeom prst="rect">
              <a:avLst/>
            </a:prstGeom>
            <a:blipFill>
              <a:blip r:embed="rId277" cstate="print"/>
              <a:stretch>
                <a:fillRect/>
              </a:stretch>
            </a:blipFill>
          </p:spPr>
          <p:txBody>
            <a:bodyPr wrap="square" lIns="0" tIns="0" rIns="0" bIns="0" rtlCol="0"/>
            <a:lstStyle/>
            <a:p>
              <a:endParaRPr/>
            </a:p>
          </p:txBody>
        </p:sp>
        <p:sp>
          <p:nvSpPr>
            <p:cNvPr id="8579" name="object 2007">
              <a:extLst>
                <a:ext uri="{FF2B5EF4-FFF2-40B4-BE49-F238E27FC236}">
                  <a16:creationId xmlns:a16="http://schemas.microsoft.com/office/drawing/2014/main" id="{AB7C959C-3919-4BBB-B680-C636C2057A7B}"/>
                </a:ext>
              </a:extLst>
            </p:cNvPr>
            <p:cNvSpPr/>
            <p:nvPr/>
          </p:nvSpPr>
          <p:spPr>
            <a:xfrm>
              <a:off x="4419269" y="8672832"/>
              <a:ext cx="1905" cy="5715"/>
            </a:xfrm>
            <a:custGeom>
              <a:avLst/>
              <a:gdLst/>
              <a:ahLst/>
              <a:cxnLst/>
              <a:rect l="l" t="t" r="r" b="b"/>
              <a:pathLst>
                <a:path w="1904" h="5715">
                  <a:moveTo>
                    <a:pt x="0" y="5257"/>
                  </a:moveTo>
                  <a:lnTo>
                    <a:pt x="419" y="4483"/>
                  </a:lnTo>
                  <a:lnTo>
                    <a:pt x="1282" y="0"/>
                  </a:lnTo>
                </a:path>
              </a:pathLst>
            </a:custGeom>
            <a:ln w="3175">
              <a:solidFill>
                <a:srgbClr val="6D9D40"/>
              </a:solidFill>
            </a:ln>
          </p:spPr>
          <p:txBody>
            <a:bodyPr wrap="square" lIns="0" tIns="0" rIns="0" bIns="0" rtlCol="0"/>
            <a:lstStyle/>
            <a:p>
              <a:endParaRPr/>
            </a:p>
          </p:txBody>
        </p:sp>
        <p:sp>
          <p:nvSpPr>
            <p:cNvPr id="8580" name="object 2008">
              <a:extLst>
                <a:ext uri="{FF2B5EF4-FFF2-40B4-BE49-F238E27FC236}">
                  <a16:creationId xmlns:a16="http://schemas.microsoft.com/office/drawing/2014/main" id="{9C125D26-43E9-4A8C-9B68-30B3983906BC}"/>
                </a:ext>
              </a:extLst>
            </p:cNvPr>
            <p:cNvSpPr/>
            <p:nvPr/>
          </p:nvSpPr>
          <p:spPr>
            <a:xfrm>
              <a:off x="4408589" y="8672639"/>
              <a:ext cx="12471" cy="6248"/>
            </a:xfrm>
            <a:prstGeom prst="rect">
              <a:avLst/>
            </a:prstGeom>
            <a:blipFill>
              <a:blip r:embed="rId145" cstate="print"/>
              <a:stretch>
                <a:fillRect/>
              </a:stretch>
            </a:blipFill>
          </p:spPr>
          <p:txBody>
            <a:bodyPr wrap="square" lIns="0" tIns="0" rIns="0" bIns="0" rtlCol="0"/>
            <a:lstStyle/>
            <a:p>
              <a:endParaRPr/>
            </a:p>
          </p:txBody>
        </p:sp>
        <p:sp>
          <p:nvSpPr>
            <p:cNvPr id="8581" name="object 2009">
              <a:extLst>
                <a:ext uri="{FF2B5EF4-FFF2-40B4-BE49-F238E27FC236}">
                  <a16:creationId xmlns:a16="http://schemas.microsoft.com/office/drawing/2014/main" id="{1E547C4B-9F98-4DA3-8CC2-1D00C38B01DB}"/>
                </a:ext>
              </a:extLst>
            </p:cNvPr>
            <p:cNvSpPr/>
            <p:nvPr/>
          </p:nvSpPr>
          <p:spPr>
            <a:xfrm>
              <a:off x="4444188" y="8602512"/>
              <a:ext cx="3810" cy="5715"/>
            </a:xfrm>
            <a:custGeom>
              <a:avLst/>
              <a:gdLst/>
              <a:ahLst/>
              <a:cxnLst/>
              <a:rect l="l" t="t" r="r" b="b"/>
              <a:pathLst>
                <a:path w="3810" h="5715">
                  <a:moveTo>
                    <a:pt x="3492" y="5245"/>
                  </a:moveTo>
                  <a:lnTo>
                    <a:pt x="2832" y="4178"/>
                  </a:lnTo>
                  <a:lnTo>
                    <a:pt x="0" y="0"/>
                  </a:lnTo>
                </a:path>
              </a:pathLst>
            </a:custGeom>
            <a:ln w="3175">
              <a:solidFill>
                <a:srgbClr val="6D9D40"/>
              </a:solidFill>
            </a:ln>
          </p:spPr>
          <p:txBody>
            <a:bodyPr wrap="square" lIns="0" tIns="0" rIns="0" bIns="0" rtlCol="0"/>
            <a:lstStyle/>
            <a:p>
              <a:endParaRPr/>
            </a:p>
          </p:txBody>
        </p:sp>
        <p:sp>
          <p:nvSpPr>
            <p:cNvPr id="8582" name="object 2010">
              <a:extLst>
                <a:ext uri="{FF2B5EF4-FFF2-40B4-BE49-F238E27FC236}">
                  <a16:creationId xmlns:a16="http://schemas.microsoft.com/office/drawing/2014/main" id="{8628FC82-FE37-4A2E-91A0-C27BE67D178D}"/>
                </a:ext>
              </a:extLst>
            </p:cNvPr>
            <p:cNvSpPr/>
            <p:nvPr/>
          </p:nvSpPr>
          <p:spPr>
            <a:xfrm>
              <a:off x="4442713" y="8602611"/>
              <a:ext cx="3162" cy="8280"/>
            </a:xfrm>
            <a:prstGeom prst="rect">
              <a:avLst/>
            </a:prstGeom>
            <a:blipFill>
              <a:blip r:embed="rId125" cstate="print"/>
              <a:stretch>
                <a:fillRect/>
              </a:stretch>
            </a:blipFill>
          </p:spPr>
          <p:txBody>
            <a:bodyPr wrap="square" lIns="0" tIns="0" rIns="0" bIns="0" rtlCol="0"/>
            <a:lstStyle/>
            <a:p>
              <a:endParaRPr/>
            </a:p>
          </p:txBody>
        </p:sp>
        <p:sp>
          <p:nvSpPr>
            <p:cNvPr id="8583" name="object 2011">
              <a:extLst>
                <a:ext uri="{FF2B5EF4-FFF2-40B4-BE49-F238E27FC236}">
                  <a16:creationId xmlns:a16="http://schemas.microsoft.com/office/drawing/2014/main" id="{33099B72-E014-414E-8E66-12E4B5AF69BA}"/>
                </a:ext>
              </a:extLst>
            </p:cNvPr>
            <p:cNvSpPr/>
            <p:nvPr/>
          </p:nvSpPr>
          <p:spPr>
            <a:xfrm>
              <a:off x="4443294" y="8602702"/>
              <a:ext cx="1270" cy="5715"/>
            </a:xfrm>
            <a:custGeom>
              <a:avLst/>
              <a:gdLst/>
              <a:ahLst/>
              <a:cxnLst/>
              <a:rect l="l" t="t" r="r" b="b"/>
              <a:pathLst>
                <a:path w="1270" h="5715">
                  <a:moveTo>
                    <a:pt x="1066" y="5308"/>
                  </a:moveTo>
                  <a:lnTo>
                    <a:pt x="1117" y="4432"/>
                  </a:lnTo>
                  <a:lnTo>
                    <a:pt x="0" y="0"/>
                  </a:lnTo>
                </a:path>
              </a:pathLst>
            </a:custGeom>
            <a:ln w="3175">
              <a:solidFill>
                <a:srgbClr val="6D9D40"/>
              </a:solidFill>
            </a:ln>
          </p:spPr>
          <p:txBody>
            <a:bodyPr wrap="square" lIns="0" tIns="0" rIns="0" bIns="0" rtlCol="0"/>
            <a:lstStyle/>
            <a:p>
              <a:endParaRPr/>
            </a:p>
          </p:txBody>
        </p:sp>
        <p:sp>
          <p:nvSpPr>
            <p:cNvPr id="8584" name="object 2012">
              <a:extLst>
                <a:ext uri="{FF2B5EF4-FFF2-40B4-BE49-F238E27FC236}">
                  <a16:creationId xmlns:a16="http://schemas.microsoft.com/office/drawing/2014/main" id="{707CCB95-5C3B-4538-A616-12AFBB064A13}"/>
                </a:ext>
              </a:extLst>
            </p:cNvPr>
            <p:cNvSpPr/>
            <p:nvPr/>
          </p:nvSpPr>
          <p:spPr>
            <a:xfrm>
              <a:off x="4434077" y="8602433"/>
              <a:ext cx="9664" cy="9296"/>
            </a:xfrm>
            <a:prstGeom prst="rect">
              <a:avLst/>
            </a:prstGeom>
            <a:blipFill>
              <a:blip r:embed="rId12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585" name="object 2013">
              <a:extLst>
                <a:ext uri="{FF2B5EF4-FFF2-40B4-BE49-F238E27FC236}">
                  <a16:creationId xmlns:a16="http://schemas.microsoft.com/office/drawing/2014/main" id="{E897D9CB-3026-4928-A992-CF42ECD4CC85}"/>
                </a:ext>
              </a:extLst>
            </p:cNvPr>
            <p:cNvSpPr/>
            <p:nvPr/>
          </p:nvSpPr>
          <p:spPr>
            <a:xfrm>
              <a:off x="4520952" y="8554558"/>
              <a:ext cx="1905" cy="6350"/>
            </a:xfrm>
            <a:custGeom>
              <a:avLst/>
              <a:gdLst/>
              <a:ahLst/>
              <a:cxnLst/>
              <a:rect l="l" t="t" r="r" b="b"/>
              <a:pathLst>
                <a:path w="1904" h="6350">
                  <a:moveTo>
                    <a:pt x="1282" y="0"/>
                  </a:moveTo>
                  <a:lnTo>
                    <a:pt x="990" y="1219"/>
                  </a:lnTo>
                  <a:lnTo>
                    <a:pt x="0" y="6172"/>
                  </a:lnTo>
                </a:path>
              </a:pathLst>
            </a:custGeom>
            <a:ln w="3175">
              <a:solidFill>
                <a:srgbClr val="6D9D40"/>
              </a:solidFill>
            </a:ln>
          </p:spPr>
          <p:txBody>
            <a:bodyPr wrap="square" lIns="0" tIns="0" rIns="0" bIns="0" rtlCol="0"/>
            <a:lstStyle/>
            <a:p>
              <a:endParaRPr/>
            </a:p>
          </p:txBody>
        </p:sp>
        <p:sp>
          <p:nvSpPr>
            <p:cNvPr id="8586" name="object 2014">
              <a:extLst>
                <a:ext uri="{FF2B5EF4-FFF2-40B4-BE49-F238E27FC236}">
                  <a16:creationId xmlns:a16="http://schemas.microsoft.com/office/drawing/2014/main" id="{4CFB9ED7-804E-4934-8CDF-64A6069D47F6}"/>
                </a:ext>
              </a:extLst>
            </p:cNvPr>
            <p:cNvSpPr/>
            <p:nvPr/>
          </p:nvSpPr>
          <p:spPr>
            <a:xfrm>
              <a:off x="4521644" y="8556078"/>
              <a:ext cx="3276" cy="5880"/>
            </a:xfrm>
            <a:prstGeom prst="rect">
              <a:avLst/>
            </a:prstGeom>
            <a:blipFill>
              <a:blip r:embed="rId143" cstate="print"/>
              <a:stretch>
                <a:fillRect/>
              </a:stretch>
            </a:blipFill>
          </p:spPr>
          <p:txBody>
            <a:bodyPr wrap="square" lIns="0" tIns="0" rIns="0" bIns="0" rtlCol="0"/>
            <a:lstStyle/>
            <a:p>
              <a:endParaRPr/>
            </a:p>
          </p:txBody>
        </p:sp>
        <p:sp>
          <p:nvSpPr>
            <p:cNvPr id="8587" name="object 2015">
              <a:extLst>
                <a:ext uri="{FF2B5EF4-FFF2-40B4-BE49-F238E27FC236}">
                  <a16:creationId xmlns:a16="http://schemas.microsoft.com/office/drawing/2014/main" id="{3C72C04C-76E0-482F-933B-86D555F88DE7}"/>
                </a:ext>
              </a:extLst>
            </p:cNvPr>
            <p:cNvSpPr/>
            <p:nvPr/>
          </p:nvSpPr>
          <p:spPr>
            <a:xfrm>
              <a:off x="4521723" y="8556745"/>
              <a:ext cx="3175" cy="5080"/>
            </a:xfrm>
            <a:custGeom>
              <a:avLst/>
              <a:gdLst/>
              <a:ahLst/>
              <a:cxnLst/>
              <a:rect l="l" t="t" r="r" b="b"/>
              <a:pathLst>
                <a:path w="3175" h="5079">
                  <a:moveTo>
                    <a:pt x="3022" y="0"/>
                  </a:moveTo>
                  <a:lnTo>
                    <a:pt x="2362" y="571"/>
                  </a:lnTo>
                  <a:lnTo>
                    <a:pt x="0" y="4483"/>
                  </a:lnTo>
                </a:path>
              </a:pathLst>
            </a:custGeom>
            <a:ln w="3175">
              <a:solidFill>
                <a:srgbClr val="6D9D40"/>
              </a:solidFill>
            </a:ln>
          </p:spPr>
          <p:txBody>
            <a:bodyPr wrap="square" lIns="0" tIns="0" rIns="0" bIns="0" rtlCol="0"/>
            <a:lstStyle/>
            <a:p>
              <a:endParaRPr/>
            </a:p>
          </p:txBody>
        </p:sp>
        <p:sp>
          <p:nvSpPr>
            <p:cNvPr id="8588" name="object 2016">
              <a:extLst>
                <a:ext uri="{FF2B5EF4-FFF2-40B4-BE49-F238E27FC236}">
                  <a16:creationId xmlns:a16="http://schemas.microsoft.com/office/drawing/2014/main" id="{BDB5E4F1-93D8-492D-BCDD-4804E04F195B}"/>
                </a:ext>
              </a:extLst>
            </p:cNvPr>
            <p:cNvSpPr/>
            <p:nvPr/>
          </p:nvSpPr>
          <p:spPr>
            <a:xfrm>
              <a:off x="4521225" y="8559215"/>
              <a:ext cx="13042" cy="3251"/>
            </a:xfrm>
            <a:prstGeom prst="rect">
              <a:avLst/>
            </a:prstGeom>
            <a:blipFill>
              <a:blip r:embed="rId367" cstate="print"/>
              <a:stretch>
                <a:fillRect/>
              </a:stretch>
            </a:blipFill>
          </p:spPr>
          <p:txBody>
            <a:bodyPr wrap="square" lIns="0" tIns="0" rIns="0" bIns="0" rtlCol="0"/>
            <a:lstStyle/>
            <a:p>
              <a:endParaRPr/>
            </a:p>
          </p:txBody>
        </p:sp>
        <p:sp>
          <p:nvSpPr>
            <p:cNvPr id="8589" name="object 2017">
              <a:extLst>
                <a:ext uri="{FF2B5EF4-FFF2-40B4-BE49-F238E27FC236}">
                  <a16:creationId xmlns:a16="http://schemas.microsoft.com/office/drawing/2014/main" id="{DA315F6F-1839-43FE-A81A-9A8FB6936009}"/>
                </a:ext>
              </a:extLst>
            </p:cNvPr>
            <p:cNvSpPr/>
            <p:nvPr/>
          </p:nvSpPr>
          <p:spPr>
            <a:xfrm>
              <a:off x="4040220" y="8094634"/>
              <a:ext cx="312864" cy="324777"/>
            </a:xfrm>
            <a:prstGeom prst="rect">
              <a:avLst/>
            </a:prstGeom>
            <a:blipFill>
              <a:blip r:embed="rId40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590" name="object 2018">
              <a:extLst>
                <a:ext uri="{FF2B5EF4-FFF2-40B4-BE49-F238E27FC236}">
                  <a16:creationId xmlns:a16="http://schemas.microsoft.com/office/drawing/2014/main" id="{E980DB13-BE2B-47D1-8AAA-BDEAEB63545A}"/>
                </a:ext>
              </a:extLst>
            </p:cNvPr>
            <p:cNvSpPr/>
            <p:nvPr/>
          </p:nvSpPr>
          <p:spPr>
            <a:xfrm>
              <a:off x="4198775" y="8177606"/>
              <a:ext cx="90014" cy="103962"/>
            </a:xfrm>
            <a:prstGeom prst="rect">
              <a:avLst/>
            </a:prstGeom>
            <a:blipFill>
              <a:blip r:embed="rId40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591" name="object 2019">
              <a:extLst>
                <a:ext uri="{FF2B5EF4-FFF2-40B4-BE49-F238E27FC236}">
                  <a16:creationId xmlns:a16="http://schemas.microsoft.com/office/drawing/2014/main" id="{24D88532-D2CF-4B39-965D-3718E485B5FE}"/>
                </a:ext>
              </a:extLst>
            </p:cNvPr>
            <p:cNvSpPr/>
            <p:nvPr/>
          </p:nvSpPr>
          <p:spPr>
            <a:xfrm>
              <a:off x="4052990" y="8196199"/>
              <a:ext cx="131418" cy="101015"/>
            </a:xfrm>
            <a:prstGeom prst="rect">
              <a:avLst/>
            </a:prstGeom>
            <a:blipFill>
              <a:blip r:embed="rId40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592" name="object 2020">
              <a:extLst>
                <a:ext uri="{FF2B5EF4-FFF2-40B4-BE49-F238E27FC236}">
                  <a16:creationId xmlns:a16="http://schemas.microsoft.com/office/drawing/2014/main" id="{03333A4F-81EA-4EF9-AA54-FAC56A04E43E}"/>
                </a:ext>
              </a:extLst>
            </p:cNvPr>
            <p:cNvSpPr/>
            <p:nvPr/>
          </p:nvSpPr>
          <p:spPr>
            <a:xfrm>
              <a:off x="4063965" y="8245645"/>
              <a:ext cx="29209" cy="57150"/>
            </a:xfrm>
            <a:custGeom>
              <a:avLst/>
              <a:gdLst/>
              <a:ahLst/>
              <a:cxnLst/>
              <a:rect l="l" t="t" r="r" b="b"/>
              <a:pathLst>
                <a:path w="29210" h="57150">
                  <a:moveTo>
                    <a:pt x="0" y="0"/>
                  </a:moveTo>
                  <a:lnTo>
                    <a:pt x="958" y="8142"/>
                  </a:lnTo>
                  <a:lnTo>
                    <a:pt x="3540" y="16009"/>
                  </a:lnTo>
                  <a:lnTo>
                    <a:pt x="7308" y="23479"/>
                  </a:lnTo>
                  <a:lnTo>
                    <a:pt x="11823" y="30429"/>
                  </a:lnTo>
                  <a:lnTo>
                    <a:pt x="15956" y="37076"/>
                  </a:lnTo>
                  <a:lnTo>
                    <a:pt x="19491" y="44005"/>
                  </a:lnTo>
                  <a:lnTo>
                    <a:pt x="23421" y="50696"/>
                  </a:lnTo>
                  <a:lnTo>
                    <a:pt x="28740" y="56629"/>
                  </a:lnTo>
                  <a:lnTo>
                    <a:pt x="28207" y="48633"/>
                  </a:lnTo>
                  <a:lnTo>
                    <a:pt x="10985" y="20307"/>
                  </a:lnTo>
                  <a:lnTo>
                    <a:pt x="6324" y="10985"/>
                  </a:lnTo>
                  <a:lnTo>
                    <a:pt x="4648" y="5079"/>
                  </a:lnTo>
                  <a:lnTo>
                    <a:pt x="2959" y="3390"/>
                  </a:lnTo>
                  <a:lnTo>
                    <a:pt x="838" y="3390"/>
                  </a:lnTo>
                  <a:lnTo>
                    <a:pt x="0" y="0"/>
                  </a:lnTo>
                  <a:close/>
                </a:path>
                <a:path w="29210" h="57150">
                  <a:moveTo>
                    <a:pt x="838" y="1269"/>
                  </a:moveTo>
                  <a:lnTo>
                    <a:pt x="838" y="3390"/>
                  </a:lnTo>
                  <a:lnTo>
                    <a:pt x="2959" y="3390"/>
                  </a:lnTo>
                  <a:lnTo>
                    <a:pt x="838" y="1269"/>
                  </a:lnTo>
                  <a:close/>
                </a:path>
              </a:pathLst>
            </a:custGeom>
            <a:solidFill>
              <a:srgbClr val="7F735D"/>
            </a:solidFill>
          </p:spPr>
          <p:txBody>
            <a:bodyPr wrap="square" lIns="0" tIns="0" rIns="0" bIns="0" rtlCol="0"/>
            <a:lstStyle/>
            <a:p>
              <a:endParaRPr/>
            </a:p>
          </p:txBody>
        </p:sp>
        <p:sp>
          <p:nvSpPr>
            <p:cNvPr id="8593" name="object 2021">
              <a:extLst>
                <a:ext uri="{FF2B5EF4-FFF2-40B4-BE49-F238E27FC236}">
                  <a16:creationId xmlns:a16="http://schemas.microsoft.com/office/drawing/2014/main" id="{B8CBB346-6112-44FC-A3EA-F25BBDD94321}"/>
                </a:ext>
              </a:extLst>
            </p:cNvPr>
            <p:cNvSpPr/>
            <p:nvPr/>
          </p:nvSpPr>
          <p:spPr>
            <a:xfrm>
              <a:off x="4042406" y="8281987"/>
              <a:ext cx="74807" cy="129324"/>
            </a:xfrm>
            <a:prstGeom prst="rect">
              <a:avLst/>
            </a:prstGeom>
            <a:blipFill>
              <a:blip r:embed="rId40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594" name="object 2022">
              <a:extLst>
                <a:ext uri="{FF2B5EF4-FFF2-40B4-BE49-F238E27FC236}">
                  <a16:creationId xmlns:a16="http://schemas.microsoft.com/office/drawing/2014/main" id="{C808F3A7-7088-4096-85AA-1D1F16221996}"/>
                </a:ext>
              </a:extLst>
            </p:cNvPr>
            <p:cNvSpPr/>
            <p:nvPr/>
          </p:nvSpPr>
          <p:spPr>
            <a:xfrm>
              <a:off x="4188219" y="8317496"/>
              <a:ext cx="34644" cy="96990"/>
            </a:xfrm>
            <a:prstGeom prst="rect">
              <a:avLst/>
            </a:prstGeom>
            <a:blipFill>
              <a:blip r:embed="rId41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595" name="object 2023">
              <a:extLst>
                <a:ext uri="{FF2B5EF4-FFF2-40B4-BE49-F238E27FC236}">
                  <a16:creationId xmlns:a16="http://schemas.microsoft.com/office/drawing/2014/main" id="{19E87CA5-39C7-456D-AFD0-81FC042F2FC7}"/>
                </a:ext>
              </a:extLst>
            </p:cNvPr>
            <p:cNvSpPr/>
            <p:nvPr/>
          </p:nvSpPr>
          <p:spPr>
            <a:xfrm>
              <a:off x="4192855" y="8102380"/>
              <a:ext cx="34290" cy="35560"/>
            </a:xfrm>
            <a:custGeom>
              <a:avLst/>
              <a:gdLst/>
              <a:ahLst/>
              <a:cxnLst/>
              <a:rect l="l" t="t" r="r" b="b"/>
              <a:pathLst>
                <a:path w="34289" h="35559">
                  <a:moveTo>
                    <a:pt x="11417" y="13868"/>
                  </a:moveTo>
                  <a:lnTo>
                    <a:pt x="11417" y="17754"/>
                  </a:lnTo>
                  <a:lnTo>
                    <a:pt x="13944" y="21132"/>
                  </a:lnTo>
                  <a:lnTo>
                    <a:pt x="18592" y="26631"/>
                  </a:lnTo>
                  <a:lnTo>
                    <a:pt x="27038" y="33388"/>
                  </a:lnTo>
                  <a:lnTo>
                    <a:pt x="33807" y="35509"/>
                  </a:lnTo>
                  <a:lnTo>
                    <a:pt x="32773" y="30977"/>
                  </a:lnTo>
                  <a:lnTo>
                    <a:pt x="27738" y="26523"/>
                  </a:lnTo>
                  <a:lnTo>
                    <a:pt x="21514" y="22546"/>
                  </a:lnTo>
                  <a:lnTo>
                    <a:pt x="16916" y="19443"/>
                  </a:lnTo>
                  <a:lnTo>
                    <a:pt x="13106" y="16065"/>
                  </a:lnTo>
                  <a:lnTo>
                    <a:pt x="11417" y="13868"/>
                  </a:lnTo>
                  <a:close/>
                </a:path>
                <a:path w="34289" h="35559">
                  <a:moveTo>
                    <a:pt x="5151" y="5717"/>
                  </a:moveTo>
                  <a:lnTo>
                    <a:pt x="11417" y="13868"/>
                  </a:lnTo>
                  <a:lnTo>
                    <a:pt x="11417" y="13106"/>
                  </a:lnTo>
                  <a:lnTo>
                    <a:pt x="9296" y="9715"/>
                  </a:lnTo>
                  <a:lnTo>
                    <a:pt x="6769" y="5918"/>
                  </a:lnTo>
                  <a:lnTo>
                    <a:pt x="5151" y="5717"/>
                  </a:lnTo>
                  <a:close/>
                </a:path>
                <a:path w="34289" h="35559">
                  <a:moveTo>
                    <a:pt x="2959" y="0"/>
                  </a:moveTo>
                  <a:lnTo>
                    <a:pt x="0" y="5079"/>
                  </a:lnTo>
                  <a:lnTo>
                    <a:pt x="5151" y="5717"/>
                  </a:lnTo>
                  <a:lnTo>
                    <a:pt x="4660" y="5079"/>
                  </a:lnTo>
                  <a:lnTo>
                    <a:pt x="3810" y="431"/>
                  </a:lnTo>
                  <a:lnTo>
                    <a:pt x="2959" y="0"/>
                  </a:lnTo>
                  <a:close/>
                </a:path>
              </a:pathLst>
            </a:custGeom>
            <a:solidFill>
              <a:srgbClr val="AFA690"/>
            </a:solidFill>
          </p:spPr>
          <p:txBody>
            <a:bodyPr wrap="square" lIns="0" tIns="0" rIns="0" bIns="0" rtlCol="0"/>
            <a:lstStyle/>
            <a:p>
              <a:endParaRPr/>
            </a:p>
          </p:txBody>
        </p:sp>
        <p:sp>
          <p:nvSpPr>
            <p:cNvPr id="8596" name="object 2024">
              <a:extLst>
                <a:ext uri="{FF2B5EF4-FFF2-40B4-BE49-F238E27FC236}">
                  <a16:creationId xmlns:a16="http://schemas.microsoft.com/office/drawing/2014/main" id="{B6E15B87-1EF5-4C50-BE38-1DA4643D9C5E}"/>
                </a:ext>
              </a:extLst>
            </p:cNvPr>
            <p:cNvSpPr/>
            <p:nvPr/>
          </p:nvSpPr>
          <p:spPr>
            <a:xfrm>
              <a:off x="4215674" y="8098999"/>
              <a:ext cx="21590" cy="30480"/>
            </a:xfrm>
            <a:custGeom>
              <a:avLst/>
              <a:gdLst/>
              <a:ahLst/>
              <a:cxnLst/>
              <a:rect l="l" t="t" r="r" b="b"/>
              <a:pathLst>
                <a:path w="21589" h="30479">
                  <a:moveTo>
                    <a:pt x="2120" y="7607"/>
                  </a:moveTo>
                  <a:lnTo>
                    <a:pt x="4919" y="14857"/>
                  </a:lnTo>
                  <a:lnTo>
                    <a:pt x="8669" y="23137"/>
                  </a:lnTo>
                  <a:lnTo>
                    <a:pt x="14002" y="29358"/>
                  </a:lnTo>
                  <a:lnTo>
                    <a:pt x="21551" y="30429"/>
                  </a:lnTo>
                  <a:lnTo>
                    <a:pt x="16484" y="26631"/>
                  </a:lnTo>
                  <a:lnTo>
                    <a:pt x="14376" y="22402"/>
                  </a:lnTo>
                  <a:lnTo>
                    <a:pt x="10998" y="17335"/>
                  </a:lnTo>
                  <a:lnTo>
                    <a:pt x="7607" y="12687"/>
                  </a:lnTo>
                  <a:lnTo>
                    <a:pt x="2120" y="5079"/>
                  </a:lnTo>
                  <a:lnTo>
                    <a:pt x="1269" y="0"/>
                  </a:lnTo>
                  <a:lnTo>
                    <a:pt x="0" y="2120"/>
                  </a:lnTo>
                  <a:lnTo>
                    <a:pt x="0" y="5499"/>
                  </a:lnTo>
                  <a:lnTo>
                    <a:pt x="2120" y="7607"/>
                  </a:lnTo>
                </a:path>
              </a:pathLst>
            </a:custGeom>
            <a:ln w="3175">
              <a:solidFill>
                <a:srgbClr val="010202"/>
              </a:solidFill>
            </a:ln>
          </p:spPr>
          <p:txBody>
            <a:bodyPr wrap="square" lIns="0" tIns="0" rIns="0" bIns="0" rtlCol="0"/>
            <a:lstStyle/>
            <a:p>
              <a:endParaRPr/>
            </a:p>
          </p:txBody>
        </p:sp>
        <p:sp>
          <p:nvSpPr>
            <p:cNvPr id="8597" name="object 2025">
              <a:extLst>
                <a:ext uri="{FF2B5EF4-FFF2-40B4-BE49-F238E27FC236}">
                  <a16:creationId xmlns:a16="http://schemas.microsoft.com/office/drawing/2014/main" id="{9CA0484D-B32E-4EA6-8F3D-4DEB9A54E9CD}"/>
                </a:ext>
              </a:extLst>
            </p:cNvPr>
            <p:cNvSpPr/>
            <p:nvPr/>
          </p:nvSpPr>
          <p:spPr>
            <a:xfrm>
              <a:off x="4295559" y="8100694"/>
              <a:ext cx="15201" cy="45631"/>
            </a:xfrm>
            <a:prstGeom prst="rect">
              <a:avLst/>
            </a:prstGeom>
            <a:blipFill>
              <a:blip r:embed="rId41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598" name="object 2026">
              <a:extLst>
                <a:ext uri="{FF2B5EF4-FFF2-40B4-BE49-F238E27FC236}">
                  <a16:creationId xmlns:a16="http://schemas.microsoft.com/office/drawing/2014/main" id="{1D696486-1C8A-49EC-B77E-EB4A80EFD176}"/>
                </a:ext>
              </a:extLst>
            </p:cNvPr>
            <p:cNvSpPr/>
            <p:nvPr/>
          </p:nvSpPr>
          <p:spPr>
            <a:xfrm>
              <a:off x="4227093" y="8127162"/>
              <a:ext cx="104806" cy="72072"/>
            </a:xfrm>
            <a:prstGeom prst="rect">
              <a:avLst/>
            </a:prstGeom>
            <a:blipFill>
              <a:blip r:embed="rId41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599" name="object 2027">
              <a:extLst>
                <a:ext uri="{FF2B5EF4-FFF2-40B4-BE49-F238E27FC236}">
                  <a16:creationId xmlns:a16="http://schemas.microsoft.com/office/drawing/2014/main" id="{C49C6EE7-910D-4B78-B4D3-45C5A39F55DB}"/>
                </a:ext>
              </a:extLst>
            </p:cNvPr>
            <p:cNvSpPr/>
            <p:nvPr/>
          </p:nvSpPr>
          <p:spPr>
            <a:xfrm>
              <a:off x="4273577" y="8141272"/>
              <a:ext cx="9525" cy="15875"/>
            </a:xfrm>
            <a:custGeom>
              <a:avLst/>
              <a:gdLst/>
              <a:ahLst/>
              <a:cxnLst/>
              <a:rect l="l" t="t" r="r" b="b"/>
              <a:pathLst>
                <a:path w="9525" h="15875">
                  <a:moveTo>
                    <a:pt x="3378" y="0"/>
                  </a:moveTo>
                  <a:lnTo>
                    <a:pt x="850" y="2095"/>
                  </a:lnTo>
                  <a:lnTo>
                    <a:pt x="0" y="15633"/>
                  </a:lnTo>
                  <a:lnTo>
                    <a:pt x="5486" y="15201"/>
                  </a:lnTo>
                  <a:lnTo>
                    <a:pt x="9296" y="14782"/>
                  </a:lnTo>
                  <a:lnTo>
                    <a:pt x="7188" y="1257"/>
                  </a:lnTo>
                  <a:lnTo>
                    <a:pt x="3378" y="838"/>
                  </a:lnTo>
                  <a:lnTo>
                    <a:pt x="3378" y="0"/>
                  </a:lnTo>
                  <a:close/>
                </a:path>
              </a:pathLst>
            </a:custGeom>
            <a:solidFill>
              <a:srgbClr val="7F735D"/>
            </a:solidFill>
          </p:spPr>
          <p:txBody>
            <a:bodyPr wrap="square" lIns="0" tIns="0" rIns="0" bIns="0" rtlCol="0"/>
            <a:lstStyle/>
            <a:p>
              <a:endParaRPr/>
            </a:p>
          </p:txBody>
        </p:sp>
        <p:sp>
          <p:nvSpPr>
            <p:cNvPr id="8600" name="object 2028">
              <a:extLst>
                <a:ext uri="{FF2B5EF4-FFF2-40B4-BE49-F238E27FC236}">
                  <a16:creationId xmlns:a16="http://schemas.microsoft.com/office/drawing/2014/main" id="{CD68E084-9F22-42CC-88CF-548216A0A2F8}"/>
                </a:ext>
              </a:extLst>
            </p:cNvPr>
            <p:cNvSpPr/>
            <p:nvPr/>
          </p:nvSpPr>
          <p:spPr>
            <a:xfrm>
              <a:off x="4327272" y="8232140"/>
              <a:ext cx="24765" cy="13335"/>
            </a:xfrm>
            <a:custGeom>
              <a:avLst/>
              <a:gdLst/>
              <a:ahLst/>
              <a:cxnLst/>
              <a:rect l="l" t="t" r="r" b="b"/>
              <a:pathLst>
                <a:path w="24764" h="13334">
                  <a:moveTo>
                    <a:pt x="5229" y="7207"/>
                  </a:moveTo>
                  <a:lnTo>
                    <a:pt x="9855" y="12687"/>
                  </a:lnTo>
                  <a:lnTo>
                    <a:pt x="15024" y="13157"/>
                  </a:lnTo>
                  <a:lnTo>
                    <a:pt x="20170" y="11822"/>
                  </a:lnTo>
                  <a:lnTo>
                    <a:pt x="20597" y="10450"/>
                  </a:lnTo>
                  <a:lnTo>
                    <a:pt x="9541" y="10435"/>
                  </a:lnTo>
                  <a:lnTo>
                    <a:pt x="5229" y="7207"/>
                  </a:lnTo>
                  <a:close/>
                </a:path>
                <a:path w="24764" h="13334">
                  <a:moveTo>
                    <a:pt x="21181" y="8569"/>
                  </a:moveTo>
                  <a:lnTo>
                    <a:pt x="18432" y="10450"/>
                  </a:lnTo>
                  <a:lnTo>
                    <a:pt x="20597" y="10450"/>
                  </a:lnTo>
                  <a:lnTo>
                    <a:pt x="21181" y="8569"/>
                  </a:lnTo>
                  <a:close/>
                </a:path>
                <a:path w="24764" h="13334">
                  <a:moveTo>
                    <a:pt x="23012" y="0"/>
                  </a:moveTo>
                  <a:lnTo>
                    <a:pt x="21301" y="3706"/>
                  </a:lnTo>
                  <a:lnTo>
                    <a:pt x="21309" y="8159"/>
                  </a:lnTo>
                  <a:lnTo>
                    <a:pt x="21181" y="8569"/>
                  </a:lnTo>
                  <a:lnTo>
                    <a:pt x="24330" y="6415"/>
                  </a:lnTo>
                  <a:lnTo>
                    <a:pt x="23012" y="0"/>
                  </a:lnTo>
                  <a:close/>
                </a:path>
                <a:path w="24764" h="13334">
                  <a:moveTo>
                    <a:pt x="3768" y="6113"/>
                  </a:moveTo>
                  <a:lnTo>
                    <a:pt x="5229" y="7207"/>
                  </a:lnTo>
                  <a:lnTo>
                    <a:pt x="4699" y="6578"/>
                  </a:lnTo>
                  <a:lnTo>
                    <a:pt x="3768" y="6113"/>
                  </a:lnTo>
                  <a:close/>
                </a:path>
                <a:path w="24764" h="13334">
                  <a:moveTo>
                    <a:pt x="0" y="4229"/>
                  </a:moveTo>
                  <a:lnTo>
                    <a:pt x="3768" y="6113"/>
                  </a:lnTo>
                  <a:lnTo>
                    <a:pt x="1879" y="4698"/>
                  </a:lnTo>
                  <a:lnTo>
                    <a:pt x="0" y="4229"/>
                  </a:lnTo>
                  <a:close/>
                </a:path>
              </a:pathLst>
            </a:custGeom>
            <a:solidFill>
              <a:srgbClr val="010202"/>
            </a:solidFill>
          </p:spPr>
          <p:txBody>
            <a:bodyPr wrap="square" lIns="0" tIns="0" rIns="0" bIns="0" rtlCol="0"/>
            <a:lstStyle/>
            <a:p>
              <a:endParaRPr/>
            </a:p>
          </p:txBody>
        </p:sp>
        <p:sp>
          <p:nvSpPr>
            <p:cNvPr id="8601" name="object 2029">
              <a:extLst>
                <a:ext uri="{FF2B5EF4-FFF2-40B4-BE49-F238E27FC236}">
                  <a16:creationId xmlns:a16="http://schemas.microsoft.com/office/drawing/2014/main" id="{32345C19-3B6B-4660-8A17-947F9E4BB6D5}"/>
                </a:ext>
              </a:extLst>
            </p:cNvPr>
            <p:cNvSpPr/>
            <p:nvPr/>
          </p:nvSpPr>
          <p:spPr>
            <a:xfrm>
              <a:off x="4328679" y="8237311"/>
              <a:ext cx="13335" cy="6985"/>
            </a:xfrm>
            <a:custGeom>
              <a:avLst/>
              <a:gdLst/>
              <a:ahLst/>
              <a:cxnLst/>
              <a:rect l="l" t="t" r="r" b="b"/>
              <a:pathLst>
                <a:path w="13335" h="6984">
                  <a:moveTo>
                    <a:pt x="0" y="0"/>
                  </a:moveTo>
                  <a:lnTo>
                    <a:pt x="3289" y="2336"/>
                  </a:lnTo>
                  <a:lnTo>
                    <a:pt x="8928" y="5638"/>
                  </a:lnTo>
                  <a:lnTo>
                    <a:pt x="13144" y="6565"/>
                  </a:lnTo>
                </a:path>
              </a:pathLst>
            </a:custGeom>
            <a:ln w="3175">
              <a:solidFill>
                <a:srgbClr val="010202"/>
              </a:solidFill>
            </a:ln>
          </p:spPr>
          <p:txBody>
            <a:bodyPr wrap="square" lIns="0" tIns="0" rIns="0" bIns="0" rtlCol="0"/>
            <a:lstStyle/>
            <a:p>
              <a:endParaRPr/>
            </a:p>
          </p:txBody>
        </p:sp>
        <p:sp>
          <p:nvSpPr>
            <p:cNvPr id="8602" name="object 2030">
              <a:extLst>
                <a:ext uri="{FF2B5EF4-FFF2-40B4-BE49-F238E27FC236}">
                  <a16:creationId xmlns:a16="http://schemas.microsoft.com/office/drawing/2014/main" id="{9BF1790F-AA0F-4A28-8963-FB99EC013552}"/>
                </a:ext>
              </a:extLst>
            </p:cNvPr>
            <p:cNvSpPr/>
            <p:nvPr/>
          </p:nvSpPr>
          <p:spPr>
            <a:xfrm>
              <a:off x="4290180" y="8188941"/>
              <a:ext cx="1905" cy="1905"/>
            </a:xfrm>
            <a:custGeom>
              <a:avLst/>
              <a:gdLst/>
              <a:ahLst/>
              <a:cxnLst/>
              <a:rect l="l" t="t" r="r" b="b"/>
              <a:pathLst>
                <a:path w="1904" h="1904">
                  <a:moveTo>
                    <a:pt x="1460" y="0"/>
                  </a:moveTo>
                  <a:lnTo>
                    <a:pt x="419" y="0"/>
                  </a:lnTo>
                  <a:lnTo>
                    <a:pt x="0" y="317"/>
                  </a:lnTo>
                  <a:lnTo>
                    <a:pt x="0" y="1092"/>
                  </a:lnTo>
                  <a:lnTo>
                    <a:pt x="431" y="1409"/>
                  </a:lnTo>
                  <a:lnTo>
                    <a:pt x="1460" y="1409"/>
                  </a:lnTo>
                  <a:lnTo>
                    <a:pt x="1892" y="1092"/>
                  </a:lnTo>
                  <a:lnTo>
                    <a:pt x="1892" y="317"/>
                  </a:lnTo>
                  <a:lnTo>
                    <a:pt x="1460" y="0"/>
                  </a:lnTo>
                  <a:close/>
                </a:path>
              </a:pathLst>
            </a:custGeom>
            <a:solidFill>
              <a:srgbClr val="ECE9DE"/>
            </a:solidFill>
          </p:spPr>
          <p:txBody>
            <a:bodyPr wrap="square" lIns="0" tIns="0" rIns="0" bIns="0" rtlCol="0"/>
            <a:lstStyle/>
            <a:p>
              <a:endParaRPr/>
            </a:p>
          </p:txBody>
        </p:sp>
        <p:sp>
          <p:nvSpPr>
            <p:cNvPr id="8603" name="object 2031">
              <a:extLst>
                <a:ext uri="{FF2B5EF4-FFF2-40B4-BE49-F238E27FC236}">
                  <a16:creationId xmlns:a16="http://schemas.microsoft.com/office/drawing/2014/main" id="{5B9224B9-5DFE-4B8A-913B-CF2302D612FD}"/>
                </a:ext>
              </a:extLst>
            </p:cNvPr>
            <p:cNvSpPr/>
            <p:nvPr/>
          </p:nvSpPr>
          <p:spPr>
            <a:xfrm>
              <a:off x="4201227" y="8402608"/>
              <a:ext cx="18415" cy="12065"/>
            </a:xfrm>
            <a:custGeom>
              <a:avLst/>
              <a:gdLst/>
              <a:ahLst/>
              <a:cxnLst/>
              <a:rect l="l" t="t" r="r" b="b"/>
              <a:pathLst>
                <a:path w="18414" h="12065">
                  <a:moveTo>
                    <a:pt x="17983" y="11849"/>
                  </a:moveTo>
                  <a:lnTo>
                    <a:pt x="17691" y="11887"/>
                  </a:lnTo>
                  <a:lnTo>
                    <a:pt x="17487" y="11683"/>
                  </a:lnTo>
                  <a:lnTo>
                    <a:pt x="17208" y="11569"/>
                  </a:lnTo>
                  <a:lnTo>
                    <a:pt x="16852" y="11404"/>
                  </a:lnTo>
                  <a:lnTo>
                    <a:pt x="16433" y="11264"/>
                  </a:lnTo>
                  <a:lnTo>
                    <a:pt x="16078" y="11341"/>
                  </a:lnTo>
                  <a:lnTo>
                    <a:pt x="15366" y="11480"/>
                  </a:lnTo>
                  <a:lnTo>
                    <a:pt x="14706" y="11480"/>
                  </a:lnTo>
                  <a:lnTo>
                    <a:pt x="13982" y="11404"/>
                  </a:lnTo>
                  <a:lnTo>
                    <a:pt x="13233" y="11328"/>
                  </a:lnTo>
                  <a:lnTo>
                    <a:pt x="12458" y="11264"/>
                  </a:lnTo>
                  <a:lnTo>
                    <a:pt x="11709" y="11074"/>
                  </a:lnTo>
                  <a:lnTo>
                    <a:pt x="11328" y="10972"/>
                  </a:lnTo>
                  <a:lnTo>
                    <a:pt x="10921" y="10706"/>
                  </a:lnTo>
                  <a:lnTo>
                    <a:pt x="10540" y="10591"/>
                  </a:lnTo>
                  <a:lnTo>
                    <a:pt x="10210" y="10490"/>
                  </a:lnTo>
                  <a:lnTo>
                    <a:pt x="9855" y="10604"/>
                  </a:lnTo>
                  <a:lnTo>
                    <a:pt x="9537" y="10528"/>
                  </a:lnTo>
                  <a:lnTo>
                    <a:pt x="8686" y="10350"/>
                  </a:lnTo>
                  <a:lnTo>
                    <a:pt x="7861" y="9296"/>
                  </a:lnTo>
                  <a:lnTo>
                    <a:pt x="7073" y="8737"/>
                  </a:lnTo>
                  <a:lnTo>
                    <a:pt x="6337" y="8216"/>
                  </a:lnTo>
                  <a:lnTo>
                    <a:pt x="5524" y="8077"/>
                  </a:lnTo>
                  <a:lnTo>
                    <a:pt x="4737" y="8026"/>
                  </a:lnTo>
                  <a:lnTo>
                    <a:pt x="3886" y="7988"/>
                  </a:lnTo>
                  <a:lnTo>
                    <a:pt x="3009" y="7835"/>
                  </a:lnTo>
                  <a:lnTo>
                    <a:pt x="2171" y="7721"/>
                  </a:lnTo>
                  <a:lnTo>
                    <a:pt x="1816" y="7670"/>
                  </a:lnTo>
                  <a:lnTo>
                    <a:pt x="1460" y="7670"/>
                  </a:lnTo>
                  <a:lnTo>
                    <a:pt x="1092" y="7632"/>
                  </a:lnTo>
                  <a:lnTo>
                    <a:pt x="927" y="7619"/>
                  </a:lnTo>
                  <a:lnTo>
                    <a:pt x="228" y="7683"/>
                  </a:lnTo>
                  <a:lnTo>
                    <a:pt x="139" y="7429"/>
                  </a:lnTo>
                  <a:lnTo>
                    <a:pt x="0" y="6997"/>
                  </a:lnTo>
                  <a:lnTo>
                    <a:pt x="1523" y="5397"/>
                  </a:lnTo>
                  <a:lnTo>
                    <a:pt x="1701" y="5219"/>
                  </a:lnTo>
                  <a:lnTo>
                    <a:pt x="2603" y="4394"/>
                  </a:lnTo>
                  <a:lnTo>
                    <a:pt x="3492" y="3467"/>
                  </a:lnTo>
                  <a:lnTo>
                    <a:pt x="4419" y="2692"/>
                  </a:lnTo>
                  <a:lnTo>
                    <a:pt x="5321" y="1930"/>
                  </a:lnTo>
                  <a:lnTo>
                    <a:pt x="6311" y="1650"/>
                  </a:lnTo>
                  <a:lnTo>
                    <a:pt x="7238" y="1015"/>
                  </a:lnTo>
                  <a:lnTo>
                    <a:pt x="8089" y="419"/>
                  </a:lnTo>
                  <a:lnTo>
                    <a:pt x="8940" y="152"/>
                  </a:lnTo>
                  <a:lnTo>
                    <a:pt x="9855" y="63"/>
                  </a:lnTo>
                  <a:lnTo>
                    <a:pt x="10642" y="0"/>
                  </a:lnTo>
                  <a:lnTo>
                    <a:pt x="11506" y="38"/>
                  </a:lnTo>
                  <a:lnTo>
                    <a:pt x="12217" y="622"/>
                  </a:lnTo>
                  <a:lnTo>
                    <a:pt x="12407" y="774"/>
                  </a:lnTo>
                  <a:lnTo>
                    <a:pt x="12598" y="1028"/>
                  </a:lnTo>
                  <a:lnTo>
                    <a:pt x="12776" y="1219"/>
                  </a:lnTo>
                  <a:lnTo>
                    <a:pt x="12941" y="1396"/>
                  </a:lnTo>
                  <a:lnTo>
                    <a:pt x="13157" y="1536"/>
                  </a:lnTo>
                  <a:lnTo>
                    <a:pt x="13309" y="1701"/>
                  </a:lnTo>
                  <a:lnTo>
                    <a:pt x="13639" y="2057"/>
                  </a:lnTo>
                  <a:lnTo>
                    <a:pt x="14020" y="2565"/>
                  </a:lnTo>
                  <a:lnTo>
                    <a:pt x="14300" y="3086"/>
                  </a:lnTo>
                  <a:lnTo>
                    <a:pt x="15341" y="5130"/>
                  </a:lnTo>
                  <a:lnTo>
                    <a:pt x="16179" y="7531"/>
                  </a:lnTo>
                  <a:lnTo>
                    <a:pt x="17208" y="9550"/>
                  </a:lnTo>
                  <a:lnTo>
                    <a:pt x="17373" y="9905"/>
                  </a:lnTo>
                  <a:lnTo>
                    <a:pt x="17538" y="10528"/>
                  </a:lnTo>
                  <a:lnTo>
                    <a:pt x="17779" y="10756"/>
                  </a:lnTo>
                  <a:lnTo>
                    <a:pt x="17983" y="11849"/>
                  </a:lnTo>
                  <a:close/>
                </a:path>
              </a:pathLst>
            </a:custGeom>
            <a:ln w="3175">
              <a:solidFill>
                <a:srgbClr val="4C803E"/>
              </a:solidFill>
            </a:ln>
          </p:spPr>
          <p:txBody>
            <a:bodyPr wrap="square" lIns="0" tIns="0" rIns="0" bIns="0" rtlCol="0"/>
            <a:lstStyle/>
            <a:p>
              <a:endParaRPr/>
            </a:p>
          </p:txBody>
        </p:sp>
        <p:sp>
          <p:nvSpPr>
            <p:cNvPr id="8604" name="object 2032">
              <a:extLst>
                <a:ext uri="{FF2B5EF4-FFF2-40B4-BE49-F238E27FC236}">
                  <a16:creationId xmlns:a16="http://schemas.microsoft.com/office/drawing/2014/main" id="{C1FCD4EF-0543-44C2-9CFD-E2641E12E6FA}"/>
                </a:ext>
              </a:extLst>
            </p:cNvPr>
            <p:cNvSpPr/>
            <p:nvPr/>
          </p:nvSpPr>
          <p:spPr>
            <a:xfrm>
              <a:off x="4207293" y="8408148"/>
              <a:ext cx="14897" cy="12611"/>
            </a:xfrm>
            <a:prstGeom prst="rect">
              <a:avLst/>
            </a:prstGeom>
            <a:blipFill>
              <a:blip r:embed="rId41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605" name="object 2033">
              <a:extLst>
                <a:ext uri="{FF2B5EF4-FFF2-40B4-BE49-F238E27FC236}">
                  <a16:creationId xmlns:a16="http://schemas.microsoft.com/office/drawing/2014/main" id="{35A3A8B2-BA07-466E-ADA2-4560F2D22A42}"/>
                </a:ext>
              </a:extLst>
            </p:cNvPr>
            <p:cNvSpPr/>
            <p:nvPr/>
          </p:nvSpPr>
          <p:spPr>
            <a:xfrm>
              <a:off x="4207287" y="8408151"/>
              <a:ext cx="15240" cy="12700"/>
            </a:xfrm>
            <a:custGeom>
              <a:avLst/>
              <a:gdLst/>
              <a:ahLst/>
              <a:cxnLst/>
              <a:rect l="l" t="t" r="r" b="b"/>
              <a:pathLst>
                <a:path w="15239" h="12700">
                  <a:moveTo>
                    <a:pt x="0" y="0"/>
                  </a:moveTo>
                  <a:lnTo>
                    <a:pt x="5372" y="990"/>
                  </a:lnTo>
                  <a:lnTo>
                    <a:pt x="9283" y="4025"/>
                  </a:lnTo>
                  <a:lnTo>
                    <a:pt x="14897" y="8407"/>
                  </a:lnTo>
                  <a:lnTo>
                    <a:pt x="13157" y="11950"/>
                  </a:lnTo>
                  <a:lnTo>
                    <a:pt x="13487" y="12280"/>
                  </a:lnTo>
                  <a:lnTo>
                    <a:pt x="13817" y="12611"/>
                  </a:lnTo>
                  <a:lnTo>
                    <a:pt x="13881" y="10934"/>
                  </a:lnTo>
                  <a:lnTo>
                    <a:pt x="13843" y="10515"/>
                  </a:lnTo>
                  <a:lnTo>
                    <a:pt x="13792" y="10109"/>
                  </a:lnTo>
                  <a:lnTo>
                    <a:pt x="14198" y="7543"/>
                  </a:lnTo>
                  <a:lnTo>
                    <a:pt x="10185" y="4152"/>
                  </a:lnTo>
                  <a:lnTo>
                    <a:pt x="5524" y="228"/>
                  </a:lnTo>
                  <a:lnTo>
                    <a:pt x="0" y="0"/>
                  </a:lnTo>
                  <a:close/>
                </a:path>
              </a:pathLst>
            </a:custGeom>
            <a:ln w="3175">
              <a:solidFill>
                <a:srgbClr val="4C803E"/>
              </a:solidFill>
            </a:ln>
          </p:spPr>
          <p:txBody>
            <a:bodyPr wrap="square" lIns="0" tIns="0" rIns="0" bIns="0" rtlCol="0"/>
            <a:lstStyle/>
            <a:p>
              <a:endParaRPr/>
            </a:p>
          </p:txBody>
        </p:sp>
        <p:sp>
          <p:nvSpPr>
            <p:cNvPr id="8606" name="object 2034">
              <a:extLst>
                <a:ext uri="{FF2B5EF4-FFF2-40B4-BE49-F238E27FC236}">
                  <a16:creationId xmlns:a16="http://schemas.microsoft.com/office/drawing/2014/main" id="{33DC1DB9-8EF4-4D2C-96E0-A554B7BF6407}"/>
                </a:ext>
              </a:extLst>
            </p:cNvPr>
            <p:cNvSpPr/>
            <p:nvPr/>
          </p:nvSpPr>
          <p:spPr>
            <a:xfrm>
              <a:off x="4220582" y="8444131"/>
              <a:ext cx="16510" cy="49530"/>
            </a:xfrm>
            <a:custGeom>
              <a:avLst/>
              <a:gdLst/>
              <a:ahLst/>
              <a:cxnLst/>
              <a:rect l="l" t="t" r="r" b="b"/>
              <a:pathLst>
                <a:path w="16510" h="49529">
                  <a:moveTo>
                    <a:pt x="3048" y="0"/>
                  </a:moveTo>
                  <a:lnTo>
                    <a:pt x="3009" y="431"/>
                  </a:lnTo>
                  <a:lnTo>
                    <a:pt x="2806" y="850"/>
                  </a:lnTo>
                  <a:lnTo>
                    <a:pt x="2755" y="1282"/>
                  </a:lnTo>
                  <a:lnTo>
                    <a:pt x="2717" y="1778"/>
                  </a:lnTo>
                  <a:lnTo>
                    <a:pt x="2844" y="2235"/>
                  </a:lnTo>
                  <a:lnTo>
                    <a:pt x="2895" y="2717"/>
                  </a:lnTo>
                  <a:lnTo>
                    <a:pt x="2971" y="3644"/>
                  </a:lnTo>
                  <a:lnTo>
                    <a:pt x="2857" y="4559"/>
                  </a:lnTo>
                  <a:lnTo>
                    <a:pt x="2692" y="5448"/>
                  </a:lnTo>
                  <a:lnTo>
                    <a:pt x="2540" y="6286"/>
                  </a:lnTo>
                  <a:lnTo>
                    <a:pt x="2298" y="7150"/>
                  </a:lnTo>
                  <a:lnTo>
                    <a:pt x="2247" y="8001"/>
                  </a:lnTo>
                  <a:lnTo>
                    <a:pt x="2171" y="9182"/>
                  </a:lnTo>
                  <a:lnTo>
                    <a:pt x="2184" y="10337"/>
                  </a:lnTo>
                  <a:lnTo>
                    <a:pt x="2044" y="11506"/>
                  </a:lnTo>
                  <a:lnTo>
                    <a:pt x="1816" y="13601"/>
                  </a:lnTo>
                  <a:lnTo>
                    <a:pt x="1422" y="15798"/>
                  </a:lnTo>
                  <a:lnTo>
                    <a:pt x="800" y="17780"/>
                  </a:lnTo>
                  <a:lnTo>
                    <a:pt x="88" y="20091"/>
                  </a:lnTo>
                  <a:lnTo>
                    <a:pt x="12" y="22313"/>
                  </a:lnTo>
                  <a:lnTo>
                    <a:pt x="0" y="24714"/>
                  </a:lnTo>
                  <a:lnTo>
                    <a:pt x="0" y="27508"/>
                  </a:lnTo>
                  <a:lnTo>
                    <a:pt x="1092" y="30099"/>
                  </a:lnTo>
                  <a:lnTo>
                    <a:pt x="1409" y="32829"/>
                  </a:lnTo>
                  <a:lnTo>
                    <a:pt x="1524" y="33807"/>
                  </a:lnTo>
                  <a:lnTo>
                    <a:pt x="1397" y="34785"/>
                  </a:lnTo>
                  <a:lnTo>
                    <a:pt x="1638" y="35750"/>
                  </a:lnTo>
                  <a:lnTo>
                    <a:pt x="2044" y="37363"/>
                  </a:lnTo>
                  <a:lnTo>
                    <a:pt x="2628" y="38811"/>
                  </a:lnTo>
                  <a:lnTo>
                    <a:pt x="2768" y="40487"/>
                  </a:lnTo>
                  <a:lnTo>
                    <a:pt x="2870" y="41630"/>
                  </a:lnTo>
                  <a:lnTo>
                    <a:pt x="2908" y="42760"/>
                  </a:lnTo>
                  <a:lnTo>
                    <a:pt x="3009" y="43878"/>
                  </a:lnTo>
                  <a:lnTo>
                    <a:pt x="3086" y="44627"/>
                  </a:lnTo>
                  <a:lnTo>
                    <a:pt x="2959" y="45402"/>
                  </a:lnTo>
                  <a:lnTo>
                    <a:pt x="3086" y="46139"/>
                  </a:lnTo>
                  <a:lnTo>
                    <a:pt x="3175" y="46647"/>
                  </a:lnTo>
                  <a:lnTo>
                    <a:pt x="3263" y="48399"/>
                  </a:lnTo>
                  <a:lnTo>
                    <a:pt x="3708" y="48729"/>
                  </a:lnTo>
                  <a:lnTo>
                    <a:pt x="4559" y="49377"/>
                  </a:lnTo>
                  <a:lnTo>
                    <a:pt x="5549" y="46748"/>
                  </a:lnTo>
                  <a:lnTo>
                    <a:pt x="5803" y="46164"/>
                  </a:lnTo>
                  <a:lnTo>
                    <a:pt x="6438" y="44704"/>
                  </a:lnTo>
                  <a:lnTo>
                    <a:pt x="7277" y="43357"/>
                  </a:lnTo>
                  <a:lnTo>
                    <a:pt x="8051" y="41960"/>
                  </a:lnTo>
                  <a:lnTo>
                    <a:pt x="8775" y="40652"/>
                  </a:lnTo>
                  <a:lnTo>
                    <a:pt x="9664" y="39471"/>
                  </a:lnTo>
                  <a:lnTo>
                    <a:pt x="10426" y="38188"/>
                  </a:lnTo>
                  <a:lnTo>
                    <a:pt x="10960" y="37261"/>
                  </a:lnTo>
                  <a:lnTo>
                    <a:pt x="11645" y="36690"/>
                  </a:lnTo>
                  <a:lnTo>
                    <a:pt x="12344" y="35915"/>
                  </a:lnTo>
                  <a:lnTo>
                    <a:pt x="13563" y="34556"/>
                  </a:lnTo>
                  <a:lnTo>
                    <a:pt x="13906" y="32791"/>
                  </a:lnTo>
                  <a:lnTo>
                    <a:pt x="14236" y="31051"/>
                  </a:lnTo>
                  <a:lnTo>
                    <a:pt x="14389" y="30213"/>
                  </a:lnTo>
                  <a:lnTo>
                    <a:pt x="14681" y="29603"/>
                  </a:lnTo>
                  <a:lnTo>
                    <a:pt x="14947" y="28816"/>
                  </a:lnTo>
                  <a:lnTo>
                    <a:pt x="15316" y="27749"/>
                  </a:lnTo>
                  <a:lnTo>
                    <a:pt x="15290" y="26733"/>
                  </a:lnTo>
                  <a:lnTo>
                    <a:pt x="15506" y="25654"/>
                  </a:lnTo>
                  <a:lnTo>
                    <a:pt x="15951" y="23368"/>
                  </a:lnTo>
                  <a:lnTo>
                    <a:pt x="16154" y="21374"/>
                  </a:lnTo>
                  <a:lnTo>
                    <a:pt x="15748" y="19075"/>
                  </a:lnTo>
                  <a:lnTo>
                    <a:pt x="15570" y="18072"/>
                  </a:lnTo>
                  <a:lnTo>
                    <a:pt x="15557" y="17056"/>
                  </a:lnTo>
                  <a:lnTo>
                    <a:pt x="15278" y="16065"/>
                  </a:lnTo>
                  <a:lnTo>
                    <a:pt x="14935" y="14859"/>
                  </a:lnTo>
                  <a:lnTo>
                    <a:pt x="14287" y="13703"/>
                  </a:lnTo>
                  <a:lnTo>
                    <a:pt x="13792" y="12547"/>
                  </a:lnTo>
                  <a:lnTo>
                    <a:pt x="12966" y="10629"/>
                  </a:lnTo>
                  <a:lnTo>
                    <a:pt x="12001" y="8712"/>
                  </a:lnTo>
                  <a:lnTo>
                    <a:pt x="10744" y="7061"/>
                  </a:lnTo>
                  <a:lnTo>
                    <a:pt x="8978" y="4737"/>
                  </a:lnTo>
                  <a:lnTo>
                    <a:pt x="7480" y="1435"/>
                  </a:lnTo>
                  <a:lnTo>
                    <a:pt x="4648" y="330"/>
                  </a:lnTo>
                  <a:lnTo>
                    <a:pt x="3048" y="12"/>
                  </a:lnTo>
                  <a:close/>
                </a:path>
              </a:pathLst>
            </a:custGeom>
            <a:ln w="3175">
              <a:solidFill>
                <a:srgbClr val="4C803E"/>
              </a:solidFill>
            </a:ln>
          </p:spPr>
          <p:txBody>
            <a:bodyPr wrap="square" lIns="0" tIns="0" rIns="0" bIns="0" rtlCol="0"/>
            <a:lstStyle/>
            <a:p>
              <a:endParaRPr/>
            </a:p>
          </p:txBody>
        </p:sp>
        <p:sp>
          <p:nvSpPr>
            <p:cNvPr id="8607" name="object 2035">
              <a:extLst>
                <a:ext uri="{FF2B5EF4-FFF2-40B4-BE49-F238E27FC236}">
                  <a16:creationId xmlns:a16="http://schemas.microsoft.com/office/drawing/2014/main" id="{C196D33A-09DF-4059-83F7-EE4326B1AF08}"/>
                </a:ext>
              </a:extLst>
            </p:cNvPr>
            <p:cNvSpPr/>
            <p:nvPr/>
          </p:nvSpPr>
          <p:spPr>
            <a:xfrm>
              <a:off x="4220121" y="8439810"/>
              <a:ext cx="8705" cy="44069"/>
            </a:xfrm>
            <a:prstGeom prst="rect">
              <a:avLst/>
            </a:prstGeom>
            <a:blipFill>
              <a:blip r:embed="rId120" cstate="print"/>
              <a:stretch>
                <a:fillRect/>
              </a:stretch>
            </a:blipFill>
          </p:spPr>
          <p:txBody>
            <a:bodyPr wrap="square" lIns="0" tIns="0" rIns="0" bIns="0" rtlCol="0"/>
            <a:lstStyle/>
            <a:p>
              <a:endParaRPr/>
            </a:p>
          </p:txBody>
        </p:sp>
        <p:sp>
          <p:nvSpPr>
            <p:cNvPr id="8608" name="object 2036">
              <a:extLst>
                <a:ext uri="{FF2B5EF4-FFF2-40B4-BE49-F238E27FC236}">
                  <a16:creationId xmlns:a16="http://schemas.microsoft.com/office/drawing/2014/main" id="{71AE3DE3-257D-462E-B899-C31625EA4563}"/>
                </a:ext>
              </a:extLst>
            </p:cNvPr>
            <p:cNvSpPr/>
            <p:nvPr/>
          </p:nvSpPr>
          <p:spPr>
            <a:xfrm>
              <a:off x="4220018" y="8439811"/>
              <a:ext cx="8255" cy="44450"/>
            </a:xfrm>
            <a:custGeom>
              <a:avLst/>
              <a:gdLst/>
              <a:ahLst/>
              <a:cxnLst/>
              <a:rect l="l" t="t" r="r" b="b"/>
              <a:pathLst>
                <a:path w="8254" h="44450">
                  <a:moveTo>
                    <a:pt x="5537" y="44068"/>
                  </a:moveTo>
                  <a:lnTo>
                    <a:pt x="6630" y="34766"/>
                  </a:lnTo>
                  <a:lnTo>
                    <a:pt x="7096" y="28706"/>
                  </a:lnTo>
                  <a:lnTo>
                    <a:pt x="7023" y="23225"/>
                  </a:lnTo>
                  <a:lnTo>
                    <a:pt x="6502" y="15659"/>
                  </a:lnTo>
                  <a:lnTo>
                    <a:pt x="5537" y="2997"/>
                  </a:lnTo>
                  <a:lnTo>
                    <a:pt x="241" y="482"/>
                  </a:lnTo>
                  <a:lnTo>
                    <a:pt x="0" y="0"/>
                  </a:lnTo>
                  <a:lnTo>
                    <a:pt x="647" y="317"/>
                  </a:lnTo>
                  <a:lnTo>
                    <a:pt x="1295" y="634"/>
                  </a:lnTo>
                  <a:lnTo>
                    <a:pt x="4737" y="0"/>
                  </a:lnTo>
                  <a:lnTo>
                    <a:pt x="7010" y="13055"/>
                  </a:lnTo>
                  <a:lnTo>
                    <a:pt x="7894" y="24271"/>
                  </a:lnTo>
                  <a:lnTo>
                    <a:pt x="7264" y="34224"/>
                  </a:lnTo>
                  <a:lnTo>
                    <a:pt x="6138" y="41346"/>
                  </a:lnTo>
                  <a:lnTo>
                    <a:pt x="5537" y="44068"/>
                  </a:lnTo>
                  <a:close/>
                </a:path>
              </a:pathLst>
            </a:custGeom>
            <a:ln w="3175">
              <a:solidFill>
                <a:srgbClr val="4C803E"/>
              </a:solidFill>
            </a:ln>
          </p:spPr>
          <p:txBody>
            <a:bodyPr wrap="square" lIns="0" tIns="0" rIns="0" bIns="0" rtlCol="0"/>
            <a:lstStyle/>
            <a:p>
              <a:endParaRPr/>
            </a:p>
          </p:txBody>
        </p:sp>
        <p:sp>
          <p:nvSpPr>
            <p:cNvPr id="8609" name="object 2037">
              <a:extLst>
                <a:ext uri="{FF2B5EF4-FFF2-40B4-BE49-F238E27FC236}">
                  <a16:creationId xmlns:a16="http://schemas.microsoft.com/office/drawing/2014/main" id="{76890FE5-6BD6-454B-BA40-240AB1217108}"/>
                </a:ext>
              </a:extLst>
            </p:cNvPr>
            <p:cNvSpPr/>
            <p:nvPr/>
          </p:nvSpPr>
          <p:spPr>
            <a:xfrm>
              <a:off x="4181843" y="8411565"/>
              <a:ext cx="33756" cy="22923"/>
            </a:xfrm>
            <a:prstGeom prst="rect">
              <a:avLst/>
            </a:prstGeom>
            <a:blipFill>
              <a:blip r:embed="rId20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610" name="object 2038">
              <a:extLst>
                <a:ext uri="{FF2B5EF4-FFF2-40B4-BE49-F238E27FC236}">
                  <a16:creationId xmlns:a16="http://schemas.microsoft.com/office/drawing/2014/main" id="{20BD6C56-1614-44FD-ACD6-061349FEA6C4}"/>
                </a:ext>
              </a:extLst>
            </p:cNvPr>
            <p:cNvSpPr/>
            <p:nvPr/>
          </p:nvSpPr>
          <p:spPr>
            <a:xfrm>
              <a:off x="4181833" y="8411517"/>
              <a:ext cx="34290" cy="23495"/>
            </a:xfrm>
            <a:custGeom>
              <a:avLst/>
              <a:gdLst/>
              <a:ahLst/>
              <a:cxnLst/>
              <a:rect l="l" t="t" r="r" b="b"/>
              <a:pathLst>
                <a:path w="34289" h="23495">
                  <a:moveTo>
                    <a:pt x="0" y="22974"/>
                  </a:moveTo>
                  <a:lnTo>
                    <a:pt x="0" y="22288"/>
                  </a:lnTo>
                  <a:lnTo>
                    <a:pt x="292" y="21564"/>
                  </a:lnTo>
                  <a:lnTo>
                    <a:pt x="444" y="20904"/>
                  </a:lnTo>
                  <a:lnTo>
                    <a:pt x="685" y="19824"/>
                  </a:lnTo>
                  <a:lnTo>
                    <a:pt x="749" y="18770"/>
                  </a:lnTo>
                  <a:lnTo>
                    <a:pt x="965" y="17678"/>
                  </a:lnTo>
                  <a:lnTo>
                    <a:pt x="1320" y="15874"/>
                  </a:lnTo>
                  <a:lnTo>
                    <a:pt x="1270" y="13906"/>
                  </a:lnTo>
                  <a:lnTo>
                    <a:pt x="2082" y="12242"/>
                  </a:lnTo>
                  <a:lnTo>
                    <a:pt x="2489" y="11391"/>
                  </a:lnTo>
                  <a:lnTo>
                    <a:pt x="3022" y="10845"/>
                  </a:lnTo>
                  <a:lnTo>
                    <a:pt x="3657" y="10147"/>
                  </a:lnTo>
                  <a:lnTo>
                    <a:pt x="4203" y="9537"/>
                  </a:lnTo>
                  <a:lnTo>
                    <a:pt x="4521" y="8889"/>
                  </a:lnTo>
                  <a:lnTo>
                    <a:pt x="4914" y="8191"/>
                  </a:lnTo>
                  <a:lnTo>
                    <a:pt x="8001" y="4533"/>
                  </a:lnTo>
                  <a:lnTo>
                    <a:pt x="9029" y="3771"/>
                  </a:lnTo>
                  <a:lnTo>
                    <a:pt x="9880" y="3149"/>
                  </a:lnTo>
                  <a:lnTo>
                    <a:pt x="10718" y="2501"/>
                  </a:lnTo>
                  <a:lnTo>
                    <a:pt x="11531" y="1816"/>
                  </a:lnTo>
                  <a:lnTo>
                    <a:pt x="12623" y="901"/>
                  </a:lnTo>
                  <a:lnTo>
                    <a:pt x="13690" y="800"/>
                  </a:lnTo>
                  <a:lnTo>
                    <a:pt x="15036" y="507"/>
                  </a:lnTo>
                  <a:lnTo>
                    <a:pt x="15951" y="304"/>
                  </a:lnTo>
                  <a:lnTo>
                    <a:pt x="16840" y="114"/>
                  </a:lnTo>
                  <a:lnTo>
                    <a:pt x="17830" y="63"/>
                  </a:lnTo>
                  <a:lnTo>
                    <a:pt x="18935" y="0"/>
                  </a:lnTo>
                  <a:lnTo>
                    <a:pt x="20078" y="330"/>
                  </a:lnTo>
                  <a:lnTo>
                    <a:pt x="21158" y="507"/>
                  </a:lnTo>
                  <a:lnTo>
                    <a:pt x="22047" y="660"/>
                  </a:lnTo>
                  <a:lnTo>
                    <a:pt x="22948" y="711"/>
                  </a:lnTo>
                  <a:lnTo>
                    <a:pt x="23837" y="888"/>
                  </a:lnTo>
                  <a:lnTo>
                    <a:pt x="24472" y="1028"/>
                  </a:lnTo>
                  <a:lnTo>
                    <a:pt x="25133" y="1422"/>
                  </a:lnTo>
                  <a:lnTo>
                    <a:pt x="25806" y="1625"/>
                  </a:lnTo>
                  <a:lnTo>
                    <a:pt x="27114" y="2031"/>
                  </a:lnTo>
                  <a:lnTo>
                    <a:pt x="28409" y="2565"/>
                  </a:lnTo>
                  <a:lnTo>
                    <a:pt x="29768" y="2908"/>
                  </a:lnTo>
                  <a:lnTo>
                    <a:pt x="30657" y="3136"/>
                  </a:lnTo>
                  <a:lnTo>
                    <a:pt x="31229" y="3428"/>
                  </a:lnTo>
                  <a:lnTo>
                    <a:pt x="32042" y="3911"/>
                  </a:lnTo>
                  <a:lnTo>
                    <a:pt x="32588" y="4216"/>
                  </a:lnTo>
                  <a:lnTo>
                    <a:pt x="33299" y="4241"/>
                  </a:lnTo>
                  <a:lnTo>
                    <a:pt x="33769" y="4698"/>
                  </a:lnTo>
                  <a:lnTo>
                    <a:pt x="32423" y="5143"/>
                  </a:lnTo>
                  <a:lnTo>
                    <a:pt x="30886" y="4737"/>
                  </a:lnTo>
                  <a:lnTo>
                    <a:pt x="29654" y="5308"/>
                  </a:lnTo>
                  <a:lnTo>
                    <a:pt x="29032" y="5587"/>
                  </a:lnTo>
                  <a:lnTo>
                    <a:pt x="28625" y="6095"/>
                  </a:lnTo>
                  <a:lnTo>
                    <a:pt x="28054" y="6426"/>
                  </a:lnTo>
                  <a:lnTo>
                    <a:pt x="27432" y="6794"/>
                  </a:lnTo>
                  <a:lnTo>
                    <a:pt x="26809" y="7086"/>
                  </a:lnTo>
                  <a:lnTo>
                    <a:pt x="26123" y="7391"/>
                  </a:lnTo>
                  <a:lnTo>
                    <a:pt x="24650" y="8026"/>
                  </a:lnTo>
                  <a:lnTo>
                    <a:pt x="23317" y="8889"/>
                  </a:lnTo>
                  <a:lnTo>
                    <a:pt x="21958" y="9677"/>
                  </a:lnTo>
                  <a:lnTo>
                    <a:pt x="20294" y="10629"/>
                  </a:lnTo>
                  <a:lnTo>
                    <a:pt x="18491" y="11468"/>
                  </a:lnTo>
                  <a:lnTo>
                    <a:pt x="16814" y="12395"/>
                  </a:lnTo>
                  <a:lnTo>
                    <a:pt x="15328" y="13220"/>
                  </a:lnTo>
                  <a:lnTo>
                    <a:pt x="13957" y="14033"/>
                  </a:lnTo>
                  <a:lnTo>
                    <a:pt x="12293" y="14439"/>
                  </a:lnTo>
                  <a:lnTo>
                    <a:pt x="10706" y="14820"/>
                  </a:lnTo>
                  <a:lnTo>
                    <a:pt x="9093" y="15341"/>
                  </a:lnTo>
                  <a:lnTo>
                    <a:pt x="7899" y="16446"/>
                  </a:lnTo>
                  <a:lnTo>
                    <a:pt x="6781" y="17475"/>
                  </a:lnTo>
                  <a:lnTo>
                    <a:pt x="5727" y="18478"/>
                  </a:lnTo>
                  <a:lnTo>
                    <a:pt x="4483" y="19329"/>
                  </a:lnTo>
                  <a:lnTo>
                    <a:pt x="3822" y="19773"/>
                  </a:lnTo>
                  <a:lnTo>
                    <a:pt x="3022" y="19824"/>
                  </a:lnTo>
                  <a:lnTo>
                    <a:pt x="2400" y="20281"/>
                  </a:lnTo>
                  <a:lnTo>
                    <a:pt x="2095" y="20510"/>
                  </a:lnTo>
                  <a:lnTo>
                    <a:pt x="1092" y="21856"/>
                  </a:lnTo>
                  <a:lnTo>
                    <a:pt x="0" y="22974"/>
                  </a:lnTo>
                  <a:close/>
                </a:path>
              </a:pathLst>
            </a:custGeom>
            <a:ln w="3175">
              <a:solidFill>
                <a:srgbClr val="4C803E"/>
              </a:solidFill>
            </a:ln>
          </p:spPr>
          <p:txBody>
            <a:bodyPr wrap="square" lIns="0" tIns="0" rIns="0" bIns="0" rtlCol="0"/>
            <a:lstStyle/>
            <a:p>
              <a:endParaRPr/>
            </a:p>
          </p:txBody>
        </p:sp>
        <p:sp>
          <p:nvSpPr>
            <p:cNvPr id="8611" name="object 2039">
              <a:extLst>
                <a:ext uri="{FF2B5EF4-FFF2-40B4-BE49-F238E27FC236}">
                  <a16:creationId xmlns:a16="http://schemas.microsoft.com/office/drawing/2014/main" id="{07C7CF29-BAB2-468B-85C7-A59C558022B4}"/>
                </a:ext>
              </a:extLst>
            </p:cNvPr>
            <p:cNvSpPr/>
            <p:nvPr/>
          </p:nvSpPr>
          <p:spPr>
            <a:xfrm>
              <a:off x="4183917" y="8415896"/>
              <a:ext cx="37346" cy="14905"/>
            </a:xfrm>
            <a:prstGeom prst="rect">
              <a:avLst/>
            </a:prstGeom>
            <a:blipFill>
              <a:blip r:embed="rId41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612" name="object 2040">
              <a:extLst>
                <a:ext uri="{FF2B5EF4-FFF2-40B4-BE49-F238E27FC236}">
                  <a16:creationId xmlns:a16="http://schemas.microsoft.com/office/drawing/2014/main" id="{5050F456-1D53-423D-B6B7-8E3791C32535}"/>
                </a:ext>
              </a:extLst>
            </p:cNvPr>
            <p:cNvSpPr/>
            <p:nvPr/>
          </p:nvSpPr>
          <p:spPr>
            <a:xfrm>
              <a:off x="4183919" y="8415883"/>
              <a:ext cx="37465" cy="15240"/>
            </a:xfrm>
            <a:custGeom>
              <a:avLst/>
              <a:gdLst/>
              <a:ahLst/>
              <a:cxnLst/>
              <a:rect l="l" t="t" r="r" b="b"/>
              <a:pathLst>
                <a:path w="37464" h="15240">
                  <a:moveTo>
                    <a:pt x="0" y="14922"/>
                  </a:moveTo>
                  <a:lnTo>
                    <a:pt x="8216" y="6743"/>
                  </a:lnTo>
                  <a:lnTo>
                    <a:pt x="9131" y="6222"/>
                  </a:lnTo>
                  <a:lnTo>
                    <a:pt x="10071" y="5524"/>
                  </a:lnTo>
                  <a:lnTo>
                    <a:pt x="11061" y="5156"/>
                  </a:lnTo>
                  <a:lnTo>
                    <a:pt x="12458" y="4610"/>
                  </a:lnTo>
                  <a:lnTo>
                    <a:pt x="13677" y="4102"/>
                  </a:lnTo>
                  <a:lnTo>
                    <a:pt x="15011" y="3441"/>
                  </a:lnTo>
                  <a:lnTo>
                    <a:pt x="16738" y="2578"/>
                  </a:lnTo>
                  <a:lnTo>
                    <a:pt x="18846" y="1993"/>
                  </a:lnTo>
                  <a:lnTo>
                    <a:pt x="20662" y="1447"/>
                  </a:lnTo>
                  <a:lnTo>
                    <a:pt x="22352" y="939"/>
                  </a:lnTo>
                  <a:lnTo>
                    <a:pt x="24079" y="850"/>
                  </a:lnTo>
                  <a:lnTo>
                    <a:pt x="25768" y="495"/>
                  </a:lnTo>
                  <a:lnTo>
                    <a:pt x="27063" y="228"/>
                  </a:lnTo>
                  <a:lnTo>
                    <a:pt x="28625" y="0"/>
                  </a:lnTo>
                  <a:lnTo>
                    <a:pt x="29972" y="12"/>
                  </a:lnTo>
                  <a:lnTo>
                    <a:pt x="31508" y="25"/>
                  </a:lnTo>
                  <a:lnTo>
                    <a:pt x="37350" y="3555"/>
                  </a:lnTo>
                  <a:lnTo>
                    <a:pt x="37363" y="3809"/>
                  </a:lnTo>
                  <a:lnTo>
                    <a:pt x="37134" y="4800"/>
                  </a:lnTo>
                  <a:lnTo>
                    <a:pt x="37020" y="5092"/>
                  </a:lnTo>
                  <a:lnTo>
                    <a:pt x="36398" y="4825"/>
                  </a:lnTo>
                  <a:lnTo>
                    <a:pt x="36042" y="3403"/>
                  </a:lnTo>
                  <a:lnTo>
                    <a:pt x="35572" y="3060"/>
                  </a:lnTo>
                  <a:lnTo>
                    <a:pt x="34455" y="1612"/>
                  </a:lnTo>
                  <a:lnTo>
                    <a:pt x="32854" y="1142"/>
                  </a:lnTo>
                  <a:lnTo>
                    <a:pt x="31242" y="660"/>
                  </a:lnTo>
                  <a:lnTo>
                    <a:pt x="27089" y="419"/>
                  </a:lnTo>
                  <a:lnTo>
                    <a:pt x="22910" y="1384"/>
                  </a:lnTo>
                  <a:lnTo>
                    <a:pt x="18745" y="2336"/>
                  </a:lnTo>
                  <a:lnTo>
                    <a:pt x="12496" y="4902"/>
                  </a:lnTo>
                  <a:lnTo>
                    <a:pt x="9448" y="6502"/>
                  </a:lnTo>
                  <a:lnTo>
                    <a:pt x="6400" y="8115"/>
                  </a:lnTo>
                  <a:lnTo>
                    <a:pt x="0" y="14922"/>
                  </a:lnTo>
                  <a:close/>
                </a:path>
              </a:pathLst>
            </a:custGeom>
            <a:ln w="3175">
              <a:solidFill>
                <a:srgbClr val="4C803E"/>
              </a:solidFill>
            </a:ln>
          </p:spPr>
          <p:txBody>
            <a:bodyPr wrap="square" lIns="0" tIns="0" rIns="0" bIns="0" rtlCol="0"/>
            <a:lstStyle/>
            <a:p>
              <a:endParaRPr/>
            </a:p>
          </p:txBody>
        </p:sp>
        <p:sp>
          <p:nvSpPr>
            <p:cNvPr id="8613" name="object 2041">
              <a:extLst>
                <a:ext uri="{FF2B5EF4-FFF2-40B4-BE49-F238E27FC236}">
                  <a16:creationId xmlns:a16="http://schemas.microsoft.com/office/drawing/2014/main" id="{144A4737-7D8A-4E69-8048-C55A6F68E512}"/>
                </a:ext>
              </a:extLst>
            </p:cNvPr>
            <p:cNvSpPr/>
            <p:nvPr/>
          </p:nvSpPr>
          <p:spPr>
            <a:xfrm>
              <a:off x="4201274" y="8417597"/>
              <a:ext cx="22141" cy="75463"/>
            </a:xfrm>
            <a:prstGeom prst="rect">
              <a:avLst/>
            </a:prstGeom>
            <a:blipFill>
              <a:blip r:embed="rId41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614" name="object 2042">
              <a:extLst>
                <a:ext uri="{FF2B5EF4-FFF2-40B4-BE49-F238E27FC236}">
                  <a16:creationId xmlns:a16="http://schemas.microsoft.com/office/drawing/2014/main" id="{DAA42AA2-FF77-4DC6-9D3E-02B982494760}"/>
                </a:ext>
              </a:extLst>
            </p:cNvPr>
            <p:cNvSpPr/>
            <p:nvPr/>
          </p:nvSpPr>
          <p:spPr>
            <a:xfrm>
              <a:off x="4201270" y="8417355"/>
              <a:ext cx="22225" cy="76200"/>
            </a:xfrm>
            <a:custGeom>
              <a:avLst/>
              <a:gdLst/>
              <a:ahLst/>
              <a:cxnLst/>
              <a:rect l="l" t="t" r="r" b="b"/>
              <a:pathLst>
                <a:path w="22225" h="76200">
                  <a:moveTo>
                    <a:pt x="0" y="74460"/>
                  </a:moveTo>
                  <a:lnTo>
                    <a:pt x="736" y="73380"/>
                  </a:lnTo>
                  <a:lnTo>
                    <a:pt x="6629" y="62191"/>
                  </a:lnTo>
                  <a:lnTo>
                    <a:pt x="6654" y="60883"/>
                  </a:lnTo>
                  <a:lnTo>
                    <a:pt x="6680" y="59499"/>
                  </a:lnTo>
                  <a:lnTo>
                    <a:pt x="8102" y="56845"/>
                  </a:lnTo>
                  <a:lnTo>
                    <a:pt x="8610" y="55575"/>
                  </a:lnTo>
                  <a:lnTo>
                    <a:pt x="8902" y="54825"/>
                  </a:lnTo>
                  <a:lnTo>
                    <a:pt x="9207" y="54101"/>
                  </a:lnTo>
                  <a:lnTo>
                    <a:pt x="9474" y="53339"/>
                  </a:lnTo>
                  <a:lnTo>
                    <a:pt x="9855" y="52311"/>
                  </a:lnTo>
                  <a:lnTo>
                    <a:pt x="10515" y="51434"/>
                  </a:lnTo>
                  <a:lnTo>
                    <a:pt x="10922" y="50406"/>
                  </a:lnTo>
                  <a:lnTo>
                    <a:pt x="12014" y="47726"/>
                  </a:lnTo>
                  <a:lnTo>
                    <a:pt x="12522" y="44869"/>
                  </a:lnTo>
                  <a:lnTo>
                    <a:pt x="13284" y="42087"/>
                  </a:lnTo>
                  <a:lnTo>
                    <a:pt x="13716" y="40500"/>
                  </a:lnTo>
                  <a:lnTo>
                    <a:pt x="14211" y="38938"/>
                  </a:lnTo>
                  <a:lnTo>
                    <a:pt x="14579" y="37325"/>
                  </a:lnTo>
                  <a:lnTo>
                    <a:pt x="14960" y="35636"/>
                  </a:lnTo>
                  <a:lnTo>
                    <a:pt x="15316" y="33997"/>
                  </a:lnTo>
                  <a:lnTo>
                    <a:pt x="15824" y="32321"/>
                  </a:lnTo>
                  <a:lnTo>
                    <a:pt x="16878" y="28816"/>
                  </a:lnTo>
                  <a:lnTo>
                    <a:pt x="17919" y="25272"/>
                  </a:lnTo>
                  <a:lnTo>
                    <a:pt x="18097" y="21615"/>
                  </a:lnTo>
                  <a:lnTo>
                    <a:pt x="18135" y="20916"/>
                  </a:lnTo>
                  <a:lnTo>
                    <a:pt x="18313" y="20243"/>
                  </a:lnTo>
                  <a:lnTo>
                    <a:pt x="18389" y="19557"/>
                  </a:lnTo>
                  <a:lnTo>
                    <a:pt x="18465" y="18846"/>
                  </a:lnTo>
                  <a:lnTo>
                    <a:pt x="18364" y="18135"/>
                  </a:lnTo>
                  <a:lnTo>
                    <a:pt x="18453" y="17437"/>
                  </a:lnTo>
                  <a:lnTo>
                    <a:pt x="18630" y="16141"/>
                  </a:lnTo>
                  <a:lnTo>
                    <a:pt x="18313" y="14770"/>
                  </a:lnTo>
                  <a:lnTo>
                    <a:pt x="18415" y="13423"/>
                  </a:lnTo>
                  <a:lnTo>
                    <a:pt x="18491" y="12420"/>
                  </a:lnTo>
                  <a:lnTo>
                    <a:pt x="18821" y="11442"/>
                  </a:lnTo>
                  <a:lnTo>
                    <a:pt x="18935" y="10426"/>
                  </a:lnTo>
                  <a:lnTo>
                    <a:pt x="19050" y="9461"/>
                  </a:lnTo>
                  <a:lnTo>
                    <a:pt x="19062" y="8496"/>
                  </a:lnTo>
                  <a:lnTo>
                    <a:pt x="19062" y="7505"/>
                  </a:lnTo>
                  <a:lnTo>
                    <a:pt x="19062" y="6807"/>
                  </a:lnTo>
                  <a:lnTo>
                    <a:pt x="19037" y="6070"/>
                  </a:lnTo>
                  <a:lnTo>
                    <a:pt x="18872" y="5410"/>
                  </a:lnTo>
                  <a:lnTo>
                    <a:pt x="18694" y="5206"/>
                  </a:lnTo>
                  <a:lnTo>
                    <a:pt x="18554" y="4876"/>
                  </a:lnTo>
                  <a:lnTo>
                    <a:pt x="18618" y="4673"/>
                  </a:lnTo>
                  <a:lnTo>
                    <a:pt x="18592" y="4444"/>
                  </a:lnTo>
                  <a:lnTo>
                    <a:pt x="18542" y="4152"/>
                  </a:lnTo>
                  <a:lnTo>
                    <a:pt x="18491" y="3822"/>
                  </a:lnTo>
                  <a:lnTo>
                    <a:pt x="18427" y="3530"/>
                  </a:lnTo>
                  <a:lnTo>
                    <a:pt x="18173" y="2451"/>
                  </a:lnTo>
                  <a:lnTo>
                    <a:pt x="17818" y="1473"/>
                  </a:lnTo>
                  <a:lnTo>
                    <a:pt x="17970" y="317"/>
                  </a:lnTo>
                  <a:lnTo>
                    <a:pt x="18630" y="393"/>
                  </a:lnTo>
                  <a:lnTo>
                    <a:pt x="18745" y="0"/>
                  </a:lnTo>
                  <a:lnTo>
                    <a:pt x="19342" y="495"/>
                  </a:lnTo>
                  <a:lnTo>
                    <a:pt x="19875" y="927"/>
                  </a:lnTo>
                  <a:lnTo>
                    <a:pt x="20180" y="1485"/>
                  </a:lnTo>
                  <a:lnTo>
                    <a:pt x="20472" y="2095"/>
                  </a:lnTo>
                  <a:lnTo>
                    <a:pt x="20624" y="2400"/>
                  </a:lnTo>
                  <a:lnTo>
                    <a:pt x="20574" y="2590"/>
                  </a:lnTo>
                  <a:lnTo>
                    <a:pt x="20815" y="2857"/>
                  </a:lnTo>
                  <a:lnTo>
                    <a:pt x="21031" y="3060"/>
                  </a:lnTo>
                  <a:lnTo>
                    <a:pt x="21259" y="3098"/>
                  </a:lnTo>
                  <a:lnTo>
                    <a:pt x="21501" y="3289"/>
                  </a:lnTo>
                  <a:lnTo>
                    <a:pt x="22148" y="3771"/>
                  </a:lnTo>
                  <a:lnTo>
                    <a:pt x="21996" y="4432"/>
                  </a:lnTo>
                  <a:lnTo>
                    <a:pt x="21742" y="5092"/>
                  </a:lnTo>
                  <a:lnTo>
                    <a:pt x="21488" y="5803"/>
                  </a:lnTo>
                  <a:lnTo>
                    <a:pt x="21297" y="6261"/>
                  </a:lnTo>
                  <a:lnTo>
                    <a:pt x="21310" y="7023"/>
                  </a:lnTo>
                  <a:lnTo>
                    <a:pt x="21310" y="7734"/>
                  </a:lnTo>
                  <a:lnTo>
                    <a:pt x="21107" y="8267"/>
                  </a:lnTo>
                  <a:lnTo>
                    <a:pt x="21018" y="8940"/>
                  </a:lnTo>
                  <a:lnTo>
                    <a:pt x="20815" y="10553"/>
                  </a:lnTo>
                  <a:lnTo>
                    <a:pt x="20345" y="12179"/>
                  </a:lnTo>
                  <a:lnTo>
                    <a:pt x="20345" y="13792"/>
                  </a:lnTo>
                  <a:lnTo>
                    <a:pt x="20358" y="15620"/>
                  </a:lnTo>
                  <a:lnTo>
                    <a:pt x="20027" y="17373"/>
                  </a:lnTo>
                  <a:lnTo>
                    <a:pt x="19824" y="19164"/>
                  </a:lnTo>
                  <a:lnTo>
                    <a:pt x="19735" y="20015"/>
                  </a:lnTo>
                  <a:lnTo>
                    <a:pt x="19685" y="20942"/>
                  </a:lnTo>
                  <a:lnTo>
                    <a:pt x="19583" y="21793"/>
                  </a:lnTo>
                  <a:lnTo>
                    <a:pt x="19443" y="22885"/>
                  </a:lnTo>
                  <a:lnTo>
                    <a:pt x="19215" y="23914"/>
                  </a:lnTo>
                  <a:lnTo>
                    <a:pt x="19227" y="25018"/>
                  </a:lnTo>
                  <a:lnTo>
                    <a:pt x="19227" y="27076"/>
                  </a:lnTo>
                  <a:lnTo>
                    <a:pt x="18745" y="28841"/>
                  </a:lnTo>
                  <a:lnTo>
                    <a:pt x="18465" y="30860"/>
                  </a:lnTo>
                  <a:lnTo>
                    <a:pt x="18110" y="33273"/>
                  </a:lnTo>
                  <a:lnTo>
                    <a:pt x="17475" y="35712"/>
                  </a:lnTo>
                  <a:lnTo>
                    <a:pt x="16852" y="38087"/>
                  </a:lnTo>
                  <a:lnTo>
                    <a:pt x="16446" y="39649"/>
                  </a:lnTo>
                  <a:lnTo>
                    <a:pt x="16179" y="41236"/>
                  </a:lnTo>
                  <a:lnTo>
                    <a:pt x="15735" y="42798"/>
                  </a:lnTo>
                  <a:lnTo>
                    <a:pt x="15392" y="44043"/>
                  </a:lnTo>
                  <a:lnTo>
                    <a:pt x="14935" y="45224"/>
                  </a:lnTo>
                  <a:lnTo>
                    <a:pt x="14528" y="46431"/>
                  </a:lnTo>
                  <a:lnTo>
                    <a:pt x="14097" y="47790"/>
                  </a:lnTo>
                  <a:lnTo>
                    <a:pt x="13474" y="49098"/>
                  </a:lnTo>
                  <a:lnTo>
                    <a:pt x="12928" y="50418"/>
                  </a:lnTo>
                  <a:lnTo>
                    <a:pt x="12446" y="51600"/>
                  </a:lnTo>
                  <a:lnTo>
                    <a:pt x="12293" y="52895"/>
                  </a:lnTo>
                  <a:lnTo>
                    <a:pt x="11899" y="54101"/>
                  </a:lnTo>
                  <a:lnTo>
                    <a:pt x="11252" y="56070"/>
                  </a:lnTo>
                  <a:lnTo>
                    <a:pt x="10655" y="58077"/>
                  </a:lnTo>
                  <a:lnTo>
                    <a:pt x="9956" y="60032"/>
                  </a:lnTo>
                  <a:lnTo>
                    <a:pt x="9829" y="60426"/>
                  </a:lnTo>
                  <a:lnTo>
                    <a:pt x="4457" y="72097"/>
                  </a:lnTo>
                  <a:lnTo>
                    <a:pt x="4368" y="72478"/>
                  </a:lnTo>
                  <a:lnTo>
                    <a:pt x="4254" y="73050"/>
                  </a:lnTo>
                  <a:lnTo>
                    <a:pt x="3848" y="73596"/>
                  </a:lnTo>
                  <a:lnTo>
                    <a:pt x="3568" y="74091"/>
                  </a:lnTo>
                  <a:lnTo>
                    <a:pt x="3340" y="74498"/>
                  </a:lnTo>
                  <a:lnTo>
                    <a:pt x="2743" y="75704"/>
                  </a:lnTo>
                  <a:lnTo>
                    <a:pt x="2133" y="75526"/>
                  </a:lnTo>
                  <a:lnTo>
                    <a:pt x="2120" y="75298"/>
                  </a:lnTo>
                  <a:lnTo>
                    <a:pt x="2171" y="75095"/>
                  </a:lnTo>
                  <a:lnTo>
                    <a:pt x="2286" y="74891"/>
                  </a:lnTo>
                  <a:lnTo>
                    <a:pt x="0" y="74460"/>
                  </a:lnTo>
                  <a:close/>
                </a:path>
              </a:pathLst>
            </a:custGeom>
            <a:ln w="3175">
              <a:solidFill>
                <a:srgbClr val="4C803E"/>
              </a:solidFill>
            </a:ln>
          </p:spPr>
          <p:txBody>
            <a:bodyPr wrap="square" lIns="0" tIns="0" rIns="0" bIns="0" rtlCol="0"/>
            <a:lstStyle/>
            <a:p>
              <a:endParaRPr/>
            </a:p>
          </p:txBody>
        </p:sp>
        <p:sp>
          <p:nvSpPr>
            <p:cNvPr id="8615" name="object 2043">
              <a:extLst>
                <a:ext uri="{FF2B5EF4-FFF2-40B4-BE49-F238E27FC236}">
                  <a16:creationId xmlns:a16="http://schemas.microsoft.com/office/drawing/2014/main" id="{5936D6BE-413D-4E6D-9BEE-A5459E616582}"/>
                </a:ext>
              </a:extLst>
            </p:cNvPr>
            <p:cNvSpPr/>
            <p:nvPr/>
          </p:nvSpPr>
          <p:spPr>
            <a:xfrm>
              <a:off x="4201641" y="8431110"/>
              <a:ext cx="20168" cy="38620"/>
            </a:xfrm>
            <a:prstGeom prst="rect">
              <a:avLst/>
            </a:prstGeom>
            <a:blipFill>
              <a:blip r:embed="rId10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616" name="object 2044">
              <a:extLst>
                <a:ext uri="{FF2B5EF4-FFF2-40B4-BE49-F238E27FC236}">
                  <a16:creationId xmlns:a16="http://schemas.microsoft.com/office/drawing/2014/main" id="{65B02085-A787-4570-A4F8-0D380C6899B5}"/>
                </a:ext>
              </a:extLst>
            </p:cNvPr>
            <p:cNvSpPr/>
            <p:nvPr/>
          </p:nvSpPr>
          <p:spPr>
            <a:xfrm>
              <a:off x="4201552" y="8431033"/>
              <a:ext cx="20320" cy="38735"/>
            </a:xfrm>
            <a:custGeom>
              <a:avLst/>
              <a:gdLst/>
              <a:ahLst/>
              <a:cxnLst/>
              <a:rect l="l" t="t" r="r" b="b"/>
              <a:pathLst>
                <a:path w="20320" h="38734">
                  <a:moveTo>
                    <a:pt x="838" y="38696"/>
                  </a:moveTo>
                  <a:lnTo>
                    <a:pt x="0" y="37833"/>
                  </a:lnTo>
                  <a:lnTo>
                    <a:pt x="279" y="35953"/>
                  </a:lnTo>
                  <a:lnTo>
                    <a:pt x="520" y="34886"/>
                  </a:lnTo>
                  <a:lnTo>
                    <a:pt x="685" y="34150"/>
                  </a:lnTo>
                  <a:lnTo>
                    <a:pt x="850" y="33388"/>
                  </a:lnTo>
                  <a:lnTo>
                    <a:pt x="1041" y="32638"/>
                  </a:lnTo>
                  <a:lnTo>
                    <a:pt x="1219" y="31915"/>
                  </a:lnTo>
                  <a:lnTo>
                    <a:pt x="1574" y="31330"/>
                  </a:lnTo>
                  <a:lnTo>
                    <a:pt x="1638" y="30556"/>
                  </a:lnTo>
                  <a:lnTo>
                    <a:pt x="1892" y="27965"/>
                  </a:lnTo>
                  <a:lnTo>
                    <a:pt x="1130" y="24688"/>
                  </a:lnTo>
                  <a:lnTo>
                    <a:pt x="2717" y="22504"/>
                  </a:lnTo>
                  <a:lnTo>
                    <a:pt x="3251" y="21780"/>
                  </a:lnTo>
                  <a:lnTo>
                    <a:pt x="3657" y="21107"/>
                  </a:lnTo>
                  <a:lnTo>
                    <a:pt x="4000" y="20269"/>
                  </a:lnTo>
                  <a:lnTo>
                    <a:pt x="4279" y="19596"/>
                  </a:lnTo>
                  <a:lnTo>
                    <a:pt x="4216" y="18872"/>
                  </a:lnTo>
                  <a:lnTo>
                    <a:pt x="4394" y="18186"/>
                  </a:lnTo>
                  <a:lnTo>
                    <a:pt x="4825" y="16509"/>
                  </a:lnTo>
                  <a:lnTo>
                    <a:pt x="5257" y="14960"/>
                  </a:lnTo>
                  <a:lnTo>
                    <a:pt x="6007" y="13411"/>
                  </a:lnTo>
                  <a:lnTo>
                    <a:pt x="6781" y="11785"/>
                  </a:lnTo>
                  <a:lnTo>
                    <a:pt x="7340" y="9905"/>
                  </a:lnTo>
                  <a:lnTo>
                    <a:pt x="8394" y="8420"/>
                  </a:lnTo>
                  <a:lnTo>
                    <a:pt x="11569" y="5422"/>
                  </a:lnTo>
                  <a:lnTo>
                    <a:pt x="12255" y="4927"/>
                  </a:lnTo>
                  <a:lnTo>
                    <a:pt x="13677" y="3898"/>
                  </a:lnTo>
                  <a:lnTo>
                    <a:pt x="15100" y="2959"/>
                  </a:lnTo>
                  <a:lnTo>
                    <a:pt x="16230" y="1676"/>
                  </a:lnTo>
                  <a:lnTo>
                    <a:pt x="16967" y="825"/>
                  </a:lnTo>
                  <a:lnTo>
                    <a:pt x="17487" y="139"/>
                  </a:lnTo>
                  <a:lnTo>
                    <a:pt x="18630" y="76"/>
                  </a:lnTo>
                  <a:lnTo>
                    <a:pt x="19875" y="0"/>
                  </a:lnTo>
                  <a:lnTo>
                    <a:pt x="20065" y="1650"/>
                  </a:lnTo>
                  <a:lnTo>
                    <a:pt x="19380" y="2463"/>
                  </a:lnTo>
                  <a:lnTo>
                    <a:pt x="18808" y="2222"/>
                  </a:lnTo>
                  <a:lnTo>
                    <a:pt x="19380" y="1193"/>
                  </a:lnTo>
                  <a:lnTo>
                    <a:pt x="18795" y="901"/>
                  </a:lnTo>
                  <a:lnTo>
                    <a:pt x="18186" y="596"/>
                  </a:lnTo>
                  <a:lnTo>
                    <a:pt x="17627" y="1409"/>
                  </a:lnTo>
                  <a:lnTo>
                    <a:pt x="17348" y="1841"/>
                  </a:lnTo>
                  <a:lnTo>
                    <a:pt x="16548" y="3022"/>
                  </a:lnTo>
                  <a:lnTo>
                    <a:pt x="19303" y="8877"/>
                  </a:lnTo>
                  <a:lnTo>
                    <a:pt x="19481" y="9677"/>
                  </a:lnTo>
                  <a:lnTo>
                    <a:pt x="19392" y="10464"/>
                  </a:lnTo>
                  <a:lnTo>
                    <a:pt x="19430" y="11290"/>
                  </a:lnTo>
                  <a:lnTo>
                    <a:pt x="19456" y="12001"/>
                  </a:lnTo>
                  <a:lnTo>
                    <a:pt x="19659" y="12674"/>
                  </a:lnTo>
                  <a:lnTo>
                    <a:pt x="19735" y="13373"/>
                  </a:lnTo>
                  <a:lnTo>
                    <a:pt x="19900" y="14782"/>
                  </a:lnTo>
                  <a:lnTo>
                    <a:pt x="19926" y="16179"/>
                  </a:lnTo>
                  <a:lnTo>
                    <a:pt x="20065" y="17538"/>
                  </a:lnTo>
                  <a:lnTo>
                    <a:pt x="20256" y="19367"/>
                  </a:lnTo>
                  <a:lnTo>
                    <a:pt x="19367" y="20929"/>
                  </a:lnTo>
                  <a:lnTo>
                    <a:pt x="18580" y="22478"/>
                  </a:lnTo>
                  <a:lnTo>
                    <a:pt x="17868" y="23875"/>
                  </a:lnTo>
                  <a:lnTo>
                    <a:pt x="17589" y="25476"/>
                  </a:lnTo>
                  <a:lnTo>
                    <a:pt x="16827" y="26835"/>
                  </a:lnTo>
                  <a:lnTo>
                    <a:pt x="15989" y="28346"/>
                  </a:lnTo>
                  <a:lnTo>
                    <a:pt x="14681" y="29451"/>
                  </a:lnTo>
                  <a:lnTo>
                    <a:pt x="13500" y="30683"/>
                  </a:lnTo>
                  <a:lnTo>
                    <a:pt x="11810" y="32435"/>
                  </a:lnTo>
                  <a:lnTo>
                    <a:pt x="10121" y="34188"/>
                  </a:lnTo>
                  <a:lnTo>
                    <a:pt x="8166" y="35483"/>
                  </a:lnTo>
                  <a:lnTo>
                    <a:pt x="7213" y="36131"/>
                  </a:lnTo>
                  <a:lnTo>
                    <a:pt x="6121" y="36639"/>
                  </a:lnTo>
                  <a:lnTo>
                    <a:pt x="5156" y="37249"/>
                  </a:lnTo>
                  <a:lnTo>
                    <a:pt x="4483" y="37680"/>
                  </a:lnTo>
                  <a:lnTo>
                    <a:pt x="3898" y="38176"/>
                  </a:lnTo>
                  <a:lnTo>
                    <a:pt x="2920" y="38049"/>
                  </a:lnTo>
                  <a:lnTo>
                    <a:pt x="1930" y="37934"/>
                  </a:lnTo>
                  <a:lnTo>
                    <a:pt x="838" y="38696"/>
                  </a:lnTo>
                  <a:close/>
                </a:path>
              </a:pathLst>
            </a:custGeom>
            <a:ln w="3175">
              <a:solidFill>
                <a:srgbClr val="4C803E"/>
              </a:solidFill>
            </a:ln>
          </p:spPr>
          <p:txBody>
            <a:bodyPr wrap="square" lIns="0" tIns="0" rIns="0" bIns="0" rtlCol="0"/>
            <a:lstStyle/>
            <a:p>
              <a:endParaRPr/>
            </a:p>
          </p:txBody>
        </p:sp>
        <p:sp>
          <p:nvSpPr>
            <p:cNvPr id="8617" name="object 2045">
              <a:extLst>
                <a:ext uri="{FF2B5EF4-FFF2-40B4-BE49-F238E27FC236}">
                  <a16:creationId xmlns:a16="http://schemas.microsoft.com/office/drawing/2014/main" id="{9B38D5AF-1B4B-4DAC-A080-C33F9616F2A3}"/>
                </a:ext>
              </a:extLst>
            </p:cNvPr>
            <p:cNvSpPr/>
            <p:nvPr/>
          </p:nvSpPr>
          <p:spPr>
            <a:xfrm>
              <a:off x="4204258" y="8433219"/>
              <a:ext cx="14338" cy="34124"/>
            </a:xfrm>
            <a:prstGeom prst="rect">
              <a:avLst/>
            </a:prstGeom>
            <a:blipFill>
              <a:blip r:embed="rId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618" name="object 2046">
              <a:extLst>
                <a:ext uri="{FF2B5EF4-FFF2-40B4-BE49-F238E27FC236}">
                  <a16:creationId xmlns:a16="http://schemas.microsoft.com/office/drawing/2014/main" id="{DA2809E4-1729-4717-B01E-FE80C2DCCFB5}"/>
                </a:ext>
              </a:extLst>
            </p:cNvPr>
            <p:cNvSpPr/>
            <p:nvPr/>
          </p:nvSpPr>
          <p:spPr>
            <a:xfrm>
              <a:off x="4204257" y="8432801"/>
              <a:ext cx="14604" cy="34925"/>
            </a:xfrm>
            <a:custGeom>
              <a:avLst/>
              <a:gdLst/>
              <a:ahLst/>
              <a:cxnLst/>
              <a:rect l="l" t="t" r="r" b="b"/>
              <a:pathLst>
                <a:path w="14604" h="34925">
                  <a:moveTo>
                    <a:pt x="0" y="34544"/>
                  </a:moveTo>
                  <a:lnTo>
                    <a:pt x="7442" y="26670"/>
                  </a:lnTo>
                  <a:lnTo>
                    <a:pt x="10325" y="16281"/>
                  </a:lnTo>
                  <a:lnTo>
                    <a:pt x="12230" y="9207"/>
                  </a:lnTo>
                  <a:lnTo>
                    <a:pt x="12420" y="7594"/>
                  </a:lnTo>
                  <a:lnTo>
                    <a:pt x="12674" y="5283"/>
                  </a:lnTo>
                  <a:lnTo>
                    <a:pt x="12915" y="2959"/>
                  </a:lnTo>
                  <a:lnTo>
                    <a:pt x="13360" y="0"/>
                  </a:lnTo>
                  <a:lnTo>
                    <a:pt x="13855" y="482"/>
                  </a:lnTo>
                  <a:lnTo>
                    <a:pt x="14338" y="927"/>
                  </a:lnTo>
                  <a:lnTo>
                    <a:pt x="13868" y="6781"/>
                  </a:lnTo>
                  <a:lnTo>
                    <a:pt x="12065" y="14859"/>
                  </a:lnTo>
                  <a:lnTo>
                    <a:pt x="9334" y="27101"/>
                  </a:lnTo>
                  <a:lnTo>
                    <a:pt x="0" y="34544"/>
                  </a:lnTo>
                  <a:close/>
                </a:path>
              </a:pathLst>
            </a:custGeom>
            <a:ln w="3175">
              <a:solidFill>
                <a:srgbClr val="4C803E"/>
              </a:solidFill>
            </a:ln>
          </p:spPr>
          <p:txBody>
            <a:bodyPr wrap="square" lIns="0" tIns="0" rIns="0" bIns="0" rtlCol="0"/>
            <a:lstStyle/>
            <a:p>
              <a:endParaRPr/>
            </a:p>
          </p:txBody>
        </p:sp>
        <p:sp>
          <p:nvSpPr>
            <p:cNvPr id="8619" name="object 2047">
              <a:extLst>
                <a:ext uri="{FF2B5EF4-FFF2-40B4-BE49-F238E27FC236}">
                  <a16:creationId xmlns:a16="http://schemas.microsoft.com/office/drawing/2014/main" id="{CDC37661-EA7B-4AE3-9B48-FEB8EC636A35}"/>
                </a:ext>
              </a:extLst>
            </p:cNvPr>
            <p:cNvSpPr/>
            <p:nvPr/>
          </p:nvSpPr>
          <p:spPr>
            <a:xfrm>
              <a:off x="4227766" y="8431238"/>
              <a:ext cx="15913" cy="33070"/>
            </a:xfrm>
            <a:prstGeom prst="rect">
              <a:avLst/>
            </a:prstGeom>
            <a:blipFill>
              <a:blip r:embed="rId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620" name="object 2048">
              <a:extLst>
                <a:ext uri="{FF2B5EF4-FFF2-40B4-BE49-F238E27FC236}">
                  <a16:creationId xmlns:a16="http://schemas.microsoft.com/office/drawing/2014/main" id="{7E2128A2-9CD5-4F2D-A3B1-9E24F98E1FC6}"/>
                </a:ext>
              </a:extLst>
            </p:cNvPr>
            <p:cNvSpPr/>
            <p:nvPr/>
          </p:nvSpPr>
          <p:spPr>
            <a:xfrm>
              <a:off x="4227767" y="8431234"/>
              <a:ext cx="16510" cy="33655"/>
            </a:xfrm>
            <a:custGeom>
              <a:avLst/>
              <a:gdLst/>
              <a:ahLst/>
              <a:cxnLst/>
              <a:rect l="l" t="t" r="r" b="b"/>
              <a:pathLst>
                <a:path w="16510" h="33654">
                  <a:moveTo>
                    <a:pt x="0" y="0"/>
                  </a:moveTo>
                  <a:lnTo>
                    <a:pt x="88" y="558"/>
                  </a:lnTo>
                  <a:lnTo>
                    <a:pt x="381" y="927"/>
                  </a:lnTo>
                  <a:lnTo>
                    <a:pt x="622" y="1422"/>
                  </a:lnTo>
                  <a:lnTo>
                    <a:pt x="927" y="2031"/>
                  </a:lnTo>
                  <a:lnTo>
                    <a:pt x="1257" y="2806"/>
                  </a:lnTo>
                  <a:lnTo>
                    <a:pt x="1333" y="3517"/>
                  </a:lnTo>
                  <a:lnTo>
                    <a:pt x="1485" y="4927"/>
                  </a:lnTo>
                  <a:lnTo>
                    <a:pt x="1765" y="6172"/>
                  </a:lnTo>
                  <a:lnTo>
                    <a:pt x="2159" y="7556"/>
                  </a:lnTo>
                  <a:lnTo>
                    <a:pt x="2552" y="8978"/>
                  </a:lnTo>
                  <a:lnTo>
                    <a:pt x="2933" y="10452"/>
                  </a:lnTo>
                  <a:lnTo>
                    <a:pt x="3454" y="11836"/>
                  </a:lnTo>
                  <a:lnTo>
                    <a:pt x="3708" y="12547"/>
                  </a:lnTo>
                  <a:lnTo>
                    <a:pt x="4165" y="13246"/>
                  </a:lnTo>
                  <a:lnTo>
                    <a:pt x="4445" y="13931"/>
                  </a:lnTo>
                  <a:lnTo>
                    <a:pt x="4673" y="14541"/>
                  </a:lnTo>
                  <a:lnTo>
                    <a:pt x="4699" y="15239"/>
                  </a:lnTo>
                  <a:lnTo>
                    <a:pt x="4927" y="15862"/>
                  </a:lnTo>
                  <a:lnTo>
                    <a:pt x="5473" y="17424"/>
                  </a:lnTo>
                  <a:lnTo>
                    <a:pt x="6908" y="18681"/>
                  </a:lnTo>
                  <a:lnTo>
                    <a:pt x="7810" y="20015"/>
                  </a:lnTo>
                  <a:lnTo>
                    <a:pt x="8661" y="21272"/>
                  </a:lnTo>
                  <a:lnTo>
                    <a:pt x="9144" y="22783"/>
                  </a:lnTo>
                  <a:lnTo>
                    <a:pt x="9512" y="24269"/>
                  </a:lnTo>
                  <a:lnTo>
                    <a:pt x="9931" y="25920"/>
                  </a:lnTo>
                  <a:lnTo>
                    <a:pt x="10452" y="27546"/>
                  </a:lnTo>
                  <a:lnTo>
                    <a:pt x="10922" y="29121"/>
                  </a:lnTo>
                  <a:lnTo>
                    <a:pt x="11125" y="29806"/>
                  </a:lnTo>
                  <a:lnTo>
                    <a:pt x="11277" y="30479"/>
                  </a:lnTo>
                  <a:lnTo>
                    <a:pt x="11455" y="31165"/>
                  </a:lnTo>
                  <a:lnTo>
                    <a:pt x="11544" y="31495"/>
                  </a:lnTo>
                  <a:lnTo>
                    <a:pt x="11785" y="32854"/>
                  </a:lnTo>
                  <a:lnTo>
                    <a:pt x="12077" y="32943"/>
                  </a:lnTo>
                  <a:lnTo>
                    <a:pt x="12573" y="33083"/>
                  </a:lnTo>
                  <a:lnTo>
                    <a:pt x="13589" y="29641"/>
                  </a:lnTo>
                  <a:lnTo>
                    <a:pt x="13690" y="29235"/>
                  </a:lnTo>
                  <a:lnTo>
                    <a:pt x="14147" y="27228"/>
                  </a:lnTo>
                  <a:lnTo>
                    <a:pt x="14744" y="25222"/>
                  </a:lnTo>
                  <a:lnTo>
                    <a:pt x="15151" y="23202"/>
                  </a:lnTo>
                  <a:lnTo>
                    <a:pt x="15544" y="21234"/>
                  </a:lnTo>
                  <a:lnTo>
                    <a:pt x="15405" y="19227"/>
                  </a:lnTo>
                  <a:lnTo>
                    <a:pt x="15671" y="17233"/>
                  </a:lnTo>
                  <a:lnTo>
                    <a:pt x="15913" y="15392"/>
                  </a:lnTo>
                  <a:lnTo>
                    <a:pt x="15836" y="13690"/>
                  </a:lnTo>
                  <a:lnTo>
                    <a:pt x="15544" y="11887"/>
                  </a:lnTo>
                  <a:lnTo>
                    <a:pt x="15290" y="10337"/>
                  </a:lnTo>
                  <a:lnTo>
                    <a:pt x="14884" y="8712"/>
                  </a:lnTo>
                  <a:lnTo>
                    <a:pt x="13970" y="7531"/>
                  </a:lnTo>
                  <a:lnTo>
                    <a:pt x="13741" y="7213"/>
                  </a:lnTo>
                  <a:lnTo>
                    <a:pt x="13398" y="6921"/>
                  </a:lnTo>
                  <a:lnTo>
                    <a:pt x="13131" y="6642"/>
                  </a:lnTo>
                  <a:lnTo>
                    <a:pt x="12877" y="6388"/>
                  </a:lnTo>
                  <a:lnTo>
                    <a:pt x="12636" y="5994"/>
                  </a:lnTo>
                  <a:lnTo>
                    <a:pt x="12407" y="5765"/>
                  </a:lnTo>
                  <a:lnTo>
                    <a:pt x="11899" y="5245"/>
                  </a:lnTo>
                  <a:lnTo>
                    <a:pt x="11226" y="4660"/>
                  </a:lnTo>
                  <a:lnTo>
                    <a:pt x="10566" y="4305"/>
                  </a:lnTo>
                  <a:lnTo>
                    <a:pt x="8026" y="2946"/>
                  </a:lnTo>
                  <a:lnTo>
                    <a:pt x="5207" y="2095"/>
                  </a:lnTo>
                  <a:lnTo>
                    <a:pt x="2692" y="774"/>
                  </a:lnTo>
                  <a:lnTo>
                    <a:pt x="2260" y="546"/>
                  </a:lnTo>
                  <a:lnTo>
                    <a:pt x="1549" y="444"/>
                  </a:lnTo>
                  <a:lnTo>
                    <a:pt x="1219" y="50"/>
                  </a:lnTo>
                  <a:lnTo>
                    <a:pt x="0" y="0"/>
                  </a:lnTo>
                  <a:close/>
                </a:path>
              </a:pathLst>
            </a:custGeom>
            <a:ln w="3175">
              <a:solidFill>
                <a:srgbClr val="4C803E"/>
              </a:solidFill>
            </a:ln>
          </p:spPr>
          <p:txBody>
            <a:bodyPr wrap="square" lIns="0" tIns="0" rIns="0" bIns="0" rtlCol="0"/>
            <a:lstStyle/>
            <a:p>
              <a:endParaRPr/>
            </a:p>
          </p:txBody>
        </p:sp>
        <p:sp>
          <p:nvSpPr>
            <p:cNvPr id="8621" name="object 2049">
              <a:extLst>
                <a:ext uri="{FF2B5EF4-FFF2-40B4-BE49-F238E27FC236}">
                  <a16:creationId xmlns:a16="http://schemas.microsoft.com/office/drawing/2014/main" id="{D7CEF957-50A5-44C0-8183-CF34DA6B96C1}"/>
                </a:ext>
              </a:extLst>
            </p:cNvPr>
            <p:cNvSpPr/>
            <p:nvPr/>
          </p:nvSpPr>
          <p:spPr>
            <a:xfrm>
              <a:off x="4220497" y="8428672"/>
              <a:ext cx="18783" cy="23505"/>
            </a:xfrm>
            <a:prstGeom prst="rect">
              <a:avLst/>
            </a:prstGeom>
            <a:blipFill>
              <a:blip r:embed="rId24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622" name="object 2050">
              <a:extLst>
                <a:ext uri="{FF2B5EF4-FFF2-40B4-BE49-F238E27FC236}">
                  <a16:creationId xmlns:a16="http://schemas.microsoft.com/office/drawing/2014/main" id="{8C7E4A54-4985-42E8-AA78-36DEB92D5652}"/>
                </a:ext>
              </a:extLst>
            </p:cNvPr>
            <p:cNvSpPr/>
            <p:nvPr/>
          </p:nvSpPr>
          <p:spPr>
            <a:xfrm>
              <a:off x="4220498" y="8426173"/>
              <a:ext cx="19050" cy="26034"/>
            </a:xfrm>
            <a:custGeom>
              <a:avLst/>
              <a:gdLst/>
              <a:ahLst/>
              <a:cxnLst/>
              <a:rect l="l" t="t" r="r" b="b"/>
              <a:pathLst>
                <a:path w="19050" h="26034">
                  <a:moveTo>
                    <a:pt x="18783" y="26009"/>
                  </a:moveTo>
                  <a:lnTo>
                    <a:pt x="15493" y="15976"/>
                  </a:lnTo>
                  <a:lnTo>
                    <a:pt x="10731" y="9423"/>
                  </a:lnTo>
                  <a:lnTo>
                    <a:pt x="3860" y="0"/>
                  </a:lnTo>
                  <a:lnTo>
                    <a:pt x="939" y="4483"/>
                  </a:lnTo>
                  <a:lnTo>
                    <a:pt x="469" y="3949"/>
                  </a:lnTo>
                  <a:lnTo>
                    <a:pt x="0" y="3428"/>
                  </a:lnTo>
                  <a:lnTo>
                    <a:pt x="1689" y="2755"/>
                  </a:lnTo>
                  <a:lnTo>
                    <a:pt x="2133" y="2717"/>
                  </a:lnTo>
                  <a:lnTo>
                    <a:pt x="2578" y="2679"/>
                  </a:lnTo>
                  <a:lnTo>
                    <a:pt x="5029" y="1066"/>
                  </a:lnTo>
                  <a:lnTo>
                    <a:pt x="10223" y="7746"/>
                  </a:lnTo>
                  <a:lnTo>
                    <a:pt x="16230" y="15455"/>
                  </a:lnTo>
                  <a:lnTo>
                    <a:pt x="18783" y="26009"/>
                  </a:lnTo>
                  <a:close/>
                </a:path>
              </a:pathLst>
            </a:custGeom>
            <a:ln w="3175">
              <a:solidFill>
                <a:srgbClr val="4C803E"/>
              </a:solidFill>
            </a:ln>
          </p:spPr>
          <p:txBody>
            <a:bodyPr wrap="square" lIns="0" tIns="0" rIns="0" bIns="0" rtlCol="0"/>
            <a:lstStyle/>
            <a:p>
              <a:endParaRPr/>
            </a:p>
          </p:txBody>
        </p:sp>
        <p:sp>
          <p:nvSpPr>
            <p:cNvPr id="8623" name="object 2051">
              <a:extLst>
                <a:ext uri="{FF2B5EF4-FFF2-40B4-BE49-F238E27FC236}">
                  <a16:creationId xmlns:a16="http://schemas.microsoft.com/office/drawing/2014/main" id="{47E2FFC8-9280-46CB-A764-B9390881628E}"/>
                </a:ext>
              </a:extLst>
            </p:cNvPr>
            <p:cNvSpPr/>
            <p:nvPr/>
          </p:nvSpPr>
          <p:spPr>
            <a:xfrm>
              <a:off x="4197387" y="8419934"/>
              <a:ext cx="23939" cy="23152"/>
            </a:xfrm>
            <a:prstGeom prst="rect">
              <a:avLst/>
            </a:prstGeom>
            <a:blipFill>
              <a:blip r:embed="rId21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624" name="object 2052">
              <a:extLst>
                <a:ext uri="{FF2B5EF4-FFF2-40B4-BE49-F238E27FC236}">
                  <a16:creationId xmlns:a16="http://schemas.microsoft.com/office/drawing/2014/main" id="{7DA047AA-89BD-416A-A194-38F0A0126A0B}"/>
                </a:ext>
              </a:extLst>
            </p:cNvPr>
            <p:cNvSpPr/>
            <p:nvPr/>
          </p:nvSpPr>
          <p:spPr>
            <a:xfrm>
              <a:off x="4197387" y="8419710"/>
              <a:ext cx="24765" cy="23495"/>
            </a:xfrm>
            <a:custGeom>
              <a:avLst/>
              <a:gdLst/>
              <a:ahLst/>
              <a:cxnLst/>
              <a:rect l="l" t="t" r="r" b="b"/>
              <a:pathLst>
                <a:path w="24764" h="23495">
                  <a:moveTo>
                    <a:pt x="0" y="23266"/>
                  </a:moveTo>
                  <a:lnTo>
                    <a:pt x="25" y="21729"/>
                  </a:lnTo>
                  <a:lnTo>
                    <a:pt x="1079" y="20650"/>
                  </a:lnTo>
                  <a:lnTo>
                    <a:pt x="1612" y="19265"/>
                  </a:lnTo>
                  <a:lnTo>
                    <a:pt x="2247" y="17538"/>
                  </a:lnTo>
                  <a:lnTo>
                    <a:pt x="2692" y="15735"/>
                  </a:lnTo>
                  <a:lnTo>
                    <a:pt x="3556" y="14097"/>
                  </a:lnTo>
                  <a:lnTo>
                    <a:pt x="4076" y="13093"/>
                  </a:lnTo>
                  <a:lnTo>
                    <a:pt x="4940" y="12166"/>
                  </a:lnTo>
                  <a:lnTo>
                    <a:pt x="5753" y="11417"/>
                  </a:lnTo>
                  <a:lnTo>
                    <a:pt x="6985" y="10287"/>
                  </a:lnTo>
                  <a:lnTo>
                    <a:pt x="8115" y="9118"/>
                  </a:lnTo>
                  <a:lnTo>
                    <a:pt x="18478" y="2476"/>
                  </a:lnTo>
                  <a:lnTo>
                    <a:pt x="19710" y="1790"/>
                  </a:lnTo>
                  <a:lnTo>
                    <a:pt x="20701" y="1244"/>
                  </a:lnTo>
                  <a:lnTo>
                    <a:pt x="21678" y="609"/>
                  </a:lnTo>
                  <a:lnTo>
                    <a:pt x="22758" y="342"/>
                  </a:lnTo>
                  <a:lnTo>
                    <a:pt x="23050" y="266"/>
                  </a:lnTo>
                  <a:lnTo>
                    <a:pt x="24193" y="0"/>
                  </a:lnTo>
                  <a:lnTo>
                    <a:pt x="23685" y="635"/>
                  </a:lnTo>
                  <a:lnTo>
                    <a:pt x="23406" y="977"/>
                  </a:lnTo>
                  <a:lnTo>
                    <a:pt x="22364" y="1054"/>
                  </a:lnTo>
                  <a:lnTo>
                    <a:pt x="21958" y="1181"/>
                  </a:lnTo>
                  <a:lnTo>
                    <a:pt x="20904" y="1536"/>
                  </a:lnTo>
                  <a:lnTo>
                    <a:pt x="19583" y="1828"/>
                  </a:lnTo>
                  <a:lnTo>
                    <a:pt x="19189" y="3073"/>
                  </a:lnTo>
                  <a:lnTo>
                    <a:pt x="18859" y="4102"/>
                  </a:lnTo>
                  <a:lnTo>
                    <a:pt x="18630" y="5283"/>
                  </a:lnTo>
                  <a:lnTo>
                    <a:pt x="18313" y="6311"/>
                  </a:lnTo>
                  <a:lnTo>
                    <a:pt x="18148" y="6845"/>
                  </a:lnTo>
                  <a:lnTo>
                    <a:pt x="17983" y="7416"/>
                  </a:lnTo>
                  <a:lnTo>
                    <a:pt x="17767" y="7912"/>
                  </a:lnTo>
                  <a:lnTo>
                    <a:pt x="17449" y="8636"/>
                  </a:lnTo>
                  <a:lnTo>
                    <a:pt x="17373" y="9232"/>
                  </a:lnTo>
                  <a:lnTo>
                    <a:pt x="17195" y="9969"/>
                  </a:lnTo>
                  <a:lnTo>
                    <a:pt x="10261" y="18732"/>
                  </a:lnTo>
                  <a:lnTo>
                    <a:pt x="9232" y="19215"/>
                  </a:lnTo>
                  <a:lnTo>
                    <a:pt x="8242" y="19481"/>
                  </a:lnTo>
                  <a:lnTo>
                    <a:pt x="7213" y="19900"/>
                  </a:lnTo>
                  <a:lnTo>
                    <a:pt x="6515" y="20193"/>
                  </a:lnTo>
                  <a:lnTo>
                    <a:pt x="2070" y="21882"/>
                  </a:lnTo>
                  <a:lnTo>
                    <a:pt x="1447" y="22618"/>
                  </a:lnTo>
                  <a:lnTo>
                    <a:pt x="825" y="23380"/>
                  </a:lnTo>
                  <a:lnTo>
                    <a:pt x="0" y="23266"/>
                  </a:lnTo>
                  <a:close/>
                </a:path>
              </a:pathLst>
            </a:custGeom>
            <a:ln w="3175">
              <a:solidFill>
                <a:srgbClr val="4C803E"/>
              </a:solidFill>
            </a:ln>
          </p:spPr>
          <p:txBody>
            <a:bodyPr wrap="square" lIns="0" tIns="0" rIns="0" bIns="0" rtlCol="0"/>
            <a:lstStyle/>
            <a:p>
              <a:endParaRPr/>
            </a:p>
          </p:txBody>
        </p:sp>
        <p:sp>
          <p:nvSpPr>
            <p:cNvPr id="8625" name="object 2053">
              <a:extLst>
                <a:ext uri="{FF2B5EF4-FFF2-40B4-BE49-F238E27FC236}">
                  <a16:creationId xmlns:a16="http://schemas.microsoft.com/office/drawing/2014/main" id="{88BB3E19-01E9-401B-BCB0-EF89ED79E705}"/>
                </a:ext>
              </a:extLst>
            </p:cNvPr>
            <p:cNvSpPr/>
            <p:nvPr/>
          </p:nvSpPr>
          <p:spPr>
            <a:xfrm>
              <a:off x="4229633" y="8425821"/>
              <a:ext cx="21628" cy="33254"/>
            </a:xfrm>
            <a:prstGeom prst="rect">
              <a:avLst/>
            </a:prstGeom>
            <a:blipFill>
              <a:blip r:embed="rId24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626" name="object 2054">
              <a:extLst>
                <a:ext uri="{FF2B5EF4-FFF2-40B4-BE49-F238E27FC236}">
                  <a16:creationId xmlns:a16="http://schemas.microsoft.com/office/drawing/2014/main" id="{88B14C04-48AF-4477-A8C8-1E3B468AC5F6}"/>
                </a:ext>
              </a:extLst>
            </p:cNvPr>
            <p:cNvSpPr/>
            <p:nvPr/>
          </p:nvSpPr>
          <p:spPr>
            <a:xfrm>
              <a:off x="4229629" y="8425823"/>
              <a:ext cx="22225" cy="33655"/>
            </a:xfrm>
            <a:custGeom>
              <a:avLst/>
              <a:gdLst/>
              <a:ahLst/>
              <a:cxnLst/>
              <a:rect l="l" t="t" r="r" b="b"/>
              <a:pathLst>
                <a:path w="22225" h="33654">
                  <a:moveTo>
                    <a:pt x="0" y="152"/>
                  </a:moveTo>
                  <a:lnTo>
                    <a:pt x="190" y="749"/>
                  </a:lnTo>
                  <a:lnTo>
                    <a:pt x="584" y="1066"/>
                  </a:lnTo>
                  <a:lnTo>
                    <a:pt x="952" y="1562"/>
                  </a:lnTo>
                  <a:lnTo>
                    <a:pt x="1422" y="2159"/>
                  </a:lnTo>
                  <a:lnTo>
                    <a:pt x="1930" y="2933"/>
                  </a:lnTo>
                  <a:lnTo>
                    <a:pt x="2133" y="3683"/>
                  </a:lnTo>
                  <a:lnTo>
                    <a:pt x="2514" y="5143"/>
                  </a:lnTo>
                  <a:lnTo>
                    <a:pt x="3048" y="6438"/>
                  </a:lnTo>
                  <a:lnTo>
                    <a:pt x="3721" y="7848"/>
                  </a:lnTo>
                  <a:lnTo>
                    <a:pt x="4406" y="9296"/>
                  </a:lnTo>
                  <a:lnTo>
                    <a:pt x="5105" y="10782"/>
                  </a:lnTo>
                  <a:lnTo>
                    <a:pt x="5930" y="12179"/>
                  </a:lnTo>
                  <a:lnTo>
                    <a:pt x="6350" y="12903"/>
                  </a:lnTo>
                  <a:lnTo>
                    <a:pt x="6985" y="13563"/>
                  </a:lnTo>
                  <a:lnTo>
                    <a:pt x="7416" y="14249"/>
                  </a:lnTo>
                  <a:lnTo>
                    <a:pt x="7797" y="14846"/>
                  </a:lnTo>
                  <a:lnTo>
                    <a:pt x="7937" y="15595"/>
                  </a:lnTo>
                  <a:lnTo>
                    <a:pt x="8293" y="16217"/>
                  </a:lnTo>
                  <a:lnTo>
                    <a:pt x="9182" y="17792"/>
                  </a:lnTo>
                  <a:lnTo>
                    <a:pt x="11061" y="18884"/>
                  </a:lnTo>
                  <a:lnTo>
                    <a:pt x="12344" y="20154"/>
                  </a:lnTo>
                  <a:lnTo>
                    <a:pt x="13538" y="21336"/>
                  </a:lnTo>
                  <a:lnTo>
                    <a:pt x="14350" y="22872"/>
                  </a:lnTo>
                  <a:lnTo>
                    <a:pt x="15024" y="24396"/>
                  </a:lnTo>
                  <a:lnTo>
                    <a:pt x="15773" y="26085"/>
                  </a:lnTo>
                  <a:lnTo>
                    <a:pt x="16637" y="27711"/>
                  </a:lnTo>
                  <a:lnTo>
                    <a:pt x="17424" y="29324"/>
                  </a:lnTo>
                  <a:lnTo>
                    <a:pt x="17780" y="30022"/>
                  </a:lnTo>
                  <a:lnTo>
                    <a:pt x="18059" y="30708"/>
                  </a:lnTo>
                  <a:lnTo>
                    <a:pt x="18389" y="31407"/>
                  </a:lnTo>
                  <a:lnTo>
                    <a:pt x="18542" y="31737"/>
                  </a:lnTo>
                  <a:lnTo>
                    <a:pt x="19037" y="33159"/>
                  </a:lnTo>
                  <a:lnTo>
                    <a:pt x="19392" y="33197"/>
                  </a:lnTo>
                  <a:lnTo>
                    <a:pt x="20015" y="33261"/>
                  </a:lnTo>
                  <a:lnTo>
                    <a:pt x="20662" y="29413"/>
                  </a:lnTo>
                  <a:lnTo>
                    <a:pt x="20713" y="28968"/>
                  </a:lnTo>
                  <a:lnTo>
                    <a:pt x="20942" y="26746"/>
                  </a:lnTo>
                  <a:lnTo>
                    <a:pt x="21310" y="24498"/>
                  </a:lnTo>
                  <a:lnTo>
                    <a:pt x="21475" y="22275"/>
                  </a:lnTo>
                  <a:lnTo>
                    <a:pt x="21628" y="20104"/>
                  </a:lnTo>
                  <a:lnTo>
                    <a:pt x="21158" y="17983"/>
                  </a:lnTo>
                  <a:lnTo>
                    <a:pt x="21158" y="15811"/>
                  </a:lnTo>
                  <a:lnTo>
                    <a:pt x="21158" y="13817"/>
                  </a:lnTo>
                  <a:lnTo>
                    <a:pt x="20802" y="12014"/>
                  </a:lnTo>
                  <a:lnTo>
                    <a:pt x="16852" y="5207"/>
                  </a:lnTo>
                  <a:lnTo>
                    <a:pt x="16497" y="4965"/>
                  </a:lnTo>
                  <a:lnTo>
                    <a:pt x="16154" y="4724"/>
                  </a:lnTo>
                  <a:lnTo>
                    <a:pt x="15811" y="4356"/>
                  </a:lnTo>
                  <a:lnTo>
                    <a:pt x="15506" y="4152"/>
                  </a:lnTo>
                  <a:lnTo>
                    <a:pt x="6451" y="1473"/>
                  </a:lnTo>
                  <a:lnTo>
                    <a:pt x="3289" y="508"/>
                  </a:lnTo>
                  <a:lnTo>
                    <a:pt x="2743" y="342"/>
                  </a:lnTo>
                  <a:lnTo>
                    <a:pt x="1905" y="355"/>
                  </a:lnTo>
                  <a:lnTo>
                    <a:pt x="1447" y="0"/>
                  </a:lnTo>
                  <a:lnTo>
                    <a:pt x="12" y="152"/>
                  </a:lnTo>
                  <a:close/>
                </a:path>
              </a:pathLst>
            </a:custGeom>
            <a:ln w="3175">
              <a:solidFill>
                <a:srgbClr val="4C803E"/>
              </a:solidFill>
            </a:ln>
          </p:spPr>
          <p:txBody>
            <a:bodyPr wrap="square" lIns="0" tIns="0" rIns="0" bIns="0" rtlCol="0"/>
            <a:lstStyle/>
            <a:p>
              <a:endParaRPr/>
            </a:p>
          </p:txBody>
        </p:sp>
        <p:sp>
          <p:nvSpPr>
            <p:cNvPr id="8627" name="object 2055">
              <a:extLst>
                <a:ext uri="{FF2B5EF4-FFF2-40B4-BE49-F238E27FC236}">
                  <a16:creationId xmlns:a16="http://schemas.microsoft.com/office/drawing/2014/main" id="{769933BD-78D6-4A8F-831D-1B53BD1D25ED}"/>
                </a:ext>
              </a:extLst>
            </p:cNvPr>
            <p:cNvSpPr/>
            <p:nvPr/>
          </p:nvSpPr>
          <p:spPr>
            <a:xfrm>
              <a:off x="4220819" y="8423744"/>
              <a:ext cx="25653" cy="22580"/>
            </a:xfrm>
            <a:prstGeom prst="rect">
              <a:avLst/>
            </a:prstGeom>
            <a:blipFill>
              <a:blip r:embed="rId41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628" name="object 2056">
              <a:extLst>
                <a:ext uri="{FF2B5EF4-FFF2-40B4-BE49-F238E27FC236}">
                  <a16:creationId xmlns:a16="http://schemas.microsoft.com/office/drawing/2014/main" id="{C98DE902-2F94-47EC-B446-4C9482BC934B}"/>
                </a:ext>
              </a:extLst>
            </p:cNvPr>
            <p:cNvSpPr/>
            <p:nvPr/>
          </p:nvSpPr>
          <p:spPr>
            <a:xfrm>
              <a:off x="4220822" y="8421180"/>
              <a:ext cx="26034" cy="25400"/>
            </a:xfrm>
            <a:custGeom>
              <a:avLst/>
              <a:gdLst/>
              <a:ahLst/>
              <a:cxnLst/>
              <a:rect l="l" t="t" r="r" b="b"/>
              <a:pathLst>
                <a:path w="26035" h="25400">
                  <a:moveTo>
                    <a:pt x="25653" y="25145"/>
                  </a:moveTo>
                  <a:lnTo>
                    <a:pt x="20218" y="15011"/>
                  </a:lnTo>
                  <a:lnTo>
                    <a:pt x="13563" y="8839"/>
                  </a:lnTo>
                  <a:lnTo>
                    <a:pt x="4000" y="0"/>
                  </a:lnTo>
                  <a:lnTo>
                    <a:pt x="1269" y="5283"/>
                  </a:lnTo>
                  <a:lnTo>
                    <a:pt x="634" y="4800"/>
                  </a:lnTo>
                  <a:lnTo>
                    <a:pt x="0" y="4317"/>
                  </a:lnTo>
                  <a:lnTo>
                    <a:pt x="1879" y="3314"/>
                  </a:lnTo>
                  <a:lnTo>
                    <a:pt x="2400" y="3200"/>
                  </a:lnTo>
                  <a:lnTo>
                    <a:pt x="2920" y="3073"/>
                  </a:lnTo>
                  <a:lnTo>
                    <a:pt x="5549" y="939"/>
                  </a:lnTo>
                  <a:lnTo>
                    <a:pt x="12699" y="7150"/>
                  </a:lnTo>
                  <a:lnTo>
                    <a:pt x="20980" y="14338"/>
                  </a:lnTo>
                  <a:lnTo>
                    <a:pt x="25653" y="25145"/>
                  </a:lnTo>
                  <a:close/>
                </a:path>
              </a:pathLst>
            </a:custGeom>
            <a:ln w="3175">
              <a:solidFill>
                <a:srgbClr val="4C803E"/>
              </a:solidFill>
            </a:ln>
          </p:spPr>
          <p:txBody>
            <a:bodyPr wrap="square" lIns="0" tIns="0" rIns="0" bIns="0" rtlCol="0"/>
            <a:lstStyle/>
            <a:p>
              <a:endParaRPr/>
            </a:p>
          </p:txBody>
        </p:sp>
        <p:sp>
          <p:nvSpPr>
            <p:cNvPr id="8629" name="object 2057">
              <a:extLst>
                <a:ext uri="{FF2B5EF4-FFF2-40B4-BE49-F238E27FC236}">
                  <a16:creationId xmlns:a16="http://schemas.microsoft.com/office/drawing/2014/main" id="{0FCE12E3-7BFA-4A18-B8D7-94BCCD609508}"/>
                </a:ext>
              </a:extLst>
            </p:cNvPr>
            <p:cNvSpPr/>
            <p:nvPr/>
          </p:nvSpPr>
          <p:spPr>
            <a:xfrm>
              <a:off x="4224566" y="8403437"/>
              <a:ext cx="29197" cy="11849"/>
            </a:xfrm>
            <a:prstGeom prst="rect">
              <a:avLst/>
            </a:prstGeom>
            <a:blipFill>
              <a:blip r:embed="rId19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630" name="object 2058">
              <a:extLst>
                <a:ext uri="{FF2B5EF4-FFF2-40B4-BE49-F238E27FC236}">
                  <a16:creationId xmlns:a16="http://schemas.microsoft.com/office/drawing/2014/main" id="{A0CA9D7C-45C1-4249-B5E2-C36E76A4C8C7}"/>
                </a:ext>
              </a:extLst>
            </p:cNvPr>
            <p:cNvSpPr/>
            <p:nvPr/>
          </p:nvSpPr>
          <p:spPr>
            <a:xfrm>
              <a:off x="4224566" y="8403393"/>
              <a:ext cx="29209" cy="12065"/>
            </a:xfrm>
            <a:custGeom>
              <a:avLst/>
              <a:gdLst/>
              <a:ahLst/>
              <a:cxnLst/>
              <a:rect l="l" t="t" r="r" b="b"/>
              <a:pathLst>
                <a:path w="29210" h="12065">
                  <a:moveTo>
                    <a:pt x="0" y="11861"/>
                  </a:moveTo>
                  <a:lnTo>
                    <a:pt x="469" y="11899"/>
                  </a:lnTo>
                  <a:lnTo>
                    <a:pt x="825" y="11696"/>
                  </a:lnTo>
                  <a:lnTo>
                    <a:pt x="1270" y="11582"/>
                  </a:lnTo>
                  <a:lnTo>
                    <a:pt x="1828" y="11417"/>
                  </a:lnTo>
                  <a:lnTo>
                    <a:pt x="2527" y="11277"/>
                  </a:lnTo>
                  <a:lnTo>
                    <a:pt x="3111" y="11341"/>
                  </a:lnTo>
                  <a:lnTo>
                    <a:pt x="4254" y="11493"/>
                  </a:lnTo>
                  <a:lnTo>
                    <a:pt x="5308" y="11493"/>
                  </a:lnTo>
                  <a:lnTo>
                    <a:pt x="6489" y="11417"/>
                  </a:lnTo>
                  <a:lnTo>
                    <a:pt x="7721" y="11341"/>
                  </a:lnTo>
                  <a:lnTo>
                    <a:pt x="8966" y="11277"/>
                  </a:lnTo>
                  <a:lnTo>
                    <a:pt x="10198" y="11074"/>
                  </a:lnTo>
                  <a:lnTo>
                    <a:pt x="10820" y="10985"/>
                  </a:lnTo>
                  <a:lnTo>
                    <a:pt x="11480" y="10718"/>
                  </a:lnTo>
                  <a:lnTo>
                    <a:pt x="12090" y="10604"/>
                  </a:lnTo>
                  <a:lnTo>
                    <a:pt x="12623" y="10502"/>
                  </a:lnTo>
                  <a:lnTo>
                    <a:pt x="13182" y="10617"/>
                  </a:lnTo>
                  <a:lnTo>
                    <a:pt x="13728" y="10540"/>
                  </a:lnTo>
                  <a:lnTo>
                    <a:pt x="15100" y="10350"/>
                  </a:lnTo>
                  <a:lnTo>
                    <a:pt x="16433" y="9296"/>
                  </a:lnTo>
                  <a:lnTo>
                    <a:pt x="17716" y="8737"/>
                  </a:lnTo>
                  <a:lnTo>
                    <a:pt x="18910" y="8216"/>
                  </a:lnTo>
                  <a:lnTo>
                    <a:pt x="20218" y="8089"/>
                  </a:lnTo>
                  <a:lnTo>
                    <a:pt x="21501" y="8039"/>
                  </a:lnTo>
                  <a:lnTo>
                    <a:pt x="22898" y="7988"/>
                  </a:lnTo>
                  <a:lnTo>
                    <a:pt x="24307" y="7835"/>
                  </a:lnTo>
                  <a:lnTo>
                    <a:pt x="25666" y="7734"/>
                  </a:lnTo>
                  <a:lnTo>
                    <a:pt x="26250" y="7683"/>
                  </a:lnTo>
                  <a:lnTo>
                    <a:pt x="26822" y="7683"/>
                  </a:lnTo>
                  <a:lnTo>
                    <a:pt x="27406" y="7645"/>
                  </a:lnTo>
                  <a:lnTo>
                    <a:pt x="27686" y="7632"/>
                  </a:lnTo>
                  <a:lnTo>
                    <a:pt x="28829" y="7696"/>
                  </a:lnTo>
                  <a:lnTo>
                    <a:pt x="28956" y="7442"/>
                  </a:lnTo>
                  <a:lnTo>
                    <a:pt x="29197" y="7010"/>
                  </a:lnTo>
                  <a:lnTo>
                    <a:pt x="26733" y="5397"/>
                  </a:lnTo>
                  <a:lnTo>
                    <a:pt x="26428" y="5232"/>
                  </a:lnTo>
                  <a:lnTo>
                    <a:pt x="24968" y="4406"/>
                  </a:lnTo>
                  <a:lnTo>
                    <a:pt x="23520" y="3467"/>
                  </a:lnTo>
                  <a:lnTo>
                    <a:pt x="22034" y="2692"/>
                  </a:lnTo>
                  <a:lnTo>
                    <a:pt x="20574" y="1930"/>
                  </a:lnTo>
                  <a:lnTo>
                    <a:pt x="18961" y="1663"/>
                  </a:lnTo>
                  <a:lnTo>
                    <a:pt x="17449" y="1015"/>
                  </a:lnTo>
                  <a:lnTo>
                    <a:pt x="16052" y="431"/>
                  </a:lnTo>
                  <a:lnTo>
                    <a:pt x="14693" y="165"/>
                  </a:lnTo>
                  <a:lnTo>
                    <a:pt x="13182" y="76"/>
                  </a:lnTo>
                  <a:lnTo>
                    <a:pt x="11912" y="0"/>
                  </a:lnTo>
                  <a:lnTo>
                    <a:pt x="10528" y="38"/>
                  </a:lnTo>
                  <a:lnTo>
                    <a:pt x="9372" y="634"/>
                  </a:lnTo>
                  <a:lnTo>
                    <a:pt x="9055" y="787"/>
                  </a:lnTo>
                  <a:lnTo>
                    <a:pt x="8750" y="1028"/>
                  </a:lnTo>
                  <a:lnTo>
                    <a:pt x="8458" y="1219"/>
                  </a:lnTo>
                  <a:lnTo>
                    <a:pt x="8191" y="1409"/>
                  </a:lnTo>
                  <a:lnTo>
                    <a:pt x="2921" y="7531"/>
                  </a:lnTo>
                  <a:lnTo>
                    <a:pt x="1270" y="9563"/>
                  </a:lnTo>
                  <a:lnTo>
                    <a:pt x="977" y="9905"/>
                  </a:lnTo>
                  <a:lnTo>
                    <a:pt x="723" y="10540"/>
                  </a:lnTo>
                  <a:lnTo>
                    <a:pt x="342" y="10756"/>
                  </a:lnTo>
                  <a:lnTo>
                    <a:pt x="0" y="11861"/>
                  </a:lnTo>
                  <a:close/>
                </a:path>
              </a:pathLst>
            </a:custGeom>
            <a:ln w="3175">
              <a:solidFill>
                <a:srgbClr val="4C803E"/>
              </a:solidFill>
            </a:ln>
          </p:spPr>
          <p:txBody>
            <a:bodyPr wrap="square" lIns="0" tIns="0" rIns="0" bIns="0" rtlCol="0"/>
            <a:lstStyle/>
            <a:p>
              <a:endParaRPr/>
            </a:p>
          </p:txBody>
        </p:sp>
        <p:sp>
          <p:nvSpPr>
            <p:cNvPr id="8631" name="object 2059">
              <a:extLst>
                <a:ext uri="{FF2B5EF4-FFF2-40B4-BE49-F238E27FC236}">
                  <a16:creationId xmlns:a16="http://schemas.microsoft.com/office/drawing/2014/main" id="{CCBBBBC6-8FC8-4644-8C61-45C54054C625}"/>
                </a:ext>
              </a:extLst>
            </p:cNvPr>
            <p:cNvSpPr/>
            <p:nvPr/>
          </p:nvSpPr>
          <p:spPr>
            <a:xfrm>
              <a:off x="4219740" y="8408949"/>
              <a:ext cx="24180" cy="12611"/>
            </a:xfrm>
            <a:prstGeom prst="rect">
              <a:avLst/>
            </a:prstGeom>
            <a:blipFill>
              <a:blip r:embed="rId245" cstate="print"/>
              <a:stretch>
                <a:fillRect/>
              </a:stretch>
            </a:blipFill>
          </p:spPr>
          <p:txBody>
            <a:bodyPr wrap="square" lIns="0" tIns="0" rIns="0" bIns="0" rtlCol="0"/>
            <a:lstStyle/>
            <a:p>
              <a:endParaRPr/>
            </a:p>
          </p:txBody>
        </p:sp>
        <p:sp>
          <p:nvSpPr>
            <p:cNvPr id="8632" name="object 2060">
              <a:extLst>
                <a:ext uri="{FF2B5EF4-FFF2-40B4-BE49-F238E27FC236}">
                  <a16:creationId xmlns:a16="http://schemas.microsoft.com/office/drawing/2014/main" id="{C2FAA3BF-D6FF-4B9F-815E-405129EBC68A}"/>
                </a:ext>
              </a:extLst>
            </p:cNvPr>
            <p:cNvSpPr/>
            <p:nvPr/>
          </p:nvSpPr>
          <p:spPr>
            <a:xfrm>
              <a:off x="4219733" y="8408945"/>
              <a:ext cx="24765" cy="12700"/>
            </a:xfrm>
            <a:custGeom>
              <a:avLst/>
              <a:gdLst/>
              <a:ahLst/>
              <a:cxnLst/>
              <a:rect l="l" t="t" r="r" b="b"/>
              <a:pathLst>
                <a:path w="24764" h="12700">
                  <a:moveTo>
                    <a:pt x="24193" y="0"/>
                  </a:moveTo>
                  <a:lnTo>
                    <a:pt x="15468" y="990"/>
                  </a:lnTo>
                  <a:lnTo>
                    <a:pt x="9118" y="4025"/>
                  </a:lnTo>
                  <a:lnTo>
                    <a:pt x="0" y="8407"/>
                  </a:lnTo>
                  <a:lnTo>
                    <a:pt x="2832" y="11950"/>
                  </a:lnTo>
                  <a:lnTo>
                    <a:pt x="2285" y="12280"/>
                  </a:lnTo>
                  <a:lnTo>
                    <a:pt x="1752" y="12611"/>
                  </a:lnTo>
                  <a:lnTo>
                    <a:pt x="1650" y="10934"/>
                  </a:lnTo>
                  <a:lnTo>
                    <a:pt x="1727" y="10515"/>
                  </a:lnTo>
                  <a:lnTo>
                    <a:pt x="1803" y="10109"/>
                  </a:lnTo>
                  <a:lnTo>
                    <a:pt x="1130" y="7543"/>
                  </a:lnTo>
                  <a:lnTo>
                    <a:pt x="7670" y="4152"/>
                  </a:lnTo>
                  <a:lnTo>
                    <a:pt x="15239" y="228"/>
                  </a:lnTo>
                  <a:lnTo>
                    <a:pt x="24193" y="0"/>
                  </a:lnTo>
                  <a:close/>
                </a:path>
              </a:pathLst>
            </a:custGeom>
            <a:ln w="3175">
              <a:solidFill>
                <a:srgbClr val="4C803E"/>
              </a:solidFill>
            </a:ln>
          </p:spPr>
          <p:txBody>
            <a:bodyPr wrap="square" lIns="0" tIns="0" rIns="0" bIns="0" rtlCol="0"/>
            <a:lstStyle/>
            <a:p>
              <a:endParaRPr/>
            </a:p>
          </p:txBody>
        </p:sp>
        <p:sp>
          <p:nvSpPr>
            <p:cNvPr id="8633" name="object 2061">
              <a:extLst>
                <a:ext uri="{FF2B5EF4-FFF2-40B4-BE49-F238E27FC236}">
                  <a16:creationId xmlns:a16="http://schemas.microsoft.com/office/drawing/2014/main" id="{66EA4CBF-F01F-48F4-907B-F061EF626009}"/>
                </a:ext>
              </a:extLst>
            </p:cNvPr>
            <p:cNvSpPr/>
            <p:nvPr/>
          </p:nvSpPr>
          <p:spPr>
            <a:xfrm>
              <a:off x="4226191" y="8412174"/>
              <a:ext cx="30276" cy="23404"/>
            </a:xfrm>
            <a:prstGeom prst="rect">
              <a:avLst/>
            </a:prstGeom>
            <a:blipFill>
              <a:blip r:embed="rId41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634" name="object 2062">
              <a:extLst>
                <a:ext uri="{FF2B5EF4-FFF2-40B4-BE49-F238E27FC236}">
                  <a16:creationId xmlns:a16="http://schemas.microsoft.com/office/drawing/2014/main" id="{21D3D18C-3BA4-4C33-9621-4A9961A4B53C}"/>
                </a:ext>
              </a:extLst>
            </p:cNvPr>
            <p:cNvSpPr/>
            <p:nvPr/>
          </p:nvSpPr>
          <p:spPr>
            <a:xfrm>
              <a:off x="4226201" y="8412136"/>
              <a:ext cx="30480" cy="23495"/>
            </a:xfrm>
            <a:custGeom>
              <a:avLst/>
              <a:gdLst/>
              <a:ahLst/>
              <a:cxnLst/>
              <a:rect l="l" t="t" r="r" b="b"/>
              <a:pathLst>
                <a:path w="30479" h="23495">
                  <a:moveTo>
                    <a:pt x="30264" y="23444"/>
                  </a:moveTo>
                  <a:lnTo>
                    <a:pt x="30225" y="22732"/>
                  </a:lnTo>
                  <a:lnTo>
                    <a:pt x="29946" y="21983"/>
                  </a:lnTo>
                  <a:lnTo>
                    <a:pt x="29794" y="21285"/>
                  </a:lnTo>
                  <a:lnTo>
                    <a:pt x="29540" y="20167"/>
                  </a:lnTo>
                  <a:lnTo>
                    <a:pt x="29425" y="19062"/>
                  </a:lnTo>
                  <a:lnTo>
                    <a:pt x="29209" y="17932"/>
                  </a:lnTo>
                  <a:lnTo>
                    <a:pt x="28816" y="16040"/>
                  </a:lnTo>
                  <a:lnTo>
                    <a:pt x="28790" y="13995"/>
                  </a:lnTo>
                  <a:lnTo>
                    <a:pt x="28003" y="12268"/>
                  </a:lnTo>
                  <a:lnTo>
                    <a:pt x="27622" y="11404"/>
                  </a:lnTo>
                  <a:lnTo>
                    <a:pt x="27139" y="10845"/>
                  </a:lnTo>
                  <a:lnTo>
                    <a:pt x="26555" y="10121"/>
                  </a:lnTo>
                  <a:lnTo>
                    <a:pt x="26047" y="9512"/>
                  </a:lnTo>
                  <a:lnTo>
                    <a:pt x="25755" y="8839"/>
                  </a:lnTo>
                  <a:lnTo>
                    <a:pt x="25374" y="8140"/>
                  </a:lnTo>
                  <a:lnTo>
                    <a:pt x="24993" y="7429"/>
                  </a:lnTo>
                  <a:lnTo>
                    <a:pt x="24574" y="6718"/>
                  </a:lnTo>
                  <a:lnTo>
                    <a:pt x="24129" y="6070"/>
                  </a:lnTo>
                  <a:lnTo>
                    <a:pt x="23431" y="5041"/>
                  </a:lnTo>
                  <a:lnTo>
                    <a:pt x="22542" y="4394"/>
                  </a:lnTo>
                  <a:lnTo>
                    <a:pt x="21602" y="3632"/>
                  </a:lnTo>
                  <a:lnTo>
                    <a:pt x="20827" y="3009"/>
                  </a:lnTo>
                  <a:lnTo>
                    <a:pt x="20078" y="2362"/>
                  </a:lnTo>
                  <a:lnTo>
                    <a:pt x="19342" y="1676"/>
                  </a:lnTo>
                  <a:lnTo>
                    <a:pt x="18338" y="736"/>
                  </a:lnTo>
                  <a:lnTo>
                    <a:pt x="17398" y="673"/>
                  </a:lnTo>
                  <a:lnTo>
                    <a:pt x="16217" y="419"/>
                  </a:lnTo>
                  <a:lnTo>
                    <a:pt x="15405" y="228"/>
                  </a:lnTo>
                  <a:lnTo>
                    <a:pt x="14630" y="50"/>
                  </a:lnTo>
                  <a:lnTo>
                    <a:pt x="13766" y="38"/>
                  </a:lnTo>
                  <a:lnTo>
                    <a:pt x="12788" y="0"/>
                  </a:lnTo>
                  <a:lnTo>
                    <a:pt x="11810" y="380"/>
                  </a:lnTo>
                  <a:lnTo>
                    <a:pt x="10871" y="622"/>
                  </a:lnTo>
                  <a:lnTo>
                    <a:pt x="10096" y="800"/>
                  </a:lnTo>
                  <a:lnTo>
                    <a:pt x="9296" y="888"/>
                  </a:lnTo>
                  <a:lnTo>
                    <a:pt x="8534" y="1104"/>
                  </a:lnTo>
                  <a:lnTo>
                    <a:pt x="7988" y="1269"/>
                  </a:lnTo>
                  <a:lnTo>
                    <a:pt x="7416" y="1701"/>
                  </a:lnTo>
                  <a:lnTo>
                    <a:pt x="6845" y="1943"/>
                  </a:lnTo>
                  <a:lnTo>
                    <a:pt x="5714" y="2412"/>
                  </a:lnTo>
                  <a:lnTo>
                    <a:pt x="4597" y="3009"/>
                  </a:lnTo>
                  <a:lnTo>
                    <a:pt x="3428" y="3416"/>
                  </a:lnTo>
                  <a:lnTo>
                    <a:pt x="2654" y="3682"/>
                  </a:lnTo>
                  <a:lnTo>
                    <a:pt x="2171" y="4013"/>
                  </a:lnTo>
                  <a:lnTo>
                    <a:pt x="1473" y="4533"/>
                  </a:lnTo>
                  <a:lnTo>
                    <a:pt x="1015" y="4876"/>
                  </a:lnTo>
                  <a:lnTo>
                    <a:pt x="393" y="4927"/>
                  </a:lnTo>
                  <a:lnTo>
                    <a:pt x="0" y="5422"/>
                  </a:lnTo>
                  <a:lnTo>
                    <a:pt x="1181" y="5841"/>
                  </a:lnTo>
                  <a:lnTo>
                    <a:pt x="2514" y="5359"/>
                  </a:lnTo>
                  <a:lnTo>
                    <a:pt x="3619" y="5918"/>
                  </a:lnTo>
                  <a:lnTo>
                    <a:pt x="4178" y="6184"/>
                  </a:lnTo>
                  <a:lnTo>
                    <a:pt x="4546" y="6718"/>
                  </a:lnTo>
                  <a:lnTo>
                    <a:pt x="5054" y="7048"/>
                  </a:lnTo>
                  <a:lnTo>
                    <a:pt x="5626" y="7391"/>
                  </a:lnTo>
                  <a:lnTo>
                    <a:pt x="6172" y="7696"/>
                  </a:lnTo>
                  <a:lnTo>
                    <a:pt x="6794" y="7975"/>
                  </a:lnTo>
                  <a:lnTo>
                    <a:pt x="8102" y="8597"/>
                  </a:lnTo>
                  <a:lnTo>
                    <a:pt x="9296" y="9474"/>
                  </a:lnTo>
                  <a:lnTo>
                    <a:pt x="10528" y="10248"/>
                  </a:lnTo>
                  <a:lnTo>
                    <a:pt x="12026" y="11175"/>
                  </a:lnTo>
                  <a:lnTo>
                    <a:pt x="13627" y="11988"/>
                  </a:lnTo>
                  <a:lnTo>
                    <a:pt x="15125" y="12915"/>
                  </a:lnTo>
                  <a:lnTo>
                    <a:pt x="16459" y="13728"/>
                  </a:lnTo>
                  <a:lnTo>
                    <a:pt x="17703" y="14541"/>
                  </a:lnTo>
                  <a:lnTo>
                    <a:pt x="19164" y="14909"/>
                  </a:lnTo>
                  <a:lnTo>
                    <a:pt x="25069" y="18935"/>
                  </a:lnTo>
                  <a:lnTo>
                    <a:pt x="26187" y="19773"/>
                  </a:lnTo>
                  <a:lnTo>
                    <a:pt x="26784" y="20218"/>
                  </a:lnTo>
                  <a:lnTo>
                    <a:pt x="27508" y="20243"/>
                  </a:lnTo>
                  <a:lnTo>
                    <a:pt x="28054" y="20700"/>
                  </a:lnTo>
                  <a:lnTo>
                    <a:pt x="28333" y="20929"/>
                  </a:lnTo>
                  <a:lnTo>
                    <a:pt x="29260" y="22301"/>
                  </a:lnTo>
                  <a:lnTo>
                    <a:pt x="30264" y="23444"/>
                  </a:lnTo>
                  <a:close/>
                </a:path>
              </a:pathLst>
            </a:custGeom>
            <a:ln w="3175">
              <a:solidFill>
                <a:srgbClr val="4C803E"/>
              </a:solidFill>
            </a:ln>
          </p:spPr>
          <p:txBody>
            <a:bodyPr wrap="square" lIns="0" tIns="0" rIns="0" bIns="0" rtlCol="0"/>
            <a:lstStyle/>
            <a:p>
              <a:endParaRPr/>
            </a:p>
          </p:txBody>
        </p:sp>
        <p:sp>
          <p:nvSpPr>
            <p:cNvPr id="8635" name="object 2063">
              <a:extLst>
                <a:ext uri="{FF2B5EF4-FFF2-40B4-BE49-F238E27FC236}">
                  <a16:creationId xmlns:a16="http://schemas.microsoft.com/office/drawing/2014/main" id="{A541FBE0-B9B2-4B28-A145-75D79D82D3DB}"/>
                </a:ext>
              </a:extLst>
            </p:cNvPr>
            <p:cNvSpPr/>
            <p:nvPr/>
          </p:nvSpPr>
          <p:spPr>
            <a:xfrm>
              <a:off x="4221340" y="8417153"/>
              <a:ext cx="33158" cy="14628"/>
            </a:xfrm>
            <a:prstGeom prst="rect">
              <a:avLst/>
            </a:prstGeom>
            <a:blipFill>
              <a:blip r:embed="rId21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636" name="object 2064">
              <a:extLst>
                <a:ext uri="{FF2B5EF4-FFF2-40B4-BE49-F238E27FC236}">
                  <a16:creationId xmlns:a16="http://schemas.microsoft.com/office/drawing/2014/main" id="{ECCE709C-63CB-430F-A598-265691A06F97}"/>
                </a:ext>
              </a:extLst>
            </p:cNvPr>
            <p:cNvSpPr/>
            <p:nvPr/>
          </p:nvSpPr>
          <p:spPr>
            <a:xfrm>
              <a:off x="4221337" y="8417121"/>
              <a:ext cx="33655" cy="15240"/>
            </a:xfrm>
            <a:custGeom>
              <a:avLst/>
              <a:gdLst/>
              <a:ahLst/>
              <a:cxnLst/>
              <a:rect l="l" t="t" r="r" b="b"/>
              <a:pathLst>
                <a:path w="33654" h="15240">
                  <a:moveTo>
                    <a:pt x="33159" y="14668"/>
                  </a:moveTo>
                  <a:lnTo>
                    <a:pt x="32296" y="13144"/>
                  </a:lnTo>
                  <a:lnTo>
                    <a:pt x="31140" y="11760"/>
                  </a:lnTo>
                  <a:lnTo>
                    <a:pt x="30060" y="10452"/>
                  </a:lnTo>
                  <a:lnTo>
                    <a:pt x="28727" y="8877"/>
                  </a:lnTo>
                  <a:lnTo>
                    <a:pt x="27292" y="7404"/>
                  </a:lnTo>
                  <a:lnTo>
                    <a:pt x="25641" y="6388"/>
                  </a:lnTo>
                  <a:lnTo>
                    <a:pt x="24815" y="5867"/>
                  </a:lnTo>
                  <a:lnTo>
                    <a:pt x="23977" y="5168"/>
                  </a:lnTo>
                  <a:lnTo>
                    <a:pt x="23101" y="4800"/>
                  </a:lnTo>
                  <a:lnTo>
                    <a:pt x="21856" y="4279"/>
                  </a:lnTo>
                  <a:lnTo>
                    <a:pt x="20751" y="3797"/>
                  </a:lnTo>
                  <a:lnTo>
                    <a:pt x="19570" y="3136"/>
                  </a:lnTo>
                  <a:lnTo>
                    <a:pt x="18008" y="2298"/>
                  </a:lnTo>
                  <a:lnTo>
                    <a:pt x="16154" y="1752"/>
                  </a:lnTo>
                  <a:lnTo>
                    <a:pt x="14541" y="1244"/>
                  </a:lnTo>
                  <a:lnTo>
                    <a:pt x="13042" y="762"/>
                  </a:lnTo>
                  <a:lnTo>
                    <a:pt x="11531" y="736"/>
                  </a:lnTo>
                  <a:lnTo>
                    <a:pt x="10045" y="419"/>
                  </a:lnTo>
                  <a:lnTo>
                    <a:pt x="8889" y="165"/>
                  </a:lnTo>
                  <a:lnTo>
                    <a:pt x="7518" y="0"/>
                  </a:lnTo>
                  <a:lnTo>
                    <a:pt x="6349" y="50"/>
                  </a:lnTo>
                  <a:lnTo>
                    <a:pt x="0" y="3149"/>
                  </a:lnTo>
                  <a:lnTo>
                    <a:pt x="25" y="4000"/>
                  </a:lnTo>
                  <a:lnTo>
                    <a:pt x="25" y="4267"/>
                  </a:lnTo>
                  <a:lnTo>
                    <a:pt x="571" y="4813"/>
                  </a:lnTo>
                  <a:lnTo>
                    <a:pt x="673" y="5118"/>
                  </a:lnTo>
                  <a:lnTo>
                    <a:pt x="1219" y="4826"/>
                  </a:lnTo>
                  <a:lnTo>
                    <a:pt x="1168" y="3797"/>
                  </a:lnTo>
                  <a:lnTo>
                    <a:pt x="1549" y="3429"/>
                  </a:lnTo>
                  <a:lnTo>
                    <a:pt x="2489" y="1866"/>
                  </a:lnTo>
                  <a:lnTo>
                    <a:pt x="3860" y="1320"/>
                  </a:lnTo>
                  <a:lnTo>
                    <a:pt x="5245" y="762"/>
                  </a:lnTo>
                  <a:lnTo>
                    <a:pt x="8889" y="368"/>
                  </a:lnTo>
                  <a:lnTo>
                    <a:pt x="12560" y="1244"/>
                  </a:lnTo>
                  <a:lnTo>
                    <a:pt x="16255" y="2108"/>
                  </a:lnTo>
                  <a:lnTo>
                    <a:pt x="21818" y="4584"/>
                  </a:lnTo>
                  <a:lnTo>
                    <a:pt x="24549" y="6172"/>
                  </a:lnTo>
                  <a:lnTo>
                    <a:pt x="27279" y="7747"/>
                  </a:lnTo>
                  <a:lnTo>
                    <a:pt x="33159" y="14668"/>
                  </a:lnTo>
                  <a:close/>
                </a:path>
              </a:pathLst>
            </a:custGeom>
            <a:ln w="3175">
              <a:solidFill>
                <a:srgbClr val="4C803E"/>
              </a:solidFill>
            </a:ln>
          </p:spPr>
          <p:txBody>
            <a:bodyPr wrap="square" lIns="0" tIns="0" rIns="0" bIns="0" rtlCol="0"/>
            <a:lstStyle/>
            <a:p>
              <a:endParaRPr/>
            </a:p>
          </p:txBody>
        </p:sp>
        <p:sp>
          <p:nvSpPr>
            <p:cNvPr id="8637" name="object 2065">
              <a:extLst>
                <a:ext uri="{FF2B5EF4-FFF2-40B4-BE49-F238E27FC236}">
                  <a16:creationId xmlns:a16="http://schemas.microsoft.com/office/drawing/2014/main" id="{96E9E873-E887-4016-8C82-1DB4E7D7193F}"/>
                </a:ext>
              </a:extLst>
            </p:cNvPr>
            <p:cNvSpPr/>
            <p:nvPr/>
          </p:nvSpPr>
          <p:spPr>
            <a:xfrm>
              <a:off x="4225418" y="8475408"/>
              <a:ext cx="30490" cy="42443"/>
            </a:xfrm>
            <a:prstGeom prst="rect">
              <a:avLst/>
            </a:prstGeom>
            <a:blipFill>
              <a:blip r:embed="rId41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638" name="object 2066">
              <a:extLst>
                <a:ext uri="{FF2B5EF4-FFF2-40B4-BE49-F238E27FC236}">
                  <a16:creationId xmlns:a16="http://schemas.microsoft.com/office/drawing/2014/main" id="{EBF7A882-E8DF-4E18-98B5-6DAE73EE0326}"/>
                </a:ext>
              </a:extLst>
            </p:cNvPr>
            <p:cNvSpPr/>
            <p:nvPr/>
          </p:nvSpPr>
          <p:spPr>
            <a:xfrm>
              <a:off x="4225414" y="8474849"/>
              <a:ext cx="31115" cy="43180"/>
            </a:xfrm>
            <a:custGeom>
              <a:avLst/>
              <a:gdLst/>
              <a:ahLst/>
              <a:cxnLst/>
              <a:rect l="l" t="t" r="r" b="b"/>
              <a:pathLst>
                <a:path w="31114" h="43179">
                  <a:moveTo>
                    <a:pt x="30492" y="1384"/>
                  </a:moveTo>
                  <a:lnTo>
                    <a:pt x="30276" y="1777"/>
                  </a:lnTo>
                  <a:lnTo>
                    <a:pt x="30200" y="2247"/>
                  </a:lnTo>
                  <a:lnTo>
                    <a:pt x="29984" y="2654"/>
                  </a:lnTo>
                  <a:lnTo>
                    <a:pt x="29743" y="3111"/>
                  </a:lnTo>
                  <a:lnTo>
                    <a:pt x="29349" y="3416"/>
                  </a:lnTo>
                  <a:lnTo>
                    <a:pt x="29019" y="3822"/>
                  </a:lnTo>
                  <a:lnTo>
                    <a:pt x="28409" y="4571"/>
                  </a:lnTo>
                  <a:lnTo>
                    <a:pt x="27965" y="5410"/>
                  </a:lnTo>
                  <a:lnTo>
                    <a:pt x="27584" y="6273"/>
                  </a:lnTo>
                  <a:lnTo>
                    <a:pt x="27216" y="7086"/>
                  </a:lnTo>
                  <a:lnTo>
                    <a:pt x="26911" y="7975"/>
                  </a:lnTo>
                  <a:lnTo>
                    <a:pt x="26454" y="8750"/>
                  </a:lnTo>
                  <a:lnTo>
                    <a:pt x="25831" y="9804"/>
                  </a:lnTo>
                  <a:lnTo>
                    <a:pt x="25133" y="10782"/>
                  </a:lnTo>
                  <a:lnTo>
                    <a:pt x="24549" y="11874"/>
                  </a:lnTo>
                  <a:lnTo>
                    <a:pt x="23520" y="13817"/>
                  </a:lnTo>
                  <a:lnTo>
                    <a:pt x="22555" y="15951"/>
                  </a:lnTo>
                  <a:lnTo>
                    <a:pt x="21920" y="18021"/>
                  </a:lnTo>
                  <a:lnTo>
                    <a:pt x="21170" y="20434"/>
                  </a:lnTo>
                  <a:lnTo>
                    <a:pt x="19926" y="22390"/>
                  </a:lnTo>
                  <a:lnTo>
                    <a:pt x="18503" y="24447"/>
                  </a:lnTo>
                  <a:lnTo>
                    <a:pt x="16865" y="26873"/>
                  </a:lnTo>
                  <a:lnTo>
                    <a:pt x="14401" y="28460"/>
                  </a:lnTo>
                  <a:lnTo>
                    <a:pt x="12496" y="30619"/>
                  </a:lnTo>
                  <a:lnTo>
                    <a:pt x="11823" y="31394"/>
                  </a:lnTo>
                  <a:lnTo>
                    <a:pt x="11366" y="32296"/>
                  </a:lnTo>
                  <a:lnTo>
                    <a:pt x="10579" y="32994"/>
                  </a:lnTo>
                  <a:lnTo>
                    <a:pt x="9271" y="34150"/>
                  </a:lnTo>
                  <a:lnTo>
                    <a:pt x="7924" y="35051"/>
                  </a:lnTo>
                  <a:lnTo>
                    <a:pt x="6807" y="36410"/>
                  </a:lnTo>
                  <a:lnTo>
                    <a:pt x="6045" y="37325"/>
                  </a:lnTo>
                  <a:lnTo>
                    <a:pt x="5346" y="38277"/>
                  </a:lnTo>
                  <a:lnTo>
                    <a:pt x="4584" y="39179"/>
                  </a:lnTo>
                  <a:lnTo>
                    <a:pt x="4089" y="39789"/>
                  </a:lnTo>
                  <a:lnTo>
                    <a:pt x="3746" y="40525"/>
                  </a:lnTo>
                  <a:lnTo>
                    <a:pt x="3200" y="41084"/>
                  </a:lnTo>
                  <a:lnTo>
                    <a:pt x="2819" y="41465"/>
                  </a:lnTo>
                  <a:lnTo>
                    <a:pt x="1701" y="42925"/>
                  </a:lnTo>
                  <a:lnTo>
                    <a:pt x="1117" y="42951"/>
                  </a:lnTo>
                  <a:lnTo>
                    <a:pt x="0" y="43002"/>
                  </a:lnTo>
                  <a:lnTo>
                    <a:pt x="711" y="40144"/>
                  </a:lnTo>
                  <a:lnTo>
                    <a:pt x="825" y="39496"/>
                  </a:lnTo>
                  <a:lnTo>
                    <a:pt x="1143" y="37871"/>
                  </a:lnTo>
                  <a:lnTo>
                    <a:pt x="1231" y="36207"/>
                  </a:lnTo>
                  <a:lnTo>
                    <a:pt x="1384" y="34556"/>
                  </a:lnTo>
                  <a:lnTo>
                    <a:pt x="1536" y="33007"/>
                  </a:lnTo>
                  <a:lnTo>
                    <a:pt x="1473" y="31457"/>
                  </a:lnTo>
                  <a:lnTo>
                    <a:pt x="1574" y="29895"/>
                  </a:lnTo>
                  <a:lnTo>
                    <a:pt x="1651" y="28778"/>
                  </a:lnTo>
                  <a:lnTo>
                    <a:pt x="1397" y="27889"/>
                  </a:lnTo>
                  <a:lnTo>
                    <a:pt x="1257" y="26809"/>
                  </a:lnTo>
                  <a:lnTo>
                    <a:pt x="1028" y="24917"/>
                  </a:lnTo>
                  <a:lnTo>
                    <a:pt x="1765" y="23190"/>
                  </a:lnTo>
                  <a:lnTo>
                    <a:pt x="2514" y="21501"/>
                  </a:lnTo>
                  <a:lnTo>
                    <a:pt x="2870" y="20688"/>
                  </a:lnTo>
                  <a:lnTo>
                    <a:pt x="2984" y="20002"/>
                  </a:lnTo>
                  <a:lnTo>
                    <a:pt x="3225" y="19151"/>
                  </a:lnTo>
                  <a:lnTo>
                    <a:pt x="3543" y="18021"/>
                  </a:lnTo>
                  <a:lnTo>
                    <a:pt x="4152" y="17157"/>
                  </a:lnTo>
                  <a:lnTo>
                    <a:pt x="4610" y="16103"/>
                  </a:lnTo>
                  <a:lnTo>
                    <a:pt x="5575" y="13881"/>
                  </a:lnTo>
                  <a:lnTo>
                    <a:pt x="6578" y="12052"/>
                  </a:lnTo>
                  <a:lnTo>
                    <a:pt x="8280" y="10299"/>
                  </a:lnTo>
                  <a:lnTo>
                    <a:pt x="9029" y="9537"/>
                  </a:lnTo>
                  <a:lnTo>
                    <a:pt x="9639" y="8674"/>
                  </a:lnTo>
                  <a:lnTo>
                    <a:pt x="10464" y="7988"/>
                  </a:lnTo>
                  <a:lnTo>
                    <a:pt x="11480" y="7150"/>
                  </a:lnTo>
                  <a:lnTo>
                    <a:pt x="12725" y="6527"/>
                  </a:lnTo>
                  <a:lnTo>
                    <a:pt x="13830" y="5829"/>
                  </a:lnTo>
                  <a:lnTo>
                    <a:pt x="15671" y="4673"/>
                  </a:lnTo>
                  <a:lnTo>
                    <a:pt x="17640" y="3594"/>
                  </a:lnTo>
                  <a:lnTo>
                    <a:pt x="19685" y="2908"/>
                  </a:lnTo>
                  <a:lnTo>
                    <a:pt x="22580" y="1955"/>
                  </a:lnTo>
                  <a:lnTo>
                    <a:pt x="25831" y="0"/>
                  </a:lnTo>
                  <a:lnTo>
                    <a:pt x="28917" y="711"/>
                  </a:lnTo>
                  <a:lnTo>
                    <a:pt x="30492" y="1371"/>
                  </a:lnTo>
                  <a:close/>
                </a:path>
              </a:pathLst>
            </a:custGeom>
            <a:ln w="3175">
              <a:solidFill>
                <a:srgbClr val="4C803E"/>
              </a:solidFill>
            </a:ln>
          </p:spPr>
          <p:txBody>
            <a:bodyPr wrap="square" lIns="0" tIns="0" rIns="0" bIns="0" rtlCol="0"/>
            <a:lstStyle/>
            <a:p>
              <a:endParaRPr/>
            </a:p>
          </p:txBody>
        </p:sp>
        <p:sp>
          <p:nvSpPr>
            <p:cNvPr id="8639" name="object 2067">
              <a:extLst>
                <a:ext uri="{FF2B5EF4-FFF2-40B4-BE49-F238E27FC236}">
                  <a16:creationId xmlns:a16="http://schemas.microsoft.com/office/drawing/2014/main" id="{0AF3554E-5665-40B7-9E4F-74EBFB8BD964}"/>
                </a:ext>
              </a:extLst>
            </p:cNvPr>
            <p:cNvSpPr/>
            <p:nvPr/>
          </p:nvSpPr>
          <p:spPr>
            <a:xfrm>
              <a:off x="4230752" y="8473960"/>
              <a:ext cx="30808" cy="35354"/>
            </a:xfrm>
            <a:prstGeom prst="rect">
              <a:avLst/>
            </a:prstGeom>
            <a:blipFill>
              <a:blip r:embed="rId41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640" name="object 2068">
              <a:extLst>
                <a:ext uri="{FF2B5EF4-FFF2-40B4-BE49-F238E27FC236}">
                  <a16:creationId xmlns:a16="http://schemas.microsoft.com/office/drawing/2014/main" id="{8243AA0A-4A98-4EC5-BA12-D3074C88883F}"/>
                </a:ext>
              </a:extLst>
            </p:cNvPr>
            <p:cNvSpPr/>
            <p:nvPr/>
          </p:nvSpPr>
          <p:spPr>
            <a:xfrm>
              <a:off x="4230762" y="8471843"/>
              <a:ext cx="31115" cy="38100"/>
            </a:xfrm>
            <a:custGeom>
              <a:avLst/>
              <a:gdLst/>
              <a:ahLst/>
              <a:cxnLst/>
              <a:rect l="l" t="t" r="r" b="b"/>
              <a:pathLst>
                <a:path w="31114" h="38100">
                  <a:moveTo>
                    <a:pt x="0" y="37477"/>
                  </a:moveTo>
                  <a:lnTo>
                    <a:pt x="24269" y="2120"/>
                  </a:lnTo>
                  <a:lnTo>
                    <a:pt x="30314" y="3073"/>
                  </a:lnTo>
                  <a:lnTo>
                    <a:pt x="30797" y="2794"/>
                  </a:lnTo>
                  <a:lnTo>
                    <a:pt x="30060" y="2692"/>
                  </a:lnTo>
                  <a:lnTo>
                    <a:pt x="29324" y="2590"/>
                  </a:lnTo>
                  <a:lnTo>
                    <a:pt x="26733" y="0"/>
                  </a:lnTo>
                  <a:lnTo>
                    <a:pt x="1089" y="34776"/>
                  </a:lnTo>
                  <a:lnTo>
                    <a:pt x="0" y="37477"/>
                  </a:lnTo>
                  <a:close/>
                </a:path>
              </a:pathLst>
            </a:custGeom>
            <a:ln w="3175">
              <a:solidFill>
                <a:srgbClr val="4C803E"/>
              </a:solidFill>
            </a:ln>
          </p:spPr>
          <p:txBody>
            <a:bodyPr wrap="square" lIns="0" tIns="0" rIns="0" bIns="0" rtlCol="0"/>
            <a:lstStyle/>
            <a:p>
              <a:endParaRPr/>
            </a:p>
          </p:txBody>
        </p:sp>
        <p:sp>
          <p:nvSpPr>
            <p:cNvPr id="8641" name="object 2069">
              <a:extLst>
                <a:ext uri="{FF2B5EF4-FFF2-40B4-BE49-F238E27FC236}">
                  <a16:creationId xmlns:a16="http://schemas.microsoft.com/office/drawing/2014/main" id="{82E79FA0-26D2-4FBE-8452-9F2B73426AF3}"/>
                </a:ext>
              </a:extLst>
            </p:cNvPr>
            <p:cNvSpPr/>
            <p:nvPr/>
          </p:nvSpPr>
          <p:spPr>
            <a:xfrm>
              <a:off x="4275395" y="8463646"/>
              <a:ext cx="23495" cy="36195"/>
            </a:xfrm>
            <a:custGeom>
              <a:avLst/>
              <a:gdLst/>
              <a:ahLst/>
              <a:cxnLst/>
              <a:rect l="l" t="t" r="r" b="b"/>
              <a:pathLst>
                <a:path w="23495" h="36195">
                  <a:moveTo>
                    <a:pt x="18275" y="35814"/>
                  </a:moveTo>
                  <a:lnTo>
                    <a:pt x="18681" y="35217"/>
                  </a:lnTo>
                  <a:lnTo>
                    <a:pt x="18846" y="34429"/>
                  </a:lnTo>
                  <a:lnTo>
                    <a:pt x="19113" y="33769"/>
                  </a:lnTo>
                  <a:lnTo>
                    <a:pt x="19558" y="32689"/>
                  </a:lnTo>
                  <a:lnTo>
                    <a:pt x="20116" y="31737"/>
                  </a:lnTo>
                  <a:lnTo>
                    <a:pt x="20574" y="30683"/>
                  </a:lnTo>
                  <a:lnTo>
                    <a:pt x="21336" y="28905"/>
                  </a:lnTo>
                  <a:lnTo>
                    <a:pt x="22542" y="27254"/>
                  </a:lnTo>
                  <a:lnTo>
                    <a:pt x="22821" y="25336"/>
                  </a:lnTo>
                  <a:lnTo>
                    <a:pt x="22974" y="24371"/>
                  </a:lnTo>
                  <a:lnTo>
                    <a:pt x="22847" y="23583"/>
                  </a:lnTo>
                  <a:lnTo>
                    <a:pt x="22707" y="22606"/>
                  </a:lnTo>
                  <a:lnTo>
                    <a:pt x="22593" y="21755"/>
                  </a:lnTo>
                  <a:lnTo>
                    <a:pt x="22707" y="21018"/>
                  </a:lnTo>
                  <a:lnTo>
                    <a:pt x="22771" y="20180"/>
                  </a:lnTo>
                  <a:lnTo>
                    <a:pt x="22834" y="19354"/>
                  </a:lnTo>
                  <a:lnTo>
                    <a:pt x="22847" y="18491"/>
                  </a:lnTo>
                  <a:lnTo>
                    <a:pt x="22809" y="17665"/>
                  </a:lnTo>
                  <a:lnTo>
                    <a:pt x="22758" y="16344"/>
                  </a:lnTo>
                  <a:lnTo>
                    <a:pt x="20459" y="9347"/>
                  </a:lnTo>
                  <a:lnTo>
                    <a:pt x="19583" y="8636"/>
                  </a:lnTo>
                  <a:lnTo>
                    <a:pt x="18605" y="7581"/>
                  </a:lnTo>
                  <a:lnTo>
                    <a:pt x="17932" y="6870"/>
                  </a:lnTo>
                  <a:lnTo>
                    <a:pt x="17284" y="6172"/>
                  </a:lnTo>
                  <a:lnTo>
                    <a:pt x="16471" y="5549"/>
                  </a:lnTo>
                  <a:lnTo>
                    <a:pt x="15544" y="4838"/>
                  </a:lnTo>
                  <a:lnTo>
                    <a:pt x="14376" y="4445"/>
                  </a:lnTo>
                  <a:lnTo>
                    <a:pt x="13335" y="3962"/>
                  </a:lnTo>
                  <a:lnTo>
                    <a:pt x="12484" y="3568"/>
                  </a:lnTo>
                  <a:lnTo>
                    <a:pt x="11671" y="3073"/>
                  </a:lnTo>
                  <a:lnTo>
                    <a:pt x="10795" y="2705"/>
                  </a:lnTo>
                  <a:lnTo>
                    <a:pt x="10172" y="2451"/>
                  </a:lnTo>
                  <a:lnTo>
                    <a:pt x="9385" y="2400"/>
                  </a:lnTo>
                  <a:lnTo>
                    <a:pt x="8674" y="2184"/>
                  </a:lnTo>
                  <a:lnTo>
                    <a:pt x="7302" y="1752"/>
                  </a:lnTo>
                  <a:lnTo>
                    <a:pt x="5880" y="1447"/>
                  </a:lnTo>
                  <a:lnTo>
                    <a:pt x="4495" y="939"/>
                  </a:lnTo>
                  <a:lnTo>
                    <a:pt x="3594" y="622"/>
                  </a:lnTo>
                  <a:lnTo>
                    <a:pt x="2933" y="533"/>
                  </a:lnTo>
                  <a:lnTo>
                    <a:pt x="1955" y="457"/>
                  </a:lnTo>
                  <a:lnTo>
                    <a:pt x="1308" y="406"/>
                  </a:lnTo>
                  <a:lnTo>
                    <a:pt x="673" y="0"/>
                  </a:lnTo>
                  <a:lnTo>
                    <a:pt x="0" y="114"/>
                  </a:lnTo>
                  <a:lnTo>
                    <a:pt x="889" y="1282"/>
                  </a:lnTo>
                  <a:lnTo>
                    <a:pt x="2451" y="1854"/>
                  </a:lnTo>
                  <a:lnTo>
                    <a:pt x="3187" y="3073"/>
                  </a:lnTo>
                  <a:lnTo>
                    <a:pt x="3556" y="3683"/>
                  </a:lnTo>
                  <a:lnTo>
                    <a:pt x="3594" y="4356"/>
                  </a:lnTo>
                  <a:lnTo>
                    <a:pt x="3886" y="4978"/>
                  </a:lnTo>
                  <a:lnTo>
                    <a:pt x="4216" y="5664"/>
                  </a:lnTo>
                  <a:lnTo>
                    <a:pt x="4584" y="6286"/>
                  </a:lnTo>
                  <a:lnTo>
                    <a:pt x="4991" y="6946"/>
                  </a:lnTo>
                  <a:lnTo>
                    <a:pt x="5892" y="8356"/>
                  </a:lnTo>
                  <a:lnTo>
                    <a:pt x="6515" y="9906"/>
                  </a:lnTo>
                  <a:lnTo>
                    <a:pt x="7226" y="11379"/>
                  </a:lnTo>
                  <a:lnTo>
                    <a:pt x="8102" y="13182"/>
                  </a:lnTo>
                  <a:lnTo>
                    <a:pt x="9156" y="14973"/>
                  </a:lnTo>
                  <a:lnTo>
                    <a:pt x="10045" y="16764"/>
                  </a:lnTo>
                  <a:lnTo>
                    <a:pt x="10845" y="18351"/>
                  </a:lnTo>
                  <a:lnTo>
                    <a:pt x="11544" y="19862"/>
                  </a:lnTo>
                  <a:lnTo>
                    <a:pt x="12725" y="21196"/>
                  </a:lnTo>
                  <a:lnTo>
                    <a:pt x="15989" y="28562"/>
                  </a:lnTo>
                  <a:lnTo>
                    <a:pt x="16560" y="30022"/>
                  </a:lnTo>
                  <a:lnTo>
                    <a:pt x="16878" y="30797"/>
                  </a:lnTo>
                  <a:lnTo>
                    <a:pt x="17538" y="31318"/>
                  </a:lnTo>
                  <a:lnTo>
                    <a:pt x="17805" y="32080"/>
                  </a:lnTo>
                  <a:lnTo>
                    <a:pt x="17932" y="32461"/>
                  </a:lnTo>
                  <a:lnTo>
                    <a:pt x="17995" y="34201"/>
                  </a:lnTo>
                  <a:lnTo>
                    <a:pt x="18275" y="35814"/>
                  </a:lnTo>
                  <a:close/>
                </a:path>
              </a:pathLst>
            </a:custGeom>
            <a:ln w="3175">
              <a:solidFill>
                <a:srgbClr val="4C803E"/>
              </a:solidFill>
            </a:ln>
          </p:spPr>
          <p:txBody>
            <a:bodyPr wrap="square" lIns="0" tIns="0" rIns="0" bIns="0" rtlCol="0"/>
            <a:lstStyle/>
            <a:p>
              <a:endParaRPr/>
            </a:p>
          </p:txBody>
        </p:sp>
        <p:sp>
          <p:nvSpPr>
            <p:cNvPr id="8642" name="object 2070">
              <a:extLst>
                <a:ext uri="{FF2B5EF4-FFF2-40B4-BE49-F238E27FC236}">
                  <a16:creationId xmlns:a16="http://schemas.microsoft.com/office/drawing/2014/main" id="{27D27952-FD81-497B-ABDD-7DBD5804C643}"/>
                </a:ext>
              </a:extLst>
            </p:cNvPr>
            <p:cNvSpPr/>
            <p:nvPr/>
          </p:nvSpPr>
          <p:spPr>
            <a:xfrm>
              <a:off x="4267987" y="8462645"/>
              <a:ext cx="26149" cy="32410"/>
            </a:xfrm>
            <a:prstGeom prst="rect">
              <a:avLst/>
            </a:prstGeom>
            <a:blipFill>
              <a:blip r:embed="rId42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643" name="object 2071">
              <a:extLst>
                <a:ext uri="{FF2B5EF4-FFF2-40B4-BE49-F238E27FC236}">
                  <a16:creationId xmlns:a16="http://schemas.microsoft.com/office/drawing/2014/main" id="{8E47AA9B-9BA5-4A1F-B8A2-B0C538AA42F0}"/>
                </a:ext>
              </a:extLst>
            </p:cNvPr>
            <p:cNvSpPr/>
            <p:nvPr/>
          </p:nvSpPr>
          <p:spPr>
            <a:xfrm>
              <a:off x="4267985" y="8462501"/>
              <a:ext cx="26670" cy="33020"/>
            </a:xfrm>
            <a:custGeom>
              <a:avLst/>
              <a:gdLst/>
              <a:ahLst/>
              <a:cxnLst/>
              <a:rect l="l" t="t" r="r" b="b"/>
              <a:pathLst>
                <a:path w="26670" h="33020">
                  <a:moveTo>
                    <a:pt x="26073" y="32550"/>
                  </a:moveTo>
                  <a:lnTo>
                    <a:pt x="26149" y="30721"/>
                  </a:lnTo>
                  <a:lnTo>
                    <a:pt x="25895" y="28816"/>
                  </a:lnTo>
                  <a:lnTo>
                    <a:pt x="25615" y="27000"/>
                  </a:lnTo>
                  <a:lnTo>
                    <a:pt x="25285" y="24815"/>
                  </a:lnTo>
                  <a:lnTo>
                    <a:pt x="24790" y="22631"/>
                  </a:lnTo>
                  <a:lnTo>
                    <a:pt x="23825" y="20650"/>
                  </a:lnTo>
                  <a:lnTo>
                    <a:pt x="23342" y="19672"/>
                  </a:lnTo>
                  <a:lnTo>
                    <a:pt x="22948" y="18503"/>
                  </a:lnTo>
                  <a:lnTo>
                    <a:pt x="18948" y="12014"/>
                  </a:lnTo>
                  <a:lnTo>
                    <a:pt x="17475" y="10286"/>
                  </a:lnTo>
                  <a:lnTo>
                    <a:pt x="16243" y="8737"/>
                  </a:lnTo>
                  <a:lnTo>
                    <a:pt x="15087" y="7302"/>
                  </a:lnTo>
                  <a:lnTo>
                    <a:pt x="13652" y="6210"/>
                  </a:lnTo>
                  <a:lnTo>
                    <a:pt x="12407" y="4889"/>
                  </a:lnTo>
                  <a:lnTo>
                    <a:pt x="11455" y="3898"/>
                  </a:lnTo>
                  <a:lnTo>
                    <a:pt x="10236" y="2781"/>
                  </a:lnTo>
                  <a:lnTo>
                    <a:pt x="9080" y="2006"/>
                  </a:lnTo>
                  <a:lnTo>
                    <a:pt x="7746" y="1104"/>
                  </a:lnTo>
                  <a:lnTo>
                    <a:pt x="6578" y="380"/>
                  </a:lnTo>
                  <a:lnTo>
                    <a:pt x="4978" y="203"/>
                  </a:lnTo>
                  <a:lnTo>
                    <a:pt x="4330" y="139"/>
                  </a:lnTo>
                  <a:lnTo>
                    <a:pt x="1117" y="0"/>
                  </a:lnTo>
                  <a:lnTo>
                    <a:pt x="622" y="673"/>
                  </a:lnTo>
                  <a:lnTo>
                    <a:pt x="469" y="901"/>
                  </a:lnTo>
                  <a:lnTo>
                    <a:pt x="76" y="1879"/>
                  </a:lnTo>
                  <a:lnTo>
                    <a:pt x="0" y="2197"/>
                  </a:lnTo>
                  <a:lnTo>
                    <a:pt x="698" y="2349"/>
                  </a:lnTo>
                  <a:lnTo>
                    <a:pt x="1841" y="1333"/>
                  </a:lnTo>
                  <a:lnTo>
                    <a:pt x="2451" y="1308"/>
                  </a:lnTo>
                  <a:lnTo>
                    <a:pt x="4254" y="736"/>
                  </a:lnTo>
                  <a:lnTo>
                    <a:pt x="5930" y="1257"/>
                  </a:lnTo>
                  <a:lnTo>
                    <a:pt x="7594" y="1790"/>
                  </a:lnTo>
                  <a:lnTo>
                    <a:pt x="11328" y="4051"/>
                  </a:lnTo>
                  <a:lnTo>
                    <a:pt x="14338" y="7340"/>
                  </a:lnTo>
                  <a:lnTo>
                    <a:pt x="17360" y="10629"/>
                  </a:lnTo>
                  <a:lnTo>
                    <a:pt x="21234" y="16535"/>
                  </a:lnTo>
                  <a:lnTo>
                    <a:pt x="22898" y="19710"/>
                  </a:lnTo>
                  <a:lnTo>
                    <a:pt x="24574" y="22898"/>
                  </a:lnTo>
                  <a:lnTo>
                    <a:pt x="26073" y="32550"/>
                  </a:lnTo>
                  <a:close/>
                </a:path>
              </a:pathLst>
            </a:custGeom>
            <a:ln w="3175">
              <a:solidFill>
                <a:srgbClr val="4C803E"/>
              </a:solidFill>
            </a:ln>
          </p:spPr>
          <p:txBody>
            <a:bodyPr wrap="square" lIns="0" tIns="0" rIns="0" bIns="0" rtlCol="0"/>
            <a:lstStyle/>
            <a:p>
              <a:endParaRPr/>
            </a:p>
          </p:txBody>
        </p:sp>
        <p:sp>
          <p:nvSpPr>
            <p:cNvPr id="8644" name="object 2072">
              <a:extLst>
                <a:ext uri="{FF2B5EF4-FFF2-40B4-BE49-F238E27FC236}">
                  <a16:creationId xmlns:a16="http://schemas.microsoft.com/office/drawing/2014/main" id="{C847AAFA-E838-45DD-84C1-53BBED2A5BF8}"/>
                </a:ext>
              </a:extLst>
            </p:cNvPr>
            <p:cNvSpPr/>
            <p:nvPr/>
          </p:nvSpPr>
          <p:spPr>
            <a:xfrm>
              <a:off x="4243951" y="8455380"/>
              <a:ext cx="31376" cy="75120"/>
            </a:xfrm>
            <a:prstGeom prst="rect">
              <a:avLst/>
            </a:prstGeom>
            <a:blipFill>
              <a:blip r:embed="rId42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645" name="object 2073">
              <a:extLst>
                <a:ext uri="{FF2B5EF4-FFF2-40B4-BE49-F238E27FC236}">
                  <a16:creationId xmlns:a16="http://schemas.microsoft.com/office/drawing/2014/main" id="{E65642CB-9F1E-48D9-B850-88512F41140C}"/>
                </a:ext>
              </a:extLst>
            </p:cNvPr>
            <p:cNvSpPr/>
            <p:nvPr/>
          </p:nvSpPr>
          <p:spPr>
            <a:xfrm>
              <a:off x="4243867" y="8455319"/>
              <a:ext cx="31750" cy="75565"/>
            </a:xfrm>
            <a:custGeom>
              <a:avLst/>
              <a:gdLst/>
              <a:ahLst/>
              <a:cxnLst/>
              <a:rect l="l" t="t" r="r" b="b"/>
              <a:pathLst>
                <a:path w="31750" h="75565">
                  <a:moveTo>
                    <a:pt x="3111" y="75184"/>
                  </a:moveTo>
                  <a:lnTo>
                    <a:pt x="3111" y="73812"/>
                  </a:lnTo>
                  <a:lnTo>
                    <a:pt x="4648" y="60706"/>
                  </a:lnTo>
                  <a:lnTo>
                    <a:pt x="5397" y="59563"/>
                  </a:lnTo>
                  <a:lnTo>
                    <a:pt x="6197" y="58356"/>
                  </a:lnTo>
                  <a:lnTo>
                    <a:pt x="6540" y="55232"/>
                  </a:lnTo>
                  <a:lnTo>
                    <a:pt x="6858" y="53835"/>
                  </a:lnTo>
                  <a:lnTo>
                    <a:pt x="7048" y="53022"/>
                  </a:lnTo>
                  <a:lnTo>
                    <a:pt x="7226" y="52209"/>
                  </a:lnTo>
                  <a:lnTo>
                    <a:pt x="7429" y="51396"/>
                  </a:lnTo>
                  <a:lnTo>
                    <a:pt x="7708" y="50292"/>
                  </a:lnTo>
                  <a:lnTo>
                    <a:pt x="7658" y="49149"/>
                  </a:lnTo>
                  <a:lnTo>
                    <a:pt x="7912" y="48018"/>
                  </a:lnTo>
                  <a:lnTo>
                    <a:pt x="8559" y="45059"/>
                  </a:lnTo>
                  <a:lnTo>
                    <a:pt x="9817" y="42303"/>
                  </a:lnTo>
                  <a:lnTo>
                    <a:pt x="10795" y="39458"/>
                  </a:lnTo>
                  <a:lnTo>
                    <a:pt x="11366" y="37833"/>
                  </a:lnTo>
                  <a:lnTo>
                    <a:pt x="11861" y="36195"/>
                  </a:lnTo>
                  <a:lnTo>
                    <a:pt x="12509" y="34594"/>
                  </a:lnTo>
                  <a:lnTo>
                    <a:pt x="13169" y="32905"/>
                  </a:lnTo>
                  <a:lnTo>
                    <a:pt x="13830" y="31280"/>
                  </a:lnTo>
                  <a:lnTo>
                    <a:pt x="14389" y="29552"/>
                  </a:lnTo>
                  <a:lnTo>
                    <a:pt x="15544" y="25908"/>
                  </a:lnTo>
                  <a:lnTo>
                    <a:pt x="16751" y="22250"/>
                  </a:lnTo>
                  <a:lnTo>
                    <a:pt x="18757" y="18986"/>
                  </a:lnTo>
                  <a:lnTo>
                    <a:pt x="19138" y="18364"/>
                  </a:lnTo>
                  <a:lnTo>
                    <a:pt x="19380" y="17678"/>
                  </a:lnTo>
                  <a:lnTo>
                    <a:pt x="19723" y="17043"/>
                  </a:lnTo>
                  <a:lnTo>
                    <a:pt x="20078" y="16395"/>
                  </a:lnTo>
                  <a:lnTo>
                    <a:pt x="20586" y="15836"/>
                  </a:lnTo>
                  <a:lnTo>
                    <a:pt x="20916" y="15176"/>
                  </a:lnTo>
                  <a:lnTo>
                    <a:pt x="21526" y="13957"/>
                  </a:lnTo>
                  <a:lnTo>
                    <a:pt x="22618" y="12966"/>
                  </a:lnTo>
                  <a:lnTo>
                    <a:pt x="23329" y="11760"/>
                  </a:lnTo>
                  <a:lnTo>
                    <a:pt x="23850" y="10833"/>
                  </a:lnTo>
                  <a:lnTo>
                    <a:pt x="24155" y="9791"/>
                  </a:lnTo>
                  <a:lnTo>
                    <a:pt x="24650" y="8864"/>
                  </a:lnTo>
                  <a:lnTo>
                    <a:pt x="27800" y="4546"/>
                  </a:lnTo>
                  <a:lnTo>
                    <a:pt x="27940" y="4508"/>
                  </a:lnTo>
                  <a:lnTo>
                    <a:pt x="28079" y="4470"/>
                  </a:lnTo>
                  <a:lnTo>
                    <a:pt x="28244" y="4305"/>
                  </a:lnTo>
                  <a:lnTo>
                    <a:pt x="28321" y="4089"/>
                  </a:lnTo>
                  <a:lnTo>
                    <a:pt x="28486" y="3924"/>
                  </a:lnTo>
                  <a:lnTo>
                    <a:pt x="30911" y="1803"/>
                  </a:lnTo>
                  <a:lnTo>
                    <a:pt x="31457" y="723"/>
                  </a:lnTo>
                  <a:lnTo>
                    <a:pt x="30835" y="393"/>
                  </a:lnTo>
                  <a:lnTo>
                    <a:pt x="30975" y="0"/>
                  </a:lnTo>
                  <a:lnTo>
                    <a:pt x="30175" y="63"/>
                  </a:lnTo>
                  <a:lnTo>
                    <a:pt x="29451" y="127"/>
                  </a:lnTo>
                  <a:lnTo>
                    <a:pt x="28867" y="419"/>
                  </a:lnTo>
                  <a:lnTo>
                    <a:pt x="28244" y="774"/>
                  </a:lnTo>
                  <a:lnTo>
                    <a:pt x="27940" y="939"/>
                  </a:lnTo>
                  <a:lnTo>
                    <a:pt x="27863" y="1143"/>
                  </a:lnTo>
                  <a:lnTo>
                    <a:pt x="27495" y="1219"/>
                  </a:lnTo>
                  <a:lnTo>
                    <a:pt x="27203" y="1282"/>
                  </a:lnTo>
                  <a:lnTo>
                    <a:pt x="26974" y="1181"/>
                  </a:lnTo>
                  <a:lnTo>
                    <a:pt x="26657" y="1193"/>
                  </a:lnTo>
                  <a:lnTo>
                    <a:pt x="25819" y="1231"/>
                  </a:lnTo>
                  <a:lnTo>
                    <a:pt x="25552" y="1879"/>
                  </a:lnTo>
                  <a:lnTo>
                    <a:pt x="25374" y="2603"/>
                  </a:lnTo>
                  <a:lnTo>
                    <a:pt x="25184" y="3378"/>
                  </a:lnTo>
                  <a:lnTo>
                    <a:pt x="25069" y="3860"/>
                  </a:lnTo>
                  <a:lnTo>
                    <a:pt x="24625" y="4521"/>
                  </a:lnTo>
                  <a:lnTo>
                    <a:pt x="24193" y="5143"/>
                  </a:lnTo>
                  <a:lnTo>
                    <a:pt x="24053" y="5715"/>
                  </a:lnTo>
                  <a:lnTo>
                    <a:pt x="23723" y="6350"/>
                  </a:lnTo>
                  <a:lnTo>
                    <a:pt x="22948" y="7848"/>
                  </a:lnTo>
                  <a:lnTo>
                    <a:pt x="22415" y="9537"/>
                  </a:lnTo>
                  <a:lnTo>
                    <a:pt x="21437" y="10922"/>
                  </a:lnTo>
                  <a:lnTo>
                    <a:pt x="20358" y="12496"/>
                  </a:lnTo>
                  <a:lnTo>
                    <a:pt x="19596" y="14185"/>
                  </a:lnTo>
                  <a:lnTo>
                    <a:pt x="18719" y="15849"/>
                  </a:lnTo>
                  <a:lnTo>
                    <a:pt x="18288" y="16649"/>
                  </a:lnTo>
                  <a:lnTo>
                    <a:pt x="17780" y="17462"/>
                  </a:lnTo>
                  <a:lnTo>
                    <a:pt x="17373" y="18275"/>
                  </a:lnTo>
                  <a:lnTo>
                    <a:pt x="16865" y="19291"/>
                  </a:lnTo>
                  <a:lnTo>
                    <a:pt x="16433" y="20307"/>
                  </a:lnTo>
                  <a:lnTo>
                    <a:pt x="15773" y="21247"/>
                  </a:lnTo>
                  <a:lnTo>
                    <a:pt x="14554" y="23025"/>
                  </a:lnTo>
                  <a:lnTo>
                    <a:pt x="13919" y="24828"/>
                  </a:lnTo>
                  <a:lnTo>
                    <a:pt x="12979" y="26733"/>
                  </a:lnTo>
                  <a:lnTo>
                    <a:pt x="11861" y="29006"/>
                  </a:lnTo>
                  <a:lnTo>
                    <a:pt x="10960" y="31496"/>
                  </a:lnTo>
                  <a:lnTo>
                    <a:pt x="10096" y="33909"/>
                  </a:lnTo>
                  <a:lnTo>
                    <a:pt x="9525" y="35496"/>
                  </a:lnTo>
                  <a:lnTo>
                    <a:pt x="8801" y="37020"/>
                  </a:lnTo>
                  <a:lnTo>
                    <a:pt x="8267" y="38633"/>
                  </a:lnTo>
                  <a:lnTo>
                    <a:pt x="7848" y="39903"/>
                  </a:lnTo>
                  <a:lnTo>
                    <a:pt x="7531" y="41186"/>
                  </a:lnTo>
                  <a:lnTo>
                    <a:pt x="7150" y="42468"/>
                  </a:lnTo>
                  <a:lnTo>
                    <a:pt x="6731" y="43891"/>
                  </a:lnTo>
                  <a:lnTo>
                    <a:pt x="6502" y="45389"/>
                  </a:lnTo>
                  <a:lnTo>
                    <a:pt x="6184" y="46837"/>
                  </a:lnTo>
                  <a:lnTo>
                    <a:pt x="5905" y="48145"/>
                  </a:lnTo>
                  <a:lnTo>
                    <a:pt x="5270" y="49352"/>
                  </a:lnTo>
                  <a:lnTo>
                    <a:pt x="4902" y="50634"/>
                  </a:lnTo>
                  <a:lnTo>
                    <a:pt x="4292" y="52705"/>
                  </a:lnTo>
                  <a:lnTo>
                    <a:pt x="3619" y="54787"/>
                  </a:lnTo>
                  <a:lnTo>
                    <a:pt x="3060" y="56870"/>
                  </a:lnTo>
                  <a:lnTo>
                    <a:pt x="2946" y="57302"/>
                  </a:lnTo>
                  <a:lnTo>
                    <a:pt x="673" y="70510"/>
                  </a:lnTo>
                  <a:lnTo>
                    <a:pt x="508" y="70904"/>
                  </a:lnTo>
                  <a:lnTo>
                    <a:pt x="279" y="71462"/>
                  </a:lnTo>
                  <a:lnTo>
                    <a:pt x="317" y="72174"/>
                  </a:lnTo>
                  <a:lnTo>
                    <a:pt x="254" y="72758"/>
                  </a:lnTo>
                  <a:lnTo>
                    <a:pt x="215" y="73240"/>
                  </a:lnTo>
                  <a:lnTo>
                    <a:pt x="0" y="74637"/>
                  </a:lnTo>
                  <a:lnTo>
                    <a:pt x="647" y="74841"/>
                  </a:lnTo>
                  <a:lnTo>
                    <a:pt x="787" y="74663"/>
                  </a:lnTo>
                  <a:lnTo>
                    <a:pt x="876" y="74447"/>
                  </a:lnTo>
                  <a:lnTo>
                    <a:pt x="889" y="74206"/>
                  </a:lnTo>
                  <a:lnTo>
                    <a:pt x="3111" y="75184"/>
                  </a:lnTo>
                  <a:close/>
                </a:path>
              </a:pathLst>
            </a:custGeom>
            <a:ln w="3175">
              <a:solidFill>
                <a:srgbClr val="4C803E"/>
              </a:solidFill>
            </a:ln>
          </p:spPr>
          <p:txBody>
            <a:bodyPr wrap="square" lIns="0" tIns="0" rIns="0" bIns="0" rtlCol="0"/>
            <a:lstStyle/>
            <a:p>
              <a:endParaRPr/>
            </a:p>
          </p:txBody>
        </p:sp>
        <p:sp>
          <p:nvSpPr>
            <p:cNvPr id="8646" name="object 2074">
              <a:extLst>
                <a:ext uri="{FF2B5EF4-FFF2-40B4-BE49-F238E27FC236}">
                  <a16:creationId xmlns:a16="http://schemas.microsoft.com/office/drawing/2014/main" id="{56234403-3420-4DF8-A9A6-F3602F09D2C7}"/>
                </a:ext>
              </a:extLst>
            </p:cNvPr>
            <p:cNvSpPr/>
            <p:nvPr/>
          </p:nvSpPr>
          <p:spPr>
            <a:xfrm>
              <a:off x="4252138" y="8466810"/>
              <a:ext cx="18351" cy="44018"/>
            </a:xfrm>
            <a:prstGeom prst="rect">
              <a:avLst/>
            </a:prstGeom>
            <a:blipFill>
              <a:blip r:embed="rId22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647" name="object 2075">
              <a:extLst>
                <a:ext uri="{FF2B5EF4-FFF2-40B4-BE49-F238E27FC236}">
                  <a16:creationId xmlns:a16="http://schemas.microsoft.com/office/drawing/2014/main" id="{7FCB08E2-F25B-49F5-9217-584D922087B7}"/>
                </a:ext>
              </a:extLst>
            </p:cNvPr>
            <p:cNvSpPr/>
            <p:nvPr/>
          </p:nvSpPr>
          <p:spPr>
            <a:xfrm>
              <a:off x="4252149" y="8466248"/>
              <a:ext cx="18415" cy="45085"/>
            </a:xfrm>
            <a:custGeom>
              <a:avLst/>
              <a:gdLst/>
              <a:ahLst/>
              <a:cxnLst/>
              <a:rect l="l" t="t" r="r" b="b"/>
              <a:pathLst>
                <a:path w="18414" h="45084">
                  <a:moveTo>
                    <a:pt x="6921" y="44577"/>
                  </a:moveTo>
                  <a:lnTo>
                    <a:pt x="8153" y="44323"/>
                  </a:lnTo>
                  <a:lnTo>
                    <a:pt x="9029" y="42545"/>
                  </a:lnTo>
                  <a:lnTo>
                    <a:pt x="9448" y="41490"/>
                  </a:lnTo>
                  <a:lnTo>
                    <a:pt x="9740" y="40741"/>
                  </a:lnTo>
                  <a:lnTo>
                    <a:pt x="10045" y="39992"/>
                  </a:lnTo>
                  <a:lnTo>
                    <a:pt x="10325" y="39243"/>
                  </a:lnTo>
                  <a:lnTo>
                    <a:pt x="10604" y="38519"/>
                  </a:lnTo>
                  <a:lnTo>
                    <a:pt x="10642" y="37807"/>
                  </a:lnTo>
                  <a:lnTo>
                    <a:pt x="11036" y="37096"/>
                  </a:lnTo>
                  <a:lnTo>
                    <a:pt x="12357" y="34721"/>
                  </a:lnTo>
                  <a:lnTo>
                    <a:pt x="14947" y="32346"/>
                  </a:lnTo>
                  <a:lnTo>
                    <a:pt x="14871" y="29527"/>
                  </a:lnTo>
                  <a:lnTo>
                    <a:pt x="14846" y="28600"/>
                  </a:lnTo>
                  <a:lnTo>
                    <a:pt x="14884" y="27774"/>
                  </a:lnTo>
                  <a:lnTo>
                    <a:pt x="15087" y="26835"/>
                  </a:lnTo>
                  <a:lnTo>
                    <a:pt x="15240" y="26098"/>
                  </a:lnTo>
                  <a:lnTo>
                    <a:pt x="17411" y="19748"/>
                  </a:lnTo>
                  <a:lnTo>
                    <a:pt x="17703" y="17881"/>
                  </a:lnTo>
                  <a:lnTo>
                    <a:pt x="18338" y="15938"/>
                  </a:lnTo>
                  <a:lnTo>
                    <a:pt x="18300" y="14033"/>
                  </a:lnTo>
                  <a:lnTo>
                    <a:pt x="18288" y="13106"/>
                  </a:lnTo>
                  <a:lnTo>
                    <a:pt x="18249" y="12103"/>
                  </a:lnTo>
                  <a:lnTo>
                    <a:pt x="18046" y="11226"/>
                  </a:lnTo>
                  <a:lnTo>
                    <a:pt x="17856" y="10363"/>
                  </a:lnTo>
                  <a:lnTo>
                    <a:pt x="17348" y="9588"/>
                  </a:lnTo>
                  <a:lnTo>
                    <a:pt x="17043" y="8750"/>
                  </a:lnTo>
                  <a:lnTo>
                    <a:pt x="16433" y="7023"/>
                  </a:lnTo>
                  <a:lnTo>
                    <a:pt x="15760" y="5384"/>
                  </a:lnTo>
                  <a:lnTo>
                    <a:pt x="15544" y="3606"/>
                  </a:lnTo>
                  <a:lnTo>
                    <a:pt x="15417" y="2438"/>
                  </a:lnTo>
                  <a:lnTo>
                    <a:pt x="15367" y="1536"/>
                  </a:lnTo>
                  <a:lnTo>
                    <a:pt x="14427" y="812"/>
                  </a:lnTo>
                  <a:lnTo>
                    <a:pt x="13398" y="0"/>
                  </a:lnTo>
                  <a:lnTo>
                    <a:pt x="12255" y="1308"/>
                  </a:lnTo>
                  <a:lnTo>
                    <a:pt x="12357" y="2413"/>
                  </a:lnTo>
                  <a:lnTo>
                    <a:pt x="13004" y="2552"/>
                  </a:lnTo>
                  <a:lnTo>
                    <a:pt x="13119" y="1333"/>
                  </a:lnTo>
                  <a:lnTo>
                    <a:pt x="13792" y="1422"/>
                  </a:lnTo>
                  <a:lnTo>
                    <a:pt x="14490" y="1524"/>
                  </a:lnTo>
                  <a:lnTo>
                    <a:pt x="14503" y="2552"/>
                  </a:lnTo>
                  <a:lnTo>
                    <a:pt x="14490" y="3086"/>
                  </a:lnTo>
                  <a:lnTo>
                    <a:pt x="14465" y="4572"/>
                  </a:lnTo>
                  <a:lnTo>
                    <a:pt x="13271" y="4927"/>
                  </a:lnTo>
                  <a:lnTo>
                    <a:pt x="12153" y="5384"/>
                  </a:lnTo>
                  <a:lnTo>
                    <a:pt x="10883" y="5892"/>
                  </a:lnTo>
                  <a:lnTo>
                    <a:pt x="9652" y="7035"/>
                  </a:lnTo>
                  <a:lnTo>
                    <a:pt x="8636" y="7988"/>
                  </a:lnTo>
                  <a:lnTo>
                    <a:pt x="8013" y="8572"/>
                  </a:lnTo>
                  <a:lnTo>
                    <a:pt x="7620" y="9309"/>
                  </a:lnTo>
                  <a:lnTo>
                    <a:pt x="7112" y="9994"/>
                  </a:lnTo>
                  <a:lnTo>
                    <a:pt x="6667" y="10591"/>
                  </a:lnTo>
                  <a:lnTo>
                    <a:pt x="6096" y="11036"/>
                  </a:lnTo>
                  <a:lnTo>
                    <a:pt x="5613" y="11607"/>
                  </a:lnTo>
                  <a:lnTo>
                    <a:pt x="4635" y="12725"/>
                  </a:lnTo>
                  <a:lnTo>
                    <a:pt x="3797" y="13906"/>
                  </a:lnTo>
                  <a:lnTo>
                    <a:pt x="2870" y="14998"/>
                  </a:lnTo>
                  <a:lnTo>
                    <a:pt x="1625" y="16446"/>
                  </a:lnTo>
                  <a:lnTo>
                    <a:pt x="1460" y="18326"/>
                  </a:lnTo>
                  <a:lnTo>
                    <a:pt x="1231" y="20129"/>
                  </a:lnTo>
                  <a:lnTo>
                    <a:pt x="1016" y="21755"/>
                  </a:lnTo>
                  <a:lnTo>
                    <a:pt x="304" y="23291"/>
                  </a:lnTo>
                  <a:lnTo>
                    <a:pt x="165" y="24917"/>
                  </a:lnTo>
                  <a:lnTo>
                    <a:pt x="0" y="26708"/>
                  </a:lnTo>
                  <a:lnTo>
                    <a:pt x="469" y="28448"/>
                  </a:lnTo>
                  <a:lnTo>
                    <a:pt x="762" y="30200"/>
                  </a:lnTo>
                  <a:lnTo>
                    <a:pt x="1168" y="32702"/>
                  </a:lnTo>
                  <a:lnTo>
                    <a:pt x="1587" y="35204"/>
                  </a:lnTo>
                  <a:lnTo>
                    <a:pt x="2501" y="37477"/>
                  </a:lnTo>
                  <a:lnTo>
                    <a:pt x="2946" y="38608"/>
                  </a:lnTo>
                  <a:lnTo>
                    <a:pt x="3581" y="39687"/>
                  </a:lnTo>
                  <a:lnTo>
                    <a:pt x="4051" y="40779"/>
                  </a:lnTo>
                  <a:lnTo>
                    <a:pt x="4381" y="41554"/>
                  </a:lnTo>
                  <a:lnTo>
                    <a:pt x="4584" y="42316"/>
                  </a:lnTo>
                  <a:lnTo>
                    <a:pt x="5499" y="42799"/>
                  </a:lnTo>
                  <a:lnTo>
                    <a:pt x="6426" y="43281"/>
                  </a:lnTo>
                  <a:lnTo>
                    <a:pt x="6921" y="44577"/>
                  </a:lnTo>
                  <a:close/>
                </a:path>
              </a:pathLst>
            </a:custGeom>
            <a:ln w="3175">
              <a:solidFill>
                <a:srgbClr val="4C803E"/>
              </a:solidFill>
            </a:ln>
          </p:spPr>
          <p:txBody>
            <a:bodyPr wrap="square" lIns="0" tIns="0" rIns="0" bIns="0" rtlCol="0"/>
            <a:lstStyle/>
            <a:p>
              <a:endParaRPr/>
            </a:p>
          </p:txBody>
        </p:sp>
        <p:sp>
          <p:nvSpPr>
            <p:cNvPr id="8648" name="object 2076">
              <a:extLst>
                <a:ext uri="{FF2B5EF4-FFF2-40B4-BE49-F238E27FC236}">
                  <a16:creationId xmlns:a16="http://schemas.microsoft.com/office/drawing/2014/main" id="{8B8C6A71-9563-47BF-83C6-B06BB5F91B89}"/>
                </a:ext>
              </a:extLst>
            </p:cNvPr>
            <p:cNvSpPr/>
            <p:nvPr/>
          </p:nvSpPr>
          <p:spPr>
            <a:xfrm>
              <a:off x="4257116" y="8470138"/>
              <a:ext cx="10604" cy="37528"/>
            </a:xfrm>
            <a:prstGeom prst="rect">
              <a:avLst/>
            </a:prstGeom>
            <a:blipFill>
              <a:blip r:embed="rId26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649" name="object 2077">
              <a:extLst>
                <a:ext uri="{FF2B5EF4-FFF2-40B4-BE49-F238E27FC236}">
                  <a16:creationId xmlns:a16="http://schemas.microsoft.com/office/drawing/2014/main" id="{C9EB229D-8B91-45EB-99EC-E521D133B057}"/>
                </a:ext>
              </a:extLst>
            </p:cNvPr>
            <p:cNvSpPr/>
            <p:nvPr/>
          </p:nvSpPr>
          <p:spPr>
            <a:xfrm>
              <a:off x="4257119" y="8470038"/>
              <a:ext cx="10795" cy="38100"/>
            </a:xfrm>
            <a:custGeom>
              <a:avLst/>
              <a:gdLst/>
              <a:ahLst/>
              <a:cxnLst/>
              <a:rect l="l" t="t" r="r" b="b"/>
              <a:pathLst>
                <a:path w="10795" h="38100">
                  <a:moveTo>
                    <a:pt x="1752" y="37630"/>
                  </a:moveTo>
                  <a:lnTo>
                    <a:pt x="0" y="26454"/>
                  </a:lnTo>
                  <a:lnTo>
                    <a:pt x="3657" y="15798"/>
                  </a:lnTo>
                  <a:lnTo>
                    <a:pt x="6184" y="8585"/>
                  </a:lnTo>
                  <a:lnTo>
                    <a:pt x="6984" y="7086"/>
                  </a:lnTo>
                  <a:lnTo>
                    <a:pt x="8140" y="4940"/>
                  </a:lnTo>
                  <a:lnTo>
                    <a:pt x="9296" y="2794"/>
                  </a:lnTo>
                  <a:lnTo>
                    <a:pt x="10655" y="0"/>
                  </a:lnTo>
                  <a:lnTo>
                    <a:pt x="9944" y="101"/>
                  </a:lnTo>
                  <a:lnTo>
                    <a:pt x="9270" y="203"/>
                  </a:lnTo>
                  <a:lnTo>
                    <a:pt x="6210" y="5537"/>
                  </a:lnTo>
                  <a:lnTo>
                    <a:pt x="2997" y="13550"/>
                  </a:lnTo>
                  <a:lnTo>
                    <a:pt x="745" y="22440"/>
                  </a:lnTo>
                  <a:lnTo>
                    <a:pt x="546" y="30148"/>
                  </a:lnTo>
                  <a:lnTo>
                    <a:pt x="1261" y="35576"/>
                  </a:lnTo>
                  <a:lnTo>
                    <a:pt x="1752" y="37630"/>
                  </a:lnTo>
                  <a:close/>
                </a:path>
              </a:pathLst>
            </a:custGeom>
            <a:ln w="3175">
              <a:solidFill>
                <a:srgbClr val="4C803E"/>
              </a:solidFill>
            </a:ln>
          </p:spPr>
          <p:txBody>
            <a:bodyPr wrap="square" lIns="0" tIns="0" rIns="0" bIns="0" rtlCol="0"/>
            <a:lstStyle/>
            <a:p>
              <a:endParaRPr/>
            </a:p>
          </p:txBody>
        </p:sp>
        <p:sp>
          <p:nvSpPr>
            <p:cNvPr id="8650" name="object 2078">
              <a:extLst>
                <a:ext uri="{FF2B5EF4-FFF2-40B4-BE49-F238E27FC236}">
                  <a16:creationId xmlns:a16="http://schemas.microsoft.com/office/drawing/2014/main" id="{B906211D-5072-48E9-983C-E7428C5C08D4}"/>
                </a:ext>
              </a:extLst>
            </p:cNvPr>
            <p:cNvSpPr/>
            <p:nvPr/>
          </p:nvSpPr>
          <p:spPr>
            <a:xfrm>
              <a:off x="4229582" y="8460117"/>
              <a:ext cx="30391" cy="23875"/>
            </a:xfrm>
            <a:prstGeom prst="rect">
              <a:avLst/>
            </a:prstGeom>
            <a:blipFill>
              <a:blip r:embed="rId22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651" name="object 2079">
              <a:extLst>
                <a:ext uri="{FF2B5EF4-FFF2-40B4-BE49-F238E27FC236}">
                  <a16:creationId xmlns:a16="http://schemas.microsoft.com/office/drawing/2014/main" id="{AE171FE4-AF7C-4F43-AFFB-A422D67B4BDA}"/>
                </a:ext>
              </a:extLst>
            </p:cNvPr>
            <p:cNvSpPr/>
            <p:nvPr/>
          </p:nvSpPr>
          <p:spPr>
            <a:xfrm>
              <a:off x="4229592" y="8460060"/>
              <a:ext cx="30480" cy="24130"/>
            </a:xfrm>
            <a:custGeom>
              <a:avLst/>
              <a:gdLst/>
              <a:ahLst/>
              <a:cxnLst/>
              <a:rect l="l" t="t" r="r" b="b"/>
              <a:pathLst>
                <a:path w="30479" h="24129">
                  <a:moveTo>
                    <a:pt x="30378" y="2616"/>
                  </a:moveTo>
                  <a:lnTo>
                    <a:pt x="29959" y="3047"/>
                  </a:lnTo>
                  <a:lnTo>
                    <a:pt x="29502" y="3187"/>
                  </a:lnTo>
                  <a:lnTo>
                    <a:pt x="28994" y="3467"/>
                  </a:lnTo>
                  <a:lnTo>
                    <a:pt x="28371" y="3809"/>
                  </a:lnTo>
                  <a:lnTo>
                    <a:pt x="27635" y="4279"/>
                  </a:lnTo>
                  <a:lnTo>
                    <a:pt x="27139" y="4864"/>
                  </a:lnTo>
                  <a:lnTo>
                    <a:pt x="26187" y="5981"/>
                  </a:lnTo>
                  <a:lnTo>
                    <a:pt x="25209" y="6896"/>
                  </a:lnTo>
                  <a:lnTo>
                    <a:pt x="24066" y="7848"/>
                  </a:lnTo>
                  <a:lnTo>
                    <a:pt x="22872" y="8851"/>
                  </a:lnTo>
                  <a:lnTo>
                    <a:pt x="21678" y="9867"/>
                  </a:lnTo>
                  <a:lnTo>
                    <a:pt x="20408" y="10769"/>
                  </a:lnTo>
                  <a:lnTo>
                    <a:pt x="19761" y="11226"/>
                  </a:lnTo>
                  <a:lnTo>
                    <a:pt x="18961" y="11556"/>
                  </a:lnTo>
                  <a:lnTo>
                    <a:pt x="18313" y="11988"/>
                  </a:lnTo>
                  <a:lnTo>
                    <a:pt x="17754" y="12357"/>
                  </a:lnTo>
                  <a:lnTo>
                    <a:pt x="17322" y="12953"/>
                  </a:lnTo>
                  <a:lnTo>
                    <a:pt x="16763" y="13360"/>
                  </a:lnTo>
                  <a:lnTo>
                    <a:pt x="15366" y="14389"/>
                  </a:lnTo>
                  <a:lnTo>
                    <a:pt x="13398" y="14617"/>
                  </a:lnTo>
                  <a:lnTo>
                    <a:pt x="11823" y="15239"/>
                  </a:lnTo>
                  <a:lnTo>
                    <a:pt x="10350" y="15811"/>
                  </a:lnTo>
                  <a:lnTo>
                    <a:pt x="9042" y="16827"/>
                  </a:lnTo>
                  <a:lnTo>
                    <a:pt x="7835" y="17894"/>
                  </a:lnTo>
                  <a:lnTo>
                    <a:pt x="6502" y="19062"/>
                  </a:lnTo>
                  <a:lnTo>
                    <a:pt x="5092" y="20154"/>
                  </a:lnTo>
                  <a:lnTo>
                    <a:pt x="3759" y="21247"/>
                  </a:lnTo>
                  <a:lnTo>
                    <a:pt x="3174" y="21716"/>
                  </a:lnTo>
                  <a:lnTo>
                    <a:pt x="2654" y="22199"/>
                  </a:lnTo>
                  <a:lnTo>
                    <a:pt x="2095" y="22682"/>
                  </a:lnTo>
                  <a:lnTo>
                    <a:pt x="1816" y="22910"/>
                  </a:lnTo>
                  <a:lnTo>
                    <a:pt x="812" y="23939"/>
                  </a:lnTo>
                  <a:lnTo>
                    <a:pt x="520" y="23850"/>
                  </a:lnTo>
                  <a:lnTo>
                    <a:pt x="0" y="23660"/>
                  </a:lnTo>
                  <a:lnTo>
                    <a:pt x="1155" y="20104"/>
                  </a:lnTo>
                  <a:lnTo>
                    <a:pt x="1308" y="19697"/>
                  </a:lnTo>
                  <a:lnTo>
                    <a:pt x="2095" y="17691"/>
                  </a:lnTo>
                  <a:lnTo>
                    <a:pt x="2781" y="15620"/>
                  </a:lnTo>
                  <a:lnTo>
                    <a:pt x="3619" y="13639"/>
                  </a:lnTo>
                  <a:lnTo>
                    <a:pt x="4444" y="11709"/>
                  </a:lnTo>
                  <a:lnTo>
                    <a:pt x="5740" y="10058"/>
                  </a:lnTo>
                  <a:lnTo>
                    <a:pt x="6705" y="8191"/>
                  </a:lnTo>
                  <a:lnTo>
                    <a:pt x="13893" y="838"/>
                  </a:lnTo>
                  <a:lnTo>
                    <a:pt x="14274" y="711"/>
                  </a:lnTo>
                  <a:lnTo>
                    <a:pt x="14744" y="647"/>
                  </a:lnTo>
                  <a:lnTo>
                    <a:pt x="15138" y="571"/>
                  </a:lnTo>
                  <a:lnTo>
                    <a:pt x="15519" y="507"/>
                  </a:lnTo>
                  <a:lnTo>
                    <a:pt x="15951" y="317"/>
                  </a:lnTo>
                  <a:lnTo>
                    <a:pt x="16281" y="253"/>
                  </a:lnTo>
                  <a:lnTo>
                    <a:pt x="17030" y="101"/>
                  </a:lnTo>
                  <a:lnTo>
                    <a:pt x="17957" y="0"/>
                  </a:lnTo>
                  <a:lnTo>
                    <a:pt x="18732" y="76"/>
                  </a:lnTo>
                  <a:lnTo>
                    <a:pt x="21716" y="406"/>
                  </a:lnTo>
                  <a:lnTo>
                    <a:pt x="24663" y="1333"/>
                  </a:lnTo>
                  <a:lnTo>
                    <a:pt x="27597" y="1689"/>
                  </a:lnTo>
                  <a:lnTo>
                    <a:pt x="28117" y="1752"/>
                  </a:lnTo>
                  <a:lnTo>
                    <a:pt x="28778" y="2082"/>
                  </a:lnTo>
                  <a:lnTo>
                    <a:pt x="29298" y="1943"/>
                  </a:lnTo>
                  <a:lnTo>
                    <a:pt x="30378" y="2616"/>
                  </a:lnTo>
                  <a:close/>
                </a:path>
              </a:pathLst>
            </a:custGeom>
            <a:ln w="3175">
              <a:solidFill>
                <a:srgbClr val="4C803E"/>
              </a:solidFill>
            </a:ln>
          </p:spPr>
          <p:txBody>
            <a:bodyPr wrap="square" lIns="0" tIns="0" rIns="0" bIns="0" rtlCol="0"/>
            <a:lstStyle/>
            <a:p>
              <a:endParaRPr/>
            </a:p>
          </p:txBody>
        </p:sp>
        <p:sp>
          <p:nvSpPr>
            <p:cNvPr id="8652" name="object 2080">
              <a:extLst>
                <a:ext uri="{FF2B5EF4-FFF2-40B4-BE49-F238E27FC236}">
                  <a16:creationId xmlns:a16="http://schemas.microsoft.com/office/drawing/2014/main" id="{0FE9AEBF-A9BC-4EC8-BE10-34C9F093FC2F}"/>
                </a:ext>
              </a:extLst>
            </p:cNvPr>
            <p:cNvSpPr/>
            <p:nvPr/>
          </p:nvSpPr>
          <p:spPr>
            <a:xfrm>
              <a:off x="4237674" y="8461844"/>
              <a:ext cx="29525" cy="12076"/>
            </a:xfrm>
            <a:prstGeom prst="rect">
              <a:avLst/>
            </a:prstGeom>
            <a:blipFill>
              <a:blip r:embed="rId42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653" name="object 2081">
              <a:extLst>
                <a:ext uri="{FF2B5EF4-FFF2-40B4-BE49-F238E27FC236}">
                  <a16:creationId xmlns:a16="http://schemas.microsoft.com/office/drawing/2014/main" id="{0A3E88B2-D187-4192-9449-EAC00A9A8283}"/>
                </a:ext>
              </a:extLst>
            </p:cNvPr>
            <p:cNvSpPr/>
            <p:nvPr/>
          </p:nvSpPr>
          <p:spPr>
            <a:xfrm>
              <a:off x="4237668" y="8460336"/>
              <a:ext cx="29845" cy="13970"/>
            </a:xfrm>
            <a:custGeom>
              <a:avLst/>
              <a:gdLst/>
              <a:ahLst/>
              <a:cxnLst/>
              <a:rect l="l" t="t" r="r" b="b"/>
              <a:pathLst>
                <a:path w="29845" h="13970">
                  <a:moveTo>
                    <a:pt x="0" y="13576"/>
                  </a:moveTo>
                  <a:lnTo>
                    <a:pt x="8763" y="6870"/>
                  </a:lnTo>
                  <a:lnTo>
                    <a:pt x="16751" y="4051"/>
                  </a:lnTo>
                  <a:lnTo>
                    <a:pt x="28232" y="0"/>
                  </a:lnTo>
                  <a:lnTo>
                    <a:pt x="28079" y="5575"/>
                  </a:lnTo>
                  <a:lnTo>
                    <a:pt x="28803" y="5410"/>
                  </a:lnTo>
                  <a:lnTo>
                    <a:pt x="29527" y="5232"/>
                  </a:lnTo>
                  <a:lnTo>
                    <a:pt x="28460" y="3657"/>
                  </a:lnTo>
                  <a:lnTo>
                    <a:pt x="28105" y="3365"/>
                  </a:lnTo>
                  <a:lnTo>
                    <a:pt x="27749" y="3060"/>
                  </a:lnTo>
                  <a:lnTo>
                    <a:pt x="26581" y="228"/>
                  </a:lnTo>
                  <a:lnTo>
                    <a:pt x="18173" y="2908"/>
                  </a:lnTo>
                  <a:lnTo>
                    <a:pt x="8445" y="6007"/>
                  </a:lnTo>
                  <a:lnTo>
                    <a:pt x="0" y="13576"/>
                  </a:lnTo>
                  <a:close/>
                </a:path>
              </a:pathLst>
            </a:custGeom>
            <a:ln w="3175">
              <a:solidFill>
                <a:srgbClr val="4C803E"/>
              </a:solidFill>
            </a:ln>
          </p:spPr>
          <p:txBody>
            <a:bodyPr wrap="square" lIns="0" tIns="0" rIns="0" bIns="0" rtlCol="0"/>
            <a:lstStyle/>
            <a:p>
              <a:endParaRPr/>
            </a:p>
          </p:txBody>
        </p:sp>
        <p:sp>
          <p:nvSpPr>
            <p:cNvPr id="8654" name="object 2082">
              <a:extLst>
                <a:ext uri="{FF2B5EF4-FFF2-40B4-BE49-F238E27FC236}">
                  <a16:creationId xmlns:a16="http://schemas.microsoft.com/office/drawing/2014/main" id="{17E953B7-DB04-48AF-9EAF-4BEBB6CEA7BA}"/>
                </a:ext>
              </a:extLst>
            </p:cNvPr>
            <p:cNvSpPr/>
            <p:nvPr/>
          </p:nvSpPr>
          <p:spPr>
            <a:xfrm>
              <a:off x="4245063" y="8443404"/>
              <a:ext cx="23825" cy="10667"/>
            </a:xfrm>
            <a:prstGeom prst="rect">
              <a:avLst/>
            </a:prstGeom>
            <a:blipFill>
              <a:blip r:embed="rId22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655" name="object 2083">
              <a:extLst>
                <a:ext uri="{FF2B5EF4-FFF2-40B4-BE49-F238E27FC236}">
                  <a16:creationId xmlns:a16="http://schemas.microsoft.com/office/drawing/2014/main" id="{866A3A98-39BA-4410-8D86-A4926078DC03}"/>
                </a:ext>
              </a:extLst>
            </p:cNvPr>
            <p:cNvSpPr/>
            <p:nvPr/>
          </p:nvSpPr>
          <p:spPr>
            <a:xfrm>
              <a:off x="4245057" y="8443347"/>
              <a:ext cx="24130" cy="10795"/>
            </a:xfrm>
            <a:custGeom>
              <a:avLst/>
              <a:gdLst/>
              <a:ahLst/>
              <a:cxnLst/>
              <a:rect l="l" t="t" r="r" b="b"/>
              <a:pathLst>
                <a:path w="24129" h="10795">
                  <a:moveTo>
                    <a:pt x="0" y="6502"/>
                  </a:moveTo>
                  <a:lnTo>
                    <a:pt x="342" y="6146"/>
                  </a:lnTo>
                  <a:lnTo>
                    <a:pt x="825" y="5880"/>
                  </a:lnTo>
                  <a:lnTo>
                    <a:pt x="1219" y="5600"/>
                  </a:lnTo>
                  <a:lnTo>
                    <a:pt x="1841" y="5118"/>
                  </a:lnTo>
                  <a:lnTo>
                    <a:pt x="2400" y="4597"/>
                  </a:lnTo>
                  <a:lnTo>
                    <a:pt x="3022" y="4114"/>
                  </a:lnTo>
                  <a:lnTo>
                    <a:pt x="4076" y="3314"/>
                  </a:lnTo>
                  <a:lnTo>
                    <a:pt x="5003" y="2247"/>
                  </a:lnTo>
                  <a:lnTo>
                    <a:pt x="6184" y="1701"/>
                  </a:lnTo>
                  <a:lnTo>
                    <a:pt x="6781" y="1422"/>
                  </a:lnTo>
                  <a:lnTo>
                    <a:pt x="7277" y="1358"/>
                  </a:lnTo>
                  <a:lnTo>
                    <a:pt x="7899" y="1244"/>
                  </a:lnTo>
                  <a:lnTo>
                    <a:pt x="8445" y="1155"/>
                  </a:lnTo>
                  <a:lnTo>
                    <a:pt x="8890" y="939"/>
                  </a:lnTo>
                  <a:lnTo>
                    <a:pt x="9410" y="736"/>
                  </a:lnTo>
                  <a:lnTo>
                    <a:pt x="9918" y="546"/>
                  </a:lnTo>
                  <a:lnTo>
                    <a:pt x="10464" y="368"/>
                  </a:lnTo>
                  <a:lnTo>
                    <a:pt x="10985" y="228"/>
                  </a:lnTo>
                  <a:lnTo>
                    <a:pt x="11811" y="0"/>
                  </a:lnTo>
                  <a:lnTo>
                    <a:pt x="12560" y="76"/>
                  </a:lnTo>
                  <a:lnTo>
                    <a:pt x="13385" y="101"/>
                  </a:lnTo>
                  <a:lnTo>
                    <a:pt x="14071" y="114"/>
                  </a:lnTo>
                  <a:lnTo>
                    <a:pt x="14757" y="126"/>
                  </a:lnTo>
                  <a:lnTo>
                    <a:pt x="15455" y="88"/>
                  </a:lnTo>
                  <a:lnTo>
                    <a:pt x="16383" y="50"/>
                  </a:lnTo>
                  <a:lnTo>
                    <a:pt x="16891" y="444"/>
                  </a:lnTo>
                  <a:lnTo>
                    <a:pt x="17627" y="838"/>
                  </a:lnTo>
                  <a:lnTo>
                    <a:pt x="19938" y="2806"/>
                  </a:lnTo>
                  <a:lnTo>
                    <a:pt x="20320" y="3352"/>
                  </a:lnTo>
                  <a:lnTo>
                    <a:pt x="20650" y="3784"/>
                  </a:lnTo>
                  <a:lnTo>
                    <a:pt x="21018" y="4190"/>
                  </a:lnTo>
                  <a:lnTo>
                    <a:pt x="21323" y="4648"/>
                  </a:lnTo>
                  <a:lnTo>
                    <a:pt x="21526" y="4978"/>
                  </a:lnTo>
                  <a:lnTo>
                    <a:pt x="21628" y="5460"/>
                  </a:lnTo>
                  <a:lnTo>
                    <a:pt x="21818" y="5841"/>
                  </a:lnTo>
                  <a:lnTo>
                    <a:pt x="22186" y="6591"/>
                  </a:lnTo>
                  <a:lnTo>
                    <a:pt x="22504" y="7404"/>
                  </a:lnTo>
                  <a:lnTo>
                    <a:pt x="22936" y="8140"/>
                  </a:lnTo>
                  <a:lnTo>
                    <a:pt x="23215" y="8635"/>
                  </a:lnTo>
                  <a:lnTo>
                    <a:pt x="23317" y="9016"/>
                  </a:lnTo>
                  <a:lnTo>
                    <a:pt x="23444" y="9601"/>
                  </a:lnTo>
                  <a:lnTo>
                    <a:pt x="23533" y="9982"/>
                  </a:lnTo>
                  <a:lnTo>
                    <a:pt x="23837" y="10286"/>
                  </a:lnTo>
                  <a:lnTo>
                    <a:pt x="23812" y="10718"/>
                  </a:lnTo>
                  <a:lnTo>
                    <a:pt x="23012" y="10401"/>
                  </a:lnTo>
                  <a:lnTo>
                    <a:pt x="22529" y="9563"/>
                  </a:lnTo>
                  <a:lnTo>
                    <a:pt x="21704" y="9347"/>
                  </a:lnTo>
                  <a:lnTo>
                    <a:pt x="21297" y="9245"/>
                  </a:lnTo>
                  <a:lnTo>
                    <a:pt x="20866" y="9359"/>
                  </a:lnTo>
                  <a:lnTo>
                    <a:pt x="20459" y="9296"/>
                  </a:lnTo>
                  <a:lnTo>
                    <a:pt x="20002" y="9232"/>
                  </a:lnTo>
                  <a:lnTo>
                    <a:pt x="19583" y="9131"/>
                  </a:lnTo>
                  <a:lnTo>
                    <a:pt x="19138" y="9004"/>
                  </a:lnTo>
                  <a:lnTo>
                    <a:pt x="18173" y="8737"/>
                  </a:lnTo>
                  <a:lnTo>
                    <a:pt x="17157" y="8648"/>
                  </a:lnTo>
                  <a:lnTo>
                    <a:pt x="16179" y="8508"/>
                  </a:lnTo>
                  <a:lnTo>
                    <a:pt x="14986" y="8318"/>
                  </a:lnTo>
                  <a:lnTo>
                    <a:pt x="13792" y="8026"/>
                  </a:lnTo>
                  <a:lnTo>
                    <a:pt x="12585" y="7823"/>
                  </a:lnTo>
                  <a:lnTo>
                    <a:pt x="11531" y="7645"/>
                  </a:lnTo>
                  <a:lnTo>
                    <a:pt x="10528" y="7518"/>
                  </a:lnTo>
                  <a:lnTo>
                    <a:pt x="9601" y="7048"/>
                  </a:lnTo>
                  <a:lnTo>
                    <a:pt x="8712" y="6603"/>
                  </a:lnTo>
                  <a:lnTo>
                    <a:pt x="7747" y="6210"/>
                  </a:lnTo>
                  <a:lnTo>
                    <a:pt x="6680" y="6311"/>
                  </a:lnTo>
                  <a:lnTo>
                    <a:pt x="5676" y="6388"/>
                  </a:lnTo>
                  <a:lnTo>
                    <a:pt x="4724" y="6489"/>
                  </a:lnTo>
                  <a:lnTo>
                    <a:pt x="3759" y="6426"/>
                  </a:lnTo>
                  <a:lnTo>
                    <a:pt x="3251" y="6388"/>
                  </a:lnTo>
                  <a:lnTo>
                    <a:pt x="2870" y="6083"/>
                  </a:lnTo>
                  <a:lnTo>
                    <a:pt x="2374" y="6070"/>
                  </a:lnTo>
                  <a:lnTo>
                    <a:pt x="2133" y="6057"/>
                  </a:lnTo>
                  <a:lnTo>
                    <a:pt x="1028" y="6362"/>
                  </a:lnTo>
                  <a:lnTo>
                    <a:pt x="12" y="6502"/>
                  </a:lnTo>
                  <a:close/>
                </a:path>
              </a:pathLst>
            </a:custGeom>
            <a:ln w="3175">
              <a:solidFill>
                <a:srgbClr val="4C803E"/>
              </a:solidFill>
            </a:ln>
          </p:spPr>
          <p:txBody>
            <a:bodyPr wrap="square" lIns="0" tIns="0" rIns="0" bIns="0" rtlCol="0"/>
            <a:lstStyle/>
            <a:p>
              <a:endParaRPr/>
            </a:p>
          </p:txBody>
        </p:sp>
        <p:sp>
          <p:nvSpPr>
            <p:cNvPr id="8656" name="object 2084">
              <a:extLst>
                <a:ext uri="{FF2B5EF4-FFF2-40B4-BE49-F238E27FC236}">
                  <a16:creationId xmlns:a16="http://schemas.microsoft.com/office/drawing/2014/main" id="{64D3A03E-40D2-4AD3-9FDC-54042F12CCD8}"/>
                </a:ext>
              </a:extLst>
            </p:cNvPr>
            <p:cNvSpPr/>
            <p:nvPr/>
          </p:nvSpPr>
          <p:spPr>
            <a:xfrm>
              <a:off x="4247781" y="8447735"/>
              <a:ext cx="22402" cy="10642"/>
            </a:xfrm>
            <a:prstGeom prst="rect">
              <a:avLst/>
            </a:prstGeom>
            <a:blipFill>
              <a:blip r:embed="rId42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657" name="object 2085">
              <a:extLst>
                <a:ext uri="{FF2B5EF4-FFF2-40B4-BE49-F238E27FC236}">
                  <a16:creationId xmlns:a16="http://schemas.microsoft.com/office/drawing/2014/main" id="{D11CFA66-B59E-4093-8FB2-708B7097A6BC}"/>
                </a:ext>
              </a:extLst>
            </p:cNvPr>
            <p:cNvSpPr/>
            <p:nvPr/>
          </p:nvSpPr>
          <p:spPr>
            <a:xfrm>
              <a:off x="4247781" y="8447624"/>
              <a:ext cx="22860" cy="10795"/>
            </a:xfrm>
            <a:custGeom>
              <a:avLst/>
              <a:gdLst/>
              <a:ahLst/>
              <a:cxnLst/>
              <a:rect l="l" t="t" r="r" b="b"/>
              <a:pathLst>
                <a:path w="22860" h="10795">
                  <a:moveTo>
                    <a:pt x="0" y="1143"/>
                  </a:moveTo>
                  <a:lnTo>
                    <a:pt x="6311" y="0"/>
                  </a:lnTo>
                  <a:lnTo>
                    <a:pt x="7620" y="203"/>
                  </a:lnTo>
                  <a:lnTo>
                    <a:pt x="8280" y="304"/>
                  </a:lnTo>
                  <a:lnTo>
                    <a:pt x="9042" y="330"/>
                  </a:lnTo>
                  <a:lnTo>
                    <a:pt x="9652" y="533"/>
                  </a:lnTo>
                  <a:lnTo>
                    <a:pt x="10541" y="812"/>
                  </a:lnTo>
                  <a:lnTo>
                    <a:pt x="11328" y="1054"/>
                  </a:lnTo>
                  <a:lnTo>
                    <a:pt x="12230" y="1257"/>
                  </a:lnTo>
                  <a:lnTo>
                    <a:pt x="13423" y="1511"/>
                  </a:lnTo>
                  <a:lnTo>
                    <a:pt x="14630" y="2070"/>
                  </a:lnTo>
                  <a:lnTo>
                    <a:pt x="15697" y="2514"/>
                  </a:lnTo>
                  <a:lnTo>
                    <a:pt x="16687" y="2946"/>
                  </a:lnTo>
                  <a:lnTo>
                    <a:pt x="17487" y="3606"/>
                  </a:lnTo>
                  <a:lnTo>
                    <a:pt x="18402" y="4114"/>
                  </a:lnTo>
                  <a:lnTo>
                    <a:pt x="21945" y="7721"/>
                  </a:lnTo>
                  <a:lnTo>
                    <a:pt x="22047" y="8102"/>
                  </a:lnTo>
                  <a:lnTo>
                    <a:pt x="22390" y="10033"/>
                  </a:lnTo>
                  <a:lnTo>
                    <a:pt x="22009" y="10464"/>
                  </a:lnTo>
                  <a:lnTo>
                    <a:pt x="21882" y="10604"/>
                  </a:lnTo>
                  <a:lnTo>
                    <a:pt x="21361" y="10642"/>
                  </a:lnTo>
                  <a:lnTo>
                    <a:pt x="21170" y="10769"/>
                  </a:lnTo>
                  <a:lnTo>
                    <a:pt x="21005" y="10363"/>
                  </a:lnTo>
                  <a:lnTo>
                    <a:pt x="21501" y="9855"/>
                  </a:lnTo>
                  <a:lnTo>
                    <a:pt x="21463" y="9486"/>
                  </a:lnTo>
                  <a:lnTo>
                    <a:pt x="21678" y="8267"/>
                  </a:lnTo>
                  <a:lnTo>
                    <a:pt x="21209" y="7353"/>
                  </a:lnTo>
                  <a:lnTo>
                    <a:pt x="20739" y="6438"/>
                  </a:lnTo>
                  <a:lnTo>
                    <a:pt x="6159" y="190"/>
                  </a:lnTo>
                  <a:lnTo>
                    <a:pt x="0" y="1143"/>
                  </a:lnTo>
                  <a:close/>
                </a:path>
              </a:pathLst>
            </a:custGeom>
            <a:ln w="3175">
              <a:solidFill>
                <a:srgbClr val="4C803E"/>
              </a:solidFill>
            </a:ln>
          </p:spPr>
          <p:txBody>
            <a:bodyPr wrap="square" lIns="0" tIns="0" rIns="0" bIns="0" rtlCol="0"/>
            <a:lstStyle/>
            <a:p>
              <a:endParaRPr/>
            </a:p>
          </p:txBody>
        </p:sp>
        <p:sp>
          <p:nvSpPr>
            <p:cNvPr id="8658" name="object 2086">
              <a:extLst>
                <a:ext uri="{FF2B5EF4-FFF2-40B4-BE49-F238E27FC236}">
                  <a16:creationId xmlns:a16="http://schemas.microsoft.com/office/drawing/2014/main" id="{605C63CE-6BA9-4517-847A-B0CA4D596185}"/>
                </a:ext>
              </a:extLst>
            </p:cNvPr>
            <p:cNvSpPr/>
            <p:nvPr/>
          </p:nvSpPr>
          <p:spPr>
            <a:xfrm>
              <a:off x="4269836" y="8445868"/>
              <a:ext cx="4361" cy="13309"/>
            </a:xfrm>
            <a:prstGeom prst="rect">
              <a:avLst/>
            </a:prstGeom>
            <a:blipFill>
              <a:blip r:embed="rId125" cstate="print"/>
              <a:stretch>
                <a:fillRect/>
              </a:stretch>
            </a:blipFill>
          </p:spPr>
          <p:txBody>
            <a:bodyPr wrap="square" lIns="0" tIns="0" rIns="0" bIns="0" rtlCol="0"/>
            <a:lstStyle/>
            <a:p>
              <a:endParaRPr/>
            </a:p>
          </p:txBody>
        </p:sp>
        <p:sp>
          <p:nvSpPr>
            <p:cNvPr id="8659" name="object 2087">
              <a:extLst>
                <a:ext uri="{FF2B5EF4-FFF2-40B4-BE49-F238E27FC236}">
                  <a16:creationId xmlns:a16="http://schemas.microsoft.com/office/drawing/2014/main" id="{6741D696-F8CE-43E2-ABDC-154864016AC0}"/>
                </a:ext>
              </a:extLst>
            </p:cNvPr>
            <p:cNvSpPr/>
            <p:nvPr/>
          </p:nvSpPr>
          <p:spPr>
            <a:xfrm>
              <a:off x="4269741" y="8445869"/>
              <a:ext cx="5080" cy="13335"/>
            </a:xfrm>
            <a:custGeom>
              <a:avLst/>
              <a:gdLst/>
              <a:ahLst/>
              <a:cxnLst/>
              <a:rect l="l" t="t" r="r" b="b"/>
              <a:pathLst>
                <a:path w="5079" h="13334">
                  <a:moveTo>
                    <a:pt x="1638" y="12712"/>
                  </a:moveTo>
                  <a:lnTo>
                    <a:pt x="1562" y="12877"/>
                  </a:lnTo>
                  <a:lnTo>
                    <a:pt x="1968" y="11455"/>
                  </a:lnTo>
                  <a:lnTo>
                    <a:pt x="1155" y="10185"/>
                  </a:lnTo>
                  <a:lnTo>
                    <a:pt x="1714" y="8699"/>
                  </a:lnTo>
                  <a:lnTo>
                    <a:pt x="2044" y="7835"/>
                  </a:lnTo>
                  <a:lnTo>
                    <a:pt x="2667" y="7061"/>
                  </a:lnTo>
                  <a:lnTo>
                    <a:pt x="3213" y="6286"/>
                  </a:lnTo>
                  <a:lnTo>
                    <a:pt x="3606" y="5702"/>
                  </a:lnTo>
                  <a:lnTo>
                    <a:pt x="4495" y="4826"/>
                  </a:lnTo>
                  <a:lnTo>
                    <a:pt x="4457" y="4102"/>
                  </a:lnTo>
                  <a:lnTo>
                    <a:pt x="3924" y="4013"/>
                  </a:lnTo>
                  <a:lnTo>
                    <a:pt x="2616" y="5765"/>
                  </a:lnTo>
                  <a:lnTo>
                    <a:pt x="2235" y="6223"/>
                  </a:lnTo>
                  <a:lnTo>
                    <a:pt x="1638" y="6934"/>
                  </a:lnTo>
                  <a:lnTo>
                    <a:pt x="1943" y="8255"/>
                  </a:lnTo>
                  <a:lnTo>
                    <a:pt x="1270" y="8775"/>
                  </a:lnTo>
                  <a:lnTo>
                    <a:pt x="1028" y="8674"/>
                  </a:lnTo>
                  <a:lnTo>
                    <a:pt x="800" y="8509"/>
                  </a:lnTo>
                  <a:lnTo>
                    <a:pt x="622" y="8331"/>
                  </a:lnTo>
                  <a:lnTo>
                    <a:pt x="723" y="7962"/>
                  </a:lnTo>
                  <a:lnTo>
                    <a:pt x="698" y="7632"/>
                  </a:lnTo>
                  <a:lnTo>
                    <a:pt x="774" y="7251"/>
                  </a:lnTo>
                  <a:lnTo>
                    <a:pt x="889" y="6692"/>
                  </a:lnTo>
                  <a:lnTo>
                    <a:pt x="1155" y="6362"/>
                  </a:lnTo>
                  <a:lnTo>
                    <a:pt x="1422" y="5867"/>
                  </a:lnTo>
                  <a:lnTo>
                    <a:pt x="1651" y="5422"/>
                  </a:lnTo>
                  <a:lnTo>
                    <a:pt x="1778" y="4914"/>
                  </a:lnTo>
                  <a:lnTo>
                    <a:pt x="2032" y="4457"/>
                  </a:lnTo>
                  <a:lnTo>
                    <a:pt x="2273" y="4025"/>
                  </a:lnTo>
                  <a:lnTo>
                    <a:pt x="2667" y="3759"/>
                  </a:lnTo>
                  <a:lnTo>
                    <a:pt x="2514" y="3213"/>
                  </a:lnTo>
                  <a:lnTo>
                    <a:pt x="2159" y="3543"/>
                  </a:lnTo>
                  <a:lnTo>
                    <a:pt x="1981" y="4025"/>
                  </a:lnTo>
                  <a:lnTo>
                    <a:pt x="1638" y="4368"/>
                  </a:lnTo>
                  <a:lnTo>
                    <a:pt x="1397" y="3822"/>
                  </a:lnTo>
                  <a:lnTo>
                    <a:pt x="2108" y="2781"/>
                  </a:lnTo>
                  <a:lnTo>
                    <a:pt x="2159" y="2108"/>
                  </a:lnTo>
                  <a:lnTo>
                    <a:pt x="2235" y="1371"/>
                  </a:lnTo>
                  <a:lnTo>
                    <a:pt x="2222" y="723"/>
                  </a:lnTo>
                  <a:lnTo>
                    <a:pt x="2235" y="0"/>
                  </a:lnTo>
                  <a:lnTo>
                    <a:pt x="1689" y="1117"/>
                  </a:lnTo>
                  <a:lnTo>
                    <a:pt x="1079" y="2438"/>
                  </a:lnTo>
                  <a:lnTo>
                    <a:pt x="787" y="3606"/>
                  </a:lnTo>
                  <a:lnTo>
                    <a:pt x="546" y="4559"/>
                  </a:lnTo>
                  <a:lnTo>
                    <a:pt x="520" y="5549"/>
                  </a:lnTo>
                  <a:lnTo>
                    <a:pt x="279" y="6502"/>
                  </a:lnTo>
                  <a:lnTo>
                    <a:pt x="0" y="7581"/>
                  </a:lnTo>
                  <a:lnTo>
                    <a:pt x="25" y="8470"/>
                  </a:lnTo>
                  <a:lnTo>
                    <a:pt x="266" y="9486"/>
                  </a:lnTo>
                  <a:lnTo>
                    <a:pt x="444" y="10274"/>
                  </a:lnTo>
                  <a:lnTo>
                    <a:pt x="901" y="11709"/>
                  </a:lnTo>
                  <a:lnTo>
                    <a:pt x="673" y="12407"/>
                  </a:lnTo>
                  <a:lnTo>
                    <a:pt x="850" y="12712"/>
                  </a:lnTo>
                  <a:lnTo>
                    <a:pt x="939" y="13195"/>
                  </a:lnTo>
                  <a:lnTo>
                    <a:pt x="1206" y="13309"/>
                  </a:lnTo>
                  <a:lnTo>
                    <a:pt x="1028" y="13309"/>
                  </a:lnTo>
                  <a:lnTo>
                    <a:pt x="1625" y="12725"/>
                  </a:lnTo>
                  <a:close/>
                </a:path>
              </a:pathLst>
            </a:custGeom>
            <a:ln w="3175">
              <a:solidFill>
                <a:srgbClr val="4C803E"/>
              </a:solidFill>
            </a:ln>
          </p:spPr>
          <p:txBody>
            <a:bodyPr wrap="square" lIns="0" tIns="0" rIns="0" bIns="0" rtlCol="0"/>
            <a:lstStyle/>
            <a:p>
              <a:endParaRPr/>
            </a:p>
          </p:txBody>
        </p:sp>
        <p:sp>
          <p:nvSpPr>
            <p:cNvPr id="8660" name="object 2088">
              <a:extLst>
                <a:ext uri="{FF2B5EF4-FFF2-40B4-BE49-F238E27FC236}">
                  <a16:creationId xmlns:a16="http://schemas.microsoft.com/office/drawing/2014/main" id="{72929CEF-E5E4-4DE9-8531-764F88703927}"/>
                </a:ext>
              </a:extLst>
            </p:cNvPr>
            <p:cNvSpPr/>
            <p:nvPr/>
          </p:nvSpPr>
          <p:spPr>
            <a:xfrm>
              <a:off x="4266069" y="8434057"/>
              <a:ext cx="29819" cy="23164"/>
            </a:xfrm>
            <a:prstGeom prst="rect">
              <a:avLst/>
            </a:prstGeom>
            <a:blipFill>
              <a:blip r:embed="rId42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661" name="object 2089">
              <a:extLst>
                <a:ext uri="{FF2B5EF4-FFF2-40B4-BE49-F238E27FC236}">
                  <a16:creationId xmlns:a16="http://schemas.microsoft.com/office/drawing/2014/main" id="{C5B997BC-4204-4399-A60C-01EB05D0C3BA}"/>
                </a:ext>
              </a:extLst>
            </p:cNvPr>
            <p:cNvSpPr/>
            <p:nvPr/>
          </p:nvSpPr>
          <p:spPr>
            <a:xfrm>
              <a:off x="4266067" y="8433794"/>
              <a:ext cx="29845" cy="23495"/>
            </a:xfrm>
            <a:custGeom>
              <a:avLst/>
              <a:gdLst/>
              <a:ahLst/>
              <a:cxnLst/>
              <a:rect l="l" t="t" r="r" b="b"/>
              <a:pathLst>
                <a:path w="29845" h="23495">
                  <a:moveTo>
                    <a:pt x="27343" y="9042"/>
                  </a:moveTo>
                  <a:lnTo>
                    <a:pt x="29819" y="12141"/>
                  </a:lnTo>
                  <a:lnTo>
                    <a:pt x="27762" y="12763"/>
                  </a:lnTo>
                  <a:lnTo>
                    <a:pt x="25527" y="13449"/>
                  </a:lnTo>
                  <a:lnTo>
                    <a:pt x="26847" y="15481"/>
                  </a:lnTo>
                  <a:lnTo>
                    <a:pt x="26644" y="15506"/>
                  </a:lnTo>
                  <a:lnTo>
                    <a:pt x="26352" y="17170"/>
                  </a:lnTo>
                  <a:lnTo>
                    <a:pt x="26073" y="18821"/>
                  </a:lnTo>
                  <a:lnTo>
                    <a:pt x="25133" y="18592"/>
                  </a:lnTo>
                  <a:lnTo>
                    <a:pt x="24422" y="19570"/>
                  </a:lnTo>
                  <a:lnTo>
                    <a:pt x="24130" y="19989"/>
                  </a:lnTo>
                  <a:lnTo>
                    <a:pt x="24701" y="21132"/>
                  </a:lnTo>
                  <a:lnTo>
                    <a:pt x="24244" y="21399"/>
                  </a:lnTo>
                  <a:lnTo>
                    <a:pt x="23533" y="21831"/>
                  </a:lnTo>
                  <a:lnTo>
                    <a:pt x="22466" y="20840"/>
                  </a:lnTo>
                  <a:lnTo>
                    <a:pt x="21856" y="21145"/>
                  </a:lnTo>
                  <a:lnTo>
                    <a:pt x="20523" y="21793"/>
                  </a:lnTo>
                  <a:lnTo>
                    <a:pt x="20980" y="22390"/>
                  </a:lnTo>
                  <a:lnTo>
                    <a:pt x="19989" y="23431"/>
                  </a:lnTo>
                  <a:lnTo>
                    <a:pt x="18986" y="22097"/>
                  </a:lnTo>
                  <a:lnTo>
                    <a:pt x="18415" y="20650"/>
                  </a:lnTo>
                  <a:lnTo>
                    <a:pt x="16484" y="19913"/>
                  </a:lnTo>
                  <a:lnTo>
                    <a:pt x="16103" y="20497"/>
                  </a:lnTo>
                  <a:lnTo>
                    <a:pt x="15570" y="20777"/>
                  </a:lnTo>
                  <a:lnTo>
                    <a:pt x="15697" y="21678"/>
                  </a:lnTo>
                  <a:lnTo>
                    <a:pt x="14249" y="21069"/>
                  </a:lnTo>
                  <a:lnTo>
                    <a:pt x="14503" y="20243"/>
                  </a:lnTo>
                  <a:lnTo>
                    <a:pt x="13385" y="19418"/>
                  </a:lnTo>
                  <a:lnTo>
                    <a:pt x="11760" y="18211"/>
                  </a:lnTo>
                  <a:lnTo>
                    <a:pt x="12585" y="18719"/>
                  </a:lnTo>
                  <a:lnTo>
                    <a:pt x="10325" y="18745"/>
                  </a:lnTo>
                  <a:lnTo>
                    <a:pt x="8966" y="18757"/>
                  </a:lnTo>
                  <a:lnTo>
                    <a:pt x="7823" y="19126"/>
                  </a:lnTo>
                  <a:lnTo>
                    <a:pt x="6311" y="17881"/>
                  </a:lnTo>
                  <a:lnTo>
                    <a:pt x="4267" y="16205"/>
                  </a:lnTo>
                  <a:lnTo>
                    <a:pt x="5753" y="16306"/>
                  </a:lnTo>
                  <a:lnTo>
                    <a:pt x="5143" y="14528"/>
                  </a:lnTo>
                  <a:lnTo>
                    <a:pt x="4330" y="12141"/>
                  </a:lnTo>
                  <a:lnTo>
                    <a:pt x="1752" y="10883"/>
                  </a:lnTo>
                  <a:lnTo>
                    <a:pt x="774" y="8267"/>
                  </a:lnTo>
                  <a:lnTo>
                    <a:pt x="0" y="6172"/>
                  </a:lnTo>
                  <a:lnTo>
                    <a:pt x="12" y="4406"/>
                  </a:lnTo>
                  <a:lnTo>
                    <a:pt x="2108" y="3784"/>
                  </a:lnTo>
                  <a:lnTo>
                    <a:pt x="2921" y="3555"/>
                  </a:lnTo>
                  <a:lnTo>
                    <a:pt x="3975" y="3987"/>
                  </a:lnTo>
                  <a:lnTo>
                    <a:pt x="4711" y="3594"/>
                  </a:lnTo>
                  <a:lnTo>
                    <a:pt x="5600" y="3098"/>
                  </a:lnTo>
                  <a:lnTo>
                    <a:pt x="5638" y="1574"/>
                  </a:lnTo>
                  <a:lnTo>
                    <a:pt x="6438" y="965"/>
                  </a:lnTo>
                  <a:lnTo>
                    <a:pt x="7747" y="0"/>
                  </a:lnTo>
                  <a:lnTo>
                    <a:pt x="10083" y="241"/>
                  </a:lnTo>
                  <a:lnTo>
                    <a:pt x="12065" y="457"/>
                  </a:lnTo>
                  <a:lnTo>
                    <a:pt x="13703" y="634"/>
                  </a:lnTo>
                  <a:lnTo>
                    <a:pt x="14439" y="609"/>
                  </a:lnTo>
                  <a:lnTo>
                    <a:pt x="15798" y="482"/>
                  </a:lnTo>
                  <a:lnTo>
                    <a:pt x="17360" y="342"/>
                  </a:lnTo>
                  <a:lnTo>
                    <a:pt x="17665" y="292"/>
                  </a:lnTo>
                  <a:lnTo>
                    <a:pt x="19481" y="977"/>
                  </a:lnTo>
                  <a:lnTo>
                    <a:pt x="21628" y="1777"/>
                  </a:lnTo>
                  <a:lnTo>
                    <a:pt x="25577" y="4203"/>
                  </a:lnTo>
                  <a:lnTo>
                    <a:pt x="24650" y="6553"/>
                  </a:lnTo>
                  <a:lnTo>
                    <a:pt x="27343" y="9042"/>
                  </a:lnTo>
                  <a:close/>
                </a:path>
              </a:pathLst>
            </a:custGeom>
            <a:ln w="3175">
              <a:solidFill>
                <a:srgbClr val="7B634B"/>
              </a:solidFill>
            </a:ln>
          </p:spPr>
          <p:txBody>
            <a:bodyPr wrap="square" lIns="0" tIns="0" rIns="0" bIns="0" rtlCol="0"/>
            <a:lstStyle/>
            <a:p>
              <a:endParaRPr/>
            </a:p>
          </p:txBody>
        </p:sp>
        <p:sp>
          <p:nvSpPr>
            <p:cNvPr id="8662" name="object 2090">
              <a:extLst>
                <a:ext uri="{FF2B5EF4-FFF2-40B4-BE49-F238E27FC236}">
                  <a16:creationId xmlns:a16="http://schemas.microsoft.com/office/drawing/2014/main" id="{2E7C13B0-DC7D-4020-A590-7F8F04117841}"/>
                </a:ext>
              </a:extLst>
            </p:cNvPr>
            <p:cNvSpPr/>
            <p:nvPr/>
          </p:nvSpPr>
          <p:spPr>
            <a:xfrm>
              <a:off x="4271759" y="8449449"/>
              <a:ext cx="8343" cy="7950"/>
            </a:xfrm>
            <a:prstGeom prst="rect">
              <a:avLst/>
            </a:prstGeom>
            <a:blipFill>
              <a:blip r:embed="rId127" cstate="print"/>
              <a:stretch>
                <a:fillRect/>
              </a:stretch>
            </a:blipFill>
          </p:spPr>
          <p:txBody>
            <a:bodyPr wrap="square" lIns="0" tIns="0" rIns="0" bIns="0" rtlCol="0"/>
            <a:lstStyle/>
            <a:p>
              <a:endParaRPr/>
            </a:p>
          </p:txBody>
        </p:sp>
        <p:sp>
          <p:nvSpPr>
            <p:cNvPr id="8663" name="object 2091">
              <a:extLst>
                <a:ext uri="{FF2B5EF4-FFF2-40B4-BE49-F238E27FC236}">
                  <a16:creationId xmlns:a16="http://schemas.microsoft.com/office/drawing/2014/main" id="{31681D84-DBED-4530-93F5-BFFFAB0BA5B0}"/>
                </a:ext>
              </a:extLst>
            </p:cNvPr>
            <p:cNvSpPr/>
            <p:nvPr/>
          </p:nvSpPr>
          <p:spPr>
            <a:xfrm>
              <a:off x="4271756" y="8449462"/>
              <a:ext cx="8890" cy="8255"/>
            </a:xfrm>
            <a:custGeom>
              <a:avLst/>
              <a:gdLst/>
              <a:ahLst/>
              <a:cxnLst/>
              <a:rect l="l" t="t" r="r" b="b"/>
              <a:pathLst>
                <a:path w="8889" h="8254">
                  <a:moveTo>
                    <a:pt x="6527" y="7607"/>
                  </a:moveTo>
                  <a:lnTo>
                    <a:pt x="6350" y="7746"/>
                  </a:lnTo>
                  <a:lnTo>
                    <a:pt x="6223" y="7759"/>
                  </a:lnTo>
                  <a:lnTo>
                    <a:pt x="6070" y="7899"/>
                  </a:lnTo>
                  <a:lnTo>
                    <a:pt x="6578" y="7823"/>
                  </a:lnTo>
                  <a:lnTo>
                    <a:pt x="7607" y="6667"/>
                  </a:lnTo>
                  <a:lnTo>
                    <a:pt x="7874" y="6032"/>
                  </a:lnTo>
                  <a:lnTo>
                    <a:pt x="7620" y="5918"/>
                  </a:lnTo>
                  <a:lnTo>
                    <a:pt x="7378" y="5537"/>
                  </a:lnTo>
                  <a:lnTo>
                    <a:pt x="7112" y="5422"/>
                  </a:lnTo>
                  <a:lnTo>
                    <a:pt x="7467" y="4749"/>
                  </a:lnTo>
                  <a:lnTo>
                    <a:pt x="8001" y="4165"/>
                  </a:lnTo>
                  <a:lnTo>
                    <a:pt x="8343" y="3492"/>
                  </a:lnTo>
                  <a:lnTo>
                    <a:pt x="8013" y="3314"/>
                  </a:lnTo>
                  <a:lnTo>
                    <a:pt x="7874" y="3060"/>
                  </a:lnTo>
                  <a:lnTo>
                    <a:pt x="7467" y="3098"/>
                  </a:lnTo>
                  <a:lnTo>
                    <a:pt x="7277" y="2527"/>
                  </a:lnTo>
                  <a:lnTo>
                    <a:pt x="7378" y="1904"/>
                  </a:lnTo>
                  <a:lnTo>
                    <a:pt x="7569" y="1346"/>
                  </a:lnTo>
                  <a:lnTo>
                    <a:pt x="7226" y="1092"/>
                  </a:lnTo>
                  <a:lnTo>
                    <a:pt x="6781" y="1384"/>
                  </a:lnTo>
                  <a:lnTo>
                    <a:pt x="6477" y="1142"/>
                  </a:lnTo>
                  <a:lnTo>
                    <a:pt x="6172" y="914"/>
                  </a:lnTo>
                  <a:lnTo>
                    <a:pt x="6184" y="355"/>
                  </a:lnTo>
                  <a:lnTo>
                    <a:pt x="5981" y="0"/>
                  </a:lnTo>
                  <a:lnTo>
                    <a:pt x="5829" y="126"/>
                  </a:lnTo>
                  <a:lnTo>
                    <a:pt x="5537" y="126"/>
                  </a:lnTo>
                  <a:lnTo>
                    <a:pt x="5372" y="380"/>
                  </a:lnTo>
                  <a:lnTo>
                    <a:pt x="4343" y="152"/>
                  </a:lnTo>
                  <a:lnTo>
                    <a:pt x="2971" y="139"/>
                  </a:lnTo>
                  <a:lnTo>
                    <a:pt x="1930" y="406"/>
                  </a:lnTo>
                  <a:lnTo>
                    <a:pt x="2057" y="1358"/>
                  </a:lnTo>
                  <a:lnTo>
                    <a:pt x="812" y="1269"/>
                  </a:lnTo>
                  <a:lnTo>
                    <a:pt x="381" y="2120"/>
                  </a:lnTo>
                  <a:lnTo>
                    <a:pt x="0" y="2908"/>
                  </a:lnTo>
                  <a:lnTo>
                    <a:pt x="165" y="3568"/>
                  </a:lnTo>
                  <a:lnTo>
                    <a:pt x="342" y="4406"/>
                  </a:lnTo>
                  <a:lnTo>
                    <a:pt x="774" y="6311"/>
                  </a:lnTo>
                  <a:lnTo>
                    <a:pt x="3213" y="6286"/>
                  </a:lnTo>
                  <a:lnTo>
                    <a:pt x="3746" y="7937"/>
                  </a:lnTo>
                  <a:lnTo>
                    <a:pt x="6527" y="7607"/>
                  </a:lnTo>
                  <a:close/>
                </a:path>
              </a:pathLst>
            </a:custGeom>
            <a:ln w="3175">
              <a:solidFill>
                <a:srgbClr val="7B634B"/>
              </a:solidFill>
            </a:ln>
          </p:spPr>
          <p:txBody>
            <a:bodyPr wrap="square" lIns="0" tIns="0" rIns="0" bIns="0" rtlCol="0"/>
            <a:lstStyle/>
            <a:p>
              <a:endParaRPr/>
            </a:p>
          </p:txBody>
        </p:sp>
        <p:sp>
          <p:nvSpPr>
            <p:cNvPr id="8664" name="object 2092">
              <a:extLst>
                <a:ext uri="{FF2B5EF4-FFF2-40B4-BE49-F238E27FC236}">
                  <a16:creationId xmlns:a16="http://schemas.microsoft.com/office/drawing/2014/main" id="{B644181F-002F-41B1-A8C7-285CFA873AEA}"/>
                </a:ext>
              </a:extLst>
            </p:cNvPr>
            <p:cNvSpPr/>
            <p:nvPr/>
          </p:nvSpPr>
          <p:spPr>
            <a:xfrm>
              <a:off x="4290402" y="8433879"/>
              <a:ext cx="12433" cy="15303"/>
            </a:xfrm>
            <a:prstGeom prst="rect">
              <a:avLst/>
            </a:prstGeom>
            <a:blipFill>
              <a:blip r:embed="rId228" cstate="print"/>
              <a:stretch>
                <a:fillRect/>
              </a:stretch>
            </a:blipFill>
          </p:spPr>
          <p:txBody>
            <a:bodyPr wrap="square" lIns="0" tIns="0" rIns="0" bIns="0" rtlCol="0"/>
            <a:lstStyle/>
            <a:p>
              <a:endParaRPr/>
            </a:p>
          </p:txBody>
        </p:sp>
        <p:sp>
          <p:nvSpPr>
            <p:cNvPr id="8665" name="object 2093">
              <a:extLst>
                <a:ext uri="{FF2B5EF4-FFF2-40B4-BE49-F238E27FC236}">
                  <a16:creationId xmlns:a16="http://schemas.microsoft.com/office/drawing/2014/main" id="{60438091-A9BD-4EB6-8D74-48460292EC19}"/>
                </a:ext>
              </a:extLst>
            </p:cNvPr>
            <p:cNvSpPr/>
            <p:nvPr/>
          </p:nvSpPr>
          <p:spPr>
            <a:xfrm>
              <a:off x="4290396" y="8433874"/>
              <a:ext cx="12700" cy="15875"/>
            </a:xfrm>
            <a:custGeom>
              <a:avLst/>
              <a:gdLst/>
              <a:ahLst/>
              <a:cxnLst/>
              <a:rect l="l" t="t" r="r" b="b"/>
              <a:pathLst>
                <a:path w="12700" h="15875">
                  <a:moveTo>
                    <a:pt x="12433" y="13550"/>
                  </a:moveTo>
                  <a:lnTo>
                    <a:pt x="11175" y="15062"/>
                  </a:lnTo>
                  <a:lnTo>
                    <a:pt x="7886" y="15303"/>
                  </a:lnTo>
                  <a:lnTo>
                    <a:pt x="6108" y="14566"/>
                  </a:lnTo>
                  <a:lnTo>
                    <a:pt x="5638" y="14376"/>
                  </a:lnTo>
                  <a:lnTo>
                    <a:pt x="5333" y="13893"/>
                  </a:lnTo>
                  <a:lnTo>
                    <a:pt x="4864" y="13665"/>
                  </a:lnTo>
                  <a:lnTo>
                    <a:pt x="4356" y="13423"/>
                  </a:lnTo>
                  <a:lnTo>
                    <a:pt x="3949" y="13461"/>
                  </a:lnTo>
                  <a:lnTo>
                    <a:pt x="3505" y="13157"/>
                  </a:lnTo>
                  <a:lnTo>
                    <a:pt x="2819" y="12687"/>
                  </a:lnTo>
                  <a:lnTo>
                    <a:pt x="1739" y="11607"/>
                  </a:lnTo>
                  <a:lnTo>
                    <a:pt x="1282" y="10909"/>
                  </a:lnTo>
                  <a:lnTo>
                    <a:pt x="0" y="8991"/>
                  </a:lnTo>
                  <a:lnTo>
                    <a:pt x="2908" y="6718"/>
                  </a:lnTo>
                  <a:lnTo>
                    <a:pt x="3682" y="5105"/>
                  </a:lnTo>
                  <a:lnTo>
                    <a:pt x="4546" y="3301"/>
                  </a:lnTo>
                  <a:lnTo>
                    <a:pt x="5143" y="1231"/>
                  </a:lnTo>
                  <a:lnTo>
                    <a:pt x="6718" y="0"/>
                  </a:lnTo>
                  <a:lnTo>
                    <a:pt x="7810" y="596"/>
                  </a:lnTo>
                  <a:lnTo>
                    <a:pt x="8610" y="2743"/>
                  </a:lnTo>
                  <a:lnTo>
                    <a:pt x="9169" y="3809"/>
                  </a:lnTo>
                  <a:lnTo>
                    <a:pt x="9893" y="5194"/>
                  </a:lnTo>
                  <a:lnTo>
                    <a:pt x="10680" y="6718"/>
                  </a:lnTo>
                  <a:lnTo>
                    <a:pt x="11150" y="8153"/>
                  </a:lnTo>
                  <a:lnTo>
                    <a:pt x="12433" y="13550"/>
                  </a:lnTo>
                  <a:close/>
                </a:path>
              </a:pathLst>
            </a:custGeom>
            <a:ln w="3175">
              <a:solidFill>
                <a:srgbClr val="7B634B"/>
              </a:solidFill>
            </a:ln>
          </p:spPr>
          <p:txBody>
            <a:bodyPr wrap="square" lIns="0" tIns="0" rIns="0" bIns="0" rtlCol="0"/>
            <a:lstStyle/>
            <a:p>
              <a:endParaRPr/>
            </a:p>
          </p:txBody>
        </p:sp>
        <p:sp>
          <p:nvSpPr>
            <p:cNvPr id="8666" name="object 2094">
              <a:extLst>
                <a:ext uri="{FF2B5EF4-FFF2-40B4-BE49-F238E27FC236}">
                  <a16:creationId xmlns:a16="http://schemas.microsoft.com/office/drawing/2014/main" id="{EB09716E-36C9-4265-ACBA-FEF17FA92D74}"/>
                </a:ext>
              </a:extLst>
            </p:cNvPr>
            <p:cNvSpPr/>
            <p:nvPr/>
          </p:nvSpPr>
          <p:spPr>
            <a:xfrm>
              <a:off x="4296054" y="8434234"/>
              <a:ext cx="10248" cy="13804"/>
            </a:xfrm>
            <a:prstGeom prst="rect">
              <a:avLst/>
            </a:prstGeom>
            <a:blipFill>
              <a:blip r:embed="rId22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667" name="object 2095">
              <a:extLst>
                <a:ext uri="{FF2B5EF4-FFF2-40B4-BE49-F238E27FC236}">
                  <a16:creationId xmlns:a16="http://schemas.microsoft.com/office/drawing/2014/main" id="{95D1EF32-4453-48CC-B12F-A6ED7EE523F4}"/>
                </a:ext>
              </a:extLst>
            </p:cNvPr>
            <p:cNvSpPr/>
            <p:nvPr/>
          </p:nvSpPr>
          <p:spPr>
            <a:xfrm>
              <a:off x="4296062" y="8434237"/>
              <a:ext cx="10795" cy="13970"/>
            </a:xfrm>
            <a:custGeom>
              <a:avLst/>
              <a:gdLst/>
              <a:ahLst/>
              <a:cxnLst/>
              <a:rect l="l" t="t" r="r" b="b"/>
              <a:pathLst>
                <a:path w="10795" h="13970">
                  <a:moveTo>
                    <a:pt x="1092" y="0"/>
                  </a:moveTo>
                  <a:lnTo>
                    <a:pt x="1282" y="863"/>
                  </a:lnTo>
                  <a:lnTo>
                    <a:pt x="889" y="2070"/>
                  </a:lnTo>
                  <a:lnTo>
                    <a:pt x="660" y="2933"/>
                  </a:lnTo>
                  <a:lnTo>
                    <a:pt x="495" y="3556"/>
                  </a:lnTo>
                  <a:lnTo>
                    <a:pt x="0" y="4533"/>
                  </a:lnTo>
                  <a:lnTo>
                    <a:pt x="88" y="5118"/>
                  </a:lnTo>
                  <a:lnTo>
                    <a:pt x="774" y="4749"/>
                  </a:lnTo>
                  <a:lnTo>
                    <a:pt x="2273" y="4597"/>
                  </a:lnTo>
                  <a:lnTo>
                    <a:pt x="2997" y="4724"/>
                  </a:lnTo>
                  <a:lnTo>
                    <a:pt x="2489" y="5346"/>
                  </a:lnTo>
                  <a:lnTo>
                    <a:pt x="1993" y="5981"/>
                  </a:lnTo>
                  <a:lnTo>
                    <a:pt x="1625" y="6692"/>
                  </a:lnTo>
                  <a:lnTo>
                    <a:pt x="1397" y="7137"/>
                  </a:lnTo>
                  <a:lnTo>
                    <a:pt x="609" y="8140"/>
                  </a:lnTo>
                  <a:lnTo>
                    <a:pt x="711" y="8661"/>
                  </a:lnTo>
                  <a:lnTo>
                    <a:pt x="825" y="9232"/>
                  </a:lnTo>
                  <a:lnTo>
                    <a:pt x="2438" y="9740"/>
                  </a:lnTo>
                  <a:lnTo>
                    <a:pt x="2870" y="10185"/>
                  </a:lnTo>
                  <a:lnTo>
                    <a:pt x="3479" y="10782"/>
                  </a:lnTo>
                  <a:lnTo>
                    <a:pt x="2844" y="10922"/>
                  </a:lnTo>
                  <a:lnTo>
                    <a:pt x="3060" y="11455"/>
                  </a:lnTo>
                  <a:lnTo>
                    <a:pt x="3251" y="11950"/>
                  </a:lnTo>
                  <a:lnTo>
                    <a:pt x="4000" y="11772"/>
                  </a:lnTo>
                  <a:lnTo>
                    <a:pt x="4432" y="11976"/>
                  </a:lnTo>
                  <a:lnTo>
                    <a:pt x="5257" y="12369"/>
                  </a:lnTo>
                  <a:lnTo>
                    <a:pt x="6438" y="13093"/>
                  </a:lnTo>
                  <a:lnTo>
                    <a:pt x="7061" y="13804"/>
                  </a:lnTo>
                  <a:lnTo>
                    <a:pt x="7289" y="13360"/>
                  </a:lnTo>
                  <a:lnTo>
                    <a:pt x="7594" y="12331"/>
                  </a:lnTo>
                  <a:lnTo>
                    <a:pt x="8026" y="12077"/>
                  </a:lnTo>
                  <a:lnTo>
                    <a:pt x="8648" y="11747"/>
                  </a:lnTo>
                  <a:lnTo>
                    <a:pt x="9537" y="12242"/>
                  </a:lnTo>
                  <a:lnTo>
                    <a:pt x="10236" y="11772"/>
                  </a:lnTo>
                  <a:lnTo>
                    <a:pt x="9359" y="10553"/>
                  </a:lnTo>
                  <a:lnTo>
                    <a:pt x="7607" y="9652"/>
                  </a:lnTo>
                  <a:lnTo>
                    <a:pt x="7416" y="8128"/>
                  </a:lnTo>
                  <a:lnTo>
                    <a:pt x="7239" y="6731"/>
                  </a:lnTo>
                  <a:lnTo>
                    <a:pt x="7975" y="5321"/>
                  </a:lnTo>
                  <a:lnTo>
                    <a:pt x="7988" y="3949"/>
                  </a:lnTo>
                  <a:lnTo>
                    <a:pt x="6985" y="3848"/>
                  </a:lnTo>
                  <a:lnTo>
                    <a:pt x="5715" y="4191"/>
                  </a:lnTo>
                  <a:lnTo>
                    <a:pt x="4851" y="3505"/>
                  </a:lnTo>
                  <a:lnTo>
                    <a:pt x="4203" y="3009"/>
                  </a:lnTo>
                  <a:lnTo>
                    <a:pt x="3771" y="2146"/>
                  </a:lnTo>
                  <a:lnTo>
                    <a:pt x="3187" y="1549"/>
                  </a:lnTo>
                  <a:lnTo>
                    <a:pt x="1092" y="0"/>
                  </a:lnTo>
                  <a:close/>
                </a:path>
              </a:pathLst>
            </a:custGeom>
            <a:ln w="3175">
              <a:solidFill>
                <a:srgbClr val="7B634B"/>
              </a:solidFill>
            </a:ln>
          </p:spPr>
          <p:txBody>
            <a:bodyPr wrap="square" lIns="0" tIns="0" rIns="0" bIns="0" rtlCol="0"/>
            <a:lstStyle/>
            <a:p>
              <a:endParaRPr/>
            </a:p>
          </p:txBody>
        </p:sp>
        <p:sp>
          <p:nvSpPr>
            <p:cNvPr id="8668" name="object 2096">
              <a:extLst>
                <a:ext uri="{FF2B5EF4-FFF2-40B4-BE49-F238E27FC236}">
                  <a16:creationId xmlns:a16="http://schemas.microsoft.com/office/drawing/2014/main" id="{249BA70A-D036-442C-9AD4-5404DE79A082}"/>
                </a:ext>
              </a:extLst>
            </p:cNvPr>
            <p:cNvSpPr/>
            <p:nvPr/>
          </p:nvSpPr>
          <p:spPr>
            <a:xfrm>
              <a:off x="4297636" y="8439188"/>
              <a:ext cx="5110" cy="6604"/>
            </a:xfrm>
            <a:prstGeom prst="rect">
              <a:avLst/>
            </a:prstGeom>
            <a:blipFill>
              <a:blip r:embed="rId162" cstate="print"/>
              <a:stretch>
                <a:fillRect/>
              </a:stretch>
            </a:blipFill>
          </p:spPr>
          <p:txBody>
            <a:bodyPr wrap="square" lIns="0" tIns="0" rIns="0" bIns="0" rtlCol="0"/>
            <a:lstStyle/>
            <a:p>
              <a:endParaRPr/>
            </a:p>
          </p:txBody>
        </p:sp>
        <p:sp>
          <p:nvSpPr>
            <p:cNvPr id="8669" name="object 2097">
              <a:extLst>
                <a:ext uri="{FF2B5EF4-FFF2-40B4-BE49-F238E27FC236}">
                  <a16:creationId xmlns:a16="http://schemas.microsoft.com/office/drawing/2014/main" id="{0A845DA7-017B-41F4-9CDD-8C780BC81DC5}"/>
                </a:ext>
              </a:extLst>
            </p:cNvPr>
            <p:cNvSpPr/>
            <p:nvPr/>
          </p:nvSpPr>
          <p:spPr>
            <a:xfrm>
              <a:off x="4297633" y="8439130"/>
              <a:ext cx="5715" cy="6985"/>
            </a:xfrm>
            <a:custGeom>
              <a:avLst/>
              <a:gdLst/>
              <a:ahLst/>
              <a:cxnLst/>
              <a:rect l="l" t="t" r="r" b="b"/>
              <a:pathLst>
                <a:path w="5714" h="6984">
                  <a:moveTo>
                    <a:pt x="1600" y="279"/>
                  </a:moveTo>
                  <a:lnTo>
                    <a:pt x="1879" y="88"/>
                  </a:lnTo>
                  <a:lnTo>
                    <a:pt x="2222" y="0"/>
                  </a:lnTo>
                  <a:lnTo>
                    <a:pt x="2527" y="114"/>
                  </a:lnTo>
                  <a:lnTo>
                    <a:pt x="2311" y="520"/>
                  </a:lnTo>
                  <a:lnTo>
                    <a:pt x="2387" y="939"/>
                  </a:lnTo>
                  <a:lnTo>
                    <a:pt x="2489" y="1346"/>
                  </a:lnTo>
                  <a:lnTo>
                    <a:pt x="3568" y="990"/>
                  </a:lnTo>
                  <a:lnTo>
                    <a:pt x="3682" y="2031"/>
                  </a:lnTo>
                  <a:lnTo>
                    <a:pt x="4241" y="2603"/>
                  </a:lnTo>
                  <a:lnTo>
                    <a:pt x="4406" y="2755"/>
                  </a:lnTo>
                  <a:lnTo>
                    <a:pt x="5105" y="2870"/>
                  </a:lnTo>
                  <a:lnTo>
                    <a:pt x="4902" y="3365"/>
                  </a:lnTo>
                  <a:lnTo>
                    <a:pt x="4787" y="3632"/>
                  </a:lnTo>
                  <a:lnTo>
                    <a:pt x="3848" y="3530"/>
                  </a:lnTo>
                  <a:lnTo>
                    <a:pt x="3594" y="3619"/>
                  </a:lnTo>
                  <a:lnTo>
                    <a:pt x="3962" y="4267"/>
                  </a:lnTo>
                  <a:lnTo>
                    <a:pt x="4635" y="4279"/>
                  </a:lnTo>
                  <a:lnTo>
                    <a:pt x="5041" y="4902"/>
                  </a:lnTo>
                  <a:lnTo>
                    <a:pt x="3898" y="5130"/>
                  </a:lnTo>
                  <a:lnTo>
                    <a:pt x="5003" y="6121"/>
                  </a:lnTo>
                  <a:lnTo>
                    <a:pt x="4952" y="6667"/>
                  </a:lnTo>
                  <a:lnTo>
                    <a:pt x="4457" y="6337"/>
                  </a:lnTo>
                  <a:lnTo>
                    <a:pt x="4114" y="6718"/>
                  </a:lnTo>
                  <a:lnTo>
                    <a:pt x="3708" y="6616"/>
                  </a:lnTo>
                  <a:lnTo>
                    <a:pt x="3098" y="6464"/>
                  </a:lnTo>
                  <a:lnTo>
                    <a:pt x="3289" y="6261"/>
                  </a:lnTo>
                  <a:lnTo>
                    <a:pt x="3124" y="5727"/>
                  </a:lnTo>
                  <a:lnTo>
                    <a:pt x="3009" y="5372"/>
                  </a:lnTo>
                  <a:lnTo>
                    <a:pt x="2933" y="4876"/>
                  </a:lnTo>
                  <a:lnTo>
                    <a:pt x="2565" y="4610"/>
                  </a:lnTo>
                  <a:lnTo>
                    <a:pt x="2057" y="4241"/>
                  </a:lnTo>
                  <a:lnTo>
                    <a:pt x="1968" y="4597"/>
                  </a:lnTo>
                  <a:lnTo>
                    <a:pt x="1422" y="4571"/>
                  </a:lnTo>
                  <a:lnTo>
                    <a:pt x="266" y="4533"/>
                  </a:lnTo>
                  <a:lnTo>
                    <a:pt x="0" y="3594"/>
                  </a:lnTo>
                  <a:lnTo>
                    <a:pt x="304" y="2616"/>
                  </a:lnTo>
                  <a:lnTo>
                    <a:pt x="444" y="2108"/>
                  </a:lnTo>
                  <a:lnTo>
                    <a:pt x="863" y="1816"/>
                  </a:lnTo>
                  <a:lnTo>
                    <a:pt x="1015" y="1371"/>
                  </a:lnTo>
                  <a:lnTo>
                    <a:pt x="1168" y="914"/>
                  </a:lnTo>
                  <a:lnTo>
                    <a:pt x="977" y="419"/>
                  </a:lnTo>
                  <a:lnTo>
                    <a:pt x="1460" y="139"/>
                  </a:lnTo>
                  <a:lnTo>
                    <a:pt x="1600" y="279"/>
                  </a:lnTo>
                  <a:close/>
                </a:path>
              </a:pathLst>
            </a:custGeom>
            <a:ln w="3175">
              <a:solidFill>
                <a:srgbClr val="7B634B"/>
              </a:solidFill>
            </a:ln>
          </p:spPr>
          <p:txBody>
            <a:bodyPr wrap="square" lIns="0" tIns="0" rIns="0" bIns="0" rtlCol="0"/>
            <a:lstStyle/>
            <a:p>
              <a:endParaRPr/>
            </a:p>
          </p:txBody>
        </p:sp>
        <p:sp>
          <p:nvSpPr>
            <p:cNvPr id="8670" name="object 2098">
              <a:extLst>
                <a:ext uri="{FF2B5EF4-FFF2-40B4-BE49-F238E27FC236}">
                  <a16:creationId xmlns:a16="http://schemas.microsoft.com/office/drawing/2014/main" id="{3236AD9E-A1AF-49CF-9D66-AAA0E12E4B65}"/>
                </a:ext>
              </a:extLst>
            </p:cNvPr>
            <p:cNvSpPr/>
            <p:nvPr/>
          </p:nvSpPr>
          <p:spPr>
            <a:xfrm>
              <a:off x="4284535" y="8425853"/>
              <a:ext cx="13385" cy="12103"/>
            </a:xfrm>
            <a:prstGeom prst="rect">
              <a:avLst/>
            </a:prstGeom>
            <a:blipFill>
              <a:blip r:embed="rId425" cstate="print"/>
              <a:stretch>
                <a:fillRect/>
              </a:stretch>
            </a:blipFill>
          </p:spPr>
          <p:txBody>
            <a:bodyPr wrap="square" lIns="0" tIns="0" rIns="0" bIns="0" rtlCol="0"/>
            <a:lstStyle/>
            <a:p>
              <a:endParaRPr/>
            </a:p>
          </p:txBody>
        </p:sp>
        <p:sp>
          <p:nvSpPr>
            <p:cNvPr id="8671" name="object 2099">
              <a:extLst>
                <a:ext uri="{FF2B5EF4-FFF2-40B4-BE49-F238E27FC236}">
                  <a16:creationId xmlns:a16="http://schemas.microsoft.com/office/drawing/2014/main" id="{E9B79E94-B52E-4F39-8F82-E4CA6B0FC1FF}"/>
                </a:ext>
              </a:extLst>
            </p:cNvPr>
            <p:cNvSpPr/>
            <p:nvPr/>
          </p:nvSpPr>
          <p:spPr>
            <a:xfrm>
              <a:off x="4284544" y="8425656"/>
              <a:ext cx="13970" cy="12700"/>
            </a:xfrm>
            <a:custGeom>
              <a:avLst/>
              <a:gdLst/>
              <a:ahLst/>
              <a:cxnLst/>
              <a:rect l="l" t="t" r="r" b="b"/>
              <a:pathLst>
                <a:path w="13970" h="12700">
                  <a:moveTo>
                    <a:pt x="13347" y="5994"/>
                  </a:moveTo>
                  <a:lnTo>
                    <a:pt x="13373" y="7734"/>
                  </a:lnTo>
                  <a:lnTo>
                    <a:pt x="10388" y="11684"/>
                  </a:lnTo>
                  <a:lnTo>
                    <a:pt x="8712" y="12242"/>
                  </a:lnTo>
                  <a:lnTo>
                    <a:pt x="8267" y="12369"/>
                  </a:lnTo>
                  <a:lnTo>
                    <a:pt x="6921" y="12077"/>
                  </a:lnTo>
                  <a:lnTo>
                    <a:pt x="6451" y="12204"/>
                  </a:lnTo>
                  <a:lnTo>
                    <a:pt x="5956" y="12331"/>
                  </a:lnTo>
                  <a:lnTo>
                    <a:pt x="7391" y="10871"/>
                  </a:lnTo>
                  <a:lnTo>
                    <a:pt x="6896" y="10922"/>
                  </a:lnTo>
                  <a:lnTo>
                    <a:pt x="6134" y="11010"/>
                  </a:lnTo>
                  <a:lnTo>
                    <a:pt x="4737" y="10909"/>
                  </a:lnTo>
                  <a:lnTo>
                    <a:pt x="3987" y="10706"/>
                  </a:lnTo>
                  <a:lnTo>
                    <a:pt x="1917" y="10160"/>
                  </a:lnTo>
                  <a:lnTo>
                    <a:pt x="927" y="5842"/>
                  </a:lnTo>
                  <a:lnTo>
                    <a:pt x="482" y="4305"/>
                  </a:lnTo>
                  <a:lnTo>
                    <a:pt x="0" y="2590"/>
                  </a:lnTo>
                  <a:lnTo>
                    <a:pt x="774" y="1968"/>
                  </a:lnTo>
                  <a:lnTo>
                    <a:pt x="1117" y="241"/>
                  </a:lnTo>
                  <a:lnTo>
                    <a:pt x="2235" y="0"/>
                  </a:lnTo>
                  <a:lnTo>
                    <a:pt x="4102" y="977"/>
                  </a:lnTo>
                  <a:lnTo>
                    <a:pt x="5143" y="1358"/>
                  </a:lnTo>
                  <a:lnTo>
                    <a:pt x="6489" y="1866"/>
                  </a:lnTo>
                  <a:lnTo>
                    <a:pt x="7950" y="2425"/>
                  </a:lnTo>
                  <a:lnTo>
                    <a:pt x="9156" y="3124"/>
                  </a:lnTo>
                  <a:lnTo>
                    <a:pt x="13347" y="5994"/>
                  </a:lnTo>
                  <a:close/>
                </a:path>
              </a:pathLst>
            </a:custGeom>
            <a:ln w="3175">
              <a:solidFill>
                <a:srgbClr val="7B634B"/>
              </a:solidFill>
            </a:ln>
          </p:spPr>
          <p:txBody>
            <a:bodyPr wrap="square" lIns="0" tIns="0" rIns="0" bIns="0" rtlCol="0"/>
            <a:lstStyle/>
            <a:p>
              <a:endParaRPr/>
            </a:p>
          </p:txBody>
        </p:sp>
        <p:sp>
          <p:nvSpPr>
            <p:cNvPr id="8672" name="object 2100">
              <a:extLst>
                <a:ext uri="{FF2B5EF4-FFF2-40B4-BE49-F238E27FC236}">
                  <a16:creationId xmlns:a16="http://schemas.microsoft.com/office/drawing/2014/main" id="{53E07ACD-B70F-4F43-8BC0-47FDBE4EF89C}"/>
                </a:ext>
              </a:extLst>
            </p:cNvPr>
            <p:cNvSpPr/>
            <p:nvPr/>
          </p:nvSpPr>
          <p:spPr>
            <a:xfrm>
              <a:off x="4285919" y="8424760"/>
              <a:ext cx="13512" cy="8102"/>
            </a:xfrm>
            <a:prstGeom prst="rect">
              <a:avLst/>
            </a:prstGeom>
            <a:blipFill>
              <a:blip r:embed="rId426" cstate="print"/>
              <a:stretch>
                <a:fillRect/>
              </a:stretch>
            </a:blipFill>
          </p:spPr>
          <p:txBody>
            <a:bodyPr wrap="square" lIns="0" tIns="0" rIns="0" bIns="0" rtlCol="0"/>
            <a:lstStyle/>
            <a:p>
              <a:endParaRPr/>
            </a:p>
          </p:txBody>
        </p:sp>
        <p:sp>
          <p:nvSpPr>
            <p:cNvPr id="8673" name="object 2101">
              <a:extLst>
                <a:ext uri="{FF2B5EF4-FFF2-40B4-BE49-F238E27FC236}">
                  <a16:creationId xmlns:a16="http://schemas.microsoft.com/office/drawing/2014/main" id="{9C230FFB-9806-452D-A938-B59F5FAC2497}"/>
                </a:ext>
              </a:extLst>
            </p:cNvPr>
            <p:cNvSpPr/>
            <p:nvPr/>
          </p:nvSpPr>
          <p:spPr>
            <a:xfrm>
              <a:off x="4285914" y="8424749"/>
              <a:ext cx="13970" cy="8255"/>
            </a:xfrm>
            <a:custGeom>
              <a:avLst/>
              <a:gdLst/>
              <a:ahLst/>
              <a:cxnLst/>
              <a:rect l="l" t="t" r="r" b="b"/>
              <a:pathLst>
                <a:path w="13970" h="8254">
                  <a:moveTo>
                    <a:pt x="0" y="1358"/>
                  </a:moveTo>
                  <a:lnTo>
                    <a:pt x="660" y="1828"/>
                  </a:lnTo>
                  <a:lnTo>
                    <a:pt x="1117" y="2857"/>
                  </a:lnTo>
                  <a:lnTo>
                    <a:pt x="1485" y="3581"/>
                  </a:lnTo>
                  <a:lnTo>
                    <a:pt x="1752" y="4089"/>
                  </a:lnTo>
                  <a:lnTo>
                    <a:pt x="1993" y="5029"/>
                  </a:lnTo>
                  <a:lnTo>
                    <a:pt x="2413" y="5372"/>
                  </a:lnTo>
                  <a:lnTo>
                    <a:pt x="2667" y="4724"/>
                  </a:lnTo>
                  <a:lnTo>
                    <a:pt x="3619" y="3746"/>
                  </a:lnTo>
                  <a:lnTo>
                    <a:pt x="4203" y="3429"/>
                  </a:lnTo>
                  <a:lnTo>
                    <a:pt x="4229" y="4127"/>
                  </a:lnTo>
                  <a:lnTo>
                    <a:pt x="4267" y="4851"/>
                  </a:lnTo>
                  <a:lnTo>
                    <a:pt x="4445" y="5537"/>
                  </a:lnTo>
                  <a:lnTo>
                    <a:pt x="4559" y="5981"/>
                  </a:lnTo>
                  <a:lnTo>
                    <a:pt x="4610" y="7099"/>
                  </a:lnTo>
                  <a:lnTo>
                    <a:pt x="4991" y="7391"/>
                  </a:lnTo>
                  <a:lnTo>
                    <a:pt x="5422" y="7708"/>
                  </a:lnTo>
                  <a:lnTo>
                    <a:pt x="6858" y="7112"/>
                  </a:lnTo>
                  <a:lnTo>
                    <a:pt x="7442" y="7150"/>
                  </a:lnTo>
                  <a:lnTo>
                    <a:pt x="8229" y="7200"/>
                  </a:lnTo>
                  <a:lnTo>
                    <a:pt x="7861" y="7658"/>
                  </a:lnTo>
                  <a:lnTo>
                    <a:pt x="8343" y="7899"/>
                  </a:lnTo>
                  <a:lnTo>
                    <a:pt x="8775" y="8115"/>
                  </a:lnTo>
                  <a:lnTo>
                    <a:pt x="9182" y="7556"/>
                  </a:lnTo>
                  <a:lnTo>
                    <a:pt x="9613" y="7454"/>
                  </a:lnTo>
                  <a:lnTo>
                    <a:pt x="10426" y="7239"/>
                  </a:lnTo>
                  <a:lnTo>
                    <a:pt x="11684" y="7035"/>
                  </a:lnTo>
                  <a:lnTo>
                    <a:pt x="12547" y="7150"/>
                  </a:lnTo>
                  <a:lnTo>
                    <a:pt x="12433" y="6718"/>
                  </a:lnTo>
                  <a:lnTo>
                    <a:pt x="12026" y="5842"/>
                  </a:lnTo>
                  <a:lnTo>
                    <a:pt x="12166" y="5435"/>
                  </a:lnTo>
                  <a:lnTo>
                    <a:pt x="12382" y="4838"/>
                  </a:lnTo>
                  <a:lnTo>
                    <a:pt x="13322" y="4660"/>
                  </a:lnTo>
                  <a:lnTo>
                    <a:pt x="13512" y="3937"/>
                  </a:lnTo>
                  <a:lnTo>
                    <a:pt x="12166" y="3632"/>
                  </a:lnTo>
                  <a:lnTo>
                    <a:pt x="10401" y="4038"/>
                  </a:lnTo>
                  <a:lnTo>
                    <a:pt x="9334" y="3124"/>
                  </a:lnTo>
                  <a:lnTo>
                    <a:pt x="8369" y="2298"/>
                  </a:lnTo>
                  <a:lnTo>
                    <a:pt x="8013" y="927"/>
                  </a:lnTo>
                  <a:lnTo>
                    <a:pt x="7200" y="0"/>
                  </a:lnTo>
                  <a:lnTo>
                    <a:pt x="6426" y="508"/>
                  </a:lnTo>
                  <a:lnTo>
                    <a:pt x="5765" y="1485"/>
                  </a:lnTo>
                  <a:lnTo>
                    <a:pt x="4737" y="1524"/>
                  </a:lnTo>
                  <a:lnTo>
                    <a:pt x="3987" y="1562"/>
                  </a:lnTo>
                  <a:lnTo>
                    <a:pt x="3175" y="1244"/>
                  </a:lnTo>
                  <a:lnTo>
                    <a:pt x="2387" y="1181"/>
                  </a:lnTo>
                  <a:lnTo>
                    <a:pt x="12" y="1358"/>
                  </a:lnTo>
                  <a:close/>
                </a:path>
              </a:pathLst>
            </a:custGeom>
            <a:ln w="3175">
              <a:solidFill>
                <a:srgbClr val="7B634B"/>
              </a:solidFill>
            </a:ln>
          </p:spPr>
          <p:txBody>
            <a:bodyPr wrap="square" lIns="0" tIns="0" rIns="0" bIns="0" rtlCol="0"/>
            <a:lstStyle/>
            <a:p>
              <a:endParaRPr/>
            </a:p>
          </p:txBody>
        </p:sp>
        <p:sp>
          <p:nvSpPr>
            <p:cNvPr id="8674" name="object 2102">
              <a:extLst>
                <a:ext uri="{FF2B5EF4-FFF2-40B4-BE49-F238E27FC236}">
                  <a16:creationId xmlns:a16="http://schemas.microsoft.com/office/drawing/2014/main" id="{D1B1A6C6-1817-4824-BA5F-32EE8C6C984D}"/>
                </a:ext>
              </a:extLst>
            </p:cNvPr>
            <p:cNvSpPr/>
            <p:nvPr/>
          </p:nvSpPr>
          <p:spPr>
            <a:xfrm>
              <a:off x="4290470" y="8428463"/>
              <a:ext cx="6350" cy="4445"/>
            </a:xfrm>
            <a:custGeom>
              <a:avLst/>
              <a:gdLst/>
              <a:ahLst/>
              <a:cxnLst/>
              <a:rect l="l" t="t" r="r" b="b"/>
              <a:pathLst>
                <a:path w="6350" h="4445">
                  <a:moveTo>
                    <a:pt x="317" y="634"/>
                  </a:moveTo>
                  <a:lnTo>
                    <a:pt x="393" y="368"/>
                  </a:lnTo>
                  <a:lnTo>
                    <a:pt x="558" y="114"/>
                  </a:lnTo>
                  <a:lnTo>
                    <a:pt x="812" y="25"/>
                  </a:lnTo>
                  <a:lnTo>
                    <a:pt x="888" y="406"/>
                  </a:lnTo>
                  <a:lnTo>
                    <a:pt x="1168" y="622"/>
                  </a:lnTo>
                  <a:lnTo>
                    <a:pt x="1460" y="825"/>
                  </a:lnTo>
                  <a:lnTo>
                    <a:pt x="1930" y="0"/>
                  </a:lnTo>
                  <a:lnTo>
                    <a:pt x="2590" y="596"/>
                  </a:lnTo>
                  <a:lnTo>
                    <a:pt x="3238" y="647"/>
                  </a:lnTo>
                  <a:lnTo>
                    <a:pt x="3428" y="660"/>
                  </a:lnTo>
                  <a:lnTo>
                    <a:pt x="3936" y="342"/>
                  </a:lnTo>
                  <a:lnTo>
                    <a:pt x="4076" y="774"/>
                  </a:lnTo>
                  <a:lnTo>
                    <a:pt x="4152" y="990"/>
                  </a:lnTo>
                  <a:lnTo>
                    <a:pt x="3505" y="1447"/>
                  </a:lnTo>
                  <a:lnTo>
                    <a:pt x="3390" y="1650"/>
                  </a:lnTo>
                  <a:lnTo>
                    <a:pt x="3987" y="1854"/>
                  </a:lnTo>
                  <a:lnTo>
                    <a:pt x="4406" y="1485"/>
                  </a:lnTo>
                  <a:lnTo>
                    <a:pt x="5003" y="1663"/>
                  </a:lnTo>
                  <a:lnTo>
                    <a:pt x="4419" y="2425"/>
                  </a:lnTo>
                  <a:lnTo>
                    <a:pt x="5651" y="2438"/>
                  </a:lnTo>
                  <a:lnTo>
                    <a:pt x="5918" y="2806"/>
                  </a:lnTo>
                  <a:lnTo>
                    <a:pt x="5435" y="2882"/>
                  </a:lnTo>
                  <a:lnTo>
                    <a:pt x="5435" y="3301"/>
                  </a:lnTo>
                  <a:lnTo>
                    <a:pt x="5105" y="3467"/>
                  </a:lnTo>
                  <a:lnTo>
                    <a:pt x="4635" y="3695"/>
                  </a:lnTo>
                  <a:lnTo>
                    <a:pt x="4648" y="3467"/>
                  </a:lnTo>
                  <a:lnTo>
                    <a:pt x="4254" y="3225"/>
                  </a:lnTo>
                  <a:lnTo>
                    <a:pt x="4000" y="3060"/>
                  </a:lnTo>
                  <a:lnTo>
                    <a:pt x="3670" y="2793"/>
                  </a:lnTo>
                  <a:lnTo>
                    <a:pt x="3289" y="2832"/>
                  </a:lnTo>
                  <a:lnTo>
                    <a:pt x="2781" y="2870"/>
                  </a:lnTo>
                  <a:lnTo>
                    <a:pt x="2908" y="3149"/>
                  </a:lnTo>
                  <a:lnTo>
                    <a:pt x="2552" y="3441"/>
                  </a:lnTo>
                  <a:lnTo>
                    <a:pt x="1803" y="4051"/>
                  </a:lnTo>
                  <a:lnTo>
                    <a:pt x="1130" y="3606"/>
                  </a:lnTo>
                  <a:lnTo>
                    <a:pt x="774" y="2819"/>
                  </a:lnTo>
                  <a:lnTo>
                    <a:pt x="584" y="2412"/>
                  </a:lnTo>
                  <a:lnTo>
                    <a:pt x="698" y="2006"/>
                  </a:lnTo>
                  <a:lnTo>
                    <a:pt x="546" y="1638"/>
                  </a:lnTo>
                  <a:lnTo>
                    <a:pt x="393" y="1269"/>
                  </a:lnTo>
                  <a:lnTo>
                    <a:pt x="0" y="1066"/>
                  </a:lnTo>
                  <a:lnTo>
                    <a:pt x="152" y="622"/>
                  </a:lnTo>
                  <a:lnTo>
                    <a:pt x="317" y="634"/>
                  </a:lnTo>
                  <a:close/>
                </a:path>
              </a:pathLst>
            </a:custGeom>
            <a:ln w="3175">
              <a:solidFill>
                <a:srgbClr val="7B634B"/>
              </a:solidFill>
            </a:ln>
          </p:spPr>
          <p:txBody>
            <a:bodyPr wrap="square" lIns="0" tIns="0" rIns="0" bIns="0" rtlCol="0"/>
            <a:lstStyle/>
            <a:p>
              <a:endParaRPr/>
            </a:p>
          </p:txBody>
        </p:sp>
        <p:sp>
          <p:nvSpPr>
            <p:cNvPr id="8675" name="object 2103">
              <a:extLst>
                <a:ext uri="{FF2B5EF4-FFF2-40B4-BE49-F238E27FC236}">
                  <a16:creationId xmlns:a16="http://schemas.microsoft.com/office/drawing/2014/main" id="{F1CC1018-40EE-4919-B5F6-5BF2EE75CDA8}"/>
                </a:ext>
              </a:extLst>
            </p:cNvPr>
            <p:cNvSpPr/>
            <p:nvPr/>
          </p:nvSpPr>
          <p:spPr>
            <a:xfrm>
              <a:off x="4274058" y="8426501"/>
              <a:ext cx="10426" cy="11645"/>
            </a:xfrm>
            <a:prstGeom prst="rect">
              <a:avLst/>
            </a:prstGeom>
            <a:blipFill>
              <a:blip r:embed="rId42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676" name="object 2104">
              <a:extLst>
                <a:ext uri="{FF2B5EF4-FFF2-40B4-BE49-F238E27FC236}">
                  <a16:creationId xmlns:a16="http://schemas.microsoft.com/office/drawing/2014/main" id="{933F7390-1A22-45E3-9618-961ADC268AD5}"/>
                </a:ext>
              </a:extLst>
            </p:cNvPr>
            <p:cNvSpPr/>
            <p:nvPr/>
          </p:nvSpPr>
          <p:spPr>
            <a:xfrm>
              <a:off x="4274054" y="8426505"/>
              <a:ext cx="10795" cy="12065"/>
            </a:xfrm>
            <a:custGeom>
              <a:avLst/>
              <a:gdLst/>
              <a:ahLst/>
              <a:cxnLst/>
              <a:rect l="l" t="t" r="r" b="b"/>
              <a:pathLst>
                <a:path w="10795" h="12065">
                  <a:moveTo>
                    <a:pt x="10439" y="0"/>
                  </a:moveTo>
                  <a:lnTo>
                    <a:pt x="9994" y="4851"/>
                  </a:lnTo>
                  <a:lnTo>
                    <a:pt x="8547" y="11633"/>
                  </a:lnTo>
                  <a:lnTo>
                    <a:pt x="0" y="9347"/>
                  </a:lnTo>
                  <a:lnTo>
                    <a:pt x="673" y="5029"/>
                  </a:lnTo>
                  <a:lnTo>
                    <a:pt x="7607" y="177"/>
                  </a:lnTo>
                  <a:lnTo>
                    <a:pt x="10439" y="0"/>
                  </a:lnTo>
                  <a:close/>
                </a:path>
              </a:pathLst>
            </a:custGeom>
            <a:ln w="3175">
              <a:solidFill>
                <a:srgbClr val="7B634B"/>
              </a:solidFill>
            </a:ln>
          </p:spPr>
          <p:txBody>
            <a:bodyPr wrap="square" lIns="0" tIns="0" rIns="0" bIns="0" rtlCol="0"/>
            <a:lstStyle/>
            <a:p>
              <a:endParaRPr/>
            </a:p>
          </p:txBody>
        </p:sp>
        <p:sp>
          <p:nvSpPr>
            <p:cNvPr id="8677" name="object 2105">
              <a:extLst>
                <a:ext uri="{FF2B5EF4-FFF2-40B4-BE49-F238E27FC236}">
                  <a16:creationId xmlns:a16="http://schemas.microsoft.com/office/drawing/2014/main" id="{2DC10D0F-0502-48A3-A324-D6A1934F0FD7}"/>
                </a:ext>
              </a:extLst>
            </p:cNvPr>
            <p:cNvSpPr/>
            <p:nvPr/>
          </p:nvSpPr>
          <p:spPr>
            <a:xfrm>
              <a:off x="4267555" y="8430577"/>
              <a:ext cx="9156" cy="11734"/>
            </a:xfrm>
            <a:prstGeom prst="rect">
              <a:avLst/>
            </a:prstGeom>
            <a:blipFill>
              <a:blip r:embed="rId13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678" name="object 2106">
              <a:extLst>
                <a:ext uri="{FF2B5EF4-FFF2-40B4-BE49-F238E27FC236}">
                  <a16:creationId xmlns:a16="http://schemas.microsoft.com/office/drawing/2014/main" id="{6865F9E3-4D8C-4F64-A8A2-8F116386232E}"/>
                </a:ext>
              </a:extLst>
            </p:cNvPr>
            <p:cNvSpPr/>
            <p:nvPr/>
          </p:nvSpPr>
          <p:spPr>
            <a:xfrm>
              <a:off x="4267553" y="8430567"/>
              <a:ext cx="9525" cy="12065"/>
            </a:xfrm>
            <a:custGeom>
              <a:avLst/>
              <a:gdLst/>
              <a:ahLst/>
              <a:cxnLst/>
              <a:rect l="l" t="t" r="r" b="b"/>
              <a:pathLst>
                <a:path w="9525" h="12065">
                  <a:moveTo>
                    <a:pt x="8597" y="5892"/>
                  </a:moveTo>
                  <a:lnTo>
                    <a:pt x="8039" y="3911"/>
                  </a:lnTo>
                  <a:lnTo>
                    <a:pt x="6464" y="1562"/>
                  </a:lnTo>
                  <a:lnTo>
                    <a:pt x="4660" y="0"/>
                  </a:lnTo>
                  <a:lnTo>
                    <a:pt x="1117" y="3314"/>
                  </a:lnTo>
                  <a:lnTo>
                    <a:pt x="0" y="10515"/>
                  </a:lnTo>
                  <a:lnTo>
                    <a:pt x="4584" y="11747"/>
                  </a:lnTo>
                  <a:lnTo>
                    <a:pt x="9156" y="7873"/>
                  </a:lnTo>
                  <a:lnTo>
                    <a:pt x="8597" y="5892"/>
                  </a:lnTo>
                  <a:close/>
                </a:path>
              </a:pathLst>
            </a:custGeom>
            <a:ln w="3175">
              <a:solidFill>
                <a:srgbClr val="7B634B"/>
              </a:solidFill>
            </a:ln>
          </p:spPr>
          <p:txBody>
            <a:bodyPr wrap="square" lIns="0" tIns="0" rIns="0" bIns="0" rtlCol="0"/>
            <a:lstStyle/>
            <a:p>
              <a:endParaRPr/>
            </a:p>
          </p:txBody>
        </p:sp>
        <p:sp>
          <p:nvSpPr>
            <p:cNvPr id="8679" name="object 2107">
              <a:extLst>
                <a:ext uri="{FF2B5EF4-FFF2-40B4-BE49-F238E27FC236}">
                  <a16:creationId xmlns:a16="http://schemas.microsoft.com/office/drawing/2014/main" id="{62E132A1-871C-43E3-A51B-6A4F1E409956}"/>
                </a:ext>
              </a:extLst>
            </p:cNvPr>
            <p:cNvSpPr/>
            <p:nvPr/>
          </p:nvSpPr>
          <p:spPr>
            <a:xfrm>
              <a:off x="4262132" y="8435161"/>
              <a:ext cx="6705" cy="12420"/>
            </a:xfrm>
            <a:prstGeom prst="rect">
              <a:avLst/>
            </a:prstGeom>
            <a:blipFill>
              <a:blip r:embed="rId125" cstate="print"/>
              <a:stretch>
                <a:fillRect/>
              </a:stretch>
            </a:blipFill>
          </p:spPr>
          <p:txBody>
            <a:bodyPr wrap="square" lIns="0" tIns="0" rIns="0" bIns="0" rtlCol="0"/>
            <a:lstStyle/>
            <a:p>
              <a:endParaRPr/>
            </a:p>
          </p:txBody>
        </p:sp>
        <p:sp>
          <p:nvSpPr>
            <p:cNvPr id="8680" name="object 2108">
              <a:extLst>
                <a:ext uri="{FF2B5EF4-FFF2-40B4-BE49-F238E27FC236}">
                  <a16:creationId xmlns:a16="http://schemas.microsoft.com/office/drawing/2014/main" id="{6B46FB99-F218-4B80-AC6A-E3E3B562EAE8}"/>
                </a:ext>
              </a:extLst>
            </p:cNvPr>
            <p:cNvSpPr/>
            <p:nvPr/>
          </p:nvSpPr>
          <p:spPr>
            <a:xfrm>
              <a:off x="4262135" y="8435172"/>
              <a:ext cx="6985" cy="12700"/>
            </a:xfrm>
            <a:custGeom>
              <a:avLst/>
              <a:gdLst/>
              <a:ahLst/>
              <a:cxnLst/>
              <a:rect l="l" t="t" r="r" b="b"/>
              <a:pathLst>
                <a:path w="6985" h="12700">
                  <a:moveTo>
                    <a:pt x="1193" y="0"/>
                  </a:moveTo>
                  <a:lnTo>
                    <a:pt x="5232" y="2921"/>
                  </a:lnTo>
                  <a:lnTo>
                    <a:pt x="6705" y="7759"/>
                  </a:lnTo>
                  <a:lnTo>
                    <a:pt x="0" y="12407"/>
                  </a:lnTo>
                  <a:lnTo>
                    <a:pt x="1193" y="0"/>
                  </a:lnTo>
                  <a:close/>
                </a:path>
              </a:pathLst>
            </a:custGeom>
            <a:ln w="3175">
              <a:solidFill>
                <a:srgbClr val="7B634B"/>
              </a:solidFill>
            </a:ln>
          </p:spPr>
          <p:txBody>
            <a:bodyPr wrap="square" lIns="0" tIns="0" rIns="0" bIns="0" rtlCol="0"/>
            <a:lstStyle/>
            <a:p>
              <a:endParaRPr/>
            </a:p>
          </p:txBody>
        </p:sp>
        <p:sp>
          <p:nvSpPr>
            <p:cNvPr id="8681" name="object 2109">
              <a:extLst>
                <a:ext uri="{FF2B5EF4-FFF2-40B4-BE49-F238E27FC236}">
                  <a16:creationId xmlns:a16="http://schemas.microsoft.com/office/drawing/2014/main" id="{69DCC160-85AB-4C84-8836-3AB9FAF68419}"/>
                </a:ext>
              </a:extLst>
            </p:cNvPr>
            <p:cNvSpPr/>
            <p:nvPr/>
          </p:nvSpPr>
          <p:spPr>
            <a:xfrm>
              <a:off x="4289044" y="8446566"/>
              <a:ext cx="14820" cy="12014"/>
            </a:xfrm>
            <a:prstGeom prst="rect">
              <a:avLst/>
            </a:prstGeom>
            <a:blipFill>
              <a:blip r:embed="rId42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682" name="object 2110">
              <a:extLst>
                <a:ext uri="{FF2B5EF4-FFF2-40B4-BE49-F238E27FC236}">
                  <a16:creationId xmlns:a16="http://schemas.microsoft.com/office/drawing/2014/main" id="{06772633-A9A0-4C73-9708-6C3503A8164D}"/>
                </a:ext>
              </a:extLst>
            </p:cNvPr>
            <p:cNvSpPr/>
            <p:nvPr/>
          </p:nvSpPr>
          <p:spPr>
            <a:xfrm>
              <a:off x="4289050" y="8445502"/>
              <a:ext cx="15240" cy="13335"/>
            </a:xfrm>
            <a:custGeom>
              <a:avLst/>
              <a:gdLst/>
              <a:ahLst/>
              <a:cxnLst/>
              <a:rect l="l" t="t" r="r" b="b"/>
              <a:pathLst>
                <a:path w="15239" h="13334">
                  <a:moveTo>
                    <a:pt x="2565" y="13068"/>
                  </a:moveTo>
                  <a:lnTo>
                    <a:pt x="863" y="12103"/>
                  </a:lnTo>
                  <a:lnTo>
                    <a:pt x="0" y="8915"/>
                  </a:lnTo>
                  <a:lnTo>
                    <a:pt x="393" y="7035"/>
                  </a:lnTo>
                  <a:lnTo>
                    <a:pt x="495" y="6540"/>
                  </a:lnTo>
                  <a:lnTo>
                    <a:pt x="914" y="6159"/>
                  </a:lnTo>
                  <a:lnTo>
                    <a:pt x="1041" y="5638"/>
                  </a:lnTo>
                  <a:lnTo>
                    <a:pt x="1193" y="5105"/>
                  </a:lnTo>
                  <a:lnTo>
                    <a:pt x="1079" y="4711"/>
                  </a:lnTo>
                  <a:lnTo>
                    <a:pt x="1295" y="4216"/>
                  </a:lnTo>
                  <a:lnTo>
                    <a:pt x="1625" y="3454"/>
                  </a:lnTo>
                  <a:lnTo>
                    <a:pt x="2489" y="2197"/>
                  </a:lnTo>
                  <a:lnTo>
                    <a:pt x="3086" y="1612"/>
                  </a:lnTo>
                  <a:lnTo>
                    <a:pt x="4737" y="0"/>
                  </a:lnTo>
                  <a:lnTo>
                    <a:pt x="7505" y="2425"/>
                  </a:lnTo>
                  <a:lnTo>
                    <a:pt x="9232" y="2895"/>
                  </a:lnTo>
                  <a:lnTo>
                    <a:pt x="11175" y="3403"/>
                  </a:lnTo>
                  <a:lnTo>
                    <a:pt x="13309" y="3619"/>
                  </a:lnTo>
                  <a:lnTo>
                    <a:pt x="14820" y="4927"/>
                  </a:lnTo>
                  <a:lnTo>
                    <a:pt x="14427" y="6108"/>
                  </a:lnTo>
                  <a:lnTo>
                    <a:pt x="12471" y="7302"/>
                  </a:lnTo>
                  <a:lnTo>
                    <a:pt x="11531" y="8051"/>
                  </a:lnTo>
                  <a:lnTo>
                    <a:pt x="10312" y="9017"/>
                  </a:lnTo>
                  <a:lnTo>
                    <a:pt x="8966" y="10058"/>
                  </a:lnTo>
                  <a:lnTo>
                    <a:pt x="7632" y="10807"/>
                  </a:lnTo>
                  <a:lnTo>
                    <a:pt x="2552" y="13068"/>
                  </a:lnTo>
                  <a:close/>
                </a:path>
              </a:pathLst>
            </a:custGeom>
            <a:ln w="3175">
              <a:solidFill>
                <a:srgbClr val="7B634B"/>
              </a:solidFill>
            </a:ln>
          </p:spPr>
          <p:txBody>
            <a:bodyPr wrap="square" lIns="0" tIns="0" rIns="0" bIns="0" rtlCol="0"/>
            <a:lstStyle/>
            <a:p>
              <a:endParaRPr/>
            </a:p>
          </p:txBody>
        </p:sp>
        <p:sp>
          <p:nvSpPr>
            <p:cNvPr id="8683" name="object 2111">
              <a:extLst>
                <a:ext uri="{FF2B5EF4-FFF2-40B4-BE49-F238E27FC236}">
                  <a16:creationId xmlns:a16="http://schemas.microsoft.com/office/drawing/2014/main" id="{EBC37A29-8EE0-4C54-A75C-159D4B09EB9C}"/>
                </a:ext>
              </a:extLst>
            </p:cNvPr>
            <p:cNvSpPr/>
            <p:nvPr/>
          </p:nvSpPr>
          <p:spPr>
            <a:xfrm>
              <a:off x="4279504" y="8447519"/>
              <a:ext cx="15267" cy="11861"/>
            </a:xfrm>
            <a:prstGeom prst="rect">
              <a:avLst/>
            </a:prstGeom>
            <a:blipFill>
              <a:blip r:embed="rId23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684" name="object 2112">
              <a:extLst>
                <a:ext uri="{FF2B5EF4-FFF2-40B4-BE49-F238E27FC236}">
                  <a16:creationId xmlns:a16="http://schemas.microsoft.com/office/drawing/2014/main" id="{E12963D4-7EAE-401D-B2C0-84A447C2E429}"/>
                </a:ext>
              </a:extLst>
            </p:cNvPr>
            <p:cNvSpPr/>
            <p:nvPr/>
          </p:nvSpPr>
          <p:spPr>
            <a:xfrm>
              <a:off x="4279454" y="8447521"/>
              <a:ext cx="15875" cy="12065"/>
            </a:xfrm>
            <a:custGeom>
              <a:avLst/>
              <a:gdLst/>
              <a:ahLst/>
              <a:cxnLst/>
              <a:rect l="l" t="t" r="r" b="b"/>
              <a:pathLst>
                <a:path w="15875" h="12065">
                  <a:moveTo>
                    <a:pt x="9537" y="8839"/>
                  </a:moveTo>
                  <a:lnTo>
                    <a:pt x="9677" y="8534"/>
                  </a:lnTo>
                  <a:lnTo>
                    <a:pt x="10490" y="8674"/>
                  </a:lnTo>
                  <a:lnTo>
                    <a:pt x="10934" y="8547"/>
                  </a:lnTo>
                  <a:lnTo>
                    <a:pt x="11582" y="8381"/>
                  </a:lnTo>
                  <a:lnTo>
                    <a:pt x="12179" y="7988"/>
                  </a:lnTo>
                  <a:lnTo>
                    <a:pt x="12839" y="7759"/>
                  </a:lnTo>
                  <a:lnTo>
                    <a:pt x="13690" y="7454"/>
                  </a:lnTo>
                  <a:lnTo>
                    <a:pt x="15303" y="7099"/>
                  </a:lnTo>
                  <a:lnTo>
                    <a:pt x="14401" y="6007"/>
                  </a:lnTo>
                  <a:lnTo>
                    <a:pt x="14033" y="5562"/>
                  </a:lnTo>
                  <a:lnTo>
                    <a:pt x="13538" y="5397"/>
                  </a:lnTo>
                  <a:lnTo>
                    <a:pt x="13207" y="4889"/>
                  </a:lnTo>
                  <a:lnTo>
                    <a:pt x="12915" y="4444"/>
                  </a:lnTo>
                  <a:lnTo>
                    <a:pt x="12839" y="4114"/>
                  </a:lnTo>
                  <a:lnTo>
                    <a:pt x="12712" y="3543"/>
                  </a:lnTo>
                  <a:lnTo>
                    <a:pt x="12534" y="2870"/>
                  </a:lnTo>
                  <a:lnTo>
                    <a:pt x="12369" y="2705"/>
                  </a:lnTo>
                  <a:lnTo>
                    <a:pt x="11874" y="2298"/>
                  </a:lnTo>
                  <a:lnTo>
                    <a:pt x="11429" y="1943"/>
                  </a:lnTo>
                  <a:lnTo>
                    <a:pt x="10629" y="1866"/>
                  </a:lnTo>
                  <a:lnTo>
                    <a:pt x="10337" y="1447"/>
                  </a:lnTo>
                  <a:lnTo>
                    <a:pt x="10413" y="939"/>
                  </a:lnTo>
                  <a:lnTo>
                    <a:pt x="10667" y="660"/>
                  </a:lnTo>
                  <a:lnTo>
                    <a:pt x="10871" y="203"/>
                  </a:lnTo>
                  <a:lnTo>
                    <a:pt x="10274" y="25"/>
                  </a:lnTo>
                  <a:lnTo>
                    <a:pt x="9728" y="317"/>
                  </a:lnTo>
                  <a:lnTo>
                    <a:pt x="9118" y="368"/>
                  </a:lnTo>
                  <a:lnTo>
                    <a:pt x="8635" y="419"/>
                  </a:lnTo>
                  <a:lnTo>
                    <a:pt x="8140" y="330"/>
                  </a:lnTo>
                  <a:lnTo>
                    <a:pt x="7658" y="419"/>
                  </a:lnTo>
                  <a:lnTo>
                    <a:pt x="6489" y="609"/>
                  </a:lnTo>
                  <a:lnTo>
                    <a:pt x="5664" y="634"/>
                  </a:lnTo>
                  <a:lnTo>
                    <a:pt x="4622" y="0"/>
                  </a:lnTo>
                  <a:lnTo>
                    <a:pt x="4203" y="482"/>
                  </a:lnTo>
                  <a:lnTo>
                    <a:pt x="4140" y="1104"/>
                  </a:lnTo>
                  <a:lnTo>
                    <a:pt x="3784" y="1549"/>
                  </a:lnTo>
                  <a:lnTo>
                    <a:pt x="3543" y="1841"/>
                  </a:lnTo>
                  <a:lnTo>
                    <a:pt x="2819" y="2171"/>
                  </a:lnTo>
                  <a:lnTo>
                    <a:pt x="2514" y="2400"/>
                  </a:lnTo>
                  <a:lnTo>
                    <a:pt x="1714" y="2971"/>
                  </a:lnTo>
                  <a:lnTo>
                    <a:pt x="711" y="3771"/>
                  </a:lnTo>
                  <a:lnTo>
                    <a:pt x="482" y="4825"/>
                  </a:lnTo>
                  <a:lnTo>
                    <a:pt x="355" y="5422"/>
                  </a:lnTo>
                  <a:lnTo>
                    <a:pt x="380" y="6121"/>
                  </a:lnTo>
                  <a:lnTo>
                    <a:pt x="266" y="6730"/>
                  </a:lnTo>
                  <a:lnTo>
                    <a:pt x="203" y="7111"/>
                  </a:lnTo>
                  <a:lnTo>
                    <a:pt x="0" y="7797"/>
                  </a:lnTo>
                  <a:lnTo>
                    <a:pt x="101" y="8178"/>
                  </a:lnTo>
                  <a:lnTo>
                    <a:pt x="330" y="9156"/>
                  </a:lnTo>
                  <a:lnTo>
                    <a:pt x="1142" y="10121"/>
                  </a:lnTo>
                  <a:lnTo>
                    <a:pt x="507" y="11239"/>
                  </a:lnTo>
                  <a:lnTo>
                    <a:pt x="1523" y="11861"/>
                  </a:lnTo>
                  <a:lnTo>
                    <a:pt x="3060" y="10617"/>
                  </a:lnTo>
                  <a:lnTo>
                    <a:pt x="3784" y="9956"/>
                  </a:lnTo>
                  <a:lnTo>
                    <a:pt x="4495" y="10261"/>
                  </a:lnTo>
                  <a:lnTo>
                    <a:pt x="4800" y="10883"/>
                  </a:lnTo>
                  <a:lnTo>
                    <a:pt x="5537" y="11175"/>
                  </a:lnTo>
                  <a:lnTo>
                    <a:pt x="6197" y="11442"/>
                  </a:lnTo>
                  <a:lnTo>
                    <a:pt x="6959" y="11810"/>
                  </a:lnTo>
                  <a:lnTo>
                    <a:pt x="7696" y="11836"/>
                  </a:lnTo>
                  <a:lnTo>
                    <a:pt x="7823" y="11595"/>
                  </a:lnTo>
                  <a:lnTo>
                    <a:pt x="7746" y="11442"/>
                  </a:lnTo>
                  <a:lnTo>
                    <a:pt x="9537" y="8839"/>
                  </a:lnTo>
                  <a:close/>
                </a:path>
              </a:pathLst>
            </a:custGeom>
            <a:ln w="3175">
              <a:solidFill>
                <a:srgbClr val="7B634B"/>
              </a:solidFill>
            </a:ln>
          </p:spPr>
          <p:txBody>
            <a:bodyPr wrap="square" lIns="0" tIns="0" rIns="0" bIns="0" rtlCol="0"/>
            <a:lstStyle/>
            <a:p>
              <a:endParaRPr/>
            </a:p>
          </p:txBody>
        </p:sp>
        <p:sp>
          <p:nvSpPr>
            <p:cNvPr id="8685" name="object 2113">
              <a:extLst>
                <a:ext uri="{FF2B5EF4-FFF2-40B4-BE49-F238E27FC236}">
                  <a16:creationId xmlns:a16="http://schemas.microsoft.com/office/drawing/2014/main" id="{37D7EC5F-AB6C-4240-A8E3-F2571BF90ECC}"/>
                </a:ext>
              </a:extLst>
            </p:cNvPr>
            <p:cNvSpPr/>
            <p:nvPr/>
          </p:nvSpPr>
          <p:spPr>
            <a:xfrm>
              <a:off x="4286898" y="8436495"/>
              <a:ext cx="12890" cy="12801"/>
            </a:xfrm>
            <a:prstGeom prst="rect">
              <a:avLst/>
            </a:prstGeom>
            <a:blipFill>
              <a:blip r:embed="rId13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686" name="object 2114">
              <a:extLst>
                <a:ext uri="{FF2B5EF4-FFF2-40B4-BE49-F238E27FC236}">
                  <a16:creationId xmlns:a16="http://schemas.microsoft.com/office/drawing/2014/main" id="{25C2B116-1C29-49C2-9234-E45858340A96}"/>
                </a:ext>
              </a:extLst>
            </p:cNvPr>
            <p:cNvSpPr/>
            <p:nvPr/>
          </p:nvSpPr>
          <p:spPr>
            <a:xfrm>
              <a:off x="4286906" y="8436489"/>
              <a:ext cx="13335" cy="13335"/>
            </a:xfrm>
            <a:custGeom>
              <a:avLst/>
              <a:gdLst/>
              <a:ahLst/>
              <a:cxnLst/>
              <a:rect l="l" t="t" r="r" b="b"/>
              <a:pathLst>
                <a:path w="13335" h="13334">
                  <a:moveTo>
                    <a:pt x="9715" y="9791"/>
                  </a:moveTo>
                  <a:lnTo>
                    <a:pt x="10756" y="9359"/>
                  </a:lnTo>
                  <a:lnTo>
                    <a:pt x="11810" y="8788"/>
                  </a:lnTo>
                  <a:lnTo>
                    <a:pt x="12890" y="8369"/>
                  </a:lnTo>
                  <a:lnTo>
                    <a:pt x="12839" y="8039"/>
                  </a:lnTo>
                  <a:lnTo>
                    <a:pt x="12191" y="7518"/>
                  </a:lnTo>
                  <a:lnTo>
                    <a:pt x="11950" y="7188"/>
                  </a:lnTo>
                  <a:lnTo>
                    <a:pt x="11518" y="6642"/>
                  </a:lnTo>
                  <a:lnTo>
                    <a:pt x="11188" y="6070"/>
                  </a:lnTo>
                  <a:lnTo>
                    <a:pt x="10960" y="5448"/>
                  </a:lnTo>
                  <a:lnTo>
                    <a:pt x="10566" y="4305"/>
                  </a:lnTo>
                  <a:lnTo>
                    <a:pt x="10883" y="3263"/>
                  </a:lnTo>
                  <a:lnTo>
                    <a:pt x="10731" y="2057"/>
                  </a:lnTo>
                  <a:lnTo>
                    <a:pt x="10553" y="685"/>
                  </a:lnTo>
                  <a:lnTo>
                    <a:pt x="10502" y="76"/>
                  </a:lnTo>
                  <a:lnTo>
                    <a:pt x="8966" y="177"/>
                  </a:lnTo>
                  <a:lnTo>
                    <a:pt x="7912" y="228"/>
                  </a:lnTo>
                  <a:lnTo>
                    <a:pt x="6553" y="241"/>
                  </a:lnTo>
                  <a:lnTo>
                    <a:pt x="5511" y="0"/>
                  </a:lnTo>
                  <a:lnTo>
                    <a:pt x="5257" y="723"/>
                  </a:lnTo>
                  <a:lnTo>
                    <a:pt x="5168" y="1511"/>
                  </a:lnTo>
                  <a:lnTo>
                    <a:pt x="4406" y="1854"/>
                  </a:lnTo>
                  <a:lnTo>
                    <a:pt x="4000" y="2032"/>
                  </a:lnTo>
                  <a:lnTo>
                    <a:pt x="2781" y="1917"/>
                  </a:lnTo>
                  <a:lnTo>
                    <a:pt x="2387" y="1689"/>
                  </a:lnTo>
                  <a:lnTo>
                    <a:pt x="1396" y="2794"/>
                  </a:lnTo>
                  <a:lnTo>
                    <a:pt x="571" y="4089"/>
                  </a:lnTo>
                  <a:lnTo>
                    <a:pt x="368" y="5537"/>
                  </a:lnTo>
                  <a:lnTo>
                    <a:pt x="241" y="6527"/>
                  </a:lnTo>
                  <a:lnTo>
                    <a:pt x="0" y="8597"/>
                  </a:lnTo>
                  <a:lnTo>
                    <a:pt x="1066" y="9131"/>
                  </a:lnTo>
                  <a:lnTo>
                    <a:pt x="1866" y="9537"/>
                  </a:lnTo>
                  <a:lnTo>
                    <a:pt x="2374" y="9385"/>
                  </a:lnTo>
                  <a:lnTo>
                    <a:pt x="3009" y="10147"/>
                  </a:lnTo>
                  <a:lnTo>
                    <a:pt x="3555" y="10820"/>
                  </a:lnTo>
                  <a:lnTo>
                    <a:pt x="3619" y="11303"/>
                  </a:lnTo>
                  <a:lnTo>
                    <a:pt x="4508" y="11544"/>
                  </a:lnTo>
                  <a:lnTo>
                    <a:pt x="5219" y="11722"/>
                  </a:lnTo>
                  <a:lnTo>
                    <a:pt x="5994" y="11684"/>
                  </a:lnTo>
                  <a:lnTo>
                    <a:pt x="6730" y="11874"/>
                  </a:lnTo>
                  <a:lnTo>
                    <a:pt x="7416" y="12065"/>
                  </a:lnTo>
                  <a:lnTo>
                    <a:pt x="8089" y="12750"/>
                  </a:lnTo>
                  <a:lnTo>
                    <a:pt x="8762" y="12801"/>
                  </a:lnTo>
                  <a:lnTo>
                    <a:pt x="8788" y="12458"/>
                  </a:lnTo>
                  <a:lnTo>
                    <a:pt x="8712" y="12153"/>
                  </a:lnTo>
                  <a:lnTo>
                    <a:pt x="8534" y="11861"/>
                  </a:lnTo>
                  <a:lnTo>
                    <a:pt x="9715" y="9791"/>
                  </a:lnTo>
                  <a:close/>
                </a:path>
              </a:pathLst>
            </a:custGeom>
            <a:ln w="3175">
              <a:solidFill>
                <a:srgbClr val="7B634B"/>
              </a:solidFill>
            </a:ln>
          </p:spPr>
          <p:txBody>
            <a:bodyPr wrap="square" lIns="0" tIns="0" rIns="0" bIns="0" rtlCol="0"/>
            <a:lstStyle/>
            <a:p>
              <a:endParaRPr/>
            </a:p>
          </p:txBody>
        </p:sp>
        <p:sp>
          <p:nvSpPr>
            <p:cNvPr id="8687" name="object 2115">
              <a:extLst>
                <a:ext uri="{FF2B5EF4-FFF2-40B4-BE49-F238E27FC236}">
                  <a16:creationId xmlns:a16="http://schemas.microsoft.com/office/drawing/2014/main" id="{C518039A-0788-4891-A166-F77FB09F537C}"/>
                </a:ext>
              </a:extLst>
            </p:cNvPr>
            <p:cNvSpPr/>
            <p:nvPr/>
          </p:nvSpPr>
          <p:spPr>
            <a:xfrm>
              <a:off x="4281550" y="8428659"/>
              <a:ext cx="12280" cy="11976"/>
            </a:xfrm>
            <a:prstGeom prst="rect">
              <a:avLst/>
            </a:prstGeom>
            <a:blipFill>
              <a:blip r:embed="rId13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688" name="object 2116">
              <a:extLst>
                <a:ext uri="{FF2B5EF4-FFF2-40B4-BE49-F238E27FC236}">
                  <a16:creationId xmlns:a16="http://schemas.microsoft.com/office/drawing/2014/main" id="{7E5FFDE2-CB72-4608-BE3B-3A77E9FE17A8}"/>
                </a:ext>
              </a:extLst>
            </p:cNvPr>
            <p:cNvSpPr/>
            <p:nvPr/>
          </p:nvSpPr>
          <p:spPr>
            <a:xfrm>
              <a:off x="4281556" y="8428657"/>
              <a:ext cx="12700" cy="12065"/>
            </a:xfrm>
            <a:custGeom>
              <a:avLst/>
              <a:gdLst/>
              <a:ahLst/>
              <a:cxnLst/>
              <a:rect l="l" t="t" r="r" b="b"/>
              <a:pathLst>
                <a:path w="12700" h="12065">
                  <a:moveTo>
                    <a:pt x="12268" y="5410"/>
                  </a:moveTo>
                  <a:lnTo>
                    <a:pt x="11747" y="5587"/>
                  </a:lnTo>
                  <a:lnTo>
                    <a:pt x="10439" y="4356"/>
                  </a:lnTo>
                  <a:lnTo>
                    <a:pt x="9829" y="4038"/>
                  </a:lnTo>
                  <a:lnTo>
                    <a:pt x="9321" y="3759"/>
                  </a:lnTo>
                  <a:lnTo>
                    <a:pt x="9118" y="3835"/>
                  </a:lnTo>
                  <a:lnTo>
                    <a:pt x="8851" y="3327"/>
                  </a:lnTo>
                  <a:lnTo>
                    <a:pt x="8572" y="2781"/>
                  </a:lnTo>
                  <a:lnTo>
                    <a:pt x="8699" y="1981"/>
                  </a:lnTo>
                  <a:lnTo>
                    <a:pt x="8559" y="1409"/>
                  </a:lnTo>
                  <a:lnTo>
                    <a:pt x="8191" y="0"/>
                  </a:lnTo>
                  <a:lnTo>
                    <a:pt x="6845" y="114"/>
                  </a:lnTo>
                  <a:lnTo>
                    <a:pt x="5499" y="101"/>
                  </a:lnTo>
                  <a:lnTo>
                    <a:pt x="4902" y="88"/>
                  </a:lnTo>
                  <a:lnTo>
                    <a:pt x="4406" y="304"/>
                  </a:lnTo>
                  <a:lnTo>
                    <a:pt x="3860" y="355"/>
                  </a:lnTo>
                  <a:lnTo>
                    <a:pt x="3327" y="419"/>
                  </a:lnTo>
                  <a:lnTo>
                    <a:pt x="2743" y="253"/>
                  </a:lnTo>
                  <a:lnTo>
                    <a:pt x="2247" y="495"/>
                  </a:lnTo>
                  <a:lnTo>
                    <a:pt x="2311" y="1676"/>
                  </a:lnTo>
                  <a:lnTo>
                    <a:pt x="1943" y="2387"/>
                  </a:lnTo>
                  <a:lnTo>
                    <a:pt x="1257" y="3124"/>
                  </a:lnTo>
                  <a:lnTo>
                    <a:pt x="635" y="3784"/>
                  </a:lnTo>
                  <a:lnTo>
                    <a:pt x="495" y="4648"/>
                  </a:lnTo>
                  <a:lnTo>
                    <a:pt x="0" y="5333"/>
                  </a:lnTo>
                  <a:lnTo>
                    <a:pt x="1866" y="6718"/>
                  </a:lnTo>
                  <a:lnTo>
                    <a:pt x="1054" y="8305"/>
                  </a:lnTo>
                  <a:lnTo>
                    <a:pt x="2044" y="10071"/>
                  </a:lnTo>
                  <a:lnTo>
                    <a:pt x="3073" y="11912"/>
                  </a:lnTo>
                  <a:lnTo>
                    <a:pt x="5270" y="10794"/>
                  </a:lnTo>
                  <a:lnTo>
                    <a:pt x="6883" y="11976"/>
                  </a:lnTo>
                  <a:lnTo>
                    <a:pt x="7378" y="11531"/>
                  </a:lnTo>
                  <a:lnTo>
                    <a:pt x="6807" y="10185"/>
                  </a:lnTo>
                  <a:lnTo>
                    <a:pt x="7340" y="9690"/>
                  </a:lnTo>
                  <a:lnTo>
                    <a:pt x="7785" y="9258"/>
                  </a:lnTo>
                  <a:lnTo>
                    <a:pt x="9652" y="9613"/>
                  </a:lnTo>
                  <a:lnTo>
                    <a:pt x="10236" y="9956"/>
                  </a:lnTo>
                  <a:lnTo>
                    <a:pt x="11125" y="9423"/>
                  </a:lnTo>
                  <a:lnTo>
                    <a:pt x="12268" y="5410"/>
                  </a:lnTo>
                  <a:close/>
                </a:path>
              </a:pathLst>
            </a:custGeom>
            <a:ln w="3175">
              <a:solidFill>
                <a:srgbClr val="7B634B"/>
              </a:solidFill>
            </a:ln>
          </p:spPr>
          <p:txBody>
            <a:bodyPr wrap="square" lIns="0" tIns="0" rIns="0" bIns="0" rtlCol="0"/>
            <a:lstStyle/>
            <a:p>
              <a:endParaRPr/>
            </a:p>
          </p:txBody>
        </p:sp>
        <p:sp>
          <p:nvSpPr>
            <p:cNvPr id="8689" name="object 2117">
              <a:extLst>
                <a:ext uri="{FF2B5EF4-FFF2-40B4-BE49-F238E27FC236}">
                  <a16:creationId xmlns:a16="http://schemas.microsoft.com/office/drawing/2014/main" id="{EC5F8F41-B27D-4E0B-8824-6AFED0E99DE9}"/>
                </a:ext>
              </a:extLst>
            </p:cNvPr>
            <p:cNvSpPr/>
            <p:nvPr/>
          </p:nvSpPr>
          <p:spPr>
            <a:xfrm>
              <a:off x="4291063" y="8450440"/>
              <a:ext cx="12458" cy="11277"/>
            </a:xfrm>
            <a:prstGeom prst="rect">
              <a:avLst/>
            </a:prstGeom>
            <a:blipFill>
              <a:blip r:embed="rId16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690" name="object 2118">
              <a:extLst>
                <a:ext uri="{FF2B5EF4-FFF2-40B4-BE49-F238E27FC236}">
                  <a16:creationId xmlns:a16="http://schemas.microsoft.com/office/drawing/2014/main" id="{F451D99E-8640-49EA-8315-369E4CCBB4F5}"/>
                </a:ext>
              </a:extLst>
            </p:cNvPr>
            <p:cNvSpPr/>
            <p:nvPr/>
          </p:nvSpPr>
          <p:spPr>
            <a:xfrm>
              <a:off x="4291071" y="8450306"/>
              <a:ext cx="12700" cy="11430"/>
            </a:xfrm>
            <a:custGeom>
              <a:avLst/>
              <a:gdLst/>
              <a:ahLst/>
              <a:cxnLst/>
              <a:rect l="l" t="t" r="r" b="b"/>
              <a:pathLst>
                <a:path w="12700" h="11429">
                  <a:moveTo>
                    <a:pt x="12446" y="228"/>
                  </a:moveTo>
                  <a:lnTo>
                    <a:pt x="11633" y="571"/>
                  </a:lnTo>
                  <a:lnTo>
                    <a:pt x="10375" y="419"/>
                  </a:lnTo>
                  <a:lnTo>
                    <a:pt x="9486" y="355"/>
                  </a:lnTo>
                  <a:lnTo>
                    <a:pt x="8839" y="317"/>
                  </a:lnTo>
                  <a:lnTo>
                    <a:pt x="7785" y="0"/>
                  </a:lnTo>
                  <a:lnTo>
                    <a:pt x="7226" y="190"/>
                  </a:lnTo>
                  <a:lnTo>
                    <a:pt x="7721" y="800"/>
                  </a:lnTo>
                  <a:lnTo>
                    <a:pt x="8153" y="2247"/>
                  </a:lnTo>
                  <a:lnTo>
                    <a:pt x="8166" y="2984"/>
                  </a:lnTo>
                  <a:lnTo>
                    <a:pt x="7454" y="2603"/>
                  </a:lnTo>
                  <a:lnTo>
                    <a:pt x="6731" y="2235"/>
                  </a:lnTo>
                  <a:lnTo>
                    <a:pt x="5969" y="2006"/>
                  </a:lnTo>
                  <a:lnTo>
                    <a:pt x="5486" y="1854"/>
                  </a:lnTo>
                  <a:lnTo>
                    <a:pt x="4368" y="1257"/>
                  </a:lnTo>
                  <a:lnTo>
                    <a:pt x="3873" y="1460"/>
                  </a:lnTo>
                  <a:lnTo>
                    <a:pt x="3327" y="1676"/>
                  </a:lnTo>
                  <a:lnTo>
                    <a:pt x="3124" y="3365"/>
                  </a:lnTo>
                  <a:lnTo>
                    <a:pt x="2768" y="3873"/>
                  </a:lnTo>
                  <a:lnTo>
                    <a:pt x="2286" y="4584"/>
                  </a:lnTo>
                  <a:lnTo>
                    <a:pt x="2044" y="3975"/>
                  </a:lnTo>
                  <a:lnTo>
                    <a:pt x="1549" y="4292"/>
                  </a:lnTo>
                  <a:lnTo>
                    <a:pt x="1104" y="4571"/>
                  </a:lnTo>
                  <a:lnTo>
                    <a:pt x="1422" y="5270"/>
                  </a:lnTo>
                  <a:lnTo>
                    <a:pt x="1295" y="5740"/>
                  </a:lnTo>
                  <a:lnTo>
                    <a:pt x="1066" y="6629"/>
                  </a:lnTo>
                  <a:lnTo>
                    <a:pt x="571" y="7912"/>
                  </a:lnTo>
                  <a:lnTo>
                    <a:pt x="0" y="8661"/>
                  </a:lnTo>
                  <a:lnTo>
                    <a:pt x="469" y="8813"/>
                  </a:lnTo>
                  <a:lnTo>
                    <a:pt x="1549" y="8915"/>
                  </a:lnTo>
                  <a:lnTo>
                    <a:pt x="1866" y="9283"/>
                  </a:lnTo>
                  <a:lnTo>
                    <a:pt x="2324" y="9842"/>
                  </a:lnTo>
                  <a:lnTo>
                    <a:pt x="1993" y="10807"/>
                  </a:lnTo>
                  <a:lnTo>
                    <a:pt x="2578" y="11404"/>
                  </a:lnTo>
                  <a:lnTo>
                    <a:pt x="3606" y="10312"/>
                  </a:lnTo>
                  <a:lnTo>
                    <a:pt x="4178" y="8432"/>
                  </a:lnTo>
                  <a:lnTo>
                    <a:pt x="5638" y="7950"/>
                  </a:lnTo>
                  <a:lnTo>
                    <a:pt x="6972" y="7518"/>
                  </a:lnTo>
                  <a:lnTo>
                    <a:pt x="8509" y="7988"/>
                  </a:lnTo>
                  <a:lnTo>
                    <a:pt x="9842" y="7734"/>
                  </a:lnTo>
                  <a:lnTo>
                    <a:pt x="9766" y="6730"/>
                  </a:lnTo>
                  <a:lnTo>
                    <a:pt x="9182" y="5549"/>
                  </a:lnTo>
                  <a:lnTo>
                    <a:pt x="9690" y="4571"/>
                  </a:lnTo>
                  <a:lnTo>
                    <a:pt x="10071" y="3848"/>
                  </a:lnTo>
                  <a:lnTo>
                    <a:pt x="10833" y="3263"/>
                  </a:lnTo>
                  <a:lnTo>
                    <a:pt x="11315" y="2565"/>
                  </a:lnTo>
                  <a:lnTo>
                    <a:pt x="12446" y="228"/>
                  </a:lnTo>
                  <a:close/>
                </a:path>
              </a:pathLst>
            </a:custGeom>
            <a:ln w="3175">
              <a:solidFill>
                <a:srgbClr val="7B634B"/>
              </a:solidFill>
            </a:ln>
          </p:spPr>
          <p:txBody>
            <a:bodyPr wrap="square" lIns="0" tIns="0" rIns="0" bIns="0" rtlCol="0"/>
            <a:lstStyle/>
            <a:p>
              <a:endParaRPr/>
            </a:p>
          </p:txBody>
        </p:sp>
        <p:sp>
          <p:nvSpPr>
            <p:cNvPr id="8691" name="object 2119">
              <a:extLst>
                <a:ext uri="{FF2B5EF4-FFF2-40B4-BE49-F238E27FC236}">
                  <a16:creationId xmlns:a16="http://schemas.microsoft.com/office/drawing/2014/main" id="{4FD88A51-D8A6-4ADC-A67C-80994F1CA396}"/>
                </a:ext>
              </a:extLst>
            </p:cNvPr>
            <p:cNvSpPr/>
            <p:nvPr/>
          </p:nvSpPr>
          <p:spPr>
            <a:xfrm>
              <a:off x="4263110" y="8441652"/>
              <a:ext cx="12585" cy="13157"/>
            </a:xfrm>
            <a:prstGeom prst="rect">
              <a:avLst/>
            </a:prstGeom>
            <a:blipFill>
              <a:blip r:embed="rId429" cstate="print"/>
              <a:stretch>
                <a:fillRect/>
              </a:stretch>
            </a:blipFill>
          </p:spPr>
          <p:txBody>
            <a:bodyPr wrap="square" lIns="0" tIns="0" rIns="0" bIns="0" rtlCol="0"/>
            <a:lstStyle/>
            <a:p>
              <a:endParaRPr/>
            </a:p>
          </p:txBody>
        </p:sp>
        <p:sp>
          <p:nvSpPr>
            <p:cNvPr id="8692" name="object 2120">
              <a:extLst>
                <a:ext uri="{FF2B5EF4-FFF2-40B4-BE49-F238E27FC236}">
                  <a16:creationId xmlns:a16="http://schemas.microsoft.com/office/drawing/2014/main" id="{0864B67B-92B8-46E3-988A-7EE6830DDA58}"/>
                </a:ext>
              </a:extLst>
            </p:cNvPr>
            <p:cNvSpPr/>
            <p:nvPr/>
          </p:nvSpPr>
          <p:spPr>
            <a:xfrm>
              <a:off x="4263106" y="8440625"/>
              <a:ext cx="12700" cy="14604"/>
            </a:xfrm>
            <a:custGeom>
              <a:avLst/>
              <a:gdLst/>
              <a:ahLst/>
              <a:cxnLst/>
              <a:rect l="l" t="t" r="r" b="b"/>
              <a:pathLst>
                <a:path w="12700" h="14604">
                  <a:moveTo>
                    <a:pt x="10121" y="10426"/>
                  </a:moveTo>
                  <a:lnTo>
                    <a:pt x="9982" y="10439"/>
                  </a:lnTo>
                  <a:lnTo>
                    <a:pt x="10490" y="9296"/>
                  </a:lnTo>
                  <a:lnTo>
                    <a:pt x="11607" y="8623"/>
                  </a:lnTo>
                  <a:lnTo>
                    <a:pt x="12598" y="7861"/>
                  </a:lnTo>
                  <a:lnTo>
                    <a:pt x="10363" y="2222"/>
                  </a:lnTo>
                  <a:lnTo>
                    <a:pt x="10058" y="1549"/>
                  </a:lnTo>
                  <a:lnTo>
                    <a:pt x="8597" y="2501"/>
                  </a:lnTo>
                  <a:lnTo>
                    <a:pt x="5626" y="0"/>
                  </a:lnTo>
                  <a:lnTo>
                    <a:pt x="4483" y="1523"/>
                  </a:lnTo>
                  <a:lnTo>
                    <a:pt x="4178" y="1943"/>
                  </a:lnTo>
                  <a:lnTo>
                    <a:pt x="4140" y="2514"/>
                  </a:lnTo>
                  <a:lnTo>
                    <a:pt x="3771" y="2959"/>
                  </a:lnTo>
                  <a:lnTo>
                    <a:pt x="3225" y="3581"/>
                  </a:lnTo>
                  <a:lnTo>
                    <a:pt x="3238" y="3327"/>
                  </a:lnTo>
                  <a:lnTo>
                    <a:pt x="2527" y="3352"/>
                  </a:lnTo>
                  <a:lnTo>
                    <a:pt x="1346" y="3390"/>
                  </a:lnTo>
                  <a:lnTo>
                    <a:pt x="1168" y="3987"/>
                  </a:lnTo>
                  <a:lnTo>
                    <a:pt x="850" y="5029"/>
                  </a:lnTo>
                  <a:lnTo>
                    <a:pt x="533" y="6070"/>
                  </a:lnTo>
                  <a:lnTo>
                    <a:pt x="0" y="6642"/>
                  </a:lnTo>
                  <a:lnTo>
                    <a:pt x="520" y="7670"/>
                  </a:lnTo>
                  <a:lnTo>
                    <a:pt x="1028" y="8661"/>
                  </a:lnTo>
                  <a:lnTo>
                    <a:pt x="1536" y="9766"/>
                  </a:lnTo>
                  <a:lnTo>
                    <a:pt x="1701" y="10858"/>
                  </a:lnTo>
                  <a:lnTo>
                    <a:pt x="1828" y="11696"/>
                  </a:lnTo>
                  <a:lnTo>
                    <a:pt x="1498" y="11925"/>
                  </a:lnTo>
                  <a:lnTo>
                    <a:pt x="2501" y="12103"/>
                  </a:lnTo>
                  <a:lnTo>
                    <a:pt x="2921" y="12166"/>
                  </a:lnTo>
                  <a:lnTo>
                    <a:pt x="3314" y="12115"/>
                  </a:lnTo>
                  <a:lnTo>
                    <a:pt x="3746" y="12204"/>
                  </a:lnTo>
                  <a:lnTo>
                    <a:pt x="4330" y="12331"/>
                  </a:lnTo>
                  <a:lnTo>
                    <a:pt x="4775" y="12649"/>
                  </a:lnTo>
                  <a:lnTo>
                    <a:pt x="5321" y="12826"/>
                  </a:lnTo>
                  <a:lnTo>
                    <a:pt x="5778" y="12979"/>
                  </a:lnTo>
                  <a:lnTo>
                    <a:pt x="8509" y="14173"/>
                  </a:lnTo>
                  <a:lnTo>
                    <a:pt x="8013" y="12801"/>
                  </a:lnTo>
                  <a:lnTo>
                    <a:pt x="10121" y="10426"/>
                  </a:lnTo>
                  <a:close/>
                </a:path>
              </a:pathLst>
            </a:custGeom>
            <a:ln w="3175">
              <a:solidFill>
                <a:srgbClr val="7B634B"/>
              </a:solidFill>
            </a:ln>
          </p:spPr>
          <p:txBody>
            <a:bodyPr wrap="square" lIns="0" tIns="0" rIns="0" bIns="0" rtlCol="0"/>
            <a:lstStyle/>
            <a:p>
              <a:endParaRPr/>
            </a:p>
          </p:txBody>
        </p:sp>
        <p:sp>
          <p:nvSpPr>
            <p:cNvPr id="8693" name="object 2121">
              <a:extLst>
                <a:ext uri="{FF2B5EF4-FFF2-40B4-BE49-F238E27FC236}">
                  <a16:creationId xmlns:a16="http://schemas.microsoft.com/office/drawing/2014/main" id="{2B0A33C5-9C19-4B82-A2A6-A3024ACF052F}"/>
                </a:ext>
              </a:extLst>
            </p:cNvPr>
            <p:cNvSpPr/>
            <p:nvPr/>
          </p:nvSpPr>
          <p:spPr>
            <a:xfrm>
              <a:off x="4257179" y="8435162"/>
              <a:ext cx="8801" cy="14236"/>
            </a:xfrm>
            <a:prstGeom prst="rect">
              <a:avLst/>
            </a:prstGeom>
            <a:blipFill>
              <a:blip r:embed="rId134" cstate="print"/>
              <a:stretch>
                <a:fillRect/>
              </a:stretch>
            </a:blipFill>
          </p:spPr>
          <p:txBody>
            <a:bodyPr wrap="square" lIns="0" tIns="0" rIns="0" bIns="0" rtlCol="0"/>
            <a:lstStyle/>
            <a:p>
              <a:endParaRPr/>
            </a:p>
          </p:txBody>
        </p:sp>
        <p:sp>
          <p:nvSpPr>
            <p:cNvPr id="8694" name="object 2122">
              <a:extLst>
                <a:ext uri="{FF2B5EF4-FFF2-40B4-BE49-F238E27FC236}">
                  <a16:creationId xmlns:a16="http://schemas.microsoft.com/office/drawing/2014/main" id="{2940AC97-A8E4-4975-B4AC-159EF3A45F9F}"/>
                </a:ext>
              </a:extLst>
            </p:cNvPr>
            <p:cNvSpPr/>
            <p:nvPr/>
          </p:nvSpPr>
          <p:spPr>
            <a:xfrm>
              <a:off x="4257187" y="8435178"/>
              <a:ext cx="8890" cy="14604"/>
            </a:xfrm>
            <a:custGeom>
              <a:avLst/>
              <a:gdLst/>
              <a:ahLst/>
              <a:cxnLst/>
              <a:rect l="l" t="t" r="r" b="b"/>
              <a:pathLst>
                <a:path w="8889" h="14604">
                  <a:moveTo>
                    <a:pt x="2654" y="14109"/>
                  </a:moveTo>
                  <a:lnTo>
                    <a:pt x="3530" y="14211"/>
                  </a:lnTo>
                  <a:lnTo>
                    <a:pt x="5905" y="13131"/>
                  </a:lnTo>
                  <a:lnTo>
                    <a:pt x="6248" y="12306"/>
                  </a:lnTo>
                  <a:lnTo>
                    <a:pt x="6375" y="12014"/>
                  </a:lnTo>
                  <a:lnTo>
                    <a:pt x="6146" y="11264"/>
                  </a:lnTo>
                  <a:lnTo>
                    <a:pt x="6248" y="10883"/>
                  </a:lnTo>
                  <a:lnTo>
                    <a:pt x="6350" y="10439"/>
                  </a:lnTo>
                  <a:lnTo>
                    <a:pt x="6540" y="9753"/>
                  </a:lnTo>
                  <a:lnTo>
                    <a:pt x="6845" y="9359"/>
                  </a:lnTo>
                  <a:lnTo>
                    <a:pt x="4965" y="7912"/>
                  </a:lnTo>
                  <a:lnTo>
                    <a:pt x="7162" y="6476"/>
                  </a:lnTo>
                  <a:lnTo>
                    <a:pt x="8128" y="5118"/>
                  </a:lnTo>
                  <a:lnTo>
                    <a:pt x="8801" y="4140"/>
                  </a:lnTo>
                  <a:lnTo>
                    <a:pt x="7988" y="3517"/>
                  </a:lnTo>
                  <a:lnTo>
                    <a:pt x="7505" y="2578"/>
                  </a:lnTo>
                  <a:lnTo>
                    <a:pt x="7061" y="1765"/>
                  </a:lnTo>
                  <a:lnTo>
                    <a:pt x="6718" y="685"/>
                  </a:lnTo>
                  <a:lnTo>
                    <a:pt x="6146" y="0"/>
                  </a:lnTo>
                  <a:lnTo>
                    <a:pt x="5499" y="990"/>
                  </a:lnTo>
                  <a:lnTo>
                    <a:pt x="5778" y="2451"/>
                  </a:lnTo>
                  <a:lnTo>
                    <a:pt x="4279" y="2057"/>
                  </a:lnTo>
                  <a:lnTo>
                    <a:pt x="3543" y="1866"/>
                  </a:lnTo>
                  <a:lnTo>
                    <a:pt x="2374" y="1219"/>
                  </a:lnTo>
                  <a:lnTo>
                    <a:pt x="1600" y="1409"/>
                  </a:lnTo>
                  <a:lnTo>
                    <a:pt x="1689" y="2717"/>
                  </a:lnTo>
                  <a:lnTo>
                    <a:pt x="3619" y="4000"/>
                  </a:lnTo>
                  <a:lnTo>
                    <a:pt x="3263" y="5473"/>
                  </a:lnTo>
                  <a:lnTo>
                    <a:pt x="3073" y="6273"/>
                  </a:lnTo>
                  <a:lnTo>
                    <a:pt x="2159" y="6337"/>
                  </a:lnTo>
                  <a:lnTo>
                    <a:pt x="1574" y="6680"/>
                  </a:lnTo>
                  <a:lnTo>
                    <a:pt x="1104" y="6959"/>
                  </a:lnTo>
                  <a:lnTo>
                    <a:pt x="622" y="7492"/>
                  </a:lnTo>
                  <a:lnTo>
                    <a:pt x="393" y="8000"/>
                  </a:lnTo>
                  <a:lnTo>
                    <a:pt x="0" y="8826"/>
                  </a:lnTo>
                  <a:lnTo>
                    <a:pt x="203" y="8572"/>
                  </a:lnTo>
                  <a:lnTo>
                    <a:pt x="762" y="9207"/>
                  </a:lnTo>
                  <a:lnTo>
                    <a:pt x="1231" y="9740"/>
                  </a:lnTo>
                  <a:lnTo>
                    <a:pt x="1625" y="10375"/>
                  </a:lnTo>
                  <a:lnTo>
                    <a:pt x="1930" y="10985"/>
                  </a:lnTo>
                  <a:lnTo>
                    <a:pt x="2286" y="11683"/>
                  </a:lnTo>
                  <a:lnTo>
                    <a:pt x="2565" y="12915"/>
                  </a:lnTo>
                  <a:lnTo>
                    <a:pt x="1854" y="13474"/>
                  </a:lnTo>
                  <a:lnTo>
                    <a:pt x="1816" y="13347"/>
                  </a:lnTo>
                  <a:lnTo>
                    <a:pt x="2654" y="14109"/>
                  </a:lnTo>
                  <a:close/>
                </a:path>
              </a:pathLst>
            </a:custGeom>
            <a:ln w="3175">
              <a:solidFill>
                <a:srgbClr val="7B634B"/>
              </a:solidFill>
            </a:ln>
          </p:spPr>
          <p:txBody>
            <a:bodyPr wrap="square" lIns="0" tIns="0" rIns="0" bIns="0" rtlCol="0"/>
            <a:lstStyle/>
            <a:p>
              <a:endParaRPr/>
            </a:p>
          </p:txBody>
        </p:sp>
        <p:sp>
          <p:nvSpPr>
            <p:cNvPr id="8695" name="object 2123">
              <a:extLst>
                <a:ext uri="{FF2B5EF4-FFF2-40B4-BE49-F238E27FC236}">
                  <a16:creationId xmlns:a16="http://schemas.microsoft.com/office/drawing/2014/main" id="{A487AAF2-05AB-4352-8ABA-F3C63A5D5788}"/>
                </a:ext>
              </a:extLst>
            </p:cNvPr>
            <p:cNvSpPr/>
            <p:nvPr/>
          </p:nvSpPr>
          <p:spPr>
            <a:xfrm>
              <a:off x="4273270" y="8422818"/>
              <a:ext cx="11307" cy="10718"/>
            </a:xfrm>
            <a:prstGeom prst="rect">
              <a:avLst/>
            </a:prstGeom>
            <a:blipFill>
              <a:blip r:embed="rId42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696" name="object 2124">
              <a:extLst>
                <a:ext uri="{FF2B5EF4-FFF2-40B4-BE49-F238E27FC236}">
                  <a16:creationId xmlns:a16="http://schemas.microsoft.com/office/drawing/2014/main" id="{EC760551-5E19-4187-83A8-665888AF19BA}"/>
                </a:ext>
              </a:extLst>
            </p:cNvPr>
            <p:cNvSpPr/>
            <p:nvPr/>
          </p:nvSpPr>
          <p:spPr>
            <a:xfrm>
              <a:off x="4273260" y="8422811"/>
              <a:ext cx="11430" cy="10795"/>
            </a:xfrm>
            <a:custGeom>
              <a:avLst/>
              <a:gdLst/>
              <a:ahLst/>
              <a:cxnLst/>
              <a:rect l="l" t="t" r="r" b="b"/>
              <a:pathLst>
                <a:path w="11429" h="10795">
                  <a:moveTo>
                    <a:pt x="9016" y="4686"/>
                  </a:moveTo>
                  <a:lnTo>
                    <a:pt x="9461" y="4571"/>
                  </a:lnTo>
                  <a:lnTo>
                    <a:pt x="10045" y="4597"/>
                  </a:lnTo>
                  <a:lnTo>
                    <a:pt x="10540" y="4521"/>
                  </a:lnTo>
                  <a:lnTo>
                    <a:pt x="11366" y="4406"/>
                  </a:lnTo>
                  <a:lnTo>
                    <a:pt x="11328" y="4584"/>
                  </a:lnTo>
                  <a:lnTo>
                    <a:pt x="11226" y="3695"/>
                  </a:lnTo>
                  <a:lnTo>
                    <a:pt x="11163" y="3047"/>
                  </a:lnTo>
                  <a:lnTo>
                    <a:pt x="10934" y="2387"/>
                  </a:lnTo>
                  <a:lnTo>
                    <a:pt x="10833" y="1752"/>
                  </a:lnTo>
                  <a:lnTo>
                    <a:pt x="10731" y="1142"/>
                  </a:lnTo>
                  <a:lnTo>
                    <a:pt x="10909" y="520"/>
                  </a:lnTo>
                  <a:lnTo>
                    <a:pt x="10871" y="0"/>
                  </a:lnTo>
                  <a:lnTo>
                    <a:pt x="10172" y="507"/>
                  </a:lnTo>
                  <a:lnTo>
                    <a:pt x="9893" y="1231"/>
                  </a:lnTo>
                  <a:lnTo>
                    <a:pt x="9410" y="1879"/>
                  </a:lnTo>
                  <a:lnTo>
                    <a:pt x="9055" y="2374"/>
                  </a:lnTo>
                  <a:lnTo>
                    <a:pt x="8585" y="2692"/>
                  </a:lnTo>
                  <a:lnTo>
                    <a:pt x="8381" y="3289"/>
                  </a:lnTo>
                  <a:lnTo>
                    <a:pt x="7594" y="3060"/>
                  </a:lnTo>
                  <a:lnTo>
                    <a:pt x="6908" y="2806"/>
                  </a:lnTo>
                  <a:lnTo>
                    <a:pt x="6095" y="2628"/>
                  </a:lnTo>
                  <a:lnTo>
                    <a:pt x="5359" y="2463"/>
                  </a:lnTo>
                  <a:lnTo>
                    <a:pt x="4190" y="1879"/>
                  </a:lnTo>
                  <a:lnTo>
                    <a:pt x="3492" y="2095"/>
                  </a:lnTo>
                  <a:lnTo>
                    <a:pt x="3492" y="2946"/>
                  </a:lnTo>
                  <a:lnTo>
                    <a:pt x="3428" y="3886"/>
                  </a:lnTo>
                  <a:lnTo>
                    <a:pt x="3492" y="4737"/>
                  </a:lnTo>
                  <a:lnTo>
                    <a:pt x="3568" y="5791"/>
                  </a:lnTo>
                  <a:lnTo>
                    <a:pt x="4140" y="6667"/>
                  </a:lnTo>
                  <a:lnTo>
                    <a:pt x="2705" y="6743"/>
                  </a:lnTo>
                  <a:lnTo>
                    <a:pt x="2082" y="6769"/>
                  </a:lnTo>
                  <a:lnTo>
                    <a:pt x="292" y="6718"/>
                  </a:lnTo>
                  <a:lnTo>
                    <a:pt x="152" y="7442"/>
                  </a:lnTo>
                  <a:lnTo>
                    <a:pt x="0" y="8140"/>
                  </a:lnTo>
                  <a:lnTo>
                    <a:pt x="1308" y="8864"/>
                  </a:lnTo>
                  <a:lnTo>
                    <a:pt x="1701" y="9309"/>
                  </a:lnTo>
                  <a:lnTo>
                    <a:pt x="1511" y="9639"/>
                  </a:lnTo>
                  <a:lnTo>
                    <a:pt x="1219" y="9956"/>
                  </a:lnTo>
                  <a:lnTo>
                    <a:pt x="876" y="10096"/>
                  </a:lnTo>
                  <a:lnTo>
                    <a:pt x="2031" y="10718"/>
                  </a:lnTo>
                  <a:lnTo>
                    <a:pt x="3467" y="9156"/>
                  </a:lnTo>
                  <a:lnTo>
                    <a:pt x="4368" y="8724"/>
                  </a:lnTo>
                  <a:lnTo>
                    <a:pt x="5600" y="8127"/>
                  </a:lnTo>
                  <a:lnTo>
                    <a:pt x="6375" y="9474"/>
                  </a:lnTo>
                  <a:lnTo>
                    <a:pt x="7404" y="9143"/>
                  </a:lnTo>
                  <a:lnTo>
                    <a:pt x="7188" y="8686"/>
                  </a:lnTo>
                  <a:lnTo>
                    <a:pt x="7492" y="7645"/>
                  </a:lnTo>
                  <a:lnTo>
                    <a:pt x="7619" y="7150"/>
                  </a:lnTo>
                  <a:lnTo>
                    <a:pt x="9004" y="4686"/>
                  </a:lnTo>
                  <a:close/>
                </a:path>
              </a:pathLst>
            </a:custGeom>
            <a:ln w="3175">
              <a:solidFill>
                <a:srgbClr val="7B634B"/>
              </a:solidFill>
            </a:ln>
          </p:spPr>
          <p:txBody>
            <a:bodyPr wrap="square" lIns="0" tIns="0" rIns="0" bIns="0" rtlCol="0"/>
            <a:lstStyle/>
            <a:p>
              <a:endParaRPr/>
            </a:p>
          </p:txBody>
        </p:sp>
        <p:sp>
          <p:nvSpPr>
            <p:cNvPr id="8697" name="object 2125">
              <a:extLst>
                <a:ext uri="{FF2B5EF4-FFF2-40B4-BE49-F238E27FC236}">
                  <a16:creationId xmlns:a16="http://schemas.microsoft.com/office/drawing/2014/main" id="{6ED29688-0167-4194-AF87-DD325AB35DE8}"/>
                </a:ext>
              </a:extLst>
            </p:cNvPr>
            <p:cNvSpPr/>
            <p:nvPr/>
          </p:nvSpPr>
          <p:spPr>
            <a:xfrm>
              <a:off x="4289099" y="8437845"/>
              <a:ext cx="8890" cy="9525"/>
            </a:xfrm>
            <a:custGeom>
              <a:avLst/>
              <a:gdLst/>
              <a:ahLst/>
              <a:cxnLst/>
              <a:rect l="l" t="t" r="r" b="b"/>
              <a:pathLst>
                <a:path w="8889" h="9525">
                  <a:moveTo>
                    <a:pt x="6603" y="3492"/>
                  </a:moveTo>
                  <a:lnTo>
                    <a:pt x="7061" y="3810"/>
                  </a:lnTo>
                  <a:lnTo>
                    <a:pt x="7683" y="4102"/>
                  </a:lnTo>
                  <a:lnTo>
                    <a:pt x="7962" y="4597"/>
                  </a:lnTo>
                  <a:lnTo>
                    <a:pt x="8496" y="5562"/>
                  </a:lnTo>
                  <a:lnTo>
                    <a:pt x="7632" y="5448"/>
                  </a:lnTo>
                  <a:lnTo>
                    <a:pt x="7404" y="6223"/>
                  </a:lnTo>
                  <a:lnTo>
                    <a:pt x="7302" y="6578"/>
                  </a:lnTo>
                  <a:lnTo>
                    <a:pt x="7746" y="7162"/>
                  </a:lnTo>
                  <a:lnTo>
                    <a:pt x="7696" y="7581"/>
                  </a:lnTo>
                  <a:lnTo>
                    <a:pt x="7619" y="8204"/>
                  </a:lnTo>
                  <a:lnTo>
                    <a:pt x="7226" y="8686"/>
                  </a:lnTo>
                  <a:lnTo>
                    <a:pt x="7137" y="9309"/>
                  </a:lnTo>
                  <a:lnTo>
                    <a:pt x="6642" y="9347"/>
                  </a:lnTo>
                  <a:lnTo>
                    <a:pt x="6438" y="9029"/>
                  </a:lnTo>
                  <a:lnTo>
                    <a:pt x="6045" y="8851"/>
                  </a:lnTo>
                  <a:lnTo>
                    <a:pt x="5829" y="8750"/>
                  </a:lnTo>
                  <a:lnTo>
                    <a:pt x="5460" y="8623"/>
                  </a:lnTo>
                  <a:lnTo>
                    <a:pt x="5092" y="8623"/>
                  </a:lnTo>
                  <a:lnTo>
                    <a:pt x="5194" y="9004"/>
                  </a:lnTo>
                  <a:lnTo>
                    <a:pt x="4914" y="9042"/>
                  </a:lnTo>
                  <a:lnTo>
                    <a:pt x="4013" y="9169"/>
                  </a:lnTo>
                  <a:lnTo>
                    <a:pt x="3289" y="8877"/>
                  </a:lnTo>
                  <a:lnTo>
                    <a:pt x="2539" y="8369"/>
                  </a:lnTo>
                  <a:lnTo>
                    <a:pt x="1828" y="7874"/>
                  </a:lnTo>
                  <a:lnTo>
                    <a:pt x="1003" y="7429"/>
                  </a:lnTo>
                  <a:lnTo>
                    <a:pt x="685" y="6604"/>
                  </a:lnTo>
                  <a:lnTo>
                    <a:pt x="558" y="6286"/>
                  </a:lnTo>
                  <a:lnTo>
                    <a:pt x="266" y="5676"/>
                  </a:lnTo>
                  <a:lnTo>
                    <a:pt x="228" y="5372"/>
                  </a:lnTo>
                  <a:lnTo>
                    <a:pt x="177" y="4800"/>
                  </a:lnTo>
                  <a:lnTo>
                    <a:pt x="482" y="4406"/>
                  </a:lnTo>
                  <a:lnTo>
                    <a:pt x="406" y="3835"/>
                  </a:lnTo>
                  <a:lnTo>
                    <a:pt x="342" y="3454"/>
                  </a:lnTo>
                  <a:lnTo>
                    <a:pt x="0" y="3302"/>
                  </a:lnTo>
                  <a:lnTo>
                    <a:pt x="76" y="2857"/>
                  </a:lnTo>
                  <a:lnTo>
                    <a:pt x="139" y="2578"/>
                  </a:lnTo>
                  <a:lnTo>
                    <a:pt x="673" y="1930"/>
                  </a:lnTo>
                  <a:lnTo>
                    <a:pt x="888" y="1714"/>
                  </a:lnTo>
                  <a:lnTo>
                    <a:pt x="1562" y="1016"/>
                  </a:lnTo>
                  <a:lnTo>
                    <a:pt x="1955" y="1676"/>
                  </a:lnTo>
                  <a:lnTo>
                    <a:pt x="2768" y="1155"/>
                  </a:lnTo>
                  <a:lnTo>
                    <a:pt x="3632" y="596"/>
                  </a:lnTo>
                  <a:lnTo>
                    <a:pt x="3505" y="0"/>
                  </a:lnTo>
                  <a:lnTo>
                    <a:pt x="4686" y="88"/>
                  </a:lnTo>
                  <a:lnTo>
                    <a:pt x="5562" y="152"/>
                  </a:lnTo>
                  <a:lnTo>
                    <a:pt x="6159" y="330"/>
                  </a:lnTo>
                  <a:lnTo>
                    <a:pt x="6261" y="1308"/>
                  </a:lnTo>
                  <a:lnTo>
                    <a:pt x="6540" y="1358"/>
                  </a:lnTo>
                  <a:lnTo>
                    <a:pt x="6730" y="1587"/>
                  </a:lnTo>
                  <a:lnTo>
                    <a:pt x="6781" y="1892"/>
                  </a:lnTo>
                  <a:lnTo>
                    <a:pt x="6794" y="2184"/>
                  </a:lnTo>
                  <a:lnTo>
                    <a:pt x="6616" y="3492"/>
                  </a:lnTo>
                  <a:close/>
                </a:path>
              </a:pathLst>
            </a:custGeom>
            <a:ln w="3175">
              <a:solidFill>
                <a:srgbClr val="7B634B"/>
              </a:solidFill>
            </a:ln>
          </p:spPr>
          <p:txBody>
            <a:bodyPr wrap="square" lIns="0" tIns="0" rIns="0" bIns="0" rtlCol="0"/>
            <a:lstStyle/>
            <a:p>
              <a:endParaRPr/>
            </a:p>
          </p:txBody>
        </p:sp>
        <p:sp>
          <p:nvSpPr>
            <p:cNvPr id="8698" name="object 2126">
              <a:extLst>
                <a:ext uri="{FF2B5EF4-FFF2-40B4-BE49-F238E27FC236}">
                  <a16:creationId xmlns:a16="http://schemas.microsoft.com/office/drawing/2014/main" id="{9E59A438-8090-434E-8BE5-6D24BCAD73BD}"/>
                </a:ext>
              </a:extLst>
            </p:cNvPr>
            <p:cNvSpPr/>
            <p:nvPr/>
          </p:nvSpPr>
          <p:spPr>
            <a:xfrm>
              <a:off x="4284154" y="8431200"/>
              <a:ext cx="7835" cy="6591"/>
            </a:xfrm>
            <a:prstGeom prst="rect">
              <a:avLst/>
            </a:prstGeom>
            <a:blipFill>
              <a:blip r:embed="rId144" cstate="print"/>
              <a:stretch>
                <a:fillRect/>
              </a:stretch>
            </a:blipFill>
          </p:spPr>
          <p:txBody>
            <a:bodyPr wrap="square" lIns="0" tIns="0" rIns="0" bIns="0" rtlCol="0"/>
            <a:lstStyle/>
            <a:p>
              <a:endParaRPr/>
            </a:p>
          </p:txBody>
        </p:sp>
        <p:sp>
          <p:nvSpPr>
            <p:cNvPr id="8699" name="object 2127">
              <a:extLst>
                <a:ext uri="{FF2B5EF4-FFF2-40B4-BE49-F238E27FC236}">
                  <a16:creationId xmlns:a16="http://schemas.microsoft.com/office/drawing/2014/main" id="{E41C8FEC-D5F5-4422-A5AC-77E3A9FAC1DF}"/>
                </a:ext>
              </a:extLst>
            </p:cNvPr>
            <p:cNvSpPr/>
            <p:nvPr/>
          </p:nvSpPr>
          <p:spPr>
            <a:xfrm>
              <a:off x="4284153" y="8430987"/>
              <a:ext cx="8255" cy="6985"/>
            </a:xfrm>
            <a:custGeom>
              <a:avLst/>
              <a:gdLst/>
              <a:ahLst/>
              <a:cxnLst/>
              <a:rect l="l" t="t" r="r" b="b"/>
              <a:pathLst>
                <a:path w="8254" h="6984">
                  <a:moveTo>
                    <a:pt x="6616" y="2895"/>
                  </a:moveTo>
                  <a:lnTo>
                    <a:pt x="6946" y="3708"/>
                  </a:lnTo>
                  <a:lnTo>
                    <a:pt x="7823" y="3975"/>
                  </a:lnTo>
                  <a:lnTo>
                    <a:pt x="7823" y="4978"/>
                  </a:lnTo>
                  <a:lnTo>
                    <a:pt x="7835" y="6299"/>
                  </a:lnTo>
                  <a:lnTo>
                    <a:pt x="6921" y="6045"/>
                  </a:lnTo>
                  <a:lnTo>
                    <a:pt x="5943" y="6324"/>
                  </a:lnTo>
                  <a:lnTo>
                    <a:pt x="5626" y="6400"/>
                  </a:lnTo>
                  <a:lnTo>
                    <a:pt x="5194" y="6769"/>
                  </a:lnTo>
                  <a:lnTo>
                    <a:pt x="4927" y="6781"/>
                  </a:lnTo>
                  <a:lnTo>
                    <a:pt x="4470" y="6807"/>
                  </a:lnTo>
                  <a:lnTo>
                    <a:pt x="3987" y="6438"/>
                  </a:lnTo>
                  <a:lnTo>
                    <a:pt x="3568" y="6299"/>
                  </a:lnTo>
                  <a:lnTo>
                    <a:pt x="2641" y="5994"/>
                  </a:lnTo>
                  <a:lnTo>
                    <a:pt x="1917" y="5968"/>
                  </a:lnTo>
                  <a:lnTo>
                    <a:pt x="1168" y="5333"/>
                  </a:lnTo>
                  <a:lnTo>
                    <a:pt x="469" y="4724"/>
                  </a:lnTo>
                  <a:lnTo>
                    <a:pt x="381" y="4165"/>
                  </a:lnTo>
                  <a:lnTo>
                    <a:pt x="215" y="3225"/>
                  </a:lnTo>
                  <a:lnTo>
                    <a:pt x="114" y="2590"/>
                  </a:lnTo>
                  <a:lnTo>
                    <a:pt x="330" y="1930"/>
                  </a:lnTo>
                  <a:lnTo>
                    <a:pt x="660" y="1333"/>
                  </a:lnTo>
                  <a:lnTo>
                    <a:pt x="863" y="1485"/>
                  </a:lnTo>
                  <a:lnTo>
                    <a:pt x="1358" y="1219"/>
                  </a:lnTo>
                  <a:lnTo>
                    <a:pt x="1828" y="965"/>
                  </a:lnTo>
                  <a:lnTo>
                    <a:pt x="1943" y="711"/>
                  </a:lnTo>
                  <a:lnTo>
                    <a:pt x="2324" y="419"/>
                  </a:lnTo>
                  <a:lnTo>
                    <a:pt x="2895" y="0"/>
                  </a:lnTo>
                  <a:lnTo>
                    <a:pt x="2857" y="342"/>
                  </a:lnTo>
                  <a:lnTo>
                    <a:pt x="3467" y="507"/>
                  </a:lnTo>
                  <a:lnTo>
                    <a:pt x="4013" y="647"/>
                  </a:lnTo>
                  <a:lnTo>
                    <a:pt x="4178" y="355"/>
                  </a:lnTo>
                  <a:lnTo>
                    <a:pt x="4584" y="355"/>
                  </a:lnTo>
                  <a:lnTo>
                    <a:pt x="5016" y="355"/>
                  </a:lnTo>
                  <a:lnTo>
                    <a:pt x="5295" y="558"/>
                  </a:lnTo>
                  <a:lnTo>
                    <a:pt x="5727" y="634"/>
                  </a:lnTo>
                  <a:lnTo>
                    <a:pt x="5740" y="876"/>
                  </a:lnTo>
                  <a:lnTo>
                    <a:pt x="5791" y="1130"/>
                  </a:lnTo>
                  <a:lnTo>
                    <a:pt x="5765" y="1346"/>
                  </a:lnTo>
                  <a:lnTo>
                    <a:pt x="6616" y="2895"/>
                  </a:lnTo>
                  <a:close/>
                </a:path>
              </a:pathLst>
            </a:custGeom>
            <a:ln w="3175">
              <a:solidFill>
                <a:srgbClr val="7B634B"/>
              </a:solidFill>
            </a:ln>
          </p:spPr>
          <p:txBody>
            <a:bodyPr wrap="square" lIns="0" tIns="0" rIns="0" bIns="0" rtlCol="0"/>
            <a:lstStyle/>
            <a:p>
              <a:endParaRPr/>
            </a:p>
          </p:txBody>
        </p:sp>
        <p:sp>
          <p:nvSpPr>
            <p:cNvPr id="8700" name="object 2128">
              <a:extLst>
                <a:ext uri="{FF2B5EF4-FFF2-40B4-BE49-F238E27FC236}">
                  <a16:creationId xmlns:a16="http://schemas.microsoft.com/office/drawing/2014/main" id="{07F682E2-04F0-4F99-BF1A-8E74624B4F6D}"/>
                </a:ext>
              </a:extLst>
            </p:cNvPr>
            <p:cNvSpPr/>
            <p:nvPr/>
          </p:nvSpPr>
          <p:spPr>
            <a:xfrm>
              <a:off x="4259973" y="8437930"/>
              <a:ext cx="4978" cy="9067"/>
            </a:xfrm>
            <a:prstGeom prst="rect">
              <a:avLst/>
            </a:prstGeom>
            <a:blipFill>
              <a:blip r:embed="rId142" cstate="print"/>
              <a:stretch>
                <a:fillRect/>
              </a:stretch>
            </a:blipFill>
          </p:spPr>
          <p:txBody>
            <a:bodyPr wrap="square" lIns="0" tIns="0" rIns="0" bIns="0" rtlCol="0"/>
            <a:lstStyle/>
            <a:p>
              <a:endParaRPr/>
            </a:p>
          </p:txBody>
        </p:sp>
        <p:sp>
          <p:nvSpPr>
            <p:cNvPr id="8701" name="object 2129">
              <a:extLst>
                <a:ext uri="{FF2B5EF4-FFF2-40B4-BE49-F238E27FC236}">
                  <a16:creationId xmlns:a16="http://schemas.microsoft.com/office/drawing/2014/main" id="{004641C6-4A7E-46DD-ADA4-37F6787F1177}"/>
                </a:ext>
              </a:extLst>
            </p:cNvPr>
            <p:cNvSpPr/>
            <p:nvPr/>
          </p:nvSpPr>
          <p:spPr>
            <a:xfrm>
              <a:off x="4259974" y="8437930"/>
              <a:ext cx="5080" cy="9525"/>
            </a:xfrm>
            <a:custGeom>
              <a:avLst/>
              <a:gdLst/>
              <a:ahLst/>
              <a:cxnLst/>
              <a:rect l="l" t="t" r="r" b="b"/>
              <a:pathLst>
                <a:path w="5079" h="9525">
                  <a:moveTo>
                    <a:pt x="2781" y="6413"/>
                  </a:moveTo>
                  <a:lnTo>
                    <a:pt x="2654" y="7200"/>
                  </a:lnTo>
                  <a:lnTo>
                    <a:pt x="2095" y="7848"/>
                  </a:lnTo>
                  <a:lnTo>
                    <a:pt x="1803" y="8166"/>
                  </a:lnTo>
                  <a:lnTo>
                    <a:pt x="1396" y="9067"/>
                  </a:lnTo>
                  <a:lnTo>
                    <a:pt x="939" y="8470"/>
                  </a:lnTo>
                  <a:lnTo>
                    <a:pt x="1511" y="7289"/>
                  </a:lnTo>
                  <a:lnTo>
                    <a:pt x="977" y="6769"/>
                  </a:lnTo>
                  <a:lnTo>
                    <a:pt x="203" y="6045"/>
                  </a:lnTo>
                  <a:lnTo>
                    <a:pt x="419" y="5549"/>
                  </a:lnTo>
                  <a:lnTo>
                    <a:pt x="0" y="5080"/>
                  </a:lnTo>
                  <a:lnTo>
                    <a:pt x="165" y="4610"/>
                  </a:lnTo>
                  <a:lnTo>
                    <a:pt x="292" y="4241"/>
                  </a:lnTo>
                  <a:lnTo>
                    <a:pt x="1269" y="3987"/>
                  </a:lnTo>
                  <a:lnTo>
                    <a:pt x="292" y="3467"/>
                  </a:lnTo>
                  <a:lnTo>
                    <a:pt x="622" y="2832"/>
                  </a:lnTo>
                  <a:lnTo>
                    <a:pt x="1117" y="2095"/>
                  </a:lnTo>
                  <a:lnTo>
                    <a:pt x="1600" y="1574"/>
                  </a:lnTo>
                  <a:lnTo>
                    <a:pt x="2298" y="1955"/>
                  </a:lnTo>
                  <a:lnTo>
                    <a:pt x="2260" y="1320"/>
                  </a:lnTo>
                  <a:lnTo>
                    <a:pt x="2514" y="952"/>
                  </a:lnTo>
                  <a:lnTo>
                    <a:pt x="2781" y="546"/>
                  </a:lnTo>
                  <a:lnTo>
                    <a:pt x="2959" y="469"/>
                  </a:lnTo>
                  <a:lnTo>
                    <a:pt x="3149" y="0"/>
                  </a:lnTo>
                  <a:lnTo>
                    <a:pt x="3517" y="114"/>
                  </a:lnTo>
                  <a:lnTo>
                    <a:pt x="4457" y="939"/>
                  </a:lnTo>
                  <a:lnTo>
                    <a:pt x="4648" y="1282"/>
                  </a:lnTo>
                  <a:lnTo>
                    <a:pt x="4978" y="1879"/>
                  </a:lnTo>
                  <a:lnTo>
                    <a:pt x="4343" y="2400"/>
                  </a:lnTo>
                  <a:lnTo>
                    <a:pt x="3987" y="2921"/>
                  </a:lnTo>
                  <a:lnTo>
                    <a:pt x="3390" y="3784"/>
                  </a:lnTo>
                  <a:lnTo>
                    <a:pt x="2692" y="5321"/>
                  </a:lnTo>
                  <a:lnTo>
                    <a:pt x="2895" y="6248"/>
                  </a:lnTo>
                  <a:lnTo>
                    <a:pt x="2781" y="6413"/>
                  </a:lnTo>
                  <a:close/>
                </a:path>
              </a:pathLst>
            </a:custGeom>
            <a:ln w="3175">
              <a:solidFill>
                <a:srgbClr val="7B634B"/>
              </a:solidFill>
            </a:ln>
          </p:spPr>
          <p:txBody>
            <a:bodyPr wrap="square" lIns="0" tIns="0" rIns="0" bIns="0" rtlCol="0"/>
            <a:lstStyle/>
            <a:p>
              <a:endParaRPr/>
            </a:p>
          </p:txBody>
        </p:sp>
        <p:sp>
          <p:nvSpPr>
            <p:cNvPr id="8702" name="object 2130">
              <a:extLst>
                <a:ext uri="{FF2B5EF4-FFF2-40B4-BE49-F238E27FC236}">
                  <a16:creationId xmlns:a16="http://schemas.microsoft.com/office/drawing/2014/main" id="{4DDF717F-22BF-4BE4-B19A-C35036B4E66D}"/>
                </a:ext>
              </a:extLst>
            </p:cNvPr>
            <p:cNvSpPr/>
            <p:nvPr/>
          </p:nvSpPr>
          <p:spPr>
            <a:xfrm>
              <a:off x="4266019" y="8444001"/>
              <a:ext cx="7632" cy="7391"/>
            </a:xfrm>
            <a:prstGeom prst="rect">
              <a:avLst/>
            </a:prstGeom>
            <a:blipFill>
              <a:blip r:embed="rId144" cstate="print"/>
              <a:stretch>
                <a:fillRect/>
              </a:stretch>
            </a:blipFill>
          </p:spPr>
          <p:txBody>
            <a:bodyPr wrap="square" lIns="0" tIns="0" rIns="0" bIns="0" rtlCol="0"/>
            <a:lstStyle/>
            <a:p>
              <a:endParaRPr/>
            </a:p>
          </p:txBody>
        </p:sp>
        <p:sp>
          <p:nvSpPr>
            <p:cNvPr id="8703" name="object 2131">
              <a:extLst>
                <a:ext uri="{FF2B5EF4-FFF2-40B4-BE49-F238E27FC236}">
                  <a16:creationId xmlns:a16="http://schemas.microsoft.com/office/drawing/2014/main" id="{D1042428-86B9-476B-844F-90AC5D08A00C}"/>
                </a:ext>
              </a:extLst>
            </p:cNvPr>
            <p:cNvSpPr/>
            <p:nvPr/>
          </p:nvSpPr>
          <p:spPr>
            <a:xfrm>
              <a:off x="4266022" y="8443858"/>
              <a:ext cx="8255" cy="7620"/>
            </a:xfrm>
            <a:custGeom>
              <a:avLst/>
              <a:gdLst/>
              <a:ahLst/>
              <a:cxnLst/>
              <a:rect l="l" t="t" r="r" b="b"/>
              <a:pathLst>
                <a:path w="8254" h="7620">
                  <a:moveTo>
                    <a:pt x="6680" y="2044"/>
                  </a:moveTo>
                  <a:lnTo>
                    <a:pt x="6743" y="2514"/>
                  </a:lnTo>
                  <a:lnTo>
                    <a:pt x="7454" y="2971"/>
                  </a:lnTo>
                  <a:lnTo>
                    <a:pt x="7543" y="3581"/>
                  </a:lnTo>
                  <a:lnTo>
                    <a:pt x="7632" y="4191"/>
                  </a:lnTo>
                  <a:lnTo>
                    <a:pt x="7251" y="4102"/>
                  </a:lnTo>
                  <a:lnTo>
                    <a:pt x="7239" y="4343"/>
                  </a:lnTo>
                  <a:lnTo>
                    <a:pt x="7213" y="4521"/>
                  </a:lnTo>
                  <a:lnTo>
                    <a:pt x="7366" y="4902"/>
                  </a:lnTo>
                  <a:lnTo>
                    <a:pt x="7315" y="5054"/>
                  </a:lnTo>
                  <a:lnTo>
                    <a:pt x="7035" y="5829"/>
                  </a:lnTo>
                  <a:lnTo>
                    <a:pt x="6616" y="5384"/>
                  </a:lnTo>
                  <a:lnTo>
                    <a:pt x="6121" y="5981"/>
                  </a:lnTo>
                  <a:lnTo>
                    <a:pt x="5740" y="6426"/>
                  </a:lnTo>
                  <a:lnTo>
                    <a:pt x="6134" y="7061"/>
                  </a:lnTo>
                  <a:lnTo>
                    <a:pt x="5562" y="7467"/>
                  </a:lnTo>
                  <a:lnTo>
                    <a:pt x="4864" y="6883"/>
                  </a:lnTo>
                  <a:lnTo>
                    <a:pt x="4432" y="7594"/>
                  </a:lnTo>
                  <a:lnTo>
                    <a:pt x="3848" y="7493"/>
                  </a:lnTo>
                  <a:lnTo>
                    <a:pt x="3149" y="7366"/>
                  </a:lnTo>
                  <a:lnTo>
                    <a:pt x="3124" y="6794"/>
                  </a:lnTo>
                  <a:lnTo>
                    <a:pt x="3086" y="6299"/>
                  </a:lnTo>
                  <a:lnTo>
                    <a:pt x="2298" y="6985"/>
                  </a:lnTo>
                  <a:lnTo>
                    <a:pt x="1206" y="7226"/>
                  </a:lnTo>
                  <a:lnTo>
                    <a:pt x="1651" y="5816"/>
                  </a:lnTo>
                  <a:lnTo>
                    <a:pt x="1384" y="5537"/>
                  </a:lnTo>
                  <a:lnTo>
                    <a:pt x="660" y="5410"/>
                  </a:lnTo>
                  <a:lnTo>
                    <a:pt x="508" y="5194"/>
                  </a:lnTo>
                  <a:lnTo>
                    <a:pt x="101" y="4610"/>
                  </a:lnTo>
                  <a:lnTo>
                    <a:pt x="698" y="4191"/>
                  </a:lnTo>
                  <a:lnTo>
                    <a:pt x="762" y="3721"/>
                  </a:lnTo>
                  <a:lnTo>
                    <a:pt x="825" y="3225"/>
                  </a:lnTo>
                  <a:lnTo>
                    <a:pt x="0" y="1041"/>
                  </a:lnTo>
                  <a:lnTo>
                    <a:pt x="1422" y="1993"/>
                  </a:lnTo>
                  <a:lnTo>
                    <a:pt x="1574" y="1879"/>
                  </a:lnTo>
                  <a:lnTo>
                    <a:pt x="1676" y="1739"/>
                  </a:lnTo>
                  <a:lnTo>
                    <a:pt x="1714" y="1549"/>
                  </a:lnTo>
                  <a:lnTo>
                    <a:pt x="1562" y="1397"/>
                  </a:lnTo>
                  <a:lnTo>
                    <a:pt x="1600" y="901"/>
                  </a:lnTo>
                  <a:lnTo>
                    <a:pt x="1371" y="431"/>
                  </a:lnTo>
                  <a:lnTo>
                    <a:pt x="1790" y="165"/>
                  </a:lnTo>
                  <a:lnTo>
                    <a:pt x="1968" y="266"/>
                  </a:lnTo>
                  <a:lnTo>
                    <a:pt x="2400" y="673"/>
                  </a:lnTo>
                  <a:lnTo>
                    <a:pt x="2616" y="660"/>
                  </a:lnTo>
                  <a:lnTo>
                    <a:pt x="2997" y="647"/>
                  </a:lnTo>
                  <a:lnTo>
                    <a:pt x="3009" y="254"/>
                  </a:lnTo>
                  <a:lnTo>
                    <a:pt x="3340" y="177"/>
                  </a:lnTo>
                  <a:lnTo>
                    <a:pt x="4089" y="0"/>
                  </a:lnTo>
                  <a:lnTo>
                    <a:pt x="4318" y="508"/>
                  </a:lnTo>
                  <a:lnTo>
                    <a:pt x="4648" y="1092"/>
                  </a:lnTo>
                  <a:lnTo>
                    <a:pt x="5118" y="533"/>
                  </a:lnTo>
                  <a:lnTo>
                    <a:pt x="5842" y="1054"/>
                  </a:lnTo>
                  <a:lnTo>
                    <a:pt x="6032" y="1600"/>
                  </a:lnTo>
                  <a:lnTo>
                    <a:pt x="6680" y="2044"/>
                  </a:lnTo>
                  <a:close/>
                </a:path>
              </a:pathLst>
            </a:custGeom>
            <a:ln w="3175">
              <a:solidFill>
                <a:srgbClr val="7B634B"/>
              </a:solidFill>
            </a:ln>
          </p:spPr>
          <p:txBody>
            <a:bodyPr wrap="square" lIns="0" tIns="0" rIns="0" bIns="0" rtlCol="0"/>
            <a:lstStyle/>
            <a:p>
              <a:endParaRPr/>
            </a:p>
          </p:txBody>
        </p:sp>
        <p:sp>
          <p:nvSpPr>
            <p:cNvPr id="8704" name="object 2132">
              <a:extLst>
                <a:ext uri="{FF2B5EF4-FFF2-40B4-BE49-F238E27FC236}">
                  <a16:creationId xmlns:a16="http://schemas.microsoft.com/office/drawing/2014/main" id="{24632C20-299E-46C3-BD31-666B80ED20AE}"/>
                </a:ext>
              </a:extLst>
            </p:cNvPr>
            <p:cNvSpPr/>
            <p:nvPr/>
          </p:nvSpPr>
          <p:spPr>
            <a:xfrm>
              <a:off x="4273600" y="8452497"/>
              <a:ext cx="2997" cy="2933"/>
            </a:xfrm>
            <a:prstGeom prst="rect">
              <a:avLst/>
            </a:prstGeom>
            <a:blipFill>
              <a:blip r:embed="rId143" cstate="print"/>
              <a:stretch>
                <a:fillRect/>
              </a:stretch>
            </a:blipFill>
          </p:spPr>
          <p:txBody>
            <a:bodyPr wrap="square" lIns="0" tIns="0" rIns="0" bIns="0" rtlCol="0"/>
            <a:lstStyle/>
            <a:p>
              <a:endParaRPr/>
            </a:p>
          </p:txBody>
        </p:sp>
        <p:sp>
          <p:nvSpPr>
            <p:cNvPr id="8705" name="object 2133">
              <a:extLst>
                <a:ext uri="{FF2B5EF4-FFF2-40B4-BE49-F238E27FC236}">
                  <a16:creationId xmlns:a16="http://schemas.microsoft.com/office/drawing/2014/main" id="{C65EA3EB-D862-4353-A5E5-A9163C21035F}"/>
                </a:ext>
              </a:extLst>
            </p:cNvPr>
            <p:cNvSpPr/>
            <p:nvPr/>
          </p:nvSpPr>
          <p:spPr>
            <a:xfrm>
              <a:off x="4273594" y="8452492"/>
              <a:ext cx="3175" cy="3175"/>
            </a:xfrm>
            <a:custGeom>
              <a:avLst/>
              <a:gdLst/>
              <a:ahLst/>
              <a:cxnLst/>
              <a:rect l="l" t="t" r="r" b="b"/>
              <a:pathLst>
                <a:path w="3175" h="3175">
                  <a:moveTo>
                    <a:pt x="2628" y="812"/>
                  </a:moveTo>
                  <a:lnTo>
                    <a:pt x="2666" y="990"/>
                  </a:lnTo>
                  <a:lnTo>
                    <a:pt x="2946" y="1168"/>
                  </a:lnTo>
                  <a:lnTo>
                    <a:pt x="2971" y="1409"/>
                  </a:lnTo>
                  <a:lnTo>
                    <a:pt x="3009" y="1650"/>
                  </a:lnTo>
                  <a:lnTo>
                    <a:pt x="2870" y="1612"/>
                  </a:lnTo>
                  <a:lnTo>
                    <a:pt x="2844" y="1777"/>
                  </a:lnTo>
                  <a:lnTo>
                    <a:pt x="2908" y="1930"/>
                  </a:lnTo>
                  <a:lnTo>
                    <a:pt x="2781" y="2285"/>
                  </a:lnTo>
                  <a:lnTo>
                    <a:pt x="2616" y="2108"/>
                  </a:lnTo>
                  <a:lnTo>
                    <a:pt x="2425" y="2336"/>
                  </a:lnTo>
                  <a:lnTo>
                    <a:pt x="2285" y="2514"/>
                  </a:lnTo>
                  <a:lnTo>
                    <a:pt x="2438" y="2755"/>
                  </a:lnTo>
                  <a:lnTo>
                    <a:pt x="2209" y="2920"/>
                  </a:lnTo>
                  <a:lnTo>
                    <a:pt x="1930" y="2692"/>
                  </a:lnTo>
                  <a:lnTo>
                    <a:pt x="1765" y="2971"/>
                  </a:lnTo>
                  <a:lnTo>
                    <a:pt x="1536" y="2920"/>
                  </a:lnTo>
                  <a:lnTo>
                    <a:pt x="1257" y="2870"/>
                  </a:lnTo>
                  <a:lnTo>
                    <a:pt x="1244" y="2641"/>
                  </a:lnTo>
                  <a:lnTo>
                    <a:pt x="1231" y="2463"/>
                  </a:lnTo>
                  <a:lnTo>
                    <a:pt x="927" y="2717"/>
                  </a:lnTo>
                  <a:lnTo>
                    <a:pt x="495" y="2806"/>
                  </a:lnTo>
                  <a:lnTo>
                    <a:pt x="673" y="2260"/>
                  </a:lnTo>
                  <a:lnTo>
                    <a:pt x="279" y="2108"/>
                  </a:lnTo>
                  <a:lnTo>
                    <a:pt x="50" y="1777"/>
                  </a:lnTo>
                  <a:lnTo>
                    <a:pt x="292" y="1625"/>
                  </a:lnTo>
                  <a:lnTo>
                    <a:pt x="304" y="1447"/>
                  </a:lnTo>
                  <a:lnTo>
                    <a:pt x="342" y="1244"/>
                  </a:lnTo>
                  <a:lnTo>
                    <a:pt x="0" y="393"/>
                  </a:lnTo>
                  <a:lnTo>
                    <a:pt x="558" y="761"/>
                  </a:lnTo>
                  <a:lnTo>
                    <a:pt x="673" y="596"/>
                  </a:lnTo>
                  <a:lnTo>
                    <a:pt x="622" y="342"/>
                  </a:lnTo>
                  <a:lnTo>
                    <a:pt x="533" y="165"/>
                  </a:lnTo>
                  <a:lnTo>
                    <a:pt x="698" y="50"/>
                  </a:lnTo>
                  <a:lnTo>
                    <a:pt x="939" y="253"/>
                  </a:lnTo>
                  <a:lnTo>
                    <a:pt x="1181" y="253"/>
                  </a:lnTo>
                  <a:lnTo>
                    <a:pt x="1168" y="101"/>
                  </a:lnTo>
                  <a:lnTo>
                    <a:pt x="1320" y="63"/>
                  </a:lnTo>
                  <a:lnTo>
                    <a:pt x="1600" y="0"/>
                  </a:lnTo>
                  <a:lnTo>
                    <a:pt x="1701" y="203"/>
                  </a:lnTo>
                  <a:lnTo>
                    <a:pt x="1828" y="431"/>
                  </a:lnTo>
                  <a:lnTo>
                    <a:pt x="2019" y="215"/>
                  </a:lnTo>
                  <a:lnTo>
                    <a:pt x="2298" y="419"/>
                  </a:lnTo>
                  <a:lnTo>
                    <a:pt x="2374" y="634"/>
                  </a:lnTo>
                  <a:lnTo>
                    <a:pt x="2628" y="812"/>
                  </a:lnTo>
                  <a:close/>
                </a:path>
              </a:pathLst>
            </a:custGeom>
            <a:ln w="3175">
              <a:solidFill>
                <a:srgbClr val="7B634B"/>
              </a:solidFill>
            </a:ln>
          </p:spPr>
          <p:txBody>
            <a:bodyPr wrap="square" lIns="0" tIns="0" rIns="0" bIns="0" rtlCol="0"/>
            <a:lstStyle/>
            <a:p>
              <a:endParaRPr/>
            </a:p>
          </p:txBody>
        </p:sp>
        <p:sp>
          <p:nvSpPr>
            <p:cNvPr id="8706" name="object 2134">
              <a:extLst>
                <a:ext uri="{FF2B5EF4-FFF2-40B4-BE49-F238E27FC236}">
                  <a16:creationId xmlns:a16="http://schemas.microsoft.com/office/drawing/2014/main" id="{89C373FC-B760-4C8D-B1CC-132FA698B24C}"/>
                </a:ext>
              </a:extLst>
            </p:cNvPr>
            <p:cNvSpPr/>
            <p:nvPr/>
          </p:nvSpPr>
          <p:spPr>
            <a:xfrm>
              <a:off x="4281449" y="8448789"/>
              <a:ext cx="8750" cy="7835"/>
            </a:xfrm>
            <a:prstGeom prst="rect">
              <a:avLst/>
            </a:prstGeom>
            <a:blipFill>
              <a:blip r:embed="rId142" cstate="print"/>
              <a:stretch>
                <a:fillRect/>
              </a:stretch>
            </a:blipFill>
          </p:spPr>
          <p:txBody>
            <a:bodyPr wrap="square" lIns="0" tIns="0" rIns="0" bIns="0" rtlCol="0"/>
            <a:lstStyle/>
            <a:p>
              <a:endParaRPr/>
            </a:p>
          </p:txBody>
        </p:sp>
        <p:sp>
          <p:nvSpPr>
            <p:cNvPr id="8707" name="object 2135">
              <a:extLst>
                <a:ext uri="{FF2B5EF4-FFF2-40B4-BE49-F238E27FC236}">
                  <a16:creationId xmlns:a16="http://schemas.microsoft.com/office/drawing/2014/main" id="{C5A540F2-95EE-4A23-9F4F-ECE7556A1B12}"/>
                </a:ext>
              </a:extLst>
            </p:cNvPr>
            <p:cNvSpPr/>
            <p:nvPr/>
          </p:nvSpPr>
          <p:spPr>
            <a:xfrm>
              <a:off x="4281358" y="8448740"/>
              <a:ext cx="8890" cy="8255"/>
            </a:xfrm>
            <a:custGeom>
              <a:avLst/>
              <a:gdLst/>
              <a:ahLst/>
              <a:cxnLst/>
              <a:rect l="l" t="t" r="r" b="b"/>
              <a:pathLst>
                <a:path w="8889" h="8254">
                  <a:moveTo>
                    <a:pt x="8242" y="2540"/>
                  </a:moveTo>
                  <a:lnTo>
                    <a:pt x="8851" y="3479"/>
                  </a:lnTo>
                  <a:lnTo>
                    <a:pt x="8178" y="3810"/>
                  </a:lnTo>
                  <a:lnTo>
                    <a:pt x="7467" y="4152"/>
                  </a:lnTo>
                  <a:lnTo>
                    <a:pt x="7759" y="4787"/>
                  </a:lnTo>
                  <a:lnTo>
                    <a:pt x="7531" y="5397"/>
                  </a:lnTo>
                  <a:lnTo>
                    <a:pt x="7353" y="5981"/>
                  </a:lnTo>
                  <a:lnTo>
                    <a:pt x="7086" y="5956"/>
                  </a:lnTo>
                  <a:lnTo>
                    <a:pt x="6807" y="6324"/>
                  </a:lnTo>
                  <a:lnTo>
                    <a:pt x="6705" y="6489"/>
                  </a:lnTo>
                  <a:lnTo>
                    <a:pt x="6819" y="6858"/>
                  </a:lnTo>
                  <a:lnTo>
                    <a:pt x="6667" y="6972"/>
                  </a:lnTo>
                  <a:lnTo>
                    <a:pt x="6426" y="7150"/>
                  </a:lnTo>
                  <a:lnTo>
                    <a:pt x="6146" y="6870"/>
                  </a:lnTo>
                  <a:lnTo>
                    <a:pt x="5943" y="6997"/>
                  </a:lnTo>
                  <a:lnTo>
                    <a:pt x="5499" y="7289"/>
                  </a:lnTo>
                  <a:lnTo>
                    <a:pt x="5613" y="7480"/>
                  </a:lnTo>
                  <a:lnTo>
                    <a:pt x="5257" y="7886"/>
                  </a:lnTo>
                  <a:lnTo>
                    <a:pt x="5016" y="7480"/>
                  </a:lnTo>
                  <a:lnTo>
                    <a:pt x="4914" y="7010"/>
                  </a:lnTo>
                  <a:lnTo>
                    <a:pt x="4368" y="6845"/>
                  </a:lnTo>
                  <a:lnTo>
                    <a:pt x="4216" y="7073"/>
                  </a:lnTo>
                  <a:lnTo>
                    <a:pt x="4038" y="7188"/>
                  </a:lnTo>
                  <a:lnTo>
                    <a:pt x="4025" y="7505"/>
                  </a:lnTo>
                  <a:lnTo>
                    <a:pt x="3606" y="7366"/>
                  </a:lnTo>
                  <a:lnTo>
                    <a:pt x="3733" y="7073"/>
                  </a:lnTo>
                  <a:lnTo>
                    <a:pt x="3441" y="6845"/>
                  </a:lnTo>
                  <a:lnTo>
                    <a:pt x="2997" y="6502"/>
                  </a:lnTo>
                  <a:lnTo>
                    <a:pt x="3225" y="6629"/>
                  </a:lnTo>
                  <a:lnTo>
                    <a:pt x="2527" y="6769"/>
                  </a:lnTo>
                  <a:lnTo>
                    <a:pt x="2120" y="6832"/>
                  </a:lnTo>
                  <a:lnTo>
                    <a:pt x="1739" y="7023"/>
                  </a:lnTo>
                  <a:lnTo>
                    <a:pt x="1333" y="6667"/>
                  </a:lnTo>
                  <a:lnTo>
                    <a:pt x="800" y="6184"/>
                  </a:lnTo>
                  <a:lnTo>
                    <a:pt x="1257" y="6146"/>
                  </a:lnTo>
                  <a:lnTo>
                    <a:pt x="1155" y="5562"/>
                  </a:lnTo>
                  <a:lnTo>
                    <a:pt x="1016" y="4775"/>
                  </a:lnTo>
                  <a:lnTo>
                    <a:pt x="304" y="4470"/>
                  </a:lnTo>
                  <a:lnTo>
                    <a:pt x="127" y="3619"/>
                  </a:lnTo>
                  <a:lnTo>
                    <a:pt x="0" y="2933"/>
                  </a:lnTo>
                  <a:lnTo>
                    <a:pt x="88" y="2324"/>
                  </a:lnTo>
                  <a:lnTo>
                    <a:pt x="774" y="2006"/>
                  </a:lnTo>
                  <a:lnTo>
                    <a:pt x="1028" y="1879"/>
                  </a:lnTo>
                  <a:lnTo>
                    <a:pt x="1333" y="1981"/>
                  </a:lnTo>
                  <a:lnTo>
                    <a:pt x="1574" y="1803"/>
                  </a:lnTo>
                  <a:lnTo>
                    <a:pt x="1866" y="1587"/>
                  </a:lnTo>
                  <a:lnTo>
                    <a:pt x="1968" y="1054"/>
                  </a:lnTo>
                  <a:lnTo>
                    <a:pt x="2247" y="812"/>
                  </a:lnTo>
                  <a:lnTo>
                    <a:pt x="2692" y="406"/>
                  </a:lnTo>
                  <a:lnTo>
                    <a:pt x="3403" y="368"/>
                  </a:lnTo>
                  <a:lnTo>
                    <a:pt x="3987" y="342"/>
                  </a:lnTo>
                  <a:lnTo>
                    <a:pt x="4483" y="317"/>
                  </a:lnTo>
                  <a:lnTo>
                    <a:pt x="4711" y="279"/>
                  </a:lnTo>
                  <a:lnTo>
                    <a:pt x="5143" y="165"/>
                  </a:lnTo>
                  <a:lnTo>
                    <a:pt x="5626" y="38"/>
                  </a:lnTo>
                  <a:lnTo>
                    <a:pt x="6235" y="139"/>
                  </a:lnTo>
                  <a:lnTo>
                    <a:pt x="6858" y="317"/>
                  </a:lnTo>
                  <a:lnTo>
                    <a:pt x="7950" y="952"/>
                  </a:lnTo>
                  <a:lnTo>
                    <a:pt x="7543" y="1816"/>
                  </a:lnTo>
                  <a:lnTo>
                    <a:pt x="8229" y="2540"/>
                  </a:lnTo>
                  <a:close/>
                </a:path>
              </a:pathLst>
            </a:custGeom>
            <a:ln w="3175">
              <a:solidFill>
                <a:srgbClr val="7B634B"/>
              </a:solidFill>
            </a:ln>
          </p:spPr>
          <p:txBody>
            <a:bodyPr wrap="square" lIns="0" tIns="0" rIns="0" bIns="0" rtlCol="0"/>
            <a:lstStyle/>
            <a:p>
              <a:endParaRPr/>
            </a:p>
          </p:txBody>
        </p:sp>
        <p:sp>
          <p:nvSpPr>
            <p:cNvPr id="8708" name="object 2136">
              <a:extLst>
                <a:ext uri="{FF2B5EF4-FFF2-40B4-BE49-F238E27FC236}">
                  <a16:creationId xmlns:a16="http://schemas.microsoft.com/office/drawing/2014/main" id="{0E5A2F0B-4989-4D1E-A85E-841DA71D77F2}"/>
                </a:ext>
              </a:extLst>
            </p:cNvPr>
            <p:cNvSpPr/>
            <p:nvPr/>
          </p:nvSpPr>
          <p:spPr>
            <a:xfrm>
              <a:off x="4277207" y="8426246"/>
              <a:ext cx="6387" cy="5816"/>
            </a:xfrm>
            <a:prstGeom prst="rect">
              <a:avLst/>
            </a:prstGeom>
            <a:blipFill>
              <a:blip r:embed="rId144" cstate="print"/>
              <a:stretch>
                <a:fillRect/>
              </a:stretch>
            </a:blipFill>
          </p:spPr>
          <p:txBody>
            <a:bodyPr wrap="square" lIns="0" tIns="0" rIns="0" bIns="0" rtlCol="0"/>
            <a:lstStyle/>
            <a:p>
              <a:endParaRPr/>
            </a:p>
          </p:txBody>
        </p:sp>
        <p:sp>
          <p:nvSpPr>
            <p:cNvPr id="8709" name="object 2137">
              <a:extLst>
                <a:ext uri="{FF2B5EF4-FFF2-40B4-BE49-F238E27FC236}">
                  <a16:creationId xmlns:a16="http://schemas.microsoft.com/office/drawing/2014/main" id="{217E5399-99B9-40C0-AFD3-E2D2C367483C}"/>
                </a:ext>
              </a:extLst>
            </p:cNvPr>
            <p:cNvSpPr/>
            <p:nvPr/>
          </p:nvSpPr>
          <p:spPr>
            <a:xfrm>
              <a:off x="4277127" y="8426235"/>
              <a:ext cx="6985" cy="6350"/>
            </a:xfrm>
            <a:custGeom>
              <a:avLst/>
              <a:gdLst/>
              <a:ahLst/>
              <a:cxnLst/>
              <a:rect l="l" t="t" r="r" b="b"/>
              <a:pathLst>
                <a:path w="6985" h="6350">
                  <a:moveTo>
                    <a:pt x="6527" y="901"/>
                  </a:moveTo>
                  <a:lnTo>
                    <a:pt x="6616" y="1054"/>
                  </a:lnTo>
                  <a:lnTo>
                    <a:pt x="6400" y="774"/>
                  </a:lnTo>
                  <a:lnTo>
                    <a:pt x="6502" y="380"/>
                  </a:lnTo>
                  <a:lnTo>
                    <a:pt x="6311" y="0"/>
                  </a:lnTo>
                  <a:lnTo>
                    <a:pt x="6083" y="1054"/>
                  </a:lnTo>
                  <a:lnTo>
                    <a:pt x="5499" y="546"/>
                  </a:lnTo>
                  <a:lnTo>
                    <a:pt x="4838" y="711"/>
                  </a:lnTo>
                  <a:lnTo>
                    <a:pt x="4241" y="863"/>
                  </a:lnTo>
                  <a:lnTo>
                    <a:pt x="4229" y="1993"/>
                  </a:lnTo>
                  <a:lnTo>
                    <a:pt x="3479" y="1689"/>
                  </a:lnTo>
                  <a:lnTo>
                    <a:pt x="3365" y="2108"/>
                  </a:lnTo>
                  <a:lnTo>
                    <a:pt x="3289" y="2590"/>
                  </a:lnTo>
                  <a:lnTo>
                    <a:pt x="3048" y="2997"/>
                  </a:lnTo>
                  <a:lnTo>
                    <a:pt x="2908" y="2489"/>
                  </a:lnTo>
                  <a:lnTo>
                    <a:pt x="2717" y="1879"/>
                  </a:lnTo>
                  <a:lnTo>
                    <a:pt x="2374" y="1460"/>
                  </a:lnTo>
                  <a:lnTo>
                    <a:pt x="1854" y="1803"/>
                  </a:lnTo>
                  <a:lnTo>
                    <a:pt x="1968" y="2133"/>
                  </a:lnTo>
                  <a:lnTo>
                    <a:pt x="1841" y="2603"/>
                  </a:lnTo>
                  <a:lnTo>
                    <a:pt x="1778" y="2819"/>
                  </a:lnTo>
                  <a:lnTo>
                    <a:pt x="1917" y="3086"/>
                  </a:lnTo>
                  <a:lnTo>
                    <a:pt x="1790" y="3289"/>
                  </a:lnTo>
                  <a:lnTo>
                    <a:pt x="1651" y="3505"/>
                  </a:lnTo>
                  <a:lnTo>
                    <a:pt x="1346" y="3238"/>
                  </a:lnTo>
                  <a:lnTo>
                    <a:pt x="1219" y="3365"/>
                  </a:lnTo>
                  <a:lnTo>
                    <a:pt x="723" y="3860"/>
                  </a:lnTo>
                  <a:lnTo>
                    <a:pt x="0" y="4864"/>
                  </a:lnTo>
                  <a:lnTo>
                    <a:pt x="12" y="5638"/>
                  </a:lnTo>
                  <a:lnTo>
                    <a:pt x="431" y="5816"/>
                  </a:lnTo>
                  <a:lnTo>
                    <a:pt x="1244" y="4838"/>
                  </a:lnTo>
                  <a:lnTo>
                    <a:pt x="2374" y="5600"/>
                  </a:lnTo>
                  <a:lnTo>
                    <a:pt x="3327" y="5664"/>
                  </a:lnTo>
                  <a:lnTo>
                    <a:pt x="3771" y="4737"/>
                  </a:lnTo>
                  <a:lnTo>
                    <a:pt x="3327" y="4038"/>
                  </a:lnTo>
                  <a:lnTo>
                    <a:pt x="4013" y="3149"/>
                  </a:lnTo>
                  <a:lnTo>
                    <a:pt x="4483" y="2539"/>
                  </a:lnTo>
                  <a:lnTo>
                    <a:pt x="5016" y="1244"/>
                  </a:lnTo>
                  <a:lnTo>
                    <a:pt x="5854" y="1358"/>
                  </a:lnTo>
                  <a:lnTo>
                    <a:pt x="6527" y="901"/>
                  </a:lnTo>
                  <a:close/>
                </a:path>
              </a:pathLst>
            </a:custGeom>
            <a:ln w="3175">
              <a:solidFill>
                <a:srgbClr val="7B634B"/>
              </a:solidFill>
            </a:ln>
          </p:spPr>
          <p:txBody>
            <a:bodyPr wrap="square" lIns="0" tIns="0" rIns="0" bIns="0" rtlCol="0"/>
            <a:lstStyle/>
            <a:p>
              <a:endParaRPr/>
            </a:p>
          </p:txBody>
        </p:sp>
        <p:sp>
          <p:nvSpPr>
            <p:cNvPr id="8710" name="object 2138">
              <a:extLst>
                <a:ext uri="{FF2B5EF4-FFF2-40B4-BE49-F238E27FC236}">
                  <a16:creationId xmlns:a16="http://schemas.microsoft.com/office/drawing/2014/main" id="{CD5D86D8-54DB-48CC-9EC0-2E37FFF56B34}"/>
                </a:ext>
              </a:extLst>
            </p:cNvPr>
            <p:cNvSpPr/>
            <p:nvPr/>
          </p:nvSpPr>
          <p:spPr>
            <a:xfrm>
              <a:off x="4292701" y="8452459"/>
              <a:ext cx="6184" cy="5334"/>
            </a:xfrm>
            <a:prstGeom prst="rect">
              <a:avLst/>
            </a:prstGeom>
            <a:blipFill>
              <a:blip r:embed="rId145" cstate="print"/>
              <a:stretch>
                <a:fillRect/>
              </a:stretch>
            </a:blipFill>
          </p:spPr>
          <p:txBody>
            <a:bodyPr wrap="square" lIns="0" tIns="0" rIns="0" bIns="0" rtlCol="0"/>
            <a:lstStyle/>
            <a:p>
              <a:endParaRPr/>
            </a:p>
          </p:txBody>
        </p:sp>
        <p:sp>
          <p:nvSpPr>
            <p:cNvPr id="8711" name="object 2139">
              <a:extLst>
                <a:ext uri="{FF2B5EF4-FFF2-40B4-BE49-F238E27FC236}">
                  <a16:creationId xmlns:a16="http://schemas.microsoft.com/office/drawing/2014/main" id="{0846CDAD-0833-447A-A351-17C4FA238A91}"/>
                </a:ext>
              </a:extLst>
            </p:cNvPr>
            <p:cNvSpPr/>
            <p:nvPr/>
          </p:nvSpPr>
          <p:spPr>
            <a:xfrm>
              <a:off x="4292629" y="8452371"/>
              <a:ext cx="6350" cy="5715"/>
            </a:xfrm>
            <a:custGeom>
              <a:avLst/>
              <a:gdLst/>
              <a:ahLst/>
              <a:cxnLst/>
              <a:rect l="l" t="t" r="r" b="b"/>
              <a:pathLst>
                <a:path w="6350" h="5715">
                  <a:moveTo>
                    <a:pt x="5867" y="939"/>
                  </a:moveTo>
                  <a:lnTo>
                    <a:pt x="6108" y="1193"/>
                  </a:lnTo>
                  <a:lnTo>
                    <a:pt x="6261" y="1511"/>
                  </a:lnTo>
                  <a:lnTo>
                    <a:pt x="6197" y="1828"/>
                  </a:lnTo>
                  <a:lnTo>
                    <a:pt x="5753" y="1676"/>
                  </a:lnTo>
                  <a:lnTo>
                    <a:pt x="5372" y="1841"/>
                  </a:lnTo>
                  <a:lnTo>
                    <a:pt x="4991" y="2006"/>
                  </a:lnTo>
                  <a:lnTo>
                    <a:pt x="5549" y="3009"/>
                  </a:lnTo>
                  <a:lnTo>
                    <a:pt x="4533" y="3327"/>
                  </a:lnTo>
                  <a:lnTo>
                    <a:pt x="4076" y="3975"/>
                  </a:lnTo>
                  <a:lnTo>
                    <a:pt x="3949" y="4152"/>
                  </a:lnTo>
                  <a:lnTo>
                    <a:pt x="3975" y="4876"/>
                  </a:lnTo>
                  <a:lnTo>
                    <a:pt x="3441" y="4749"/>
                  </a:lnTo>
                  <a:lnTo>
                    <a:pt x="3174" y="4686"/>
                  </a:lnTo>
                  <a:lnTo>
                    <a:pt x="3098" y="3759"/>
                  </a:lnTo>
                  <a:lnTo>
                    <a:pt x="2959" y="3517"/>
                  </a:lnTo>
                  <a:lnTo>
                    <a:pt x="2387" y="4013"/>
                  </a:lnTo>
                  <a:lnTo>
                    <a:pt x="2514" y="4673"/>
                  </a:lnTo>
                  <a:lnTo>
                    <a:pt x="1968" y="5181"/>
                  </a:lnTo>
                  <a:lnTo>
                    <a:pt x="1536" y="4102"/>
                  </a:lnTo>
                  <a:lnTo>
                    <a:pt x="761" y="5372"/>
                  </a:lnTo>
                  <a:lnTo>
                    <a:pt x="215" y="5422"/>
                  </a:lnTo>
                  <a:lnTo>
                    <a:pt x="444" y="4876"/>
                  </a:lnTo>
                  <a:lnTo>
                    <a:pt x="0" y="4622"/>
                  </a:lnTo>
                  <a:lnTo>
                    <a:pt x="25" y="4190"/>
                  </a:lnTo>
                  <a:lnTo>
                    <a:pt x="76" y="3568"/>
                  </a:lnTo>
                  <a:lnTo>
                    <a:pt x="317" y="3708"/>
                  </a:lnTo>
                  <a:lnTo>
                    <a:pt x="800" y="3454"/>
                  </a:lnTo>
                  <a:lnTo>
                    <a:pt x="1117" y="3289"/>
                  </a:lnTo>
                  <a:lnTo>
                    <a:pt x="1600" y="3111"/>
                  </a:lnTo>
                  <a:lnTo>
                    <a:pt x="1803" y="2692"/>
                  </a:lnTo>
                  <a:lnTo>
                    <a:pt x="2057" y="2133"/>
                  </a:lnTo>
                  <a:lnTo>
                    <a:pt x="1701" y="2108"/>
                  </a:lnTo>
                  <a:lnTo>
                    <a:pt x="1612" y="1562"/>
                  </a:lnTo>
                  <a:lnTo>
                    <a:pt x="1435" y="406"/>
                  </a:lnTo>
                  <a:lnTo>
                    <a:pt x="2311" y="0"/>
                  </a:lnTo>
                  <a:lnTo>
                    <a:pt x="3340" y="101"/>
                  </a:lnTo>
                  <a:lnTo>
                    <a:pt x="3860" y="152"/>
                  </a:lnTo>
                  <a:lnTo>
                    <a:pt x="4229" y="507"/>
                  </a:lnTo>
                  <a:lnTo>
                    <a:pt x="4698" y="571"/>
                  </a:lnTo>
                  <a:lnTo>
                    <a:pt x="5168" y="634"/>
                  </a:lnTo>
                  <a:lnTo>
                    <a:pt x="5613" y="355"/>
                  </a:lnTo>
                  <a:lnTo>
                    <a:pt x="5981" y="774"/>
                  </a:lnTo>
                  <a:lnTo>
                    <a:pt x="5867" y="939"/>
                  </a:lnTo>
                  <a:close/>
                </a:path>
              </a:pathLst>
            </a:custGeom>
            <a:ln w="3175">
              <a:solidFill>
                <a:srgbClr val="7B634B"/>
              </a:solidFill>
            </a:ln>
          </p:spPr>
          <p:txBody>
            <a:bodyPr wrap="square" lIns="0" tIns="0" rIns="0" bIns="0" rtlCol="0"/>
            <a:lstStyle/>
            <a:p>
              <a:endParaRPr/>
            </a:p>
          </p:txBody>
        </p:sp>
        <p:sp>
          <p:nvSpPr>
            <p:cNvPr id="8712" name="object 2140">
              <a:extLst>
                <a:ext uri="{FF2B5EF4-FFF2-40B4-BE49-F238E27FC236}">
                  <a16:creationId xmlns:a16="http://schemas.microsoft.com/office/drawing/2014/main" id="{1849C210-B6C1-4877-B888-58BD0E584848}"/>
                </a:ext>
              </a:extLst>
            </p:cNvPr>
            <p:cNvSpPr/>
            <p:nvPr/>
          </p:nvSpPr>
          <p:spPr>
            <a:xfrm>
              <a:off x="4265282" y="8429129"/>
              <a:ext cx="6934" cy="12344"/>
            </a:xfrm>
            <a:prstGeom prst="rect">
              <a:avLst/>
            </a:prstGeom>
            <a:blipFill>
              <a:blip r:embed="rId157" cstate="print"/>
              <a:stretch>
                <a:fillRect/>
              </a:stretch>
            </a:blipFill>
          </p:spPr>
          <p:txBody>
            <a:bodyPr wrap="square" lIns="0" tIns="0" rIns="0" bIns="0" rtlCol="0"/>
            <a:lstStyle/>
            <a:p>
              <a:endParaRPr/>
            </a:p>
          </p:txBody>
        </p:sp>
        <p:sp>
          <p:nvSpPr>
            <p:cNvPr id="8713" name="object 2141">
              <a:extLst>
                <a:ext uri="{FF2B5EF4-FFF2-40B4-BE49-F238E27FC236}">
                  <a16:creationId xmlns:a16="http://schemas.microsoft.com/office/drawing/2014/main" id="{D504C999-EE4C-4890-BB30-46D6178E859E}"/>
                </a:ext>
              </a:extLst>
            </p:cNvPr>
            <p:cNvSpPr/>
            <p:nvPr/>
          </p:nvSpPr>
          <p:spPr>
            <a:xfrm>
              <a:off x="4265296" y="8429133"/>
              <a:ext cx="6985" cy="12700"/>
            </a:xfrm>
            <a:custGeom>
              <a:avLst/>
              <a:gdLst/>
              <a:ahLst/>
              <a:cxnLst/>
              <a:rect l="l" t="t" r="r" b="b"/>
              <a:pathLst>
                <a:path w="6985" h="12700">
                  <a:moveTo>
                    <a:pt x="6921" y="1435"/>
                  </a:moveTo>
                  <a:lnTo>
                    <a:pt x="6210" y="952"/>
                  </a:lnTo>
                  <a:lnTo>
                    <a:pt x="5511" y="381"/>
                  </a:lnTo>
                  <a:lnTo>
                    <a:pt x="4762" y="0"/>
                  </a:lnTo>
                  <a:lnTo>
                    <a:pt x="4114" y="609"/>
                  </a:lnTo>
                  <a:lnTo>
                    <a:pt x="4775" y="1917"/>
                  </a:lnTo>
                  <a:lnTo>
                    <a:pt x="4140" y="2717"/>
                  </a:lnTo>
                  <a:lnTo>
                    <a:pt x="3454" y="3568"/>
                  </a:lnTo>
                  <a:lnTo>
                    <a:pt x="1955" y="3340"/>
                  </a:lnTo>
                  <a:lnTo>
                    <a:pt x="1397" y="4292"/>
                  </a:lnTo>
                  <a:lnTo>
                    <a:pt x="1257" y="4229"/>
                  </a:lnTo>
                  <a:lnTo>
                    <a:pt x="1117" y="4178"/>
                  </a:lnTo>
                  <a:lnTo>
                    <a:pt x="990" y="4114"/>
                  </a:lnTo>
                  <a:lnTo>
                    <a:pt x="0" y="5029"/>
                  </a:lnTo>
                  <a:lnTo>
                    <a:pt x="508" y="5689"/>
                  </a:lnTo>
                  <a:lnTo>
                    <a:pt x="800" y="6743"/>
                  </a:lnTo>
                  <a:lnTo>
                    <a:pt x="1066" y="7683"/>
                  </a:lnTo>
                  <a:lnTo>
                    <a:pt x="1155" y="8724"/>
                  </a:lnTo>
                  <a:lnTo>
                    <a:pt x="952" y="9728"/>
                  </a:lnTo>
                  <a:lnTo>
                    <a:pt x="1638" y="10528"/>
                  </a:lnTo>
                  <a:lnTo>
                    <a:pt x="2527" y="11417"/>
                  </a:lnTo>
                  <a:lnTo>
                    <a:pt x="2984" y="12344"/>
                  </a:lnTo>
                  <a:lnTo>
                    <a:pt x="3073" y="11417"/>
                  </a:lnTo>
                  <a:lnTo>
                    <a:pt x="3314" y="10795"/>
                  </a:lnTo>
                  <a:lnTo>
                    <a:pt x="3606" y="10007"/>
                  </a:lnTo>
                  <a:lnTo>
                    <a:pt x="3771" y="9563"/>
                  </a:lnTo>
                  <a:lnTo>
                    <a:pt x="3759" y="9131"/>
                  </a:lnTo>
                  <a:lnTo>
                    <a:pt x="4114" y="8763"/>
                  </a:lnTo>
                  <a:lnTo>
                    <a:pt x="4432" y="8420"/>
                  </a:lnTo>
                  <a:lnTo>
                    <a:pt x="5067" y="8547"/>
                  </a:lnTo>
                  <a:lnTo>
                    <a:pt x="5359" y="8267"/>
                  </a:lnTo>
                  <a:lnTo>
                    <a:pt x="6731" y="6959"/>
                  </a:lnTo>
                  <a:lnTo>
                    <a:pt x="3467" y="4749"/>
                  </a:lnTo>
                  <a:lnTo>
                    <a:pt x="5943" y="3314"/>
                  </a:lnTo>
                  <a:lnTo>
                    <a:pt x="6921" y="1435"/>
                  </a:lnTo>
                  <a:close/>
                </a:path>
              </a:pathLst>
            </a:custGeom>
            <a:ln w="3175">
              <a:solidFill>
                <a:srgbClr val="7B634B"/>
              </a:solidFill>
            </a:ln>
          </p:spPr>
          <p:txBody>
            <a:bodyPr wrap="square" lIns="0" tIns="0" rIns="0" bIns="0" rtlCol="0"/>
            <a:lstStyle/>
            <a:p>
              <a:endParaRPr/>
            </a:p>
          </p:txBody>
        </p:sp>
        <p:sp>
          <p:nvSpPr>
            <p:cNvPr id="8714" name="object 2142">
              <a:extLst>
                <a:ext uri="{FF2B5EF4-FFF2-40B4-BE49-F238E27FC236}">
                  <a16:creationId xmlns:a16="http://schemas.microsoft.com/office/drawing/2014/main" id="{4013ED9F-9182-4AB1-B719-CE3CACBB1435}"/>
                </a:ext>
              </a:extLst>
            </p:cNvPr>
            <p:cNvSpPr/>
            <p:nvPr/>
          </p:nvSpPr>
          <p:spPr>
            <a:xfrm>
              <a:off x="4276331" y="8446186"/>
              <a:ext cx="5448" cy="5245"/>
            </a:xfrm>
            <a:prstGeom prst="rect">
              <a:avLst/>
            </a:prstGeom>
            <a:blipFill>
              <a:blip r:embed="rId157" cstate="print"/>
              <a:stretch>
                <a:fillRect/>
              </a:stretch>
            </a:blipFill>
          </p:spPr>
          <p:txBody>
            <a:bodyPr wrap="square" lIns="0" tIns="0" rIns="0" bIns="0" rtlCol="0"/>
            <a:lstStyle/>
            <a:p>
              <a:endParaRPr/>
            </a:p>
          </p:txBody>
        </p:sp>
        <p:sp>
          <p:nvSpPr>
            <p:cNvPr id="8715" name="object 2143">
              <a:extLst>
                <a:ext uri="{FF2B5EF4-FFF2-40B4-BE49-F238E27FC236}">
                  <a16:creationId xmlns:a16="http://schemas.microsoft.com/office/drawing/2014/main" id="{1619D55E-6E34-407D-A4DF-7831566241B3}"/>
                </a:ext>
              </a:extLst>
            </p:cNvPr>
            <p:cNvSpPr/>
            <p:nvPr/>
          </p:nvSpPr>
          <p:spPr>
            <a:xfrm>
              <a:off x="4276283" y="8446182"/>
              <a:ext cx="5715" cy="5715"/>
            </a:xfrm>
            <a:custGeom>
              <a:avLst/>
              <a:gdLst/>
              <a:ahLst/>
              <a:cxnLst/>
              <a:rect l="l" t="t" r="r" b="b"/>
              <a:pathLst>
                <a:path w="5714" h="5715">
                  <a:moveTo>
                    <a:pt x="4279" y="5029"/>
                  </a:moveTo>
                  <a:lnTo>
                    <a:pt x="4076" y="5130"/>
                  </a:lnTo>
                  <a:lnTo>
                    <a:pt x="4317" y="5168"/>
                  </a:lnTo>
                  <a:lnTo>
                    <a:pt x="4991" y="4406"/>
                  </a:lnTo>
                  <a:lnTo>
                    <a:pt x="5168" y="3975"/>
                  </a:lnTo>
                  <a:lnTo>
                    <a:pt x="5003" y="3898"/>
                  </a:lnTo>
                  <a:lnTo>
                    <a:pt x="4838" y="3657"/>
                  </a:lnTo>
                  <a:lnTo>
                    <a:pt x="4673" y="3581"/>
                  </a:lnTo>
                  <a:lnTo>
                    <a:pt x="4902" y="3124"/>
                  </a:lnTo>
                  <a:lnTo>
                    <a:pt x="5257" y="2743"/>
                  </a:lnTo>
                  <a:lnTo>
                    <a:pt x="5499" y="2298"/>
                  </a:lnTo>
                  <a:lnTo>
                    <a:pt x="5270" y="2184"/>
                  </a:lnTo>
                  <a:lnTo>
                    <a:pt x="5181" y="2019"/>
                  </a:lnTo>
                  <a:lnTo>
                    <a:pt x="4914" y="2044"/>
                  </a:lnTo>
                  <a:lnTo>
                    <a:pt x="4787" y="1663"/>
                  </a:lnTo>
                  <a:lnTo>
                    <a:pt x="4864" y="1257"/>
                  </a:lnTo>
                  <a:lnTo>
                    <a:pt x="4991" y="888"/>
                  </a:lnTo>
                  <a:lnTo>
                    <a:pt x="4762" y="723"/>
                  </a:lnTo>
                  <a:lnTo>
                    <a:pt x="4457" y="914"/>
                  </a:lnTo>
                  <a:lnTo>
                    <a:pt x="4267" y="761"/>
                  </a:lnTo>
                  <a:lnTo>
                    <a:pt x="4076" y="596"/>
                  </a:lnTo>
                  <a:lnTo>
                    <a:pt x="4076" y="228"/>
                  </a:lnTo>
                  <a:lnTo>
                    <a:pt x="3949" y="0"/>
                  </a:lnTo>
                  <a:lnTo>
                    <a:pt x="3644" y="88"/>
                  </a:lnTo>
                  <a:lnTo>
                    <a:pt x="3543" y="253"/>
                  </a:lnTo>
                  <a:lnTo>
                    <a:pt x="2870" y="101"/>
                  </a:lnTo>
                  <a:lnTo>
                    <a:pt x="1968" y="101"/>
                  </a:lnTo>
                  <a:lnTo>
                    <a:pt x="1282" y="279"/>
                  </a:lnTo>
                  <a:lnTo>
                    <a:pt x="1358" y="914"/>
                  </a:lnTo>
                  <a:lnTo>
                    <a:pt x="558" y="863"/>
                  </a:lnTo>
                  <a:lnTo>
                    <a:pt x="266" y="1422"/>
                  </a:lnTo>
                  <a:lnTo>
                    <a:pt x="0" y="1943"/>
                  </a:lnTo>
                  <a:lnTo>
                    <a:pt x="101" y="2374"/>
                  </a:lnTo>
                  <a:lnTo>
                    <a:pt x="228" y="2933"/>
                  </a:lnTo>
                  <a:lnTo>
                    <a:pt x="495" y="4190"/>
                  </a:lnTo>
                  <a:lnTo>
                    <a:pt x="2108" y="4165"/>
                  </a:lnTo>
                  <a:lnTo>
                    <a:pt x="2438" y="5257"/>
                  </a:lnTo>
                  <a:lnTo>
                    <a:pt x="4279" y="5029"/>
                  </a:lnTo>
                  <a:close/>
                </a:path>
              </a:pathLst>
            </a:custGeom>
            <a:ln w="3175">
              <a:solidFill>
                <a:srgbClr val="7B634B"/>
              </a:solidFill>
            </a:ln>
          </p:spPr>
          <p:txBody>
            <a:bodyPr wrap="square" lIns="0" tIns="0" rIns="0" bIns="0" rtlCol="0"/>
            <a:lstStyle/>
            <a:p>
              <a:endParaRPr/>
            </a:p>
          </p:txBody>
        </p:sp>
        <p:sp>
          <p:nvSpPr>
            <p:cNvPr id="8716" name="object 2144">
              <a:extLst>
                <a:ext uri="{FF2B5EF4-FFF2-40B4-BE49-F238E27FC236}">
                  <a16:creationId xmlns:a16="http://schemas.microsoft.com/office/drawing/2014/main" id="{2B4553DE-9E06-4ACC-8D23-01C24C0FABD2}"/>
                </a:ext>
              </a:extLst>
            </p:cNvPr>
            <p:cNvSpPr/>
            <p:nvPr/>
          </p:nvSpPr>
          <p:spPr>
            <a:xfrm>
              <a:off x="4277245" y="8447481"/>
              <a:ext cx="2755" cy="2666"/>
            </a:xfrm>
            <a:prstGeom prst="rect">
              <a:avLst/>
            </a:prstGeom>
            <a:blipFill>
              <a:blip r:embed="rId143" cstate="print"/>
              <a:stretch>
                <a:fillRect/>
              </a:stretch>
            </a:blipFill>
          </p:spPr>
          <p:txBody>
            <a:bodyPr wrap="square" lIns="0" tIns="0" rIns="0" bIns="0" rtlCol="0"/>
            <a:lstStyle/>
            <a:p>
              <a:endParaRPr/>
            </a:p>
          </p:txBody>
        </p:sp>
        <p:sp>
          <p:nvSpPr>
            <p:cNvPr id="8717" name="object 2145">
              <a:extLst>
                <a:ext uri="{FF2B5EF4-FFF2-40B4-BE49-F238E27FC236}">
                  <a16:creationId xmlns:a16="http://schemas.microsoft.com/office/drawing/2014/main" id="{5191FCE3-D5AD-4477-BE06-C5456C00AE36}"/>
                </a:ext>
              </a:extLst>
            </p:cNvPr>
            <p:cNvSpPr/>
            <p:nvPr/>
          </p:nvSpPr>
          <p:spPr>
            <a:xfrm>
              <a:off x="4277244" y="8447433"/>
              <a:ext cx="3175" cy="3175"/>
            </a:xfrm>
            <a:custGeom>
              <a:avLst/>
              <a:gdLst/>
              <a:ahLst/>
              <a:cxnLst/>
              <a:rect l="l" t="t" r="r" b="b"/>
              <a:pathLst>
                <a:path w="3175" h="3175">
                  <a:moveTo>
                    <a:pt x="2412" y="736"/>
                  </a:moveTo>
                  <a:lnTo>
                    <a:pt x="2438" y="901"/>
                  </a:lnTo>
                  <a:lnTo>
                    <a:pt x="2692" y="1066"/>
                  </a:lnTo>
                  <a:lnTo>
                    <a:pt x="2730" y="1295"/>
                  </a:lnTo>
                  <a:lnTo>
                    <a:pt x="2755" y="1511"/>
                  </a:lnTo>
                  <a:lnTo>
                    <a:pt x="2616" y="1562"/>
                  </a:lnTo>
                  <a:lnTo>
                    <a:pt x="2666" y="1765"/>
                  </a:lnTo>
                  <a:lnTo>
                    <a:pt x="2552" y="2095"/>
                  </a:lnTo>
                  <a:lnTo>
                    <a:pt x="2387" y="1930"/>
                  </a:lnTo>
                  <a:lnTo>
                    <a:pt x="2209" y="2146"/>
                  </a:lnTo>
                  <a:lnTo>
                    <a:pt x="2082" y="2311"/>
                  </a:lnTo>
                  <a:lnTo>
                    <a:pt x="2222" y="2540"/>
                  </a:lnTo>
                  <a:lnTo>
                    <a:pt x="2006" y="2679"/>
                  </a:lnTo>
                  <a:lnTo>
                    <a:pt x="1765" y="2476"/>
                  </a:lnTo>
                  <a:lnTo>
                    <a:pt x="1612" y="2730"/>
                  </a:lnTo>
                  <a:lnTo>
                    <a:pt x="1396" y="2692"/>
                  </a:lnTo>
                  <a:lnTo>
                    <a:pt x="1142" y="2641"/>
                  </a:lnTo>
                  <a:lnTo>
                    <a:pt x="1130" y="2438"/>
                  </a:lnTo>
                  <a:lnTo>
                    <a:pt x="1117" y="2260"/>
                  </a:lnTo>
                  <a:lnTo>
                    <a:pt x="838" y="2514"/>
                  </a:lnTo>
                  <a:lnTo>
                    <a:pt x="431" y="2590"/>
                  </a:lnTo>
                  <a:lnTo>
                    <a:pt x="596" y="2095"/>
                  </a:lnTo>
                  <a:lnTo>
                    <a:pt x="241" y="1943"/>
                  </a:lnTo>
                  <a:lnTo>
                    <a:pt x="38" y="1651"/>
                  </a:lnTo>
                  <a:lnTo>
                    <a:pt x="253" y="1498"/>
                  </a:lnTo>
                  <a:lnTo>
                    <a:pt x="266" y="1320"/>
                  </a:lnTo>
                  <a:lnTo>
                    <a:pt x="304" y="1155"/>
                  </a:lnTo>
                  <a:lnTo>
                    <a:pt x="0" y="368"/>
                  </a:lnTo>
                  <a:lnTo>
                    <a:pt x="507" y="698"/>
                  </a:lnTo>
                  <a:lnTo>
                    <a:pt x="609" y="546"/>
                  </a:lnTo>
                  <a:lnTo>
                    <a:pt x="571" y="317"/>
                  </a:lnTo>
                  <a:lnTo>
                    <a:pt x="495" y="152"/>
                  </a:lnTo>
                  <a:lnTo>
                    <a:pt x="634" y="50"/>
                  </a:lnTo>
                  <a:lnTo>
                    <a:pt x="863" y="228"/>
                  </a:lnTo>
                  <a:lnTo>
                    <a:pt x="1079" y="228"/>
                  </a:lnTo>
                  <a:lnTo>
                    <a:pt x="1079" y="88"/>
                  </a:lnTo>
                  <a:lnTo>
                    <a:pt x="1460" y="0"/>
                  </a:lnTo>
                  <a:lnTo>
                    <a:pt x="1562" y="177"/>
                  </a:lnTo>
                  <a:lnTo>
                    <a:pt x="1676" y="393"/>
                  </a:lnTo>
                  <a:lnTo>
                    <a:pt x="1841" y="190"/>
                  </a:lnTo>
                  <a:lnTo>
                    <a:pt x="2108" y="368"/>
                  </a:lnTo>
                  <a:lnTo>
                    <a:pt x="2184" y="571"/>
                  </a:lnTo>
                  <a:lnTo>
                    <a:pt x="2412" y="736"/>
                  </a:lnTo>
                  <a:close/>
                </a:path>
              </a:pathLst>
            </a:custGeom>
            <a:ln w="3175">
              <a:solidFill>
                <a:srgbClr val="7B634B"/>
              </a:solidFill>
            </a:ln>
          </p:spPr>
          <p:txBody>
            <a:bodyPr wrap="square" lIns="0" tIns="0" rIns="0" bIns="0" rtlCol="0"/>
            <a:lstStyle/>
            <a:p>
              <a:endParaRPr/>
            </a:p>
          </p:txBody>
        </p:sp>
        <p:sp>
          <p:nvSpPr>
            <p:cNvPr id="8718" name="object 2146">
              <a:extLst>
                <a:ext uri="{FF2B5EF4-FFF2-40B4-BE49-F238E27FC236}">
                  <a16:creationId xmlns:a16="http://schemas.microsoft.com/office/drawing/2014/main" id="{0D7A68AC-EC5F-42A4-878F-DBFB41916C93}"/>
                </a:ext>
              </a:extLst>
            </p:cNvPr>
            <p:cNvSpPr/>
            <p:nvPr/>
          </p:nvSpPr>
          <p:spPr>
            <a:xfrm>
              <a:off x="4274870" y="8433104"/>
              <a:ext cx="14770" cy="15481"/>
            </a:xfrm>
            <a:prstGeom prst="rect">
              <a:avLst/>
            </a:prstGeom>
            <a:blipFill>
              <a:blip r:embed="rId43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719" name="object 2147">
              <a:extLst>
                <a:ext uri="{FF2B5EF4-FFF2-40B4-BE49-F238E27FC236}">
                  <a16:creationId xmlns:a16="http://schemas.microsoft.com/office/drawing/2014/main" id="{7AEC0B15-B077-42EB-BCAA-6EE01FF72A99}"/>
                </a:ext>
              </a:extLst>
            </p:cNvPr>
            <p:cNvSpPr/>
            <p:nvPr/>
          </p:nvSpPr>
          <p:spPr>
            <a:xfrm>
              <a:off x="4274872" y="8432678"/>
              <a:ext cx="15240" cy="16510"/>
            </a:xfrm>
            <a:custGeom>
              <a:avLst/>
              <a:gdLst/>
              <a:ahLst/>
              <a:cxnLst/>
              <a:rect l="l" t="t" r="r" b="b"/>
              <a:pathLst>
                <a:path w="15239" h="16509">
                  <a:moveTo>
                    <a:pt x="10210" y="12623"/>
                  </a:moveTo>
                  <a:lnTo>
                    <a:pt x="10121" y="12763"/>
                  </a:lnTo>
                  <a:lnTo>
                    <a:pt x="10553" y="11849"/>
                  </a:lnTo>
                  <a:lnTo>
                    <a:pt x="11912" y="11252"/>
                  </a:lnTo>
                  <a:lnTo>
                    <a:pt x="12572" y="10667"/>
                  </a:lnTo>
                  <a:lnTo>
                    <a:pt x="13334" y="9994"/>
                  </a:lnTo>
                  <a:lnTo>
                    <a:pt x="14287" y="9283"/>
                  </a:lnTo>
                  <a:lnTo>
                    <a:pt x="14770" y="8369"/>
                  </a:lnTo>
                  <a:lnTo>
                    <a:pt x="14363" y="7873"/>
                  </a:lnTo>
                  <a:lnTo>
                    <a:pt x="13461" y="7670"/>
                  </a:lnTo>
                  <a:lnTo>
                    <a:pt x="12903" y="7289"/>
                  </a:lnTo>
                  <a:lnTo>
                    <a:pt x="12217" y="6819"/>
                  </a:lnTo>
                  <a:lnTo>
                    <a:pt x="11556" y="6489"/>
                  </a:lnTo>
                  <a:lnTo>
                    <a:pt x="10845" y="6121"/>
                  </a:lnTo>
                  <a:lnTo>
                    <a:pt x="9385" y="5359"/>
                  </a:lnTo>
                  <a:lnTo>
                    <a:pt x="8991" y="2692"/>
                  </a:lnTo>
                  <a:lnTo>
                    <a:pt x="8407" y="1320"/>
                  </a:lnTo>
                  <a:lnTo>
                    <a:pt x="8026" y="431"/>
                  </a:lnTo>
                  <a:lnTo>
                    <a:pt x="7492" y="0"/>
                  </a:lnTo>
                  <a:lnTo>
                    <a:pt x="6896" y="1054"/>
                  </a:lnTo>
                  <a:lnTo>
                    <a:pt x="6654" y="1473"/>
                  </a:lnTo>
                  <a:lnTo>
                    <a:pt x="6375" y="1993"/>
                  </a:lnTo>
                  <a:lnTo>
                    <a:pt x="6184" y="2438"/>
                  </a:lnTo>
                  <a:lnTo>
                    <a:pt x="6032" y="2755"/>
                  </a:lnTo>
                  <a:lnTo>
                    <a:pt x="6083" y="3390"/>
                  </a:lnTo>
                  <a:lnTo>
                    <a:pt x="5841" y="3644"/>
                  </a:lnTo>
                  <a:lnTo>
                    <a:pt x="5308" y="4292"/>
                  </a:lnTo>
                  <a:lnTo>
                    <a:pt x="3670" y="3670"/>
                  </a:lnTo>
                  <a:lnTo>
                    <a:pt x="2844" y="3568"/>
                  </a:lnTo>
                  <a:lnTo>
                    <a:pt x="2019" y="3441"/>
                  </a:lnTo>
                  <a:lnTo>
                    <a:pt x="952" y="3543"/>
                  </a:lnTo>
                  <a:lnTo>
                    <a:pt x="215" y="3162"/>
                  </a:lnTo>
                  <a:lnTo>
                    <a:pt x="12" y="3721"/>
                  </a:lnTo>
                  <a:lnTo>
                    <a:pt x="317" y="4940"/>
                  </a:lnTo>
                  <a:lnTo>
                    <a:pt x="533" y="5524"/>
                  </a:lnTo>
                  <a:lnTo>
                    <a:pt x="812" y="6222"/>
                  </a:lnTo>
                  <a:lnTo>
                    <a:pt x="1498" y="7213"/>
                  </a:lnTo>
                  <a:lnTo>
                    <a:pt x="1473" y="8000"/>
                  </a:lnTo>
                  <a:lnTo>
                    <a:pt x="1460" y="8674"/>
                  </a:lnTo>
                  <a:lnTo>
                    <a:pt x="673" y="9309"/>
                  </a:lnTo>
                  <a:lnTo>
                    <a:pt x="469" y="9982"/>
                  </a:lnTo>
                  <a:lnTo>
                    <a:pt x="355" y="10363"/>
                  </a:lnTo>
                  <a:lnTo>
                    <a:pt x="0" y="11531"/>
                  </a:lnTo>
                  <a:lnTo>
                    <a:pt x="152" y="11912"/>
                  </a:lnTo>
                  <a:lnTo>
                    <a:pt x="419" y="12560"/>
                  </a:lnTo>
                  <a:lnTo>
                    <a:pt x="2336" y="12915"/>
                  </a:lnTo>
                  <a:lnTo>
                    <a:pt x="2959" y="13106"/>
                  </a:lnTo>
                  <a:lnTo>
                    <a:pt x="3225" y="13182"/>
                  </a:lnTo>
                  <a:lnTo>
                    <a:pt x="3682" y="13271"/>
                  </a:lnTo>
                  <a:lnTo>
                    <a:pt x="3949" y="13296"/>
                  </a:lnTo>
                  <a:lnTo>
                    <a:pt x="4140" y="13309"/>
                  </a:lnTo>
                  <a:lnTo>
                    <a:pt x="4622" y="13182"/>
                  </a:lnTo>
                  <a:lnTo>
                    <a:pt x="4749" y="13233"/>
                  </a:lnTo>
                  <a:lnTo>
                    <a:pt x="5397" y="13449"/>
                  </a:lnTo>
                  <a:lnTo>
                    <a:pt x="6057" y="14312"/>
                  </a:lnTo>
                  <a:lnTo>
                    <a:pt x="6667" y="14731"/>
                  </a:lnTo>
                  <a:lnTo>
                    <a:pt x="7226" y="15125"/>
                  </a:lnTo>
                  <a:lnTo>
                    <a:pt x="7797" y="15570"/>
                  </a:lnTo>
                  <a:lnTo>
                    <a:pt x="8407" y="15913"/>
                  </a:lnTo>
                  <a:lnTo>
                    <a:pt x="8801" y="15582"/>
                  </a:lnTo>
                  <a:lnTo>
                    <a:pt x="9105" y="14503"/>
                  </a:lnTo>
                  <a:lnTo>
                    <a:pt x="9042" y="13982"/>
                  </a:lnTo>
                  <a:lnTo>
                    <a:pt x="10210" y="12611"/>
                  </a:lnTo>
                  <a:close/>
                </a:path>
              </a:pathLst>
            </a:custGeom>
            <a:ln w="3175">
              <a:solidFill>
                <a:srgbClr val="7B634B"/>
              </a:solidFill>
            </a:ln>
          </p:spPr>
          <p:txBody>
            <a:bodyPr wrap="square" lIns="0" tIns="0" rIns="0" bIns="0" rtlCol="0"/>
            <a:lstStyle/>
            <a:p>
              <a:endParaRPr/>
            </a:p>
          </p:txBody>
        </p:sp>
        <p:sp>
          <p:nvSpPr>
            <p:cNvPr id="8720" name="object 2148">
              <a:extLst>
                <a:ext uri="{FF2B5EF4-FFF2-40B4-BE49-F238E27FC236}">
                  <a16:creationId xmlns:a16="http://schemas.microsoft.com/office/drawing/2014/main" id="{880C40AE-F109-4164-A98D-64B9821334DB}"/>
                </a:ext>
              </a:extLst>
            </p:cNvPr>
            <p:cNvSpPr/>
            <p:nvPr/>
          </p:nvSpPr>
          <p:spPr>
            <a:xfrm>
              <a:off x="4276445" y="8436736"/>
              <a:ext cx="9359" cy="9258"/>
            </a:xfrm>
            <a:prstGeom prst="rect">
              <a:avLst/>
            </a:prstGeom>
            <a:blipFill>
              <a:blip r:embed="rId14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721" name="object 2149">
              <a:extLst>
                <a:ext uri="{FF2B5EF4-FFF2-40B4-BE49-F238E27FC236}">
                  <a16:creationId xmlns:a16="http://schemas.microsoft.com/office/drawing/2014/main" id="{8DB412F2-DF1D-4FB0-B9C6-28CBA283AE23}"/>
                </a:ext>
              </a:extLst>
            </p:cNvPr>
            <p:cNvSpPr/>
            <p:nvPr/>
          </p:nvSpPr>
          <p:spPr>
            <a:xfrm>
              <a:off x="4276448" y="8436734"/>
              <a:ext cx="9525" cy="9525"/>
            </a:xfrm>
            <a:custGeom>
              <a:avLst/>
              <a:gdLst/>
              <a:ahLst/>
              <a:cxnLst/>
              <a:rect l="l" t="t" r="r" b="b"/>
              <a:pathLst>
                <a:path w="9525" h="9525">
                  <a:moveTo>
                    <a:pt x="9016" y="4521"/>
                  </a:moveTo>
                  <a:lnTo>
                    <a:pt x="9029" y="4940"/>
                  </a:lnTo>
                  <a:lnTo>
                    <a:pt x="9359" y="5245"/>
                  </a:lnTo>
                  <a:lnTo>
                    <a:pt x="9359" y="5702"/>
                  </a:lnTo>
                  <a:lnTo>
                    <a:pt x="9359" y="6210"/>
                  </a:lnTo>
                  <a:lnTo>
                    <a:pt x="9093" y="6388"/>
                  </a:lnTo>
                  <a:lnTo>
                    <a:pt x="8877" y="6756"/>
                  </a:lnTo>
                  <a:lnTo>
                    <a:pt x="8635" y="7162"/>
                  </a:lnTo>
                  <a:lnTo>
                    <a:pt x="8572" y="7023"/>
                  </a:lnTo>
                  <a:lnTo>
                    <a:pt x="8521" y="7607"/>
                  </a:lnTo>
                  <a:lnTo>
                    <a:pt x="8508" y="7988"/>
                  </a:lnTo>
                  <a:lnTo>
                    <a:pt x="8572" y="8255"/>
                  </a:lnTo>
                  <a:lnTo>
                    <a:pt x="8356" y="8572"/>
                  </a:lnTo>
                  <a:lnTo>
                    <a:pt x="8204" y="8432"/>
                  </a:lnTo>
                  <a:lnTo>
                    <a:pt x="7873" y="8356"/>
                  </a:lnTo>
                  <a:lnTo>
                    <a:pt x="7721" y="8216"/>
                  </a:lnTo>
                  <a:lnTo>
                    <a:pt x="7658" y="8356"/>
                  </a:lnTo>
                  <a:lnTo>
                    <a:pt x="7442" y="8483"/>
                  </a:lnTo>
                  <a:lnTo>
                    <a:pt x="7378" y="8623"/>
                  </a:lnTo>
                  <a:lnTo>
                    <a:pt x="6362" y="7848"/>
                  </a:lnTo>
                  <a:lnTo>
                    <a:pt x="6540" y="8826"/>
                  </a:lnTo>
                  <a:lnTo>
                    <a:pt x="6222" y="9258"/>
                  </a:lnTo>
                  <a:lnTo>
                    <a:pt x="5905" y="9169"/>
                  </a:lnTo>
                  <a:lnTo>
                    <a:pt x="5676" y="8661"/>
                  </a:lnTo>
                  <a:lnTo>
                    <a:pt x="5499" y="8597"/>
                  </a:lnTo>
                  <a:lnTo>
                    <a:pt x="4902" y="8432"/>
                  </a:lnTo>
                  <a:lnTo>
                    <a:pt x="5181" y="8877"/>
                  </a:lnTo>
                  <a:lnTo>
                    <a:pt x="4749" y="8966"/>
                  </a:lnTo>
                  <a:lnTo>
                    <a:pt x="3733" y="9156"/>
                  </a:lnTo>
                  <a:lnTo>
                    <a:pt x="4000" y="8267"/>
                  </a:lnTo>
                  <a:lnTo>
                    <a:pt x="3733" y="7772"/>
                  </a:lnTo>
                  <a:lnTo>
                    <a:pt x="3124" y="6604"/>
                  </a:lnTo>
                  <a:lnTo>
                    <a:pt x="990" y="7493"/>
                  </a:lnTo>
                  <a:lnTo>
                    <a:pt x="0" y="6921"/>
                  </a:lnTo>
                  <a:lnTo>
                    <a:pt x="266" y="6223"/>
                  </a:lnTo>
                  <a:lnTo>
                    <a:pt x="444" y="6057"/>
                  </a:lnTo>
                  <a:lnTo>
                    <a:pt x="546" y="5410"/>
                  </a:lnTo>
                  <a:lnTo>
                    <a:pt x="673" y="4749"/>
                  </a:lnTo>
                  <a:lnTo>
                    <a:pt x="253" y="4254"/>
                  </a:lnTo>
                  <a:lnTo>
                    <a:pt x="355" y="3606"/>
                  </a:lnTo>
                  <a:lnTo>
                    <a:pt x="406" y="3251"/>
                  </a:lnTo>
                  <a:lnTo>
                    <a:pt x="660" y="3060"/>
                  </a:lnTo>
                  <a:lnTo>
                    <a:pt x="698" y="2705"/>
                  </a:lnTo>
                  <a:lnTo>
                    <a:pt x="736" y="2400"/>
                  </a:lnTo>
                  <a:lnTo>
                    <a:pt x="457" y="1981"/>
                  </a:lnTo>
                  <a:lnTo>
                    <a:pt x="673" y="1663"/>
                  </a:lnTo>
                  <a:lnTo>
                    <a:pt x="1193" y="876"/>
                  </a:lnTo>
                  <a:lnTo>
                    <a:pt x="1727" y="1917"/>
                  </a:lnTo>
                  <a:lnTo>
                    <a:pt x="2438" y="1866"/>
                  </a:lnTo>
                  <a:lnTo>
                    <a:pt x="2590" y="1422"/>
                  </a:lnTo>
                  <a:lnTo>
                    <a:pt x="2501" y="939"/>
                  </a:lnTo>
                  <a:lnTo>
                    <a:pt x="2730" y="482"/>
                  </a:lnTo>
                  <a:lnTo>
                    <a:pt x="3441" y="609"/>
                  </a:lnTo>
                  <a:lnTo>
                    <a:pt x="3721" y="1397"/>
                  </a:lnTo>
                  <a:lnTo>
                    <a:pt x="4419" y="1193"/>
                  </a:lnTo>
                  <a:lnTo>
                    <a:pt x="5016" y="1028"/>
                  </a:lnTo>
                  <a:lnTo>
                    <a:pt x="5473" y="0"/>
                  </a:lnTo>
                  <a:lnTo>
                    <a:pt x="6210" y="965"/>
                  </a:lnTo>
                  <a:lnTo>
                    <a:pt x="6400" y="1206"/>
                  </a:lnTo>
                  <a:lnTo>
                    <a:pt x="6210" y="1574"/>
                  </a:lnTo>
                  <a:lnTo>
                    <a:pt x="6476" y="1879"/>
                  </a:lnTo>
                  <a:lnTo>
                    <a:pt x="6908" y="2374"/>
                  </a:lnTo>
                  <a:lnTo>
                    <a:pt x="6857" y="1943"/>
                  </a:lnTo>
                  <a:lnTo>
                    <a:pt x="7429" y="2044"/>
                  </a:lnTo>
                  <a:lnTo>
                    <a:pt x="8026" y="2146"/>
                  </a:lnTo>
                  <a:lnTo>
                    <a:pt x="8724" y="2844"/>
                  </a:lnTo>
                  <a:lnTo>
                    <a:pt x="8813" y="3429"/>
                  </a:lnTo>
                  <a:lnTo>
                    <a:pt x="9016" y="4521"/>
                  </a:lnTo>
                  <a:close/>
                </a:path>
              </a:pathLst>
            </a:custGeom>
            <a:ln w="3175">
              <a:solidFill>
                <a:srgbClr val="7B634B"/>
              </a:solidFill>
            </a:ln>
          </p:spPr>
          <p:txBody>
            <a:bodyPr wrap="square" lIns="0" tIns="0" rIns="0" bIns="0" rtlCol="0"/>
            <a:lstStyle/>
            <a:p>
              <a:endParaRPr/>
            </a:p>
          </p:txBody>
        </p:sp>
        <p:sp>
          <p:nvSpPr>
            <p:cNvPr id="8722" name="object 2150">
              <a:extLst>
                <a:ext uri="{FF2B5EF4-FFF2-40B4-BE49-F238E27FC236}">
                  <a16:creationId xmlns:a16="http://schemas.microsoft.com/office/drawing/2014/main" id="{080C3EC2-1862-4B9F-9D70-D7A4280305FE}"/>
                </a:ext>
              </a:extLst>
            </p:cNvPr>
            <p:cNvSpPr/>
            <p:nvPr/>
          </p:nvSpPr>
          <p:spPr>
            <a:xfrm>
              <a:off x="4224667" y="8451329"/>
              <a:ext cx="36804" cy="22885"/>
            </a:xfrm>
            <a:prstGeom prst="rect">
              <a:avLst/>
            </a:prstGeom>
            <a:blipFill>
              <a:blip r:embed="rId43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723" name="object 2151">
              <a:extLst>
                <a:ext uri="{FF2B5EF4-FFF2-40B4-BE49-F238E27FC236}">
                  <a16:creationId xmlns:a16="http://schemas.microsoft.com/office/drawing/2014/main" id="{E8953EE7-222B-4928-BDB1-65D85FC5AB4E}"/>
                </a:ext>
              </a:extLst>
            </p:cNvPr>
            <p:cNvSpPr/>
            <p:nvPr/>
          </p:nvSpPr>
          <p:spPr>
            <a:xfrm>
              <a:off x="4224667" y="8451328"/>
              <a:ext cx="36830" cy="23495"/>
            </a:xfrm>
            <a:custGeom>
              <a:avLst/>
              <a:gdLst/>
              <a:ahLst/>
              <a:cxnLst/>
              <a:rect l="l" t="t" r="r" b="b"/>
              <a:pathLst>
                <a:path w="36829" h="23495">
                  <a:moveTo>
                    <a:pt x="36804" y="5727"/>
                  </a:moveTo>
                  <a:lnTo>
                    <a:pt x="36283" y="6121"/>
                  </a:lnTo>
                  <a:lnTo>
                    <a:pt x="35750" y="6172"/>
                  </a:lnTo>
                  <a:lnTo>
                    <a:pt x="35153" y="6362"/>
                  </a:lnTo>
                  <a:lnTo>
                    <a:pt x="34404" y="6616"/>
                  </a:lnTo>
                  <a:lnTo>
                    <a:pt x="33502" y="6985"/>
                  </a:lnTo>
                  <a:lnTo>
                    <a:pt x="32880" y="7505"/>
                  </a:lnTo>
                  <a:lnTo>
                    <a:pt x="31686" y="8534"/>
                  </a:lnTo>
                  <a:lnTo>
                    <a:pt x="30467" y="9334"/>
                  </a:lnTo>
                  <a:lnTo>
                    <a:pt x="29057" y="10147"/>
                  </a:lnTo>
                  <a:lnTo>
                    <a:pt x="27609" y="10985"/>
                  </a:lnTo>
                  <a:lnTo>
                    <a:pt x="26123" y="11874"/>
                  </a:lnTo>
                  <a:lnTo>
                    <a:pt x="24587" y="12585"/>
                  </a:lnTo>
                  <a:lnTo>
                    <a:pt x="23812" y="12941"/>
                  </a:lnTo>
                  <a:lnTo>
                    <a:pt x="22860" y="13144"/>
                  </a:lnTo>
                  <a:lnTo>
                    <a:pt x="22085" y="13474"/>
                  </a:lnTo>
                  <a:lnTo>
                    <a:pt x="21399" y="13766"/>
                  </a:lnTo>
                  <a:lnTo>
                    <a:pt x="20840" y="14338"/>
                  </a:lnTo>
                  <a:lnTo>
                    <a:pt x="20167" y="14655"/>
                  </a:lnTo>
                  <a:lnTo>
                    <a:pt x="18465" y="15481"/>
                  </a:lnTo>
                  <a:lnTo>
                    <a:pt x="16205" y="15303"/>
                  </a:lnTo>
                  <a:lnTo>
                    <a:pt x="14351" y="15646"/>
                  </a:lnTo>
                  <a:lnTo>
                    <a:pt x="12623" y="15963"/>
                  </a:lnTo>
                  <a:lnTo>
                    <a:pt x="11023" y="16814"/>
                  </a:lnTo>
                  <a:lnTo>
                    <a:pt x="9537" y="17729"/>
                  </a:lnTo>
                  <a:lnTo>
                    <a:pt x="7899" y="18732"/>
                  </a:lnTo>
                  <a:lnTo>
                    <a:pt x="6184" y="19634"/>
                  </a:lnTo>
                  <a:lnTo>
                    <a:pt x="4559" y="20535"/>
                  </a:lnTo>
                  <a:lnTo>
                    <a:pt x="3848" y="20942"/>
                  </a:lnTo>
                  <a:lnTo>
                    <a:pt x="3187" y="21361"/>
                  </a:lnTo>
                  <a:lnTo>
                    <a:pt x="2489" y="21767"/>
                  </a:lnTo>
                  <a:lnTo>
                    <a:pt x="2159" y="21958"/>
                  </a:lnTo>
                  <a:lnTo>
                    <a:pt x="901" y="22885"/>
                  </a:lnTo>
                  <a:lnTo>
                    <a:pt x="584" y="22707"/>
                  </a:lnTo>
                  <a:lnTo>
                    <a:pt x="0" y="22402"/>
                  </a:lnTo>
                  <a:lnTo>
                    <a:pt x="1714" y="18707"/>
                  </a:lnTo>
                  <a:lnTo>
                    <a:pt x="1943" y="18300"/>
                  </a:lnTo>
                  <a:lnTo>
                    <a:pt x="3048" y="16243"/>
                  </a:lnTo>
                  <a:lnTo>
                    <a:pt x="4064" y="14097"/>
                  </a:lnTo>
                  <a:lnTo>
                    <a:pt x="5232" y="12077"/>
                  </a:lnTo>
                  <a:lnTo>
                    <a:pt x="6388" y="10109"/>
                  </a:lnTo>
                  <a:lnTo>
                    <a:pt x="8039" y="8572"/>
                  </a:lnTo>
                  <a:lnTo>
                    <a:pt x="9334" y="6705"/>
                  </a:lnTo>
                  <a:lnTo>
                    <a:pt x="18770" y="76"/>
                  </a:lnTo>
                  <a:lnTo>
                    <a:pt x="19304" y="114"/>
                  </a:lnTo>
                  <a:lnTo>
                    <a:pt x="19761" y="114"/>
                  </a:lnTo>
                  <a:lnTo>
                    <a:pt x="20193" y="114"/>
                  </a:lnTo>
                  <a:lnTo>
                    <a:pt x="20701" y="0"/>
                  </a:lnTo>
                  <a:lnTo>
                    <a:pt x="21082" y="0"/>
                  </a:lnTo>
                  <a:lnTo>
                    <a:pt x="21945" y="12"/>
                  </a:lnTo>
                  <a:lnTo>
                    <a:pt x="23012" y="88"/>
                  </a:lnTo>
                  <a:lnTo>
                    <a:pt x="23876" y="355"/>
                  </a:lnTo>
                  <a:lnTo>
                    <a:pt x="27241" y="1371"/>
                  </a:lnTo>
                  <a:lnTo>
                    <a:pt x="30454" y="3048"/>
                  </a:lnTo>
                  <a:lnTo>
                    <a:pt x="33756" y="4089"/>
                  </a:lnTo>
                  <a:lnTo>
                    <a:pt x="34340" y="4267"/>
                  </a:lnTo>
                  <a:lnTo>
                    <a:pt x="35039" y="4775"/>
                  </a:lnTo>
                  <a:lnTo>
                    <a:pt x="35648" y="4737"/>
                  </a:lnTo>
                  <a:lnTo>
                    <a:pt x="36791" y="5715"/>
                  </a:lnTo>
                  <a:close/>
                </a:path>
              </a:pathLst>
            </a:custGeom>
            <a:ln w="3175">
              <a:solidFill>
                <a:srgbClr val="4C803E"/>
              </a:solidFill>
            </a:ln>
          </p:spPr>
          <p:txBody>
            <a:bodyPr wrap="square" lIns="0" tIns="0" rIns="0" bIns="0" rtlCol="0"/>
            <a:lstStyle/>
            <a:p>
              <a:endParaRPr/>
            </a:p>
          </p:txBody>
        </p:sp>
        <p:sp>
          <p:nvSpPr>
            <p:cNvPr id="8724" name="object 2152">
              <a:extLst>
                <a:ext uri="{FF2B5EF4-FFF2-40B4-BE49-F238E27FC236}">
                  <a16:creationId xmlns:a16="http://schemas.microsoft.com/office/drawing/2014/main" id="{987A5A91-955F-4F71-A780-0E29BC1F1E1C}"/>
                </a:ext>
              </a:extLst>
            </p:cNvPr>
            <p:cNvSpPr/>
            <p:nvPr/>
          </p:nvSpPr>
          <p:spPr>
            <a:xfrm>
              <a:off x="4234942" y="8456536"/>
              <a:ext cx="34391" cy="8077"/>
            </a:xfrm>
            <a:prstGeom prst="rect">
              <a:avLst/>
            </a:prstGeom>
            <a:blipFill>
              <a:blip r:embed="rId432" cstate="print"/>
              <a:stretch>
                <a:fillRect/>
              </a:stretch>
            </a:blipFill>
          </p:spPr>
          <p:txBody>
            <a:bodyPr wrap="square" lIns="0" tIns="0" rIns="0" bIns="0" rtlCol="0"/>
            <a:lstStyle/>
            <a:p>
              <a:endParaRPr/>
            </a:p>
          </p:txBody>
        </p:sp>
        <p:sp>
          <p:nvSpPr>
            <p:cNvPr id="8725" name="object 2153">
              <a:extLst>
                <a:ext uri="{FF2B5EF4-FFF2-40B4-BE49-F238E27FC236}">
                  <a16:creationId xmlns:a16="http://schemas.microsoft.com/office/drawing/2014/main" id="{8F38AC48-6981-4EF8-824E-2FCFA8F06E52}"/>
                </a:ext>
              </a:extLst>
            </p:cNvPr>
            <p:cNvSpPr/>
            <p:nvPr/>
          </p:nvSpPr>
          <p:spPr>
            <a:xfrm>
              <a:off x="4234940" y="8455649"/>
              <a:ext cx="34925" cy="9525"/>
            </a:xfrm>
            <a:custGeom>
              <a:avLst/>
              <a:gdLst/>
              <a:ahLst/>
              <a:cxnLst/>
              <a:rect l="l" t="t" r="r" b="b"/>
              <a:pathLst>
                <a:path w="34925" h="9525">
                  <a:moveTo>
                    <a:pt x="0" y="8966"/>
                  </a:moveTo>
                  <a:lnTo>
                    <a:pt x="10668" y="3454"/>
                  </a:lnTo>
                  <a:lnTo>
                    <a:pt x="20040" y="2082"/>
                  </a:lnTo>
                  <a:lnTo>
                    <a:pt x="33502" y="101"/>
                  </a:lnTo>
                  <a:lnTo>
                    <a:pt x="32727" y="6273"/>
                  </a:lnTo>
                  <a:lnTo>
                    <a:pt x="33566" y="6235"/>
                  </a:lnTo>
                  <a:lnTo>
                    <a:pt x="34391" y="6197"/>
                  </a:lnTo>
                  <a:lnTo>
                    <a:pt x="33362" y="4216"/>
                  </a:lnTo>
                  <a:lnTo>
                    <a:pt x="32994" y="3809"/>
                  </a:lnTo>
                  <a:lnTo>
                    <a:pt x="32626" y="3403"/>
                  </a:lnTo>
                  <a:lnTo>
                    <a:pt x="31610" y="0"/>
                  </a:lnTo>
                  <a:lnTo>
                    <a:pt x="21780" y="1130"/>
                  </a:lnTo>
                  <a:lnTo>
                    <a:pt x="10414" y="2425"/>
                  </a:lnTo>
                  <a:lnTo>
                    <a:pt x="0" y="8966"/>
                  </a:lnTo>
                  <a:close/>
                </a:path>
              </a:pathLst>
            </a:custGeom>
            <a:ln w="3175">
              <a:solidFill>
                <a:srgbClr val="4C803E"/>
              </a:solidFill>
            </a:ln>
          </p:spPr>
          <p:txBody>
            <a:bodyPr wrap="square" lIns="0" tIns="0" rIns="0" bIns="0" rtlCol="0"/>
            <a:lstStyle/>
            <a:p>
              <a:endParaRPr/>
            </a:p>
          </p:txBody>
        </p:sp>
        <p:sp>
          <p:nvSpPr>
            <p:cNvPr id="8726" name="object 2154">
              <a:extLst>
                <a:ext uri="{FF2B5EF4-FFF2-40B4-BE49-F238E27FC236}">
                  <a16:creationId xmlns:a16="http://schemas.microsoft.com/office/drawing/2014/main" id="{49AE41C0-0D1A-44B9-AF77-C45D3DEE082A}"/>
                </a:ext>
              </a:extLst>
            </p:cNvPr>
            <p:cNvSpPr/>
            <p:nvPr/>
          </p:nvSpPr>
          <p:spPr>
            <a:xfrm>
              <a:off x="4190291" y="8455735"/>
              <a:ext cx="35594" cy="23935"/>
            </a:xfrm>
            <a:prstGeom prst="rect">
              <a:avLst/>
            </a:prstGeom>
            <a:blipFill>
              <a:blip r:embed="rId43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727" name="object 2155">
              <a:extLst>
                <a:ext uri="{FF2B5EF4-FFF2-40B4-BE49-F238E27FC236}">
                  <a16:creationId xmlns:a16="http://schemas.microsoft.com/office/drawing/2014/main" id="{F08B251F-7EBB-4334-9668-112E48841DE4}"/>
                </a:ext>
              </a:extLst>
            </p:cNvPr>
            <p:cNvSpPr/>
            <p:nvPr/>
          </p:nvSpPr>
          <p:spPr>
            <a:xfrm>
              <a:off x="4190173" y="8455667"/>
              <a:ext cx="36195" cy="24130"/>
            </a:xfrm>
            <a:custGeom>
              <a:avLst/>
              <a:gdLst/>
              <a:ahLst/>
              <a:cxnLst/>
              <a:rect l="l" t="t" r="r" b="b"/>
              <a:pathLst>
                <a:path w="36195" h="24129">
                  <a:moveTo>
                    <a:pt x="35712" y="24002"/>
                  </a:moveTo>
                  <a:lnTo>
                    <a:pt x="35712" y="23291"/>
                  </a:lnTo>
                  <a:lnTo>
                    <a:pt x="35394" y="22542"/>
                  </a:lnTo>
                  <a:lnTo>
                    <a:pt x="35242" y="21843"/>
                  </a:lnTo>
                  <a:lnTo>
                    <a:pt x="34988" y="20713"/>
                  </a:lnTo>
                  <a:lnTo>
                    <a:pt x="34912" y="19596"/>
                  </a:lnTo>
                  <a:lnTo>
                    <a:pt x="34683" y="18478"/>
                  </a:lnTo>
                  <a:lnTo>
                    <a:pt x="34315" y="16586"/>
                  </a:lnTo>
                  <a:lnTo>
                    <a:pt x="34366" y="14528"/>
                  </a:lnTo>
                  <a:lnTo>
                    <a:pt x="33515" y="12788"/>
                  </a:lnTo>
                  <a:lnTo>
                    <a:pt x="33070" y="11912"/>
                  </a:lnTo>
                  <a:lnTo>
                    <a:pt x="32524" y="11341"/>
                  </a:lnTo>
                  <a:lnTo>
                    <a:pt x="31851" y="10604"/>
                  </a:lnTo>
                  <a:lnTo>
                    <a:pt x="31267" y="9969"/>
                  </a:lnTo>
                  <a:lnTo>
                    <a:pt x="30937" y="9283"/>
                  </a:lnTo>
                  <a:lnTo>
                    <a:pt x="30505" y="8572"/>
                  </a:lnTo>
                  <a:lnTo>
                    <a:pt x="30086" y="7861"/>
                  </a:lnTo>
                  <a:lnTo>
                    <a:pt x="29591" y="7137"/>
                  </a:lnTo>
                  <a:lnTo>
                    <a:pt x="29095" y="6476"/>
                  </a:lnTo>
                  <a:lnTo>
                    <a:pt x="28308" y="5410"/>
                  </a:lnTo>
                  <a:lnTo>
                    <a:pt x="27254" y="4749"/>
                  </a:lnTo>
                  <a:lnTo>
                    <a:pt x="26162" y="3949"/>
                  </a:lnTo>
                  <a:lnTo>
                    <a:pt x="25260" y="3289"/>
                  </a:lnTo>
                  <a:lnTo>
                    <a:pt x="24371" y="2628"/>
                  </a:lnTo>
                  <a:lnTo>
                    <a:pt x="23520" y="1904"/>
                  </a:lnTo>
                  <a:lnTo>
                    <a:pt x="22364" y="939"/>
                  </a:lnTo>
                  <a:lnTo>
                    <a:pt x="21234" y="850"/>
                  </a:lnTo>
                  <a:lnTo>
                    <a:pt x="19812" y="546"/>
                  </a:lnTo>
                  <a:lnTo>
                    <a:pt x="18846" y="330"/>
                  </a:lnTo>
                  <a:lnTo>
                    <a:pt x="17894" y="126"/>
                  </a:lnTo>
                  <a:lnTo>
                    <a:pt x="16865" y="76"/>
                  </a:lnTo>
                  <a:lnTo>
                    <a:pt x="15684" y="0"/>
                  </a:lnTo>
                  <a:lnTo>
                    <a:pt x="14478" y="342"/>
                  </a:lnTo>
                  <a:lnTo>
                    <a:pt x="13335" y="546"/>
                  </a:lnTo>
                  <a:lnTo>
                    <a:pt x="12395" y="698"/>
                  </a:lnTo>
                  <a:lnTo>
                    <a:pt x="11442" y="749"/>
                  </a:lnTo>
                  <a:lnTo>
                    <a:pt x="10490" y="939"/>
                  </a:lnTo>
                  <a:lnTo>
                    <a:pt x="9829" y="1079"/>
                  </a:lnTo>
                  <a:lnTo>
                    <a:pt x="9131" y="1485"/>
                  </a:lnTo>
                  <a:lnTo>
                    <a:pt x="8420" y="1701"/>
                  </a:lnTo>
                  <a:lnTo>
                    <a:pt x="7035" y="2133"/>
                  </a:lnTo>
                  <a:lnTo>
                    <a:pt x="5664" y="2692"/>
                  </a:lnTo>
                  <a:lnTo>
                    <a:pt x="4229" y="3047"/>
                  </a:lnTo>
                  <a:lnTo>
                    <a:pt x="3289" y="3289"/>
                  </a:lnTo>
                  <a:lnTo>
                    <a:pt x="2679" y="3594"/>
                  </a:lnTo>
                  <a:lnTo>
                    <a:pt x="1828" y="4089"/>
                  </a:lnTo>
                  <a:lnTo>
                    <a:pt x="1257" y="4419"/>
                  </a:lnTo>
                  <a:lnTo>
                    <a:pt x="495" y="4444"/>
                  </a:lnTo>
                  <a:lnTo>
                    <a:pt x="0" y="4914"/>
                  </a:lnTo>
                  <a:lnTo>
                    <a:pt x="1409" y="5372"/>
                  </a:lnTo>
                  <a:lnTo>
                    <a:pt x="3048" y="4952"/>
                  </a:lnTo>
                  <a:lnTo>
                    <a:pt x="4356" y="5549"/>
                  </a:lnTo>
                  <a:lnTo>
                    <a:pt x="5003" y="5841"/>
                  </a:lnTo>
                  <a:lnTo>
                    <a:pt x="5435" y="6388"/>
                  </a:lnTo>
                  <a:lnTo>
                    <a:pt x="6045" y="6718"/>
                  </a:lnTo>
                  <a:lnTo>
                    <a:pt x="6705" y="7099"/>
                  </a:lnTo>
                  <a:lnTo>
                    <a:pt x="7366" y="7416"/>
                  </a:lnTo>
                  <a:lnTo>
                    <a:pt x="8089" y="7721"/>
                  </a:lnTo>
                  <a:lnTo>
                    <a:pt x="9639" y="8381"/>
                  </a:lnTo>
                  <a:lnTo>
                    <a:pt x="11049" y="9296"/>
                  </a:lnTo>
                  <a:lnTo>
                    <a:pt x="12496" y="10109"/>
                  </a:lnTo>
                  <a:lnTo>
                    <a:pt x="14249" y="11112"/>
                  </a:lnTo>
                  <a:lnTo>
                    <a:pt x="16141" y="11976"/>
                  </a:lnTo>
                  <a:lnTo>
                    <a:pt x="17932" y="12953"/>
                  </a:lnTo>
                  <a:lnTo>
                    <a:pt x="19494" y="13804"/>
                  </a:lnTo>
                  <a:lnTo>
                    <a:pt x="20955" y="14655"/>
                  </a:lnTo>
                  <a:lnTo>
                    <a:pt x="22707" y="15087"/>
                  </a:lnTo>
                  <a:lnTo>
                    <a:pt x="24396" y="15493"/>
                  </a:lnTo>
                  <a:lnTo>
                    <a:pt x="26098" y="16040"/>
                  </a:lnTo>
                  <a:lnTo>
                    <a:pt x="27355" y="17183"/>
                  </a:lnTo>
                  <a:lnTo>
                    <a:pt x="28549" y="18262"/>
                  </a:lnTo>
                  <a:lnTo>
                    <a:pt x="29641" y="19303"/>
                  </a:lnTo>
                  <a:lnTo>
                    <a:pt x="30962" y="20192"/>
                  </a:lnTo>
                  <a:lnTo>
                    <a:pt x="31673" y="20662"/>
                  </a:lnTo>
                  <a:lnTo>
                    <a:pt x="32524" y="20713"/>
                  </a:lnTo>
                  <a:lnTo>
                    <a:pt x="33185" y="21196"/>
                  </a:lnTo>
                  <a:lnTo>
                    <a:pt x="33502" y="21424"/>
                  </a:lnTo>
                  <a:lnTo>
                    <a:pt x="34556" y="22834"/>
                  </a:lnTo>
                  <a:lnTo>
                    <a:pt x="35712" y="24002"/>
                  </a:lnTo>
                  <a:close/>
                </a:path>
              </a:pathLst>
            </a:custGeom>
            <a:ln w="3175">
              <a:solidFill>
                <a:srgbClr val="4C803E"/>
              </a:solidFill>
            </a:ln>
          </p:spPr>
          <p:txBody>
            <a:bodyPr wrap="square" lIns="0" tIns="0" rIns="0" bIns="0" rtlCol="0"/>
            <a:lstStyle/>
            <a:p>
              <a:endParaRPr/>
            </a:p>
          </p:txBody>
        </p:sp>
        <p:sp>
          <p:nvSpPr>
            <p:cNvPr id="8728" name="object 2156">
              <a:extLst>
                <a:ext uri="{FF2B5EF4-FFF2-40B4-BE49-F238E27FC236}">
                  <a16:creationId xmlns:a16="http://schemas.microsoft.com/office/drawing/2014/main" id="{5794374E-AEAC-4083-A164-049B5D056B2F}"/>
                </a:ext>
              </a:extLst>
            </p:cNvPr>
            <p:cNvSpPr/>
            <p:nvPr/>
          </p:nvSpPr>
          <p:spPr>
            <a:xfrm>
              <a:off x="4184192" y="8460257"/>
              <a:ext cx="39484" cy="15557"/>
            </a:xfrm>
            <a:prstGeom prst="rect">
              <a:avLst/>
            </a:prstGeom>
            <a:blipFill>
              <a:blip r:embed="rId43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729" name="object 2157">
              <a:extLst>
                <a:ext uri="{FF2B5EF4-FFF2-40B4-BE49-F238E27FC236}">
                  <a16:creationId xmlns:a16="http://schemas.microsoft.com/office/drawing/2014/main" id="{E3804771-D29C-45E8-B935-639B0C804B5A}"/>
                </a:ext>
              </a:extLst>
            </p:cNvPr>
            <p:cNvSpPr/>
            <p:nvPr/>
          </p:nvSpPr>
          <p:spPr>
            <a:xfrm>
              <a:off x="4184162" y="8460249"/>
              <a:ext cx="40005" cy="15875"/>
            </a:xfrm>
            <a:custGeom>
              <a:avLst/>
              <a:gdLst/>
              <a:ahLst/>
              <a:cxnLst/>
              <a:rect l="l" t="t" r="r" b="b"/>
              <a:pathLst>
                <a:path w="40004" h="15875">
                  <a:moveTo>
                    <a:pt x="39522" y="15570"/>
                  </a:moveTo>
                  <a:lnTo>
                    <a:pt x="38544" y="14020"/>
                  </a:lnTo>
                  <a:lnTo>
                    <a:pt x="37236" y="12598"/>
                  </a:lnTo>
                  <a:lnTo>
                    <a:pt x="35966" y="11252"/>
                  </a:lnTo>
                  <a:lnTo>
                    <a:pt x="34442" y="9626"/>
                  </a:lnTo>
                  <a:lnTo>
                    <a:pt x="32766" y="8128"/>
                  </a:lnTo>
                  <a:lnTo>
                    <a:pt x="30835" y="7035"/>
                  </a:lnTo>
                  <a:lnTo>
                    <a:pt x="29857" y="6489"/>
                  </a:lnTo>
                  <a:lnTo>
                    <a:pt x="28867" y="5765"/>
                  </a:lnTo>
                  <a:lnTo>
                    <a:pt x="21805" y="2667"/>
                  </a:lnTo>
                  <a:lnTo>
                    <a:pt x="19583" y="2070"/>
                  </a:lnTo>
                  <a:lnTo>
                    <a:pt x="17665" y="1498"/>
                  </a:lnTo>
                  <a:lnTo>
                    <a:pt x="15875" y="965"/>
                  </a:lnTo>
                  <a:lnTo>
                    <a:pt x="14058" y="889"/>
                  </a:lnTo>
                  <a:lnTo>
                    <a:pt x="12268" y="508"/>
                  </a:lnTo>
                  <a:lnTo>
                    <a:pt x="10896" y="215"/>
                  </a:lnTo>
                  <a:lnTo>
                    <a:pt x="9245" y="0"/>
                  </a:lnTo>
                  <a:lnTo>
                    <a:pt x="7823" y="0"/>
                  </a:lnTo>
                  <a:lnTo>
                    <a:pt x="6197" y="25"/>
                  </a:lnTo>
                  <a:lnTo>
                    <a:pt x="4813" y="76"/>
                  </a:lnTo>
                  <a:lnTo>
                    <a:pt x="3378" y="838"/>
                  </a:lnTo>
                  <a:lnTo>
                    <a:pt x="2794" y="1143"/>
                  </a:lnTo>
                  <a:lnTo>
                    <a:pt x="25" y="2857"/>
                  </a:lnTo>
                  <a:lnTo>
                    <a:pt x="0" y="3695"/>
                  </a:lnTo>
                  <a:lnTo>
                    <a:pt x="0" y="3975"/>
                  </a:lnTo>
                  <a:lnTo>
                    <a:pt x="241" y="4991"/>
                  </a:lnTo>
                  <a:lnTo>
                    <a:pt x="355" y="5308"/>
                  </a:lnTo>
                  <a:lnTo>
                    <a:pt x="1028" y="5029"/>
                  </a:lnTo>
                  <a:lnTo>
                    <a:pt x="1397" y="3543"/>
                  </a:lnTo>
                  <a:lnTo>
                    <a:pt x="1892" y="3187"/>
                  </a:lnTo>
                  <a:lnTo>
                    <a:pt x="3073" y="1676"/>
                  </a:lnTo>
                  <a:lnTo>
                    <a:pt x="4775" y="1181"/>
                  </a:lnTo>
                  <a:lnTo>
                    <a:pt x="6477" y="673"/>
                  </a:lnTo>
                  <a:lnTo>
                    <a:pt x="10883" y="419"/>
                  </a:lnTo>
                  <a:lnTo>
                    <a:pt x="15278" y="1422"/>
                  </a:lnTo>
                  <a:lnTo>
                    <a:pt x="19685" y="2425"/>
                  </a:lnTo>
                  <a:lnTo>
                    <a:pt x="26301" y="5105"/>
                  </a:lnTo>
                  <a:lnTo>
                    <a:pt x="29514" y="6781"/>
                  </a:lnTo>
                  <a:lnTo>
                    <a:pt x="32727" y="8458"/>
                  </a:lnTo>
                  <a:lnTo>
                    <a:pt x="39509" y="15570"/>
                  </a:lnTo>
                  <a:close/>
                </a:path>
              </a:pathLst>
            </a:custGeom>
            <a:ln w="3175">
              <a:solidFill>
                <a:srgbClr val="4C803E"/>
              </a:solidFill>
            </a:ln>
          </p:spPr>
          <p:txBody>
            <a:bodyPr wrap="square" lIns="0" tIns="0" rIns="0" bIns="0" rtlCol="0"/>
            <a:lstStyle/>
            <a:p>
              <a:endParaRPr/>
            </a:p>
          </p:txBody>
        </p:sp>
        <p:sp>
          <p:nvSpPr>
            <p:cNvPr id="8730" name="object 2158">
              <a:extLst>
                <a:ext uri="{FF2B5EF4-FFF2-40B4-BE49-F238E27FC236}">
                  <a16:creationId xmlns:a16="http://schemas.microsoft.com/office/drawing/2014/main" id="{FBB5859D-8927-42EE-80D5-048DCC706ECF}"/>
                </a:ext>
              </a:extLst>
            </p:cNvPr>
            <p:cNvSpPr/>
            <p:nvPr/>
          </p:nvSpPr>
          <p:spPr>
            <a:xfrm>
              <a:off x="4181272" y="8454173"/>
              <a:ext cx="33616" cy="99352"/>
            </a:xfrm>
            <a:prstGeom prst="rect">
              <a:avLst/>
            </a:prstGeom>
            <a:blipFill>
              <a:blip r:embed="rId43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731" name="object 2159">
              <a:extLst>
                <a:ext uri="{FF2B5EF4-FFF2-40B4-BE49-F238E27FC236}">
                  <a16:creationId xmlns:a16="http://schemas.microsoft.com/office/drawing/2014/main" id="{4C692022-5214-4EA1-AE7C-C61A4D25DCAA}"/>
                </a:ext>
              </a:extLst>
            </p:cNvPr>
            <p:cNvSpPr/>
            <p:nvPr/>
          </p:nvSpPr>
          <p:spPr>
            <a:xfrm>
              <a:off x="4181275" y="8453925"/>
              <a:ext cx="33655" cy="99695"/>
            </a:xfrm>
            <a:custGeom>
              <a:avLst/>
              <a:gdLst/>
              <a:ahLst/>
              <a:cxnLst/>
              <a:rect l="l" t="t" r="r" b="b"/>
              <a:pathLst>
                <a:path w="33654" h="99695">
                  <a:moveTo>
                    <a:pt x="33616" y="98488"/>
                  </a:moveTo>
                  <a:lnTo>
                    <a:pt x="16370" y="63588"/>
                  </a:lnTo>
                  <a:lnTo>
                    <a:pt x="16344" y="62141"/>
                  </a:lnTo>
                  <a:lnTo>
                    <a:pt x="14846" y="59359"/>
                  </a:lnTo>
                  <a:lnTo>
                    <a:pt x="14312" y="58038"/>
                  </a:lnTo>
                  <a:lnTo>
                    <a:pt x="13995" y="57264"/>
                  </a:lnTo>
                  <a:lnTo>
                    <a:pt x="13677" y="56502"/>
                  </a:lnTo>
                  <a:lnTo>
                    <a:pt x="13385" y="55702"/>
                  </a:lnTo>
                  <a:lnTo>
                    <a:pt x="12979" y="54635"/>
                  </a:lnTo>
                  <a:lnTo>
                    <a:pt x="12306" y="53720"/>
                  </a:lnTo>
                  <a:lnTo>
                    <a:pt x="11861" y="52641"/>
                  </a:lnTo>
                  <a:lnTo>
                    <a:pt x="10706" y="49847"/>
                  </a:lnTo>
                  <a:lnTo>
                    <a:pt x="10172" y="46862"/>
                  </a:lnTo>
                  <a:lnTo>
                    <a:pt x="9372" y="43954"/>
                  </a:lnTo>
                  <a:lnTo>
                    <a:pt x="8902" y="42303"/>
                  </a:lnTo>
                  <a:lnTo>
                    <a:pt x="8381" y="40665"/>
                  </a:lnTo>
                  <a:lnTo>
                    <a:pt x="7988" y="38988"/>
                  </a:lnTo>
                  <a:lnTo>
                    <a:pt x="7594" y="37223"/>
                  </a:lnTo>
                  <a:lnTo>
                    <a:pt x="7213" y="35496"/>
                  </a:lnTo>
                  <a:lnTo>
                    <a:pt x="6680" y="33756"/>
                  </a:lnTo>
                  <a:lnTo>
                    <a:pt x="5562" y="30098"/>
                  </a:lnTo>
                  <a:lnTo>
                    <a:pt x="4470" y="26403"/>
                  </a:lnTo>
                  <a:lnTo>
                    <a:pt x="4279" y="22580"/>
                  </a:lnTo>
                  <a:lnTo>
                    <a:pt x="4241" y="21843"/>
                  </a:lnTo>
                  <a:lnTo>
                    <a:pt x="4051" y="21145"/>
                  </a:lnTo>
                  <a:lnTo>
                    <a:pt x="3975" y="20421"/>
                  </a:lnTo>
                  <a:lnTo>
                    <a:pt x="3898" y="19684"/>
                  </a:lnTo>
                  <a:lnTo>
                    <a:pt x="4000" y="18948"/>
                  </a:lnTo>
                  <a:lnTo>
                    <a:pt x="3898" y="18211"/>
                  </a:lnTo>
                  <a:lnTo>
                    <a:pt x="3695" y="16852"/>
                  </a:lnTo>
                  <a:lnTo>
                    <a:pt x="4051" y="15430"/>
                  </a:lnTo>
                  <a:lnTo>
                    <a:pt x="3936" y="14020"/>
                  </a:lnTo>
                  <a:lnTo>
                    <a:pt x="3860" y="12966"/>
                  </a:lnTo>
                  <a:lnTo>
                    <a:pt x="3505" y="11950"/>
                  </a:lnTo>
                  <a:lnTo>
                    <a:pt x="3390" y="10896"/>
                  </a:lnTo>
                  <a:lnTo>
                    <a:pt x="3263" y="9880"/>
                  </a:lnTo>
                  <a:lnTo>
                    <a:pt x="3263" y="8877"/>
                  </a:lnTo>
                  <a:lnTo>
                    <a:pt x="3251" y="7835"/>
                  </a:lnTo>
                  <a:lnTo>
                    <a:pt x="3251" y="7111"/>
                  </a:lnTo>
                  <a:lnTo>
                    <a:pt x="3289" y="6349"/>
                  </a:lnTo>
                  <a:lnTo>
                    <a:pt x="3454" y="5638"/>
                  </a:lnTo>
                  <a:lnTo>
                    <a:pt x="3632" y="5448"/>
                  </a:lnTo>
                  <a:lnTo>
                    <a:pt x="3784" y="5105"/>
                  </a:lnTo>
                  <a:lnTo>
                    <a:pt x="3733" y="4876"/>
                  </a:lnTo>
                  <a:lnTo>
                    <a:pt x="3759" y="4648"/>
                  </a:lnTo>
                  <a:lnTo>
                    <a:pt x="4559" y="1536"/>
                  </a:lnTo>
                  <a:lnTo>
                    <a:pt x="4419" y="330"/>
                  </a:lnTo>
                  <a:lnTo>
                    <a:pt x="3708" y="419"/>
                  </a:lnTo>
                  <a:lnTo>
                    <a:pt x="3594" y="0"/>
                  </a:lnTo>
                  <a:lnTo>
                    <a:pt x="2959" y="520"/>
                  </a:lnTo>
                  <a:lnTo>
                    <a:pt x="2400" y="977"/>
                  </a:lnTo>
                  <a:lnTo>
                    <a:pt x="2070" y="1549"/>
                  </a:lnTo>
                  <a:lnTo>
                    <a:pt x="1765" y="2184"/>
                  </a:lnTo>
                  <a:lnTo>
                    <a:pt x="1600" y="2501"/>
                  </a:lnTo>
                  <a:lnTo>
                    <a:pt x="1650" y="2705"/>
                  </a:lnTo>
                  <a:lnTo>
                    <a:pt x="1384" y="2984"/>
                  </a:lnTo>
                  <a:lnTo>
                    <a:pt x="1181" y="3200"/>
                  </a:lnTo>
                  <a:lnTo>
                    <a:pt x="927" y="3238"/>
                  </a:lnTo>
                  <a:lnTo>
                    <a:pt x="673" y="3428"/>
                  </a:lnTo>
                  <a:lnTo>
                    <a:pt x="0" y="3949"/>
                  </a:lnTo>
                  <a:lnTo>
                    <a:pt x="139" y="4622"/>
                  </a:lnTo>
                  <a:lnTo>
                    <a:pt x="419" y="5321"/>
                  </a:lnTo>
                  <a:lnTo>
                    <a:pt x="698" y="6057"/>
                  </a:lnTo>
                  <a:lnTo>
                    <a:pt x="888" y="6527"/>
                  </a:lnTo>
                  <a:lnTo>
                    <a:pt x="888" y="7327"/>
                  </a:lnTo>
                  <a:lnTo>
                    <a:pt x="876" y="8077"/>
                  </a:lnTo>
                  <a:lnTo>
                    <a:pt x="1092" y="8623"/>
                  </a:lnTo>
                  <a:lnTo>
                    <a:pt x="1181" y="9347"/>
                  </a:lnTo>
                  <a:lnTo>
                    <a:pt x="1384" y="11023"/>
                  </a:lnTo>
                  <a:lnTo>
                    <a:pt x="1904" y="12712"/>
                  </a:lnTo>
                  <a:lnTo>
                    <a:pt x="1904" y="14414"/>
                  </a:lnTo>
                  <a:lnTo>
                    <a:pt x="1892" y="16306"/>
                  </a:lnTo>
                  <a:lnTo>
                    <a:pt x="2235" y="18148"/>
                  </a:lnTo>
                  <a:lnTo>
                    <a:pt x="2451" y="20015"/>
                  </a:lnTo>
                  <a:lnTo>
                    <a:pt x="2539" y="20904"/>
                  </a:lnTo>
                  <a:lnTo>
                    <a:pt x="2590" y="21869"/>
                  </a:lnTo>
                  <a:lnTo>
                    <a:pt x="2705" y="22771"/>
                  </a:lnTo>
                  <a:lnTo>
                    <a:pt x="2857" y="23901"/>
                  </a:lnTo>
                  <a:lnTo>
                    <a:pt x="3086" y="24980"/>
                  </a:lnTo>
                  <a:lnTo>
                    <a:pt x="3086" y="26123"/>
                  </a:lnTo>
                  <a:lnTo>
                    <a:pt x="3073" y="28282"/>
                  </a:lnTo>
                  <a:lnTo>
                    <a:pt x="3594" y="30124"/>
                  </a:lnTo>
                  <a:lnTo>
                    <a:pt x="3898" y="32232"/>
                  </a:lnTo>
                  <a:lnTo>
                    <a:pt x="4267" y="34747"/>
                  </a:lnTo>
                  <a:lnTo>
                    <a:pt x="4940" y="37299"/>
                  </a:lnTo>
                  <a:lnTo>
                    <a:pt x="5587" y="39776"/>
                  </a:lnTo>
                  <a:lnTo>
                    <a:pt x="6019" y="41414"/>
                  </a:lnTo>
                  <a:lnTo>
                    <a:pt x="6299" y="43078"/>
                  </a:lnTo>
                  <a:lnTo>
                    <a:pt x="6769" y="44703"/>
                  </a:lnTo>
                  <a:lnTo>
                    <a:pt x="7150" y="45999"/>
                  </a:lnTo>
                  <a:lnTo>
                    <a:pt x="7632" y="47231"/>
                  </a:lnTo>
                  <a:lnTo>
                    <a:pt x="8039" y="48501"/>
                  </a:lnTo>
                  <a:lnTo>
                    <a:pt x="8508" y="49910"/>
                  </a:lnTo>
                  <a:lnTo>
                    <a:pt x="9169" y="51269"/>
                  </a:lnTo>
                  <a:lnTo>
                    <a:pt x="9740" y="52654"/>
                  </a:lnTo>
                  <a:lnTo>
                    <a:pt x="10248" y="53886"/>
                  </a:lnTo>
                  <a:lnTo>
                    <a:pt x="10413" y="55244"/>
                  </a:lnTo>
                  <a:lnTo>
                    <a:pt x="10833" y="56514"/>
                  </a:lnTo>
                  <a:lnTo>
                    <a:pt x="11518" y="58559"/>
                  </a:lnTo>
                  <a:lnTo>
                    <a:pt x="12153" y="60655"/>
                  </a:lnTo>
                  <a:lnTo>
                    <a:pt x="12877" y="62699"/>
                  </a:lnTo>
                  <a:lnTo>
                    <a:pt x="13030" y="63118"/>
                  </a:lnTo>
                  <a:lnTo>
                    <a:pt x="18707" y="75285"/>
                  </a:lnTo>
                  <a:lnTo>
                    <a:pt x="18795" y="75691"/>
                  </a:lnTo>
                  <a:lnTo>
                    <a:pt x="18922" y="76288"/>
                  </a:lnTo>
                  <a:lnTo>
                    <a:pt x="19354" y="76860"/>
                  </a:lnTo>
                  <a:lnTo>
                    <a:pt x="19646" y="77381"/>
                  </a:lnTo>
                  <a:lnTo>
                    <a:pt x="21487" y="81057"/>
                  </a:lnTo>
                  <a:lnTo>
                    <a:pt x="25350" y="88720"/>
                  </a:lnTo>
                  <a:lnTo>
                    <a:pt x="29292" y="96267"/>
                  </a:lnTo>
                  <a:lnTo>
                    <a:pt x="31368" y="99593"/>
                  </a:lnTo>
                  <a:lnTo>
                    <a:pt x="31381" y="99364"/>
                  </a:lnTo>
                  <a:lnTo>
                    <a:pt x="31330" y="99148"/>
                  </a:lnTo>
                  <a:lnTo>
                    <a:pt x="31203" y="98932"/>
                  </a:lnTo>
                  <a:lnTo>
                    <a:pt x="33604" y="98488"/>
                  </a:lnTo>
                  <a:close/>
                </a:path>
              </a:pathLst>
            </a:custGeom>
            <a:ln w="3175">
              <a:solidFill>
                <a:srgbClr val="4C803E"/>
              </a:solidFill>
            </a:ln>
          </p:spPr>
          <p:txBody>
            <a:bodyPr wrap="square" lIns="0" tIns="0" rIns="0" bIns="0" rtlCol="0"/>
            <a:lstStyle/>
            <a:p>
              <a:endParaRPr/>
            </a:p>
          </p:txBody>
        </p:sp>
        <p:sp>
          <p:nvSpPr>
            <p:cNvPr id="8732" name="object 2160">
              <a:extLst>
                <a:ext uri="{FF2B5EF4-FFF2-40B4-BE49-F238E27FC236}">
                  <a16:creationId xmlns:a16="http://schemas.microsoft.com/office/drawing/2014/main" id="{33542180-19A0-406E-8A71-86351DF9061D}"/>
                </a:ext>
              </a:extLst>
            </p:cNvPr>
            <p:cNvSpPr/>
            <p:nvPr/>
          </p:nvSpPr>
          <p:spPr>
            <a:xfrm>
              <a:off x="4182974" y="8468283"/>
              <a:ext cx="21389" cy="40341"/>
            </a:xfrm>
            <a:prstGeom prst="rect">
              <a:avLst/>
            </a:prstGeom>
            <a:blipFill>
              <a:blip r:embed="rId17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733" name="object 2161">
              <a:extLst>
                <a:ext uri="{FF2B5EF4-FFF2-40B4-BE49-F238E27FC236}">
                  <a16:creationId xmlns:a16="http://schemas.microsoft.com/office/drawing/2014/main" id="{9E2870E6-1819-4E82-AA1B-8FB8C6575C36}"/>
                </a:ext>
              </a:extLst>
            </p:cNvPr>
            <p:cNvSpPr/>
            <p:nvPr/>
          </p:nvSpPr>
          <p:spPr>
            <a:xfrm>
              <a:off x="4182963" y="8468211"/>
              <a:ext cx="21590" cy="40640"/>
            </a:xfrm>
            <a:custGeom>
              <a:avLst/>
              <a:gdLst/>
              <a:ahLst/>
              <a:cxnLst/>
              <a:rect l="l" t="t" r="r" b="b"/>
              <a:pathLst>
                <a:path w="21589" h="40640">
                  <a:moveTo>
                    <a:pt x="20548" y="40411"/>
                  </a:moveTo>
                  <a:lnTo>
                    <a:pt x="21424" y="39509"/>
                  </a:lnTo>
                  <a:lnTo>
                    <a:pt x="21145" y="37541"/>
                  </a:lnTo>
                  <a:lnTo>
                    <a:pt x="20891" y="36436"/>
                  </a:lnTo>
                  <a:lnTo>
                    <a:pt x="20700" y="35661"/>
                  </a:lnTo>
                  <a:lnTo>
                    <a:pt x="20535" y="34861"/>
                  </a:lnTo>
                  <a:lnTo>
                    <a:pt x="20345" y="34086"/>
                  </a:lnTo>
                  <a:lnTo>
                    <a:pt x="20142" y="33324"/>
                  </a:lnTo>
                  <a:lnTo>
                    <a:pt x="19773" y="32727"/>
                  </a:lnTo>
                  <a:lnTo>
                    <a:pt x="19697" y="31915"/>
                  </a:lnTo>
                  <a:lnTo>
                    <a:pt x="19443" y="29210"/>
                  </a:lnTo>
                  <a:lnTo>
                    <a:pt x="20231" y="25781"/>
                  </a:lnTo>
                  <a:lnTo>
                    <a:pt x="18554" y="23507"/>
                  </a:lnTo>
                  <a:lnTo>
                    <a:pt x="17995" y="22745"/>
                  </a:lnTo>
                  <a:lnTo>
                    <a:pt x="17564" y="22047"/>
                  </a:lnTo>
                  <a:lnTo>
                    <a:pt x="17195" y="21158"/>
                  </a:lnTo>
                  <a:lnTo>
                    <a:pt x="16903" y="20472"/>
                  </a:lnTo>
                  <a:lnTo>
                    <a:pt x="14249" y="12306"/>
                  </a:lnTo>
                  <a:lnTo>
                    <a:pt x="13665" y="10337"/>
                  </a:lnTo>
                  <a:lnTo>
                    <a:pt x="12547" y="8788"/>
                  </a:lnTo>
                  <a:lnTo>
                    <a:pt x="12001" y="8039"/>
                  </a:lnTo>
                  <a:lnTo>
                    <a:pt x="11391" y="7226"/>
                  </a:lnTo>
                  <a:lnTo>
                    <a:pt x="10718" y="6616"/>
                  </a:lnTo>
                  <a:lnTo>
                    <a:pt x="10071" y="6019"/>
                  </a:lnTo>
                  <a:lnTo>
                    <a:pt x="9194" y="5664"/>
                  </a:lnTo>
                  <a:lnTo>
                    <a:pt x="8470" y="5143"/>
                  </a:lnTo>
                  <a:lnTo>
                    <a:pt x="6972" y="4076"/>
                  </a:lnTo>
                  <a:lnTo>
                    <a:pt x="5460" y="3098"/>
                  </a:lnTo>
                  <a:lnTo>
                    <a:pt x="4267" y="1752"/>
                  </a:lnTo>
                  <a:lnTo>
                    <a:pt x="3492" y="863"/>
                  </a:lnTo>
                  <a:lnTo>
                    <a:pt x="2933" y="139"/>
                  </a:lnTo>
                  <a:lnTo>
                    <a:pt x="1739" y="76"/>
                  </a:lnTo>
                  <a:lnTo>
                    <a:pt x="406" y="0"/>
                  </a:lnTo>
                  <a:lnTo>
                    <a:pt x="215" y="1727"/>
                  </a:lnTo>
                  <a:lnTo>
                    <a:pt x="927" y="2565"/>
                  </a:lnTo>
                  <a:lnTo>
                    <a:pt x="1536" y="2324"/>
                  </a:lnTo>
                  <a:lnTo>
                    <a:pt x="939" y="1257"/>
                  </a:lnTo>
                  <a:lnTo>
                    <a:pt x="1562" y="952"/>
                  </a:lnTo>
                  <a:lnTo>
                    <a:pt x="2197" y="635"/>
                  </a:lnTo>
                  <a:lnTo>
                    <a:pt x="2793" y="1473"/>
                  </a:lnTo>
                  <a:lnTo>
                    <a:pt x="3086" y="1917"/>
                  </a:lnTo>
                  <a:lnTo>
                    <a:pt x="3924" y="3162"/>
                  </a:lnTo>
                  <a:lnTo>
                    <a:pt x="838" y="10109"/>
                  </a:lnTo>
                  <a:lnTo>
                    <a:pt x="914" y="10947"/>
                  </a:lnTo>
                  <a:lnTo>
                    <a:pt x="888" y="11798"/>
                  </a:lnTo>
                  <a:lnTo>
                    <a:pt x="863" y="12534"/>
                  </a:lnTo>
                  <a:lnTo>
                    <a:pt x="647" y="13233"/>
                  </a:lnTo>
                  <a:lnTo>
                    <a:pt x="558" y="13970"/>
                  </a:lnTo>
                  <a:lnTo>
                    <a:pt x="380" y="15443"/>
                  </a:lnTo>
                  <a:lnTo>
                    <a:pt x="368" y="16903"/>
                  </a:lnTo>
                  <a:lnTo>
                    <a:pt x="215" y="18313"/>
                  </a:lnTo>
                  <a:lnTo>
                    <a:pt x="0" y="20231"/>
                  </a:lnTo>
                  <a:lnTo>
                    <a:pt x="952" y="21856"/>
                  </a:lnTo>
                  <a:lnTo>
                    <a:pt x="1790" y="23469"/>
                  </a:lnTo>
                  <a:lnTo>
                    <a:pt x="2539" y="24930"/>
                  </a:lnTo>
                  <a:lnTo>
                    <a:pt x="2832" y="26606"/>
                  </a:lnTo>
                  <a:lnTo>
                    <a:pt x="3632" y="28028"/>
                  </a:lnTo>
                  <a:lnTo>
                    <a:pt x="4533" y="29603"/>
                  </a:lnTo>
                  <a:lnTo>
                    <a:pt x="5918" y="30759"/>
                  </a:lnTo>
                  <a:lnTo>
                    <a:pt x="7162" y="32042"/>
                  </a:lnTo>
                  <a:lnTo>
                    <a:pt x="8940" y="33870"/>
                  </a:lnTo>
                  <a:lnTo>
                    <a:pt x="10718" y="35712"/>
                  </a:lnTo>
                  <a:lnTo>
                    <a:pt x="12788" y="37058"/>
                  </a:lnTo>
                  <a:lnTo>
                    <a:pt x="13804" y="37731"/>
                  </a:lnTo>
                  <a:lnTo>
                    <a:pt x="14947" y="38265"/>
                  </a:lnTo>
                  <a:lnTo>
                    <a:pt x="15976" y="38900"/>
                  </a:lnTo>
                  <a:lnTo>
                    <a:pt x="16687" y="39357"/>
                  </a:lnTo>
                  <a:lnTo>
                    <a:pt x="17297" y="39865"/>
                  </a:lnTo>
                  <a:lnTo>
                    <a:pt x="18338" y="39738"/>
                  </a:lnTo>
                  <a:lnTo>
                    <a:pt x="19392" y="39624"/>
                  </a:lnTo>
                  <a:lnTo>
                    <a:pt x="20548" y="40411"/>
                  </a:lnTo>
                  <a:close/>
                </a:path>
              </a:pathLst>
            </a:custGeom>
            <a:ln w="3175">
              <a:solidFill>
                <a:srgbClr val="4C803E"/>
              </a:solidFill>
            </a:ln>
          </p:spPr>
          <p:txBody>
            <a:bodyPr wrap="square" lIns="0" tIns="0" rIns="0" bIns="0" rtlCol="0"/>
            <a:lstStyle/>
            <a:p>
              <a:endParaRPr/>
            </a:p>
          </p:txBody>
        </p:sp>
        <p:sp>
          <p:nvSpPr>
            <p:cNvPr id="8734" name="object 2162">
              <a:extLst>
                <a:ext uri="{FF2B5EF4-FFF2-40B4-BE49-F238E27FC236}">
                  <a16:creationId xmlns:a16="http://schemas.microsoft.com/office/drawing/2014/main" id="{A7246E38-1F36-49C9-B015-C94BCF4BB4A7}"/>
                </a:ext>
              </a:extLst>
            </p:cNvPr>
            <p:cNvSpPr/>
            <p:nvPr/>
          </p:nvSpPr>
          <p:spPr>
            <a:xfrm>
              <a:off x="4186365" y="8470493"/>
              <a:ext cx="15170" cy="35643"/>
            </a:xfrm>
            <a:prstGeom prst="rect">
              <a:avLst/>
            </a:prstGeom>
            <a:blipFill>
              <a:blip r:embed="rId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735" name="object 2163">
              <a:extLst>
                <a:ext uri="{FF2B5EF4-FFF2-40B4-BE49-F238E27FC236}">
                  <a16:creationId xmlns:a16="http://schemas.microsoft.com/office/drawing/2014/main" id="{81EB2A76-37B9-4C0C-A1F9-DB566ECC6F04}"/>
                </a:ext>
              </a:extLst>
            </p:cNvPr>
            <p:cNvSpPr/>
            <p:nvPr/>
          </p:nvSpPr>
          <p:spPr>
            <a:xfrm>
              <a:off x="4186364" y="8470064"/>
              <a:ext cx="15240" cy="36195"/>
            </a:xfrm>
            <a:custGeom>
              <a:avLst/>
              <a:gdLst/>
              <a:ahLst/>
              <a:cxnLst/>
              <a:rect l="l" t="t" r="r" b="b"/>
              <a:pathLst>
                <a:path w="15239" h="36195">
                  <a:moveTo>
                    <a:pt x="15176" y="36067"/>
                  </a:moveTo>
                  <a:lnTo>
                    <a:pt x="7302" y="27838"/>
                  </a:lnTo>
                  <a:lnTo>
                    <a:pt x="4254" y="16992"/>
                  </a:lnTo>
                  <a:lnTo>
                    <a:pt x="2222" y="9613"/>
                  </a:lnTo>
                  <a:lnTo>
                    <a:pt x="2031" y="7924"/>
                  </a:lnTo>
                  <a:lnTo>
                    <a:pt x="1777" y="5511"/>
                  </a:lnTo>
                  <a:lnTo>
                    <a:pt x="1511" y="3086"/>
                  </a:lnTo>
                  <a:lnTo>
                    <a:pt x="1041" y="0"/>
                  </a:lnTo>
                  <a:lnTo>
                    <a:pt x="507" y="495"/>
                  </a:lnTo>
                  <a:lnTo>
                    <a:pt x="0" y="965"/>
                  </a:lnTo>
                  <a:lnTo>
                    <a:pt x="507" y="7086"/>
                  </a:lnTo>
                  <a:lnTo>
                    <a:pt x="2412" y="15506"/>
                  </a:lnTo>
                  <a:lnTo>
                    <a:pt x="5308" y="28295"/>
                  </a:lnTo>
                  <a:lnTo>
                    <a:pt x="15176" y="36067"/>
                  </a:lnTo>
                  <a:close/>
                </a:path>
              </a:pathLst>
            </a:custGeom>
            <a:ln w="3175">
              <a:solidFill>
                <a:srgbClr val="4C803E"/>
              </a:solidFill>
            </a:ln>
          </p:spPr>
          <p:txBody>
            <a:bodyPr wrap="square" lIns="0" tIns="0" rIns="0" bIns="0" rtlCol="0"/>
            <a:lstStyle/>
            <a:p>
              <a:endParaRPr/>
            </a:p>
          </p:txBody>
        </p:sp>
        <p:sp>
          <p:nvSpPr>
            <p:cNvPr id="8736" name="object 2164">
              <a:extLst>
                <a:ext uri="{FF2B5EF4-FFF2-40B4-BE49-F238E27FC236}">
                  <a16:creationId xmlns:a16="http://schemas.microsoft.com/office/drawing/2014/main" id="{2CBF9789-49C1-468E-BC28-264CAE83EDD4}"/>
                </a:ext>
              </a:extLst>
            </p:cNvPr>
            <p:cNvSpPr/>
            <p:nvPr/>
          </p:nvSpPr>
          <p:spPr>
            <a:xfrm>
              <a:off x="4159834" y="8468423"/>
              <a:ext cx="16840" cy="34543"/>
            </a:xfrm>
            <a:prstGeom prst="rect">
              <a:avLst/>
            </a:prstGeom>
            <a:blipFill>
              <a:blip r:embed="rId24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737" name="object 2165">
              <a:extLst>
                <a:ext uri="{FF2B5EF4-FFF2-40B4-BE49-F238E27FC236}">
                  <a16:creationId xmlns:a16="http://schemas.microsoft.com/office/drawing/2014/main" id="{0983A9E8-2381-47F7-9005-EFBF2012C403}"/>
                </a:ext>
              </a:extLst>
            </p:cNvPr>
            <p:cNvSpPr/>
            <p:nvPr/>
          </p:nvSpPr>
          <p:spPr>
            <a:xfrm>
              <a:off x="4159829" y="8468421"/>
              <a:ext cx="17145" cy="34925"/>
            </a:xfrm>
            <a:custGeom>
              <a:avLst/>
              <a:gdLst/>
              <a:ahLst/>
              <a:cxnLst/>
              <a:rect l="l" t="t" r="r" b="b"/>
              <a:pathLst>
                <a:path w="17145" h="34925">
                  <a:moveTo>
                    <a:pt x="16840" y="0"/>
                  </a:moveTo>
                  <a:lnTo>
                    <a:pt x="16751" y="596"/>
                  </a:lnTo>
                  <a:lnTo>
                    <a:pt x="16433" y="965"/>
                  </a:lnTo>
                  <a:lnTo>
                    <a:pt x="16179" y="1485"/>
                  </a:lnTo>
                  <a:lnTo>
                    <a:pt x="15849" y="2120"/>
                  </a:lnTo>
                  <a:lnTo>
                    <a:pt x="15506" y="2933"/>
                  </a:lnTo>
                  <a:lnTo>
                    <a:pt x="15417" y="3670"/>
                  </a:lnTo>
                  <a:lnTo>
                    <a:pt x="15265" y="5143"/>
                  </a:lnTo>
                  <a:lnTo>
                    <a:pt x="14986" y="6451"/>
                  </a:lnTo>
                  <a:lnTo>
                    <a:pt x="14566" y="7899"/>
                  </a:lnTo>
                  <a:lnTo>
                    <a:pt x="14147" y="9385"/>
                  </a:lnTo>
                  <a:lnTo>
                    <a:pt x="13741" y="10909"/>
                  </a:lnTo>
                  <a:lnTo>
                    <a:pt x="13195" y="12357"/>
                  </a:lnTo>
                  <a:lnTo>
                    <a:pt x="12915" y="13106"/>
                  </a:lnTo>
                  <a:lnTo>
                    <a:pt x="12433" y="13843"/>
                  </a:lnTo>
                  <a:lnTo>
                    <a:pt x="12141" y="14554"/>
                  </a:lnTo>
                  <a:lnTo>
                    <a:pt x="11887" y="15176"/>
                  </a:lnTo>
                  <a:lnTo>
                    <a:pt x="11861" y="15913"/>
                  </a:lnTo>
                  <a:lnTo>
                    <a:pt x="11633" y="16560"/>
                  </a:lnTo>
                  <a:lnTo>
                    <a:pt x="11049" y="18199"/>
                  </a:lnTo>
                  <a:lnTo>
                    <a:pt x="9537" y="19507"/>
                  </a:lnTo>
                  <a:lnTo>
                    <a:pt x="8572" y="20904"/>
                  </a:lnTo>
                  <a:lnTo>
                    <a:pt x="7683" y="22212"/>
                  </a:lnTo>
                  <a:lnTo>
                    <a:pt x="7175" y="23799"/>
                  </a:lnTo>
                  <a:lnTo>
                    <a:pt x="6781" y="25349"/>
                  </a:lnTo>
                  <a:lnTo>
                    <a:pt x="6337" y="27076"/>
                  </a:lnTo>
                  <a:lnTo>
                    <a:pt x="5778" y="28765"/>
                  </a:lnTo>
                  <a:lnTo>
                    <a:pt x="5295" y="30416"/>
                  </a:lnTo>
                  <a:lnTo>
                    <a:pt x="5080" y="31140"/>
                  </a:lnTo>
                  <a:lnTo>
                    <a:pt x="4914" y="31826"/>
                  </a:lnTo>
                  <a:lnTo>
                    <a:pt x="4711" y="32550"/>
                  </a:lnTo>
                  <a:lnTo>
                    <a:pt x="4622" y="32893"/>
                  </a:lnTo>
                  <a:lnTo>
                    <a:pt x="4381" y="34302"/>
                  </a:lnTo>
                  <a:lnTo>
                    <a:pt x="4076" y="34391"/>
                  </a:lnTo>
                  <a:lnTo>
                    <a:pt x="3543" y="34544"/>
                  </a:lnTo>
                  <a:lnTo>
                    <a:pt x="2463" y="30962"/>
                  </a:lnTo>
                  <a:lnTo>
                    <a:pt x="2362" y="30530"/>
                  </a:lnTo>
                  <a:lnTo>
                    <a:pt x="1866" y="28435"/>
                  </a:lnTo>
                  <a:lnTo>
                    <a:pt x="1257" y="26339"/>
                  </a:lnTo>
                  <a:lnTo>
                    <a:pt x="812" y="24231"/>
                  </a:lnTo>
                  <a:lnTo>
                    <a:pt x="393" y="22174"/>
                  </a:lnTo>
                  <a:lnTo>
                    <a:pt x="546" y="20078"/>
                  </a:lnTo>
                  <a:lnTo>
                    <a:pt x="266" y="17995"/>
                  </a:lnTo>
                  <a:lnTo>
                    <a:pt x="0" y="16078"/>
                  </a:lnTo>
                  <a:lnTo>
                    <a:pt x="76" y="14300"/>
                  </a:lnTo>
                  <a:lnTo>
                    <a:pt x="406" y="12407"/>
                  </a:lnTo>
                  <a:lnTo>
                    <a:pt x="673" y="10807"/>
                  </a:lnTo>
                  <a:lnTo>
                    <a:pt x="1104" y="9105"/>
                  </a:lnTo>
                  <a:lnTo>
                    <a:pt x="2057" y="7861"/>
                  </a:lnTo>
                  <a:lnTo>
                    <a:pt x="2311" y="7543"/>
                  </a:lnTo>
                  <a:lnTo>
                    <a:pt x="2667" y="7226"/>
                  </a:lnTo>
                  <a:lnTo>
                    <a:pt x="2946" y="6934"/>
                  </a:lnTo>
                  <a:lnTo>
                    <a:pt x="3225" y="6654"/>
                  </a:lnTo>
                  <a:lnTo>
                    <a:pt x="3479" y="6261"/>
                  </a:lnTo>
                  <a:lnTo>
                    <a:pt x="3708" y="6019"/>
                  </a:lnTo>
                  <a:lnTo>
                    <a:pt x="4254" y="5486"/>
                  </a:lnTo>
                  <a:lnTo>
                    <a:pt x="4965" y="4864"/>
                  </a:lnTo>
                  <a:lnTo>
                    <a:pt x="5664" y="4495"/>
                  </a:lnTo>
                  <a:lnTo>
                    <a:pt x="8343" y="3073"/>
                  </a:lnTo>
                  <a:lnTo>
                    <a:pt x="11328" y="2184"/>
                  </a:lnTo>
                  <a:lnTo>
                    <a:pt x="13982" y="812"/>
                  </a:lnTo>
                  <a:lnTo>
                    <a:pt x="14452" y="571"/>
                  </a:lnTo>
                  <a:lnTo>
                    <a:pt x="15201" y="457"/>
                  </a:lnTo>
                  <a:lnTo>
                    <a:pt x="15544" y="50"/>
                  </a:lnTo>
                  <a:lnTo>
                    <a:pt x="16840" y="0"/>
                  </a:lnTo>
                  <a:close/>
                </a:path>
              </a:pathLst>
            </a:custGeom>
            <a:ln w="3175">
              <a:solidFill>
                <a:srgbClr val="4C803E"/>
              </a:solidFill>
            </a:ln>
          </p:spPr>
          <p:txBody>
            <a:bodyPr wrap="square" lIns="0" tIns="0" rIns="0" bIns="0" rtlCol="0"/>
            <a:lstStyle/>
            <a:p>
              <a:endParaRPr/>
            </a:p>
          </p:txBody>
        </p:sp>
        <p:sp>
          <p:nvSpPr>
            <p:cNvPr id="8738" name="object 2166">
              <a:extLst>
                <a:ext uri="{FF2B5EF4-FFF2-40B4-BE49-F238E27FC236}">
                  <a16:creationId xmlns:a16="http://schemas.microsoft.com/office/drawing/2014/main" id="{41B04BAC-8F8A-4621-A45D-B6B07062DCF8}"/>
                </a:ext>
              </a:extLst>
            </p:cNvPr>
            <p:cNvSpPr/>
            <p:nvPr/>
          </p:nvSpPr>
          <p:spPr>
            <a:xfrm>
              <a:off x="4164489" y="8465743"/>
              <a:ext cx="19867" cy="24526"/>
            </a:xfrm>
            <a:prstGeom prst="rect">
              <a:avLst/>
            </a:prstGeom>
            <a:blipFill>
              <a:blip r:embed="rId21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739" name="object 2167">
              <a:extLst>
                <a:ext uri="{FF2B5EF4-FFF2-40B4-BE49-F238E27FC236}">
                  <a16:creationId xmlns:a16="http://schemas.microsoft.com/office/drawing/2014/main" id="{BFD50BD6-73D8-4499-9E97-45471974FF8F}"/>
                </a:ext>
              </a:extLst>
            </p:cNvPr>
            <p:cNvSpPr/>
            <p:nvPr/>
          </p:nvSpPr>
          <p:spPr>
            <a:xfrm>
              <a:off x="4164491" y="8463133"/>
              <a:ext cx="20320" cy="27305"/>
            </a:xfrm>
            <a:custGeom>
              <a:avLst/>
              <a:gdLst/>
              <a:ahLst/>
              <a:cxnLst/>
              <a:rect l="l" t="t" r="r" b="b"/>
              <a:pathLst>
                <a:path w="20320" h="27304">
                  <a:moveTo>
                    <a:pt x="0" y="27165"/>
                  </a:moveTo>
                  <a:lnTo>
                    <a:pt x="3467" y="16687"/>
                  </a:lnTo>
                  <a:lnTo>
                    <a:pt x="8521" y="9842"/>
                  </a:lnTo>
                  <a:lnTo>
                    <a:pt x="15773" y="0"/>
                  </a:lnTo>
                  <a:lnTo>
                    <a:pt x="18872" y="4673"/>
                  </a:lnTo>
                  <a:lnTo>
                    <a:pt x="19367" y="4127"/>
                  </a:lnTo>
                  <a:lnTo>
                    <a:pt x="19875" y="3581"/>
                  </a:lnTo>
                  <a:lnTo>
                    <a:pt x="18084" y="2882"/>
                  </a:lnTo>
                  <a:lnTo>
                    <a:pt x="17614" y="2844"/>
                  </a:lnTo>
                  <a:lnTo>
                    <a:pt x="17132" y="2806"/>
                  </a:lnTo>
                  <a:lnTo>
                    <a:pt x="14541" y="1117"/>
                  </a:lnTo>
                  <a:lnTo>
                    <a:pt x="9055" y="8089"/>
                  </a:lnTo>
                  <a:lnTo>
                    <a:pt x="2717" y="16141"/>
                  </a:lnTo>
                  <a:lnTo>
                    <a:pt x="0" y="27165"/>
                  </a:lnTo>
                  <a:close/>
                </a:path>
              </a:pathLst>
            </a:custGeom>
            <a:ln w="3175">
              <a:solidFill>
                <a:srgbClr val="4C803E"/>
              </a:solidFill>
            </a:ln>
          </p:spPr>
          <p:txBody>
            <a:bodyPr wrap="square" lIns="0" tIns="0" rIns="0" bIns="0" rtlCol="0"/>
            <a:lstStyle/>
            <a:p>
              <a:endParaRPr/>
            </a:p>
          </p:txBody>
        </p:sp>
        <p:sp>
          <p:nvSpPr>
            <p:cNvPr id="8740" name="object 2168">
              <a:extLst>
                <a:ext uri="{FF2B5EF4-FFF2-40B4-BE49-F238E27FC236}">
                  <a16:creationId xmlns:a16="http://schemas.microsoft.com/office/drawing/2014/main" id="{ABA3CD53-7BD0-4857-9CFD-EDA68E02C674}"/>
                </a:ext>
              </a:extLst>
            </p:cNvPr>
            <p:cNvSpPr/>
            <p:nvPr/>
          </p:nvSpPr>
          <p:spPr>
            <a:xfrm>
              <a:off x="4182605" y="8459787"/>
              <a:ext cx="25311" cy="24180"/>
            </a:xfrm>
            <a:prstGeom prst="rect">
              <a:avLst/>
            </a:prstGeom>
            <a:blipFill>
              <a:blip r:embed="rId22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741" name="object 2169">
              <a:extLst>
                <a:ext uri="{FF2B5EF4-FFF2-40B4-BE49-F238E27FC236}">
                  <a16:creationId xmlns:a16="http://schemas.microsoft.com/office/drawing/2014/main" id="{B2F45CC9-F309-4F3C-90EF-7527506FCC8F}"/>
                </a:ext>
              </a:extLst>
            </p:cNvPr>
            <p:cNvSpPr/>
            <p:nvPr/>
          </p:nvSpPr>
          <p:spPr>
            <a:xfrm>
              <a:off x="4182331" y="8459557"/>
              <a:ext cx="26034" cy="24765"/>
            </a:xfrm>
            <a:custGeom>
              <a:avLst/>
              <a:gdLst/>
              <a:ahLst/>
              <a:cxnLst/>
              <a:rect l="l" t="t" r="r" b="b"/>
              <a:pathLst>
                <a:path w="26035" h="24765">
                  <a:moveTo>
                    <a:pt x="25590" y="24295"/>
                  </a:moveTo>
                  <a:lnTo>
                    <a:pt x="25565" y="22694"/>
                  </a:lnTo>
                  <a:lnTo>
                    <a:pt x="24447" y="21564"/>
                  </a:lnTo>
                  <a:lnTo>
                    <a:pt x="23888" y="20116"/>
                  </a:lnTo>
                  <a:lnTo>
                    <a:pt x="23202" y="18313"/>
                  </a:lnTo>
                  <a:lnTo>
                    <a:pt x="22745" y="16433"/>
                  </a:lnTo>
                  <a:lnTo>
                    <a:pt x="21831" y="14719"/>
                  </a:lnTo>
                  <a:lnTo>
                    <a:pt x="21272" y="13677"/>
                  </a:lnTo>
                  <a:lnTo>
                    <a:pt x="20358" y="12712"/>
                  </a:lnTo>
                  <a:lnTo>
                    <a:pt x="19494" y="11925"/>
                  </a:lnTo>
                  <a:lnTo>
                    <a:pt x="18199" y="10731"/>
                  </a:lnTo>
                  <a:lnTo>
                    <a:pt x="6045" y="2590"/>
                  </a:lnTo>
                  <a:lnTo>
                    <a:pt x="4737" y="1866"/>
                  </a:lnTo>
                  <a:lnTo>
                    <a:pt x="3695" y="1295"/>
                  </a:lnTo>
                  <a:lnTo>
                    <a:pt x="2666" y="635"/>
                  </a:lnTo>
                  <a:lnTo>
                    <a:pt x="1523" y="355"/>
                  </a:lnTo>
                  <a:lnTo>
                    <a:pt x="1219" y="279"/>
                  </a:lnTo>
                  <a:lnTo>
                    <a:pt x="0" y="0"/>
                  </a:lnTo>
                  <a:lnTo>
                    <a:pt x="546" y="660"/>
                  </a:lnTo>
                  <a:lnTo>
                    <a:pt x="825" y="1016"/>
                  </a:lnTo>
                  <a:lnTo>
                    <a:pt x="1930" y="1092"/>
                  </a:lnTo>
                  <a:lnTo>
                    <a:pt x="2374" y="1231"/>
                  </a:lnTo>
                  <a:lnTo>
                    <a:pt x="3479" y="1600"/>
                  </a:lnTo>
                  <a:lnTo>
                    <a:pt x="4876" y="1917"/>
                  </a:lnTo>
                  <a:lnTo>
                    <a:pt x="5283" y="3200"/>
                  </a:lnTo>
                  <a:lnTo>
                    <a:pt x="5638" y="4279"/>
                  </a:lnTo>
                  <a:lnTo>
                    <a:pt x="5880" y="5511"/>
                  </a:lnTo>
                  <a:lnTo>
                    <a:pt x="6222" y="6591"/>
                  </a:lnTo>
                  <a:lnTo>
                    <a:pt x="6400" y="7150"/>
                  </a:lnTo>
                  <a:lnTo>
                    <a:pt x="6578" y="7747"/>
                  </a:lnTo>
                  <a:lnTo>
                    <a:pt x="6807" y="8267"/>
                  </a:lnTo>
                  <a:lnTo>
                    <a:pt x="7150" y="9029"/>
                  </a:lnTo>
                  <a:lnTo>
                    <a:pt x="7213" y="9639"/>
                  </a:lnTo>
                  <a:lnTo>
                    <a:pt x="7416" y="10401"/>
                  </a:lnTo>
                  <a:lnTo>
                    <a:pt x="8039" y="12839"/>
                  </a:lnTo>
                  <a:lnTo>
                    <a:pt x="8826" y="15709"/>
                  </a:lnTo>
                  <a:lnTo>
                    <a:pt x="10998" y="17310"/>
                  </a:lnTo>
                  <a:lnTo>
                    <a:pt x="12179" y="18173"/>
                  </a:lnTo>
                  <a:lnTo>
                    <a:pt x="13436" y="18961"/>
                  </a:lnTo>
                  <a:lnTo>
                    <a:pt x="14744" y="19558"/>
                  </a:lnTo>
                  <a:lnTo>
                    <a:pt x="15836" y="20066"/>
                  </a:lnTo>
                  <a:lnTo>
                    <a:pt x="16878" y="20345"/>
                  </a:lnTo>
                  <a:lnTo>
                    <a:pt x="17945" y="20777"/>
                  </a:lnTo>
                  <a:lnTo>
                    <a:pt x="18707" y="21094"/>
                  </a:lnTo>
                  <a:lnTo>
                    <a:pt x="23393" y="22847"/>
                  </a:lnTo>
                  <a:lnTo>
                    <a:pt x="24066" y="23622"/>
                  </a:lnTo>
                  <a:lnTo>
                    <a:pt x="24726" y="24409"/>
                  </a:lnTo>
                  <a:lnTo>
                    <a:pt x="25590" y="24295"/>
                  </a:lnTo>
                  <a:close/>
                </a:path>
              </a:pathLst>
            </a:custGeom>
            <a:ln w="3175">
              <a:solidFill>
                <a:srgbClr val="4C803E"/>
              </a:solidFill>
            </a:ln>
          </p:spPr>
          <p:txBody>
            <a:bodyPr wrap="square" lIns="0" tIns="0" rIns="0" bIns="0" rtlCol="0"/>
            <a:lstStyle/>
            <a:p>
              <a:endParaRPr/>
            </a:p>
          </p:txBody>
        </p:sp>
        <p:sp>
          <p:nvSpPr>
            <p:cNvPr id="8742" name="object 2170">
              <a:extLst>
                <a:ext uri="{FF2B5EF4-FFF2-40B4-BE49-F238E27FC236}">
                  <a16:creationId xmlns:a16="http://schemas.microsoft.com/office/drawing/2014/main" id="{2FF7177F-54C8-4D96-A726-4D66EE1095C7}"/>
                </a:ext>
              </a:extLst>
            </p:cNvPr>
            <p:cNvSpPr/>
            <p:nvPr/>
          </p:nvSpPr>
          <p:spPr>
            <a:xfrm>
              <a:off x="4156864" y="8451545"/>
              <a:ext cx="22310" cy="14742"/>
            </a:xfrm>
            <a:prstGeom prst="rect">
              <a:avLst/>
            </a:prstGeom>
            <a:blipFill>
              <a:blip r:embed="rId17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743" name="object 2171">
              <a:extLst>
                <a:ext uri="{FF2B5EF4-FFF2-40B4-BE49-F238E27FC236}">
                  <a16:creationId xmlns:a16="http://schemas.microsoft.com/office/drawing/2014/main" id="{8DAD89F0-7263-4E36-BE6C-F731B68EEFE8}"/>
                </a:ext>
              </a:extLst>
            </p:cNvPr>
            <p:cNvSpPr/>
            <p:nvPr/>
          </p:nvSpPr>
          <p:spPr>
            <a:xfrm>
              <a:off x="4156868" y="8451513"/>
              <a:ext cx="22860" cy="15240"/>
            </a:xfrm>
            <a:custGeom>
              <a:avLst/>
              <a:gdLst/>
              <a:ahLst/>
              <a:cxnLst/>
              <a:rect l="l" t="t" r="r" b="b"/>
              <a:pathLst>
                <a:path w="22860" h="15240">
                  <a:moveTo>
                    <a:pt x="0" y="14770"/>
                  </a:moveTo>
                  <a:lnTo>
                    <a:pt x="76" y="14274"/>
                  </a:lnTo>
                  <a:lnTo>
                    <a:pt x="330" y="13792"/>
                  </a:lnTo>
                  <a:lnTo>
                    <a:pt x="495" y="13334"/>
                  </a:lnTo>
                  <a:lnTo>
                    <a:pt x="749" y="12585"/>
                  </a:lnTo>
                  <a:lnTo>
                    <a:pt x="914" y="11836"/>
                  </a:lnTo>
                  <a:lnTo>
                    <a:pt x="1155" y="11087"/>
                  </a:lnTo>
                  <a:lnTo>
                    <a:pt x="1562" y="9829"/>
                  </a:lnTo>
                  <a:lnTo>
                    <a:pt x="1739" y="8432"/>
                  </a:lnTo>
                  <a:lnTo>
                    <a:pt x="2413" y="7315"/>
                  </a:lnTo>
                  <a:lnTo>
                    <a:pt x="2755" y="6743"/>
                  </a:lnTo>
                  <a:lnTo>
                    <a:pt x="3124" y="6400"/>
                  </a:lnTo>
                  <a:lnTo>
                    <a:pt x="3594" y="5956"/>
                  </a:lnTo>
                  <a:lnTo>
                    <a:pt x="3975" y="5575"/>
                  </a:lnTo>
                  <a:lnTo>
                    <a:pt x="4241" y="5143"/>
                  </a:lnTo>
                  <a:lnTo>
                    <a:pt x="4559" y="4686"/>
                  </a:lnTo>
                  <a:lnTo>
                    <a:pt x="6794" y="2362"/>
                  </a:lnTo>
                  <a:lnTo>
                    <a:pt x="7505" y="1917"/>
                  </a:lnTo>
                  <a:lnTo>
                    <a:pt x="8089" y="1536"/>
                  </a:lnTo>
                  <a:lnTo>
                    <a:pt x="8661" y="1155"/>
                  </a:lnTo>
                  <a:lnTo>
                    <a:pt x="9220" y="749"/>
                  </a:lnTo>
                  <a:lnTo>
                    <a:pt x="9982" y="177"/>
                  </a:lnTo>
                  <a:lnTo>
                    <a:pt x="10629" y="215"/>
                  </a:lnTo>
                  <a:lnTo>
                    <a:pt x="11480" y="126"/>
                  </a:lnTo>
                  <a:lnTo>
                    <a:pt x="12052" y="63"/>
                  </a:lnTo>
                  <a:lnTo>
                    <a:pt x="12611" y="0"/>
                  </a:lnTo>
                  <a:lnTo>
                    <a:pt x="13208" y="50"/>
                  </a:lnTo>
                  <a:lnTo>
                    <a:pt x="13881" y="101"/>
                  </a:lnTo>
                  <a:lnTo>
                    <a:pt x="14528" y="431"/>
                  </a:lnTo>
                  <a:lnTo>
                    <a:pt x="15163" y="660"/>
                  </a:lnTo>
                  <a:lnTo>
                    <a:pt x="15684" y="850"/>
                  </a:lnTo>
                  <a:lnTo>
                    <a:pt x="16217" y="965"/>
                  </a:lnTo>
                  <a:lnTo>
                    <a:pt x="16738" y="1181"/>
                  </a:lnTo>
                  <a:lnTo>
                    <a:pt x="17106" y="1333"/>
                  </a:lnTo>
                  <a:lnTo>
                    <a:pt x="17462" y="1663"/>
                  </a:lnTo>
                  <a:lnTo>
                    <a:pt x="17843" y="1866"/>
                  </a:lnTo>
                  <a:lnTo>
                    <a:pt x="18592" y="2285"/>
                  </a:lnTo>
                  <a:lnTo>
                    <a:pt x="19304" y="2781"/>
                  </a:lnTo>
                  <a:lnTo>
                    <a:pt x="20091" y="3136"/>
                  </a:lnTo>
                  <a:lnTo>
                    <a:pt x="20599" y="3390"/>
                  </a:lnTo>
                  <a:lnTo>
                    <a:pt x="20916" y="3644"/>
                  </a:lnTo>
                  <a:lnTo>
                    <a:pt x="21348" y="4051"/>
                  </a:lnTo>
                  <a:lnTo>
                    <a:pt x="21640" y="4317"/>
                  </a:lnTo>
                  <a:lnTo>
                    <a:pt x="22072" y="4406"/>
                  </a:lnTo>
                  <a:lnTo>
                    <a:pt x="22301" y="4775"/>
                  </a:lnTo>
                  <a:lnTo>
                    <a:pt x="21450" y="4965"/>
                  </a:lnTo>
                  <a:lnTo>
                    <a:pt x="20561" y="4533"/>
                  </a:lnTo>
                  <a:lnTo>
                    <a:pt x="19761" y="4838"/>
                  </a:lnTo>
                  <a:lnTo>
                    <a:pt x="19354" y="4978"/>
                  </a:lnTo>
                  <a:lnTo>
                    <a:pt x="19050" y="5308"/>
                  </a:lnTo>
                  <a:lnTo>
                    <a:pt x="18681" y="5499"/>
                  </a:lnTo>
                  <a:lnTo>
                    <a:pt x="18262" y="5689"/>
                  </a:lnTo>
                  <a:lnTo>
                    <a:pt x="17856" y="5854"/>
                  </a:lnTo>
                  <a:lnTo>
                    <a:pt x="17411" y="6007"/>
                  </a:lnTo>
                  <a:lnTo>
                    <a:pt x="16459" y="6324"/>
                  </a:lnTo>
                  <a:lnTo>
                    <a:pt x="15570" y="6832"/>
                  </a:lnTo>
                  <a:lnTo>
                    <a:pt x="14655" y="7264"/>
                  </a:lnTo>
                  <a:lnTo>
                    <a:pt x="13550" y="7785"/>
                  </a:lnTo>
                  <a:lnTo>
                    <a:pt x="12382" y="8216"/>
                  </a:lnTo>
                  <a:lnTo>
                    <a:pt x="11264" y="8737"/>
                  </a:lnTo>
                  <a:lnTo>
                    <a:pt x="10287" y="9194"/>
                  </a:lnTo>
                  <a:lnTo>
                    <a:pt x="9372" y="9639"/>
                  </a:lnTo>
                  <a:lnTo>
                    <a:pt x="8331" y="9791"/>
                  </a:lnTo>
                  <a:lnTo>
                    <a:pt x="7327" y="9918"/>
                  </a:lnTo>
                  <a:lnTo>
                    <a:pt x="6299" y="10147"/>
                  </a:lnTo>
                  <a:lnTo>
                    <a:pt x="5461" y="10833"/>
                  </a:lnTo>
                  <a:lnTo>
                    <a:pt x="4673" y="11455"/>
                  </a:lnTo>
                  <a:lnTo>
                    <a:pt x="3937" y="12077"/>
                  </a:lnTo>
                  <a:lnTo>
                    <a:pt x="3098" y="12572"/>
                  </a:lnTo>
                  <a:lnTo>
                    <a:pt x="2654" y="12839"/>
                  </a:lnTo>
                  <a:lnTo>
                    <a:pt x="2146" y="12788"/>
                  </a:lnTo>
                  <a:lnTo>
                    <a:pt x="1727" y="13068"/>
                  </a:lnTo>
                  <a:lnTo>
                    <a:pt x="1524" y="13195"/>
                  </a:lnTo>
                  <a:lnTo>
                    <a:pt x="787" y="14071"/>
                  </a:lnTo>
                  <a:lnTo>
                    <a:pt x="0" y="14770"/>
                  </a:lnTo>
                  <a:close/>
                </a:path>
              </a:pathLst>
            </a:custGeom>
            <a:ln w="3175">
              <a:solidFill>
                <a:srgbClr val="4C803E"/>
              </a:solidFill>
            </a:ln>
          </p:spPr>
          <p:txBody>
            <a:bodyPr wrap="square" lIns="0" tIns="0" rIns="0" bIns="0" rtlCol="0"/>
            <a:lstStyle/>
            <a:p>
              <a:endParaRPr/>
            </a:p>
          </p:txBody>
        </p:sp>
        <p:sp>
          <p:nvSpPr>
            <p:cNvPr id="8744" name="object 2172">
              <a:extLst>
                <a:ext uri="{FF2B5EF4-FFF2-40B4-BE49-F238E27FC236}">
                  <a16:creationId xmlns:a16="http://schemas.microsoft.com/office/drawing/2014/main" id="{61E9D72D-86FC-4000-953B-86B3C100E41F}"/>
                </a:ext>
              </a:extLst>
            </p:cNvPr>
            <p:cNvSpPr/>
            <p:nvPr/>
          </p:nvSpPr>
          <p:spPr>
            <a:xfrm>
              <a:off x="4158530" y="8455812"/>
              <a:ext cx="23757" cy="8032"/>
            </a:xfrm>
            <a:prstGeom prst="rect">
              <a:avLst/>
            </a:prstGeom>
            <a:blipFill>
              <a:blip r:embed="rId245" cstate="print"/>
              <a:stretch>
                <a:fillRect/>
              </a:stretch>
            </a:blipFill>
          </p:spPr>
          <p:txBody>
            <a:bodyPr wrap="square" lIns="0" tIns="0" rIns="0" bIns="0" rtlCol="0"/>
            <a:lstStyle/>
            <a:p>
              <a:endParaRPr/>
            </a:p>
          </p:txBody>
        </p:sp>
        <p:sp>
          <p:nvSpPr>
            <p:cNvPr id="8745" name="object 2173">
              <a:extLst>
                <a:ext uri="{FF2B5EF4-FFF2-40B4-BE49-F238E27FC236}">
                  <a16:creationId xmlns:a16="http://schemas.microsoft.com/office/drawing/2014/main" id="{854C1889-7776-4EB6-8A0C-34A5D0F3488C}"/>
                </a:ext>
              </a:extLst>
            </p:cNvPr>
            <p:cNvSpPr/>
            <p:nvPr/>
          </p:nvSpPr>
          <p:spPr>
            <a:xfrm>
              <a:off x="4158522" y="8455778"/>
              <a:ext cx="24130" cy="8255"/>
            </a:xfrm>
            <a:custGeom>
              <a:avLst/>
              <a:gdLst/>
              <a:ahLst/>
              <a:cxnLst/>
              <a:rect l="l" t="t" r="r" b="b"/>
              <a:pathLst>
                <a:path w="24129" h="8254">
                  <a:moveTo>
                    <a:pt x="0" y="8064"/>
                  </a:moveTo>
                  <a:lnTo>
                    <a:pt x="5829" y="2984"/>
                  </a:lnTo>
                  <a:lnTo>
                    <a:pt x="6438" y="2692"/>
                  </a:lnTo>
                  <a:lnTo>
                    <a:pt x="7073" y="2285"/>
                  </a:lnTo>
                  <a:lnTo>
                    <a:pt x="7708" y="2095"/>
                  </a:lnTo>
                  <a:lnTo>
                    <a:pt x="8610" y="1841"/>
                  </a:lnTo>
                  <a:lnTo>
                    <a:pt x="9398" y="1587"/>
                  </a:lnTo>
                  <a:lnTo>
                    <a:pt x="10274" y="1231"/>
                  </a:lnTo>
                  <a:lnTo>
                    <a:pt x="11417" y="774"/>
                  </a:lnTo>
                  <a:lnTo>
                    <a:pt x="12750" y="558"/>
                  </a:lnTo>
                  <a:lnTo>
                    <a:pt x="13893" y="317"/>
                  </a:lnTo>
                  <a:lnTo>
                    <a:pt x="14960" y="101"/>
                  </a:lnTo>
                  <a:lnTo>
                    <a:pt x="16014" y="203"/>
                  </a:lnTo>
                  <a:lnTo>
                    <a:pt x="17068" y="101"/>
                  </a:lnTo>
                  <a:lnTo>
                    <a:pt x="17881" y="12"/>
                  </a:lnTo>
                  <a:lnTo>
                    <a:pt x="18846" y="0"/>
                  </a:lnTo>
                  <a:lnTo>
                    <a:pt x="19646" y="126"/>
                  </a:lnTo>
                  <a:lnTo>
                    <a:pt x="23799" y="2717"/>
                  </a:lnTo>
                  <a:lnTo>
                    <a:pt x="23710" y="3301"/>
                  </a:lnTo>
                  <a:lnTo>
                    <a:pt x="23698" y="3492"/>
                  </a:lnTo>
                  <a:lnTo>
                    <a:pt x="23279" y="3822"/>
                  </a:lnTo>
                  <a:lnTo>
                    <a:pt x="23177" y="4013"/>
                  </a:lnTo>
                  <a:lnTo>
                    <a:pt x="22834" y="3771"/>
                  </a:lnTo>
                  <a:lnTo>
                    <a:pt x="22948" y="3086"/>
                  </a:lnTo>
                  <a:lnTo>
                    <a:pt x="22694" y="2793"/>
                  </a:lnTo>
                  <a:lnTo>
                    <a:pt x="22186" y="1663"/>
                  </a:lnTo>
                  <a:lnTo>
                    <a:pt x="21272" y="1181"/>
                  </a:lnTo>
                  <a:lnTo>
                    <a:pt x="20358" y="698"/>
                  </a:lnTo>
                  <a:lnTo>
                    <a:pt x="17868" y="152"/>
                  </a:lnTo>
                  <a:lnTo>
                    <a:pt x="15265" y="469"/>
                  </a:lnTo>
                  <a:lnTo>
                    <a:pt x="12649" y="787"/>
                  </a:lnTo>
                  <a:lnTo>
                    <a:pt x="8597" y="2057"/>
                  </a:lnTo>
                  <a:lnTo>
                    <a:pt x="6604" y="2920"/>
                  </a:lnTo>
                  <a:lnTo>
                    <a:pt x="4610" y="3784"/>
                  </a:lnTo>
                  <a:lnTo>
                    <a:pt x="12" y="8064"/>
                  </a:lnTo>
                  <a:close/>
                </a:path>
              </a:pathLst>
            </a:custGeom>
            <a:ln w="3175">
              <a:solidFill>
                <a:srgbClr val="4C803E"/>
              </a:solidFill>
            </a:ln>
          </p:spPr>
          <p:txBody>
            <a:bodyPr wrap="square" lIns="0" tIns="0" rIns="0" bIns="0" rtlCol="0"/>
            <a:lstStyle/>
            <a:p>
              <a:endParaRPr/>
            </a:p>
          </p:txBody>
        </p:sp>
        <p:sp>
          <p:nvSpPr>
            <p:cNvPr id="8746" name="object 2174">
              <a:extLst>
                <a:ext uri="{FF2B5EF4-FFF2-40B4-BE49-F238E27FC236}">
                  <a16:creationId xmlns:a16="http://schemas.microsoft.com/office/drawing/2014/main" id="{4FC1B698-626D-4CD8-8126-53E811F11094}"/>
                </a:ext>
              </a:extLst>
            </p:cNvPr>
            <p:cNvSpPr/>
            <p:nvPr/>
          </p:nvSpPr>
          <p:spPr>
            <a:xfrm>
              <a:off x="4177058" y="8447765"/>
              <a:ext cx="6882" cy="11653"/>
            </a:xfrm>
            <a:prstGeom prst="rect">
              <a:avLst/>
            </a:prstGeom>
            <a:blipFill>
              <a:blip r:embed="rId127" cstate="print"/>
              <a:stretch>
                <a:fillRect/>
              </a:stretch>
            </a:blipFill>
          </p:spPr>
          <p:txBody>
            <a:bodyPr wrap="square" lIns="0" tIns="0" rIns="0" bIns="0" rtlCol="0"/>
            <a:lstStyle/>
            <a:p>
              <a:endParaRPr/>
            </a:p>
          </p:txBody>
        </p:sp>
        <p:sp>
          <p:nvSpPr>
            <p:cNvPr id="8747" name="object 2175">
              <a:extLst>
                <a:ext uri="{FF2B5EF4-FFF2-40B4-BE49-F238E27FC236}">
                  <a16:creationId xmlns:a16="http://schemas.microsoft.com/office/drawing/2014/main" id="{CA2E97C5-6135-40F1-9973-8CF957BC2FCD}"/>
                </a:ext>
              </a:extLst>
            </p:cNvPr>
            <p:cNvSpPr/>
            <p:nvPr/>
          </p:nvSpPr>
          <p:spPr>
            <a:xfrm>
              <a:off x="4177055" y="8447761"/>
              <a:ext cx="6985" cy="12065"/>
            </a:xfrm>
            <a:custGeom>
              <a:avLst/>
              <a:gdLst/>
              <a:ahLst/>
              <a:cxnLst/>
              <a:rect l="l" t="t" r="r" b="b"/>
              <a:pathLst>
                <a:path w="6985" h="12065">
                  <a:moveTo>
                    <a:pt x="6794" y="10820"/>
                  </a:moveTo>
                  <a:lnTo>
                    <a:pt x="6781" y="10947"/>
                  </a:lnTo>
                  <a:lnTo>
                    <a:pt x="6934" y="10960"/>
                  </a:lnTo>
                  <a:lnTo>
                    <a:pt x="6350" y="9601"/>
                  </a:lnTo>
                  <a:lnTo>
                    <a:pt x="4940" y="9017"/>
                  </a:lnTo>
                  <a:lnTo>
                    <a:pt x="4559" y="7467"/>
                  </a:lnTo>
                  <a:lnTo>
                    <a:pt x="4330" y="6578"/>
                  </a:lnTo>
                  <a:lnTo>
                    <a:pt x="4419" y="5575"/>
                  </a:lnTo>
                  <a:lnTo>
                    <a:pt x="4419" y="4622"/>
                  </a:lnTo>
                  <a:lnTo>
                    <a:pt x="4419" y="3924"/>
                  </a:lnTo>
                  <a:lnTo>
                    <a:pt x="4673" y="2705"/>
                  </a:lnTo>
                  <a:lnTo>
                    <a:pt x="4216" y="2120"/>
                  </a:lnTo>
                  <a:lnTo>
                    <a:pt x="3721" y="2349"/>
                  </a:lnTo>
                  <a:lnTo>
                    <a:pt x="3632" y="4546"/>
                  </a:lnTo>
                  <a:lnTo>
                    <a:pt x="3581" y="5130"/>
                  </a:lnTo>
                  <a:lnTo>
                    <a:pt x="3479" y="6057"/>
                  </a:lnTo>
                  <a:lnTo>
                    <a:pt x="4508" y="6972"/>
                  </a:lnTo>
                  <a:lnTo>
                    <a:pt x="4229" y="7772"/>
                  </a:lnTo>
                  <a:lnTo>
                    <a:pt x="3975" y="7835"/>
                  </a:lnTo>
                  <a:lnTo>
                    <a:pt x="3695" y="7835"/>
                  </a:lnTo>
                  <a:lnTo>
                    <a:pt x="3441" y="7772"/>
                  </a:lnTo>
                  <a:lnTo>
                    <a:pt x="3314" y="7416"/>
                  </a:lnTo>
                  <a:lnTo>
                    <a:pt x="3098" y="7162"/>
                  </a:lnTo>
                  <a:lnTo>
                    <a:pt x="2946" y="6807"/>
                  </a:lnTo>
                  <a:lnTo>
                    <a:pt x="2717" y="6273"/>
                  </a:lnTo>
                  <a:lnTo>
                    <a:pt x="2768" y="5854"/>
                  </a:lnTo>
                  <a:lnTo>
                    <a:pt x="2692" y="5295"/>
                  </a:lnTo>
                  <a:lnTo>
                    <a:pt x="2628" y="4800"/>
                  </a:lnTo>
                  <a:lnTo>
                    <a:pt x="2438" y="4305"/>
                  </a:lnTo>
                  <a:lnTo>
                    <a:pt x="2387" y="3797"/>
                  </a:lnTo>
                  <a:lnTo>
                    <a:pt x="2349" y="3302"/>
                  </a:lnTo>
                  <a:lnTo>
                    <a:pt x="2527" y="2857"/>
                  </a:lnTo>
                  <a:lnTo>
                    <a:pt x="2082" y="2501"/>
                  </a:lnTo>
                  <a:lnTo>
                    <a:pt x="1981" y="2971"/>
                  </a:lnTo>
                  <a:lnTo>
                    <a:pt x="2108" y="3467"/>
                  </a:lnTo>
                  <a:lnTo>
                    <a:pt x="2019" y="3949"/>
                  </a:lnTo>
                  <a:lnTo>
                    <a:pt x="1498" y="3632"/>
                  </a:lnTo>
                  <a:lnTo>
                    <a:pt x="1498" y="2362"/>
                  </a:lnTo>
                  <a:lnTo>
                    <a:pt x="1155" y="1778"/>
                  </a:lnTo>
                  <a:lnTo>
                    <a:pt x="787" y="1130"/>
                  </a:lnTo>
                  <a:lnTo>
                    <a:pt x="406" y="609"/>
                  </a:lnTo>
                  <a:lnTo>
                    <a:pt x="0" y="0"/>
                  </a:lnTo>
                  <a:lnTo>
                    <a:pt x="1752" y="5549"/>
                  </a:lnTo>
                  <a:lnTo>
                    <a:pt x="2095" y="6464"/>
                  </a:lnTo>
                  <a:lnTo>
                    <a:pt x="5613" y="10414"/>
                  </a:lnTo>
                  <a:lnTo>
                    <a:pt x="5816" y="11125"/>
                  </a:lnTo>
                  <a:lnTo>
                    <a:pt x="6134" y="11264"/>
                  </a:lnTo>
                  <a:lnTo>
                    <a:pt x="6489" y="11620"/>
                  </a:lnTo>
                  <a:lnTo>
                    <a:pt x="6781" y="11557"/>
                  </a:lnTo>
                  <a:lnTo>
                    <a:pt x="6629" y="11658"/>
                  </a:lnTo>
                  <a:lnTo>
                    <a:pt x="6794" y="10807"/>
                  </a:lnTo>
                  <a:close/>
                </a:path>
              </a:pathLst>
            </a:custGeom>
            <a:ln w="3175">
              <a:solidFill>
                <a:srgbClr val="4C803E"/>
              </a:solidFill>
            </a:ln>
          </p:spPr>
          <p:txBody>
            <a:bodyPr wrap="square" lIns="0" tIns="0" rIns="0" bIns="0" rtlCol="0"/>
            <a:lstStyle/>
            <a:p>
              <a:endParaRPr/>
            </a:p>
          </p:txBody>
        </p:sp>
        <p:sp>
          <p:nvSpPr>
            <p:cNvPr id="8748" name="object 2176">
              <a:extLst>
                <a:ext uri="{FF2B5EF4-FFF2-40B4-BE49-F238E27FC236}">
                  <a16:creationId xmlns:a16="http://schemas.microsoft.com/office/drawing/2014/main" id="{F8BD200D-715A-4FE6-A2FF-461903821B83}"/>
                </a:ext>
              </a:extLst>
            </p:cNvPr>
            <p:cNvSpPr/>
            <p:nvPr/>
          </p:nvSpPr>
          <p:spPr>
            <a:xfrm>
              <a:off x="4167746" y="8430577"/>
              <a:ext cx="30198" cy="21907"/>
            </a:xfrm>
            <a:prstGeom prst="rect">
              <a:avLst/>
            </a:prstGeom>
            <a:blipFill>
              <a:blip r:embed="rId24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749" name="object 2177">
              <a:extLst>
                <a:ext uri="{FF2B5EF4-FFF2-40B4-BE49-F238E27FC236}">
                  <a16:creationId xmlns:a16="http://schemas.microsoft.com/office/drawing/2014/main" id="{A4A21C41-343A-4C34-8823-B0FD0EDA4BE6}"/>
                </a:ext>
              </a:extLst>
            </p:cNvPr>
            <p:cNvSpPr/>
            <p:nvPr/>
          </p:nvSpPr>
          <p:spPr>
            <a:xfrm>
              <a:off x="4167743" y="8430149"/>
              <a:ext cx="30480" cy="22860"/>
            </a:xfrm>
            <a:custGeom>
              <a:avLst/>
              <a:gdLst/>
              <a:ahLst/>
              <a:cxnLst/>
              <a:rect l="l" t="t" r="r" b="b"/>
              <a:pathLst>
                <a:path w="30479" h="22859">
                  <a:moveTo>
                    <a:pt x="25476" y="2984"/>
                  </a:moveTo>
                  <a:lnTo>
                    <a:pt x="29311" y="4127"/>
                  </a:lnTo>
                  <a:lnTo>
                    <a:pt x="27952" y="5816"/>
                  </a:lnTo>
                  <a:lnTo>
                    <a:pt x="26492" y="7645"/>
                  </a:lnTo>
                  <a:lnTo>
                    <a:pt x="28740" y="8572"/>
                  </a:lnTo>
                  <a:lnTo>
                    <a:pt x="28600" y="8712"/>
                  </a:lnTo>
                  <a:lnTo>
                    <a:pt x="29311" y="10236"/>
                  </a:lnTo>
                  <a:lnTo>
                    <a:pt x="30022" y="11760"/>
                  </a:lnTo>
                  <a:lnTo>
                    <a:pt x="29095" y="12115"/>
                  </a:lnTo>
                  <a:lnTo>
                    <a:pt x="29070" y="13322"/>
                  </a:lnTo>
                  <a:lnTo>
                    <a:pt x="29070" y="13830"/>
                  </a:lnTo>
                  <a:lnTo>
                    <a:pt x="30200" y="14452"/>
                  </a:lnTo>
                  <a:lnTo>
                    <a:pt x="29971" y="14922"/>
                  </a:lnTo>
                  <a:lnTo>
                    <a:pt x="29616" y="15684"/>
                  </a:lnTo>
                  <a:lnTo>
                    <a:pt x="28168" y="15468"/>
                  </a:lnTo>
                  <a:lnTo>
                    <a:pt x="27825" y="16065"/>
                  </a:lnTo>
                  <a:lnTo>
                    <a:pt x="27089" y="17360"/>
                  </a:lnTo>
                  <a:lnTo>
                    <a:pt x="27812" y="17589"/>
                  </a:lnTo>
                  <a:lnTo>
                    <a:pt x="27584" y="19011"/>
                  </a:lnTo>
                  <a:lnTo>
                    <a:pt x="25984" y="18478"/>
                  </a:lnTo>
                  <a:lnTo>
                    <a:pt x="24676" y="17614"/>
                  </a:lnTo>
                  <a:lnTo>
                    <a:pt x="22644" y="18084"/>
                  </a:lnTo>
                  <a:lnTo>
                    <a:pt x="22656" y="18783"/>
                  </a:lnTo>
                  <a:lnTo>
                    <a:pt x="22364" y="19316"/>
                  </a:lnTo>
                  <a:lnTo>
                    <a:pt x="22999" y="20002"/>
                  </a:lnTo>
                  <a:lnTo>
                    <a:pt x="21437" y="20307"/>
                  </a:lnTo>
                  <a:lnTo>
                    <a:pt x="21170" y="19481"/>
                  </a:lnTo>
                  <a:lnTo>
                    <a:pt x="19773" y="19443"/>
                  </a:lnTo>
                  <a:lnTo>
                    <a:pt x="17716" y="19367"/>
                  </a:lnTo>
                  <a:lnTo>
                    <a:pt x="18694" y="19316"/>
                  </a:lnTo>
                  <a:lnTo>
                    <a:pt x="16840" y="20612"/>
                  </a:lnTo>
                  <a:lnTo>
                    <a:pt x="15709" y="21399"/>
                  </a:lnTo>
                  <a:lnTo>
                    <a:pt x="14960" y="22339"/>
                  </a:lnTo>
                  <a:lnTo>
                    <a:pt x="12979" y="22174"/>
                  </a:lnTo>
                  <a:lnTo>
                    <a:pt x="10312" y="21958"/>
                  </a:lnTo>
                  <a:lnTo>
                    <a:pt x="11620" y="21196"/>
                  </a:lnTo>
                  <a:lnTo>
                    <a:pt x="10096" y="20066"/>
                  </a:lnTo>
                  <a:lnTo>
                    <a:pt x="8039" y="18567"/>
                  </a:lnTo>
                  <a:lnTo>
                    <a:pt x="5156" y="18986"/>
                  </a:lnTo>
                  <a:lnTo>
                    <a:pt x="2857" y="17373"/>
                  </a:lnTo>
                  <a:lnTo>
                    <a:pt x="1003" y="16090"/>
                  </a:lnTo>
                  <a:lnTo>
                    <a:pt x="0" y="14630"/>
                  </a:lnTo>
                  <a:lnTo>
                    <a:pt x="1396" y="12928"/>
                  </a:lnTo>
                  <a:lnTo>
                    <a:pt x="1943" y="12268"/>
                  </a:lnTo>
                  <a:lnTo>
                    <a:pt x="3073" y="12039"/>
                  </a:lnTo>
                  <a:lnTo>
                    <a:pt x="3454" y="11303"/>
                  </a:lnTo>
                  <a:lnTo>
                    <a:pt x="3924" y="10388"/>
                  </a:lnTo>
                  <a:lnTo>
                    <a:pt x="3073" y="9105"/>
                  </a:lnTo>
                  <a:lnTo>
                    <a:pt x="3403" y="8153"/>
                  </a:lnTo>
                  <a:lnTo>
                    <a:pt x="3936" y="6616"/>
                  </a:lnTo>
                  <a:lnTo>
                    <a:pt x="6019" y="5486"/>
                  </a:lnTo>
                  <a:lnTo>
                    <a:pt x="7797" y="4559"/>
                  </a:lnTo>
                  <a:lnTo>
                    <a:pt x="9283" y="3771"/>
                  </a:lnTo>
                  <a:lnTo>
                    <a:pt x="9880" y="3340"/>
                  </a:lnTo>
                  <a:lnTo>
                    <a:pt x="10934" y="2463"/>
                  </a:lnTo>
                  <a:lnTo>
                    <a:pt x="12153" y="1460"/>
                  </a:lnTo>
                  <a:lnTo>
                    <a:pt x="12382" y="1244"/>
                  </a:lnTo>
                  <a:lnTo>
                    <a:pt x="14287" y="787"/>
                  </a:lnTo>
                  <a:lnTo>
                    <a:pt x="16535" y="241"/>
                  </a:lnTo>
                  <a:lnTo>
                    <a:pt x="21221" y="0"/>
                  </a:lnTo>
                  <a:lnTo>
                    <a:pt x="21793" y="2463"/>
                  </a:lnTo>
                  <a:lnTo>
                    <a:pt x="25463" y="2984"/>
                  </a:lnTo>
                  <a:close/>
                </a:path>
              </a:pathLst>
            </a:custGeom>
            <a:ln w="3175">
              <a:solidFill>
                <a:srgbClr val="7B634B"/>
              </a:solidFill>
            </a:ln>
          </p:spPr>
          <p:txBody>
            <a:bodyPr wrap="square" lIns="0" tIns="0" rIns="0" bIns="0" rtlCol="0"/>
            <a:lstStyle/>
            <a:p>
              <a:endParaRPr/>
            </a:p>
          </p:txBody>
        </p:sp>
        <p:sp>
          <p:nvSpPr>
            <p:cNvPr id="8750" name="object 2178">
              <a:extLst>
                <a:ext uri="{FF2B5EF4-FFF2-40B4-BE49-F238E27FC236}">
                  <a16:creationId xmlns:a16="http://schemas.microsoft.com/office/drawing/2014/main" id="{43638ABF-1BD5-487C-AEF0-47D3E5DCFA6A}"/>
                </a:ext>
              </a:extLst>
            </p:cNvPr>
            <p:cNvSpPr/>
            <p:nvPr/>
          </p:nvSpPr>
          <p:spPr>
            <a:xfrm>
              <a:off x="4180429" y="8447468"/>
              <a:ext cx="8687" cy="7810"/>
            </a:xfrm>
            <a:prstGeom prst="rect">
              <a:avLst/>
            </a:prstGeom>
            <a:blipFill>
              <a:blip r:embed="rId145" cstate="print"/>
              <a:stretch>
                <a:fillRect/>
              </a:stretch>
            </a:blipFill>
          </p:spPr>
          <p:txBody>
            <a:bodyPr wrap="square" lIns="0" tIns="0" rIns="0" bIns="0" rtlCol="0"/>
            <a:lstStyle/>
            <a:p>
              <a:endParaRPr/>
            </a:p>
          </p:txBody>
        </p:sp>
        <p:sp>
          <p:nvSpPr>
            <p:cNvPr id="8751" name="object 2179">
              <a:extLst>
                <a:ext uri="{FF2B5EF4-FFF2-40B4-BE49-F238E27FC236}">
                  <a16:creationId xmlns:a16="http://schemas.microsoft.com/office/drawing/2014/main" id="{F77A3E05-9151-4928-BDF3-B2ACD3632911}"/>
                </a:ext>
              </a:extLst>
            </p:cNvPr>
            <p:cNvSpPr/>
            <p:nvPr/>
          </p:nvSpPr>
          <p:spPr>
            <a:xfrm>
              <a:off x="4180354" y="8447465"/>
              <a:ext cx="8890" cy="8255"/>
            </a:xfrm>
            <a:custGeom>
              <a:avLst/>
              <a:gdLst/>
              <a:ahLst/>
              <a:cxnLst/>
              <a:rect l="l" t="t" r="r" b="b"/>
              <a:pathLst>
                <a:path w="8889" h="8254">
                  <a:moveTo>
                    <a:pt x="8394" y="5968"/>
                  </a:moveTo>
                  <a:lnTo>
                    <a:pt x="8331" y="6172"/>
                  </a:lnTo>
                  <a:lnTo>
                    <a:pt x="8178" y="6464"/>
                  </a:lnTo>
                  <a:lnTo>
                    <a:pt x="8559" y="6121"/>
                  </a:lnTo>
                  <a:lnTo>
                    <a:pt x="8763" y="4571"/>
                  </a:lnTo>
                  <a:lnTo>
                    <a:pt x="8623" y="3898"/>
                  </a:lnTo>
                  <a:lnTo>
                    <a:pt x="8343" y="3949"/>
                  </a:lnTo>
                  <a:lnTo>
                    <a:pt x="7912" y="3784"/>
                  </a:lnTo>
                  <a:lnTo>
                    <a:pt x="7632" y="3822"/>
                  </a:lnTo>
                  <a:lnTo>
                    <a:pt x="7531" y="3073"/>
                  </a:lnTo>
                  <a:lnTo>
                    <a:pt x="7645" y="2285"/>
                  </a:lnTo>
                  <a:lnTo>
                    <a:pt x="7556" y="1536"/>
                  </a:lnTo>
                  <a:lnTo>
                    <a:pt x="7175" y="1574"/>
                  </a:lnTo>
                  <a:lnTo>
                    <a:pt x="6921" y="1460"/>
                  </a:lnTo>
                  <a:lnTo>
                    <a:pt x="6591" y="1727"/>
                  </a:lnTo>
                  <a:lnTo>
                    <a:pt x="6108" y="1346"/>
                  </a:lnTo>
                  <a:lnTo>
                    <a:pt x="5842" y="774"/>
                  </a:lnTo>
                  <a:lnTo>
                    <a:pt x="5676" y="215"/>
                  </a:lnTo>
                  <a:lnTo>
                    <a:pt x="5245" y="203"/>
                  </a:lnTo>
                  <a:lnTo>
                    <a:pt x="5029" y="685"/>
                  </a:lnTo>
                  <a:lnTo>
                    <a:pt x="4660" y="660"/>
                  </a:lnTo>
                  <a:lnTo>
                    <a:pt x="4267" y="634"/>
                  </a:lnTo>
                  <a:lnTo>
                    <a:pt x="3949" y="177"/>
                  </a:lnTo>
                  <a:lnTo>
                    <a:pt x="3581" y="0"/>
                  </a:lnTo>
                  <a:lnTo>
                    <a:pt x="3530" y="190"/>
                  </a:lnTo>
                  <a:lnTo>
                    <a:pt x="3276" y="355"/>
                  </a:lnTo>
                  <a:lnTo>
                    <a:pt x="3276" y="660"/>
                  </a:lnTo>
                  <a:lnTo>
                    <a:pt x="2298" y="1054"/>
                  </a:lnTo>
                  <a:lnTo>
                    <a:pt x="1155" y="1816"/>
                  </a:lnTo>
                  <a:lnTo>
                    <a:pt x="431" y="2628"/>
                  </a:lnTo>
                  <a:lnTo>
                    <a:pt x="1092" y="3352"/>
                  </a:lnTo>
                  <a:lnTo>
                    <a:pt x="0" y="3975"/>
                  </a:lnTo>
                  <a:lnTo>
                    <a:pt x="127" y="4914"/>
                  </a:lnTo>
                  <a:lnTo>
                    <a:pt x="241" y="5791"/>
                  </a:lnTo>
                  <a:lnTo>
                    <a:pt x="762" y="6235"/>
                  </a:lnTo>
                  <a:lnTo>
                    <a:pt x="1397" y="6819"/>
                  </a:lnTo>
                  <a:lnTo>
                    <a:pt x="2844" y="8153"/>
                  </a:lnTo>
                  <a:lnTo>
                    <a:pt x="4864" y="6743"/>
                  </a:lnTo>
                  <a:lnTo>
                    <a:pt x="6261" y="7810"/>
                  </a:lnTo>
                  <a:lnTo>
                    <a:pt x="8394" y="5968"/>
                  </a:lnTo>
                  <a:close/>
                </a:path>
              </a:pathLst>
            </a:custGeom>
            <a:ln w="3175">
              <a:solidFill>
                <a:srgbClr val="7B634B"/>
              </a:solidFill>
            </a:ln>
          </p:spPr>
          <p:txBody>
            <a:bodyPr wrap="square" lIns="0" tIns="0" rIns="0" bIns="0" rtlCol="0"/>
            <a:lstStyle/>
            <a:p>
              <a:endParaRPr/>
            </a:p>
          </p:txBody>
        </p:sp>
        <p:sp>
          <p:nvSpPr>
            <p:cNvPr id="8752" name="object 2180">
              <a:extLst>
                <a:ext uri="{FF2B5EF4-FFF2-40B4-BE49-F238E27FC236}">
                  <a16:creationId xmlns:a16="http://schemas.microsoft.com/office/drawing/2014/main" id="{4869502D-5B18-4307-A280-6822701B971E}"/>
                </a:ext>
              </a:extLst>
            </p:cNvPr>
            <p:cNvSpPr/>
            <p:nvPr/>
          </p:nvSpPr>
          <p:spPr>
            <a:xfrm>
              <a:off x="4190580" y="8423643"/>
              <a:ext cx="13144" cy="12661"/>
            </a:xfrm>
            <a:prstGeom prst="rect">
              <a:avLst/>
            </a:prstGeom>
            <a:blipFill>
              <a:blip r:embed="rId163" cstate="print"/>
              <a:stretch>
                <a:fillRect/>
              </a:stretch>
            </a:blipFill>
          </p:spPr>
          <p:txBody>
            <a:bodyPr wrap="square" lIns="0" tIns="0" rIns="0" bIns="0" rtlCol="0"/>
            <a:lstStyle/>
            <a:p>
              <a:endParaRPr/>
            </a:p>
          </p:txBody>
        </p:sp>
        <p:sp>
          <p:nvSpPr>
            <p:cNvPr id="8753" name="object 2181">
              <a:extLst>
                <a:ext uri="{FF2B5EF4-FFF2-40B4-BE49-F238E27FC236}">
                  <a16:creationId xmlns:a16="http://schemas.microsoft.com/office/drawing/2014/main" id="{B82C0950-6E9E-4A54-B588-44B2865EE360}"/>
                </a:ext>
              </a:extLst>
            </p:cNvPr>
            <p:cNvSpPr/>
            <p:nvPr/>
          </p:nvSpPr>
          <p:spPr>
            <a:xfrm>
              <a:off x="4190575" y="8423519"/>
              <a:ext cx="13335" cy="13335"/>
            </a:xfrm>
            <a:custGeom>
              <a:avLst/>
              <a:gdLst/>
              <a:ahLst/>
              <a:cxnLst/>
              <a:rect l="l" t="t" r="r" b="b"/>
              <a:pathLst>
                <a:path w="13335" h="13334">
                  <a:moveTo>
                    <a:pt x="13144" y="8064"/>
                  </a:moveTo>
                  <a:lnTo>
                    <a:pt x="12954" y="10020"/>
                  </a:lnTo>
                  <a:lnTo>
                    <a:pt x="10337" y="12090"/>
                  </a:lnTo>
                  <a:lnTo>
                    <a:pt x="8432" y="12484"/>
                  </a:lnTo>
                  <a:lnTo>
                    <a:pt x="7937" y="12585"/>
                  </a:lnTo>
                  <a:lnTo>
                    <a:pt x="7404" y="12357"/>
                  </a:lnTo>
                  <a:lnTo>
                    <a:pt x="6883" y="12445"/>
                  </a:lnTo>
                  <a:lnTo>
                    <a:pt x="6324" y="12534"/>
                  </a:lnTo>
                  <a:lnTo>
                    <a:pt x="6007" y="12788"/>
                  </a:lnTo>
                  <a:lnTo>
                    <a:pt x="5461" y="12788"/>
                  </a:lnTo>
                  <a:lnTo>
                    <a:pt x="4610" y="12801"/>
                  </a:lnTo>
                  <a:lnTo>
                    <a:pt x="3098" y="12522"/>
                  </a:lnTo>
                  <a:lnTo>
                    <a:pt x="2311" y="12204"/>
                  </a:lnTo>
                  <a:lnTo>
                    <a:pt x="139" y="11341"/>
                  </a:lnTo>
                  <a:lnTo>
                    <a:pt x="1270" y="7835"/>
                  </a:lnTo>
                  <a:lnTo>
                    <a:pt x="990" y="6057"/>
                  </a:lnTo>
                  <a:lnTo>
                    <a:pt x="685" y="4076"/>
                  </a:lnTo>
                  <a:lnTo>
                    <a:pt x="0" y="2031"/>
                  </a:lnTo>
                  <a:lnTo>
                    <a:pt x="596" y="139"/>
                  </a:lnTo>
                  <a:lnTo>
                    <a:pt x="1866" y="0"/>
                  </a:lnTo>
                  <a:lnTo>
                    <a:pt x="3759" y="1320"/>
                  </a:lnTo>
                  <a:lnTo>
                    <a:pt x="4838" y="1879"/>
                  </a:lnTo>
                  <a:lnTo>
                    <a:pt x="6235" y="2603"/>
                  </a:lnTo>
                  <a:lnTo>
                    <a:pt x="7759" y="3416"/>
                  </a:lnTo>
                  <a:lnTo>
                    <a:pt x="8966" y="4343"/>
                  </a:lnTo>
                  <a:lnTo>
                    <a:pt x="13144" y="8064"/>
                  </a:lnTo>
                  <a:close/>
                </a:path>
              </a:pathLst>
            </a:custGeom>
            <a:ln w="3175">
              <a:solidFill>
                <a:srgbClr val="7B634B"/>
              </a:solidFill>
            </a:ln>
          </p:spPr>
          <p:txBody>
            <a:bodyPr wrap="square" lIns="0" tIns="0" rIns="0" bIns="0" rtlCol="0"/>
            <a:lstStyle/>
            <a:p>
              <a:endParaRPr/>
            </a:p>
          </p:txBody>
        </p:sp>
        <p:sp>
          <p:nvSpPr>
            <p:cNvPr id="8754" name="object 2182">
              <a:extLst>
                <a:ext uri="{FF2B5EF4-FFF2-40B4-BE49-F238E27FC236}">
                  <a16:creationId xmlns:a16="http://schemas.microsoft.com/office/drawing/2014/main" id="{F47A9945-4671-41C9-93AE-3F88FE6F4BB7}"/>
                </a:ext>
              </a:extLst>
            </p:cNvPr>
            <p:cNvSpPr/>
            <p:nvPr/>
          </p:nvSpPr>
          <p:spPr>
            <a:xfrm>
              <a:off x="4191419" y="8423287"/>
              <a:ext cx="14381" cy="9258"/>
            </a:xfrm>
            <a:prstGeom prst="rect">
              <a:avLst/>
            </a:prstGeom>
            <a:blipFill>
              <a:blip r:embed="rId16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755" name="object 2183">
              <a:extLst>
                <a:ext uri="{FF2B5EF4-FFF2-40B4-BE49-F238E27FC236}">
                  <a16:creationId xmlns:a16="http://schemas.microsoft.com/office/drawing/2014/main" id="{E03AC753-F71E-4EC8-B2A7-952EDC171C7F}"/>
                </a:ext>
              </a:extLst>
            </p:cNvPr>
            <p:cNvSpPr/>
            <p:nvPr/>
          </p:nvSpPr>
          <p:spPr>
            <a:xfrm>
              <a:off x="4191420" y="8423290"/>
              <a:ext cx="14604" cy="9525"/>
            </a:xfrm>
            <a:custGeom>
              <a:avLst/>
              <a:gdLst/>
              <a:ahLst/>
              <a:cxnLst/>
              <a:rect l="l" t="t" r="r" b="b"/>
              <a:pathLst>
                <a:path w="14604" h="9525">
                  <a:moveTo>
                    <a:pt x="0" y="635"/>
                  </a:moveTo>
                  <a:lnTo>
                    <a:pt x="647" y="1244"/>
                  </a:lnTo>
                  <a:lnTo>
                    <a:pt x="1016" y="2463"/>
                  </a:lnTo>
                  <a:lnTo>
                    <a:pt x="1320" y="3302"/>
                  </a:lnTo>
                  <a:lnTo>
                    <a:pt x="1536" y="3898"/>
                  </a:lnTo>
                  <a:lnTo>
                    <a:pt x="1676" y="4991"/>
                  </a:lnTo>
                  <a:lnTo>
                    <a:pt x="2082" y="5422"/>
                  </a:lnTo>
                  <a:lnTo>
                    <a:pt x="2451" y="4737"/>
                  </a:lnTo>
                  <a:lnTo>
                    <a:pt x="3619" y="3746"/>
                  </a:lnTo>
                  <a:lnTo>
                    <a:pt x="4292" y="3454"/>
                  </a:lnTo>
                  <a:lnTo>
                    <a:pt x="4229" y="4254"/>
                  </a:lnTo>
                  <a:lnTo>
                    <a:pt x="4178" y="5054"/>
                  </a:lnTo>
                  <a:lnTo>
                    <a:pt x="4279" y="5854"/>
                  </a:lnTo>
                  <a:lnTo>
                    <a:pt x="4343" y="6350"/>
                  </a:lnTo>
                  <a:lnTo>
                    <a:pt x="4254" y="7620"/>
                  </a:lnTo>
                  <a:lnTo>
                    <a:pt x="4635" y="7988"/>
                  </a:lnTo>
                  <a:lnTo>
                    <a:pt x="5067" y="8394"/>
                  </a:lnTo>
                  <a:lnTo>
                    <a:pt x="6705" y="7912"/>
                  </a:lnTo>
                  <a:lnTo>
                    <a:pt x="7315" y="8026"/>
                  </a:lnTo>
                  <a:lnTo>
                    <a:pt x="8178" y="8178"/>
                  </a:lnTo>
                  <a:lnTo>
                    <a:pt x="7708" y="8648"/>
                  </a:lnTo>
                  <a:lnTo>
                    <a:pt x="8204" y="8966"/>
                  </a:lnTo>
                  <a:lnTo>
                    <a:pt x="8648" y="9258"/>
                  </a:lnTo>
                  <a:lnTo>
                    <a:pt x="9169" y="8699"/>
                  </a:lnTo>
                  <a:lnTo>
                    <a:pt x="9652" y="8623"/>
                  </a:lnTo>
                  <a:lnTo>
                    <a:pt x="10566" y="8483"/>
                  </a:lnTo>
                  <a:lnTo>
                    <a:pt x="11963" y="8407"/>
                  </a:lnTo>
                  <a:lnTo>
                    <a:pt x="12890" y="8636"/>
                  </a:lnTo>
                  <a:lnTo>
                    <a:pt x="12827" y="8140"/>
                  </a:lnTo>
                  <a:lnTo>
                    <a:pt x="12496" y="7112"/>
                  </a:lnTo>
                  <a:lnTo>
                    <a:pt x="12712" y="6680"/>
                  </a:lnTo>
                  <a:lnTo>
                    <a:pt x="13030" y="6045"/>
                  </a:lnTo>
                  <a:lnTo>
                    <a:pt x="14058" y="5943"/>
                  </a:lnTo>
                  <a:lnTo>
                    <a:pt x="14376" y="5168"/>
                  </a:lnTo>
                  <a:lnTo>
                    <a:pt x="12954" y="4660"/>
                  </a:lnTo>
                  <a:lnTo>
                    <a:pt x="10972" y="4902"/>
                  </a:lnTo>
                  <a:lnTo>
                    <a:pt x="9931" y="3746"/>
                  </a:lnTo>
                  <a:lnTo>
                    <a:pt x="8991" y="2705"/>
                  </a:lnTo>
                  <a:lnTo>
                    <a:pt x="8801" y="1117"/>
                  </a:lnTo>
                  <a:lnTo>
                    <a:pt x="8026" y="0"/>
                  </a:lnTo>
                  <a:lnTo>
                    <a:pt x="7124" y="469"/>
                  </a:lnTo>
                  <a:lnTo>
                    <a:pt x="6261" y="1473"/>
                  </a:lnTo>
                  <a:lnTo>
                    <a:pt x="5143" y="1409"/>
                  </a:lnTo>
                  <a:lnTo>
                    <a:pt x="4318" y="1358"/>
                  </a:lnTo>
                  <a:lnTo>
                    <a:pt x="3467" y="889"/>
                  </a:lnTo>
                  <a:lnTo>
                    <a:pt x="2628" y="723"/>
                  </a:lnTo>
                  <a:lnTo>
                    <a:pt x="0" y="635"/>
                  </a:lnTo>
                  <a:close/>
                </a:path>
              </a:pathLst>
            </a:custGeom>
            <a:ln w="3175">
              <a:solidFill>
                <a:srgbClr val="7B634B"/>
              </a:solidFill>
            </a:ln>
          </p:spPr>
          <p:txBody>
            <a:bodyPr wrap="square" lIns="0" tIns="0" rIns="0" bIns="0" rtlCol="0"/>
            <a:lstStyle/>
            <a:p>
              <a:endParaRPr/>
            </a:p>
          </p:txBody>
        </p:sp>
        <p:sp>
          <p:nvSpPr>
            <p:cNvPr id="8756" name="object 2184">
              <a:extLst>
                <a:ext uri="{FF2B5EF4-FFF2-40B4-BE49-F238E27FC236}">
                  <a16:creationId xmlns:a16="http://schemas.microsoft.com/office/drawing/2014/main" id="{ED5ED035-F658-46A3-9A9F-21A6EBBFEE81}"/>
                </a:ext>
              </a:extLst>
            </p:cNvPr>
            <p:cNvSpPr/>
            <p:nvPr/>
          </p:nvSpPr>
          <p:spPr>
            <a:xfrm>
              <a:off x="4195680" y="8426360"/>
              <a:ext cx="6896" cy="4923"/>
            </a:xfrm>
            <a:prstGeom prst="rect">
              <a:avLst/>
            </a:prstGeom>
            <a:blipFill>
              <a:blip r:embed="rId162" cstate="print"/>
              <a:stretch>
                <a:fillRect/>
              </a:stretch>
            </a:blipFill>
          </p:spPr>
          <p:txBody>
            <a:bodyPr wrap="square" lIns="0" tIns="0" rIns="0" bIns="0" rtlCol="0"/>
            <a:lstStyle/>
            <a:p>
              <a:endParaRPr/>
            </a:p>
          </p:txBody>
        </p:sp>
        <p:sp>
          <p:nvSpPr>
            <p:cNvPr id="8757" name="object 2185">
              <a:extLst>
                <a:ext uri="{FF2B5EF4-FFF2-40B4-BE49-F238E27FC236}">
                  <a16:creationId xmlns:a16="http://schemas.microsoft.com/office/drawing/2014/main" id="{B40CBBE6-6C6A-4FD0-94E5-0FE00C7AC78B}"/>
                </a:ext>
              </a:extLst>
            </p:cNvPr>
            <p:cNvSpPr/>
            <p:nvPr/>
          </p:nvSpPr>
          <p:spPr>
            <a:xfrm>
              <a:off x="4195676" y="8426354"/>
              <a:ext cx="6985" cy="5080"/>
            </a:xfrm>
            <a:custGeom>
              <a:avLst/>
              <a:gdLst/>
              <a:ahLst/>
              <a:cxnLst/>
              <a:rect l="l" t="t" r="r" b="b"/>
              <a:pathLst>
                <a:path w="6985" h="5079">
                  <a:moveTo>
                    <a:pt x="444" y="660"/>
                  </a:moveTo>
                  <a:lnTo>
                    <a:pt x="571" y="342"/>
                  </a:lnTo>
                  <a:lnTo>
                    <a:pt x="812" y="76"/>
                  </a:lnTo>
                  <a:lnTo>
                    <a:pt x="1130" y="0"/>
                  </a:lnTo>
                  <a:lnTo>
                    <a:pt x="1168" y="457"/>
                  </a:lnTo>
                  <a:lnTo>
                    <a:pt x="1473" y="761"/>
                  </a:lnTo>
                  <a:lnTo>
                    <a:pt x="1790" y="1041"/>
                  </a:lnTo>
                  <a:lnTo>
                    <a:pt x="2489" y="126"/>
                  </a:lnTo>
                  <a:lnTo>
                    <a:pt x="3187" y="927"/>
                  </a:lnTo>
                  <a:lnTo>
                    <a:pt x="3987" y="1079"/>
                  </a:lnTo>
                  <a:lnTo>
                    <a:pt x="4203" y="1117"/>
                  </a:lnTo>
                  <a:lnTo>
                    <a:pt x="4864" y="812"/>
                  </a:lnTo>
                  <a:lnTo>
                    <a:pt x="4965" y="1346"/>
                  </a:lnTo>
                  <a:lnTo>
                    <a:pt x="5016" y="1612"/>
                  </a:lnTo>
                  <a:lnTo>
                    <a:pt x="4178" y="2070"/>
                  </a:lnTo>
                  <a:lnTo>
                    <a:pt x="4013" y="2285"/>
                  </a:lnTo>
                  <a:lnTo>
                    <a:pt x="4699" y="2603"/>
                  </a:lnTo>
                  <a:lnTo>
                    <a:pt x="5270" y="2235"/>
                  </a:lnTo>
                  <a:lnTo>
                    <a:pt x="5969" y="2527"/>
                  </a:lnTo>
                  <a:lnTo>
                    <a:pt x="5143" y="3352"/>
                  </a:lnTo>
                  <a:lnTo>
                    <a:pt x="6642" y="3543"/>
                  </a:lnTo>
                  <a:lnTo>
                    <a:pt x="6896" y="4025"/>
                  </a:lnTo>
                  <a:lnTo>
                    <a:pt x="6299" y="4038"/>
                  </a:lnTo>
                  <a:lnTo>
                    <a:pt x="6248" y="4546"/>
                  </a:lnTo>
                  <a:lnTo>
                    <a:pt x="5829" y="4698"/>
                  </a:lnTo>
                  <a:lnTo>
                    <a:pt x="5232" y="4902"/>
                  </a:lnTo>
                  <a:lnTo>
                    <a:pt x="5283" y="4622"/>
                  </a:lnTo>
                  <a:lnTo>
                    <a:pt x="4838" y="4292"/>
                  </a:lnTo>
                  <a:lnTo>
                    <a:pt x="4546" y="4063"/>
                  </a:lnTo>
                  <a:lnTo>
                    <a:pt x="4191" y="3695"/>
                  </a:lnTo>
                  <a:lnTo>
                    <a:pt x="3733" y="3682"/>
                  </a:lnTo>
                  <a:lnTo>
                    <a:pt x="3098" y="3670"/>
                  </a:lnTo>
                  <a:lnTo>
                    <a:pt x="3213" y="4000"/>
                  </a:lnTo>
                  <a:lnTo>
                    <a:pt x="2755" y="4305"/>
                  </a:lnTo>
                  <a:lnTo>
                    <a:pt x="1765" y="4927"/>
                  </a:lnTo>
                  <a:lnTo>
                    <a:pt x="1016" y="4305"/>
                  </a:lnTo>
                  <a:lnTo>
                    <a:pt x="685" y="3314"/>
                  </a:lnTo>
                  <a:lnTo>
                    <a:pt x="533" y="2819"/>
                  </a:lnTo>
                  <a:lnTo>
                    <a:pt x="711" y="2336"/>
                  </a:lnTo>
                  <a:lnTo>
                    <a:pt x="571" y="1892"/>
                  </a:lnTo>
                  <a:lnTo>
                    <a:pt x="444" y="1422"/>
                  </a:lnTo>
                  <a:lnTo>
                    <a:pt x="0" y="1130"/>
                  </a:lnTo>
                  <a:lnTo>
                    <a:pt x="241" y="622"/>
                  </a:lnTo>
                  <a:lnTo>
                    <a:pt x="431" y="660"/>
                  </a:lnTo>
                  <a:close/>
                </a:path>
              </a:pathLst>
            </a:custGeom>
            <a:ln w="3175">
              <a:solidFill>
                <a:srgbClr val="7B634B"/>
              </a:solidFill>
            </a:ln>
          </p:spPr>
          <p:txBody>
            <a:bodyPr wrap="square" lIns="0" tIns="0" rIns="0" bIns="0" rtlCol="0"/>
            <a:lstStyle/>
            <a:p>
              <a:endParaRPr/>
            </a:p>
          </p:txBody>
        </p:sp>
        <p:sp>
          <p:nvSpPr>
            <p:cNvPr id="8758" name="object 2186">
              <a:extLst>
                <a:ext uri="{FF2B5EF4-FFF2-40B4-BE49-F238E27FC236}">
                  <a16:creationId xmlns:a16="http://schemas.microsoft.com/office/drawing/2014/main" id="{7C5FB3CA-693A-426E-B83F-7ADCEC448BEF}"/>
                </a:ext>
              </a:extLst>
            </p:cNvPr>
            <p:cNvSpPr/>
            <p:nvPr/>
          </p:nvSpPr>
          <p:spPr>
            <a:xfrm>
              <a:off x="4177029" y="8421369"/>
              <a:ext cx="14485" cy="9905"/>
            </a:xfrm>
            <a:prstGeom prst="rect">
              <a:avLst/>
            </a:prstGeom>
            <a:blipFill>
              <a:blip r:embed="rId16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759" name="object 2187">
              <a:extLst>
                <a:ext uri="{FF2B5EF4-FFF2-40B4-BE49-F238E27FC236}">
                  <a16:creationId xmlns:a16="http://schemas.microsoft.com/office/drawing/2014/main" id="{C20A1B40-BF53-4E8D-9E8A-E63C7733816F}"/>
                </a:ext>
              </a:extLst>
            </p:cNvPr>
            <p:cNvSpPr/>
            <p:nvPr/>
          </p:nvSpPr>
          <p:spPr>
            <a:xfrm>
              <a:off x="4177038" y="8421377"/>
              <a:ext cx="14604" cy="10160"/>
            </a:xfrm>
            <a:custGeom>
              <a:avLst/>
              <a:gdLst/>
              <a:ahLst/>
              <a:cxnLst/>
              <a:rect l="l" t="t" r="r" b="b"/>
              <a:pathLst>
                <a:path w="14604" h="10159">
                  <a:moveTo>
                    <a:pt x="13500" y="0"/>
                  </a:moveTo>
                  <a:lnTo>
                    <a:pt x="14541" y="1409"/>
                  </a:lnTo>
                  <a:lnTo>
                    <a:pt x="14300" y="6375"/>
                  </a:lnTo>
                  <a:lnTo>
                    <a:pt x="13207" y="7772"/>
                  </a:lnTo>
                  <a:lnTo>
                    <a:pt x="12928" y="8128"/>
                  </a:lnTo>
                  <a:lnTo>
                    <a:pt x="11633" y="8648"/>
                  </a:lnTo>
                  <a:lnTo>
                    <a:pt x="11315" y="9017"/>
                  </a:lnTo>
                  <a:lnTo>
                    <a:pt x="10972" y="9410"/>
                  </a:lnTo>
                  <a:lnTo>
                    <a:pt x="11328" y="7391"/>
                  </a:lnTo>
                  <a:lnTo>
                    <a:pt x="10947" y="7708"/>
                  </a:lnTo>
                  <a:lnTo>
                    <a:pt x="10363" y="8216"/>
                  </a:lnTo>
                  <a:lnTo>
                    <a:pt x="9131" y="8928"/>
                  </a:lnTo>
                  <a:lnTo>
                    <a:pt x="8394" y="9182"/>
                  </a:lnTo>
                  <a:lnTo>
                    <a:pt x="6362" y="9893"/>
                  </a:lnTo>
                  <a:lnTo>
                    <a:pt x="3060" y="6896"/>
                  </a:lnTo>
                  <a:lnTo>
                    <a:pt x="1803" y="5880"/>
                  </a:lnTo>
                  <a:lnTo>
                    <a:pt x="406" y="4749"/>
                  </a:lnTo>
                  <a:lnTo>
                    <a:pt x="711" y="3797"/>
                  </a:lnTo>
                  <a:lnTo>
                    <a:pt x="0" y="2171"/>
                  </a:lnTo>
                  <a:lnTo>
                    <a:pt x="800" y="1333"/>
                  </a:lnTo>
                  <a:lnTo>
                    <a:pt x="2920" y="1092"/>
                  </a:lnTo>
                  <a:lnTo>
                    <a:pt x="4000" y="825"/>
                  </a:lnTo>
                  <a:lnTo>
                    <a:pt x="5410" y="469"/>
                  </a:lnTo>
                  <a:lnTo>
                    <a:pt x="6959" y="114"/>
                  </a:lnTo>
                  <a:lnTo>
                    <a:pt x="8369" y="0"/>
                  </a:lnTo>
                  <a:lnTo>
                    <a:pt x="13500" y="0"/>
                  </a:lnTo>
                  <a:close/>
                </a:path>
              </a:pathLst>
            </a:custGeom>
            <a:ln w="3175">
              <a:solidFill>
                <a:srgbClr val="7B634B"/>
              </a:solidFill>
            </a:ln>
          </p:spPr>
          <p:txBody>
            <a:bodyPr wrap="square" lIns="0" tIns="0" rIns="0" bIns="0" rtlCol="0"/>
            <a:lstStyle/>
            <a:p>
              <a:endParaRPr/>
            </a:p>
          </p:txBody>
        </p:sp>
        <p:sp>
          <p:nvSpPr>
            <p:cNvPr id="8760" name="object 2188">
              <a:extLst>
                <a:ext uri="{FF2B5EF4-FFF2-40B4-BE49-F238E27FC236}">
                  <a16:creationId xmlns:a16="http://schemas.microsoft.com/office/drawing/2014/main" id="{300BB498-EA36-4808-B5FA-157953FDFC61}"/>
                </a:ext>
              </a:extLst>
            </p:cNvPr>
            <p:cNvSpPr/>
            <p:nvPr/>
          </p:nvSpPr>
          <p:spPr>
            <a:xfrm>
              <a:off x="4177360" y="8418055"/>
              <a:ext cx="13804" cy="7683"/>
            </a:xfrm>
            <a:prstGeom prst="rect">
              <a:avLst/>
            </a:prstGeom>
            <a:blipFill>
              <a:blip r:embed="rId159" cstate="print"/>
              <a:stretch>
                <a:fillRect/>
              </a:stretch>
            </a:blipFill>
          </p:spPr>
          <p:txBody>
            <a:bodyPr wrap="square" lIns="0" tIns="0" rIns="0" bIns="0" rtlCol="0"/>
            <a:lstStyle/>
            <a:p>
              <a:endParaRPr/>
            </a:p>
          </p:txBody>
        </p:sp>
        <p:sp>
          <p:nvSpPr>
            <p:cNvPr id="8761" name="object 2189">
              <a:extLst>
                <a:ext uri="{FF2B5EF4-FFF2-40B4-BE49-F238E27FC236}">
                  <a16:creationId xmlns:a16="http://schemas.microsoft.com/office/drawing/2014/main" id="{4CE8D17F-3BD9-4AD2-BDAF-9E7C355C4076}"/>
                </a:ext>
              </a:extLst>
            </p:cNvPr>
            <p:cNvSpPr/>
            <p:nvPr/>
          </p:nvSpPr>
          <p:spPr>
            <a:xfrm>
              <a:off x="4177362" y="8418059"/>
              <a:ext cx="13970" cy="8255"/>
            </a:xfrm>
            <a:custGeom>
              <a:avLst/>
              <a:gdLst/>
              <a:ahLst/>
              <a:cxnLst/>
              <a:rect l="l" t="t" r="r" b="b"/>
              <a:pathLst>
                <a:path w="13970" h="8254">
                  <a:moveTo>
                    <a:pt x="12" y="5524"/>
                  </a:moveTo>
                  <a:lnTo>
                    <a:pt x="825" y="5549"/>
                  </a:lnTo>
                  <a:lnTo>
                    <a:pt x="1816" y="6134"/>
                  </a:lnTo>
                  <a:lnTo>
                    <a:pt x="2527" y="6515"/>
                  </a:lnTo>
                  <a:lnTo>
                    <a:pt x="3035" y="6781"/>
                  </a:lnTo>
                  <a:lnTo>
                    <a:pt x="3784" y="7429"/>
                  </a:lnTo>
                  <a:lnTo>
                    <a:pt x="4330" y="7467"/>
                  </a:lnTo>
                  <a:lnTo>
                    <a:pt x="4178" y="6794"/>
                  </a:lnTo>
                  <a:lnTo>
                    <a:pt x="4406" y="5448"/>
                  </a:lnTo>
                  <a:lnTo>
                    <a:pt x="4698" y="4838"/>
                  </a:lnTo>
                  <a:lnTo>
                    <a:pt x="5130" y="5410"/>
                  </a:lnTo>
                  <a:lnTo>
                    <a:pt x="5575" y="5981"/>
                  </a:lnTo>
                  <a:lnTo>
                    <a:pt x="6121" y="6451"/>
                  </a:lnTo>
                  <a:lnTo>
                    <a:pt x="6464" y="6756"/>
                  </a:lnTo>
                  <a:lnTo>
                    <a:pt x="7150" y="7645"/>
                  </a:lnTo>
                  <a:lnTo>
                    <a:pt x="7645" y="7658"/>
                  </a:lnTo>
                  <a:lnTo>
                    <a:pt x="8191" y="7683"/>
                  </a:lnTo>
                  <a:lnTo>
                    <a:pt x="9042" y="6388"/>
                  </a:lnTo>
                  <a:lnTo>
                    <a:pt x="9537" y="6096"/>
                  </a:lnTo>
                  <a:lnTo>
                    <a:pt x="10236" y="5689"/>
                  </a:lnTo>
                  <a:lnTo>
                    <a:pt x="10185" y="6273"/>
                  </a:lnTo>
                  <a:lnTo>
                    <a:pt x="10731" y="6197"/>
                  </a:lnTo>
                  <a:lnTo>
                    <a:pt x="11214" y="6121"/>
                  </a:lnTo>
                  <a:lnTo>
                    <a:pt x="11226" y="5448"/>
                  </a:lnTo>
                  <a:lnTo>
                    <a:pt x="11531" y="5105"/>
                  </a:lnTo>
                  <a:lnTo>
                    <a:pt x="12090" y="4470"/>
                  </a:lnTo>
                  <a:lnTo>
                    <a:pt x="13017" y="3594"/>
                  </a:lnTo>
                  <a:lnTo>
                    <a:pt x="13804" y="3200"/>
                  </a:lnTo>
                  <a:lnTo>
                    <a:pt x="13474" y="2895"/>
                  </a:lnTo>
                  <a:lnTo>
                    <a:pt x="12623" y="2413"/>
                  </a:lnTo>
                  <a:lnTo>
                    <a:pt x="12509" y="1993"/>
                  </a:lnTo>
                  <a:lnTo>
                    <a:pt x="12357" y="1384"/>
                  </a:lnTo>
                  <a:lnTo>
                    <a:pt x="13017" y="711"/>
                  </a:lnTo>
                  <a:lnTo>
                    <a:pt x="12776" y="0"/>
                  </a:lnTo>
                  <a:lnTo>
                    <a:pt x="11480" y="520"/>
                  </a:lnTo>
                  <a:lnTo>
                    <a:pt x="10236" y="1854"/>
                  </a:lnTo>
                  <a:lnTo>
                    <a:pt x="8826" y="1701"/>
                  </a:lnTo>
                  <a:lnTo>
                    <a:pt x="7543" y="1574"/>
                  </a:lnTo>
                  <a:lnTo>
                    <a:pt x="6464" y="622"/>
                  </a:lnTo>
                  <a:lnTo>
                    <a:pt x="5245" y="342"/>
                  </a:lnTo>
                  <a:lnTo>
                    <a:pt x="4889" y="1181"/>
                  </a:lnTo>
                  <a:lnTo>
                    <a:pt x="4889" y="2374"/>
                  </a:lnTo>
                  <a:lnTo>
                    <a:pt x="4076" y="2984"/>
                  </a:lnTo>
                  <a:lnTo>
                    <a:pt x="3467" y="3441"/>
                  </a:lnTo>
                  <a:lnTo>
                    <a:pt x="2590" y="3632"/>
                  </a:lnTo>
                  <a:lnTo>
                    <a:pt x="1904" y="4025"/>
                  </a:lnTo>
                  <a:lnTo>
                    <a:pt x="0" y="5524"/>
                  </a:lnTo>
                  <a:close/>
                </a:path>
              </a:pathLst>
            </a:custGeom>
            <a:ln w="3175">
              <a:solidFill>
                <a:srgbClr val="7B634B"/>
              </a:solidFill>
            </a:ln>
          </p:spPr>
          <p:txBody>
            <a:bodyPr wrap="square" lIns="0" tIns="0" rIns="0" bIns="0" rtlCol="0"/>
            <a:lstStyle/>
            <a:p>
              <a:endParaRPr/>
            </a:p>
          </p:txBody>
        </p:sp>
        <p:sp>
          <p:nvSpPr>
            <p:cNvPr id="8762" name="object 2190">
              <a:extLst>
                <a:ext uri="{FF2B5EF4-FFF2-40B4-BE49-F238E27FC236}">
                  <a16:creationId xmlns:a16="http://schemas.microsoft.com/office/drawing/2014/main" id="{DC3931C9-8E85-4E77-925B-96FD82A4577F}"/>
                </a:ext>
              </a:extLst>
            </p:cNvPr>
            <p:cNvSpPr/>
            <p:nvPr/>
          </p:nvSpPr>
          <p:spPr>
            <a:xfrm>
              <a:off x="4183138" y="8421204"/>
              <a:ext cx="5942" cy="4072"/>
            </a:xfrm>
            <a:prstGeom prst="rect">
              <a:avLst/>
            </a:prstGeom>
            <a:blipFill>
              <a:blip r:embed="rId130" cstate="print"/>
              <a:stretch>
                <a:fillRect/>
              </a:stretch>
            </a:blipFill>
          </p:spPr>
          <p:txBody>
            <a:bodyPr wrap="square" lIns="0" tIns="0" rIns="0" bIns="0" rtlCol="0"/>
            <a:lstStyle/>
            <a:p>
              <a:endParaRPr/>
            </a:p>
          </p:txBody>
        </p:sp>
        <p:sp>
          <p:nvSpPr>
            <p:cNvPr id="8763" name="object 2191">
              <a:extLst>
                <a:ext uri="{FF2B5EF4-FFF2-40B4-BE49-F238E27FC236}">
                  <a16:creationId xmlns:a16="http://schemas.microsoft.com/office/drawing/2014/main" id="{9B210175-6557-4F50-B4F4-8E0B7ED6A63B}"/>
                </a:ext>
              </a:extLst>
            </p:cNvPr>
            <p:cNvSpPr/>
            <p:nvPr/>
          </p:nvSpPr>
          <p:spPr>
            <a:xfrm>
              <a:off x="4183017" y="8420995"/>
              <a:ext cx="6350" cy="4445"/>
            </a:xfrm>
            <a:custGeom>
              <a:avLst/>
              <a:gdLst/>
              <a:ahLst/>
              <a:cxnLst/>
              <a:rect l="l" t="t" r="r" b="b"/>
              <a:pathLst>
                <a:path w="6350" h="4445">
                  <a:moveTo>
                    <a:pt x="139" y="2298"/>
                  </a:moveTo>
                  <a:lnTo>
                    <a:pt x="50" y="2031"/>
                  </a:lnTo>
                  <a:lnTo>
                    <a:pt x="38" y="1739"/>
                  </a:lnTo>
                  <a:lnTo>
                    <a:pt x="215" y="1511"/>
                  </a:lnTo>
                  <a:lnTo>
                    <a:pt x="495" y="1777"/>
                  </a:lnTo>
                  <a:lnTo>
                    <a:pt x="850" y="1803"/>
                  </a:lnTo>
                  <a:lnTo>
                    <a:pt x="1193" y="1803"/>
                  </a:lnTo>
                  <a:lnTo>
                    <a:pt x="1130" y="863"/>
                  </a:lnTo>
                  <a:lnTo>
                    <a:pt x="2019" y="977"/>
                  </a:lnTo>
                  <a:lnTo>
                    <a:pt x="2590" y="647"/>
                  </a:lnTo>
                  <a:lnTo>
                    <a:pt x="2755" y="546"/>
                  </a:lnTo>
                  <a:lnTo>
                    <a:pt x="2997" y="0"/>
                  </a:lnTo>
                  <a:lnTo>
                    <a:pt x="3352" y="292"/>
                  </a:lnTo>
                  <a:lnTo>
                    <a:pt x="3543" y="431"/>
                  </a:lnTo>
                  <a:lnTo>
                    <a:pt x="3276" y="1155"/>
                  </a:lnTo>
                  <a:lnTo>
                    <a:pt x="3289" y="1396"/>
                  </a:lnTo>
                  <a:lnTo>
                    <a:pt x="3898" y="1219"/>
                  </a:lnTo>
                  <a:lnTo>
                    <a:pt x="4038" y="673"/>
                  </a:lnTo>
                  <a:lnTo>
                    <a:pt x="4648" y="482"/>
                  </a:lnTo>
                  <a:lnTo>
                    <a:pt x="4584" y="1460"/>
                  </a:lnTo>
                  <a:lnTo>
                    <a:pt x="5638" y="761"/>
                  </a:lnTo>
                  <a:lnTo>
                    <a:pt x="6057" y="927"/>
                  </a:lnTo>
                  <a:lnTo>
                    <a:pt x="5702" y="1257"/>
                  </a:lnTo>
                  <a:lnTo>
                    <a:pt x="5943" y="1600"/>
                  </a:lnTo>
                  <a:lnTo>
                    <a:pt x="5765" y="1917"/>
                  </a:lnTo>
                  <a:lnTo>
                    <a:pt x="5511" y="2374"/>
                  </a:lnTo>
                  <a:lnTo>
                    <a:pt x="5384" y="2184"/>
                  </a:lnTo>
                  <a:lnTo>
                    <a:pt x="4914" y="2197"/>
                  </a:lnTo>
                  <a:lnTo>
                    <a:pt x="4610" y="2222"/>
                  </a:lnTo>
                  <a:lnTo>
                    <a:pt x="4178" y="2184"/>
                  </a:lnTo>
                  <a:lnTo>
                    <a:pt x="3873" y="2425"/>
                  </a:lnTo>
                  <a:lnTo>
                    <a:pt x="3479" y="2755"/>
                  </a:lnTo>
                  <a:lnTo>
                    <a:pt x="3746" y="2908"/>
                  </a:lnTo>
                  <a:lnTo>
                    <a:pt x="3606" y="3327"/>
                  </a:lnTo>
                  <a:lnTo>
                    <a:pt x="3340" y="4267"/>
                  </a:lnTo>
                  <a:lnTo>
                    <a:pt x="2527" y="4279"/>
                  </a:lnTo>
                  <a:lnTo>
                    <a:pt x="1778" y="3835"/>
                  </a:lnTo>
                  <a:lnTo>
                    <a:pt x="1397" y="3606"/>
                  </a:lnTo>
                  <a:lnTo>
                    <a:pt x="1244" y="3213"/>
                  </a:lnTo>
                  <a:lnTo>
                    <a:pt x="901" y="2997"/>
                  </a:lnTo>
                  <a:lnTo>
                    <a:pt x="558" y="2781"/>
                  </a:lnTo>
                  <a:lnTo>
                    <a:pt x="127" y="2844"/>
                  </a:lnTo>
                  <a:lnTo>
                    <a:pt x="0" y="2387"/>
                  </a:lnTo>
                  <a:lnTo>
                    <a:pt x="139" y="2298"/>
                  </a:lnTo>
                  <a:close/>
                </a:path>
              </a:pathLst>
            </a:custGeom>
            <a:ln w="3175">
              <a:solidFill>
                <a:srgbClr val="7B634B"/>
              </a:solidFill>
            </a:ln>
          </p:spPr>
          <p:txBody>
            <a:bodyPr wrap="square" lIns="0" tIns="0" rIns="0" bIns="0" rtlCol="0"/>
            <a:lstStyle/>
            <a:p>
              <a:endParaRPr/>
            </a:p>
          </p:txBody>
        </p:sp>
        <p:sp>
          <p:nvSpPr>
            <p:cNvPr id="8764" name="object 2192">
              <a:extLst>
                <a:ext uri="{FF2B5EF4-FFF2-40B4-BE49-F238E27FC236}">
                  <a16:creationId xmlns:a16="http://schemas.microsoft.com/office/drawing/2014/main" id="{2AEC7ECE-2002-4B2B-BAD9-8F07118ABE1C}"/>
                </a:ext>
              </a:extLst>
            </p:cNvPr>
            <p:cNvSpPr/>
            <p:nvPr/>
          </p:nvSpPr>
          <p:spPr>
            <a:xfrm>
              <a:off x="4171149" y="8424722"/>
              <a:ext cx="10350" cy="13614"/>
            </a:xfrm>
            <a:prstGeom prst="rect">
              <a:avLst/>
            </a:prstGeom>
            <a:blipFill>
              <a:blip r:embed="rId13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765" name="object 2193">
              <a:extLst>
                <a:ext uri="{FF2B5EF4-FFF2-40B4-BE49-F238E27FC236}">
                  <a16:creationId xmlns:a16="http://schemas.microsoft.com/office/drawing/2014/main" id="{A5E7CBFB-2C67-4998-9DAD-9AEFA58F1ECE}"/>
                </a:ext>
              </a:extLst>
            </p:cNvPr>
            <p:cNvSpPr/>
            <p:nvPr/>
          </p:nvSpPr>
          <p:spPr>
            <a:xfrm>
              <a:off x="4171146" y="8424715"/>
              <a:ext cx="10795" cy="13970"/>
            </a:xfrm>
            <a:custGeom>
              <a:avLst/>
              <a:gdLst/>
              <a:ahLst/>
              <a:cxnLst/>
              <a:rect l="l" t="t" r="r" b="b"/>
              <a:pathLst>
                <a:path w="10795" h="13970">
                  <a:moveTo>
                    <a:pt x="5270" y="0"/>
                  </a:moveTo>
                  <a:lnTo>
                    <a:pt x="7670" y="4254"/>
                  </a:lnTo>
                  <a:lnTo>
                    <a:pt x="10363" y="10655"/>
                  </a:lnTo>
                  <a:lnTo>
                    <a:pt x="1905" y="13627"/>
                  </a:lnTo>
                  <a:lnTo>
                    <a:pt x="0" y="9664"/>
                  </a:lnTo>
                  <a:lnTo>
                    <a:pt x="3022" y="1752"/>
                  </a:lnTo>
                  <a:lnTo>
                    <a:pt x="5270" y="0"/>
                  </a:lnTo>
                  <a:close/>
                </a:path>
              </a:pathLst>
            </a:custGeom>
            <a:ln w="3175">
              <a:solidFill>
                <a:srgbClr val="7B634B"/>
              </a:solidFill>
            </a:ln>
          </p:spPr>
          <p:txBody>
            <a:bodyPr wrap="square" lIns="0" tIns="0" rIns="0" bIns="0" rtlCol="0"/>
            <a:lstStyle/>
            <a:p>
              <a:endParaRPr/>
            </a:p>
          </p:txBody>
        </p:sp>
        <p:sp>
          <p:nvSpPr>
            <p:cNvPr id="8766" name="object 2194">
              <a:extLst>
                <a:ext uri="{FF2B5EF4-FFF2-40B4-BE49-F238E27FC236}">
                  <a16:creationId xmlns:a16="http://schemas.microsoft.com/office/drawing/2014/main" id="{BDDF3441-0148-48F0-8F9B-A646770F0F65}"/>
                </a:ext>
              </a:extLst>
            </p:cNvPr>
            <p:cNvSpPr/>
            <p:nvPr/>
          </p:nvSpPr>
          <p:spPr>
            <a:xfrm>
              <a:off x="4167428" y="8435011"/>
              <a:ext cx="9319" cy="11319"/>
            </a:xfrm>
            <a:prstGeom prst="rect">
              <a:avLst/>
            </a:prstGeom>
            <a:blipFill>
              <a:blip r:embed="rId13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767" name="object 2195">
              <a:extLst>
                <a:ext uri="{FF2B5EF4-FFF2-40B4-BE49-F238E27FC236}">
                  <a16:creationId xmlns:a16="http://schemas.microsoft.com/office/drawing/2014/main" id="{515C7359-3655-465C-87A4-20643A05F669}"/>
                </a:ext>
              </a:extLst>
            </p:cNvPr>
            <p:cNvSpPr/>
            <p:nvPr/>
          </p:nvSpPr>
          <p:spPr>
            <a:xfrm>
              <a:off x="4167420" y="8435013"/>
              <a:ext cx="9525" cy="11430"/>
            </a:xfrm>
            <a:custGeom>
              <a:avLst/>
              <a:gdLst/>
              <a:ahLst/>
              <a:cxnLst/>
              <a:rect l="l" t="t" r="r" b="b"/>
              <a:pathLst>
                <a:path w="9525" h="11429">
                  <a:moveTo>
                    <a:pt x="7734" y="2628"/>
                  </a:moveTo>
                  <a:lnTo>
                    <a:pt x="6134" y="1308"/>
                  </a:lnTo>
                  <a:lnTo>
                    <a:pt x="3467" y="266"/>
                  </a:lnTo>
                  <a:lnTo>
                    <a:pt x="1066" y="0"/>
                  </a:lnTo>
                  <a:lnTo>
                    <a:pt x="0" y="4737"/>
                  </a:lnTo>
                  <a:lnTo>
                    <a:pt x="3200" y="11315"/>
                  </a:lnTo>
                  <a:lnTo>
                    <a:pt x="7734" y="9740"/>
                  </a:lnTo>
                  <a:lnTo>
                    <a:pt x="9321" y="3949"/>
                  </a:lnTo>
                  <a:lnTo>
                    <a:pt x="7734" y="2628"/>
                  </a:lnTo>
                  <a:close/>
                </a:path>
              </a:pathLst>
            </a:custGeom>
            <a:ln w="3175">
              <a:solidFill>
                <a:srgbClr val="7B634B"/>
              </a:solidFill>
            </a:ln>
          </p:spPr>
          <p:txBody>
            <a:bodyPr wrap="square" lIns="0" tIns="0" rIns="0" bIns="0" rtlCol="0"/>
            <a:lstStyle/>
            <a:p>
              <a:endParaRPr/>
            </a:p>
          </p:txBody>
        </p:sp>
        <p:sp>
          <p:nvSpPr>
            <p:cNvPr id="8768" name="object 2196">
              <a:extLst>
                <a:ext uri="{FF2B5EF4-FFF2-40B4-BE49-F238E27FC236}">
                  <a16:creationId xmlns:a16="http://schemas.microsoft.com/office/drawing/2014/main" id="{ED2D336D-799B-4FD8-BCE1-638893A2F6A9}"/>
                </a:ext>
              </a:extLst>
            </p:cNvPr>
            <p:cNvSpPr/>
            <p:nvPr/>
          </p:nvSpPr>
          <p:spPr>
            <a:xfrm>
              <a:off x="4163712" y="8443848"/>
              <a:ext cx="9043" cy="10896"/>
            </a:xfrm>
            <a:prstGeom prst="rect">
              <a:avLst/>
            </a:prstGeom>
            <a:blipFill>
              <a:blip r:embed="rId127" cstate="print"/>
              <a:stretch>
                <a:fillRect/>
              </a:stretch>
            </a:blipFill>
          </p:spPr>
          <p:txBody>
            <a:bodyPr wrap="square" lIns="0" tIns="0" rIns="0" bIns="0" rtlCol="0"/>
            <a:lstStyle/>
            <a:p>
              <a:endParaRPr/>
            </a:p>
          </p:txBody>
        </p:sp>
        <p:sp>
          <p:nvSpPr>
            <p:cNvPr id="8769" name="object 2197">
              <a:extLst>
                <a:ext uri="{FF2B5EF4-FFF2-40B4-BE49-F238E27FC236}">
                  <a16:creationId xmlns:a16="http://schemas.microsoft.com/office/drawing/2014/main" id="{4F6727B4-739D-40D9-BBC3-E7BA35BB591A}"/>
                </a:ext>
              </a:extLst>
            </p:cNvPr>
            <p:cNvSpPr/>
            <p:nvPr/>
          </p:nvSpPr>
          <p:spPr>
            <a:xfrm>
              <a:off x="4163712" y="8443841"/>
              <a:ext cx="9525" cy="11430"/>
            </a:xfrm>
            <a:custGeom>
              <a:avLst/>
              <a:gdLst/>
              <a:ahLst/>
              <a:cxnLst/>
              <a:rect l="l" t="t" r="r" b="b"/>
              <a:pathLst>
                <a:path w="9525" h="11429">
                  <a:moveTo>
                    <a:pt x="0" y="0"/>
                  </a:moveTo>
                  <a:lnTo>
                    <a:pt x="5041" y="114"/>
                  </a:lnTo>
                  <a:lnTo>
                    <a:pt x="9042" y="3276"/>
                  </a:lnTo>
                  <a:lnTo>
                    <a:pt x="6108" y="10909"/>
                  </a:lnTo>
                  <a:lnTo>
                    <a:pt x="0" y="0"/>
                  </a:lnTo>
                  <a:close/>
                </a:path>
              </a:pathLst>
            </a:custGeom>
            <a:ln w="3175">
              <a:solidFill>
                <a:srgbClr val="7B634B"/>
              </a:solidFill>
            </a:ln>
          </p:spPr>
          <p:txBody>
            <a:bodyPr wrap="square" lIns="0" tIns="0" rIns="0" bIns="0" rtlCol="0"/>
            <a:lstStyle/>
            <a:p>
              <a:endParaRPr/>
            </a:p>
          </p:txBody>
        </p:sp>
        <p:sp>
          <p:nvSpPr>
            <p:cNvPr id="8770" name="object 2198">
              <a:extLst>
                <a:ext uri="{FF2B5EF4-FFF2-40B4-BE49-F238E27FC236}">
                  <a16:creationId xmlns:a16="http://schemas.microsoft.com/office/drawing/2014/main" id="{3654958D-EF86-47A6-A040-EC0B1F3BE722}"/>
                </a:ext>
              </a:extLst>
            </p:cNvPr>
            <p:cNvSpPr/>
            <p:nvPr/>
          </p:nvSpPr>
          <p:spPr>
            <a:xfrm>
              <a:off x="4194445" y="8433447"/>
              <a:ext cx="12110" cy="13843"/>
            </a:xfrm>
            <a:prstGeom prst="rect">
              <a:avLst/>
            </a:prstGeom>
            <a:blipFill>
              <a:blip r:embed="rId13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771" name="object 2199">
              <a:extLst>
                <a:ext uri="{FF2B5EF4-FFF2-40B4-BE49-F238E27FC236}">
                  <a16:creationId xmlns:a16="http://schemas.microsoft.com/office/drawing/2014/main" id="{EDD5AB68-77D0-433C-97B6-6707C69269F6}"/>
                </a:ext>
              </a:extLst>
            </p:cNvPr>
            <p:cNvSpPr/>
            <p:nvPr/>
          </p:nvSpPr>
          <p:spPr>
            <a:xfrm>
              <a:off x="4194451" y="8433247"/>
              <a:ext cx="12700" cy="14604"/>
            </a:xfrm>
            <a:custGeom>
              <a:avLst/>
              <a:gdLst/>
              <a:ahLst/>
              <a:cxnLst/>
              <a:rect l="l" t="t" r="r" b="b"/>
              <a:pathLst>
                <a:path w="12700" h="14604">
                  <a:moveTo>
                    <a:pt x="6286" y="13868"/>
                  </a:moveTo>
                  <a:lnTo>
                    <a:pt x="4305" y="14046"/>
                  </a:lnTo>
                  <a:lnTo>
                    <a:pt x="1765" y="11899"/>
                  </a:lnTo>
                  <a:lnTo>
                    <a:pt x="1016" y="10121"/>
                  </a:lnTo>
                  <a:lnTo>
                    <a:pt x="812" y="9664"/>
                  </a:lnTo>
                  <a:lnTo>
                    <a:pt x="952" y="9105"/>
                  </a:lnTo>
                  <a:lnTo>
                    <a:pt x="762" y="8610"/>
                  </a:lnTo>
                  <a:lnTo>
                    <a:pt x="571" y="8077"/>
                  </a:lnTo>
                  <a:lnTo>
                    <a:pt x="254" y="7823"/>
                  </a:lnTo>
                  <a:lnTo>
                    <a:pt x="152" y="7302"/>
                  </a:lnTo>
                  <a:lnTo>
                    <a:pt x="0" y="6476"/>
                  </a:lnTo>
                  <a:lnTo>
                    <a:pt x="0" y="4952"/>
                  </a:lnTo>
                  <a:lnTo>
                    <a:pt x="152" y="4127"/>
                  </a:lnTo>
                  <a:lnTo>
                    <a:pt x="609" y="1866"/>
                  </a:lnTo>
                  <a:lnTo>
                    <a:pt x="4305" y="2298"/>
                  </a:lnTo>
                  <a:lnTo>
                    <a:pt x="6019" y="1701"/>
                  </a:lnTo>
                  <a:lnTo>
                    <a:pt x="7937" y="1041"/>
                  </a:lnTo>
                  <a:lnTo>
                    <a:pt x="9842" y="0"/>
                  </a:lnTo>
                  <a:lnTo>
                    <a:pt x="11849" y="228"/>
                  </a:lnTo>
                  <a:lnTo>
                    <a:pt x="12204" y="1422"/>
                  </a:lnTo>
                  <a:lnTo>
                    <a:pt x="11252" y="3505"/>
                  </a:lnTo>
                  <a:lnTo>
                    <a:pt x="10896" y="4660"/>
                  </a:lnTo>
                  <a:lnTo>
                    <a:pt x="10426" y="6146"/>
                  </a:lnTo>
                  <a:lnTo>
                    <a:pt x="9906" y="7772"/>
                  </a:lnTo>
                  <a:lnTo>
                    <a:pt x="9220" y="9131"/>
                  </a:lnTo>
                  <a:lnTo>
                    <a:pt x="6286" y="13868"/>
                  </a:lnTo>
                  <a:close/>
                </a:path>
              </a:pathLst>
            </a:custGeom>
            <a:ln w="3175">
              <a:solidFill>
                <a:srgbClr val="7B634B"/>
              </a:solidFill>
            </a:ln>
          </p:spPr>
          <p:txBody>
            <a:bodyPr wrap="square" lIns="0" tIns="0" rIns="0" bIns="0" rtlCol="0"/>
            <a:lstStyle/>
            <a:p>
              <a:endParaRPr/>
            </a:p>
          </p:txBody>
        </p:sp>
        <p:sp>
          <p:nvSpPr>
            <p:cNvPr id="8772" name="object 2200">
              <a:extLst>
                <a:ext uri="{FF2B5EF4-FFF2-40B4-BE49-F238E27FC236}">
                  <a16:creationId xmlns:a16="http://schemas.microsoft.com/office/drawing/2014/main" id="{CFE63F54-6EF5-4C9C-BE7B-B4A9E2F0382F}"/>
                </a:ext>
              </a:extLst>
            </p:cNvPr>
            <p:cNvSpPr/>
            <p:nvPr/>
          </p:nvSpPr>
          <p:spPr>
            <a:xfrm>
              <a:off x="4187011" y="8438908"/>
              <a:ext cx="14084" cy="14960"/>
            </a:xfrm>
            <a:prstGeom prst="rect">
              <a:avLst/>
            </a:prstGeom>
            <a:blipFill>
              <a:blip r:embed="rId16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773" name="object 2201">
              <a:extLst>
                <a:ext uri="{FF2B5EF4-FFF2-40B4-BE49-F238E27FC236}">
                  <a16:creationId xmlns:a16="http://schemas.microsoft.com/office/drawing/2014/main" id="{CC7F71D4-D1E6-4175-B23F-F76E3C665614}"/>
                </a:ext>
              </a:extLst>
            </p:cNvPr>
            <p:cNvSpPr/>
            <p:nvPr/>
          </p:nvSpPr>
          <p:spPr>
            <a:xfrm>
              <a:off x="4187014" y="8438901"/>
              <a:ext cx="14604" cy="15240"/>
            </a:xfrm>
            <a:custGeom>
              <a:avLst/>
              <a:gdLst/>
              <a:ahLst/>
              <a:cxnLst/>
              <a:rect l="l" t="t" r="r" b="b"/>
              <a:pathLst>
                <a:path w="14604" h="15240">
                  <a:moveTo>
                    <a:pt x="10261" y="7886"/>
                  </a:moveTo>
                  <a:lnTo>
                    <a:pt x="10210" y="7556"/>
                  </a:lnTo>
                  <a:lnTo>
                    <a:pt x="10972" y="7213"/>
                  </a:lnTo>
                  <a:lnTo>
                    <a:pt x="11264" y="6857"/>
                  </a:lnTo>
                  <a:lnTo>
                    <a:pt x="11709" y="6349"/>
                  </a:lnTo>
                  <a:lnTo>
                    <a:pt x="11988" y="5689"/>
                  </a:lnTo>
                  <a:lnTo>
                    <a:pt x="12407" y="5118"/>
                  </a:lnTo>
                  <a:lnTo>
                    <a:pt x="12941" y="4394"/>
                  </a:lnTo>
                  <a:lnTo>
                    <a:pt x="14084" y="3187"/>
                  </a:lnTo>
                  <a:lnTo>
                    <a:pt x="12712" y="2793"/>
                  </a:lnTo>
                  <a:lnTo>
                    <a:pt x="12141" y="2628"/>
                  </a:lnTo>
                  <a:lnTo>
                    <a:pt x="11633" y="2781"/>
                  </a:lnTo>
                  <a:lnTo>
                    <a:pt x="11061" y="2539"/>
                  </a:lnTo>
                  <a:lnTo>
                    <a:pt x="10579" y="2349"/>
                  </a:lnTo>
                  <a:lnTo>
                    <a:pt x="10325" y="2108"/>
                  </a:lnTo>
                  <a:lnTo>
                    <a:pt x="9867" y="1727"/>
                  </a:lnTo>
                  <a:lnTo>
                    <a:pt x="9347" y="1257"/>
                  </a:lnTo>
                  <a:lnTo>
                    <a:pt x="9118" y="1231"/>
                  </a:lnTo>
                  <a:lnTo>
                    <a:pt x="8470" y="1181"/>
                  </a:lnTo>
                  <a:lnTo>
                    <a:pt x="7899" y="1130"/>
                  </a:lnTo>
                  <a:lnTo>
                    <a:pt x="7188" y="1511"/>
                  </a:lnTo>
                  <a:lnTo>
                    <a:pt x="6705" y="1346"/>
                  </a:lnTo>
                  <a:lnTo>
                    <a:pt x="6476" y="876"/>
                  </a:lnTo>
                  <a:lnTo>
                    <a:pt x="6527" y="507"/>
                  </a:lnTo>
                  <a:lnTo>
                    <a:pt x="6426" y="0"/>
                  </a:lnTo>
                  <a:lnTo>
                    <a:pt x="5829" y="203"/>
                  </a:lnTo>
                  <a:lnTo>
                    <a:pt x="5549" y="749"/>
                  </a:lnTo>
                  <a:lnTo>
                    <a:pt x="5079" y="1130"/>
                  </a:lnTo>
                  <a:lnTo>
                    <a:pt x="4686" y="1447"/>
                  </a:lnTo>
                  <a:lnTo>
                    <a:pt x="4229" y="1663"/>
                  </a:lnTo>
                  <a:lnTo>
                    <a:pt x="3860" y="2006"/>
                  </a:lnTo>
                  <a:lnTo>
                    <a:pt x="3009" y="2832"/>
                  </a:lnTo>
                  <a:lnTo>
                    <a:pt x="2324" y="3314"/>
                  </a:lnTo>
                  <a:lnTo>
                    <a:pt x="1092" y="3378"/>
                  </a:lnTo>
                  <a:lnTo>
                    <a:pt x="1028" y="4000"/>
                  </a:lnTo>
                  <a:lnTo>
                    <a:pt x="1333" y="4559"/>
                  </a:lnTo>
                  <a:lnTo>
                    <a:pt x="1282" y="5130"/>
                  </a:lnTo>
                  <a:lnTo>
                    <a:pt x="1257" y="5511"/>
                  </a:lnTo>
                  <a:lnTo>
                    <a:pt x="838" y="6197"/>
                  </a:lnTo>
                  <a:lnTo>
                    <a:pt x="711" y="6553"/>
                  </a:lnTo>
                  <a:lnTo>
                    <a:pt x="380" y="7480"/>
                  </a:lnTo>
                  <a:lnTo>
                    <a:pt x="0" y="8699"/>
                  </a:lnTo>
                  <a:lnTo>
                    <a:pt x="406" y="9702"/>
                  </a:lnTo>
                  <a:lnTo>
                    <a:pt x="647" y="10274"/>
                  </a:lnTo>
                  <a:lnTo>
                    <a:pt x="1066" y="10833"/>
                  </a:lnTo>
                  <a:lnTo>
                    <a:pt x="1320" y="11391"/>
                  </a:lnTo>
                  <a:lnTo>
                    <a:pt x="1485" y="11747"/>
                  </a:lnTo>
                  <a:lnTo>
                    <a:pt x="1714" y="12420"/>
                  </a:lnTo>
                  <a:lnTo>
                    <a:pt x="2006" y="12674"/>
                  </a:lnTo>
                  <a:lnTo>
                    <a:pt x="2755" y="13360"/>
                  </a:lnTo>
                  <a:lnTo>
                    <a:pt x="4000" y="13690"/>
                  </a:lnTo>
                  <a:lnTo>
                    <a:pt x="4102" y="14973"/>
                  </a:lnTo>
                  <a:lnTo>
                    <a:pt x="5308" y="14909"/>
                  </a:lnTo>
                  <a:lnTo>
                    <a:pt x="5880" y="13030"/>
                  </a:lnTo>
                  <a:lnTo>
                    <a:pt x="6095" y="12064"/>
                  </a:lnTo>
                  <a:lnTo>
                    <a:pt x="6883" y="11899"/>
                  </a:lnTo>
                  <a:lnTo>
                    <a:pt x="7492" y="12242"/>
                  </a:lnTo>
                  <a:lnTo>
                    <a:pt x="8267" y="12077"/>
                  </a:lnTo>
                  <a:lnTo>
                    <a:pt x="8966" y="11912"/>
                  </a:lnTo>
                  <a:lnTo>
                    <a:pt x="9817" y="11798"/>
                  </a:lnTo>
                  <a:lnTo>
                    <a:pt x="10452" y="11391"/>
                  </a:lnTo>
                  <a:lnTo>
                    <a:pt x="10477" y="11252"/>
                  </a:lnTo>
                  <a:lnTo>
                    <a:pt x="10413" y="11125"/>
                  </a:lnTo>
                  <a:lnTo>
                    <a:pt x="10261" y="11048"/>
                  </a:lnTo>
                  <a:lnTo>
                    <a:pt x="10261" y="7886"/>
                  </a:lnTo>
                  <a:close/>
                </a:path>
              </a:pathLst>
            </a:custGeom>
            <a:ln w="3175">
              <a:solidFill>
                <a:srgbClr val="7B634B"/>
              </a:solidFill>
            </a:ln>
          </p:spPr>
          <p:txBody>
            <a:bodyPr wrap="square" lIns="0" tIns="0" rIns="0" bIns="0" rtlCol="0"/>
            <a:lstStyle/>
            <a:p>
              <a:endParaRPr/>
            </a:p>
          </p:txBody>
        </p:sp>
        <p:sp>
          <p:nvSpPr>
            <p:cNvPr id="8774" name="object 2202">
              <a:extLst>
                <a:ext uri="{FF2B5EF4-FFF2-40B4-BE49-F238E27FC236}">
                  <a16:creationId xmlns:a16="http://schemas.microsoft.com/office/drawing/2014/main" id="{B85DC254-6265-4650-B41E-F88231EFFC19}"/>
                </a:ext>
              </a:extLst>
            </p:cNvPr>
            <p:cNvSpPr/>
            <p:nvPr/>
          </p:nvSpPr>
          <p:spPr>
            <a:xfrm>
              <a:off x="4186974" y="8426145"/>
              <a:ext cx="12735" cy="12700"/>
            </a:xfrm>
            <a:prstGeom prst="rect">
              <a:avLst/>
            </a:prstGeom>
            <a:blipFill>
              <a:blip r:embed="rId16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775" name="object 2203">
              <a:extLst>
                <a:ext uri="{FF2B5EF4-FFF2-40B4-BE49-F238E27FC236}">
                  <a16:creationId xmlns:a16="http://schemas.microsoft.com/office/drawing/2014/main" id="{9F4F6A24-AE27-4D4B-A18A-E382E2C3FBBD}"/>
                </a:ext>
              </a:extLst>
            </p:cNvPr>
            <p:cNvSpPr/>
            <p:nvPr/>
          </p:nvSpPr>
          <p:spPr>
            <a:xfrm>
              <a:off x="4186913" y="8425710"/>
              <a:ext cx="13335" cy="13335"/>
            </a:xfrm>
            <a:custGeom>
              <a:avLst/>
              <a:gdLst/>
              <a:ahLst/>
              <a:cxnLst/>
              <a:rect l="l" t="t" r="r" b="b"/>
              <a:pathLst>
                <a:path w="13335" h="13334">
                  <a:moveTo>
                    <a:pt x="10960" y="8445"/>
                  </a:moveTo>
                  <a:lnTo>
                    <a:pt x="11582" y="7492"/>
                  </a:lnTo>
                  <a:lnTo>
                    <a:pt x="12141" y="6438"/>
                  </a:lnTo>
                  <a:lnTo>
                    <a:pt x="12801" y="5473"/>
                  </a:lnTo>
                  <a:lnTo>
                    <a:pt x="12560" y="5232"/>
                  </a:lnTo>
                  <a:lnTo>
                    <a:pt x="11722" y="5156"/>
                  </a:lnTo>
                  <a:lnTo>
                    <a:pt x="11328" y="5041"/>
                  </a:lnTo>
                  <a:lnTo>
                    <a:pt x="10655" y="4825"/>
                  </a:lnTo>
                  <a:lnTo>
                    <a:pt x="10058" y="4546"/>
                  </a:lnTo>
                  <a:lnTo>
                    <a:pt x="9524" y="4165"/>
                  </a:lnTo>
                  <a:lnTo>
                    <a:pt x="8508" y="3441"/>
                  </a:lnTo>
                  <a:lnTo>
                    <a:pt x="8191" y="2400"/>
                  </a:lnTo>
                  <a:lnTo>
                    <a:pt x="7365" y="1485"/>
                  </a:lnTo>
                  <a:lnTo>
                    <a:pt x="6438" y="469"/>
                  </a:lnTo>
                  <a:lnTo>
                    <a:pt x="6045" y="0"/>
                  </a:lnTo>
                  <a:lnTo>
                    <a:pt x="4825" y="939"/>
                  </a:lnTo>
                  <a:lnTo>
                    <a:pt x="3975" y="1587"/>
                  </a:lnTo>
                  <a:lnTo>
                    <a:pt x="2844" y="2362"/>
                  </a:lnTo>
                  <a:lnTo>
                    <a:pt x="1841" y="2755"/>
                  </a:lnTo>
                  <a:lnTo>
                    <a:pt x="2044" y="3492"/>
                  </a:lnTo>
                  <a:lnTo>
                    <a:pt x="2425" y="4190"/>
                  </a:lnTo>
                  <a:lnTo>
                    <a:pt x="1981" y="4902"/>
                  </a:lnTo>
                  <a:lnTo>
                    <a:pt x="1752" y="5283"/>
                  </a:lnTo>
                  <a:lnTo>
                    <a:pt x="660" y="5880"/>
                  </a:lnTo>
                  <a:lnTo>
                    <a:pt x="203" y="5918"/>
                  </a:lnTo>
                  <a:lnTo>
                    <a:pt x="0" y="7378"/>
                  </a:lnTo>
                  <a:lnTo>
                    <a:pt x="50" y="8915"/>
                  </a:lnTo>
                  <a:lnTo>
                    <a:pt x="723" y="10223"/>
                  </a:lnTo>
                  <a:lnTo>
                    <a:pt x="1181" y="11125"/>
                  </a:lnTo>
                  <a:lnTo>
                    <a:pt x="2158" y="12953"/>
                  </a:lnTo>
                  <a:lnTo>
                    <a:pt x="3365" y="12801"/>
                  </a:lnTo>
                  <a:lnTo>
                    <a:pt x="4254" y="12674"/>
                  </a:lnTo>
                  <a:lnTo>
                    <a:pt x="4597" y="12255"/>
                  </a:lnTo>
                  <a:lnTo>
                    <a:pt x="5562" y="12534"/>
                  </a:lnTo>
                  <a:lnTo>
                    <a:pt x="6400" y="12776"/>
                  </a:lnTo>
                  <a:lnTo>
                    <a:pt x="6743" y="13144"/>
                  </a:lnTo>
                  <a:lnTo>
                    <a:pt x="7607" y="12839"/>
                  </a:lnTo>
                  <a:lnTo>
                    <a:pt x="8318" y="12585"/>
                  </a:lnTo>
                  <a:lnTo>
                    <a:pt x="8940" y="12115"/>
                  </a:lnTo>
                  <a:lnTo>
                    <a:pt x="9664" y="11849"/>
                  </a:lnTo>
                  <a:lnTo>
                    <a:pt x="10337" y="11620"/>
                  </a:lnTo>
                  <a:lnTo>
                    <a:pt x="11302" y="11798"/>
                  </a:lnTo>
                  <a:lnTo>
                    <a:pt x="11899" y="11468"/>
                  </a:lnTo>
                  <a:lnTo>
                    <a:pt x="11722" y="11175"/>
                  </a:lnTo>
                  <a:lnTo>
                    <a:pt x="11468" y="10960"/>
                  </a:lnTo>
                  <a:lnTo>
                    <a:pt x="11163" y="10807"/>
                  </a:lnTo>
                  <a:lnTo>
                    <a:pt x="10960" y="8445"/>
                  </a:lnTo>
                  <a:close/>
                </a:path>
              </a:pathLst>
            </a:custGeom>
            <a:ln w="3175">
              <a:solidFill>
                <a:srgbClr val="7B634B"/>
              </a:solidFill>
            </a:ln>
          </p:spPr>
          <p:txBody>
            <a:bodyPr wrap="square" lIns="0" tIns="0" rIns="0" bIns="0" rtlCol="0"/>
            <a:lstStyle/>
            <a:p>
              <a:endParaRPr/>
            </a:p>
          </p:txBody>
        </p:sp>
        <p:sp>
          <p:nvSpPr>
            <p:cNvPr id="8776" name="object 2204">
              <a:extLst>
                <a:ext uri="{FF2B5EF4-FFF2-40B4-BE49-F238E27FC236}">
                  <a16:creationId xmlns:a16="http://schemas.microsoft.com/office/drawing/2014/main" id="{09AEF068-AEBA-4AA2-9919-CB4211FF8BCF}"/>
                </a:ext>
              </a:extLst>
            </p:cNvPr>
            <p:cNvSpPr/>
            <p:nvPr/>
          </p:nvSpPr>
          <p:spPr>
            <a:xfrm>
              <a:off x="4177361" y="8424049"/>
              <a:ext cx="12518" cy="11798"/>
            </a:xfrm>
            <a:prstGeom prst="rect">
              <a:avLst/>
            </a:prstGeom>
            <a:blipFill>
              <a:blip r:embed="rId16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777" name="object 2205">
              <a:extLst>
                <a:ext uri="{FF2B5EF4-FFF2-40B4-BE49-F238E27FC236}">
                  <a16:creationId xmlns:a16="http://schemas.microsoft.com/office/drawing/2014/main" id="{80E8436D-51D6-41FA-B671-CDDAD7554204}"/>
                </a:ext>
              </a:extLst>
            </p:cNvPr>
            <p:cNvSpPr/>
            <p:nvPr/>
          </p:nvSpPr>
          <p:spPr>
            <a:xfrm>
              <a:off x="4177362" y="8423511"/>
              <a:ext cx="12700" cy="13335"/>
            </a:xfrm>
            <a:custGeom>
              <a:avLst/>
              <a:gdLst/>
              <a:ahLst/>
              <a:cxnLst/>
              <a:rect l="l" t="t" r="r" b="b"/>
              <a:pathLst>
                <a:path w="12700" h="13334">
                  <a:moveTo>
                    <a:pt x="11175" y="2159"/>
                  </a:moveTo>
                  <a:lnTo>
                    <a:pt x="10845" y="2603"/>
                  </a:lnTo>
                  <a:lnTo>
                    <a:pt x="9042" y="2324"/>
                  </a:lnTo>
                  <a:lnTo>
                    <a:pt x="8356" y="2400"/>
                  </a:lnTo>
                  <a:lnTo>
                    <a:pt x="7772" y="2463"/>
                  </a:lnTo>
                  <a:lnTo>
                    <a:pt x="7658" y="2641"/>
                  </a:lnTo>
                  <a:lnTo>
                    <a:pt x="7137" y="2374"/>
                  </a:lnTo>
                  <a:lnTo>
                    <a:pt x="6591" y="2082"/>
                  </a:lnTo>
                  <a:lnTo>
                    <a:pt x="6235" y="1346"/>
                  </a:lnTo>
                  <a:lnTo>
                    <a:pt x="5791" y="965"/>
                  </a:lnTo>
                  <a:lnTo>
                    <a:pt x="4673" y="0"/>
                  </a:lnTo>
                  <a:lnTo>
                    <a:pt x="3632" y="863"/>
                  </a:lnTo>
                  <a:lnTo>
                    <a:pt x="2476" y="1612"/>
                  </a:lnTo>
                  <a:lnTo>
                    <a:pt x="1981" y="1943"/>
                  </a:lnTo>
                  <a:lnTo>
                    <a:pt x="1689" y="2400"/>
                  </a:lnTo>
                  <a:lnTo>
                    <a:pt x="1269" y="2755"/>
                  </a:lnTo>
                  <a:lnTo>
                    <a:pt x="850" y="3098"/>
                  </a:lnTo>
                  <a:lnTo>
                    <a:pt x="266" y="3302"/>
                  </a:lnTo>
                  <a:lnTo>
                    <a:pt x="0" y="3771"/>
                  </a:lnTo>
                  <a:lnTo>
                    <a:pt x="723" y="4711"/>
                  </a:lnTo>
                  <a:lnTo>
                    <a:pt x="812" y="5511"/>
                  </a:lnTo>
                  <a:lnTo>
                    <a:pt x="673" y="6502"/>
                  </a:lnTo>
                  <a:lnTo>
                    <a:pt x="533" y="7404"/>
                  </a:lnTo>
                  <a:lnTo>
                    <a:pt x="914" y="8191"/>
                  </a:lnTo>
                  <a:lnTo>
                    <a:pt x="876" y="9029"/>
                  </a:lnTo>
                  <a:lnTo>
                    <a:pt x="3238" y="9118"/>
                  </a:lnTo>
                  <a:lnTo>
                    <a:pt x="3479" y="10896"/>
                  </a:lnTo>
                  <a:lnTo>
                    <a:pt x="5308" y="11785"/>
                  </a:lnTo>
                  <a:lnTo>
                    <a:pt x="7226" y="12725"/>
                  </a:lnTo>
                  <a:lnTo>
                    <a:pt x="8432" y="10553"/>
                  </a:lnTo>
                  <a:lnTo>
                    <a:pt x="10439" y="10617"/>
                  </a:lnTo>
                  <a:lnTo>
                    <a:pt x="10604" y="9969"/>
                  </a:lnTo>
                  <a:lnTo>
                    <a:pt x="9359" y="9194"/>
                  </a:lnTo>
                  <a:lnTo>
                    <a:pt x="9512" y="8483"/>
                  </a:lnTo>
                  <a:lnTo>
                    <a:pt x="9651" y="7874"/>
                  </a:lnTo>
                  <a:lnTo>
                    <a:pt x="11391" y="7112"/>
                  </a:lnTo>
                  <a:lnTo>
                    <a:pt x="12077" y="7061"/>
                  </a:lnTo>
                  <a:lnTo>
                    <a:pt x="12522" y="6121"/>
                  </a:lnTo>
                  <a:lnTo>
                    <a:pt x="11175" y="2159"/>
                  </a:lnTo>
                  <a:close/>
                </a:path>
              </a:pathLst>
            </a:custGeom>
            <a:ln w="3175">
              <a:solidFill>
                <a:srgbClr val="7B634B"/>
              </a:solidFill>
            </a:ln>
          </p:spPr>
          <p:txBody>
            <a:bodyPr wrap="square" lIns="0" tIns="0" rIns="0" bIns="0" rtlCol="0"/>
            <a:lstStyle/>
            <a:p>
              <a:endParaRPr/>
            </a:p>
          </p:txBody>
        </p:sp>
        <p:sp>
          <p:nvSpPr>
            <p:cNvPr id="8778" name="object 2206">
              <a:extLst>
                <a:ext uri="{FF2B5EF4-FFF2-40B4-BE49-F238E27FC236}">
                  <a16:creationId xmlns:a16="http://schemas.microsoft.com/office/drawing/2014/main" id="{6B5A2BB3-F3FF-43DF-9E1A-65C74397AEB7}"/>
                </a:ext>
              </a:extLst>
            </p:cNvPr>
            <p:cNvSpPr/>
            <p:nvPr/>
          </p:nvSpPr>
          <p:spPr>
            <a:xfrm>
              <a:off x="4199097" y="8433756"/>
              <a:ext cx="9110" cy="14802"/>
            </a:xfrm>
            <a:prstGeom prst="rect">
              <a:avLst/>
            </a:prstGeom>
            <a:blipFill>
              <a:blip r:embed="rId134" cstate="print"/>
              <a:stretch>
                <a:fillRect/>
              </a:stretch>
            </a:blipFill>
          </p:spPr>
          <p:txBody>
            <a:bodyPr wrap="square" lIns="0" tIns="0" rIns="0" bIns="0" rtlCol="0"/>
            <a:lstStyle/>
            <a:p>
              <a:endParaRPr/>
            </a:p>
          </p:txBody>
        </p:sp>
        <p:sp>
          <p:nvSpPr>
            <p:cNvPr id="8779" name="object 2207">
              <a:extLst>
                <a:ext uri="{FF2B5EF4-FFF2-40B4-BE49-F238E27FC236}">
                  <a16:creationId xmlns:a16="http://schemas.microsoft.com/office/drawing/2014/main" id="{0B58EDAF-09E4-4ACD-9117-F5BFC14881BF}"/>
                </a:ext>
              </a:extLst>
            </p:cNvPr>
            <p:cNvSpPr/>
            <p:nvPr/>
          </p:nvSpPr>
          <p:spPr>
            <a:xfrm>
              <a:off x="4199098" y="8433760"/>
              <a:ext cx="9525" cy="15240"/>
            </a:xfrm>
            <a:custGeom>
              <a:avLst/>
              <a:gdLst/>
              <a:ahLst/>
              <a:cxnLst/>
              <a:rect l="l" t="t" r="r" b="b"/>
              <a:pathLst>
                <a:path w="9525" h="15240">
                  <a:moveTo>
                    <a:pt x="6972" y="0"/>
                  </a:moveTo>
                  <a:lnTo>
                    <a:pt x="6502" y="749"/>
                  </a:lnTo>
                  <a:lnTo>
                    <a:pt x="5346" y="1333"/>
                  </a:lnTo>
                  <a:lnTo>
                    <a:pt x="4571" y="1777"/>
                  </a:lnTo>
                  <a:lnTo>
                    <a:pt x="4013" y="2108"/>
                  </a:lnTo>
                  <a:lnTo>
                    <a:pt x="2959" y="2438"/>
                  </a:lnTo>
                  <a:lnTo>
                    <a:pt x="2590" y="2920"/>
                  </a:lnTo>
                  <a:lnTo>
                    <a:pt x="3352" y="3149"/>
                  </a:lnTo>
                  <a:lnTo>
                    <a:pt x="4546" y="4089"/>
                  </a:lnTo>
                  <a:lnTo>
                    <a:pt x="4965" y="4698"/>
                  </a:lnTo>
                  <a:lnTo>
                    <a:pt x="4165" y="4775"/>
                  </a:lnTo>
                  <a:lnTo>
                    <a:pt x="3352" y="4889"/>
                  </a:lnTo>
                  <a:lnTo>
                    <a:pt x="2578" y="5130"/>
                  </a:lnTo>
                  <a:lnTo>
                    <a:pt x="2095" y="5283"/>
                  </a:lnTo>
                  <a:lnTo>
                    <a:pt x="812" y="5422"/>
                  </a:lnTo>
                  <a:lnTo>
                    <a:pt x="520" y="5867"/>
                  </a:lnTo>
                  <a:lnTo>
                    <a:pt x="190" y="6362"/>
                  </a:lnTo>
                  <a:lnTo>
                    <a:pt x="977" y="7861"/>
                  </a:lnTo>
                  <a:lnTo>
                    <a:pt x="990" y="8483"/>
                  </a:lnTo>
                  <a:lnTo>
                    <a:pt x="990" y="9334"/>
                  </a:lnTo>
                  <a:lnTo>
                    <a:pt x="444" y="8978"/>
                  </a:lnTo>
                  <a:lnTo>
                    <a:pt x="203" y="9512"/>
                  </a:lnTo>
                  <a:lnTo>
                    <a:pt x="0" y="9994"/>
                  </a:lnTo>
                  <a:lnTo>
                    <a:pt x="660" y="10388"/>
                  </a:lnTo>
                  <a:lnTo>
                    <a:pt x="825" y="10858"/>
                  </a:lnTo>
                  <a:lnTo>
                    <a:pt x="1130" y="11709"/>
                  </a:lnTo>
                  <a:lnTo>
                    <a:pt x="1460" y="13055"/>
                  </a:lnTo>
                  <a:lnTo>
                    <a:pt x="1409" y="13995"/>
                  </a:lnTo>
                  <a:lnTo>
                    <a:pt x="1892" y="13842"/>
                  </a:lnTo>
                  <a:lnTo>
                    <a:pt x="2857" y="13322"/>
                  </a:lnTo>
                  <a:lnTo>
                    <a:pt x="3327" y="13461"/>
                  </a:lnTo>
                  <a:lnTo>
                    <a:pt x="4025" y="13652"/>
                  </a:lnTo>
                  <a:lnTo>
                    <a:pt x="4305" y="14630"/>
                  </a:lnTo>
                  <a:lnTo>
                    <a:pt x="5143" y="14795"/>
                  </a:lnTo>
                  <a:lnTo>
                    <a:pt x="5372" y="13309"/>
                  </a:lnTo>
                  <a:lnTo>
                    <a:pt x="4762" y="11442"/>
                  </a:lnTo>
                  <a:lnTo>
                    <a:pt x="5714" y="10210"/>
                  </a:lnTo>
                  <a:lnTo>
                    <a:pt x="6578" y="9105"/>
                  </a:lnTo>
                  <a:lnTo>
                    <a:pt x="8127" y="8623"/>
                  </a:lnTo>
                  <a:lnTo>
                    <a:pt x="9105" y="7670"/>
                  </a:lnTo>
                  <a:lnTo>
                    <a:pt x="8470" y="6883"/>
                  </a:lnTo>
                  <a:lnTo>
                    <a:pt x="7302" y="6235"/>
                  </a:lnTo>
                  <a:lnTo>
                    <a:pt x="7162" y="5130"/>
                  </a:lnTo>
                  <a:lnTo>
                    <a:pt x="7061" y="4330"/>
                  </a:lnTo>
                  <a:lnTo>
                    <a:pt x="7365" y="3416"/>
                  </a:lnTo>
                  <a:lnTo>
                    <a:pt x="7378" y="2565"/>
                  </a:lnTo>
                  <a:lnTo>
                    <a:pt x="6972" y="0"/>
                  </a:lnTo>
                  <a:close/>
                </a:path>
              </a:pathLst>
            </a:custGeom>
            <a:ln w="3175">
              <a:solidFill>
                <a:srgbClr val="7B634B"/>
              </a:solidFill>
            </a:ln>
          </p:spPr>
          <p:txBody>
            <a:bodyPr wrap="square" lIns="0" tIns="0" rIns="0" bIns="0" rtlCol="0"/>
            <a:lstStyle/>
            <a:p>
              <a:endParaRPr/>
            </a:p>
          </p:txBody>
        </p:sp>
        <p:sp>
          <p:nvSpPr>
            <p:cNvPr id="8780" name="object 2208">
              <a:extLst>
                <a:ext uri="{FF2B5EF4-FFF2-40B4-BE49-F238E27FC236}">
                  <a16:creationId xmlns:a16="http://schemas.microsoft.com/office/drawing/2014/main" id="{2B9A5B4F-8310-4E9D-8508-7C852C01F534}"/>
                </a:ext>
              </a:extLst>
            </p:cNvPr>
            <p:cNvSpPr/>
            <p:nvPr/>
          </p:nvSpPr>
          <p:spPr>
            <a:xfrm>
              <a:off x="4169723" y="8444052"/>
              <a:ext cx="12157" cy="13396"/>
            </a:xfrm>
            <a:prstGeom prst="rect">
              <a:avLst/>
            </a:prstGeom>
            <a:blipFill>
              <a:blip r:embed="rId13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781" name="object 2209">
              <a:extLst>
                <a:ext uri="{FF2B5EF4-FFF2-40B4-BE49-F238E27FC236}">
                  <a16:creationId xmlns:a16="http://schemas.microsoft.com/office/drawing/2014/main" id="{559C52C7-136B-43DF-8B9B-4B22F5991AFE}"/>
                </a:ext>
              </a:extLst>
            </p:cNvPr>
            <p:cNvSpPr/>
            <p:nvPr/>
          </p:nvSpPr>
          <p:spPr>
            <a:xfrm>
              <a:off x="4169718" y="8444048"/>
              <a:ext cx="12700" cy="13970"/>
            </a:xfrm>
            <a:custGeom>
              <a:avLst/>
              <a:gdLst/>
              <a:ahLst/>
              <a:cxnLst/>
              <a:rect l="l" t="t" r="r" b="b"/>
              <a:pathLst>
                <a:path w="12700" h="13970">
                  <a:moveTo>
                    <a:pt x="11366" y="7277"/>
                  </a:moveTo>
                  <a:lnTo>
                    <a:pt x="11201" y="7416"/>
                  </a:lnTo>
                  <a:lnTo>
                    <a:pt x="11023" y="6134"/>
                  </a:lnTo>
                  <a:lnTo>
                    <a:pt x="11569" y="4940"/>
                  </a:lnTo>
                  <a:lnTo>
                    <a:pt x="11950" y="3771"/>
                  </a:lnTo>
                  <a:lnTo>
                    <a:pt x="10502" y="3149"/>
                  </a:lnTo>
                  <a:lnTo>
                    <a:pt x="9334" y="2654"/>
                  </a:lnTo>
                  <a:lnTo>
                    <a:pt x="8166" y="1587"/>
                  </a:lnTo>
                  <a:lnTo>
                    <a:pt x="7594" y="1079"/>
                  </a:lnTo>
                  <a:lnTo>
                    <a:pt x="6870" y="368"/>
                  </a:lnTo>
                  <a:lnTo>
                    <a:pt x="6222" y="0"/>
                  </a:lnTo>
                  <a:lnTo>
                    <a:pt x="5549" y="1612"/>
                  </a:lnTo>
                  <a:lnTo>
                    <a:pt x="1638" y="1231"/>
                  </a:lnTo>
                  <a:lnTo>
                    <a:pt x="1562" y="3124"/>
                  </a:lnTo>
                  <a:lnTo>
                    <a:pt x="1536" y="3644"/>
                  </a:lnTo>
                  <a:lnTo>
                    <a:pt x="1828" y="4152"/>
                  </a:lnTo>
                  <a:lnTo>
                    <a:pt x="1777" y="4711"/>
                  </a:lnTo>
                  <a:lnTo>
                    <a:pt x="1689" y="5537"/>
                  </a:lnTo>
                  <a:lnTo>
                    <a:pt x="1549" y="5321"/>
                  </a:lnTo>
                  <a:lnTo>
                    <a:pt x="965" y="5740"/>
                  </a:lnTo>
                  <a:lnTo>
                    <a:pt x="0" y="6438"/>
                  </a:lnTo>
                  <a:lnTo>
                    <a:pt x="203" y="7035"/>
                  </a:lnTo>
                  <a:lnTo>
                    <a:pt x="533" y="8064"/>
                  </a:lnTo>
                  <a:lnTo>
                    <a:pt x="863" y="9118"/>
                  </a:lnTo>
                  <a:lnTo>
                    <a:pt x="749" y="9880"/>
                  </a:lnTo>
                  <a:lnTo>
                    <a:pt x="1777" y="10439"/>
                  </a:lnTo>
                  <a:lnTo>
                    <a:pt x="2755" y="10972"/>
                  </a:lnTo>
                  <a:lnTo>
                    <a:pt x="3822" y="11595"/>
                  </a:lnTo>
                  <a:lnTo>
                    <a:pt x="4571" y="12395"/>
                  </a:lnTo>
                  <a:lnTo>
                    <a:pt x="5168" y="13017"/>
                  </a:lnTo>
                  <a:lnTo>
                    <a:pt x="5016" y="13398"/>
                  </a:lnTo>
                  <a:lnTo>
                    <a:pt x="5956" y="12966"/>
                  </a:lnTo>
                  <a:lnTo>
                    <a:pt x="6349" y="12801"/>
                  </a:lnTo>
                  <a:lnTo>
                    <a:pt x="6654" y="12522"/>
                  </a:lnTo>
                  <a:lnTo>
                    <a:pt x="7061" y="12357"/>
                  </a:lnTo>
                  <a:lnTo>
                    <a:pt x="7619" y="12128"/>
                  </a:lnTo>
                  <a:lnTo>
                    <a:pt x="8178" y="12128"/>
                  </a:lnTo>
                  <a:lnTo>
                    <a:pt x="8724" y="11976"/>
                  </a:lnTo>
                  <a:lnTo>
                    <a:pt x="9194" y="11836"/>
                  </a:lnTo>
                  <a:lnTo>
                    <a:pt x="12166" y="11290"/>
                  </a:lnTo>
                  <a:lnTo>
                    <a:pt x="10972" y="10439"/>
                  </a:lnTo>
                  <a:lnTo>
                    <a:pt x="11366" y="7277"/>
                  </a:lnTo>
                  <a:close/>
                </a:path>
              </a:pathLst>
            </a:custGeom>
            <a:ln w="3175">
              <a:solidFill>
                <a:srgbClr val="7B634B"/>
              </a:solidFill>
            </a:ln>
          </p:spPr>
          <p:txBody>
            <a:bodyPr wrap="square" lIns="0" tIns="0" rIns="0" bIns="0" rtlCol="0"/>
            <a:lstStyle/>
            <a:p>
              <a:endParaRPr/>
            </a:p>
          </p:txBody>
        </p:sp>
        <p:sp>
          <p:nvSpPr>
            <p:cNvPr id="8782" name="object 2210">
              <a:extLst>
                <a:ext uri="{FF2B5EF4-FFF2-40B4-BE49-F238E27FC236}">
                  <a16:creationId xmlns:a16="http://schemas.microsoft.com/office/drawing/2014/main" id="{F291A5D0-449F-4F25-A536-FF138E02F2BF}"/>
                </a:ext>
              </a:extLst>
            </p:cNvPr>
            <p:cNvSpPr/>
            <p:nvPr/>
          </p:nvSpPr>
          <p:spPr>
            <a:xfrm>
              <a:off x="4160739" y="8443848"/>
              <a:ext cx="10210" cy="13599"/>
            </a:xfrm>
            <a:prstGeom prst="rect">
              <a:avLst/>
            </a:prstGeom>
            <a:blipFill>
              <a:blip r:embed="rId13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783" name="object 2211">
              <a:extLst>
                <a:ext uri="{FF2B5EF4-FFF2-40B4-BE49-F238E27FC236}">
                  <a16:creationId xmlns:a16="http://schemas.microsoft.com/office/drawing/2014/main" id="{52E87F77-B695-4652-B0EB-10EA370B4A0B}"/>
                </a:ext>
              </a:extLst>
            </p:cNvPr>
            <p:cNvSpPr/>
            <p:nvPr/>
          </p:nvSpPr>
          <p:spPr>
            <a:xfrm>
              <a:off x="4160738" y="8443833"/>
              <a:ext cx="10795" cy="13970"/>
            </a:xfrm>
            <a:custGeom>
              <a:avLst/>
              <a:gdLst/>
              <a:ahLst/>
              <a:cxnLst/>
              <a:rect l="l" t="t" r="r" b="b"/>
              <a:pathLst>
                <a:path w="10795" h="13970">
                  <a:moveTo>
                    <a:pt x="8153" y="13614"/>
                  </a:moveTo>
                  <a:lnTo>
                    <a:pt x="8940" y="13208"/>
                  </a:lnTo>
                  <a:lnTo>
                    <a:pt x="10299" y="10972"/>
                  </a:lnTo>
                  <a:lnTo>
                    <a:pt x="10109" y="10096"/>
                  </a:lnTo>
                  <a:lnTo>
                    <a:pt x="10045" y="9791"/>
                  </a:lnTo>
                  <a:lnTo>
                    <a:pt x="9448" y="9296"/>
                  </a:lnTo>
                  <a:lnTo>
                    <a:pt x="9296" y="8928"/>
                  </a:lnTo>
                  <a:lnTo>
                    <a:pt x="9143" y="8496"/>
                  </a:lnTo>
                  <a:lnTo>
                    <a:pt x="8902" y="7823"/>
                  </a:lnTo>
                  <a:lnTo>
                    <a:pt x="8928" y="7327"/>
                  </a:lnTo>
                  <a:lnTo>
                    <a:pt x="6527" y="7188"/>
                  </a:lnTo>
                  <a:lnTo>
                    <a:pt x="7543" y="4775"/>
                  </a:lnTo>
                  <a:lnTo>
                    <a:pt x="7556" y="3111"/>
                  </a:lnTo>
                  <a:lnTo>
                    <a:pt x="7569" y="1917"/>
                  </a:lnTo>
                  <a:lnTo>
                    <a:pt x="6540" y="1866"/>
                  </a:lnTo>
                  <a:lnTo>
                    <a:pt x="5587" y="1371"/>
                  </a:lnTo>
                  <a:lnTo>
                    <a:pt x="4749" y="939"/>
                  </a:lnTo>
                  <a:lnTo>
                    <a:pt x="3848" y="241"/>
                  </a:lnTo>
                  <a:lnTo>
                    <a:pt x="2971" y="0"/>
                  </a:lnTo>
                  <a:lnTo>
                    <a:pt x="3009" y="1193"/>
                  </a:lnTo>
                  <a:lnTo>
                    <a:pt x="4076" y="2247"/>
                  </a:lnTo>
                  <a:lnTo>
                    <a:pt x="2603" y="2768"/>
                  </a:lnTo>
                  <a:lnTo>
                    <a:pt x="1879" y="3022"/>
                  </a:lnTo>
                  <a:lnTo>
                    <a:pt x="533" y="3149"/>
                  </a:lnTo>
                  <a:lnTo>
                    <a:pt x="0" y="3746"/>
                  </a:lnTo>
                  <a:lnTo>
                    <a:pt x="812" y="4775"/>
                  </a:lnTo>
                  <a:lnTo>
                    <a:pt x="3162" y="4749"/>
                  </a:lnTo>
                  <a:lnTo>
                    <a:pt x="3721" y="6159"/>
                  </a:lnTo>
                  <a:lnTo>
                    <a:pt x="4013" y="6908"/>
                  </a:lnTo>
                  <a:lnTo>
                    <a:pt x="3276" y="7480"/>
                  </a:lnTo>
                  <a:lnTo>
                    <a:pt x="2984" y="8089"/>
                  </a:lnTo>
                  <a:lnTo>
                    <a:pt x="2755" y="8597"/>
                  </a:lnTo>
                  <a:lnTo>
                    <a:pt x="2666" y="9309"/>
                  </a:lnTo>
                  <a:lnTo>
                    <a:pt x="2755" y="9867"/>
                  </a:lnTo>
                  <a:lnTo>
                    <a:pt x="2908" y="10756"/>
                  </a:lnTo>
                  <a:lnTo>
                    <a:pt x="2920" y="10426"/>
                  </a:lnTo>
                  <a:lnTo>
                    <a:pt x="3759" y="10642"/>
                  </a:lnTo>
                  <a:lnTo>
                    <a:pt x="7391" y="12674"/>
                  </a:lnTo>
                  <a:lnTo>
                    <a:pt x="7124" y="13550"/>
                  </a:lnTo>
                  <a:lnTo>
                    <a:pt x="6959" y="13411"/>
                  </a:lnTo>
                  <a:lnTo>
                    <a:pt x="8153" y="13614"/>
                  </a:lnTo>
                  <a:close/>
                </a:path>
              </a:pathLst>
            </a:custGeom>
            <a:ln w="3175">
              <a:solidFill>
                <a:srgbClr val="7B634B"/>
              </a:solidFill>
            </a:ln>
          </p:spPr>
          <p:txBody>
            <a:bodyPr wrap="square" lIns="0" tIns="0" rIns="0" bIns="0" rtlCol="0"/>
            <a:lstStyle/>
            <a:p>
              <a:endParaRPr/>
            </a:p>
          </p:txBody>
        </p:sp>
        <p:sp>
          <p:nvSpPr>
            <p:cNvPr id="8784" name="object 2212">
              <a:extLst>
                <a:ext uri="{FF2B5EF4-FFF2-40B4-BE49-F238E27FC236}">
                  <a16:creationId xmlns:a16="http://schemas.microsoft.com/office/drawing/2014/main" id="{58748531-0745-4DF7-BD59-399C31306680}"/>
                </a:ext>
              </a:extLst>
            </p:cNvPr>
            <p:cNvSpPr/>
            <p:nvPr/>
          </p:nvSpPr>
          <p:spPr>
            <a:xfrm>
              <a:off x="4169016" y="8421878"/>
              <a:ext cx="7855" cy="13982"/>
            </a:xfrm>
            <a:prstGeom prst="rect">
              <a:avLst/>
            </a:prstGeom>
            <a:blipFill>
              <a:blip r:embed="rId134" cstate="print"/>
              <a:stretch>
                <a:fillRect/>
              </a:stretch>
            </a:blipFill>
          </p:spPr>
          <p:txBody>
            <a:bodyPr wrap="square" lIns="0" tIns="0" rIns="0" bIns="0" rtlCol="0"/>
            <a:lstStyle/>
            <a:p>
              <a:endParaRPr/>
            </a:p>
          </p:txBody>
        </p:sp>
        <p:sp>
          <p:nvSpPr>
            <p:cNvPr id="8785" name="object 2213">
              <a:extLst>
                <a:ext uri="{FF2B5EF4-FFF2-40B4-BE49-F238E27FC236}">
                  <a16:creationId xmlns:a16="http://schemas.microsoft.com/office/drawing/2014/main" id="{89A7FF2E-0F64-4F59-8839-A6E8FCAB35BF}"/>
                </a:ext>
              </a:extLst>
            </p:cNvPr>
            <p:cNvSpPr/>
            <p:nvPr/>
          </p:nvSpPr>
          <p:spPr>
            <a:xfrm>
              <a:off x="4169004" y="8421871"/>
              <a:ext cx="8255" cy="14604"/>
            </a:xfrm>
            <a:custGeom>
              <a:avLst/>
              <a:gdLst/>
              <a:ahLst/>
              <a:cxnLst/>
              <a:rect l="l" t="t" r="r" b="b"/>
              <a:pathLst>
                <a:path w="8254" h="14604">
                  <a:moveTo>
                    <a:pt x="6134" y="4914"/>
                  </a:moveTo>
                  <a:lnTo>
                    <a:pt x="6426" y="4572"/>
                  </a:lnTo>
                  <a:lnTo>
                    <a:pt x="6934" y="4267"/>
                  </a:lnTo>
                  <a:lnTo>
                    <a:pt x="7315" y="3924"/>
                  </a:lnTo>
                  <a:lnTo>
                    <a:pt x="7937" y="3352"/>
                  </a:lnTo>
                  <a:lnTo>
                    <a:pt x="8013" y="3517"/>
                  </a:lnTo>
                  <a:lnTo>
                    <a:pt x="7416" y="2844"/>
                  </a:lnTo>
                  <a:lnTo>
                    <a:pt x="6972" y="2349"/>
                  </a:lnTo>
                  <a:lnTo>
                    <a:pt x="6413" y="1943"/>
                  </a:lnTo>
                  <a:lnTo>
                    <a:pt x="5969" y="1460"/>
                  </a:lnTo>
                  <a:lnTo>
                    <a:pt x="5537" y="1028"/>
                  </a:lnTo>
                  <a:lnTo>
                    <a:pt x="5334" y="406"/>
                  </a:lnTo>
                  <a:lnTo>
                    <a:pt x="4978" y="0"/>
                  </a:lnTo>
                  <a:lnTo>
                    <a:pt x="4699" y="825"/>
                  </a:lnTo>
                  <a:lnTo>
                    <a:pt x="4876" y="1574"/>
                  </a:lnTo>
                  <a:lnTo>
                    <a:pt x="4851" y="2374"/>
                  </a:lnTo>
                  <a:lnTo>
                    <a:pt x="4838" y="2997"/>
                  </a:lnTo>
                  <a:lnTo>
                    <a:pt x="4622" y="3517"/>
                  </a:lnTo>
                  <a:lnTo>
                    <a:pt x="4800" y="4127"/>
                  </a:lnTo>
                  <a:lnTo>
                    <a:pt x="4025" y="4381"/>
                  </a:lnTo>
                  <a:lnTo>
                    <a:pt x="3289" y="4559"/>
                  </a:lnTo>
                  <a:lnTo>
                    <a:pt x="2514" y="4876"/>
                  </a:lnTo>
                  <a:lnTo>
                    <a:pt x="1803" y="5156"/>
                  </a:lnTo>
                  <a:lnTo>
                    <a:pt x="482" y="5334"/>
                  </a:lnTo>
                  <a:lnTo>
                    <a:pt x="38" y="5905"/>
                  </a:lnTo>
                  <a:lnTo>
                    <a:pt x="508" y="6616"/>
                  </a:lnTo>
                  <a:lnTo>
                    <a:pt x="1003" y="7416"/>
                  </a:lnTo>
                  <a:lnTo>
                    <a:pt x="1536" y="8089"/>
                  </a:lnTo>
                  <a:lnTo>
                    <a:pt x="2209" y="8902"/>
                  </a:lnTo>
                  <a:lnTo>
                    <a:pt x="3187" y="9309"/>
                  </a:lnTo>
                  <a:lnTo>
                    <a:pt x="2032" y="10185"/>
                  </a:lnTo>
                  <a:lnTo>
                    <a:pt x="1524" y="10566"/>
                  </a:lnTo>
                  <a:lnTo>
                    <a:pt x="0" y="11531"/>
                  </a:lnTo>
                  <a:lnTo>
                    <a:pt x="304" y="12204"/>
                  </a:lnTo>
                  <a:lnTo>
                    <a:pt x="584" y="12865"/>
                  </a:lnTo>
                  <a:lnTo>
                    <a:pt x="2095" y="12725"/>
                  </a:lnTo>
                  <a:lnTo>
                    <a:pt x="2667" y="12877"/>
                  </a:lnTo>
                  <a:lnTo>
                    <a:pt x="2705" y="13246"/>
                  </a:lnTo>
                  <a:lnTo>
                    <a:pt x="2641" y="13665"/>
                  </a:lnTo>
                  <a:lnTo>
                    <a:pt x="2425" y="13995"/>
                  </a:lnTo>
                  <a:lnTo>
                    <a:pt x="3746" y="13855"/>
                  </a:lnTo>
                  <a:lnTo>
                    <a:pt x="4051" y="11734"/>
                  </a:lnTo>
                  <a:lnTo>
                    <a:pt x="4559" y="10871"/>
                  </a:lnTo>
                  <a:lnTo>
                    <a:pt x="5245" y="9690"/>
                  </a:lnTo>
                  <a:lnTo>
                    <a:pt x="6667" y="10350"/>
                  </a:lnTo>
                  <a:lnTo>
                    <a:pt x="7340" y="9499"/>
                  </a:lnTo>
                  <a:lnTo>
                    <a:pt x="6896" y="9245"/>
                  </a:lnTo>
                  <a:lnTo>
                    <a:pt x="6565" y="8216"/>
                  </a:lnTo>
                  <a:lnTo>
                    <a:pt x="6375" y="7734"/>
                  </a:lnTo>
                  <a:lnTo>
                    <a:pt x="6134" y="4914"/>
                  </a:lnTo>
                  <a:close/>
                </a:path>
              </a:pathLst>
            </a:custGeom>
            <a:ln w="3175">
              <a:solidFill>
                <a:srgbClr val="7B634B"/>
              </a:solidFill>
            </a:ln>
          </p:spPr>
          <p:txBody>
            <a:bodyPr wrap="square" lIns="0" tIns="0" rIns="0" bIns="0" rtlCol="0"/>
            <a:lstStyle/>
            <a:p>
              <a:endParaRPr/>
            </a:p>
          </p:txBody>
        </p:sp>
        <p:sp>
          <p:nvSpPr>
            <p:cNvPr id="8786" name="object 2214">
              <a:extLst>
                <a:ext uri="{FF2B5EF4-FFF2-40B4-BE49-F238E27FC236}">
                  <a16:creationId xmlns:a16="http://schemas.microsoft.com/office/drawing/2014/main" id="{2D488C71-B85D-4568-AA85-7AB2F79F5BC8}"/>
                </a:ext>
              </a:extLst>
            </p:cNvPr>
            <p:cNvSpPr/>
            <p:nvPr/>
          </p:nvSpPr>
          <p:spPr>
            <a:xfrm>
              <a:off x="4188363" y="8428254"/>
              <a:ext cx="10160" cy="8890"/>
            </a:xfrm>
            <a:custGeom>
              <a:avLst/>
              <a:gdLst/>
              <a:ahLst/>
              <a:cxnLst/>
              <a:rect l="l" t="t" r="r" b="b"/>
              <a:pathLst>
                <a:path w="10160" h="8890">
                  <a:moveTo>
                    <a:pt x="5918" y="2349"/>
                  </a:moveTo>
                  <a:lnTo>
                    <a:pt x="6477" y="2349"/>
                  </a:lnTo>
                  <a:lnTo>
                    <a:pt x="7162" y="2235"/>
                  </a:lnTo>
                  <a:lnTo>
                    <a:pt x="7683" y="2489"/>
                  </a:lnTo>
                  <a:lnTo>
                    <a:pt x="8686" y="2984"/>
                  </a:lnTo>
                  <a:lnTo>
                    <a:pt x="7886" y="3365"/>
                  </a:lnTo>
                  <a:lnTo>
                    <a:pt x="8140" y="4140"/>
                  </a:lnTo>
                  <a:lnTo>
                    <a:pt x="8255" y="4495"/>
                  </a:lnTo>
                  <a:lnTo>
                    <a:pt x="8966" y="4737"/>
                  </a:lnTo>
                  <a:lnTo>
                    <a:pt x="9169" y="5092"/>
                  </a:lnTo>
                  <a:lnTo>
                    <a:pt x="9461" y="5651"/>
                  </a:lnTo>
                  <a:lnTo>
                    <a:pt x="9410" y="6273"/>
                  </a:lnTo>
                  <a:lnTo>
                    <a:pt x="9702" y="6845"/>
                  </a:lnTo>
                  <a:lnTo>
                    <a:pt x="9283" y="7150"/>
                  </a:lnTo>
                  <a:lnTo>
                    <a:pt x="8953" y="6997"/>
                  </a:lnTo>
                  <a:lnTo>
                    <a:pt x="8509" y="7086"/>
                  </a:lnTo>
                  <a:lnTo>
                    <a:pt x="8280" y="7124"/>
                  </a:lnTo>
                  <a:lnTo>
                    <a:pt x="8102" y="7073"/>
                  </a:lnTo>
                  <a:lnTo>
                    <a:pt x="7899" y="7226"/>
                  </a:lnTo>
                  <a:lnTo>
                    <a:pt x="7594" y="7442"/>
                  </a:lnTo>
                  <a:lnTo>
                    <a:pt x="7899" y="7683"/>
                  </a:lnTo>
                  <a:lnTo>
                    <a:pt x="7683" y="7886"/>
                  </a:lnTo>
                  <a:lnTo>
                    <a:pt x="6997" y="8496"/>
                  </a:lnTo>
                  <a:lnTo>
                    <a:pt x="6235" y="8661"/>
                  </a:lnTo>
                  <a:lnTo>
                    <a:pt x="5321" y="8661"/>
                  </a:lnTo>
                  <a:lnTo>
                    <a:pt x="4432" y="8674"/>
                  </a:lnTo>
                  <a:lnTo>
                    <a:pt x="3492" y="8762"/>
                  </a:lnTo>
                  <a:lnTo>
                    <a:pt x="2755" y="8267"/>
                  </a:lnTo>
                  <a:lnTo>
                    <a:pt x="2463" y="8077"/>
                  </a:lnTo>
                  <a:lnTo>
                    <a:pt x="1879" y="7734"/>
                  </a:lnTo>
                  <a:lnTo>
                    <a:pt x="1663" y="7505"/>
                  </a:lnTo>
                  <a:lnTo>
                    <a:pt x="1295" y="7048"/>
                  </a:lnTo>
                  <a:lnTo>
                    <a:pt x="1333" y="6565"/>
                  </a:lnTo>
                  <a:lnTo>
                    <a:pt x="927" y="6146"/>
                  </a:lnTo>
                  <a:lnTo>
                    <a:pt x="660" y="5854"/>
                  </a:lnTo>
                  <a:lnTo>
                    <a:pt x="279" y="5918"/>
                  </a:lnTo>
                  <a:lnTo>
                    <a:pt x="101" y="5511"/>
                  </a:lnTo>
                  <a:lnTo>
                    <a:pt x="0" y="5257"/>
                  </a:lnTo>
                  <a:lnTo>
                    <a:pt x="63" y="4419"/>
                  </a:lnTo>
                  <a:lnTo>
                    <a:pt x="114" y="4127"/>
                  </a:lnTo>
                  <a:lnTo>
                    <a:pt x="279" y="3162"/>
                  </a:lnTo>
                  <a:lnTo>
                    <a:pt x="990" y="3479"/>
                  </a:lnTo>
                  <a:lnTo>
                    <a:pt x="1371" y="2590"/>
                  </a:lnTo>
                  <a:lnTo>
                    <a:pt x="1765" y="1638"/>
                  </a:lnTo>
                  <a:lnTo>
                    <a:pt x="1308" y="1219"/>
                  </a:lnTo>
                  <a:lnTo>
                    <a:pt x="2362" y="622"/>
                  </a:lnTo>
                  <a:lnTo>
                    <a:pt x="3124" y="190"/>
                  </a:lnTo>
                  <a:lnTo>
                    <a:pt x="3733" y="0"/>
                  </a:lnTo>
                  <a:lnTo>
                    <a:pt x="4368" y="736"/>
                  </a:lnTo>
                  <a:lnTo>
                    <a:pt x="4635" y="622"/>
                  </a:lnTo>
                  <a:lnTo>
                    <a:pt x="4914" y="711"/>
                  </a:lnTo>
                  <a:lnTo>
                    <a:pt x="5143" y="927"/>
                  </a:lnTo>
                  <a:lnTo>
                    <a:pt x="5321" y="1155"/>
                  </a:lnTo>
                  <a:lnTo>
                    <a:pt x="5918" y="2349"/>
                  </a:lnTo>
                  <a:close/>
                </a:path>
              </a:pathLst>
            </a:custGeom>
            <a:ln w="3175">
              <a:solidFill>
                <a:srgbClr val="7B634B"/>
              </a:solidFill>
            </a:ln>
          </p:spPr>
          <p:txBody>
            <a:bodyPr wrap="square" lIns="0" tIns="0" rIns="0" bIns="0" rtlCol="0"/>
            <a:lstStyle/>
            <a:p>
              <a:endParaRPr/>
            </a:p>
          </p:txBody>
        </p:sp>
        <p:sp>
          <p:nvSpPr>
            <p:cNvPr id="8787" name="object 2215">
              <a:extLst>
                <a:ext uri="{FF2B5EF4-FFF2-40B4-BE49-F238E27FC236}">
                  <a16:creationId xmlns:a16="http://schemas.microsoft.com/office/drawing/2014/main" id="{C3FC9D84-CE15-4434-A028-8BDB0211E8C5}"/>
                </a:ext>
              </a:extLst>
            </p:cNvPr>
            <p:cNvSpPr/>
            <p:nvPr/>
          </p:nvSpPr>
          <p:spPr>
            <a:xfrm>
              <a:off x="4180024" y="8425891"/>
              <a:ext cx="8829" cy="6553"/>
            </a:xfrm>
            <a:prstGeom prst="rect">
              <a:avLst/>
            </a:prstGeom>
            <a:blipFill>
              <a:blip r:embed="rId142" cstate="print"/>
              <a:stretch>
                <a:fillRect/>
              </a:stretch>
            </a:blipFill>
          </p:spPr>
          <p:txBody>
            <a:bodyPr wrap="square" lIns="0" tIns="0" rIns="0" bIns="0" rtlCol="0"/>
            <a:lstStyle/>
            <a:p>
              <a:endParaRPr/>
            </a:p>
          </p:txBody>
        </p:sp>
        <p:sp>
          <p:nvSpPr>
            <p:cNvPr id="8788" name="object 2216">
              <a:extLst>
                <a:ext uri="{FF2B5EF4-FFF2-40B4-BE49-F238E27FC236}">
                  <a16:creationId xmlns:a16="http://schemas.microsoft.com/office/drawing/2014/main" id="{003C3AFB-18FB-442C-AC01-326A68A58CF9}"/>
                </a:ext>
              </a:extLst>
            </p:cNvPr>
            <p:cNvSpPr/>
            <p:nvPr/>
          </p:nvSpPr>
          <p:spPr>
            <a:xfrm>
              <a:off x="4180018" y="8425887"/>
              <a:ext cx="8890" cy="6985"/>
            </a:xfrm>
            <a:custGeom>
              <a:avLst/>
              <a:gdLst/>
              <a:ahLst/>
              <a:cxnLst/>
              <a:rect l="l" t="t" r="r" b="b"/>
              <a:pathLst>
                <a:path w="8889" h="6984">
                  <a:moveTo>
                    <a:pt x="5867" y="1358"/>
                  </a:moveTo>
                  <a:lnTo>
                    <a:pt x="6603" y="1841"/>
                  </a:lnTo>
                  <a:lnTo>
                    <a:pt x="7492" y="1574"/>
                  </a:lnTo>
                  <a:lnTo>
                    <a:pt x="8064" y="2387"/>
                  </a:lnTo>
                  <a:lnTo>
                    <a:pt x="8839" y="3479"/>
                  </a:lnTo>
                  <a:lnTo>
                    <a:pt x="7924" y="3784"/>
                  </a:lnTo>
                  <a:lnTo>
                    <a:pt x="7264" y="4559"/>
                  </a:lnTo>
                  <a:lnTo>
                    <a:pt x="7048" y="4813"/>
                  </a:lnTo>
                  <a:lnTo>
                    <a:pt x="6896" y="5346"/>
                  </a:lnTo>
                  <a:lnTo>
                    <a:pt x="6680" y="5524"/>
                  </a:lnTo>
                  <a:lnTo>
                    <a:pt x="6311" y="5816"/>
                  </a:lnTo>
                  <a:lnTo>
                    <a:pt x="5702" y="5765"/>
                  </a:lnTo>
                  <a:lnTo>
                    <a:pt x="5270" y="5892"/>
                  </a:lnTo>
                  <a:lnTo>
                    <a:pt x="4317" y="6159"/>
                  </a:lnTo>
                  <a:lnTo>
                    <a:pt x="3695" y="6553"/>
                  </a:lnTo>
                  <a:lnTo>
                    <a:pt x="2717" y="6451"/>
                  </a:lnTo>
                  <a:lnTo>
                    <a:pt x="1777" y="6350"/>
                  </a:lnTo>
                  <a:lnTo>
                    <a:pt x="1384" y="5943"/>
                  </a:lnTo>
                  <a:lnTo>
                    <a:pt x="723" y="5257"/>
                  </a:lnTo>
                  <a:lnTo>
                    <a:pt x="266" y="4787"/>
                  </a:lnTo>
                  <a:lnTo>
                    <a:pt x="126" y="4800"/>
                  </a:lnTo>
                  <a:lnTo>
                    <a:pt x="63" y="4114"/>
                  </a:lnTo>
                  <a:lnTo>
                    <a:pt x="0" y="3441"/>
                  </a:lnTo>
                  <a:lnTo>
                    <a:pt x="266" y="3454"/>
                  </a:lnTo>
                  <a:lnTo>
                    <a:pt x="520" y="2946"/>
                  </a:lnTo>
                  <a:lnTo>
                    <a:pt x="761" y="2476"/>
                  </a:lnTo>
                  <a:lnTo>
                    <a:pt x="698" y="2197"/>
                  </a:lnTo>
                  <a:lnTo>
                    <a:pt x="863" y="1752"/>
                  </a:lnTo>
                  <a:lnTo>
                    <a:pt x="1104" y="1092"/>
                  </a:lnTo>
                  <a:lnTo>
                    <a:pt x="1269" y="1384"/>
                  </a:lnTo>
                  <a:lnTo>
                    <a:pt x="1866" y="1168"/>
                  </a:lnTo>
                  <a:lnTo>
                    <a:pt x="2400" y="977"/>
                  </a:lnTo>
                  <a:lnTo>
                    <a:pt x="2374" y="647"/>
                  </a:lnTo>
                  <a:lnTo>
                    <a:pt x="2717" y="419"/>
                  </a:lnTo>
                  <a:lnTo>
                    <a:pt x="3073" y="177"/>
                  </a:lnTo>
                  <a:lnTo>
                    <a:pt x="3416" y="177"/>
                  </a:lnTo>
                  <a:lnTo>
                    <a:pt x="3822" y="0"/>
                  </a:lnTo>
                  <a:lnTo>
                    <a:pt x="3975" y="190"/>
                  </a:lnTo>
                  <a:lnTo>
                    <a:pt x="4165" y="368"/>
                  </a:lnTo>
                  <a:lnTo>
                    <a:pt x="4267" y="571"/>
                  </a:lnTo>
                  <a:lnTo>
                    <a:pt x="5867" y="1358"/>
                  </a:lnTo>
                  <a:close/>
                </a:path>
              </a:pathLst>
            </a:custGeom>
            <a:ln w="3175">
              <a:solidFill>
                <a:srgbClr val="7B634B"/>
              </a:solidFill>
            </a:ln>
          </p:spPr>
          <p:txBody>
            <a:bodyPr wrap="square" lIns="0" tIns="0" rIns="0" bIns="0" rtlCol="0"/>
            <a:lstStyle/>
            <a:p>
              <a:endParaRPr/>
            </a:p>
          </p:txBody>
        </p:sp>
        <p:sp>
          <p:nvSpPr>
            <p:cNvPr id="8789" name="object 2217">
              <a:extLst>
                <a:ext uri="{FF2B5EF4-FFF2-40B4-BE49-F238E27FC236}">
                  <a16:creationId xmlns:a16="http://schemas.microsoft.com/office/drawing/2014/main" id="{87D0E2B9-F409-462F-BEFE-C7216BA4C8F6}"/>
                </a:ext>
              </a:extLst>
            </p:cNvPr>
            <p:cNvSpPr/>
            <p:nvPr/>
          </p:nvSpPr>
          <p:spPr>
            <a:xfrm>
              <a:off x="4164723" y="8446186"/>
              <a:ext cx="4126" cy="8505"/>
            </a:xfrm>
            <a:prstGeom prst="rect">
              <a:avLst/>
            </a:prstGeom>
            <a:blipFill>
              <a:blip r:embed="rId144" cstate="print"/>
              <a:stretch>
                <a:fillRect/>
              </a:stretch>
            </a:blipFill>
          </p:spPr>
          <p:txBody>
            <a:bodyPr wrap="square" lIns="0" tIns="0" rIns="0" bIns="0" rtlCol="0"/>
            <a:lstStyle/>
            <a:p>
              <a:endParaRPr/>
            </a:p>
          </p:txBody>
        </p:sp>
        <p:sp>
          <p:nvSpPr>
            <p:cNvPr id="8790" name="object 2218">
              <a:extLst>
                <a:ext uri="{FF2B5EF4-FFF2-40B4-BE49-F238E27FC236}">
                  <a16:creationId xmlns:a16="http://schemas.microsoft.com/office/drawing/2014/main" id="{A03CE914-F9A0-4382-99BF-9A5C3556297A}"/>
                </a:ext>
              </a:extLst>
            </p:cNvPr>
            <p:cNvSpPr/>
            <p:nvPr/>
          </p:nvSpPr>
          <p:spPr>
            <a:xfrm>
              <a:off x="4164619" y="8446108"/>
              <a:ext cx="4445" cy="8890"/>
            </a:xfrm>
            <a:custGeom>
              <a:avLst/>
              <a:gdLst/>
              <a:ahLst/>
              <a:cxnLst/>
              <a:rect l="l" t="t" r="r" b="b"/>
              <a:pathLst>
                <a:path w="4445" h="8890">
                  <a:moveTo>
                    <a:pt x="3873" y="5613"/>
                  </a:moveTo>
                  <a:lnTo>
                    <a:pt x="4229" y="6337"/>
                  </a:lnTo>
                  <a:lnTo>
                    <a:pt x="4114" y="7188"/>
                  </a:lnTo>
                  <a:lnTo>
                    <a:pt x="4064" y="7607"/>
                  </a:lnTo>
                  <a:lnTo>
                    <a:pt x="4241" y="8585"/>
                  </a:lnTo>
                  <a:lnTo>
                    <a:pt x="3505" y="8356"/>
                  </a:lnTo>
                  <a:lnTo>
                    <a:pt x="3314" y="7061"/>
                  </a:lnTo>
                  <a:lnTo>
                    <a:pt x="2552" y="6921"/>
                  </a:lnTo>
                  <a:lnTo>
                    <a:pt x="1511" y="6756"/>
                  </a:lnTo>
                  <a:lnTo>
                    <a:pt x="1409" y="6235"/>
                  </a:lnTo>
                  <a:lnTo>
                    <a:pt x="787" y="6095"/>
                  </a:lnTo>
                  <a:lnTo>
                    <a:pt x="660" y="5613"/>
                  </a:lnTo>
                  <a:lnTo>
                    <a:pt x="558" y="5232"/>
                  </a:lnTo>
                  <a:lnTo>
                    <a:pt x="1219" y="4470"/>
                  </a:lnTo>
                  <a:lnTo>
                    <a:pt x="101" y="4597"/>
                  </a:lnTo>
                  <a:lnTo>
                    <a:pt x="12" y="3886"/>
                  </a:lnTo>
                  <a:lnTo>
                    <a:pt x="0" y="2997"/>
                  </a:lnTo>
                  <a:lnTo>
                    <a:pt x="114" y="2285"/>
                  </a:lnTo>
                  <a:lnTo>
                    <a:pt x="914" y="2222"/>
                  </a:lnTo>
                  <a:lnTo>
                    <a:pt x="508" y="1714"/>
                  </a:lnTo>
                  <a:lnTo>
                    <a:pt x="508" y="1269"/>
                  </a:lnTo>
                  <a:lnTo>
                    <a:pt x="508" y="774"/>
                  </a:lnTo>
                  <a:lnTo>
                    <a:pt x="609" y="609"/>
                  </a:lnTo>
                  <a:lnTo>
                    <a:pt x="495" y="114"/>
                  </a:lnTo>
                  <a:lnTo>
                    <a:pt x="876" y="0"/>
                  </a:lnTo>
                  <a:lnTo>
                    <a:pt x="2120" y="152"/>
                  </a:lnTo>
                  <a:lnTo>
                    <a:pt x="2476" y="317"/>
                  </a:lnTo>
                  <a:lnTo>
                    <a:pt x="3111" y="634"/>
                  </a:lnTo>
                  <a:lnTo>
                    <a:pt x="2870" y="1422"/>
                  </a:lnTo>
                  <a:lnTo>
                    <a:pt x="2870" y="2057"/>
                  </a:lnTo>
                  <a:lnTo>
                    <a:pt x="2870" y="3098"/>
                  </a:lnTo>
                  <a:lnTo>
                    <a:pt x="3175" y="4762"/>
                  </a:lnTo>
                  <a:lnTo>
                    <a:pt x="3873" y="5410"/>
                  </a:lnTo>
                  <a:lnTo>
                    <a:pt x="3873" y="5613"/>
                  </a:lnTo>
                  <a:close/>
                </a:path>
              </a:pathLst>
            </a:custGeom>
            <a:ln w="3175">
              <a:solidFill>
                <a:srgbClr val="7B634B"/>
              </a:solidFill>
            </a:ln>
          </p:spPr>
          <p:txBody>
            <a:bodyPr wrap="square" lIns="0" tIns="0" rIns="0" bIns="0" rtlCol="0"/>
            <a:lstStyle/>
            <a:p>
              <a:endParaRPr/>
            </a:p>
          </p:txBody>
        </p:sp>
        <p:sp>
          <p:nvSpPr>
            <p:cNvPr id="8791" name="object 2219">
              <a:extLst>
                <a:ext uri="{FF2B5EF4-FFF2-40B4-BE49-F238E27FC236}">
                  <a16:creationId xmlns:a16="http://schemas.microsoft.com/office/drawing/2014/main" id="{58C20CA9-9763-4976-AF79-C2A84A6BA3A3}"/>
                </a:ext>
              </a:extLst>
            </p:cNvPr>
            <p:cNvSpPr/>
            <p:nvPr/>
          </p:nvSpPr>
          <p:spPr>
            <a:xfrm>
              <a:off x="4171543" y="8447151"/>
              <a:ext cx="8610" cy="7594"/>
            </a:xfrm>
            <a:prstGeom prst="rect">
              <a:avLst/>
            </a:prstGeom>
            <a:blipFill>
              <a:blip r:embed="rId130" cstate="print"/>
              <a:stretch>
                <a:fillRect/>
              </a:stretch>
            </a:blipFill>
          </p:spPr>
          <p:txBody>
            <a:bodyPr wrap="square" lIns="0" tIns="0" rIns="0" bIns="0" rtlCol="0"/>
            <a:lstStyle/>
            <a:p>
              <a:endParaRPr/>
            </a:p>
          </p:txBody>
        </p:sp>
        <p:sp>
          <p:nvSpPr>
            <p:cNvPr id="8792" name="object 2220">
              <a:extLst>
                <a:ext uri="{FF2B5EF4-FFF2-40B4-BE49-F238E27FC236}">
                  <a16:creationId xmlns:a16="http://schemas.microsoft.com/office/drawing/2014/main" id="{18B40DEE-1AF6-453A-A4CB-49467630A560}"/>
                </a:ext>
              </a:extLst>
            </p:cNvPr>
            <p:cNvSpPr/>
            <p:nvPr/>
          </p:nvSpPr>
          <p:spPr>
            <a:xfrm>
              <a:off x="4171541" y="8447026"/>
              <a:ext cx="8890" cy="8255"/>
            </a:xfrm>
            <a:custGeom>
              <a:avLst/>
              <a:gdLst/>
              <a:ahLst/>
              <a:cxnLst/>
              <a:rect l="l" t="t" r="r" b="b"/>
              <a:pathLst>
                <a:path w="8889" h="8254">
                  <a:moveTo>
                    <a:pt x="6146" y="355"/>
                  </a:moveTo>
                  <a:lnTo>
                    <a:pt x="6464" y="698"/>
                  </a:lnTo>
                  <a:lnTo>
                    <a:pt x="7327" y="673"/>
                  </a:lnTo>
                  <a:lnTo>
                    <a:pt x="7746" y="1130"/>
                  </a:lnTo>
                  <a:lnTo>
                    <a:pt x="8166" y="1587"/>
                  </a:lnTo>
                  <a:lnTo>
                    <a:pt x="7810" y="1727"/>
                  </a:lnTo>
                  <a:lnTo>
                    <a:pt x="7924" y="1930"/>
                  </a:lnTo>
                  <a:lnTo>
                    <a:pt x="8013" y="2095"/>
                  </a:lnTo>
                  <a:lnTo>
                    <a:pt x="8356" y="2324"/>
                  </a:lnTo>
                  <a:lnTo>
                    <a:pt x="8394" y="2476"/>
                  </a:lnTo>
                  <a:lnTo>
                    <a:pt x="8623" y="3263"/>
                  </a:lnTo>
                  <a:lnTo>
                    <a:pt x="8013" y="3136"/>
                  </a:lnTo>
                  <a:lnTo>
                    <a:pt x="7924" y="3911"/>
                  </a:lnTo>
                  <a:lnTo>
                    <a:pt x="7873" y="4495"/>
                  </a:lnTo>
                  <a:lnTo>
                    <a:pt x="8559" y="4800"/>
                  </a:lnTo>
                  <a:lnTo>
                    <a:pt x="8305" y="5461"/>
                  </a:lnTo>
                  <a:lnTo>
                    <a:pt x="7404" y="5372"/>
                  </a:lnTo>
                  <a:lnTo>
                    <a:pt x="7454" y="6197"/>
                  </a:lnTo>
                  <a:lnTo>
                    <a:pt x="6908" y="6451"/>
                  </a:lnTo>
                  <a:lnTo>
                    <a:pt x="6248" y="6743"/>
                  </a:lnTo>
                  <a:lnTo>
                    <a:pt x="5905" y="6273"/>
                  </a:lnTo>
                  <a:lnTo>
                    <a:pt x="5600" y="5905"/>
                  </a:lnTo>
                  <a:lnTo>
                    <a:pt x="5321" y="6908"/>
                  </a:lnTo>
                  <a:lnTo>
                    <a:pt x="4533" y="7721"/>
                  </a:lnTo>
                  <a:lnTo>
                    <a:pt x="4114" y="6311"/>
                  </a:lnTo>
                  <a:lnTo>
                    <a:pt x="3721" y="6223"/>
                  </a:lnTo>
                  <a:lnTo>
                    <a:pt x="3047" y="6540"/>
                  </a:lnTo>
                  <a:lnTo>
                    <a:pt x="2793" y="6451"/>
                  </a:lnTo>
                  <a:lnTo>
                    <a:pt x="2133" y="6197"/>
                  </a:lnTo>
                  <a:lnTo>
                    <a:pt x="2374" y="5511"/>
                  </a:lnTo>
                  <a:lnTo>
                    <a:pt x="2158" y="5080"/>
                  </a:lnTo>
                  <a:lnTo>
                    <a:pt x="1943" y="4648"/>
                  </a:lnTo>
                  <a:lnTo>
                    <a:pt x="0" y="3314"/>
                  </a:lnTo>
                  <a:lnTo>
                    <a:pt x="1714" y="3289"/>
                  </a:lnTo>
                  <a:lnTo>
                    <a:pt x="1790" y="3098"/>
                  </a:lnTo>
                  <a:lnTo>
                    <a:pt x="1790" y="2933"/>
                  </a:lnTo>
                  <a:lnTo>
                    <a:pt x="1714" y="2755"/>
                  </a:lnTo>
                  <a:lnTo>
                    <a:pt x="1498" y="2717"/>
                  </a:lnTo>
                  <a:lnTo>
                    <a:pt x="1257" y="2286"/>
                  </a:lnTo>
                  <a:lnTo>
                    <a:pt x="787" y="2032"/>
                  </a:lnTo>
                  <a:lnTo>
                    <a:pt x="977" y="1574"/>
                  </a:lnTo>
                  <a:lnTo>
                    <a:pt x="1193" y="1562"/>
                  </a:lnTo>
                  <a:lnTo>
                    <a:pt x="1777" y="1638"/>
                  </a:lnTo>
                  <a:lnTo>
                    <a:pt x="1968" y="1511"/>
                  </a:lnTo>
                  <a:lnTo>
                    <a:pt x="2273" y="1282"/>
                  </a:lnTo>
                  <a:lnTo>
                    <a:pt x="2044" y="965"/>
                  </a:lnTo>
                  <a:lnTo>
                    <a:pt x="2285" y="711"/>
                  </a:lnTo>
                  <a:lnTo>
                    <a:pt x="2819" y="139"/>
                  </a:lnTo>
                  <a:lnTo>
                    <a:pt x="3301" y="431"/>
                  </a:lnTo>
                  <a:lnTo>
                    <a:pt x="3898" y="723"/>
                  </a:lnTo>
                  <a:lnTo>
                    <a:pt x="3975" y="0"/>
                  </a:lnTo>
                  <a:lnTo>
                    <a:pt x="4889" y="12"/>
                  </a:lnTo>
                  <a:lnTo>
                    <a:pt x="5346" y="355"/>
                  </a:lnTo>
                  <a:lnTo>
                    <a:pt x="6146" y="355"/>
                  </a:lnTo>
                  <a:close/>
                </a:path>
              </a:pathLst>
            </a:custGeom>
            <a:ln w="3175">
              <a:solidFill>
                <a:srgbClr val="7B634B"/>
              </a:solidFill>
            </a:ln>
          </p:spPr>
          <p:txBody>
            <a:bodyPr wrap="square" lIns="0" tIns="0" rIns="0" bIns="0" rtlCol="0"/>
            <a:lstStyle/>
            <a:p>
              <a:endParaRPr/>
            </a:p>
          </p:txBody>
        </p:sp>
        <p:sp>
          <p:nvSpPr>
            <p:cNvPr id="8793" name="object 2221">
              <a:extLst>
                <a:ext uri="{FF2B5EF4-FFF2-40B4-BE49-F238E27FC236}">
                  <a16:creationId xmlns:a16="http://schemas.microsoft.com/office/drawing/2014/main" id="{3D67AED2-5B14-4494-A1F5-980E26599A34}"/>
                </a:ext>
              </a:extLst>
            </p:cNvPr>
            <p:cNvSpPr/>
            <p:nvPr/>
          </p:nvSpPr>
          <p:spPr>
            <a:xfrm>
              <a:off x="4182435" y="8451392"/>
              <a:ext cx="3404" cy="2946"/>
            </a:xfrm>
            <a:prstGeom prst="rect">
              <a:avLst/>
            </a:prstGeom>
            <a:blipFill>
              <a:blip r:embed="rId143" cstate="print"/>
              <a:stretch>
                <a:fillRect/>
              </a:stretch>
            </a:blipFill>
          </p:spPr>
          <p:txBody>
            <a:bodyPr wrap="square" lIns="0" tIns="0" rIns="0" bIns="0" rtlCol="0"/>
            <a:lstStyle/>
            <a:p>
              <a:endParaRPr/>
            </a:p>
          </p:txBody>
        </p:sp>
        <p:sp>
          <p:nvSpPr>
            <p:cNvPr id="8794" name="object 2222">
              <a:extLst>
                <a:ext uri="{FF2B5EF4-FFF2-40B4-BE49-F238E27FC236}">
                  <a16:creationId xmlns:a16="http://schemas.microsoft.com/office/drawing/2014/main" id="{560A9449-D6D6-4AAA-A1FF-C47AA48A02AE}"/>
                </a:ext>
              </a:extLst>
            </p:cNvPr>
            <p:cNvSpPr/>
            <p:nvPr/>
          </p:nvSpPr>
          <p:spPr>
            <a:xfrm>
              <a:off x="4182441" y="8451352"/>
              <a:ext cx="3810" cy="3175"/>
            </a:xfrm>
            <a:custGeom>
              <a:avLst/>
              <a:gdLst/>
              <a:ahLst/>
              <a:cxnLst/>
              <a:rect l="l" t="t" r="r" b="b"/>
              <a:pathLst>
                <a:path w="3810" h="3175">
                  <a:moveTo>
                    <a:pt x="2425" y="139"/>
                  </a:moveTo>
                  <a:lnTo>
                    <a:pt x="2565" y="266"/>
                  </a:lnTo>
                  <a:lnTo>
                    <a:pt x="2895" y="266"/>
                  </a:lnTo>
                  <a:lnTo>
                    <a:pt x="3060" y="444"/>
                  </a:lnTo>
                  <a:lnTo>
                    <a:pt x="3225" y="622"/>
                  </a:lnTo>
                  <a:lnTo>
                    <a:pt x="3086" y="660"/>
                  </a:lnTo>
                  <a:lnTo>
                    <a:pt x="3162" y="812"/>
                  </a:lnTo>
                  <a:lnTo>
                    <a:pt x="3301" y="888"/>
                  </a:lnTo>
                  <a:lnTo>
                    <a:pt x="3403" y="1257"/>
                  </a:lnTo>
                  <a:lnTo>
                    <a:pt x="3162" y="1219"/>
                  </a:lnTo>
                  <a:lnTo>
                    <a:pt x="3136" y="1523"/>
                  </a:lnTo>
                  <a:lnTo>
                    <a:pt x="3111" y="1739"/>
                  </a:lnTo>
                  <a:lnTo>
                    <a:pt x="3378" y="1854"/>
                  </a:lnTo>
                  <a:lnTo>
                    <a:pt x="3289" y="2108"/>
                  </a:lnTo>
                  <a:lnTo>
                    <a:pt x="2920" y="2082"/>
                  </a:lnTo>
                  <a:lnTo>
                    <a:pt x="2946" y="2400"/>
                  </a:lnTo>
                  <a:lnTo>
                    <a:pt x="2730" y="2489"/>
                  </a:lnTo>
                  <a:lnTo>
                    <a:pt x="2463" y="2616"/>
                  </a:lnTo>
                  <a:lnTo>
                    <a:pt x="2324" y="2425"/>
                  </a:lnTo>
                  <a:lnTo>
                    <a:pt x="2209" y="2285"/>
                  </a:lnTo>
                  <a:lnTo>
                    <a:pt x="2095" y="2666"/>
                  </a:lnTo>
                  <a:lnTo>
                    <a:pt x="1790" y="2984"/>
                  </a:lnTo>
                  <a:lnTo>
                    <a:pt x="1612" y="2438"/>
                  </a:lnTo>
                  <a:lnTo>
                    <a:pt x="1473" y="2412"/>
                  </a:lnTo>
                  <a:lnTo>
                    <a:pt x="1206" y="2527"/>
                  </a:lnTo>
                  <a:lnTo>
                    <a:pt x="838" y="2400"/>
                  </a:lnTo>
                  <a:lnTo>
                    <a:pt x="939" y="2133"/>
                  </a:lnTo>
                  <a:lnTo>
                    <a:pt x="850" y="1968"/>
                  </a:lnTo>
                  <a:lnTo>
                    <a:pt x="761" y="1803"/>
                  </a:lnTo>
                  <a:lnTo>
                    <a:pt x="0" y="1282"/>
                  </a:lnTo>
                  <a:lnTo>
                    <a:pt x="673" y="1269"/>
                  </a:lnTo>
                  <a:lnTo>
                    <a:pt x="673" y="1066"/>
                  </a:lnTo>
                  <a:lnTo>
                    <a:pt x="482" y="888"/>
                  </a:lnTo>
                  <a:lnTo>
                    <a:pt x="304" y="787"/>
                  </a:lnTo>
                  <a:lnTo>
                    <a:pt x="380" y="609"/>
                  </a:lnTo>
                  <a:lnTo>
                    <a:pt x="698" y="634"/>
                  </a:lnTo>
                  <a:lnTo>
                    <a:pt x="888" y="495"/>
                  </a:lnTo>
                  <a:lnTo>
                    <a:pt x="901" y="266"/>
                  </a:lnTo>
                  <a:lnTo>
                    <a:pt x="1104" y="50"/>
                  </a:lnTo>
                  <a:lnTo>
                    <a:pt x="1295" y="165"/>
                  </a:lnTo>
                  <a:lnTo>
                    <a:pt x="1536" y="279"/>
                  </a:lnTo>
                  <a:lnTo>
                    <a:pt x="1562" y="0"/>
                  </a:lnTo>
                  <a:lnTo>
                    <a:pt x="1930" y="0"/>
                  </a:lnTo>
                  <a:lnTo>
                    <a:pt x="2108" y="139"/>
                  </a:lnTo>
                  <a:lnTo>
                    <a:pt x="2425" y="139"/>
                  </a:lnTo>
                  <a:close/>
                </a:path>
              </a:pathLst>
            </a:custGeom>
            <a:ln w="3175">
              <a:solidFill>
                <a:srgbClr val="7B634B"/>
              </a:solidFill>
            </a:ln>
          </p:spPr>
          <p:txBody>
            <a:bodyPr wrap="square" lIns="0" tIns="0" rIns="0" bIns="0" rtlCol="0"/>
            <a:lstStyle/>
            <a:p>
              <a:endParaRPr/>
            </a:p>
          </p:txBody>
        </p:sp>
        <p:sp>
          <p:nvSpPr>
            <p:cNvPr id="8795" name="object 2223">
              <a:extLst>
                <a:ext uri="{FF2B5EF4-FFF2-40B4-BE49-F238E27FC236}">
                  <a16:creationId xmlns:a16="http://schemas.microsoft.com/office/drawing/2014/main" id="{44CA2F5E-A11C-4741-B8B2-7ED9EFB71CD4}"/>
                </a:ext>
              </a:extLst>
            </p:cNvPr>
            <p:cNvSpPr/>
            <p:nvPr/>
          </p:nvSpPr>
          <p:spPr>
            <a:xfrm>
              <a:off x="4187958" y="8441114"/>
              <a:ext cx="8255" cy="8890"/>
            </a:xfrm>
            <a:custGeom>
              <a:avLst/>
              <a:gdLst/>
              <a:ahLst/>
              <a:cxnLst/>
              <a:rect l="l" t="t" r="r" b="b"/>
              <a:pathLst>
                <a:path w="8254" h="8890">
                  <a:moveTo>
                    <a:pt x="6921" y="1130"/>
                  </a:moveTo>
                  <a:lnTo>
                    <a:pt x="7962" y="1574"/>
                  </a:lnTo>
                  <a:lnTo>
                    <a:pt x="7594" y="2209"/>
                  </a:lnTo>
                  <a:lnTo>
                    <a:pt x="7200" y="2908"/>
                  </a:lnTo>
                  <a:lnTo>
                    <a:pt x="7810" y="3263"/>
                  </a:lnTo>
                  <a:lnTo>
                    <a:pt x="7962" y="3898"/>
                  </a:lnTo>
                  <a:lnTo>
                    <a:pt x="8166" y="4483"/>
                  </a:lnTo>
                  <a:lnTo>
                    <a:pt x="7912" y="4610"/>
                  </a:lnTo>
                  <a:lnTo>
                    <a:pt x="7899" y="5067"/>
                  </a:lnTo>
                  <a:lnTo>
                    <a:pt x="7899" y="5270"/>
                  </a:lnTo>
                  <a:lnTo>
                    <a:pt x="8204" y="5499"/>
                  </a:lnTo>
                  <a:lnTo>
                    <a:pt x="8140" y="5676"/>
                  </a:lnTo>
                  <a:lnTo>
                    <a:pt x="8051" y="5968"/>
                  </a:lnTo>
                  <a:lnTo>
                    <a:pt x="7658" y="5892"/>
                  </a:lnTo>
                  <a:lnTo>
                    <a:pt x="7556" y="6121"/>
                  </a:lnTo>
                  <a:lnTo>
                    <a:pt x="7366" y="6603"/>
                  </a:lnTo>
                  <a:lnTo>
                    <a:pt x="7556" y="6705"/>
                  </a:lnTo>
                  <a:lnTo>
                    <a:pt x="7493" y="7238"/>
                  </a:lnTo>
                  <a:lnTo>
                    <a:pt x="7061" y="7035"/>
                  </a:lnTo>
                  <a:lnTo>
                    <a:pt x="6705" y="6705"/>
                  </a:lnTo>
                  <a:lnTo>
                    <a:pt x="6159" y="6883"/>
                  </a:lnTo>
                  <a:lnTo>
                    <a:pt x="6159" y="7150"/>
                  </a:lnTo>
                  <a:lnTo>
                    <a:pt x="6070" y="7353"/>
                  </a:lnTo>
                  <a:lnTo>
                    <a:pt x="6248" y="7619"/>
                  </a:lnTo>
                  <a:lnTo>
                    <a:pt x="5816" y="7734"/>
                  </a:lnTo>
                  <a:lnTo>
                    <a:pt x="5753" y="7416"/>
                  </a:lnTo>
                  <a:lnTo>
                    <a:pt x="5372" y="7404"/>
                  </a:lnTo>
                  <a:lnTo>
                    <a:pt x="4813" y="7378"/>
                  </a:lnTo>
                  <a:lnTo>
                    <a:pt x="5080" y="7353"/>
                  </a:lnTo>
                  <a:lnTo>
                    <a:pt x="4572" y="7848"/>
                  </a:lnTo>
                  <a:lnTo>
                    <a:pt x="4267" y="8153"/>
                  </a:lnTo>
                  <a:lnTo>
                    <a:pt x="4064" y="8508"/>
                  </a:lnTo>
                  <a:lnTo>
                    <a:pt x="3530" y="8445"/>
                  </a:lnTo>
                  <a:lnTo>
                    <a:pt x="2794" y="8356"/>
                  </a:lnTo>
                  <a:lnTo>
                    <a:pt x="3149" y="8064"/>
                  </a:lnTo>
                  <a:lnTo>
                    <a:pt x="2743" y="7645"/>
                  </a:lnTo>
                  <a:lnTo>
                    <a:pt x="2184" y="7073"/>
                  </a:lnTo>
                  <a:lnTo>
                    <a:pt x="1397" y="7226"/>
                  </a:lnTo>
                  <a:lnTo>
                    <a:pt x="774" y="6616"/>
                  </a:lnTo>
                  <a:lnTo>
                    <a:pt x="266" y="6121"/>
                  </a:lnTo>
                  <a:lnTo>
                    <a:pt x="0" y="5575"/>
                  </a:lnTo>
                  <a:lnTo>
                    <a:pt x="381" y="4927"/>
                  </a:lnTo>
                  <a:lnTo>
                    <a:pt x="520" y="4673"/>
                  </a:lnTo>
                  <a:lnTo>
                    <a:pt x="825" y="4584"/>
                  </a:lnTo>
                  <a:lnTo>
                    <a:pt x="939" y="4305"/>
                  </a:lnTo>
                  <a:lnTo>
                    <a:pt x="1054" y="3949"/>
                  </a:lnTo>
                  <a:lnTo>
                    <a:pt x="825" y="3467"/>
                  </a:lnTo>
                  <a:lnTo>
                    <a:pt x="927" y="3098"/>
                  </a:lnTo>
                  <a:lnTo>
                    <a:pt x="1054" y="2514"/>
                  </a:lnTo>
                  <a:lnTo>
                    <a:pt x="1625" y="2082"/>
                  </a:lnTo>
                  <a:lnTo>
                    <a:pt x="2120" y="1727"/>
                  </a:lnTo>
                  <a:lnTo>
                    <a:pt x="2514" y="1435"/>
                  </a:lnTo>
                  <a:lnTo>
                    <a:pt x="2679" y="1269"/>
                  </a:lnTo>
                  <a:lnTo>
                    <a:pt x="2971" y="939"/>
                  </a:lnTo>
                  <a:lnTo>
                    <a:pt x="3302" y="546"/>
                  </a:lnTo>
                  <a:lnTo>
                    <a:pt x="3873" y="292"/>
                  </a:lnTo>
                  <a:lnTo>
                    <a:pt x="4495" y="88"/>
                  </a:lnTo>
                  <a:lnTo>
                    <a:pt x="5765" y="0"/>
                  </a:lnTo>
                  <a:lnTo>
                    <a:pt x="5918" y="939"/>
                  </a:lnTo>
                  <a:lnTo>
                    <a:pt x="6921" y="1130"/>
                  </a:lnTo>
                  <a:close/>
                </a:path>
              </a:pathLst>
            </a:custGeom>
            <a:ln w="3175">
              <a:solidFill>
                <a:srgbClr val="7B634B"/>
              </a:solidFill>
            </a:ln>
          </p:spPr>
          <p:txBody>
            <a:bodyPr wrap="square" lIns="0" tIns="0" rIns="0" bIns="0" rtlCol="0"/>
            <a:lstStyle/>
            <a:p>
              <a:endParaRPr/>
            </a:p>
          </p:txBody>
        </p:sp>
        <p:sp>
          <p:nvSpPr>
            <p:cNvPr id="8796" name="object 2224">
              <a:extLst>
                <a:ext uri="{FF2B5EF4-FFF2-40B4-BE49-F238E27FC236}">
                  <a16:creationId xmlns:a16="http://schemas.microsoft.com/office/drawing/2014/main" id="{52149BE4-83BF-4CEA-A74F-DCE189DB9950}"/>
                </a:ext>
              </a:extLst>
            </p:cNvPr>
            <p:cNvSpPr/>
            <p:nvPr/>
          </p:nvSpPr>
          <p:spPr>
            <a:xfrm>
              <a:off x="4172686" y="8425103"/>
              <a:ext cx="3606" cy="8204"/>
            </a:xfrm>
            <a:prstGeom prst="rect">
              <a:avLst/>
            </a:prstGeom>
            <a:blipFill>
              <a:blip r:embed="rId254" cstate="print"/>
              <a:stretch>
                <a:fillRect/>
              </a:stretch>
            </a:blipFill>
          </p:spPr>
          <p:txBody>
            <a:bodyPr wrap="square" lIns="0" tIns="0" rIns="0" bIns="0" rtlCol="0"/>
            <a:lstStyle/>
            <a:p>
              <a:endParaRPr/>
            </a:p>
          </p:txBody>
        </p:sp>
        <p:sp>
          <p:nvSpPr>
            <p:cNvPr id="8797" name="object 2225">
              <a:extLst>
                <a:ext uri="{FF2B5EF4-FFF2-40B4-BE49-F238E27FC236}">
                  <a16:creationId xmlns:a16="http://schemas.microsoft.com/office/drawing/2014/main" id="{34CB058B-133E-4C2D-935C-63DC217F1BA7}"/>
                </a:ext>
              </a:extLst>
            </p:cNvPr>
            <p:cNvSpPr/>
            <p:nvPr/>
          </p:nvSpPr>
          <p:spPr>
            <a:xfrm>
              <a:off x="4172684" y="8425102"/>
              <a:ext cx="3810" cy="8255"/>
            </a:xfrm>
            <a:custGeom>
              <a:avLst/>
              <a:gdLst/>
              <a:ahLst/>
              <a:cxnLst/>
              <a:rect l="l" t="t" r="r" b="b"/>
              <a:pathLst>
                <a:path w="3810" h="8254">
                  <a:moveTo>
                    <a:pt x="3390" y="609"/>
                  </a:moveTo>
                  <a:lnTo>
                    <a:pt x="3555" y="673"/>
                  </a:lnTo>
                  <a:lnTo>
                    <a:pt x="3213" y="571"/>
                  </a:lnTo>
                  <a:lnTo>
                    <a:pt x="3060" y="190"/>
                  </a:lnTo>
                  <a:lnTo>
                    <a:pt x="2692" y="0"/>
                  </a:lnTo>
                  <a:lnTo>
                    <a:pt x="3111" y="990"/>
                  </a:lnTo>
                  <a:lnTo>
                    <a:pt x="2336" y="888"/>
                  </a:lnTo>
                  <a:lnTo>
                    <a:pt x="1866" y="1409"/>
                  </a:lnTo>
                  <a:lnTo>
                    <a:pt x="1460" y="1879"/>
                  </a:lnTo>
                  <a:lnTo>
                    <a:pt x="2095" y="2819"/>
                  </a:lnTo>
                  <a:lnTo>
                    <a:pt x="1295" y="2971"/>
                  </a:lnTo>
                  <a:lnTo>
                    <a:pt x="1447" y="3390"/>
                  </a:lnTo>
                  <a:lnTo>
                    <a:pt x="1650" y="3835"/>
                  </a:lnTo>
                  <a:lnTo>
                    <a:pt x="1689" y="4305"/>
                  </a:lnTo>
                  <a:lnTo>
                    <a:pt x="1282" y="3962"/>
                  </a:lnTo>
                  <a:lnTo>
                    <a:pt x="774" y="3568"/>
                  </a:lnTo>
                  <a:lnTo>
                    <a:pt x="241" y="3416"/>
                  </a:lnTo>
                  <a:lnTo>
                    <a:pt x="0" y="4000"/>
                  </a:lnTo>
                  <a:lnTo>
                    <a:pt x="292" y="4216"/>
                  </a:lnTo>
                  <a:lnTo>
                    <a:pt x="457" y="4673"/>
                  </a:lnTo>
                  <a:lnTo>
                    <a:pt x="533" y="4876"/>
                  </a:lnTo>
                  <a:lnTo>
                    <a:pt x="800" y="5016"/>
                  </a:lnTo>
                  <a:lnTo>
                    <a:pt x="800" y="5257"/>
                  </a:lnTo>
                  <a:lnTo>
                    <a:pt x="812" y="5511"/>
                  </a:lnTo>
                  <a:lnTo>
                    <a:pt x="406" y="5473"/>
                  </a:lnTo>
                  <a:lnTo>
                    <a:pt x="368" y="5651"/>
                  </a:lnTo>
                  <a:lnTo>
                    <a:pt x="241" y="6337"/>
                  </a:lnTo>
                  <a:lnTo>
                    <a:pt x="215" y="7581"/>
                  </a:lnTo>
                  <a:lnTo>
                    <a:pt x="660" y="8204"/>
                  </a:lnTo>
                  <a:lnTo>
                    <a:pt x="1117" y="8115"/>
                  </a:lnTo>
                  <a:lnTo>
                    <a:pt x="1244" y="6845"/>
                  </a:lnTo>
                  <a:lnTo>
                    <a:pt x="2616" y="6832"/>
                  </a:lnTo>
                  <a:lnTo>
                    <a:pt x="3441" y="6349"/>
                  </a:lnTo>
                  <a:lnTo>
                    <a:pt x="3289" y="5346"/>
                  </a:lnTo>
                  <a:lnTo>
                    <a:pt x="2514" y="5003"/>
                  </a:lnTo>
                  <a:lnTo>
                    <a:pt x="2578" y="3886"/>
                  </a:lnTo>
                  <a:lnTo>
                    <a:pt x="2616" y="3124"/>
                  </a:lnTo>
                  <a:lnTo>
                    <a:pt x="2336" y="1739"/>
                  </a:lnTo>
                  <a:lnTo>
                    <a:pt x="3098" y="1371"/>
                  </a:lnTo>
                  <a:lnTo>
                    <a:pt x="3390" y="609"/>
                  </a:lnTo>
                  <a:close/>
                </a:path>
              </a:pathLst>
            </a:custGeom>
            <a:ln w="3175">
              <a:solidFill>
                <a:srgbClr val="7B634B"/>
              </a:solidFill>
            </a:ln>
          </p:spPr>
          <p:txBody>
            <a:bodyPr wrap="square" lIns="0" tIns="0" rIns="0" bIns="0" rtlCol="0"/>
            <a:lstStyle/>
            <a:p>
              <a:endParaRPr/>
            </a:p>
          </p:txBody>
        </p:sp>
        <p:sp>
          <p:nvSpPr>
            <p:cNvPr id="8798" name="object 2226">
              <a:extLst>
                <a:ext uri="{FF2B5EF4-FFF2-40B4-BE49-F238E27FC236}">
                  <a16:creationId xmlns:a16="http://schemas.microsoft.com/office/drawing/2014/main" id="{C6332427-15CA-498F-8C76-68C4A4D439A5}"/>
                </a:ext>
              </a:extLst>
            </p:cNvPr>
            <p:cNvSpPr/>
            <p:nvPr/>
          </p:nvSpPr>
          <p:spPr>
            <a:xfrm>
              <a:off x="4199470" y="8438680"/>
              <a:ext cx="4902" cy="7104"/>
            </a:xfrm>
            <a:prstGeom prst="rect">
              <a:avLst/>
            </a:prstGeom>
            <a:blipFill>
              <a:blip r:embed="rId143" cstate="print"/>
              <a:stretch>
                <a:fillRect/>
              </a:stretch>
            </a:blipFill>
          </p:spPr>
          <p:txBody>
            <a:bodyPr wrap="square" lIns="0" tIns="0" rIns="0" bIns="0" rtlCol="0"/>
            <a:lstStyle/>
            <a:p>
              <a:endParaRPr/>
            </a:p>
          </p:txBody>
        </p:sp>
        <p:sp>
          <p:nvSpPr>
            <p:cNvPr id="8799" name="object 2227">
              <a:extLst>
                <a:ext uri="{FF2B5EF4-FFF2-40B4-BE49-F238E27FC236}">
                  <a16:creationId xmlns:a16="http://schemas.microsoft.com/office/drawing/2014/main" id="{FC64CB48-34B5-4683-B562-23E10D134D7C}"/>
                </a:ext>
              </a:extLst>
            </p:cNvPr>
            <p:cNvSpPr/>
            <p:nvPr/>
          </p:nvSpPr>
          <p:spPr>
            <a:xfrm>
              <a:off x="4199468" y="8438547"/>
              <a:ext cx="5080" cy="7620"/>
            </a:xfrm>
            <a:custGeom>
              <a:avLst/>
              <a:gdLst/>
              <a:ahLst/>
              <a:cxnLst/>
              <a:rect l="l" t="t" r="r" b="b"/>
              <a:pathLst>
                <a:path w="5079" h="7620">
                  <a:moveTo>
                    <a:pt x="4000" y="342"/>
                  </a:moveTo>
                  <a:lnTo>
                    <a:pt x="4343" y="406"/>
                  </a:lnTo>
                  <a:lnTo>
                    <a:pt x="4660" y="584"/>
                  </a:lnTo>
                  <a:lnTo>
                    <a:pt x="4787" y="889"/>
                  </a:lnTo>
                  <a:lnTo>
                    <a:pt x="4343" y="1016"/>
                  </a:lnTo>
                  <a:lnTo>
                    <a:pt x="4102" y="1371"/>
                  </a:lnTo>
                  <a:lnTo>
                    <a:pt x="3886" y="1727"/>
                  </a:lnTo>
                  <a:lnTo>
                    <a:pt x="4914" y="2222"/>
                  </a:lnTo>
                  <a:lnTo>
                    <a:pt x="4254" y="3060"/>
                  </a:lnTo>
                  <a:lnTo>
                    <a:pt x="4254" y="3848"/>
                  </a:lnTo>
                  <a:lnTo>
                    <a:pt x="4254" y="4076"/>
                  </a:lnTo>
                  <a:lnTo>
                    <a:pt x="4686" y="4660"/>
                  </a:lnTo>
                  <a:lnTo>
                    <a:pt x="4165" y="4851"/>
                  </a:lnTo>
                  <a:lnTo>
                    <a:pt x="3898" y="4965"/>
                  </a:lnTo>
                  <a:lnTo>
                    <a:pt x="3301" y="4229"/>
                  </a:lnTo>
                  <a:lnTo>
                    <a:pt x="3047" y="4114"/>
                  </a:lnTo>
                  <a:lnTo>
                    <a:pt x="2857" y="4838"/>
                  </a:lnTo>
                  <a:lnTo>
                    <a:pt x="3340" y="5321"/>
                  </a:lnTo>
                  <a:lnTo>
                    <a:pt x="3174" y="6045"/>
                  </a:lnTo>
                  <a:lnTo>
                    <a:pt x="2197" y="5410"/>
                  </a:lnTo>
                  <a:lnTo>
                    <a:pt x="2285" y="6883"/>
                  </a:lnTo>
                  <a:lnTo>
                    <a:pt x="1854" y="7239"/>
                  </a:lnTo>
                  <a:lnTo>
                    <a:pt x="1727" y="6654"/>
                  </a:lnTo>
                  <a:lnTo>
                    <a:pt x="1219" y="6692"/>
                  </a:lnTo>
                  <a:lnTo>
                    <a:pt x="990" y="6324"/>
                  </a:lnTo>
                  <a:lnTo>
                    <a:pt x="673" y="5778"/>
                  </a:lnTo>
                  <a:lnTo>
                    <a:pt x="952" y="5778"/>
                  </a:lnTo>
                  <a:lnTo>
                    <a:pt x="1206" y="5283"/>
                  </a:lnTo>
                  <a:lnTo>
                    <a:pt x="1384" y="4953"/>
                  </a:lnTo>
                  <a:lnTo>
                    <a:pt x="1689" y="4546"/>
                  </a:lnTo>
                  <a:lnTo>
                    <a:pt x="1612" y="4089"/>
                  </a:lnTo>
                  <a:lnTo>
                    <a:pt x="1511" y="3479"/>
                  </a:lnTo>
                  <a:lnTo>
                    <a:pt x="1181" y="3657"/>
                  </a:lnTo>
                  <a:lnTo>
                    <a:pt x="812" y="3263"/>
                  </a:lnTo>
                  <a:lnTo>
                    <a:pt x="0" y="2413"/>
                  </a:lnTo>
                  <a:lnTo>
                    <a:pt x="495" y="1574"/>
                  </a:lnTo>
                  <a:lnTo>
                    <a:pt x="1409" y="1079"/>
                  </a:lnTo>
                  <a:lnTo>
                    <a:pt x="1866" y="825"/>
                  </a:lnTo>
                  <a:lnTo>
                    <a:pt x="2374" y="914"/>
                  </a:lnTo>
                  <a:lnTo>
                    <a:pt x="2806" y="698"/>
                  </a:lnTo>
                  <a:lnTo>
                    <a:pt x="3238" y="482"/>
                  </a:lnTo>
                  <a:lnTo>
                    <a:pt x="3454" y="0"/>
                  </a:lnTo>
                  <a:lnTo>
                    <a:pt x="4000" y="152"/>
                  </a:lnTo>
                  <a:lnTo>
                    <a:pt x="4000" y="342"/>
                  </a:lnTo>
                  <a:close/>
                </a:path>
              </a:pathLst>
            </a:custGeom>
            <a:ln w="3175">
              <a:solidFill>
                <a:srgbClr val="7B634B"/>
              </a:solidFill>
            </a:ln>
          </p:spPr>
          <p:txBody>
            <a:bodyPr wrap="square" lIns="0" tIns="0" rIns="0" bIns="0" rtlCol="0"/>
            <a:lstStyle/>
            <a:p>
              <a:endParaRPr/>
            </a:p>
          </p:txBody>
        </p:sp>
        <p:sp>
          <p:nvSpPr>
            <p:cNvPr id="8800" name="object 2228">
              <a:extLst>
                <a:ext uri="{FF2B5EF4-FFF2-40B4-BE49-F238E27FC236}">
                  <a16:creationId xmlns:a16="http://schemas.microsoft.com/office/drawing/2014/main" id="{5D70FC6A-D6CA-403E-B777-138A1A58CE88}"/>
                </a:ext>
              </a:extLst>
            </p:cNvPr>
            <p:cNvSpPr/>
            <p:nvPr/>
          </p:nvSpPr>
          <p:spPr>
            <a:xfrm>
              <a:off x="4164765" y="8434984"/>
              <a:ext cx="6737" cy="11243"/>
            </a:xfrm>
            <a:prstGeom prst="rect">
              <a:avLst/>
            </a:prstGeom>
            <a:blipFill>
              <a:blip r:embed="rId127" cstate="print"/>
              <a:stretch>
                <a:fillRect/>
              </a:stretch>
            </a:blipFill>
          </p:spPr>
          <p:txBody>
            <a:bodyPr wrap="square" lIns="0" tIns="0" rIns="0" bIns="0" rtlCol="0"/>
            <a:lstStyle/>
            <a:p>
              <a:endParaRPr/>
            </a:p>
          </p:txBody>
        </p:sp>
        <p:sp>
          <p:nvSpPr>
            <p:cNvPr id="8801" name="object 2229">
              <a:extLst>
                <a:ext uri="{FF2B5EF4-FFF2-40B4-BE49-F238E27FC236}">
                  <a16:creationId xmlns:a16="http://schemas.microsoft.com/office/drawing/2014/main" id="{3469D1F9-613A-4775-9469-ACA2323A4CBC}"/>
                </a:ext>
              </a:extLst>
            </p:cNvPr>
            <p:cNvSpPr/>
            <p:nvPr/>
          </p:nvSpPr>
          <p:spPr>
            <a:xfrm>
              <a:off x="4164772" y="8434936"/>
              <a:ext cx="6985" cy="11430"/>
            </a:xfrm>
            <a:custGeom>
              <a:avLst/>
              <a:gdLst/>
              <a:ahLst/>
              <a:cxnLst/>
              <a:rect l="l" t="t" r="r" b="b"/>
              <a:pathLst>
                <a:path w="6985" h="11429">
                  <a:moveTo>
                    <a:pt x="3721" y="76"/>
                  </a:moveTo>
                  <a:lnTo>
                    <a:pt x="2857" y="76"/>
                  </a:lnTo>
                  <a:lnTo>
                    <a:pt x="1943" y="0"/>
                  </a:lnTo>
                  <a:lnTo>
                    <a:pt x="1092" y="114"/>
                  </a:lnTo>
                  <a:lnTo>
                    <a:pt x="914" y="990"/>
                  </a:lnTo>
                  <a:lnTo>
                    <a:pt x="2197" y="1689"/>
                  </a:lnTo>
                  <a:lnTo>
                    <a:pt x="2120" y="2705"/>
                  </a:lnTo>
                  <a:lnTo>
                    <a:pt x="2044" y="3797"/>
                  </a:lnTo>
                  <a:lnTo>
                    <a:pt x="673" y="4457"/>
                  </a:lnTo>
                  <a:lnTo>
                    <a:pt x="749" y="5549"/>
                  </a:lnTo>
                  <a:lnTo>
                    <a:pt x="596" y="5588"/>
                  </a:lnTo>
                  <a:lnTo>
                    <a:pt x="457" y="5613"/>
                  </a:lnTo>
                  <a:lnTo>
                    <a:pt x="304" y="5651"/>
                  </a:lnTo>
                  <a:lnTo>
                    <a:pt x="0" y="6946"/>
                  </a:lnTo>
                  <a:lnTo>
                    <a:pt x="800" y="7213"/>
                  </a:lnTo>
                  <a:lnTo>
                    <a:pt x="1651" y="7912"/>
                  </a:lnTo>
                  <a:lnTo>
                    <a:pt x="2413" y="8547"/>
                  </a:lnTo>
                  <a:lnTo>
                    <a:pt x="3086" y="9359"/>
                  </a:lnTo>
                  <a:lnTo>
                    <a:pt x="3505" y="10287"/>
                  </a:lnTo>
                  <a:lnTo>
                    <a:pt x="4533" y="10553"/>
                  </a:lnTo>
                  <a:lnTo>
                    <a:pt x="5778" y="10795"/>
                  </a:lnTo>
                  <a:lnTo>
                    <a:pt x="6692" y="11290"/>
                  </a:lnTo>
                  <a:lnTo>
                    <a:pt x="6223" y="10477"/>
                  </a:lnTo>
                  <a:lnTo>
                    <a:pt x="6083" y="9829"/>
                  </a:lnTo>
                  <a:lnTo>
                    <a:pt x="5867" y="9017"/>
                  </a:lnTo>
                  <a:lnTo>
                    <a:pt x="5753" y="8559"/>
                  </a:lnTo>
                  <a:lnTo>
                    <a:pt x="5486" y="8204"/>
                  </a:lnTo>
                  <a:lnTo>
                    <a:pt x="5562" y="7708"/>
                  </a:lnTo>
                  <a:lnTo>
                    <a:pt x="5638" y="7251"/>
                  </a:lnTo>
                  <a:lnTo>
                    <a:pt x="6248" y="6985"/>
                  </a:lnTo>
                  <a:lnTo>
                    <a:pt x="6337" y="6604"/>
                  </a:lnTo>
                  <a:lnTo>
                    <a:pt x="6731" y="4737"/>
                  </a:lnTo>
                  <a:lnTo>
                    <a:pt x="2730" y="4749"/>
                  </a:lnTo>
                  <a:lnTo>
                    <a:pt x="3987" y="2184"/>
                  </a:lnTo>
                  <a:lnTo>
                    <a:pt x="3721" y="76"/>
                  </a:lnTo>
                  <a:close/>
                </a:path>
              </a:pathLst>
            </a:custGeom>
            <a:ln w="3175">
              <a:solidFill>
                <a:srgbClr val="7B634B"/>
              </a:solidFill>
            </a:ln>
          </p:spPr>
          <p:txBody>
            <a:bodyPr wrap="square" lIns="0" tIns="0" rIns="0" bIns="0" rtlCol="0"/>
            <a:lstStyle/>
            <a:p>
              <a:endParaRPr/>
            </a:p>
          </p:txBody>
        </p:sp>
        <p:sp>
          <p:nvSpPr>
            <p:cNvPr id="8802" name="object 2230">
              <a:extLst>
                <a:ext uri="{FF2B5EF4-FFF2-40B4-BE49-F238E27FC236}">
                  <a16:creationId xmlns:a16="http://schemas.microsoft.com/office/drawing/2014/main" id="{9CD069AD-AB23-4F3C-B375-895A3F65AEAB}"/>
                </a:ext>
              </a:extLst>
            </p:cNvPr>
            <p:cNvSpPr/>
            <p:nvPr/>
          </p:nvSpPr>
          <p:spPr>
            <a:xfrm>
              <a:off x="4181847" y="8443353"/>
              <a:ext cx="5590" cy="5181"/>
            </a:xfrm>
            <a:prstGeom prst="rect">
              <a:avLst/>
            </a:prstGeom>
            <a:blipFill>
              <a:blip r:embed="rId143" cstate="print"/>
              <a:stretch>
                <a:fillRect/>
              </a:stretch>
            </a:blipFill>
          </p:spPr>
          <p:txBody>
            <a:bodyPr wrap="square" lIns="0" tIns="0" rIns="0" bIns="0" rtlCol="0"/>
            <a:lstStyle/>
            <a:p>
              <a:endParaRPr/>
            </a:p>
          </p:txBody>
        </p:sp>
        <p:sp>
          <p:nvSpPr>
            <p:cNvPr id="8803" name="object 2231">
              <a:extLst>
                <a:ext uri="{FF2B5EF4-FFF2-40B4-BE49-F238E27FC236}">
                  <a16:creationId xmlns:a16="http://schemas.microsoft.com/office/drawing/2014/main" id="{745A3BF9-1475-4219-823F-83B696CB4C7A}"/>
                </a:ext>
              </a:extLst>
            </p:cNvPr>
            <p:cNvSpPr/>
            <p:nvPr/>
          </p:nvSpPr>
          <p:spPr>
            <a:xfrm>
              <a:off x="4181790" y="8443355"/>
              <a:ext cx="6350" cy="5715"/>
            </a:xfrm>
            <a:custGeom>
              <a:avLst/>
              <a:gdLst/>
              <a:ahLst/>
              <a:cxnLst/>
              <a:rect l="l" t="t" r="r" b="b"/>
              <a:pathLst>
                <a:path w="6350" h="5715">
                  <a:moveTo>
                    <a:pt x="5499" y="3949"/>
                  </a:moveTo>
                  <a:lnTo>
                    <a:pt x="5448" y="4089"/>
                  </a:lnTo>
                  <a:lnTo>
                    <a:pt x="5346" y="4279"/>
                  </a:lnTo>
                  <a:lnTo>
                    <a:pt x="5613" y="4051"/>
                  </a:lnTo>
                  <a:lnTo>
                    <a:pt x="5740" y="3022"/>
                  </a:lnTo>
                  <a:lnTo>
                    <a:pt x="5651" y="2578"/>
                  </a:lnTo>
                  <a:lnTo>
                    <a:pt x="5473" y="2616"/>
                  </a:lnTo>
                  <a:lnTo>
                    <a:pt x="5181" y="2501"/>
                  </a:lnTo>
                  <a:lnTo>
                    <a:pt x="5003" y="2527"/>
                  </a:lnTo>
                  <a:lnTo>
                    <a:pt x="4940" y="2032"/>
                  </a:lnTo>
                  <a:lnTo>
                    <a:pt x="5016" y="1511"/>
                  </a:lnTo>
                  <a:lnTo>
                    <a:pt x="4952" y="1016"/>
                  </a:lnTo>
                  <a:lnTo>
                    <a:pt x="4698" y="1041"/>
                  </a:lnTo>
                  <a:lnTo>
                    <a:pt x="4533" y="952"/>
                  </a:lnTo>
                  <a:lnTo>
                    <a:pt x="4330" y="1130"/>
                  </a:lnTo>
                  <a:lnTo>
                    <a:pt x="4000" y="889"/>
                  </a:lnTo>
                  <a:lnTo>
                    <a:pt x="3822" y="508"/>
                  </a:lnTo>
                  <a:lnTo>
                    <a:pt x="3721" y="139"/>
                  </a:lnTo>
                  <a:lnTo>
                    <a:pt x="3441" y="127"/>
                  </a:lnTo>
                  <a:lnTo>
                    <a:pt x="3301" y="457"/>
                  </a:lnTo>
                  <a:lnTo>
                    <a:pt x="3047" y="431"/>
                  </a:lnTo>
                  <a:lnTo>
                    <a:pt x="2793" y="419"/>
                  </a:lnTo>
                  <a:lnTo>
                    <a:pt x="2590" y="114"/>
                  </a:lnTo>
                  <a:lnTo>
                    <a:pt x="2349" y="0"/>
                  </a:lnTo>
                  <a:lnTo>
                    <a:pt x="2146" y="228"/>
                  </a:lnTo>
                  <a:lnTo>
                    <a:pt x="2158" y="431"/>
                  </a:lnTo>
                  <a:lnTo>
                    <a:pt x="1511" y="685"/>
                  </a:lnTo>
                  <a:lnTo>
                    <a:pt x="749" y="1193"/>
                  </a:lnTo>
                  <a:lnTo>
                    <a:pt x="279" y="1727"/>
                  </a:lnTo>
                  <a:lnTo>
                    <a:pt x="711" y="2209"/>
                  </a:lnTo>
                  <a:lnTo>
                    <a:pt x="0" y="2628"/>
                  </a:lnTo>
                  <a:lnTo>
                    <a:pt x="88" y="3251"/>
                  </a:lnTo>
                  <a:lnTo>
                    <a:pt x="165" y="3822"/>
                  </a:lnTo>
                  <a:lnTo>
                    <a:pt x="507" y="4127"/>
                  </a:lnTo>
                  <a:lnTo>
                    <a:pt x="914" y="4521"/>
                  </a:lnTo>
                  <a:lnTo>
                    <a:pt x="1866" y="5397"/>
                  </a:lnTo>
                  <a:lnTo>
                    <a:pt x="3187" y="4470"/>
                  </a:lnTo>
                  <a:lnTo>
                    <a:pt x="4102" y="5168"/>
                  </a:lnTo>
                  <a:lnTo>
                    <a:pt x="5499" y="3949"/>
                  </a:lnTo>
                  <a:close/>
                </a:path>
              </a:pathLst>
            </a:custGeom>
            <a:ln w="3175">
              <a:solidFill>
                <a:srgbClr val="7B634B"/>
              </a:solidFill>
            </a:ln>
          </p:spPr>
          <p:txBody>
            <a:bodyPr wrap="square" lIns="0" tIns="0" rIns="0" bIns="0" rtlCol="0"/>
            <a:lstStyle/>
            <a:p>
              <a:endParaRPr/>
            </a:p>
          </p:txBody>
        </p:sp>
        <p:sp>
          <p:nvSpPr>
            <p:cNvPr id="8804" name="object 2232">
              <a:extLst>
                <a:ext uri="{FF2B5EF4-FFF2-40B4-BE49-F238E27FC236}">
                  <a16:creationId xmlns:a16="http://schemas.microsoft.com/office/drawing/2014/main" id="{B78BA74B-66A6-4400-A74B-FE570D81715D}"/>
                </a:ext>
              </a:extLst>
            </p:cNvPr>
            <p:cNvSpPr/>
            <p:nvPr/>
          </p:nvSpPr>
          <p:spPr>
            <a:xfrm>
              <a:off x="4182567" y="8445233"/>
              <a:ext cx="3127" cy="2725"/>
            </a:xfrm>
            <a:prstGeom prst="rect">
              <a:avLst/>
            </a:prstGeom>
            <a:blipFill>
              <a:blip r:embed="rId143" cstate="print"/>
              <a:stretch>
                <a:fillRect/>
              </a:stretch>
            </a:blipFill>
          </p:spPr>
          <p:txBody>
            <a:bodyPr wrap="square" lIns="0" tIns="0" rIns="0" bIns="0" rtlCol="0"/>
            <a:lstStyle/>
            <a:p>
              <a:endParaRPr/>
            </a:p>
          </p:txBody>
        </p:sp>
        <p:sp>
          <p:nvSpPr>
            <p:cNvPr id="8805" name="object 2233">
              <a:extLst>
                <a:ext uri="{FF2B5EF4-FFF2-40B4-BE49-F238E27FC236}">
                  <a16:creationId xmlns:a16="http://schemas.microsoft.com/office/drawing/2014/main" id="{43CF4C8D-A955-4402-A220-11990288D612}"/>
                </a:ext>
              </a:extLst>
            </p:cNvPr>
            <p:cNvSpPr/>
            <p:nvPr/>
          </p:nvSpPr>
          <p:spPr>
            <a:xfrm>
              <a:off x="4182560" y="8445186"/>
              <a:ext cx="3175" cy="3175"/>
            </a:xfrm>
            <a:custGeom>
              <a:avLst/>
              <a:gdLst/>
              <a:ahLst/>
              <a:cxnLst/>
              <a:rect l="l" t="t" r="r" b="b"/>
              <a:pathLst>
                <a:path w="3175" h="3175">
                  <a:moveTo>
                    <a:pt x="2235" y="127"/>
                  </a:moveTo>
                  <a:lnTo>
                    <a:pt x="2349" y="254"/>
                  </a:lnTo>
                  <a:lnTo>
                    <a:pt x="2654" y="241"/>
                  </a:lnTo>
                  <a:lnTo>
                    <a:pt x="2819" y="406"/>
                  </a:lnTo>
                  <a:lnTo>
                    <a:pt x="2971" y="571"/>
                  </a:lnTo>
                  <a:lnTo>
                    <a:pt x="2832" y="609"/>
                  </a:lnTo>
                  <a:lnTo>
                    <a:pt x="2908" y="749"/>
                  </a:lnTo>
                  <a:lnTo>
                    <a:pt x="3035" y="838"/>
                  </a:lnTo>
                  <a:lnTo>
                    <a:pt x="3136" y="1168"/>
                  </a:lnTo>
                  <a:lnTo>
                    <a:pt x="2908" y="1130"/>
                  </a:lnTo>
                  <a:lnTo>
                    <a:pt x="2882" y="1409"/>
                  </a:lnTo>
                  <a:lnTo>
                    <a:pt x="2857" y="1612"/>
                  </a:lnTo>
                  <a:lnTo>
                    <a:pt x="3111" y="1727"/>
                  </a:lnTo>
                  <a:lnTo>
                    <a:pt x="3022" y="1955"/>
                  </a:lnTo>
                  <a:lnTo>
                    <a:pt x="2692" y="1930"/>
                  </a:lnTo>
                  <a:lnTo>
                    <a:pt x="2705" y="2222"/>
                  </a:lnTo>
                  <a:lnTo>
                    <a:pt x="2514" y="2324"/>
                  </a:lnTo>
                  <a:lnTo>
                    <a:pt x="2273" y="2425"/>
                  </a:lnTo>
                  <a:lnTo>
                    <a:pt x="2146" y="2260"/>
                  </a:lnTo>
                  <a:lnTo>
                    <a:pt x="2031" y="2120"/>
                  </a:lnTo>
                  <a:lnTo>
                    <a:pt x="1930" y="2476"/>
                  </a:lnTo>
                  <a:lnTo>
                    <a:pt x="1650" y="2768"/>
                  </a:lnTo>
                  <a:lnTo>
                    <a:pt x="1498" y="2273"/>
                  </a:lnTo>
                  <a:lnTo>
                    <a:pt x="1358" y="2235"/>
                  </a:lnTo>
                  <a:lnTo>
                    <a:pt x="1117" y="2349"/>
                  </a:lnTo>
                  <a:lnTo>
                    <a:pt x="774" y="2222"/>
                  </a:lnTo>
                  <a:lnTo>
                    <a:pt x="863" y="1981"/>
                  </a:lnTo>
                  <a:lnTo>
                    <a:pt x="787" y="1828"/>
                  </a:lnTo>
                  <a:lnTo>
                    <a:pt x="711" y="1676"/>
                  </a:lnTo>
                  <a:lnTo>
                    <a:pt x="0" y="1193"/>
                  </a:lnTo>
                  <a:lnTo>
                    <a:pt x="622" y="1181"/>
                  </a:lnTo>
                  <a:lnTo>
                    <a:pt x="660" y="1054"/>
                  </a:lnTo>
                  <a:lnTo>
                    <a:pt x="507" y="965"/>
                  </a:lnTo>
                  <a:lnTo>
                    <a:pt x="457" y="825"/>
                  </a:lnTo>
                  <a:lnTo>
                    <a:pt x="292" y="736"/>
                  </a:lnTo>
                  <a:lnTo>
                    <a:pt x="355" y="558"/>
                  </a:lnTo>
                  <a:lnTo>
                    <a:pt x="660" y="584"/>
                  </a:lnTo>
                  <a:lnTo>
                    <a:pt x="825" y="469"/>
                  </a:lnTo>
                  <a:lnTo>
                    <a:pt x="838" y="254"/>
                  </a:lnTo>
                  <a:lnTo>
                    <a:pt x="1015" y="50"/>
                  </a:lnTo>
                  <a:lnTo>
                    <a:pt x="1206" y="152"/>
                  </a:lnTo>
                  <a:lnTo>
                    <a:pt x="1422" y="266"/>
                  </a:lnTo>
                  <a:lnTo>
                    <a:pt x="1447" y="0"/>
                  </a:lnTo>
                  <a:lnTo>
                    <a:pt x="1777" y="0"/>
                  </a:lnTo>
                  <a:lnTo>
                    <a:pt x="1943" y="127"/>
                  </a:lnTo>
                  <a:lnTo>
                    <a:pt x="2235" y="127"/>
                  </a:lnTo>
                  <a:close/>
                </a:path>
              </a:pathLst>
            </a:custGeom>
            <a:ln w="3175">
              <a:solidFill>
                <a:srgbClr val="7B634B"/>
              </a:solidFill>
            </a:ln>
          </p:spPr>
          <p:txBody>
            <a:bodyPr wrap="square" lIns="0" tIns="0" rIns="0" bIns="0" rtlCol="0"/>
            <a:lstStyle/>
            <a:p>
              <a:endParaRPr/>
            </a:p>
          </p:txBody>
        </p:sp>
        <p:sp>
          <p:nvSpPr>
            <p:cNvPr id="8806" name="object 2234">
              <a:extLst>
                <a:ext uri="{FF2B5EF4-FFF2-40B4-BE49-F238E27FC236}">
                  <a16:creationId xmlns:a16="http://schemas.microsoft.com/office/drawing/2014/main" id="{7CE3339C-FA4E-4BAA-A65D-4C0EB3DE4BAB}"/>
                </a:ext>
              </a:extLst>
            </p:cNvPr>
            <p:cNvSpPr/>
            <p:nvPr/>
          </p:nvSpPr>
          <p:spPr>
            <a:xfrm>
              <a:off x="4173905" y="8431238"/>
              <a:ext cx="15265" cy="14122"/>
            </a:xfrm>
            <a:prstGeom prst="rect">
              <a:avLst/>
            </a:prstGeom>
            <a:blipFill>
              <a:blip r:embed="rId16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807" name="object 2235">
              <a:extLst>
                <a:ext uri="{FF2B5EF4-FFF2-40B4-BE49-F238E27FC236}">
                  <a16:creationId xmlns:a16="http://schemas.microsoft.com/office/drawing/2014/main" id="{7755F3E2-DC4F-4B30-9A0E-645B7209EC0A}"/>
                </a:ext>
              </a:extLst>
            </p:cNvPr>
            <p:cNvSpPr/>
            <p:nvPr/>
          </p:nvSpPr>
          <p:spPr>
            <a:xfrm>
              <a:off x="4173901" y="8431017"/>
              <a:ext cx="15875" cy="14604"/>
            </a:xfrm>
            <a:custGeom>
              <a:avLst/>
              <a:gdLst/>
              <a:ahLst/>
              <a:cxnLst/>
              <a:rect l="l" t="t" r="r" b="b"/>
              <a:pathLst>
                <a:path w="15875" h="14604">
                  <a:moveTo>
                    <a:pt x="13779" y="8864"/>
                  </a:moveTo>
                  <a:lnTo>
                    <a:pt x="13614" y="8026"/>
                  </a:lnTo>
                  <a:lnTo>
                    <a:pt x="14414" y="6769"/>
                  </a:lnTo>
                  <a:lnTo>
                    <a:pt x="14630" y="5905"/>
                  </a:lnTo>
                  <a:lnTo>
                    <a:pt x="14884" y="4927"/>
                  </a:lnTo>
                  <a:lnTo>
                    <a:pt x="15265" y="3797"/>
                  </a:lnTo>
                  <a:lnTo>
                    <a:pt x="15151" y="2768"/>
                  </a:lnTo>
                  <a:lnTo>
                    <a:pt x="14528" y="2590"/>
                  </a:lnTo>
                  <a:lnTo>
                    <a:pt x="13652" y="2946"/>
                  </a:lnTo>
                  <a:lnTo>
                    <a:pt x="12979" y="2946"/>
                  </a:lnTo>
                  <a:lnTo>
                    <a:pt x="12128" y="2933"/>
                  </a:lnTo>
                  <a:lnTo>
                    <a:pt x="11391" y="3048"/>
                  </a:lnTo>
                  <a:lnTo>
                    <a:pt x="10579" y="3149"/>
                  </a:lnTo>
                  <a:lnTo>
                    <a:pt x="8928" y="3340"/>
                  </a:lnTo>
                  <a:lnTo>
                    <a:pt x="7073" y="1358"/>
                  </a:lnTo>
                  <a:lnTo>
                    <a:pt x="5791" y="571"/>
                  </a:lnTo>
                  <a:lnTo>
                    <a:pt x="4965" y="50"/>
                  </a:lnTo>
                  <a:lnTo>
                    <a:pt x="4279" y="0"/>
                  </a:lnTo>
                  <a:lnTo>
                    <a:pt x="4368" y="1206"/>
                  </a:lnTo>
                  <a:lnTo>
                    <a:pt x="5029" y="3581"/>
                  </a:lnTo>
                  <a:lnTo>
                    <a:pt x="5003" y="3924"/>
                  </a:lnTo>
                  <a:lnTo>
                    <a:pt x="4914" y="4775"/>
                  </a:lnTo>
                  <a:lnTo>
                    <a:pt x="3187" y="5181"/>
                  </a:lnTo>
                  <a:lnTo>
                    <a:pt x="2425" y="5562"/>
                  </a:lnTo>
                  <a:lnTo>
                    <a:pt x="1689" y="5930"/>
                  </a:lnTo>
                  <a:lnTo>
                    <a:pt x="838" y="6616"/>
                  </a:lnTo>
                  <a:lnTo>
                    <a:pt x="0" y="6731"/>
                  </a:lnTo>
                  <a:lnTo>
                    <a:pt x="3416" y="9321"/>
                  </a:lnTo>
                  <a:lnTo>
                    <a:pt x="3848" y="9994"/>
                  </a:lnTo>
                  <a:lnTo>
                    <a:pt x="4203" y="10553"/>
                  </a:lnTo>
                  <a:lnTo>
                    <a:pt x="3911" y="11531"/>
                  </a:lnTo>
                  <a:lnTo>
                    <a:pt x="4127" y="12192"/>
                  </a:lnTo>
                  <a:lnTo>
                    <a:pt x="4254" y="12585"/>
                  </a:lnTo>
                  <a:lnTo>
                    <a:pt x="4622" y="13741"/>
                  </a:lnTo>
                  <a:lnTo>
                    <a:pt x="4965" y="13970"/>
                  </a:lnTo>
                  <a:lnTo>
                    <a:pt x="5562" y="14351"/>
                  </a:lnTo>
                  <a:lnTo>
                    <a:pt x="7378" y="13550"/>
                  </a:lnTo>
                  <a:lnTo>
                    <a:pt x="8000" y="13360"/>
                  </a:lnTo>
                  <a:lnTo>
                    <a:pt x="8254" y="13271"/>
                  </a:lnTo>
                  <a:lnTo>
                    <a:pt x="8699" y="13093"/>
                  </a:lnTo>
                  <a:lnTo>
                    <a:pt x="8940" y="12954"/>
                  </a:lnTo>
                  <a:lnTo>
                    <a:pt x="9105" y="12865"/>
                  </a:lnTo>
                  <a:lnTo>
                    <a:pt x="9436" y="12484"/>
                  </a:lnTo>
                  <a:lnTo>
                    <a:pt x="9575" y="12446"/>
                  </a:lnTo>
                  <a:lnTo>
                    <a:pt x="10223" y="12268"/>
                  </a:lnTo>
                  <a:lnTo>
                    <a:pt x="11277" y="12611"/>
                  </a:lnTo>
                  <a:lnTo>
                    <a:pt x="12026" y="12611"/>
                  </a:lnTo>
                  <a:lnTo>
                    <a:pt x="12725" y="12611"/>
                  </a:lnTo>
                  <a:lnTo>
                    <a:pt x="13449" y="12661"/>
                  </a:lnTo>
                  <a:lnTo>
                    <a:pt x="14147" y="12598"/>
                  </a:lnTo>
                  <a:lnTo>
                    <a:pt x="14300" y="12103"/>
                  </a:lnTo>
                  <a:lnTo>
                    <a:pt x="13931" y="11036"/>
                  </a:lnTo>
                  <a:lnTo>
                    <a:pt x="13576" y="10642"/>
                  </a:lnTo>
                  <a:lnTo>
                    <a:pt x="13779" y="8864"/>
                  </a:lnTo>
                  <a:close/>
                </a:path>
              </a:pathLst>
            </a:custGeom>
            <a:ln w="3175">
              <a:solidFill>
                <a:srgbClr val="7B634B"/>
              </a:solidFill>
            </a:ln>
          </p:spPr>
          <p:txBody>
            <a:bodyPr wrap="square" lIns="0" tIns="0" rIns="0" bIns="0" rtlCol="0"/>
            <a:lstStyle/>
            <a:p>
              <a:endParaRPr/>
            </a:p>
          </p:txBody>
        </p:sp>
        <p:sp>
          <p:nvSpPr>
            <p:cNvPr id="8808" name="object 2236">
              <a:extLst>
                <a:ext uri="{FF2B5EF4-FFF2-40B4-BE49-F238E27FC236}">
                  <a16:creationId xmlns:a16="http://schemas.microsoft.com/office/drawing/2014/main" id="{AD5D77A9-FECE-45FC-8FAC-B4BD0F2460CA}"/>
                </a:ext>
              </a:extLst>
            </p:cNvPr>
            <p:cNvSpPr/>
            <p:nvPr/>
          </p:nvSpPr>
          <p:spPr>
            <a:xfrm>
              <a:off x="4177057" y="8434908"/>
              <a:ext cx="10387" cy="8496"/>
            </a:xfrm>
            <a:prstGeom prst="rect">
              <a:avLst/>
            </a:prstGeom>
            <a:blipFill>
              <a:blip r:embed="rId142" cstate="print"/>
              <a:stretch>
                <a:fillRect/>
              </a:stretch>
            </a:blipFill>
          </p:spPr>
          <p:txBody>
            <a:bodyPr wrap="square" lIns="0" tIns="0" rIns="0" bIns="0" rtlCol="0"/>
            <a:lstStyle/>
            <a:p>
              <a:endParaRPr/>
            </a:p>
          </p:txBody>
        </p:sp>
        <p:sp>
          <p:nvSpPr>
            <p:cNvPr id="8809" name="object 2237">
              <a:extLst>
                <a:ext uri="{FF2B5EF4-FFF2-40B4-BE49-F238E27FC236}">
                  <a16:creationId xmlns:a16="http://schemas.microsoft.com/office/drawing/2014/main" id="{7A091396-1CD7-4BC0-85B4-CB8398868CFC}"/>
                </a:ext>
              </a:extLst>
            </p:cNvPr>
            <p:cNvSpPr/>
            <p:nvPr/>
          </p:nvSpPr>
          <p:spPr>
            <a:xfrm>
              <a:off x="4177056" y="8434600"/>
              <a:ext cx="10795" cy="8890"/>
            </a:xfrm>
            <a:custGeom>
              <a:avLst/>
              <a:gdLst/>
              <a:ahLst/>
              <a:cxnLst/>
              <a:rect l="l" t="t" r="r" b="b"/>
              <a:pathLst>
                <a:path w="10795" h="8890">
                  <a:moveTo>
                    <a:pt x="8623" y="1727"/>
                  </a:moveTo>
                  <a:lnTo>
                    <a:pt x="8877" y="2057"/>
                  </a:lnTo>
                  <a:lnTo>
                    <a:pt x="9321" y="2133"/>
                  </a:lnTo>
                  <a:lnTo>
                    <a:pt x="9575" y="2514"/>
                  </a:lnTo>
                  <a:lnTo>
                    <a:pt x="9880" y="2933"/>
                  </a:lnTo>
                  <a:lnTo>
                    <a:pt x="9740" y="3225"/>
                  </a:lnTo>
                  <a:lnTo>
                    <a:pt x="9778" y="3657"/>
                  </a:lnTo>
                  <a:lnTo>
                    <a:pt x="9817" y="4127"/>
                  </a:lnTo>
                  <a:lnTo>
                    <a:pt x="9677" y="4051"/>
                  </a:lnTo>
                  <a:lnTo>
                    <a:pt x="9982" y="4546"/>
                  </a:lnTo>
                  <a:lnTo>
                    <a:pt x="10172" y="4876"/>
                  </a:lnTo>
                  <a:lnTo>
                    <a:pt x="10388" y="5054"/>
                  </a:lnTo>
                  <a:lnTo>
                    <a:pt x="10401" y="5448"/>
                  </a:lnTo>
                  <a:lnTo>
                    <a:pt x="10198" y="5410"/>
                  </a:lnTo>
                  <a:lnTo>
                    <a:pt x="9867" y="5537"/>
                  </a:lnTo>
                  <a:lnTo>
                    <a:pt x="9651" y="5511"/>
                  </a:lnTo>
                  <a:lnTo>
                    <a:pt x="9677" y="5651"/>
                  </a:lnTo>
                  <a:lnTo>
                    <a:pt x="9575" y="5892"/>
                  </a:lnTo>
                  <a:lnTo>
                    <a:pt x="9613" y="6045"/>
                  </a:lnTo>
                  <a:lnTo>
                    <a:pt x="8318" y="5969"/>
                  </a:lnTo>
                  <a:lnTo>
                    <a:pt x="9029" y="6680"/>
                  </a:lnTo>
                  <a:lnTo>
                    <a:pt x="9004" y="7226"/>
                  </a:lnTo>
                  <a:lnTo>
                    <a:pt x="8686" y="7315"/>
                  </a:lnTo>
                  <a:lnTo>
                    <a:pt x="8191" y="7023"/>
                  </a:lnTo>
                  <a:lnTo>
                    <a:pt x="8013" y="7086"/>
                  </a:lnTo>
                  <a:lnTo>
                    <a:pt x="7429" y="7277"/>
                  </a:lnTo>
                  <a:lnTo>
                    <a:pt x="7912" y="7480"/>
                  </a:lnTo>
                  <a:lnTo>
                    <a:pt x="7594" y="7810"/>
                  </a:lnTo>
                  <a:lnTo>
                    <a:pt x="6870" y="8534"/>
                  </a:lnTo>
                  <a:lnTo>
                    <a:pt x="6578" y="7658"/>
                  </a:lnTo>
                  <a:lnTo>
                    <a:pt x="6083" y="7391"/>
                  </a:lnTo>
                  <a:lnTo>
                    <a:pt x="4889" y="6781"/>
                  </a:lnTo>
                  <a:lnTo>
                    <a:pt x="3632" y="8724"/>
                  </a:lnTo>
                  <a:lnTo>
                    <a:pt x="2463" y="8813"/>
                  </a:lnTo>
                  <a:lnTo>
                    <a:pt x="2285" y="8077"/>
                  </a:lnTo>
                  <a:lnTo>
                    <a:pt x="2349" y="7848"/>
                  </a:lnTo>
                  <a:lnTo>
                    <a:pt x="2070" y="7251"/>
                  </a:lnTo>
                  <a:lnTo>
                    <a:pt x="1790" y="6642"/>
                  </a:lnTo>
                  <a:lnTo>
                    <a:pt x="1155" y="6464"/>
                  </a:lnTo>
                  <a:lnTo>
                    <a:pt x="876" y="5880"/>
                  </a:lnTo>
                  <a:lnTo>
                    <a:pt x="711" y="5562"/>
                  </a:lnTo>
                  <a:lnTo>
                    <a:pt x="800" y="5257"/>
                  </a:lnTo>
                  <a:lnTo>
                    <a:pt x="634" y="4927"/>
                  </a:lnTo>
                  <a:lnTo>
                    <a:pt x="495" y="4660"/>
                  </a:lnTo>
                  <a:lnTo>
                    <a:pt x="12" y="4483"/>
                  </a:lnTo>
                  <a:lnTo>
                    <a:pt x="12" y="4102"/>
                  </a:lnTo>
                  <a:lnTo>
                    <a:pt x="0" y="3149"/>
                  </a:lnTo>
                  <a:lnTo>
                    <a:pt x="1041" y="3708"/>
                  </a:lnTo>
                  <a:lnTo>
                    <a:pt x="1612" y="3263"/>
                  </a:lnTo>
                  <a:lnTo>
                    <a:pt x="1485" y="2806"/>
                  </a:lnTo>
                  <a:lnTo>
                    <a:pt x="1130" y="2463"/>
                  </a:lnTo>
                  <a:lnTo>
                    <a:pt x="1054" y="1955"/>
                  </a:lnTo>
                  <a:lnTo>
                    <a:pt x="1739" y="1651"/>
                  </a:lnTo>
                  <a:lnTo>
                    <a:pt x="2412" y="2146"/>
                  </a:lnTo>
                  <a:lnTo>
                    <a:pt x="2882" y="1574"/>
                  </a:lnTo>
                  <a:lnTo>
                    <a:pt x="3276" y="1104"/>
                  </a:lnTo>
                  <a:lnTo>
                    <a:pt x="3086" y="0"/>
                  </a:lnTo>
                  <a:lnTo>
                    <a:pt x="4241" y="381"/>
                  </a:lnTo>
                  <a:lnTo>
                    <a:pt x="4533" y="482"/>
                  </a:lnTo>
                  <a:lnTo>
                    <a:pt x="4597" y="889"/>
                  </a:lnTo>
                  <a:lnTo>
                    <a:pt x="4978" y="990"/>
                  </a:lnTo>
                  <a:lnTo>
                    <a:pt x="5626" y="1155"/>
                  </a:lnTo>
                  <a:lnTo>
                    <a:pt x="5333" y="825"/>
                  </a:lnTo>
                  <a:lnTo>
                    <a:pt x="5867" y="584"/>
                  </a:lnTo>
                  <a:lnTo>
                    <a:pt x="6438" y="330"/>
                  </a:lnTo>
                  <a:lnTo>
                    <a:pt x="7429" y="508"/>
                  </a:lnTo>
                  <a:lnTo>
                    <a:pt x="7835" y="939"/>
                  </a:lnTo>
                  <a:lnTo>
                    <a:pt x="8623" y="1739"/>
                  </a:lnTo>
                  <a:close/>
                </a:path>
              </a:pathLst>
            </a:custGeom>
            <a:ln w="3175">
              <a:solidFill>
                <a:srgbClr val="7B634B"/>
              </a:solidFill>
            </a:ln>
          </p:spPr>
          <p:txBody>
            <a:bodyPr wrap="square" lIns="0" tIns="0" rIns="0" bIns="0" rtlCol="0"/>
            <a:lstStyle/>
            <a:p>
              <a:endParaRPr/>
            </a:p>
          </p:txBody>
        </p:sp>
        <p:sp>
          <p:nvSpPr>
            <p:cNvPr id="8810" name="object 2238">
              <a:extLst>
                <a:ext uri="{FF2B5EF4-FFF2-40B4-BE49-F238E27FC236}">
                  <a16:creationId xmlns:a16="http://schemas.microsoft.com/office/drawing/2014/main" id="{BE8D0004-75FA-4624-90D8-429A9387573A}"/>
                </a:ext>
              </a:extLst>
            </p:cNvPr>
            <p:cNvSpPr/>
            <p:nvPr/>
          </p:nvSpPr>
          <p:spPr>
            <a:xfrm>
              <a:off x="4151820" y="8462764"/>
              <a:ext cx="22881" cy="34741"/>
            </a:xfrm>
            <a:prstGeom prst="rect">
              <a:avLst/>
            </a:prstGeom>
            <a:blipFill>
              <a:blip r:embed="rId24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811" name="object 2239">
              <a:extLst>
                <a:ext uri="{FF2B5EF4-FFF2-40B4-BE49-F238E27FC236}">
                  <a16:creationId xmlns:a16="http://schemas.microsoft.com/office/drawing/2014/main" id="{EA786288-E5BD-444A-9A54-FE7C8C945829}"/>
                </a:ext>
              </a:extLst>
            </p:cNvPr>
            <p:cNvSpPr/>
            <p:nvPr/>
          </p:nvSpPr>
          <p:spPr>
            <a:xfrm>
              <a:off x="4151815" y="8462767"/>
              <a:ext cx="23495" cy="34925"/>
            </a:xfrm>
            <a:custGeom>
              <a:avLst/>
              <a:gdLst/>
              <a:ahLst/>
              <a:cxnLst/>
              <a:rect l="l" t="t" r="r" b="b"/>
              <a:pathLst>
                <a:path w="23495" h="34925">
                  <a:moveTo>
                    <a:pt x="22885" y="165"/>
                  </a:moveTo>
                  <a:lnTo>
                    <a:pt x="22682" y="787"/>
                  </a:lnTo>
                  <a:lnTo>
                    <a:pt x="22263" y="1117"/>
                  </a:lnTo>
                  <a:lnTo>
                    <a:pt x="21869" y="1625"/>
                  </a:lnTo>
                  <a:lnTo>
                    <a:pt x="21386" y="2260"/>
                  </a:lnTo>
                  <a:lnTo>
                    <a:pt x="20853" y="3060"/>
                  </a:lnTo>
                  <a:lnTo>
                    <a:pt x="20637" y="3848"/>
                  </a:lnTo>
                  <a:lnTo>
                    <a:pt x="20218" y="5384"/>
                  </a:lnTo>
                  <a:lnTo>
                    <a:pt x="19659" y="6731"/>
                  </a:lnTo>
                  <a:lnTo>
                    <a:pt x="18948" y="8191"/>
                  </a:lnTo>
                  <a:lnTo>
                    <a:pt x="18224" y="9715"/>
                  </a:lnTo>
                  <a:lnTo>
                    <a:pt x="17487" y="11277"/>
                  </a:lnTo>
                  <a:lnTo>
                    <a:pt x="16624" y="12725"/>
                  </a:lnTo>
                  <a:lnTo>
                    <a:pt x="16167" y="13474"/>
                  </a:lnTo>
                  <a:lnTo>
                    <a:pt x="15494" y="14173"/>
                  </a:lnTo>
                  <a:lnTo>
                    <a:pt x="15036" y="14884"/>
                  </a:lnTo>
                  <a:lnTo>
                    <a:pt x="14643" y="15506"/>
                  </a:lnTo>
                  <a:lnTo>
                    <a:pt x="14490" y="16294"/>
                  </a:lnTo>
                  <a:lnTo>
                    <a:pt x="14122" y="16941"/>
                  </a:lnTo>
                  <a:lnTo>
                    <a:pt x="13182" y="18580"/>
                  </a:lnTo>
                  <a:lnTo>
                    <a:pt x="11176" y="19723"/>
                  </a:lnTo>
                  <a:lnTo>
                    <a:pt x="9829" y="21043"/>
                  </a:lnTo>
                  <a:lnTo>
                    <a:pt x="8559" y="22288"/>
                  </a:lnTo>
                  <a:lnTo>
                    <a:pt x="7721" y="23888"/>
                  </a:lnTo>
                  <a:lnTo>
                    <a:pt x="6997" y="25488"/>
                  </a:lnTo>
                  <a:lnTo>
                    <a:pt x="6210" y="27241"/>
                  </a:lnTo>
                  <a:lnTo>
                    <a:pt x="5283" y="28943"/>
                  </a:lnTo>
                  <a:lnTo>
                    <a:pt x="4457" y="30632"/>
                  </a:lnTo>
                  <a:lnTo>
                    <a:pt x="4089" y="31356"/>
                  </a:lnTo>
                  <a:lnTo>
                    <a:pt x="3784" y="32080"/>
                  </a:lnTo>
                  <a:lnTo>
                    <a:pt x="3429" y="32804"/>
                  </a:lnTo>
                  <a:lnTo>
                    <a:pt x="3276" y="33147"/>
                  </a:lnTo>
                  <a:lnTo>
                    <a:pt x="2755" y="34620"/>
                  </a:lnTo>
                  <a:lnTo>
                    <a:pt x="2374" y="34671"/>
                  </a:lnTo>
                  <a:lnTo>
                    <a:pt x="1714" y="34734"/>
                  </a:lnTo>
                  <a:lnTo>
                    <a:pt x="1028" y="30721"/>
                  </a:lnTo>
                  <a:lnTo>
                    <a:pt x="990" y="30251"/>
                  </a:lnTo>
                  <a:lnTo>
                    <a:pt x="736" y="27940"/>
                  </a:lnTo>
                  <a:lnTo>
                    <a:pt x="342" y="25590"/>
                  </a:lnTo>
                  <a:lnTo>
                    <a:pt x="165" y="23266"/>
                  </a:lnTo>
                  <a:lnTo>
                    <a:pt x="0" y="20993"/>
                  </a:lnTo>
                  <a:lnTo>
                    <a:pt x="508" y="18796"/>
                  </a:lnTo>
                  <a:lnTo>
                    <a:pt x="508" y="16522"/>
                  </a:lnTo>
                  <a:lnTo>
                    <a:pt x="508" y="14427"/>
                  </a:lnTo>
                  <a:lnTo>
                    <a:pt x="889" y="12547"/>
                  </a:lnTo>
                  <a:lnTo>
                    <a:pt x="1562" y="10579"/>
                  </a:lnTo>
                  <a:lnTo>
                    <a:pt x="2146" y="8915"/>
                  </a:lnTo>
                  <a:lnTo>
                    <a:pt x="2908" y="7175"/>
                  </a:lnTo>
                  <a:lnTo>
                    <a:pt x="4241" y="6019"/>
                  </a:lnTo>
                  <a:lnTo>
                    <a:pt x="4584" y="5715"/>
                  </a:lnTo>
                  <a:lnTo>
                    <a:pt x="5054" y="5448"/>
                  </a:lnTo>
                  <a:lnTo>
                    <a:pt x="5435" y="5181"/>
                  </a:lnTo>
                  <a:lnTo>
                    <a:pt x="5791" y="4940"/>
                  </a:lnTo>
                  <a:lnTo>
                    <a:pt x="6159" y="4559"/>
                  </a:lnTo>
                  <a:lnTo>
                    <a:pt x="6489" y="4343"/>
                  </a:lnTo>
                  <a:lnTo>
                    <a:pt x="7200" y="3860"/>
                  </a:lnTo>
                  <a:lnTo>
                    <a:pt x="8140" y="3314"/>
                  </a:lnTo>
                  <a:lnTo>
                    <a:pt x="9004" y="3048"/>
                  </a:lnTo>
                  <a:lnTo>
                    <a:pt x="12407" y="1981"/>
                  </a:lnTo>
                  <a:lnTo>
                    <a:pt x="16065" y="1549"/>
                  </a:lnTo>
                  <a:lnTo>
                    <a:pt x="19405" y="533"/>
                  </a:lnTo>
                  <a:lnTo>
                    <a:pt x="19989" y="355"/>
                  </a:lnTo>
                  <a:lnTo>
                    <a:pt x="20878" y="381"/>
                  </a:lnTo>
                  <a:lnTo>
                    <a:pt x="21361" y="0"/>
                  </a:lnTo>
                  <a:lnTo>
                    <a:pt x="22885" y="165"/>
                  </a:lnTo>
                  <a:close/>
                </a:path>
              </a:pathLst>
            </a:custGeom>
            <a:ln w="3175">
              <a:solidFill>
                <a:srgbClr val="4C803E"/>
              </a:solidFill>
            </a:ln>
          </p:spPr>
          <p:txBody>
            <a:bodyPr wrap="square" lIns="0" tIns="0" rIns="0" bIns="0" rtlCol="0"/>
            <a:lstStyle/>
            <a:p>
              <a:endParaRPr/>
            </a:p>
          </p:txBody>
        </p:sp>
        <p:sp>
          <p:nvSpPr>
            <p:cNvPr id="8812" name="object 2240">
              <a:extLst>
                <a:ext uri="{FF2B5EF4-FFF2-40B4-BE49-F238E27FC236}">
                  <a16:creationId xmlns:a16="http://schemas.microsoft.com/office/drawing/2014/main" id="{928A3E99-CC4A-472B-BC73-52C9B217D385}"/>
                </a:ext>
              </a:extLst>
            </p:cNvPr>
            <p:cNvSpPr/>
            <p:nvPr/>
          </p:nvSpPr>
          <p:spPr>
            <a:xfrm>
              <a:off x="4156878" y="8460599"/>
              <a:ext cx="27137" cy="23579"/>
            </a:xfrm>
            <a:prstGeom prst="rect">
              <a:avLst/>
            </a:prstGeom>
            <a:blipFill>
              <a:blip r:embed="rId43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813" name="object 2241">
              <a:extLst>
                <a:ext uri="{FF2B5EF4-FFF2-40B4-BE49-F238E27FC236}">
                  <a16:creationId xmlns:a16="http://schemas.microsoft.com/office/drawing/2014/main" id="{C7D63BBD-000D-4B8F-B776-7F43F09E5E71}"/>
                </a:ext>
              </a:extLst>
            </p:cNvPr>
            <p:cNvSpPr/>
            <p:nvPr/>
          </p:nvSpPr>
          <p:spPr>
            <a:xfrm>
              <a:off x="4156879" y="8457915"/>
              <a:ext cx="27305" cy="26670"/>
            </a:xfrm>
            <a:custGeom>
              <a:avLst/>
              <a:gdLst/>
              <a:ahLst/>
              <a:cxnLst/>
              <a:rect l="l" t="t" r="r" b="b"/>
              <a:pathLst>
                <a:path w="27304" h="26670">
                  <a:moveTo>
                    <a:pt x="0" y="26263"/>
                  </a:moveTo>
                  <a:lnTo>
                    <a:pt x="5753" y="15671"/>
                  </a:lnTo>
                  <a:lnTo>
                    <a:pt x="12801" y="9245"/>
                  </a:lnTo>
                  <a:lnTo>
                    <a:pt x="22910" y="0"/>
                  </a:lnTo>
                  <a:lnTo>
                    <a:pt x="25780" y="5511"/>
                  </a:lnTo>
                  <a:lnTo>
                    <a:pt x="26466" y="5016"/>
                  </a:lnTo>
                  <a:lnTo>
                    <a:pt x="27139" y="4521"/>
                  </a:lnTo>
                  <a:lnTo>
                    <a:pt x="25146" y="3467"/>
                  </a:lnTo>
                  <a:lnTo>
                    <a:pt x="24599" y="3340"/>
                  </a:lnTo>
                  <a:lnTo>
                    <a:pt x="24053" y="3213"/>
                  </a:lnTo>
                  <a:lnTo>
                    <a:pt x="21272" y="977"/>
                  </a:lnTo>
                  <a:lnTo>
                    <a:pt x="13703" y="7467"/>
                  </a:lnTo>
                  <a:lnTo>
                    <a:pt x="4953" y="14973"/>
                  </a:lnTo>
                  <a:lnTo>
                    <a:pt x="0" y="26263"/>
                  </a:lnTo>
                  <a:close/>
                </a:path>
              </a:pathLst>
            </a:custGeom>
            <a:ln w="3175">
              <a:solidFill>
                <a:srgbClr val="4C803E"/>
              </a:solidFill>
            </a:ln>
          </p:spPr>
          <p:txBody>
            <a:bodyPr wrap="square" lIns="0" tIns="0" rIns="0" bIns="0" rtlCol="0"/>
            <a:lstStyle/>
            <a:p>
              <a:endParaRPr/>
            </a:p>
          </p:txBody>
        </p:sp>
        <p:sp>
          <p:nvSpPr>
            <p:cNvPr id="8814" name="object 2242">
              <a:extLst>
                <a:ext uri="{FF2B5EF4-FFF2-40B4-BE49-F238E27FC236}">
                  <a16:creationId xmlns:a16="http://schemas.microsoft.com/office/drawing/2014/main" id="{A779F48E-FFCF-4EA9-8DD4-1E085EABC415}"/>
                </a:ext>
              </a:extLst>
            </p:cNvPr>
            <p:cNvSpPr/>
            <p:nvPr/>
          </p:nvSpPr>
          <p:spPr>
            <a:xfrm>
              <a:off x="4222724" y="8524075"/>
              <a:ext cx="16776" cy="51562"/>
            </a:xfrm>
            <a:prstGeom prst="rect">
              <a:avLst/>
            </a:prstGeom>
            <a:blipFill>
              <a:blip r:embed="rId43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815" name="object 2243">
              <a:extLst>
                <a:ext uri="{FF2B5EF4-FFF2-40B4-BE49-F238E27FC236}">
                  <a16:creationId xmlns:a16="http://schemas.microsoft.com/office/drawing/2014/main" id="{A6777A1F-BE10-4C09-98AC-CB8D48DC9A89}"/>
                </a:ext>
              </a:extLst>
            </p:cNvPr>
            <p:cNvSpPr/>
            <p:nvPr/>
          </p:nvSpPr>
          <p:spPr>
            <a:xfrm>
              <a:off x="4222630" y="8524065"/>
              <a:ext cx="17145" cy="52069"/>
            </a:xfrm>
            <a:custGeom>
              <a:avLst/>
              <a:gdLst/>
              <a:ahLst/>
              <a:cxnLst/>
              <a:rect l="l" t="t" r="r" b="b"/>
              <a:pathLst>
                <a:path w="17145" h="52070">
                  <a:moveTo>
                    <a:pt x="3187" y="0"/>
                  </a:moveTo>
                  <a:lnTo>
                    <a:pt x="3149" y="444"/>
                  </a:lnTo>
                  <a:lnTo>
                    <a:pt x="2933" y="876"/>
                  </a:lnTo>
                  <a:lnTo>
                    <a:pt x="2882" y="1333"/>
                  </a:lnTo>
                  <a:lnTo>
                    <a:pt x="2832" y="1854"/>
                  </a:lnTo>
                  <a:lnTo>
                    <a:pt x="2984" y="2324"/>
                  </a:lnTo>
                  <a:lnTo>
                    <a:pt x="3022" y="2844"/>
                  </a:lnTo>
                  <a:lnTo>
                    <a:pt x="3111" y="3810"/>
                  </a:lnTo>
                  <a:lnTo>
                    <a:pt x="2984" y="4762"/>
                  </a:lnTo>
                  <a:lnTo>
                    <a:pt x="2819" y="5689"/>
                  </a:lnTo>
                  <a:lnTo>
                    <a:pt x="2666" y="6565"/>
                  </a:lnTo>
                  <a:lnTo>
                    <a:pt x="2412" y="7454"/>
                  </a:lnTo>
                  <a:lnTo>
                    <a:pt x="2349" y="8356"/>
                  </a:lnTo>
                  <a:lnTo>
                    <a:pt x="2273" y="9588"/>
                  </a:lnTo>
                  <a:lnTo>
                    <a:pt x="2285" y="10782"/>
                  </a:lnTo>
                  <a:lnTo>
                    <a:pt x="2146" y="12014"/>
                  </a:lnTo>
                  <a:lnTo>
                    <a:pt x="1904" y="14198"/>
                  </a:lnTo>
                  <a:lnTo>
                    <a:pt x="1485" y="16497"/>
                  </a:lnTo>
                  <a:lnTo>
                    <a:pt x="850" y="18567"/>
                  </a:lnTo>
                  <a:lnTo>
                    <a:pt x="101" y="20980"/>
                  </a:lnTo>
                  <a:lnTo>
                    <a:pt x="12" y="23304"/>
                  </a:lnTo>
                  <a:lnTo>
                    <a:pt x="12" y="25806"/>
                  </a:lnTo>
                  <a:lnTo>
                    <a:pt x="0" y="28727"/>
                  </a:lnTo>
                  <a:lnTo>
                    <a:pt x="1130" y="31432"/>
                  </a:lnTo>
                  <a:lnTo>
                    <a:pt x="1473" y="34290"/>
                  </a:lnTo>
                  <a:lnTo>
                    <a:pt x="1600" y="35306"/>
                  </a:lnTo>
                  <a:lnTo>
                    <a:pt x="1473" y="36322"/>
                  </a:lnTo>
                  <a:lnTo>
                    <a:pt x="1714" y="37338"/>
                  </a:lnTo>
                  <a:lnTo>
                    <a:pt x="2146" y="39027"/>
                  </a:lnTo>
                  <a:lnTo>
                    <a:pt x="2743" y="40525"/>
                  </a:lnTo>
                  <a:lnTo>
                    <a:pt x="2895" y="42291"/>
                  </a:lnTo>
                  <a:lnTo>
                    <a:pt x="2997" y="43472"/>
                  </a:lnTo>
                  <a:lnTo>
                    <a:pt x="3047" y="44653"/>
                  </a:lnTo>
                  <a:lnTo>
                    <a:pt x="3162" y="45821"/>
                  </a:lnTo>
                  <a:lnTo>
                    <a:pt x="3225" y="46596"/>
                  </a:lnTo>
                  <a:lnTo>
                    <a:pt x="3098" y="47409"/>
                  </a:lnTo>
                  <a:lnTo>
                    <a:pt x="3225" y="48183"/>
                  </a:lnTo>
                  <a:lnTo>
                    <a:pt x="3314" y="48717"/>
                  </a:lnTo>
                  <a:lnTo>
                    <a:pt x="3428" y="50546"/>
                  </a:lnTo>
                  <a:lnTo>
                    <a:pt x="3886" y="50901"/>
                  </a:lnTo>
                  <a:lnTo>
                    <a:pt x="4775" y="51574"/>
                  </a:lnTo>
                  <a:lnTo>
                    <a:pt x="5816" y="48818"/>
                  </a:lnTo>
                  <a:lnTo>
                    <a:pt x="6070" y="48209"/>
                  </a:lnTo>
                  <a:lnTo>
                    <a:pt x="6730" y="46685"/>
                  </a:lnTo>
                  <a:lnTo>
                    <a:pt x="7607" y="45275"/>
                  </a:lnTo>
                  <a:lnTo>
                    <a:pt x="8407" y="43815"/>
                  </a:lnTo>
                  <a:lnTo>
                    <a:pt x="9169" y="42468"/>
                  </a:lnTo>
                  <a:lnTo>
                    <a:pt x="10096" y="41211"/>
                  </a:lnTo>
                  <a:lnTo>
                    <a:pt x="10883" y="39878"/>
                  </a:lnTo>
                  <a:lnTo>
                    <a:pt x="11455" y="38912"/>
                  </a:lnTo>
                  <a:lnTo>
                    <a:pt x="12166" y="38328"/>
                  </a:lnTo>
                  <a:lnTo>
                    <a:pt x="12903" y="37503"/>
                  </a:lnTo>
                  <a:lnTo>
                    <a:pt x="14173" y="36080"/>
                  </a:lnTo>
                  <a:lnTo>
                    <a:pt x="14541" y="34239"/>
                  </a:lnTo>
                  <a:lnTo>
                    <a:pt x="14871" y="32423"/>
                  </a:lnTo>
                  <a:lnTo>
                    <a:pt x="15036" y="31546"/>
                  </a:lnTo>
                  <a:lnTo>
                    <a:pt x="15328" y="30924"/>
                  </a:lnTo>
                  <a:lnTo>
                    <a:pt x="15620" y="30086"/>
                  </a:lnTo>
                  <a:lnTo>
                    <a:pt x="15989" y="28968"/>
                  </a:lnTo>
                  <a:lnTo>
                    <a:pt x="15989" y="27914"/>
                  </a:lnTo>
                  <a:lnTo>
                    <a:pt x="16205" y="26784"/>
                  </a:lnTo>
                  <a:lnTo>
                    <a:pt x="16662" y="24409"/>
                  </a:lnTo>
                  <a:lnTo>
                    <a:pt x="16878" y="22326"/>
                  </a:lnTo>
                  <a:lnTo>
                    <a:pt x="16459" y="19926"/>
                  </a:lnTo>
                  <a:lnTo>
                    <a:pt x="16268" y="18872"/>
                  </a:lnTo>
                  <a:lnTo>
                    <a:pt x="16255" y="17805"/>
                  </a:lnTo>
                  <a:lnTo>
                    <a:pt x="15963" y="16776"/>
                  </a:lnTo>
                  <a:lnTo>
                    <a:pt x="15595" y="15519"/>
                  </a:lnTo>
                  <a:lnTo>
                    <a:pt x="14935" y="14300"/>
                  </a:lnTo>
                  <a:lnTo>
                    <a:pt x="14414" y="13106"/>
                  </a:lnTo>
                  <a:lnTo>
                    <a:pt x="13550" y="11099"/>
                  </a:lnTo>
                  <a:lnTo>
                    <a:pt x="12534" y="9093"/>
                  </a:lnTo>
                  <a:lnTo>
                    <a:pt x="11239" y="7378"/>
                  </a:lnTo>
                  <a:lnTo>
                    <a:pt x="9385" y="4940"/>
                  </a:lnTo>
                  <a:lnTo>
                    <a:pt x="7810" y="1498"/>
                  </a:lnTo>
                  <a:lnTo>
                    <a:pt x="4864" y="342"/>
                  </a:lnTo>
                  <a:lnTo>
                    <a:pt x="3174" y="12"/>
                  </a:lnTo>
                  <a:close/>
                </a:path>
              </a:pathLst>
            </a:custGeom>
            <a:ln w="3175">
              <a:solidFill>
                <a:srgbClr val="4C803E"/>
              </a:solidFill>
            </a:ln>
          </p:spPr>
          <p:txBody>
            <a:bodyPr wrap="square" lIns="0" tIns="0" rIns="0" bIns="0" rtlCol="0"/>
            <a:lstStyle/>
            <a:p>
              <a:endParaRPr/>
            </a:p>
          </p:txBody>
        </p:sp>
        <p:sp>
          <p:nvSpPr>
            <p:cNvPr id="8816" name="object 2244">
              <a:extLst>
                <a:ext uri="{FF2B5EF4-FFF2-40B4-BE49-F238E27FC236}">
                  <a16:creationId xmlns:a16="http://schemas.microsoft.com/office/drawing/2014/main" id="{4C812368-0972-42F8-A56F-00B6912CDDD8}"/>
                </a:ext>
              </a:extLst>
            </p:cNvPr>
            <p:cNvSpPr/>
            <p:nvPr/>
          </p:nvSpPr>
          <p:spPr>
            <a:xfrm>
              <a:off x="4222165" y="8519547"/>
              <a:ext cx="9086" cy="46031"/>
            </a:xfrm>
            <a:prstGeom prst="rect">
              <a:avLst/>
            </a:prstGeom>
            <a:blipFill>
              <a:blip r:embed="rId438" cstate="print"/>
              <a:stretch>
                <a:fillRect/>
              </a:stretch>
            </a:blipFill>
          </p:spPr>
          <p:txBody>
            <a:bodyPr wrap="square" lIns="0" tIns="0" rIns="0" bIns="0" rtlCol="0"/>
            <a:lstStyle/>
            <a:p>
              <a:endParaRPr/>
            </a:p>
          </p:txBody>
        </p:sp>
        <p:sp>
          <p:nvSpPr>
            <p:cNvPr id="8817" name="object 2245">
              <a:extLst>
                <a:ext uri="{FF2B5EF4-FFF2-40B4-BE49-F238E27FC236}">
                  <a16:creationId xmlns:a16="http://schemas.microsoft.com/office/drawing/2014/main" id="{5887BFAD-A3A1-43C8-8E48-99DE990D4D4F}"/>
                </a:ext>
              </a:extLst>
            </p:cNvPr>
            <p:cNvSpPr/>
            <p:nvPr/>
          </p:nvSpPr>
          <p:spPr>
            <a:xfrm>
              <a:off x="4222051" y="8519552"/>
              <a:ext cx="8255" cy="46355"/>
            </a:xfrm>
            <a:custGeom>
              <a:avLst/>
              <a:gdLst/>
              <a:ahLst/>
              <a:cxnLst/>
              <a:rect l="l" t="t" r="r" b="b"/>
              <a:pathLst>
                <a:path w="8254" h="46354">
                  <a:moveTo>
                    <a:pt x="5778" y="46024"/>
                  </a:moveTo>
                  <a:lnTo>
                    <a:pt x="6922" y="36310"/>
                  </a:lnTo>
                  <a:lnTo>
                    <a:pt x="7408" y="29981"/>
                  </a:lnTo>
                  <a:lnTo>
                    <a:pt x="7330" y="24257"/>
                  </a:lnTo>
                  <a:lnTo>
                    <a:pt x="6781" y="16357"/>
                  </a:lnTo>
                  <a:lnTo>
                    <a:pt x="5778" y="3136"/>
                  </a:lnTo>
                  <a:lnTo>
                    <a:pt x="253" y="495"/>
                  </a:lnTo>
                  <a:lnTo>
                    <a:pt x="0" y="0"/>
                  </a:lnTo>
                  <a:lnTo>
                    <a:pt x="673" y="330"/>
                  </a:lnTo>
                  <a:lnTo>
                    <a:pt x="1346" y="660"/>
                  </a:lnTo>
                  <a:lnTo>
                    <a:pt x="4940" y="0"/>
                  </a:lnTo>
                  <a:lnTo>
                    <a:pt x="7327" y="13639"/>
                  </a:lnTo>
                  <a:lnTo>
                    <a:pt x="8248" y="25349"/>
                  </a:lnTo>
                  <a:lnTo>
                    <a:pt x="7586" y="35742"/>
                  </a:lnTo>
                  <a:lnTo>
                    <a:pt x="6408" y="43180"/>
                  </a:lnTo>
                  <a:lnTo>
                    <a:pt x="5778" y="46024"/>
                  </a:lnTo>
                  <a:close/>
                </a:path>
              </a:pathLst>
            </a:custGeom>
            <a:ln w="3175">
              <a:solidFill>
                <a:srgbClr val="4C803E"/>
              </a:solidFill>
            </a:ln>
          </p:spPr>
          <p:txBody>
            <a:bodyPr wrap="square" lIns="0" tIns="0" rIns="0" bIns="0" rtlCol="0"/>
            <a:lstStyle/>
            <a:p>
              <a:endParaRPr/>
            </a:p>
          </p:txBody>
        </p:sp>
        <p:sp>
          <p:nvSpPr>
            <p:cNvPr id="8818" name="object 2246">
              <a:extLst>
                <a:ext uri="{FF2B5EF4-FFF2-40B4-BE49-F238E27FC236}">
                  <a16:creationId xmlns:a16="http://schemas.microsoft.com/office/drawing/2014/main" id="{DDD7F4C8-260E-4A49-BEEA-2ADC73154781}"/>
                </a:ext>
              </a:extLst>
            </p:cNvPr>
            <p:cNvSpPr/>
            <p:nvPr/>
          </p:nvSpPr>
          <p:spPr>
            <a:xfrm>
              <a:off x="4181530" y="8497899"/>
              <a:ext cx="35277" cy="23947"/>
            </a:xfrm>
            <a:prstGeom prst="rect">
              <a:avLst/>
            </a:prstGeom>
            <a:blipFill>
              <a:blip r:embed="rId25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819" name="object 2247">
              <a:extLst>
                <a:ext uri="{FF2B5EF4-FFF2-40B4-BE49-F238E27FC236}">
                  <a16:creationId xmlns:a16="http://schemas.microsoft.com/office/drawing/2014/main" id="{B3AF177E-8A79-44E8-874D-CEBDDB0DE537}"/>
                </a:ext>
              </a:extLst>
            </p:cNvPr>
            <p:cNvSpPr/>
            <p:nvPr/>
          </p:nvSpPr>
          <p:spPr>
            <a:xfrm>
              <a:off x="4181525" y="8497855"/>
              <a:ext cx="35560" cy="24130"/>
            </a:xfrm>
            <a:custGeom>
              <a:avLst/>
              <a:gdLst/>
              <a:ahLst/>
              <a:cxnLst/>
              <a:rect l="l" t="t" r="r" b="b"/>
              <a:pathLst>
                <a:path w="35560" h="24129">
                  <a:moveTo>
                    <a:pt x="12" y="23990"/>
                  </a:moveTo>
                  <a:lnTo>
                    <a:pt x="25" y="23279"/>
                  </a:lnTo>
                  <a:lnTo>
                    <a:pt x="330" y="22517"/>
                  </a:lnTo>
                  <a:lnTo>
                    <a:pt x="469" y="21831"/>
                  </a:lnTo>
                  <a:lnTo>
                    <a:pt x="723" y="20701"/>
                  </a:lnTo>
                  <a:lnTo>
                    <a:pt x="800" y="19596"/>
                  </a:lnTo>
                  <a:lnTo>
                    <a:pt x="1028" y="18465"/>
                  </a:lnTo>
                  <a:lnTo>
                    <a:pt x="1396" y="16573"/>
                  </a:lnTo>
                  <a:lnTo>
                    <a:pt x="1333" y="14528"/>
                  </a:lnTo>
                  <a:lnTo>
                    <a:pt x="2197" y="12776"/>
                  </a:lnTo>
                  <a:lnTo>
                    <a:pt x="2616" y="11899"/>
                  </a:lnTo>
                  <a:lnTo>
                    <a:pt x="3162" y="11328"/>
                  </a:lnTo>
                  <a:lnTo>
                    <a:pt x="3822" y="10591"/>
                  </a:lnTo>
                  <a:lnTo>
                    <a:pt x="4406" y="9956"/>
                  </a:lnTo>
                  <a:lnTo>
                    <a:pt x="4724" y="9283"/>
                  </a:lnTo>
                  <a:lnTo>
                    <a:pt x="5156" y="8559"/>
                  </a:lnTo>
                  <a:lnTo>
                    <a:pt x="5575" y="7848"/>
                  </a:lnTo>
                  <a:lnTo>
                    <a:pt x="6045" y="7124"/>
                  </a:lnTo>
                  <a:lnTo>
                    <a:pt x="6540" y="6464"/>
                  </a:lnTo>
                  <a:lnTo>
                    <a:pt x="7327" y="5397"/>
                  </a:lnTo>
                  <a:lnTo>
                    <a:pt x="8369" y="4737"/>
                  </a:lnTo>
                  <a:lnTo>
                    <a:pt x="9436" y="3937"/>
                  </a:lnTo>
                  <a:lnTo>
                    <a:pt x="10337" y="3276"/>
                  </a:lnTo>
                  <a:lnTo>
                    <a:pt x="11214" y="2616"/>
                  </a:lnTo>
                  <a:lnTo>
                    <a:pt x="12052" y="1905"/>
                  </a:lnTo>
                  <a:lnTo>
                    <a:pt x="13195" y="939"/>
                  </a:lnTo>
                  <a:lnTo>
                    <a:pt x="14312" y="838"/>
                  </a:lnTo>
                  <a:lnTo>
                    <a:pt x="15709" y="533"/>
                  </a:lnTo>
                  <a:lnTo>
                    <a:pt x="16675" y="317"/>
                  </a:lnTo>
                  <a:lnTo>
                    <a:pt x="17602" y="114"/>
                  </a:lnTo>
                  <a:lnTo>
                    <a:pt x="18630" y="50"/>
                  </a:lnTo>
                  <a:lnTo>
                    <a:pt x="19786" y="0"/>
                  </a:lnTo>
                  <a:lnTo>
                    <a:pt x="20980" y="342"/>
                  </a:lnTo>
                  <a:lnTo>
                    <a:pt x="22110" y="520"/>
                  </a:lnTo>
                  <a:lnTo>
                    <a:pt x="23037" y="685"/>
                  </a:lnTo>
                  <a:lnTo>
                    <a:pt x="23990" y="736"/>
                  </a:lnTo>
                  <a:lnTo>
                    <a:pt x="24917" y="927"/>
                  </a:lnTo>
                  <a:lnTo>
                    <a:pt x="25577" y="1066"/>
                  </a:lnTo>
                  <a:lnTo>
                    <a:pt x="26263" y="1473"/>
                  </a:lnTo>
                  <a:lnTo>
                    <a:pt x="26962" y="1689"/>
                  </a:lnTo>
                  <a:lnTo>
                    <a:pt x="28320" y="2120"/>
                  </a:lnTo>
                  <a:lnTo>
                    <a:pt x="29692" y="2679"/>
                  </a:lnTo>
                  <a:lnTo>
                    <a:pt x="31102" y="3035"/>
                  </a:lnTo>
                  <a:lnTo>
                    <a:pt x="32029" y="3276"/>
                  </a:lnTo>
                  <a:lnTo>
                    <a:pt x="32638" y="3581"/>
                  </a:lnTo>
                  <a:lnTo>
                    <a:pt x="33477" y="4076"/>
                  </a:lnTo>
                  <a:lnTo>
                    <a:pt x="34048" y="4394"/>
                  </a:lnTo>
                  <a:lnTo>
                    <a:pt x="34785" y="4432"/>
                  </a:lnTo>
                  <a:lnTo>
                    <a:pt x="35280" y="4902"/>
                  </a:lnTo>
                  <a:lnTo>
                    <a:pt x="33883" y="5359"/>
                  </a:lnTo>
                  <a:lnTo>
                    <a:pt x="32270" y="4940"/>
                  </a:lnTo>
                  <a:lnTo>
                    <a:pt x="30975" y="5537"/>
                  </a:lnTo>
                  <a:lnTo>
                    <a:pt x="30340" y="5829"/>
                  </a:lnTo>
                  <a:lnTo>
                    <a:pt x="29921" y="6362"/>
                  </a:lnTo>
                  <a:lnTo>
                    <a:pt x="29324" y="6705"/>
                  </a:lnTo>
                  <a:lnTo>
                    <a:pt x="28663" y="7086"/>
                  </a:lnTo>
                  <a:lnTo>
                    <a:pt x="28003" y="7404"/>
                  </a:lnTo>
                  <a:lnTo>
                    <a:pt x="27292" y="7708"/>
                  </a:lnTo>
                  <a:lnTo>
                    <a:pt x="25768" y="8382"/>
                  </a:lnTo>
                  <a:lnTo>
                    <a:pt x="24371" y="9283"/>
                  </a:lnTo>
                  <a:lnTo>
                    <a:pt x="22948" y="10109"/>
                  </a:lnTo>
                  <a:lnTo>
                    <a:pt x="21208" y="11099"/>
                  </a:lnTo>
                  <a:lnTo>
                    <a:pt x="19329" y="11963"/>
                  </a:lnTo>
                  <a:lnTo>
                    <a:pt x="17576" y="12941"/>
                  </a:lnTo>
                  <a:lnTo>
                    <a:pt x="16027" y="13804"/>
                  </a:lnTo>
                  <a:lnTo>
                    <a:pt x="14592" y="14643"/>
                  </a:lnTo>
                  <a:lnTo>
                    <a:pt x="12865" y="15074"/>
                  </a:lnTo>
                  <a:lnTo>
                    <a:pt x="11201" y="15481"/>
                  </a:lnTo>
                  <a:lnTo>
                    <a:pt x="9512" y="16027"/>
                  </a:lnTo>
                  <a:lnTo>
                    <a:pt x="8267" y="17170"/>
                  </a:lnTo>
                  <a:lnTo>
                    <a:pt x="7086" y="18249"/>
                  </a:lnTo>
                  <a:lnTo>
                    <a:pt x="6007" y="19291"/>
                  </a:lnTo>
                  <a:lnTo>
                    <a:pt x="4698" y="20180"/>
                  </a:lnTo>
                  <a:lnTo>
                    <a:pt x="4013" y="20650"/>
                  </a:lnTo>
                  <a:lnTo>
                    <a:pt x="3162" y="20701"/>
                  </a:lnTo>
                  <a:lnTo>
                    <a:pt x="2514" y="21183"/>
                  </a:lnTo>
                  <a:lnTo>
                    <a:pt x="2197" y="21412"/>
                  </a:lnTo>
                  <a:lnTo>
                    <a:pt x="1155" y="22821"/>
                  </a:lnTo>
                  <a:lnTo>
                    <a:pt x="0" y="23990"/>
                  </a:lnTo>
                  <a:close/>
                </a:path>
              </a:pathLst>
            </a:custGeom>
            <a:ln w="3175">
              <a:solidFill>
                <a:srgbClr val="4C803E"/>
              </a:solidFill>
            </a:ln>
          </p:spPr>
          <p:txBody>
            <a:bodyPr wrap="square" lIns="0" tIns="0" rIns="0" bIns="0" rtlCol="0"/>
            <a:lstStyle/>
            <a:p>
              <a:endParaRPr/>
            </a:p>
          </p:txBody>
        </p:sp>
        <p:sp>
          <p:nvSpPr>
            <p:cNvPr id="8820" name="object 2248">
              <a:extLst>
                <a:ext uri="{FF2B5EF4-FFF2-40B4-BE49-F238E27FC236}">
                  <a16:creationId xmlns:a16="http://schemas.microsoft.com/office/drawing/2014/main" id="{886C3906-311E-4260-B174-3E9E477A7B79}"/>
                </a:ext>
              </a:extLst>
            </p:cNvPr>
            <p:cNvSpPr/>
            <p:nvPr/>
          </p:nvSpPr>
          <p:spPr>
            <a:xfrm>
              <a:off x="4183715" y="8502433"/>
              <a:ext cx="38996" cy="15552"/>
            </a:xfrm>
            <a:prstGeom prst="rect">
              <a:avLst/>
            </a:prstGeom>
            <a:blipFill>
              <a:blip r:embed="rId43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821" name="object 2249">
              <a:extLst>
                <a:ext uri="{FF2B5EF4-FFF2-40B4-BE49-F238E27FC236}">
                  <a16:creationId xmlns:a16="http://schemas.microsoft.com/office/drawing/2014/main" id="{AC28C565-AD3F-49A7-9841-F8908858A1A3}"/>
                </a:ext>
              </a:extLst>
            </p:cNvPr>
            <p:cNvSpPr/>
            <p:nvPr/>
          </p:nvSpPr>
          <p:spPr>
            <a:xfrm>
              <a:off x="4183715" y="8502425"/>
              <a:ext cx="39370" cy="15875"/>
            </a:xfrm>
            <a:custGeom>
              <a:avLst/>
              <a:gdLst/>
              <a:ahLst/>
              <a:cxnLst/>
              <a:rect l="l" t="t" r="r" b="b"/>
              <a:pathLst>
                <a:path w="39370" h="15875">
                  <a:moveTo>
                    <a:pt x="0" y="15570"/>
                  </a:moveTo>
                  <a:lnTo>
                    <a:pt x="8585" y="7035"/>
                  </a:lnTo>
                  <a:lnTo>
                    <a:pt x="9537" y="6489"/>
                  </a:lnTo>
                  <a:lnTo>
                    <a:pt x="10528" y="5765"/>
                  </a:lnTo>
                  <a:lnTo>
                    <a:pt x="11544" y="5372"/>
                  </a:lnTo>
                  <a:lnTo>
                    <a:pt x="13004" y="4800"/>
                  </a:lnTo>
                  <a:lnTo>
                    <a:pt x="14287" y="4279"/>
                  </a:lnTo>
                  <a:lnTo>
                    <a:pt x="15684" y="3581"/>
                  </a:lnTo>
                  <a:lnTo>
                    <a:pt x="17487" y="2679"/>
                  </a:lnTo>
                  <a:lnTo>
                    <a:pt x="19685" y="2082"/>
                  </a:lnTo>
                  <a:lnTo>
                    <a:pt x="21590" y="1498"/>
                  </a:lnTo>
                  <a:lnTo>
                    <a:pt x="23342" y="965"/>
                  </a:lnTo>
                  <a:lnTo>
                    <a:pt x="25146" y="888"/>
                  </a:lnTo>
                  <a:lnTo>
                    <a:pt x="26911" y="507"/>
                  </a:lnTo>
                  <a:lnTo>
                    <a:pt x="28270" y="215"/>
                  </a:lnTo>
                  <a:lnTo>
                    <a:pt x="29895" y="0"/>
                  </a:lnTo>
                  <a:lnTo>
                    <a:pt x="31292" y="12"/>
                  </a:lnTo>
                  <a:lnTo>
                    <a:pt x="32905" y="25"/>
                  </a:lnTo>
                  <a:lnTo>
                    <a:pt x="34264" y="76"/>
                  </a:lnTo>
                  <a:lnTo>
                    <a:pt x="35687" y="838"/>
                  </a:lnTo>
                  <a:lnTo>
                    <a:pt x="36258" y="1142"/>
                  </a:lnTo>
                  <a:lnTo>
                    <a:pt x="39001" y="2857"/>
                  </a:lnTo>
                  <a:lnTo>
                    <a:pt x="39014" y="3695"/>
                  </a:lnTo>
                  <a:lnTo>
                    <a:pt x="39027" y="3962"/>
                  </a:lnTo>
                  <a:lnTo>
                    <a:pt x="38785" y="4991"/>
                  </a:lnTo>
                  <a:lnTo>
                    <a:pt x="38671" y="5295"/>
                  </a:lnTo>
                  <a:lnTo>
                    <a:pt x="38011" y="5029"/>
                  </a:lnTo>
                  <a:lnTo>
                    <a:pt x="37642" y="3543"/>
                  </a:lnTo>
                  <a:lnTo>
                    <a:pt x="37160" y="3187"/>
                  </a:lnTo>
                  <a:lnTo>
                    <a:pt x="35979" y="1676"/>
                  </a:lnTo>
                  <a:lnTo>
                    <a:pt x="34315" y="1181"/>
                  </a:lnTo>
                  <a:lnTo>
                    <a:pt x="32638" y="673"/>
                  </a:lnTo>
                  <a:lnTo>
                    <a:pt x="0" y="15570"/>
                  </a:lnTo>
                  <a:close/>
                </a:path>
              </a:pathLst>
            </a:custGeom>
            <a:ln w="3175">
              <a:solidFill>
                <a:srgbClr val="4C803E"/>
              </a:solidFill>
            </a:ln>
          </p:spPr>
          <p:txBody>
            <a:bodyPr wrap="square" lIns="0" tIns="0" rIns="0" bIns="0" rtlCol="0"/>
            <a:lstStyle/>
            <a:p>
              <a:endParaRPr/>
            </a:p>
          </p:txBody>
        </p:sp>
        <p:sp>
          <p:nvSpPr>
            <p:cNvPr id="8822" name="object 2250">
              <a:extLst>
                <a:ext uri="{FF2B5EF4-FFF2-40B4-BE49-F238E27FC236}">
                  <a16:creationId xmlns:a16="http://schemas.microsoft.com/office/drawing/2014/main" id="{4D36ACE6-49EC-425D-B159-C030E549FB70}"/>
                </a:ext>
              </a:extLst>
            </p:cNvPr>
            <p:cNvSpPr/>
            <p:nvPr/>
          </p:nvSpPr>
          <p:spPr>
            <a:xfrm>
              <a:off x="4156735" y="8496350"/>
              <a:ext cx="68859" cy="79552"/>
            </a:xfrm>
            <a:prstGeom prst="rect">
              <a:avLst/>
            </a:prstGeom>
            <a:blipFill>
              <a:blip r:embed="rId44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823" name="object 2251">
              <a:extLst>
                <a:ext uri="{FF2B5EF4-FFF2-40B4-BE49-F238E27FC236}">
                  <a16:creationId xmlns:a16="http://schemas.microsoft.com/office/drawing/2014/main" id="{1B7F78E8-478C-4A40-B9F8-93874DB09839}"/>
                </a:ext>
              </a:extLst>
            </p:cNvPr>
            <p:cNvSpPr/>
            <p:nvPr/>
          </p:nvSpPr>
          <p:spPr>
            <a:xfrm>
              <a:off x="4156734" y="8496104"/>
              <a:ext cx="69215" cy="80010"/>
            </a:xfrm>
            <a:custGeom>
              <a:avLst/>
              <a:gdLst/>
              <a:ahLst/>
              <a:cxnLst/>
              <a:rect l="l" t="t" r="r" b="b"/>
              <a:pathLst>
                <a:path w="69214" h="80009">
                  <a:moveTo>
                    <a:pt x="44576" y="76898"/>
                  </a:moveTo>
                  <a:lnTo>
                    <a:pt x="43548" y="76225"/>
                  </a:lnTo>
                  <a:lnTo>
                    <a:pt x="34416" y="68605"/>
                  </a:lnTo>
                  <a:lnTo>
                    <a:pt x="33934" y="67487"/>
                  </a:lnTo>
                  <a:lnTo>
                    <a:pt x="33400" y="66293"/>
                  </a:lnTo>
                  <a:lnTo>
                    <a:pt x="31229" y="64490"/>
                  </a:lnTo>
                  <a:lnTo>
                    <a:pt x="30327" y="63576"/>
                  </a:lnTo>
                  <a:lnTo>
                    <a:pt x="29806" y="63030"/>
                  </a:lnTo>
                  <a:lnTo>
                    <a:pt x="29286" y="62496"/>
                  </a:lnTo>
                  <a:lnTo>
                    <a:pt x="28765" y="61937"/>
                  </a:lnTo>
                  <a:lnTo>
                    <a:pt x="28066" y="61188"/>
                  </a:lnTo>
                  <a:lnTo>
                    <a:pt x="27190" y="60667"/>
                  </a:lnTo>
                  <a:lnTo>
                    <a:pt x="26466" y="59905"/>
                  </a:lnTo>
                  <a:lnTo>
                    <a:pt x="24549" y="57975"/>
                  </a:lnTo>
                  <a:lnTo>
                    <a:pt x="23088" y="55676"/>
                  </a:lnTo>
                  <a:lnTo>
                    <a:pt x="21437" y="53530"/>
                  </a:lnTo>
                  <a:lnTo>
                    <a:pt x="20485" y="52311"/>
                  </a:lnTo>
                  <a:lnTo>
                    <a:pt x="19494" y="51130"/>
                  </a:lnTo>
                  <a:lnTo>
                    <a:pt x="18592" y="49860"/>
                  </a:lnTo>
                  <a:lnTo>
                    <a:pt x="17652" y="48526"/>
                  </a:lnTo>
                  <a:lnTo>
                    <a:pt x="16751" y="47231"/>
                  </a:lnTo>
                  <a:lnTo>
                    <a:pt x="15722" y="45961"/>
                  </a:lnTo>
                  <a:lnTo>
                    <a:pt x="13550" y="43294"/>
                  </a:lnTo>
                  <a:lnTo>
                    <a:pt x="11379" y="40589"/>
                  </a:lnTo>
                  <a:lnTo>
                    <a:pt x="9905" y="37464"/>
                  </a:lnTo>
                  <a:lnTo>
                    <a:pt x="9626" y="36880"/>
                  </a:lnTo>
                  <a:lnTo>
                    <a:pt x="9232" y="36360"/>
                  </a:lnTo>
                  <a:lnTo>
                    <a:pt x="8928" y="35788"/>
                  </a:lnTo>
                  <a:lnTo>
                    <a:pt x="8597" y="35191"/>
                  </a:lnTo>
                  <a:lnTo>
                    <a:pt x="8432" y="34543"/>
                  </a:lnTo>
                  <a:lnTo>
                    <a:pt x="8102" y="33959"/>
                  </a:lnTo>
                  <a:lnTo>
                    <a:pt x="7467" y="32905"/>
                  </a:lnTo>
                  <a:lnTo>
                    <a:pt x="7264" y="31597"/>
                  </a:lnTo>
                  <a:lnTo>
                    <a:pt x="6705" y="30467"/>
                  </a:lnTo>
                  <a:lnTo>
                    <a:pt x="6273" y="29616"/>
                  </a:lnTo>
                  <a:lnTo>
                    <a:pt x="5626" y="28892"/>
                  </a:lnTo>
                  <a:lnTo>
                    <a:pt x="5168" y="28054"/>
                  </a:lnTo>
                  <a:lnTo>
                    <a:pt x="4724" y="27254"/>
                  </a:lnTo>
                  <a:lnTo>
                    <a:pt x="4368" y="26415"/>
                  </a:lnTo>
                  <a:lnTo>
                    <a:pt x="4013" y="25552"/>
                  </a:lnTo>
                  <a:lnTo>
                    <a:pt x="3759" y="24955"/>
                  </a:lnTo>
                  <a:lnTo>
                    <a:pt x="3530" y="24307"/>
                  </a:lnTo>
                  <a:lnTo>
                    <a:pt x="3416" y="23672"/>
                  </a:lnTo>
                  <a:lnTo>
                    <a:pt x="3505" y="23431"/>
                  </a:lnTo>
                  <a:lnTo>
                    <a:pt x="3505" y="23088"/>
                  </a:lnTo>
                  <a:lnTo>
                    <a:pt x="3378" y="22923"/>
                  </a:lnTo>
                  <a:lnTo>
                    <a:pt x="3327" y="22732"/>
                  </a:lnTo>
                  <a:lnTo>
                    <a:pt x="3251" y="22453"/>
                  </a:lnTo>
                  <a:lnTo>
                    <a:pt x="3187" y="22148"/>
                  </a:lnTo>
                  <a:lnTo>
                    <a:pt x="3149" y="21882"/>
                  </a:lnTo>
                  <a:lnTo>
                    <a:pt x="2971" y="20840"/>
                  </a:lnTo>
                  <a:lnTo>
                    <a:pt x="2920" y="19862"/>
                  </a:lnTo>
                  <a:lnTo>
                    <a:pt x="2387" y="18910"/>
                  </a:lnTo>
                  <a:lnTo>
                    <a:pt x="1828" y="19227"/>
                  </a:lnTo>
                  <a:lnTo>
                    <a:pt x="1600" y="18922"/>
                  </a:lnTo>
                  <a:lnTo>
                    <a:pt x="825" y="21678"/>
                  </a:lnTo>
                  <a:lnTo>
                    <a:pt x="927" y="21831"/>
                  </a:lnTo>
                  <a:lnTo>
                    <a:pt x="812" y="22148"/>
                  </a:lnTo>
                  <a:lnTo>
                    <a:pt x="711" y="22402"/>
                  </a:lnTo>
                  <a:lnTo>
                    <a:pt x="520" y="22529"/>
                  </a:lnTo>
                  <a:lnTo>
                    <a:pt x="380" y="22771"/>
                  </a:lnTo>
                  <a:lnTo>
                    <a:pt x="0" y="23418"/>
                  </a:lnTo>
                  <a:lnTo>
                    <a:pt x="355" y="23939"/>
                  </a:lnTo>
                  <a:lnTo>
                    <a:pt x="825" y="24422"/>
                  </a:lnTo>
                  <a:lnTo>
                    <a:pt x="1295" y="24942"/>
                  </a:lnTo>
                  <a:lnTo>
                    <a:pt x="1612" y="25272"/>
                  </a:lnTo>
                  <a:lnTo>
                    <a:pt x="1892" y="25946"/>
                  </a:lnTo>
                  <a:lnTo>
                    <a:pt x="2133" y="26568"/>
                  </a:lnTo>
                  <a:lnTo>
                    <a:pt x="2501" y="26949"/>
                  </a:lnTo>
                  <a:lnTo>
                    <a:pt x="2832" y="27508"/>
                  </a:lnTo>
                  <a:lnTo>
                    <a:pt x="3568" y="28841"/>
                  </a:lnTo>
                  <a:lnTo>
                    <a:pt x="4571" y="30073"/>
                  </a:lnTo>
                  <a:lnTo>
                    <a:pt x="5156" y="31483"/>
                  </a:lnTo>
                  <a:lnTo>
                    <a:pt x="5791" y="33070"/>
                  </a:lnTo>
                  <a:lnTo>
                    <a:pt x="6705" y="34480"/>
                  </a:lnTo>
                  <a:lnTo>
                    <a:pt x="7531" y="35953"/>
                  </a:lnTo>
                  <a:lnTo>
                    <a:pt x="7912" y="36664"/>
                  </a:lnTo>
                  <a:lnTo>
                    <a:pt x="8280" y="37464"/>
                  </a:lnTo>
                  <a:lnTo>
                    <a:pt x="8686" y="38163"/>
                  </a:lnTo>
                  <a:lnTo>
                    <a:pt x="9194" y="39052"/>
                  </a:lnTo>
                  <a:lnTo>
                    <a:pt x="9766" y="39865"/>
                  </a:lnTo>
                  <a:lnTo>
                    <a:pt x="10147" y="40830"/>
                  </a:lnTo>
                  <a:lnTo>
                    <a:pt x="10883" y="42621"/>
                  </a:lnTo>
                  <a:lnTo>
                    <a:pt x="11937" y="43992"/>
                  </a:lnTo>
                  <a:lnTo>
                    <a:pt x="12915" y="45631"/>
                  </a:lnTo>
                  <a:lnTo>
                    <a:pt x="14071" y="47599"/>
                  </a:lnTo>
                  <a:lnTo>
                    <a:pt x="15506" y="49491"/>
                  </a:lnTo>
                  <a:lnTo>
                    <a:pt x="16890" y="51333"/>
                  </a:lnTo>
                  <a:lnTo>
                    <a:pt x="17805" y="52539"/>
                  </a:lnTo>
                  <a:lnTo>
                    <a:pt x="18605" y="53835"/>
                  </a:lnTo>
                  <a:lnTo>
                    <a:pt x="19557" y="55029"/>
                  </a:lnTo>
                  <a:lnTo>
                    <a:pt x="20307" y="55981"/>
                  </a:lnTo>
                  <a:lnTo>
                    <a:pt x="21132" y="56845"/>
                  </a:lnTo>
                  <a:lnTo>
                    <a:pt x="21907" y="57759"/>
                  </a:lnTo>
                  <a:lnTo>
                    <a:pt x="22771" y="58775"/>
                  </a:lnTo>
                  <a:lnTo>
                    <a:pt x="23787" y="59689"/>
                  </a:lnTo>
                  <a:lnTo>
                    <a:pt x="24726" y="60642"/>
                  </a:lnTo>
                  <a:lnTo>
                    <a:pt x="25565" y="61493"/>
                  </a:lnTo>
                  <a:lnTo>
                    <a:pt x="26161" y="62572"/>
                  </a:lnTo>
                  <a:lnTo>
                    <a:pt x="26949" y="63474"/>
                  </a:lnTo>
                  <a:lnTo>
                    <a:pt x="28206" y="64947"/>
                  </a:lnTo>
                  <a:lnTo>
                    <a:pt x="29451" y="66484"/>
                  </a:lnTo>
                  <a:lnTo>
                    <a:pt x="30759" y="67932"/>
                  </a:lnTo>
                  <a:lnTo>
                    <a:pt x="31013" y="68224"/>
                  </a:lnTo>
                  <a:lnTo>
                    <a:pt x="39865" y="76441"/>
                  </a:lnTo>
                  <a:lnTo>
                    <a:pt x="40081" y="76746"/>
                  </a:lnTo>
                  <a:lnTo>
                    <a:pt x="40385" y="77190"/>
                  </a:lnTo>
                  <a:lnTo>
                    <a:pt x="40919" y="77520"/>
                  </a:lnTo>
                  <a:lnTo>
                    <a:pt x="41351" y="77850"/>
                  </a:lnTo>
                  <a:lnTo>
                    <a:pt x="43433" y="78943"/>
                  </a:lnTo>
                  <a:lnTo>
                    <a:pt x="47485" y="79806"/>
                  </a:lnTo>
                  <a:lnTo>
                    <a:pt x="47993" y="78422"/>
                  </a:lnTo>
                  <a:lnTo>
                    <a:pt x="47942" y="78638"/>
                  </a:lnTo>
                  <a:lnTo>
                    <a:pt x="47955" y="78866"/>
                  </a:lnTo>
                  <a:lnTo>
                    <a:pt x="48602" y="79057"/>
                  </a:lnTo>
                  <a:lnTo>
                    <a:pt x="49225" y="77800"/>
                  </a:lnTo>
                  <a:lnTo>
                    <a:pt x="49466" y="77368"/>
                  </a:lnTo>
                  <a:lnTo>
                    <a:pt x="49745" y="76860"/>
                  </a:lnTo>
                  <a:lnTo>
                    <a:pt x="50177" y="76288"/>
                  </a:lnTo>
                  <a:lnTo>
                    <a:pt x="50304" y="75691"/>
                  </a:lnTo>
                  <a:lnTo>
                    <a:pt x="50393" y="75285"/>
                  </a:lnTo>
                  <a:lnTo>
                    <a:pt x="56362" y="65646"/>
                  </a:lnTo>
                  <a:lnTo>
                    <a:pt x="56502" y="65227"/>
                  </a:lnTo>
                  <a:lnTo>
                    <a:pt x="57226" y="63195"/>
                  </a:lnTo>
                  <a:lnTo>
                    <a:pt x="59016" y="59321"/>
                  </a:lnTo>
                  <a:lnTo>
                    <a:pt x="59702" y="57264"/>
                  </a:lnTo>
                  <a:lnTo>
                    <a:pt x="60109" y="55994"/>
                  </a:lnTo>
                  <a:lnTo>
                    <a:pt x="61277" y="53886"/>
                  </a:lnTo>
                  <a:lnTo>
                    <a:pt x="61785" y="52654"/>
                  </a:lnTo>
                  <a:lnTo>
                    <a:pt x="62356" y="51269"/>
                  </a:lnTo>
                  <a:lnTo>
                    <a:pt x="62102" y="51028"/>
                  </a:lnTo>
                  <a:lnTo>
                    <a:pt x="62572" y="49606"/>
                  </a:lnTo>
                  <a:lnTo>
                    <a:pt x="62979" y="48348"/>
                  </a:lnTo>
                  <a:lnTo>
                    <a:pt x="63461" y="46761"/>
                  </a:lnTo>
                  <a:lnTo>
                    <a:pt x="63842" y="45465"/>
                  </a:lnTo>
                  <a:lnTo>
                    <a:pt x="64312" y="43840"/>
                  </a:lnTo>
                  <a:lnTo>
                    <a:pt x="64046" y="41998"/>
                  </a:lnTo>
                  <a:lnTo>
                    <a:pt x="64477" y="40360"/>
                  </a:lnTo>
                  <a:lnTo>
                    <a:pt x="65125" y="37884"/>
                  </a:lnTo>
                  <a:lnTo>
                    <a:pt x="64655" y="34747"/>
                  </a:lnTo>
                  <a:lnTo>
                    <a:pt x="65011" y="32232"/>
                  </a:lnTo>
                  <a:lnTo>
                    <a:pt x="65316" y="30124"/>
                  </a:lnTo>
                  <a:lnTo>
                    <a:pt x="65824" y="28282"/>
                  </a:lnTo>
                  <a:lnTo>
                    <a:pt x="65811" y="26123"/>
                  </a:lnTo>
                  <a:lnTo>
                    <a:pt x="65811" y="24968"/>
                  </a:lnTo>
                  <a:lnTo>
                    <a:pt x="66039" y="23888"/>
                  </a:lnTo>
                  <a:lnTo>
                    <a:pt x="66179" y="22758"/>
                  </a:lnTo>
                  <a:lnTo>
                    <a:pt x="66293" y="21869"/>
                  </a:lnTo>
                  <a:lnTo>
                    <a:pt x="66344" y="20904"/>
                  </a:lnTo>
                  <a:lnTo>
                    <a:pt x="66446" y="20015"/>
                  </a:lnTo>
                  <a:lnTo>
                    <a:pt x="66649" y="18148"/>
                  </a:lnTo>
                  <a:lnTo>
                    <a:pt x="66992" y="16306"/>
                  </a:lnTo>
                  <a:lnTo>
                    <a:pt x="66979" y="14401"/>
                  </a:lnTo>
                  <a:lnTo>
                    <a:pt x="66979" y="12712"/>
                  </a:lnTo>
                  <a:lnTo>
                    <a:pt x="67487" y="11023"/>
                  </a:lnTo>
                  <a:lnTo>
                    <a:pt x="67690" y="9334"/>
                  </a:lnTo>
                  <a:lnTo>
                    <a:pt x="67779" y="8623"/>
                  </a:lnTo>
                  <a:lnTo>
                    <a:pt x="67995" y="8077"/>
                  </a:lnTo>
                  <a:lnTo>
                    <a:pt x="67983" y="7327"/>
                  </a:lnTo>
                  <a:lnTo>
                    <a:pt x="67983" y="6527"/>
                  </a:lnTo>
                  <a:lnTo>
                    <a:pt x="68173" y="6057"/>
                  </a:lnTo>
                  <a:lnTo>
                    <a:pt x="68452" y="5321"/>
                  </a:lnTo>
                  <a:lnTo>
                    <a:pt x="68706" y="4622"/>
                  </a:lnTo>
                  <a:lnTo>
                    <a:pt x="68859" y="3936"/>
                  </a:lnTo>
                  <a:lnTo>
                    <a:pt x="68198" y="3428"/>
                  </a:lnTo>
                  <a:lnTo>
                    <a:pt x="67944" y="3238"/>
                  </a:lnTo>
                  <a:lnTo>
                    <a:pt x="67690" y="3200"/>
                  </a:lnTo>
                  <a:lnTo>
                    <a:pt x="67487" y="2984"/>
                  </a:lnTo>
                  <a:lnTo>
                    <a:pt x="67221" y="2705"/>
                  </a:lnTo>
                  <a:lnTo>
                    <a:pt x="67271" y="2501"/>
                  </a:lnTo>
                  <a:lnTo>
                    <a:pt x="67119" y="2184"/>
                  </a:lnTo>
                  <a:lnTo>
                    <a:pt x="66814" y="1549"/>
                  </a:lnTo>
                  <a:lnTo>
                    <a:pt x="66484" y="977"/>
                  </a:lnTo>
                  <a:lnTo>
                    <a:pt x="65925" y="507"/>
                  </a:lnTo>
                  <a:lnTo>
                    <a:pt x="65303" y="0"/>
                  </a:lnTo>
                  <a:lnTo>
                    <a:pt x="65189" y="406"/>
                  </a:lnTo>
                  <a:lnTo>
                    <a:pt x="64490" y="330"/>
                  </a:lnTo>
                  <a:lnTo>
                    <a:pt x="64350" y="1523"/>
                  </a:lnTo>
                  <a:lnTo>
                    <a:pt x="64719" y="2552"/>
                  </a:lnTo>
                  <a:lnTo>
                    <a:pt x="64973" y="3682"/>
                  </a:lnTo>
                  <a:lnTo>
                    <a:pt x="65036" y="3987"/>
                  </a:lnTo>
                  <a:lnTo>
                    <a:pt x="65100" y="4330"/>
                  </a:lnTo>
                  <a:lnTo>
                    <a:pt x="65138" y="4648"/>
                  </a:lnTo>
                  <a:lnTo>
                    <a:pt x="65176" y="4876"/>
                  </a:lnTo>
                  <a:lnTo>
                    <a:pt x="65125" y="5092"/>
                  </a:lnTo>
                  <a:lnTo>
                    <a:pt x="65176" y="5333"/>
                  </a:lnTo>
                  <a:lnTo>
                    <a:pt x="65354" y="5537"/>
                  </a:lnTo>
                  <a:lnTo>
                    <a:pt x="65608" y="6337"/>
                  </a:lnTo>
                  <a:lnTo>
                    <a:pt x="65646" y="7111"/>
                  </a:lnTo>
                  <a:lnTo>
                    <a:pt x="65646" y="7835"/>
                  </a:lnTo>
                  <a:lnTo>
                    <a:pt x="65646" y="8864"/>
                  </a:lnTo>
                  <a:lnTo>
                    <a:pt x="65633" y="9880"/>
                  </a:lnTo>
                  <a:lnTo>
                    <a:pt x="65519" y="10896"/>
                  </a:lnTo>
                  <a:lnTo>
                    <a:pt x="65392" y="11950"/>
                  </a:lnTo>
                  <a:lnTo>
                    <a:pt x="65049" y="12966"/>
                  </a:lnTo>
                  <a:lnTo>
                    <a:pt x="64973" y="14020"/>
                  </a:lnTo>
                  <a:lnTo>
                    <a:pt x="64858" y="15430"/>
                  </a:lnTo>
                  <a:lnTo>
                    <a:pt x="65201" y="16852"/>
                  </a:lnTo>
                  <a:lnTo>
                    <a:pt x="65011" y="18199"/>
                  </a:lnTo>
                  <a:lnTo>
                    <a:pt x="64909" y="18935"/>
                  </a:lnTo>
                  <a:lnTo>
                    <a:pt x="65011" y="19684"/>
                  </a:lnTo>
                  <a:lnTo>
                    <a:pt x="64935" y="20421"/>
                  </a:lnTo>
                  <a:lnTo>
                    <a:pt x="64858" y="21145"/>
                  </a:lnTo>
                  <a:lnTo>
                    <a:pt x="64668" y="21843"/>
                  </a:lnTo>
                  <a:lnTo>
                    <a:pt x="64642" y="22567"/>
                  </a:lnTo>
                  <a:lnTo>
                    <a:pt x="64439" y="26390"/>
                  </a:lnTo>
                  <a:lnTo>
                    <a:pt x="63360" y="30098"/>
                  </a:lnTo>
                  <a:lnTo>
                    <a:pt x="62255" y="33756"/>
                  </a:lnTo>
                  <a:lnTo>
                    <a:pt x="61734" y="35496"/>
                  </a:lnTo>
                  <a:lnTo>
                    <a:pt x="61366" y="37210"/>
                  </a:lnTo>
                  <a:lnTo>
                    <a:pt x="60959" y="38988"/>
                  </a:lnTo>
                  <a:lnTo>
                    <a:pt x="60578" y="40665"/>
                  </a:lnTo>
                  <a:lnTo>
                    <a:pt x="60058" y="42290"/>
                  </a:lnTo>
                  <a:lnTo>
                    <a:pt x="59613" y="43954"/>
                  </a:lnTo>
                  <a:lnTo>
                    <a:pt x="58813" y="46862"/>
                  </a:lnTo>
                  <a:lnTo>
                    <a:pt x="58292" y="49834"/>
                  </a:lnTo>
                  <a:lnTo>
                    <a:pt x="57149" y="52641"/>
                  </a:lnTo>
                  <a:lnTo>
                    <a:pt x="56705" y="53720"/>
                  </a:lnTo>
                  <a:lnTo>
                    <a:pt x="56032" y="54635"/>
                  </a:lnTo>
                  <a:lnTo>
                    <a:pt x="55638" y="55702"/>
                  </a:lnTo>
                  <a:lnTo>
                    <a:pt x="55346" y="56489"/>
                  </a:lnTo>
                  <a:lnTo>
                    <a:pt x="55029" y="57264"/>
                  </a:lnTo>
                  <a:lnTo>
                    <a:pt x="54724" y="58038"/>
                  </a:lnTo>
                  <a:lnTo>
                    <a:pt x="54203" y="59359"/>
                  </a:lnTo>
                  <a:lnTo>
                    <a:pt x="51752" y="63144"/>
                  </a:lnTo>
                  <a:lnTo>
                    <a:pt x="51727" y="64592"/>
                  </a:lnTo>
                  <a:lnTo>
                    <a:pt x="51701" y="65658"/>
                  </a:lnTo>
                  <a:lnTo>
                    <a:pt x="47472" y="72224"/>
                  </a:lnTo>
                  <a:lnTo>
                    <a:pt x="44970" y="76301"/>
                  </a:lnTo>
                  <a:lnTo>
                    <a:pt x="44564" y="76898"/>
                  </a:lnTo>
                  <a:close/>
                </a:path>
              </a:pathLst>
            </a:custGeom>
            <a:ln w="3175">
              <a:solidFill>
                <a:srgbClr val="4C803E"/>
              </a:solidFill>
            </a:ln>
          </p:spPr>
          <p:txBody>
            <a:bodyPr wrap="square" lIns="0" tIns="0" rIns="0" bIns="0" rtlCol="0"/>
            <a:lstStyle/>
            <a:p>
              <a:endParaRPr/>
            </a:p>
          </p:txBody>
        </p:sp>
        <p:sp>
          <p:nvSpPr>
            <p:cNvPr id="8824" name="object 2252">
              <a:extLst>
                <a:ext uri="{FF2B5EF4-FFF2-40B4-BE49-F238E27FC236}">
                  <a16:creationId xmlns:a16="http://schemas.microsoft.com/office/drawing/2014/main" id="{9237E3CE-C9E7-4118-98E2-CDAFDB4EA204}"/>
                </a:ext>
              </a:extLst>
            </p:cNvPr>
            <p:cNvSpPr/>
            <p:nvPr/>
          </p:nvSpPr>
          <p:spPr>
            <a:xfrm>
              <a:off x="4202860" y="8510473"/>
              <a:ext cx="21058" cy="40322"/>
            </a:xfrm>
            <a:prstGeom prst="rect">
              <a:avLst/>
            </a:prstGeom>
            <a:blipFill>
              <a:blip r:embed="rId10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825" name="object 2253">
              <a:extLst>
                <a:ext uri="{FF2B5EF4-FFF2-40B4-BE49-F238E27FC236}">
                  <a16:creationId xmlns:a16="http://schemas.microsoft.com/office/drawing/2014/main" id="{FBF378FB-1591-454D-8D57-6E376F8534D6}"/>
                </a:ext>
              </a:extLst>
            </p:cNvPr>
            <p:cNvSpPr/>
            <p:nvPr/>
          </p:nvSpPr>
          <p:spPr>
            <a:xfrm>
              <a:off x="4202767" y="8510385"/>
              <a:ext cx="21590" cy="40640"/>
            </a:xfrm>
            <a:custGeom>
              <a:avLst/>
              <a:gdLst/>
              <a:ahLst/>
              <a:cxnLst/>
              <a:rect l="l" t="t" r="r" b="b"/>
              <a:pathLst>
                <a:path w="21589" h="40640">
                  <a:moveTo>
                    <a:pt x="863" y="40411"/>
                  </a:moveTo>
                  <a:lnTo>
                    <a:pt x="0" y="39522"/>
                  </a:lnTo>
                  <a:lnTo>
                    <a:pt x="279" y="37541"/>
                  </a:lnTo>
                  <a:lnTo>
                    <a:pt x="533" y="36436"/>
                  </a:lnTo>
                  <a:lnTo>
                    <a:pt x="711" y="35661"/>
                  </a:lnTo>
                  <a:lnTo>
                    <a:pt x="888" y="34874"/>
                  </a:lnTo>
                  <a:lnTo>
                    <a:pt x="1079" y="34086"/>
                  </a:lnTo>
                  <a:lnTo>
                    <a:pt x="1269" y="33324"/>
                  </a:lnTo>
                  <a:lnTo>
                    <a:pt x="1625" y="32727"/>
                  </a:lnTo>
                  <a:lnTo>
                    <a:pt x="1714" y="31915"/>
                  </a:lnTo>
                  <a:lnTo>
                    <a:pt x="1968" y="29209"/>
                  </a:lnTo>
                  <a:lnTo>
                    <a:pt x="1181" y="25780"/>
                  </a:lnTo>
                  <a:lnTo>
                    <a:pt x="2832" y="23507"/>
                  </a:lnTo>
                  <a:lnTo>
                    <a:pt x="3378" y="22745"/>
                  </a:lnTo>
                  <a:lnTo>
                    <a:pt x="3809" y="22047"/>
                  </a:lnTo>
                  <a:lnTo>
                    <a:pt x="4165" y="21170"/>
                  </a:lnTo>
                  <a:lnTo>
                    <a:pt x="4470" y="20472"/>
                  </a:lnTo>
                  <a:lnTo>
                    <a:pt x="7086" y="12306"/>
                  </a:lnTo>
                  <a:lnTo>
                    <a:pt x="7658" y="10337"/>
                  </a:lnTo>
                  <a:lnTo>
                    <a:pt x="12077" y="5664"/>
                  </a:lnTo>
                  <a:lnTo>
                    <a:pt x="12788" y="5143"/>
                  </a:lnTo>
                  <a:lnTo>
                    <a:pt x="14274" y="4076"/>
                  </a:lnTo>
                  <a:lnTo>
                    <a:pt x="15760" y="3098"/>
                  </a:lnTo>
                  <a:lnTo>
                    <a:pt x="16941" y="1752"/>
                  </a:lnTo>
                  <a:lnTo>
                    <a:pt x="17703" y="863"/>
                  </a:lnTo>
                  <a:lnTo>
                    <a:pt x="18262" y="139"/>
                  </a:lnTo>
                  <a:lnTo>
                    <a:pt x="19443" y="76"/>
                  </a:lnTo>
                  <a:lnTo>
                    <a:pt x="20751" y="0"/>
                  </a:lnTo>
                  <a:lnTo>
                    <a:pt x="20954" y="1727"/>
                  </a:lnTo>
                  <a:lnTo>
                    <a:pt x="20231" y="2565"/>
                  </a:lnTo>
                  <a:lnTo>
                    <a:pt x="19634" y="2324"/>
                  </a:lnTo>
                  <a:lnTo>
                    <a:pt x="20231" y="1257"/>
                  </a:lnTo>
                  <a:lnTo>
                    <a:pt x="19621" y="939"/>
                  </a:lnTo>
                  <a:lnTo>
                    <a:pt x="18986" y="634"/>
                  </a:lnTo>
                  <a:lnTo>
                    <a:pt x="18402" y="1473"/>
                  </a:lnTo>
                  <a:lnTo>
                    <a:pt x="18097" y="1917"/>
                  </a:lnTo>
                  <a:lnTo>
                    <a:pt x="17284" y="3149"/>
                  </a:lnTo>
                  <a:lnTo>
                    <a:pt x="18059" y="4127"/>
                  </a:lnTo>
                  <a:lnTo>
                    <a:pt x="18732" y="5143"/>
                  </a:lnTo>
                  <a:lnTo>
                    <a:pt x="19494" y="6286"/>
                  </a:lnTo>
                  <a:lnTo>
                    <a:pt x="19862" y="7924"/>
                  </a:lnTo>
                  <a:lnTo>
                    <a:pt x="20154" y="9270"/>
                  </a:lnTo>
                  <a:lnTo>
                    <a:pt x="20332" y="10109"/>
                  </a:lnTo>
                  <a:lnTo>
                    <a:pt x="20256" y="10934"/>
                  </a:lnTo>
                  <a:lnTo>
                    <a:pt x="20281" y="11798"/>
                  </a:lnTo>
                  <a:lnTo>
                    <a:pt x="20307" y="12534"/>
                  </a:lnTo>
                  <a:lnTo>
                    <a:pt x="20523" y="13233"/>
                  </a:lnTo>
                  <a:lnTo>
                    <a:pt x="20612" y="13969"/>
                  </a:lnTo>
                  <a:lnTo>
                    <a:pt x="20777" y="15443"/>
                  </a:lnTo>
                  <a:lnTo>
                    <a:pt x="20802" y="16903"/>
                  </a:lnTo>
                  <a:lnTo>
                    <a:pt x="20954" y="18313"/>
                  </a:lnTo>
                  <a:lnTo>
                    <a:pt x="21158" y="20231"/>
                  </a:lnTo>
                  <a:lnTo>
                    <a:pt x="20218" y="21856"/>
                  </a:lnTo>
                  <a:lnTo>
                    <a:pt x="19392" y="23469"/>
                  </a:lnTo>
                  <a:lnTo>
                    <a:pt x="18656" y="24942"/>
                  </a:lnTo>
                  <a:lnTo>
                    <a:pt x="18351" y="26606"/>
                  </a:lnTo>
                  <a:lnTo>
                    <a:pt x="17564" y="28028"/>
                  </a:lnTo>
                  <a:lnTo>
                    <a:pt x="16687" y="29603"/>
                  </a:lnTo>
                  <a:lnTo>
                    <a:pt x="15316" y="30759"/>
                  </a:lnTo>
                  <a:lnTo>
                    <a:pt x="14084" y="32042"/>
                  </a:lnTo>
                  <a:lnTo>
                    <a:pt x="12331" y="33883"/>
                  </a:lnTo>
                  <a:lnTo>
                    <a:pt x="10566" y="35712"/>
                  </a:lnTo>
                  <a:lnTo>
                    <a:pt x="8521" y="37071"/>
                  </a:lnTo>
                  <a:lnTo>
                    <a:pt x="7531" y="37731"/>
                  </a:lnTo>
                  <a:lnTo>
                    <a:pt x="6388" y="38265"/>
                  </a:lnTo>
                  <a:lnTo>
                    <a:pt x="5384" y="38900"/>
                  </a:lnTo>
                  <a:lnTo>
                    <a:pt x="4673" y="39357"/>
                  </a:lnTo>
                  <a:lnTo>
                    <a:pt x="4076" y="39865"/>
                  </a:lnTo>
                  <a:lnTo>
                    <a:pt x="3047" y="39738"/>
                  </a:lnTo>
                  <a:lnTo>
                    <a:pt x="2006" y="39611"/>
                  </a:lnTo>
                  <a:lnTo>
                    <a:pt x="863" y="40411"/>
                  </a:lnTo>
                  <a:close/>
                </a:path>
              </a:pathLst>
            </a:custGeom>
            <a:ln w="3175">
              <a:solidFill>
                <a:srgbClr val="4C803E"/>
              </a:solidFill>
            </a:ln>
          </p:spPr>
          <p:txBody>
            <a:bodyPr wrap="square" lIns="0" tIns="0" rIns="0" bIns="0" rtlCol="0"/>
            <a:lstStyle/>
            <a:p>
              <a:endParaRPr/>
            </a:p>
          </p:txBody>
        </p:sp>
        <p:sp>
          <p:nvSpPr>
            <p:cNvPr id="8826" name="object 2254">
              <a:extLst>
                <a:ext uri="{FF2B5EF4-FFF2-40B4-BE49-F238E27FC236}">
                  <a16:creationId xmlns:a16="http://schemas.microsoft.com/office/drawing/2014/main" id="{583DEA84-5E6F-4987-9333-6D19876190B8}"/>
                </a:ext>
              </a:extLst>
            </p:cNvPr>
            <p:cNvSpPr/>
            <p:nvPr/>
          </p:nvSpPr>
          <p:spPr>
            <a:xfrm>
              <a:off x="4205579" y="8512670"/>
              <a:ext cx="14986" cy="35636"/>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827" name="object 2255">
              <a:extLst>
                <a:ext uri="{FF2B5EF4-FFF2-40B4-BE49-F238E27FC236}">
                  <a16:creationId xmlns:a16="http://schemas.microsoft.com/office/drawing/2014/main" id="{3D21CECC-4D33-42BF-AA22-A023A51925C0}"/>
                </a:ext>
              </a:extLst>
            </p:cNvPr>
            <p:cNvSpPr/>
            <p:nvPr/>
          </p:nvSpPr>
          <p:spPr>
            <a:xfrm>
              <a:off x="4205578" y="8512240"/>
              <a:ext cx="15240" cy="36195"/>
            </a:xfrm>
            <a:custGeom>
              <a:avLst/>
              <a:gdLst/>
              <a:ahLst/>
              <a:cxnLst/>
              <a:rect l="l" t="t" r="r" b="b"/>
              <a:pathLst>
                <a:path w="15239" h="36195">
                  <a:moveTo>
                    <a:pt x="0" y="36068"/>
                  </a:moveTo>
                  <a:lnTo>
                    <a:pt x="7772" y="27838"/>
                  </a:lnTo>
                  <a:lnTo>
                    <a:pt x="10782" y="16992"/>
                  </a:lnTo>
                  <a:lnTo>
                    <a:pt x="12788" y="9613"/>
                  </a:lnTo>
                  <a:lnTo>
                    <a:pt x="12979" y="7924"/>
                  </a:lnTo>
                  <a:lnTo>
                    <a:pt x="13233" y="5511"/>
                  </a:lnTo>
                  <a:lnTo>
                    <a:pt x="13500" y="3086"/>
                  </a:lnTo>
                  <a:lnTo>
                    <a:pt x="13957" y="0"/>
                  </a:lnTo>
                  <a:lnTo>
                    <a:pt x="14490" y="495"/>
                  </a:lnTo>
                  <a:lnTo>
                    <a:pt x="14986" y="965"/>
                  </a:lnTo>
                  <a:lnTo>
                    <a:pt x="14490" y="7086"/>
                  </a:lnTo>
                  <a:lnTo>
                    <a:pt x="12598" y="15506"/>
                  </a:lnTo>
                  <a:lnTo>
                    <a:pt x="9740" y="28295"/>
                  </a:lnTo>
                  <a:lnTo>
                    <a:pt x="0" y="36068"/>
                  </a:lnTo>
                  <a:close/>
                </a:path>
              </a:pathLst>
            </a:custGeom>
            <a:ln w="3175">
              <a:solidFill>
                <a:srgbClr val="4C803E"/>
              </a:solidFill>
            </a:ln>
          </p:spPr>
          <p:txBody>
            <a:bodyPr wrap="square" lIns="0" tIns="0" rIns="0" bIns="0" rtlCol="0"/>
            <a:lstStyle/>
            <a:p>
              <a:endParaRPr/>
            </a:p>
          </p:txBody>
        </p:sp>
        <p:sp>
          <p:nvSpPr>
            <p:cNvPr id="8828" name="object 2256">
              <a:extLst>
                <a:ext uri="{FF2B5EF4-FFF2-40B4-BE49-F238E27FC236}">
                  <a16:creationId xmlns:a16="http://schemas.microsoft.com/office/drawing/2014/main" id="{71E11ED0-8E1C-4F21-80FB-B5F3178336CB}"/>
                </a:ext>
              </a:extLst>
            </p:cNvPr>
            <p:cNvSpPr/>
            <p:nvPr/>
          </p:nvSpPr>
          <p:spPr>
            <a:xfrm>
              <a:off x="4230141" y="8510599"/>
              <a:ext cx="16624" cy="34543"/>
            </a:xfrm>
            <a:prstGeom prst="rect">
              <a:avLst/>
            </a:prstGeom>
            <a:blipFill>
              <a:blip r:embed="rId20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829" name="object 2257">
              <a:extLst>
                <a:ext uri="{FF2B5EF4-FFF2-40B4-BE49-F238E27FC236}">
                  <a16:creationId xmlns:a16="http://schemas.microsoft.com/office/drawing/2014/main" id="{CBF34369-EB64-4524-826D-3177E9AAB882}"/>
                </a:ext>
              </a:extLst>
            </p:cNvPr>
            <p:cNvSpPr/>
            <p:nvPr/>
          </p:nvSpPr>
          <p:spPr>
            <a:xfrm>
              <a:off x="4230144" y="8510593"/>
              <a:ext cx="17145" cy="34925"/>
            </a:xfrm>
            <a:custGeom>
              <a:avLst/>
              <a:gdLst/>
              <a:ahLst/>
              <a:cxnLst/>
              <a:rect l="l" t="t" r="r" b="b"/>
              <a:pathLst>
                <a:path w="17145" h="34925">
                  <a:moveTo>
                    <a:pt x="0" y="0"/>
                  </a:moveTo>
                  <a:lnTo>
                    <a:pt x="88" y="596"/>
                  </a:lnTo>
                  <a:lnTo>
                    <a:pt x="393" y="965"/>
                  </a:lnTo>
                  <a:lnTo>
                    <a:pt x="660" y="1473"/>
                  </a:lnTo>
                  <a:lnTo>
                    <a:pt x="977" y="2120"/>
                  </a:lnTo>
                  <a:lnTo>
                    <a:pt x="1308" y="2933"/>
                  </a:lnTo>
                  <a:lnTo>
                    <a:pt x="1397" y="3670"/>
                  </a:lnTo>
                  <a:lnTo>
                    <a:pt x="1536" y="5143"/>
                  </a:lnTo>
                  <a:lnTo>
                    <a:pt x="1841" y="6451"/>
                  </a:lnTo>
                  <a:lnTo>
                    <a:pt x="2235" y="7899"/>
                  </a:lnTo>
                  <a:lnTo>
                    <a:pt x="2654" y="9385"/>
                  </a:lnTo>
                  <a:lnTo>
                    <a:pt x="3060" y="10909"/>
                  </a:lnTo>
                  <a:lnTo>
                    <a:pt x="3606" y="12357"/>
                  </a:lnTo>
                  <a:lnTo>
                    <a:pt x="3873" y="13106"/>
                  </a:lnTo>
                  <a:lnTo>
                    <a:pt x="4343" y="13843"/>
                  </a:lnTo>
                  <a:lnTo>
                    <a:pt x="4635" y="14554"/>
                  </a:lnTo>
                  <a:lnTo>
                    <a:pt x="4876" y="15176"/>
                  </a:lnTo>
                  <a:lnTo>
                    <a:pt x="4914" y="15913"/>
                  </a:lnTo>
                  <a:lnTo>
                    <a:pt x="5130" y="16560"/>
                  </a:lnTo>
                  <a:lnTo>
                    <a:pt x="5715" y="18199"/>
                  </a:lnTo>
                  <a:lnTo>
                    <a:pt x="7213" y="19507"/>
                  </a:lnTo>
                  <a:lnTo>
                    <a:pt x="8153" y="20904"/>
                  </a:lnTo>
                  <a:lnTo>
                    <a:pt x="9042" y="22212"/>
                  </a:lnTo>
                  <a:lnTo>
                    <a:pt x="9537" y="23799"/>
                  </a:lnTo>
                  <a:lnTo>
                    <a:pt x="9931" y="25349"/>
                  </a:lnTo>
                  <a:lnTo>
                    <a:pt x="10363" y="27076"/>
                  </a:lnTo>
                  <a:lnTo>
                    <a:pt x="10909" y="28765"/>
                  </a:lnTo>
                  <a:lnTo>
                    <a:pt x="11404" y="30416"/>
                  </a:lnTo>
                  <a:lnTo>
                    <a:pt x="11607" y="31140"/>
                  </a:lnTo>
                  <a:lnTo>
                    <a:pt x="11772" y="31826"/>
                  </a:lnTo>
                  <a:lnTo>
                    <a:pt x="11963" y="32537"/>
                  </a:lnTo>
                  <a:lnTo>
                    <a:pt x="12052" y="32893"/>
                  </a:lnTo>
                  <a:lnTo>
                    <a:pt x="12306" y="34315"/>
                  </a:lnTo>
                  <a:lnTo>
                    <a:pt x="12598" y="34391"/>
                  </a:lnTo>
                  <a:lnTo>
                    <a:pt x="13131" y="34556"/>
                  </a:lnTo>
                  <a:lnTo>
                    <a:pt x="14185" y="30962"/>
                  </a:lnTo>
                  <a:lnTo>
                    <a:pt x="14300" y="30530"/>
                  </a:lnTo>
                  <a:lnTo>
                    <a:pt x="14782" y="28435"/>
                  </a:lnTo>
                  <a:lnTo>
                    <a:pt x="15392" y="26339"/>
                  </a:lnTo>
                  <a:lnTo>
                    <a:pt x="15811" y="24231"/>
                  </a:lnTo>
                  <a:lnTo>
                    <a:pt x="16230" y="22174"/>
                  </a:lnTo>
                  <a:lnTo>
                    <a:pt x="16090" y="20078"/>
                  </a:lnTo>
                  <a:lnTo>
                    <a:pt x="16357" y="17995"/>
                  </a:lnTo>
                  <a:lnTo>
                    <a:pt x="16624" y="16078"/>
                  </a:lnTo>
                  <a:lnTo>
                    <a:pt x="16548" y="14300"/>
                  </a:lnTo>
                  <a:lnTo>
                    <a:pt x="16230" y="12407"/>
                  </a:lnTo>
                  <a:lnTo>
                    <a:pt x="15963" y="10807"/>
                  </a:lnTo>
                  <a:lnTo>
                    <a:pt x="15544" y="9105"/>
                  </a:lnTo>
                  <a:lnTo>
                    <a:pt x="14592" y="7861"/>
                  </a:lnTo>
                  <a:lnTo>
                    <a:pt x="14350" y="7531"/>
                  </a:lnTo>
                  <a:lnTo>
                    <a:pt x="13995" y="7226"/>
                  </a:lnTo>
                  <a:lnTo>
                    <a:pt x="13716" y="6934"/>
                  </a:lnTo>
                  <a:lnTo>
                    <a:pt x="13449" y="6667"/>
                  </a:lnTo>
                  <a:lnTo>
                    <a:pt x="13195" y="6261"/>
                  </a:lnTo>
                  <a:lnTo>
                    <a:pt x="5435" y="2184"/>
                  </a:lnTo>
                  <a:lnTo>
                    <a:pt x="2819" y="812"/>
                  </a:lnTo>
                  <a:lnTo>
                    <a:pt x="2349" y="558"/>
                  </a:lnTo>
                  <a:lnTo>
                    <a:pt x="1625" y="457"/>
                  </a:lnTo>
                  <a:lnTo>
                    <a:pt x="1270" y="50"/>
                  </a:lnTo>
                  <a:lnTo>
                    <a:pt x="0" y="0"/>
                  </a:lnTo>
                  <a:close/>
                </a:path>
              </a:pathLst>
            </a:custGeom>
            <a:ln w="3175">
              <a:solidFill>
                <a:srgbClr val="4C803E"/>
              </a:solidFill>
            </a:ln>
          </p:spPr>
          <p:txBody>
            <a:bodyPr wrap="square" lIns="0" tIns="0" rIns="0" bIns="0" rtlCol="0"/>
            <a:lstStyle/>
            <a:p>
              <a:endParaRPr/>
            </a:p>
          </p:txBody>
        </p:sp>
        <p:sp>
          <p:nvSpPr>
            <p:cNvPr id="8830" name="object 2258">
              <a:extLst>
                <a:ext uri="{FF2B5EF4-FFF2-40B4-BE49-F238E27FC236}">
                  <a16:creationId xmlns:a16="http://schemas.microsoft.com/office/drawing/2014/main" id="{5F699C0F-FBC3-48E6-8C98-E0F3DC5CFE55}"/>
                </a:ext>
              </a:extLst>
            </p:cNvPr>
            <p:cNvSpPr/>
            <p:nvPr/>
          </p:nvSpPr>
          <p:spPr>
            <a:xfrm>
              <a:off x="4222544" y="8507920"/>
              <a:ext cx="19625" cy="24517"/>
            </a:xfrm>
            <a:prstGeom prst="rect">
              <a:avLst/>
            </a:prstGeom>
            <a:blipFill>
              <a:blip r:embed="rId10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831" name="object 2259">
              <a:extLst>
                <a:ext uri="{FF2B5EF4-FFF2-40B4-BE49-F238E27FC236}">
                  <a16:creationId xmlns:a16="http://schemas.microsoft.com/office/drawing/2014/main" id="{48EB4D3E-F401-442D-8581-0D6F179BAFB9}"/>
                </a:ext>
              </a:extLst>
            </p:cNvPr>
            <p:cNvSpPr/>
            <p:nvPr/>
          </p:nvSpPr>
          <p:spPr>
            <a:xfrm>
              <a:off x="4222549" y="8505307"/>
              <a:ext cx="19685" cy="27305"/>
            </a:xfrm>
            <a:custGeom>
              <a:avLst/>
              <a:gdLst/>
              <a:ahLst/>
              <a:cxnLst/>
              <a:rect l="l" t="t" r="r" b="b"/>
              <a:pathLst>
                <a:path w="19685" h="27304">
                  <a:moveTo>
                    <a:pt x="19621" y="27165"/>
                  </a:moveTo>
                  <a:lnTo>
                    <a:pt x="16192" y="16687"/>
                  </a:lnTo>
                  <a:lnTo>
                    <a:pt x="11201" y="9842"/>
                  </a:lnTo>
                  <a:lnTo>
                    <a:pt x="4038" y="0"/>
                  </a:lnTo>
                  <a:lnTo>
                    <a:pt x="990" y="4686"/>
                  </a:lnTo>
                  <a:lnTo>
                    <a:pt x="495" y="4127"/>
                  </a:lnTo>
                  <a:lnTo>
                    <a:pt x="0" y="3581"/>
                  </a:lnTo>
                  <a:lnTo>
                    <a:pt x="1765" y="2895"/>
                  </a:lnTo>
                  <a:lnTo>
                    <a:pt x="2222" y="2844"/>
                  </a:lnTo>
                  <a:lnTo>
                    <a:pt x="2692" y="2806"/>
                  </a:lnTo>
                  <a:lnTo>
                    <a:pt x="5257" y="1117"/>
                  </a:lnTo>
                  <a:lnTo>
                    <a:pt x="10680" y="8089"/>
                  </a:lnTo>
                  <a:lnTo>
                    <a:pt x="16941" y="16154"/>
                  </a:lnTo>
                  <a:lnTo>
                    <a:pt x="19621" y="27165"/>
                  </a:lnTo>
                  <a:close/>
                </a:path>
              </a:pathLst>
            </a:custGeom>
            <a:ln w="3175">
              <a:solidFill>
                <a:srgbClr val="4C803E"/>
              </a:solidFill>
            </a:ln>
          </p:spPr>
          <p:txBody>
            <a:bodyPr wrap="square" lIns="0" tIns="0" rIns="0" bIns="0" rtlCol="0"/>
            <a:lstStyle/>
            <a:p>
              <a:endParaRPr/>
            </a:p>
          </p:txBody>
        </p:sp>
        <p:sp>
          <p:nvSpPr>
            <p:cNvPr id="8832" name="object 2260">
              <a:extLst>
                <a:ext uri="{FF2B5EF4-FFF2-40B4-BE49-F238E27FC236}">
                  <a16:creationId xmlns:a16="http://schemas.microsoft.com/office/drawing/2014/main" id="{F553E13A-0CB9-425F-BBA5-9E6319641DD3}"/>
                </a:ext>
              </a:extLst>
            </p:cNvPr>
            <p:cNvSpPr/>
            <p:nvPr/>
          </p:nvSpPr>
          <p:spPr>
            <a:xfrm>
              <a:off x="4199280" y="8501963"/>
              <a:ext cx="25005" cy="24180"/>
            </a:xfrm>
            <a:prstGeom prst="rect">
              <a:avLst/>
            </a:prstGeom>
            <a:blipFill>
              <a:blip r:embed="rId21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833" name="object 2261">
              <a:extLst>
                <a:ext uri="{FF2B5EF4-FFF2-40B4-BE49-F238E27FC236}">
                  <a16:creationId xmlns:a16="http://schemas.microsoft.com/office/drawing/2014/main" id="{E23516C3-BD7A-44E4-B2E7-62033AC9CB9E}"/>
                </a:ext>
              </a:extLst>
            </p:cNvPr>
            <p:cNvSpPr/>
            <p:nvPr/>
          </p:nvSpPr>
          <p:spPr>
            <a:xfrm>
              <a:off x="4199280" y="8501735"/>
              <a:ext cx="25400" cy="24765"/>
            </a:xfrm>
            <a:custGeom>
              <a:avLst/>
              <a:gdLst/>
              <a:ahLst/>
              <a:cxnLst/>
              <a:rect l="l" t="t" r="r" b="b"/>
              <a:pathLst>
                <a:path w="25400" h="24765">
                  <a:moveTo>
                    <a:pt x="0" y="24295"/>
                  </a:moveTo>
                  <a:lnTo>
                    <a:pt x="25" y="22694"/>
                  </a:lnTo>
                  <a:lnTo>
                    <a:pt x="1130" y="21551"/>
                  </a:lnTo>
                  <a:lnTo>
                    <a:pt x="1676" y="20116"/>
                  </a:lnTo>
                  <a:lnTo>
                    <a:pt x="2349" y="18313"/>
                  </a:lnTo>
                  <a:lnTo>
                    <a:pt x="2819" y="16433"/>
                  </a:lnTo>
                  <a:lnTo>
                    <a:pt x="3708" y="14719"/>
                  </a:lnTo>
                  <a:lnTo>
                    <a:pt x="4254" y="13677"/>
                  </a:lnTo>
                  <a:lnTo>
                    <a:pt x="5168" y="12699"/>
                  </a:lnTo>
                  <a:lnTo>
                    <a:pt x="6019" y="11912"/>
                  </a:lnTo>
                  <a:lnTo>
                    <a:pt x="7302" y="10731"/>
                  </a:lnTo>
                  <a:lnTo>
                    <a:pt x="8470" y="9524"/>
                  </a:lnTo>
                  <a:lnTo>
                    <a:pt x="9829" y="8407"/>
                  </a:lnTo>
                  <a:lnTo>
                    <a:pt x="11938" y="6680"/>
                  </a:lnTo>
                  <a:lnTo>
                    <a:pt x="14198" y="5219"/>
                  </a:lnTo>
                  <a:lnTo>
                    <a:pt x="16573" y="3873"/>
                  </a:lnTo>
                  <a:lnTo>
                    <a:pt x="17894" y="3124"/>
                  </a:lnTo>
                  <a:lnTo>
                    <a:pt x="19291" y="2590"/>
                  </a:lnTo>
                  <a:lnTo>
                    <a:pt x="20586" y="1866"/>
                  </a:lnTo>
                  <a:lnTo>
                    <a:pt x="21615" y="1295"/>
                  </a:lnTo>
                  <a:lnTo>
                    <a:pt x="22644" y="634"/>
                  </a:lnTo>
                  <a:lnTo>
                    <a:pt x="23761" y="355"/>
                  </a:lnTo>
                  <a:lnTo>
                    <a:pt x="24066" y="279"/>
                  </a:lnTo>
                  <a:lnTo>
                    <a:pt x="25273" y="0"/>
                  </a:lnTo>
                  <a:lnTo>
                    <a:pt x="24739" y="660"/>
                  </a:lnTo>
                  <a:lnTo>
                    <a:pt x="24447" y="1015"/>
                  </a:lnTo>
                  <a:lnTo>
                    <a:pt x="23355" y="1092"/>
                  </a:lnTo>
                  <a:lnTo>
                    <a:pt x="22936" y="1231"/>
                  </a:lnTo>
                  <a:lnTo>
                    <a:pt x="21831" y="1600"/>
                  </a:lnTo>
                  <a:lnTo>
                    <a:pt x="20459" y="1917"/>
                  </a:lnTo>
                  <a:lnTo>
                    <a:pt x="20040" y="3200"/>
                  </a:lnTo>
                  <a:lnTo>
                    <a:pt x="19697" y="4279"/>
                  </a:lnTo>
                  <a:lnTo>
                    <a:pt x="19456" y="5511"/>
                  </a:lnTo>
                  <a:lnTo>
                    <a:pt x="19126" y="6591"/>
                  </a:lnTo>
                  <a:lnTo>
                    <a:pt x="18961" y="7137"/>
                  </a:lnTo>
                  <a:lnTo>
                    <a:pt x="18783" y="7734"/>
                  </a:lnTo>
                  <a:lnTo>
                    <a:pt x="18542" y="8254"/>
                  </a:lnTo>
                  <a:lnTo>
                    <a:pt x="18211" y="9016"/>
                  </a:lnTo>
                  <a:lnTo>
                    <a:pt x="18148" y="9639"/>
                  </a:lnTo>
                  <a:lnTo>
                    <a:pt x="17945" y="10401"/>
                  </a:lnTo>
                  <a:lnTo>
                    <a:pt x="17335" y="12826"/>
                  </a:lnTo>
                  <a:lnTo>
                    <a:pt x="16560" y="15709"/>
                  </a:lnTo>
                  <a:lnTo>
                    <a:pt x="14414" y="17297"/>
                  </a:lnTo>
                  <a:lnTo>
                    <a:pt x="13246" y="18173"/>
                  </a:lnTo>
                  <a:lnTo>
                    <a:pt x="12001" y="18961"/>
                  </a:lnTo>
                  <a:lnTo>
                    <a:pt x="10706" y="19557"/>
                  </a:lnTo>
                  <a:lnTo>
                    <a:pt x="9639" y="20065"/>
                  </a:lnTo>
                  <a:lnTo>
                    <a:pt x="8597" y="20345"/>
                  </a:lnTo>
                  <a:lnTo>
                    <a:pt x="7543" y="20777"/>
                  </a:lnTo>
                  <a:lnTo>
                    <a:pt x="6794" y="21081"/>
                  </a:lnTo>
                  <a:lnTo>
                    <a:pt x="2171" y="22847"/>
                  </a:lnTo>
                  <a:lnTo>
                    <a:pt x="1511" y="23621"/>
                  </a:lnTo>
                  <a:lnTo>
                    <a:pt x="850" y="24409"/>
                  </a:lnTo>
                  <a:lnTo>
                    <a:pt x="0" y="24295"/>
                  </a:lnTo>
                  <a:close/>
                </a:path>
              </a:pathLst>
            </a:custGeom>
            <a:ln w="3175">
              <a:solidFill>
                <a:srgbClr val="4C803E"/>
              </a:solidFill>
            </a:ln>
          </p:spPr>
          <p:txBody>
            <a:bodyPr wrap="square" lIns="0" tIns="0" rIns="0" bIns="0" rtlCol="0"/>
            <a:lstStyle/>
            <a:p>
              <a:endParaRPr/>
            </a:p>
          </p:txBody>
        </p:sp>
        <p:sp>
          <p:nvSpPr>
            <p:cNvPr id="8834" name="object 2262">
              <a:extLst>
                <a:ext uri="{FF2B5EF4-FFF2-40B4-BE49-F238E27FC236}">
                  <a16:creationId xmlns:a16="http://schemas.microsoft.com/office/drawing/2014/main" id="{4C5A2283-6B9D-4494-AEA5-4B4339A83FCF}"/>
                </a:ext>
              </a:extLst>
            </p:cNvPr>
            <p:cNvSpPr/>
            <p:nvPr/>
          </p:nvSpPr>
          <p:spPr>
            <a:xfrm>
              <a:off x="4227669" y="8493721"/>
              <a:ext cx="22027" cy="14729"/>
            </a:xfrm>
            <a:prstGeom prst="rect">
              <a:avLst/>
            </a:prstGeom>
            <a:blipFill>
              <a:blip r:embed="rId21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835" name="object 2263">
              <a:extLst>
                <a:ext uri="{FF2B5EF4-FFF2-40B4-BE49-F238E27FC236}">
                  <a16:creationId xmlns:a16="http://schemas.microsoft.com/office/drawing/2014/main" id="{A68DFE78-BC25-4AFA-B30D-A6F09606ABC5}"/>
                </a:ext>
              </a:extLst>
            </p:cNvPr>
            <p:cNvSpPr/>
            <p:nvPr/>
          </p:nvSpPr>
          <p:spPr>
            <a:xfrm>
              <a:off x="4227669" y="8493699"/>
              <a:ext cx="22225" cy="15240"/>
            </a:xfrm>
            <a:custGeom>
              <a:avLst/>
              <a:gdLst/>
              <a:ahLst/>
              <a:cxnLst/>
              <a:rect l="l" t="t" r="r" b="b"/>
              <a:pathLst>
                <a:path w="22225" h="15240">
                  <a:moveTo>
                    <a:pt x="22021" y="14757"/>
                  </a:moveTo>
                  <a:lnTo>
                    <a:pt x="21945" y="14274"/>
                  </a:lnTo>
                  <a:lnTo>
                    <a:pt x="21691" y="13779"/>
                  </a:lnTo>
                  <a:lnTo>
                    <a:pt x="21539" y="13322"/>
                  </a:lnTo>
                  <a:lnTo>
                    <a:pt x="21285" y="12572"/>
                  </a:lnTo>
                  <a:lnTo>
                    <a:pt x="21120" y="11823"/>
                  </a:lnTo>
                  <a:lnTo>
                    <a:pt x="20878" y="11074"/>
                  </a:lnTo>
                  <a:lnTo>
                    <a:pt x="20472" y="9817"/>
                  </a:lnTo>
                  <a:lnTo>
                    <a:pt x="20307" y="8420"/>
                  </a:lnTo>
                  <a:lnTo>
                    <a:pt x="19634" y="7302"/>
                  </a:lnTo>
                  <a:lnTo>
                    <a:pt x="19303" y="6743"/>
                  </a:lnTo>
                  <a:lnTo>
                    <a:pt x="18935" y="6400"/>
                  </a:lnTo>
                  <a:lnTo>
                    <a:pt x="18478" y="5956"/>
                  </a:lnTo>
                  <a:lnTo>
                    <a:pt x="18097" y="5575"/>
                  </a:lnTo>
                  <a:lnTo>
                    <a:pt x="17843" y="5143"/>
                  </a:lnTo>
                  <a:lnTo>
                    <a:pt x="17525" y="4673"/>
                  </a:lnTo>
                  <a:lnTo>
                    <a:pt x="15303" y="2349"/>
                  </a:lnTo>
                  <a:lnTo>
                    <a:pt x="14617" y="1904"/>
                  </a:lnTo>
                  <a:lnTo>
                    <a:pt x="14033" y="1523"/>
                  </a:lnTo>
                  <a:lnTo>
                    <a:pt x="13461" y="1142"/>
                  </a:lnTo>
                  <a:lnTo>
                    <a:pt x="12915" y="736"/>
                  </a:lnTo>
                  <a:lnTo>
                    <a:pt x="12166" y="165"/>
                  </a:lnTo>
                  <a:lnTo>
                    <a:pt x="11518" y="203"/>
                  </a:lnTo>
                  <a:lnTo>
                    <a:pt x="10693" y="114"/>
                  </a:lnTo>
                  <a:lnTo>
                    <a:pt x="10121" y="50"/>
                  </a:lnTo>
                  <a:lnTo>
                    <a:pt x="9575" y="0"/>
                  </a:lnTo>
                  <a:lnTo>
                    <a:pt x="8978" y="38"/>
                  </a:lnTo>
                  <a:lnTo>
                    <a:pt x="8318" y="88"/>
                  </a:lnTo>
                  <a:lnTo>
                    <a:pt x="7683" y="431"/>
                  </a:lnTo>
                  <a:lnTo>
                    <a:pt x="7061" y="660"/>
                  </a:lnTo>
                  <a:lnTo>
                    <a:pt x="6540" y="838"/>
                  </a:lnTo>
                  <a:lnTo>
                    <a:pt x="6007" y="952"/>
                  </a:lnTo>
                  <a:lnTo>
                    <a:pt x="5499" y="1168"/>
                  </a:lnTo>
                  <a:lnTo>
                    <a:pt x="5130" y="1320"/>
                  </a:lnTo>
                  <a:lnTo>
                    <a:pt x="4787" y="1663"/>
                  </a:lnTo>
                  <a:lnTo>
                    <a:pt x="4406" y="1866"/>
                  </a:lnTo>
                  <a:lnTo>
                    <a:pt x="3670" y="2273"/>
                  </a:lnTo>
                  <a:lnTo>
                    <a:pt x="2959" y="2768"/>
                  </a:lnTo>
                  <a:lnTo>
                    <a:pt x="2184" y="3124"/>
                  </a:lnTo>
                  <a:lnTo>
                    <a:pt x="1676" y="3378"/>
                  </a:lnTo>
                  <a:lnTo>
                    <a:pt x="1371" y="3632"/>
                  </a:lnTo>
                  <a:lnTo>
                    <a:pt x="939" y="4038"/>
                  </a:lnTo>
                  <a:lnTo>
                    <a:pt x="647" y="4317"/>
                  </a:lnTo>
                  <a:lnTo>
                    <a:pt x="228" y="4394"/>
                  </a:lnTo>
                  <a:lnTo>
                    <a:pt x="0" y="4762"/>
                  </a:lnTo>
                  <a:lnTo>
                    <a:pt x="838" y="4952"/>
                  </a:lnTo>
                  <a:lnTo>
                    <a:pt x="1714" y="4533"/>
                  </a:lnTo>
                  <a:lnTo>
                    <a:pt x="2514" y="4825"/>
                  </a:lnTo>
                  <a:lnTo>
                    <a:pt x="2908" y="4965"/>
                  </a:lnTo>
                  <a:lnTo>
                    <a:pt x="3200" y="5308"/>
                  </a:lnTo>
                  <a:lnTo>
                    <a:pt x="3581" y="5486"/>
                  </a:lnTo>
                  <a:lnTo>
                    <a:pt x="3987" y="5676"/>
                  </a:lnTo>
                  <a:lnTo>
                    <a:pt x="4394" y="5841"/>
                  </a:lnTo>
                  <a:lnTo>
                    <a:pt x="4825" y="5994"/>
                  </a:lnTo>
                  <a:lnTo>
                    <a:pt x="5778" y="6311"/>
                  </a:lnTo>
                  <a:lnTo>
                    <a:pt x="6654" y="6819"/>
                  </a:lnTo>
                  <a:lnTo>
                    <a:pt x="7556" y="7251"/>
                  </a:lnTo>
                  <a:lnTo>
                    <a:pt x="8635" y="7772"/>
                  </a:lnTo>
                  <a:lnTo>
                    <a:pt x="9804" y="8216"/>
                  </a:lnTo>
                  <a:lnTo>
                    <a:pt x="10896" y="8724"/>
                  </a:lnTo>
                  <a:lnTo>
                    <a:pt x="11861" y="9182"/>
                  </a:lnTo>
                  <a:lnTo>
                    <a:pt x="12776" y="9639"/>
                  </a:lnTo>
                  <a:lnTo>
                    <a:pt x="13804" y="9778"/>
                  </a:lnTo>
                  <a:lnTo>
                    <a:pt x="14795" y="9918"/>
                  </a:lnTo>
                  <a:lnTo>
                    <a:pt x="15798" y="10147"/>
                  </a:lnTo>
                  <a:lnTo>
                    <a:pt x="16624" y="10820"/>
                  </a:lnTo>
                  <a:lnTo>
                    <a:pt x="17411" y="11455"/>
                  </a:lnTo>
                  <a:lnTo>
                    <a:pt x="18135" y="12077"/>
                  </a:lnTo>
                  <a:lnTo>
                    <a:pt x="18961" y="12560"/>
                  </a:lnTo>
                  <a:lnTo>
                    <a:pt x="19405" y="12826"/>
                  </a:lnTo>
                  <a:lnTo>
                    <a:pt x="19900" y="12788"/>
                  </a:lnTo>
                  <a:lnTo>
                    <a:pt x="20307" y="13055"/>
                  </a:lnTo>
                  <a:lnTo>
                    <a:pt x="20510" y="13195"/>
                  </a:lnTo>
                  <a:lnTo>
                    <a:pt x="21247" y="14058"/>
                  </a:lnTo>
                  <a:lnTo>
                    <a:pt x="22021" y="14757"/>
                  </a:lnTo>
                  <a:close/>
                </a:path>
              </a:pathLst>
            </a:custGeom>
            <a:ln w="3175">
              <a:solidFill>
                <a:srgbClr val="4C803E"/>
              </a:solidFill>
            </a:ln>
          </p:spPr>
          <p:txBody>
            <a:bodyPr wrap="square" lIns="0" tIns="0" rIns="0" bIns="0" rtlCol="0"/>
            <a:lstStyle/>
            <a:p>
              <a:endParaRPr/>
            </a:p>
          </p:txBody>
        </p:sp>
        <p:sp>
          <p:nvSpPr>
            <p:cNvPr id="8836" name="object 2264">
              <a:extLst>
                <a:ext uri="{FF2B5EF4-FFF2-40B4-BE49-F238E27FC236}">
                  <a16:creationId xmlns:a16="http://schemas.microsoft.com/office/drawing/2014/main" id="{06F90973-3BAE-4970-AD7E-B3D60B695208}"/>
                </a:ext>
              </a:extLst>
            </p:cNvPr>
            <p:cNvSpPr/>
            <p:nvPr/>
          </p:nvSpPr>
          <p:spPr>
            <a:xfrm>
              <a:off x="4224591" y="8497989"/>
              <a:ext cx="23464" cy="8032"/>
            </a:xfrm>
            <a:prstGeom prst="rect">
              <a:avLst/>
            </a:prstGeom>
            <a:blipFill>
              <a:blip r:embed="rId245" cstate="print"/>
              <a:stretch>
                <a:fillRect/>
              </a:stretch>
            </a:blipFill>
          </p:spPr>
          <p:txBody>
            <a:bodyPr wrap="square" lIns="0" tIns="0" rIns="0" bIns="0" rtlCol="0"/>
            <a:lstStyle/>
            <a:p>
              <a:endParaRPr/>
            </a:p>
          </p:txBody>
        </p:sp>
        <p:sp>
          <p:nvSpPr>
            <p:cNvPr id="8837" name="object 2265">
              <a:extLst>
                <a:ext uri="{FF2B5EF4-FFF2-40B4-BE49-F238E27FC236}">
                  <a16:creationId xmlns:a16="http://schemas.microsoft.com/office/drawing/2014/main" id="{8B24CCE3-CF0E-44B1-81CF-6E3EAAF6BC8C}"/>
                </a:ext>
              </a:extLst>
            </p:cNvPr>
            <p:cNvSpPr/>
            <p:nvPr/>
          </p:nvSpPr>
          <p:spPr>
            <a:xfrm>
              <a:off x="4224554" y="8497957"/>
              <a:ext cx="24130" cy="8255"/>
            </a:xfrm>
            <a:custGeom>
              <a:avLst/>
              <a:gdLst/>
              <a:ahLst/>
              <a:cxnLst/>
              <a:rect l="l" t="t" r="r" b="b"/>
              <a:pathLst>
                <a:path w="24129" h="8254">
                  <a:moveTo>
                    <a:pt x="23507" y="8064"/>
                  </a:moveTo>
                  <a:lnTo>
                    <a:pt x="22796" y="7086"/>
                  </a:lnTo>
                  <a:lnTo>
                    <a:pt x="21920" y="6223"/>
                  </a:lnTo>
                  <a:lnTo>
                    <a:pt x="21069" y="5422"/>
                  </a:lnTo>
                  <a:lnTo>
                    <a:pt x="20053" y="4445"/>
                  </a:lnTo>
                  <a:lnTo>
                    <a:pt x="18948" y="3556"/>
                  </a:lnTo>
                  <a:lnTo>
                    <a:pt x="17754" y="2984"/>
                  </a:lnTo>
                  <a:lnTo>
                    <a:pt x="17144" y="2692"/>
                  </a:lnTo>
                  <a:lnTo>
                    <a:pt x="16509" y="2286"/>
                  </a:lnTo>
                  <a:lnTo>
                    <a:pt x="15900" y="2095"/>
                  </a:lnTo>
                  <a:lnTo>
                    <a:pt x="14998" y="1828"/>
                  </a:lnTo>
                  <a:lnTo>
                    <a:pt x="14223" y="1587"/>
                  </a:lnTo>
                  <a:lnTo>
                    <a:pt x="13360" y="1231"/>
                  </a:lnTo>
                  <a:lnTo>
                    <a:pt x="12230" y="774"/>
                  </a:lnTo>
                  <a:lnTo>
                    <a:pt x="10921" y="546"/>
                  </a:lnTo>
                  <a:lnTo>
                    <a:pt x="9778" y="317"/>
                  </a:lnTo>
                  <a:lnTo>
                    <a:pt x="8724" y="101"/>
                  </a:lnTo>
                  <a:lnTo>
                    <a:pt x="7696" y="203"/>
                  </a:lnTo>
                  <a:lnTo>
                    <a:pt x="6642" y="88"/>
                  </a:lnTo>
                  <a:lnTo>
                    <a:pt x="5841" y="12"/>
                  </a:lnTo>
                  <a:lnTo>
                    <a:pt x="4902" y="0"/>
                  </a:lnTo>
                  <a:lnTo>
                    <a:pt x="4102" y="127"/>
                  </a:lnTo>
                  <a:lnTo>
                    <a:pt x="3187" y="279"/>
                  </a:lnTo>
                  <a:lnTo>
                    <a:pt x="2412" y="431"/>
                  </a:lnTo>
                  <a:lnTo>
                    <a:pt x="1689" y="1066"/>
                  </a:lnTo>
                  <a:lnTo>
                    <a:pt x="1384" y="1333"/>
                  </a:lnTo>
                  <a:lnTo>
                    <a:pt x="0" y="2717"/>
                  </a:lnTo>
                  <a:lnTo>
                    <a:pt x="88" y="3289"/>
                  </a:lnTo>
                  <a:lnTo>
                    <a:pt x="114" y="3492"/>
                  </a:lnTo>
                  <a:lnTo>
                    <a:pt x="520" y="3822"/>
                  </a:lnTo>
                  <a:lnTo>
                    <a:pt x="609" y="4013"/>
                  </a:lnTo>
                  <a:lnTo>
                    <a:pt x="965" y="3771"/>
                  </a:lnTo>
                  <a:lnTo>
                    <a:pt x="850" y="3073"/>
                  </a:lnTo>
                  <a:lnTo>
                    <a:pt x="1092" y="2794"/>
                  </a:lnTo>
                  <a:lnTo>
                    <a:pt x="1600" y="1663"/>
                  </a:lnTo>
                  <a:lnTo>
                    <a:pt x="2501" y="1181"/>
                  </a:lnTo>
                  <a:lnTo>
                    <a:pt x="3403" y="698"/>
                  </a:lnTo>
                  <a:lnTo>
                    <a:pt x="5867" y="152"/>
                  </a:lnTo>
                  <a:lnTo>
                    <a:pt x="8432" y="469"/>
                  </a:lnTo>
                  <a:lnTo>
                    <a:pt x="11023" y="774"/>
                  </a:lnTo>
                  <a:lnTo>
                    <a:pt x="14998" y="2044"/>
                  </a:lnTo>
                  <a:lnTo>
                    <a:pt x="16992" y="2921"/>
                  </a:lnTo>
                  <a:lnTo>
                    <a:pt x="18973" y="3784"/>
                  </a:lnTo>
                  <a:lnTo>
                    <a:pt x="23507" y="8064"/>
                  </a:lnTo>
                  <a:close/>
                </a:path>
              </a:pathLst>
            </a:custGeom>
            <a:ln w="3175">
              <a:solidFill>
                <a:srgbClr val="4C803E"/>
              </a:solidFill>
            </a:ln>
          </p:spPr>
          <p:txBody>
            <a:bodyPr wrap="square" lIns="0" tIns="0" rIns="0" bIns="0" rtlCol="0"/>
            <a:lstStyle/>
            <a:p>
              <a:endParaRPr/>
            </a:p>
          </p:txBody>
        </p:sp>
        <p:sp>
          <p:nvSpPr>
            <p:cNvPr id="8838" name="object 2266">
              <a:extLst>
                <a:ext uri="{FF2B5EF4-FFF2-40B4-BE49-F238E27FC236}">
                  <a16:creationId xmlns:a16="http://schemas.microsoft.com/office/drawing/2014/main" id="{A98B8DD8-241A-46C1-B35C-2B949D6DCEB2}"/>
                </a:ext>
              </a:extLst>
            </p:cNvPr>
            <p:cNvSpPr/>
            <p:nvPr/>
          </p:nvSpPr>
          <p:spPr>
            <a:xfrm>
              <a:off x="4223016" y="8489931"/>
              <a:ext cx="6729" cy="11651"/>
            </a:xfrm>
            <a:prstGeom prst="rect">
              <a:avLst/>
            </a:prstGeom>
            <a:blipFill>
              <a:blip r:embed="rId157" cstate="print"/>
              <a:stretch>
                <a:fillRect/>
              </a:stretch>
            </a:blipFill>
          </p:spPr>
          <p:txBody>
            <a:bodyPr wrap="square" lIns="0" tIns="0" rIns="0" bIns="0" rtlCol="0"/>
            <a:lstStyle/>
            <a:p>
              <a:endParaRPr/>
            </a:p>
          </p:txBody>
        </p:sp>
        <p:sp>
          <p:nvSpPr>
            <p:cNvPr id="8839" name="object 2267">
              <a:extLst>
                <a:ext uri="{FF2B5EF4-FFF2-40B4-BE49-F238E27FC236}">
                  <a16:creationId xmlns:a16="http://schemas.microsoft.com/office/drawing/2014/main" id="{C2148299-DD4F-4E06-A630-729EA5C1E40B}"/>
                </a:ext>
              </a:extLst>
            </p:cNvPr>
            <p:cNvSpPr/>
            <p:nvPr/>
          </p:nvSpPr>
          <p:spPr>
            <a:xfrm>
              <a:off x="4222911" y="8489925"/>
              <a:ext cx="6985" cy="12065"/>
            </a:xfrm>
            <a:custGeom>
              <a:avLst/>
              <a:gdLst/>
              <a:ahLst/>
              <a:cxnLst/>
              <a:rect l="l" t="t" r="r" b="b"/>
              <a:pathLst>
                <a:path w="6985" h="12065">
                  <a:moveTo>
                    <a:pt x="139" y="10833"/>
                  </a:moveTo>
                  <a:lnTo>
                    <a:pt x="152" y="10960"/>
                  </a:lnTo>
                  <a:lnTo>
                    <a:pt x="0" y="10972"/>
                  </a:lnTo>
                  <a:lnTo>
                    <a:pt x="571" y="9601"/>
                  </a:lnTo>
                  <a:lnTo>
                    <a:pt x="1968" y="9029"/>
                  </a:lnTo>
                  <a:lnTo>
                    <a:pt x="2349" y="7492"/>
                  </a:lnTo>
                  <a:lnTo>
                    <a:pt x="2578" y="6591"/>
                  </a:lnTo>
                  <a:lnTo>
                    <a:pt x="2476" y="5587"/>
                  </a:lnTo>
                  <a:lnTo>
                    <a:pt x="2476" y="4635"/>
                  </a:lnTo>
                  <a:lnTo>
                    <a:pt x="2476" y="3936"/>
                  </a:lnTo>
                  <a:lnTo>
                    <a:pt x="2247" y="2717"/>
                  </a:lnTo>
                  <a:lnTo>
                    <a:pt x="2679" y="2133"/>
                  </a:lnTo>
                  <a:lnTo>
                    <a:pt x="3187" y="2362"/>
                  </a:lnTo>
                  <a:lnTo>
                    <a:pt x="3263" y="4559"/>
                  </a:lnTo>
                  <a:lnTo>
                    <a:pt x="3314" y="5143"/>
                  </a:lnTo>
                  <a:lnTo>
                    <a:pt x="3416" y="6070"/>
                  </a:lnTo>
                  <a:lnTo>
                    <a:pt x="2400" y="6984"/>
                  </a:lnTo>
                  <a:lnTo>
                    <a:pt x="2667" y="7797"/>
                  </a:lnTo>
                  <a:lnTo>
                    <a:pt x="2921" y="7848"/>
                  </a:lnTo>
                  <a:lnTo>
                    <a:pt x="3213" y="7848"/>
                  </a:lnTo>
                  <a:lnTo>
                    <a:pt x="3454" y="7785"/>
                  </a:lnTo>
                  <a:lnTo>
                    <a:pt x="3581" y="7429"/>
                  </a:lnTo>
                  <a:lnTo>
                    <a:pt x="3797" y="7175"/>
                  </a:lnTo>
                  <a:lnTo>
                    <a:pt x="3937" y="6819"/>
                  </a:lnTo>
                  <a:lnTo>
                    <a:pt x="4165" y="6286"/>
                  </a:lnTo>
                  <a:lnTo>
                    <a:pt x="4127" y="5867"/>
                  </a:lnTo>
                  <a:lnTo>
                    <a:pt x="4191" y="5308"/>
                  </a:lnTo>
                  <a:lnTo>
                    <a:pt x="4254" y="4813"/>
                  </a:lnTo>
                  <a:lnTo>
                    <a:pt x="4445" y="4317"/>
                  </a:lnTo>
                  <a:lnTo>
                    <a:pt x="4495" y="3797"/>
                  </a:lnTo>
                  <a:lnTo>
                    <a:pt x="4533" y="3314"/>
                  </a:lnTo>
                  <a:lnTo>
                    <a:pt x="4356" y="2870"/>
                  </a:lnTo>
                  <a:lnTo>
                    <a:pt x="4787" y="2514"/>
                  </a:lnTo>
                  <a:lnTo>
                    <a:pt x="4902" y="2984"/>
                  </a:lnTo>
                  <a:lnTo>
                    <a:pt x="4775" y="3479"/>
                  </a:lnTo>
                  <a:lnTo>
                    <a:pt x="4864" y="3949"/>
                  </a:lnTo>
                  <a:lnTo>
                    <a:pt x="5372" y="3644"/>
                  </a:lnTo>
                  <a:lnTo>
                    <a:pt x="5372" y="2374"/>
                  </a:lnTo>
                  <a:lnTo>
                    <a:pt x="5702" y="1790"/>
                  </a:lnTo>
                  <a:lnTo>
                    <a:pt x="6070" y="1142"/>
                  </a:lnTo>
                  <a:lnTo>
                    <a:pt x="6451" y="622"/>
                  </a:lnTo>
                  <a:lnTo>
                    <a:pt x="6845" y="0"/>
                  </a:lnTo>
                  <a:lnTo>
                    <a:pt x="6667" y="1244"/>
                  </a:lnTo>
                  <a:lnTo>
                    <a:pt x="6413" y="2679"/>
                  </a:lnTo>
                  <a:lnTo>
                    <a:pt x="5994" y="3809"/>
                  </a:lnTo>
                  <a:lnTo>
                    <a:pt x="5651" y="4737"/>
                  </a:lnTo>
                  <a:lnTo>
                    <a:pt x="5118" y="5562"/>
                  </a:lnTo>
                  <a:lnTo>
                    <a:pt x="4787" y="6476"/>
                  </a:lnTo>
                  <a:lnTo>
                    <a:pt x="4394" y="7531"/>
                  </a:lnTo>
                  <a:lnTo>
                    <a:pt x="3873" y="8242"/>
                  </a:lnTo>
                  <a:lnTo>
                    <a:pt x="3111" y="8953"/>
                  </a:lnTo>
                  <a:lnTo>
                    <a:pt x="2501" y="9499"/>
                  </a:lnTo>
                  <a:lnTo>
                    <a:pt x="1308" y="10426"/>
                  </a:lnTo>
                  <a:lnTo>
                    <a:pt x="1104" y="11137"/>
                  </a:lnTo>
                  <a:lnTo>
                    <a:pt x="800" y="11277"/>
                  </a:lnTo>
                  <a:lnTo>
                    <a:pt x="444" y="11633"/>
                  </a:lnTo>
                  <a:lnTo>
                    <a:pt x="165" y="11569"/>
                  </a:lnTo>
                  <a:lnTo>
                    <a:pt x="304" y="11671"/>
                  </a:lnTo>
                  <a:lnTo>
                    <a:pt x="139" y="10833"/>
                  </a:lnTo>
                  <a:close/>
                </a:path>
              </a:pathLst>
            </a:custGeom>
            <a:ln w="3175">
              <a:solidFill>
                <a:srgbClr val="4C803E"/>
              </a:solidFill>
            </a:ln>
          </p:spPr>
          <p:txBody>
            <a:bodyPr wrap="square" lIns="0" tIns="0" rIns="0" bIns="0" rtlCol="0"/>
            <a:lstStyle/>
            <a:p>
              <a:endParaRPr/>
            </a:p>
          </p:txBody>
        </p:sp>
        <p:sp>
          <p:nvSpPr>
            <p:cNvPr id="8840" name="object 2268">
              <a:extLst>
                <a:ext uri="{FF2B5EF4-FFF2-40B4-BE49-F238E27FC236}">
                  <a16:creationId xmlns:a16="http://schemas.microsoft.com/office/drawing/2014/main" id="{6C65D78D-A74E-4A73-9146-8EC5F34CD7EB}"/>
                </a:ext>
              </a:extLst>
            </p:cNvPr>
            <p:cNvSpPr/>
            <p:nvPr/>
          </p:nvSpPr>
          <p:spPr>
            <a:xfrm>
              <a:off x="4209135" y="8472754"/>
              <a:ext cx="29818" cy="21907"/>
            </a:xfrm>
            <a:prstGeom prst="rect">
              <a:avLst/>
            </a:prstGeom>
            <a:blipFill>
              <a:blip r:embed="rId44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841" name="object 2269">
              <a:extLst>
                <a:ext uri="{FF2B5EF4-FFF2-40B4-BE49-F238E27FC236}">
                  <a16:creationId xmlns:a16="http://schemas.microsoft.com/office/drawing/2014/main" id="{49937B5E-2B5B-404A-98E0-BF475C74C255}"/>
                </a:ext>
              </a:extLst>
            </p:cNvPr>
            <p:cNvSpPr/>
            <p:nvPr/>
          </p:nvSpPr>
          <p:spPr>
            <a:xfrm>
              <a:off x="4209124" y="8472327"/>
              <a:ext cx="29845" cy="22860"/>
            </a:xfrm>
            <a:custGeom>
              <a:avLst/>
              <a:gdLst/>
              <a:ahLst/>
              <a:cxnLst/>
              <a:rect l="l" t="t" r="r" b="b"/>
              <a:pathLst>
                <a:path w="29845" h="22859">
                  <a:moveTo>
                    <a:pt x="4673" y="2984"/>
                  </a:moveTo>
                  <a:lnTo>
                    <a:pt x="876" y="4127"/>
                  </a:lnTo>
                  <a:lnTo>
                    <a:pt x="2222" y="5816"/>
                  </a:lnTo>
                  <a:lnTo>
                    <a:pt x="3670" y="7645"/>
                  </a:lnTo>
                  <a:lnTo>
                    <a:pt x="1447" y="8572"/>
                  </a:lnTo>
                  <a:lnTo>
                    <a:pt x="1587" y="8712"/>
                  </a:lnTo>
                  <a:lnTo>
                    <a:pt x="888" y="10236"/>
                  </a:lnTo>
                  <a:lnTo>
                    <a:pt x="177" y="11760"/>
                  </a:lnTo>
                  <a:lnTo>
                    <a:pt x="1092" y="12103"/>
                  </a:lnTo>
                  <a:lnTo>
                    <a:pt x="1117" y="13309"/>
                  </a:lnTo>
                  <a:lnTo>
                    <a:pt x="1130" y="13830"/>
                  </a:lnTo>
                  <a:lnTo>
                    <a:pt x="0" y="14452"/>
                  </a:lnTo>
                  <a:lnTo>
                    <a:pt x="228" y="14922"/>
                  </a:lnTo>
                  <a:lnTo>
                    <a:pt x="584" y="15684"/>
                  </a:lnTo>
                  <a:lnTo>
                    <a:pt x="2006" y="15468"/>
                  </a:lnTo>
                  <a:lnTo>
                    <a:pt x="2349" y="16065"/>
                  </a:lnTo>
                  <a:lnTo>
                    <a:pt x="3073" y="17360"/>
                  </a:lnTo>
                  <a:lnTo>
                    <a:pt x="2362" y="17589"/>
                  </a:lnTo>
                  <a:lnTo>
                    <a:pt x="2590" y="18999"/>
                  </a:lnTo>
                  <a:lnTo>
                    <a:pt x="4178" y="18478"/>
                  </a:lnTo>
                  <a:lnTo>
                    <a:pt x="5460" y="17602"/>
                  </a:lnTo>
                  <a:lnTo>
                    <a:pt x="7467" y="18084"/>
                  </a:lnTo>
                  <a:lnTo>
                    <a:pt x="7454" y="18783"/>
                  </a:lnTo>
                  <a:lnTo>
                    <a:pt x="7734" y="19316"/>
                  </a:lnTo>
                  <a:lnTo>
                    <a:pt x="7124" y="20002"/>
                  </a:lnTo>
                  <a:lnTo>
                    <a:pt x="8661" y="20307"/>
                  </a:lnTo>
                  <a:lnTo>
                    <a:pt x="8915" y="19481"/>
                  </a:lnTo>
                  <a:lnTo>
                    <a:pt x="10299" y="19431"/>
                  </a:lnTo>
                  <a:lnTo>
                    <a:pt x="12344" y="19354"/>
                  </a:lnTo>
                  <a:lnTo>
                    <a:pt x="11366" y="19316"/>
                  </a:lnTo>
                  <a:lnTo>
                    <a:pt x="13207" y="20612"/>
                  </a:lnTo>
                  <a:lnTo>
                    <a:pt x="14325" y="21399"/>
                  </a:lnTo>
                  <a:lnTo>
                    <a:pt x="15049" y="22339"/>
                  </a:lnTo>
                  <a:lnTo>
                    <a:pt x="17005" y="22174"/>
                  </a:lnTo>
                  <a:lnTo>
                    <a:pt x="19646" y="21958"/>
                  </a:lnTo>
                  <a:lnTo>
                    <a:pt x="18351" y="21183"/>
                  </a:lnTo>
                  <a:lnTo>
                    <a:pt x="19862" y="20066"/>
                  </a:lnTo>
                  <a:lnTo>
                    <a:pt x="21894" y="18567"/>
                  </a:lnTo>
                  <a:lnTo>
                    <a:pt x="24739" y="18986"/>
                  </a:lnTo>
                  <a:lnTo>
                    <a:pt x="27012" y="17373"/>
                  </a:lnTo>
                  <a:lnTo>
                    <a:pt x="28841" y="16078"/>
                  </a:lnTo>
                  <a:lnTo>
                    <a:pt x="29832" y="14630"/>
                  </a:lnTo>
                  <a:lnTo>
                    <a:pt x="28447" y="12928"/>
                  </a:lnTo>
                  <a:lnTo>
                    <a:pt x="27901" y="12268"/>
                  </a:lnTo>
                  <a:lnTo>
                    <a:pt x="26796" y="12039"/>
                  </a:lnTo>
                  <a:lnTo>
                    <a:pt x="26415" y="11290"/>
                  </a:lnTo>
                  <a:lnTo>
                    <a:pt x="25958" y="10388"/>
                  </a:lnTo>
                  <a:lnTo>
                    <a:pt x="26796" y="9093"/>
                  </a:lnTo>
                  <a:lnTo>
                    <a:pt x="26466" y="8153"/>
                  </a:lnTo>
                  <a:lnTo>
                    <a:pt x="25946" y="6616"/>
                  </a:lnTo>
                  <a:lnTo>
                    <a:pt x="23888" y="5486"/>
                  </a:lnTo>
                  <a:lnTo>
                    <a:pt x="22123" y="4559"/>
                  </a:lnTo>
                  <a:lnTo>
                    <a:pt x="20662" y="3771"/>
                  </a:lnTo>
                  <a:lnTo>
                    <a:pt x="20078" y="3340"/>
                  </a:lnTo>
                  <a:lnTo>
                    <a:pt x="19024" y="2463"/>
                  </a:lnTo>
                  <a:lnTo>
                    <a:pt x="17818" y="1460"/>
                  </a:lnTo>
                  <a:lnTo>
                    <a:pt x="17602" y="1244"/>
                  </a:lnTo>
                  <a:lnTo>
                    <a:pt x="15722" y="787"/>
                  </a:lnTo>
                  <a:lnTo>
                    <a:pt x="13500" y="241"/>
                  </a:lnTo>
                  <a:lnTo>
                    <a:pt x="8864" y="0"/>
                  </a:lnTo>
                  <a:lnTo>
                    <a:pt x="8305" y="2463"/>
                  </a:lnTo>
                  <a:lnTo>
                    <a:pt x="4673" y="2984"/>
                  </a:lnTo>
                  <a:close/>
                </a:path>
              </a:pathLst>
            </a:custGeom>
            <a:ln w="3175">
              <a:solidFill>
                <a:srgbClr val="7B634B"/>
              </a:solidFill>
            </a:ln>
          </p:spPr>
          <p:txBody>
            <a:bodyPr wrap="square" lIns="0" tIns="0" rIns="0" bIns="0" rtlCol="0"/>
            <a:lstStyle/>
            <a:p>
              <a:endParaRPr/>
            </a:p>
          </p:txBody>
        </p:sp>
        <p:sp>
          <p:nvSpPr>
            <p:cNvPr id="8842" name="object 2270">
              <a:extLst>
                <a:ext uri="{FF2B5EF4-FFF2-40B4-BE49-F238E27FC236}">
                  <a16:creationId xmlns:a16="http://schemas.microsoft.com/office/drawing/2014/main" id="{E5A75704-1069-42DA-95EF-683F503DA928}"/>
                </a:ext>
              </a:extLst>
            </p:cNvPr>
            <p:cNvSpPr/>
            <p:nvPr/>
          </p:nvSpPr>
          <p:spPr>
            <a:xfrm>
              <a:off x="4217855" y="8489645"/>
              <a:ext cx="8586" cy="7810"/>
            </a:xfrm>
            <a:prstGeom prst="rect">
              <a:avLst/>
            </a:prstGeom>
            <a:blipFill>
              <a:blip r:embed="rId143" cstate="print"/>
              <a:stretch>
                <a:fillRect/>
              </a:stretch>
            </a:blipFill>
          </p:spPr>
          <p:txBody>
            <a:bodyPr wrap="square" lIns="0" tIns="0" rIns="0" bIns="0" rtlCol="0"/>
            <a:lstStyle/>
            <a:p>
              <a:endParaRPr/>
            </a:p>
          </p:txBody>
        </p:sp>
        <p:sp>
          <p:nvSpPr>
            <p:cNvPr id="8843" name="object 2271">
              <a:extLst>
                <a:ext uri="{FF2B5EF4-FFF2-40B4-BE49-F238E27FC236}">
                  <a16:creationId xmlns:a16="http://schemas.microsoft.com/office/drawing/2014/main" id="{99EA8533-9CFC-41F2-8C78-EEF3408DEE3C}"/>
                </a:ext>
              </a:extLst>
            </p:cNvPr>
            <p:cNvSpPr/>
            <p:nvPr/>
          </p:nvSpPr>
          <p:spPr>
            <a:xfrm>
              <a:off x="4217858" y="8489641"/>
              <a:ext cx="8890" cy="8255"/>
            </a:xfrm>
            <a:custGeom>
              <a:avLst/>
              <a:gdLst/>
              <a:ahLst/>
              <a:cxnLst/>
              <a:rect l="l" t="t" r="r" b="b"/>
              <a:pathLst>
                <a:path w="8889" h="8254">
                  <a:moveTo>
                    <a:pt x="355" y="5969"/>
                  </a:moveTo>
                  <a:lnTo>
                    <a:pt x="419" y="6172"/>
                  </a:lnTo>
                  <a:lnTo>
                    <a:pt x="571" y="6451"/>
                  </a:lnTo>
                  <a:lnTo>
                    <a:pt x="190" y="6121"/>
                  </a:lnTo>
                  <a:lnTo>
                    <a:pt x="0" y="4584"/>
                  </a:lnTo>
                  <a:lnTo>
                    <a:pt x="127" y="3898"/>
                  </a:lnTo>
                  <a:lnTo>
                    <a:pt x="406" y="3949"/>
                  </a:lnTo>
                  <a:lnTo>
                    <a:pt x="825" y="3771"/>
                  </a:lnTo>
                  <a:lnTo>
                    <a:pt x="1104" y="3822"/>
                  </a:lnTo>
                  <a:lnTo>
                    <a:pt x="1206" y="3073"/>
                  </a:lnTo>
                  <a:lnTo>
                    <a:pt x="1092" y="2286"/>
                  </a:lnTo>
                  <a:lnTo>
                    <a:pt x="1181" y="1536"/>
                  </a:lnTo>
                  <a:lnTo>
                    <a:pt x="1562" y="1574"/>
                  </a:lnTo>
                  <a:lnTo>
                    <a:pt x="1816" y="1460"/>
                  </a:lnTo>
                  <a:lnTo>
                    <a:pt x="2133" y="1714"/>
                  </a:lnTo>
                  <a:lnTo>
                    <a:pt x="2603" y="1346"/>
                  </a:lnTo>
                  <a:lnTo>
                    <a:pt x="2882" y="774"/>
                  </a:lnTo>
                  <a:lnTo>
                    <a:pt x="3035" y="215"/>
                  </a:lnTo>
                  <a:lnTo>
                    <a:pt x="3467" y="203"/>
                  </a:lnTo>
                  <a:lnTo>
                    <a:pt x="3670" y="685"/>
                  </a:lnTo>
                  <a:lnTo>
                    <a:pt x="4051" y="660"/>
                  </a:lnTo>
                  <a:lnTo>
                    <a:pt x="4432" y="635"/>
                  </a:lnTo>
                  <a:lnTo>
                    <a:pt x="4749" y="177"/>
                  </a:lnTo>
                  <a:lnTo>
                    <a:pt x="5118" y="0"/>
                  </a:lnTo>
                  <a:lnTo>
                    <a:pt x="5168" y="190"/>
                  </a:lnTo>
                  <a:lnTo>
                    <a:pt x="5410" y="355"/>
                  </a:lnTo>
                  <a:lnTo>
                    <a:pt x="5410" y="660"/>
                  </a:lnTo>
                  <a:lnTo>
                    <a:pt x="6375" y="1054"/>
                  </a:lnTo>
                  <a:lnTo>
                    <a:pt x="7505" y="1816"/>
                  </a:lnTo>
                  <a:lnTo>
                    <a:pt x="8216" y="2616"/>
                  </a:lnTo>
                  <a:lnTo>
                    <a:pt x="7569" y="3340"/>
                  </a:lnTo>
                  <a:lnTo>
                    <a:pt x="8648" y="3975"/>
                  </a:lnTo>
                  <a:lnTo>
                    <a:pt x="8521" y="4914"/>
                  </a:lnTo>
                  <a:lnTo>
                    <a:pt x="8407" y="5791"/>
                  </a:lnTo>
                  <a:lnTo>
                    <a:pt x="7886" y="6235"/>
                  </a:lnTo>
                  <a:lnTo>
                    <a:pt x="7264" y="6819"/>
                  </a:lnTo>
                  <a:lnTo>
                    <a:pt x="5842" y="8153"/>
                  </a:lnTo>
                  <a:lnTo>
                    <a:pt x="3848" y="6743"/>
                  </a:lnTo>
                  <a:lnTo>
                    <a:pt x="2463" y="7810"/>
                  </a:lnTo>
                  <a:lnTo>
                    <a:pt x="355" y="5969"/>
                  </a:lnTo>
                  <a:close/>
                </a:path>
              </a:pathLst>
            </a:custGeom>
            <a:ln w="3175">
              <a:solidFill>
                <a:srgbClr val="7B634B"/>
              </a:solidFill>
            </a:ln>
          </p:spPr>
          <p:txBody>
            <a:bodyPr wrap="square" lIns="0" tIns="0" rIns="0" bIns="0" rtlCol="0"/>
            <a:lstStyle/>
            <a:p>
              <a:endParaRPr/>
            </a:p>
          </p:txBody>
        </p:sp>
        <p:sp>
          <p:nvSpPr>
            <p:cNvPr id="8844" name="object 2272">
              <a:extLst>
                <a:ext uri="{FF2B5EF4-FFF2-40B4-BE49-F238E27FC236}">
                  <a16:creationId xmlns:a16="http://schemas.microsoft.com/office/drawing/2014/main" id="{CD00BE79-B6DD-4003-A2CF-E52AD5818BC5}"/>
                </a:ext>
              </a:extLst>
            </p:cNvPr>
            <p:cNvSpPr/>
            <p:nvPr/>
          </p:nvSpPr>
          <p:spPr>
            <a:xfrm>
              <a:off x="4203432" y="8465807"/>
              <a:ext cx="12966" cy="12683"/>
            </a:xfrm>
            <a:prstGeom prst="rect">
              <a:avLst/>
            </a:prstGeom>
            <a:blipFill>
              <a:blip r:embed="rId127" cstate="print"/>
              <a:stretch>
                <a:fillRect/>
              </a:stretch>
            </a:blipFill>
          </p:spPr>
          <p:txBody>
            <a:bodyPr wrap="square" lIns="0" tIns="0" rIns="0" bIns="0" rtlCol="0"/>
            <a:lstStyle/>
            <a:p>
              <a:endParaRPr/>
            </a:p>
          </p:txBody>
        </p:sp>
        <p:sp>
          <p:nvSpPr>
            <p:cNvPr id="8845" name="object 2273">
              <a:extLst>
                <a:ext uri="{FF2B5EF4-FFF2-40B4-BE49-F238E27FC236}">
                  <a16:creationId xmlns:a16="http://schemas.microsoft.com/office/drawing/2014/main" id="{2202202A-A103-499E-B47B-7AEA3D461FD4}"/>
                </a:ext>
              </a:extLst>
            </p:cNvPr>
            <p:cNvSpPr/>
            <p:nvPr/>
          </p:nvSpPr>
          <p:spPr>
            <a:xfrm>
              <a:off x="4203425" y="8465705"/>
              <a:ext cx="13335" cy="13335"/>
            </a:xfrm>
            <a:custGeom>
              <a:avLst/>
              <a:gdLst/>
              <a:ahLst/>
              <a:cxnLst/>
              <a:rect l="l" t="t" r="r" b="b"/>
              <a:pathLst>
                <a:path w="13335" h="13334">
                  <a:moveTo>
                    <a:pt x="0" y="8051"/>
                  </a:moveTo>
                  <a:lnTo>
                    <a:pt x="190" y="10007"/>
                  </a:lnTo>
                  <a:lnTo>
                    <a:pt x="2768" y="12077"/>
                  </a:lnTo>
                  <a:lnTo>
                    <a:pt x="4648" y="12471"/>
                  </a:lnTo>
                  <a:lnTo>
                    <a:pt x="5143" y="12585"/>
                  </a:lnTo>
                  <a:lnTo>
                    <a:pt x="5664" y="12357"/>
                  </a:lnTo>
                  <a:lnTo>
                    <a:pt x="6184" y="12433"/>
                  </a:lnTo>
                  <a:lnTo>
                    <a:pt x="6743" y="12522"/>
                  </a:lnTo>
                  <a:lnTo>
                    <a:pt x="7061" y="12776"/>
                  </a:lnTo>
                  <a:lnTo>
                    <a:pt x="7594" y="12788"/>
                  </a:lnTo>
                  <a:lnTo>
                    <a:pt x="8432" y="12788"/>
                  </a:lnTo>
                  <a:lnTo>
                    <a:pt x="9918" y="12509"/>
                  </a:lnTo>
                  <a:lnTo>
                    <a:pt x="10693" y="12191"/>
                  </a:lnTo>
                  <a:lnTo>
                    <a:pt x="12839" y="11328"/>
                  </a:lnTo>
                  <a:lnTo>
                    <a:pt x="11734" y="7823"/>
                  </a:lnTo>
                  <a:lnTo>
                    <a:pt x="12001" y="6045"/>
                  </a:lnTo>
                  <a:lnTo>
                    <a:pt x="12306" y="4063"/>
                  </a:lnTo>
                  <a:lnTo>
                    <a:pt x="12979" y="2019"/>
                  </a:lnTo>
                  <a:lnTo>
                    <a:pt x="12382" y="126"/>
                  </a:lnTo>
                  <a:lnTo>
                    <a:pt x="11150" y="0"/>
                  </a:lnTo>
                  <a:lnTo>
                    <a:pt x="9271" y="1308"/>
                  </a:lnTo>
                  <a:lnTo>
                    <a:pt x="8204" y="1866"/>
                  </a:lnTo>
                  <a:lnTo>
                    <a:pt x="6832" y="2590"/>
                  </a:lnTo>
                  <a:lnTo>
                    <a:pt x="5321" y="3403"/>
                  </a:lnTo>
                  <a:lnTo>
                    <a:pt x="4114" y="4330"/>
                  </a:lnTo>
                  <a:lnTo>
                    <a:pt x="0" y="8051"/>
                  </a:lnTo>
                  <a:close/>
                </a:path>
              </a:pathLst>
            </a:custGeom>
            <a:ln w="3175">
              <a:solidFill>
                <a:srgbClr val="7B634B"/>
              </a:solidFill>
            </a:ln>
          </p:spPr>
          <p:txBody>
            <a:bodyPr wrap="square" lIns="0" tIns="0" rIns="0" bIns="0" rtlCol="0"/>
            <a:lstStyle/>
            <a:p>
              <a:endParaRPr/>
            </a:p>
          </p:txBody>
        </p:sp>
        <p:sp>
          <p:nvSpPr>
            <p:cNvPr id="8846" name="object 2274">
              <a:extLst>
                <a:ext uri="{FF2B5EF4-FFF2-40B4-BE49-F238E27FC236}">
                  <a16:creationId xmlns:a16="http://schemas.microsoft.com/office/drawing/2014/main" id="{6EEF0B64-CD89-43D1-8801-FC7EE773070B}"/>
                </a:ext>
              </a:extLst>
            </p:cNvPr>
            <p:cNvSpPr/>
            <p:nvPr/>
          </p:nvSpPr>
          <p:spPr>
            <a:xfrm>
              <a:off x="4201376" y="8465464"/>
              <a:ext cx="14198" cy="9258"/>
            </a:xfrm>
            <a:prstGeom prst="rect">
              <a:avLst/>
            </a:prstGeom>
            <a:blipFill>
              <a:blip r:embed="rId159" cstate="print"/>
              <a:stretch>
                <a:fillRect/>
              </a:stretch>
            </a:blipFill>
          </p:spPr>
          <p:txBody>
            <a:bodyPr wrap="square" lIns="0" tIns="0" rIns="0" bIns="0" rtlCol="0"/>
            <a:lstStyle/>
            <a:p>
              <a:endParaRPr/>
            </a:p>
          </p:txBody>
        </p:sp>
        <p:sp>
          <p:nvSpPr>
            <p:cNvPr id="8847" name="object 2275">
              <a:extLst>
                <a:ext uri="{FF2B5EF4-FFF2-40B4-BE49-F238E27FC236}">
                  <a16:creationId xmlns:a16="http://schemas.microsoft.com/office/drawing/2014/main" id="{97DE0088-5040-4499-9A36-515E5827688F}"/>
                </a:ext>
              </a:extLst>
            </p:cNvPr>
            <p:cNvSpPr/>
            <p:nvPr/>
          </p:nvSpPr>
          <p:spPr>
            <a:xfrm>
              <a:off x="4201364" y="8465463"/>
              <a:ext cx="14604" cy="9525"/>
            </a:xfrm>
            <a:custGeom>
              <a:avLst/>
              <a:gdLst/>
              <a:ahLst/>
              <a:cxnLst/>
              <a:rect l="l" t="t" r="r" b="b"/>
              <a:pathLst>
                <a:path w="14604" h="9525">
                  <a:moveTo>
                    <a:pt x="14211" y="634"/>
                  </a:moveTo>
                  <a:lnTo>
                    <a:pt x="13563" y="1244"/>
                  </a:lnTo>
                  <a:lnTo>
                    <a:pt x="13195" y="2463"/>
                  </a:lnTo>
                  <a:lnTo>
                    <a:pt x="12903" y="3301"/>
                  </a:lnTo>
                  <a:lnTo>
                    <a:pt x="12674" y="3911"/>
                  </a:lnTo>
                  <a:lnTo>
                    <a:pt x="12547" y="4991"/>
                  </a:lnTo>
                  <a:lnTo>
                    <a:pt x="12141" y="5422"/>
                  </a:lnTo>
                  <a:lnTo>
                    <a:pt x="11785" y="4724"/>
                  </a:lnTo>
                  <a:lnTo>
                    <a:pt x="10629" y="3759"/>
                  </a:lnTo>
                  <a:lnTo>
                    <a:pt x="9956" y="3454"/>
                  </a:lnTo>
                  <a:lnTo>
                    <a:pt x="10033" y="4254"/>
                  </a:lnTo>
                  <a:lnTo>
                    <a:pt x="10071" y="5054"/>
                  </a:lnTo>
                  <a:lnTo>
                    <a:pt x="9982" y="5854"/>
                  </a:lnTo>
                  <a:lnTo>
                    <a:pt x="9918" y="6349"/>
                  </a:lnTo>
                  <a:lnTo>
                    <a:pt x="10007" y="7619"/>
                  </a:lnTo>
                  <a:lnTo>
                    <a:pt x="9626" y="7988"/>
                  </a:lnTo>
                  <a:lnTo>
                    <a:pt x="9207" y="8407"/>
                  </a:lnTo>
                  <a:lnTo>
                    <a:pt x="7594" y="7912"/>
                  </a:lnTo>
                  <a:lnTo>
                    <a:pt x="6972" y="8026"/>
                  </a:lnTo>
                  <a:lnTo>
                    <a:pt x="6134" y="8178"/>
                  </a:lnTo>
                  <a:lnTo>
                    <a:pt x="6591" y="8648"/>
                  </a:lnTo>
                  <a:lnTo>
                    <a:pt x="6096" y="8966"/>
                  </a:lnTo>
                  <a:lnTo>
                    <a:pt x="5664" y="9270"/>
                  </a:lnTo>
                  <a:lnTo>
                    <a:pt x="5156" y="8699"/>
                  </a:lnTo>
                  <a:lnTo>
                    <a:pt x="4673" y="8623"/>
                  </a:lnTo>
                  <a:lnTo>
                    <a:pt x="3771" y="8483"/>
                  </a:lnTo>
                  <a:lnTo>
                    <a:pt x="2387" y="8407"/>
                  </a:lnTo>
                  <a:lnTo>
                    <a:pt x="1485" y="8648"/>
                  </a:lnTo>
                  <a:lnTo>
                    <a:pt x="1536" y="8140"/>
                  </a:lnTo>
                  <a:lnTo>
                    <a:pt x="1866" y="7124"/>
                  </a:lnTo>
                  <a:lnTo>
                    <a:pt x="1651" y="6680"/>
                  </a:lnTo>
                  <a:lnTo>
                    <a:pt x="1333" y="6032"/>
                  </a:lnTo>
                  <a:lnTo>
                    <a:pt x="317" y="5943"/>
                  </a:lnTo>
                  <a:lnTo>
                    <a:pt x="0" y="5168"/>
                  </a:lnTo>
                  <a:lnTo>
                    <a:pt x="1422" y="4660"/>
                  </a:lnTo>
                  <a:lnTo>
                    <a:pt x="3378" y="4902"/>
                  </a:lnTo>
                  <a:lnTo>
                    <a:pt x="4406" y="3759"/>
                  </a:lnTo>
                  <a:lnTo>
                    <a:pt x="5334" y="2717"/>
                  </a:lnTo>
                  <a:lnTo>
                    <a:pt x="5524" y="1130"/>
                  </a:lnTo>
                  <a:lnTo>
                    <a:pt x="6286" y="0"/>
                  </a:lnTo>
                  <a:lnTo>
                    <a:pt x="7175" y="469"/>
                  </a:lnTo>
                  <a:lnTo>
                    <a:pt x="8026" y="1473"/>
                  </a:lnTo>
                  <a:lnTo>
                    <a:pt x="9131" y="1409"/>
                  </a:lnTo>
                  <a:lnTo>
                    <a:pt x="9931" y="1358"/>
                  </a:lnTo>
                  <a:lnTo>
                    <a:pt x="10782" y="888"/>
                  </a:lnTo>
                  <a:lnTo>
                    <a:pt x="11607" y="736"/>
                  </a:lnTo>
                  <a:lnTo>
                    <a:pt x="14211" y="622"/>
                  </a:lnTo>
                  <a:close/>
                </a:path>
              </a:pathLst>
            </a:custGeom>
            <a:ln w="3175">
              <a:solidFill>
                <a:srgbClr val="7B634B"/>
              </a:solidFill>
            </a:ln>
          </p:spPr>
          <p:txBody>
            <a:bodyPr wrap="square" lIns="0" tIns="0" rIns="0" bIns="0" rtlCol="0"/>
            <a:lstStyle/>
            <a:p>
              <a:endParaRPr/>
            </a:p>
          </p:txBody>
        </p:sp>
        <p:sp>
          <p:nvSpPr>
            <p:cNvPr id="8848" name="object 2276">
              <a:extLst>
                <a:ext uri="{FF2B5EF4-FFF2-40B4-BE49-F238E27FC236}">
                  <a16:creationId xmlns:a16="http://schemas.microsoft.com/office/drawing/2014/main" id="{2008E805-F93A-4804-8B8F-EDDAF607EF81}"/>
                </a:ext>
              </a:extLst>
            </p:cNvPr>
            <p:cNvSpPr/>
            <p:nvPr/>
          </p:nvSpPr>
          <p:spPr>
            <a:xfrm>
              <a:off x="4204563" y="8468538"/>
              <a:ext cx="6807" cy="4914"/>
            </a:xfrm>
            <a:prstGeom prst="rect">
              <a:avLst/>
            </a:prstGeom>
            <a:blipFill>
              <a:blip r:embed="rId162" cstate="print"/>
              <a:stretch>
                <a:fillRect/>
              </a:stretch>
            </a:blipFill>
          </p:spPr>
          <p:txBody>
            <a:bodyPr wrap="square" lIns="0" tIns="0" rIns="0" bIns="0" rtlCol="0"/>
            <a:lstStyle/>
            <a:p>
              <a:endParaRPr/>
            </a:p>
          </p:txBody>
        </p:sp>
        <p:sp>
          <p:nvSpPr>
            <p:cNvPr id="8849" name="object 2277">
              <a:extLst>
                <a:ext uri="{FF2B5EF4-FFF2-40B4-BE49-F238E27FC236}">
                  <a16:creationId xmlns:a16="http://schemas.microsoft.com/office/drawing/2014/main" id="{474371CD-ABD2-4632-AA6F-1CE3041BD6CE}"/>
                </a:ext>
              </a:extLst>
            </p:cNvPr>
            <p:cNvSpPr/>
            <p:nvPr/>
          </p:nvSpPr>
          <p:spPr>
            <a:xfrm>
              <a:off x="4204566" y="8468542"/>
              <a:ext cx="6985" cy="5080"/>
            </a:xfrm>
            <a:custGeom>
              <a:avLst/>
              <a:gdLst/>
              <a:ahLst/>
              <a:cxnLst/>
              <a:rect l="l" t="t" r="r" b="b"/>
              <a:pathLst>
                <a:path w="6985" h="5079">
                  <a:moveTo>
                    <a:pt x="6375" y="647"/>
                  </a:moveTo>
                  <a:lnTo>
                    <a:pt x="6235" y="330"/>
                  </a:lnTo>
                  <a:lnTo>
                    <a:pt x="6007" y="63"/>
                  </a:lnTo>
                  <a:lnTo>
                    <a:pt x="5689" y="0"/>
                  </a:lnTo>
                  <a:lnTo>
                    <a:pt x="5651" y="457"/>
                  </a:lnTo>
                  <a:lnTo>
                    <a:pt x="5346" y="749"/>
                  </a:lnTo>
                  <a:lnTo>
                    <a:pt x="5041" y="1028"/>
                  </a:lnTo>
                  <a:lnTo>
                    <a:pt x="4356" y="114"/>
                  </a:lnTo>
                  <a:lnTo>
                    <a:pt x="3657" y="914"/>
                  </a:lnTo>
                  <a:lnTo>
                    <a:pt x="2870" y="1066"/>
                  </a:lnTo>
                  <a:lnTo>
                    <a:pt x="2654" y="1104"/>
                  </a:lnTo>
                  <a:lnTo>
                    <a:pt x="2006" y="800"/>
                  </a:lnTo>
                  <a:lnTo>
                    <a:pt x="1905" y="1333"/>
                  </a:lnTo>
                  <a:lnTo>
                    <a:pt x="1854" y="1600"/>
                  </a:lnTo>
                  <a:lnTo>
                    <a:pt x="2679" y="2057"/>
                  </a:lnTo>
                  <a:lnTo>
                    <a:pt x="2844" y="2273"/>
                  </a:lnTo>
                  <a:lnTo>
                    <a:pt x="2171" y="2603"/>
                  </a:lnTo>
                  <a:lnTo>
                    <a:pt x="1600" y="2222"/>
                  </a:lnTo>
                  <a:lnTo>
                    <a:pt x="914" y="2514"/>
                  </a:lnTo>
                  <a:lnTo>
                    <a:pt x="1727" y="3352"/>
                  </a:lnTo>
                  <a:lnTo>
                    <a:pt x="254" y="3530"/>
                  </a:lnTo>
                  <a:lnTo>
                    <a:pt x="0" y="4013"/>
                  </a:lnTo>
                  <a:lnTo>
                    <a:pt x="584" y="4038"/>
                  </a:lnTo>
                  <a:lnTo>
                    <a:pt x="647" y="4533"/>
                  </a:lnTo>
                  <a:lnTo>
                    <a:pt x="1054" y="4686"/>
                  </a:lnTo>
                  <a:lnTo>
                    <a:pt x="1638" y="4902"/>
                  </a:lnTo>
                  <a:lnTo>
                    <a:pt x="1600" y="4622"/>
                  </a:lnTo>
                  <a:lnTo>
                    <a:pt x="2032" y="4279"/>
                  </a:lnTo>
                  <a:lnTo>
                    <a:pt x="2324" y="4051"/>
                  </a:lnTo>
                  <a:lnTo>
                    <a:pt x="2667" y="3683"/>
                  </a:lnTo>
                  <a:lnTo>
                    <a:pt x="3124" y="3670"/>
                  </a:lnTo>
                  <a:lnTo>
                    <a:pt x="3746" y="3657"/>
                  </a:lnTo>
                  <a:lnTo>
                    <a:pt x="3632" y="4000"/>
                  </a:lnTo>
                  <a:lnTo>
                    <a:pt x="4089" y="4292"/>
                  </a:lnTo>
                  <a:lnTo>
                    <a:pt x="5067" y="4914"/>
                  </a:lnTo>
                  <a:lnTo>
                    <a:pt x="5803" y="4292"/>
                  </a:lnTo>
                  <a:lnTo>
                    <a:pt x="6121" y="3302"/>
                  </a:lnTo>
                  <a:lnTo>
                    <a:pt x="6286" y="2806"/>
                  </a:lnTo>
                  <a:lnTo>
                    <a:pt x="6108" y="2324"/>
                  </a:lnTo>
                  <a:lnTo>
                    <a:pt x="6235" y="1879"/>
                  </a:lnTo>
                  <a:lnTo>
                    <a:pt x="6375" y="1409"/>
                  </a:lnTo>
                  <a:lnTo>
                    <a:pt x="6807" y="1117"/>
                  </a:lnTo>
                  <a:lnTo>
                    <a:pt x="6565" y="609"/>
                  </a:lnTo>
                  <a:lnTo>
                    <a:pt x="6375" y="660"/>
                  </a:lnTo>
                  <a:close/>
                </a:path>
              </a:pathLst>
            </a:custGeom>
            <a:ln w="3175">
              <a:solidFill>
                <a:srgbClr val="7B634B"/>
              </a:solidFill>
            </a:ln>
          </p:spPr>
          <p:txBody>
            <a:bodyPr wrap="square" lIns="0" tIns="0" rIns="0" bIns="0" rtlCol="0"/>
            <a:lstStyle/>
            <a:p>
              <a:endParaRPr/>
            </a:p>
          </p:txBody>
        </p:sp>
        <p:sp>
          <p:nvSpPr>
            <p:cNvPr id="8850" name="object 2278">
              <a:extLst>
                <a:ext uri="{FF2B5EF4-FFF2-40B4-BE49-F238E27FC236}">
                  <a16:creationId xmlns:a16="http://schemas.microsoft.com/office/drawing/2014/main" id="{F052B4D6-BA7F-4176-A0AE-E8A42BD0F419}"/>
                </a:ext>
              </a:extLst>
            </p:cNvPr>
            <p:cNvSpPr/>
            <p:nvPr/>
          </p:nvSpPr>
          <p:spPr>
            <a:xfrm>
              <a:off x="4215531" y="8463546"/>
              <a:ext cx="14241" cy="9906"/>
            </a:xfrm>
            <a:prstGeom prst="rect">
              <a:avLst/>
            </a:prstGeom>
            <a:blipFill>
              <a:blip r:embed="rId16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851" name="object 2279">
              <a:extLst>
                <a:ext uri="{FF2B5EF4-FFF2-40B4-BE49-F238E27FC236}">
                  <a16:creationId xmlns:a16="http://schemas.microsoft.com/office/drawing/2014/main" id="{175FCDA2-C44D-4830-9893-D2A85DD3D66B}"/>
                </a:ext>
              </a:extLst>
            </p:cNvPr>
            <p:cNvSpPr/>
            <p:nvPr/>
          </p:nvSpPr>
          <p:spPr>
            <a:xfrm>
              <a:off x="4215419" y="8463553"/>
              <a:ext cx="14604" cy="10160"/>
            </a:xfrm>
            <a:custGeom>
              <a:avLst/>
              <a:gdLst/>
              <a:ahLst/>
              <a:cxnLst/>
              <a:rect l="l" t="t" r="r" b="b"/>
              <a:pathLst>
                <a:path w="14604" h="10159">
                  <a:moveTo>
                    <a:pt x="1015" y="0"/>
                  </a:moveTo>
                  <a:lnTo>
                    <a:pt x="0" y="1422"/>
                  </a:lnTo>
                  <a:lnTo>
                    <a:pt x="228" y="6375"/>
                  </a:lnTo>
                  <a:lnTo>
                    <a:pt x="1308" y="7772"/>
                  </a:lnTo>
                  <a:lnTo>
                    <a:pt x="1587" y="8140"/>
                  </a:lnTo>
                  <a:lnTo>
                    <a:pt x="2870" y="8648"/>
                  </a:lnTo>
                  <a:lnTo>
                    <a:pt x="3187" y="9016"/>
                  </a:lnTo>
                  <a:lnTo>
                    <a:pt x="3517" y="9397"/>
                  </a:lnTo>
                  <a:lnTo>
                    <a:pt x="3162" y="7391"/>
                  </a:lnTo>
                  <a:lnTo>
                    <a:pt x="3530" y="7708"/>
                  </a:lnTo>
                  <a:lnTo>
                    <a:pt x="4114" y="8216"/>
                  </a:lnTo>
                  <a:lnTo>
                    <a:pt x="5333" y="8928"/>
                  </a:lnTo>
                  <a:lnTo>
                    <a:pt x="6057" y="9182"/>
                  </a:lnTo>
                  <a:lnTo>
                    <a:pt x="8077" y="9905"/>
                  </a:lnTo>
                  <a:lnTo>
                    <a:pt x="11341" y="6896"/>
                  </a:lnTo>
                  <a:lnTo>
                    <a:pt x="12572" y="5880"/>
                  </a:lnTo>
                  <a:lnTo>
                    <a:pt x="13944" y="4749"/>
                  </a:lnTo>
                  <a:lnTo>
                    <a:pt x="13652" y="3797"/>
                  </a:lnTo>
                  <a:lnTo>
                    <a:pt x="14350" y="2171"/>
                  </a:lnTo>
                  <a:lnTo>
                    <a:pt x="13563" y="1333"/>
                  </a:lnTo>
                  <a:lnTo>
                    <a:pt x="11480" y="1092"/>
                  </a:lnTo>
                  <a:lnTo>
                    <a:pt x="10401" y="812"/>
                  </a:lnTo>
                  <a:lnTo>
                    <a:pt x="9004" y="469"/>
                  </a:lnTo>
                  <a:lnTo>
                    <a:pt x="7480" y="114"/>
                  </a:lnTo>
                  <a:lnTo>
                    <a:pt x="6095" y="0"/>
                  </a:lnTo>
                  <a:lnTo>
                    <a:pt x="1015" y="0"/>
                  </a:lnTo>
                  <a:close/>
                </a:path>
              </a:pathLst>
            </a:custGeom>
            <a:ln w="3175">
              <a:solidFill>
                <a:srgbClr val="7B634B"/>
              </a:solidFill>
            </a:ln>
          </p:spPr>
          <p:txBody>
            <a:bodyPr wrap="square" lIns="0" tIns="0" rIns="0" bIns="0" rtlCol="0"/>
            <a:lstStyle/>
            <a:p>
              <a:endParaRPr/>
            </a:p>
          </p:txBody>
        </p:sp>
        <p:sp>
          <p:nvSpPr>
            <p:cNvPr id="8852" name="object 2280">
              <a:extLst>
                <a:ext uri="{FF2B5EF4-FFF2-40B4-BE49-F238E27FC236}">
                  <a16:creationId xmlns:a16="http://schemas.microsoft.com/office/drawing/2014/main" id="{D68145CE-E06A-4F50-9E3A-EC7026654946}"/>
                </a:ext>
              </a:extLst>
            </p:cNvPr>
            <p:cNvSpPr/>
            <p:nvPr/>
          </p:nvSpPr>
          <p:spPr>
            <a:xfrm>
              <a:off x="4215815" y="8460231"/>
              <a:ext cx="13627" cy="7683"/>
            </a:xfrm>
            <a:prstGeom prst="rect">
              <a:avLst/>
            </a:prstGeom>
            <a:blipFill>
              <a:blip r:embed="rId163" cstate="print"/>
              <a:stretch>
                <a:fillRect/>
              </a:stretch>
            </a:blipFill>
          </p:spPr>
          <p:txBody>
            <a:bodyPr wrap="square" lIns="0" tIns="0" rIns="0" bIns="0" rtlCol="0"/>
            <a:lstStyle/>
            <a:p>
              <a:endParaRPr/>
            </a:p>
          </p:txBody>
        </p:sp>
        <p:sp>
          <p:nvSpPr>
            <p:cNvPr id="8853" name="object 2281">
              <a:extLst>
                <a:ext uri="{FF2B5EF4-FFF2-40B4-BE49-F238E27FC236}">
                  <a16:creationId xmlns:a16="http://schemas.microsoft.com/office/drawing/2014/main" id="{C2FCF0BE-026A-4B90-B071-22D789B2C8BF}"/>
                </a:ext>
              </a:extLst>
            </p:cNvPr>
            <p:cNvSpPr/>
            <p:nvPr/>
          </p:nvSpPr>
          <p:spPr>
            <a:xfrm>
              <a:off x="4215818" y="8460231"/>
              <a:ext cx="13970" cy="8255"/>
            </a:xfrm>
            <a:custGeom>
              <a:avLst/>
              <a:gdLst/>
              <a:ahLst/>
              <a:cxnLst/>
              <a:rect l="l" t="t" r="r" b="b"/>
              <a:pathLst>
                <a:path w="13970" h="8254">
                  <a:moveTo>
                    <a:pt x="13627" y="5524"/>
                  </a:moveTo>
                  <a:lnTo>
                    <a:pt x="12814" y="5549"/>
                  </a:lnTo>
                  <a:lnTo>
                    <a:pt x="11849" y="6134"/>
                  </a:lnTo>
                  <a:lnTo>
                    <a:pt x="11137" y="6515"/>
                  </a:lnTo>
                  <a:lnTo>
                    <a:pt x="10629" y="6781"/>
                  </a:lnTo>
                  <a:lnTo>
                    <a:pt x="9893" y="7429"/>
                  </a:lnTo>
                  <a:lnTo>
                    <a:pt x="9359" y="7480"/>
                  </a:lnTo>
                  <a:lnTo>
                    <a:pt x="9512" y="6794"/>
                  </a:lnTo>
                  <a:lnTo>
                    <a:pt x="9283" y="5448"/>
                  </a:lnTo>
                  <a:lnTo>
                    <a:pt x="8991" y="4851"/>
                  </a:lnTo>
                  <a:lnTo>
                    <a:pt x="8572" y="5422"/>
                  </a:lnTo>
                  <a:lnTo>
                    <a:pt x="8127" y="5981"/>
                  </a:lnTo>
                  <a:lnTo>
                    <a:pt x="7594" y="6464"/>
                  </a:lnTo>
                  <a:lnTo>
                    <a:pt x="7251" y="6756"/>
                  </a:lnTo>
                  <a:lnTo>
                    <a:pt x="6578" y="7645"/>
                  </a:lnTo>
                  <a:lnTo>
                    <a:pt x="6083" y="7670"/>
                  </a:lnTo>
                  <a:lnTo>
                    <a:pt x="5549" y="7683"/>
                  </a:lnTo>
                  <a:lnTo>
                    <a:pt x="4711" y="6388"/>
                  </a:lnTo>
                  <a:lnTo>
                    <a:pt x="4216" y="6096"/>
                  </a:lnTo>
                  <a:lnTo>
                    <a:pt x="3530" y="5689"/>
                  </a:lnTo>
                  <a:lnTo>
                    <a:pt x="3581" y="6273"/>
                  </a:lnTo>
                  <a:lnTo>
                    <a:pt x="3047" y="6197"/>
                  </a:lnTo>
                  <a:lnTo>
                    <a:pt x="2565" y="6134"/>
                  </a:lnTo>
                  <a:lnTo>
                    <a:pt x="2539" y="5448"/>
                  </a:lnTo>
                  <a:lnTo>
                    <a:pt x="2247" y="5105"/>
                  </a:lnTo>
                  <a:lnTo>
                    <a:pt x="1701" y="4470"/>
                  </a:lnTo>
                  <a:lnTo>
                    <a:pt x="774" y="3594"/>
                  </a:lnTo>
                  <a:lnTo>
                    <a:pt x="0" y="3200"/>
                  </a:lnTo>
                  <a:lnTo>
                    <a:pt x="330" y="2895"/>
                  </a:lnTo>
                  <a:lnTo>
                    <a:pt x="1168" y="2413"/>
                  </a:lnTo>
                  <a:lnTo>
                    <a:pt x="1282" y="1993"/>
                  </a:lnTo>
                  <a:lnTo>
                    <a:pt x="1435" y="1384"/>
                  </a:lnTo>
                  <a:lnTo>
                    <a:pt x="774" y="711"/>
                  </a:lnTo>
                  <a:lnTo>
                    <a:pt x="1015" y="0"/>
                  </a:lnTo>
                  <a:lnTo>
                    <a:pt x="2298" y="520"/>
                  </a:lnTo>
                  <a:lnTo>
                    <a:pt x="3530" y="1854"/>
                  </a:lnTo>
                  <a:lnTo>
                    <a:pt x="4927" y="1714"/>
                  </a:lnTo>
                  <a:lnTo>
                    <a:pt x="6184" y="1574"/>
                  </a:lnTo>
                  <a:lnTo>
                    <a:pt x="7264" y="635"/>
                  </a:lnTo>
                  <a:lnTo>
                    <a:pt x="8458" y="342"/>
                  </a:lnTo>
                  <a:lnTo>
                    <a:pt x="8801" y="1193"/>
                  </a:lnTo>
                  <a:lnTo>
                    <a:pt x="8801" y="2374"/>
                  </a:lnTo>
                  <a:lnTo>
                    <a:pt x="9613" y="2984"/>
                  </a:lnTo>
                  <a:lnTo>
                    <a:pt x="10210" y="3441"/>
                  </a:lnTo>
                  <a:lnTo>
                    <a:pt x="11074" y="3632"/>
                  </a:lnTo>
                  <a:lnTo>
                    <a:pt x="11747" y="4025"/>
                  </a:lnTo>
                  <a:lnTo>
                    <a:pt x="13627" y="5524"/>
                  </a:lnTo>
                  <a:close/>
                </a:path>
              </a:pathLst>
            </a:custGeom>
            <a:ln w="3175">
              <a:solidFill>
                <a:srgbClr val="7B634B"/>
              </a:solidFill>
            </a:ln>
          </p:spPr>
          <p:txBody>
            <a:bodyPr wrap="square" lIns="0" tIns="0" rIns="0" bIns="0" rtlCol="0"/>
            <a:lstStyle/>
            <a:p>
              <a:endParaRPr/>
            </a:p>
          </p:txBody>
        </p:sp>
        <p:sp>
          <p:nvSpPr>
            <p:cNvPr id="8854" name="object 2282">
              <a:extLst>
                <a:ext uri="{FF2B5EF4-FFF2-40B4-BE49-F238E27FC236}">
                  <a16:creationId xmlns:a16="http://schemas.microsoft.com/office/drawing/2014/main" id="{F367E700-2E82-44D5-A7D6-299F2A6F49D4}"/>
                </a:ext>
              </a:extLst>
            </p:cNvPr>
            <p:cNvSpPr/>
            <p:nvPr/>
          </p:nvSpPr>
          <p:spPr>
            <a:xfrm>
              <a:off x="4217944" y="8463381"/>
              <a:ext cx="5933" cy="4064"/>
            </a:xfrm>
            <a:prstGeom prst="rect">
              <a:avLst/>
            </a:prstGeom>
            <a:blipFill>
              <a:blip r:embed="rId162" cstate="print"/>
              <a:stretch>
                <a:fillRect/>
              </a:stretch>
            </a:blipFill>
          </p:spPr>
          <p:txBody>
            <a:bodyPr wrap="square" lIns="0" tIns="0" rIns="0" bIns="0" rtlCol="0"/>
            <a:lstStyle/>
            <a:p>
              <a:endParaRPr/>
            </a:p>
          </p:txBody>
        </p:sp>
        <p:sp>
          <p:nvSpPr>
            <p:cNvPr id="8855" name="object 2283">
              <a:extLst>
                <a:ext uri="{FF2B5EF4-FFF2-40B4-BE49-F238E27FC236}">
                  <a16:creationId xmlns:a16="http://schemas.microsoft.com/office/drawing/2014/main" id="{B444AA00-5F47-48B4-BCF6-2D1CB9E7881D}"/>
                </a:ext>
              </a:extLst>
            </p:cNvPr>
            <p:cNvSpPr/>
            <p:nvPr/>
          </p:nvSpPr>
          <p:spPr>
            <a:xfrm>
              <a:off x="4217879" y="8463174"/>
              <a:ext cx="6350" cy="4445"/>
            </a:xfrm>
            <a:custGeom>
              <a:avLst/>
              <a:gdLst/>
              <a:ahLst/>
              <a:cxnLst/>
              <a:rect l="l" t="t" r="r" b="b"/>
              <a:pathLst>
                <a:path w="6350" h="4445">
                  <a:moveTo>
                    <a:pt x="5854" y="2298"/>
                  </a:moveTo>
                  <a:lnTo>
                    <a:pt x="5956" y="2031"/>
                  </a:lnTo>
                  <a:lnTo>
                    <a:pt x="5956" y="1727"/>
                  </a:lnTo>
                  <a:lnTo>
                    <a:pt x="5791" y="1511"/>
                  </a:lnTo>
                  <a:lnTo>
                    <a:pt x="5511" y="1777"/>
                  </a:lnTo>
                  <a:lnTo>
                    <a:pt x="5156" y="1803"/>
                  </a:lnTo>
                  <a:lnTo>
                    <a:pt x="4813" y="1803"/>
                  </a:lnTo>
                  <a:lnTo>
                    <a:pt x="4876" y="863"/>
                  </a:lnTo>
                  <a:lnTo>
                    <a:pt x="4000" y="977"/>
                  </a:lnTo>
                  <a:lnTo>
                    <a:pt x="3429" y="647"/>
                  </a:lnTo>
                  <a:lnTo>
                    <a:pt x="3263" y="546"/>
                  </a:lnTo>
                  <a:lnTo>
                    <a:pt x="3035" y="0"/>
                  </a:lnTo>
                  <a:lnTo>
                    <a:pt x="2679" y="279"/>
                  </a:lnTo>
                  <a:lnTo>
                    <a:pt x="2501" y="419"/>
                  </a:lnTo>
                  <a:lnTo>
                    <a:pt x="2768" y="1155"/>
                  </a:lnTo>
                  <a:lnTo>
                    <a:pt x="2743" y="1396"/>
                  </a:lnTo>
                  <a:lnTo>
                    <a:pt x="2146" y="1219"/>
                  </a:lnTo>
                  <a:lnTo>
                    <a:pt x="1993" y="673"/>
                  </a:lnTo>
                  <a:lnTo>
                    <a:pt x="1397" y="482"/>
                  </a:lnTo>
                  <a:lnTo>
                    <a:pt x="1460" y="1447"/>
                  </a:lnTo>
                  <a:lnTo>
                    <a:pt x="431" y="761"/>
                  </a:lnTo>
                  <a:lnTo>
                    <a:pt x="0" y="927"/>
                  </a:lnTo>
                  <a:lnTo>
                    <a:pt x="368" y="1257"/>
                  </a:lnTo>
                  <a:lnTo>
                    <a:pt x="127" y="1600"/>
                  </a:lnTo>
                  <a:lnTo>
                    <a:pt x="304" y="1917"/>
                  </a:lnTo>
                  <a:lnTo>
                    <a:pt x="546" y="2374"/>
                  </a:lnTo>
                  <a:lnTo>
                    <a:pt x="673" y="2171"/>
                  </a:lnTo>
                  <a:lnTo>
                    <a:pt x="1143" y="2197"/>
                  </a:lnTo>
                  <a:lnTo>
                    <a:pt x="1447" y="2222"/>
                  </a:lnTo>
                  <a:lnTo>
                    <a:pt x="1866" y="2171"/>
                  </a:lnTo>
                  <a:lnTo>
                    <a:pt x="2159" y="2412"/>
                  </a:lnTo>
                  <a:lnTo>
                    <a:pt x="2552" y="2743"/>
                  </a:lnTo>
                  <a:lnTo>
                    <a:pt x="2298" y="2908"/>
                  </a:lnTo>
                  <a:lnTo>
                    <a:pt x="2425" y="3327"/>
                  </a:lnTo>
                  <a:lnTo>
                    <a:pt x="2692" y="4267"/>
                  </a:lnTo>
                  <a:lnTo>
                    <a:pt x="3505" y="4267"/>
                  </a:lnTo>
                  <a:lnTo>
                    <a:pt x="4241" y="3835"/>
                  </a:lnTo>
                  <a:lnTo>
                    <a:pt x="4622" y="3606"/>
                  </a:lnTo>
                  <a:lnTo>
                    <a:pt x="4762" y="3213"/>
                  </a:lnTo>
                  <a:lnTo>
                    <a:pt x="5105" y="2997"/>
                  </a:lnTo>
                  <a:lnTo>
                    <a:pt x="5435" y="2781"/>
                  </a:lnTo>
                  <a:lnTo>
                    <a:pt x="5867" y="2832"/>
                  </a:lnTo>
                  <a:lnTo>
                    <a:pt x="5994" y="2387"/>
                  </a:lnTo>
                  <a:lnTo>
                    <a:pt x="5854" y="2298"/>
                  </a:lnTo>
                  <a:close/>
                </a:path>
              </a:pathLst>
            </a:custGeom>
            <a:ln w="3175">
              <a:solidFill>
                <a:srgbClr val="7B634B"/>
              </a:solidFill>
            </a:ln>
          </p:spPr>
          <p:txBody>
            <a:bodyPr wrap="square" lIns="0" tIns="0" rIns="0" bIns="0" rtlCol="0"/>
            <a:lstStyle/>
            <a:p>
              <a:endParaRPr/>
            </a:p>
          </p:txBody>
        </p:sp>
        <p:sp>
          <p:nvSpPr>
            <p:cNvPr id="8856" name="object 2284">
              <a:extLst>
                <a:ext uri="{FF2B5EF4-FFF2-40B4-BE49-F238E27FC236}">
                  <a16:creationId xmlns:a16="http://schemas.microsoft.com/office/drawing/2014/main" id="{D6CA8035-06DC-42F8-8620-9CA7C21F06C5}"/>
                </a:ext>
              </a:extLst>
            </p:cNvPr>
            <p:cNvSpPr/>
            <p:nvPr/>
          </p:nvSpPr>
          <p:spPr>
            <a:xfrm>
              <a:off x="4225366" y="8466887"/>
              <a:ext cx="10223" cy="13627"/>
            </a:xfrm>
            <a:prstGeom prst="rect">
              <a:avLst/>
            </a:prstGeom>
            <a:blipFill>
              <a:blip r:embed="rId13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857" name="object 2285">
              <a:extLst>
                <a:ext uri="{FF2B5EF4-FFF2-40B4-BE49-F238E27FC236}">
                  <a16:creationId xmlns:a16="http://schemas.microsoft.com/office/drawing/2014/main" id="{C8BBC205-7057-473B-AC24-2411F66D6653}"/>
                </a:ext>
              </a:extLst>
            </p:cNvPr>
            <p:cNvSpPr/>
            <p:nvPr/>
          </p:nvSpPr>
          <p:spPr>
            <a:xfrm>
              <a:off x="4225358" y="8466890"/>
              <a:ext cx="10795" cy="13970"/>
            </a:xfrm>
            <a:custGeom>
              <a:avLst/>
              <a:gdLst/>
              <a:ahLst/>
              <a:cxnLst/>
              <a:rect l="l" t="t" r="r" b="b"/>
              <a:pathLst>
                <a:path w="10795" h="13970">
                  <a:moveTo>
                    <a:pt x="5029" y="0"/>
                  </a:moveTo>
                  <a:lnTo>
                    <a:pt x="2654" y="4254"/>
                  </a:lnTo>
                  <a:lnTo>
                    <a:pt x="0" y="10667"/>
                  </a:lnTo>
                  <a:lnTo>
                    <a:pt x="8343" y="13614"/>
                  </a:lnTo>
                  <a:lnTo>
                    <a:pt x="10236" y="9664"/>
                  </a:lnTo>
                  <a:lnTo>
                    <a:pt x="7264" y="1739"/>
                  </a:lnTo>
                  <a:lnTo>
                    <a:pt x="5029" y="0"/>
                  </a:lnTo>
                  <a:close/>
                </a:path>
              </a:pathLst>
            </a:custGeom>
            <a:ln w="3175">
              <a:solidFill>
                <a:srgbClr val="7B634B"/>
              </a:solidFill>
            </a:ln>
          </p:spPr>
          <p:txBody>
            <a:bodyPr wrap="square" lIns="0" tIns="0" rIns="0" bIns="0" rtlCol="0"/>
            <a:lstStyle/>
            <a:p>
              <a:endParaRPr/>
            </a:p>
          </p:txBody>
        </p:sp>
        <p:sp>
          <p:nvSpPr>
            <p:cNvPr id="8858" name="object 2286">
              <a:extLst>
                <a:ext uri="{FF2B5EF4-FFF2-40B4-BE49-F238E27FC236}">
                  <a16:creationId xmlns:a16="http://schemas.microsoft.com/office/drawing/2014/main" id="{0802F273-A869-47E2-B28B-D6B3106A3B2A}"/>
                </a:ext>
              </a:extLst>
            </p:cNvPr>
            <p:cNvSpPr/>
            <p:nvPr/>
          </p:nvSpPr>
          <p:spPr>
            <a:xfrm>
              <a:off x="4230065" y="8477198"/>
              <a:ext cx="9204" cy="11303"/>
            </a:xfrm>
            <a:prstGeom prst="rect">
              <a:avLst/>
            </a:prstGeom>
            <a:blipFill>
              <a:blip r:embed="rId12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859" name="object 2287">
              <a:extLst>
                <a:ext uri="{FF2B5EF4-FFF2-40B4-BE49-F238E27FC236}">
                  <a16:creationId xmlns:a16="http://schemas.microsoft.com/office/drawing/2014/main" id="{AF6C98EE-2198-47E8-91C2-F946A224B77D}"/>
                </a:ext>
              </a:extLst>
            </p:cNvPr>
            <p:cNvSpPr/>
            <p:nvPr/>
          </p:nvSpPr>
          <p:spPr>
            <a:xfrm>
              <a:off x="4230058" y="8477192"/>
              <a:ext cx="9525" cy="11430"/>
            </a:xfrm>
            <a:custGeom>
              <a:avLst/>
              <a:gdLst/>
              <a:ahLst/>
              <a:cxnLst/>
              <a:rect l="l" t="t" r="r" b="b"/>
              <a:pathLst>
                <a:path w="9525" h="11429">
                  <a:moveTo>
                    <a:pt x="1574" y="2628"/>
                  </a:moveTo>
                  <a:lnTo>
                    <a:pt x="3149" y="1308"/>
                  </a:lnTo>
                  <a:lnTo>
                    <a:pt x="5791" y="254"/>
                  </a:lnTo>
                  <a:lnTo>
                    <a:pt x="8153" y="0"/>
                  </a:lnTo>
                  <a:lnTo>
                    <a:pt x="9207" y="4724"/>
                  </a:lnTo>
                  <a:lnTo>
                    <a:pt x="6045" y="11315"/>
                  </a:lnTo>
                  <a:lnTo>
                    <a:pt x="1574" y="9728"/>
                  </a:lnTo>
                  <a:lnTo>
                    <a:pt x="0" y="3937"/>
                  </a:lnTo>
                  <a:lnTo>
                    <a:pt x="1574" y="2628"/>
                  </a:lnTo>
                  <a:close/>
                </a:path>
              </a:pathLst>
            </a:custGeom>
            <a:ln w="3175">
              <a:solidFill>
                <a:srgbClr val="7B634B"/>
              </a:solidFill>
            </a:ln>
          </p:spPr>
          <p:txBody>
            <a:bodyPr wrap="square" lIns="0" tIns="0" rIns="0" bIns="0" rtlCol="0"/>
            <a:lstStyle/>
            <a:p>
              <a:endParaRPr/>
            </a:p>
          </p:txBody>
        </p:sp>
        <p:sp>
          <p:nvSpPr>
            <p:cNvPr id="8860" name="object 2288">
              <a:extLst>
                <a:ext uri="{FF2B5EF4-FFF2-40B4-BE49-F238E27FC236}">
                  <a16:creationId xmlns:a16="http://schemas.microsoft.com/office/drawing/2014/main" id="{DF60CCE0-8092-4B4E-BA3D-35BA3686C69B}"/>
                </a:ext>
              </a:extLst>
            </p:cNvPr>
            <p:cNvSpPr/>
            <p:nvPr/>
          </p:nvSpPr>
          <p:spPr>
            <a:xfrm>
              <a:off x="4234006" y="8486013"/>
              <a:ext cx="8923" cy="10909"/>
            </a:xfrm>
            <a:prstGeom prst="rect">
              <a:avLst/>
            </a:prstGeom>
            <a:blipFill>
              <a:blip r:embed="rId127" cstate="print"/>
              <a:stretch>
                <a:fillRect/>
              </a:stretch>
            </a:blipFill>
          </p:spPr>
          <p:txBody>
            <a:bodyPr wrap="square" lIns="0" tIns="0" rIns="0" bIns="0" rtlCol="0"/>
            <a:lstStyle/>
            <a:p>
              <a:endParaRPr/>
            </a:p>
          </p:txBody>
        </p:sp>
        <p:sp>
          <p:nvSpPr>
            <p:cNvPr id="8861" name="object 2289">
              <a:extLst>
                <a:ext uri="{FF2B5EF4-FFF2-40B4-BE49-F238E27FC236}">
                  <a16:creationId xmlns:a16="http://schemas.microsoft.com/office/drawing/2014/main" id="{3DF43427-22A7-4B23-9705-4B8C7528329D}"/>
                </a:ext>
              </a:extLst>
            </p:cNvPr>
            <p:cNvSpPr/>
            <p:nvPr/>
          </p:nvSpPr>
          <p:spPr>
            <a:xfrm>
              <a:off x="4234002" y="8486010"/>
              <a:ext cx="9525" cy="11430"/>
            </a:xfrm>
            <a:custGeom>
              <a:avLst/>
              <a:gdLst/>
              <a:ahLst/>
              <a:cxnLst/>
              <a:rect l="l" t="t" r="r" b="b"/>
              <a:pathLst>
                <a:path w="9525" h="11429">
                  <a:moveTo>
                    <a:pt x="8928" y="0"/>
                  </a:moveTo>
                  <a:lnTo>
                    <a:pt x="3949" y="127"/>
                  </a:lnTo>
                  <a:lnTo>
                    <a:pt x="0" y="3276"/>
                  </a:lnTo>
                  <a:lnTo>
                    <a:pt x="2895" y="10922"/>
                  </a:lnTo>
                  <a:lnTo>
                    <a:pt x="8928" y="0"/>
                  </a:lnTo>
                  <a:close/>
                </a:path>
              </a:pathLst>
            </a:custGeom>
            <a:ln w="3175">
              <a:solidFill>
                <a:srgbClr val="7B634B"/>
              </a:solidFill>
            </a:ln>
          </p:spPr>
          <p:txBody>
            <a:bodyPr wrap="square" lIns="0" tIns="0" rIns="0" bIns="0" rtlCol="0"/>
            <a:lstStyle/>
            <a:p>
              <a:endParaRPr/>
            </a:p>
          </p:txBody>
        </p:sp>
        <p:sp>
          <p:nvSpPr>
            <p:cNvPr id="8862" name="object 2290">
              <a:extLst>
                <a:ext uri="{FF2B5EF4-FFF2-40B4-BE49-F238E27FC236}">
                  <a16:creationId xmlns:a16="http://schemas.microsoft.com/office/drawing/2014/main" id="{E017BBBD-9575-4EB4-AE0E-D8D42BB3754D}"/>
                </a:ext>
              </a:extLst>
            </p:cNvPr>
            <p:cNvSpPr/>
            <p:nvPr/>
          </p:nvSpPr>
          <p:spPr>
            <a:xfrm>
              <a:off x="4200528" y="8475624"/>
              <a:ext cx="12048" cy="13843"/>
            </a:xfrm>
            <a:prstGeom prst="rect">
              <a:avLst/>
            </a:prstGeom>
            <a:blipFill>
              <a:blip r:embed="rId16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863" name="object 2291">
              <a:extLst>
                <a:ext uri="{FF2B5EF4-FFF2-40B4-BE49-F238E27FC236}">
                  <a16:creationId xmlns:a16="http://schemas.microsoft.com/office/drawing/2014/main" id="{2169C2D1-8B99-4A69-BDBB-378BF009577E}"/>
                </a:ext>
              </a:extLst>
            </p:cNvPr>
            <p:cNvSpPr/>
            <p:nvPr/>
          </p:nvSpPr>
          <p:spPr>
            <a:xfrm>
              <a:off x="4200527" y="8475423"/>
              <a:ext cx="12065" cy="14604"/>
            </a:xfrm>
            <a:custGeom>
              <a:avLst/>
              <a:gdLst/>
              <a:ahLst/>
              <a:cxnLst/>
              <a:rect l="l" t="t" r="r" b="b"/>
              <a:pathLst>
                <a:path w="12064" h="14604">
                  <a:moveTo>
                    <a:pt x="5841" y="13868"/>
                  </a:moveTo>
                  <a:lnTo>
                    <a:pt x="7797" y="14046"/>
                  </a:lnTo>
                  <a:lnTo>
                    <a:pt x="10312" y="11899"/>
                  </a:lnTo>
                  <a:lnTo>
                    <a:pt x="11048" y="10121"/>
                  </a:lnTo>
                  <a:lnTo>
                    <a:pt x="11252" y="9664"/>
                  </a:lnTo>
                  <a:lnTo>
                    <a:pt x="11125" y="9105"/>
                  </a:lnTo>
                  <a:lnTo>
                    <a:pt x="11302" y="8610"/>
                  </a:lnTo>
                  <a:lnTo>
                    <a:pt x="11480" y="8077"/>
                  </a:lnTo>
                  <a:lnTo>
                    <a:pt x="11798" y="7823"/>
                  </a:lnTo>
                  <a:lnTo>
                    <a:pt x="11899" y="7289"/>
                  </a:lnTo>
                  <a:lnTo>
                    <a:pt x="12064" y="6477"/>
                  </a:lnTo>
                  <a:lnTo>
                    <a:pt x="12064" y="4953"/>
                  </a:lnTo>
                  <a:lnTo>
                    <a:pt x="11899" y="4127"/>
                  </a:lnTo>
                  <a:lnTo>
                    <a:pt x="11455" y="1866"/>
                  </a:lnTo>
                  <a:lnTo>
                    <a:pt x="7797" y="2298"/>
                  </a:lnTo>
                  <a:lnTo>
                    <a:pt x="6108" y="1701"/>
                  </a:lnTo>
                  <a:lnTo>
                    <a:pt x="4216" y="1028"/>
                  </a:lnTo>
                  <a:lnTo>
                    <a:pt x="2336" y="0"/>
                  </a:lnTo>
                  <a:lnTo>
                    <a:pt x="355" y="228"/>
                  </a:lnTo>
                  <a:lnTo>
                    <a:pt x="0" y="1422"/>
                  </a:lnTo>
                  <a:lnTo>
                    <a:pt x="939" y="3505"/>
                  </a:lnTo>
                  <a:lnTo>
                    <a:pt x="1295" y="4660"/>
                  </a:lnTo>
                  <a:lnTo>
                    <a:pt x="1752" y="6146"/>
                  </a:lnTo>
                  <a:lnTo>
                    <a:pt x="2273" y="7772"/>
                  </a:lnTo>
                  <a:lnTo>
                    <a:pt x="2946" y="9131"/>
                  </a:lnTo>
                  <a:lnTo>
                    <a:pt x="5841" y="13868"/>
                  </a:lnTo>
                  <a:close/>
                </a:path>
              </a:pathLst>
            </a:custGeom>
            <a:ln w="3175">
              <a:solidFill>
                <a:srgbClr val="7B634B"/>
              </a:solidFill>
            </a:ln>
          </p:spPr>
          <p:txBody>
            <a:bodyPr wrap="square" lIns="0" tIns="0" rIns="0" bIns="0" rtlCol="0"/>
            <a:lstStyle/>
            <a:p>
              <a:endParaRPr/>
            </a:p>
          </p:txBody>
        </p:sp>
        <p:sp>
          <p:nvSpPr>
            <p:cNvPr id="8864" name="object 2292">
              <a:extLst>
                <a:ext uri="{FF2B5EF4-FFF2-40B4-BE49-F238E27FC236}">
                  <a16:creationId xmlns:a16="http://schemas.microsoft.com/office/drawing/2014/main" id="{28549A8C-C13C-422D-8664-E7A9C190B515}"/>
                </a:ext>
              </a:extLst>
            </p:cNvPr>
            <p:cNvSpPr/>
            <p:nvPr/>
          </p:nvSpPr>
          <p:spPr>
            <a:xfrm>
              <a:off x="4206014" y="8481085"/>
              <a:ext cx="13902" cy="14959"/>
            </a:xfrm>
            <a:prstGeom prst="rect">
              <a:avLst/>
            </a:prstGeom>
            <a:blipFill>
              <a:blip r:embed="rId16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865" name="object 2293">
              <a:extLst>
                <a:ext uri="{FF2B5EF4-FFF2-40B4-BE49-F238E27FC236}">
                  <a16:creationId xmlns:a16="http://schemas.microsoft.com/office/drawing/2014/main" id="{F6E77DE6-F8C5-47B6-B95D-D4660435E45A}"/>
                </a:ext>
              </a:extLst>
            </p:cNvPr>
            <p:cNvSpPr/>
            <p:nvPr/>
          </p:nvSpPr>
          <p:spPr>
            <a:xfrm>
              <a:off x="4206017" y="8481079"/>
              <a:ext cx="13970" cy="15240"/>
            </a:xfrm>
            <a:custGeom>
              <a:avLst/>
              <a:gdLst/>
              <a:ahLst/>
              <a:cxnLst/>
              <a:rect l="l" t="t" r="r" b="b"/>
              <a:pathLst>
                <a:path w="13970" h="15240">
                  <a:moveTo>
                    <a:pt x="3771" y="7886"/>
                  </a:moveTo>
                  <a:lnTo>
                    <a:pt x="3822" y="7556"/>
                  </a:lnTo>
                  <a:lnTo>
                    <a:pt x="3073" y="7213"/>
                  </a:lnTo>
                  <a:lnTo>
                    <a:pt x="2781" y="6857"/>
                  </a:lnTo>
                  <a:lnTo>
                    <a:pt x="2349" y="6349"/>
                  </a:lnTo>
                  <a:lnTo>
                    <a:pt x="2070" y="5689"/>
                  </a:lnTo>
                  <a:lnTo>
                    <a:pt x="1651" y="5130"/>
                  </a:lnTo>
                  <a:lnTo>
                    <a:pt x="1117" y="4394"/>
                  </a:lnTo>
                  <a:lnTo>
                    <a:pt x="0" y="3187"/>
                  </a:lnTo>
                  <a:lnTo>
                    <a:pt x="1346" y="2793"/>
                  </a:lnTo>
                  <a:lnTo>
                    <a:pt x="1917" y="2628"/>
                  </a:lnTo>
                  <a:lnTo>
                    <a:pt x="2425" y="2781"/>
                  </a:lnTo>
                  <a:lnTo>
                    <a:pt x="2984" y="2552"/>
                  </a:lnTo>
                  <a:lnTo>
                    <a:pt x="3467" y="2349"/>
                  </a:lnTo>
                  <a:lnTo>
                    <a:pt x="3708" y="2108"/>
                  </a:lnTo>
                  <a:lnTo>
                    <a:pt x="4152" y="1727"/>
                  </a:lnTo>
                  <a:lnTo>
                    <a:pt x="4673" y="1269"/>
                  </a:lnTo>
                  <a:lnTo>
                    <a:pt x="4902" y="1231"/>
                  </a:lnTo>
                  <a:lnTo>
                    <a:pt x="5549" y="1168"/>
                  </a:lnTo>
                  <a:lnTo>
                    <a:pt x="6108" y="1130"/>
                  </a:lnTo>
                  <a:lnTo>
                    <a:pt x="6819" y="1511"/>
                  </a:lnTo>
                  <a:lnTo>
                    <a:pt x="7289" y="1333"/>
                  </a:lnTo>
                  <a:lnTo>
                    <a:pt x="7518" y="876"/>
                  </a:lnTo>
                  <a:lnTo>
                    <a:pt x="7454" y="507"/>
                  </a:lnTo>
                  <a:lnTo>
                    <a:pt x="7543" y="0"/>
                  </a:lnTo>
                  <a:lnTo>
                    <a:pt x="8140" y="203"/>
                  </a:lnTo>
                  <a:lnTo>
                    <a:pt x="8432" y="749"/>
                  </a:lnTo>
                  <a:lnTo>
                    <a:pt x="8890" y="1130"/>
                  </a:lnTo>
                  <a:lnTo>
                    <a:pt x="9283" y="1447"/>
                  </a:lnTo>
                  <a:lnTo>
                    <a:pt x="9728" y="1663"/>
                  </a:lnTo>
                  <a:lnTo>
                    <a:pt x="10083" y="2006"/>
                  </a:lnTo>
                  <a:lnTo>
                    <a:pt x="10934" y="2832"/>
                  </a:lnTo>
                  <a:lnTo>
                    <a:pt x="11607" y="3314"/>
                  </a:lnTo>
                  <a:lnTo>
                    <a:pt x="12827" y="3378"/>
                  </a:lnTo>
                  <a:lnTo>
                    <a:pt x="12890" y="4000"/>
                  </a:lnTo>
                  <a:lnTo>
                    <a:pt x="12585" y="4559"/>
                  </a:lnTo>
                  <a:lnTo>
                    <a:pt x="12636" y="5130"/>
                  </a:lnTo>
                  <a:lnTo>
                    <a:pt x="12661" y="5511"/>
                  </a:lnTo>
                  <a:lnTo>
                    <a:pt x="13081" y="6197"/>
                  </a:lnTo>
                  <a:lnTo>
                    <a:pt x="13208" y="6553"/>
                  </a:lnTo>
                  <a:lnTo>
                    <a:pt x="13525" y="7480"/>
                  </a:lnTo>
                  <a:lnTo>
                    <a:pt x="13906" y="8699"/>
                  </a:lnTo>
                  <a:lnTo>
                    <a:pt x="13500" y="9702"/>
                  </a:lnTo>
                  <a:lnTo>
                    <a:pt x="13271" y="10274"/>
                  </a:lnTo>
                  <a:lnTo>
                    <a:pt x="12852" y="10833"/>
                  </a:lnTo>
                  <a:lnTo>
                    <a:pt x="12598" y="11391"/>
                  </a:lnTo>
                  <a:lnTo>
                    <a:pt x="12446" y="11747"/>
                  </a:lnTo>
                  <a:lnTo>
                    <a:pt x="12217" y="12420"/>
                  </a:lnTo>
                  <a:lnTo>
                    <a:pt x="11925" y="12687"/>
                  </a:lnTo>
                  <a:lnTo>
                    <a:pt x="11176" y="13360"/>
                  </a:lnTo>
                  <a:lnTo>
                    <a:pt x="9956" y="13690"/>
                  </a:lnTo>
                  <a:lnTo>
                    <a:pt x="9855" y="14973"/>
                  </a:lnTo>
                  <a:lnTo>
                    <a:pt x="8661" y="14909"/>
                  </a:lnTo>
                  <a:lnTo>
                    <a:pt x="8102" y="13030"/>
                  </a:lnTo>
                  <a:lnTo>
                    <a:pt x="7886" y="12064"/>
                  </a:lnTo>
                  <a:lnTo>
                    <a:pt x="7112" y="11899"/>
                  </a:lnTo>
                  <a:lnTo>
                    <a:pt x="6515" y="12242"/>
                  </a:lnTo>
                  <a:lnTo>
                    <a:pt x="5740" y="12077"/>
                  </a:lnTo>
                  <a:lnTo>
                    <a:pt x="5054" y="11912"/>
                  </a:lnTo>
                  <a:lnTo>
                    <a:pt x="4203" y="11798"/>
                  </a:lnTo>
                  <a:lnTo>
                    <a:pt x="3594" y="11391"/>
                  </a:lnTo>
                  <a:lnTo>
                    <a:pt x="3556" y="11239"/>
                  </a:lnTo>
                  <a:lnTo>
                    <a:pt x="3771" y="11048"/>
                  </a:lnTo>
                  <a:lnTo>
                    <a:pt x="3771" y="7886"/>
                  </a:lnTo>
                  <a:close/>
                </a:path>
              </a:pathLst>
            </a:custGeom>
            <a:ln w="3175">
              <a:solidFill>
                <a:srgbClr val="7B634B"/>
              </a:solidFill>
            </a:ln>
          </p:spPr>
          <p:txBody>
            <a:bodyPr wrap="square" lIns="0" tIns="0" rIns="0" bIns="0" rtlCol="0"/>
            <a:lstStyle/>
            <a:p>
              <a:endParaRPr/>
            </a:p>
          </p:txBody>
        </p:sp>
        <p:sp>
          <p:nvSpPr>
            <p:cNvPr id="8866" name="object 2294">
              <a:extLst>
                <a:ext uri="{FF2B5EF4-FFF2-40B4-BE49-F238E27FC236}">
                  <a16:creationId xmlns:a16="http://schemas.microsoft.com/office/drawing/2014/main" id="{F4F4A440-00DF-4610-B01D-0DF6FB2388C4}"/>
                </a:ext>
              </a:extLst>
            </p:cNvPr>
            <p:cNvSpPr/>
            <p:nvPr/>
          </p:nvSpPr>
          <p:spPr>
            <a:xfrm>
              <a:off x="4207385" y="8468309"/>
              <a:ext cx="12583" cy="12712"/>
            </a:xfrm>
            <a:prstGeom prst="rect">
              <a:avLst/>
            </a:prstGeom>
            <a:blipFill>
              <a:blip r:embed="rId16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867" name="object 2295">
              <a:extLst>
                <a:ext uri="{FF2B5EF4-FFF2-40B4-BE49-F238E27FC236}">
                  <a16:creationId xmlns:a16="http://schemas.microsoft.com/office/drawing/2014/main" id="{CA8F2606-67CA-4643-A598-520B8545AD9B}"/>
                </a:ext>
              </a:extLst>
            </p:cNvPr>
            <p:cNvSpPr/>
            <p:nvPr/>
          </p:nvSpPr>
          <p:spPr>
            <a:xfrm>
              <a:off x="4207383" y="8467884"/>
              <a:ext cx="12700" cy="13335"/>
            </a:xfrm>
            <a:custGeom>
              <a:avLst/>
              <a:gdLst/>
              <a:ahLst/>
              <a:cxnLst/>
              <a:rect l="l" t="t" r="r" b="b"/>
              <a:pathLst>
                <a:path w="12700" h="13334">
                  <a:moveTo>
                    <a:pt x="1816" y="8445"/>
                  </a:moveTo>
                  <a:lnTo>
                    <a:pt x="1206" y="7505"/>
                  </a:lnTo>
                  <a:lnTo>
                    <a:pt x="660" y="6438"/>
                  </a:lnTo>
                  <a:lnTo>
                    <a:pt x="0" y="5473"/>
                  </a:lnTo>
                  <a:lnTo>
                    <a:pt x="228" y="5232"/>
                  </a:lnTo>
                  <a:lnTo>
                    <a:pt x="1054" y="5168"/>
                  </a:lnTo>
                  <a:lnTo>
                    <a:pt x="1460" y="5041"/>
                  </a:lnTo>
                  <a:lnTo>
                    <a:pt x="4546" y="2400"/>
                  </a:lnTo>
                  <a:lnTo>
                    <a:pt x="5359" y="1498"/>
                  </a:lnTo>
                  <a:lnTo>
                    <a:pt x="6286" y="469"/>
                  </a:lnTo>
                  <a:lnTo>
                    <a:pt x="6667" y="0"/>
                  </a:lnTo>
                  <a:lnTo>
                    <a:pt x="7886" y="939"/>
                  </a:lnTo>
                  <a:lnTo>
                    <a:pt x="8712" y="1587"/>
                  </a:lnTo>
                  <a:lnTo>
                    <a:pt x="9829" y="2362"/>
                  </a:lnTo>
                  <a:lnTo>
                    <a:pt x="10820" y="2755"/>
                  </a:lnTo>
                  <a:lnTo>
                    <a:pt x="10629" y="3492"/>
                  </a:lnTo>
                  <a:lnTo>
                    <a:pt x="12445" y="5918"/>
                  </a:lnTo>
                  <a:lnTo>
                    <a:pt x="12636" y="7378"/>
                  </a:lnTo>
                  <a:lnTo>
                    <a:pt x="12585" y="8915"/>
                  </a:lnTo>
                  <a:lnTo>
                    <a:pt x="11925" y="10223"/>
                  </a:lnTo>
                  <a:lnTo>
                    <a:pt x="11480" y="11125"/>
                  </a:lnTo>
                  <a:lnTo>
                    <a:pt x="10502" y="12966"/>
                  </a:lnTo>
                  <a:lnTo>
                    <a:pt x="9321" y="12801"/>
                  </a:lnTo>
                  <a:lnTo>
                    <a:pt x="8432" y="12674"/>
                  </a:lnTo>
                  <a:lnTo>
                    <a:pt x="8102" y="12268"/>
                  </a:lnTo>
                  <a:lnTo>
                    <a:pt x="7137" y="12534"/>
                  </a:lnTo>
                  <a:lnTo>
                    <a:pt x="6324" y="12776"/>
                  </a:lnTo>
                  <a:lnTo>
                    <a:pt x="5981" y="13144"/>
                  </a:lnTo>
                  <a:lnTo>
                    <a:pt x="5130" y="12839"/>
                  </a:lnTo>
                  <a:lnTo>
                    <a:pt x="4432" y="12585"/>
                  </a:lnTo>
                  <a:lnTo>
                    <a:pt x="3809" y="12115"/>
                  </a:lnTo>
                  <a:lnTo>
                    <a:pt x="3098" y="11861"/>
                  </a:lnTo>
                  <a:lnTo>
                    <a:pt x="2438" y="11620"/>
                  </a:lnTo>
                  <a:lnTo>
                    <a:pt x="1485" y="11798"/>
                  </a:lnTo>
                  <a:lnTo>
                    <a:pt x="901" y="11468"/>
                  </a:lnTo>
                  <a:lnTo>
                    <a:pt x="1066" y="11175"/>
                  </a:lnTo>
                  <a:lnTo>
                    <a:pt x="1308" y="10960"/>
                  </a:lnTo>
                  <a:lnTo>
                    <a:pt x="1612" y="10820"/>
                  </a:lnTo>
                  <a:lnTo>
                    <a:pt x="1816" y="8445"/>
                  </a:lnTo>
                  <a:close/>
                </a:path>
              </a:pathLst>
            </a:custGeom>
            <a:ln w="3175">
              <a:solidFill>
                <a:srgbClr val="7B634B"/>
              </a:solidFill>
            </a:ln>
          </p:spPr>
          <p:txBody>
            <a:bodyPr wrap="square" lIns="0" tIns="0" rIns="0" bIns="0" rtlCol="0"/>
            <a:lstStyle/>
            <a:p>
              <a:endParaRPr/>
            </a:p>
          </p:txBody>
        </p:sp>
        <p:sp>
          <p:nvSpPr>
            <p:cNvPr id="8868" name="object 2296">
              <a:extLst>
                <a:ext uri="{FF2B5EF4-FFF2-40B4-BE49-F238E27FC236}">
                  <a16:creationId xmlns:a16="http://schemas.microsoft.com/office/drawing/2014/main" id="{2D8EC8E2-38FE-4F4D-81B8-A098EF7B93CB}"/>
                </a:ext>
              </a:extLst>
            </p:cNvPr>
            <p:cNvSpPr/>
            <p:nvPr/>
          </p:nvSpPr>
          <p:spPr>
            <a:xfrm>
              <a:off x="4217098" y="8466226"/>
              <a:ext cx="12357" cy="11798"/>
            </a:xfrm>
            <a:prstGeom prst="rect">
              <a:avLst/>
            </a:prstGeom>
            <a:blipFill>
              <a:blip r:embed="rId16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869" name="object 2297">
              <a:extLst>
                <a:ext uri="{FF2B5EF4-FFF2-40B4-BE49-F238E27FC236}">
                  <a16:creationId xmlns:a16="http://schemas.microsoft.com/office/drawing/2014/main" id="{B33C56DC-BF4C-4C8D-984A-3D1755759EB9}"/>
                </a:ext>
              </a:extLst>
            </p:cNvPr>
            <p:cNvSpPr/>
            <p:nvPr/>
          </p:nvSpPr>
          <p:spPr>
            <a:xfrm>
              <a:off x="4217094" y="8465697"/>
              <a:ext cx="12700" cy="13335"/>
            </a:xfrm>
            <a:custGeom>
              <a:avLst/>
              <a:gdLst/>
              <a:ahLst/>
              <a:cxnLst/>
              <a:rect l="l" t="t" r="r" b="b"/>
              <a:pathLst>
                <a:path w="12700" h="13334">
                  <a:moveTo>
                    <a:pt x="1320" y="2146"/>
                  </a:moveTo>
                  <a:lnTo>
                    <a:pt x="1650" y="2590"/>
                  </a:lnTo>
                  <a:lnTo>
                    <a:pt x="3428" y="2311"/>
                  </a:lnTo>
                  <a:lnTo>
                    <a:pt x="4102" y="2387"/>
                  </a:lnTo>
                  <a:lnTo>
                    <a:pt x="4686" y="2451"/>
                  </a:lnTo>
                  <a:lnTo>
                    <a:pt x="4813" y="2628"/>
                  </a:lnTo>
                  <a:lnTo>
                    <a:pt x="5308" y="2362"/>
                  </a:lnTo>
                  <a:lnTo>
                    <a:pt x="5854" y="2070"/>
                  </a:lnTo>
                  <a:lnTo>
                    <a:pt x="6197" y="1333"/>
                  </a:lnTo>
                  <a:lnTo>
                    <a:pt x="6642" y="952"/>
                  </a:lnTo>
                  <a:lnTo>
                    <a:pt x="7746" y="0"/>
                  </a:lnTo>
                  <a:lnTo>
                    <a:pt x="8775" y="850"/>
                  </a:lnTo>
                  <a:lnTo>
                    <a:pt x="9905" y="1600"/>
                  </a:lnTo>
                  <a:lnTo>
                    <a:pt x="10413" y="1930"/>
                  </a:lnTo>
                  <a:lnTo>
                    <a:pt x="10693" y="2400"/>
                  </a:lnTo>
                  <a:lnTo>
                    <a:pt x="11112" y="2743"/>
                  </a:lnTo>
                  <a:lnTo>
                    <a:pt x="11518" y="3086"/>
                  </a:lnTo>
                  <a:lnTo>
                    <a:pt x="12103" y="3289"/>
                  </a:lnTo>
                  <a:lnTo>
                    <a:pt x="12357" y="3759"/>
                  </a:lnTo>
                  <a:lnTo>
                    <a:pt x="11633" y="4711"/>
                  </a:lnTo>
                  <a:lnTo>
                    <a:pt x="11556" y="5499"/>
                  </a:lnTo>
                  <a:lnTo>
                    <a:pt x="11709" y="6489"/>
                  </a:lnTo>
                  <a:lnTo>
                    <a:pt x="11836" y="7391"/>
                  </a:lnTo>
                  <a:lnTo>
                    <a:pt x="11455" y="8178"/>
                  </a:lnTo>
                  <a:lnTo>
                    <a:pt x="11493" y="9029"/>
                  </a:lnTo>
                  <a:lnTo>
                    <a:pt x="9169" y="9105"/>
                  </a:lnTo>
                  <a:lnTo>
                    <a:pt x="8928" y="10883"/>
                  </a:lnTo>
                  <a:lnTo>
                    <a:pt x="7124" y="11785"/>
                  </a:lnTo>
                  <a:lnTo>
                    <a:pt x="5232" y="12725"/>
                  </a:lnTo>
                  <a:lnTo>
                    <a:pt x="4038" y="10553"/>
                  </a:lnTo>
                  <a:lnTo>
                    <a:pt x="2044" y="10604"/>
                  </a:lnTo>
                  <a:lnTo>
                    <a:pt x="1892" y="9956"/>
                  </a:lnTo>
                  <a:lnTo>
                    <a:pt x="3124" y="9182"/>
                  </a:lnTo>
                  <a:lnTo>
                    <a:pt x="2971" y="8470"/>
                  </a:lnTo>
                  <a:lnTo>
                    <a:pt x="2832" y="7861"/>
                  </a:lnTo>
                  <a:lnTo>
                    <a:pt x="1104" y="7099"/>
                  </a:lnTo>
                  <a:lnTo>
                    <a:pt x="431" y="7048"/>
                  </a:lnTo>
                  <a:lnTo>
                    <a:pt x="0" y="6108"/>
                  </a:lnTo>
                  <a:lnTo>
                    <a:pt x="1320" y="2146"/>
                  </a:lnTo>
                  <a:close/>
                </a:path>
              </a:pathLst>
            </a:custGeom>
            <a:ln w="3175">
              <a:solidFill>
                <a:srgbClr val="7B634B"/>
              </a:solidFill>
            </a:ln>
          </p:spPr>
          <p:txBody>
            <a:bodyPr wrap="square" lIns="0" tIns="0" rIns="0" bIns="0" rtlCol="0"/>
            <a:lstStyle/>
            <a:p>
              <a:endParaRPr/>
            </a:p>
          </p:txBody>
        </p:sp>
        <p:sp>
          <p:nvSpPr>
            <p:cNvPr id="8870" name="object 2298">
              <a:extLst>
                <a:ext uri="{FF2B5EF4-FFF2-40B4-BE49-F238E27FC236}">
                  <a16:creationId xmlns:a16="http://schemas.microsoft.com/office/drawing/2014/main" id="{C1FBF082-5C1F-41AE-BD14-76CE5D21990D}"/>
                </a:ext>
              </a:extLst>
            </p:cNvPr>
            <p:cNvSpPr/>
            <p:nvPr/>
          </p:nvSpPr>
          <p:spPr>
            <a:xfrm>
              <a:off x="4199001" y="8475941"/>
              <a:ext cx="8991" cy="14782"/>
            </a:xfrm>
            <a:prstGeom prst="rect">
              <a:avLst/>
            </a:prstGeom>
            <a:blipFill>
              <a:blip r:embed="rId134" cstate="print"/>
              <a:stretch>
                <a:fillRect/>
              </a:stretch>
            </a:blipFill>
          </p:spPr>
          <p:txBody>
            <a:bodyPr wrap="square" lIns="0" tIns="0" rIns="0" bIns="0" rtlCol="0"/>
            <a:lstStyle/>
            <a:p>
              <a:endParaRPr/>
            </a:p>
          </p:txBody>
        </p:sp>
        <p:sp>
          <p:nvSpPr>
            <p:cNvPr id="8871" name="object 2299">
              <a:extLst>
                <a:ext uri="{FF2B5EF4-FFF2-40B4-BE49-F238E27FC236}">
                  <a16:creationId xmlns:a16="http://schemas.microsoft.com/office/drawing/2014/main" id="{8A3B08BD-2000-4DF2-A07A-FB05123740A1}"/>
                </a:ext>
              </a:extLst>
            </p:cNvPr>
            <p:cNvSpPr/>
            <p:nvPr/>
          </p:nvSpPr>
          <p:spPr>
            <a:xfrm>
              <a:off x="4198997" y="8475939"/>
              <a:ext cx="9525" cy="15240"/>
            </a:xfrm>
            <a:custGeom>
              <a:avLst/>
              <a:gdLst/>
              <a:ahLst/>
              <a:cxnLst/>
              <a:rect l="l" t="t" r="r" b="b"/>
              <a:pathLst>
                <a:path w="9525" h="15240">
                  <a:moveTo>
                    <a:pt x="2108" y="0"/>
                  </a:moveTo>
                  <a:lnTo>
                    <a:pt x="2578" y="736"/>
                  </a:lnTo>
                  <a:lnTo>
                    <a:pt x="3708" y="1320"/>
                  </a:lnTo>
                  <a:lnTo>
                    <a:pt x="4483" y="1778"/>
                  </a:lnTo>
                  <a:lnTo>
                    <a:pt x="5041" y="2108"/>
                  </a:lnTo>
                  <a:lnTo>
                    <a:pt x="6083" y="2438"/>
                  </a:lnTo>
                  <a:lnTo>
                    <a:pt x="6438" y="2921"/>
                  </a:lnTo>
                  <a:lnTo>
                    <a:pt x="5676" y="3136"/>
                  </a:lnTo>
                  <a:lnTo>
                    <a:pt x="4508" y="4089"/>
                  </a:lnTo>
                  <a:lnTo>
                    <a:pt x="4089" y="4699"/>
                  </a:lnTo>
                  <a:lnTo>
                    <a:pt x="4889" y="4775"/>
                  </a:lnTo>
                  <a:lnTo>
                    <a:pt x="5689" y="4876"/>
                  </a:lnTo>
                  <a:lnTo>
                    <a:pt x="6451" y="5130"/>
                  </a:lnTo>
                  <a:lnTo>
                    <a:pt x="6934" y="5283"/>
                  </a:lnTo>
                  <a:lnTo>
                    <a:pt x="8191" y="5422"/>
                  </a:lnTo>
                  <a:lnTo>
                    <a:pt x="8470" y="5867"/>
                  </a:lnTo>
                  <a:lnTo>
                    <a:pt x="8813" y="6350"/>
                  </a:lnTo>
                  <a:lnTo>
                    <a:pt x="8026" y="7848"/>
                  </a:lnTo>
                  <a:lnTo>
                    <a:pt x="8026" y="8470"/>
                  </a:lnTo>
                  <a:lnTo>
                    <a:pt x="8013" y="9334"/>
                  </a:lnTo>
                  <a:lnTo>
                    <a:pt x="8559" y="8978"/>
                  </a:lnTo>
                  <a:lnTo>
                    <a:pt x="8788" y="9512"/>
                  </a:lnTo>
                  <a:lnTo>
                    <a:pt x="8991" y="10007"/>
                  </a:lnTo>
                  <a:lnTo>
                    <a:pt x="8343" y="10388"/>
                  </a:lnTo>
                  <a:lnTo>
                    <a:pt x="8178" y="10845"/>
                  </a:lnTo>
                  <a:lnTo>
                    <a:pt x="7873" y="11709"/>
                  </a:lnTo>
                  <a:lnTo>
                    <a:pt x="7543" y="13055"/>
                  </a:lnTo>
                  <a:lnTo>
                    <a:pt x="7607" y="13995"/>
                  </a:lnTo>
                  <a:lnTo>
                    <a:pt x="7124" y="13843"/>
                  </a:lnTo>
                  <a:lnTo>
                    <a:pt x="6172" y="13322"/>
                  </a:lnTo>
                  <a:lnTo>
                    <a:pt x="5702" y="13462"/>
                  </a:lnTo>
                  <a:lnTo>
                    <a:pt x="5016" y="13652"/>
                  </a:lnTo>
                  <a:lnTo>
                    <a:pt x="4737" y="14630"/>
                  </a:lnTo>
                  <a:lnTo>
                    <a:pt x="3911" y="14795"/>
                  </a:lnTo>
                  <a:lnTo>
                    <a:pt x="3682" y="13309"/>
                  </a:lnTo>
                  <a:lnTo>
                    <a:pt x="4292" y="11442"/>
                  </a:lnTo>
                  <a:lnTo>
                    <a:pt x="3352" y="10210"/>
                  </a:lnTo>
                  <a:lnTo>
                    <a:pt x="2489" y="9105"/>
                  </a:lnTo>
                  <a:lnTo>
                    <a:pt x="965" y="8623"/>
                  </a:lnTo>
                  <a:lnTo>
                    <a:pt x="0" y="7658"/>
                  </a:lnTo>
                  <a:lnTo>
                    <a:pt x="634" y="6870"/>
                  </a:lnTo>
                  <a:lnTo>
                    <a:pt x="1777" y="6235"/>
                  </a:lnTo>
                  <a:lnTo>
                    <a:pt x="1930" y="5130"/>
                  </a:lnTo>
                  <a:lnTo>
                    <a:pt x="2019" y="4318"/>
                  </a:lnTo>
                  <a:lnTo>
                    <a:pt x="1714" y="3403"/>
                  </a:lnTo>
                  <a:lnTo>
                    <a:pt x="1714" y="2565"/>
                  </a:lnTo>
                  <a:lnTo>
                    <a:pt x="2108" y="0"/>
                  </a:lnTo>
                  <a:close/>
                </a:path>
              </a:pathLst>
            </a:custGeom>
            <a:ln w="3175">
              <a:solidFill>
                <a:srgbClr val="7B634B"/>
              </a:solidFill>
            </a:ln>
          </p:spPr>
          <p:txBody>
            <a:bodyPr wrap="square" lIns="0" tIns="0" rIns="0" bIns="0" rtlCol="0"/>
            <a:lstStyle/>
            <a:p>
              <a:endParaRPr/>
            </a:p>
          </p:txBody>
        </p:sp>
        <p:sp>
          <p:nvSpPr>
            <p:cNvPr id="8872" name="object 2300">
              <a:extLst>
                <a:ext uri="{FF2B5EF4-FFF2-40B4-BE49-F238E27FC236}">
                  <a16:creationId xmlns:a16="http://schemas.microsoft.com/office/drawing/2014/main" id="{B7CBBC5A-9CDE-4475-928C-539513EAE96A}"/>
                </a:ext>
              </a:extLst>
            </p:cNvPr>
            <p:cNvSpPr/>
            <p:nvPr/>
          </p:nvSpPr>
          <p:spPr>
            <a:xfrm>
              <a:off x="4224997" y="8486218"/>
              <a:ext cx="12001" cy="13401"/>
            </a:xfrm>
            <a:prstGeom prst="rect">
              <a:avLst/>
            </a:prstGeom>
            <a:blipFill>
              <a:blip r:embed="rId16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873" name="object 2301">
              <a:extLst>
                <a:ext uri="{FF2B5EF4-FFF2-40B4-BE49-F238E27FC236}">
                  <a16:creationId xmlns:a16="http://schemas.microsoft.com/office/drawing/2014/main" id="{B4F6146C-0826-45CB-AE0F-CE10C59BF1C7}"/>
                </a:ext>
              </a:extLst>
            </p:cNvPr>
            <p:cNvSpPr/>
            <p:nvPr/>
          </p:nvSpPr>
          <p:spPr>
            <a:xfrm>
              <a:off x="4224995" y="8486214"/>
              <a:ext cx="12065" cy="13970"/>
            </a:xfrm>
            <a:custGeom>
              <a:avLst/>
              <a:gdLst/>
              <a:ahLst/>
              <a:cxnLst/>
              <a:rect l="l" t="t" r="r" b="b"/>
              <a:pathLst>
                <a:path w="12064" h="13970">
                  <a:moveTo>
                    <a:pt x="787" y="7289"/>
                  </a:moveTo>
                  <a:lnTo>
                    <a:pt x="952" y="7416"/>
                  </a:lnTo>
                  <a:lnTo>
                    <a:pt x="1130" y="6146"/>
                  </a:lnTo>
                  <a:lnTo>
                    <a:pt x="584" y="4952"/>
                  </a:lnTo>
                  <a:lnTo>
                    <a:pt x="203" y="3771"/>
                  </a:lnTo>
                  <a:lnTo>
                    <a:pt x="5219" y="380"/>
                  </a:lnTo>
                  <a:lnTo>
                    <a:pt x="5867" y="0"/>
                  </a:lnTo>
                  <a:lnTo>
                    <a:pt x="6527" y="1612"/>
                  </a:lnTo>
                  <a:lnTo>
                    <a:pt x="10401" y="1244"/>
                  </a:lnTo>
                  <a:lnTo>
                    <a:pt x="10477" y="3136"/>
                  </a:lnTo>
                  <a:lnTo>
                    <a:pt x="10490" y="3657"/>
                  </a:lnTo>
                  <a:lnTo>
                    <a:pt x="10198" y="4152"/>
                  </a:lnTo>
                  <a:lnTo>
                    <a:pt x="10261" y="4724"/>
                  </a:lnTo>
                  <a:lnTo>
                    <a:pt x="10350" y="5549"/>
                  </a:lnTo>
                  <a:lnTo>
                    <a:pt x="10477" y="5333"/>
                  </a:lnTo>
                  <a:lnTo>
                    <a:pt x="11049" y="5753"/>
                  </a:lnTo>
                  <a:lnTo>
                    <a:pt x="12001" y="6451"/>
                  </a:lnTo>
                  <a:lnTo>
                    <a:pt x="11811" y="7048"/>
                  </a:lnTo>
                  <a:lnTo>
                    <a:pt x="11480" y="8077"/>
                  </a:lnTo>
                  <a:lnTo>
                    <a:pt x="11163" y="9131"/>
                  </a:lnTo>
                  <a:lnTo>
                    <a:pt x="11264" y="9893"/>
                  </a:lnTo>
                  <a:lnTo>
                    <a:pt x="10261" y="10452"/>
                  </a:lnTo>
                  <a:lnTo>
                    <a:pt x="9283" y="10972"/>
                  </a:lnTo>
                  <a:lnTo>
                    <a:pt x="8242" y="11607"/>
                  </a:lnTo>
                  <a:lnTo>
                    <a:pt x="7493" y="12407"/>
                  </a:lnTo>
                  <a:lnTo>
                    <a:pt x="6908" y="13017"/>
                  </a:lnTo>
                  <a:lnTo>
                    <a:pt x="7048" y="13411"/>
                  </a:lnTo>
                  <a:lnTo>
                    <a:pt x="6121" y="12979"/>
                  </a:lnTo>
                  <a:lnTo>
                    <a:pt x="5740" y="12801"/>
                  </a:lnTo>
                  <a:lnTo>
                    <a:pt x="5435" y="12534"/>
                  </a:lnTo>
                  <a:lnTo>
                    <a:pt x="5041" y="12369"/>
                  </a:lnTo>
                  <a:lnTo>
                    <a:pt x="4483" y="12141"/>
                  </a:lnTo>
                  <a:lnTo>
                    <a:pt x="3937" y="12141"/>
                  </a:lnTo>
                  <a:lnTo>
                    <a:pt x="3390" y="11976"/>
                  </a:lnTo>
                  <a:lnTo>
                    <a:pt x="2921" y="11849"/>
                  </a:lnTo>
                  <a:lnTo>
                    <a:pt x="0" y="11290"/>
                  </a:lnTo>
                  <a:lnTo>
                    <a:pt x="1181" y="10452"/>
                  </a:lnTo>
                  <a:lnTo>
                    <a:pt x="800" y="7277"/>
                  </a:lnTo>
                  <a:close/>
                </a:path>
              </a:pathLst>
            </a:custGeom>
            <a:ln w="3175">
              <a:solidFill>
                <a:srgbClr val="7B634B"/>
              </a:solidFill>
            </a:ln>
          </p:spPr>
          <p:txBody>
            <a:bodyPr wrap="square" lIns="0" tIns="0" rIns="0" bIns="0" rtlCol="0"/>
            <a:lstStyle/>
            <a:p>
              <a:endParaRPr/>
            </a:p>
          </p:txBody>
        </p:sp>
        <p:sp>
          <p:nvSpPr>
            <p:cNvPr id="8874" name="object 2302">
              <a:extLst>
                <a:ext uri="{FF2B5EF4-FFF2-40B4-BE49-F238E27FC236}">
                  <a16:creationId xmlns:a16="http://schemas.microsoft.com/office/drawing/2014/main" id="{30E1F9DF-F788-451A-9FA7-7C88C23F83A8}"/>
                </a:ext>
              </a:extLst>
            </p:cNvPr>
            <p:cNvSpPr/>
            <p:nvPr/>
          </p:nvSpPr>
          <p:spPr>
            <a:xfrm>
              <a:off x="4235779" y="8486013"/>
              <a:ext cx="10084" cy="13607"/>
            </a:xfrm>
            <a:prstGeom prst="rect">
              <a:avLst/>
            </a:prstGeom>
            <a:blipFill>
              <a:blip r:embed="rId16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875" name="object 2303">
              <a:extLst>
                <a:ext uri="{FF2B5EF4-FFF2-40B4-BE49-F238E27FC236}">
                  <a16:creationId xmlns:a16="http://schemas.microsoft.com/office/drawing/2014/main" id="{9FD318D7-7567-4F4C-93F2-35199A1FC704}"/>
                </a:ext>
              </a:extLst>
            </p:cNvPr>
            <p:cNvSpPr/>
            <p:nvPr/>
          </p:nvSpPr>
          <p:spPr>
            <a:xfrm>
              <a:off x="4235696" y="8486006"/>
              <a:ext cx="10795" cy="13970"/>
            </a:xfrm>
            <a:custGeom>
              <a:avLst/>
              <a:gdLst/>
              <a:ahLst/>
              <a:cxnLst/>
              <a:rect l="l" t="t" r="r" b="b"/>
              <a:pathLst>
                <a:path w="10795" h="13970">
                  <a:moveTo>
                    <a:pt x="2120" y="13614"/>
                  </a:moveTo>
                  <a:lnTo>
                    <a:pt x="1346" y="13208"/>
                  </a:lnTo>
                  <a:lnTo>
                    <a:pt x="0" y="10972"/>
                  </a:lnTo>
                  <a:lnTo>
                    <a:pt x="177" y="10109"/>
                  </a:lnTo>
                  <a:lnTo>
                    <a:pt x="241" y="9791"/>
                  </a:lnTo>
                  <a:lnTo>
                    <a:pt x="838" y="9296"/>
                  </a:lnTo>
                  <a:lnTo>
                    <a:pt x="990" y="8928"/>
                  </a:lnTo>
                  <a:lnTo>
                    <a:pt x="1142" y="8496"/>
                  </a:lnTo>
                  <a:lnTo>
                    <a:pt x="1384" y="7823"/>
                  </a:lnTo>
                  <a:lnTo>
                    <a:pt x="1358" y="7327"/>
                  </a:lnTo>
                  <a:lnTo>
                    <a:pt x="3721" y="7188"/>
                  </a:lnTo>
                  <a:lnTo>
                    <a:pt x="2717" y="4775"/>
                  </a:lnTo>
                  <a:lnTo>
                    <a:pt x="2705" y="3111"/>
                  </a:lnTo>
                  <a:lnTo>
                    <a:pt x="2705" y="1917"/>
                  </a:lnTo>
                  <a:lnTo>
                    <a:pt x="3721" y="1866"/>
                  </a:lnTo>
                  <a:lnTo>
                    <a:pt x="4648" y="1371"/>
                  </a:lnTo>
                  <a:lnTo>
                    <a:pt x="5473" y="939"/>
                  </a:lnTo>
                  <a:lnTo>
                    <a:pt x="6362" y="241"/>
                  </a:lnTo>
                  <a:lnTo>
                    <a:pt x="7238" y="0"/>
                  </a:lnTo>
                  <a:lnTo>
                    <a:pt x="7213" y="1193"/>
                  </a:lnTo>
                  <a:lnTo>
                    <a:pt x="6146" y="2247"/>
                  </a:lnTo>
                  <a:lnTo>
                    <a:pt x="7607" y="2768"/>
                  </a:lnTo>
                  <a:lnTo>
                    <a:pt x="8318" y="3022"/>
                  </a:lnTo>
                  <a:lnTo>
                    <a:pt x="9651" y="3162"/>
                  </a:lnTo>
                  <a:lnTo>
                    <a:pt x="10172" y="3746"/>
                  </a:lnTo>
                  <a:lnTo>
                    <a:pt x="9359" y="4775"/>
                  </a:lnTo>
                  <a:lnTo>
                    <a:pt x="7048" y="4749"/>
                  </a:lnTo>
                  <a:lnTo>
                    <a:pt x="6502" y="6159"/>
                  </a:lnTo>
                  <a:lnTo>
                    <a:pt x="6210" y="6908"/>
                  </a:lnTo>
                  <a:lnTo>
                    <a:pt x="6934" y="7493"/>
                  </a:lnTo>
                  <a:lnTo>
                    <a:pt x="7226" y="8102"/>
                  </a:lnTo>
                  <a:lnTo>
                    <a:pt x="7454" y="8597"/>
                  </a:lnTo>
                  <a:lnTo>
                    <a:pt x="7531" y="9309"/>
                  </a:lnTo>
                  <a:lnTo>
                    <a:pt x="7454" y="9867"/>
                  </a:lnTo>
                  <a:lnTo>
                    <a:pt x="7302" y="10769"/>
                  </a:lnTo>
                  <a:lnTo>
                    <a:pt x="7289" y="10426"/>
                  </a:lnTo>
                  <a:lnTo>
                    <a:pt x="6464" y="10642"/>
                  </a:lnTo>
                  <a:lnTo>
                    <a:pt x="5765" y="10820"/>
                  </a:lnTo>
                  <a:lnTo>
                    <a:pt x="5079" y="11112"/>
                  </a:lnTo>
                  <a:lnTo>
                    <a:pt x="4483" y="11455"/>
                  </a:lnTo>
                  <a:lnTo>
                    <a:pt x="3797" y="11823"/>
                  </a:lnTo>
                  <a:lnTo>
                    <a:pt x="2870" y="12687"/>
                  </a:lnTo>
                  <a:lnTo>
                    <a:pt x="3149" y="13550"/>
                  </a:lnTo>
                  <a:lnTo>
                    <a:pt x="3301" y="13423"/>
                  </a:lnTo>
                  <a:lnTo>
                    <a:pt x="2120" y="13601"/>
                  </a:lnTo>
                  <a:close/>
                </a:path>
              </a:pathLst>
            </a:custGeom>
            <a:ln w="3175">
              <a:solidFill>
                <a:srgbClr val="7B634B"/>
              </a:solidFill>
            </a:ln>
          </p:spPr>
          <p:txBody>
            <a:bodyPr wrap="square" lIns="0" tIns="0" rIns="0" bIns="0" rtlCol="0"/>
            <a:lstStyle/>
            <a:p>
              <a:endParaRPr/>
            </a:p>
          </p:txBody>
        </p:sp>
        <p:sp>
          <p:nvSpPr>
            <p:cNvPr id="8876" name="object 2304">
              <a:extLst>
                <a:ext uri="{FF2B5EF4-FFF2-40B4-BE49-F238E27FC236}">
                  <a16:creationId xmlns:a16="http://schemas.microsoft.com/office/drawing/2014/main" id="{C4DA6D72-DED9-4358-B5C9-2701ABF5191F}"/>
                </a:ext>
              </a:extLst>
            </p:cNvPr>
            <p:cNvSpPr/>
            <p:nvPr/>
          </p:nvSpPr>
          <p:spPr>
            <a:xfrm>
              <a:off x="4229913" y="8464054"/>
              <a:ext cx="7784" cy="13982"/>
            </a:xfrm>
            <a:prstGeom prst="rect">
              <a:avLst/>
            </a:prstGeom>
            <a:blipFill>
              <a:blip r:embed="rId134" cstate="print"/>
              <a:stretch>
                <a:fillRect/>
              </a:stretch>
            </a:blipFill>
          </p:spPr>
          <p:txBody>
            <a:bodyPr wrap="square" lIns="0" tIns="0" rIns="0" bIns="0" rtlCol="0"/>
            <a:lstStyle/>
            <a:p>
              <a:endParaRPr/>
            </a:p>
          </p:txBody>
        </p:sp>
        <p:sp>
          <p:nvSpPr>
            <p:cNvPr id="8877" name="object 2305">
              <a:extLst>
                <a:ext uri="{FF2B5EF4-FFF2-40B4-BE49-F238E27FC236}">
                  <a16:creationId xmlns:a16="http://schemas.microsoft.com/office/drawing/2014/main" id="{59BFEDA5-BFA1-432F-9BCF-47ECA487CBE1}"/>
                </a:ext>
              </a:extLst>
            </p:cNvPr>
            <p:cNvSpPr/>
            <p:nvPr/>
          </p:nvSpPr>
          <p:spPr>
            <a:xfrm>
              <a:off x="4229801" y="8464048"/>
              <a:ext cx="8255" cy="14604"/>
            </a:xfrm>
            <a:custGeom>
              <a:avLst/>
              <a:gdLst/>
              <a:ahLst/>
              <a:cxnLst/>
              <a:rect l="l" t="t" r="r" b="b"/>
              <a:pathLst>
                <a:path w="8254" h="14604">
                  <a:moveTo>
                    <a:pt x="1854" y="4914"/>
                  </a:moveTo>
                  <a:lnTo>
                    <a:pt x="1562" y="4571"/>
                  </a:lnTo>
                  <a:lnTo>
                    <a:pt x="1066" y="4267"/>
                  </a:lnTo>
                  <a:lnTo>
                    <a:pt x="685" y="3924"/>
                  </a:lnTo>
                  <a:lnTo>
                    <a:pt x="76" y="3352"/>
                  </a:lnTo>
                  <a:lnTo>
                    <a:pt x="0" y="3517"/>
                  </a:lnTo>
                  <a:lnTo>
                    <a:pt x="584" y="2844"/>
                  </a:lnTo>
                  <a:lnTo>
                    <a:pt x="1016" y="2349"/>
                  </a:lnTo>
                  <a:lnTo>
                    <a:pt x="1574" y="1930"/>
                  </a:lnTo>
                  <a:lnTo>
                    <a:pt x="2019" y="1473"/>
                  </a:lnTo>
                  <a:lnTo>
                    <a:pt x="2438" y="1015"/>
                  </a:lnTo>
                  <a:lnTo>
                    <a:pt x="2641" y="406"/>
                  </a:lnTo>
                  <a:lnTo>
                    <a:pt x="2984" y="0"/>
                  </a:lnTo>
                  <a:lnTo>
                    <a:pt x="3263" y="825"/>
                  </a:lnTo>
                  <a:lnTo>
                    <a:pt x="3098" y="1574"/>
                  </a:lnTo>
                  <a:lnTo>
                    <a:pt x="3111" y="2374"/>
                  </a:lnTo>
                  <a:lnTo>
                    <a:pt x="3124" y="2997"/>
                  </a:lnTo>
                  <a:lnTo>
                    <a:pt x="3340" y="3517"/>
                  </a:lnTo>
                  <a:lnTo>
                    <a:pt x="3175" y="4127"/>
                  </a:lnTo>
                  <a:lnTo>
                    <a:pt x="3937" y="4381"/>
                  </a:lnTo>
                  <a:lnTo>
                    <a:pt x="4660" y="4559"/>
                  </a:lnTo>
                  <a:lnTo>
                    <a:pt x="5435" y="4864"/>
                  </a:lnTo>
                  <a:lnTo>
                    <a:pt x="6134" y="5156"/>
                  </a:lnTo>
                  <a:lnTo>
                    <a:pt x="7429" y="5333"/>
                  </a:lnTo>
                  <a:lnTo>
                    <a:pt x="7874" y="5905"/>
                  </a:lnTo>
                  <a:lnTo>
                    <a:pt x="7404" y="6616"/>
                  </a:lnTo>
                  <a:lnTo>
                    <a:pt x="6934" y="7416"/>
                  </a:lnTo>
                  <a:lnTo>
                    <a:pt x="6388" y="8077"/>
                  </a:lnTo>
                  <a:lnTo>
                    <a:pt x="5727" y="8902"/>
                  </a:lnTo>
                  <a:lnTo>
                    <a:pt x="4762" y="9309"/>
                  </a:lnTo>
                  <a:lnTo>
                    <a:pt x="5905" y="10185"/>
                  </a:lnTo>
                  <a:lnTo>
                    <a:pt x="6400" y="10566"/>
                  </a:lnTo>
                  <a:lnTo>
                    <a:pt x="7899" y="11531"/>
                  </a:lnTo>
                  <a:lnTo>
                    <a:pt x="7607" y="12204"/>
                  </a:lnTo>
                  <a:lnTo>
                    <a:pt x="7327" y="12865"/>
                  </a:lnTo>
                  <a:lnTo>
                    <a:pt x="5842" y="12725"/>
                  </a:lnTo>
                  <a:lnTo>
                    <a:pt x="5270" y="12865"/>
                  </a:lnTo>
                  <a:lnTo>
                    <a:pt x="5232" y="13246"/>
                  </a:lnTo>
                  <a:lnTo>
                    <a:pt x="5295" y="13677"/>
                  </a:lnTo>
                  <a:lnTo>
                    <a:pt x="5511" y="13995"/>
                  </a:lnTo>
                  <a:lnTo>
                    <a:pt x="4203" y="13842"/>
                  </a:lnTo>
                  <a:lnTo>
                    <a:pt x="3898" y="11734"/>
                  </a:lnTo>
                  <a:lnTo>
                    <a:pt x="3403" y="10871"/>
                  </a:lnTo>
                  <a:lnTo>
                    <a:pt x="2730" y="9690"/>
                  </a:lnTo>
                  <a:lnTo>
                    <a:pt x="1333" y="10350"/>
                  </a:lnTo>
                  <a:lnTo>
                    <a:pt x="660" y="9499"/>
                  </a:lnTo>
                  <a:lnTo>
                    <a:pt x="1104" y="9245"/>
                  </a:lnTo>
                  <a:lnTo>
                    <a:pt x="1435" y="8216"/>
                  </a:lnTo>
                  <a:lnTo>
                    <a:pt x="1612" y="7734"/>
                  </a:lnTo>
                  <a:lnTo>
                    <a:pt x="1854" y="4914"/>
                  </a:lnTo>
                  <a:close/>
                </a:path>
              </a:pathLst>
            </a:custGeom>
            <a:ln w="3175">
              <a:solidFill>
                <a:srgbClr val="7B634B"/>
              </a:solidFill>
            </a:ln>
          </p:spPr>
          <p:txBody>
            <a:bodyPr wrap="square" lIns="0" tIns="0" rIns="0" bIns="0" rtlCol="0"/>
            <a:lstStyle/>
            <a:p>
              <a:endParaRPr/>
            </a:p>
          </p:txBody>
        </p:sp>
        <p:sp>
          <p:nvSpPr>
            <p:cNvPr id="8878" name="object 2306">
              <a:extLst>
                <a:ext uri="{FF2B5EF4-FFF2-40B4-BE49-F238E27FC236}">
                  <a16:creationId xmlns:a16="http://schemas.microsoft.com/office/drawing/2014/main" id="{15DA7B86-45FE-4EAA-867F-53A73AFCD206}"/>
                </a:ext>
              </a:extLst>
            </p:cNvPr>
            <p:cNvSpPr/>
            <p:nvPr/>
          </p:nvSpPr>
          <p:spPr>
            <a:xfrm>
              <a:off x="4209021" y="8470671"/>
              <a:ext cx="9499" cy="8509"/>
            </a:xfrm>
            <a:prstGeom prst="rect">
              <a:avLst/>
            </a:prstGeom>
            <a:blipFill>
              <a:blip r:embed="rId130" cstate="print"/>
              <a:stretch>
                <a:fillRect/>
              </a:stretch>
            </a:blipFill>
          </p:spPr>
          <p:txBody>
            <a:bodyPr wrap="square" lIns="0" tIns="0" rIns="0" bIns="0" rtlCol="0"/>
            <a:lstStyle/>
            <a:p>
              <a:endParaRPr/>
            </a:p>
          </p:txBody>
        </p:sp>
        <p:sp>
          <p:nvSpPr>
            <p:cNvPr id="8879" name="object 2307">
              <a:extLst>
                <a:ext uri="{FF2B5EF4-FFF2-40B4-BE49-F238E27FC236}">
                  <a16:creationId xmlns:a16="http://schemas.microsoft.com/office/drawing/2014/main" id="{6353A35F-1BD7-4642-B4D8-2FC1AE3F772A}"/>
                </a:ext>
              </a:extLst>
            </p:cNvPr>
            <p:cNvSpPr/>
            <p:nvPr/>
          </p:nvSpPr>
          <p:spPr>
            <a:xfrm>
              <a:off x="4209013" y="8470428"/>
              <a:ext cx="10160" cy="8890"/>
            </a:xfrm>
            <a:custGeom>
              <a:avLst/>
              <a:gdLst/>
              <a:ahLst/>
              <a:cxnLst/>
              <a:rect l="l" t="t" r="r" b="b"/>
              <a:pathLst>
                <a:path w="10160" h="8890">
                  <a:moveTo>
                    <a:pt x="3733" y="2349"/>
                  </a:moveTo>
                  <a:lnTo>
                    <a:pt x="3187" y="2349"/>
                  </a:lnTo>
                  <a:lnTo>
                    <a:pt x="2501" y="2235"/>
                  </a:lnTo>
                  <a:lnTo>
                    <a:pt x="1993" y="2501"/>
                  </a:lnTo>
                  <a:lnTo>
                    <a:pt x="1003" y="2984"/>
                  </a:lnTo>
                  <a:lnTo>
                    <a:pt x="1777" y="3378"/>
                  </a:lnTo>
                  <a:lnTo>
                    <a:pt x="1536" y="4140"/>
                  </a:lnTo>
                  <a:lnTo>
                    <a:pt x="1422" y="4495"/>
                  </a:lnTo>
                  <a:lnTo>
                    <a:pt x="711" y="4737"/>
                  </a:lnTo>
                  <a:lnTo>
                    <a:pt x="520" y="5105"/>
                  </a:lnTo>
                  <a:lnTo>
                    <a:pt x="241" y="5664"/>
                  </a:lnTo>
                  <a:lnTo>
                    <a:pt x="292" y="6286"/>
                  </a:lnTo>
                  <a:lnTo>
                    <a:pt x="0" y="6845"/>
                  </a:lnTo>
                  <a:lnTo>
                    <a:pt x="406" y="7162"/>
                  </a:lnTo>
                  <a:lnTo>
                    <a:pt x="723" y="6997"/>
                  </a:lnTo>
                  <a:lnTo>
                    <a:pt x="1168" y="7086"/>
                  </a:lnTo>
                  <a:lnTo>
                    <a:pt x="1396" y="7124"/>
                  </a:lnTo>
                  <a:lnTo>
                    <a:pt x="1562" y="7086"/>
                  </a:lnTo>
                  <a:lnTo>
                    <a:pt x="1777" y="7226"/>
                  </a:lnTo>
                  <a:lnTo>
                    <a:pt x="2082" y="7442"/>
                  </a:lnTo>
                  <a:lnTo>
                    <a:pt x="1777" y="7683"/>
                  </a:lnTo>
                  <a:lnTo>
                    <a:pt x="1993" y="7886"/>
                  </a:lnTo>
                  <a:lnTo>
                    <a:pt x="2666" y="8509"/>
                  </a:lnTo>
                  <a:lnTo>
                    <a:pt x="3416" y="8661"/>
                  </a:lnTo>
                  <a:lnTo>
                    <a:pt x="4330" y="8674"/>
                  </a:lnTo>
                  <a:lnTo>
                    <a:pt x="5194" y="8674"/>
                  </a:lnTo>
                  <a:lnTo>
                    <a:pt x="6134" y="8763"/>
                  </a:lnTo>
                  <a:lnTo>
                    <a:pt x="6857" y="8267"/>
                  </a:lnTo>
                  <a:lnTo>
                    <a:pt x="7137" y="8077"/>
                  </a:lnTo>
                  <a:lnTo>
                    <a:pt x="7721" y="7747"/>
                  </a:lnTo>
                  <a:lnTo>
                    <a:pt x="7924" y="7505"/>
                  </a:lnTo>
                  <a:lnTo>
                    <a:pt x="8305" y="7061"/>
                  </a:lnTo>
                  <a:lnTo>
                    <a:pt x="8267" y="6565"/>
                  </a:lnTo>
                  <a:lnTo>
                    <a:pt x="8661" y="6146"/>
                  </a:lnTo>
                  <a:lnTo>
                    <a:pt x="8915" y="5854"/>
                  </a:lnTo>
                  <a:lnTo>
                    <a:pt x="9296" y="5918"/>
                  </a:lnTo>
                  <a:lnTo>
                    <a:pt x="9474" y="5511"/>
                  </a:lnTo>
                  <a:lnTo>
                    <a:pt x="9575" y="5257"/>
                  </a:lnTo>
                  <a:lnTo>
                    <a:pt x="9499" y="4419"/>
                  </a:lnTo>
                  <a:lnTo>
                    <a:pt x="9461" y="4127"/>
                  </a:lnTo>
                  <a:lnTo>
                    <a:pt x="9296" y="3162"/>
                  </a:lnTo>
                  <a:lnTo>
                    <a:pt x="8597" y="3479"/>
                  </a:lnTo>
                  <a:lnTo>
                    <a:pt x="8229" y="2603"/>
                  </a:lnTo>
                  <a:lnTo>
                    <a:pt x="7835" y="1638"/>
                  </a:lnTo>
                  <a:lnTo>
                    <a:pt x="8280" y="1231"/>
                  </a:lnTo>
                  <a:lnTo>
                    <a:pt x="7238" y="635"/>
                  </a:lnTo>
                  <a:lnTo>
                    <a:pt x="6489" y="190"/>
                  </a:lnTo>
                  <a:lnTo>
                    <a:pt x="5892" y="0"/>
                  </a:lnTo>
                  <a:lnTo>
                    <a:pt x="5270" y="736"/>
                  </a:lnTo>
                  <a:lnTo>
                    <a:pt x="5003" y="635"/>
                  </a:lnTo>
                  <a:lnTo>
                    <a:pt x="4711" y="711"/>
                  </a:lnTo>
                  <a:lnTo>
                    <a:pt x="4495" y="927"/>
                  </a:lnTo>
                  <a:lnTo>
                    <a:pt x="4330" y="1168"/>
                  </a:lnTo>
                  <a:lnTo>
                    <a:pt x="3733" y="2349"/>
                  </a:lnTo>
                  <a:close/>
                </a:path>
              </a:pathLst>
            </a:custGeom>
            <a:ln w="3175">
              <a:solidFill>
                <a:srgbClr val="7B634B"/>
              </a:solidFill>
            </a:ln>
          </p:spPr>
          <p:txBody>
            <a:bodyPr wrap="square" lIns="0" tIns="0" rIns="0" bIns="0" rtlCol="0"/>
            <a:lstStyle/>
            <a:p>
              <a:endParaRPr/>
            </a:p>
          </p:txBody>
        </p:sp>
        <p:sp>
          <p:nvSpPr>
            <p:cNvPr id="8880" name="object 2308">
              <a:extLst>
                <a:ext uri="{FF2B5EF4-FFF2-40B4-BE49-F238E27FC236}">
                  <a16:creationId xmlns:a16="http://schemas.microsoft.com/office/drawing/2014/main" id="{37D4577C-DFAD-4662-8918-6BC04A0829C5}"/>
                </a:ext>
              </a:extLst>
            </p:cNvPr>
            <p:cNvSpPr/>
            <p:nvPr/>
          </p:nvSpPr>
          <p:spPr>
            <a:xfrm>
              <a:off x="4218109" y="8468067"/>
              <a:ext cx="8715" cy="6540"/>
            </a:xfrm>
            <a:prstGeom prst="rect">
              <a:avLst/>
            </a:prstGeom>
            <a:blipFill>
              <a:blip r:embed="rId130" cstate="print"/>
              <a:stretch>
                <a:fillRect/>
              </a:stretch>
            </a:blipFill>
          </p:spPr>
          <p:txBody>
            <a:bodyPr wrap="square" lIns="0" tIns="0" rIns="0" bIns="0" rtlCol="0"/>
            <a:lstStyle/>
            <a:p>
              <a:endParaRPr/>
            </a:p>
          </p:txBody>
        </p:sp>
        <p:sp>
          <p:nvSpPr>
            <p:cNvPr id="8881" name="object 2309">
              <a:extLst>
                <a:ext uri="{FF2B5EF4-FFF2-40B4-BE49-F238E27FC236}">
                  <a16:creationId xmlns:a16="http://schemas.microsoft.com/office/drawing/2014/main" id="{D55973C5-24E6-4B5D-8B8D-5FB760B4F331}"/>
                </a:ext>
              </a:extLst>
            </p:cNvPr>
            <p:cNvSpPr/>
            <p:nvPr/>
          </p:nvSpPr>
          <p:spPr>
            <a:xfrm>
              <a:off x="4218108" y="8468061"/>
              <a:ext cx="8890" cy="6985"/>
            </a:xfrm>
            <a:custGeom>
              <a:avLst/>
              <a:gdLst/>
              <a:ahLst/>
              <a:cxnLst/>
              <a:rect l="l" t="t" r="r" b="b"/>
              <a:pathLst>
                <a:path w="8889" h="6984">
                  <a:moveTo>
                    <a:pt x="2933" y="1358"/>
                  </a:moveTo>
                  <a:lnTo>
                    <a:pt x="2197" y="1841"/>
                  </a:lnTo>
                  <a:lnTo>
                    <a:pt x="1320" y="1562"/>
                  </a:lnTo>
                  <a:lnTo>
                    <a:pt x="761" y="2387"/>
                  </a:lnTo>
                  <a:lnTo>
                    <a:pt x="0" y="3479"/>
                  </a:lnTo>
                  <a:lnTo>
                    <a:pt x="888" y="3784"/>
                  </a:lnTo>
                  <a:lnTo>
                    <a:pt x="1549" y="4559"/>
                  </a:lnTo>
                  <a:lnTo>
                    <a:pt x="1765" y="4813"/>
                  </a:lnTo>
                  <a:lnTo>
                    <a:pt x="1917" y="5346"/>
                  </a:lnTo>
                  <a:lnTo>
                    <a:pt x="2133" y="5524"/>
                  </a:lnTo>
                  <a:lnTo>
                    <a:pt x="2501" y="5816"/>
                  </a:lnTo>
                  <a:lnTo>
                    <a:pt x="3086" y="5765"/>
                  </a:lnTo>
                  <a:lnTo>
                    <a:pt x="3530" y="5892"/>
                  </a:lnTo>
                  <a:lnTo>
                    <a:pt x="4457" y="6159"/>
                  </a:lnTo>
                  <a:lnTo>
                    <a:pt x="5079" y="6553"/>
                  </a:lnTo>
                  <a:lnTo>
                    <a:pt x="6045" y="6451"/>
                  </a:lnTo>
                  <a:lnTo>
                    <a:pt x="6972" y="6350"/>
                  </a:lnTo>
                  <a:lnTo>
                    <a:pt x="7353" y="5930"/>
                  </a:lnTo>
                  <a:lnTo>
                    <a:pt x="8013" y="5257"/>
                  </a:lnTo>
                  <a:lnTo>
                    <a:pt x="8458" y="4787"/>
                  </a:lnTo>
                  <a:lnTo>
                    <a:pt x="8597" y="4800"/>
                  </a:lnTo>
                  <a:lnTo>
                    <a:pt x="8661" y="4114"/>
                  </a:lnTo>
                  <a:lnTo>
                    <a:pt x="8712" y="3441"/>
                  </a:lnTo>
                  <a:lnTo>
                    <a:pt x="8458" y="3454"/>
                  </a:lnTo>
                  <a:lnTo>
                    <a:pt x="8216" y="2946"/>
                  </a:lnTo>
                  <a:lnTo>
                    <a:pt x="7975" y="2476"/>
                  </a:lnTo>
                  <a:lnTo>
                    <a:pt x="8026" y="2197"/>
                  </a:lnTo>
                  <a:lnTo>
                    <a:pt x="7873" y="1752"/>
                  </a:lnTo>
                  <a:lnTo>
                    <a:pt x="7632" y="1079"/>
                  </a:lnTo>
                  <a:lnTo>
                    <a:pt x="7467" y="1384"/>
                  </a:lnTo>
                  <a:lnTo>
                    <a:pt x="6883" y="1168"/>
                  </a:lnTo>
                  <a:lnTo>
                    <a:pt x="6349" y="977"/>
                  </a:lnTo>
                  <a:lnTo>
                    <a:pt x="6375" y="647"/>
                  </a:lnTo>
                  <a:lnTo>
                    <a:pt x="6045" y="419"/>
                  </a:lnTo>
                  <a:lnTo>
                    <a:pt x="5689" y="165"/>
                  </a:lnTo>
                  <a:lnTo>
                    <a:pt x="5359" y="177"/>
                  </a:lnTo>
                  <a:lnTo>
                    <a:pt x="4952" y="0"/>
                  </a:lnTo>
                  <a:lnTo>
                    <a:pt x="4800" y="190"/>
                  </a:lnTo>
                  <a:lnTo>
                    <a:pt x="4610" y="368"/>
                  </a:lnTo>
                  <a:lnTo>
                    <a:pt x="4521" y="571"/>
                  </a:lnTo>
                  <a:lnTo>
                    <a:pt x="2933" y="1358"/>
                  </a:lnTo>
                  <a:close/>
                </a:path>
              </a:pathLst>
            </a:custGeom>
            <a:ln w="3175">
              <a:solidFill>
                <a:srgbClr val="7B634B"/>
              </a:solidFill>
            </a:ln>
          </p:spPr>
          <p:txBody>
            <a:bodyPr wrap="square" lIns="0" tIns="0" rIns="0" bIns="0" rtlCol="0"/>
            <a:lstStyle/>
            <a:p>
              <a:endParaRPr/>
            </a:p>
          </p:txBody>
        </p:sp>
        <p:sp>
          <p:nvSpPr>
            <p:cNvPr id="8882" name="object 2310">
              <a:extLst>
                <a:ext uri="{FF2B5EF4-FFF2-40B4-BE49-F238E27FC236}">
                  <a16:creationId xmlns:a16="http://schemas.microsoft.com/office/drawing/2014/main" id="{3B5D2800-FEF8-49C7-8179-F5621BCE4944}"/>
                </a:ext>
              </a:extLst>
            </p:cNvPr>
            <p:cNvSpPr/>
            <p:nvPr/>
          </p:nvSpPr>
          <p:spPr>
            <a:xfrm>
              <a:off x="4237860" y="8488287"/>
              <a:ext cx="4445" cy="8890"/>
            </a:xfrm>
            <a:custGeom>
              <a:avLst/>
              <a:gdLst/>
              <a:ahLst/>
              <a:cxnLst/>
              <a:rect l="l" t="t" r="r" b="b"/>
              <a:pathLst>
                <a:path w="4445" h="8890">
                  <a:moveTo>
                    <a:pt x="355" y="5613"/>
                  </a:moveTo>
                  <a:lnTo>
                    <a:pt x="12" y="6324"/>
                  </a:lnTo>
                  <a:lnTo>
                    <a:pt x="114" y="7188"/>
                  </a:lnTo>
                  <a:lnTo>
                    <a:pt x="165" y="7607"/>
                  </a:lnTo>
                  <a:lnTo>
                    <a:pt x="0" y="8585"/>
                  </a:lnTo>
                  <a:lnTo>
                    <a:pt x="711" y="8343"/>
                  </a:lnTo>
                  <a:lnTo>
                    <a:pt x="901" y="7061"/>
                  </a:lnTo>
                  <a:lnTo>
                    <a:pt x="1651" y="6921"/>
                  </a:lnTo>
                  <a:lnTo>
                    <a:pt x="2692" y="6756"/>
                  </a:lnTo>
                  <a:lnTo>
                    <a:pt x="2794" y="6235"/>
                  </a:lnTo>
                  <a:lnTo>
                    <a:pt x="3403" y="6083"/>
                  </a:lnTo>
                  <a:lnTo>
                    <a:pt x="3530" y="5613"/>
                  </a:lnTo>
                  <a:lnTo>
                    <a:pt x="3632" y="5232"/>
                  </a:lnTo>
                  <a:lnTo>
                    <a:pt x="2984" y="4470"/>
                  </a:lnTo>
                  <a:lnTo>
                    <a:pt x="4076" y="4597"/>
                  </a:lnTo>
                  <a:lnTo>
                    <a:pt x="4165" y="3886"/>
                  </a:lnTo>
                  <a:lnTo>
                    <a:pt x="4178" y="2997"/>
                  </a:lnTo>
                  <a:lnTo>
                    <a:pt x="4076" y="2285"/>
                  </a:lnTo>
                  <a:lnTo>
                    <a:pt x="3276" y="2209"/>
                  </a:lnTo>
                  <a:lnTo>
                    <a:pt x="3670" y="1714"/>
                  </a:lnTo>
                  <a:lnTo>
                    <a:pt x="3670" y="1257"/>
                  </a:lnTo>
                  <a:lnTo>
                    <a:pt x="3670" y="774"/>
                  </a:lnTo>
                  <a:lnTo>
                    <a:pt x="3581" y="609"/>
                  </a:lnTo>
                  <a:lnTo>
                    <a:pt x="3683" y="114"/>
                  </a:lnTo>
                  <a:lnTo>
                    <a:pt x="3314" y="0"/>
                  </a:lnTo>
                  <a:lnTo>
                    <a:pt x="2082" y="152"/>
                  </a:lnTo>
                  <a:lnTo>
                    <a:pt x="1727" y="317"/>
                  </a:lnTo>
                  <a:lnTo>
                    <a:pt x="1104" y="634"/>
                  </a:lnTo>
                  <a:lnTo>
                    <a:pt x="1333" y="1422"/>
                  </a:lnTo>
                  <a:lnTo>
                    <a:pt x="1346" y="2057"/>
                  </a:lnTo>
                  <a:lnTo>
                    <a:pt x="1346" y="3098"/>
                  </a:lnTo>
                  <a:lnTo>
                    <a:pt x="1054" y="4762"/>
                  </a:lnTo>
                  <a:lnTo>
                    <a:pt x="355" y="5410"/>
                  </a:lnTo>
                  <a:lnTo>
                    <a:pt x="355" y="5613"/>
                  </a:lnTo>
                  <a:close/>
                </a:path>
              </a:pathLst>
            </a:custGeom>
            <a:ln w="3175">
              <a:solidFill>
                <a:srgbClr val="7B634B"/>
              </a:solidFill>
            </a:ln>
          </p:spPr>
          <p:txBody>
            <a:bodyPr wrap="square" lIns="0" tIns="0" rIns="0" bIns="0" rtlCol="0"/>
            <a:lstStyle/>
            <a:p>
              <a:endParaRPr/>
            </a:p>
          </p:txBody>
        </p:sp>
        <p:sp>
          <p:nvSpPr>
            <p:cNvPr id="8883" name="object 2311">
              <a:extLst>
                <a:ext uri="{FF2B5EF4-FFF2-40B4-BE49-F238E27FC236}">
                  <a16:creationId xmlns:a16="http://schemas.microsoft.com/office/drawing/2014/main" id="{128E0DF1-DD4B-4B7C-9866-5BDE8F7509BB}"/>
                </a:ext>
              </a:extLst>
            </p:cNvPr>
            <p:cNvSpPr/>
            <p:nvPr/>
          </p:nvSpPr>
          <p:spPr>
            <a:xfrm>
              <a:off x="4226699" y="8489327"/>
              <a:ext cx="8506" cy="7594"/>
            </a:xfrm>
            <a:prstGeom prst="rect">
              <a:avLst/>
            </a:prstGeom>
            <a:blipFill>
              <a:blip r:embed="rId130" cstate="print"/>
              <a:stretch>
                <a:fillRect/>
              </a:stretch>
            </a:blipFill>
          </p:spPr>
          <p:txBody>
            <a:bodyPr wrap="square" lIns="0" tIns="0" rIns="0" bIns="0" rtlCol="0"/>
            <a:lstStyle/>
            <a:p>
              <a:endParaRPr/>
            </a:p>
          </p:txBody>
        </p:sp>
        <p:sp>
          <p:nvSpPr>
            <p:cNvPr id="8884" name="object 2312">
              <a:extLst>
                <a:ext uri="{FF2B5EF4-FFF2-40B4-BE49-F238E27FC236}">
                  <a16:creationId xmlns:a16="http://schemas.microsoft.com/office/drawing/2014/main" id="{33D916B2-1C56-409F-9A9C-EA8CE2D4D8B3}"/>
                </a:ext>
              </a:extLst>
            </p:cNvPr>
            <p:cNvSpPr/>
            <p:nvPr/>
          </p:nvSpPr>
          <p:spPr>
            <a:xfrm>
              <a:off x="4226698" y="8489191"/>
              <a:ext cx="8890" cy="8255"/>
            </a:xfrm>
            <a:custGeom>
              <a:avLst/>
              <a:gdLst/>
              <a:ahLst/>
              <a:cxnLst/>
              <a:rect l="l" t="t" r="r" b="b"/>
              <a:pathLst>
                <a:path w="8889" h="8254">
                  <a:moveTo>
                    <a:pt x="2438" y="368"/>
                  </a:moveTo>
                  <a:lnTo>
                    <a:pt x="2120" y="711"/>
                  </a:lnTo>
                  <a:lnTo>
                    <a:pt x="1270" y="685"/>
                  </a:lnTo>
                  <a:lnTo>
                    <a:pt x="863" y="1143"/>
                  </a:lnTo>
                  <a:lnTo>
                    <a:pt x="431" y="1600"/>
                  </a:lnTo>
                  <a:lnTo>
                    <a:pt x="800" y="1727"/>
                  </a:lnTo>
                  <a:lnTo>
                    <a:pt x="673" y="1943"/>
                  </a:lnTo>
                  <a:lnTo>
                    <a:pt x="596" y="2108"/>
                  </a:lnTo>
                  <a:lnTo>
                    <a:pt x="254" y="2324"/>
                  </a:lnTo>
                  <a:lnTo>
                    <a:pt x="215" y="2489"/>
                  </a:lnTo>
                  <a:lnTo>
                    <a:pt x="0" y="3276"/>
                  </a:lnTo>
                  <a:lnTo>
                    <a:pt x="609" y="3149"/>
                  </a:lnTo>
                  <a:lnTo>
                    <a:pt x="673" y="3924"/>
                  </a:lnTo>
                  <a:lnTo>
                    <a:pt x="723" y="4508"/>
                  </a:lnTo>
                  <a:lnTo>
                    <a:pt x="50" y="4800"/>
                  </a:lnTo>
                  <a:lnTo>
                    <a:pt x="292" y="5473"/>
                  </a:lnTo>
                  <a:lnTo>
                    <a:pt x="1193" y="5384"/>
                  </a:lnTo>
                  <a:lnTo>
                    <a:pt x="1143" y="6210"/>
                  </a:lnTo>
                  <a:lnTo>
                    <a:pt x="1689" y="6451"/>
                  </a:lnTo>
                  <a:lnTo>
                    <a:pt x="2336" y="6756"/>
                  </a:lnTo>
                  <a:lnTo>
                    <a:pt x="2679" y="6286"/>
                  </a:lnTo>
                  <a:lnTo>
                    <a:pt x="2984" y="5905"/>
                  </a:lnTo>
                  <a:lnTo>
                    <a:pt x="3251" y="6921"/>
                  </a:lnTo>
                  <a:lnTo>
                    <a:pt x="4025" y="7734"/>
                  </a:lnTo>
                  <a:lnTo>
                    <a:pt x="4445" y="6324"/>
                  </a:lnTo>
                  <a:lnTo>
                    <a:pt x="4826" y="6235"/>
                  </a:lnTo>
                  <a:lnTo>
                    <a:pt x="5499" y="6553"/>
                  </a:lnTo>
                  <a:lnTo>
                    <a:pt x="5740" y="6451"/>
                  </a:lnTo>
                  <a:lnTo>
                    <a:pt x="6413" y="6197"/>
                  </a:lnTo>
                  <a:lnTo>
                    <a:pt x="6159" y="5524"/>
                  </a:lnTo>
                  <a:lnTo>
                    <a:pt x="6375" y="5092"/>
                  </a:lnTo>
                  <a:lnTo>
                    <a:pt x="6591" y="4660"/>
                  </a:lnTo>
                  <a:lnTo>
                    <a:pt x="8509" y="3327"/>
                  </a:lnTo>
                  <a:lnTo>
                    <a:pt x="6807" y="3289"/>
                  </a:lnTo>
                  <a:lnTo>
                    <a:pt x="6743" y="3111"/>
                  </a:lnTo>
                  <a:lnTo>
                    <a:pt x="6743" y="2946"/>
                  </a:lnTo>
                  <a:lnTo>
                    <a:pt x="6819" y="2768"/>
                  </a:lnTo>
                  <a:lnTo>
                    <a:pt x="7023" y="2730"/>
                  </a:lnTo>
                  <a:lnTo>
                    <a:pt x="7277" y="2298"/>
                  </a:lnTo>
                  <a:lnTo>
                    <a:pt x="7721" y="2044"/>
                  </a:lnTo>
                  <a:lnTo>
                    <a:pt x="7543" y="1587"/>
                  </a:lnTo>
                  <a:lnTo>
                    <a:pt x="7327" y="1562"/>
                  </a:lnTo>
                  <a:lnTo>
                    <a:pt x="6743" y="1651"/>
                  </a:lnTo>
                  <a:lnTo>
                    <a:pt x="6565" y="1524"/>
                  </a:lnTo>
                  <a:lnTo>
                    <a:pt x="6261" y="1295"/>
                  </a:lnTo>
                  <a:lnTo>
                    <a:pt x="6477" y="965"/>
                  </a:lnTo>
                  <a:lnTo>
                    <a:pt x="6248" y="711"/>
                  </a:lnTo>
                  <a:lnTo>
                    <a:pt x="5727" y="152"/>
                  </a:lnTo>
                  <a:lnTo>
                    <a:pt x="5245" y="431"/>
                  </a:lnTo>
                  <a:lnTo>
                    <a:pt x="4648" y="736"/>
                  </a:lnTo>
                  <a:lnTo>
                    <a:pt x="4584" y="0"/>
                  </a:lnTo>
                  <a:lnTo>
                    <a:pt x="3683" y="12"/>
                  </a:lnTo>
                  <a:lnTo>
                    <a:pt x="3225" y="368"/>
                  </a:lnTo>
                  <a:lnTo>
                    <a:pt x="2438" y="368"/>
                  </a:lnTo>
                  <a:close/>
                </a:path>
              </a:pathLst>
            </a:custGeom>
            <a:ln w="3175">
              <a:solidFill>
                <a:srgbClr val="7B634B"/>
              </a:solidFill>
            </a:ln>
          </p:spPr>
          <p:txBody>
            <a:bodyPr wrap="square" lIns="0" tIns="0" rIns="0" bIns="0" rtlCol="0"/>
            <a:lstStyle/>
            <a:p>
              <a:endParaRPr/>
            </a:p>
          </p:txBody>
        </p:sp>
        <p:sp>
          <p:nvSpPr>
            <p:cNvPr id="8885" name="object 2313">
              <a:extLst>
                <a:ext uri="{FF2B5EF4-FFF2-40B4-BE49-F238E27FC236}">
                  <a16:creationId xmlns:a16="http://schemas.microsoft.com/office/drawing/2014/main" id="{4BE349E0-1473-4518-8DC9-79C457C239EB}"/>
                </a:ext>
              </a:extLst>
            </p:cNvPr>
            <p:cNvSpPr/>
            <p:nvPr/>
          </p:nvSpPr>
          <p:spPr>
            <a:xfrm>
              <a:off x="4221086" y="8493569"/>
              <a:ext cx="3357" cy="2946"/>
            </a:xfrm>
            <a:prstGeom prst="rect">
              <a:avLst/>
            </a:prstGeom>
            <a:blipFill>
              <a:blip r:embed="rId143" cstate="print"/>
              <a:stretch>
                <a:fillRect/>
              </a:stretch>
            </a:blipFill>
          </p:spPr>
          <p:txBody>
            <a:bodyPr wrap="square" lIns="0" tIns="0" rIns="0" bIns="0" rtlCol="0"/>
            <a:lstStyle/>
            <a:p>
              <a:endParaRPr/>
            </a:p>
          </p:txBody>
        </p:sp>
        <p:sp>
          <p:nvSpPr>
            <p:cNvPr id="8886" name="object 2314">
              <a:extLst>
                <a:ext uri="{FF2B5EF4-FFF2-40B4-BE49-F238E27FC236}">
                  <a16:creationId xmlns:a16="http://schemas.microsoft.com/office/drawing/2014/main" id="{4DBBCBD6-7AC2-450F-879D-732253B37E88}"/>
                </a:ext>
              </a:extLst>
            </p:cNvPr>
            <p:cNvSpPr/>
            <p:nvPr/>
          </p:nvSpPr>
          <p:spPr>
            <a:xfrm>
              <a:off x="4221078" y="8493520"/>
              <a:ext cx="3810" cy="3175"/>
            </a:xfrm>
            <a:custGeom>
              <a:avLst/>
              <a:gdLst/>
              <a:ahLst/>
              <a:cxnLst/>
              <a:rect l="l" t="t" r="r" b="b"/>
              <a:pathLst>
                <a:path w="3810" h="3175">
                  <a:moveTo>
                    <a:pt x="965" y="139"/>
                  </a:moveTo>
                  <a:lnTo>
                    <a:pt x="838" y="279"/>
                  </a:lnTo>
                  <a:lnTo>
                    <a:pt x="508" y="266"/>
                  </a:lnTo>
                  <a:lnTo>
                    <a:pt x="342" y="444"/>
                  </a:lnTo>
                  <a:lnTo>
                    <a:pt x="177" y="622"/>
                  </a:lnTo>
                  <a:lnTo>
                    <a:pt x="317" y="673"/>
                  </a:lnTo>
                  <a:lnTo>
                    <a:pt x="241" y="812"/>
                  </a:lnTo>
                  <a:lnTo>
                    <a:pt x="114" y="901"/>
                  </a:lnTo>
                  <a:lnTo>
                    <a:pt x="0" y="1269"/>
                  </a:lnTo>
                  <a:lnTo>
                    <a:pt x="241" y="1219"/>
                  </a:lnTo>
                  <a:lnTo>
                    <a:pt x="266" y="1523"/>
                  </a:lnTo>
                  <a:lnTo>
                    <a:pt x="292" y="1739"/>
                  </a:lnTo>
                  <a:lnTo>
                    <a:pt x="25" y="1854"/>
                  </a:lnTo>
                  <a:lnTo>
                    <a:pt x="127" y="2120"/>
                  </a:lnTo>
                  <a:lnTo>
                    <a:pt x="469" y="2082"/>
                  </a:lnTo>
                  <a:lnTo>
                    <a:pt x="457" y="2400"/>
                  </a:lnTo>
                  <a:lnTo>
                    <a:pt x="673" y="2501"/>
                  </a:lnTo>
                  <a:lnTo>
                    <a:pt x="927" y="2616"/>
                  </a:lnTo>
                  <a:lnTo>
                    <a:pt x="1066" y="2438"/>
                  </a:lnTo>
                  <a:lnTo>
                    <a:pt x="1181" y="2285"/>
                  </a:lnTo>
                  <a:lnTo>
                    <a:pt x="1295" y="2679"/>
                  </a:lnTo>
                  <a:lnTo>
                    <a:pt x="1600" y="2997"/>
                  </a:lnTo>
                  <a:lnTo>
                    <a:pt x="1752" y="2451"/>
                  </a:lnTo>
                  <a:lnTo>
                    <a:pt x="1905" y="2412"/>
                  </a:lnTo>
                  <a:lnTo>
                    <a:pt x="2171" y="2539"/>
                  </a:lnTo>
                  <a:lnTo>
                    <a:pt x="2540" y="2400"/>
                  </a:lnTo>
                  <a:lnTo>
                    <a:pt x="2438" y="2133"/>
                  </a:lnTo>
                  <a:lnTo>
                    <a:pt x="2514" y="1981"/>
                  </a:lnTo>
                  <a:lnTo>
                    <a:pt x="2616" y="1803"/>
                  </a:lnTo>
                  <a:lnTo>
                    <a:pt x="3365" y="1282"/>
                  </a:lnTo>
                  <a:lnTo>
                    <a:pt x="2705" y="1269"/>
                  </a:lnTo>
                  <a:lnTo>
                    <a:pt x="2705" y="1079"/>
                  </a:lnTo>
                  <a:lnTo>
                    <a:pt x="2882" y="888"/>
                  </a:lnTo>
                  <a:lnTo>
                    <a:pt x="3060" y="787"/>
                  </a:lnTo>
                  <a:lnTo>
                    <a:pt x="2984" y="609"/>
                  </a:lnTo>
                  <a:lnTo>
                    <a:pt x="2667" y="634"/>
                  </a:lnTo>
                  <a:lnTo>
                    <a:pt x="2489" y="495"/>
                  </a:lnTo>
                  <a:lnTo>
                    <a:pt x="2476" y="279"/>
                  </a:lnTo>
                  <a:lnTo>
                    <a:pt x="2273" y="63"/>
                  </a:lnTo>
                  <a:lnTo>
                    <a:pt x="2082" y="165"/>
                  </a:lnTo>
                  <a:lnTo>
                    <a:pt x="1841" y="292"/>
                  </a:lnTo>
                  <a:lnTo>
                    <a:pt x="1816" y="0"/>
                  </a:lnTo>
                  <a:lnTo>
                    <a:pt x="1460" y="0"/>
                  </a:lnTo>
                  <a:lnTo>
                    <a:pt x="1282" y="139"/>
                  </a:lnTo>
                  <a:lnTo>
                    <a:pt x="965" y="139"/>
                  </a:lnTo>
                  <a:close/>
                </a:path>
              </a:pathLst>
            </a:custGeom>
            <a:ln w="3175">
              <a:solidFill>
                <a:srgbClr val="7B634B"/>
              </a:solidFill>
            </a:ln>
          </p:spPr>
          <p:txBody>
            <a:bodyPr wrap="square" lIns="0" tIns="0" rIns="0" bIns="0" rtlCol="0"/>
            <a:lstStyle/>
            <a:p>
              <a:endParaRPr/>
            </a:p>
          </p:txBody>
        </p:sp>
        <p:sp>
          <p:nvSpPr>
            <p:cNvPr id="8887" name="object 2315">
              <a:extLst>
                <a:ext uri="{FF2B5EF4-FFF2-40B4-BE49-F238E27FC236}">
                  <a16:creationId xmlns:a16="http://schemas.microsoft.com/office/drawing/2014/main" id="{19FB29C4-F0B7-4EB8-9D46-9C27E6ED7C98}"/>
                </a:ext>
              </a:extLst>
            </p:cNvPr>
            <p:cNvSpPr/>
            <p:nvPr/>
          </p:nvSpPr>
          <p:spPr>
            <a:xfrm>
              <a:off x="4210891" y="8483448"/>
              <a:ext cx="8057" cy="8353"/>
            </a:xfrm>
            <a:prstGeom prst="rect">
              <a:avLst/>
            </a:prstGeom>
            <a:blipFill>
              <a:blip r:embed="rId142" cstate="print"/>
              <a:stretch>
                <a:fillRect/>
              </a:stretch>
            </a:blipFill>
          </p:spPr>
          <p:txBody>
            <a:bodyPr wrap="square" lIns="0" tIns="0" rIns="0" bIns="0" rtlCol="0"/>
            <a:lstStyle/>
            <a:p>
              <a:endParaRPr/>
            </a:p>
          </p:txBody>
        </p:sp>
        <p:sp>
          <p:nvSpPr>
            <p:cNvPr id="8888" name="object 2316">
              <a:extLst>
                <a:ext uri="{FF2B5EF4-FFF2-40B4-BE49-F238E27FC236}">
                  <a16:creationId xmlns:a16="http://schemas.microsoft.com/office/drawing/2014/main" id="{8F2FE7A3-DAA4-4D79-AEBE-C7508842DF96}"/>
                </a:ext>
              </a:extLst>
            </p:cNvPr>
            <p:cNvSpPr/>
            <p:nvPr/>
          </p:nvSpPr>
          <p:spPr>
            <a:xfrm>
              <a:off x="4210890" y="8483281"/>
              <a:ext cx="8255" cy="8890"/>
            </a:xfrm>
            <a:custGeom>
              <a:avLst/>
              <a:gdLst/>
              <a:ahLst/>
              <a:cxnLst/>
              <a:rect l="l" t="t" r="r" b="b"/>
              <a:pathLst>
                <a:path w="8254" h="8890">
                  <a:moveTo>
                    <a:pt x="1270" y="1143"/>
                  </a:moveTo>
                  <a:lnTo>
                    <a:pt x="241" y="1587"/>
                  </a:lnTo>
                  <a:lnTo>
                    <a:pt x="609" y="2222"/>
                  </a:lnTo>
                  <a:lnTo>
                    <a:pt x="990" y="2921"/>
                  </a:lnTo>
                  <a:lnTo>
                    <a:pt x="393" y="3276"/>
                  </a:lnTo>
                  <a:lnTo>
                    <a:pt x="241" y="3898"/>
                  </a:lnTo>
                  <a:lnTo>
                    <a:pt x="50" y="4483"/>
                  </a:lnTo>
                  <a:lnTo>
                    <a:pt x="292" y="4622"/>
                  </a:lnTo>
                  <a:lnTo>
                    <a:pt x="304" y="5080"/>
                  </a:lnTo>
                  <a:lnTo>
                    <a:pt x="304" y="5270"/>
                  </a:lnTo>
                  <a:lnTo>
                    <a:pt x="0" y="5511"/>
                  </a:lnTo>
                  <a:lnTo>
                    <a:pt x="63" y="5689"/>
                  </a:lnTo>
                  <a:lnTo>
                    <a:pt x="152" y="5981"/>
                  </a:lnTo>
                  <a:lnTo>
                    <a:pt x="546" y="5905"/>
                  </a:lnTo>
                  <a:lnTo>
                    <a:pt x="635" y="6134"/>
                  </a:lnTo>
                  <a:lnTo>
                    <a:pt x="838" y="6616"/>
                  </a:lnTo>
                  <a:lnTo>
                    <a:pt x="647" y="6705"/>
                  </a:lnTo>
                  <a:lnTo>
                    <a:pt x="698" y="7251"/>
                  </a:lnTo>
                  <a:lnTo>
                    <a:pt x="1130" y="7048"/>
                  </a:lnTo>
                  <a:lnTo>
                    <a:pt x="1485" y="6718"/>
                  </a:lnTo>
                  <a:lnTo>
                    <a:pt x="2032" y="6896"/>
                  </a:lnTo>
                  <a:lnTo>
                    <a:pt x="2019" y="7162"/>
                  </a:lnTo>
                  <a:lnTo>
                    <a:pt x="2108" y="7366"/>
                  </a:lnTo>
                  <a:lnTo>
                    <a:pt x="1930" y="7632"/>
                  </a:lnTo>
                  <a:lnTo>
                    <a:pt x="2349" y="7747"/>
                  </a:lnTo>
                  <a:lnTo>
                    <a:pt x="2425" y="7429"/>
                  </a:lnTo>
                  <a:lnTo>
                    <a:pt x="2806" y="7416"/>
                  </a:lnTo>
                  <a:lnTo>
                    <a:pt x="3352" y="7378"/>
                  </a:lnTo>
                  <a:lnTo>
                    <a:pt x="3086" y="7366"/>
                  </a:lnTo>
                  <a:lnTo>
                    <a:pt x="3581" y="7861"/>
                  </a:lnTo>
                  <a:lnTo>
                    <a:pt x="3886" y="8166"/>
                  </a:lnTo>
                  <a:lnTo>
                    <a:pt x="4089" y="8521"/>
                  </a:lnTo>
                  <a:lnTo>
                    <a:pt x="4622" y="8458"/>
                  </a:lnTo>
                  <a:lnTo>
                    <a:pt x="5346" y="8369"/>
                  </a:lnTo>
                  <a:lnTo>
                    <a:pt x="4991" y="8077"/>
                  </a:lnTo>
                  <a:lnTo>
                    <a:pt x="5397" y="7658"/>
                  </a:lnTo>
                  <a:lnTo>
                    <a:pt x="5956" y="7073"/>
                  </a:lnTo>
                  <a:lnTo>
                    <a:pt x="6718" y="7239"/>
                  </a:lnTo>
                  <a:lnTo>
                    <a:pt x="7340" y="6629"/>
                  </a:lnTo>
                  <a:lnTo>
                    <a:pt x="7835" y="6134"/>
                  </a:lnTo>
                  <a:lnTo>
                    <a:pt x="8102" y="5575"/>
                  </a:lnTo>
                  <a:lnTo>
                    <a:pt x="7734" y="4927"/>
                  </a:lnTo>
                  <a:lnTo>
                    <a:pt x="7581" y="4686"/>
                  </a:lnTo>
                  <a:lnTo>
                    <a:pt x="7289" y="4597"/>
                  </a:lnTo>
                  <a:lnTo>
                    <a:pt x="7188" y="4305"/>
                  </a:lnTo>
                  <a:lnTo>
                    <a:pt x="7061" y="3962"/>
                  </a:lnTo>
                  <a:lnTo>
                    <a:pt x="7277" y="3479"/>
                  </a:lnTo>
                  <a:lnTo>
                    <a:pt x="7188" y="3111"/>
                  </a:lnTo>
                  <a:lnTo>
                    <a:pt x="7061" y="2527"/>
                  </a:lnTo>
                  <a:lnTo>
                    <a:pt x="6489" y="2095"/>
                  </a:lnTo>
                  <a:lnTo>
                    <a:pt x="6019" y="1739"/>
                  </a:lnTo>
                  <a:lnTo>
                    <a:pt x="4787" y="482"/>
                  </a:lnTo>
                  <a:lnTo>
                    <a:pt x="4279" y="304"/>
                  </a:lnTo>
                  <a:lnTo>
                    <a:pt x="3670" y="101"/>
                  </a:lnTo>
                  <a:lnTo>
                    <a:pt x="2413" y="0"/>
                  </a:lnTo>
                  <a:lnTo>
                    <a:pt x="2260" y="939"/>
                  </a:lnTo>
                  <a:lnTo>
                    <a:pt x="1282" y="1143"/>
                  </a:lnTo>
                  <a:close/>
                </a:path>
              </a:pathLst>
            </a:custGeom>
            <a:ln w="3175">
              <a:solidFill>
                <a:srgbClr val="7B634B"/>
              </a:solidFill>
            </a:ln>
          </p:spPr>
          <p:txBody>
            <a:bodyPr wrap="square" lIns="0" tIns="0" rIns="0" bIns="0" rtlCol="0"/>
            <a:lstStyle/>
            <a:p>
              <a:endParaRPr/>
            </a:p>
          </p:txBody>
        </p:sp>
        <p:sp>
          <p:nvSpPr>
            <p:cNvPr id="8889" name="object 2317">
              <a:extLst>
                <a:ext uri="{FF2B5EF4-FFF2-40B4-BE49-F238E27FC236}">
                  <a16:creationId xmlns:a16="http://schemas.microsoft.com/office/drawing/2014/main" id="{DCDF1442-C547-4C52-8448-6A97DAC6986B}"/>
                </a:ext>
              </a:extLst>
            </p:cNvPr>
            <p:cNvSpPr/>
            <p:nvPr/>
          </p:nvSpPr>
          <p:spPr>
            <a:xfrm>
              <a:off x="4230509" y="8467280"/>
              <a:ext cx="3556" cy="8204"/>
            </a:xfrm>
            <a:prstGeom prst="rect">
              <a:avLst/>
            </a:prstGeom>
            <a:blipFill>
              <a:blip r:embed="rId144" cstate="print"/>
              <a:stretch>
                <a:fillRect/>
              </a:stretch>
            </a:blipFill>
          </p:spPr>
          <p:txBody>
            <a:bodyPr wrap="square" lIns="0" tIns="0" rIns="0" bIns="0" rtlCol="0"/>
            <a:lstStyle/>
            <a:p>
              <a:endParaRPr/>
            </a:p>
          </p:txBody>
        </p:sp>
        <p:sp>
          <p:nvSpPr>
            <p:cNvPr id="8890" name="object 2318">
              <a:extLst>
                <a:ext uri="{FF2B5EF4-FFF2-40B4-BE49-F238E27FC236}">
                  <a16:creationId xmlns:a16="http://schemas.microsoft.com/office/drawing/2014/main" id="{0B944430-07BF-41E6-85B2-D1F4CF155759}"/>
                </a:ext>
              </a:extLst>
            </p:cNvPr>
            <p:cNvSpPr/>
            <p:nvPr/>
          </p:nvSpPr>
          <p:spPr>
            <a:xfrm>
              <a:off x="4230511" y="8467277"/>
              <a:ext cx="3810" cy="8255"/>
            </a:xfrm>
            <a:custGeom>
              <a:avLst/>
              <a:gdLst/>
              <a:ahLst/>
              <a:cxnLst/>
              <a:rect l="l" t="t" r="r" b="b"/>
              <a:pathLst>
                <a:path w="3810" h="8254">
                  <a:moveTo>
                    <a:pt x="215" y="609"/>
                  </a:moveTo>
                  <a:lnTo>
                    <a:pt x="50" y="673"/>
                  </a:lnTo>
                  <a:lnTo>
                    <a:pt x="393" y="571"/>
                  </a:lnTo>
                  <a:lnTo>
                    <a:pt x="533" y="190"/>
                  </a:lnTo>
                  <a:lnTo>
                    <a:pt x="901" y="0"/>
                  </a:lnTo>
                  <a:lnTo>
                    <a:pt x="495" y="990"/>
                  </a:lnTo>
                  <a:lnTo>
                    <a:pt x="1257" y="889"/>
                  </a:lnTo>
                  <a:lnTo>
                    <a:pt x="1714" y="1409"/>
                  </a:lnTo>
                  <a:lnTo>
                    <a:pt x="2120" y="1879"/>
                  </a:lnTo>
                  <a:lnTo>
                    <a:pt x="1485" y="2819"/>
                  </a:lnTo>
                  <a:lnTo>
                    <a:pt x="2285" y="2971"/>
                  </a:lnTo>
                  <a:lnTo>
                    <a:pt x="2133" y="3390"/>
                  </a:lnTo>
                  <a:lnTo>
                    <a:pt x="1930" y="3835"/>
                  </a:lnTo>
                  <a:lnTo>
                    <a:pt x="1892" y="4305"/>
                  </a:lnTo>
                  <a:lnTo>
                    <a:pt x="2298" y="3949"/>
                  </a:lnTo>
                  <a:lnTo>
                    <a:pt x="2806" y="3568"/>
                  </a:lnTo>
                  <a:lnTo>
                    <a:pt x="3327" y="3416"/>
                  </a:lnTo>
                  <a:lnTo>
                    <a:pt x="3568" y="4000"/>
                  </a:lnTo>
                  <a:lnTo>
                    <a:pt x="3276" y="4203"/>
                  </a:lnTo>
                  <a:lnTo>
                    <a:pt x="3111" y="4673"/>
                  </a:lnTo>
                  <a:lnTo>
                    <a:pt x="3035" y="4876"/>
                  </a:lnTo>
                  <a:lnTo>
                    <a:pt x="2768" y="5016"/>
                  </a:lnTo>
                  <a:lnTo>
                    <a:pt x="2768" y="5257"/>
                  </a:lnTo>
                  <a:lnTo>
                    <a:pt x="2768" y="5499"/>
                  </a:lnTo>
                  <a:lnTo>
                    <a:pt x="3162" y="5473"/>
                  </a:lnTo>
                  <a:lnTo>
                    <a:pt x="3200" y="5651"/>
                  </a:lnTo>
                  <a:lnTo>
                    <a:pt x="3327" y="6337"/>
                  </a:lnTo>
                  <a:lnTo>
                    <a:pt x="3352" y="7569"/>
                  </a:lnTo>
                  <a:lnTo>
                    <a:pt x="2908" y="8204"/>
                  </a:lnTo>
                  <a:lnTo>
                    <a:pt x="2463" y="8102"/>
                  </a:lnTo>
                  <a:lnTo>
                    <a:pt x="2336" y="6845"/>
                  </a:lnTo>
                  <a:lnTo>
                    <a:pt x="977" y="6832"/>
                  </a:lnTo>
                  <a:lnTo>
                    <a:pt x="165" y="6350"/>
                  </a:lnTo>
                  <a:lnTo>
                    <a:pt x="317" y="5334"/>
                  </a:lnTo>
                  <a:lnTo>
                    <a:pt x="1079" y="5003"/>
                  </a:lnTo>
                  <a:lnTo>
                    <a:pt x="1015" y="3886"/>
                  </a:lnTo>
                  <a:lnTo>
                    <a:pt x="977" y="3124"/>
                  </a:lnTo>
                  <a:lnTo>
                    <a:pt x="1257" y="1739"/>
                  </a:lnTo>
                  <a:lnTo>
                    <a:pt x="507" y="1371"/>
                  </a:lnTo>
                  <a:lnTo>
                    <a:pt x="215" y="609"/>
                  </a:lnTo>
                  <a:close/>
                </a:path>
              </a:pathLst>
            </a:custGeom>
            <a:ln w="3175">
              <a:solidFill>
                <a:srgbClr val="7B634B"/>
              </a:solidFill>
            </a:ln>
          </p:spPr>
          <p:txBody>
            <a:bodyPr wrap="square" lIns="0" tIns="0" rIns="0" bIns="0" rtlCol="0"/>
            <a:lstStyle/>
            <a:p>
              <a:endParaRPr/>
            </a:p>
          </p:txBody>
        </p:sp>
        <p:sp>
          <p:nvSpPr>
            <p:cNvPr id="8891" name="object 2319">
              <a:extLst>
                <a:ext uri="{FF2B5EF4-FFF2-40B4-BE49-F238E27FC236}">
                  <a16:creationId xmlns:a16="http://schemas.microsoft.com/office/drawing/2014/main" id="{492DD5C2-9245-4FDF-8489-C132431A6655}"/>
                </a:ext>
              </a:extLst>
            </p:cNvPr>
            <p:cNvSpPr/>
            <p:nvPr/>
          </p:nvSpPr>
          <p:spPr>
            <a:xfrm>
              <a:off x="4202775" y="8480856"/>
              <a:ext cx="4849" cy="7103"/>
            </a:xfrm>
            <a:prstGeom prst="rect">
              <a:avLst/>
            </a:prstGeom>
            <a:blipFill>
              <a:blip r:embed="rId143" cstate="print"/>
              <a:stretch>
                <a:fillRect/>
              </a:stretch>
            </a:blipFill>
          </p:spPr>
          <p:txBody>
            <a:bodyPr wrap="square" lIns="0" tIns="0" rIns="0" bIns="0" rtlCol="0"/>
            <a:lstStyle/>
            <a:p>
              <a:endParaRPr/>
            </a:p>
          </p:txBody>
        </p:sp>
        <p:sp>
          <p:nvSpPr>
            <p:cNvPr id="8892" name="object 2320">
              <a:extLst>
                <a:ext uri="{FF2B5EF4-FFF2-40B4-BE49-F238E27FC236}">
                  <a16:creationId xmlns:a16="http://schemas.microsoft.com/office/drawing/2014/main" id="{E7E1C01F-98A1-410E-AC1F-EB6496D1AEBE}"/>
                </a:ext>
              </a:extLst>
            </p:cNvPr>
            <p:cNvSpPr/>
            <p:nvPr/>
          </p:nvSpPr>
          <p:spPr>
            <a:xfrm>
              <a:off x="4202772" y="8480735"/>
              <a:ext cx="5080" cy="7620"/>
            </a:xfrm>
            <a:custGeom>
              <a:avLst/>
              <a:gdLst/>
              <a:ahLst/>
              <a:cxnLst/>
              <a:rect l="l" t="t" r="r" b="b"/>
              <a:pathLst>
                <a:path w="5079" h="7620">
                  <a:moveTo>
                    <a:pt x="901" y="330"/>
                  </a:moveTo>
                  <a:lnTo>
                    <a:pt x="558" y="393"/>
                  </a:lnTo>
                  <a:lnTo>
                    <a:pt x="254" y="571"/>
                  </a:lnTo>
                  <a:lnTo>
                    <a:pt x="127" y="876"/>
                  </a:lnTo>
                  <a:lnTo>
                    <a:pt x="571" y="1003"/>
                  </a:lnTo>
                  <a:lnTo>
                    <a:pt x="800" y="1358"/>
                  </a:lnTo>
                  <a:lnTo>
                    <a:pt x="1028" y="1714"/>
                  </a:lnTo>
                  <a:lnTo>
                    <a:pt x="0" y="2209"/>
                  </a:lnTo>
                  <a:lnTo>
                    <a:pt x="660" y="3048"/>
                  </a:lnTo>
                  <a:lnTo>
                    <a:pt x="660" y="3835"/>
                  </a:lnTo>
                  <a:lnTo>
                    <a:pt x="660" y="4064"/>
                  </a:lnTo>
                  <a:lnTo>
                    <a:pt x="228" y="4648"/>
                  </a:lnTo>
                  <a:lnTo>
                    <a:pt x="736" y="4851"/>
                  </a:lnTo>
                  <a:lnTo>
                    <a:pt x="1003" y="4940"/>
                  </a:lnTo>
                  <a:lnTo>
                    <a:pt x="1600" y="4216"/>
                  </a:lnTo>
                  <a:lnTo>
                    <a:pt x="1841" y="4102"/>
                  </a:lnTo>
                  <a:lnTo>
                    <a:pt x="2032" y="4826"/>
                  </a:lnTo>
                  <a:lnTo>
                    <a:pt x="1562" y="5308"/>
                  </a:lnTo>
                  <a:lnTo>
                    <a:pt x="1714" y="6045"/>
                  </a:lnTo>
                  <a:lnTo>
                    <a:pt x="2692" y="5397"/>
                  </a:lnTo>
                  <a:lnTo>
                    <a:pt x="2603" y="6883"/>
                  </a:lnTo>
                  <a:lnTo>
                    <a:pt x="3022" y="7226"/>
                  </a:lnTo>
                  <a:lnTo>
                    <a:pt x="3149" y="6642"/>
                  </a:lnTo>
                  <a:lnTo>
                    <a:pt x="3657" y="6680"/>
                  </a:lnTo>
                  <a:lnTo>
                    <a:pt x="3873" y="6311"/>
                  </a:lnTo>
                  <a:lnTo>
                    <a:pt x="4191" y="5778"/>
                  </a:lnTo>
                  <a:lnTo>
                    <a:pt x="3911" y="5765"/>
                  </a:lnTo>
                  <a:lnTo>
                    <a:pt x="3657" y="5270"/>
                  </a:lnTo>
                  <a:lnTo>
                    <a:pt x="3492" y="4953"/>
                  </a:lnTo>
                  <a:lnTo>
                    <a:pt x="3187" y="4533"/>
                  </a:lnTo>
                  <a:lnTo>
                    <a:pt x="3263" y="4076"/>
                  </a:lnTo>
                  <a:lnTo>
                    <a:pt x="3365" y="3467"/>
                  </a:lnTo>
                  <a:lnTo>
                    <a:pt x="3683" y="3644"/>
                  </a:lnTo>
                  <a:lnTo>
                    <a:pt x="4051" y="3251"/>
                  </a:lnTo>
                  <a:lnTo>
                    <a:pt x="4851" y="2413"/>
                  </a:lnTo>
                  <a:lnTo>
                    <a:pt x="4368" y="1574"/>
                  </a:lnTo>
                  <a:lnTo>
                    <a:pt x="3467" y="1066"/>
                  </a:lnTo>
                  <a:lnTo>
                    <a:pt x="3009" y="812"/>
                  </a:lnTo>
                  <a:lnTo>
                    <a:pt x="2501" y="901"/>
                  </a:lnTo>
                  <a:lnTo>
                    <a:pt x="2082" y="685"/>
                  </a:lnTo>
                  <a:lnTo>
                    <a:pt x="1651" y="469"/>
                  </a:lnTo>
                  <a:lnTo>
                    <a:pt x="1447" y="0"/>
                  </a:lnTo>
                  <a:lnTo>
                    <a:pt x="901" y="139"/>
                  </a:lnTo>
                  <a:lnTo>
                    <a:pt x="901" y="342"/>
                  </a:lnTo>
                  <a:close/>
                </a:path>
              </a:pathLst>
            </a:custGeom>
            <a:ln w="3175">
              <a:solidFill>
                <a:srgbClr val="7B634B"/>
              </a:solidFill>
            </a:ln>
          </p:spPr>
          <p:txBody>
            <a:bodyPr wrap="square" lIns="0" tIns="0" rIns="0" bIns="0" rtlCol="0"/>
            <a:lstStyle/>
            <a:p>
              <a:endParaRPr/>
            </a:p>
          </p:txBody>
        </p:sp>
        <p:sp>
          <p:nvSpPr>
            <p:cNvPr id="8893" name="object 2321">
              <a:extLst>
                <a:ext uri="{FF2B5EF4-FFF2-40B4-BE49-F238E27FC236}">
                  <a16:creationId xmlns:a16="http://schemas.microsoft.com/office/drawing/2014/main" id="{4B411C40-1097-470F-93B4-E61BD943DED7}"/>
                </a:ext>
              </a:extLst>
            </p:cNvPr>
            <p:cNvSpPr/>
            <p:nvPr/>
          </p:nvSpPr>
          <p:spPr>
            <a:xfrm>
              <a:off x="4235239" y="8477174"/>
              <a:ext cx="6649" cy="11233"/>
            </a:xfrm>
            <a:prstGeom prst="rect">
              <a:avLst/>
            </a:prstGeom>
            <a:blipFill>
              <a:blip r:embed="rId127" cstate="print"/>
              <a:stretch>
                <a:fillRect/>
              </a:stretch>
            </a:blipFill>
          </p:spPr>
          <p:txBody>
            <a:bodyPr wrap="square" lIns="0" tIns="0" rIns="0" bIns="0" rtlCol="0"/>
            <a:lstStyle/>
            <a:p>
              <a:endParaRPr/>
            </a:p>
          </p:txBody>
        </p:sp>
        <p:sp>
          <p:nvSpPr>
            <p:cNvPr id="8894" name="object 2322">
              <a:extLst>
                <a:ext uri="{FF2B5EF4-FFF2-40B4-BE49-F238E27FC236}">
                  <a16:creationId xmlns:a16="http://schemas.microsoft.com/office/drawing/2014/main" id="{D085459C-9019-4F90-A9E2-DD8D758CEB17}"/>
                </a:ext>
              </a:extLst>
            </p:cNvPr>
            <p:cNvSpPr/>
            <p:nvPr/>
          </p:nvSpPr>
          <p:spPr>
            <a:xfrm>
              <a:off x="4235244" y="8477115"/>
              <a:ext cx="6985" cy="11430"/>
            </a:xfrm>
            <a:custGeom>
              <a:avLst/>
              <a:gdLst/>
              <a:ahLst/>
              <a:cxnLst/>
              <a:rect l="l" t="t" r="r" b="b"/>
              <a:pathLst>
                <a:path w="6985" h="11429">
                  <a:moveTo>
                    <a:pt x="2971" y="76"/>
                  </a:moveTo>
                  <a:lnTo>
                    <a:pt x="3822" y="76"/>
                  </a:lnTo>
                  <a:lnTo>
                    <a:pt x="4724" y="0"/>
                  </a:lnTo>
                  <a:lnTo>
                    <a:pt x="5562" y="114"/>
                  </a:lnTo>
                  <a:lnTo>
                    <a:pt x="5753" y="990"/>
                  </a:lnTo>
                  <a:lnTo>
                    <a:pt x="4470" y="1689"/>
                  </a:lnTo>
                  <a:lnTo>
                    <a:pt x="4546" y="2705"/>
                  </a:lnTo>
                  <a:lnTo>
                    <a:pt x="4622" y="3797"/>
                  </a:lnTo>
                  <a:lnTo>
                    <a:pt x="5981" y="4457"/>
                  </a:lnTo>
                  <a:lnTo>
                    <a:pt x="5905" y="5549"/>
                  </a:lnTo>
                  <a:lnTo>
                    <a:pt x="6057" y="5587"/>
                  </a:lnTo>
                  <a:lnTo>
                    <a:pt x="6197" y="5613"/>
                  </a:lnTo>
                  <a:lnTo>
                    <a:pt x="6349" y="5651"/>
                  </a:lnTo>
                  <a:lnTo>
                    <a:pt x="6642" y="6946"/>
                  </a:lnTo>
                  <a:lnTo>
                    <a:pt x="5854" y="7213"/>
                  </a:lnTo>
                  <a:lnTo>
                    <a:pt x="5016" y="7912"/>
                  </a:lnTo>
                  <a:lnTo>
                    <a:pt x="4254" y="8547"/>
                  </a:lnTo>
                  <a:lnTo>
                    <a:pt x="3594" y="9359"/>
                  </a:lnTo>
                  <a:lnTo>
                    <a:pt x="3187" y="10286"/>
                  </a:lnTo>
                  <a:lnTo>
                    <a:pt x="2184" y="10566"/>
                  </a:lnTo>
                  <a:lnTo>
                    <a:pt x="939" y="10794"/>
                  </a:lnTo>
                  <a:lnTo>
                    <a:pt x="50" y="11290"/>
                  </a:lnTo>
                  <a:lnTo>
                    <a:pt x="495" y="10477"/>
                  </a:lnTo>
                  <a:lnTo>
                    <a:pt x="634" y="9829"/>
                  </a:lnTo>
                  <a:lnTo>
                    <a:pt x="850" y="9016"/>
                  </a:lnTo>
                  <a:lnTo>
                    <a:pt x="965" y="8559"/>
                  </a:lnTo>
                  <a:lnTo>
                    <a:pt x="1231" y="8204"/>
                  </a:lnTo>
                  <a:lnTo>
                    <a:pt x="1155" y="7708"/>
                  </a:lnTo>
                  <a:lnTo>
                    <a:pt x="1079" y="7238"/>
                  </a:lnTo>
                  <a:lnTo>
                    <a:pt x="482" y="6984"/>
                  </a:lnTo>
                  <a:lnTo>
                    <a:pt x="393" y="6591"/>
                  </a:lnTo>
                  <a:lnTo>
                    <a:pt x="0" y="4737"/>
                  </a:lnTo>
                  <a:lnTo>
                    <a:pt x="3936" y="4749"/>
                  </a:lnTo>
                  <a:lnTo>
                    <a:pt x="2705" y="2184"/>
                  </a:lnTo>
                  <a:lnTo>
                    <a:pt x="2971" y="63"/>
                  </a:lnTo>
                  <a:close/>
                </a:path>
              </a:pathLst>
            </a:custGeom>
            <a:ln w="3175">
              <a:solidFill>
                <a:srgbClr val="7B634B"/>
              </a:solidFill>
            </a:ln>
          </p:spPr>
          <p:txBody>
            <a:bodyPr wrap="square" lIns="0" tIns="0" rIns="0" bIns="0" rtlCol="0"/>
            <a:lstStyle/>
            <a:p>
              <a:endParaRPr/>
            </a:p>
          </p:txBody>
        </p:sp>
        <p:sp>
          <p:nvSpPr>
            <p:cNvPr id="8895" name="object 2323">
              <a:extLst>
                <a:ext uri="{FF2B5EF4-FFF2-40B4-BE49-F238E27FC236}">
                  <a16:creationId xmlns:a16="http://schemas.microsoft.com/office/drawing/2014/main" id="{28C39D25-8E51-461E-BC6E-395425E8D7E1}"/>
                </a:ext>
              </a:extLst>
            </p:cNvPr>
            <p:cNvSpPr/>
            <p:nvPr/>
          </p:nvSpPr>
          <p:spPr>
            <a:xfrm>
              <a:off x="4219509" y="8485530"/>
              <a:ext cx="5515" cy="5181"/>
            </a:xfrm>
            <a:prstGeom prst="rect">
              <a:avLst/>
            </a:prstGeom>
            <a:blipFill>
              <a:blip r:embed="rId143" cstate="print"/>
              <a:stretch>
                <a:fillRect/>
              </a:stretch>
            </a:blipFill>
          </p:spPr>
          <p:txBody>
            <a:bodyPr wrap="square" lIns="0" tIns="0" rIns="0" bIns="0" rtlCol="0"/>
            <a:lstStyle/>
            <a:p>
              <a:endParaRPr/>
            </a:p>
          </p:txBody>
        </p:sp>
        <p:sp>
          <p:nvSpPr>
            <p:cNvPr id="8896" name="object 2324">
              <a:extLst>
                <a:ext uri="{FF2B5EF4-FFF2-40B4-BE49-F238E27FC236}">
                  <a16:creationId xmlns:a16="http://schemas.microsoft.com/office/drawing/2014/main" id="{5BC3789E-AAF3-4CE3-9089-E6AB4207757D}"/>
                </a:ext>
              </a:extLst>
            </p:cNvPr>
            <p:cNvSpPr/>
            <p:nvPr/>
          </p:nvSpPr>
          <p:spPr>
            <a:xfrm>
              <a:off x="4219425" y="8485523"/>
              <a:ext cx="5715" cy="5715"/>
            </a:xfrm>
            <a:custGeom>
              <a:avLst/>
              <a:gdLst/>
              <a:ahLst/>
              <a:cxnLst/>
              <a:rect l="l" t="t" r="r" b="b"/>
              <a:pathLst>
                <a:path w="5714" h="5715">
                  <a:moveTo>
                    <a:pt x="228" y="3962"/>
                  </a:moveTo>
                  <a:lnTo>
                    <a:pt x="279" y="4102"/>
                  </a:lnTo>
                  <a:lnTo>
                    <a:pt x="368" y="4279"/>
                  </a:lnTo>
                  <a:lnTo>
                    <a:pt x="114" y="4064"/>
                  </a:lnTo>
                  <a:lnTo>
                    <a:pt x="0" y="3035"/>
                  </a:lnTo>
                  <a:lnTo>
                    <a:pt x="76" y="2590"/>
                  </a:lnTo>
                  <a:lnTo>
                    <a:pt x="266" y="2616"/>
                  </a:lnTo>
                  <a:lnTo>
                    <a:pt x="546" y="2514"/>
                  </a:lnTo>
                  <a:lnTo>
                    <a:pt x="723" y="2540"/>
                  </a:lnTo>
                  <a:lnTo>
                    <a:pt x="787" y="2044"/>
                  </a:lnTo>
                  <a:lnTo>
                    <a:pt x="711" y="1524"/>
                  </a:lnTo>
                  <a:lnTo>
                    <a:pt x="774" y="1028"/>
                  </a:lnTo>
                  <a:lnTo>
                    <a:pt x="1015" y="1041"/>
                  </a:lnTo>
                  <a:lnTo>
                    <a:pt x="1181" y="965"/>
                  </a:lnTo>
                  <a:lnTo>
                    <a:pt x="1396" y="1143"/>
                  </a:lnTo>
                  <a:lnTo>
                    <a:pt x="1701" y="901"/>
                  </a:lnTo>
                  <a:lnTo>
                    <a:pt x="1879" y="520"/>
                  </a:lnTo>
                  <a:lnTo>
                    <a:pt x="1993" y="152"/>
                  </a:lnTo>
                  <a:lnTo>
                    <a:pt x="2260" y="139"/>
                  </a:lnTo>
                  <a:lnTo>
                    <a:pt x="2400" y="469"/>
                  </a:lnTo>
                  <a:lnTo>
                    <a:pt x="2654" y="444"/>
                  </a:lnTo>
                  <a:lnTo>
                    <a:pt x="2908" y="419"/>
                  </a:lnTo>
                  <a:lnTo>
                    <a:pt x="3098" y="127"/>
                  </a:lnTo>
                  <a:lnTo>
                    <a:pt x="3340" y="0"/>
                  </a:lnTo>
                  <a:lnTo>
                    <a:pt x="3378" y="127"/>
                  </a:lnTo>
                  <a:lnTo>
                    <a:pt x="3543" y="241"/>
                  </a:lnTo>
                  <a:lnTo>
                    <a:pt x="3543" y="444"/>
                  </a:lnTo>
                  <a:lnTo>
                    <a:pt x="4178" y="698"/>
                  </a:lnTo>
                  <a:lnTo>
                    <a:pt x="4914" y="1206"/>
                  </a:lnTo>
                  <a:lnTo>
                    <a:pt x="5384" y="1739"/>
                  </a:lnTo>
                  <a:lnTo>
                    <a:pt x="4952" y="2222"/>
                  </a:lnTo>
                  <a:lnTo>
                    <a:pt x="5651" y="2641"/>
                  </a:lnTo>
                  <a:lnTo>
                    <a:pt x="5575" y="3263"/>
                  </a:lnTo>
                  <a:lnTo>
                    <a:pt x="5499" y="3848"/>
                  </a:lnTo>
                  <a:lnTo>
                    <a:pt x="5168" y="4140"/>
                  </a:lnTo>
                  <a:lnTo>
                    <a:pt x="4749" y="4521"/>
                  </a:lnTo>
                  <a:lnTo>
                    <a:pt x="3822" y="5410"/>
                  </a:lnTo>
                  <a:lnTo>
                    <a:pt x="2501" y="4483"/>
                  </a:lnTo>
                  <a:lnTo>
                    <a:pt x="1612" y="5181"/>
                  </a:lnTo>
                  <a:lnTo>
                    <a:pt x="228" y="3962"/>
                  </a:lnTo>
                  <a:close/>
                </a:path>
              </a:pathLst>
            </a:custGeom>
            <a:ln w="3175">
              <a:solidFill>
                <a:srgbClr val="7B634B"/>
              </a:solidFill>
            </a:ln>
          </p:spPr>
          <p:txBody>
            <a:bodyPr wrap="square" lIns="0" tIns="0" rIns="0" bIns="0" rtlCol="0"/>
            <a:lstStyle/>
            <a:p>
              <a:endParaRPr/>
            </a:p>
          </p:txBody>
        </p:sp>
        <p:sp>
          <p:nvSpPr>
            <p:cNvPr id="8897" name="object 2325">
              <a:extLst>
                <a:ext uri="{FF2B5EF4-FFF2-40B4-BE49-F238E27FC236}">
                  <a16:creationId xmlns:a16="http://schemas.microsoft.com/office/drawing/2014/main" id="{F50A04A0-0267-4E6B-A427-8CF009A49DE8}"/>
                </a:ext>
              </a:extLst>
            </p:cNvPr>
            <p:cNvSpPr/>
            <p:nvPr/>
          </p:nvSpPr>
          <p:spPr>
            <a:xfrm>
              <a:off x="4221226" y="8487409"/>
              <a:ext cx="3093" cy="2724"/>
            </a:xfrm>
            <a:prstGeom prst="rect">
              <a:avLst/>
            </a:prstGeom>
            <a:blipFill>
              <a:blip r:embed="rId143" cstate="print"/>
              <a:stretch>
                <a:fillRect/>
              </a:stretch>
            </a:blipFill>
          </p:spPr>
          <p:txBody>
            <a:bodyPr wrap="square" lIns="0" tIns="0" rIns="0" bIns="0" rtlCol="0"/>
            <a:lstStyle/>
            <a:p>
              <a:endParaRPr/>
            </a:p>
          </p:txBody>
        </p:sp>
        <p:sp>
          <p:nvSpPr>
            <p:cNvPr id="8898" name="object 2326">
              <a:extLst>
                <a:ext uri="{FF2B5EF4-FFF2-40B4-BE49-F238E27FC236}">
                  <a16:creationId xmlns:a16="http://schemas.microsoft.com/office/drawing/2014/main" id="{C1C3A009-5AD7-422C-919F-293F757255E3}"/>
                </a:ext>
              </a:extLst>
            </p:cNvPr>
            <p:cNvSpPr/>
            <p:nvPr/>
          </p:nvSpPr>
          <p:spPr>
            <a:xfrm>
              <a:off x="4221229" y="8487363"/>
              <a:ext cx="3175" cy="3175"/>
            </a:xfrm>
            <a:custGeom>
              <a:avLst/>
              <a:gdLst/>
              <a:ahLst/>
              <a:cxnLst/>
              <a:rect l="l" t="t" r="r" b="b"/>
              <a:pathLst>
                <a:path w="3175" h="3175">
                  <a:moveTo>
                    <a:pt x="888" y="127"/>
                  </a:moveTo>
                  <a:lnTo>
                    <a:pt x="774" y="254"/>
                  </a:lnTo>
                  <a:lnTo>
                    <a:pt x="469" y="241"/>
                  </a:lnTo>
                  <a:lnTo>
                    <a:pt x="317" y="406"/>
                  </a:lnTo>
                  <a:lnTo>
                    <a:pt x="165" y="571"/>
                  </a:lnTo>
                  <a:lnTo>
                    <a:pt x="292" y="609"/>
                  </a:lnTo>
                  <a:lnTo>
                    <a:pt x="228" y="749"/>
                  </a:lnTo>
                  <a:lnTo>
                    <a:pt x="101" y="838"/>
                  </a:lnTo>
                  <a:lnTo>
                    <a:pt x="0" y="1168"/>
                  </a:lnTo>
                  <a:lnTo>
                    <a:pt x="228" y="1130"/>
                  </a:lnTo>
                  <a:lnTo>
                    <a:pt x="241" y="1409"/>
                  </a:lnTo>
                  <a:lnTo>
                    <a:pt x="266" y="1612"/>
                  </a:lnTo>
                  <a:lnTo>
                    <a:pt x="25" y="1714"/>
                  </a:lnTo>
                  <a:lnTo>
                    <a:pt x="114" y="1968"/>
                  </a:lnTo>
                  <a:lnTo>
                    <a:pt x="431" y="1930"/>
                  </a:lnTo>
                  <a:lnTo>
                    <a:pt x="419" y="2222"/>
                  </a:lnTo>
                  <a:lnTo>
                    <a:pt x="622" y="2324"/>
                  </a:lnTo>
                  <a:lnTo>
                    <a:pt x="850" y="2413"/>
                  </a:lnTo>
                  <a:lnTo>
                    <a:pt x="977" y="2260"/>
                  </a:lnTo>
                  <a:lnTo>
                    <a:pt x="1092" y="2120"/>
                  </a:lnTo>
                  <a:lnTo>
                    <a:pt x="1181" y="2489"/>
                  </a:lnTo>
                  <a:lnTo>
                    <a:pt x="1460" y="2768"/>
                  </a:lnTo>
                  <a:lnTo>
                    <a:pt x="1612" y="2273"/>
                  </a:lnTo>
                  <a:lnTo>
                    <a:pt x="1752" y="2235"/>
                  </a:lnTo>
                  <a:lnTo>
                    <a:pt x="1993" y="2349"/>
                  </a:lnTo>
                  <a:lnTo>
                    <a:pt x="2324" y="2222"/>
                  </a:lnTo>
                  <a:lnTo>
                    <a:pt x="2235" y="1981"/>
                  </a:lnTo>
                  <a:lnTo>
                    <a:pt x="2311" y="1828"/>
                  </a:lnTo>
                  <a:lnTo>
                    <a:pt x="2400" y="1663"/>
                  </a:lnTo>
                  <a:lnTo>
                    <a:pt x="3086" y="1193"/>
                  </a:lnTo>
                  <a:lnTo>
                    <a:pt x="2476" y="1181"/>
                  </a:lnTo>
                  <a:lnTo>
                    <a:pt x="2451" y="1054"/>
                  </a:lnTo>
                  <a:lnTo>
                    <a:pt x="2590" y="965"/>
                  </a:lnTo>
                  <a:lnTo>
                    <a:pt x="2641" y="825"/>
                  </a:lnTo>
                  <a:lnTo>
                    <a:pt x="2806" y="723"/>
                  </a:lnTo>
                  <a:lnTo>
                    <a:pt x="2743" y="558"/>
                  </a:lnTo>
                  <a:lnTo>
                    <a:pt x="2451" y="584"/>
                  </a:lnTo>
                  <a:lnTo>
                    <a:pt x="2273" y="469"/>
                  </a:lnTo>
                  <a:lnTo>
                    <a:pt x="2260" y="254"/>
                  </a:lnTo>
                  <a:lnTo>
                    <a:pt x="2082" y="50"/>
                  </a:lnTo>
                  <a:lnTo>
                    <a:pt x="1904" y="152"/>
                  </a:lnTo>
                  <a:lnTo>
                    <a:pt x="1689" y="254"/>
                  </a:lnTo>
                  <a:lnTo>
                    <a:pt x="1663" y="0"/>
                  </a:lnTo>
                  <a:lnTo>
                    <a:pt x="1333" y="0"/>
                  </a:lnTo>
                  <a:lnTo>
                    <a:pt x="1168" y="127"/>
                  </a:lnTo>
                  <a:lnTo>
                    <a:pt x="888" y="127"/>
                  </a:lnTo>
                  <a:close/>
                </a:path>
              </a:pathLst>
            </a:custGeom>
            <a:ln w="3175">
              <a:solidFill>
                <a:srgbClr val="7B634B"/>
              </a:solidFill>
            </a:ln>
          </p:spPr>
          <p:txBody>
            <a:bodyPr wrap="square" lIns="0" tIns="0" rIns="0" bIns="0" rtlCol="0"/>
            <a:lstStyle/>
            <a:p>
              <a:endParaRPr/>
            </a:p>
          </p:txBody>
        </p:sp>
        <p:sp>
          <p:nvSpPr>
            <p:cNvPr id="8899" name="object 2327">
              <a:extLst>
                <a:ext uri="{FF2B5EF4-FFF2-40B4-BE49-F238E27FC236}">
                  <a16:creationId xmlns:a16="http://schemas.microsoft.com/office/drawing/2014/main" id="{B79FBAA7-CB63-49D7-98B9-882F81765968}"/>
                </a:ext>
              </a:extLst>
            </p:cNvPr>
            <p:cNvSpPr/>
            <p:nvPr/>
          </p:nvSpPr>
          <p:spPr>
            <a:xfrm>
              <a:off x="4217840" y="8473414"/>
              <a:ext cx="15025" cy="14122"/>
            </a:xfrm>
            <a:prstGeom prst="rect">
              <a:avLst/>
            </a:prstGeom>
            <a:blipFill>
              <a:blip r:embed="rId16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900" name="object 2328">
              <a:extLst>
                <a:ext uri="{FF2B5EF4-FFF2-40B4-BE49-F238E27FC236}">
                  <a16:creationId xmlns:a16="http://schemas.microsoft.com/office/drawing/2014/main" id="{C2016268-903F-4C56-89C9-FBC3DE521BDC}"/>
                </a:ext>
              </a:extLst>
            </p:cNvPr>
            <p:cNvSpPr/>
            <p:nvPr/>
          </p:nvSpPr>
          <p:spPr>
            <a:xfrm>
              <a:off x="4217800" y="8473191"/>
              <a:ext cx="15240" cy="14604"/>
            </a:xfrm>
            <a:custGeom>
              <a:avLst/>
              <a:gdLst/>
              <a:ahLst/>
              <a:cxnLst/>
              <a:rect l="l" t="t" r="r" b="b"/>
              <a:pathLst>
                <a:path w="15239" h="14604">
                  <a:moveTo>
                    <a:pt x="1460" y="8864"/>
                  </a:moveTo>
                  <a:lnTo>
                    <a:pt x="1625" y="8026"/>
                  </a:lnTo>
                  <a:lnTo>
                    <a:pt x="838" y="6769"/>
                  </a:lnTo>
                  <a:lnTo>
                    <a:pt x="635" y="5918"/>
                  </a:lnTo>
                  <a:lnTo>
                    <a:pt x="381" y="4927"/>
                  </a:lnTo>
                  <a:lnTo>
                    <a:pt x="0" y="3810"/>
                  </a:lnTo>
                  <a:lnTo>
                    <a:pt x="114" y="2781"/>
                  </a:lnTo>
                  <a:lnTo>
                    <a:pt x="723" y="2590"/>
                  </a:lnTo>
                  <a:lnTo>
                    <a:pt x="1587" y="2946"/>
                  </a:lnTo>
                  <a:lnTo>
                    <a:pt x="2260" y="2946"/>
                  </a:lnTo>
                  <a:lnTo>
                    <a:pt x="3098" y="2946"/>
                  </a:lnTo>
                  <a:lnTo>
                    <a:pt x="3822" y="3048"/>
                  </a:lnTo>
                  <a:lnTo>
                    <a:pt x="4622" y="3149"/>
                  </a:lnTo>
                  <a:lnTo>
                    <a:pt x="6261" y="3340"/>
                  </a:lnTo>
                  <a:lnTo>
                    <a:pt x="8089" y="1371"/>
                  </a:lnTo>
                  <a:lnTo>
                    <a:pt x="9347" y="571"/>
                  </a:lnTo>
                  <a:lnTo>
                    <a:pt x="10160" y="50"/>
                  </a:lnTo>
                  <a:lnTo>
                    <a:pt x="10845" y="0"/>
                  </a:lnTo>
                  <a:lnTo>
                    <a:pt x="10756" y="1219"/>
                  </a:lnTo>
                  <a:lnTo>
                    <a:pt x="10718" y="1689"/>
                  </a:lnTo>
                  <a:lnTo>
                    <a:pt x="10642" y="2273"/>
                  </a:lnTo>
                  <a:lnTo>
                    <a:pt x="10553" y="2743"/>
                  </a:lnTo>
                  <a:lnTo>
                    <a:pt x="10490" y="3098"/>
                  </a:lnTo>
                  <a:lnTo>
                    <a:pt x="10096" y="3581"/>
                  </a:lnTo>
                  <a:lnTo>
                    <a:pt x="10134" y="3924"/>
                  </a:lnTo>
                  <a:lnTo>
                    <a:pt x="10223" y="4775"/>
                  </a:lnTo>
                  <a:lnTo>
                    <a:pt x="11925" y="5194"/>
                  </a:lnTo>
                  <a:lnTo>
                    <a:pt x="12674" y="5562"/>
                  </a:lnTo>
                  <a:lnTo>
                    <a:pt x="13411" y="5930"/>
                  </a:lnTo>
                  <a:lnTo>
                    <a:pt x="14249" y="6616"/>
                  </a:lnTo>
                  <a:lnTo>
                    <a:pt x="15062" y="6731"/>
                  </a:lnTo>
                  <a:lnTo>
                    <a:pt x="11696" y="9334"/>
                  </a:lnTo>
                  <a:lnTo>
                    <a:pt x="11277" y="9994"/>
                  </a:lnTo>
                  <a:lnTo>
                    <a:pt x="10922" y="10553"/>
                  </a:lnTo>
                  <a:lnTo>
                    <a:pt x="11201" y="11531"/>
                  </a:lnTo>
                  <a:lnTo>
                    <a:pt x="10998" y="12192"/>
                  </a:lnTo>
                  <a:lnTo>
                    <a:pt x="10871" y="12585"/>
                  </a:lnTo>
                  <a:lnTo>
                    <a:pt x="10502" y="13741"/>
                  </a:lnTo>
                  <a:lnTo>
                    <a:pt x="10160" y="13970"/>
                  </a:lnTo>
                  <a:lnTo>
                    <a:pt x="9575" y="14351"/>
                  </a:lnTo>
                  <a:lnTo>
                    <a:pt x="7785" y="13550"/>
                  </a:lnTo>
                  <a:lnTo>
                    <a:pt x="7175" y="13360"/>
                  </a:lnTo>
                  <a:lnTo>
                    <a:pt x="5753" y="12496"/>
                  </a:lnTo>
                  <a:lnTo>
                    <a:pt x="5613" y="12458"/>
                  </a:lnTo>
                  <a:lnTo>
                    <a:pt x="4965" y="12268"/>
                  </a:lnTo>
                  <a:lnTo>
                    <a:pt x="3937" y="12611"/>
                  </a:lnTo>
                  <a:lnTo>
                    <a:pt x="3200" y="12611"/>
                  </a:lnTo>
                  <a:lnTo>
                    <a:pt x="2501" y="12611"/>
                  </a:lnTo>
                  <a:lnTo>
                    <a:pt x="1778" y="12661"/>
                  </a:lnTo>
                  <a:lnTo>
                    <a:pt x="1092" y="12598"/>
                  </a:lnTo>
                  <a:lnTo>
                    <a:pt x="952" y="12103"/>
                  </a:lnTo>
                  <a:lnTo>
                    <a:pt x="1308" y="11036"/>
                  </a:lnTo>
                  <a:lnTo>
                    <a:pt x="1663" y="10642"/>
                  </a:lnTo>
                  <a:lnTo>
                    <a:pt x="1460" y="8864"/>
                  </a:lnTo>
                  <a:close/>
                </a:path>
              </a:pathLst>
            </a:custGeom>
            <a:ln w="3175">
              <a:solidFill>
                <a:srgbClr val="7B634B"/>
              </a:solidFill>
            </a:ln>
          </p:spPr>
          <p:txBody>
            <a:bodyPr wrap="square" lIns="0" tIns="0" rIns="0" bIns="0" rtlCol="0"/>
            <a:lstStyle/>
            <a:p>
              <a:endParaRPr/>
            </a:p>
          </p:txBody>
        </p:sp>
        <p:sp>
          <p:nvSpPr>
            <p:cNvPr id="8901" name="object 2329">
              <a:extLst>
                <a:ext uri="{FF2B5EF4-FFF2-40B4-BE49-F238E27FC236}">
                  <a16:creationId xmlns:a16="http://schemas.microsoft.com/office/drawing/2014/main" id="{CF149367-3CE4-43B6-9C19-DB4E7D1A616B}"/>
                </a:ext>
              </a:extLst>
            </p:cNvPr>
            <p:cNvSpPr/>
            <p:nvPr/>
          </p:nvSpPr>
          <p:spPr>
            <a:xfrm>
              <a:off x="4219488" y="8477072"/>
              <a:ext cx="10258" cy="8509"/>
            </a:xfrm>
            <a:prstGeom prst="rect">
              <a:avLst/>
            </a:prstGeom>
            <a:blipFill>
              <a:blip r:embed="rId142" cstate="print"/>
              <a:stretch>
                <a:fillRect/>
              </a:stretch>
            </a:blipFill>
          </p:spPr>
          <p:txBody>
            <a:bodyPr wrap="square" lIns="0" tIns="0" rIns="0" bIns="0" rtlCol="0"/>
            <a:lstStyle/>
            <a:p>
              <a:endParaRPr/>
            </a:p>
          </p:txBody>
        </p:sp>
        <p:sp>
          <p:nvSpPr>
            <p:cNvPr id="8902" name="object 2330">
              <a:extLst>
                <a:ext uri="{FF2B5EF4-FFF2-40B4-BE49-F238E27FC236}">
                  <a16:creationId xmlns:a16="http://schemas.microsoft.com/office/drawing/2014/main" id="{07DC069A-70CD-4183-8BB9-F67CD083B03F}"/>
                </a:ext>
              </a:extLst>
            </p:cNvPr>
            <p:cNvSpPr/>
            <p:nvPr/>
          </p:nvSpPr>
          <p:spPr>
            <a:xfrm>
              <a:off x="4219491" y="8476777"/>
              <a:ext cx="10795" cy="8890"/>
            </a:xfrm>
            <a:custGeom>
              <a:avLst/>
              <a:gdLst/>
              <a:ahLst/>
              <a:cxnLst/>
              <a:rect l="l" t="t" r="r" b="b"/>
              <a:pathLst>
                <a:path w="10795" h="8890">
                  <a:moveTo>
                    <a:pt x="1752" y="1727"/>
                  </a:moveTo>
                  <a:lnTo>
                    <a:pt x="1511" y="2057"/>
                  </a:lnTo>
                  <a:lnTo>
                    <a:pt x="1066" y="2133"/>
                  </a:lnTo>
                  <a:lnTo>
                    <a:pt x="800" y="2514"/>
                  </a:lnTo>
                  <a:lnTo>
                    <a:pt x="507" y="2920"/>
                  </a:lnTo>
                  <a:lnTo>
                    <a:pt x="647" y="3225"/>
                  </a:lnTo>
                  <a:lnTo>
                    <a:pt x="609" y="3657"/>
                  </a:lnTo>
                  <a:lnTo>
                    <a:pt x="571" y="4114"/>
                  </a:lnTo>
                  <a:lnTo>
                    <a:pt x="406" y="4546"/>
                  </a:lnTo>
                  <a:lnTo>
                    <a:pt x="215" y="4876"/>
                  </a:lnTo>
                  <a:lnTo>
                    <a:pt x="0" y="5054"/>
                  </a:lnTo>
                  <a:lnTo>
                    <a:pt x="0" y="5435"/>
                  </a:lnTo>
                  <a:lnTo>
                    <a:pt x="203" y="5410"/>
                  </a:lnTo>
                  <a:lnTo>
                    <a:pt x="520" y="5537"/>
                  </a:lnTo>
                  <a:lnTo>
                    <a:pt x="736" y="5499"/>
                  </a:lnTo>
                  <a:lnTo>
                    <a:pt x="711" y="5651"/>
                  </a:lnTo>
                  <a:lnTo>
                    <a:pt x="812" y="5880"/>
                  </a:lnTo>
                  <a:lnTo>
                    <a:pt x="774" y="6032"/>
                  </a:lnTo>
                  <a:lnTo>
                    <a:pt x="2057" y="5968"/>
                  </a:lnTo>
                  <a:lnTo>
                    <a:pt x="1346" y="6667"/>
                  </a:lnTo>
                  <a:lnTo>
                    <a:pt x="1384" y="7213"/>
                  </a:lnTo>
                  <a:lnTo>
                    <a:pt x="1689" y="7315"/>
                  </a:lnTo>
                  <a:lnTo>
                    <a:pt x="2171" y="7023"/>
                  </a:lnTo>
                  <a:lnTo>
                    <a:pt x="2349" y="7086"/>
                  </a:lnTo>
                  <a:lnTo>
                    <a:pt x="2933" y="7277"/>
                  </a:lnTo>
                  <a:lnTo>
                    <a:pt x="2451" y="7480"/>
                  </a:lnTo>
                  <a:lnTo>
                    <a:pt x="2755" y="7797"/>
                  </a:lnTo>
                  <a:lnTo>
                    <a:pt x="3479" y="8534"/>
                  </a:lnTo>
                  <a:lnTo>
                    <a:pt x="3759" y="7645"/>
                  </a:lnTo>
                  <a:lnTo>
                    <a:pt x="4254" y="7391"/>
                  </a:lnTo>
                  <a:lnTo>
                    <a:pt x="5435" y="6769"/>
                  </a:lnTo>
                  <a:lnTo>
                    <a:pt x="6692" y="8724"/>
                  </a:lnTo>
                  <a:lnTo>
                    <a:pt x="7823" y="8801"/>
                  </a:lnTo>
                  <a:lnTo>
                    <a:pt x="8000" y="8077"/>
                  </a:lnTo>
                  <a:lnTo>
                    <a:pt x="7950" y="7848"/>
                  </a:lnTo>
                  <a:lnTo>
                    <a:pt x="8229" y="7251"/>
                  </a:lnTo>
                  <a:lnTo>
                    <a:pt x="8508" y="6642"/>
                  </a:lnTo>
                  <a:lnTo>
                    <a:pt x="9118" y="6464"/>
                  </a:lnTo>
                  <a:lnTo>
                    <a:pt x="9410" y="5880"/>
                  </a:lnTo>
                  <a:lnTo>
                    <a:pt x="9563" y="5549"/>
                  </a:lnTo>
                  <a:lnTo>
                    <a:pt x="9474" y="5245"/>
                  </a:lnTo>
                  <a:lnTo>
                    <a:pt x="9639" y="4927"/>
                  </a:lnTo>
                  <a:lnTo>
                    <a:pt x="9778" y="4660"/>
                  </a:lnTo>
                  <a:lnTo>
                    <a:pt x="10248" y="4483"/>
                  </a:lnTo>
                  <a:lnTo>
                    <a:pt x="10261" y="4089"/>
                  </a:lnTo>
                  <a:lnTo>
                    <a:pt x="10261" y="3149"/>
                  </a:lnTo>
                  <a:lnTo>
                    <a:pt x="9232" y="3708"/>
                  </a:lnTo>
                  <a:lnTo>
                    <a:pt x="8674" y="3263"/>
                  </a:lnTo>
                  <a:lnTo>
                    <a:pt x="8801" y="2806"/>
                  </a:lnTo>
                  <a:lnTo>
                    <a:pt x="9143" y="2463"/>
                  </a:lnTo>
                  <a:lnTo>
                    <a:pt x="9220" y="1955"/>
                  </a:lnTo>
                  <a:lnTo>
                    <a:pt x="8559" y="1650"/>
                  </a:lnTo>
                  <a:lnTo>
                    <a:pt x="7886" y="2146"/>
                  </a:lnTo>
                  <a:lnTo>
                    <a:pt x="7416" y="1574"/>
                  </a:lnTo>
                  <a:lnTo>
                    <a:pt x="7035" y="1104"/>
                  </a:lnTo>
                  <a:lnTo>
                    <a:pt x="7226" y="0"/>
                  </a:lnTo>
                  <a:lnTo>
                    <a:pt x="6083" y="380"/>
                  </a:lnTo>
                  <a:lnTo>
                    <a:pt x="5778" y="469"/>
                  </a:lnTo>
                  <a:lnTo>
                    <a:pt x="5727" y="888"/>
                  </a:lnTo>
                  <a:lnTo>
                    <a:pt x="5346" y="990"/>
                  </a:lnTo>
                  <a:lnTo>
                    <a:pt x="4711" y="1155"/>
                  </a:lnTo>
                  <a:lnTo>
                    <a:pt x="4991" y="825"/>
                  </a:lnTo>
                  <a:lnTo>
                    <a:pt x="4470" y="584"/>
                  </a:lnTo>
                  <a:lnTo>
                    <a:pt x="3911" y="317"/>
                  </a:lnTo>
                  <a:lnTo>
                    <a:pt x="2933" y="507"/>
                  </a:lnTo>
                  <a:lnTo>
                    <a:pt x="2539" y="939"/>
                  </a:lnTo>
                  <a:lnTo>
                    <a:pt x="1752" y="1727"/>
                  </a:lnTo>
                  <a:close/>
                </a:path>
              </a:pathLst>
            </a:custGeom>
            <a:ln w="3175">
              <a:solidFill>
                <a:srgbClr val="7B634B"/>
              </a:solidFill>
            </a:ln>
          </p:spPr>
          <p:txBody>
            <a:bodyPr wrap="square" lIns="0" tIns="0" rIns="0" bIns="0" rtlCol="0"/>
            <a:lstStyle/>
            <a:p>
              <a:endParaRPr/>
            </a:p>
          </p:txBody>
        </p:sp>
        <p:sp>
          <p:nvSpPr>
            <p:cNvPr id="8903" name="object 2331">
              <a:extLst>
                <a:ext uri="{FF2B5EF4-FFF2-40B4-BE49-F238E27FC236}">
                  <a16:creationId xmlns:a16="http://schemas.microsoft.com/office/drawing/2014/main" id="{9AD2A33F-147E-434A-B272-0E9C38C99FC7}"/>
                </a:ext>
              </a:extLst>
            </p:cNvPr>
            <p:cNvSpPr/>
            <p:nvPr/>
          </p:nvSpPr>
          <p:spPr>
            <a:xfrm>
              <a:off x="4232084" y="8504939"/>
              <a:ext cx="22602" cy="34743"/>
            </a:xfrm>
            <a:prstGeom prst="rect">
              <a:avLst/>
            </a:prstGeom>
            <a:blipFill>
              <a:blip r:embed="rId20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904" name="object 2332">
              <a:extLst>
                <a:ext uri="{FF2B5EF4-FFF2-40B4-BE49-F238E27FC236}">
                  <a16:creationId xmlns:a16="http://schemas.microsoft.com/office/drawing/2014/main" id="{40387C89-6E1E-47A6-BADB-B7E22DDCA74A}"/>
                </a:ext>
              </a:extLst>
            </p:cNvPr>
            <p:cNvSpPr/>
            <p:nvPr/>
          </p:nvSpPr>
          <p:spPr>
            <a:xfrm>
              <a:off x="4232074" y="8504945"/>
              <a:ext cx="22860" cy="34925"/>
            </a:xfrm>
            <a:custGeom>
              <a:avLst/>
              <a:gdLst/>
              <a:ahLst/>
              <a:cxnLst/>
              <a:rect l="l" t="t" r="r" b="b"/>
              <a:pathLst>
                <a:path w="22860" h="34925">
                  <a:moveTo>
                    <a:pt x="12" y="165"/>
                  </a:moveTo>
                  <a:lnTo>
                    <a:pt x="215" y="787"/>
                  </a:lnTo>
                  <a:lnTo>
                    <a:pt x="634" y="1117"/>
                  </a:lnTo>
                  <a:lnTo>
                    <a:pt x="1015" y="1625"/>
                  </a:lnTo>
                  <a:lnTo>
                    <a:pt x="1485" y="2247"/>
                  </a:lnTo>
                  <a:lnTo>
                    <a:pt x="2019" y="3060"/>
                  </a:lnTo>
                  <a:lnTo>
                    <a:pt x="2235" y="3848"/>
                  </a:lnTo>
                  <a:lnTo>
                    <a:pt x="2641" y="5384"/>
                  </a:lnTo>
                  <a:lnTo>
                    <a:pt x="3200" y="6731"/>
                  </a:lnTo>
                  <a:lnTo>
                    <a:pt x="3898" y="8191"/>
                  </a:lnTo>
                  <a:lnTo>
                    <a:pt x="4622" y="9715"/>
                  </a:lnTo>
                  <a:lnTo>
                    <a:pt x="5333" y="11264"/>
                  </a:lnTo>
                  <a:lnTo>
                    <a:pt x="6197" y="12725"/>
                  </a:lnTo>
                  <a:lnTo>
                    <a:pt x="6642" y="13474"/>
                  </a:lnTo>
                  <a:lnTo>
                    <a:pt x="7315" y="14173"/>
                  </a:lnTo>
                  <a:lnTo>
                    <a:pt x="7759" y="14884"/>
                  </a:lnTo>
                  <a:lnTo>
                    <a:pt x="8153" y="15506"/>
                  </a:lnTo>
                  <a:lnTo>
                    <a:pt x="8305" y="16294"/>
                  </a:lnTo>
                  <a:lnTo>
                    <a:pt x="8661" y="16941"/>
                  </a:lnTo>
                  <a:lnTo>
                    <a:pt x="9601" y="18592"/>
                  </a:lnTo>
                  <a:lnTo>
                    <a:pt x="11569" y="19723"/>
                  </a:lnTo>
                  <a:lnTo>
                    <a:pt x="12915" y="21043"/>
                  </a:lnTo>
                  <a:lnTo>
                    <a:pt x="14147" y="22288"/>
                  </a:lnTo>
                  <a:lnTo>
                    <a:pt x="14998" y="23888"/>
                  </a:lnTo>
                  <a:lnTo>
                    <a:pt x="15697" y="25488"/>
                  </a:lnTo>
                  <a:lnTo>
                    <a:pt x="16471" y="27241"/>
                  </a:lnTo>
                  <a:lnTo>
                    <a:pt x="17386" y="28943"/>
                  </a:lnTo>
                  <a:lnTo>
                    <a:pt x="18211" y="30632"/>
                  </a:lnTo>
                  <a:lnTo>
                    <a:pt x="18580" y="31356"/>
                  </a:lnTo>
                  <a:lnTo>
                    <a:pt x="18872" y="32067"/>
                  </a:lnTo>
                  <a:lnTo>
                    <a:pt x="19215" y="32804"/>
                  </a:lnTo>
                  <a:lnTo>
                    <a:pt x="19380" y="33147"/>
                  </a:lnTo>
                  <a:lnTo>
                    <a:pt x="19888" y="34620"/>
                  </a:lnTo>
                  <a:lnTo>
                    <a:pt x="20269" y="34671"/>
                  </a:lnTo>
                  <a:lnTo>
                    <a:pt x="20904" y="34734"/>
                  </a:lnTo>
                  <a:lnTo>
                    <a:pt x="21589" y="30721"/>
                  </a:lnTo>
                  <a:lnTo>
                    <a:pt x="21640" y="30251"/>
                  </a:lnTo>
                  <a:lnTo>
                    <a:pt x="21882" y="27927"/>
                  </a:lnTo>
                  <a:lnTo>
                    <a:pt x="22263" y="25590"/>
                  </a:lnTo>
                  <a:lnTo>
                    <a:pt x="22440" y="23253"/>
                  </a:lnTo>
                  <a:lnTo>
                    <a:pt x="22605" y="20993"/>
                  </a:lnTo>
                  <a:lnTo>
                    <a:pt x="22110" y="18796"/>
                  </a:lnTo>
                  <a:lnTo>
                    <a:pt x="22110" y="16522"/>
                  </a:lnTo>
                  <a:lnTo>
                    <a:pt x="22110" y="14427"/>
                  </a:lnTo>
                  <a:lnTo>
                    <a:pt x="21729" y="12547"/>
                  </a:lnTo>
                  <a:lnTo>
                    <a:pt x="21056" y="10579"/>
                  </a:lnTo>
                  <a:lnTo>
                    <a:pt x="20497" y="8915"/>
                  </a:lnTo>
                  <a:lnTo>
                    <a:pt x="19735" y="7175"/>
                  </a:lnTo>
                  <a:lnTo>
                    <a:pt x="18414" y="6019"/>
                  </a:lnTo>
                  <a:lnTo>
                    <a:pt x="18084" y="5702"/>
                  </a:lnTo>
                  <a:lnTo>
                    <a:pt x="17614" y="5448"/>
                  </a:lnTo>
                  <a:lnTo>
                    <a:pt x="17246" y="5181"/>
                  </a:lnTo>
                  <a:lnTo>
                    <a:pt x="16890" y="4940"/>
                  </a:lnTo>
                  <a:lnTo>
                    <a:pt x="13715" y="3048"/>
                  </a:lnTo>
                  <a:lnTo>
                    <a:pt x="10363" y="1993"/>
                  </a:lnTo>
                  <a:lnTo>
                    <a:pt x="6756" y="1549"/>
                  </a:lnTo>
                  <a:lnTo>
                    <a:pt x="3454" y="533"/>
                  </a:lnTo>
                  <a:lnTo>
                    <a:pt x="2870" y="355"/>
                  </a:lnTo>
                  <a:lnTo>
                    <a:pt x="1993" y="381"/>
                  </a:lnTo>
                  <a:lnTo>
                    <a:pt x="1523" y="0"/>
                  </a:lnTo>
                  <a:lnTo>
                    <a:pt x="0" y="165"/>
                  </a:lnTo>
                  <a:close/>
                </a:path>
              </a:pathLst>
            </a:custGeom>
            <a:ln w="3175">
              <a:solidFill>
                <a:srgbClr val="4C803E"/>
              </a:solidFill>
            </a:ln>
          </p:spPr>
          <p:txBody>
            <a:bodyPr wrap="square" lIns="0" tIns="0" rIns="0" bIns="0" rtlCol="0"/>
            <a:lstStyle/>
            <a:p>
              <a:endParaRPr/>
            </a:p>
          </p:txBody>
        </p:sp>
        <p:sp>
          <p:nvSpPr>
            <p:cNvPr id="8905" name="object 2333">
              <a:extLst>
                <a:ext uri="{FF2B5EF4-FFF2-40B4-BE49-F238E27FC236}">
                  <a16:creationId xmlns:a16="http://schemas.microsoft.com/office/drawing/2014/main" id="{4C774170-7114-4A29-BE7D-9E64B69CB94B}"/>
                </a:ext>
              </a:extLst>
            </p:cNvPr>
            <p:cNvSpPr/>
            <p:nvPr/>
          </p:nvSpPr>
          <p:spPr>
            <a:xfrm>
              <a:off x="4222880" y="8502777"/>
              <a:ext cx="26792" cy="23582"/>
            </a:xfrm>
            <a:prstGeom prst="rect">
              <a:avLst/>
            </a:prstGeom>
            <a:blipFill>
              <a:blip r:embed="rId44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906" name="object 2334">
              <a:extLst>
                <a:ext uri="{FF2B5EF4-FFF2-40B4-BE49-F238E27FC236}">
                  <a16:creationId xmlns:a16="http://schemas.microsoft.com/office/drawing/2014/main" id="{5A149BBD-6B3A-48B3-B184-D00C90EC05BD}"/>
                </a:ext>
              </a:extLst>
            </p:cNvPr>
            <p:cNvSpPr/>
            <p:nvPr/>
          </p:nvSpPr>
          <p:spPr>
            <a:xfrm>
              <a:off x="4222880" y="8500095"/>
              <a:ext cx="27305" cy="26670"/>
            </a:xfrm>
            <a:custGeom>
              <a:avLst/>
              <a:gdLst/>
              <a:ahLst/>
              <a:cxnLst/>
              <a:rect l="l" t="t" r="r" b="b"/>
              <a:pathLst>
                <a:path w="27304" h="26670">
                  <a:moveTo>
                    <a:pt x="26797" y="26263"/>
                  </a:moveTo>
                  <a:lnTo>
                    <a:pt x="21120" y="15684"/>
                  </a:lnTo>
                  <a:lnTo>
                    <a:pt x="14173" y="9245"/>
                  </a:lnTo>
                  <a:lnTo>
                    <a:pt x="4178" y="0"/>
                  </a:lnTo>
                  <a:lnTo>
                    <a:pt x="1333" y="5511"/>
                  </a:lnTo>
                  <a:lnTo>
                    <a:pt x="660" y="5016"/>
                  </a:lnTo>
                  <a:lnTo>
                    <a:pt x="0" y="4508"/>
                  </a:lnTo>
                  <a:lnTo>
                    <a:pt x="1968" y="3467"/>
                  </a:lnTo>
                  <a:lnTo>
                    <a:pt x="2514" y="3340"/>
                  </a:lnTo>
                  <a:lnTo>
                    <a:pt x="3048" y="3213"/>
                  </a:lnTo>
                  <a:lnTo>
                    <a:pt x="5803" y="977"/>
                  </a:lnTo>
                  <a:lnTo>
                    <a:pt x="13271" y="7467"/>
                  </a:lnTo>
                  <a:lnTo>
                    <a:pt x="21907" y="14973"/>
                  </a:lnTo>
                  <a:lnTo>
                    <a:pt x="26797" y="26263"/>
                  </a:lnTo>
                  <a:close/>
                </a:path>
              </a:pathLst>
            </a:custGeom>
            <a:ln w="3175">
              <a:solidFill>
                <a:srgbClr val="4C803E"/>
              </a:solidFill>
            </a:ln>
          </p:spPr>
          <p:txBody>
            <a:bodyPr wrap="square" lIns="0" tIns="0" rIns="0" bIns="0" rtlCol="0"/>
            <a:lstStyle/>
            <a:p>
              <a:endParaRPr/>
            </a:p>
          </p:txBody>
        </p:sp>
        <p:sp>
          <p:nvSpPr>
            <p:cNvPr id="8907" name="object 2335">
              <a:extLst>
                <a:ext uri="{FF2B5EF4-FFF2-40B4-BE49-F238E27FC236}">
                  <a16:creationId xmlns:a16="http://schemas.microsoft.com/office/drawing/2014/main" id="{594C85B8-2A25-48A6-A70F-BBB504EED7D5}"/>
                </a:ext>
              </a:extLst>
            </p:cNvPr>
            <p:cNvSpPr/>
            <p:nvPr/>
          </p:nvSpPr>
          <p:spPr>
            <a:xfrm>
              <a:off x="4167199" y="8481885"/>
              <a:ext cx="16967" cy="51574"/>
            </a:xfrm>
            <a:prstGeom prst="rect">
              <a:avLst/>
            </a:prstGeom>
            <a:blipFill>
              <a:blip r:embed="rId44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908" name="object 2336">
              <a:extLst>
                <a:ext uri="{FF2B5EF4-FFF2-40B4-BE49-F238E27FC236}">
                  <a16:creationId xmlns:a16="http://schemas.microsoft.com/office/drawing/2014/main" id="{039821AC-1F51-4705-A6C2-344C1EA72041}"/>
                </a:ext>
              </a:extLst>
            </p:cNvPr>
            <p:cNvSpPr/>
            <p:nvPr/>
          </p:nvSpPr>
          <p:spPr>
            <a:xfrm>
              <a:off x="4167186" y="8481877"/>
              <a:ext cx="17145" cy="52069"/>
            </a:xfrm>
            <a:custGeom>
              <a:avLst/>
              <a:gdLst/>
              <a:ahLst/>
              <a:cxnLst/>
              <a:rect l="l" t="t" r="r" b="b"/>
              <a:pathLst>
                <a:path w="17145" h="52070">
                  <a:moveTo>
                    <a:pt x="13855" y="12"/>
                  </a:moveTo>
                  <a:lnTo>
                    <a:pt x="13906" y="457"/>
                  </a:lnTo>
                  <a:lnTo>
                    <a:pt x="14109" y="889"/>
                  </a:lnTo>
                  <a:lnTo>
                    <a:pt x="14160" y="1346"/>
                  </a:lnTo>
                  <a:lnTo>
                    <a:pt x="14211" y="1866"/>
                  </a:lnTo>
                  <a:lnTo>
                    <a:pt x="14071" y="2336"/>
                  </a:lnTo>
                  <a:lnTo>
                    <a:pt x="14033" y="2857"/>
                  </a:lnTo>
                  <a:lnTo>
                    <a:pt x="13944" y="3822"/>
                  </a:lnTo>
                  <a:lnTo>
                    <a:pt x="14058" y="4775"/>
                  </a:lnTo>
                  <a:lnTo>
                    <a:pt x="14236" y="5702"/>
                  </a:lnTo>
                  <a:lnTo>
                    <a:pt x="14389" y="6578"/>
                  </a:lnTo>
                  <a:lnTo>
                    <a:pt x="14643" y="7467"/>
                  </a:lnTo>
                  <a:lnTo>
                    <a:pt x="14706" y="8369"/>
                  </a:lnTo>
                  <a:lnTo>
                    <a:pt x="14795" y="9588"/>
                  </a:lnTo>
                  <a:lnTo>
                    <a:pt x="16992" y="20993"/>
                  </a:lnTo>
                  <a:lnTo>
                    <a:pt x="17068" y="23304"/>
                  </a:lnTo>
                  <a:lnTo>
                    <a:pt x="17081" y="25819"/>
                  </a:lnTo>
                  <a:lnTo>
                    <a:pt x="17081" y="28740"/>
                  </a:lnTo>
                  <a:lnTo>
                    <a:pt x="15938" y="31445"/>
                  </a:lnTo>
                  <a:lnTo>
                    <a:pt x="15582" y="34290"/>
                  </a:lnTo>
                  <a:lnTo>
                    <a:pt x="15455" y="35318"/>
                  </a:lnTo>
                  <a:lnTo>
                    <a:pt x="15608" y="36334"/>
                  </a:lnTo>
                  <a:lnTo>
                    <a:pt x="15341" y="37338"/>
                  </a:lnTo>
                  <a:lnTo>
                    <a:pt x="14909" y="39039"/>
                  </a:lnTo>
                  <a:lnTo>
                    <a:pt x="14312" y="40538"/>
                  </a:lnTo>
                  <a:lnTo>
                    <a:pt x="14160" y="42303"/>
                  </a:lnTo>
                  <a:lnTo>
                    <a:pt x="14046" y="43484"/>
                  </a:lnTo>
                  <a:lnTo>
                    <a:pt x="14008" y="44653"/>
                  </a:lnTo>
                  <a:lnTo>
                    <a:pt x="13893" y="45834"/>
                  </a:lnTo>
                  <a:lnTo>
                    <a:pt x="13817" y="46609"/>
                  </a:lnTo>
                  <a:lnTo>
                    <a:pt x="13957" y="47421"/>
                  </a:lnTo>
                  <a:lnTo>
                    <a:pt x="13817" y="48196"/>
                  </a:lnTo>
                  <a:lnTo>
                    <a:pt x="13728" y="48717"/>
                  </a:lnTo>
                  <a:lnTo>
                    <a:pt x="13627" y="50558"/>
                  </a:lnTo>
                  <a:lnTo>
                    <a:pt x="13157" y="50914"/>
                  </a:lnTo>
                  <a:lnTo>
                    <a:pt x="12255" y="51587"/>
                  </a:lnTo>
                  <a:lnTo>
                    <a:pt x="11201" y="48831"/>
                  </a:lnTo>
                  <a:lnTo>
                    <a:pt x="10934" y="48221"/>
                  </a:lnTo>
                  <a:lnTo>
                    <a:pt x="10261" y="46697"/>
                  </a:lnTo>
                  <a:lnTo>
                    <a:pt x="9385" y="45275"/>
                  </a:lnTo>
                  <a:lnTo>
                    <a:pt x="8572" y="43827"/>
                  </a:lnTo>
                  <a:lnTo>
                    <a:pt x="7797" y="42468"/>
                  </a:lnTo>
                  <a:lnTo>
                    <a:pt x="6870" y="41236"/>
                  </a:lnTo>
                  <a:lnTo>
                    <a:pt x="6057" y="39890"/>
                  </a:lnTo>
                  <a:lnTo>
                    <a:pt x="5486" y="38925"/>
                  </a:lnTo>
                  <a:lnTo>
                    <a:pt x="4762" y="38341"/>
                  </a:lnTo>
                  <a:lnTo>
                    <a:pt x="4025" y="37515"/>
                  </a:lnTo>
                  <a:lnTo>
                    <a:pt x="2730" y="36093"/>
                  </a:lnTo>
                  <a:lnTo>
                    <a:pt x="2374" y="34251"/>
                  </a:lnTo>
                  <a:lnTo>
                    <a:pt x="2032" y="32435"/>
                  </a:lnTo>
                  <a:lnTo>
                    <a:pt x="1866" y="31559"/>
                  </a:lnTo>
                  <a:lnTo>
                    <a:pt x="1562" y="30937"/>
                  </a:lnTo>
                  <a:lnTo>
                    <a:pt x="1270" y="30099"/>
                  </a:lnTo>
                  <a:lnTo>
                    <a:pt x="889" y="28981"/>
                  </a:lnTo>
                  <a:lnTo>
                    <a:pt x="901" y="27927"/>
                  </a:lnTo>
                  <a:lnTo>
                    <a:pt x="685" y="26797"/>
                  </a:lnTo>
                  <a:lnTo>
                    <a:pt x="215" y="24422"/>
                  </a:lnTo>
                  <a:lnTo>
                    <a:pt x="0" y="22339"/>
                  </a:lnTo>
                  <a:lnTo>
                    <a:pt x="419" y="19926"/>
                  </a:lnTo>
                  <a:lnTo>
                    <a:pt x="609" y="18884"/>
                  </a:lnTo>
                  <a:lnTo>
                    <a:pt x="635" y="17818"/>
                  </a:lnTo>
                  <a:lnTo>
                    <a:pt x="927" y="16789"/>
                  </a:lnTo>
                  <a:lnTo>
                    <a:pt x="1282" y="15532"/>
                  </a:lnTo>
                  <a:lnTo>
                    <a:pt x="1968" y="14312"/>
                  </a:lnTo>
                  <a:lnTo>
                    <a:pt x="7581" y="4953"/>
                  </a:lnTo>
                  <a:lnTo>
                    <a:pt x="9182" y="1511"/>
                  </a:lnTo>
                  <a:lnTo>
                    <a:pt x="12166" y="342"/>
                  </a:lnTo>
                  <a:lnTo>
                    <a:pt x="13855" y="0"/>
                  </a:lnTo>
                  <a:close/>
                </a:path>
              </a:pathLst>
            </a:custGeom>
            <a:ln w="3175">
              <a:solidFill>
                <a:srgbClr val="4C803E"/>
              </a:solidFill>
            </a:ln>
          </p:spPr>
          <p:txBody>
            <a:bodyPr wrap="square" lIns="0" tIns="0" rIns="0" bIns="0" rtlCol="0"/>
            <a:lstStyle/>
            <a:p>
              <a:endParaRPr/>
            </a:p>
          </p:txBody>
        </p:sp>
        <p:sp>
          <p:nvSpPr>
            <p:cNvPr id="8909" name="object 2337">
              <a:extLst>
                <a:ext uri="{FF2B5EF4-FFF2-40B4-BE49-F238E27FC236}">
                  <a16:creationId xmlns:a16="http://schemas.microsoft.com/office/drawing/2014/main" id="{8F5768F2-B6C0-407E-AAAC-D4E5AEFCBEBB}"/>
                </a:ext>
              </a:extLst>
            </p:cNvPr>
            <p:cNvSpPr/>
            <p:nvPr/>
          </p:nvSpPr>
          <p:spPr>
            <a:xfrm>
              <a:off x="4176514" y="8477373"/>
              <a:ext cx="8237" cy="46028"/>
            </a:xfrm>
            <a:prstGeom prst="rect">
              <a:avLst/>
            </a:prstGeom>
            <a:blipFill>
              <a:blip r:embed="rId101" cstate="print"/>
              <a:stretch>
                <a:fillRect/>
              </a:stretch>
            </a:blipFill>
          </p:spPr>
          <p:txBody>
            <a:bodyPr wrap="square" lIns="0" tIns="0" rIns="0" bIns="0" rtlCol="0"/>
            <a:lstStyle/>
            <a:p>
              <a:endParaRPr/>
            </a:p>
          </p:txBody>
        </p:sp>
        <p:sp>
          <p:nvSpPr>
            <p:cNvPr id="8910" name="object 2338">
              <a:extLst>
                <a:ext uri="{FF2B5EF4-FFF2-40B4-BE49-F238E27FC236}">
                  <a16:creationId xmlns:a16="http://schemas.microsoft.com/office/drawing/2014/main" id="{0A67E3BC-8418-4996-BE56-CBF19D85F1D7}"/>
                </a:ext>
              </a:extLst>
            </p:cNvPr>
            <p:cNvSpPr/>
            <p:nvPr/>
          </p:nvSpPr>
          <p:spPr>
            <a:xfrm>
              <a:off x="4176514" y="8477375"/>
              <a:ext cx="8890" cy="46355"/>
            </a:xfrm>
            <a:custGeom>
              <a:avLst/>
              <a:gdLst/>
              <a:ahLst/>
              <a:cxnLst/>
              <a:rect l="l" t="t" r="r" b="b"/>
              <a:pathLst>
                <a:path w="8889" h="46354">
                  <a:moveTo>
                    <a:pt x="2502" y="46024"/>
                  </a:moveTo>
                  <a:lnTo>
                    <a:pt x="1336" y="36310"/>
                  </a:lnTo>
                  <a:lnTo>
                    <a:pt x="841" y="29981"/>
                  </a:lnTo>
                  <a:lnTo>
                    <a:pt x="923" y="24257"/>
                  </a:lnTo>
                  <a:lnTo>
                    <a:pt x="1486" y="16357"/>
                  </a:lnTo>
                  <a:lnTo>
                    <a:pt x="2502" y="3136"/>
                  </a:lnTo>
                  <a:lnTo>
                    <a:pt x="8090" y="495"/>
                  </a:lnTo>
                  <a:lnTo>
                    <a:pt x="8344" y="0"/>
                  </a:lnTo>
                  <a:lnTo>
                    <a:pt x="7670" y="330"/>
                  </a:lnTo>
                  <a:lnTo>
                    <a:pt x="6985" y="660"/>
                  </a:lnTo>
                  <a:lnTo>
                    <a:pt x="3340" y="0"/>
                  </a:lnTo>
                  <a:lnTo>
                    <a:pt x="927" y="13639"/>
                  </a:lnTo>
                  <a:lnTo>
                    <a:pt x="0" y="25349"/>
                  </a:lnTo>
                  <a:lnTo>
                    <a:pt x="671" y="35742"/>
                  </a:lnTo>
                  <a:lnTo>
                    <a:pt x="1864" y="43180"/>
                  </a:lnTo>
                  <a:lnTo>
                    <a:pt x="2502" y="46024"/>
                  </a:lnTo>
                  <a:close/>
                </a:path>
              </a:pathLst>
            </a:custGeom>
            <a:ln w="3175">
              <a:solidFill>
                <a:srgbClr val="4C803E"/>
              </a:solidFill>
            </a:ln>
          </p:spPr>
          <p:txBody>
            <a:bodyPr wrap="square" lIns="0" tIns="0" rIns="0" bIns="0" rtlCol="0"/>
            <a:lstStyle/>
            <a:p>
              <a:endParaRPr/>
            </a:p>
          </p:txBody>
        </p:sp>
        <p:sp>
          <p:nvSpPr>
            <p:cNvPr id="8911" name="object 2339">
              <a:extLst>
                <a:ext uri="{FF2B5EF4-FFF2-40B4-BE49-F238E27FC236}">
                  <a16:creationId xmlns:a16="http://schemas.microsoft.com/office/drawing/2014/main" id="{A720B369-921A-451E-8CAC-5AF40566CC17}"/>
                </a:ext>
              </a:extLst>
            </p:cNvPr>
            <p:cNvSpPr/>
            <p:nvPr/>
          </p:nvSpPr>
          <p:spPr>
            <a:xfrm>
              <a:off x="4257192" y="8495372"/>
              <a:ext cx="15239" cy="12712"/>
            </a:xfrm>
            <a:prstGeom prst="rect">
              <a:avLst/>
            </a:prstGeom>
            <a:blipFill>
              <a:blip r:embed="rId163" cstate="print"/>
              <a:stretch>
                <a:fillRect/>
              </a:stretch>
            </a:blipFill>
          </p:spPr>
          <p:txBody>
            <a:bodyPr wrap="square" lIns="0" tIns="0" rIns="0" bIns="0" rtlCol="0"/>
            <a:lstStyle/>
            <a:p>
              <a:endParaRPr/>
            </a:p>
          </p:txBody>
        </p:sp>
        <p:sp>
          <p:nvSpPr>
            <p:cNvPr id="8912" name="object 2340">
              <a:extLst>
                <a:ext uri="{FF2B5EF4-FFF2-40B4-BE49-F238E27FC236}">
                  <a16:creationId xmlns:a16="http://schemas.microsoft.com/office/drawing/2014/main" id="{C07456D5-68AB-4F1E-956A-0D2D2CD8BE49}"/>
                </a:ext>
              </a:extLst>
            </p:cNvPr>
            <p:cNvSpPr/>
            <p:nvPr/>
          </p:nvSpPr>
          <p:spPr>
            <a:xfrm>
              <a:off x="4257198" y="8495300"/>
              <a:ext cx="15875" cy="13335"/>
            </a:xfrm>
            <a:custGeom>
              <a:avLst/>
              <a:gdLst/>
              <a:ahLst/>
              <a:cxnLst/>
              <a:rect l="l" t="t" r="r" b="b"/>
              <a:pathLst>
                <a:path w="15875" h="13334">
                  <a:moveTo>
                    <a:pt x="15227" y="12776"/>
                  </a:moveTo>
                  <a:lnTo>
                    <a:pt x="14960" y="12738"/>
                  </a:lnTo>
                  <a:lnTo>
                    <a:pt x="14808" y="12509"/>
                  </a:lnTo>
                  <a:lnTo>
                    <a:pt x="14579" y="12331"/>
                  </a:lnTo>
                  <a:lnTo>
                    <a:pt x="14300" y="12103"/>
                  </a:lnTo>
                  <a:lnTo>
                    <a:pt x="13944" y="11874"/>
                  </a:lnTo>
                  <a:lnTo>
                    <a:pt x="13601" y="11861"/>
                  </a:lnTo>
                  <a:lnTo>
                    <a:pt x="12928" y="11823"/>
                  </a:lnTo>
                  <a:lnTo>
                    <a:pt x="12331" y="11671"/>
                  </a:lnTo>
                  <a:lnTo>
                    <a:pt x="11684" y="11430"/>
                  </a:lnTo>
                  <a:lnTo>
                    <a:pt x="11023" y="11176"/>
                  </a:lnTo>
                  <a:lnTo>
                    <a:pt x="10337" y="10947"/>
                  </a:lnTo>
                  <a:lnTo>
                    <a:pt x="9702" y="10591"/>
                  </a:lnTo>
                  <a:lnTo>
                    <a:pt x="9372" y="10414"/>
                  </a:lnTo>
                  <a:lnTo>
                    <a:pt x="9055" y="10071"/>
                  </a:lnTo>
                  <a:lnTo>
                    <a:pt x="8750" y="9880"/>
                  </a:lnTo>
                  <a:lnTo>
                    <a:pt x="8470" y="9715"/>
                  </a:lnTo>
                  <a:lnTo>
                    <a:pt x="8128" y="9728"/>
                  </a:lnTo>
                  <a:lnTo>
                    <a:pt x="7835" y="9588"/>
                  </a:lnTo>
                  <a:lnTo>
                    <a:pt x="7112" y="9220"/>
                  </a:lnTo>
                  <a:lnTo>
                    <a:pt x="6616" y="8064"/>
                  </a:lnTo>
                  <a:lnTo>
                    <a:pt x="6019" y="7366"/>
                  </a:lnTo>
                  <a:lnTo>
                    <a:pt x="5486" y="6718"/>
                  </a:lnTo>
                  <a:lnTo>
                    <a:pt x="4775" y="6413"/>
                  </a:lnTo>
                  <a:lnTo>
                    <a:pt x="4076" y="6184"/>
                  </a:lnTo>
                  <a:lnTo>
                    <a:pt x="3302" y="5943"/>
                  </a:lnTo>
                  <a:lnTo>
                    <a:pt x="2552" y="5588"/>
                  </a:lnTo>
                  <a:lnTo>
                    <a:pt x="1816" y="5308"/>
                  </a:lnTo>
                  <a:lnTo>
                    <a:pt x="1485" y="5168"/>
                  </a:lnTo>
                  <a:lnTo>
                    <a:pt x="1168" y="5092"/>
                  </a:lnTo>
                  <a:lnTo>
                    <a:pt x="850" y="4965"/>
                  </a:lnTo>
                  <a:lnTo>
                    <a:pt x="698" y="4914"/>
                  </a:lnTo>
                  <a:lnTo>
                    <a:pt x="50" y="4800"/>
                  </a:lnTo>
                  <a:lnTo>
                    <a:pt x="25" y="4559"/>
                  </a:lnTo>
                  <a:lnTo>
                    <a:pt x="0" y="4127"/>
                  </a:lnTo>
                  <a:lnTo>
                    <a:pt x="1752" y="3022"/>
                  </a:lnTo>
                  <a:lnTo>
                    <a:pt x="1968" y="2908"/>
                  </a:lnTo>
                  <a:lnTo>
                    <a:pt x="2984" y="2374"/>
                  </a:lnTo>
                  <a:lnTo>
                    <a:pt x="4013" y="1727"/>
                  </a:lnTo>
                  <a:lnTo>
                    <a:pt x="5029" y="1244"/>
                  </a:lnTo>
                  <a:lnTo>
                    <a:pt x="6032" y="762"/>
                  </a:lnTo>
                  <a:lnTo>
                    <a:pt x="6997" y="749"/>
                  </a:lnTo>
                  <a:lnTo>
                    <a:pt x="8001" y="381"/>
                  </a:lnTo>
                  <a:lnTo>
                    <a:pt x="8915" y="50"/>
                  </a:lnTo>
                  <a:lnTo>
                    <a:pt x="9740" y="0"/>
                  </a:lnTo>
                  <a:lnTo>
                    <a:pt x="10604" y="139"/>
                  </a:lnTo>
                  <a:lnTo>
                    <a:pt x="11341" y="266"/>
                  </a:lnTo>
                  <a:lnTo>
                    <a:pt x="12103" y="495"/>
                  </a:lnTo>
                  <a:lnTo>
                    <a:pt x="12611" y="1206"/>
                  </a:lnTo>
                  <a:lnTo>
                    <a:pt x="12750" y="1384"/>
                  </a:lnTo>
                  <a:lnTo>
                    <a:pt x="12865" y="1651"/>
                  </a:lnTo>
                  <a:lnTo>
                    <a:pt x="12979" y="1866"/>
                  </a:lnTo>
                  <a:lnTo>
                    <a:pt x="13093" y="2070"/>
                  </a:lnTo>
                  <a:lnTo>
                    <a:pt x="13258" y="2247"/>
                  </a:lnTo>
                  <a:lnTo>
                    <a:pt x="13360" y="2438"/>
                  </a:lnTo>
                  <a:lnTo>
                    <a:pt x="14605" y="8420"/>
                  </a:lnTo>
                  <a:lnTo>
                    <a:pt x="15049" y="10502"/>
                  </a:lnTo>
                  <a:lnTo>
                    <a:pt x="15125" y="10858"/>
                  </a:lnTo>
                  <a:lnTo>
                    <a:pt x="15125" y="11455"/>
                  </a:lnTo>
                  <a:lnTo>
                    <a:pt x="15303" y="11722"/>
                  </a:lnTo>
                  <a:lnTo>
                    <a:pt x="15227" y="12763"/>
                  </a:lnTo>
                  <a:close/>
                </a:path>
              </a:pathLst>
            </a:custGeom>
            <a:ln w="3175">
              <a:solidFill>
                <a:srgbClr val="4C803E"/>
              </a:solidFill>
            </a:ln>
          </p:spPr>
          <p:txBody>
            <a:bodyPr wrap="square" lIns="0" tIns="0" rIns="0" bIns="0" rtlCol="0"/>
            <a:lstStyle/>
            <a:p>
              <a:endParaRPr/>
            </a:p>
          </p:txBody>
        </p:sp>
        <p:sp>
          <p:nvSpPr>
            <p:cNvPr id="8913" name="object 2341">
              <a:extLst>
                <a:ext uri="{FF2B5EF4-FFF2-40B4-BE49-F238E27FC236}">
                  <a16:creationId xmlns:a16="http://schemas.microsoft.com/office/drawing/2014/main" id="{DFE90EEA-9496-4FF5-8783-4F6E7EEDB5A4}"/>
                </a:ext>
              </a:extLst>
            </p:cNvPr>
            <p:cNvSpPr/>
            <p:nvPr/>
          </p:nvSpPr>
          <p:spPr>
            <a:xfrm>
              <a:off x="4263061" y="8499526"/>
              <a:ext cx="11581" cy="14731"/>
            </a:xfrm>
            <a:prstGeom prst="rect">
              <a:avLst/>
            </a:prstGeom>
            <a:blipFill>
              <a:blip r:embed="rId16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914" name="object 2342">
              <a:extLst>
                <a:ext uri="{FF2B5EF4-FFF2-40B4-BE49-F238E27FC236}">
                  <a16:creationId xmlns:a16="http://schemas.microsoft.com/office/drawing/2014/main" id="{4C0F0594-3A71-4604-9DD9-4BA3131D16EA}"/>
                </a:ext>
              </a:extLst>
            </p:cNvPr>
            <p:cNvSpPr/>
            <p:nvPr/>
          </p:nvSpPr>
          <p:spPr>
            <a:xfrm>
              <a:off x="4263054" y="8499528"/>
              <a:ext cx="12065" cy="15240"/>
            </a:xfrm>
            <a:custGeom>
              <a:avLst/>
              <a:gdLst/>
              <a:ahLst/>
              <a:cxnLst/>
              <a:rect l="l" t="t" r="r" b="b"/>
              <a:pathLst>
                <a:path w="12064" h="15240">
                  <a:moveTo>
                    <a:pt x="0" y="0"/>
                  </a:moveTo>
                  <a:lnTo>
                    <a:pt x="4660" y="2159"/>
                  </a:lnTo>
                  <a:lnTo>
                    <a:pt x="7505" y="5854"/>
                  </a:lnTo>
                  <a:lnTo>
                    <a:pt x="11582" y="11150"/>
                  </a:lnTo>
                  <a:lnTo>
                    <a:pt x="9169" y="13970"/>
                  </a:lnTo>
                  <a:lnTo>
                    <a:pt x="9385" y="14351"/>
                  </a:lnTo>
                  <a:lnTo>
                    <a:pt x="9613" y="14732"/>
                  </a:lnTo>
                  <a:lnTo>
                    <a:pt x="10071" y="13220"/>
                  </a:lnTo>
                  <a:lnTo>
                    <a:pt x="10121" y="12827"/>
                  </a:lnTo>
                  <a:lnTo>
                    <a:pt x="10172" y="12446"/>
                  </a:lnTo>
                  <a:lnTo>
                    <a:pt x="11150" y="10210"/>
                  </a:lnTo>
                  <a:lnTo>
                    <a:pt x="8293" y="6184"/>
                  </a:lnTo>
                  <a:lnTo>
                    <a:pt x="4965" y="1511"/>
                  </a:lnTo>
                  <a:lnTo>
                    <a:pt x="0" y="0"/>
                  </a:lnTo>
                  <a:close/>
                </a:path>
              </a:pathLst>
            </a:custGeom>
            <a:ln w="3175">
              <a:solidFill>
                <a:srgbClr val="4C803E"/>
              </a:solidFill>
            </a:ln>
          </p:spPr>
          <p:txBody>
            <a:bodyPr wrap="square" lIns="0" tIns="0" rIns="0" bIns="0" rtlCol="0"/>
            <a:lstStyle/>
            <a:p>
              <a:endParaRPr/>
            </a:p>
          </p:txBody>
        </p:sp>
        <p:sp>
          <p:nvSpPr>
            <p:cNvPr id="8915" name="object 2343">
              <a:extLst>
                <a:ext uri="{FF2B5EF4-FFF2-40B4-BE49-F238E27FC236}">
                  <a16:creationId xmlns:a16="http://schemas.microsoft.com/office/drawing/2014/main" id="{FF18EFFF-9A36-4E2A-8ABF-2A6886E2EE03}"/>
                </a:ext>
              </a:extLst>
            </p:cNvPr>
            <p:cNvSpPr/>
            <p:nvPr/>
          </p:nvSpPr>
          <p:spPr>
            <a:xfrm>
              <a:off x="4258284" y="8536102"/>
              <a:ext cx="18541" cy="45313"/>
            </a:xfrm>
            <a:prstGeom prst="rect">
              <a:avLst/>
            </a:prstGeom>
            <a:blipFill>
              <a:blip r:embed="rId1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916" name="object 2344">
              <a:extLst>
                <a:ext uri="{FF2B5EF4-FFF2-40B4-BE49-F238E27FC236}">
                  <a16:creationId xmlns:a16="http://schemas.microsoft.com/office/drawing/2014/main" id="{4C403E91-7031-423E-86DF-3C5F88969ED9}"/>
                </a:ext>
              </a:extLst>
            </p:cNvPr>
            <p:cNvSpPr/>
            <p:nvPr/>
          </p:nvSpPr>
          <p:spPr>
            <a:xfrm>
              <a:off x="4258271" y="8536114"/>
              <a:ext cx="19050" cy="45720"/>
            </a:xfrm>
            <a:custGeom>
              <a:avLst/>
              <a:gdLst/>
              <a:ahLst/>
              <a:cxnLst/>
              <a:rect l="l" t="t" r="r" b="b"/>
              <a:pathLst>
                <a:path w="19050" h="45720">
                  <a:moveTo>
                    <a:pt x="11188" y="0"/>
                  </a:moveTo>
                  <a:lnTo>
                    <a:pt x="11048" y="381"/>
                  </a:lnTo>
                  <a:lnTo>
                    <a:pt x="10769" y="711"/>
                  </a:lnTo>
                  <a:lnTo>
                    <a:pt x="10629" y="1092"/>
                  </a:lnTo>
                  <a:lnTo>
                    <a:pt x="10464" y="1536"/>
                  </a:lnTo>
                  <a:lnTo>
                    <a:pt x="10477" y="1981"/>
                  </a:lnTo>
                  <a:lnTo>
                    <a:pt x="10401" y="2438"/>
                  </a:lnTo>
                  <a:lnTo>
                    <a:pt x="8839" y="6324"/>
                  </a:lnTo>
                  <a:lnTo>
                    <a:pt x="8572" y="7099"/>
                  </a:lnTo>
                  <a:lnTo>
                    <a:pt x="8229" y="8140"/>
                  </a:lnTo>
                  <a:lnTo>
                    <a:pt x="7975" y="9194"/>
                  </a:lnTo>
                  <a:lnTo>
                    <a:pt x="7581" y="10236"/>
                  </a:lnTo>
                  <a:lnTo>
                    <a:pt x="6870" y="12090"/>
                  </a:lnTo>
                  <a:lnTo>
                    <a:pt x="5981" y="13995"/>
                  </a:lnTo>
                  <a:lnTo>
                    <a:pt x="4965" y="15659"/>
                  </a:lnTo>
                  <a:lnTo>
                    <a:pt x="3771" y="17589"/>
                  </a:lnTo>
                  <a:lnTo>
                    <a:pt x="3174" y="19583"/>
                  </a:lnTo>
                  <a:lnTo>
                    <a:pt x="2603" y="21767"/>
                  </a:lnTo>
                  <a:lnTo>
                    <a:pt x="1943" y="24307"/>
                  </a:lnTo>
                  <a:lnTo>
                    <a:pt x="2324" y="26924"/>
                  </a:lnTo>
                  <a:lnTo>
                    <a:pt x="1981" y="29489"/>
                  </a:lnTo>
                  <a:lnTo>
                    <a:pt x="1854" y="30403"/>
                  </a:lnTo>
                  <a:lnTo>
                    <a:pt x="1498" y="31254"/>
                  </a:lnTo>
                  <a:lnTo>
                    <a:pt x="1498" y="32194"/>
                  </a:lnTo>
                  <a:lnTo>
                    <a:pt x="1485" y="33769"/>
                  </a:lnTo>
                  <a:lnTo>
                    <a:pt x="1663" y="35217"/>
                  </a:lnTo>
                  <a:lnTo>
                    <a:pt x="1409" y="36779"/>
                  </a:lnTo>
                  <a:lnTo>
                    <a:pt x="1231" y="37833"/>
                  </a:lnTo>
                  <a:lnTo>
                    <a:pt x="1003" y="38874"/>
                  </a:lnTo>
                  <a:lnTo>
                    <a:pt x="838" y="39916"/>
                  </a:lnTo>
                  <a:lnTo>
                    <a:pt x="723" y="40614"/>
                  </a:lnTo>
                  <a:lnTo>
                    <a:pt x="419" y="41287"/>
                  </a:lnTo>
                  <a:lnTo>
                    <a:pt x="368" y="41986"/>
                  </a:lnTo>
                  <a:lnTo>
                    <a:pt x="330" y="42468"/>
                  </a:lnTo>
                  <a:lnTo>
                    <a:pt x="0" y="44094"/>
                  </a:lnTo>
                  <a:lnTo>
                    <a:pt x="330" y="44500"/>
                  </a:lnTo>
                  <a:lnTo>
                    <a:pt x="952" y="45300"/>
                  </a:lnTo>
                  <a:lnTo>
                    <a:pt x="2476" y="43129"/>
                  </a:lnTo>
                  <a:lnTo>
                    <a:pt x="2844" y="42659"/>
                  </a:lnTo>
                  <a:lnTo>
                    <a:pt x="3759" y="41478"/>
                  </a:lnTo>
                  <a:lnTo>
                    <a:pt x="4838" y="40436"/>
                  </a:lnTo>
                  <a:lnTo>
                    <a:pt x="5867" y="39357"/>
                  </a:lnTo>
                  <a:lnTo>
                    <a:pt x="6832" y="38341"/>
                  </a:lnTo>
                  <a:lnTo>
                    <a:pt x="7924" y="37477"/>
                  </a:lnTo>
                  <a:lnTo>
                    <a:pt x="8902" y="36487"/>
                  </a:lnTo>
                  <a:lnTo>
                    <a:pt x="9639" y="35763"/>
                  </a:lnTo>
                  <a:lnTo>
                    <a:pt x="10388" y="35420"/>
                  </a:lnTo>
                  <a:lnTo>
                    <a:pt x="11201" y="34861"/>
                  </a:lnTo>
                  <a:lnTo>
                    <a:pt x="12623" y="33909"/>
                  </a:lnTo>
                  <a:lnTo>
                    <a:pt x="13360" y="32385"/>
                  </a:lnTo>
                  <a:lnTo>
                    <a:pt x="14058" y="30886"/>
                  </a:lnTo>
                  <a:lnTo>
                    <a:pt x="14401" y="30162"/>
                  </a:lnTo>
                  <a:lnTo>
                    <a:pt x="14808" y="29679"/>
                  </a:lnTo>
                  <a:lnTo>
                    <a:pt x="15239" y="29006"/>
                  </a:lnTo>
                  <a:lnTo>
                    <a:pt x="15811" y="28130"/>
                  </a:lnTo>
                  <a:lnTo>
                    <a:pt x="16040" y="27203"/>
                  </a:lnTo>
                  <a:lnTo>
                    <a:pt x="16484" y="26276"/>
                  </a:lnTo>
                  <a:lnTo>
                    <a:pt x="17424" y="24295"/>
                  </a:lnTo>
                  <a:lnTo>
                    <a:pt x="18084" y="22529"/>
                  </a:lnTo>
                  <a:lnTo>
                    <a:pt x="18262" y="20345"/>
                  </a:lnTo>
                  <a:lnTo>
                    <a:pt x="18338" y="19392"/>
                  </a:lnTo>
                  <a:lnTo>
                    <a:pt x="18554" y="18453"/>
                  </a:lnTo>
                  <a:lnTo>
                    <a:pt x="18541" y="17500"/>
                  </a:lnTo>
                  <a:lnTo>
                    <a:pt x="18503" y="16319"/>
                  </a:lnTo>
                  <a:lnTo>
                    <a:pt x="18199" y="15113"/>
                  </a:lnTo>
                  <a:lnTo>
                    <a:pt x="18021" y="13944"/>
                  </a:lnTo>
                  <a:lnTo>
                    <a:pt x="17716" y="12014"/>
                  </a:lnTo>
                  <a:lnTo>
                    <a:pt x="17284" y="10033"/>
                  </a:lnTo>
                  <a:lnTo>
                    <a:pt x="16535" y="8242"/>
                  </a:lnTo>
                  <a:lnTo>
                    <a:pt x="15468" y="5702"/>
                  </a:lnTo>
                  <a:lnTo>
                    <a:pt x="14871" y="2349"/>
                  </a:lnTo>
                  <a:lnTo>
                    <a:pt x="12572" y="673"/>
                  </a:lnTo>
                  <a:lnTo>
                    <a:pt x="11188" y="0"/>
                  </a:lnTo>
                  <a:close/>
                </a:path>
              </a:pathLst>
            </a:custGeom>
            <a:ln w="3175">
              <a:solidFill>
                <a:srgbClr val="4C803E"/>
              </a:solidFill>
            </a:ln>
          </p:spPr>
          <p:txBody>
            <a:bodyPr wrap="square" lIns="0" tIns="0" rIns="0" bIns="0" rtlCol="0"/>
            <a:lstStyle/>
            <a:p>
              <a:endParaRPr/>
            </a:p>
          </p:txBody>
        </p:sp>
        <p:sp>
          <p:nvSpPr>
            <p:cNvPr id="8917" name="object 2345">
              <a:extLst>
                <a:ext uri="{FF2B5EF4-FFF2-40B4-BE49-F238E27FC236}">
                  <a16:creationId xmlns:a16="http://schemas.microsoft.com/office/drawing/2014/main" id="{0F407C87-EC31-462C-90A3-05DCBA9EC90B}"/>
                </a:ext>
              </a:extLst>
            </p:cNvPr>
            <p:cNvSpPr/>
            <p:nvPr/>
          </p:nvSpPr>
          <p:spPr>
            <a:xfrm>
              <a:off x="4261854" y="8531593"/>
              <a:ext cx="9676" cy="41145"/>
            </a:xfrm>
            <a:prstGeom prst="rect">
              <a:avLst/>
            </a:prstGeom>
            <a:blipFill>
              <a:blip r:embed="rId12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918" name="object 2346">
              <a:extLst>
                <a:ext uri="{FF2B5EF4-FFF2-40B4-BE49-F238E27FC236}">
                  <a16:creationId xmlns:a16="http://schemas.microsoft.com/office/drawing/2014/main" id="{F7BB52B8-8155-48D4-ACBD-C59937FC79FD}"/>
                </a:ext>
              </a:extLst>
            </p:cNvPr>
            <p:cNvSpPr/>
            <p:nvPr/>
          </p:nvSpPr>
          <p:spPr>
            <a:xfrm>
              <a:off x="4261859" y="8531338"/>
              <a:ext cx="10160" cy="41910"/>
            </a:xfrm>
            <a:custGeom>
              <a:avLst/>
              <a:gdLst/>
              <a:ahLst/>
              <a:cxnLst/>
              <a:rect l="l" t="t" r="r" b="b"/>
              <a:pathLst>
                <a:path w="10160" h="41909">
                  <a:moveTo>
                    <a:pt x="0" y="41401"/>
                  </a:moveTo>
                  <a:lnTo>
                    <a:pt x="9664" y="4025"/>
                  </a:lnTo>
                  <a:lnTo>
                    <a:pt x="5448" y="482"/>
                  </a:lnTo>
                  <a:lnTo>
                    <a:pt x="5334" y="0"/>
                  </a:lnTo>
                  <a:lnTo>
                    <a:pt x="5842" y="431"/>
                  </a:lnTo>
                  <a:lnTo>
                    <a:pt x="6350" y="876"/>
                  </a:lnTo>
                  <a:lnTo>
                    <a:pt x="9639" y="1104"/>
                  </a:lnTo>
                  <a:lnTo>
                    <a:pt x="8648" y="13525"/>
                  </a:lnTo>
                  <a:lnTo>
                    <a:pt x="6815" y="23940"/>
                  </a:lnTo>
                  <a:lnTo>
                    <a:pt x="3895" y="32850"/>
                  </a:lnTo>
                  <a:lnTo>
                    <a:pt x="1190" y="39066"/>
                  </a:lnTo>
                  <a:lnTo>
                    <a:pt x="0" y="41401"/>
                  </a:lnTo>
                  <a:close/>
                </a:path>
              </a:pathLst>
            </a:custGeom>
            <a:ln w="3175">
              <a:solidFill>
                <a:srgbClr val="4C803E"/>
              </a:solidFill>
            </a:ln>
          </p:spPr>
          <p:txBody>
            <a:bodyPr wrap="square" lIns="0" tIns="0" rIns="0" bIns="0" rtlCol="0"/>
            <a:lstStyle/>
            <a:p>
              <a:endParaRPr/>
            </a:p>
          </p:txBody>
        </p:sp>
        <p:sp>
          <p:nvSpPr>
            <p:cNvPr id="8919" name="object 2347">
              <a:extLst>
                <a:ext uri="{FF2B5EF4-FFF2-40B4-BE49-F238E27FC236}">
                  <a16:creationId xmlns:a16="http://schemas.microsoft.com/office/drawing/2014/main" id="{56A2BE34-F65F-44CD-A131-E74571FE0BC5}"/>
                </a:ext>
              </a:extLst>
            </p:cNvPr>
            <p:cNvSpPr/>
            <p:nvPr/>
          </p:nvSpPr>
          <p:spPr>
            <a:xfrm>
              <a:off x="4233697" y="8500554"/>
              <a:ext cx="35026" cy="16941"/>
            </a:xfrm>
            <a:prstGeom prst="rect">
              <a:avLst/>
            </a:prstGeom>
            <a:blipFill>
              <a:blip r:embed="rId25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920" name="object 2348">
              <a:extLst>
                <a:ext uri="{FF2B5EF4-FFF2-40B4-BE49-F238E27FC236}">
                  <a16:creationId xmlns:a16="http://schemas.microsoft.com/office/drawing/2014/main" id="{395880EB-D40B-4AB6-A0D2-5809D5B28C7C}"/>
                </a:ext>
              </a:extLst>
            </p:cNvPr>
            <p:cNvSpPr/>
            <p:nvPr/>
          </p:nvSpPr>
          <p:spPr>
            <a:xfrm>
              <a:off x="4233696" y="8500389"/>
              <a:ext cx="35560" cy="17145"/>
            </a:xfrm>
            <a:custGeom>
              <a:avLst/>
              <a:gdLst/>
              <a:ahLst/>
              <a:cxnLst/>
              <a:rect l="l" t="t" r="r" b="b"/>
              <a:pathLst>
                <a:path w="35560" h="17145">
                  <a:moveTo>
                    <a:pt x="0" y="17119"/>
                  </a:moveTo>
                  <a:lnTo>
                    <a:pt x="165" y="16497"/>
                  </a:lnTo>
                  <a:lnTo>
                    <a:pt x="596" y="15913"/>
                  </a:lnTo>
                  <a:lnTo>
                    <a:pt x="889" y="15341"/>
                  </a:lnTo>
                  <a:lnTo>
                    <a:pt x="1358" y="14414"/>
                  </a:lnTo>
                  <a:lnTo>
                    <a:pt x="1676" y="13461"/>
                  </a:lnTo>
                  <a:lnTo>
                    <a:pt x="2120" y="12534"/>
                  </a:lnTo>
                  <a:lnTo>
                    <a:pt x="2870" y="10960"/>
                  </a:lnTo>
                  <a:lnTo>
                    <a:pt x="3289" y="9169"/>
                  </a:lnTo>
                  <a:lnTo>
                    <a:pt x="4419" y="7835"/>
                  </a:lnTo>
                  <a:lnTo>
                    <a:pt x="4991" y="7162"/>
                  </a:lnTo>
                  <a:lnTo>
                    <a:pt x="5600" y="6794"/>
                  </a:lnTo>
                  <a:lnTo>
                    <a:pt x="6337" y="6299"/>
                  </a:lnTo>
                  <a:lnTo>
                    <a:pt x="6985" y="5880"/>
                  </a:lnTo>
                  <a:lnTo>
                    <a:pt x="7416" y="5359"/>
                  </a:lnTo>
                  <a:lnTo>
                    <a:pt x="7950" y="4825"/>
                  </a:lnTo>
                  <a:lnTo>
                    <a:pt x="8470" y="4305"/>
                  </a:lnTo>
                  <a:lnTo>
                    <a:pt x="9055" y="3784"/>
                  </a:lnTo>
                  <a:lnTo>
                    <a:pt x="9639" y="3314"/>
                  </a:lnTo>
                  <a:lnTo>
                    <a:pt x="10553" y="2578"/>
                  </a:lnTo>
                  <a:lnTo>
                    <a:pt x="11607" y="2222"/>
                  </a:lnTo>
                  <a:lnTo>
                    <a:pt x="12738" y="1765"/>
                  </a:lnTo>
                  <a:lnTo>
                    <a:pt x="13652" y="1396"/>
                  </a:lnTo>
                  <a:lnTo>
                    <a:pt x="14566" y="1015"/>
                  </a:lnTo>
                  <a:lnTo>
                    <a:pt x="15468" y="584"/>
                  </a:lnTo>
                  <a:lnTo>
                    <a:pt x="16687" y="0"/>
                  </a:lnTo>
                  <a:lnTo>
                    <a:pt x="17678" y="165"/>
                  </a:lnTo>
                  <a:lnTo>
                    <a:pt x="18961" y="215"/>
                  </a:lnTo>
                  <a:lnTo>
                    <a:pt x="19850" y="241"/>
                  </a:lnTo>
                  <a:lnTo>
                    <a:pt x="20713" y="279"/>
                  </a:lnTo>
                  <a:lnTo>
                    <a:pt x="21615" y="457"/>
                  </a:lnTo>
                  <a:lnTo>
                    <a:pt x="22631" y="660"/>
                  </a:lnTo>
                  <a:lnTo>
                    <a:pt x="23596" y="1231"/>
                  </a:lnTo>
                  <a:lnTo>
                    <a:pt x="24536" y="1650"/>
                  </a:lnTo>
                  <a:lnTo>
                    <a:pt x="25311" y="1993"/>
                  </a:lnTo>
                  <a:lnTo>
                    <a:pt x="26123" y="2260"/>
                  </a:lnTo>
                  <a:lnTo>
                    <a:pt x="26885" y="2628"/>
                  </a:lnTo>
                  <a:lnTo>
                    <a:pt x="27432" y="2908"/>
                  </a:lnTo>
                  <a:lnTo>
                    <a:pt x="27940" y="3416"/>
                  </a:lnTo>
                  <a:lnTo>
                    <a:pt x="28498" y="3759"/>
                  </a:lnTo>
                  <a:lnTo>
                    <a:pt x="29603" y="4444"/>
                  </a:lnTo>
                  <a:lnTo>
                    <a:pt x="30657" y="5232"/>
                  </a:lnTo>
                  <a:lnTo>
                    <a:pt x="31800" y="5867"/>
                  </a:lnTo>
                  <a:lnTo>
                    <a:pt x="32562" y="6286"/>
                  </a:lnTo>
                  <a:lnTo>
                    <a:pt x="33020" y="6680"/>
                  </a:lnTo>
                  <a:lnTo>
                    <a:pt x="33642" y="7302"/>
                  </a:lnTo>
                  <a:lnTo>
                    <a:pt x="34061" y="7721"/>
                  </a:lnTo>
                  <a:lnTo>
                    <a:pt x="34709" y="7912"/>
                  </a:lnTo>
                  <a:lnTo>
                    <a:pt x="35026" y="8432"/>
                  </a:lnTo>
                  <a:lnTo>
                    <a:pt x="33705" y="8521"/>
                  </a:lnTo>
                  <a:lnTo>
                    <a:pt x="32397" y="7785"/>
                  </a:lnTo>
                  <a:lnTo>
                    <a:pt x="31140" y="8013"/>
                  </a:lnTo>
                  <a:lnTo>
                    <a:pt x="30505" y="8127"/>
                  </a:lnTo>
                  <a:lnTo>
                    <a:pt x="30022" y="8508"/>
                  </a:lnTo>
                  <a:lnTo>
                    <a:pt x="29425" y="8661"/>
                  </a:lnTo>
                  <a:lnTo>
                    <a:pt x="28765" y="8839"/>
                  </a:lnTo>
                  <a:lnTo>
                    <a:pt x="28130" y="8966"/>
                  </a:lnTo>
                  <a:lnTo>
                    <a:pt x="27444" y="9080"/>
                  </a:lnTo>
                  <a:lnTo>
                    <a:pt x="25958" y="9309"/>
                  </a:lnTo>
                  <a:lnTo>
                    <a:pt x="24536" y="9791"/>
                  </a:lnTo>
                  <a:lnTo>
                    <a:pt x="23113" y="10185"/>
                  </a:lnTo>
                  <a:lnTo>
                    <a:pt x="21374" y="10655"/>
                  </a:lnTo>
                  <a:lnTo>
                    <a:pt x="19545" y="10998"/>
                  </a:lnTo>
                  <a:lnTo>
                    <a:pt x="17792" y="11442"/>
                  </a:lnTo>
                  <a:lnTo>
                    <a:pt x="16243" y="11849"/>
                  </a:lnTo>
                  <a:lnTo>
                    <a:pt x="14808" y="12268"/>
                  </a:lnTo>
                  <a:lnTo>
                    <a:pt x="13195" y="12242"/>
                  </a:lnTo>
                  <a:lnTo>
                    <a:pt x="6273" y="14376"/>
                  </a:lnTo>
                  <a:lnTo>
                    <a:pt x="4940" y="14858"/>
                  </a:lnTo>
                  <a:lnTo>
                    <a:pt x="4229" y="15112"/>
                  </a:lnTo>
                  <a:lnTo>
                    <a:pt x="3479" y="14960"/>
                  </a:lnTo>
                  <a:lnTo>
                    <a:pt x="2819" y="15227"/>
                  </a:lnTo>
                  <a:lnTo>
                    <a:pt x="2476" y="15366"/>
                  </a:lnTo>
                  <a:lnTo>
                    <a:pt x="1257" y="16357"/>
                  </a:lnTo>
                  <a:lnTo>
                    <a:pt x="0" y="17106"/>
                  </a:lnTo>
                  <a:close/>
                </a:path>
              </a:pathLst>
            </a:custGeom>
            <a:ln w="3175">
              <a:solidFill>
                <a:srgbClr val="4C803E"/>
              </a:solidFill>
            </a:ln>
          </p:spPr>
          <p:txBody>
            <a:bodyPr wrap="square" lIns="0" tIns="0" rIns="0" bIns="0" rtlCol="0"/>
            <a:lstStyle/>
            <a:p>
              <a:endParaRPr/>
            </a:p>
          </p:txBody>
        </p:sp>
        <p:sp>
          <p:nvSpPr>
            <p:cNvPr id="8921" name="object 2349">
              <a:extLst>
                <a:ext uri="{FF2B5EF4-FFF2-40B4-BE49-F238E27FC236}">
                  <a16:creationId xmlns:a16="http://schemas.microsoft.com/office/drawing/2014/main" id="{3234CC50-066E-4924-972C-9E8B1A6E1100}"/>
                </a:ext>
              </a:extLst>
            </p:cNvPr>
            <p:cNvSpPr/>
            <p:nvPr/>
          </p:nvSpPr>
          <p:spPr>
            <a:xfrm>
              <a:off x="4236465" y="8507234"/>
              <a:ext cx="36842" cy="7404"/>
            </a:xfrm>
            <a:prstGeom prst="rect">
              <a:avLst/>
            </a:prstGeom>
            <a:blipFill>
              <a:blip r:embed="rId444" cstate="print"/>
              <a:stretch>
                <a:fillRect/>
              </a:stretch>
            </a:blipFill>
          </p:spPr>
          <p:txBody>
            <a:bodyPr wrap="square" lIns="0" tIns="0" rIns="0" bIns="0" rtlCol="0"/>
            <a:lstStyle/>
            <a:p>
              <a:endParaRPr/>
            </a:p>
          </p:txBody>
        </p:sp>
        <p:sp>
          <p:nvSpPr>
            <p:cNvPr id="8922" name="object 2350">
              <a:extLst>
                <a:ext uri="{FF2B5EF4-FFF2-40B4-BE49-F238E27FC236}">
                  <a16:creationId xmlns:a16="http://schemas.microsoft.com/office/drawing/2014/main" id="{487AD041-8946-4771-A256-7B135DC7CA9D}"/>
                </a:ext>
              </a:extLst>
            </p:cNvPr>
            <p:cNvSpPr/>
            <p:nvPr/>
          </p:nvSpPr>
          <p:spPr>
            <a:xfrm>
              <a:off x="4236455" y="8507176"/>
              <a:ext cx="37465" cy="7620"/>
            </a:xfrm>
            <a:custGeom>
              <a:avLst/>
              <a:gdLst/>
              <a:ahLst/>
              <a:cxnLst/>
              <a:rect l="l" t="t" r="r" b="b"/>
              <a:pathLst>
                <a:path w="37464" h="7620">
                  <a:moveTo>
                    <a:pt x="0" y="7467"/>
                  </a:moveTo>
                  <a:lnTo>
                    <a:pt x="9398" y="1968"/>
                  </a:lnTo>
                  <a:lnTo>
                    <a:pt x="10363" y="1701"/>
                  </a:lnTo>
                  <a:lnTo>
                    <a:pt x="11379" y="1282"/>
                  </a:lnTo>
                  <a:lnTo>
                    <a:pt x="12357" y="1181"/>
                  </a:lnTo>
                  <a:lnTo>
                    <a:pt x="13766" y="1015"/>
                  </a:lnTo>
                  <a:lnTo>
                    <a:pt x="14998" y="838"/>
                  </a:lnTo>
                  <a:lnTo>
                    <a:pt x="16370" y="558"/>
                  </a:lnTo>
                  <a:lnTo>
                    <a:pt x="18148" y="165"/>
                  </a:lnTo>
                  <a:lnTo>
                    <a:pt x="20193" y="139"/>
                  </a:lnTo>
                  <a:lnTo>
                    <a:pt x="21971" y="76"/>
                  </a:lnTo>
                  <a:lnTo>
                    <a:pt x="23634" y="0"/>
                  </a:lnTo>
                  <a:lnTo>
                    <a:pt x="25222" y="330"/>
                  </a:lnTo>
                  <a:lnTo>
                    <a:pt x="34417" y="2679"/>
                  </a:lnTo>
                  <a:lnTo>
                    <a:pt x="34848" y="3073"/>
                  </a:lnTo>
                  <a:lnTo>
                    <a:pt x="36855" y="5181"/>
                  </a:lnTo>
                  <a:lnTo>
                    <a:pt x="36677" y="5905"/>
                  </a:lnTo>
                  <a:lnTo>
                    <a:pt x="36626" y="6159"/>
                  </a:lnTo>
                  <a:lnTo>
                    <a:pt x="36182" y="6997"/>
                  </a:lnTo>
                  <a:lnTo>
                    <a:pt x="36017" y="7226"/>
                  </a:lnTo>
                  <a:lnTo>
                    <a:pt x="35496" y="6845"/>
                  </a:lnTo>
                  <a:lnTo>
                    <a:pt x="35509" y="5473"/>
                  </a:lnTo>
                  <a:lnTo>
                    <a:pt x="35166" y="5041"/>
                  </a:lnTo>
                  <a:lnTo>
                    <a:pt x="34493" y="3467"/>
                  </a:lnTo>
                  <a:lnTo>
                    <a:pt x="33147" y="2654"/>
                  </a:lnTo>
                  <a:lnTo>
                    <a:pt x="31788" y="1841"/>
                  </a:lnTo>
                  <a:lnTo>
                    <a:pt x="28054" y="647"/>
                  </a:lnTo>
                  <a:lnTo>
                    <a:pt x="24041" y="533"/>
                  </a:lnTo>
                  <a:lnTo>
                    <a:pt x="20027" y="431"/>
                  </a:lnTo>
                  <a:lnTo>
                    <a:pt x="13728" y="1295"/>
                  </a:lnTo>
                  <a:lnTo>
                    <a:pt x="10591" y="2031"/>
                  </a:lnTo>
                  <a:lnTo>
                    <a:pt x="7454" y="2768"/>
                  </a:lnTo>
                  <a:lnTo>
                    <a:pt x="12" y="7467"/>
                  </a:lnTo>
                  <a:close/>
                </a:path>
              </a:pathLst>
            </a:custGeom>
            <a:ln w="3175">
              <a:solidFill>
                <a:srgbClr val="4C803E"/>
              </a:solidFill>
            </a:ln>
          </p:spPr>
          <p:txBody>
            <a:bodyPr wrap="square" lIns="0" tIns="0" rIns="0" bIns="0" rtlCol="0"/>
            <a:lstStyle/>
            <a:p>
              <a:endParaRPr/>
            </a:p>
          </p:txBody>
        </p:sp>
        <p:sp>
          <p:nvSpPr>
            <p:cNvPr id="8923" name="object 2351">
              <a:extLst>
                <a:ext uri="{FF2B5EF4-FFF2-40B4-BE49-F238E27FC236}">
                  <a16:creationId xmlns:a16="http://schemas.microsoft.com/office/drawing/2014/main" id="{7930199A-EC78-4612-92D3-177F8832CF2E}"/>
                </a:ext>
              </a:extLst>
            </p:cNvPr>
            <p:cNvSpPr/>
            <p:nvPr/>
          </p:nvSpPr>
          <p:spPr>
            <a:xfrm>
              <a:off x="4235360" y="8510905"/>
              <a:ext cx="39287" cy="65874"/>
            </a:xfrm>
            <a:prstGeom prst="rect">
              <a:avLst/>
            </a:prstGeom>
            <a:blipFill>
              <a:blip r:embed="rId44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924" name="object 2352">
              <a:extLst>
                <a:ext uri="{FF2B5EF4-FFF2-40B4-BE49-F238E27FC236}">
                  <a16:creationId xmlns:a16="http://schemas.microsoft.com/office/drawing/2014/main" id="{E4484132-5AA4-4CD8-8C2D-6A17385264B9}"/>
                </a:ext>
              </a:extLst>
            </p:cNvPr>
            <p:cNvSpPr/>
            <p:nvPr/>
          </p:nvSpPr>
          <p:spPr>
            <a:xfrm>
              <a:off x="4235347" y="8510898"/>
              <a:ext cx="39370" cy="66040"/>
            </a:xfrm>
            <a:custGeom>
              <a:avLst/>
              <a:gdLst/>
              <a:ahLst/>
              <a:cxnLst/>
              <a:rect l="l" t="t" r="r" b="b"/>
              <a:pathLst>
                <a:path w="39370" h="66040">
                  <a:moveTo>
                    <a:pt x="0" y="65900"/>
                  </a:moveTo>
                  <a:lnTo>
                    <a:pt x="927" y="65087"/>
                  </a:lnTo>
                  <a:lnTo>
                    <a:pt x="11468" y="53733"/>
                  </a:lnTo>
                  <a:lnTo>
                    <a:pt x="11798" y="52565"/>
                  </a:lnTo>
                  <a:lnTo>
                    <a:pt x="12153" y="51308"/>
                  </a:lnTo>
                  <a:lnTo>
                    <a:pt x="14071" y="49225"/>
                  </a:lnTo>
                  <a:lnTo>
                    <a:pt x="14820" y="48196"/>
                  </a:lnTo>
                  <a:lnTo>
                    <a:pt x="15265" y="47586"/>
                  </a:lnTo>
                  <a:lnTo>
                    <a:pt x="15709" y="46990"/>
                  </a:lnTo>
                  <a:lnTo>
                    <a:pt x="16154" y="46355"/>
                  </a:lnTo>
                  <a:lnTo>
                    <a:pt x="16738" y="45516"/>
                  </a:lnTo>
                  <a:lnTo>
                    <a:pt x="17526" y="44869"/>
                  </a:lnTo>
                  <a:lnTo>
                    <a:pt x="18148" y="44030"/>
                  </a:lnTo>
                  <a:lnTo>
                    <a:pt x="19786" y="41846"/>
                  </a:lnTo>
                  <a:lnTo>
                    <a:pt x="20904" y="39370"/>
                  </a:lnTo>
                  <a:lnTo>
                    <a:pt x="22250" y="37020"/>
                  </a:lnTo>
                  <a:lnTo>
                    <a:pt x="23025" y="35674"/>
                  </a:lnTo>
                  <a:lnTo>
                    <a:pt x="23850" y="34366"/>
                  </a:lnTo>
                  <a:lnTo>
                    <a:pt x="24549" y="32994"/>
                  </a:lnTo>
                  <a:lnTo>
                    <a:pt x="25311" y="31546"/>
                  </a:lnTo>
                  <a:lnTo>
                    <a:pt x="26022" y="30124"/>
                  </a:lnTo>
                  <a:lnTo>
                    <a:pt x="26860" y="28727"/>
                  </a:lnTo>
                  <a:lnTo>
                    <a:pt x="28651" y="25781"/>
                  </a:lnTo>
                  <a:lnTo>
                    <a:pt x="30416" y="22809"/>
                  </a:lnTo>
                  <a:lnTo>
                    <a:pt x="31457" y="19519"/>
                  </a:lnTo>
                  <a:lnTo>
                    <a:pt x="31648" y="18897"/>
                  </a:lnTo>
                  <a:lnTo>
                    <a:pt x="31965" y="18326"/>
                  </a:lnTo>
                  <a:lnTo>
                    <a:pt x="32194" y="17716"/>
                  </a:lnTo>
                  <a:lnTo>
                    <a:pt x="32435" y="17081"/>
                  </a:lnTo>
                  <a:lnTo>
                    <a:pt x="32512" y="16421"/>
                  </a:lnTo>
                  <a:lnTo>
                    <a:pt x="32766" y="15798"/>
                  </a:lnTo>
                  <a:lnTo>
                    <a:pt x="33235" y="14668"/>
                  </a:lnTo>
                  <a:lnTo>
                    <a:pt x="33261" y="13347"/>
                  </a:lnTo>
                  <a:lnTo>
                    <a:pt x="33667" y="12141"/>
                  </a:lnTo>
                  <a:lnTo>
                    <a:pt x="33972" y="11239"/>
                  </a:lnTo>
                  <a:lnTo>
                    <a:pt x="34505" y="10426"/>
                  </a:lnTo>
                  <a:lnTo>
                    <a:pt x="34848" y="9537"/>
                  </a:lnTo>
                  <a:lnTo>
                    <a:pt x="35179" y="8686"/>
                  </a:lnTo>
                  <a:lnTo>
                    <a:pt x="35420" y="7810"/>
                  </a:lnTo>
                  <a:lnTo>
                    <a:pt x="35648" y="6896"/>
                  </a:lnTo>
                  <a:lnTo>
                    <a:pt x="35814" y="6273"/>
                  </a:lnTo>
                  <a:lnTo>
                    <a:pt x="35953" y="5600"/>
                  </a:lnTo>
                  <a:lnTo>
                    <a:pt x="35979" y="4953"/>
                  </a:lnTo>
                  <a:lnTo>
                    <a:pt x="35864" y="4737"/>
                  </a:lnTo>
                  <a:lnTo>
                    <a:pt x="35814" y="4406"/>
                  </a:lnTo>
                  <a:lnTo>
                    <a:pt x="35915" y="4216"/>
                  </a:lnTo>
                  <a:lnTo>
                    <a:pt x="35941" y="4013"/>
                  </a:lnTo>
                  <a:lnTo>
                    <a:pt x="35966" y="3733"/>
                  </a:lnTo>
                  <a:lnTo>
                    <a:pt x="36004" y="3416"/>
                  </a:lnTo>
                  <a:lnTo>
                    <a:pt x="36004" y="3136"/>
                  </a:lnTo>
                  <a:lnTo>
                    <a:pt x="36029" y="2095"/>
                  </a:lnTo>
                  <a:lnTo>
                    <a:pt x="35941" y="1117"/>
                  </a:lnTo>
                  <a:lnTo>
                    <a:pt x="36347" y="101"/>
                  </a:lnTo>
                  <a:lnTo>
                    <a:pt x="36931" y="330"/>
                  </a:lnTo>
                  <a:lnTo>
                    <a:pt x="37122" y="0"/>
                  </a:lnTo>
                  <a:lnTo>
                    <a:pt x="37553" y="584"/>
                  </a:lnTo>
                  <a:lnTo>
                    <a:pt x="37934" y="1117"/>
                  </a:lnTo>
                  <a:lnTo>
                    <a:pt x="38087" y="1689"/>
                  </a:lnTo>
                  <a:lnTo>
                    <a:pt x="38214" y="2311"/>
                  </a:lnTo>
                  <a:lnTo>
                    <a:pt x="38265" y="2616"/>
                  </a:lnTo>
                  <a:lnTo>
                    <a:pt x="38188" y="2794"/>
                  </a:lnTo>
                  <a:lnTo>
                    <a:pt x="38354" y="3086"/>
                  </a:lnTo>
                  <a:lnTo>
                    <a:pt x="38481" y="3327"/>
                  </a:lnTo>
                  <a:lnTo>
                    <a:pt x="38696" y="3416"/>
                  </a:lnTo>
                  <a:lnTo>
                    <a:pt x="38862" y="3644"/>
                  </a:lnTo>
                  <a:lnTo>
                    <a:pt x="39331" y="4241"/>
                  </a:lnTo>
                  <a:lnTo>
                    <a:pt x="39052" y="4800"/>
                  </a:lnTo>
                  <a:lnTo>
                    <a:pt x="38658" y="5346"/>
                  </a:lnTo>
                  <a:lnTo>
                    <a:pt x="38265" y="5930"/>
                  </a:lnTo>
                  <a:lnTo>
                    <a:pt x="37985" y="6299"/>
                  </a:lnTo>
                  <a:lnTo>
                    <a:pt x="37807" y="6997"/>
                  </a:lnTo>
                  <a:lnTo>
                    <a:pt x="37642" y="7645"/>
                  </a:lnTo>
                  <a:lnTo>
                    <a:pt x="37325" y="8077"/>
                  </a:lnTo>
                  <a:lnTo>
                    <a:pt x="37096" y="8674"/>
                  </a:lnTo>
                  <a:lnTo>
                    <a:pt x="36537" y="10096"/>
                  </a:lnTo>
                  <a:lnTo>
                    <a:pt x="35712" y="11455"/>
                  </a:lnTo>
                  <a:lnTo>
                    <a:pt x="35331" y="12928"/>
                  </a:lnTo>
                  <a:lnTo>
                    <a:pt x="34912" y="14592"/>
                  </a:lnTo>
                  <a:lnTo>
                    <a:pt x="34213" y="16116"/>
                  </a:lnTo>
                  <a:lnTo>
                    <a:pt x="33604" y="17691"/>
                  </a:lnTo>
                  <a:lnTo>
                    <a:pt x="33312" y="18453"/>
                  </a:lnTo>
                  <a:lnTo>
                    <a:pt x="33058" y="19278"/>
                  </a:lnTo>
                  <a:lnTo>
                    <a:pt x="32766" y="20027"/>
                  </a:lnTo>
                  <a:lnTo>
                    <a:pt x="32372" y="20980"/>
                  </a:lnTo>
                  <a:lnTo>
                    <a:pt x="31940" y="21869"/>
                  </a:lnTo>
                  <a:lnTo>
                    <a:pt x="31673" y="22872"/>
                  </a:lnTo>
                  <a:lnTo>
                    <a:pt x="31203" y="24752"/>
                  </a:lnTo>
                  <a:lnTo>
                    <a:pt x="30340" y="26250"/>
                  </a:lnTo>
                  <a:lnTo>
                    <a:pt x="29603" y="28016"/>
                  </a:lnTo>
                  <a:lnTo>
                    <a:pt x="28727" y="30124"/>
                  </a:lnTo>
                  <a:lnTo>
                    <a:pt x="27559" y="32207"/>
                  </a:lnTo>
                  <a:lnTo>
                    <a:pt x="26441" y="34213"/>
                  </a:lnTo>
                  <a:lnTo>
                    <a:pt x="25704" y="35547"/>
                  </a:lnTo>
                  <a:lnTo>
                    <a:pt x="25107" y="36931"/>
                  </a:lnTo>
                  <a:lnTo>
                    <a:pt x="24320" y="38239"/>
                  </a:lnTo>
                  <a:lnTo>
                    <a:pt x="23710" y="39281"/>
                  </a:lnTo>
                  <a:lnTo>
                    <a:pt x="23012" y="40259"/>
                  </a:lnTo>
                  <a:lnTo>
                    <a:pt x="22364" y="41262"/>
                  </a:lnTo>
                  <a:lnTo>
                    <a:pt x="21653" y="42392"/>
                  </a:lnTo>
                  <a:lnTo>
                    <a:pt x="20777" y="43434"/>
                  </a:lnTo>
                  <a:lnTo>
                    <a:pt x="19977" y="44513"/>
                  </a:lnTo>
                  <a:lnTo>
                    <a:pt x="19253" y="45478"/>
                  </a:lnTo>
                  <a:lnTo>
                    <a:pt x="18808" y="46621"/>
                  </a:lnTo>
                  <a:lnTo>
                    <a:pt x="18161" y="47625"/>
                  </a:lnTo>
                  <a:lnTo>
                    <a:pt x="17106" y="49263"/>
                  </a:lnTo>
                  <a:lnTo>
                    <a:pt x="16103" y="50952"/>
                  </a:lnTo>
                  <a:lnTo>
                    <a:pt x="15011" y="52565"/>
                  </a:lnTo>
                  <a:lnTo>
                    <a:pt x="14782" y="52895"/>
                  </a:lnTo>
                  <a:lnTo>
                    <a:pt x="7162" y="62242"/>
                  </a:lnTo>
                  <a:lnTo>
                    <a:pt x="6997" y="62585"/>
                  </a:lnTo>
                  <a:lnTo>
                    <a:pt x="6743" y="63068"/>
                  </a:lnTo>
                  <a:lnTo>
                    <a:pt x="6248" y="63461"/>
                  </a:lnTo>
                  <a:lnTo>
                    <a:pt x="5880" y="63842"/>
                  </a:lnTo>
                  <a:lnTo>
                    <a:pt x="5575" y="64173"/>
                  </a:lnTo>
                  <a:lnTo>
                    <a:pt x="4762" y="65138"/>
                  </a:lnTo>
                  <a:lnTo>
                    <a:pt x="4241" y="64820"/>
                  </a:lnTo>
                  <a:lnTo>
                    <a:pt x="4279" y="64604"/>
                  </a:lnTo>
                  <a:lnTo>
                    <a:pt x="4368" y="64439"/>
                  </a:lnTo>
                  <a:lnTo>
                    <a:pt x="4521" y="64274"/>
                  </a:lnTo>
                  <a:lnTo>
                    <a:pt x="0" y="65900"/>
                  </a:lnTo>
                  <a:close/>
                </a:path>
              </a:pathLst>
            </a:custGeom>
            <a:ln w="3175">
              <a:solidFill>
                <a:srgbClr val="4C803E"/>
              </a:solidFill>
            </a:ln>
          </p:spPr>
          <p:txBody>
            <a:bodyPr wrap="square" lIns="0" tIns="0" rIns="0" bIns="0" rtlCol="0"/>
            <a:lstStyle/>
            <a:p>
              <a:endParaRPr/>
            </a:p>
          </p:txBody>
        </p:sp>
        <p:sp>
          <p:nvSpPr>
            <p:cNvPr id="8925" name="object 2353">
              <a:extLst>
                <a:ext uri="{FF2B5EF4-FFF2-40B4-BE49-F238E27FC236}">
                  <a16:creationId xmlns:a16="http://schemas.microsoft.com/office/drawing/2014/main" id="{7D2F8AC0-9D7C-4778-BEE0-C563843478EC}"/>
                </a:ext>
              </a:extLst>
            </p:cNvPr>
            <p:cNvSpPr/>
            <p:nvPr/>
          </p:nvSpPr>
          <p:spPr>
            <a:xfrm>
              <a:off x="4243552" y="8523402"/>
              <a:ext cx="26987" cy="31254"/>
            </a:xfrm>
            <a:prstGeom prst="rect">
              <a:avLst/>
            </a:prstGeom>
            <a:blipFill>
              <a:blip r:embed="rId44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926" name="object 2354">
              <a:extLst>
                <a:ext uri="{FF2B5EF4-FFF2-40B4-BE49-F238E27FC236}">
                  <a16:creationId xmlns:a16="http://schemas.microsoft.com/office/drawing/2014/main" id="{55F90C57-A83E-4688-9D2E-AD07B9948BE1}"/>
                </a:ext>
              </a:extLst>
            </p:cNvPr>
            <p:cNvSpPr/>
            <p:nvPr/>
          </p:nvSpPr>
          <p:spPr>
            <a:xfrm>
              <a:off x="4243548" y="8523244"/>
              <a:ext cx="27305" cy="31750"/>
            </a:xfrm>
            <a:custGeom>
              <a:avLst/>
              <a:gdLst/>
              <a:ahLst/>
              <a:cxnLst/>
              <a:rect l="l" t="t" r="r" b="b"/>
              <a:pathLst>
                <a:path w="27304" h="31750">
                  <a:moveTo>
                    <a:pt x="558" y="31165"/>
                  </a:moveTo>
                  <a:lnTo>
                    <a:pt x="0" y="30187"/>
                  </a:lnTo>
                  <a:lnTo>
                    <a:pt x="685" y="28536"/>
                  </a:lnTo>
                  <a:lnTo>
                    <a:pt x="1155" y="27622"/>
                  </a:lnTo>
                  <a:lnTo>
                    <a:pt x="1498" y="27000"/>
                  </a:lnTo>
                  <a:lnTo>
                    <a:pt x="1816" y="26339"/>
                  </a:lnTo>
                  <a:lnTo>
                    <a:pt x="2171" y="25704"/>
                  </a:lnTo>
                  <a:lnTo>
                    <a:pt x="2501" y="25082"/>
                  </a:lnTo>
                  <a:lnTo>
                    <a:pt x="2959" y="24638"/>
                  </a:lnTo>
                  <a:lnTo>
                    <a:pt x="3200" y="23952"/>
                  </a:lnTo>
                  <a:lnTo>
                    <a:pt x="4038" y="21653"/>
                  </a:lnTo>
                  <a:lnTo>
                    <a:pt x="4127" y="18491"/>
                  </a:lnTo>
                  <a:lnTo>
                    <a:pt x="6083" y="16878"/>
                  </a:lnTo>
                  <a:lnTo>
                    <a:pt x="6730" y="16344"/>
                  </a:lnTo>
                  <a:lnTo>
                    <a:pt x="7264" y="15824"/>
                  </a:lnTo>
                  <a:lnTo>
                    <a:pt x="7772" y="15138"/>
                  </a:lnTo>
                  <a:lnTo>
                    <a:pt x="8191" y="14605"/>
                  </a:lnTo>
                  <a:lnTo>
                    <a:pt x="8305" y="13919"/>
                  </a:lnTo>
                  <a:lnTo>
                    <a:pt x="12318" y="8077"/>
                  </a:lnTo>
                  <a:lnTo>
                    <a:pt x="13246" y="6489"/>
                  </a:lnTo>
                  <a:lnTo>
                    <a:pt x="14566" y="5397"/>
                  </a:lnTo>
                  <a:lnTo>
                    <a:pt x="15201" y="4864"/>
                  </a:lnTo>
                  <a:lnTo>
                    <a:pt x="15900" y="4292"/>
                  </a:lnTo>
                  <a:lnTo>
                    <a:pt x="16624" y="3898"/>
                  </a:lnTo>
                  <a:lnTo>
                    <a:pt x="17322" y="3530"/>
                  </a:lnTo>
                  <a:lnTo>
                    <a:pt x="18160" y="3416"/>
                  </a:lnTo>
                  <a:lnTo>
                    <a:pt x="18897" y="3124"/>
                  </a:lnTo>
                  <a:lnTo>
                    <a:pt x="20434" y="2527"/>
                  </a:lnTo>
                  <a:lnTo>
                    <a:pt x="21945" y="2006"/>
                  </a:lnTo>
                  <a:lnTo>
                    <a:pt x="23279" y="1104"/>
                  </a:lnTo>
                  <a:lnTo>
                    <a:pt x="24142" y="495"/>
                  </a:lnTo>
                  <a:lnTo>
                    <a:pt x="24790" y="0"/>
                  </a:lnTo>
                  <a:lnTo>
                    <a:pt x="25831" y="203"/>
                  </a:lnTo>
                  <a:lnTo>
                    <a:pt x="27000" y="431"/>
                  </a:lnTo>
                  <a:lnTo>
                    <a:pt x="26771" y="1981"/>
                  </a:lnTo>
                  <a:lnTo>
                    <a:pt x="25971" y="2565"/>
                  </a:lnTo>
                  <a:lnTo>
                    <a:pt x="25488" y="2209"/>
                  </a:lnTo>
                  <a:lnTo>
                    <a:pt x="26250" y="1409"/>
                  </a:lnTo>
                  <a:lnTo>
                    <a:pt x="25793" y="1003"/>
                  </a:lnTo>
                  <a:lnTo>
                    <a:pt x="25323" y="584"/>
                  </a:lnTo>
                  <a:lnTo>
                    <a:pt x="24612" y="1193"/>
                  </a:lnTo>
                  <a:lnTo>
                    <a:pt x="24256" y="1511"/>
                  </a:lnTo>
                  <a:lnTo>
                    <a:pt x="23253" y="2400"/>
                  </a:lnTo>
                  <a:lnTo>
                    <a:pt x="23723" y="3429"/>
                  </a:lnTo>
                  <a:lnTo>
                    <a:pt x="24066" y="4457"/>
                  </a:lnTo>
                  <a:lnTo>
                    <a:pt x="24472" y="5626"/>
                  </a:lnTo>
                  <a:lnTo>
                    <a:pt x="24434" y="7137"/>
                  </a:lnTo>
                  <a:lnTo>
                    <a:pt x="24371" y="8382"/>
                  </a:lnTo>
                  <a:lnTo>
                    <a:pt x="24345" y="9144"/>
                  </a:lnTo>
                  <a:lnTo>
                    <a:pt x="24091" y="9855"/>
                  </a:lnTo>
                  <a:lnTo>
                    <a:pt x="23926" y="10604"/>
                  </a:lnTo>
                  <a:lnTo>
                    <a:pt x="23774" y="11252"/>
                  </a:lnTo>
                  <a:lnTo>
                    <a:pt x="23812" y="11912"/>
                  </a:lnTo>
                  <a:lnTo>
                    <a:pt x="23723" y="12573"/>
                  </a:lnTo>
                  <a:lnTo>
                    <a:pt x="23533" y="13893"/>
                  </a:lnTo>
                  <a:lnTo>
                    <a:pt x="23228" y="15176"/>
                  </a:lnTo>
                  <a:lnTo>
                    <a:pt x="23037" y="16446"/>
                  </a:lnTo>
                  <a:lnTo>
                    <a:pt x="22783" y="18148"/>
                  </a:lnTo>
                  <a:lnTo>
                    <a:pt x="21602" y="19354"/>
                  </a:lnTo>
                  <a:lnTo>
                    <a:pt x="20523" y="20574"/>
                  </a:lnTo>
                  <a:lnTo>
                    <a:pt x="19545" y="21691"/>
                  </a:lnTo>
                  <a:lnTo>
                    <a:pt x="18910" y="23075"/>
                  </a:lnTo>
                  <a:lnTo>
                    <a:pt x="17894" y="24142"/>
                  </a:lnTo>
                  <a:lnTo>
                    <a:pt x="16776" y="25311"/>
                  </a:lnTo>
                  <a:lnTo>
                    <a:pt x="15328" y="26022"/>
                  </a:lnTo>
                  <a:lnTo>
                    <a:pt x="13969" y="26847"/>
                  </a:lnTo>
                  <a:lnTo>
                    <a:pt x="5854" y="30543"/>
                  </a:lnTo>
                  <a:lnTo>
                    <a:pt x="4838" y="30873"/>
                  </a:lnTo>
                  <a:lnTo>
                    <a:pt x="4114" y="31102"/>
                  </a:lnTo>
                  <a:lnTo>
                    <a:pt x="3479" y="31419"/>
                  </a:lnTo>
                  <a:lnTo>
                    <a:pt x="2603" y="31076"/>
                  </a:lnTo>
                  <a:lnTo>
                    <a:pt x="1739" y="30734"/>
                  </a:lnTo>
                  <a:lnTo>
                    <a:pt x="558" y="31165"/>
                  </a:lnTo>
                  <a:close/>
                </a:path>
              </a:pathLst>
            </a:custGeom>
            <a:ln w="3175">
              <a:solidFill>
                <a:srgbClr val="4C803E"/>
              </a:solidFill>
            </a:ln>
          </p:spPr>
          <p:txBody>
            <a:bodyPr wrap="square" lIns="0" tIns="0" rIns="0" bIns="0" rtlCol="0"/>
            <a:lstStyle/>
            <a:p>
              <a:endParaRPr/>
            </a:p>
          </p:txBody>
        </p:sp>
        <p:sp>
          <p:nvSpPr>
            <p:cNvPr id="8927" name="object 2355">
              <a:extLst>
                <a:ext uri="{FF2B5EF4-FFF2-40B4-BE49-F238E27FC236}">
                  <a16:creationId xmlns:a16="http://schemas.microsoft.com/office/drawing/2014/main" id="{B05E70F1-6806-4B99-9C95-44503201C33D}"/>
                </a:ext>
              </a:extLst>
            </p:cNvPr>
            <p:cNvSpPr/>
            <p:nvPr/>
          </p:nvSpPr>
          <p:spPr>
            <a:xfrm>
              <a:off x="4246371" y="8524861"/>
              <a:ext cx="20955" cy="27813"/>
            </a:xfrm>
            <a:prstGeom prst="rect">
              <a:avLst/>
            </a:prstGeom>
            <a:blipFill>
              <a:blip r:embed="rId44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928" name="object 2356">
              <a:extLst>
                <a:ext uri="{FF2B5EF4-FFF2-40B4-BE49-F238E27FC236}">
                  <a16:creationId xmlns:a16="http://schemas.microsoft.com/office/drawing/2014/main" id="{511EE8BC-27BA-49C4-9A42-6E796F50D58F}"/>
                </a:ext>
              </a:extLst>
            </p:cNvPr>
            <p:cNvSpPr/>
            <p:nvPr/>
          </p:nvSpPr>
          <p:spPr>
            <a:xfrm>
              <a:off x="4246370" y="8524393"/>
              <a:ext cx="20955" cy="28575"/>
            </a:xfrm>
            <a:custGeom>
              <a:avLst/>
              <a:gdLst/>
              <a:ahLst/>
              <a:cxnLst/>
              <a:rect l="l" t="t" r="r" b="b"/>
              <a:pathLst>
                <a:path w="20954" h="28575">
                  <a:moveTo>
                    <a:pt x="0" y="28282"/>
                  </a:moveTo>
                  <a:lnTo>
                    <a:pt x="8623" y="22872"/>
                  </a:lnTo>
                  <a:lnTo>
                    <a:pt x="13690" y="14097"/>
                  </a:lnTo>
                  <a:lnTo>
                    <a:pt x="17094" y="8115"/>
                  </a:lnTo>
                  <a:lnTo>
                    <a:pt x="17640" y="6680"/>
                  </a:lnTo>
                  <a:lnTo>
                    <a:pt x="18415" y="4635"/>
                  </a:lnTo>
                  <a:lnTo>
                    <a:pt x="19189" y="2590"/>
                  </a:lnTo>
                  <a:lnTo>
                    <a:pt x="20281" y="0"/>
                  </a:lnTo>
                  <a:lnTo>
                    <a:pt x="20624" y="546"/>
                  </a:lnTo>
                  <a:lnTo>
                    <a:pt x="20955" y="1066"/>
                  </a:lnTo>
                  <a:lnTo>
                    <a:pt x="19151" y="6286"/>
                  </a:lnTo>
                  <a:lnTo>
                    <a:pt x="15608" y="13208"/>
                  </a:lnTo>
                  <a:lnTo>
                    <a:pt x="10236" y="23710"/>
                  </a:lnTo>
                  <a:lnTo>
                    <a:pt x="0" y="28282"/>
                  </a:lnTo>
                  <a:close/>
                </a:path>
              </a:pathLst>
            </a:custGeom>
            <a:ln w="3175">
              <a:solidFill>
                <a:srgbClr val="4C803E"/>
              </a:solidFill>
            </a:ln>
          </p:spPr>
          <p:txBody>
            <a:bodyPr wrap="square" lIns="0" tIns="0" rIns="0" bIns="0" rtlCol="0"/>
            <a:lstStyle/>
            <a:p>
              <a:endParaRPr/>
            </a:p>
          </p:txBody>
        </p:sp>
        <p:sp>
          <p:nvSpPr>
            <p:cNvPr id="8929" name="object 2357">
              <a:extLst>
                <a:ext uri="{FF2B5EF4-FFF2-40B4-BE49-F238E27FC236}">
                  <a16:creationId xmlns:a16="http://schemas.microsoft.com/office/drawing/2014/main" id="{9EF406FE-8703-4302-B3FD-86BD0A88F706}"/>
                </a:ext>
              </a:extLst>
            </p:cNvPr>
            <p:cNvSpPr/>
            <p:nvPr/>
          </p:nvSpPr>
          <p:spPr>
            <a:xfrm>
              <a:off x="4276268" y="8525344"/>
              <a:ext cx="11493" cy="33070"/>
            </a:xfrm>
            <a:prstGeom prst="rect">
              <a:avLst/>
            </a:prstGeom>
            <a:blipFill>
              <a:blip r:embed="rId26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930" name="object 2358">
              <a:extLst>
                <a:ext uri="{FF2B5EF4-FFF2-40B4-BE49-F238E27FC236}">
                  <a16:creationId xmlns:a16="http://schemas.microsoft.com/office/drawing/2014/main" id="{90463181-9320-4B6E-B8B4-441EFB69F6CD}"/>
                </a:ext>
              </a:extLst>
            </p:cNvPr>
            <p:cNvSpPr/>
            <p:nvPr/>
          </p:nvSpPr>
          <p:spPr>
            <a:xfrm>
              <a:off x="4276215" y="8525350"/>
              <a:ext cx="12065" cy="33655"/>
            </a:xfrm>
            <a:custGeom>
              <a:avLst/>
              <a:gdLst/>
              <a:ahLst/>
              <a:cxnLst/>
              <a:rect l="l" t="t" r="r" b="b"/>
              <a:pathLst>
                <a:path w="12064" h="33654">
                  <a:moveTo>
                    <a:pt x="50" y="0"/>
                  </a:moveTo>
                  <a:lnTo>
                    <a:pt x="0" y="533"/>
                  </a:lnTo>
                  <a:lnTo>
                    <a:pt x="177" y="927"/>
                  </a:lnTo>
                  <a:lnTo>
                    <a:pt x="279" y="1435"/>
                  </a:lnTo>
                  <a:lnTo>
                    <a:pt x="419" y="2070"/>
                  </a:lnTo>
                  <a:lnTo>
                    <a:pt x="533" y="2857"/>
                  </a:lnTo>
                  <a:lnTo>
                    <a:pt x="444" y="3517"/>
                  </a:lnTo>
                  <a:lnTo>
                    <a:pt x="241" y="4825"/>
                  </a:lnTo>
                  <a:lnTo>
                    <a:pt x="203" y="6032"/>
                  </a:lnTo>
                  <a:lnTo>
                    <a:pt x="228" y="7391"/>
                  </a:lnTo>
                  <a:lnTo>
                    <a:pt x="254" y="8775"/>
                  </a:lnTo>
                  <a:lnTo>
                    <a:pt x="266" y="10198"/>
                  </a:lnTo>
                  <a:lnTo>
                    <a:pt x="406" y="11582"/>
                  </a:lnTo>
                  <a:lnTo>
                    <a:pt x="469" y="12293"/>
                  </a:lnTo>
                  <a:lnTo>
                    <a:pt x="723" y="13042"/>
                  </a:lnTo>
                  <a:lnTo>
                    <a:pt x="812" y="13728"/>
                  </a:lnTo>
                  <a:lnTo>
                    <a:pt x="889" y="14325"/>
                  </a:lnTo>
                  <a:lnTo>
                    <a:pt x="749" y="14985"/>
                  </a:lnTo>
                  <a:lnTo>
                    <a:pt x="800" y="15595"/>
                  </a:lnTo>
                  <a:lnTo>
                    <a:pt x="927" y="17144"/>
                  </a:lnTo>
                  <a:lnTo>
                    <a:pt x="1943" y="18618"/>
                  </a:lnTo>
                  <a:lnTo>
                    <a:pt x="2451" y="20053"/>
                  </a:lnTo>
                  <a:lnTo>
                    <a:pt x="2921" y="21386"/>
                  </a:lnTo>
                  <a:lnTo>
                    <a:pt x="3009" y="22885"/>
                  </a:lnTo>
                  <a:lnTo>
                    <a:pt x="2984" y="24333"/>
                  </a:lnTo>
                  <a:lnTo>
                    <a:pt x="2984" y="25933"/>
                  </a:lnTo>
                  <a:lnTo>
                    <a:pt x="3086" y="27520"/>
                  </a:lnTo>
                  <a:lnTo>
                    <a:pt x="3136" y="29070"/>
                  </a:lnTo>
                  <a:lnTo>
                    <a:pt x="3149" y="29743"/>
                  </a:lnTo>
                  <a:lnTo>
                    <a:pt x="3136" y="30391"/>
                  </a:lnTo>
                  <a:lnTo>
                    <a:pt x="3149" y="31051"/>
                  </a:lnTo>
                  <a:lnTo>
                    <a:pt x="3149" y="31368"/>
                  </a:lnTo>
                  <a:lnTo>
                    <a:pt x="3048" y="32664"/>
                  </a:lnTo>
                  <a:lnTo>
                    <a:pt x="3289" y="32816"/>
                  </a:lnTo>
                  <a:lnTo>
                    <a:pt x="3708" y="33070"/>
                  </a:lnTo>
                  <a:lnTo>
                    <a:pt x="5448" y="30175"/>
                  </a:lnTo>
                  <a:lnTo>
                    <a:pt x="5626" y="29819"/>
                  </a:lnTo>
                  <a:lnTo>
                    <a:pt x="6527" y="28117"/>
                  </a:lnTo>
                  <a:lnTo>
                    <a:pt x="7531" y="26415"/>
                  </a:lnTo>
                  <a:lnTo>
                    <a:pt x="8369" y="24676"/>
                  </a:lnTo>
                  <a:lnTo>
                    <a:pt x="9194" y="22986"/>
                  </a:lnTo>
                  <a:lnTo>
                    <a:pt x="9550" y="21120"/>
                  </a:lnTo>
                  <a:lnTo>
                    <a:pt x="10248" y="19367"/>
                  </a:lnTo>
                  <a:lnTo>
                    <a:pt x="10909" y="17754"/>
                  </a:lnTo>
                  <a:lnTo>
                    <a:pt x="11252" y="16192"/>
                  </a:lnTo>
                  <a:lnTo>
                    <a:pt x="11391" y="14477"/>
                  </a:lnTo>
                  <a:lnTo>
                    <a:pt x="11531" y="13004"/>
                  </a:lnTo>
                  <a:lnTo>
                    <a:pt x="11544" y="11442"/>
                  </a:lnTo>
                  <a:lnTo>
                    <a:pt x="10998" y="10134"/>
                  </a:lnTo>
                  <a:lnTo>
                    <a:pt x="10858" y="9804"/>
                  </a:lnTo>
                  <a:lnTo>
                    <a:pt x="10629" y="9448"/>
                  </a:lnTo>
                  <a:lnTo>
                    <a:pt x="10439" y="9143"/>
                  </a:lnTo>
                  <a:lnTo>
                    <a:pt x="10261" y="8839"/>
                  </a:lnTo>
                  <a:lnTo>
                    <a:pt x="10134" y="8432"/>
                  </a:lnTo>
                  <a:lnTo>
                    <a:pt x="9982" y="8166"/>
                  </a:lnTo>
                  <a:lnTo>
                    <a:pt x="9639" y="7581"/>
                  </a:lnTo>
                  <a:lnTo>
                    <a:pt x="9169" y="6883"/>
                  </a:lnTo>
                  <a:lnTo>
                    <a:pt x="8648" y="6413"/>
                  </a:lnTo>
                  <a:lnTo>
                    <a:pt x="6667" y="4571"/>
                  </a:lnTo>
                  <a:lnTo>
                    <a:pt x="4292" y="3124"/>
                  </a:lnTo>
                  <a:lnTo>
                    <a:pt x="2324" y="1333"/>
                  </a:lnTo>
                  <a:lnTo>
                    <a:pt x="1981" y="1028"/>
                  </a:lnTo>
                  <a:lnTo>
                    <a:pt x="1358" y="774"/>
                  </a:lnTo>
                  <a:lnTo>
                    <a:pt x="1143" y="330"/>
                  </a:lnTo>
                  <a:lnTo>
                    <a:pt x="50" y="0"/>
                  </a:lnTo>
                  <a:close/>
                </a:path>
              </a:pathLst>
            </a:custGeom>
            <a:ln w="3175">
              <a:solidFill>
                <a:srgbClr val="4C803E"/>
              </a:solidFill>
            </a:ln>
          </p:spPr>
          <p:txBody>
            <a:bodyPr wrap="square" lIns="0" tIns="0" rIns="0" bIns="0" rtlCol="0"/>
            <a:lstStyle/>
            <a:p>
              <a:endParaRPr/>
            </a:p>
          </p:txBody>
        </p:sp>
        <p:sp>
          <p:nvSpPr>
            <p:cNvPr id="8931" name="object 2359">
              <a:extLst>
                <a:ext uri="{FF2B5EF4-FFF2-40B4-BE49-F238E27FC236}">
                  <a16:creationId xmlns:a16="http://schemas.microsoft.com/office/drawing/2014/main" id="{C70BD451-022F-415F-B4E8-7FD5703C1F4F}"/>
                </a:ext>
              </a:extLst>
            </p:cNvPr>
            <p:cNvSpPr/>
            <p:nvPr/>
          </p:nvSpPr>
          <p:spPr>
            <a:xfrm>
              <a:off x="4270070" y="8521966"/>
              <a:ext cx="11899" cy="25158"/>
            </a:xfrm>
            <a:prstGeom prst="rect">
              <a:avLst/>
            </a:prstGeom>
            <a:blipFill>
              <a:blip r:embed="rId20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932" name="object 2360">
              <a:extLst>
                <a:ext uri="{FF2B5EF4-FFF2-40B4-BE49-F238E27FC236}">
                  <a16:creationId xmlns:a16="http://schemas.microsoft.com/office/drawing/2014/main" id="{786ECA7C-BCE7-4BFE-A45A-B57CDEDD92B1}"/>
                </a:ext>
              </a:extLst>
            </p:cNvPr>
            <p:cNvSpPr/>
            <p:nvPr/>
          </p:nvSpPr>
          <p:spPr>
            <a:xfrm>
              <a:off x="4270025" y="8519945"/>
              <a:ext cx="12065" cy="27305"/>
            </a:xfrm>
            <a:custGeom>
              <a:avLst/>
              <a:gdLst/>
              <a:ahLst/>
              <a:cxnLst/>
              <a:rect l="l" t="t" r="r" b="b"/>
              <a:pathLst>
                <a:path w="12064" h="27304">
                  <a:moveTo>
                    <a:pt x="11785" y="27177"/>
                  </a:moveTo>
                  <a:lnTo>
                    <a:pt x="11150" y="17271"/>
                  </a:lnTo>
                  <a:lnTo>
                    <a:pt x="8356" y="10185"/>
                  </a:lnTo>
                  <a:lnTo>
                    <a:pt x="4330" y="0"/>
                  </a:lnTo>
                  <a:lnTo>
                    <a:pt x="622" y="3390"/>
                  </a:lnTo>
                  <a:lnTo>
                    <a:pt x="304" y="2793"/>
                  </a:lnTo>
                  <a:lnTo>
                    <a:pt x="0" y="2209"/>
                  </a:lnTo>
                  <a:lnTo>
                    <a:pt x="1701" y="1993"/>
                  </a:lnTo>
                  <a:lnTo>
                    <a:pt x="2108" y="2070"/>
                  </a:lnTo>
                  <a:lnTo>
                    <a:pt x="2527" y="2133"/>
                  </a:lnTo>
                  <a:lnTo>
                    <a:pt x="5143" y="1257"/>
                  </a:lnTo>
                  <a:lnTo>
                    <a:pt x="8293" y="8547"/>
                  </a:lnTo>
                  <a:lnTo>
                    <a:pt x="11937" y="16979"/>
                  </a:lnTo>
                  <a:lnTo>
                    <a:pt x="11785" y="27177"/>
                  </a:lnTo>
                  <a:close/>
                </a:path>
              </a:pathLst>
            </a:custGeom>
            <a:ln w="3175">
              <a:solidFill>
                <a:srgbClr val="4C803E"/>
              </a:solidFill>
            </a:ln>
          </p:spPr>
          <p:txBody>
            <a:bodyPr wrap="square" lIns="0" tIns="0" rIns="0" bIns="0" rtlCol="0"/>
            <a:lstStyle/>
            <a:p>
              <a:endParaRPr/>
            </a:p>
          </p:txBody>
        </p:sp>
        <p:sp>
          <p:nvSpPr>
            <p:cNvPr id="8933" name="object 2361">
              <a:extLst>
                <a:ext uri="{FF2B5EF4-FFF2-40B4-BE49-F238E27FC236}">
                  <a16:creationId xmlns:a16="http://schemas.microsoft.com/office/drawing/2014/main" id="{12958F86-7FA6-47D7-B377-FA12AB6D3271}"/>
                </a:ext>
              </a:extLst>
            </p:cNvPr>
            <p:cNvSpPr/>
            <p:nvPr/>
          </p:nvSpPr>
          <p:spPr>
            <a:xfrm>
              <a:off x="4245850" y="8513381"/>
              <a:ext cx="27495" cy="15811"/>
            </a:xfrm>
            <a:prstGeom prst="rect">
              <a:avLst/>
            </a:prstGeom>
            <a:blipFill>
              <a:blip r:embed="rId44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934" name="object 2362">
              <a:extLst>
                <a:ext uri="{FF2B5EF4-FFF2-40B4-BE49-F238E27FC236}">
                  <a16:creationId xmlns:a16="http://schemas.microsoft.com/office/drawing/2014/main" id="{D84F9976-65F2-4EE0-9F5F-45D376C1066F}"/>
                </a:ext>
              </a:extLst>
            </p:cNvPr>
            <p:cNvSpPr/>
            <p:nvPr/>
          </p:nvSpPr>
          <p:spPr>
            <a:xfrm>
              <a:off x="4245856" y="8513372"/>
              <a:ext cx="27940" cy="15875"/>
            </a:xfrm>
            <a:custGeom>
              <a:avLst/>
              <a:gdLst/>
              <a:ahLst/>
              <a:cxnLst/>
              <a:rect l="l" t="t" r="r" b="b"/>
              <a:pathLst>
                <a:path w="27939" h="15875">
                  <a:moveTo>
                    <a:pt x="0" y="15519"/>
                  </a:moveTo>
                  <a:lnTo>
                    <a:pt x="381" y="14135"/>
                  </a:lnTo>
                  <a:lnTo>
                    <a:pt x="1600" y="13385"/>
                  </a:lnTo>
                  <a:lnTo>
                    <a:pt x="2400" y="12255"/>
                  </a:lnTo>
                  <a:lnTo>
                    <a:pt x="3390" y="10833"/>
                  </a:lnTo>
                  <a:lnTo>
                    <a:pt x="4216" y="9309"/>
                  </a:lnTo>
                  <a:lnTo>
                    <a:pt x="5397" y="8001"/>
                  </a:lnTo>
                  <a:lnTo>
                    <a:pt x="6108" y="7226"/>
                  </a:lnTo>
                  <a:lnTo>
                    <a:pt x="7112" y="6591"/>
                  </a:lnTo>
                  <a:lnTo>
                    <a:pt x="8026" y="6096"/>
                  </a:lnTo>
                  <a:lnTo>
                    <a:pt x="9410" y="5346"/>
                  </a:lnTo>
                  <a:lnTo>
                    <a:pt x="10718" y="4559"/>
                  </a:lnTo>
                  <a:lnTo>
                    <a:pt x="21691" y="952"/>
                  </a:lnTo>
                  <a:lnTo>
                    <a:pt x="22987" y="609"/>
                  </a:lnTo>
                  <a:lnTo>
                    <a:pt x="24015" y="342"/>
                  </a:lnTo>
                  <a:lnTo>
                    <a:pt x="25057" y="0"/>
                  </a:lnTo>
                  <a:lnTo>
                    <a:pt x="26098" y="12"/>
                  </a:lnTo>
                  <a:lnTo>
                    <a:pt x="26377" y="12"/>
                  </a:lnTo>
                  <a:lnTo>
                    <a:pt x="27495" y="38"/>
                  </a:lnTo>
                  <a:lnTo>
                    <a:pt x="26873" y="495"/>
                  </a:lnTo>
                  <a:lnTo>
                    <a:pt x="26543" y="736"/>
                  </a:lnTo>
                  <a:lnTo>
                    <a:pt x="25577" y="558"/>
                  </a:lnTo>
                  <a:lnTo>
                    <a:pt x="25171" y="584"/>
                  </a:lnTo>
                  <a:lnTo>
                    <a:pt x="24130" y="673"/>
                  </a:lnTo>
                  <a:lnTo>
                    <a:pt x="22860" y="622"/>
                  </a:lnTo>
                  <a:lnTo>
                    <a:pt x="22212" y="1651"/>
                  </a:lnTo>
                  <a:lnTo>
                    <a:pt x="21666" y="2527"/>
                  </a:lnTo>
                  <a:lnTo>
                    <a:pt x="21183" y="3530"/>
                  </a:lnTo>
                  <a:lnTo>
                    <a:pt x="20650" y="4394"/>
                  </a:lnTo>
                  <a:lnTo>
                    <a:pt x="20383" y="4838"/>
                  </a:lnTo>
                  <a:lnTo>
                    <a:pt x="20091" y="5321"/>
                  </a:lnTo>
                  <a:lnTo>
                    <a:pt x="19773" y="5727"/>
                  </a:lnTo>
                  <a:lnTo>
                    <a:pt x="19316" y="6311"/>
                  </a:lnTo>
                  <a:lnTo>
                    <a:pt x="19113" y="6832"/>
                  </a:lnTo>
                  <a:lnTo>
                    <a:pt x="10401" y="13804"/>
                  </a:lnTo>
                  <a:lnTo>
                    <a:pt x="9347" y="14008"/>
                  </a:lnTo>
                  <a:lnTo>
                    <a:pt x="8382" y="14008"/>
                  </a:lnTo>
                  <a:lnTo>
                    <a:pt x="7353" y="14160"/>
                  </a:lnTo>
                  <a:lnTo>
                    <a:pt x="6642" y="14262"/>
                  </a:lnTo>
                  <a:lnTo>
                    <a:pt x="2209" y="14744"/>
                  </a:lnTo>
                  <a:lnTo>
                    <a:pt x="1460" y="15278"/>
                  </a:lnTo>
                  <a:lnTo>
                    <a:pt x="711" y="15811"/>
                  </a:lnTo>
                  <a:lnTo>
                    <a:pt x="0" y="15519"/>
                  </a:lnTo>
                  <a:close/>
                </a:path>
              </a:pathLst>
            </a:custGeom>
            <a:ln w="3175">
              <a:solidFill>
                <a:srgbClr val="4C803E"/>
              </a:solidFill>
            </a:ln>
          </p:spPr>
          <p:txBody>
            <a:bodyPr wrap="square" lIns="0" tIns="0" rIns="0" bIns="0" rtlCol="0"/>
            <a:lstStyle/>
            <a:p>
              <a:endParaRPr/>
            </a:p>
          </p:txBody>
        </p:sp>
        <p:sp>
          <p:nvSpPr>
            <p:cNvPr id="8935" name="object 2363">
              <a:extLst>
                <a:ext uri="{FF2B5EF4-FFF2-40B4-BE49-F238E27FC236}">
                  <a16:creationId xmlns:a16="http://schemas.microsoft.com/office/drawing/2014/main" id="{93DBF974-7605-4DFA-A8F2-17BDC806342D}"/>
                </a:ext>
              </a:extLst>
            </p:cNvPr>
            <p:cNvSpPr/>
            <p:nvPr/>
          </p:nvSpPr>
          <p:spPr>
            <a:xfrm>
              <a:off x="4279201" y="8521001"/>
              <a:ext cx="16027" cy="34836"/>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936" name="object 2364">
              <a:extLst>
                <a:ext uri="{FF2B5EF4-FFF2-40B4-BE49-F238E27FC236}">
                  <a16:creationId xmlns:a16="http://schemas.microsoft.com/office/drawing/2014/main" id="{EEA7CC26-CE0A-4A90-BE73-0660665856AF}"/>
                </a:ext>
              </a:extLst>
            </p:cNvPr>
            <p:cNvSpPr/>
            <p:nvPr/>
          </p:nvSpPr>
          <p:spPr>
            <a:xfrm>
              <a:off x="4279195" y="8521009"/>
              <a:ext cx="16510" cy="34925"/>
            </a:xfrm>
            <a:custGeom>
              <a:avLst/>
              <a:gdLst/>
              <a:ahLst/>
              <a:cxnLst/>
              <a:rect l="l" t="t" r="r" b="b"/>
              <a:pathLst>
                <a:path w="16510" h="34925">
                  <a:moveTo>
                    <a:pt x="0" y="0"/>
                  </a:moveTo>
                  <a:lnTo>
                    <a:pt x="38" y="584"/>
                  </a:lnTo>
                  <a:lnTo>
                    <a:pt x="317" y="977"/>
                  </a:lnTo>
                  <a:lnTo>
                    <a:pt x="546" y="1498"/>
                  </a:lnTo>
                  <a:lnTo>
                    <a:pt x="812" y="2158"/>
                  </a:lnTo>
                  <a:lnTo>
                    <a:pt x="1104" y="2971"/>
                  </a:lnTo>
                  <a:lnTo>
                    <a:pt x="1104" y="3708"/>
                  </a:lnTo>
                  <a:lnTo>
                    <a:pt x="1117" y="5130"/>
                  </a:lnTo>
                  <a:lnTo>
                    <a:pt x="1295" y="6426"/>
                  </a:lnTo>
                  <a:lnTo>
                    <a:pt x="1574" y="7873"/>
                  </a:lnTo>
                  <a:lnTo>
                    <a:pt x="1866" y="9347"/>
                  </a:lnTo>
                  <a:lnTo>
                    <a:pt x="2146" y="10871"/>
                  </a:lnTo>
                  <a:lnTo>
                    <a:pt x="2565" y="12331"/>
                  </a:lnTo>
                  <a:lnTo>
                    <a:pt x="2781" y="13093"/>
                  </a:lnTo>
                  <a:lnTo>
                    <a:pt x="3200" y="13842"/>
                  </a:lnTo>
                  <a:lnTo>
                    <a:pt x="3441" y="14566"/>
                  </a:lnTo>
                  <a:lnTo>
                    <a:pt x="3644" y="15201"/>
                  </a:lnTo>
                  <a:lnTo>
                    <a:pt x="3594" y="15913"/>
                  </a:lnTo>
                  <a:lnTo>
                    <a:pt x="3759" y="16560"/>
                  </a:lnTo>
                  <a:lnTo>
                    <a:pt x="4203" y="18211"/>
                  </a:lnTo>
                  <a:lnTo>
                    <a:pt x="5664" y="19646"/>
                  </a:lnTo>
                  <a:lnTo>
                    <a:pt x="6527" y="21094"/>
                  </a:lnTo>
                  <a:lnTo>
                    <a:pt x="7340" y="22453"/>
                  </a:lnTo>
                  <a:lnTo>
                    <a:pt x="7708" y="24041"/>
                  </a:lnTo>
                  <a:lnTo>
                    <a:pt x="7962" y="25590"/>
                  </a:lnTo>
                  <a:lnTo>
                    <a:pt x="8242" y="27304"/>
                  </a:lnTo>
                  <a:lnTo>
                    <a:pt x="8648" y="28994"/>
                  </a:lnTo>
                  <a:lnTo>
                    <a:pt x="8991" y="30645"/>
                  </a:lnTo>
                  <a:lnTo>
                    <a:pt x="9144" y="31356"/>
                  </a:lnTo>
                  <a:lnTo>
                    <a:pt x="9245" y="32054"/>
                  </a:lnTo>
                  <a:lnTo>
                    <a:pt x="9385" y="32765"/>
                  </a:lnTo>
                  <a:lnTo>
                    <a:pt x="9448" y="33096"/>
                  </a:lnTo>
                  <a:lnTo>
                    <a:pt x="9563" y="34505"/>
                  </a:lnTo>
                  <a:lnTo>
                    <a:pt x="9867" y="34620"/>
                  </a:lnTo>
                  <a:lnTo>
                    <a:pt x="10414" y="34836"/>
                  </a:lnTo>
                  <a:lnTo>
                    <a:pt x="11912" y="31483"/>
                  </a:lnTo>
                  <a:lnTo>
                    <a:pt x="12065" y="31089"/>
                  </a:lnTo>
                  <a:lnTo>
                    <a:pt x="12801" y="29121"/>
                  </a:lnTo>
                  <a:lnTo>
                    <a:pt x="13665" y="27165"/>
                  </a:lnTo>
                  <a:lnTo>
                    <a:pt x="14338" y="25184"/>
                  </a:lnTo>
                  <a:lnTo>
                    <a:pt x="14998" y="23240"/>
                  </a:lnTo>
                  <a:lnTo>
                    <a:pt x="15062" y="21208"/>
                  </a:lnTo>
                  <a:lnTo>
                    <a:pt x="15570" y="19227"/>
                  </a:lnTo>
                  <a:lnTo>
                    <a:pt x="16040" y="17398"/>
                  </a:lnTo>
                  <a:lnTo>
                    <a:pt x="16129" y="15684"/>
                  </a:lnTo>
                  <a:lnTo>
                    <a:pt x="16002" y="13804"/>
                  </a:lnTo>
                  <a:lnTo>
                    <a:pt x="15875" y="12230"/>
                  </a:lnTo>
                  <a:lnTo>
                    <a:pt x="15595" y="10553"/>
                  </a:lnTo>
                  <a:lnTo>
                    <a:pt x="14719" y="9245"/>
                  </a:lnTo>
                  <a:lnTo>
                    <a:pt x="14503" y="8902"/>
                  </a:lnTo>
                  <a:lnTo>
                    <a:pt x="14160" y="8559"/>
                  </a:lnTo>
                  <a:lnTo>
                    <a:pt x="13881" y="8254"/>
                  </a:lnTo>
                  <a:lnTo>
                    <a:pt x="13627" y="7950"/>
                  </a:lnTo>
                  <a:lnTo>
                    <a:pt x="13398" y="7543"/>
                  </a:lnTo>
                  <a:lnTo>
                    <a:pt x="13169" y="7289"/>
                  </a:lnTo>
                  <a:lnTo>
                    <a:pt x="12661" y="6705"/>
                  </a:lnTo>
                  <a:lnTo>
                    <a:pt x="11976" y="6019"/>
                  </a:lnTo>
                  <a:lnTo>
                    <a:pt x="11290" y="5600"/>
                  </a:lnTo>
                  <a:lnTo>
                    <a:pt x="8610" y="3911"/>
                  </a:lnTo>
                  <a:lnTo>
                    <a:pt x="5562" y="2717"/>
                  </a:lnTo>
                  <a:lnTo>
                    <a:pt x="2908" y="1092"/>
                  </a:lnTo>
                  <a:lnTo>
                    <a:pt x="2451" y="812"/>
                  </a:lnTo>
                  <a:lnTo>
                    <a:pt x="1676" y="622"/>
                  </a:lnTo>
                  <a:lnTo>
                    <a:pt x="1346" y="190"/>
                  </a:lnTo>
                  <a:lnTo>
                    <a:pt x="0" y="0"/>
                  </a:lnTo>
                  <a:close/>
                </a:path>
              </a:pathLst>
            </a:custGeom>
            <a:ln w="3175">
              <a:solidFill>
                <a:srgbClr val="4C803E"/>
              </a:solidFill>
            </a:ln>
          </p:spPr>
          <p:txBody>
            <a:bodyPr wrap="square" lIns="0" tIns="0" rIns="0" bIns="0" rtlCol="0"/>
            <a:lstStyle/>
            <a:p>
              <a:endParaRPr/>
            </a:p>
          </p:txBody>
        </p:sp>
        <p:sp>
          <p:nvSpPr>
            <p:cNvPr id="8937" name="object 2365">
              <a:extLst>
                <a:ext uri="{FF2B5EF4-FFF2-40B4-BE49-F238E27FC236}">
                  <a16:creationId xmlns:a16="http://schemas.microsoft.com/office/drawing/2014/main" id="{E6429520-A984-43F7-82E0-763FDA058F91}"/>
                </a:ext>
              </a:extLst>
            </p:cNvPr>
            <p:cNvSpPr/>
            <p:nvPr/>
          </p:nvSpPr>
          <p:spPr>
            <a:xfrm>
              <a:off x="4271289" y="8517953"/>
              <a:ext cx="18452" cy="25536"/>
            </a:xfrm>
            <a:prstGeom prst="rect">
              <a:avLst/>
            </a:prstGeom>
            <a:blipFill>
              <a:blip r:embed="rId24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938" name="object 2366">
              <a:extLst>
                <a:ext uri="{FF2B5EF4-FFF2-40B4-BE49-F238E27FC236}">
                  <a16:creationId xmlns:a16="http://schemas.microsoft.com/office/drawing/2014/main" id="{4F593155-31BB-47B2-BC99-EBD8C18D97BD}"/>
                </a:ext>
              </a:extLst>
            </p:cNvPr>
            <p:cNvSpPr/>
            <p:nvPr/>
          </p:nvSpPr>
          <p:spPr>
            <a:xfrm>
              <a:off x="4271288" y="8515497"/>
              <a:ext cx="19050" cy="28575"/>
            </a:xfrm>
            <a:custGeom>
              <a:avLst/>
              <a:gdLst/>
              <a:ahLst/>
              <a:cxnLst/>
              <a:rect l="l" t="t" r="r" b="b"/>
              <a:pathLst>
                <a:path w="19050" h="28575">
                  <a:moveTo>
                    <a:pt x="18453" y="27990"/>
                  </a:moveTo>
                  <a:lnTo>
                    <a:pt x="15887" y="17487"/>
                  </a:lnTo>
                  <a:lnTo>
                    <a:pt x="11277" y="10312"/>
                  </a:lnTo>
                  <a:lnTo>
                    <a:pt x="4660" y="0"/>
                  </a:lnTo>
                  <a:lnTo>
                    <a:pt x="939" y="4178"/>
                  </a:lnTo>
                  <a:lnTo>
                    <a:pt x="469" y="3581"/>
                  </a:lnTo>
                  <a:lnTo>
                    <a:pt x="0" y="2997"/>
                  </a:lnTo>
                  <a:lnTo>
                    <a:pt x="1955" y="2527"/>
                  </a:lnTo>
                  <a:lnTo>
                    <a:pt x="2451" y="2539"/>
                  </a:lnTo>
                  <a:lnTo>
                    <a:pt x="2946" y="2552"/>
                  </a:lnTo>
                  <a:lnTo>
                    <a:pt x="5841" y="1219"/>
                  </a:lnTo>
                  <a:lnTo>
                    <a:pt x="10896" y="8559"/>
                  </a:lnTo>
                  <a:lnTo>
                    <a:pt x="16725" y="17056"/>
                  </a:lnTo>
                  <a:lnTo>
                    <a:pt x="18453" y="27990"/>
                  </a:lnTo>
                  <a:close/>
                </a:path>
              </a:pathLst>
            </a:custGeom>
            <a:ln w="3175">
              <a:solidFill>
                <a:srgbClr val="4C803E"/>
              </a:solidFill>
            </a:ln>
          </p:spPr>
          <p:txBody>
            <a:bodyPr wrap="square" lIns="0" tIns="0" rIns="0" bIns="0" rtlCol="0"/>
            <a:lstStyle/>
            <a:p>
              <a:endParaRPr/>
            </a:p>
          </p:txBody>
        </p:sp>
        <p:sp>
          <p:nvSpPr>
            <p:cNvPr id="8939" name="object 2367">
              <a:extLst>
                <a:ext uri="{FF2B5EF4-FFF2-40B4-BE49-F238E27FC236}">
                  <a16:creationId xmlns:a16="http://schemas.microsoft.com/office/drawing/2014/main" id="{7A6364CF-562D-4677-9CF6-A61D2AA42829}"/>
                </a:ext>
              </a:extLst>
            </p:cNvPr>
            <p:cNvSpPr/>
            <p:nvPr/>
          </p:nvSpPr>
          <p:spPr>
            <a:xfrm>
              <a:off x="4277105" y="8501938"/>
              <a:ext cx="27711" cy="11099"/>
            </a:xfrm>
            <a:prstGeom prst="rect">
              <a:avLst/>
            </a:prstGeom>
            <a:blipFill>
              <a:blip r:embed="rId11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940" name="object 2368">
              <a:extLst>
                <a:ext uri="{FF2B5EF4-FFF2-40B4-BE49-F238E27FC236}">
                  <a16:creationId xmlns:a16="http://schemas.microsoft.com/office/drawing/2014/main" id="{04FDD064-7174-4F1B-8988-A48392EAF1F2}"/>
                </a:ext>
              </a:extLst>
            </p:cNvPr>
            <p:cNvSpPr/>
            <p:nvPr/>
          </p:nvSpPr>
          <p:spPr>
            <a:xfrm>
              <a:off x="4277108" y="8501788"/>
              <a:ext cx="27940" cy="11430"/>
            </a:xfrm>
            <a:custGeom>
              <a:avLst/>
              <a:gdLst/>
              <a:ahLst/>
              <a:cxnLst/>
              <a:rect l="l" t="t" r="r" b="b"/>
              <a:pathLst>
                <a:path w="27939" h="11429">
                  <a:moveTo>
                    <a:pt x="0" y="8267"/>
                  </a:moveTo>
                  <a:lnTo>
                    <a:pt x="419" y="8407"/>
                  </a:lnTo>
                  <a:lnTo>
                    <a:pt x="787" y="8318"/>
                  </a:lnTo>
                  <a:lnTo>
                    <a:pt x="1219" y="8305"/>
                  </a:lnTo>
                  <a:lnTo>
                    <a:pt x="1765" y="8293"/>
                  </a:lnTo>
                  <a:lnTo>
                    <a:pt x="2438" y="8331"/>
                  </a:lnTo>
                  <a:lnTo>
                    <a:pt x="2959" y="8534"/>
                  </a:lnTo>
                  <a:lnTo>
                    <a:pt x="3962" y="8928"/>
                  </a:lnTo>
                  <a:lnTo>
                    <a:pt x="4927" y="9182"/>
                  </a:lnTo>
                  <a:lnTo>
                    <a:pt x="6019" y="9385"/>
                  </a:lnTo>
                  <a:lnTo>
                    <a:pt x="7150" y="9601"/>
                  </a:lnTo>
                  <a:lnTo>
                    <a:pt x="8305" y="9842"/>
                  </a:lnTo>
                  <a:lnTo>
                    <a:pt x="9461" y="9956"/>
                  </a:lnTo>
                  <a:lnTo>
                    <a:pt x="10058" y="10020"/>
                  </a:lnTo>
                  <a:lnTo>
                    <a:pt x="10718" y="9931"/>
                  </a:lnTo>
                  <a:lnTo>
                    <a:pt x="11303" y="9969"/>
                  </a:lnTo>
                  <a:lnTo>
                    <a:pt x="11811" y="9994"/>
                  </a:lnTo>
                  <a:lnTo>
                    <a:pt x="12293" y="10236"/>
                  </a:lnTo>
                  <a:lnTo>
                    <a:pt x="12801" y="10299"/>
                  </a:lnTo>
                  <a:lnTo>
                    <a:pt x="14097" y="10452"/>
                  </a:lnTo>
                  <a:lnTo>
                    <a:pt x="15570" y="9804"/>
                  </a:lnTo>
                  <a:lnTo>
                    <a:pt x="16865" y="9601"/>
                  </a:lnTo>
                  <a:lnTo>
                    <a:pt x="18072" y="9410"/>
                  </a:lnTo>
                  <a:lnTo>
                    <a:pt x="19291" y="9588"/>
                  </a:lnTo>
                  <a:lnTo>
                    <a:pt x="20459" y="9855"/>
                  </a:lnTo>
                  <a:lnTo>
                    <a:pt x="21755" y="10134"/>
                  </a:lnTo>
                  <a:lnTo>
                    <a:pt x="23063" y="10325"/>
                  </a:lnTo>
                  <a:lnTo>
                    <a:pt x="24333" y="10553"/>
                  </a:lnTo>
                  <a:lnTo>
                    <a:pt x="24879" y="10655"/>
                  </a:lnTo>
                  <a:lnTo>
                    <a:pt x="25387" y="10782"/>
                  </a:lnTo>
                  <a:lnTo>
                    <a:pt x="25933" y="10883"/>
                  </a:lnTo>
                  <a:lnTo>
                    <a:pt x="26200" y="10934"/>
                  </a:lnTo>
                  <a:lnTo>
                    <a:pt x="27216" y="11252"/>
                  </a:lnTo>
                  <a:lnTo>
                    <a:pt x="27393" y="11061"/>
                  </a:lnTo>
                  <a:lnTo>
                    <a:pt x="27711" y="10731"/>
                  </a:lnTo>
                  <a:lnTo>
                    <a:pt x="25844" y="8686"/>
                  </a:lnTo>
                  <a:lnTo>
                    <a:pt x="25615" y="8458"/>
                  </a:lnTo>
                  <a:lnTo>
                    <a:pt x="24472" y="7366"/>
                  </a:lnTo>
                  <a:lnTo>
                    <a:pt x="23380" y="6172"/>
                  </a:lnTo>
                  <a:lnTo>
                    <a:pt x="22199" y="5105"/>
                  </a:lnTo>
                  <a:lnTo>
                    <a:pt x="21056" y="4076"/>
                  </a:lnTo>
                  <a:lnTo>
                    <a:pt x="19646" y="3454"/>
                  </a:lnTo>
                  <a:lnTo>
                    <a:pt x="18427" y="2514"/>
                  </a:lnTo>
                  <a:lnTo>
                    <a:pt x="17297" y="1651"/>
                  </a:lnTo>
                  <a:lnTo>
                    <a:pt x="16129" y="1079"/>
                  </a:lnTo>
                  <a:lnTo>
                    <a:pt x="14770" y="647"/>
                  </a:lnTo>
                  <a:lnTo>
                    <a:pt x="13627" y="279"/>
                  </a:lnTo>
                  <a:lnTo>
                    <a:pt x="12369" y="0"/>
                  </a:lnTo>
                  <a:lnTo>
                    <a:pt x="11163" y="254"/>
                  </a:lnTo>
                  <a:lnTo>
                    <a:pt x="10858" y="317"/>
                  </a:lnTo>
                  <a:lnTo>
                    <a:pt x="10502" y="482"/>
                  </a:lnTo>
                  <a:lnTo>
                    <a:pt x="10210" y="584"/>
                  </a:lnTo>
                  <a:lnTo>
                    <a:pt x="9918" y="685"/>
                  </a:lnTo>
                  <a:lnTo>
                    <a:pt x="9563" y="723"/>
                  </a:lnTo>
                  <a:lnTo>
                    <a:pt x="9309" y="812"/>
                  </a:lnTo>
                  <a:lnTo>
                    <a:pt x="3682" y="5016"/>
                  </a:lnTo>
                  <a:lnTo>
                    <a:pt x="1701" y="6477"/>
                  </a:lnTo>
                  <a:lnTo>
                    <a:pt x="1358" y="6731"/>
                  </a:lnTo>
                  <a:lnTo>
                    <a:pt x="977" y="7239"/>
                  </a:lnTo>
                  <a:lnTo>
                    <a:pt x="571" y="7340"/>
                  </a:lnTo>
                  <a:lnTo>
                    <a:pt x="0" y="8267"/>
                  </a:lnTo>
                  <a:close/>
                </a:path>
              </a:pathLst>
            </a:custGeom>
            <a:ln w="3175">
              <a:solidFill>
                <a:srgbClr val="4C803E"/>
              </a:solidFill>
            </a:ln>
          </p:spPr>
          <p:txBody>
            <a:bodyPr wrap="square" lIns="0" tIns="0" rIns="0" bIns="0" rtlCol="0"/>
            <a:lstStyle/>
            <a:p>
              <a:endParaRPr/>
            </a:p>
          </p:txBody>
        </p:sp>
        <p:sp>
          <p:nvSpPr>
            <p:cNvPr id="8941" name="object 2369">
              <a:extLst>
                <a:ext uri="{FF2B5EF4-FFF2-40B4-BE49-F238E27FC236}">
                  <a16:creationId xmlns:a16="http://schemas.microsoft.com/office/drawing/2014/main" id="{685C5AE0-BC18-4B1F-8C6D-F518D417F848}"/>
                </a:ext>
              </a:extLst>
            </p:cNvPr>
            <p:cNvSpPr/>
            <p:nvPr/>
          </p:nvSpPr>
          <p:spPr>
            <a:xfrm>
              <a:off x="4272229" y="8507717"/>
              <a:ext cx="23977" cy="7353"/>
            </a:xfrm>
            <a:prstGeom prst="rect">
              <a:avLst/>
            </a:prstGeom>
            <a:blipFill>
              <a:blip r:embed="rId245" cstate="print"/>
              <a:stretch>
                <a:fillRect/>
              </a:stretch>
            </a:blipFill>
          </p:spPr>
          <p:txBody>
            <a:bodyPr wrap="square" lIns="0" tIns="0" rIns="0" bIns="0" rtlCol="0"/>
            <a:lstStyle/>
            <a:p>
              <a:endParaRPr/>
            </a:p>
          </p:txBody>
        </p:sp>
        <p:sp>
          <p:nvSpPr>
            <p:cNvPr id="8942" name="object 2370">
              <a:extLst>
                <a:ext uri="{FF2B5EF4-FFF2-40B4-BE49-F238E27FC236}">
                  <a16:creationId xmlns:a16="http://schemas.microsoft.com/office/drawing/2014/main" id="{38D841A5-6F3E-4B04-900F-01395AFC5E68}"/>
                </a:ext>
              </a:extLst>
            </p:cNvPr>
            <p:cNvSpPr/>
            <p:nvPr/>
          </p:nvSpPr>
          <p:spPr>
            <a:xfrm>
              <a:off x="4272221" y="8506985"/>
              <a:ext cx="24130" cy="8255"/>
            </a:xfrm>
            <a:custGeom>
              <a:avLst/>
              <a:gdLst/>
              <a:ahLst/>
              <a:cxnLst/>
              <a:rect l="l" t="t" r="r" b="b"/>
              <a:pathLst>
                <a:path w="24129" h="8254">
                  <a:moveTo>
                    <a:pt x="23990" y="1892"/>
                  </a:moveTo>
                  <a:lnTo>
                    <a:pt x="15811" y="736"/>
                  </a:lnTo>
                  <a:lnTo>
                    <a:pt x="9321" y="2006"/>
                  </a:lnTo>
                  <a:lnTo>
                    <a:pt x="0" y="3848"/>
                  </a:lnTo>
                  <a:lnTo>
                    <a:pt x="1739" y="7734"/>
                  </a:lnTo>
                  <a:lnTo>
                    <a:pt x="1181" y="7912"/>
                  </a:lnTo>
                  <a:lnTo>
                    <a:pt x="609" y="8089"/>
                  </a:lnTo>
                  <a:lnTo>
                    <a:pt x="901" y="6540"/>
                  </a:lnTo>
                  <a:lnTo>
                    <a:pt x="1066" y="6172"/>
                  </a:lnTo>
                  <a:lnTo>
                    <a:pt x="1244" y="5816"/>
                  </a:lnTo>
                  <a:lnTo>
                    <a:pt x="1231" y="3327"/>
                  </a:lnTo>
                  <a:lnTo>
                    <a:pt x="7975" y="1790"/>
                  </a:lnTo>
                  <a:lnTo>
                    <a:pt x="15786" y="0"/>
                  </a:lnTo>
                  <a:lnTo>
                    <a:pt x="23990" y="1892"/>
                  </a:lnTo>
                  <a:close/>
                </a:path>
              </a:pathLst>
            </a:custGeom>
            <a:ln w="3175">
              <a:solidFill>
                <a:srgbClr val="4C803E"/>
              </a:solidFill>
            </a:ln>
          </p:spPr>
          <p:txBody>
            <a:bodyPr wrap="square" lIns="0" tIns="0" rIns="0" bIns="0" rtlCol="0"/>
            <a:lstStyle/>
            <a:p>
              <a:endParaRPr/>
            </a:p>
          </p:txBody>
        </p:sp>
        <p:sp>
          <p:nvSpPr>
            <p:cNvPr id="8943" name="object 2371">
              <a:extLst>
                <a:ext uri="{FF2B5EF4-FFF2-40B4-BE49-F238E27FC236}">
                  <a16:creationId xmlns:a16="http://schemas.microsoft.com/office/drawing/2014/main" id="{16D19450-E198-41CA-84FB-2493ED883F6B}"/>
                </a:ext>
              </a:extLst>
            </p:cNvPr>
            <p:cNvSpPr/>
            <p:nvPr/>
          </p:nvSpPr>
          <p:spPr>
            <a:xfrm>
              <a:off x="4278045" y="8510613"/>
              <a:ext cx="24193" cy="25450"/>
            </a:xfrm>
            <a:prstGeom prst="rect">
              <a:avLst/>
            </a:prstGeom>
            <a:blipFill>
              <a:blip r:embed="rId26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944" name="object 2372">
              <a:extLst>
                <a:ext uri="{FF2B5EF4-FFF2-40B4-BE49-F238E27FC236}">
                  <a16:creationId xmlns:a16="http://schemas.microsoft.com/office/drawing/2014/main" id="{9D82A0C0-3953-4EB8-A9EA-1AF987058BB4}"/>
                </a:ext>
              </a:extLst>
            </p:cNvPr>
            <p:cNvSpPr/>
            <p:nvPr/>
          </p:nvSpPr>
          <p:spPr>
            <a:xfrm>
              <a:off x="4278049" y="8510592"/>
              <a:ext cx="24765" cy="26034"/>
            </a:xfrm>
            <a:custGeom>
              <a:avLst/>
              <a:gdLst/>
              <a:ahLst/>
              <a:cxnLst/>
              <a:rect l="l" t="t" r="r" b="b"/>
              <a:pathLst>
                <a:path w="24764" h="26034">
                  <a:moveTo>
                    <a:pt x="23304" y="25463"/>
                  </a:moveTo>
                  <a:lnTo>
                    <a:pt x="23444" y="24815"/>
                  </a:lnTo>
                  <a:lnTo>
                    <a:pt x="23355" y="24053"/>
                  </a:lnTo>
                  <a:lnTo>
                    <a:pt x="23380" y="23393"/>
                  </a:lnTo>
                  <a:lnTo>
                    <a:pt x="23418" y="22313"/>
                  </a:lnTo>
                  <a:lnTo>
                    <a:pt x="23583" y="21285"/>
                  </a:lnTo>
                  <a:lnTo>
                    <a:pt x="23634" y="20205"/>
                  </a:lnTo>
                  <a:lnTo>
                    <a:pt x="23736" y="18389"/>
                  </a:lnTo>
                  <a:lnTo>
                    <a:pt x="24193" y="16522"/>
                  </a:lnTo>
                  <a:lnTo>
                    <a:pt x="23875" y="14757"/>
                  </a:lnTo>
                  <a:lnTo>
                    <a:pt x="23736" y="13881"/>
                  </a:lnTo>
                  <a:lnTo>
                    <a:pt x="23431" y="13271"/>
                  </a:lnTo>
                  <a:lnTo>
                    <a:pt x="23075" y="12471"/>
                  </a:lnTo>
                  <a:lnTo>
                    <a:pt x="22745" y="11798"/>
                  </a:lnTo>
                  <a:lnTo>
                    <a:pt x="22644" y="11112"/>
                  </a:lnTo>
                  <a:lnTo>
                    <a:pt x="22453" y="10375"/>
                  </a:lnTo>
                  <a:lnTo>
                    <a:pt x="20751" y="6311"/>
                  </a:lnTo>
                  <a:lnTo>
                    <a:pt x="20078" y="5410"/>
                  </a:lnTo>
                  <a:lnTo>
                    <a:pt x="19532" y="4648"/>
                  </a:lnTo>
                  <a:lnTo>
                    <a:pt x="18986" y="3886"/>
                  </a:lnTo>
                  <a:lnTo>
                    <a:pt x="18491" y="3086"/>
                  </a:lnTo>
                  <a:lnTo>
                    <a:pt x="17792" y="1993"/>
                  </a:lnTo>
                  <a:lnTo>
                    <a:pt x="16954" y="1727"/>
                  </a:lnTo>
                  <a:lnTo>
                    <a:pt x="15951" y="1206"/>
                  </a:lnTo>
                  <a:lnTo>
                    <a:pt x="15252" y="850"/>
                  </a:lnTo>
                  <a:lnTo>
                    <a:pt x="14579" y="507"/>
                  </a:lnTo>
                  <a:lnTo>
                    <a:pt x="13792" y="279"/>
                  </a:lnTo>
                  <a:lnTo>
                    <a:pt x="12915" y="25"/>
                  </a:lnTo>
                  <a:lnTo>
                    <a:pt x="11937" y="139"/>
                  </a:lnTo>
                  <a:lnTo>
                    <a:pt x="11023" y="126"/>
                  </a:lnTo>
                  <a:lnTo>
                    <a:pt x="10274" y="114"/>
                  </a:lnTo>
                  <a:lnTo>
                    <a:pt x="9537" y="0"/>
                  </a:lnTo>
                  <a:lnTo>
                    <a:pt x="8788" y="25"/>
                  </a:lnTo>
                  <a:lnTo>
                    <a:pt x="8242" y="50"/>
                  </a:lnTo>
                  <a:lnTo>
                    <a:pt x="7632" y="304"/>
                  </a:lnTo>
                  <a:lnTo>
                    <a:pt x="7048" y="380"/>
                  </a:lnTo>
                  <a:lnTo>
                    <a:pt x="5918" y="546"/>
                  </a:lnTo>
                  <a:lnTo>
                    <a:pt x="4762" y="838"/>
                  </a:lnTo>
                  <a:lnTo>
                    <a:pt x="3606" y="927"/>
                  </a:lnTo>
                  <a:lnTo>
                    <a:pt x="2819" y="990"/>
                  </a:lnTo>
                  <a:lnTo>
                    <a:pt x="2311" y="1181"/>
                  </a:lnTo>
                  <a:lnTo>
                    <a:pt x="1549" y="1485"/>
                  </a:lnTo>
                  <a:lnTo>
                    <a:pt x="1054" y="1689"/>
                  </a:lnTo>
                  <a:lnTo>
                    <a:pt x="482" y="1587"/>
                  </a:lnTo>
                  <a:lnTo>
                    <a:pt x="0" y="1943"/>
                  </a:lnTo>
                  <a:lnTo>
                    <a:pt x="990" y="2603"/>
                  </a:lnTo>
                  <a:lnTo>
                    <a:pt x="2311" y="2476"/>
                  </a:lnTo>
                  <a:lnTo>
                    <a:pt x="3187" y="3251"/>
                  </a:lnTo>
                  <a:lnTo>
                    <a:pt x="3619" y="3632"/>
                  </a:lnTo>
                  <a:lnTo>
                    <a:pt x="3835" y="4190"/>
                  </a:lnTo>
                  <a:lnTo>
                    <a:pt x="4229" y="4610"/>
                  </a:lnTo>
                  <a:lnTo>
                    <a:pt x="4660" y="5067"/>
                  </a:lnTo>
                  <a:lnTo>
                    <a:pt x="5092" y="5473"/>
                  </a:lnTo>
                  <a:lnTo>
                    <a:pt x="5575" y="5867"/>
                  </a:lnTo>
                  <a:lnTo>
                    <a:pt x="6629" y="6743"/>
                  </a:lnTo>
                  <a:lnTo>
                    <a:pt x="7518" y="7823"/>
                  </a:lnTo>
                  <a:lnTo>
                    <a:pt x="8458" y="8813"/>
                  </a:lnTo>
                  <a:lnTo>
                    <a:pt x="9588" y="10007"/>
                  </a:lnTo>
                  <a:lnTo>
                    <a:pt x="10858" y="11137"/>
                  </a:lnTo>
                  <a:lnTo>
                    <a:pt x="12014" y="12318"/>
                  </a:lnTo>
                  <a:lnTo>
                    <a:pt x="13017" y="13385"/>
                  </a:lnTo>
                  <a:lnTo>
                    <a:pt x="13969" y="14401"/>
                  </a:lnTo>
                  <a:lnTo>
                    <a:pt x="15214" y="15087"/>
                  </a:lnTo>
                  <a:lnTo>
                    <a:pt x="19634" y="20129"/>
                  </a:lnTo>
                  <a:lnTo>
                    <a:pt x="20459" y="21170"/>
                  </a:lnTo>
                  <a:lnTo>
                    <a:pt x="20891" y="21716"/>
                  </a:lnTo>
                  <a:lnTo>
                    <a:pt x="21539" y="21894"/>
                  </a:lnTo>
                  <a:lnTo>
                    <a:pt x="21945" y="22453"/>
                  </a:lnTo>
                  <a:lnTo>
                    <a:pt x="22136" y="22720"/>
                  </a:lnTo>
                  <a:lnTo>
                    <a:pt x="22656" y="24193"/>
                  </a:lnTo>
                  <a:lnTo>
                    <a:pt x="23304" y="25463"/>
                  </a:lnTo>
                  <a:close/>
                </a:path>
              </a:pathLst>
            </a:custGeom>
            <a:ln w="3175">
              <a:solidFill>
                <a:srgbClr val="4C803E"/>
              </a:solidFill>
            </a:ln>
          </p:spPr>
          <p:txBody>
            <a:bodyPr wrap="square" lIns="0" tIns="0" rIns="0" bIns="0" rtlCol="0"/>
            <a:lstStyle/>
            <a:p>
              <a:endParaRPr/>
            </a:p>
          </p:txBody>
        </p:sp>
        <p:sp>
          <p:nvSpPr>
            <p:cNvPr id="8945" name="object 2373">
              <a:extLst>
                <a:ext uri="{FF2B5EF4-FFF2-40B4-BE49-F238E27FC236}">
                  <a16:creationId xmlns:a16="http://schemas.microsoft.com/office/drawing/2014/main" id="{0B7D4DAF-1E57-4CFE-8396-855F8C411E1C}"/>
                </a:ext>
              </a:extLst>
            </p:cNvPr>
            <p:cNvSpPr/>
            <p:nvPr/>
          </p:nvSpPr>
          <p:spPr>
            <a:xfrm>
              <a:off x="4272750" y="8512276"/>
              <a:ext cx="27698" cy="19862"/>
            </a:xfrm>
            <a:prstGeom prst="rect">
              <a:avLst/>
            </a:prstGeom>
            <a:blipFill>
              <a:blip r:embed="rId44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946" name="object 2374">
              <a:extLst>
                <a:ext uri="{FF2B5EF4-FFF2-40B4-BE49-F238E27FC236}">
                  <a16:creationId xmlns:a16="http://schemas.microsoft.com/office/drawing/2014/main" id="{AC79DE12-50EA-4BEE-9932-63B3F1DBC3FD}"/>
                </a:ext>
              </a:extLst>
            </p:cNvPr>
            <p:cNvSpPr/>
            <p:nvPr/>
          </p:nvSpPr>
          <p:spPr>
            <a:xfrm>
              <a:off x="4272751" y="8512103"/>
              <a:ext cx="27940" cy="20320"/>
            </a:xfrm>
            <a:custGeom>
              <a:avLst/>
              <a:gdLst/>
              <a:ahLst/>
              <a:cxnLst/>
              <a:rect l="l" t="t" r="r" b="b"/>
              <a:pathLst>
                <a:path w="27939" h="20320">
                  <a:moveTo>
                    <a:pt x="27698" y="20040"/>
                  </a:moveTo>
                  <a:lnTo>
                    <a:pt x="22809" y="10731"/>
                  </a:lnTo>
                  <a:lnTo>
                    <a:pt x="22186" y="10071"/>
                  </a:lnTo>
                  <a:lnTo>
                    <a:pt x="21577" y="9232"/>
                  </a:lnTo>
                  <a:lnTo>
                    <a:pt x="20878" y="8699"/>
                  </a:lnTo>
                  <a:lnTo>
                    <a:pt x="19862" y="7924"/>
                  </a:lnTo>
                  <a:lnTo>
                    <a:pt x="18973" y="7226"/>
                  </a:lnTo>
                  <a:lnTo>
                    <a:pt x="18046" y="6362"/>
                  </a:lnTo>
                  <a:lnTo>
                    <a:pt x="16840" y="5219"/>
                  </a:lnTo>
                  <a:lnTo>
                    <a:pt x="15265" y="4292"/>
                  </a:lnTo>
                  <a:lnTo>
                    <a:pt x="13919" y="3441"/>
                  </a:lnTo>
                  <a:lnTo>
                    <a:pt x="12674" y="2654"/>
                  </a:lnTo>
                  <a:lnTo>
                    <a:pt x="11302" y="2273"/>
                  </a:lnTo>
                  <a:lnTo>
                    <a:pt x="10020" y="1638"/>
                  </a:lnTo>
                  <a:lnTo>
                    <a:pt x="9029" y="1142"/>
                  </a:lnTo>
                  <a:lnTo>
                    <a:pt x="7823" y="660"/>
                  </a:lnTo>
                  <a:lnTo>
                    <a:pt x="6743" y="431"/>
                  </a:lnTo>
                  <a:lnTo>
                    <a:pt x="5511" y="177"/>
                  </a:lnTo>
                  <a:lnTo>
                    <a:pt x="4432" y="0"/>
                  </a:lnTo>
                  <a:lnTo>
                    <a:pt x="3200" y="457"/>
                  </a:lnTo>
                  <a:lnTo>
                    <a:pt x="2692" y="647"/>
                  </a:lnTo>
                  <a:lnTo>
                    <a:pt x="241" y="1765"/>
                  </a:lnTo>
                  <a:lnTo>
                    <a:pt x="63" y="2527"/>
                  </a:lnTo>
                  <a:lnTo>
                    <a:pt x="0" y="2781"/>
                  </a:lnTo>
                  <a:lnTo>
                    <a:pt x="368" y="3403"/>
                  </a:lnTo>
                  <a:lnTo>
                    <a:pt x="380" y="3708"/>
                  </a:lnTo>
                  <a:lnTo>
                    <a:pt x="952" y="3568"/>
                  </a:lnTo>
                  <a:lnTo>
                    <a:pt x="1142" y="2628"/>
                  </a:lnTo>
                  <a:lnTo>
                    <a:pt x="1587" y="2374"/>
                  </a:lnTo>
                  <a:lnTo>
                    <a:pt x="2806" y="1181"/>
                  </a:lnTo>
                  <a:lnTo>
                    <a:pt x="4178" y="1003"/>
                  </a:lnTo>
                  <a:lnTo>
                    <a:pt x="5575" y="825"/>
                  </a:lnTo>
                  <a:lnTo>
                    <a:pt x="8978" y="1320"/>
                  </a:lnTo>
                  <a:lnTo>
                    <a:pt x="12115" y="2971"/>
                  </a:lnTo>
                  <a:lnTo>
                    <a:pt x="15278" y="4635"/>
                  </a:lnTo>
                  <a:lnTo>
                    <a:pt x="19761" y="8204"/>
                  </a:lnTo>
                  <a:lnTo>
                    <a:pt x="21869" y="10286"/>
                  </a:lnTo>
                  <a:lnTo>
                    <a:pt x="23977" y="12357"/>
                  </a:lnTo>
                  <a:lnTo>
                    <a:pt x="27698" y="20040"/>
                  </a:lnTo>
                  <a:close/>
                </a:path>
              </a:pathLst>
            </a:custGeom>
            <a:ln w="3175">
              <a:solidFill>
                <a:srgbClr val="4C803E"/>
              </a:solidFill>
            </a:ln>
          </p:spPr>
          <p:txBody>
            <a:bodyPr wrap="square" lIns="0" tIns="0" rIns="0" bIns="0" rtlCol="0"/>
            <a:lstStyle/>
            <a:p>
              <a:endParaRPr/>
            </a:p>
          </p:txBody>
        </p:sp>
        <p:sp>
          <p:nvSpPr>
            <p:cNvPr id="8947" name="object 2375">
              <a:extLst>
                <a:ext uri="{FF2B5EF4-FFF2-40B4-BE49-F238E27FC236}">
                  <a16:creationId xmlns:a16="http://schemas.microsoft.com/office/drawing/2014/main" id="{9F089459-7D9B-485A-9DEE-7B3293015F59}"/>
                </a:ext>
              </a:extLst>
            </p:cNvPr>
            <p:cNvSpPr/>
            <p:nvPr/>
          </p:nvSpPr>
          <p:spPr>
            <a:xfrm>
              <a:off x="4157824" y="8498827"/>
              <a:ext cx="14100" cy="13398"/>
            </a:xfrm>
            <a:prstGeom prst="rect">
              <a:avLst/>
            </a:prstGeom>
            <a:blipFill>
              <a:blip r:embed="rId163" cstate="print"/>
              <a:stretch>
                <a:fillRect/>
              </a:stretch>
            </a:blipFill>
          </p:spPr>
          <p:txBody>
            <a:bodyPr wrap="square" lIns="0" tIns="0" rIns="0" bIns="0" rtlCol="0"/>
            <a:lstStyle/>
            <a:p>
              <a:endParaRPr/>
            </a:p>
          </p:txBody>
        </p:sp>
        <p:sp>
          <p:nvSpPr>
            <p:cNvPr id="8948" name="object 2376">
              <a:extLst>
                <a:ext uri="{FF2B5EF4-FFF2-40B4-BE49-F238E27FC236}">
                  <a16:creationId xmlns:a16="http://schemas.microsoft.com/office/drawing/2014/main" id="{633A9530-3D63-4F41-9E7D-800DAC1A56CC}"/>
                </a:ext>
              </a:extLst>
            </p:cNvPr>
            <p:cNvSpPr/>
            <p:nvPr/>
          </p:nvSpPr>
          <p:spPr>
            <a:xfrm>
              <a:off x="4157772" y="8498749"/>
              <a:ext cx="14604" cy="13970"/>
            </a:xfrm>
            <a:custGeom>
              <a:avLst/>
              <a:gdLst/>
              <a:ahLst/>
              <a:cxnLst/>
              <a:rect l="l" t="t" r="r" b="b"/>
              <a:pathLst>
                <a:path w="14604" h="13970">
                  <a:moveTo>
                    <a:pt x="215" y="13474"/>
                  </a:moveTo>
                  <a:lnTo>
                    <a:pt x="482" y="13398"/>
                  </a:lnTo>
                  <a:lnTo>
                    <a:pt x="596" y="13157"/>
                  </a:lnTo>
                  <a:lnTo>
                    <a:pt x="800" y="12941"/>
                  </a:lnTo>
                  <a:lnTo>
                    <a:pt x="1041" y="12687"/>
                  </a:lnTo>
                  <a:lnTo>
                    <a:pt x="1358" y="12407"/>
                  </a:lnTo>
                  <a:lnTo>
                    <a:pt x="1689" y="12344"/>
                  </a:lnTo>
                  <a:lnTo>
                    <a:pt x="2362" y="12217"/>
                  </a:lnTo>
                  <a:lnTo>
                    <a:pt x="2933" y="11976"/>
                  </a:lnTo>
                  <a:lnTo>
                    <a:pt x="3530" y="11645"/>
                  </a:lnTo>
                  <a:lnTo>
                    <a:pt x="4152" y="11315"/>
                  </a:lnTo>
                  <a:lnTo>
                    <a:pt x="4800" y="10985"/>
                  </a:lnTo>
                  <a:lnTo>
                    <a:pt x="5397" y="10553"/>
                  </a:lnTo>
                  <a:lnTo>
                    <a:pt x="5689" y="10325"/>
                  </a:lnTo>
                  <a:lnTo>
                    <a:pt x="5956" y="9944"/>
                  </a:lnTo>
                  <a:lnTo>
                    <a:pt x="6235" y="9702"/>
                  </a:lnTo>
                  <a:lnTo>
                    <a:pt x="6489" y="9512"/>
                  </a:lnTo>
                  <a:lnTo>
                    <a:pt x="6832" y="9486"/>
                  </a:lnTo>
                  <a:lnTo>
                    <a:pt x="7086" y="9296"/>
                  </a:lnTo>
                  <a:lnTo>
                    <a:pt x="7759" y="8839"/>
                  </a:lnTo>
                  <a:lnTo>
                    <a:pt x="8102" y="7619"/>
                  </a:lnTo>
                  <a:lnTo>
                    <a:pt x="8585" y="6845"/>
                  </a:lnTo>
                  <a:lnTo>
                    <a:pt x="9029" y="6134"/>
                  </a:lnTo>
                  <a:lnTo>
                    <a:pt x="9677" y="5727"/>
                  </a:lnTo>
                  <a:lnTo>
                    <a:pt x="10350" y="5410"/>
                  </a:lnTo>
                  <a:lnTo>
                    <a:pt x="11087" y="5067"/>
                  </a:lnTo>
                  <a:lnTo>
                    <a:pt x="11785" y="4610"/>
                  </a:lnTo>
                  <a:lnTo>
                    <a:pt x="12471" y="4216"/>
                  </a:lnTo>
                  <a:lnTo>
                    <a:pt x="12776" y="4051"/>
                  </a:lnTo>
                  <a:lnTo>
                    <a:pt x="13068" y="3911"/>
                  </a:lnTo>
                  <a:lnTo>
                    <a:pt x="13373" y="3759"/>
                  </a:lnTo>
                  <a:lnTo>
                    <a:pt x="13525" y="3682"/>
                  </a:lnTo>
                  <a:lnTo>
                    <a:pt x="14147" y="3492"/>
                  </a:lnTo>
                  <a:lnTo>
                    <a:pt x="14135" y="3238"/>
                  </a:lnTo>
                  <a:lnTo>
                    <a:pt x="14109" y="2806"/>
                  </a:lnTo>
                  <a:lnTo>
                    <a:pt x="12204" y="1955"/>
                  </a:lnTo>
                  <a:lnTo>
                    <a:pt x="11988" y="1879"/>
                  </a:lnTo>
                  <a:lnTo>
                    <a:pt x="10909" y="1485"/>
                  </a:lnTo>
                  <a:lnTo>
                    <a:pt x="9791" y="990"/>
                  </a:lnTo>
                  <a:lnTo>
                    <a:pt x="8724" y="647"/>
                  </a:lnTo>
                  <a:lnTo>
                    <a:pt x="7670" y="317"/>
                  </a:lnTo>
                  <a:lnTo>
                    <a:pt x="6705" y="431"/>
                  </a:lnTo>
                  <a:lnTo>
                    <a:pt x="5676" y="203"/>
                  </a:lnTo>
                  <a:lnTo>
                    <a:pt x="4711" y="0"/>
                  </a:lnTo>
                  <a:lnTo>
                    <a:pt x="3886" y="63"/>
                  </a:lnTo>
                  <a:lnTo>
                    <a:pt x="3047" y="317"/>
                  </a:lnTo>
                  <a:lnTo>
                    <a:pt x="2336" y="546"/>
                  </a:lnTo>
                  <a:lnTo>
                    <a:pt x="1612" y="876"/>
                  </a:lnTo>
                  <a:lnTo>
                    <a:pt x="1206" y="1650"/>
                  </a:lnTo>
                  <a:lnTo>
                    <a:pt x="1092" y="1854"/>
                  </a:lnTo>
                  <a:lnTo>
                    <a:pt x="1015" y="2133"/>
                  </a:lnTo>
                  <a:lnTo>
                    <a:pt x="939" y="2362"/>
                  </a:lnTo>
                  <a:lnTo>
                    <a:pt x="850" y="2578"/>
                  </a:lnTo>
                  <a:lnTo>
                    <a:pt x="711" y="2781"/>
                  </a:lnTo>
                  <a:lnTo>
                    <a:pt x="647" y="2971"/>
                  </a:lnTo>
                  <a:lnTo>
                    <a:pt x="482" y="3416"/>
                  </a:lnTo>
                  <a:lnTo>
                    <a:pt x="330" y="3975"/>
                  </a:lnTo>
                  <a:lnTo>
                    <a:pt x="279" y="4533"/>
                  </a:lnTo>
                  <a:lnTo>
                    <a:pt x="101" y="6680"/>
                  </a:lnTo>
                  <a:lnTo>
                    <a:pt x="228" y="9067"/>
                  </a:lnTo>
                  <a:lnTo>
                    <a:pt x="76" y="11188"/>
                  </a:lnTo>
                  <a:lnTo>
                    <a:pt x="50" y="11569"/>
                  </a:lnTo>
                  <a:lnTo>
                    <a:pt x="126" y="12153"/>
                  </a:lnTo>
                  <a:lnTo>
                    <a:pt x="0" y="12445"/>
                  </a:lnTo>
                  <a:lnTo>
                    <a:pt x="215" y="13474"/>
                  </a:lnTo>
                  <a:close/>
                </a:path>
              </a:pathLst>
            </a:custGeom>
            <a:ln w="3175">
              <a:solidFill>
                <a:srgbClr val="4C803E"/>
              </a:solidFill>
            </a:ln>
          </p:spPr>
          <p:txBody>
            <a:bodyPr wrap="square" lIns="0" tIns="0" rIns="0" bIns="0" rtlCol="0"/>
            <a:lstStyle/>
            <a:p>
              <a:endParaRPr/>
            </a:p>
          </p:txBody>
        </p:sp>
        <p:sp>
          <p:nvSpPr>
            <p:cNvPr id="8949" name="object 2377">
              <a:extLst>
                <a:ext uri="{FF2B5EF4-FFF2-40B4-BE49-F238E27FC236}">
                  <a16:creationId xmlns:a16="http://schemas.microsoft.com/office/drawing/2014/main" id="{C2B530E9-7306-4EBB-B78E-A17E415E7309}"/>
                </a:ext>
              </a:extLst>
            </p:cNvPr>
            <p:cNvSpPr/>
            <p:nvPr/>
          </p:nvSpPr>
          <p:spPr>
            <a:xfrm>
              <a:off x="4156164" y="8502473"/>
              <a:ext cx="9928" cy="15899"/>
            </a:xfrm>
            <a:prstGeom prst="rect">
              <a:avLst/>
            </a:prstGeom>
            <a:blipFill>
              <a:blip r:embed="rId16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950" name="object 2378">
              <a:extLst>
                <a:ext uri="{FF2B5EF4-FFF2-40B4-BE49-F238E27FC236}">
                  <a16:creationId xmlns:a16="http://schemas.microsoft.com/office/drawing/2014/main" id="{3182842D-1395-4DFB-A717-1A8468701EC7}"/>
                </a:ext>
              </a:extLst>
            </p:cNvPr>
            <p:cNvSpPr/>
            <p:nvPr/>
          </p:nvSpPr>
          <p:spPr>
            <a:xfrm>
              <a:off x="4156161" y="8502472"/>
              <a:ext cx="10160" cy="16510"/>
            </a:xfrm>
            <a:custGeom>
              <a:avLst/>
              <a:gdLst/>
              <a:ahLst/>
              <a:cxnLst/>
              <a:rect l="l" t="t" r="r" b="b"/>
              <a:pathLst>
                <a:path w="10160" h="16509">
                  <a:moveTo>
                    <a:pt x="9931" y="0"/>
                  </a:moveTo>
                  <a:lnTo>
                    <a:pt x="5613" y="2781"/>
                  </a:lnTo>
                  <a:lnTo>
                    <a:pt x="3301" y="6819"/>
                  </a:lnTo>
                  <a:lnTo>
                    <a:pt x="0" y="12636"/>
                  </a:lnTo>
                  <a:lnTo>
                    <a:pt x="2781" y="15100"/>
                  </a:lnTo>
                  <a:lnTo>
                    <a:pt x="2603" y="15506"/>
                  </a:lnTo>
                  <a:lnTo>
                    <a:pt x="2438" y="15900"/>
                  </a:lnTo>
                  <a:lnTo>
                    <a:pt x="1790" y="14478"/>
                  </a:lnTo>
                  <a:lnTo>
                    <a:pt x="1676" y="14097"/>
                  </a:lnTo>
                  <a:lnTo>
                    <a:pt x="1562" y="13716"/>
                  </a:lnTo>
                  <a:lnTo>
                    <a:pt x="292" y="11645"/>
                  </a:lnTo>
                  <a:lnTo>
                    <a:pt x="2578" y="7264"/>
                  </a:lnTo>
                  <a:lnTo>
                    <a:pt x="5219" y="2171"/>
                  </a:lnTo>
                  <a:lnTo>
                    <a:pt x="9931" y="0"/>
                  </a:lnTo>
                  <a:close/>
                </a:path>
              </a:pathLst>
            </a:custGeom>
            <a:ln w="3175">
              <a:solidFill>
                <a:srgbClr val="4C803E"/>
              </a:solidFill>
            </a:ln>
          </p:spPr>
          <p:txBody>
            <a:bodyPr wrap="square" lIns="0" tIns="0" rIns="0" bIns="0" rtlCol="0"/>
            <a:lstStyle/>
            <a:p>
              <a:endParaRPr/>
            </a:p>
          </p:txBody>
        </p:sp>
        <p:sp>
          <p:nvSpPr>
            <p:cNvPr id="8951" name="object 2379">
              <a:extLst>
                <a:ext uri="{FF2B5EF4-FFF2-40B4-BE49-F238E27FC236}">
                  <a16:creationId xmlns:a16="http://schemas.microsoft.com/office/drawing/2014/main" id="{7C496F83-C2A2-44E9-8E01-2A304DCF62C2}"/>
                </a:ext>
              </a:extLst>
            </p:cNvPr>
            <p:cNvSpPr/>
            <p:nvPr/>
          </p:nvSpPr>
          <p:spPr>
            <a:xfrm>
              <a:off x="4159783" y="8539581"/>
              <a:ext cx="22174" cy="43459"/>
            </a:xfrm>
            <a:prstGeom prst="rect">
              <a:avLst/>
            </a:prstGeom>
            <a:blipFill>
              <a:blip r:embed="rId26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952" name="object 2380">
              <a:extLst>
                <a:ext uri="{FF2B5EF4-FFF2-40B4-BE49-F238E27FC236}">
                  <a16:creationId xmlns:a16="http://schemas.microsoft.com/office/drawing/2014/main" id="{FE045B2E-EF38-4A2F-8A83-71F7AF7D8597}"/>
                </a:ext>
              </a:extLst>
            </p:cNvPr>
            <p:cNvSpPr/>
            <p:nvPr/>
          </p:nvSpPr>
          <p:spPr>
            <a:xfrm>
              <a:off x="4159788" y="8539586"/>
              <a:ext cx="22225" cy="43815"/>
            </a:xfrm>
            <a:custGeom>
              <a:avLst/>
              <a:gdLst/>
              <a:ahLst/>
              <a:cxnLst/>
              <a:rect l="l" t="t" r="r" b="b"/>
              <a:pathLst>
                <a:path w="22225" h="43815">
                  <a:moveTo>
                    <a:pt x="5003" y="0"/>
                  </a:moveTo>
                  <a:lnTo>
                    <a:pt x="5194" y="355"/>
                  </a:lnTo>
                  <a:lnTo>
                    <a:pt x="5524" y="647"/>
                  </a:lnTo>
                  <a:lnTo>
                    <a:pt x="5715" y="1015"/>
                  </a:lnTo>
                  <a:lnTo>
                    <a:pt x="5930" y="1422"/>
                  </a:lnTo>
                  <a:lnTo>
                    <a:pt x="5981" y="1866"/>
                  </a:lnTo>
                  <a:lnTo>
                    <a:pt x="6121" y="2311"/>
                  </a:lnTo>
                  <a:lnTo>
                    <a:pt x="8216" y="5943"/>
                  </a:lnTo>
                  <a:lnTo>
                    <a:pt x="8572" y="6667"/>
                  </a:lnTo>
                  <a:lnTo>
                    <a:pt x="9055" y="7658"/>
                  </a:lnTo>
                  <a:lnTo>
                    <a:pt x="9461" y="8661"/>
                  </a:lnTo>
                  <a:lnTo>
                    <a:pt x="9994" y="9639"/>
                  </a:lnTo>
                  <a:lnTo>
                    <a:pt x="10947" y="11379"/>
                  </a:lnTo>
                  <a:lnTo>
                    <a:pt x="12077" y="13144"/>
                  </a:lnTo>
                  <a:lnTo>
                    <a:pt x="13322" y="14643"/>
                  </a:lnTo>
                  <a:lnTo>
                    <a:pt x="14782" y="16395"/>
                  </a:lnTo>
                  <a:lnTo>
                    <a:pt x="15646" y="18287"/>
                  </a:lnTo>
                  <a:lnTo>
                    <a:pt x="16510" y="20383"/>
                  </a:lnTo>
                  <a:lnTo>
                    <a:pt x="17513" y="22809"/>
                  </a:lnTo>
                  <a:lnTo>
                    <a:pt x="17500" y="25438"/>
                  </a:lnTo>
                  <a:lnTo>
                    <a:pt x="18199" y="27939"/>
                  </a:lnTo>
                  <a:lnTo>
                    <a:pt x="18453" y="28828"/>
                  </a:lnTo>
                  <a:lnTo>
                    <a:pt x="18910" y="29629"/>
                  </a:lnTo>
                  <a:lnTo>
                    <a:pt x="19037" y="30556"/>
                  </a:lnTo>
                  <a:lnTo>
                    <a:pt x="19265" y="32105"/>
                  </a:lnTo>
                  <a:lnTo>
                    <a:pt x="19291" y="33566"/>
                  </a:lnTo>
                  <a:lnTo>
                    <a:pt x="19761" y="35077"/>
                  </a:lnTo>
                  <a:lnTo>
                    <a:pt x="20091" y="36106"/>
                  </a:lnTo>
                  <a:lnTo>
                    <a:pt x="20459" y="37096"/>
                  </a:lnTo>
                  <a:lnTo>
                    <a:pt x="20764" y="38112"/>
                  </a:lnTo>
                  <a:lnTo>
                    <a:pt x="20967" y="38785"/>
                  </a:lnTo>
                  <a:lnTo>
                    <a:pt x="21361" y="39408"/>
                  </a:lnTo>
                  <a:lnTo>
                    <a:pt x="21513" y="40093"/>
                  </a:lnTo>
                  <a:lnTo>
                    <a:pt x="21615" y="40576"/>
                  </a:lnTo>
                  <a:lnTo>
                    <a:pt x="22161" y="42125"/>
                  </a:lnTo>
                  <a:lnTo>
                    <a:pt x="21894" y="42583"/>
                  </a:lnTo>
                  <a:lnTo>
                    <a:pt x="21386" y="43446"/>
                  </a:lnTo>
                  <a:lnTo>
                    <a:pt x="19583" y="41516"/>
                  </a:lnTo>
                  <a:lnTo>
                    <a:pt x="19151" y="41097"/>
                  </a:lnTo>
                  <a:lnTo>
                    <a:pt x="18084" y="40055"/>
                  </a:lnTo>
                  <a:lnTo>
                    <a:pt x="16865" y="39179"/>
                  </a:lnTo>
                  <a:lnTo>
                    <a:pt x="15697" y="38252"/>
                  </a:lnTo>
                  <a:lnTo>
                    <a:pt x="14605" y="37376"/>
                  </a:lnTo>
                  <a:lnTo>
                    <a:pt x="13411" y="36664"/>
                  </a:lnTo>
                  <a:lnTo>
                    <a:pt x="12293" y="35826"/>
                  </a:lnTo>
                  <a:lnTo>
                    <a:pt x="11480" y="35217"/>
                  </a:lnTo>
                  <a:lnTo>
                    <a:pt x="10693" y="34975"/>
                  </a:lnTo>
                  <a:lnTo>
                    <a:pt x="9804" y="34543"/>
                  </a:lnTo>
                  <a:lnTo>
                    <a:pt x="8255" y="33781"/>
                  </a:lnTo>
                  <a:lnTo>
                    <a:pt x="7327" y="32372"/>
                  </a:lnTo>
                  <a:lnTo>
                    <a:pt x="6426" y="30987"/>
                  </a:lnTo>
                  <a:lnTo>
                    <a:pt x="5981" y="30314"/>
                  </a:lnTo>
                  <a:lnTo>
                    <a:pt x="5524" y="29895"/>
                  </a:lnTo>
                  <a:lnTo>
                    <a:pt x="4991" y="29298"/>
                  </a:lnTo>
                  <a:lnTo>
                    <a:pt x="4292" y="28498"/>
                  </a:lnTo>
                  <a:lnTo>
                    <a:pt x="3937" y="27609"/>
                  </a:lnTo>
                  <a:lnTo>
                    <a:pt x="3378" y="26758"/>
                  </a:lnTo>
                  <a:lnTo>
                    <a:pt x="2171" y="24930"/>
                  </a:lnTo>
                  <a:lnTo>
                    <a:pt x="1282" y="23279"/>
                  </a:lnTo>
                  <a:lnTo>
                    <a:pt x="800" y="21132"/>
                  </a:lnTo>
                  <a:lnTo>
                    <a:pt x="596" y="20192"/>
                  </a:lnTo>
                  <a:lnTo>
                    <a:pt x="254" y="19303"/>
                  </a:lnTo>
                  <a:lnTo>
                    <a:pt x="139" y="18351"/>
                  </a:lnTo>
                  <a:lnTo>
                    <a:pt x="0" y="17170"/>
                  </a:lnTo>
                  <a:lnTo>
                    <a:pt x="139" y="15938"/>
                  </a:lnTo>
                  <a:lnTo>
                    <a:pt x="165" y="14757"/>
                  </a:lnTo>
                  <a:lnTo>
                    <a:pt x="190" y="12801"/>
                  </a:lnTo>
                  <a:lnTo>
                    <a:pt x="355" y="10769"/>
                  </a:lnTo>
                  <a:lnTo>
                    <a:pt x="838" y="8902"/>
                  </a:lnTo>
                  <a:lnTo>
                    <a:pt x="1549" y="6235"/>
                  </a:lnTo>
                  <a:lnTo>
                    <a:pt x="1676" y="2832"/>
                  </a:lnTo>
                  <a:lnTo>
                    <a:pt x="3721" y="863"/>
                  </a:lnTo>
                  <a:lnTo>
                    <a:pt x="5003" y="0"/>
                  </a:lnTo>
                  <a:close/>
                </a:path>
              </a:pathLst>
            </a:custGeom>
            <a:ln w="3175">
              <a:solidFill>
                <a:srgbClr val="4C803E"/>
              </a:solidFill>
            </a:ln>
          </p:spPr>
          <p:txBody>
            <a:bodyPr wrap="square" lIns="0" tIns="0" rIns="0" bIns="0" rtlCol="0"/>
            <a:lstStyle/>
            <a:p>
              <a:endParaRPr/>
            </a:p>
          </p:txBody>
        </p:sp>
        <p:sp>
          <p:nvSpPr>
            <p:cNvPr id="8953" name="object 2381">
              <a:extLst>
                <a:ext uri="{FF2B5EF4-FFF2-40B4-BE49-F238E27FC236}">
                  <a16:creationId xmlns:a16="http://schemas.microsoft.com/office/drawing/2014/main" id="{60C207A3-9C64-47EF-9A88-8A2E0FF70F2C}"/>
                </a:ext>
              </a:extLst>
            </p:cNvPr>
            <p:cNvSpPr/>
            <p:nvPr/>
          </p:nvSpPr>
          <p:spPr>
            <a:xfrm>
              <a:off x="4162272" y="8534818"/>
              <a:ext cx="15100" cy="39992"/>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954" name="object 2382">
              <a:extLst>
                <a:ext uri="{FF2B5EF4-FFF2-40B4-BE49-F238E27FC236}">
                  <a16:creationId xmlns:a16="http://schemas.microsoft.com/office/drawing/2014/main" id="{65966EB7-B7AD-4ECC-9B01-CCA98F752936}"/>
                </a:ext>
              </a:extLst>
            </p:cNvPr>
            <p:cNvSpPr/>
            <p:nvPr/>
          </p:nvSpPr>
          <p:spPr>
            <a:xfrm>
              <a:off x="4162269" y="8534537"/>
              <a:ext cx="15240" cy="40640"/>
            </a:xfrm>
            <a:custGeom>
              <a:avLst/>
              <a:gdLst/>
              <a:ahLst/>
              <a:cxnLst/>
              <a:rect l="l" t="t" r="r" b="b"/>
              <a:pathLst>
                <a:path w="15239" h="40640">
                  <a:moveTo>
                    <a:pt x="15100" y="40271"/>
                  </a:moveTo>
                  <a:lnTo>
                    <a:pt x="368" y="4597"/>
                  </a:lnTo>
                  <a:lnTo>
                    <a:pt x="4076" y="507"/>
                  </a:lnTo>
                  <a:lnTo>
                    <a:pt x="4102" y="0"/>
                  </a:lnTo>
                  <a:lnTo>
                    <a:pt x="3657" y="507"/>
                  </a:lnTo>
                  <a:lnTo>
                    <a:pt x="3225" y="1015"/>
                  </a:lnTo>
                  <a:lnTo>
                    <a:pt x="0" y="1701"/>
                  </a:lnTo>
                  <a:lnTo>
                    <a:pt x="2692" y="13868"/>
                  </a:lnTo>
                  <a:lnTo>
                    <a:pt x="5943" y="23925"/>
                  </a:lnTo>
                  <a:lnTo>
                    <a:pt x="10063" y="32342"/>
                  </a:lnTo>
                  <a:lnTo>
                    <a:pt x="13599" y="38123"/>
                  </a:lnTo>
                  <a:lnTo>
                    <a:pt x="15100" y="40271"/>
                  </a:lnTo>
                  <a:close/>
                </a:path>
              </a:pathLst>
            </a:custGeom>
            <a:ln w="3175">
              <a:solidFill>
                <a:srgbClr val="4C803E"/>
              </a:solidFill>
            </a:ln>
          </p:spPr>
          <p:txBody>
            <a:bodyPr wrap="square" lIns="0" tIns="0" rIns="0" bIns="0" rtlCol="0"/>
            <a:lstStyle/>
            <a:p>
              <a:endParaRPr/>
            </a:p>
          </p:txBody>
        </p:sp>
        <p:sp>
          <p:nvSpPr>
            <p:cNvPr id="8955" name="object 2383">
              <a:extLst>
                <a:ext uri="{FF2B5EF4-FFF2-40B4-BE49-F238E27FC236}">
                  <a16:creationId xmlns:a16="http://schemas.microsoft.com/office/drawing/2014/main" id="{6EC1E4E9-D28D-4009-984F-CCDC18440CEB}"/>
                </a:ext>
              </a:extLst>
            </p:cNvPr>
            <p:cNvSpPr/>
            <p:nvPr/>
          </p:nvSpPr>
          <p:spPr>
            <a:xfrm>
              <a:off x="4161764" y="8501773"/>
              <a:ext cx="35889" cy="14452"/>
            </a:xfrm>
            <a:prstGeom prst="rect">
              <a:avLst/>
            </a:prstGeom>
            <a:blipFill>
              <a:blip r:embed="rId45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956" name="object 2384">
              <a:extLst>
                <a:ext uri="{FF2B5EF4-FFF2-40B4-BE49-F238E27FC236}">
                  <a16:creationId xmlns:a16="http://schemas.microsoft.com/office/drawing/2014/main" id="{42AA2B22-C1F4-4E8B-B0A7-AD3C7D61FF02}"/>
                </a:ext>
              </a:extLst>
            </p:cNvPr>
            <p:cNvSpPr/>
            <p:nvPr/>
          </p:nvSpPr>
          <p:spPr>
            <a:xfrm>
              <a:off x="4161759" y="8501567"/>
              <a:ext cx="36195" cy="15240"/>
            </a:xfrm>
            <a:custGeom>
              <a:avLst/>
              <a:gdLst/>
              <a:ahLst/>
              <a:cxnLst/>
              <a:rect l="l" t="t" r="r" b="b"/>
              <a:pathLst>
                <a:path w="36195" h="15240">
                  <a:moveTo>
                    <a:pt x="35890" y="14655"/>
                  </a:moveTo>
                  <a:lnTo>
                    <a:pt x="35648" y="14058"/>
                  </a:lnTo>
                  <a:lnTo>
                    <a:pt x="35128" y="13538"/>
                  </a:lnTo>
                  <a:lnTo>
                    <a:pt x="34759" y="13017"/>
                  </a:lnTo>
                  <a:lnTo>
                    <a:pt x="34175" y="12166"/>
                  </a:lnTo>
                  <a:lnTo>
                    <a:pt x="33731" y="11264"/>
                  </a:lnTo>
                  <a:lnTo>
                    <a:pt x="33159" y="10401"/>
                  </a:lnTo>
                  <a:lnTo>
                    <a:pt x="32194" y="8966"/>
                  </a:lnTo>
                  <a:lnTo>
                    <a:pt x="31546" y="7238"/>
                  </a:lnTo>
                  <a:lnTo>
                    <a:pt x="30238" y="6070"/>
                  </a:lnTo>
                  <a:lnTo>
                    <a:pt x="29578" y="5486"/>
                  </a:lnTo>
                  <a:lnTo>
                    <a:pt x="28917" y="5194"/>
                  </a:lnTo>
                  <a:lnTo>
                    <a:pt x="28117" y="4813"/>
                  </a:lnTo>
                  <a:lnTo>
                    <a:pt x="27432" y="4483"/>
                  </a:lnTo>
                  <a:lnTo>
                    <a:pt x="26924" y="4038"/>
                  </a:lnTo>
                  <a:lnTo>
                    <a:pt x="26327" y="3581"/>
                  </a:lnTo>
                  <a:lnTo>
                    <a:pt x="22326" y="1511"/>
                  </a:lnTo>
                  <a:lnTo>
                    <a:pt x="21170" y="1219"/>
                  </a:lnTo>
                  <a:lnTo>
                    <a:pt x="20193" y="965"/>
                  </a:lnTo>
                  <a:lnTo>
                    <a:pt x="19227" y="711"/>
                  </a:lnTo>
                  <a:lnTo>
                    <a:pt x="18288" y="406"/>
                  </a:lnTo>
                  <a:lnTo>
                    <a:pt x="17005" y="0"/>
                  </a:lnTo>
                  <a:lnTo>
                    <a:pt x="16040" y="304"/>
                  </a:lnTo>
                  <a:lnTo>
                    <a:pt x="14782" y="533"/>
                  </a:lnTo>
                  <a:lnTo>
                    <a:pt x="13906" y="685"/>
                  </a:lnTo>
                  <a:lnTo>
                    <a:pt x="13068" y="838"/>
                  </a:lnTo>
                  <a:lnTo>
                    <a:pt x="12192" y="1130"/>
                  </a:lnTo>
                  <a:lnTo>
                    <a:pt x="11201" y="1473"/>
                  </a:lnTo>
                  <a:lnTo>
                    <a:pt x="10325" y="2171"/>
                  </a:lnTo>
                  <a:lnTo>
                    <a:pt x="9461" y="2717"/>
                  </a:lnTo>
                  <a:lnTo>
                    <a:pt x="8737" y="3162"/>
                  </a:lnTo>
                  <a:lnTo>
                    <a:pt x="7962" y="3543"/>
                  </a:lnTo>
                  <a:lnTo>
                    <a:pt x="7264" y="4013"/>
                  </a:lnTo>
                  <a:lnTo>
                    <a:pt x="6756" y="4356"/>
                  </a:lnTo>
                  <a:lnTo>
                    <a:pt x="6324" y="4927"/>
                  </a:lnTo>
                  <a:lnTo>
                    <a:pt x="5816" y="5359"/>
                  </a:lnTo>
                  <a:lnTo>
                    <a:pt x="4826" y="6184"/>
                  </a:lnTo>
                  <a:lnTo>
                    <a:pt x="3886" y="7111"/>
                  </a:lnTo>
                  <a:lnTo>
                    <a:pt x="2832" y="7899"/>
                  </a:lnTo>
                  <a:lnTo>
                    <a:pt x="2146" y="8407"/>
                  </a:lnTo>
                  <a:lnTo>
                    <a:pt x="1752" y="8877"/>
                  </a:lnTo>
                  <a:lnTo>
                    <a:pt x="1219" y="9575"/>
                  </a:lnTo>
                  <a:lnTo>
                    <a:pt x="863" y="10045"/>
                  </a:lnTo>
                  <a:lnTo>
                    <a:pt x="241" y="10325"/>
                  </a:lnTo>
                  <a:lnTo>
                    <a:pt x="0" y="10883"/>
                  </a:lnTo>
                  <a:lnTo>
                    <a:pt x="1320" y="10782"/>
                  </a:lnTo>
                  <a:lnTo>
                    <a:pt x="2514" y="9880"/>
                  </a:lnTo>
                  <a:lnTo>
                    <a:pt x="3797" y="9931"/>
                  </a:lnTo>
                  <a:lnTo>
                    <a:pt x="4432" y="9956"/>
                  </a:lnTo>
                  <a:lnTo>
                    <a:pt x="4965" y="10261"/>
                  </a:lnTo>
                  <a:lnTo>
                    <a:pt x="5575" y="10337"/>
                  </a:lnTo>
                  <a:lnTo>
                    <a:pt x="6261" y="10426"/>
                  </a:lnTo>
                  <a:lnTo>
                    <a:pt x="6908" y="10464"/>
                  </a:lnTo>
                  <a:lnTo>
                    <a:pt x="7607" y="10477"/>
                  </a:lnTo>
                  <a:lnTo>
                    <a:pt x="9105" y="10502"/>
                  </a:lnTo>
                  <a:lnTo>
                    <a:pt x="10579" y="10782"/>
                  </a:lnTo>
                  <a:lnTo>
                    <a:pt x="12052" y="10972"/>
                  </a:lnTo>
                  <a:lnTo>
                    <a:pt x="13830" y="11201"/>
                  </a:lnTo>
                  <a:lnTo>
                    <a:pt x="15697" y="11290"/>
                  </a:lnTo>
                  <a:lnTo>
                    <a:pt x="17487" y="11493"/>
                  </a:lnTo>
                  <a:lnTo>
                    <a:pt x="19075" y="11671"/>
                  </a:lnTo>
                  <a:lnTo>
                    <a:pt x="20561" y="11887"/>
                  </a:lnTo>
                  <a:lnTo>
                    <a:pt x="22148" y="11645"/>
                  </a:lnTo>
                  <a:lnTo>
                    <a:pt x="23672" y="11417"/>
                  </a:lnTo>
                  <a:lnTo>
                    <a:pt x="25260" y="11290"/>
                  </a:lnTo>
                  <a:lnTo>
                    <a:pt x="26682" y="11810"/>
                  </a:lnTo>
                  <a:lnTo>
                    <a:pt x="28041" y="12306"/>
                  </a:lnTo>
                  <a:lnTo>
                    <a:pt x="29298" y="12814"/>
                  </a:lnTo>
                  <a:lnTo>
                    <a:pt x="30683" y="13093"/>
                  </a:lnTo>
                  <a:lnTo>
                    <a:pt x="31419" y="13246"/>
                  </a:lnTo>
                  <a:lnTo>
                    <a:pt x="32143" y="13004"/>
                  </a:lnTo>
                  <a:lnTo>
                    <a:pt x="32842" y="13182"/>
                  </a:lnTo>
                  <a:lnTo>
                    <a:pt x="33185" y="13258"/>
                  </a:lnTo>
                  <a:lnTo>
                    <a:pt x="34544" y="14071"/>
                  </a:lnTo>
                  <a:lnTo>
                    <a:pt x="35890" y="14655"/>
                  </a:lnTo>
                  <a:close/>
                </a:path>
              </a:pathLst>
            </a:custGeom>
            <a:ln w="3175">
              <a:solidFill>
                <a:srgbClr val="4C803E"/>
              </a:solidFill>
            </a:ln>
          </p:spPr>
          <p:txBody>
            <a:bodyPr wrap="square" lIns="0" tIns="0" rIns="0" bIns="0" rtlCol="0"/>
            <a:lstStyle/>
            <a:p>
              <a:endParaRPr/>
            </a:p>
          </p:txBody>
        </p:sp>
        <p:sp>
          <p:nvSpPr>
            <p:cNvPr id="8957" name="object 2385">
              <a:extLst>
                <a:ext uri="{FF2B5EF4-FFF2-40B4-BE49-F238E27FC236}">
                  <a16:creationId xmlns:a16="http://schemas.microsoft.com/office/drawing/2014/main" id="{22AD7174-08F0-400C-84E7-04BCF4321DC2}"/>
                </a:ext>
              </a:extLst>
            </p:cNvPr>
            <p:cNvSpPr/>
            <p:nvPr/>
          </p:nvSpPr>
          <p:spPr>
            <a:xfrm>
              <a:off x="4157713" y="8509139"/>
              <a:ext cx="36804" cy="9359"/>
            </a:xfrm>
            <a:prstGeom prst="rect">
              <a:avLst/>
            </a:prstGeom>
            <a:blipFill>
              <a:blip r:embed="rId45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958" name="object 2386">
              <a:extLst>
                <a:ext uri="{FF2B5EF4-FFF2-40B4-BE49-F238E27FC236}">
                  <a16:creationId xmlns:a16="http://schemas.microsoft.com/office/drawing/2014/main" id="{4A8318AC-D26D-44A0-9AA3-3B4297E45A3F}"/>
                </a:ext>
              </a:extLst>
            </p:cNvPr>
            <p:cNvSpPr/>
            <p:nvPr/>
          </p:nvSpPr>
          <p:spPr>
            <a:xfrm>
              <a:off x="4157698" y="8509048"/>
              <a:ext cx="36830" cy="9525"/>
            </a:xfrm>
            <a:custGeom>
              <a:avLst/>
              <a:gdLst/>
              <a:ahLst/>
              <a:cxnLst/>
              <a:rect l="l" t="t" r="r" b="b"/>
              <a:pathLst>
                <a:path w="36829" h="9525">
                  <a:moveTo>
                    <a:pt x="36817" y="4724"/>
                  </a:moveTo>
                  <a:lnTo>
                    <a:pt x="25768" y="444"/>
                  </a:lnTo>
                  <a:lnTo>
                    <a:pt x="24701" y="177"/>
                  </a:lnTo>
                  <a:lnTo>
                    <a:pt x="23710" y="190"/>
                  </a:lnTo>
                  <a:lnTo>
                    <a:pt x="22301" y="228"/>
                  </a:lnTo>
                  <a:lnTo>
                    <a:pt x="21043" y="228"/>
                  </a:lnTo>
                  <a:lnTo>
                    <a:pt x="19659" y="127"/>
                  </a:lnTo>
                  <a:lnTo>
                    <a:pt x="17843" y="0"/>
                  </a:lnTo>
                  <a:lnTo>
                    <a:pt x="15811" y="254"/>
                  </a:lnTo>
                  <a:lnTo>
                    <a:pt x="14033" y="431"/>
                  </a:lnTo>
                  <a:lnTo>
                    <a:pt x="12382" y="596"/>
                  </a:lnTo>
                  <a:lnTo>
                    <a:pt x="10858" y="1130"/>
                  </a:lnTo>
                  <a:lnTo>
                    <a:pt x="9258" y="1422"/>
                  </a:lnTo>
                  <a:lnTo>
                    <a:pt x="0" y="7531"/>
                  </a:lnTo>
                  <a:lnTo>
                    <a:pt x="279" y="8229"/>
                  </a:lnTo>
                  <a:lnTo>
                    <a:pt x="368" y="8470"/>
                  </a:lnTo>
                  <a:lnTo>
                    <a:pt x="927" y="9232"/>
                  </a:lnTo>
                  <a:lnTo>
                    <a:pt x="1117" y="9461"/>
                  </a:lnTo>
                  <a:lnTo>
                    <a:pt x="1574" y="9004"/>
                  </a:lnTo>
                  <a:lnTo>
                    <a:pt x="1371" y="7645"/>
                  </a:lnTo>
                  <a:lnTo>
                    <a:pt x="1651" y="7175"/>
                  </a:lnTo>
                  <a:lnTo>
                    <a:pt x="2120" y="5511"/>
                  </a:lnTo>
                  <a:lnTo>
                    <a:pt x="3327" y="4521"/>
                  </a:lnTo>
                  <a:lnTo>
                    <a:pt x="4559" y="3530"/>
                  </a:lnTo>
                  <a:lnTo>
                    <a:pt x="8089" y="1828"/>
                  </a:lnTo>
                  <a:lnTo>
                    <a:pt x="12052" y="1168"/>
                  </a:lnTo>
                  <a:lnTo>
                    <a:pt x="16014" y="520"/>
                  </a:lnTo>
                  <a:lnTo>
                    <a:pt x="22364" y="495"/>
                  </a:lnTo>
                  <a:lnTo>
                    <a:pt x="25590" y="800"/>
                  </a:lnTo>
                  <a:lnTo>
                    <a:pt x="28816" y="1092"/>
                  </a:lnTo>
                  <a:lnTo>
                    <a:pt x="36817" y="4724"/>
                  </a:lnTo>
                  <a:close/>
                </a:path>
              </a:pathLst>
            </a:custGeom>
            <a:ln w="3175">
              <a:solidFill>
                <a:srgbClr val="4C803E"/>
              </a:solidFill>
            </a:ln>
          </p:spPr>
          <p:txBody>
            <a:bodyPr wrap="square" lIns="0" tIns="0" rIns="0" bIns="0" rtlCol="0"/>
            <a:lstStyle/>
            <a:p>
              <a:endParaRPr/>
            </a:p>
          </p:txBody>
        </p:sp>
        <p:sp>
          <p:nvSpPr>
            <p:cNvPr id="8959" name="object 2387">
              <a:extLst>
                <a:ext uri="{FF2B5EF4-FFF2-40B4-BE49-F238E27FC236}">
                  <a16:creationId xmlns:a16="http://schemas.microsoft.com/office/drawing/2014/main" id="{BC3E5D2D-88DA-455E-ADB1-936193549741}"/>
                </a:ext>
              </a:extLst>
            </p:cNvPr>
            <p:cNvSpPr/>
            <p:nvPr/>
          </p:nvSpPr>
          <p:spPr>
            <a:xfrm>
              <a:off x="4146765" y="8529866"/>
              <a:ext cx="11341" cy="33248"/>
            </a:xfrm>
            <a:prstGeom prst="rect">
              <a:avLst/>
            </a:prstGeom>
            <a:blipFill>
              <a:blip r:embed="rId26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960" name="object 2388">
              <a:extLst>
                <a:ext uri="{FF2B5EF4-FFF2-40B4-BE49-F238E27FC236}">
                  <a16:creationId xmlns:a16="http://schemas.microsoft.com/office/drawing/2014/main" id="{69F26D3A-759C-4129-A84D-438602279BDF}"/>
                </a:ext>
              </a:extLst>
            </p:cNvPr>
            <p:cNvSpPr/>
            <p:nvPr/>
          </p:nvSpPr>
          <p:spPr>
            <a:xfrm>
              <a:off x="4146768" y="8529862"/>
              <a:ext cx="11430" cy="33655"/>
            </a:xfrm>
            <a:custGeom>
              <a:avLst/>
              <a:gdLst/>
              <a:ahLst/>
              <a:cxnLst/>
              <a:rect l="l" t="t" r="r" b="b"/>
              <a:pathLst>
                <a:path w="11429" h="33654">
                  <a:moveTo>
                    <a:pt x="9804" y="0"/>
                  </a:moveTo>
                  <a:lnTo>
                    <a:pt x="9931" y="520"/>
                  </a:lnTo>
                  <a:lnTo>
                    <a:pt x="9804" y="939"/>
                  </a:lnTo>
                  <a:lnTo>
                    <a:pt x="9766" y="1460"/>
                  </a:lnTo>
                  <a:lnTo>
                    <a:pt x="9715" y="2095"/>
                  </a:lnTo>
                  <a:lnTo>
                    <a:pt x="9715" y="2895"/>
                  </a:lnTo>
                  <a:lnTo>
                    <a:pt x="9905" y="3543"/>
                  </a:lnTo>
                  <a:lnTo>
                    <a:pt x="10274" y="4800"/>
                  </a:lnTo>
                  <a:lnTo>
                    <a:pt x="10477" y="5994"/>
                  </a:lnTo>
                  <a:lnTo>
                    <a:pt x="10642" y="7340"/>
                  </a:lnTo>
                  <a:lnTo>
                    <a:pt x="10807" y="8724"/>
                  </a:lnTo>
                  <a:lnTo>
                    <a:pt x="10998" y="10134"/>
                  </a:lnTo>
                  <a:lnTo>
                    <a:pt x="11048" y="11518"/>
                  </a:lnTo>
                  <a:lnTo>
                    <a:pt x="11074" y="12230"/>
                  </a:lnTo>
                  <a:lnTo>
                    <a:pt x="10934" y="13004"/>
                  </a:lnTo>
                  <a:lnTo>
                    <a:pt x="10947" y="13703"/>
                  </a:lnTo>
                  <a:lnTo>
                    <a:pt x="10947" y="14300"/>
                  </a:lnTo>
                  <a:lnTo>
                    <a:pt x="11175" y="14935"/>
                  </a:lnTo>
                  <a:lnTo>
                    <a:pt x="11214" y="15544"/>
                  </a:lnTo>
                  <a:lnTo>
                    <a:pt x="11290" y="17094"/>
                  </a:lnTo>
                  <a:lnTo>
                    <a:pt x="10490" y="18707"/>
                  </a:lnTo>
                  <a:lnTo>
                    <a:pt x="10198" y="20193"/>
                  </a:lnTo>
                  <a:lnTo>
                    <a:pt x="9905" y="21590"/>
                  </a:lnTo>
                  <a:lnTo>
                    <a:pt x="10032" y="23075"/>
                  </a:lnTo>
                  <a:lnTo>
                    <a:pt x="10236" y="24511"/>
                  </a:lnTo>
                  <a:lnTo>
                    <a:pt x="10464" y="26085"/>
                  </a:lnTo>
                  <a:lnTo>
                    <a:pt x="10591" y="27673"/>
                  </a:lnTo>
                  <a:lnTo>
                    <a:pt x="10756" y="29222"/>
                  </a:lnTo>
                  <a:lnTo>
                    <a:pt x="10820" y="29895"/>
                  </a:lnTo>
                  <a:lnTo>
                    <a:pt x="10934" y="30518"/>
                  </a:lnTo>
                  <a:lnTo>
                    <a:pt x="11023" y="31178"/>
                  </a:lnTo>
                  <a:lnTo>
                    <a:pt x="11061" y="31508"/>
                  </a:lnTo>
                  <a:lnTo>
                    <a:pt x="11341" y="32778"/>
                  </a:lnTo>
                  <a:lnTo>
                    <a:pt x="11125" y="32943"/>
                  </a:lnTo>
                  <a:lnTo>
                    <a:pt x="10731" y="33248"/>
                  </a:lnTo>
                  <a:lnTo>
                    <a:pt x="8623" y="30632"/>
                  </a:lnTo>
                  <a:lnTo>
                    <a:pt x="8381" y="30302"/>
                  </a:lnTo>
                  <a:lnTo>
                    <a:pt x="7277" y="28727"/>
                  </a:lnTo>
                  <a:lnTo>
                    <a:pt x="6032" y="27203"/>
                  </a:lnTo>
                  <a:lnTo>
                    <a:pt x="4965" y="25590"/>
                  </a:lnTo>
                  <a:lnTo>
                    <a:pt x="3898" y="24015"/>
                  </a:lnTo>
                  <a:lnTo>
                    <a:pt x="3301" y="22225"/>
                  </a:lnTo>
                  <a:lnTo>
                    <a:pt x="2374" y="20586"/>
                  </a:lnTo>
                  <a:lnTo>
                    <a:pt x="1498" y="19075"/>
                  </a:lnTo>
                  <a:lnTo>
                    <a:pt x="939" y="17576"/>
                  </a:lnTo>
                  <a:lnTo>
                    <a:pt x="558" y="15887"/>
                  </a:lnTo>
                  <a:lnTo>
                    <a:pt x="228" y="14465"/>
                  </a:lnTo>
                  <a:lnTo>
                    <a:pt x="0" y="12903"/>
                  </a:lnTo>
                  <a:lnTo>
                    <a:pt x="355" y="11544"/>
                  </a:lnTo>
                  <a:lnTo>
                    <a:pt x="444" y="11201"/>
                  </a:lnTo>
                  <a:lnTo>
                    <a:pt x="634" y="10820"/>
                  </a:lnTo>
                  <a:lnTo>
                    <a:pt x="774" y="10477"/>
                  </a:lnTo>
                  <a:lnTo>
                    <a:pt x="901" y="10160"/>
                  </a:lnTo>
                  <a:lnTo>
                    <a:pt x="977" y="9740"/>
                  </a:lnTo>
                  <a:lnTo>
                    <a:pt x="1092" y="9461"/>
                  </a:lnTo>
                  <a:lnTo>
                    <a:pt x="6032" y="3683"/>
                  </a:lnTo>
                  <a:lnTo>
                    <a:pt x="7734" y="1638"/>
                  </a:lnTo>
                  <a:lnTo>
                    <a:pt x="8039" y="1282"/>
                  </a:lnTo>
                  <a:lnTo>
                    <a:pt x="8610" y="939"/>
                  </a:lnTo>
                  <a:lnTo>
                    <a:pt x="8762" y="482"/>
                  </a:lnTo>
                  <a:lnTo>
                    <a:pt x="9804" y="0"/>
                  </a:lnTo>
                  <a:close/>
                </a:path>
              </a:pathLst>
            </a:custGeom>
            <a:ln w="3175">
              <a:solidFill>
                <a:srgbClr val="4C803E"/>
              </a:solidFill>
            </a:ln>
          </p:spPr>
          <p:txBody>
            <a:bodyPr wrap="square" lIns="0" tIns="0" rIns="0" bIns="0" rtlCol="0"/>
            <a:lstStyle/>
            <a:p>
              <a:endParaRPr/>
            </a:p>
          </p:txBody>
        </p:sp>
        <p:sp>
          <p:nvSpPr>
            <p:cNvPr id="8961" name="object 2389">
              <a:extLst>
                <a:ext uri="{FF2B5EF4-FFF2-40B4-BE49-F238E27FC236}">
                  <a16:creationId xmlns:a16="http://schemas.microsoft.com/office/drawing/2014/main" id="{58748432-FE5E-4832-AB44-930C2F5053A5}"/>
                </a:ext>
              </a:extLst>
            </p:cNvPr>
            <p:cNvSpPr/>
            <p:nvPr/>
          </p:nvSpPr>
          <p:spPr>
            <a:xfrm>
              <a:off x="4152519" y="8525586"/>
              <a:ext cx="9715" cy="26606"/>
            </a:xfrm>
            <a:prstGeom prst="rect">
              <a:avLst/>
            </a:prstGeom>
            <a:blipFill>
              <a:blip r:embed="rId20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962" name="object 2390">
              <a:extLst>
                <a:ext uri="{FF2B5EF4-FFF2-40B4-BE49-F238E27FC236}">
                  <a16:creationId xmlns:a16="http://schemas.microsoft.com/office/drawing/2014/main" id="{7415D453-B5D5-49D4-ADE8-D8AB13962C9B}"/>
                </a:ext>
              </a:extLst>
            </p:cNvPr>
            <p:cNvSpPr/>
            <p:nvPr/>
          </p:nvSpPr>
          <p:spPr>
            <a:xfrm>
              <a:off x="4152515" y="8524240"/>
              <a:ext cx="10160" cy="28575"/>
            </a:xfrm>
            <a:custGeom>
              <a:avLst/>
              <a:gdLst/>
              <a:ahLst/>
              <a:cxnLst/>
              <a:rect l="l" t="t" r="r" b="b"/>
              <a:pathLst>
                <a:path w="10160" h="28575">
                  <a:moveTo>
                    <a:pt x="1562" y="27952"/>
                  </a:moveTo>
                  <a:lnTo>
                    <a:pt x="812" y="18059"/>
                  </a:lnTo>
                  <a:lnTo>
                    <a:pt x="2616" y="10642"/>
                  </a:lnTo>
                  <a:lnTo>
                    <a:pt x="5194" y="0"/>
                  </a:lnTo>
                  <a:lnTo>
                    <a:pt x="9347" y="2844"/>
                  </a:lnTo>
                  <a:lnTo>
                    <a:pt x="9563" y="2222"/>
                  </a:lnTo>
                  <a:lnTo>
                    <a:pt x="9791" y="1600"/>
                  </a:lnTo>
                  <a:lnTo>
                    <a:pt x="8077" y="1625"/>
                  </a:lnTo>
                  <a:lnTo>
                    <a:pt x="7683" y="1752"/>
                  </a:lnTo>
                  <a:lnTo>
                    <a:pt x="7277" y="1866"/>
                  </a:lnTo>
                  <a:lnTo>
                    <a:pt x="4571" y="1358"/>
                  </a:lnTo>
                  <a:lnTo>
                    <a:pt x="2451" y="9016"/>
                  </a:lnTo>
                  <a:lnTo>
                    <a:pt x="0" y="17868"/>
                  </a:lnTo>
                  <a:lnTo>
                    <a:pt x="1562" y="27952"/>
                  </a:lnTo>
                  <a:close/>
                </a:path>
              </a:pathLst>
            </a:custGeom>
            <a:ln w="3175">
              <a:solidFill>
                <a:srgbClr val="4C803E"/>
              </a:solidFill>
            </a:ln>
          </p:spPr>
          <p:txBody>
            <a:bodyPr wrap="square" lIns="0" tIns="0" rIns="0" bIns="0" rtlCol="0"/>
            <a:lstStyle/>
            <a:p>
              <a:endParaRPr/>
            </a:p>
          </p:txBody>
        </p:sp>
        <p:sp>
          <p:nvSpPr>
            <p:cNvPr id="8963" name="object 2391">
              <a:extLst>
                <a:ext uri="{FF2B5EF4-FFF2-40B4-BE49-F238E27FC236}">
                  <a16:creationId xmlns:a16="http://schemas.microsoft.com/office/drawing/2014/main" id="{A966322A-2DB8-4090-98C4-02277A82A4C0}"/>
                </a:ext>
              </a:extLst>
            </p:cNvPr>
            <p:cNvSpPr/>
            <p:nvPr/>
          </p:nvSpPr>
          <p:spPr>
            <a:xfrm>
              <a:off x="4157941" y="8517356"/>
              <a:ext cx="29211" cy="12179"/>
            </a:xfrm>
            <a:prstGeom prst="rect">
              <a:avLst/>
            </a:prstGeom>
            <a:blipFill>
              <a:blip r:embed="rId11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964" name="object 2392">
              <a:extLst>
                <a:ext uri="{FF2B5EF4-FFF2-40B4-BE49-F238E27FC236}">
                  <a16:creationId xmlns:a16="http://schemas.microsoft.com/office/drawing/2014/main" id="{3A95D8F5-04E5-46E4-A1F3-53652AA65BD7}"/>
                </a:ext>
              </a:extLst>
            </p:cNvPr>
            <p:cNvSpPr/>
            <p:nvPr/>
          </p:nvSpPr>
          <p:spPr>
            <a:xfrm>
              <a:off x="4157814" y="8517262"/>
              <a:ext cx="29845" cy="12700"/>
            </a:xfrm>
            <a:custGeom>
              <a:avLst/>
              <a:gdLst/>
              <a:ahLst/>
              <a:cxnLst/>
              <a:rect l="l" t="t" r="r" b="b"/>
              <a:pathLst>
                <a:path w="29845" h="12700">
                  <a:moveTo>
                    <a:pt x="29362" y="11912"/>
                  </a:moveTo>
                  <a:lnTo>
                    <a:pt x="28803" y="10591"/>
                  </a:lnTo>
                  <a:lnTo>
                    <a:pt x="27482" y="10020"/>
                  </a:lnTo>
                  <a:lnTo>
                    <a:pt x="26530" y="9004"/>
                  </a:lnTo>
                  <a:lnTo>
                    <a:pt x="25349" y="7747"/>
                  </a:lnTo>
                  <a:lnTo>
                    <a:pt x="24320" y="6337"/>
                  </a:lnTo>
                  <a:lnTo>
                    <a:pt x="22987" y="5219"/>
                  </a:lnTo>
                  <a:lnTo>
                    <a:pt x="22174" y="4546"/>
                  </a:lnTo>
                  <a:lnTo>
                    <a:pt x="21094" y="4038"/>
                  </a:lnTo>
                  <a:lnTo>
                    <a:pt x="20104" y="3683"/>
                  </a:lnTo>
                  <a:lnTo>
                    <a:pt x="18643" y="3136"/>
                  </a:lnTo>
                  <a:lnTo>
                    <a:pt x="7200" y="444"/>
                  </a:lnTo>
                  <a:lnTo>
                    <a:pt x="5854" y="482"/>
                  </a:lnTo>
                  <a:lnTo>
                    <a:pt x="4533" y="317"/>
                  </a:lnTo>
                  <a:lnTo>
                    <a:pt x="3479" y="203"/>
                  </a:lnTo>
                  <a:lnTo>
                    <a:pt x="2400" y="0"/>
                  </a:lnTo>
                  <a:lnTo>
                    <a:pt x="1371" y="152"/>
                  </a:lnTo>
                  <a:lnTo>
                    <a:pt x="1092" y="190"/>
                  </a:lnTo>
                  <a:lnTo>
                    <a:pt x="0" y="368"/>
                  </a:lnTo>
                  <a:lnTo>
                    <a:pt x="673" y="749"/>
                  </a:lnTo>
                  <a:lnTo>
                    <a:pt x="1028" y="939"/>
                  </a:lnTo>
                  <a:lnTo>
                    <a:pt x="1968" y="622"/>
                  </a:lnTo>
                  <a:lnTo>
                    <a:pt x="2362" y="596"/>
                  </a:lnTo>
                  <a:lnTo>
                    <a:pt x="3416" y="533"/>
                  </a:lnTo>
                  <a:lnTo>
                    <a:pt x="4660" y="317"/>
                  </a:lnTo>
                  <a:lnTo>
                    <a:pt x="5448" y="1244"/>
                  </a:lnTo>
                  <a:lnTo>
                    <a:pt x="6108" y="2032"/>
                  </a:lnTo>
                  <a:lnTo>
                    <a:pt x="6718" y="2959"/>
                  </a:lnTo>
                  <a:lnTo>
                    <a:pt x="7378" y="3746"/>
                  </a:lnTo>
                  <a:lnTo>
                    <a:pt x="7708" y="4152"/>
                  </a:lnTo>
                  <a:lnTo>
                    <a:pt x="8064" y="4584"/>
                  </a:lnTo>
                  <a:lnTo>
                    <a:pt x="8432" y="4953"/>
                  </a:lnTo>
                  <a:lnTo>
                    <a:pt x="8966" y="5461"/>
                  </a:lnTo>
                  <a:lnTo>
                    <a:pt x="9232" y="5956"/>
                  </a:lnTo>
                  <a:lnTo>
                    <a:pt x="9664" y="6515"/>
                  </a:lnTo>
                  <a:lnTo>
                    <a:pt x="11010" y="8331"/>
                  </a:lnTo>
                  <a:lnTo>
                    <a:pt x="12636" y="10452"/>
                  </a:lnTo>
                  <a:lnTo>
                    <a:pt x="14973" y="11049"/>
                  </a:lnTo>
                  <a:lnTo>
                    <a:pt x="16243" y="11366"/>
                  </a:lnTo>
                  <a:lnTo>
                    <a:pt x="17551" y="11595"/>
                  </a:lnTo>
                  <a:lnTo>
                    <a:pt x="18821" y="11645"/>
                  </a:lnTo>
                  <a:lnTo>
                    <a:pt x="19888" y="11709"/>
                  </a:lnTo>
                  <a:lnTo>
                    <a:pt x="20840" y="11582"/>
                  </a:lnTo>
                  <a:lnTo>
                    <a:pt x="21882" y="11582"/>
                  </a:lnTo>
                  <a:lnTo>
                    <a:pt x="22606" y="11582"/>
                  </a:lnTo>
                  <a:lnTo>
                    <a:pt x="27063" y="11455"/>
                  </a:lnTo>
                  <a:lnTo>
                    <a:pt x="27889" y="11874"/>
                  </a:lnTo>
                  <a:lnTo>
                    <a:pt x="28702" y="12293"/>
                  </a:lnTo>
                  <a:lnTo>
                    <a:pt x="29362" y="11912"/>
                  </a:lnTo>
                  <a:close/>
                </a:path>
              </a:pathLst>
            </a:custGeom>
            <a:ln w="3175">
              <a:solidFill>
                <a:srgbClr val="4C803E"/>
              </a:solidFill>
            </a:ln>
          </p:spPr>
          <p:txBody>
            <a:bodyPr wrap="square" lIns="0" tIns="0" rIns="0" bIns="0" rtlCol="0"/>
            <a:lstStyle/>
            <a:p>
              <a:endParaRPr/>
            </a:p>
          </p:txBody>
        </p:sp>
        <p:sp>
          <p:nvSpPr>
            <p:cNvPr id="8965" name="object 2393">
              <a:extLst>
                <a:ext uri="{FF2B5EF4-FFF2-40B4-BE49-F238E27FC236}">
                  <a16:creationId xmlns:a16="http://schemas.microsoft.com/office/drawing/2014/main" id="{037B838B-9CF0-487B-A109-08E2FD149F0E}"/>
                </a:ext>
              </a:extLst>
            </p:cNvPr>
            <p:cNvSpPr/>
            <p:nvPr/>
          </p:nvSpPr>
          <p:spPr>
            <a:xfrm>
              <a:off x="4139069" y="8525967"/>
              <a:ext cx="14058" cy="35941"/>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966" name="object 2394">
              <a:extLst>
                <a:ext uri="{FF2B5EF4-FFF2-40B4-BE49-F238E27FC236}">
                  <a16:creationId xmlns:a16="http://schemas.microsoft.com/office/drawing/2014/main" id="{9D696E4A-6E5E-40E9-A40F-548AD955E56D}"/>
                </a:ext>
              </a:extLst>
            </p:cNvPr>
            <p:cNvSpPr/>
            <p:nvPr/>
          </p:nvSpPr>
          <p:spPr>
            <a:xfrm>
              <a:off x="4139022" y="8525965"/>
              <a:ext cx="14604" cy="36195"/>
            </a:xfrm>
            <a:custGeom>
              <a:avLst/>
              <a:gdLst/>
              <a:ahLst/>
              <a:cxnLst/>
              <a:rect l="l" t="t" r="r" b="b"/>
              <a:pathLst>
                <a:path w="14604" h="36195">
                  <a:moveTo>
                    <a:pt x="14046" y="0"/>
                  </a:moveTo>
                  <a:lnTo>
                    <a:pt x="14096" y="584"/>
                  </a:lnTo>
                  <a:lnTo>
                    <a:pt x="13855" y="1015"/>
                  </a:lnTo>
                  <a:lnTo>
                    <a:pt x="13715" y="1562"/>
                  </a:lnTo>
                  <a:lnTo>
                    <a:pt x="13538" y="2247"/>
                  </a:lnTo>
                  <a:lnTo>
                    <a:pt x="13373" y="3098"/>
                  </a:lnTo>
                  <a:lnTo>
                    <a:pt x="13461" y="3822"/>
                  </a:lnTo>
                  <a:lnTo>
                    <a:pt x="13652" y="5245"/>
                  </a:lnTo>
                  <a:lnTo>
                    <a:pt x="13652" y="6553"/>
                  </a:lnTo>
                  <a:lnTo>
                    <a:pt x="13563" y="8013"/>
                  </a:lnTo>
                  <a:lnTo>
                    <a:pt x="13487" y="9524"/>
                  </a:lnTo>
                  <a:lnTo>
                    <a:pt x="13423" y="11074"/>
                  </a:lnTo>
                  <a:lnTo>
                    <a:pt x="13207" y="12572"/>
                  </a:lnTo>
                  <a:lnTo>
                    <a:pt x="13093" y="13347"/>
                  </a:lnTo>
                  <a:lnTo>
                    <a:pt x="12776" y="14160"/>
                  </a:lnTo>
                  <a:lnTo>
                    <a:pt x="12649" y="14909"/>
                  </a:lnTo>
                  <a:lnTo>
                    <a:pt x="12534" y="15557"/>
                  </a:lnTo>
                  <a:lnTo>
                    <a:pt x="12687" y="16268"/>
                  </a:lnTo>
                  <a:lnTo>
                    <a:pt x="12598" y="16929"/>
                  </a:lnTo>
                  <a:lnTo>
                    <a:pt x="12395" y="18618"/>
                  </a:lnTo>
                  <a:lnTo>
                    <a:pt x="11137" y="20243"/>
                  </a:lnTo>
                  <a:lnTo>
                    <a:pt x="10490" y="21805"/>
                  </a:lnTo>
                  <a:lnTo>
                    <a:pt x="9867" y="23266"/>
                  </a:lnTo>
                  <a:lnTo>
                    <a:pt x="9728" y="24879"/>
                  </a:lnTo>
                  <a:lnTo>
                    <a:pt x="9690" y="26454"/>
                  </a:lnTo>
                  <a:lnTo>
                    <a:pt x="9639" y="28181"/>
                  </a:lnTo>
                  <a:lnTo>
                    <a:pt x="9474" y="29921"/>
                  </a:lnTo>
                  <a:lnTo>
                    <a:pt x="9359" y="31584"/>
                  </a:lnTo>
                  <a:lnTo>
                    <a:pt x="9309" y="32334"/>
                  </a:lnTo>
                  <a:lnTo>
                    <a:pt x="9309" y="33019"/>
                  </a:lnTo>
                  <a:lnTo>
                    <a:pt x="9270" y="33743"/>
                  </a:lnTo>
                  <a:lnTo>
                    <a:pt x="9258" y="34099"/>
                  </a:lnTo>
                  <a:lnTo>
                    <a:pt x="9334" y="35496"/>
                  </a:lnTo>
                  <a:lnTo>
                    <a:pt x="9042" y="35661"/>
                  </a:lnTo>
                  <a:lnTo>
                    <a:pt x="8521" y="35940"/>
                  </a:lnTo>
                  <a:lnTo>
                    <a:pt x="6578" y="32829"/>
                  </a:lnTo>
                  <a:lnTo>
                    <a:pt x="6388" y="32448"/>
                  </a:lnTo>
                  <a:lnTo>
                    <a:pt x="5384" y="30606"/>
                  </a:lnTo>
                  <a:lnTo>
                    <a:pt x="4254" y="28790"/>
                  </a:lnTo>
                  <a:lnTo>
                    <a:pt x="3314" y="26923"/>
                  </a:lnTo>
                  <a:lnTo>
                    <a:pt x="2400" y="25082"/>
                  </a:lnTo>
                  <a:lnTo>
                    <a:pt x="2057" y="23075"/>
                  </a:lnTo>
                  <a:lnTo>
                    <a:pt x="1282" y="21196"/>
                  </a:lnTo>
                  <a:lnTo>
                    <a:pt x="558" y="19443"/>
                  </a:lnTo>
                  <a:lnTo>
                    <a:pt x="228" y="17767"/>
                  </a:lnTo>
                  <a:lnTo>
                    <a:pt x="101" y="15887"/>
                  </a:lnTo>
                  <a:lnTo>
                    <a:pt x="0" y="14312"/>
                  </a:lnTo>
                  <a:lnTo>
                    <a:pt x="38" y="12611"/>
                  </a:lnTo>
                  <a:lnTo>
                    <a:pt x="736" y="11188"/>
                  </a:lnTo>
                  <a:lnTo>
                    <a:pt x="914" y="10820"/>
                  </a:lnTo>
                  <a:lnTo>
                    <a:pt x="1206" y="10426"/>
                  </a:lnTo>
                  <a:lnTo>
                    <a:pt x="1435" y="10096"/>
                  </a:lnTo>
                  <a:lnTo>
                    <a:pt x="1650" y="9766"/>
                  </a:lnTo>
                  <a:lnTo>
                    <a:pt x="1816" y="9321"/>
                  </a:lnTo>
                  <a:lnTo>
                    <a:pt x="2006" y="9029"/>
                  </a:lnTo>
                  <a:lnTo>
                    <a:pt x="2425" y="8381"/>
                  </a:lnTo>
                  <a:lnTo>
                    <a:pt x="3022" y="7619"/>
                  </a:lnTo>
                  <a:lnTo>
                    <a:pt x="3644" y="7099"/>
                  </a:lnTo>
                  <a:lnTo>
                    <a:pt x="6057" y="5067"/>
                  </a:lnTo>
                  <a:lnTo>
                    <a:pt x="8902" y="3467"/>
                  </a:lnTo>
                  <a:lnTo>
                    <a:pt x="11302" y="1485"/>
                  </a:lnTo>
                  <a:lnTo>
                    <a:pt x="11734" y="1142"/>
                  </a:lnTo>
                  <a:lnTo>
                    <a:pt x="12458" y="863"/>
                  </a:lnTo>
                  <a:lnTo>
                    <a:pt x="12738" y="380"/>
                  </a:lnTo>
                  <a:lnTo>
                    <a:pt x="14046" y="0"/>
                  </a:lnTo>
                  <a:close/>
                </a:path>
              </a:pathLst>
            </a:custGeom>
            <a:ln w="3175">
              <a:solidFill>
                <a:srgbClr val="4C803E"/>
              </a:solidFill>
            </a:ln>
          </p:spPr>
          <p:txBody>
            <a:bodyPr wrap="square" lIns="0" tIns="0" rIns="0" bIns="0" rtlCol="0"/>
            <a:lstStyle/>
            <a:p>
              <a:endParaRPr/>
            </a:p>
          </p:txBody>
        </p:sp>
        <p:sp>
          <p:nvSpPr>
            <p:cNvPr id="8967" name="object 2395">
              <a:extLst>
                <a:ext uri="{FF2B5EF4-FFF2-40B4-BE49-F238E27FC236}">
                  <a16:creationId xmlns:a16="http://schemas.microsoft.com/office/drawing/2014/main" id="{A30BB7CD-E2ED-4E04-963D-A25778C7F145}"/>
                </a:ext>
              </a:extLst>
            </p:cNvPr>
            <p:cNvSpPr/>
            <p:nvPr/>
          </p:nvSpPr>
          <p:spPr>
            <a:xfrm>
              <a:off x="4145724" y="8522258"/>
              <a:ext cx="14770" cy="27416"/>
            </a:xfrm>
            <a:prstGeom prst="rect">
              <a:avLst/>
            </a:prstGeom>
            <a:blipFill>
              <a:blip r:embed="rId10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968" name="object 2396">
              <a:extLst>
                <a:ext uri="{FF2B5EF4-FFF2-40B4-BE49-F238E27FC236}">
                  <a16:creationId xmlns:a16="http://schemas.microsoft.com/office/drawing/2014/main" id="{7027E066-2DFA-4B14-ADBF-AF0E868257D3}"/>
                </a:ext>
              </a:extLst>
            </p:cNvPr>
            <p:cNvSpPr/>
            <p:nvPr/>
          </p:nvSpPr>
          <p:spPr>
            <a:xfrm>
              <a:off x="4145729" y="8520055"/>
              <a:ext cx="15240" cy="29845"/>
            </a:xfrm>
            <a:custGeom>
              <a:avLst/>
              <a:gdLst/>
              <a:ahLst/>
              <a:cxnLst/>
              <a:rect l="l" t="t" r="r" b="b"/>
              <a:pathLst>
                <a:path w="15239" h="29845">
                  <a:moveTo>
                    <a:pt x="0" y="29629"/>
                  </a:moveTo>
                  <a:lnTo>
                    <a:pt x="1092" y="18872"/>
                  </a:lnTo>
                  <a:lnTo>
                    <a:pt x="4660" y="11137"/>
                  </a:lnTo>
                  <a:lnTo>
                    <a:pt x="9791" y="0"/>
                  </a:lnTo>
                  <a:lnTo>
                    <a:pt x="14058" y="3632"/>
                  </a:lnTo>
                  <a:lnTo>
                    <a:pt x="14439" y="2984"/>
                  </a:lnTo>
                  <a:lnTo>
                    <a:pt x="14820" y="2336"/>
                  </a:lnTo>
                  <a:lnTo>
                    <a:pt x="12827" y="2146"/>
                  </a:lnTo>
                  <a:lnTo>
                    <a:pt x="12331" y="2222"/>
                  </a:lnTo>
                  <a:lnTo>
                    <a:pt x="11836" y="2298"/>
                  </a:lnTo>
                  <a:lnTo>
                    <a:pt x="8788" y="1384"/>
                  </a:lnTo>
                  <a:lnTo>
                    <a:pt x="4800" y="9347"/>
                  </a:lnTo>
                  <a:lnTo>
                    <a:pt x="190" y="18554"/>
                  </a:lnTo>
                  <a:lnTo>
                    <a:pt x="0" y="29629"/>
                  </a:lnTo>
                  <a:close/>
                </a:path>
              </a:pathLst>
            </a:custGeom>
            <a:ln w="3175">
              <a:solidFill>
                <a:srgbClr val="4C803E"/>
              </a:solidFill>
            </a:ln>
          </p:spPr>
          <p:txBody>
            <a:bodyPr wrap="square" lIns="0" tIns="0" rIns="0" bIns="0" rtlCol="0"/>
            <a:lstStyle/>
            <a:p>
              <a:endParaRPr/>
            </a:p>
          </p:txBody>
        </p:sp>
        <p:sp>
          <p:nvSpPr>
            <p:cNvPr id="8969" name="object 2397">
              <a:extLst>
                <a:ext uri="{FF2B5EF4-FFF2-40B4-BE49-F238E27FC236}">
                  <a16:creationId xmlns:a16="http://schemas.microsoft.com/office/drawing/2014/main" id="{F22A709E-82D7-4EAA-8C61-D0DEA5175218}"/>
                </a:ext>
              </a:extLst>
            </p:cNvPr>
            <p:cNvSpPr/>
            <p:nvPr/>
          </p:nvSpPr>
          <p:spPr>
            <a:xfrm>
              <a:off x="4126509" y="8508428"/>
              <a:ext cx="27101" cy="13119"/>
            </a:xfrm>
            <a:prstGeom prst="rect">
              <a:avLst/>
            </a:prstGeom>
            <a:blipFill>
              <a:blip r:embed="rId452" cstate="print"/>
              <a:stretch>
                <a:fillRect/>
              </a:stretch>
            </a:blipFill>
          </p:spPr>
          <p:txBody>
            <a:bodyPr wrap="square" lIns="0" tIns="0" rIns="0" bIns="0" rtlCol="0"/>
            <a:lstStyle/>
            <a:p>
              <a:endParaRPr/>
            </a:p>
          </p:txBody>
        </p:sp>
        <p:sp>
          <p:nvSpPr>
            <p:cNvPr id="8970" name="object 2398">
              <a:extLst>
                <a:ext uri="{FF2B5EF4-FFF2-40B4-BE49-F238E27FC236}">
                  <a16:creationId xmlns:a16="http://schemas.microsoft.com/office/drawing/2014/main" id="{943B90A6-284A-4A4C-BB71-BB6CA7038F4B}"/>
                </a:ext>
              </a:extLst>
            </p:cNvPr>
            <p:cNvSpPr/>
            <p:nvPr/>
          </p:nvSpPr>
          <p:spPr>
            <a:xfrm>
              <a:off x="4126508" y="8508341"/>
              <a:ext cx="27305" cy="13335"/>
            </a:xfrm>
            <a:custGeom>
              <a:avLst/>
              <a:gdLst/>
              <a:ahLst/>
              <a:cxnLst/>
              <a:rect l="l" t="t" r="r" b="b"/>
              <a:pathLst>
                <a:path w="27304" h="13334">
                  <a:moveTo>
                    <a:pt x="27114" y="6489"/>
                  </a:moveTo>
                  <a:lnTo>
                    <a:pt x="26720" y="6692"/>
                  </a:lnTo>
                  <a:lnTo>
                    <a:pt x="26339" y="6642"/>
                  </a:lnTo>
                  <a:lnTo>
                    <a:pt x="25907" y="6692"/>
                  </a:lnTo>
                  <a:lnTo>
                    <a:pt x="25361" y="6756"/>
                  </a:lnTo>
                  <a:lnTo>
                    <a:pt x="24701" y="6883"/>
                  </a:lnTo>
                  <a:lnTo>
                    <a:pt x="24231" y="7162"/>
                  </a:lnTo>
                  <a:lnTo>
                    <a:pt x="23291" y="7696"/>
                  </a:lnTo>
                  <a:lnTo>
                    <a:pt x="22364" y="8077"/>
                  </a:lnTo>
                  <a:lnTo>
                    <a:pt x="21310" y="8432"/>
                  </a:lnTo>
                  <a:lnTo>
                    <a:pt x="20218" y="8801"/>
                  </a:lnTo>
                  <a:lnTo>
                    <a:pt x="19113" y="9194"/>
                  </a:lnTo>
                  <a:lnTo>
                    <a:pt x="17983" y="9474"/>
                  </a:lnTo>
                  <a:lnTo>
                    <a:pt x="17398" y="9601"/>
                  </a:lnTo>
                  <a:lnTo>
                    <a:pt x="16725" y="9613"/>
                  </a:lnTo>
                  <a:lnTo>
                    <a:pt x="16154" y="9728"/>
                  </a:lnTo>
                  <a:lnTo>
                    <a:pt x="15659" y="9842"/>
                  </a:lnTo>
                  <a:lnTo>
                    <a:pt x="15214" y="10134"/>
                  </a:lnTo>
                  <a:lnTo>
                    <a:pt x="14719" y="10274"/>
                  </a:lnTo>
                  <a:lnTo>
                    <a:pt x="13461" y="10591"/>
                  </a:lnTo>
                  <a:lnTo>
                    <a:pt x="11912" y="10159"/>
                  </a:lnTo>
                  <a:lnTo>
                    <a:pt x="10591" y="10134"/>
                  </a:lnTo>
                  <a:lnTo>
                    <a:pt x="9385" y="10109"/>
                  </a:lnTo>
                  <a:lnTo>
                    <a:pt x="8191" y="10452"/>
                  </a:lnTo>
                  <a:lnTo>
                    <a:pt x="7073" y="10883"/>
                  </a:lnTo>
                  <a:lnTo>
                    <a:pt x="5829" y="11341"/>
                  </a:lnTo>
                  <a:lnTo>
                    <a:pt x="4559" y="11709"/>
                  </a:lnTo>
                  <a:lnTo>
                    <a:pt x="3340" y="12103"/>
                  </a:lnTo>
                  <a:lnTo>
                    <a:pt x="2806" y="12280"/>
                  </a:lnTo>
                  <a:lnTo>
                    <a:pt x="2311" y="12471"/>
                  </a:lnTo>
                  <a:lnTo>
                    <a:pt x="1790" y="12661"/>
                  </a:lnTo>
                  <a:lnTo>
                    <a:pt x="1536" y="12750"/>
                  </a:lnTo>
                  <a:lnTo>
                    <a:pt x="571" y="13207"/>
                  </a:lnTo>
                  <a:lnTo>
                    <a:pt x="368" y="13042"/>
                  </a:lnTo>
                  <a:lnTo>
                    <a:pt x="0" y="12750"/>
                  </a:lnTo>
                  <a:lnTo>
                    <a:pt x="1574" y="10464"/>
                  </a:lnTo>
                  <a:lnTo>
                    <a:pt x="1765" y="10210"/>
                  </a:lnTo>
                  <a:lnTo>
                    <a:pt x="2743" y="8966"/>
                  </a:lnTo>
                  <a:lnTo>
                    <a:pt x="3670" y="7632"/>
                  </a:lnTo>
                  <a:lnTo>
                    <a:pt x="4686" y="6426"/>
                  </a:lnTo>
                  <a:lnTo>
                    <a:pt x="5689" y="5245"/>
                  </a:lnTo>
                  <a:lnTo>
                    <a:pt x="6984" y="4419"/>
                  </a:lnTo>
                  <a:lnTo>
                    <a:pt x="8064" y="3327"/>
                  </a:lnTo>
                  <a:lnTo>
                    <a:pt x="9067" y="2311"/>
                  </a:lnTo>
                  <a:lnTo>
                    <a:pt x="10147" y="1587"/>
                  </a:lnTo>
                  <a:lnTo>
                    <a:pt x="11429" y="977"/>
                  </a:lnTo>
                  <a:lnTo>
                    <a:pt x="12509" y="457"/>
                  </a:lnTo>
                  <a:lnTo>
                    <a:pt x="13728" y="0"/>
                  </a:lnTo>
                  <a:lnTo>
                    <a:pt x="14947" y="88"/>
                  </a:lnTo>
                  <a:lnTo>
                    <a:pt x="15265" y="114"/>
                  </a:lnTo>
                  <a:lnTo>
                    <a:pt x="15633" y="215"/>
                  </a:lnTo>
                  <a:lnTo>
                    <a:pt x="15951" y="292"/>
                  </a:lnTo>
                  <a:lnTo>
                    <a:pt x="16243" y="342"/>
                  </a:lnTo>
                  <a:lnTo>
                    <a:pt x="16611" y="330"/>
                  </a:lnTo>
                  <a:lnTo>
                    <a:pt x="16865" y="393"/>
                  </a:lnTo>
                  <a:lnTo>
                    <a:pt x="23012" y="3784"/>
                  </a:lnTo>
                  <a:lnTo>
                    <a:pt x="25184" y="4952"/>
                  </a:lnTo>
                  <a:lnTo>
                    <a:pt x="25565" y="5156"/>
                  </a:lnTo>
                  <a:lnTo>
                    <a:pt x="26009" y="5600"/>
                  </a:lnTo>
                  <a:lnTo>
                    <a:pt x="26428" y="5651"/>
                  </a:lnTo>
                  <a:lnTo>
                    <a:pt x="27114" y="6489"/>
                  </a:lnTo>
                  <a:close/>
                </a:path>
              </a:pathLst>
            </a:custGeom>
            <a:ln w="3175">
              <a:solidFill>
                <a:srgbClr val="4C803E"/>
              </a:solidFill>
            </a:ln>
          </p:spPr>
          <p:txBody>
            <a:bodyPr wrap="square" lIns="0" tIns="0" rIns="0" bIns="0" rtlCol="0"/>
            <a:lstStyle/>
            <a:p>
              <a:endParaRPr/>
            </a:p>
          </p:txBody>
        </p:sp>
        <p:sp>
          <p:nvSpPr>
            <p:cNvPr id="8971" name="object 2399">
              <a:extLst>
                <a:ext uri="{FF2B5EF4-FFF2-40B4-BE49-F238E27FC236}">
                  <a16:creationId xmlns:a16="http://schemas.microsoft.com/office/drawing/2014/main" id="{CC792BFD-12B5-4335-BE2D-99C47F7E2C69}"/>
                </a:ext>
              </a:extLst>
            </p:cNvPr>
            <p:cNvSpPr/>
            <p:nvPr/>
          </p:nvSpPr>
          <p:spPr>
            <a:xfrm>
              <a:off x="4134536" y="8513877"/>
              <a:ext cx="24041" cy="5321"/>
            </a:xfrm>
            <a:prstGeom prst="rect">
              <a:avLst/>
            </a:prstGeom>
            <a:blipFill>
              <a:blip r:embed="rId453" cstate="print"/>
              <a:stretch>
                <a:fillRect/>
              </a:stretch>
            </a:blipFill>
          </p:spPr>
          <p:txBody>
            <a:bodyPr wrap="square" lIns="0" tIns="0" rIns="0" bIns="0" rtlCol="0"/>
            <a:lstStyle/>
            <a:p>
              <a:endParaRPr/>
            </a:p>
          </p:txBody>
        </p:sp>
        <p:sp>
          <p:nvSpPr>
            <p:cNvPr id="8972" name="object 2400">
              <a:extLst>
                <a:ext uri="{FF2B5EF4-FFF2-40B4-BE49-F238E27FC236}">
                  <a16:creationId xmlns:a16="http://schemas.microsoft.com/office/drawing/2014/main" id="{625027FA-B127-4E07-A268-BD92160C4E2F}"/>
                </a:ext>
              </a:extLst>
            </p:cNvPr>
            <p:cNvSpPr/>
            <p:nvPr/>
          </p:nvSpPr>
          <p:spPr>
            <a:xfrm>
              <a:off x="4134542" y="8513290"/>
              <a:ext cx="24130" cy="6350"/>
            </a:xfrm>
            <a:custGeom>
              <a:avLst/>
              <a:gdLst/>
              <a:ahLst/>
              <a:cxnLst/>
              <a:rect l="l" t="t" r="r" b="b"/>
              <a:pathLst>
                <a:path w="24129" h="6350">
                  <a:moveTo>
                    <a:pt x="0" y="3009"/>
                  </a:moveTo>
                  <a:lnTo>
                    <a:pt x="7924" y="736"/>
                  </a:lnTo>
                  <a:lnTo>
                    <a:pt x="14541" y="1104"/>
                  </a:lnTo>
                  <a:lnTo>
                    <a:pt x="24028" y="1638"/>
                  </a:lnTo>
                  <a:lnTo>
                    <a:pt x="22847" y="5727"/>
                  </a:lnTo>
                  <a:lnTo>
                    <a:pt x="23418" y="5829"/>
                  </a:lnTo>
                  <a:lnTo>
                    <a:pt x="24003" y="5918"/>
                  </a:lnTo>
                  <a:lnTo>
                    <a:pt x="23507" y="4419"/>
                  </a:lnTo>
                  <a:lnTo>
                    <a:pt x="23291" y="4089"/>
                  </a:lnTo>
                  <a:lnTo>
                    <a:pt x="23063" y="3759"/>
                  </a:lnTo>
                  <a:lnTo>
                    <a:pt x="22733" y="1295"/>
                  </a:lnTo>
                  <a:lnTo>
                    <a:pt x="15836" y="698"/>
                  </a:lnTo>
                  <a:lnTo>
                    <a:pt x="7861" y="0"/>
                  </a:lnTo>
                  <a:lnTo>
                    <a:pt x="0" y="3009"/>
                  </a:lnTo>
                  <a:close/>
                </a:path>
              </a:pathLst>
            </a:custGeom>
            <a:ln w="3175">
              <a:solidFill>
                <a:srgbClr val="4C803E"/>
              </a:solidFill>
            </a:ln>
          </p:spPr>
          <p:txBody>
            <a:bodyPr wrap="square" lIns="0" tIns="0" rIns="0" bIns="0" rtlCol="0"/>
            <a:lstStyle/>
            <a:p>
              <a:endParaRPr/>
            </a:p>
          </p:txBody>
        </p:sp>
        <p:sp>
          <p:nvSpPr>
            <p:cNvPr id="8973" name="object 2401">
              <a:extLst>
                <a:ext uri="{FF2B5EF4-FFF2-40B4-BE49-F238E27FC236}">
                  <a16:creationId xmlns:a16="http://schemas.microsoft.com/office/drawing/2014/main" id="{F694254D-9D4A-46DE-841F-AB55469EAC9B}"/>
                </a:ext>
              </a:extLst>
            </p:cNvPr>
            <p:cNvSpPr/>
            <p:nvPr/>
          </p:nvSpPr>
          <p:spPr>
            <a:xfrm>
              <a:off x="4131094" y="8516722"/>
              <a:ext cx="21932" cy="27216"/>
            </a:xfrm>
            <a:prstGeom prst="rect">
              <a:avLst/>
            </a:prstGeom>
            <a:blipFill>
              <a:blip r:embed="rId17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974" name="object 2402">
              <a:extLst>
                <a:ext uri="{FF2B5EF4-FFF2-40B4-BE49-F238E27FC236}">
                  <a16:creationId xmlns:a16="http://schemas.microsoft.com/office/drawing/2014/main" id="{51A0BC5C-076D-4834-BD1C-07FF0FB94E80}"/>
                </a:ext>
              </a:extLst>
            </p:cNvPr>
            <p:cNvSpPr/>
            <p:nvPr/>
          </p:nvSpPr>
          <p:spPr>
            <a:xfrm>
              <a:off x="4131086" y="8516663"/>
              <a:ext cx="22225" cy="27305"/>
            </a:xfrm>
            <a:custGeom>
              <a:avLst/>
              <a:gdLst/>
              <a:ahLst/>
              <a:cxnLst/>
              <a:rect l="l" t="t" r="r" b="b"/>
              <a:pathLst>
                <a:path w="22225" h="27304">
                  <a:moveTo>
                    <a:pt x="2108" y="27266"/>
                  </a:moveTo>
                  <a:lnTo>
                    <a:pt x="1892" y="26631"/>
                  </a:lnTo>
                  <a:lnTo>
                    <a:pt x="1866" y="25869"/>
                  </a:lnTo>
                  <a:lnTo>
                    <a:pt x="1739" y="25222"/>
                  </a:lnTo>
                  <a:lnTo>
                    <a:pt x="1562" y="24155"/>
                  </a:lnTo>
                  <a:lnTo>
                    <a:pt x="1257" y="23152"/>
                  </a:lnTo>
                  <a:lnTo>
                    <a:pt x="1054" y="22098"/>
                  </a:lnTo>
                  <a:lnTo>
                    <a:pt x="711" y="20320"/>
                  </a:lnTo>
                  <a:lnTo>
                    <a:pt x="0" y="18529"/>
                  </a:lnTo>
                  <a:lnTo>
                    <a:pt x="63" y="16738"/>
                  </a:lnTo>
                  <a:lnTo>
                    <a:pt x="88" y="15849"/>
                  </a:lnTo>
                  <a:lnTo>
                    <a:pt x="304" y="15201"/>
                  </a:lnTo>
                  <a:lnTo>
                    <a:pt x="558" y="14376"/>
                  </a:lnTo>
                  <a:lnTo>
                    <a:pt x="774" y="13639"/>
                  </a:lnTo>
                  <a:lnTo>
                    <a:pt x="787" y="12954"/>
                  </a:lnTo>
                  <a:lnTo>
                    <a:pt x="876" y="12204"/>
                  </a:lnTo>
                  <a:lnTo>
                    <a:pt x="1993" y="7950"/>
                  </a:lnTo>
                  <a:lnTo>
                    <a:pt x="2527" y="6946"/>
                  </a:lnTo>
                  <a:lnTo>
                    <a:pt x="2971" y="6121"/>
                  </a:lnTo>
                  <a:lnTo>
                    <a:pt x="3403" y="5295"/>
                  </a:lnTo>
                  <a:lnTo>
                    <a:pt x="3797" y="4432"/>
                  </a:lnTo>
                  <a:lnTo>
                    <a:pt x="4317" y="3263"/>
                  </a:lnTo>
                  <a:lnTo>
                    <a:pt x="5118" y="2870"/>
                  </a:lnTo>
                  <a:lnTo>
                    <a:pt x="6045" y="2222"/>
                  </a:lnTo>
                  <a:lnTo>
                    <a:pt x="6692" y="1778"/>
                  </a:lnTo>
                  <a:lnTo>
                    <a:pt x="7315" y="1333"/>
                  </a:lnTo>
                  <a:lnTo>
                    <a:pt x="8051" y="1003"/>
                  </a:lnTo>
                  <a:lnTo>
                    <a:pt x="8889" y="635"/>
                  </a:lnTo>
                  <a:lnTo>
                    <a:pt x="9880" y="609"/>
                  </a:lnTo>
                  <a:lnTo>
                    <a:pt x="10769" y="469"/>
                  </a:lnTo>
                  <a:lnTo>
                    <a:pt x="11518" y="355"/>
                  </a:lnTo>
                  <a:lnTo>
                    <a:pt x="12230" y="152"/>
                  </a:lnTo>
                  <a:lnTo>
                    <a:pt x="12992" y="63"/>
                  </a:lnTo>
                  <a:lnTo>
                    <a:pt x="13525" y="0"/>
                  </a:lnTo>
                  <a:lnTo>
                    <a:pt x="14160" y="177"/>
                  </a:lnTo>
                  <a:lnTo>
                    <a:pt x="14744" y="177"/>
                  </a:lnTo>
                  <a:lnTo>
                    <a:pt x="15900" y="190"/>
                  </a:lnTo>
                  <a:lnTo>
                    <a:pt x="17081" y="304"/>
                  </a:lnTo>
                  <a:lnTo>
                    <a:pt x="18237" y="241"/>
                  </a:lnTo>
                  <a:lnTo>
                    <a:pt x="19011" y="190"/>
                  </a:lnTo>
                  <a:lnTo>
                    <a:pt x="19557" y="304"/>
                  </a:lnTo>
                  <a:lnTo>
                    <a:pt x="20345" y="508"/>
                  </a:lnTo>
                  <a:lnTo>
                    <a:pt x="20866" y="647"/>
                  </a:lnTo>
                  <a:lnTo>
                    <a:pt x="21424" y="469"/>
                  </a:lnTo>
                  <a:lnTo>
                    <a:pt x="21945" y="749"/>
                  </a:lnTo>
                  <a:lnTo>
                    <a:pt x="21069" y="1536"/>
                  </a:lnTo>
                  <a:lnTo>
                    <a:pt x="19735" y="1600"/>
                  </a:lnTo>
                  <a:lnTo>
                    <a:pt x="18973" y="2489"/>
                  </a:lnTo>
                  <a:lnTo>
                    <a:pt x="18592" y="2921"/>
                  </a:lnTo>
                  <a:lnTo>
                    <a:pt x="18453" y="3505"/>
                  </a:lnTo>
                  <a:lnTo>
                    <a:pt x="18135" y="3975"/>
                  </a:lnTo>
                  <a:lnTo>
                    <a:pt x="17754" y="4483"/>
                  </a:lnTo>
                  <a:lnTo>
                    <a:pt x="17398" y="4940"/>
                  </a:lnTo>
                  <a:lnTo>
                    <a:pt x="16967" y="5410"/>
                  </a:lnTo>
                  <a:lnTo>
                    <a:pt x="16052" y="6413"/>
                  </a:lnTo>
                  <a:lnTo>
                    <a:pt x="15316" y="7607"/>
                  </a:lnTo>
                  <a:lnTo>
                    <a:pt x="14516" y="8724"/>
                  </a:lnTo>
                  <a:lnTo>
                    <a:pt x="13563" y="10071"/>
                  </a:lnTo>
                  <a:lnTo>
                    <a:pt x="12458" y="11353"/>
                  </a:lnTo>
                  <a:lnTo>
                    <a:pt x="11480" y="12687"/>
                  </a:lnTo>
                  <a:lnTo>
                    <a:pt x="10629" y="13881"/>
                  </a:lnTo>
                  <a:lnTo>
                    <a:pt x="9829" y="15011"/>
                  </a:lnTo>
                  <a:lnTo>
                    <a:pt x="8686" y="15862"/>
                  </a:lnTo>
                  <a:lnTo>
                    <a:pt x="5003" y="21475"/>
                  </a:lnTo>
                  <a:lnTo>
                    <a:pt x="4330" y="22618"/>
                  </a:lnTo>
                  <a:lnTo>
                    <a:pt x="3975" y="23215"/>
                  </a:lnTo>
                  <a:lnTo>
                    <a:pt x="3365" y="23495"/>
                  </a:lnTo>
                  <a:lnTo>
                    <a:pt x="3035" y="24091"/>
                  </a:lnTo>
                  <a:lnTo>
                    <a:pt x="2895" y="24396"/>
                  </a:lnTo>
                  <a:lnTo>
                    <a:pt x="2578" y="25920"/>
                  </a:lnTo>
                  <a:lnTo>
                    <a:pt x="2108" y="27266"/>
                  </a:lnTo>
                  <a:close/>
                </a:path>
              </a:pathLst>
            </a:custGeom>
            <a:ln w="3175">
              <a:solidFill>
                <a:srgbClr val="4C803E"/>
              </a:solidFill>
            </a:ln>
          </p:spPr>
          <p:txBody>
            <a:bodyPr wrap="square" lIns="0" tIns="0" rIns="0" bIns="0" rtlCol="0"/>
            <a:lstStyle/>
            <a:p>
              <a:endParaRPr/>
            </a:p>
          </p:txBody>
        </p:sp>
        <p:sp>
          <p:nvSpPr>
            <p:cNvPr id="8975" name="object 2403">
              <a:extLst>
                <a:ext uri="{FF2B5EF4-FFF2-40B4-BE49-F238E27FC236}">
                  <a16:creationId xmlns:a16="http://schemas.microsoft.com/office/drawing/2014/main" id="{7F4544D7-9EB5-4BEC-9153-4937DDC38518}"/>
                </a:ext>
              </a:extLst>
            </p:cNvPr>
            <p:cNvSpPr/>
            <p:nvPr/>
          </p:nvSpPr>
          <p:spPr>
            <a:xfrm>
              <a:off x="4133544" y="8517039"/>
              <a:ext cx="25057" cy="22885"/>
            </a:xfrm>
            <a:prstGeom prst="rect">
              <a:avLst/>
            </a:prstGeom>
            <a:blipFill>
              <a:blip r:embed="rId21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976" name="object 2404">
              <a:extLst>
                <a:ext uri="{FF2B5EF4-FFF2-40B4-BE49-F238E27FC236}">
                  <a16:creationId xmlns:a16="http://schemas.microsoft.com/office/drawing/2014/main" id="{E467C361-B12E-447F-A3FD-0AB80683C00E}"/>
                </a:ext>
              </a:extLst>
            </p:cNvPr>
            <p:cNvSpPr/>
            <p:nvPr/>
          </p:nvSpPr>
          <p:spPr>
            <a:xfrm>
              <a:off x="4133548" y="8516869"/>
              <a:ext cx="25400" cy="23495"/>
            </a:xfrm>
            <a:custGeom>
              <a:avLst/>
              <a:gdLst/>
              <a:ahLst/>
              <a:cxnLst/>
              <a:rect l="l" t="t" r="r" b="b"/>
              <a:pathLst>
                <a:path w="25400" h="23495">
                  <a:moveTo>
                    <a:pt x="0" y="23063"/>
                  </a:moveTo>
                  <a:lnTo>
                    <a:pt x="203" y="21437"/>
                  </a:lnTo>
                  <a:lnTo>
                    <a:pt x="698" y="19812"/>
                  </a:lnTo>
                  <a:lnTo>
                    <a:pt x="1181" y="18288"/>
                  </a:lnTo>
                  <a:lnTo>
                    <a:pt x="1765" y="16433"/>
                  </a:lnTo>
                  <a:lnTo>
                    <a:pt x="2489" y="14655"/>
                  </a:lnTo>
                  <a:lnTo>
                    <a:pt x="3556" y="13169"/>
                  </a:lnTo>
                  <a:lnTo>
                    <a:pt x="4089" y="12420"/>
                  </a:lnTo>
                  <a:lnTo>
                    <a:pt x="4572" y="11506"/>
                  </a:lnTo>
                  <a:lnTo>
                    <a:pt x="5194" y="10883"/>
                  </a:lnTo>
                  <a:lnTo>
                    <a:pt x="6096" y="9982"/>
                  </a:lnTo>
                  <a:lnTo>
                    <a:pt x="6870" y="9169"/>
                  </a:lnTo>
                  <a:lnTo>
                    <a:pt x="7670" y="8178"/>
                  </a:lnTo>
                  <a:lnTo>
                    <a:pt x="8712" y="6883"/>
                  </a:lnTo>
                  <a:lnTo>
                    <a:pt x="10147" y="5740"/>
                  </a:lnTo>
                  <a:lnTo>
                    <a:pt x="11353" y="4711"/>
                  </a:lnTo>
                  <a:lnTo>
                    <a:pt x="12484" y="3771"/>
                  </a:lnTo>
                  <a:lnTo>
                    <a:pt x="13792" y="3200"/>
                  </a:lnTo>
                  <a:lnTo>
                    <a:pt x="14973" y="2387"/>
                  </a:lnTo>
                  <a:lnTo>
                    <a:pt x="15887" y="1765"/>
                  </a:lnTo>
                  <a:lnTo>
                    <a:pt x="17005" y="1117"/>
                  </a:lnTo>
                  <a:lnTo>
                    <a:pt x="18059" y="749"/>
                  </a:lnTo>
                  <a:lnTo>
                    <a:pt x="19240" y="317"/>
                  </a:lnTo>
                  <a:lnTo>
                    <a:pt x="20281" y="0"/>
                  </a:lnTo>
                  <a:lnTo>
                    <a:pt x="21564" y="279"/>
                  </a:lnTo>
                  <a:lnTo>
                    <a:pt x="22098" y="406"/>
                  </a:lnTo>
                  <a:lnTo>
                    <a:pt x="24676" y="1168"/>
                  </a:lnTo>
                  <a:lnTo>
                    <a:pt x="24955" y="1905"/>
                  </a:lnTo>
                  <a:lnTo>
                    <a:pt x="25057" y="2146"/>
                  </a:lnTo>
                  <a:lnTo>
                    <a:pt x="24777" y="2819"/>
                  </a:lnTo>
                  <a:lnTo>
                    <a:pt x="24803" y="3111"/>
                  </a:lnTo>
                  <a:lnTo>
                    <a:pt x="24218" y="3048"/>
                  </a:lnTo>
                  <a:lnTo>
                    <a:pt x="23901" y="2146"/>
                  </a:lnTo>
                  <a:lnTo>
                    <a:pt x="23418" y="1955"/>
                  </a:lnTo>
                  <a:lnTo>
                    <a:pt x="22072" y="952"/>
                  </a:lnTo>
                  <a:lnTo>
                    <a:pt x="20675" y="952"/>
                  </a:lnTo>
                  <a:lnTo>
                    <a:pt x="19265" y="977"/>
                  </a:lnTo>
                  <a:lnTo>
                    <a:pt x="0" y="23063"/>
                  </a:lnTo>
                  <a:close/>
                </a:path>
              </a:pathLst>
            </a:custGeom>
            <a:ln w="3175">
              <a:solidFill>
                <a:srgbClr val="4C803E"/>
              </a:solidFill>
            </a:ln>
          </p:spPr>
          <p:txBody>
            <a:bodyPr wrap="square" lIns="0" tIns="0" rIns="0" bIns="0" rtlCol="0"/>
            <a:lstStyle/>
            <a:p>
              <a:endParaRPr/>
            </a:p>
          </p:txBody>
        </p:sp>
        <p:sp>
          <p:nvSpPr>
            <p:cNvPr id="8977" name="object 2405">
              <a:extLst>
                <a:ext uri="{FF2B5EF4-FFF2-40B4-BE49-F238E27FC236}">
                  <a16:creationId xmlns:a16="http://schemas.microsoft.com/office/drawing/2014/main" id="{4ACFE6F6-554A-4832-8D7F-894891C84412}"/>
                </a:ext>
              </a:extLst>
            </p:cNvPr>
            <p:cNvSpPr/>
            <p:nvPr/>
          </p:nvSpPr>
          <p:spPr>
            <a:xfrm>
              <a:off x="4175283" y="8526767"/>
              <a:ext cx="14929" cy="40360"/>
            </a:xfrm>
            <a:prstGeom prst="rect">
              <a:avLst/>
            </a:prstGeom>
            <a:blipFill>
              <a:blip r:embed="rId20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978" name="object 2406">
              <a:extLst>
                <a:ext uri="{FF2B5EF4-FFF2-40B4-BE49-F238E27FC236}">
                  <a16:creationId xmlns:a16="http://schemas.microsoft.com/office/drawing/2014/main" id="{E3BC5F4B-8EDC-4C58-8DA2-902FD6309FDD}"/>
                </a:ext>
              </a:extLst>
            </p:cNvPr>
            <p:cNvSpPr/>
            <p:nvPr/>
          </p:nvSpPr>
          <p:spPr>
            <a:xfrm>
              <a:off x="4175253" y="8526776"/>
              <a:ext cx="15240" cy="40640"/>
            </a:xfrm>
            <a:custGeom>
              <a:avLst/>
              <a:gdLst/>
              <a:ahLst/>
              <a:cxnLst/>
              <a:rect l="l" t="t" r="r" b="b"/>
              <a:pathLst>
                <a:path w="15239" h="40640">
                  <a:moveTo>
                    <a:pt x="14871" y="0"/>
                  </a:moveTo>
                  <a:lnTo>
                    <a:pt x="14960" y="635"/>
                  </a:lnTo>
                  <a:lnTo>
                    <a:pt x="14731" y="1130"/>
                  </a:lnTo>
                  <a:lnTo>
                    <a:pt x="14604" y="1765"/>
                  </a:lnTo>
                  <a:lnTo>
                    <a:pt x="14439" y="2527"/>
                  </a:lnTo>
                  <a:lnTo>
                    <a:pt x="14312" y="3492"/>
                  </a:lnTo>
                  <a:lnTo>
                    <a:pt x="14465" y="4292"/>
                  </a:lnTo>
                  <a:lnTo>
                    <a:pt x="14770" y="5854"/>
                  </a:lnTo>
                  <a:lnTo>
                    <a:pt x="14846" y="7315"/>
                  </a:lnTo>
                  <a:lnTo>
                    <a:pt x="14858" y="8940"/>
                  </a:lnTo>
                  <a:lnTo>
                    <a:pt x="14858" y="10629"/>
                  </a:lnTo>
                  <a:lnTo>
                    <a:pt x="14884" y="12344"/>
                  </a:lnTo>
                  <a:lnTo>
                    <a:pt x="14744" y="14033"/>
                  </a:lnTo>
                  <a:lnTo>
                    <a:pt x="14668" y="14897"/>
                  </a:lnTo>
                  <a:lnTo>
                    <a:pt x="14376" y="15824"/>
                  </a:lnTo>
                  <a:lnTo>
                    <a:pt x="14274" y="16662"/>
                  </a:lnTo>
                  <a:lnTo>
                    <a:pt x="14185" y="17399"/>
                  </a:lnTo>
                  <a:lnTo>
                    <a:pt x="14401" y="18173"/>
                  </a:lnTo>
                  <a:lnTo>
                    <a:pt x="14338" y="18923"/>
                  </a:lnTo>
                  <a:lnTo>
                    <a:pt x="14211" y="20815"/>
                  </a:lnTo>
                  <a:lnTo>
                    <a:pt x="12928" y="22707"/>
                  </a:lnTo>
                  <a:lnTo>
                    <a:pt x="12293" y="24485"/>
                  </a:lnTo>
                  <a:lnTo>
                    <a:pt x="11696" y="26162"/>
                  </a:lnTo>
                  <a:lnTo>
                    <a:pt x="11633" y="27978"/>
                  </a:lnTo>
                  <a:lnTo>
                    <a:pt x="11696" y="29718"/>
                  </a:lnTo>
                  <a:lnTo>
                    <a:pt x="11760" y="31648"/>
                  </a:lnTo>
                  <a:lnTo>
                    <a:pt x="11671" y="33578"/>
                  </a:lnTo>
                  <a:lnTo>
                    <a:pt x="11658" y="35458"/>
                  </a:lnTo>
                  <a:lnTo>
                    <a:pt x="11645" y="36271"/>
                  </a:lnTo>
                  <a:lnTo>
                    <a:pt x="11683" y="37045"/>
                  </a:lnTo>
                  <a:lnTo>
                    <a:pt x="11696" y="37858"/>
                  </a:lnTo>
                  <a:lnTo>
                    <a:pt x="11696" y="38239"/>
                  </a:lnTo>
                  <a:lnTo>
                    <a:pt x="11874" y="39801"/>
                  </a:lnTo>
                  <a:lnTo>
                    <a:pt x="11556" y="40005"/>
                  </a:lnTo>
                  <a:lnTo>
                    <a:pt x="10998" y="40347"/>
                  </a:lnTo>
                  <a:lnTo>
                    <a:pt x="8623" y="37045"/>
                  </a:lnTo>
                  <a:lnTo>
                    <a:pt x="8369" y="36639"/>
                  </a:lnTo>
                  <a:lnTo>
                    <a:pt x="7137" y="34671"/>
                  </a:lnTo>
                  <a:lnTo>
                    <a:pt x="5753" y="32727"/>
                  </a:lnTo>
                  <a:lnTo>
                    <a:pt x="4571" y="30721"/>
                  </a:lnTo>
                  <a:lnTo>
                    <a:pt x="3441" y="28752"/>
                  </a:lnTo>
                  <a:lnTo>
                    <a:pt x="2933" y="26543"/>
                  </a:lnTo>
                  <a:lnTo>
                    <a:pt x="1943" y="24511"/>
                  </a:lnTo>
                  <a:lnTo>
                    <a:pt x="0" y="15062"/>
                  </a:lnTo>
                  <a:lnTo>
                    <a:pt x="685" y="13423"/>
                  </a:lnTo>
                  <a:lnTo>
                    <a:pt x="863" y="13004"/>
                  </a:lnTo>
                  <a:lnTo>
                    <a:pt x="1155" y="12560"/>
                  </a:lnTo>
                  <a:lnTo>
                    <a:pt x="1396" y="12153"/>
                  </a:lnTo>
                  <a:lnTo>
                    <a:pt x="1612" y="11772"/>
                  </a:lnTo>
                  <a:lnTo>
                    <a:pt x="1765" y="11277"/>
                  </a:lnTo>
                  <a:lnTo>
                    <a:pt x="1955" y="10947"/>
                  </a:lnTo>
                  <a:lnTo>
                    <a:pt x="9347" y="4229"/>
                  </a:lnTo>
                  <a:lnTo>
                    <a:pt x="11912" y="1854"/>
                  </a:lnTo>
                  <a:lnTo>
                    <a:pt x="12357" y="1447"/>
                  </a:lnTo>
                  <a:lnTo>
                    <a:pt x="13157" y="1066"/>
                  </a:lnTo>
                  <a:lnTo>
                    <a:pt x="13423" y="520"/>
                  </a:lnTo>
                  <a:lnTo>
                    <a:pt x="14871" y="0"/>
                  </a:lnTo>
                  <a:close/>
                </a:path>
              </a:pathLst>
            </a:custGeom>
            <a:ln w="3175">
              <a:solidFill>
                <a:srgbClr val="4C803E"/>
              </a:solidFill>
            </a:ln>
          </p:spPr>
          <p:txBody>
            <a:bodyPr wrap="square" lIns="0" tIns="0" rIns="0" bIns="0" rtlCol="0"/>
            <a:lstStyle/>
            <a:p>
              <a:endParaRPr/>
            </a:p>
          </p:txBody>
        </p:sp>
        <p:sp>
          <p:nvSpPr>
            <p:cNvPr id="8979" name="object 2407">
              <a:extLst>
                <a:ext uri="{FF2B5EF4-FFF2-40B4-BE49-F238E27FC236}">
                  <a16:creationId xmlns:a16="http://schemas.microsoft.com/office/drawing/2014/main" id="{48C3A00A-DA90-4250-9299-F438DDB2D4E7}"/>
                </a:ext>
              </a:extLst>
            </p:cNvPr>
            <p:cNvSpPr/>
            <p:nvPr/>
          </p:nvSpPr>
          <p:spPr>
            <a:xfrm>
              <a:off x="4182923" y="8521636"/>
              <a:ext cx="15265" cy="32054"/>
            </a:xfrm>
            <a:prstGeom prst="rect">
              <a:avLst/>
            </a:prstGeom>
            <a:blipFill>
              <a:blip r:embed="rId20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980" name="object 2408">
              <a:extLst>
                <a:ext uri="{FF2B5EF4-FFF2-40B4-BE49-F238E27FC236}">
                  <a16:creationId xmlns:a16="http://schemas.microsoft.com/office/drawing/2014/main" id="{BDB016D7-9436-4F00-843B-77F996E7E1F7}"/>
                </a:ext>
              </a:extLst>
            </p:cNvPr>
            <p:cNvSpPr/>
            <p:nvPr/>
          </p:nvSpPr>
          <p:spPr>
            <a:xfrm>
              <a:off x="4182931" y="8520028"/>
              <a:ext cx="15875" cy="33655"/>
            </a:xfrm>
            <a:custGeom>
              <a:avLst/>
              <a:gdLst/>
              <a:ahLst/>
              <a:cxnLst/>
              <a:rect l="l" t="t" r="r" b="b"/>
              <a:pathLst>
                <a:path w="15875" h="33654">
                  <a:moveTo>
                    <a:pt x="495" y="33655"/>
                  </a:moveTo>
                  <a:lnTo>
                    <a:pt x="1028" y="21615"/>
                  </a:lnTo>
                  <a:lnTo>
                    <a:pt x="4521" y="12750"/>
                  </a:lnTo>
                  <a:lnTo>
                    <a:pt x="9563" y="0"/>
                  </a:lnTo>
                  <a:lnTo>
                    <a:pt x="14579" y="3708"/>
                  </a:lnTo>
                  <a:lnTo>
                    <a:pt x="14973" y="2959"/>
                  </a:lnTo>
                  <a:lnTo>
                    <a:pt x="15354" y="2209"/>
                  </a:lnTo>
                  <a:lnTo>
                    <a:pt x="13093" y="2146"/>
                  </a:lnTo>
                  <a:lnTo>
                    <a:pt x="12560" y="2273"/>
                  </a:lnTo>
                  <a:lnTo>
                    <a:pt x="12001" y="2387"/>
                  </a:lnTo>
                  <a:lnTo>
                    <a:pt x="8521" y="1600"/>
                  </a:lnTo>
                  <a:lnTo>
                    <a:pt x="4571" y="10756"/>
                  </a:lnTo>
                  <a:lnTo>
                    <a:pt x="0" y="21336"/>
                  </a:lnTo>
                  <a:lnTo>
                    <a:pt x="495" y="33655"/>
                  </a:lnTo>
                  <a:close/>
                </a:path>
              </a:pathLst>
            </a:custGeom>
            <a:ln w="3175">
              <a:solidFill>
                <a:srgbClr val="4C803E"/>
              </a:solidFill>
            </a:ln>
          </p:spPr>
          <p:txBody>
            <a:bodyPr wrap="square" lIns="0" tIns="0" rIns="0" bIns="0" rtlCol="0"/>
            <a:lstStyle/>
            <a:p>
              <a:endParaRPr/>
            </a:p>
          </p:txBody>
        </p:sp>
        <p:sp>
          <p:nvSpPr>
            <p:cNvPr id="8981" name="object 2409">
              <a:extLst>
                <a:ext uri="{FF2B5EF4-FFF2-40B4-BE49-F238E27FC236}">
                  <a16:creationId xmlns:a16="http://schemas.microsoft.com/office/drawing/2014/main" id="{EBD84F35-0BA1-421F-A1E9-35C1D731E8B4}"/>
                </a:ext>
              </a:extLst>
            </p:cNvPr>
            <p:cNvSpPr/>
            <p:nvPr/>
          </p:nvSpPr>
          <p:spPr>
            <a:xfrm>
              <a:off x="4181576" y="8538057"/>
              <a:ext cx="16597" cy="34746"/>
            </a:xfrm>
            <a:prstGeom prst="rect">
              <a:avLst/>
            </a:prstGeom>
            <a:blipFill>
              <a:blip r:embed="rId45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982" name="object 2410">
              <a:extLst>
                <a:ext uri="{FF2B5EF4-FFF2-40B4-BE49-F238E27FC236}">
                  <a16:creationId xmlns:a16="http://schemas.microsoft.com/office/drawing/2014/main" id="{7360F100-A9F1-4092-AE09-5A44D91E2BAB}"/>
                </a:ext>
              </a:extLst>
            </p:cNvPr>
            <p:cNvSpPr/>
            <p:nvPr/>
          </p:nvSpPr>
          <p:spPr>
            <a:xfrm>
              <a:off x="4181572" y="8538064"/>
              <a:ext cx="17145" cy="34925"/>
            </a:xfrm>
            <a:custGeom>
              <a:avLst/>
              <a:gdLst/>
              <a:ahLst/>
              <a:cxnLst/>
              <a:rect l="l" t="t" r="r" b="b"/>
              <a:pathLst>
                <a:path w="17145" h="34925">
                  <a:moveTo>
                    <a:pt x="16598" y="0"/>
                  </a:moveTo>
                  <a:lnTo>
                    <a:pt x="16510" y="596"/>
                  </a:lnTo>
                  <a:lnTo>
                    <a:pt x="16217" y="977"/>
                  </a:lnTo>
                  <a:lnTo>
                    <a:pt x="15963" y="1498"/>
                  </a:lnTo>
                  <a:lnTo>
                    <a:pt x="15646" y="2133"/>
                  </a:lnTo>
                  <a:lnTo>
                    <a:pt x="15303" y="2946"/>
                  </a:lnTo>
                  <a:lnTo>
                    <a:pt x="15240" y="3695"/>
                  </a:lnTo>
                  <a:lnTo>
                    <a:pt x="15100" y="5168"/>
                  </a:lnTo>
                  <a:lnTo>
                    <a:pt x="14833" y="6477"/>
                  </a:lnTo>
                  <a:lnTo>
                    <a:pt x="14439" y="7924"/>
                  </a:lnTo>
                  <a:lnTo>
                    <a:pt x="14046" y="9423"/>
                  </a:lnTo>
                  <a:lnTo>
                    <a:pt x="13652" y="10960"/>
                  </a:lnTo>
                  <a:lnTo>
                    <a:pt x="13131" y="12407"/>
                  </a:lnTo>
                  <a:lnTo>
                    <a:pt x="12865" y="13169"/>
                  </a:lnTo>
                  <a:lnTo>
                    <a:pt x="12395" y="13906"/>
                  </a:lnTo>
                  <a:lnTo>
                    <a:pt x="12115" y="14630"/>
                  </a:lnTo>
                  <a:lnTo>
                    <a:pt x="11874" y="15252"/>
                  </a:lnTo>
                  <a:lnTo>
                    <a:pt x="11849" y="15989"/>
                  </a:lnTo>
                  <a:lnTo>
                    <a:pt x="11633" y="16637"/>
                  </a:lnTo>
                  <a:lnTo>
                    <a:pt x="11087" y="18288"/>
                  </a:lnTo>
                  <a:lnTo>
                    <a:pt x="9575" y="19608"/>
                  </a:lnTo>
                  <a:lnTo>
                    <a:pt x="8636" y="21031"/>
                  </a:lnTo>
                  <a:lnTo>
                    <a:pt x="7759" y="22352"/>
                  </a:lnTo>
                  <a:lnTo>
                    <a:pt x="7277" y="23939"/>
                  </a:lnTo>
                  <a:lnTo>
                    <a:pt x="6908" y="25501"/>
                  </a:lnTo>
                  <a:lnTo>
                    <a:pt x="6489" y="27228"/>
                  </a:lnTo>
                  <a:lnTo>
                    <a:pt x="5969" y="28917"/>
                  </a:lnTo>
                  <a:lnTo>
                    <a:pt x="5499" y="30581"/>
                  </a:lnTo>
                  <a:lnTo>
                    <a:pt x="5295" y="31305"/>
                  </a:lnTo>
                  <a:lnTo>
                    <a:pt x="5143" y="32004"/>
                  </a:lnTo>
                  <a:lnTo>
                    <a:pt x="4953" y="32715"/>
                  </a:lnTo>
                  <a:lnTo>
                    <a:pt x="4864" y="33058"/>
                  </a:lnTo>
                  <a:lnTo>
                    <a:pt x="4635" y="34493"/>
                  </a:lnTo>
                  <a:lnTo>
                    <a:pt x="4343" y="34582"/>
                  </a:lnTo>
                  <a:lnTo>
                    <a:pt x="3797" y="34747"/>
                  </a:lnTo>
                  <a:lnTo>
                    <a:pt x="2679" y="31165"/>
                  </a:lnTo>
                  <a:lnTo>
                    <a:pt x="2565" y="30734"/>
                  </a:lnTo>
                  <a:lnTo>
                    <a:pt x="2044" y="28651"/>
                  </a:lnTo>
                  <a:lnTo>
                    <a:pt x="1397" y="26568"/>
                  </a:lnTo>
                  <a:lnTo>
                    <a:pt x="939" y="24460"/>
                  </a:lnTo>
                  <a:lnTo>
                    <a:pt x="482" y="22415"/>
                  </a:lnTo>
                  <a:lnTo>
                    <a:pt x="596" y="20320"/>
                  </a:lnTo>
                  <a:lnTo>
                    <a:pt x="292" y="18237"/>
                  </a:lnTo>
                  <a:lnTo>
                    <a:pt x="0" y="16319"/>
                  </a:lnTo>
                  <a:lnTo>
                    <a:pt x="50" y="14541"/>
                  </a:lnTo>
                  <a:lnTo>
                    <a:pt x="2527" y="7429"/>
                  </a:lnTo>
                  <a:lnTo>
                    <a:pt x="2806" y="7137"/>
                  </a:lnTo>
                  <a:lnTo>
                    <a:pt x="3086" y="6870"/>
                  </a:lnTo>
                  <a:lnTo>
                    <a:pt x="3327" y="6464"/>
                  </a:lnTo>
                  <a:lnTo>
                    <a:pt x="3568" y="6223"/>
                  </a:lnTo>
                  <a:lnTo>
                    <a:pt x="11125" y="2260"/>
                  </a:lnTo>
                  <a:lnTo>
                    <a:pt x="13754" y="850"/>
                  </a:lnTo>
                  <a:lnTo>
                    <a:pt x="14224" y="609"/>
                  </a:lnTo>
                  <a:lnTo>
                    <a:pt x="14960" y="495"/>
                  </a:lnTo>
                  <a:lnTo>
                    <a:pt x="15316" y="76"/>
                  </a:lnTo>
                  <a:lnTo>
                    <a:pt x="16598" y="0"/>
                  </a:lnTo>
                  <a:close/>
                </a:path>
              </a:pathLst>
            </a:custGeom>
            <a:ln w="3175">
              <a:solidFill>
                <a:srgbClr val="4C803E"/>
              </a:solidFill>
            </a:ln>
          </p:spPr>
          <p:txBody>
            <a:bodyPr wrap="square" lIns="0" tIns="0" rIns="0" bIns="0" rtlCol="0"/>
            <a:lstStyle/>
            <a:p>
              <a:endParaRPr/>
            </a:p>
          </p:txBody>
        </p:sp>
        <p:sp>
          <p:nvSpPr>
            <p:cNvPr id="8983" name="object 2411">
              <a:extLst>
                <a:ext uri="{FF2B5EF4-FFF2-40B4-BE49-F238E27FC236}">
                  <a16:creationId xmlns:a16="http://schemas.microsoft.com/office/drawing/2014/main" id="{8DD3FCD8-21C1-4DF2-BA2C-487AB0A75BD1}"/>
                </a:ext>
              </a:extLst>
            </p:cNvPr>
            <p:cNvSpPr/>
            <p:nvPr/>
          </p:nvSpPr>
          <p:spPr>
            <a:xfrm>
              <a:off x="4186315" y="8535339"/>
              <a:ext cx="19518" cy="24773"/>
            </a:xfrm>
            <a:prstGeom prst="rect">
              <a:avLst/>
            </a:prstGeom>
            <a:blipFill>
              <a:blip r:embed="rId24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984" name="object 2412">
              <a:extLst>
                <a:ext uri="{FF2B5EF4-FFF2-40B4-BE49-F238E27FC236}">
                  <a16:creationId xmlns:a16="http://schemas.microsoft.com/office/drawing/2014/main" id="{FF703635-5A3B-42ED-82D5-8AD4DD131992}"/>
                </a:ext>
              </a:extLst>
            </p:cNvPr>
            <p:cNvSpPr/>
            <p:nvPr/>
          </p:nvSpPr>
          <p:spPr>
            <a:xfrm>
              <a:off x="4186317" y="8532724"/>
              <a:ext cx="19685" cy="27940"/>
            </a:xfrm>
            <a:custGeom>
              <a:avLst/>
              <a:gdLst/>
              <a:ahLst/>
              <a:cxnLst/>
              <a:rect l="l" t="t" r="r" b="b"/>
              <a:pathLst>
                <a:path w="19685" h="27940">
                  <a:moveTo>
                    <a:pt x="0" y="27393"/>
                  </a:moveTo>
                  <a:lnTo>
                    <a:pt x="3314" y="16865"/>
                  </a:lnTo>
                  <a:lnTo>
                    <a:pt x="8267" y="9944"/>
                  </a:lnTo>
                  <a:lnTo>
                    <a:pt x="15379" y="0"/>
                  </a:lnTo>
                  <a:lnTo>
                    <a:pt x="18529" y="4635"/>
                  </a:lnTo>
                  <a:lnTo>
                    <a:pt x="19037" y="4076"/>
                  </a:lnTo>
                  <a:lnTo>
                    <a:pt x="19519" y="3517"/>
                  </a:lnTo>
                  <a:lnTo>
                    <a:pt x="17729" y="2857"/>
                  </a:lnTo>
                  <a:lnTo>
                    <a:pt x="17259" y="2819"/>
                  </a:lnTo>
                  <a:lnTo>
                    <a:pt x="16776" y="2781"/>
                  </a:lnTo>
                  <a:lnTo>
                    <a:pt x="14160" y="1142"/>
                  </a:lnTo>
                  <a:lnTo>
                    <a:pt x="8775" y="8191"/>
                  </a:lnTo>
                  <a:lnTo>
                    <a:pt x="2540" y="16332"/>
                  </a:lnTo>
                  <a:lnTo>
                    <a:pt x="0" y="27393"/>
                  </a:lnTo>
                  <a:close/>
                </a:path>
              </a:pathLst>
            </a:custGeom>
            <a:ln w="3175">
              <a:solidFill>
                <a:srgbClr val="4C803E"/>
              </a:solidFill>
            </a:ln>
          </p:spPr>
          <p:txBody>
            <a:bodyPr wrap="square" lIns="0" tIns="0" rIns="0" bIns="0" rtlCol="0"/>
            <a:lstStyle/>
            <a:p>
              <a:endParaRPr/>
            </a:p>
          </p:txBody>
        </p:sp>
        <p:sp>
          <p:nvSpPr>
            <p:cNvPr id="8985" name="object 2413">
              <a:extLst>
                <a:ext uri="{FF2B5EF4-FFF2-40B4-BE49-F238E27FC236}">
                  <a16:creationId xmlns:a16="http://schemas.microsoft.com/office/drawing/2014/main" id="{7A3B03BA-CCA5-4EA1-ABD8-CD20EE9656D4}"/>
                </a:ext>
              </a:extLst>
            </p:cNvPr>
            <p:cNvSpPr/>
            <p:nvPr/>
          </p:nvSpPr>
          <p:spPr>
            <a:xfrm>
              <a:off x="4174330" y="8491895"/>
              <a:ext cx="5715" cy="5715"/>
            </a:xfrm>
            <a:custGeom>
              <a:avLst/>
              <a:gdLst/>
              <a:ahLst/>
              <a:cxnLst/>
              <a:rect l="l" t="t" r="r" b="b"/>
              <a:pathLst>
                <a:path w="5714" h="5715">
                  <a:moveTo>
                    <a:pt x="3238" y="0"/>
                  </a:moveTo>
                  <a:lnTo>
                    <a:pt x="673" y="977"/>
                  </a:lnTo>
                  <a:lnTo>
                    <a:pt x="0" y="2362"/>
                  </a:lnTo>
                  <a:lnTo>
                    <a:pt x="927" y="4787"/>
                  </a:lnTo>
                  <a:lnTo>
                    <a:pt x="2349" y="5359"/>
                  </a:lnTo>
                  <a:lnTo>
                    <a:pt x="4914" y="4381"/>
                  </a:lnTo>
                  <a:lnTo>
                    <a:pt x="5588" y="2997"/>
                  </a:lnTo>
                  <a:lnTo>
                    <a:pt x="4660" y="584"/>
                  </a:lnTo>
                  <a:lnTo>
                    <a:pt x="3238" y="0"/>
                  </a:lnTo>
                  <a:close/>
                </a:path>
              </a:pathLst>
            </a:custGeom>
            <a:solidFill>
              <a:srgbClr val="094B7B"/>
            </a:solidFill>
          </p:spPr>
          <p:txBody>
            <a:bodyPr wrap="square" lIns="0" tIns="0" rIns="0" bIns="0" rtlCol="0"/>
            <a:lstStyle/>
            <a:p>
              <a:endParaRPr/>
            </a:p>
          </p:txBody>
        </p:sp>
        <p:sp>
          <p:nvSpPr>
            <p:cNvPr id="8986" name="object 2414">
              <a:extLst>
                <a:ext uri="{FF2B5EF4-FFF2-40B4-BE49-F238E27FC236}">
                  <a16:creationId xmlns:a16="http://schemas.microsoft.com/office/drawing/2014/main" id="{46EDEED3-945E-4984-A11B-39E009C070CB}"/>
                </a:ext>
              </a:extLst>
            </p:cNvPr>
            <p:cNvSpPr/>
            <p:nvPr/>
          </p:nvSpPr>
          <p:spPr>
            <a:xfrm>
              <a:off x="4089479" y="8453128"/>
              <a:ext cx="9525" cy="12700"/>
            </a:xfrm>
            <a:custGeom>
              <a:avLst/>
              <a:gdLst/>
              <a:ahLst/>
              <a:cxnLst/>
              <a:rect l="l" t="t" r="r" b="b"/>
              <a:pathLst>
                <a:path w="9525" h="12700">
                  <a:moveTo>
                    <a:pt x="9309" y="0"/>
                  </a:moveTo>
                  <a:lnTo>
                    <a:pt x="8470" y="635"/>
                  </a:lnTo>
                  <a:lnTo>
                    <a:pt x="2171" y="11582"/>
                  </a:lnTo>
                  <a:lnTo>
                    <a:pt x="0" y="12560"/>
                  </a:lnTo>
                </a:path>
              </a:pathLst>
            </a:custGeom>
            <a:ln w="3175">
              <a:solidFill>
                <a:srgbClr val="BBD6C6"/>
              </a:solidFill>
            </a:ln>
          </p:spPr>
          <p:txBody>
            <a:bodyPr wrap="square" lIns="0" tIns="0" rIns="0" bIns="0" rtlCol="0"/>
            <a:lstStyle/>
            <a:p>
              <a:endParaRPr/>
            </a:p>
          </p:txBody>
        </p:sp>
        <p:sp>
          <p:nvSpPr>
            <p:cNvPr id="8987" name="object 2415">
              <a:extLst>
                <a:ext uri="{FF2B5EF4-FFF2-40B4-BE49-F238E27FC236}">
                  <a16:creationId xmlns:a16="http://schemas.microsoft.com/office/drawing/2014/main" id="{C38CB154-438A-42DB-9B55-76916D86A0CA}"/>
                </a:ext>
              </a:extLst>
            </p:cNvPr>
            <p:cNvSpPr/>
            <p:nvPr/>
          </p:nvSpPr>
          <p:spPr>
            <a:xfrm>
              <a:off x="4139123" y="8481326"/>
              <a:ext cx="13192" cy="20396"/>
            </a:xfrm>
            <a:prstGeom prst="rect">
              <a:avLst/>
            </a:prstGeom>
            <a:blipFill>
              <a:blip r:embed="rId34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988" name="object 2416">
              <a:extLst>
                <a:ext uri="{FF2B5EF4-FFF2-40B4-BE49-F238E27FC236}">
                  <a16:creationId xmlns:a16="http://schemas.microsoft.com/office/drawing/2014/main" id="{ED49CF12-F3BD-4ABF-BBF2-9FA9E4E6EC94}"/>
                </a:ext>
              </a:extLst>
            </p:cNvPr>
            <p:cNvSpPr/>
            <p:nvPr/>
          </p:nvSpPr>
          <p:spPr>
            <a:xfrm>
              <a:off x="4142720" y="8487192"/>
              <a:ext cx="9525" cy="12700"/>
            </a:xfrm>
            <a:custGeom>
              <a:avLst/>
              <a:gdLst/>
              <a:ahLst/>
              <a:cxnLst/>
              <a:rect l="l" t="t" r="r" b="b"/>
              <a:pathLst>
                <a:path w="9525" h="12700">
                  <a:moveTo>
                    <a:pt x="9309" y="0"/>
                  </a:moveTo>
                  <a:lnTo>
                    <a:pt x="8470" y="634"/>
                  </a:lnTo>
                  <a:lnTo>
                    <a:pt x="2171" y="11582"/>
                  </a:lnTo>
                  <a:lnTo>
                    <a:pt x="0" y="12560"/>
                  </a:lnTo>
                </a:path>
              </a:pathLst>
            </a:custGeom>
            <a:ln w="3175">
              <a:solidFill>
                <a:srgbClr val="BBD6C6"/>
              </a:solidFill>
            </a:ln>
          </p:spPr>
          <p:txBody>
            <a:bodyPr wrap="square" lIns="0" tIns="0" rIns="0" bIns="0" rtlCol="0"/>
            <a:lstStyle/>
            <a:p>
              <a:endParaRPr/>
            </a:p>
          </p:txBody>
        </p:sp>
        <p:sp>
          <p:nvSpPr>
            <p:cNvPr id="8989" name="object 2417">
              <a:extLst>
                <a:ext uri="{FF2B5EF4-FFF2-40B4-BE49-F238E27FC236}">
                  <a16:creationId xmlns:a16="http://schemas.microsoft.com/office/drawing/2014/main" id="{755CCEF5-396D-40C6-9175-8EAF45E9A4AA}"/>
                </a:ext>
              </a:extLst>
            </p:cNvPr>
            <p:cNvSpPr/>
            <p:nvPr/>
          </p:nvSpPr>
          <p:spPr>
            <a:xfrm>
              <a:off x="4148149" y="8542299"/>
              <a:ext cx="12840" cy="19558"/>
            </a:xfrm>
            <a:prstGeom prst="rect">
              <a:avLst/>
            </a:prstGeom>
            <a:blipFill>
              <a:blip r:embed="rId16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990" name="object 2418">
              <a:extLst>
                <a:ext uri="{FF2B5EF4-FFF2-40B4-BE49-F238E27FC236}">
                  <a16:creationId xmlns:a16="http://schemas.microsoft.com/office/drawing/2014/main" id="{3E3B3FBB-C0A3-4DBF-B3EC-235F0E9C5767}"/>
                </a:ext>
              </a:extLst>
            </p:cNvPr>
            <p:cNvSpPr/>
            <p:nvPr/>
          </p:nvSpPr>
          <p:spPr>
            <a:xfrm>
              <a:off x="4155513" y="8544439"/>
              <a:ext cx="4445" cy="15240"/>
            </a:xfrm>
            <a:custGeom>
              <a:avLst/>
              <a:gdLst/>
              <a:ahLst/>
              <a:cxnLst/>
              <a:rect l="l" t="t" r="r" b="b"/>
              <a:pathLst>
                <a:path w="4445" h="15240">
                  <a:moveTo>
                    <a:pt x="4445" y="0"/>
                  </a:moveTo>
                  <a:lnTo>
                    <a:pt x="3873" y="889"/>
                  </a:lnTo>
                  <a:lnTo>
                    <a:pt x="1701" y="13322"/>
                  </a:lnTo>
                  <a:lnTo>
                    <a:pt x="0" y="14998"/>
                  </a:lnTo>
                </a:path>
              </a:pathLst>
            </a:custGeom>
            <a:ln w="3175">
              <a:solidFill>
                <a:srgbClr val="BBD6C6"/>
              </a:solidFill>
            </a:ln>
          </p:spPr>
          <p:txBody>
            <a:bodyPr wrap="square" lIns="0" tIns="0" rIns="0" bIns="0" rtlCol="0"/>
            <a:lstStyle/>
            <a:p>
              <a:endParaRPr/>
            </a:p>
          </p:txBody>
        </p:sp>
        <p:sp>
          <p:nvSpPr>
            <p:cNvPr id="8991" name="object 2419">
              <a:extLst>
                <a:ext uri="{FF2B5EF4-FFF2-40B4-BE49-F238E27FC236}">
                  <a16:creationId xmlns:a16="http://schemas.microsoft.com/office/drawing/2014/main" id="{BDAC364E-9D63-4256-B6EB-FA1889D1293C}"/>
                </a:ext>
              </a:extLst>
            </p:cNvPr>
            <p:cNvSpPr/>
            <p:nvPr/>
          </p:nvSpPr>
          <p:spPr>
            <a:xfrm>
              <a:off x="4101429" y="8561269"/>
              <a:ext cx="9525" cy="12700"/>
            </a:xfrm>
            <a:custGeom>
              <a:avLst/>
              <a:gdLst/>
              <a:ahLst/>
              <a:cxnLst/>
              <a:rect l="l" t="t" r="r" b="b"/>
              <a:pathLst>
                <a:path w="9525" h="12700">
                  <a:moveTo>
                    <a:pt x="9309" y="0"/>
                  </a:moveTo>
                  <a:lnTo>
                    <a:pt x="8470" y="634"/>
                  </a:lnTo>
                  <a:lnTo>
                    <a:pt x="2171" y="11582"/>
                  </a:lnTo>
                  <a:lnTo>
                    <a:pt x="0" y="12560"/>
                  </a:lnTo>
                </a:path>
              </a:pathLst>
            </a:custGeom>
            <a:ln w="3175">
              <a:solidFill>
                <a:srgbClr val="BBD6C6"/>
              </a:solidFill>
            </a:ln>
          </p:spPr>
          <p:txBody>
            <a:bodyPr wrap="square" lIns="0" tIns="0" rIns="0" bIns="0" rtlCol="0"/>
            <a:lstStyle/>
            <a:p>
              <a:endParaRPr/>
            </a:p>
          </p:txBody>
        </p:sp>
        <p:sp>
          <p:nvSpPr>
            <p:cNvPr id="8992" name="object 2420">
              <a:extLst>
                <a:ext uri="{FF2B5EF4-FFF2-40B4-BE49-F238E27FC236}">
                  <a16:creationId xmlns:a16="http://schemas.microsoft.com/office/drawing/2014/main" id="{D2915702-4CEB-4E62-8006-1231BDC6E94D}"/>
                </a:ext>
              </a:extLst>
            </p:cNvPr>
            <p:cNvSpPr/>
            <p:nvPr/>
          </p:nvSpPr>
          <p:spPr>
            <a:xfrm>
              <a:off x="4162107" y="8483257"/>
              <a:ext cx="9842" cy="5461"/>
            </a:xfrm>
            <a:prstGeom prst="rect">
              <a:avLst/>
            </a:prstGeom>
            <a:blipFill>
              <a:blip r:embed="rId145" cstate="print"/>
              <a:stretch>
                <a:fillRect/>
              </a:stretch>
            </a:blipFill>
          </p:spPr>
          <p:txBody>
            <a:bodyPr wrap="square" lIns="0" tIns="0" rIns="0" bIns="0" rtlCol="0"/>
            <a:lstStyle/>
            <a:p>
              <a:endParaRPr/>
            </a:p>
          </p:txBody>
        </p:sp>
        <p:sp>
          <p:nvSpPr>
            <p:cNvPr id="8993" name="object 2421">
              <a:extLst>
                <a:ext uri="{FF2B5EF4-FFF2-40B4-BE49-F238E27FC236}">
                  <a16:creationId xmlns:a16="http://schemas.microsoft.com/office/drawing/2014/main" id="{A43D8A7F-B878-4909-AA4C-83E5361C2804}"/>
                </a:ext>
              </a:extLst>
            </p:cNvPr>
            <p:cNvSpPr/>
            <p:nvPr/>
          </p:nvSpPr>
          <p:spPr>
            <a:xfrm>
              <a:off x="4163061" y="8484282"/>
              <a:ext cx="7620" cy="3175"/>
            </a:xfrm>
            <a:custGeom>
              <a:avLst/>
              <a:gdLst/>
              <a:ahLst/>
              <a:cxnLst/>
              <a:rect l="l" t="t" r="r" b="b"/>
              <a:pathLst>
                <a:path w="7620" h="3175">
                  <a:moveTo>
                    <a:pt x="7289" y="0"/>
                  </a:moveTo>
                  <a:lnTo>
                    <a:pt x="5829" y="558"/>
                  </a:lnTo>
                  <a:lnTo>
                    <a:pt x="0" y="3060"/>
                  </a:lnTo>
                </a:path>
              </a:pathLst>
            </a:custGeom>
            <a:ln w="3175">
              <a:solidFill>
                <a:srgbClr val="6D9D40"/>
              </a:solidFill>
            </a:ln>
          </p:spPr>
          <p:txBody>
            <a:bodyPr wrap="square" lIns="0" tIns="0" rIns="0" bIns="0" rtlCol="0"/>
            <a:lstStyle/>
            <a:p>
              <a:endParaRPr/>
            </a:p>
          </p:txBody>
        </p:sp>
        <p:sp>
          <p:nvSpPr>
            <p:cNvPr id="8994" name="object 2422">
              <a:extLst>
                <a:ext uri="{FF2B5EF4-FFF2-40B4-BE49-F238E27FC236}">
                  <a16:creationId xmlns:a16="http://schemas.microsoft.com/office/drawing/2014/main" id="{395A4CEF-1117-4C95-88A1-99A662EA0222}"/>
                </a:ext>
              </a:extLst>
            </p:cNvPr>
            <p:cNvSpPr/>
            <p:nvPr/>
          </p:nvSpPr>
          <p:spPr>
            <a:xfrm>
              <a:off x="4162424" y="8487676"/>
              <a:ext cx="9207" cy="1663"/>
            </a:xfrm>
            <a:prstGeom prst="rect">
              <a:avLst/>
            </a:prstGeom>
            <a:blipFill>
              <a:blip r:embed="rId275" cstate="print"/>
              <a:stretch>
                <a:fillRect/>
              </a:stretch>
            </a:blipFill>
          </p:spPr>
          <p:txBody>
            <a:bodyPr wrap="square" lIns="0" tIns="0" rIns="0" bIns="0" rtlCol="0"/>
            <a:lstStyle/>
            <a:p>
              <a:endParaRPr/>
            </a:p>
          </p:txBody>
        </p:sp>
        <p:sp>
          <p:nvSpPr>
            <p:cNvPr id="8995" name="object 2423">
              <a:extLst>
                <a:ext uri="{FF2B5EF4-FFF2-40B4-BE49-F238E27FC236}">
                  <a16:creationId xmlns:a16="http://schemas.microsoft.com/office/drawing/2014/main" id="{5B1A76E3-39B4-471B-9002-E66A56BAC499}"/>
                </a:ext>
              </a:extLst>
            </p:cNvPr>
            <p:cNvSpPr/>
            <p:nvPr/>
          </p:nvSpPr>
          <p:spPr>
            <a:xfrm>
              <a:off x="4163080" y="8488150"/>
              <a:ext cx="6985" cy="635"/>
            </a:xfrm>
            <a:custGeom>
              <a:avLst/>
              <a:gdLst/>
              <a:ahLst/>
              <a:cxnLst/>
              <a:rect l="l" t="t" r="r" b="b"/>
              <a:pathLst>
                <a:path w="6985" h="634">
                  <a:moveTo>
                    <a:pt x="6794" y="279"/>
                  </a:moveTo>
                  <a:lnTo>
                    <a:pt x="5727" y="0"/>
                  </a:lnTo>
                  <a:lnTo>
                    <a:pt x="0" y="330"/>
                  </a:lnTo>
                </a:path>
              </a:pathLst>
            </a:custGeom>
            <a:ln w="3175">
              <a:solidFill>
                <a:srgbClr val="6D9D40"/>
              </a:solidFill>
            </a:ln>
          </p:spPr>
          <p:txBody>
            <a:bodyPr wrap="square" lIns="0" tIns="0" rIns="0" bIns="0" rtlCol="0"/>
            <a:lstStyle/>
            <a:p>
              <a:endParaRPr/>
            </a:p>
          </p:txBody>
        </p:sp>
        <p:sp>
          <p:nvSpPr>
            <p:cNvPr id="8996" name="object 2424">
              <a:extLst>
                <a:ext uri="{FF2B5EF4-FFF2-40B4-BE49-F238E27FC236}">
                  <a16:creationId xmlns:a16="http://schemas.microsoft.com/office/drawing/2014/main" id="{01E6CFEF-707E-4684-80B4-F4647D450FF0}"/>
                </a:ext>
              </a:extLst>
            </p:cNvPr>
            <p:cNvSpPr/>
            <p:nvPr/>
          </p:nvSpPr>
          <p:spPr>
            <a:xfrm>
              <a:off x="4161345" y="8465959"/>
              <a:ext cx="29755" cy="36626"/>
            </a:xfrm>
            <a:prstGeom prst="rect">
              <a:avLst/>
            </a:prstGeom>
            <a:blipFill>
              <a:blip r:embed="rId45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997" name="object 2425">
              <a:extLst>
                <a:ext uri="{FF2B5EF4-FFF2-40B4-BE49-F238E27FC236}">
                  <a16:creationId xmlns:a16="http://schemas.microsoft.com/office/drawing/2014/main" id="{4BB2AB3C-16B6-43C1-8A68-964A194E69DA}"/>
                </a:ext>
              </a:extLst>
            </p:cNvPr>
            <p:cNvSpPr/>
            <p:nvPr/>
          </p:nvSpPr>
          <p:spPr>
            <a:xfrm>
              <a:off x="4078857" y="8539383"/>
              <a:ext cx="7620" cy="3175"/>
            </a:xfrm>
            <a:custGeom>
              <a:avLst/>
              <a:gdLst/>
              <a:ahLst/>
              <a:cxnLst/>
              <a:rect l="l" t="t" r="r" b="b"/>
              <a:pathLst>
                <a:path w="7620" h="3175">
                  <a:moveTo>
                    <a:pt x="7289" y="0"/>
                  </a:moveTo>
                  <a:lnTo>
                    <a:pt x="5829" y="558"/>
                  </a:lnTo>
                  <a:lnTo>
                    <a:pt x="0" y="3060"/>
                  </a:lnTo>
                </a:path>
              </a:pathLst>
            </a:custGeom>
            <a:ln w="3175">
              <a:solidFill>
                <a:srgbClr val="6D9D40"/>
              </a:solidFill>
            </a:ln>
          </p:spPr>
          <p:txBody>
            <a:bodyPr wrap="square" lIns="0" tIns="0" rIns="0" bIns="0" rtlCol="0"/>
            <a:lstStyle/>
            <a:p>
              <a:endParaRPr/>
            </a:p>
          </p:txBody>
        </p:sp>
        <p:sp>
          <p:nvSpPr>
            <p:cNvPr id="8998" name="object 2426">
              <a:extLst>
                <a:ext uri="{FF2B5EF4-FFF2-40B4-BE49-F238E27FC236}">
                  <a16:creationId xmlns:a16="http://schemas.microsoft.com/office/drawing/2014/main" id="{833A2F74-00A0-49D3-B8C3-FF2B25DD15F5}"/>
                </a:ext>
              </a:extLst>
            </p:cNvPr>
            <p:cNvSpPr/>
            <p:nvPr/>
          </p:nvSpPr>
          <p:spPr>
            <a:xfrm>
              <a:off x="4078224" y="8542781"/>
              <a:ext cx="9207" cy="1650"/>
            </a:xfrm>
            <a:prstGeom prst="rect">
              <a:avLst/>
            </a:prstGeom>
            <a:blipFill>
              <a:blip r:embed="rId275" cstate="print"/>
              <a:stretch>
                <a:fillRect/>
              </a:stretch>
            </a:blipFill>
          </p:spPr>
          <p:txBody>
            <a:bodyPr wrap="square" lIns="0" tIns="0" rIns="0" bIns="0" rtlCol="0"/>
            <a:lstStyle/>
            <a:p>
              <a:endParaRPr/>
            </a:p>
          </p:txBody>
        </p:sp>
        <p:sp>
          <p:nvSpPr>
            <p:cNvPr id="8999" name="object 2427">
              <a:extLst>
                <a:ext uri="{FF2B5EF4-FFF2-40B4-BE49-F238E27FC236}">
                  <a16:creationId xmlns:a16="http://schemas.microsoft.com/office/drawing/2014/main" id="{A7772197-FC3D-48A9-850A-0B7AC58132F4}"/>
                </a:ext>
              </a:extLst>
            </p:cNvPr>
            <p:cNvSpPr/>
            <p:nvPr/>
          </p:nvSpPr>
          <p:spPr>
            <a:xfrm>
              <a:off x="4078876" y="8543254"/>
              <a:ext cx="6985" cy="635"/>
            </a:xfrm>
            <a:custGeom>
              <a:avLst/>
              <a:gdLst/>
              <a:ahLst/>
              <a:cxnLst/>
              <a:rect l="l" t="t" r="r" b="b"/>
              <a:pathLst>
                <a:path w="6985" h="634">
                  <a:moveTo>
                    <a:pt x="6794" y="279"/>
                  </a:moveTo>
                  <a:lnTo>
                    <a:pt x="5727" y="0"/>
                  </a:lnTo>
                  <a:lnTo>
                    <a:pt x="0" y="330"/>
                  </a:lnTo>
                </a:path>
              </a:pathLst>
            </a:custGeom>
            <a:ln w="3175">
              <a:solidFill>
                <a:srgbClr val="6D9D40"/>
              </a:solidFill>
            </a:ln>
          </p:spPr>
          <p:txBody>
            <a:bodyPr wrap="square" lIns="0" tIns="0" rIns="0" bIns="0" rtlCol="0"/>
            <a:lstStyle/>
            <a:p>
              <a:endParaRPr/>
            </a:p>
          </p:txBody>
        </p:sp>
        <p:sp>
          <p:nvSpPr>
            <p:cNvPr id="9000" name="object 2428">
              <a:extLst>
                <a:ext uri="{FF2B5EF4-FFF2-40B4-BE49-F238E27FC236}">
                  <a16:creationId xmlns:a16="http://schemas.microsoft.com/office/drawing/2014/main" id="{B9259E5A-0539-4228-80F4-8976F5D9F495}"/>
                </a:ext>
              </a:extLst>
            </p:cNvPr>
            <p:cNvSpPr/>
            <p:nvPr/>
          </p:nvSpPr>
          <p:spPr>
            <a:xfrm>
              <a:off x="4077144" y="8543823"/>
              <a:ext cx="10236" cy="13868"/>
            </a:xfrm>
            <a:prstGeom prst="rect">
              <a:avLst/>
            </a:prstGeom>
            <a:blipFill>
              <a:blip r:embed="rId13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9001" name="object 2429">
              <a:extLst>
                <a:ext uri="{FF2B5EF4-FFF2-40B4-BE49-F238E27FC236}">
                  <a16:creationId xmlns:a16="http://schemas.microsoft.com/office/drawing/2014/main" id="{C78E9883-C42E-40F3-BBB8-66E48F502934}"/>
                </a:ext>
              </a:extLst>
            </p:cNvPr>
            <p:cNvSpPr/>
            <p:nvPr/>
          </p:nvSpPr>
          <p:spPr>
            <a:xfrm>
              <a:off x="4070744" y="8497137"/>
              <a:ext cx="8255" cy="1905"/>
            </a:xfrm>
            <a:custGeom>
              <a:avLst/>
              <a:gdLst/>
              <a:ahLst/>
              <a:cxnLst/>
              <a:rect l="l" t="t" r="r" b="b"/>
              <a:pathLst>
                <a:path w="8254" h="1904">
                  <a:moveTo>
                    <a:pt x="7721" y="1663"/>
                  </a:moveTo>
                  <a:lnTo>
                    <a:pt x="6197" y="1282"/>
                  </a:lnTo>
                  <a:lnTo>
                    <a:pt x="0" y="0"/>
                  </a:lnTo>
                </a:path>
              </a:pathLst>
            </a:custGeom>
            <a:ln w="3175">
              <a:solidFill>
                <a:srgbClr val="6D9D40"/>
              </a:solidFill>
            </a:ln>
          </p:spPr>
          <p:txBody>
            <a:bodyPr wrap="square" lIns="0" tIns="0" rIns="0" bIns="0" rtlCol="0"/>
            <a:lstStyle/>
            <a:p>
              <a:endParaRPr/>
            </a:p>
          </p:txBody>
        </p:sp>
        <p:sp>
          <p:nvSpPr>
            <p:cNvPr id="9002" name="object 2430">
              <a:extLst>
                <a:ext uri="{FF2B5EF4-FFF2-40B4-BE49-F238E27FC236}">
                  <a16:creationId xmlns:a16="http://schemas.microsoft.com/office/drawing/2014/main" id="{AAA4D11A-A362-4FC7-9989-6B33F18DEF8B}"/>
                </a:ext>
              </a:extLst>
            </p:cNvPr>
            <p:cNvSpPr/>
            <p:nvPr/>
          </p:nvSpPr>
          <p:spPr>
            <a:xfrm>
              <a:off x="4069181" y="8498002"/>
              <a:ext cx="10401" cy="5194"/>
            </a:xfrm>
            <a:prstGeom prst="rect">
              <a:avLst/>
            </a:prstGeom>
            <a:blipFill>
              <a:blip r:embed="rId159" cstate="print"/>
              <a:stretch>
                <a:fillRect/>
              </a:stretch>
            </a:blipFill>
          </p:spPr>
          <p:txBody>
            <a:bodyPr wrap="square" lIns="0" tIns="0" rIns="0" bIns="0" rtlCol="0"/>
            <a:lstStyle/>
            <a:p>
              <a:endParaRPr/>
            </a:p>
          </p:txBody>
        </p:sp>
        <p:sp>
          <p:nvSpPr>
            <p:cNvPr id="9003" name="object 2431">
              <a:extLst>
                <a:ext uri="{FF2B5EF4-FFF2-40B4-BE49-F238E27FC236}">
                  <a16:creationId xmlns:a16="http://schemas.microsoft.com/office/drawing/2014/main" id="{8260025D-6F57-46EE-A143-214F2CA9CF5C}"/>
                </a:ext>
              </a:extLst>
            </p:cNvPr>
            <p:cNvSpPr/>
            <p:nvPr/>
          </p:nvSpPr>
          <p:spPr>
            <a:xfrm>
              <a:off x="4070098" y="8498082"/>
              <a:ext cx="5715" cy="4445"/>
            </a:xfrm>
            <a:custGeom>
              <a:avLst/>
              <a:gdLst/>
              <a:ahLst/>
              <a:cxnLst/>
              <a:rect l="l" t="t" r="r" b="b"/>
              <a:pathLst>
                <a:path w="5714" h="4445">
                  <a:moveTo>
                    <a:pt x="5600" y="3848"/>
                  </a:moveTo>
                  <a:lnTo>
                    <a:pt x="4889" y="3009"/>
                  </a:lnTo>
                  <a:lnTo>
                    <a:pt x="0" y="0"/>
                  </a:lnTo>
                </a:path>
              </a:pathLst>
            </a:custGeom>
            <a:ln w="3175">
              <a:solidFill>
                <a:srgbClr val="6D9D40"/>
              </a:solidFill>
            </a:ln>
          </p:spPr>
          <p:txBody>
            <a:bodyPr wrap="square" lIns="0" tIns="0" rIns="0" bIns="0" rtlCol="0"/>
            <a:lstStyle/>
            <a:p>
              <a:endParaRPr/>
            </a:p>
          </p:txBody>
        </p:sp>
        <p:sp>
          <p:nvSpPr>
            <p:cNvPr id="9004" name="object 2432">
              <a:extLst>
                <a:ext uri="{FF2B5EF4-FFF2-40B4-BE49-F238E27FC236}">
                  <a16:creationId xmlns:a16="http://schemas.microsoft.com/office/drawing/2014/main" id="{B669EFB0-C0AB-42D1-988C-0BFCB672852F}"/>
                </a:ext>
              </a:extLst>
            </p:cNvPr>
            <p:cNvSpPr/>
            <p:nvPr/>
          </p:nvSpPr>
          <p:spPr>
            <a:xfrm>
              <a:off x="4066945" y="8497379"/>
              <a:ext cx="4965" cy="16205"/>
            </a:xfrm>
            <a:prstGeom prst="rect">
              <a:avLst/>
            </a:prstGeom>
            <a:blipFill>
              <a:blip r:embed="rId332" cstate="print"/>
              <a:stretch>
                <a:fillRect/>
              </a:stretch>
            </a:blipFill>
          </p:spPr>
          <p:txBody>
            <a:bodyPr wrap="square" lIns="0" tIns="0" rIns="0" bIns="0" rtlCol="0"/>
            <a:lstStyle/>
            <a:p>
              <a:endParaRPr/>
            </a:p>
          </p:txBody>
        </p:sp>
        <p:sp>
          <p:nvSpPr>
            <p:cNvPr id="9005" name="object 2433">
              <a:extLst>
                <a:ext uri="{FF2B5EF4-FFF2-40B4-BE49-F238E27FC236}">
                  <a16:creationId xmlns:a16="http://schemas.microsoft.com/office/drawing/2014/main" id="{E006D587-44D0-461B-B1C1-F9B569ABB14C}"/>
                </a:ext>
              </a:extLst>
            </p:cNvPr>
            <p:cNvSpPr/>
            <p:nvPr/>
          </p:nvSpPr>
          <p:spPr>
            <a:xfrm>
              <a:off x="4121531" y="8493366"/>
              <a:ext cx="19469" cy="9791"/>
            </a:xfrm>
            <a:prstGeom prst="rect">
              <a:avLst/>
            </a:prstGeom>
            <a:blipFill>
              <a:blip r:embed="rId24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9006" name="object 2434">
              <a:extLst>
                <a:ext uri="{FF2B5EF4-FFF2-40B4-BE49-F238E27FC236}">
                  <a16:creationId xmlns:a16="http://schemas.microsoft.com/office/drawing/2014/main" id="{FE950127-2DFE-4371-B1AB-8D670879C109}"/>
                </a:ext>
              </a:extLst>
            </p:cNvPr>
            <p:cNvSpPr/>
            <p:nvPr/>
          </p:nvSpPr>
          <p:spPr>
            <a:xfrm>
              <a:off x="4123081" y="8494240"/>
              <a:ext cx="15240" cy="5715"/>
            </a:xfrm>
            <a:custGeom>
              <a:avLst/>
              <a:gdLst/>
              <a:ahLst/>
              <a:cxnLst/>
              <a:rect l="l" t="t" r="r" b="b"/>
              <a:pathLst>
                <a:path w="15239" h="5715">
                  <a:moveTo>
                    <a:pt x="0" y="5181"/>
                  </a:moveTo>
                  <a:lnTo>
                    <a:pt x="1054" y="5156"/>
                  </a:lnTo>
                  <a:lnTo>
                    <a:pt x="12585" y="0"/>
                  </a:lnTo>
                  <a:lnTo>
                    <a:pt x="14922" y="482"/>
                  </a:lnTo>
                </a:path>
              </a:pathLst>
            </a:custGeom>
            <a:ln w="3175">
              <a:solidFill>
                <a:srgbClr val="BBD6C6"/>
              </a:solidFill>
            </a:ln>
          </p:spPr>
          <p:txBody>
            <a:bodyPr wrap="square" lIns="0" tIns="0" rIns="0" bIns="0" rtlCol="0"/>
            <a:lstStyle/>
            <a:p>
              <a:endParaRPr/>
            </a:p>
          </p:txBody>
        </p:sp>
        <p:sp>
          <p:nvSpPr>
            <p:cNvPr id="9007" name="object 2435">
              <a:extLst>
                <a:ext uri="{FF2B5EF4-FFF2-40B4-BE49-F238E27FC236}">
                  <a16:creationId xmlns:a16="http://schemas.microsoft.com/office/drawing/2014/main" id="{503B3B85-3369-46BB-98D9-889BE47F49B2}"/>
                </a:ext>
              </a:extLst>
            </p:cNvPr>
            <p:cNvSpPr/>
            <p:nvPr/>
          </p:nvSpPr>
          <p:spPr>
            <a:xfrm>
              <a:off x="4122127" y="8486394"/>
              <a:ext cx="8674" cy="21183"/>
            </a:xfrm>
            <a:prstGeom prst="rect">
              <a:avLst/>
            </a:prstGeom>
            <a:blipFill>
              <a:blip r:embed="rId332" cstate="print"/>
              <a:stretch>
                <a:fillRect/>
              </a:stretch>
            </a:blipFill>
          </p:spPr>
          <p:txBody>
            <a:bodyPr wrap="square" lIns="0" tIns="0" rIns="0" bIns="0" rtlCol="0"/>
            <a:lstStyle/>
            <a:p>
              <a:endParaRPr/>
            </a:p>
          </p:txBody>
        </p:sp>
        <p:sp>
          <p:nvSpPr>
            <p:cNvPr id="9008" name="object 2436">
              <a:extLst>
                <a:ext uri="{FF2B5EF4-FFF2-40B4-BE49-F238E27FC236}">
                  <a16:creationId xmlns:a16="http://schemas.microsoft.com/office/drawing/2014/main" id="{30E000A2-70F6-4954-AA54-C74DF8C54E45}"/>
                </a:ext>
              </a:extLst>
            </p:cNvPr>
            <p:cNvSpPr/>
            <p:nvPr/>
          </p:nvSpPr>
          <p:spPr>
            <a:xfrm>
              <a:off x="4122149" y="8502952"/>
              <a:ext cx="3810" cy="2540"/>
            </a:xfrm>
            <a:custGeom>
              <a:avLst/>
              <a:gdLst/>
              <a:ahLst/>
              <a:cxnLst/>
              <a:rect l="l" t="t" r="r" b="b"/>
              <a:pathLst>
                <a:path w="3810" h="2540">
                  <a:moveTo>
                    <a:pt x="0" y="0"/>
                  </a:moveTo>
                  <a:lnTo>
                    <a:pt x="406" y="1257"/>
                  </a:lnTo>
                  <a:lnTo>
                    <a:pt x="3746" y="2286"/>
                  </a:lnTo>
                </a:path>
              </a:pathLst>
            </a:custGeom>
            <a:ln w="3175">
              <a:solidFill>
                <a:srgbClr val="6D9D40"/>
              </a:solidFill>
            </a:ln>
          </p:spPr>
          <p:txBody>
            <a:bodyPr wrap="square" lIns="0" tIns="0" rIns="0" bIns="0" rtlCol="0"/>
            <a:lstStyle/>
            <a:p>
              <a:endParaRPr/>
            </a:p>
          </p:txBody>
        </p:sp>
        <p:sp>
          <p:nvSpPr>
            <p:cNvPr id="9009" name="object 2437">
              <a:extLst>
                <a:ext uri="{FF2B5EF4-FFF2-40B4-BE49-F238E27FC236}">
                  <a16:creationId xmlns:a16="http://schemas.microsoft.com/office/drawing/2014/main" id="{F3959083-8F17-4CA4-9141-BCE6F7DA769B}"/>
                </a:ext>
              </a:extLst>
            </p:cNvPr>
            <p:cNvSpPr/>
            <p:nvPr/>
          </p:nvSpPr>
          <p:spPr>
            <a:xfrm>
              <a:off x="4096131" y="8461247"/>
              <a:ext cx="13131" cy="18071"/>
            </a:xfrm>
            <a:prstGeom prst="rect">
              <a:avLst/>
            </a:prstGeom>
            <a:blipFill>
              <a:blip r:embed="rId16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9010" name="object 2438">
              <a:extLst>
                <a:ext uri="{FF2B5EF4-FFF2-40B4-BE49-F238E27FC236}">
                  <a16:creationId xmlns:a16="http://schemas.microsoft.com/office/drawing/2014/main" id="{EEB7579E-AFE6-4047-8418-CBC224D7E675}"/>
                </a:ext>
              </a:extLst>
            </p:cNvPr>
            <p:cNvSpPr/>
            <p:nvPr/>
          </p:nvSpPr>
          <p:spPr>
            <a:xfrm>
              <a:off x="4096424" y="8463681"/>
              <a:ext cx="8890" cy="13335"/>
            </a:xfrm>
            <a:custGeom>
              <a:avLst/>
              <a:gdLst/>
              <a:ahLst/>
              <a:cxnLst/>
              <a:rect l="l" t="t" r="r" b="b"/>
              <a:pathLst>
                <a:path w="8889" h="13334">
                  <a:moveTo>
                    <a:pt x="0" y="13169"/>
                  </a:moveTo>
                  <a:lnTo>
                    <a:pt x="787" y="12471"/>
                  </a:lnTo>
                  <a:lnTo>
                    <a:pt x="6337" y="1130"/>
                  </a:lnTo>
                  <a:lnTo>
                    <a:pt x="8432" y="0"/>
                  </a:lnTo>
                </a:path>
              </a:pathLst>
            </a:custGeom>
            <a:ln w="3175">
              <a:solidFill>
                <a:srgbClr val="BBD6C6"/>
              </a:solidFill>
            </a:ln>
          </p:spPr>
          <p:txBody>
            <a:bodyPr wrap="square" lIns="0" tIns="0" rIns="0" bIns="0" rtlCol="0"/>
            <a:lstStyle/>
            <a:p>
              <a:endParaRPr/>
            </a:p>
          </p:txBody>
        </p:sp>
        <p:sp>
          <p:nvSpPr>
            <p:cNvPr id="9011" name="object 2439">
              <a:extLst>
                <a:ext uri="{FF2B5EF4-FFF2-40B4-BE49-F238E27FC236}">
                  <a16:creationId xmlns:a16="http://schemas.microsoft.com/office/drawing/2014/main" id="{63B89D51-1BE1-4A5C-AF86-028EE2E48444}"/>
                </a:ext>
              </a:extLst>
            </p:cNvPr>
            <p:cNvSpPr/>
            <p:nvPr/>
          </p:nvSpPr>
          <p:spPr>
            <a:xfrm>
              <a:off x="4090885" y="8433612"/>
              <a:ext cx="28663" cy="47955"/>
            </a:xfrm>
            <a:prstGeom prst="rect">
              <a:avLst/>
            </a:prstGeom>
            <a:blipFill>
              <a:blip r:embed="rId27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9012" name="object 2440">
              <a:extLst>
                <a:ext uri="{FF2B5EF4-FFF2-40B4-BE49-F238E27FC236}">
                  <a16:creationId xmlns:a16="http://schemas.microsoft.com/office/drawing/2014/main" id="{DF167524-3263-430D-917C-AE169F4DBBE9}"/>
                </a:ext>
              </a:extLst>
            </p:cNvPr>
            <p:cNvSpPr/>
            <p:nvPr/>
          </p:nvSpPr>
          <p:spPr>
            <a:xfrm>
              <a:off x="4097973" y="8479506"/>
              <a:ext cx="4445" cy="1905"/>
            </a:xfrm>
            <a:custGeom>
              <a:avLst/>
              <a:gdLst/>
              <a:ahLst/>
              <a:cxnLst/>
              <a:rect l="l" t="t" r="r" b="b"/>
              <a:pathLst>
                <a:path w="4445" h="1904">
                  <a:moveTo>
                    <a:pt x="0" y="647"/>
                  </a:moveTo>
                  <a:lnTo>
                    <a:pt x="1117" y="1358"/>
                  </a:lnTo>
                  <a:lnTo>
                    <a:pt x="4343" y="0"/>
                  </a:lnTo>
                </a:path>
              </a:pathLst>
            </a:custGeom>
            <a:ln w="3175">
              <a:solidFill>
                <a:srgbClr val="6D9D40"/>
              </a:solidFill>
            </a:ln>
          </p:spPr>
          <p:txBody>
            <a:bodyPr wrap="square" lIns="0" tIns="0" rIns="0" bIns="0" rtlCol="0"/>
            <a:lstStyle/>
            <a:p>
              <a:endParaRPr/>
            </a:p>
          </p:txBody>
        </p:sp>
        <p:sp>
          <p:nvSpPr>
            <p:cNvPr id="9013" name="object 2441">
              <a:extLst>
                <a:ext uri="{FF2B5EF4-FFF2-40B4-BE49-F238E27FC236}">
                  <a16:creationId xmlns:a16="http://schemas.microsoft.com/office/drawing/2014/main" id="{DAD10353-CEB5-441B-96CA-D9843109EB0F}"/>
                </a:ext>
              </a:extLst>
            </p:cNvPr>
            <p:cNvSpPr/>
            <p:nvPr/>
          </p:nvSpPr>
          <p:spPr>
            <a:xfrm>
              <a:off x="4100413" y="8435312"/>
              <a:ext cx="15240" cy="8255"/>
            </a:xfrm>
            <a:custGeom>
              <a:avLst/>
              <a:gdLst/>
              <a:ahLst/>
              <a:cxnLst/>
              <a:rect l="l" t="t" r="r" b="b"/>
              <a:pathLst>
                <a:path w="15239" h="8254">
                  <a:moveTo>
                    <a:pt x="0" y="8077"/>
                  </a:moveTo>
                  <a:lnTo>
                    <a:pt x="1130" y="7848"/>
                  </a:lnTo>
                  <a:lnTo>
                    <a:pt x="12522" y="0"/>
                  </a:lnTo>
                  <a:lnTo>
                    <a:pt x="15138" y="76"/>
                  </a:lnTo>
                </a:path>
              </a:pathLst>
            </a:custGeom>
            <a:ln w="3175">
              <a:solidFill>
                <a:srgbClr val="BBD6C6"/>
              </a:solidFill>
            </a:ln>
          </p:spPr>
          <p:txBody>
            <a:bodyPr wrap="square" lIns="0" tIns="0" rIns="0" bIns="0" rtlCol="0"/>
            <a:lstStyle/>
            <a:p>
              <a:endParaRPr/>
            </a:p>
          </p:txBody>
        </p:sp>
        <p:sp>
          <p:nvSpPr>
            <p:cNvPr id="9014" name="object 2442">
              <a:extLst>
                <a:ext uri="{FF2B5EF4-FFF2-40B4-BE49-F238E27FC236}">
                  <a16:creationId xmlns:a16="http://schemas.microsoft.com/office/drawing/2014/main" id="{0A7FE78F-A3BE-4B41-8DB3-1FAA070747CD}"/>
                </a:ext>
              </a:extLst>
            </p:cNvPr>
            <p:cNvSpPr/>
            <p:nvPr/>
          </p:nvSpPr>
          <p:spPr>
            <a:xfrm>
              <a:off x="4096854" y="8441714"/>
              <a:ext cx="593" cy="596"/>
            </a:xfrm>
            <a:prstGeom prst="rect">
              <a:avLst/>
            </a:prstGeom>
            <a:blipFill>
              <a:blip r:embed="rId143" cstate="print"/>
              <a:stretch>
                <a:fillRect/>
              </a:stretch>
            </a:blipFill>
          </p:spPr>
          <p:txBody>
            <a:bodyPr wrap="square" lIns="0" tIns="0" rIns="0" bIns="0" rtlCol="0"/>
            <a:lstStyle/>
            <a:p>
              <a:endParaRPr/>
            </a:p>
          </p:txBody>
        </p:sp>
        <p:sp>
          <p:nvSpPr>
            <p:cNvPr id="9015" name="object 2443">
              <a:extLst>
                <a:ext uri="{FF2B5EF4-FFF2-40B4-BE49-F238E27FC236}">
                  <a16:creationId xmlns:a16="http://schemas.microsoft.com/office/drawing/2014/main" id="{9715BAE7-D7E6-4921-89EC-BF134002DC58}"/>
                </a:ext>
              </a:extLst>
            </p:cNvPr>
            <p:cNvSpPr/>
            <p:nvPr/>
          </p:nvSpPr>
          <p:spPr>
            <a:xfrm>
              <a:off x="4096899" y="8441734"/>
              <a:ext cx="635" cy="635"/>
            </a:xfrm>
            <a:custGeom>
              <a:avLst/>
              <a:gdLst/>
              <a:ahLst/>
              <a:cxnLst/>
              <a:rect l="l" t="t" r="r" b="b"/>
              <a:pathLst>
                <a:path w="635" h="634">
                  <a:moveTo>
                    <a:pt x="279" y="190"/>
                  </a:moveTo>
                  <a:lnTo>
                    <a:pt x="126" y="190"/>
                  </a:lnTo>
                  <a:lnTo>
                    <a:pt x="203" y="0"/>
                  </a:lnTo>
                  <a:lnTo>
                    <a:pt x="355" y="25"/>
                  </a:lnTo>
                  <a:lnTo>
                    <a:pt x="279" y="190"/>
                  </a:lnTo>
                  <a:close/>
                </a:path>
              </a:pathLst>
            </a:custGeom>
            <a:solidFill>
              <a:srgbClr val="59231F"/>
            </a:solidFill>
          </p:spPr>
          <p:txBody>
            <a:bodyPr wrap="square" lIns="0" tIns="0" rIns="0" bIns="0" rtlCol="0"/>
            <a:lstStyle/>
            <a:p>
              <a:endParaRPr/>
            </a:p>
          </p:txBody>
        </p:sp>
        <p:sp>
          <p:nvSpPr>
            <p:cNvPr id="9016" name="object 2444">
              <a:extLst>
                <a:ext uri="{FF2B5EF4-FFF2-40B4-BE49-F238E27FC236}">
                  <a16:creationId xmlns:a16="http://schemas.microsoft.com/office/drawing/2014/main" id="{6023CE07-A120-4C79-86EC-04313018BEB9}"/>
                </a:ext>
              </a:extLst>
            </p:cNvPr>
            <p:cNvSpPr/>
            <p:nvPr/>
          </p:nvSpPr>
          <p:spPr>
            <a:xfrm>
              <a:off x="4091685" y="8425459"/>
              <a:ext cx="18072" cy="17500"/>
            </a:xfrm>
            <a:prstGeom prst="rect">
              <a:avLst/>
            </a:prstGeom>
            <a:blipFill>
              <a:blip r:embed="rId21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9017" name="object 2445">
              <a:extLst>
                <a:ext uri="{FF2B5EF4-FFF2-40B4-BE49-F238E27FC236}">
                  <a16:creationId xmlns:a16="http://schemas.microsoft.com/office/drawing/2014/main" id="{740D7854-5F71-40D6-8CA3-E39561F84FB8}"/>
                </a:ext>
              </a:extLst>
            </p:cNvPr>
            <p:cNvSpPr/>
            <p:nvPr/>
          </p:nvSpPr>
          <p:spPr>
            <a:xfrm>
              <a:off x="4100493" y="8428632"/>
              <a:ext cx="7620" cy="13970"/>
            </a:xfrm>
            <a:custGeom>
              <a:avLst/>
              <a:gdLst/>
              <a:ahLst/>
              <a:cxnLst/>
              <a:rect l="l" t="t" r="r" b="b"/>
              <a:pathLst>
                <a:path w="7620" h="13970">
                  <a:moveTo>
                    <a:pt x="0" y="13919"/>
                  </a:moveTo>
                  <a:lnTo>
                    <a:pt x="723" y="13157"/>
                  </a:lnTo>
                  <a:lnTo>
                    <a:pt x="5130" y="1320"/>
                  </a:lnTo>
                  <a:lnTo>
                    <a:pt x="7112" y="0"/>
                  </a:lnTo>
                </a:path>
              </a:pathLst>
            </a:custGeom>
            <a:ln w="3175">
              <a:solidFill>
                <a:srgbClr val="BBD6C6"/>
              </a:solidFill>
            </a:ln>
          </p:spPr>
          <p:txBody>
            <a:bodyPr wrap="square" lIns="0" tIns="0" rIns="0" bIns="0" rtlCol="0"/>
            <a:lstStyle/>
            <a:p>
              <a:endParaRPr/>
            </a:p>
          </p:txBody>
        </p:sp>
        <p:sp>
          <p:nvSpPr>
            <p:cNvPr id="9018" name="object 2446">
              <a:extLst>
                <a:ext uri="{FF2B5EF4-FFF2-40B4-BE49-F238E27FC236}">
                  <a16:creationId xmlns:a16="http://schemas.microsoft.com/office/drawing/2014/main" id="{75C20676-0644-473A-8E0C-738AA3678C16}"/>
                </a:ext>
              </a:extLst>
            </p:cNvPr>
            <p:cNvSpPr/>
            <p:nvPr/>
          </p:nvSpPr>
          <p:spPr>
            <a:xfrm>
              <a:off x="4090665" y="8435390"/>
              <a:ext cx="8259" cy="7858"/>
            </a:xfrm>
            <a:prstGeom prst="rect">
              <a:avLst/>
            </a:prstGeom>
            <a:blipFill>
              <a:blip r:embed="rId127" cstate="print"/>
              <a:stretch>
                <a:fillRect/>
              </a:stretch>
            </a:blipFill>
          </p:spPr>
          <p:txBody>
            <a:bodyPr wrap="square" lIns="0" tIns="0" rIns="0" bIns="0" rtlCol="0"/>
            <a:lstStyle/>
            <a:p>
              <a:endParaRPr/>
            </a:p>
          </p:txBody>
        </p:sp>
        <p:sp>
          <p:nvSpPr>
            <p:cNvPr id="9019" name="object 2447">
              <a:extLst>
                <a:ext uri="{FF2B5EF4-FFF2-40B4-BE49-F238E27FC236}">
                  <a16:creationId xmlns:a16="http://schemas.microsoft.com/office/drawing/2014/main" id="{3FFAC04C-6B88-4D6E-8951-B18C731CA47F}"/>
                </a:ext>
              </a:extLst>
            </p:cNvPr>
            <p:cNvSpPr/>
            <p:nvPr/>
          </p:nvSpPr>
          <p:spPr>
            <a:xfrm>
              <a:off x="4092421" y="8437576"/>
              <a:ext cx="5715" cy="5715"/>
            </a:xfrm>
            <a:custGeom>
              <a:avLst/>
              <a:gdLst/>
              <a:ahLst/>
              <a:cxnLst/>
              <a:rect l="l" t="t" r="r" b="b"/>
              <a:pathLst>
                <a:path w="5714" h="5715">
                  <a:moveTo>
                    <a:pt x="0" y="0"/>
                  </a:moveTo>
                  <a:lnTo>
                    <a:pt x="762" y="1892"/>
                  </a:lnTo>
                  <a:lnTo>
                    <a:pt x="5676" y="5321"/>
                  </a:lnTo>
                </a:path>
              </a:pathLst>
            </a:custGeom>
            <a:ln w="3175">
              <a:solidFill>
                <a:srgbClr val="6D9D40"/>
              </a:solidFill>
            </a:ln>
          </p:spPr>
          <p:txBody>
            <a:bodyPr wrap="square" lIns="0" tIns="0" rIns="0" bIns="0" rtlCol="0"/>
            <a:lstStyle/>
            <a:p>
              <a:endParaRPr/>
            </a:p>
          </p:txBody>
        </p:sp>
        <p:sp>
          <p:nvSpPr>
            <p:cNvPr id="9020" name="object 2448">
              <a:extLst>
                <a:ext uri="{FF2B5EF4-FFF2-40B4-BE49-F238E27FC236}">
                  <a16:creationId xmlns:a16="http://schemas.microsoft.com/office/drawing/2014/main" id="{3013C7A3-DF0B-4293-A306-4854506D8C59}"/>
                </a:ext>
              </a:extLst>
            </p:cNvPr>
            <p:cNvSpPr/>
            <p:nvPr/>
          </p:nvSpPr>
          <p:spPr>
            <a:xfrm>
              <a:off x="4185577" y="8522729"/>
              <a:ext cx="15163" cy="29971"/>
            </a:xfrm>
            <a:prstGeom prst="rect">
              <a:avLst/>
            </a:prstGeom>
            <a:blipFill>
              <a:blip r:embed="rId19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9021" name="object 2449">
              <a:extLst>
                <a:ext uri="{FF2B5EF4-FFF2-40B4-BE49-F238E27FC236}">
                  <a16:creationId xmlns:a16="http://schemas.microsoft.com/office/drawing/2014/main" id="{107A46B7-CE07-4CB8-BF1C-72C0620367C5}"/>
                </a:ext>
              </a:extLst>
            </p:cNvPr>
            <p:cNvSpPr/>
            <p:nvPr/>
          </p:nvSpPr>
          <p:spPr>
            <a:xfrm>
              <a:off x="4186063" y="8525615"/>
              <a:ext cx="12065" cy="12700"/>
            </a:xfrm>
            <a:custGeom>
              <a:avLst/>
              <a:gdLst/>
              <a:ahLst/>
              <a:cxnLst/>
              <a:rect l="l" t="t" r="r" b="b"/>
              <a:pathLst>
                <a:path w="12064" h="12700">
                  <a:moveTo>
                    <a:pt x="0" y="12699"/>
                  </a:moveTo>
                  <a:lnTo>
                    <a:pt x="977" y="12090"/>
                  </a:lnTo>
                  <a:lnTo>
                    <a:pt x="9004" y="825"/>
                  </a:lnTo>
                  <a:lnTo>
                    <a:pt x="11480" y="0"/>
                  </a:lnTo>
                </a:path>
              </a:pathLst>
            </a:custGeom>
            <a:ln w="3175">
              <a:solidFill>
                <a:srgbClr val="BBD6C6"/>
              </a:solidFill>
            </a:ln>
          </p:spPr>
          <p:txBody>
            <a:bodyPr wrap="square" lIns="0" tIns="0" rIns="0" bIns="0" rtlCol="0"/>
            <a:lstStyle/>
            <a:p>
              <a:endParaRPr/>
            </a:p>
          </p:txBody>
        </p:sp>
        <p:sp>
          <p:nvSpPr>
            <p:cNvPr id="9022" name="object 2450">
              <a:extLst>
                <a:ext uri="{FF2B5EF4-FFF2-40B4-BE49-F238E27FC236}">
                  <a16:creationId xmlns:a16="http://schemas.microsoft.com/office/drawing/2014/main" id="{0A3220D2-2054-4B5D-B617-4D4696E7EB13}"/>
                </a:ext>
              </a:extLst>
            </p:cNvPr>
            <p:cNvSpPr/>
            <p:nvPr/>
          </p:nvSpPr>
          <p:spPr>
            <a:xfrm>
              <a:off x="4182186" y="8537803"/>
              <a:ext cx="584" cy="685"/>
            </a:xfrm>
            <a:prstGeom prst="rect">
              <a:avLst/>
            </a:prstGeom>
            <a:blipFill>
              <a:blip r:embed="rId157" cstate="print"/>
              <a:stretch>
                <a:fillRect/>
              </a:stretch>
            </a:blipFill>
          </p:spPr>
          <p:txBody>
            <a:bodyPr wrap="square" lIns="0" tIns="0" rIns="0" bIns="0" rtlCol="0"/>
            <a:lstStyle/>
            <a:p>
              <a:endParaRPr/>
            </a:p>
          </p:txBody>
        </p:sp>
        <p:sp>
          <p:nvSpPr>
            <p:cNvPr id="9023" name="object 2451">
              <a:extLst>
                <a:ext uri="{FF2B5EF4-FFF2-40B4-BE49-F238E27FC236}">
                  <a16:creationId xmlns:a16="http://schemas.microsoft.com/office/drawing/2014/main" id="{DB6C55DC-C0D9-4942-8826-220C91A54B56}"/>
                </a:ext>
              </a:extLst>
            </p:cNvPr>
            <p:cNvSpPr/>
            <p:nvPr/>
          </p:nvSpPr>
          <p:spPr>
            <a:xfrm>
              <a:off x="4182295" y="8537871"/>
              <a:ext cx="635" cy="635"/>
            </a:xfrm>
            <a:custGeom>
              <a:avLst/>
              <a:gdLst/>
              <a:ahLst/>
              <a:cxnLst/>
              <a:rect l="l" t="t" r="r" b="b"/>
              <a:pathLst>
                <a:path w="635" h="634">
                  <a:moveTo>
                    <a:pt x="228" y="50"/>
                  </a:moveTo>
                  <a:lnTo>
                    <a:pt x="76" y="50"/>
                  </a:lnTo>
                  <a:lnTo>
                    <a:pt x="0" y="368"/>
                  </a:lnTo>
                  <a:lnTo>
                    <a:pt x="88" y="228"/>
                  </a:lnTo>
                  <a:lnTo>
                    <a:pt x="228" y="177"/>
                  </a:lnTo>
                  <a:close/>
                </a:path>
                <a:path w="635" h="634">
                  <a:moveTo>
                    <a:pt x="88" y="25"/>
                  </a:moveTo>
                  <a:close/>
                </a:path>
                <a:path w="635" h="634">
                  <a:moveTo>
                    <a:pt x="241" y="0"/>
                  </a:moveTo>
                  <a:close/>
                </a:path>
              </a:pathLst>
            </a:custGeom>
            <a:solidFill>
              <a:srgbClr val="59231F"/>
            </a:solidFill>
          </p:spPr>
          <p:txBody>
            <a:bodyPr wrap="square" lIns="0" tIns="0" rIns="0" bIns="0" rtlCol="0"/>
            <a:lstStyle/>
            <a:p>
              <a:endParaRPr/>
            </a:p>
          </p:txBody>
        </p:sp>
        <p:sp>
          <p:nvSpPr>
            <p:cNvPr id="9024" name="object 2452">
              <a:extLst>
                <a:ext uri="{FF2B5EF4-FFF2-40B4-BE49-F238E27FC236}">
                  <a16:creationId xmlns:a16="http://schemas.microsoft.com/office/drawing/2014/main" id="{13048145-C98D-44CC-BC7A-8DC8A45BAF31}"/>
                </a:ext>
              </a:extLst>
            </p:cNvPr>
            <p:cNvSpPr/>
            <p:nvPr/>
          </p:nvSpPr>
          <p:spPr>
            <a:xfrm>
              <a:off x="4172495" y="8518321"/>
              <a:ext cx="17374" cy="19646"/>
            </a:xfrm>
            <a:prstGeom prst="rect">
              <a:avLst/>
            </a:prstGeom>
            <a:blipFill>
              <a:blip r:embed="rId21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9025" name="object 2453">
              <a:extLst>
                <a:ext uri="{FF2B5EF4-FFF2-40B4-BE49-F238E27FC236}">
                  <a16:creationId xmlns:a16="http://schemas.microsoft.com/office/drawing/2014/main" id="{9EB0B9B6-B121-4F7A-9455-E1F9DBC912DF}"/>
                </a:ext>
              </a:extLst>
            </p:cNvPr>
            <p:cNvSpPr/>
            <p:nvPr/>
          </p:nvSpPr>
          <p:spPr>
            <a:xfrm>
              <a:off x="4185851" y="8521982"/>
              <a:ext cx="2540" cy="15875"/>
            </a:xfrm>
            <a:custGeom>
              <a:avLst/>
              <a:gdLst/>
              <a:ahLst/>
              <a:cxnLst/>
              <a:rect l="l" t="t" r="r" b="b"/>
              <a:pathLst>
                <a:path w="2539" h="15875">
                  <a:moveTo>
                    <a:pt x="0" y="15519"/>
                  </a:moveTo>
                  <a:lnTo>
                    <a:pt x="419" y="14554"/>
                  </a:lnTo>
                  <a:lnTo>
                    <a:pt x="508" y="1917"/>
                  </a:lnTo>
                  <a:lnTo>
                    <a:pt x="1917" y="0"/>
                  </a:lnTo>
                </a:path>
              </a:pathLst>
            </a:custGeom>
            <a:ln w="3175">
              <a:solidFill>
                <a:srgbClr val="BBD6C6"/>
              </a:solidFill>
            </a:ln>
          </p:spPr>
          <p:txBody>
            <a:bodyPr wrap="square" lIns="0" tIns="0" rIns="0" bIns="0" rtlCol="0"/>
            <a:lstStyle/>
            <a:p>
              <a:endParaRPr/>
            </a:p>
          </p:txBody>
        </p:sp>
        <p:sp>
          <p:nvSpPr>
            <p:cNvPr id="9026" name="object 2454">
              <a:extLst>
                <a:ext uri="{FF2B5EF4-FFF2-40B4-BE49-F238E27FC236}">
                  <a16:creationId xmlns:a16="http://schemas.microsoft.com/office/drawing/2014/main" id="{B1258D18-7540-405D-84C8-67E2240F6525}"/>
                </a:ext>
              </a:extLst>
            </p:cNvPr>
            <p:cNvSpPr/>
            <p:nvPr/>
          </p:nvSpPr>
          <p:spPr>
            <a:xfrm>
              <a:off x="4175137" y="8533460"/>
              <a:ext cx="8724" cy="6667"/>
            </a:xfrm>
            <a:prstGeom prst="rect">
              <a:avLst/>
            </a:prstGeom>
            <a:blipFill>
              <a:blip r:embed="rId145" cstate="print"/>
              <a:stretch>
                <a:fillRect/>
              </a:stretch>
            </a:blipFill>
          </p:spPr>
          <p:txBody>
            <a:bodyPr wrap="square" lIns="0" tIns="0" rIns="0" bIns="0" rtlCol="0"/>
            <a:lstStyle/>
            <a:p>
              <a:endParaRPr/>
            </a:p>
          </p:txBody>
        </p:sp>
        <p:sp>
          <p:nvSpPr>
            <p:cNvPr id="9027" name="object 2455">
              <a:extLst>
                <a:ext uri="{FF2B5EF4-FFF2-40B4-BE49-F238E27FC236}">
                  <a16:creationId xmlns:a16="http://schemas.microsoft.com/office/drawing/2014/main" id="{A040A01F-C4D8-4A54-AEFB-823EC257FA45}"/>
                </a:ext>
              </a:extLst>
            </p:cNvPr>
            <p:cNvSpPr/>
            <p:nvPr/>
          </p:nvSpPr>
          <p:spPr>
            <a:xfrm>
              <a:off x="4176565" y="8535591"/>
              <a:ext cx="7620" cy="3175"/>
            </a:xfrm>
            <a:custGeom>
              <a:avLst/>
              <a:gdLst/>
              <a:ahLst/>
              <a:cxnLst/>
              <a:rect l="l" t="t" r="r" b="b"/>
              <a:pathLst>
                <a:path w="7620" h="3175">
                  <a:moveTo>
                    <a:pt x="0" y="0"/>
                  </a:moveTo>
                  <a:lnTo>
                    <a:pt x="1358" y="1524"/>
                  </a:lnTo>
                  <a:lnTo>
                    <a:pt x="7162" y="3048"/>
                  </a:lnTo>
                </a:path>
              </a:pathLst>
            </a:custGeom>
            <a:ln w="3175">
              <a:solidFill>
                <a:srgbClr val="6D9D40"/>
              </a:solidFill>
            </a:ln>
          </p:spPr>
          <p:txBody>
            <a:bodyPr wrap="square" lIns="0" tIns="0" rIns="0" bIns="0" rtlCol="0"/>
            <a:lstStyle/>
            <a:p>
              <a:endParaRPr/>
            </a:p>
          </p:txBody>
        </p:sp>
        <p:sp>
          <p:nvSpPr>
            <p:cNvPr id="9028" name="object 2456">
              <a:extLst>
                <a:ext uri="{FF2B5EF4-FFF2-40B4-BE49-F238E27FC236}">
                  <a16:creationId xmlns:a16="http://schemas.microsoft.com/office/drawing/2014/main" id="{4CE44F13-BA92-430C-92F3-39D2F8985687}"/>
                </a:ext>
              </a:extLst>
            </p:cNvPr>
            <p:cNvSpPr/>
            <p:nvPr/>
          </p:nvSpPr>
          <p:spPr>
            <a:xfrm>
              <a:off x="4080357" y="8573642"/>
              <a:ext cx="19621" cy="10159"/>
            </a:xfrm>
            <a:prstGeom prst="rect">
              <a:avLst/>
            </a:prstGeom>
            <a:blipFill>
              <a:blip r:embed="rId16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9029" name="object 2457">
              <a:extLst>
                <a:ext uri="{FF2B5EF4-FFF2-40B4-BE49-F238E27FC236}">
                  <a16:creationId xmlns:a16="http://schemas.microsoft.com/office/drawing/2014/main" id="{746FEE95-4911-4FA2-8024-60CFD9BF48CE}"/>
                </a:ext>
              </a:extLst>
            </p:cNvPr>
            <p:cNvSpPr/>
            <p:nvPr/>
          </p:nvSpPr>
          <p:spPr>
            <a:xfrm>
              <a:off x="4080851" y="8575334"/>
              <a:ext cx="15240" cy="8255"/>
            </a:xfrm>
            <a:custGeom>
              <a:avLst/>
              <a:gdLst/>
              <a:ahLst/>
              <a:cxnLst/>
              <a:rect l="l" t="t" r="r" b="b"/>
              <a:pathLst>
                <a:path w="15239" h="8254">
                  <a:moveTo>
                    <a:pt x="0" y="8077"/>
                  </a:moveTo>
                  <a:lnTo>
                    <a:pt x="1130" y="7848"/>
                  </a:lnTo>
                  <a:lnTo>
                    <a:pt x="12522" y="0"/>
                  </a:lnTo>
                  <a:lnTo>
                    <a:pt x="15138" y="76"/>
                  </a:lnTo>
                </a:path>
              </a:pathLst>
            </a:custGeom>
            <a:ln w="3175">
              <a:solidFill>
                <a:srgbClr val="BBD6C6"/>
              </a:solidFill>
            </a:ln>
          </p:spPr>
          <p:txBody>
            <a:bodyPr wrap="square" lIns="0" tIns="0" rIns="0" bIns="0" rtlCol="0"/>
            <a:lstStyle/>
            <a:p>
              <a:endParaRPr/>
            </a:p>
          </p:txBody>
        </p:sp>
        <p:sp>
          <p:nvSpPr>
            <p:cNvPr id="9030" name="object 2458">
              <a:extLst>
                <a:ext uri="{FF2B5EF4-FFF2-40B4-BE49-F238E27FC236}">
                  <a16:creationId xmlns:a16="http://schemas.microsoft.com/office/drawing/2014/main" id="{8B0AAA9D-58F7-48E8-B4C0-1027BC334234}"/>
                </a:ext>
              </a:extLst>
            </p:cNvPr>
            <p:cNvSpPr/>
            <p:nvPr/>
          </p:nvSpPr>
          <p:spPr>
            <a:xfrm>
              <a:off x="4077296" y="8581745"/>
              <a:ext cx="521" cy="584"/>
            </a:xfrm>
            <a:prstGeom prst="rect">
              <a:avLst/>
            </a:prstGeom>
            <a:blipFill>
              <a:blip r:embed="rId143" cstate="print"/>
              <a:stretch>
                <a:fillRect/>
              </a:stretch>
            </a:blipFill>
          </p:spPr>
          <p:txBody>
            <a:bodyPr wrap="square" lIns="0" tIns="0" rIns="0" bIns="0" rtlCol="0"/>
            <a:lstStyle/>
            <a:p>
              <a:endParaRPr/>
            </a:p>
          </p:txBody>
        </p:sp>
        <p:sp>
          <p:nvSpPr>
            <p:cNvPr id="9031" name="object 2459">
              <a:extLst>
                <a:ext uri="{FF2B5EF4-FFF2-40B4-BE49-F238E27FC236}">
                  <a16:creationId xmlns:a16="http://schemas.microsoft.com/office/drawing/2014/main" id="{4E311FDE-5543-43A8-AFF2-ED7878DF3AB8}"/>
                </a:ext>
              </a:extLst>
            </p:cNvPr>
            <p:cNvSpPr/>
            <p:nvPr/>
          </p:nvSpPr>
          <p:spPr>
            <a:xfrm>
              <a:off x="4077338" y="8581756"/>
              <a:ext cx="635" cy="635"/>
            </a:xfrm>
            <a:custGeom>
              <a:avLst/>
              <a:gdLst/>
              <a:ahLst/>
              <a:cxnLst/>
              <a:rect l="l" t="t" r="r" b="b"/>
              <a:pathLst>
                <a:path w="635" h="634">
                  <a:moveTo>
                    <a:pt x="279" y="190"/>
                  </a:moveTo>
                  <a:lnTo>
                    <a:pt x="126" y="190"/>
                  </a:lnTo>
                  <a:lnTo>
                    <a:pt x="203" y="0"/>
                  </a:lnTo>
                  <a:lnTo>
                    <a:pt x="355" y="25"/>
                  </a:lnTo>
                  <a:lnTo>
                    <a:pt x="279" y="190"/>
                  </a:lnTo>
                  <a:close/>
                </a:path>
              </a:pathLst>
            </a:custGeom>
            <a:solidFill>
              <a:srgbClr val="59231F"/>
            </a:solidFill>
          </p:spPr>
          <p:txBody>
            <a:bodyPr wrap="square" lIns="0" tIns="0" rIns="0" bIns="0" rtlCol="0"/>
            <a:lstStyle/>
            <a:p>
              <a:endParaRPr/>
            </a:p>
          </p:txBody>
        </p:sp>
        <p:sp>
          <p:nvSpPr>
            <p:cNvPr id="9032" name="object 2460">
              <a:extLst>
                <a:ext uri="{FF2B5EF4-FFF2-40B4-BE49-F238E27FC236}">
                  <a16:creationId xmlns:a16="http://schemas.microsoft.com/office/drawing/2014/main" id="{C313BDA3-339A-4720-894B-4E036F566B8E}"/>
                </a:ext>
              </a:extLst>
            </p:cNvPr>
            <p:cNvSpPr/>
            <p:nvPr/>
          </p:nvSpPr>
          <p:spPr>
            <a:xfrm>
              <a:off x="4072216" y="8565477"/>
              <a:ext cx="17983" cy="17513"/>
            </a:xfrm>
            <a:prstGeom prst="rect">
              <a:avLst/>
            </a:prstGeom>
            <a:blipFill>
              <a:blip r:embed="rId16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9033" name="object 2461">
              <a:extLst>
                <a:ext uri="{FF2B5EF4-FFF2-40B4-BE49-F238E27FC236}">
                  <a16:creationId xmlns:a16="http://schemas.microsoft.com/office/drawing/2014/main" id="{1C493EED-1ABF-450B-BDB9-BE931D1F30C5}"/>
                </a:ext>
              </a:extLst>
            </p:cNvPr>
            <p:cNvSpPr/>
            <p:nvPr/>
          </p:nvSpPr>
          <p:spPr>
            <a:xfrm>
              <a:off x="4080933" y="8568654"/>
              <a:ext cx="7620" cy="13970"/>
            </a:xfrm>
            <a:custGeom>
              <a:avLst/>
              <a:gdLst/>
              <a:ahLst/>
              <a:cxnLst/>
              <a:rect l="l" t="t" r="r" b="b"/>
              <a:pathLst>
                <a:path w="7620" h="13970">
                  <a:moveTo>
                    <a:pt x="0" y="13919"/>
                  </a:moveTo>
                  <a:lnTo>
                    <a:pt x="723" y="13157"/>
                  </a:lnTo>
                  <a:lnTo>
                    <a:pt x="5130" y="1320"/>
                  </a:lnTo>
                  <a:lnTo>
                    <a:pt x="7112" y="0"/>
                  </a:lnTo>
                </a:path>
              </a:pathLst>
            </a:custGeom>
            <a:ln w="3175">
              <a:solidFill>
                <a:srgbClr val="BBD6C6"/>
              </a:solidFill>
            </a:ln>
          </p:spPr>
          <p:txBody>
            <a:bodyPr wrap="square" lIns="0" tIns="0" rIns="0" bIns="0" rtlCol="0"/>
            <a:lstStyle/>
            <a:p>
              <a:endParaRPr/>
            </a:p>
          </p:txBody>
        </p:sp>
        <p:sp>
          <p:nvSpPr>
            <p:cNvPr id="9034" name="object 2462">
              <a:extLst>
                <a:ext uri="{FF2B5EF4-FFF2-40B4-BE49-F238E27FC236}">
                  <a16:creationId xmlns:a16="http://schemas.microsoft.com/office/drawing/2014/main" id="{9FC8400F-25B7-4B96-9DEC-73C7754A2F03}"/>
                </a:ext>
              </a:extLst>
            </p:cNvPr>
            <p:cNvSpPr/>
            <p:nvPr/>
          </p:nvSpPr>
          <p:spPr>
            <a:xfrm>
              <a:off x="4071102" y="8575408"/>
              <a:ext cx="8264" cy="7861"/>
            </a:xfrm>
            <a:prstGeom prst="rect">
              <a:avLst/>
            </a:prstGeom>
            <a:blipFill>
              <a:blip r:embed="rId145" cstate="print"/>
              <a:stretch>
                <a:fillRect/>
              </a:stretch>
            </a:blipFill>
          </p:spPr>
          <p:txBody>
            <a:bodyPr wrap="square" lIns="0" tIns="0" rIns="0" bIns="0" rtlCol="0"/>
            <a:lstStyle/>
            <a:p>
              <a:endParaRPr/>
            </a:p>
          </p:txBody>
        </p:sp>
        <p:sp>
          <p:nvSpPr>
            <p:cNvPr id="9035" name="object 2463">
              <a:extLst>
                <a:ext uri="{FF2B5EF4-FFF2-40B4-BE49-F238E27FC236}">
                  <a16:creationId xmlns:a16="http://schemas.microsoft.com/office/drawing/2014/main" id="{FA3CF3CD-6471-4F92-84CA-9D0723D8A79A}"/>
                </a:ext>
              </a:extLst>
            </p:cNvPr>
            <p:cNvSpPr/>
            <p:nvPr/>
          </p:nvSpPr>
          <p:spPr>
            <a:xfrm>
              <a:off x="4072860" y="8577596"/>
              <a:ext cx="5715" cy="5715"/>
            </a:xfrm>
            <a:custGeom>
              <a:avLst/>
              <a:gdLst/>
              <a:ahLst/>
              <a:cxnLst/>
              <a:rect l="l" t="t" r="r" b="b"/>
              <a:pathLst>
                <a:path w="5714" h="5715">
                  <a:moveTo>
                    <a:pt x="0" y="0"/>
                  </a:moveTo>
                  <a:lnTo>
                    <a:pt x="762" y="1892"/>
                  </a:lnTo>
                  <a:lnTo>
                    <a:pt x="5676" y="5321"/>
                  </a:lnTo>
                </a:path>
              </a:pathLst>
            </a:custGeom>
            <a:ln w="3175">
              <a:solidFill>
                <a:srgbClr val="6D9D40"/>
              </a:solidFill>
            </a:ln>
          </p:spPr>
          <p:txBody>
            <a:bodyPr wrap="square" lIns="0" tIns="0" rIns="0" bIns="0" rtlCol="0"/>
            <a:lstStyle/>
            <a:p>
              <a:endParaRPr/>
            </a:p>
          </p:txBody>
        </p:sp>
        <p:sp>
          <p:nvSpPr>
            <p:cNvPr id="9036" name="object 2464">
              <a:extLst>
                <a:ext uri="{FF2B5EF4-FFF2-40B4-BE49-F238E27FC236}">
                  <a16:creationId xmlns:a16="http://schemas.microsoft.com/office/drawing/2014/main" id="{8DC2FFD4-FE56-4A64-8493-595BF43A0E79}"/>
                </a:ext>
              </a:extLst>
            </p:cNvPr>
            <p:cNvSpPr/>
            <p:nvPr/>
          </p:nvSpPr>
          <p:spPr>
            <a:xfrm>
              <a:off x="4171974" y="8467657"/>
              <a:ext cx="15240" cy="8255"/>
            </a:xfrm>
            <a:custGeom>
              <a:avLst/>
              <a:gdLst/>
              <a:ahLst/>
              <a:cxnLst/>
              <a:rect l="l" t="t" r="r" b="b"/>
              <a:pathLst>
                <a:path w="15239" h="8254">
                  <a:moveTo>
                    <a:pt x="0" y="8077"/>
                  </a:moveTo>
                  <a:lnTo>
                    <a:pt x="1130" y="7848"/>
                  </a:lnTo>
                  <a:lnTo>
                    <a:pt x="12522" y="0"/>
                  </a:lnTo>
                  <a:lnTo>
                    <a:pt x="15138" y="76"/>
                  </a:lnTo>
                </a:path>
              </a:pathLst>
            </a:custGeom>
            <a:ln w="3175">
              <a:solidFill>
                <a:srgbClr val="BBD6C6"/>
              </a:solidFill>
            </a:ln>
          </p:spPr>
          <p:txBody>
            <a:bodyPr wrap="square" lIns="0" tIns="0" rIns="0" bIns="0" rtlCol="0"/>
            <a:lstStyle/>
            <a:p>
              <a:endParaRPr/>
            </a:p>
          </p:txBody>
        </p:sp>
        <p:sp>
          <p:nvSpPr>
            <p:cNvPr id="9037" name="object 2465">
              <a:extLst>
                <a:ext uri="{FF2B5EF4-FFF2-40B4-BE49-F238E27FC236}">
                  <a16:creationId xmlns:a16="http://schemas.microsoft.com/office/drawing/2014/main" id="{9E15AB3E-3266-457F-BEEF-5CE2A4475F15}"/>
                </a:ext>
              </a:extLst>
            </p:cNvPr>
            <p:cNvSpPr/>
            <p:nvPr/>
          </p:nvSpPr>
          <p:spPr>
            <a:xfrm>
              <a:off x="4168419" y="8474062"/>
              <a:ext cx="591" cy="596"/>
            </a:xfrm>
            <a:prstGeom prst="rect">
              <a:avLst/>
            </a:prstGeom>
            <a:blipFill>
              <a:blip r:embed="rId143" cstate="print"/>
              <a:stretch>
                <a:fillRect/>
              </a:stretch>
            </a:blipFill>
          </p:spPr>
          <p:txBody>
            <a:bodyPr wrap="square" lIns="0" tIns="0" rIns="0" bIns="0" rtlCol="0"/>
            <a:lstStyle/>
            <a:p>
              <a:endParaRPr/>
            </a:p>
          </p:txBody>
        </p:sp>
        <p:sp>
          <p:nvSpPr>
            <p:cNvPr id="9038" name="object 2466">
              <a:extLst>
                <a:ext uri="{FF2B5EF4-FFF2-40B4-BE49-F238E27FC236}">
                  <a16:creationId xmlns:a16="http://schemas.microsoft.com/office/drawing/2014/main" id="{7DA598BB-EAB6-4398-828B-BC787938240D}"/>
                </a:ext>
              </a:extLst>
            </p:cNvPr>
            <p:cNvSpPr/>
            <p:nvPr/>
          </p:nvSpPr>
          <p:spPr>
            <a:xfrm>
              <a:off x="4168461" y="8474080"/>
              <a:ext cx="635" cy="635"/>
            </a:xfrm>
            <a:custGeom>
              <a:avLst/>
              <a:gdLst/>
              <a:ahLst/>
              <a:cxnLst/>
              <a:rect l="l" t="t" r="r" b="b"/>
              <a:pathLst>
                <a:path w="635" h="634">
                  <a:moveTo>
                    <a:pt x="279" y="190"/>
                  </a:moveTo>
                  <a:lnTo>
                    <a:pt x="126" y="190"/>
                  </a:lnTo>
                  <a:lnTo>
                    <a:pt x="203" y="0"/>
                  </a:lnTo>
                  <a:lnTo>
                    <a:pt x="355" y="25"/>
                  </a:lnTo>
                  <a:lnTo>
                    <a:pt x="279" y="190"/>
                  </a:lnTo>
                  <a:close/>
                </a:path>
              </a:pathLst>
            </a:custGeom>
            <a:solidFill>
              <a:srgbClr val="59231F"/>
            </a:solidFill>
          </p:spPr>
          <p:txBody>
            <a:bodyPr wrap="square" lIns="0" tIns="0" rIns="0" bIns="0" rtlCol="0"/>
            <a:lstStyle/>
            <a:p>
              <a:endParaRPr/>
            </a:p>
          </p:txBody>
        </p:sp>
        <p:sp>
          <p:nvSpPr>
            <p:cNvPr id="9039" name="object 2467">
              <a:extLst>
                <a:ext uri="{FF2B5EF4-FFF2-40B4-BE49-F238E27FC236}">
                  <a16:creationId xmlns:a16="http://schemas.microsoft.com/office/drawing/2014/main" id="{A7423F85-D456-4AA9-9566-B26A0B7B68A5}"/>
                </a:ext>
              </a:extLst>
            </p:cNvPr>
            <p:cNvSpPr/>
            <p:nvPr/>
          </p:nvSpPr>
          <p:spPr>
            <a:xfrm>
              <a:off x="4163237" y="8457793"/>
              <a:ext cx="18084" cy="17513"/>
            </a:xfrm>
            <a:prstGeom prst="rect">
              <a:avLst/>
            </a:prstGeom>
            <a:blipFill>
              <a:blip r:embed="rId21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9040" name="object 2468">
              <a:extLst>
                <a:ext uri="{FF2B5EF4-FFF2-40B4-BE49-F238E27FC236}">
                  <a16:creationId xmlns:a16="http://schemas.microsoft.com/office/drawing/2014/main" id="{30E0F2B1-1CD8-4E03-8371-7E7AE3C9BA4C}"/>
                </a:ext>
              </a:extLst>
            </p:cNvPr>
            <p:cNvSpPr/>
            <p:nvPr/>
          </p:nvSpPr>
          <p:spPr>
            <a:xfrm>
              <a:off x="4172054" y="8460977"/>
              <a:ext cx="7620" cy="13970"/>
            </a:xfrm>
            <a:custGeom>
              <a:avLst/>
              <a:gdLst/>
              <a:ahLst/>
              <a:cxnLst/>
              <a:rect l="l" t="t" r="r" b="b"/>
              <a:pathLst>
                <a:path w="7620" h="13970">
                  <a:moveTo>
                    <a:pt x="0" y="13919"/>
                  </a:moveTo>
                  <a:lnTo>
                    <a:pt x="723" y="13157"/>
                  </a:lnTo>
                  <a:lnTo>
                    <a:pt x="5143" y="1320"/>
                  </a:lnTo>
                  <a:lnTo>
                    <a:pt x="7112" y="0"/>
                  </a:lnTo>
                </a:path>
              </a:pathLst>
            </a:custGeom>
            <a:ln w="3175">
              <a:solidFill>
                <a:srgbClr val="BBD6C6"/>
              </a:solidFill>
            </a:ln>
          </p:spPr>
          <p:txBody>
            <a:bodyPr wrap="square" lIns="0" tIns="0" rIns="0" bIns="0" rtlCol="0"/>
            <a:lstStyle/>
            <a:p>
              <a:endParaRPr/>
            </a:p>
          </p:txBody>
        </p:sp>
        <p:sp>
          <p:nvSpPr>
            <p:cNvPr id="9041" name="object 2469">
              <a:extLst>
                <a:ext uri="{FF2B5EF4-FFF2-40B4-BE49-F238E27FC236}">
                  <a16:creationId xmlns:a16="http://schemas.microsoft.com/office/drawing/2014/main" id="{34BAD64C-93FE-49F5-A79F-DD49CF45080B}"/>
                </a:ext>
              </a:extLst>
            </p:cNvPr>
            <p:cNvSpPr/>
            <p:nvPr/>
          </p:nvSpPr>
          <p:spPr>
            <a:xfrm>
              <a:off x="4162224" y="8467737"/>
              <a:ext cx="8264" cy="7857"/>
            </a:xfrm>
            <a:prstGeom prst="rect">
              <a:avLst/>
            </a:prstGeom>
            <a:blipFill>
              <a:blip r:embed="rId127" cstate="print"/>
              <a:stretch>
                <a:fillRect/>
              </a:stretch>
            </a:blipFill>
          </p:spPr>
          <p:txBody>
            <a:bodyPr wrap="square" lIns="0" tIns="0" rIns="0" bIns="0" rtlCol="0"/>
            <a:lstStyle/>
            <a:p>
              <a:endParaRPr/>
            </a:p>
          </p:txBody>
        </p:sp>
        <p:sp>
          <p:nvSpPr>
            <p:cNvPr id="9042" name="object 2470">
              <a:extLst>
                <a:ext uri="{FF2B5EF4-FFF2-40B4-BE49-F238E27FC236}">
                  <a16:creationId xmlns:a16="http://schemas.microsoft.com/office/drawing/2014/main" id="{4074A03F-33CC-4EDB-8994-280CA7BC1752}"/>
                </a:ext>
              </a:extLst>
            </p:cNvPr>
            <p:cNvSpPr/>
            <p:nvPr/>
          </p:nvSpPr>
          <p:spPr>
            <a:xfrm>
              <a:off x="4163983" y="8469921"/>
              <a:ext cx="5715" cy="5715"/>
            </a:xfrm>
            <a:custGeom>
              <a:avLst/>
              <a:gdLst/>
              <a:ahLst/>
              <a:cxnLst/>
              <a:rect l="l" t="t" r="r" b="b"/>
              <a:pathLst>
                <a:path w="5714" h="5715">
                  <a:moveTo>
                    <a:pt x="0" y="0"/>
                  </a:moveTo>
                  <a:lnTo>
                    <a:pt x="762" y="1892"/>
                  </a:lnTo>
                  <a:lnTo>
                    <a:pt x="5689" y="5321"/>
                  </a:lnTo>
                </a:path>
              </a:pathLst>
            </a:custGeom>
            <a:ln w="3175">
              <a:solidFill>
                <a:srgbClr val="6D9D40"/>
              </a:solidFill>
            </a:ln>
          </p:spPr>
          <p:txBody>
            <a:bodyPr wrap="square" lIns="0" tIns="0" rIns="0" bIns="0" rtlCol="0"/>
            <a:lstStyle/>
            <a:p>
              <a:endParaRPr/>
            </a:p>
          </p:txBody>
        </p:sp>
        <p:sp>
          <p:nvSpPr>
            <p:cNvPr id="9043" name="object 2471">
              <a:extLst>
                <a:ext uri="{FF2B5EF4-FFF2-40B4-BE49-F238E27FC236}">
                  <a16:creationId xmlns:a16="http://schemas.microsoft.com/office/drawing/2014/main" id="{9DE34E59-CDCB-46E2-A9EA-10FE5B949E22}"/>
                </a:ext>
              </a:extLst>
            </p:cNvPr>
            <p:cNvSpPr/>
            <p:nvPr/>
          </p:nvSpPr>
          <p:spPr>
            <a:xfrm>
              <a:off x="4076144" y="8472258"/>
              <a:ext cx="13191" cy="20409"/>
            </a:xfrm>
            <a:prstGeom prst="rect">
              <a:avLst/>
            </a:prstGeom>
            <a:blipFill>
              <a:blip r:embed="rId34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9044" name="object 2472">
              <a:extLst>
                <a:ext uri="{FF2B5EF4-FFF2-40B4-BE49-F238E27FC236}">
                  <a16:creationId xmlns:a16="http://schemas.microsoft.com/office/drawing/2014/main" id="{BA308D05-F2C2-4812-9023-BB9EE647B4C7}"/>
                </a:ext>
              </a:extLst>
            </p:cNvPr>
            <p:cNvSpPr/>
            <p:nvPr/>
          </p:nvSpPr>
          <p:spPr>
            <a:xfrm>
              <a:off x="4079735" y="8478125"/>
              <a:ext cx="9525" cy="12700"/>
            </a:xfrm>
            <a:custGeom>
              <a:avLst/>
              <a:gdLst/>
              <a:ahLst/>
              <a:cxnLst/>
              <a:rect l="l" t="t" r="r" b="b"/>
              <a:pathLst>
                <a:path w="9525" h="12700">
                  <a:moveTo>
                    <a:pt x="9321" y="0"/>
                  </a:moveTo>
                  <a:lnTo>
                    <a:pt x="8483" y="635"/>
                  </a:lnTo>
                  <a:lnTo>
                    <a:pt x="2184" y="11582"/>
                  </a:lnTo>
                  <a:lnTo>
                    <a:pt x="0" y="12560"/>
                  </a:lnTo>
                </a:path>
              </a:pathLst>
            </a:custGeom>
            <a:ln w="3175">
              <a:solidFill>
                <a:srgbClr val="BBD6C6"/>
              </a:solidFill>
            </a:ln>
          </p:spPr>
          <p:txBody>
            <a:bodyPr wrap="square" lIns="0" tIns="0" rIns="0" bIns="0" rtlCol="0"/>
            <a:lstStyle/>
            <a:p>
              <a:endParaRPr/>
            </a:p>
          </p:txBody>
        </p:sp>
        <p:sp>
          <p:nvSpPr>
            <p:cNvPr id="9045" name="object 2473">
              <a:extLst>
                <a:ext uri="{FF2B5EF4-FFF2-40B4-BE49-F238E27FC236}">
                  <a16:creationId xmlns:a16="http://schemas.microsoft.com/office/drawing/2014/main" id="{27CC22E2-9582-4634-A6E1-3DFF2061B76E}"/>
                </a:ext>
              </a:extLst>
            </p:cNvPr>
            <p:cNvSpPr/>
            <p:nvPr/>
          </p:nvSpPr>
          <p:spPr>
            <a:xfrm>
              <a:off x="4059770" y="8548141"/>
              <a:ext cx="16739" cy="18529"/>
            </a:xfrm>
            <a:prstGeom prst="rect">
              <a:avLst/>
            </a:prstGeom>
            <a:blipFill>
              <a:blip r:embed="rId21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9046" name="object 2474">
              <a:extLst>
                <a:ext uri="{FF2B5EF4-FFF2-40B4-BE49-F238E27FC236}">
                  <a16:creationId xmlns:a16="http://schemas.microsoft.com/office/drawing/2014/main" id="{28653200-C2C0-4D48-B515-8320A4C45339}"/>
                </a:ext>
              </a:extLst>
            </p:cNvPr>
            <p:cNvSpPr/>
            <p:nvPr/>
          </p:nvSpPr>
          <p:spPr>
            <a:xfrm>
              <a:off x="4071058" y="8548432"/>
              <a:ext cx="3810" cy="15875"/>
            </a:xfrm>
            <a:custGeom>
              <a:avLst/>
              <a:gdLst/>
              <a:ahLst/>
              <a:cxnLst/>
              <a:rect l="l" t="t" r="r" b="b"/>
              <a:pathLst>
                <a:path w="3810" h="15875">
                  <a:moveTo>
                    <a:pt x="126" y="0"/>
                  </a:moveTo>
                  <a:lnTo>
                    <a:pt x="0" y="1041"/>
                  </a:lnTo>
                  <a:lnTo>
                    <a:pt x="3378" y="13207"/>
                  </a:lnTo>
                  <a:lnTo>
                    <a:pt x="2552" y="15443"/>
                  </a:lnTo>
                </a:path>
              </a:pathLst>
            </a:custGeom>
            <a:ln w="3175">
              <a:solidFill>
                <a:srgbClr val="BBD6C6"/>
              </a:solidFill>
            </a:ln>
          </p:spPr>
          <p:txBody>
            <a:bodyPr wrap="square" lIns="0" tIns="0" rIns="0" bIns="0" rtlCol="0"/>
            <a:lstStyle/>
            <a:p>
              <a:endParaRPr/>
            </a:p>
          </p:txBody>
        </p:sp>
        <p:sp>
          <p:nvSpPr>
            <p:cNvPr id="9047" name="object 2475">
              <a:extLst>
                <a:ext uri="{FF2B5EF4-FFF2-40B4-BE49-F238E27FC236}">
                  <a16:creationId xmlns:a16="http://schemas.microsoft.com/office/drawing/2014/main" id="{F558DB36-317F-4172-89FB-981DCBE6679C}"/>
                </a:ext>
              </a:extLst>
            </p:cNvPr>
            <p:cNvSpPr/>
            <p:nvPr/>
          </p:nvSpPr>
          <p:spPr>
            <a:xfrm>
              <a:off x="4100715" y="8589784"/>
              <a:ext cx="15278" cy="15760"/>
            </a:xfrm>
            <a:prstGeom prst="rect">
              <a:avLst/>
            </a:prstGeom>
            <a:blipFill>
              <a:blip r:embed="rId16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9048" name="object 2476">
              <a:extLst>
                <a:ext uri="{FF2B5EF4-FFF2-40B4-BE49-F238E27FC236}">
                  <a16:creationId xmlns:a16="http://schemas.microsoft.com/office/drawing/2014/main" id="{E36F776C-14FC-42CA-B1E9-FAFFA6CC63D6}"/>
                </a:ext>
              </a:extLst>
            </p:cNvPr>
            <p:cNvSpPr/>
            <p:nvPr/>
          </p:nvSpPr>
          <p:spPr>
            <a:xfrm>
              <a:off x="4103439" y="8593104"/>
              <a:ext cx="12700" cy="12065"/>
            </a:xfrm>
            <a:custGeom>
              <a:avLst/>
              <a:gdLst/>
              <a:ahLst/>
              <a:cxnLst/>
              <a:rect l="l" t="t" r="r" b="b"/>
              <a:pathLst>
                <a:path w="12700" h="12065">
                  <a:moveTo>
                    <a:pt x="12179" y="12039"/>
                  </a:moveTo>
                  <a:lnTo>
                    <a:pt x="11620" y="11036"/>
                  </a:lnTo>
                  <a:lnTo>
                    <a:pt x="723" y="2514"/>
                  </a:lnTo>
                  <a:lnTo>
                    <a:pt x="0" y="0"/>
                  </a:lnTo>
                </a:path>
              </a:pathLst>
            </a:custGeom>
            <a:ln w="3175">
              <a:solidFill>
                <a:srgbClr val="BBD6C6"/>
              </a:solidFill>
            </a:ln>
          </p:spPr>
          <p:txBody>
            <a:bodyPr wrap="square" lIns="0" tIns="0" rIns="0" bIns="0" rtlCol="0"/>
            <a:lstStyle/>
            <a:p>
              <a:endParaRPr/>
            </a:p>
          </p:txBody>
        </p:sp>
        <p:sp>
          <p:nvSpPr>
            <p:cNvPr id="9049" name="object 2477">
              <a:extLst>
                <a:ext uri="{FF2B5EF4-FFF2-40B4-BE49-F238E27FC236}">
                  <a16:creationId xmlns:a16="http://schemas.microsoft.com/office/drawing/2014/main" id="{28F204EC-5900-4142-B84E-E83F522D1F88}"/>
                </a:ext>
              </a:extLst>
            </p:cNvPr>
            <p:cNvSpPr/>
            <p:nvPr/>
          </p:nvSpPr>
          <p:spPr>
            <a:xfrm>
              <a:off x="4114965" y="8608441"/>
              <a:ext cx="660" cy="571"/>
            </a:xfrm>
            <a:prstGeom prst="rect">
              <a:avLst/>
            </a:prstGeom>
            <a:blipFill>
              <a:blip r:embed="rId143" cstate="print"/>
              <a:stretch>
                <a:fillRect/>
              </a:stretch>
            </a:blipFill>
          </p:spPr>
          <p:txBody>
            <a:bodyPr wrap="square" lIns="0" tIns="0" rIns="0" bIns="0" rtlCol="0"/>
            <a:lstStyle/>
            <a:p>
              <a:endParaRPr/>
            </a:p>
          </p:txBody>
        </p:sp>
        <p:sp>
          <p:nvSpPr>
            <p:cNvPr id="9050" name="object 2478">
              <a:extLst>
                <a:ext uri="{FF2B5EF4-FFF2-40B4-BE49-F238E27FC236}">
                  <a16:creationId xmlns:a16="http://schemas.microsoft.com/office/drawing/2014/main" id="{72ECB5DC-F220-48E8-97BD-80222FCF0A3E}"/>
                </a:ext>
              </a:extLst>
            </p:cNvPr>
            <p:cNvSpPr/>
            <p:nvPr/>
          </p:nvSpPr>
          <p:spPr>
            <a:xfrm>
              <a:off x="4115015" y="8608642"/>
              <a:ext cx="635" cy="635"/>
            </a:xfrm>
            <a:custGeom>
              <a:avLst/>
              <a:gdLst/>
              <a:ahLst/>
              <a:cxnLst/>
              <a:rect l="l" t="t" r="r" b="b"/>
              <a:pathLst>
                <a:path w="635" h="634">
                  <a:moveTo>
                    <a:pt x="0" y="0"/>
                  </a:moveTo>
                  <a:lnTo>
                    <a:pt x="35" y="165"/>
                  </a:lnTo>
                  <a:lnTo>
                    <a:pt x="215" y="266"/>
                  </a:lnTo>
                  <a:lnTo>
                    <a:pt x="198" y="101"/>
                  </a:lnTo>
                  <a:lnTo>
                    <a:pt x="0" y="0"/>
                  </a:lnTo>
                  <a:close/>
                </a:path>
                <a:path w="635" h="634">
                  <a:moveTo>
                    <a:pt x="315" y="228"/>
                  </a:moveTo>
                  <a:close/>
                </a:path>
              </a:pathLst>
            </a:custGeom>
            <a:solidFill>
              <a:srgbClr val="59231F"/>
            </a:solidFill>
          </p:spPr>
          <p:txBody>
            <a:bodyPr wrap="square" lIns="0" tIns="0" rIns="0" bIns="0" rtlCol="0"/>
            <a:lstStyle/>
            <a:p>
              <a:endParaRPr/>
            </a:p>
          </p:txBody>
        </p:sp>
        <p:sp>
          <p:nvSpPr>
            <p:cNvPr id="9051" name="object 2479">
              <a:extLst>
                <a:ext uri="{FF2B5EF4-FFF2-40B4-BE49-F238E27FC236}">
                  <a16:creationId xmlns:a16="http://schemas.microsoft.com/office/drawing/2014/main" id="{3E926C4C-D616-4D27-9912-1AEB6F16E0C2}"/>
                </a:ext>
              </a:extLst>
            </p:cNvPr>
            <p:cNvSpPr/>
            <p:nvPr/>
          </p:nvSpPr>
          <p:spPr>
            <a:xfrm>
              <a:off x="4095762" y="8601341"/>
              <a:ext cx="19507" cy="16827"/>
            </a:xfrm>
            <a:prstGeom prst="rect">
              <a:avLst/>
            </a:prstGeom>
            <a:blipFill>
              <a:blip r:embed="rId21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9052" name="object 2480">
              <a:extLst>
                <a:ext uri="{FF2B5EF4-FFF2-40B4-BE49-F238E27FC236}">
                  <a16:creationId xmlns:a16="http://schemas.microsoft.com/office/drawing/2014/main" id="{99C564A7-6144-4D08-805C-EC8C02B40D2E}"/>
                </a:ext>
              </a:extLst>
            </p:cNvPr>
            <p:cNvSpPr/>
            <p:nvPr/>
          </p:nvSpPr>
          <p:spPr>
            <a:xfrm>
              <a:off x="4099377" y="8602702"/>
              <a:ext cx="15875" cy="3175"/>
            </a:xfrm>
            <a:custGeom>
              <a:avLst/>
              <a:gdLst/>
              <a:ahLst/>
              <a:cxnLst/>
              <a:rect l="l" t="t" r="r" b="b"/>
              <a:pathLst>
                <a:path w="15875" h="3175">
                  <a:moveTo>
                    <a:pt x="15417" y="2616"/>
                  </a:moveTo>
                  <a:lnTo>
                    <a:pt x="14465" y="2158"/>
                  </a:lnTo>
                  <a:lnTo>
                    <a:pt x="1854" y="1498"/>
                  </a:lnTo>
                  <a:lnTo>
                    <a:pt x="0" y="0"/>
                  </a:lnTo>
                </a:path>
              </a:pathLst>
            </a:custGeom>
            <a:ln w="3175">
              <a:solidFill>
                <a:srgbClr val="BBD6C6"/>
              </a:solidFill>
            </a:ln>
          </p:spPr>
          <p:txBody>
            <a:bodyPr wrap="square" lIns="0" tIns="0" rIns="0" bIns="0" rtlCol="0"/>
            <a:lstStyle/>
            <a:p>
              <a:endParaRPr/>
            </a:p>
          </p:txBody>
        </p:sp>
        <p:sp>
          <p:nvSpPr>
            <p:cNvPr id="9053" name="object 2481">
              <a:extLst>
                <a:ext uri="{FF2B5EF4-FFF2-40B4-BE49-F238E27FC236}">
                  <a16:creationId xmlns:a16="http://schemas.microsoft.com/office/drawing/2014/main" id="{B20B9A00-F173-4BD1-87B1-07176386ADEA}"/>
                </a:ext>
              </a:extLst>
            </p:cNvPr>
            <p:cNvSpPr/>
            <p:nvPr/>
          </p:nvSpPr>
          <p:spPr>
            <a:xfrm>
              <a:off x="4109465" y="8607373"/>
              <a:ext cx="7721" cy="8610"/>
            </a:xfrm>
            <a:prstGeom prst="rect">
              <a:avLst/>
            </a:prstGeom>
            <a:blipFill>
              <a:blip r:embed="rId127" cstate="print"/>
              <a:stretch>
                <a:fillRect/>
              </a:stretch>
            </a:blipFill>
          </p:spPr>
          <p:txBody>
            <a:bodyPr wrap="square" lIns="0" tIns="0" rIns="0" bIns="0" rtlCol="0"/>
            <a:lstStyle/>
            <a:p>
              <a:endParaRPr/>
            </a:p>
          </p:txBody>
        </p:sp>
        <p:sp>
          <p:nvSpPr>
            <p:cNvPr id="9054" name="object 2482">
              <a:extLst>
                <a:ext uri="{FF2B5EF4-FFF2-40B4-BE49-F238E27FC236}">
                  <a16:creationId xmlns:a16="http://schemas.microsoft.com/office/drawing/2014/main" id="{D74CEFCE-2980-40BF-BCE8-5AEC58B7E09C}"/>
                </a:ext>
              </a:extLst>
            </p:cNvPr>
            <p:cNvSpPr/>
            <p:nvPr/>
          </p:nvSpPr>
          <p:spPr>
            <a:xfrm>
              <a:off x="4112470" y="8607488"/>
              <a:ext cx="3810" cy="7620"/>
            </a:xfrm>
            <a:custGeom>
              <a:avLst/>
              <a:gdLst/>
              <a:ahLst/>
              <a:cxnLst/>
              <a:rect l="l" t="t" r="r" b="b"/>
              <a:pathLst>
                <a:path w="3810" h="7620">
                  <a:moveTo>
                    <a:pt x="0" y="7023"/>
                  </a:moveTo>
                  <a:lnTo>
                    <a:pt x="1574" y="5727"/>
                  </a:lnTo>
                  <a:lnTo>
                    <a:pt x="3365" y="0"/>
                  </a:lnTo>
                </a:path>
              </a:pathLst>
            </a:custGeom>
            <a:ln w="3175">
              <a:solidFill>
                <a:srgbClr val="6D9D40"/>
              </a:solidFill>
            </a:ln>
          </p:spPr>
          <p:txBody>
            <a:bodyPr wrap="square" lIns="0" tIns="0" rIns="0" bIns="0" rtlCol="0"/>
            <a:lstStyle/>
            <a:p>
              <a:endParaRPr/>
            </a:p>
          </p:txBody>
        </p:sp>
        <p:sp>
          <p:nvSpPr>
            <p:cNvPr id="9055" name="object 2483">
              <a:extLst>
                <a:ext uri="{FF2B5EF4-FFF2-40B4-BE49-F238E27FC236}">
                  <a16:creationId xmlns:a16="http://schemas.microsoft.com/office/drawing/2014/main" id="{79C768B4-9CBF-4A11-A6DD-656B155B2347}"/>
                </a:ext>
              </a:extLst>
            </p:cNvPr>
            <p:cNvSpPr/>
            <p:nvPr/>
          </p:nvSpPr>
          <p:spPr>
            <a:xfrm>
              <a:off x="4058056" y="8438498"/>
              <a:ext cx="124517" cy="61718"/>
            </a:xfrm>
            <a:prstGeom prst="rect">
              <a:avLst/>
            </a:prstGeom>
            <a:blipFill>
              <a:blip r:embed="rId45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9056" name="object 2484">
              <a:extLst>
                <a:ext uri="{FF2B5EF4-FFF2-40B4-BE49-F238E27FC236}">
                  <a16:creationId xmlns:a16="http://schemas.microsoft.com/office/drawing/2014/main" id="{1B847F0E-65D6-4566-B9B7-5DF8B4D887CE}"/>
                </a:ext>
              </a:extLst>
            </p:cNvPr>
            <p:cNvSpPr/>
            <p:nvPr/>
          </p:nvSpPr>
          <p:spPr>
            <a:xfrm>
              <a:off x="4096943" y="8445690"/>
              <a:ext cx="2514" cy="2057"/>
            </a:xfrm>
            <a:prstGeom prst="rect">
              <a:avLst/>
            </a:prstGeom>
            <a:blipFill>
              <a:blip r:embed="rId306" cstate="print"/>
              <a:stretch>
                <a:fillRect/>
              </a:stretch>
            </a:blipFill>
          </p:spPr>
          <p:txBody>
            <a:bodyPr wrap="square" lIns="0" tIns="0" rIns="0" bIns="0" rtlCol="0"/>
            <a:lstStyle/>
            <a:p>
              <a:endParaRPr/>
            </a:p>
          </p:txBody>
        </p:sp>
        <p:sp>
          <p:nvSpPr>
            <p:cNvPr id="9057" name="object 2485">
              <a:extLst>
                <a:ext uri="{FF2B5EF4-FFF2-40B4-BE49-F238E27FC236}">
                  <a16:creationId xmlns:a16="http://schemas.microsoft.com/office/drawing/2014/main" id="{7393FBCC-DED8-4763-8156-4C516B62221A}"/>
                </a:ext>
              </a:extLst>
            </p:cNvPr>
            <p:cNvSpPr/>
            <p:nvPr/>
          </p:nvSpPr>
          <p:spPr>
            <a:xfrm>
              <a:off x="4096822" y="8445668"/>
              <a:ext cx="3175" cy="2540"/>
            </a:xfrm>
            <a:custGeom>
              <a:avLst/>
              <a:gdLst/>
              <a:ahLst/>
              <a:cxnLst/>
              <a:rect l="l" t="t" r="r" b="b"/>
              <a:pathLst>
                <a:path w="3175" h="2540">
                  <a:moveTo>
                    <a:pt x="2578" y="838"/>
                  </a:moveTo>
                  <a:lnTo>
                    <a:pt x="2412" y="1028"/>
                  </a:lnTo>
                  <a:lnTo>
                    <a:pt x="2349" y="1231"/>
                  </a:lnTo>
                  <a:lnTo>
                    <a:pt x="2641" y="1244"/>
                  </a:lnTo>
                  <a:lnTo>
                    <a:pt x="2463" y="1460"/>
                  </a:lnTo>
                  <a:lnTo>
                    <a:pt x="2222" y="1231"/>
                  </a:lnTo>
                  <a:lnTo>
                    <a:pt x="2222" y="1384"/>
                  </a:lnTo>
                  <a:lnTo>
                    <a:pt x="2006" y="1549"/>
                  </a:lnTo>
                  <a:lnTo>
                    <a:pt x="1523" y="1968"/>
                  </a:lnTo>
                  <a:lnTo>
                    <a:pt x="1244" y="1993"/>
                  </a:lnTo>
                  <a:lnTo>
                    <a:pt x="444" y="2095"/>
                  </a:lnTo>
                  <a:lnTo>
                    <a:pt x="126" y="1727"/>
                  </a:lnTo>
                  <a:lnTo>
                    <a:pt x="63" y="1181"/>
                  </a:lnTo>
                  <a:lnTo>
                    <a:pt x="0" y="647"/>
                  </a:lnTo>
                  <a:lnTo>
                    <a:pt x="215" y="114"/>
                  </a:lnTo>
                  <a:lnTo>
                    <a:pt x="1015" y="25"/>
                  </a:lnTo>
                  <a:lnTo>
                    <a:pt x="1257" y="0"/>
                  </a:lnTo>
                  <a:lnTo>
                    <a:pt x="1727" y="228"/>
                  </a:lnTo>
                  <a:lnTo>
                    <a:pt x="1981" y="279"/>
                  </a:lnTo>
                  <a:lnTo>
                    <a:pt x="2209" y="330"/>
                  </a:lnTo>
                  <a:lnTo>
                    <a:pt x="2235" y="177"/>
                  </a:lnTo>
                  <a:lnTo>
                    <a:pt x="2476" y="330"/>
                  </a:lnTo>
                  <a:lnTo>
                    <a:pt x="2171" y="419"/>
                  </a:lnTo>
                  <a:lnTo>
                    <a:pt x="2273" y="558"/>
                  </a:lnTo>
                  <a:lnTo>
                    <a:pt x="2489" y="571"/>
                  </a:lnTo>
                  <a:lnTo>
                    <a:pt x="2311" y="800"/>
                  </a:lnTo>
                  <a:lnTo>
                    <a:pt x="2578" y="838"/>
                  </a:lnTo>
                  <a:close/>
                </a:path>
              </a:pathLst>
            </a:custGeom>
            <a:ln w="3175">
              <a:solidFill>
                <a:srgbClr val="B5C39D"/>
              </a:solidFill>
            </a:ln>
          </p:spPr>
          <p:txBody>
            <a:bodyPr wrap="square" lIns="0" tIns="0" rIns="0" bIns="0" rtlCol="0"/>
            <a:lstStyle/>
            <a:p>
              <a:endParaRPr/>
            </a:p>
          </p:txBody>
        </p:sp>
        <p:sp>
          <p:nvSpPr>
            <p:cNvPr id="9058" name="object 2486">
              <a:extLst>
                <a:ext uri="{FF2B5EF4-FFF2-40B4-BE49-F238E27FC236}">
                  <a16:creationId xmlns:a16="http://schemas.microsoft.com/office/drawing/2014/main" id="{0F332F2D-E6E5-4583-9A7A-CD85266AC3CC}"/>
                </a:ext>
              </a:extLst>
            </p:cNvPr>
            <p:cNvSpPr/>
            <p:nvPr/>
          </p:nvSpPr>
          <p:spPr>
            <a:xfrm>
              <a:off x="4094607" y="8447087"/>
              <a:ext cx="2692" cy="3022"/>
            </a:xfrm>
            <a:prstGeom prst="rect">
              <a:avLst/>
            </a:prstGeom>
            <a:blipFill>
              <a:blip r:embed="rId281" cstate="print"/>
              <a:stretch>
                <a:fillRect/>
              </a:stretch>
            </a:blipFill>
          </p:spPr>
          <p:txBody>
            <a:bodyPr wrap="square" lIns="0" tIns="0" rIns="0" bIns="0" rtlCol="0"/>
            <a:lstStyle/>
            <a:p>
              <a:endParaRPr/>
            </a:p>
          </p:txBody>
        </p:sp>
        <p:sp>
          <p:nvSpPr>
            <p:cNvPr id="9059" name="object 2487">
              <a:extLst>
                <a:ext uri="{FF2B5EF4-FFF2-40B4-BE49-F238E27FC236}">
                  <a16:creationId xmlns:a16="http://schemas.microsoft.com/office/drawing/2014/main" id="{BF059717-EFB2-4E01-8F9B-04EAB4392BC4}"/>
                </a:ext>
              </a:extLst>
            </p:cNvPr>
            <p:cNvSpPr/>
            <p:nvPr/>
          </p:nvSpPr>
          <p:spPr>
            <a:xfrm>
              <a:off x="4094603" y="8447050"/>
              <a:ext cx="3175" cy="3175"/>
            </a:xfrm>
            <a:custGeom>
              <a:avLst/>
              <a:gdLst/>
              <a:ahLst/>
              <a:cxnLst/>
              <a:rect l="l" t="t" r="r" b="b"/>
              <a:pathLst>
                <a:path w="3175" h="3175">
                  <a:moveTo>
                    <a:pt x="596" y="203"/>
                  </a:moveTo>
                  <a:lnTo>
                    <a:pt x="863" y="317"/>
                  </a:lnTo>
                  <a:lnTo>
                    <a:pt x="1104" y="317"/>
                  </a:lnTo>
                  <a:lnTo>
                    <a:pt x="1016" y="0"/>
                  </a:lnTo>
                  <a:lnTo>
                    <a:pt x="1308" y="101"/>
                  </a:lnTo>
                  <a:lnTo>
                    <a:pt x="1143" y="444"/>
                  </a:lnTo>
                  <a:lnTo>
                    <a:pt x="1308" y="393"/>
                  </a:lnTo>
                  <a:lnTo>
                    <a:pt x="1562" y="571"/>
                  </a:lnTo>
                  <a:lnTo>
                    <a:pt x="2184" y="939"/>
                  </a:lnTo>
                  <a:lnTo>
                    <a:pt x="2311" y="1231"/>
                  </a:lnTo>
                  <a:lnTo>
                    <a:pt x="2692" y="2070"/>
                  </a:lnTo>
                  <a:lnTo>
                    <a:pt x="2413" y="2539"/>
                  </a:lnTo>
                  <a:lnTo>
                    <a:pt x="1854" y="2793"/>
                  </a:lnTo>
                  <a:lnTo>
                    <a:pt x="1282" y="3060"/>
                  </a:lnTo>
                  <a:lnTo>
                    <a:pt x="647" y="3009"/>
                  </a:lnTo>
                  <a:lnTo>
                    <a:pt x="266" y="2171"/>
                  </a:lnTo>
                  <a:lnTo>
                    <a:pt x="152" y="1930"/>
                  </a:lnTo>
                  <a:lnTo>
                    <a:pt x="241" y="1346"/>
                  </a:lnTo>
                  <a:lnTo>
                    <a:pt x="203" y="1041"/>
                  </a:lnTo>
                  <a:lnTo>
                    <a:pt x="177" y="787"/>
                  </a:lnTo>
                  <a:lnTo>
                    <a:pt x="0" y="800"/>
                  </a:lnTo>
                  <a:lnTo>
                    <a:pt x="38" y="634"/>
                  </a:lnTo>
                  <a:lnTo>
                    <a:pt x="76" y="482"/>
                  </a:lnTo>
                  <a:lnTo>
                    <a:pt x="292" y="774"/>
                  </a:lnTo>
                  <a:lnTo>
                    <a:pt x="406" y="634"/>
                  </a:lnTo>
                  <a:lnTo>
                    <a:pt x="342" y="380"/>
                  </a:lnTo>
                  <a:lnTo>
                    <a:pt x="647" y="507"/>
                  </a:lnTo>
                  <a:lnTo>
                    <a:pt x="596" y="203"/>
                  </a:lnTo>
                  <a:close/>
                </a:path>
              </a:pathLst>
            </a:custGeom>
            <a:ln w="3175">
              <a:solidFill>
                <a:srgbClr val="B5C39D"/>
              </a:solidFill>
            </a:ln>
          </p:spPr>
          <p:txBody>
            <a:bodyPr wrap="square" lIns="0" tIns="0" rIns="0" bIns="0" rtlCol="0"/>
            <a:lstStyle/>
            <a:p>
              <a:endParaRPr/>
            </a:p>
          </p:txBody>
        </p:sp>
        <p:sp>
          <p:nvSpPr>
            <p:cNvPr id="9060" name="object 2488">
              <a:extLst>
                <a:ext uri="{FF2B5EF4-FFF2-40B4-BE49-F238E27FC236}">
                  <a16:creationId xmlns:a16="http://schemas.microsoft.com/office/drawing/2014/main" id="{CC350DC9-397F-4DB3-A477-549DB9B5771F}"/>
                </a:ext>
              </a:extLst>
            </p:cNvPr>
            <p:cNvSpPr/>
            <p:nvPr/>
          </p:nvSpPr>
          <p:spPr>
            <a:xfrm>
              <a:off x="4095508" y="8449615"/>
              <a:ext cx="2106" cy="2031"/>
            </a:xfrm>
            <a:prstGeom prst="rect">
              <a:avLst/>
            </a:prstGeom>
            <a:blipFill>
              <a:blip r:embed="rId282" cstate="print"/>
              <a:stretch>
                <a:fillRect/>
              </a:stretch>
            </a:blipFill>
          </p:spPr>
          <p:txBody>
            <a:bodyPr wrap="square" lIns="0" tIns="0" rIns="0" bIns="0" rtlCol="0"/>
            <a:lstStyle/>
            <a:p>
              <a:endParaRPr/>
            </a:p>
          </p:txBody>
        </p:sp>
        <p:sp>
          <p:nvSpPr>
            <p:cNvPr id="9061" name="object 2489">
              <a:extLst>
                <a:ext uri="{FF2B5EF4-FFF2-40B4-BE49-F238E27FC236}">
                  <a16:creationId xmlns:a16="http://schemas.microsoft.com/office/drawing/2014/main" id="{A1BBEB77-B12D-4412-98EC-85F5BFB431E6}"/>
                </a:ext>
              </a:extLst>
            </p:cNvPr>
            <p:cNvSpPr/>
            <p:nvPr/>
          </p:nvSpPr>
          <p:spPr>
            <a:xfrm>
              <a:off x="4095465" y="8449608"/>
              <a:ext cx="2540" cy="2540"/>
            </a:xfrm>
            <a:custGeom>
              <a:avLst/>
              <a:gdLst/>
              <a:ahLst/>
              <a:cxnLst/>
              <a:rect l="l" t="t" r="r" b="b"/>
              <a:pathLst>
                <a:path w="2539" h="2540">
                  <a:moveTo>
                    <a:pt x="1968" y="342"/>
                  </a:moveTo>
                  <a:lnTo>
                    <a:pt x="1917" y="546"/>
                  </a:lnTo>
                  <a:lnTo>
                    <a:pt x="1943" y="711"/>
                  </a:lnTo>
                  <a:lnTo>
                    <a:pt x="2171" y="609"/>
                  </a:lnTo>
                  <a:lnTo>
                    <a:pt x="2120" y="825"/>
                  </a:lnTo>
                  <a:lnTo>
                    <a:pt x="1866" y="762"/>
                  </a:lnTo>
                  <a:lnTo>
                    <a:pt x="1828" y="1066"/>
                  </a:lnTo>
                  <a:lnTo>
                    <a:pt x="1638" y="1549"/>
                  </a:lnTo>
                  <a:lnTo>
                    <a:pt x="1447" y="1676"/>
                  </a:lnTo>
                  <a:lnTo>
                    <a:pt x="914" y="2044"/>
                  </a:lnTo>
                  <a:lnTo>
                    <a:pt x="546" y="1917"/>
                  </a:lnTo>
                  <a:lnTo>
                    <a:pt x="292" y="1549"/>
                  </a:lnTo>
                  <a:lnTo>
                    <a:pt x="38" y="1181"/>
                  </a:lnTo>
                  <a:lnTo>
                    <a:pt x="0" y="711"/>
                  </a:lnTo>
                  <a:lnTo>
                    <a:pt x="533" y="342"/>
                  </a:lnTo>
                  <a:lnTo>
                    <a:pt x="698" y="228"/>
                  </a:lnTo>
                  <a:lnTo>
                    <a:pt x="1117" y="228"/>
                  </a:lnTo>
                  <a:lnTo>
                    <a:pt x="1333" y="165"/>
                  </a:lnTo>
                  <a:lnTo>
                    <a:pt x="1511" y="114"/>
                  </a:lnTo>
                  <a:lnTo>
                    <a:pt x="1701" y="12"/>
                  </a:lnTo>
                  <a:lnTo>
                    <a:pt x="1523" y="203"/>
                  </a:lnTo>
                  <a:lnTo>
                    <a:pt x="1650" y="254"/>
                  </a:lnTo>
                  <a:lnTo>
                    <a:pt x="1803" y="190"/>
                  </a:lnTo>
                  <a:lnTo>
                    <a:pt x="1765" y="419"/>
                  </a:lnTo>
                  <a:lnTo>
                    <a:pt x="1968" y="342"/>
                  </a:lnTo>
                  <a:close/>
                </a:path>
              </a:pathLst>
            </a:custGeom>
            <a:ln w="3175">
              <a:solidFill>
                <a:srgbClr val="B5C39D"/>
              </a:solidFill>
            </a:ln>
          </p:spPr>
          <p:txBody>
            <a:bodyPr wrap="square" lIns="0" tIns="0" rIns="0" bIns="0" rtlCol="0"/>
            <a:lstStyle/>
            <a:p>
              <a:endParaRPr/>
            </a:p>
          </p:txBody>
        </p:sp>
        <p:sp>
          <p:nvSpPr>
            <p:cNvPr id="9062" name="object 2490">
              <a:extLst>
                <a:ext uri="{FF2B5EF4-FFF2-40B4-BE49-F238E27FC236}">
                  <a16:creationId xmlns:a16="http://schemas.microsoft.com/office/drawing/2014/main" id="{584B29D4-B6CB-47CB-B427-75F0DA75E698}"/>
                </a:ext>
              </a:extLst>
            </p:cNvPr>
            <p:cNvSpPr/>
            <p:nvPr/>
          </p:nvSpPr>
          <p:spPr>
            <a:xfrm>
              <a:off x="4094733" y="8443747"/>
              <a:ext cx="4165" cy="4038"/>
            </a:xfrm>
            <a:prstGeom prst="rect">
              <a:avLst/>
            </a:prstGeom>
            <a:blipFill>
              <a:blip r:embed="rId283" cstate="print"/>
              <a:stretch>
                <a:fillRect/>
              </a:stretch>
            </a:blipFill>
          </p:spPr>
          <p:txBody>
            <a:bodyPr wrap="square" lIns="0" tIns="0" rIns="0" bIns="0" rtlCol="0"/>
            <a:lstStyle/>
            <a:p>
              <a:endParaRPr/>
            </a:p>
          </p:txBody>
        </p:sp>
        <p:sp>
          <p:nvSpPr>
            <p:cNvPr id="9063" name="object 2491">
              <a:extLst>
                <a:ext uri="{FF2B5EF4-FFF2-40B4-BE49-F238E27FC236}">
                  <a16:creationId xmlns:a16="http://schemas.microsoft.com/office/drawing/2014/main" id="{B1B8FAAA-AEF2-4401-9B7B-3D3AC1BADDD5}"/>
                </a:ext>
              </a:extLst>
            </p:cNvPr>
            <p:cNvSpPr/>
            <p:nvPr/>
          </p:nvSpPr>
          <p:spPr>
            <a:xfrm>
              <a:off x="4094732" y="8443699"/>
              <a:ext cx="3175" cy="3810"/>
            </a:xfrm>
            <a:custGeom>
              <a:avLst/>
              <a:gdLst/>
              <a:ahLst/>
              <a:cxnLst/>
              <a:rect l="l" t="t" r="r" b="b"/>
              <a:pathLst>
                <a:path w="3175" h="3809">
                  <a:moveTo>
                    <a:pt x="647" y="228"/>
                  </a:moveTo>
                  <a:lnTo>
                    <a:pt x="939" y="355"/>
                  </a:lnTo>
                  <a:lnTo>
                    <a:pt x="1066" y="355"/>
                  </a:lnTo>
                  <a:lnTo>
                    <a:pt x="1104" y="0"/>
                  </a:lnTo>
                  <a:lnTo>
                    <a:pt x="1422" y="114"/>
                  </a:lnTo>
                  <a:lnTo>
                    <a:pt x="1244" y="495"/>
                  </a:lnTo>
                  <a:lnTo>
                    <a:pt x="1422" y="431"/>
                  </a:lnTo>
                  <a:lnTo>
                    <a:pt x="1701" y="622"/>
                  </a:lnTo>
                  <a:lnTo>
                    <a:pt x="2362" y="1028"/>
                  </a:lnTo>
                  <a:lnTo>
                    <a:pt x="2514" y="1346"/>
                  </a:lnTo>
                  <a:lnTo>
                    <a:pt x="2920" y="2247"/>
                  </a:lnTo>
                  <a:lnTo>
                    <a:pt x="2628" y="2768"/>
                  </a:lnTo>
                  <a:lnTo>
                    <a:pt x="2006" y="3047"/>
                  </a:lnTo>
                  <a:lnTo>
                    <a:pt x="1396" y="3327"/>
                  </a:lnTo>
                  <a:lnTo>
                    <a:pt x="698" y="3276"/>
                  </a:lnTo>
                  <a:lnTo>
                    <a:pt x="279" y="2362"/>
                  </a:lnTo>
                  <a:lnTo>
                    <a:pt x="165" y="2095"/>
                  </a:lnTo>
                  <a:lnTo>
                    <a:pt x="253" y="1460"/>
                  </a:lnTo>
                  <a:lnTo>
                    <a:pt x="228" y="1130"/>
                  </a:lnTo>
                  <a:lnTo>
                    <a:pt x="190" y="863"/>
                  </a:lnTo>
                  <a:lnTo>
                    <a:pt x="0" y="876"/>
                  </a:lnTo>
                  <a:lnTo>
                    <a:pt x="50" y="698"/>
                  </a:lnTo>
                  <a:lnTo>
                    <a:pt x="88" y="533"/>
                  </a:lnTo>
                  <a:lnTo>
                    <a:pt x="317" y="850"/>
                  </a:lnTo>
                  <a:lnTo>
                    <a:pt x="444" y="685"/>
                  </a:lnTo>
                  <a:lnTo>
                    <a:pt x="368" y="431"/>
                  </a:lnTo>
                  <a:lnTo>
                    <a:pt x="711" y="558"/>
                  </a:lnTo>
                  <a:lnTo>
                    <a:pt x="647" y="228"/>
                  </a:lnTo>
                  <a:close/>
                </a:path>
              </a:pathLst>
            </a:custGeom>
            <a:ln w="3175">
              <a:solidFill>
                <a:srgbClr val="B5C39D"/>
              </a:solidFill>
            </a:ln>
          </p:spPr>
          <p:txBody>
            <a:bodyPr wrap="square" lIns="0" tIns="0" rIns="0" bIns="0" rtlCol="0"/>
            <a:lstStyle/>
            <a:p>
              <a:endParaRPr/>
            </a:p>
          </p:txBody>
        </p:sp>
        <p:sp>
          <p:nvSpPr>
            <p:cNvPr id="9064" name="object 2492">
              <a:extLst>
                <a:ext uri="{FF2B5EF4-FFF2-40B4-BE49-F238E27FC236}">
                  <a16:creationId xmlns:a16="http://schemas.microsoft.com/office/drawing/2014/main" id="{3A927F16-DB50-49F4-B6DE-AB86A4AFED74}"/>
                </a:ext>
              </a:extLst>
            </p:cNvPr>
            <p:cNvSpPr/>
            <p:nvPr/>
          </p:nvSpPr>
          <p:spPr>
            <a:xfrm>
              <a:off x="4094873" y="8444598"/>
              <a:ext cx="4101" cy="4610"/>
            </a:xfrm>
            <a:prstGeom prst="rect">
              <a:avLst/>
            </a:prstGeom>
            <a:blipFill>
              <a:blip r:embed="rId457" cstate="print"/>
              <a:stretch>
                <a:fillRect/>
              </a:stretch>
            </a:blipFill>
          </p:spPr>
          <p:txBody>
            <a:bodyPr wrap="square" lIns="0" tIns="0" rIns="0" bIns="0" rtlCol="0"/>
            <a:lstStyle/>
            <a:p>
              <a:endParaRPr/>
            </a:p>
          </p:txBody>
        </p:sp>
        <p:sp>
          <p:nvSpPr>
            <p:cNvPr id="9065" name="object 2493">
              <a:extLst>
                <a:ext uri="{FF2B5EF4-FFF2-40B4-BE49-F238E27FC236}">
                  <a16:creationId xmlns:a16="http://schemas.microsoft.com/office/drawing/2014/main" id="{9C3C361F-1B0C-4F0B-828C-5F9760F06592}"/>
                </a:ext>
              </a:extLst>
            </p:cNvPr>
            <p:cNvSpPr/>
            <p:nvPr/>
          </p:nvSpPr>
          <p:spPr>
            <a:xfrm>
              <a:off x="4096825" y="8447159"/>
              <a:ext cx="2540" cy="2540"/>
            </a:xfrm>
            <a:custGeom>
              <a:avLst/>
              <a:gdLst/>
              <a:ahLst/>
              <a:cxnLst/>
              <a:rect l="l" t="t" r="r" b="b"/>
              <a:pathLst>
                <a:path w="2539" h="2540">
                  <a:moveTo>
                    <a:pt x="1968" y="342"/>
                  </a:moveTo>
                  <a:lnTo>
                    <a:pt x="1917" y="546"/>
                  </a:lnTo>
                  <a:lnTo>
                    <a:pt x="1943" y="711"/>
                  </a:lnTo>
                  <a:lnTo>
                    <a:pt x="2171" y="609"/>
                  </a:lnTo>
                  <a:lnTo>
                    <a:pt x="2120" y="838"/>
                  </a:lnTo>
                  <a:lnTo>
                    <a:pt x="1854" y="761"/>
                  </a:lnTo>
                  <a:lnTo>
                    <a:pt x="1828" y="1066"/>
                  </a:lnTo>
                  <a:lnTo>
                    <a:pt x="1638" y="1549"/>
                  </a:lnTo>
                  <a:lnTo>
                    <a:pt x="1447" y="1676"/>
                  </a:lnTo>
                  <a:lnTo>
                    <a:pt x="914" y="2044"/>
                  </a:lnTo>
                  <a:lnTo>
                    <a:pt x="546" y="1917"/>
                  </a:lnTo>
                  <a:lnTo>
                    <a:pt x="292" y="1549"/>
                  </a:lnTo>
                  <a:lnTo>
                    <a:pt x="38" y="1181"/>
                  </a:lnTo>
                  <a:lnTo>
                    <a:pt x="0" y="723"/>
                  </a:lnTo>
                  <a:lnTo>
                    <a:pt x="533" y="342"/>
                  </a:lnTo>
                  <a:lnTo>
                    <a:pt x="698" y="228"/>
                  </a:lnTo>
                  <a:lnTo>
                    <a:pt x="1117" y="228"/>
                  </a:lnTo>
                  <a:lnTo>
                    <a:pt x="1333" y="165"/>
                  </a:lnTo>
                  <a:lnTo>
                    <a:pt x="1511" y="114"/>
                  </a:lnTo>
                  <a:lnTo>
                    <a:pt x="1714" y="12"/>
                  </a:lnTo>
                  <a:lnTo>
                    <a:pt x="1523" y="190"/>
                  </a:lnTo>
                  <a:lnTo>
                    <a:pt x="1650" y="253"/>
                  </a:lnTo>
                  <a:lnTo>
                    <a:pt x="1803" y="190"/>
                  </a:lnTo>
                  <a:lnTo>
                    <a:pt x="1765" y="419"/>
                  </a:lnTo>
                  <a:lnTo>
                    <a:pt x="1968" y="342"/>
                  </a:lnTo>
                  <a:close/>
                </a:path>
              </a:pathLst>
            </a:custGeom>
            <a:ln w="3175">
              <a:solidFill>
                <a:srgbClr val="B5C39D"/>
              </a:solidFill>
            </a:ln>
          </p:spPr>
          <p:txBody>
            <a:bodyPr wrap="square" lIns="0" tIns="0" rIns="0" bIns="0" rtlCol="0"/>
            <a:lstStyle/>
            <a:p>
              <a:endParaRPr/>
            </a:p>
          </p:txBody>
        </p:sp>
        <p:sp>
          <p:nvSpPr>
            <p:cNvPr id="9066" name="object 2494">
              <a:extLst>
                <a:ext uri="{FF2B5EF4-FFF2-40B4-BE49-F238E27FC236}">
                  <a16:creationId xmlns:a16="http://schemas.microsoft.com/office/drawing/2014/main" id="{E55E61CF-4834-444D-A9DF-F58826E0FF7F}"/>
                </a:ext>
              </a:extLst>
            </p:cNvPr>
            <p:cNvSpPr/>
            <p:nvPr/>
          </p:nvSpPr>
          <p:spPr>
            <a:xfrm>
              <a:off x="4094733" y="8447430"/>
              <a:ext cx="3899" cy="8572"/>
            </a:xfrm>
            <a:prstGeom prst="rect">
              <a:avLst/>
            </a:prstGeom>
            <a:blipFill>
              <a:blip r:embed="rId458" cstate="print"/>
              <a:stretch>
                <a:fillRect/>
              </a:stretch>
            </a:blipFill>
          </p:spPr>
          <p:txBody>
            <a:bodyPr wrap="square" lIns="0" tIns="0" rIns="0" bIns="0" rtlCol="0"/>
            <a:lstStyle/>
            <a:p>
              <a:endParaRPr/>
            </a:p>
          </p:txBody>
        </p:sp>
        <p:sp>
          <p:nvSpPr>
            <p:cNvPr id="9067" name="object 2495">
              <a:extLst>
                <a:ext uri="{FF2B5EF4-FFF2-40B4-BE49-F238E27FC236}">
                  <a16:creationId xmlns:a16="http://schemas.microsoft.com/office/drawing/2014/main" id="{B0CCF581-6E8F-4FB1-8BEC-70372359822E}"/>
                </a:ext>
              </a:extLst>
            </p:cNvPr>
            <p:cNvSpPr/>
            <p:nvPr/>
          </p:nvSpPr>
          <p:spPr>
            <a:xfrm>
              <a:off x="4095932" y="8452902"/>
              <a:ext cx="3175" cy="3175"/>
            </a:xfrm>
            <a:custGeom>
              <a:avLst/>
              <a:gdLst/>
              <a:ahLst/>
              <a:cxnLst/>
              <a:rect l="l" t="t" r="r" b="b"/>
              <a:pathLst>
                <a:path w="3175" h="3175">
                  <a:moveTo>
                    <a:pt x="2171" y="228"/>
                  </a:moveTo>
                  <a:lnTo>
                    <a:pt x="2247" y="508"/>
                  </a:lnTo>
                  <a:lnTo>
                    <a:pt x="2387" y="698"/>
                  </a:lnTo>
                  <a:lnTo>
                    <a:pt x="2590" y="431"/>
                  </a:lnTo>
                  <a:lnTo>
                    <a:pt x="2692" y="723"/>
                  </a:lnTo>
                  <a:lnTo>
                    <a:pt x="2311" y="812"/>
                  </a:lnTo>
                  <a:lnTo>
                    <a:pt x="2463" y="901"/>
                  </a:lnTo>
                  <a:lnTo>
                    <a:pt x="2476" y="1219"/>
                  </a:lnTo>
                  <a:lnTo>
                    <a:pt x="2565" y="1930"/>
                  </a:lnTo>
                  <a:lnTo>
                    <a:pt x="2425" y="2209"/>
                  </a:lnTo>
                  <a:lnTo>
                    <a:pt x="2006" y="3035"/>
                  </a:lnTo>
                  <a:lnTo>
                    <a:pt x="1460" y="3111"/>
                  </a:lnTo>
                  <a:lnTo>
                    <a:pt x="901" y="2819"/>
                  </a:lnTo>
                  <a:lnTo>
                    <a:pt x="355" y="2540"/>
                  </a:lnTo>
                  <a:lnTo>
                    <a:pt x="0" y="1993"/>
                  </a:lnTo>
                  <a:lnTo>
                    <a:pt x="419" y="1181"/>
                  </a:lnTo>
                  <a:lnTo>
                    <a:pt x="533" y="939"/>
                  </a:lnTo>
                  <a:lnTo>
                    <a:pt x="1054" y="647"/>
                  </a:lnTo>
                  <a:lnTo>
                    <a:pt x="1269" y="431"/>
                  </a:lnTo>
                  <a:lnTo>
                    <a:pt x="1447" y="254"/>
                  </a:lnTo>
                  <a:lnTo>
                    <a:pt x="1333" y="127"/>
                  </a:lnTo>
                  <a:lnTo>
                    <a:pt x="1485" y="63"/>
                  </a:lnTo>
                  <a:lnTo>
                    <a:pt x="1638" y="0"/>
                  </a:lnTo>
                  <a:lnTo>
                    <a:pt x="1523" y="342"/>
                  </a:lnTo>
                  <a:lnTo>
                    <a:pt x="1663" y="342"/>
                  </a:lnTo>
                  <a:lnTo>
                    <a:pt x="1866" y="139"/>
                  </a:lnTo>
                  <a:lnTo>
                    <a:pt x="2006" y="165"/>
                  </a:lnTo>
                  <a:lnTo>
                    <a:pt x="1968" y="457"/>
                  </a:lnTo>
                  <a:lnTo>
                    <a:pt x="2171" y="228"/>
                  </a:lnTo>
                  <a:close/>
                </a:path>
              </a:pathLst>
            </a:custGeom>
            <a:ln w="3175">
              <a:solidFill>
                <a:srgbClr val="B5C39D"/>
              </a:solidFill>
            </a:ln>
          </p:spPr>
          <p:txBody>
            <a:bodyPr wrap="square" lIns="0" tIns="0" rIns="0" bIns="0" rtlCol="0"/>
            <a:lstStyle/>
            <a:p>
              <a:endParaRPr/>
            </a:p>
          </p:txBody>
        </p:sp>
        <p:sp>
          <p:nvSpPr>
            <p:cNvPr id="9068" name="object 2496">
              <a:extLst>
                <a:ext uri="{FF2B5EF4-FFF2-40B4-BE49-F238E27FC236}">
                  <a16:creationId xmlns:a16="http://schemas.microsoft.com/office/drawing/2014/main" id="{4D4F7C46-ED10-4B2A-B96B-01055FE8096D}"/>
                </a:ext>
              </a:extLst>
            </p:cNvPr>
            <p:cNvSpPr/>
            <p:nvPr/>
          </p:nvSpPr>
          <p:spPr>
            <a:xfrm>
              <a:off x="4095250" y="8455380"/>
              <a:ext cx="2213" cy="1663"/>
            </a:xfrm>
            <a:prstGeom prst="rect">
              <a:avLst/>
            </a:prstGeom>
            <a:blipFill>
              <a:blip r:embed="rId286" cstate="print"/>
              <a:stretch>
                <a:fillRect/>
              </a:stretch>
            </a:blipFill>
          </p:spPr>
          <p:txBody>
            <a:bodyPr wrap="square" lIns="0" tIns="0" rIns="0" bIns="0" rtlCol="0"/>
            <a:lstStyle/>
            <a:p>
              <a:endParaRPr/>
            </a:p>
          </p:txBody>
        </p:sp>
        <p:sp>
          <p:nvSpPr>
            <p:cNvPr id="9069" name="object 2497">
              <a:extLst>
                <a:ext uri="{FF2B5EF4-FFF2-40B4-BE49-F238E27FC236}">
                  <a16:creationId xmlns:a16="http://schemas.microsoft.com/office/drawing/2014/main" id="{841BB9E4-43A8-4EAC-90FD-FC82ADEE02A1}"/>
                </a:ext>
              </a:extLst>
            </p:cNvPr>
            <p:cNvSpPr/>
            <p:nvPr/>
          </p:nvSpPr>
          <p:spPr>
            <a:xfrm>
              <a:off x="4095243" y="8455233"/>
              <a:ext cx="2540" cy="1905"/>
            </a:xfrm>
            <a:custGeom>
              <a:avLst/>
              <a:gdLst/>
              <a:ahLst/>
              <a:cxnLst/>
              <a:rect l="l" t="t" r="r" b="b"/>
              <a:pathLst>
                <a:path w="2539" h="1904">
                  <a:moveTo>
                    <a:pt x="2120" y="1320"/>
                  </a:moveTo>
                  <a:lnTo>
                    <a:pt x="1930" y="1409"/>
                  </a:lnTo>
                  <a:lnTo>
                    <a:pt x="2031" y="1638"/>
                  </a:lnTo>
                  <a:lnTo>
                    <a:pt x="1828" y="1752"/>
                  </a:lnTo>
                  <a:lnTo>
                    <a:pt x="1727" y="1498"/>
                  </a:lnTo>
                  <a:lnTo>
                    <a:pt x="1460" y="1663"/>
                  </a:lnTo>
                  <a:lnTo>
                    <a:pt x="965" y="1803"/>
                  </a:lnTo>
                  <a:lnTo>
                    <a:pt x="749" y="1739"/>
                  </a:lnTo>
                  <a:lnTo>
                    <a:pt x="126" y="1536"/>
                  </a:lnTo>
                  <a:lnTo>
                    <a:pt x="0" y="1168"/>
                  </a:lnTo>
                  <a:lnTo>
                    <a:pt x="139" y="749"/>
                  </a:lnTo>
                  <a:lnTo>
                    <a:pt x="266" y="317"/>
                  </a:lnTo>
                  <a:lnTo>
                    <a:pt x="609" y="0"/>
                  </a:lnTo>
                  <a:lnTo>
                    <a:pt x="1231" y="203"/>
                  </a:lnTo>
                  <a:lnTo>
                    <a:pt x="1422" y="254"/>
                  </a:lnTo>
                  <a:lnTo>
                    <a:pt x="1689" y="584"/>
                  </a:lnTo>
                  <a:lnTo>
                    <a:pt x="1866" y="711"/>
                  </a:lnTo>
                  <a:lnTo>
                    <a:pt x="2019" y="812"/>
                  </a:lnTo>
                  <a:lnTo>
                    <a:pt x="2158" y="825"/>
                  </a:lnTo>
                  <a:lnTo>
                    <a:pt x="1955" y="889"/>
                  </a:lnTo>
                  <a:lnTo>
                    <a:pt x="1993" y="1016"/>
                  </a:lnTo>
                  <a:lnTo>
                    <a:pt x="2146" y="1104"/>
                  </a:lnTo>
                  <a:lnTo>
                    <a:pt x="1930" y="1206"/>
                  </a:lnTo>
                  <a:lnTo>
                    <a:pt x="2120" y="1320"/>
                  </a:lnTo>
                  <a:close/>
                </a:path>
              </a:pathLst>
            </a:custGeom>
            <a:ln w="3175">
              <a:solidFill>
                <a:srgbClr val="B5C39D"/>
              </a:solidFill>
            </a:ln>
          </p:spPr>
          <p:txBody>
            <a:bodyPr wrap="square" lIns="0" tIns="0" rIns="0" bIns="0" rtlCol="0"/>
            <a:lstStyle/>
            <a:p>
              <a:endParaRPr/>
            </a:p>
          </p:txBody>
        </p:sp>
        <p:sp>
          <p:nvSpPr>
            <p:cNvPr id="9070" name="object 2498">
              <a:extLst>
                <a:ext uri="{FF2B5EF4-FFF2-40B4-BE49-F238E27FC236}">
                  <a16:creationId xmlns:a16="http://schemas.microsoft.com/office/drawing/2014/main" id="{846EBB86-DA32-4833-8EB5-1F28E5AA39B3}"/>
                </a:ext>
              </a:extLst>
            </p:cNvPr>
            <p:cNvSpPr/>
            <p:nvPr/>
          </p:nvSpPr>
          <p:spPr>
            <a:xfrm>
              <a:off x="4094356" y="8452472"/>
              <a:ext cx="2447" cy="3175"/>
            </a:xfrm>
            <a:prstGeom prst="rect">
              <a:avLst/>
            </a:prstGeom>
            <a:blipFill>
              <a:blip r:embed="rId281" cstate="print"/>
              <a:stretch>
                <a:fillRect/>
              </a:stretch>
            </a:blipFill>
          </p:spPr>
          <p:txBody>
            <a:bodyPr wrap="square" lIns="0" tIns="0" rIns="0" bIns="0" rtlCol="0"/>
            <a:lstStyle/>
            <a:p>
              <a:endParaRPr/>
            </a:p>
          </p:txBody>
        </p:sp>
        <p:sp>
          <p:nvSpPr>
            <p:cNvPr id="9071" name="object 2499">
              <a:extLst>
                <a:ext uri="{FF2B5EF4-FFF2-40B4-BE49-F238E27FC236}">
                  <a16:creationId xmlns:a16="http://schemas.microsoft.com/office/drawing/2014/main" id="{63321EDC-7E19-4939-81EC-21CF354744A3}"/>
                </a:ext>
              </a:extLst>
            </p:cNvPr>
            <p:cNvSpPr/>
            <p:nvPr/>
          </p:nvSpPr>
          <p:spPr>
            <a:xfrm>
              <a:off x="4094233" y="8452393"/>
              <a:ext cx="3175" cy="3810"/>
            </a:xfrm>
            <a:custGeom>
              <a:avLst/>
              <a:gdLst/>
              <a:ahLst/>
              <a:cxnLst/>
              <a:rect l="l" t="t" r="r" b="b"/>
              <a:pathLst>
                <a:path w="3175" h="3809">
                  <a:moveTo>
                    <a:pt x="1041" y="76"/>
                  </a:moveTo>
                  <a:lnTo>
                    <a:pt x="1282" y="279"/>
                  </a:lnTo>
                  <a:lnTo>
                    <a:pt x="1523" y="368"/>
                  </a:lnTo>
                  <a:lnTo>
                    <a:pt x="1536" y="0"/>
                  </a:lnTo>
                  <a:lnTo>
                    <a:pt x="1803" y="203"/>
                  </a:lnTo>
                  <a:lnTo>
                    <a:pt x="1523" y="508"/>
                  </a:lnTo>
                  <a:lnTo>
                    <a:pt x="1714" y="508"/>
                  </a:lnTo>
                  <a:lnTo>
                    <a:pt x="1917" y="774"/>
                  </a:lnTo>
                  <a:lnTo>
                    <a:pt x="2425" y="1371"/>
                  </a:lnTo>
                  <a:lnTo>
                    <a:pt x="2463" y="1714"/>
                  </a:lnTo>
                  <a:lnTo>
                    <a:pt x="2578" y="2705"/>
                  </a:lnTo>
                  <a:lnTo>
                    <a:pt x="2146" y="3098"/>
                  </a:lnTo>
                  <a:lnTo>
                    <a:pt x="1473" y="3175"/>
                  </a:lnTo>
                  <a:lnTo>
                    <a:pt x="800" y="3251"/>
                  </a:lnTo>
                  <a:lnTo>
                    <a:pt x="152" y="2984"/>
                  </a:lnTo>
                  <a:lnTo>
                    <a:pt x="38" y="2006"/>
                  </a:lnTo>
                  <a:lnTo>
                    <a:pt x="0" y="1701"/>
                  </a:lnTo>
                  <a:lnTo>
                    <a:pt x="292" y="1130"/>
                  </a:lnTo>
                  <a:lnTo>
                    <a:pt x="355" y="800"/>
                  </a:lnTo>
                  <a:lnTo>
                    <a:pt x="406" y="533"/>
                  </a:lnTo>
                  <a:lnTo>
                    <a:pt x="228" y="495"/>
                  </a:lnTo>
                  <a:lnTo>
                    <a:pt x="330" y="330"/>
                  </a:lnTo>
                  <a:lnTo>
                    <a:pt x="419" y="190"/>
                  </a:lnTo>
                  <a:lnTo>
                    <a:pt x="533" y="571"/>
                  </a:lnTo>
                  <a:lnTo>
                    <a:pt x="698" y="457"/>
                  </a:lnTo>
                  <a:lnTo>
                    <a:pt x="723" y="177"/>
                  </a:lnTo>
                  <a:lnTo>
                    <a:pt x="850" y="114"/>
                  </a:lnTo>
                  <a:lnTo>
                    <a:pt x="1003" y="406"/>
                  </a:lnTo>
                  <a:lnTo>
                    <a:pt x="1041" y="76"/>
                  </a:lnTo>
                  <a:close/>
                </a:path>
              </a:pathLst>
            </a:custGeom>
            <a:ln w="3175">
              <a:solidFill>
                <a:srgbClr val="B5C39D"/>
              </a:solidFill>
            </a:ln>
          </p:spPr>
          <p:txBody>
            <a:bodyPr wrap="square" lIns="0" tIns="0" rIns="0" bIns="0" rtlCol="0"/>
            <a:lstStyle/>
            <a:p>
              <a:endParaRPr/>
            </a:p>
          </p:txBody>
        </p:sp>
        <p:sp>
          <p:nvSpPr>
            <p:cNvPr id="9072" name="object 2500">
              <a:extLst>
                <a:ext uri="{FF2B5EF4-FFF2-40B4-BE49-F238E27FC236}">
                  <a16:creationId xmlns:a16="http://schemas.microsoft.com/office/drawing/2014/main" id="{CB5DE6E6-4A73-42C1-B945-E21F8C45F41E}"/>
                </a:ext>
              </a:extLst>
            </p:cNvPr>
            <p:cNvSpPr/>
            <p:nvPr/>
          </p:nvSpPr>
          <p:spPr>
            <a:xfrm>
              <a:off x="4094213" y="8442756"/>
              <a:ext cx="4178" cy="14224"/>
            </a:xfrm>
            <a:prstGeom prst="rect">
              <a:avLst/>
            </a:prstGeom>
            <a:blipFill>
              <a:blip r:embed="rId459" cstate="print"/>
              <a:stretch>
                <a:fillRect/>
              </a:stretch>
            </a:blipFill>
          </p:spPr>
          <p:txBody>
            <a:bodyPr wrap="square" lIns="0" tIns="0" rIns="0" bIns="0" rtlCol="0"/>
            <a:lstStyle/>
            <a:p>
              <a:endParaRPr/>
            </a:p>
          </p:txBody>
        </p:sp>
        <p:sp>
          <p:nvSpPr>
            <p:cNvPr id="9073" name="object 2501">
              <a:extLst>
                <a:ext uri="{FF2B5EF4-FFF2-40B4-BE49-F238E27FC236}">
                  <a16:creationId xmlns:a16="http://schemas.microsoft.com/office/drawing/2014/main" id="{DE2022DE-30C0-461B-97A1-76D241F12170}"/>
                </a:ext>
              </a:extLst>
            </p:cNvPr>
            <p:cNvSpPr/>
            <p:nvPr/>
          </p:nvSpPr>
          <p:spPr>
            <a:xfrm>
              <a:off x="4095318" y="8442746"/>
              <a:ext cx="3175" cy="2540"/>
            </a:xfrm>
            <a:custGeom>
              <a:avLst/>
              <a:gdLst/>
              <a:ahLst/>
              <a:cxnLst/>
              <a:rect l="l" t="t" r="r" b="b"/>
              <a:pathLst>
                <a:path w="3175" h="2540">
                  <a:moveTo>
                    <a:pt x="2438" y="431"/>
                  </a:moveTo>
                  <a:lnTo>
                    <a:pt x="2374" y="685"/>
                  </a:lnTo>
                  <a:lnTo>
                    <a:pt x="2413" y="889"/>
                  </a:lnTo>
                  <a:lnTo>
                    <a:pt x="2679" y="762"/>
                  </a:lnTo>
                  <a:lnTo>
                    <a:pt x="2628" y="1041"/>
                  </a:lnTo>
                  <a:lnTo>
                    <a:pt x="2311" y="939"/>
                  </a:lnTo>
                  <a:lnTo>
                    <a:pt x="2387" y="1079"/>
                  </a:lnTo>
                  <a:lnTo>
                    <a:pt x="2260" y="1333"/>
                  </a:lnTo>
                  <a:lnTo>
                    <a:pt x="2032" y="1917"/>
                  </a:lnTo>
                  <a:lnTo>
                    <a:pt x="1803" y="2082"/>
                  </a:lnTo>
                  <a:lnTo>
                    <a:pt x="1130" y="2540"/>
                  </a:lnTo>
                  <a:lnTo>
                    <a:pt x="673" y="2374"/>
                  </a:lnTo>
                  <a:lnTo>
                    <a:pt x="368" y="1917"/>
                  </a:lnTo>
                  <a:lnTo>
                    <a:pt x="50" y="1460"/>
                  </a:lnTo>
                  <a:lnTo>
                    <a:pt x="0" y="901"/>
                  </a:lnTo>
                  <a:lnTo>
                    <a:pt x="673" y="431"/>
                  </a:lnTo>
                  <a:lnTo>
                    <a:pt x="863" y="304"/>
                  </a:lnTo>
                  <a:lnTo>
                    <a:pt x="1397" y="292"/>
                  </a:lnTo>
                  <a:lnTo>
                    <a:pt x="1651" y="215"/>
                  </a:lnTo>
                  <a:lnTo>
                    <a:pt x="1866" y="152"/>
                  </a:lnTo>
                  <a:lnTo>
                    <a:pt x="1828" y="0"/>
                  </a:lnTo>
                  <a:lnTo>
                    <a:pt x="1981" y="12"/>
                  </a:lnTo>
                  <a:lnTo>
                    <a:pt x="2120" y="25"/>
                  </a:lnTo>
                  <a:lnTo>
                    <a:pt x="1892" y="254"/>
                  </a:lnTo>
                  <a:lnTo>
                    <a:pt x="2044" y="330"/>
                  </a:lnTo>
                  <a:lnTo>
                    <a:pt x="2235" y="241"/>
                  </a:lnTo>
                  <a:lnTo>
                    <a:pt x="2184" y="533"/>
                  </a:lnTo>
                  <a:lnTo>
                    <a:pt x="2438" y="431"/>
                  </a:lnTo>
                  <a:close/>
                </a:path>
              </a:pathLst>
            </a:custGeom>
            <a:ln w="3175">
              <a:solidFill>
                <a:srgbClr val="D2DBC3"/>
              </a:solidFill>
            </a:ln>
          </p:spPr>
          <p:txBody>
            <a:bodyPr wrap="square" lIns="0" tIns="0" rIns="0" bIns="0" rtlCol="0"/>
            <a:lstStyle/>
            <a:p>
              <a:endParaRPr/>
            </a:p>
          </p:txBody>
        </p:sp>
        <p:sp>
          <p:nvSpPr>
            <p:cNvPr id="9074" name="object 2502">
              <a:extLst>
                <a:ext uri="{FF2B5EF4-FFF2-40B4-BE49-F238E27FC236}">
                  <a16:creationId xmlns:a16="http://schemas.microsoft.com/office/drawing/2014/main" id="{F7C4E049-B886-43E2-805A-1AD67CB23BCA}"/>
                </a:ext>
              </a:extLst>
            </p:cNvPr>
            <p:cNvSpPr/>
            <p:nvPr/>
          </p:nvSpPr>
          <p:spPr>
            <a:xfrm>
              <a:off x="4093514" y="8437308"/>
              <a:ext cx="8585" cy="9715"/>
            </a:xfrm>
            <a:prstGeom prst="rect">
              <a:avLst/>
            </a:prstGeom>
            <a:blipFill>
              <a:blip r:embed="rId460" cstate="print"/>
              <a:stretch>
                <a:fillRect/>
              </a:stretch>
            </a:blipFill>
          </p:spPr>
          <p:txBody>
            <a:bodyPr wrap="square" lIns="0" tIns="0" rIns="0" bIns="0" rtlCol="0"/>
            <a:lstStyle/>
            <a:p>
              <a:endParaRPr/>
            </a:p>
          </p:txBody>
        </p:sp>
        <p:sp>
          <p:nvSpPr>
            <p:cNvPr id="9075" name="object 2503">
              <a:extLst>
                <a:ext uri="{FF2B5EF4-FFF2-40B4-BE49-F238E27FC236}">
                  <a16:creationId xmlns:a16="http://schemas.microsoft.com/office/drawing/2014/main" id="{59D8CCE7-920A-4416-938E-C0892D0B5593}"/>
                </a:ext>
              </a:extLst>
            </p:cNvPr>
            <p:cNvSpPr/>
            <p:nvPr/>
          </p:nvSpPr>
          <p:spPr>
            <a:xfrm>
              <a:off x="4098169" y="8439094"/>
              <a:ext cx="1905" cy="1905"/>
            </a:xfrm>
            <a:custGeom>
              <a:avLst/>
              <a:gdLst/>
              <a:ahLst/>
              <a:cxnLst/>
              <a:rect l="l" t="t" r="r" b="b"/>
              <a:pathLst>
                <a:path w="1904" h="1904">
                  <a:moveTo>
                    <a:pt x="1121" y="1016"/>
                  </a:moveTo>
                  <a:lnTo>
                    <a:pt x="774" y="1016"/>
                  </a:lnTo>
                  <a:lnTo>
                    <a:pt x="876" y="1168"/>
                  </a:lnTo>
                  <a:lnTo>
                    <a:pt x="1181" y="1485"/>
                  </a:lnTo>
                  <a:lnTo>
                    <a:pt x="1121" y="1016"/>
                  </a:lnTo>
                  <a:close/>
                </a:path>
                <a:path w="1904" h="1904">
                  <a:moveTo>
                    <a:pt x="177" y="825"/>
                  </a:moveTo>
                  <a:lnTo>
                    <a:pt x="114" y="1168"/>
                  </a:lnTo>
                  <a:lnTo>
                    <a:pt x="406" y="939"/>
                  </a:lnTo>
                  <a:lnTo>
                    <a:pt x="1051" y="939"/>
                  </a:lnTo>
                  <a:lnTo>
                    <a:pt x="304" y="889"/>
                  </a:lnTo>
                  <a:close/>
                </a:path>
                <a:path w="1904" h="1904">
                  <a:moveTo>
                    <a:pt x="1051" y="939"/>
                  </a:moveTo>
                  <a:lnTo>
                    <a:pt x="406" y="939"/>
                  </a:lnTo>
                  <a:lnTo>
                    <a:pt x="368" y="1130"/>
                  </a:lnTo>
                  <a:lnTo>
                    <a:pt x="609" y="1155"/>
                  </a:lnTo>
                  <a:lnTo>
                    <a:pt x="774" y="1016"/>
                  </a:lnTo>
                  <a:lnTo>
                    <a:pt x="1121" y="1016"/>
                  </a:lnTo>
                  <a:close/>
                </a:path>
                <a:path w="1904" h="1904">
                  <a:moveTo>
                    <a:pt x="152" y="215"/>
                  </a:moveTo>
                  <a:lnTo>
                    <a:pt x="0" y="546"/>
                  </a:lnTo>
                  <a:lnTo>
                    <a:pt x="266" y="622"/>
                  </a:lnTo>
                  <a:lnTo>
                    <a:pt x="304" y="889"/>
                  </a:lnTo>
                  <a:lnTo>
                    <a:pt x="1073" y="889"/>
                  </a:lnTo>
                  <a:lnTo>
                    <a:pt x="1130" y="762"/>
                  </a:lnTo>
                  <a:lnTo>
                    <a:pt x="1257" y="685"/>
                  </a:lnTo>
                  <a:lnTo>
                    <a:pt x="1422" y="431"/>
                  </a:lnTo>
                  <a:lnTo>
                    <a:pt x="1193" y="368"/>
                  </a:lnTo>
                  <a:lnTo>
                    <a:pt x="342" y="279"/>
                  </a:lnTo>
                  <a:lnTo>
                    <a:pt x="152" y="215"/>
                  </a:lnTo>
                  <a:close/>
                </a:path>
                <a:path w="1904" h="1904">
                  <a:moveTo>
                    <a:pt x="647" y="0"/>
                  </a:moveTo>
                  <a:lnTo>
                    <a:pt x="457" y="50"/>
                  </a:lnTo>
                  <a:lnTo>
                    <a:pt x="342" y="279"/>
                  </a:lnTo>
                  <a:lnTo>
                    <a:pt x="1193" y="279"/>
                  </a:lnTo>
                  <a:lnTo>
                    <a:pt x="901" y="254"/>
                  </a:lnTo>
                  <a:lnTo>
                    <a:pt x="622" y="127"/>
                  </a:lnTo>
                  <a:lnTo>
                    <a:pt x="647" y="0"/>
                  </a:lnTo>
                  <a:close/>
                </a:path>
                <a:path w="1904" h="1904">
                  <a:moveTo>
                    <a:pt x="977" y="38"/>
                  </a:moveTo>
                  <a:lnTo>
                    <a:pt x="901" y="254"/>
                  </a:lnTo>
                  <a:lnTo>
                    <a:pt x="1193" y="254"/>
                  </a:lnTo>
                  <a:lnTo>
                    <a:pt x="1168" y="101"/>
                  </a:lnTo>
                  <a:lnTo>
                    <a:pt x="977" y="38"/>
                  </a:lnTo>
                  <a:close/>
                </a:path>
              </a:pathLst>
            </a:custGeom>
            <a:solidFill>
              <a:srgbClr val="0F2748"/>
            </a:solidFill>
          </p:spPr>
          <p:txBody>
            <a:bodyPr wrap="square" lIns="0" tIns="0" rIns="0" bIns="0" rtlCol="0"/>
            <a:lstStyle/>
            <a:p>
              <a:endParaRPr/>
            </a:p>
          </p:txBody>
        </p:sp>
        <p:sp>
          <p:nvSpPr>
            <p:cNvPr id="9076" name="object 2504">
              <a:extLst>
                <a:ext uri="{FF2B5EF4-FFF2-40B4-BE49-F238E27FC236}">
                  <a16:creationId xmlns:a16="http://schemas.microsoft.com/office/drawing/2014/main" id="{FA9196E6-60D4-4A68-8F53-2A08DAA00AF8}"/>
                </a:ext>
              </a:extLst>
            </p:cNvPr>
            <p:cNvSpPr/>
            <p:nvPr/>
          </p:nvSpPr>
          <p:spPr>
            <a:xfrm>
              <a:off x="4098169" y="8439094"/>
              <a:ext cx="1905" cy="1905"/>
            </a:xfrm>
            <a:custGeom>
              <a:avLst/>
              <a:gdLst/>
              <a:ahLst/>
              <a:cxnLst/>
              <a:rect l="l" t="t" r="r" b="b"/>
              <a:pathLst>
                <a:path w="1904" h="1904">
                  <a:moveTo>
                    <a:pt x="825" y="1028"/>
                  </a:moveTo>
                  <a:lnTo>
                    <a:pt x="876" y="1168"/>
                  </a:lnTo>
                  <a:lnTo>
                    <a:pt x="1181" y="1485"/>
                  </a:lnTo>
                  <a:lnTo>
                    <a:pt x="1168" y="1130"/>
                  </a:lnTo>
                  <a:lnTo>
                    <a:pt x="1028" y="990"/>
                  </a:lnTo>
                  <a:lnTo>
                    <a:pt x="1079" y="850"/>
                  </a:lnTo>
                  <a:lnTo>
                    <a:pt x="1257" y="685"/>
                  </a:lnTo>
                  <a:lnTo>
                    <a:pt x="1422" y="457"/>
                  </a:lnTo>
                  <a:lnTo>
                    <a:pt x="1193" y="368"/>
                  </a:lnTo>
                  <a:lnTo>
                    <a:pt x="1193" y="190"/>
                  </a:lnTo>
                  <a:lnTo>
                    <a:pt x="977" y="38"/>
                  </a:lnTo>
                  <a:lnTo>
                    <a:pt x="901" y="254"/>
                  </a:lnTo>
                  <a:lnTo>
                    <a:pt x="673" y="152"/>
                  </a:lnTo>
                  <a:lnTo>
                    <a:pt x="647" y="0"/>
                  </a:lnTo>
                  <a:lnTo>
                    <a:pt x="457" y="50"/>
                  </a:lnTo>
                  <a:lnTo>
                    <a:pt x="457" y="228"/>
                  </a:lnTo>
                  <a:lnTo>
                    <a:pt x="152" y="215"/>
                  </a:lnTo>
                  <a:lnTo>
                    <a:pt x="88" y="355"/>
                  </a:lnTo>
                  <a:lnTo>
                    <a:pt x="0" y="546"/>
                  </a:lnTo>
                  <a:lnTo>
                    <a:pt x="266" y="622"/>
                  </a:lnTo>
                  <a:lnTo>
                    <a:pt x="304" y="889"/>
                  </a:lnTo>
                  <a:lnTo>
                    <a:pt x="152" y="965"/>
                  </a:lnTo>
                  <a:lnTo>
                    <a:pt x="114" y="1168"/>
                  </a:lnTo>
                  <a:lnTo>
                    <a:pt x="342" y="1003"/>
                  </a:lnTo>
                  <a:lnTo>
                    <a:pt x="469" y="1041"/>
                  </a:lnTo>
                  <a:lnTo>
                    <a:pt x="609" y="1155"/>
                  </a:lnTo>
                  <a:lnTo>
                    <a:pt x="774" y="1016"/>
                  </a:lnTo>
                  <a:close/>
                </a:path>
              </a:pathLst>
            </a:custGeom>
            <a:ln w="3175">
              <a:solidFill>
                <a:srgbClr val="094B7B"/>
              </a:solidFill>
            </a:ln>
          </p:spPr>
          <p:txBody>
            <a:bodyPr wrap="square" lIns="0" tIns="0" rIns="0" bIns="0" rtlCol="0"/>
            <a:lstStyle/>
            <a:p>
              <a:endParaRPr/>
            </a:p>
          </p:txBody>
        </p:sp>
        <p:sp>
          <p:nvSpPr>
            <p:cNvPr id="9077" name="object 2505">
              <a:extLst>
                <a:ext uri="{FF2B5EF4-FFF2-40B4-BE49-F238E27FC236}">
                  <a16:creationId xmlns:a16="http://schemas.microsoft.com/office/drawing/2014/main" id="{8BBD826C-17D2-4A58-960F-A25648022D6D}"/>
                </a:ext>
              </a:extLst>
            </p:cNvPr>
            <p:cNvSpPr/>
            <p:nvPr/>
          </p:nvSpPr>
          <p:spPr>
            <a:xfrm>
              <a:off x="4095454" y="8443924"/>
              <a:ext cx="1270" cy="1270"/>
            </a:xfrm>
            <a:custGeom>
              <a:avLst/>
              <a:gdLst/>
              <a:ahLst/>
              <a:cxnLst/>
              <a:rect l="l" t="t" r="r" b="b"/>
              <a:pathLst>
                <a:path w="1270" h="1270">
                  <a:moveTo>
                    <a:pt x="781" y="850"/>
                  </a:moveTo>
                  <a:lnTo>
                    <a:pt x="203" y="850"/>
                  </a:lnTo>
                  <a:lnTo>
                    <a:pt x="469" y="889"/>
                  </a:lnTo>
                  <a:lnTo>
                    <a:pt x="698" y="1066"/>
                  </a:lnTo>
                  <a:lnTo>
                    <a:pt x="781" y="850"/>
                  </a:lnTo>
                  <a:close/>
                </a:path>
                <a:path w="1270" h="1270">
                  <a:moveTo>
                    <a:pt x="469" y="889"/>
                  </a:moveTo>
                  <a:lnTo>
                    <a:pt x="292" y="889"/>
                  </a:lnTo>
                  <a:lnTo>
                    <a:pt x="426" y="965"/>
                  </a:lnTo>
                  <a:close/>
                </a:path>
                <a:path w="1270" h="1270">
                  <a:moveTo>
                    <a:pt x="1219" y="685"/>
                  </a:moveTo>
                  <a:lnTo>
                    <a:pt x="996" y="736"/>
                  </a:lnTo>
                  <a:lnTo>
                    <a:pt x="914" y="990"/>
                  </a:lnTo>
                  <a:lnTo>
                    <a:pt x="1073" y="927"/>
                  </a:lnTo>
                  <a:lnTo>
                    <a:pt x="1219" y="685"/>
                  </a:lnTo>
                  <a:close/>
                </a:path>
                <a:path w="1270" h="1270">
                  <a:moveTo>
                    <a:pt x="495" y="0"/>
                  </a:moveTo>
                  <a:lnTo>
                    <a:pt x="114" y="381"/>
                  </a:lnTo>
                  <a:lnTo>
                    <a:pt x="0" y="558"/>
                  </a:lnTo>
                  <a:lnTo>
                    <a:pt x="177" y="609"/>
                  </a:lnTo>
                  <a:lnTo>
                    <a:pt x="139" y="863"/>
                  </a:lnTo>
                  <a:lnTo>
                    <a:pt x="781" y="850"/>
                  </a:lnTo>
                  <a:lnTo>
                    <a:pt x="843" y="558"/>
                  </a:lnTo>
                  <a:lnTo>
                    <a:pt x="571" y="558"/>
                  </a:lnTo>
                  <a:lnTo>
                    <a:pt x="579" y="431"/>
                  </a:lnTo>
                  <a:lnTo>
                    <a:pt x="444" y="431"/>
                  </a:lnTo>
                  <a:lnTo>
                    <a:pt x="495" y="0"/>
                  </a:lnTo>
                  <a:close/>
                </a:path>
                <a:path w="1270" h="1270">
                  <a:moveTo>
                    <a:pt x="863" y="457"/>
                  </a:moveTo>
                  <a:lnTo>
                    <a:pt x="685" y="558"/>
                  </a:lnTo>
                  <a:lnTo>
                    <a:pt x="843" y="558"/>
                  </a:lnTo>
                  <a:close/>
                </a:path>
                <a:path w="1270" h="1270">
                  <a:moveTo>
                    <a:pt x="558" y="304"/>
                  </a:moveTo>
                  <a:close/>
                </a:path>
                <a:path w="1270" h="1270">
                  <a:moveTo>
                    <a:pt x="114" y="228"/>
                  </a:moveTo>
                  <a:lnTo>
                    <a:pt x="38" y="381"/>
                  </a:lnTo>
                  <a:lnTo>
                    <a:pt x="114" y="228"/>
                  </a:lnTo>
                  <a:close/>
                </a:path>
              </a:pathLst>
            </a:custGeom>
            <a:solidFill>
              <a:srgbClr val="11284A"/>
            </a:solidFill>
          </p:spPr>
          <p:txBody>
            <a:bodyPr wrap="square" lIns="0" tIns="0" rIns="0" bIns="0" rtlCol="0"/>
            <a:lstStyle/>
            <a:p>
              <a:endParaRPr/>
            </a:p>
          </p:txBody>
        </p:sp>
        <p:sp>
          <p:nvSpPr>
            <p:cNvPr id="9078" name="object 2506">
              <a:extLst>
                <a:ext uri="{FF2B5EF4-FFF2-40B4-BE49-F238E27FC236}">
                  <a16:creationId xmlns:a16="http://schemas.microsoft.com/office/drawing/2014/main" id="{84BF4096-B3C2-4B8E-8D58-6CA933F4C22B}"/>
                </a:ext>
              </a:extLst>
            </p:cNvPr>
            <p:cNvSpPr/>
            <p:nvPr/>
          </p:nvSpPr>
          <p:spPr>
            <a:xfrm>
              <a:off x="4095454" y="8443924"/>
              <a:ext cx="1270" cy="1270"/>
            </a:xfrm>
            <a:custGeom>
              <a:avLst/>
              <a:gdLst/>
              <a:ahLst/>
              <a:cxnLst/>
              <a:rect l="l" t="t" r="r" b="b"/>
              <a:pathLst>
                <a:path w="1270" h="1270">
                  <a:moveTo>
                    <a:pt x="850" y="533"/>
                  </a:moveTo>
                  <a:lnTo>
                    <a:pt x="774" y="787"/>
                  </a:lnTo>
                  <a:lnTo>
                    <a:pt x="1092" y="723"/>
                  </a:lnTo>
                  <a:lnTo>
                    <a:pt x="1168" y="889"/>
                  </a:lnTo>
                  <a:lnTo>
                    <a:pt x="914" y="990"/>
                  </a:lnTo>
                  <a:lnTo>
                    <a:pt x="965" y="787"/>
                  </a:lnTo>
                  <a:lnTo>
                    <a:pt x="800" y="736"/>
                  </a:lnTo>
                  <a:lnTo>
                    <a:pt x="762" y="965"/>
                  </a:lnTo>
                  <a:lnTo>
                    <a:pt x="622" y="1041"/>
                  </a:lnTo>
                  <a:lnTo>
                    <a:pt x="469" y="889"/>
                  </a:lnTo>
                  <a:lnTo>
                    <a:pt x="304" y="990"/>
                  </a:lnTo>
                  <a:lnTo>
                    <a:pt x="203" y="850"/>
                  </a:lnTo>
                  <a:lnTo>
                    <a:pt x="165" y="685"/>
                  </a:lnTo>
                  <a:lnTo>
                    <a:pt x="0" y="558"/>
                  </a:lnTo>
                  <a:lnTo>
                    <a:pt x="38" y="381"/>
                  </a:lnTo>
                  <a:lnTo>
                    <a:pt x="127" y="203"/>
                  </a:lnTo>
                  <a:lnTo>
                    <a:pt x="114" y="25"/>
                  </a:lnTo>
                  <a:lnTo>
                    <a:pt x="114" y="381"/>
                  </a:lnTo>
                  <a:lnTo>
                    <a:pt x="495" y="0"/>
                  </a:lnTo>
                  <a:lnTo>
                    <a:pt x="444" y="431"/>
                  </a:lnTo>
                  <a:lnTo>
                    <a:pt x="584" y="457"/>
                  </a:lnTo>
                  <a:lnTo>
                    <a:pt x="774" y="457"/>
                  </a:lnTo>
                  <a:close/>
                </a:path>
              </a:pathLst>
            </a:custGeom>
            <a:ln w="3175">
              <a:solidFill>
                <a:srgbClr val="094B7B"/>
              </a:solidFill>
            </a:ln>
          </p:spPr>
          <p:txBody>
            <a:bodyPr wrap="square" lIns="0" tIns="0" rIns="0" bIns="0" rtlCol="0"/>
            <a:lstStyle/>
            <a:p>
              <a:endParaRPr/>
            </a:p>
          </p:txBody>
        </p:sp>
        <p:sp>
          <p:nvSpPr>
            <p:cNvPr id="9079" name="object 2507">
              <a:extLst>
                <a:ext uri="{FF2B5EF4-FFF2-40B4-BE49-F238E27FC236}">
                  <a16:creationId xmlns:a16="http://schemas.microsoft.com/office/drawing/2014/main" id="{F7E638A7-D527-4613-804E-3FF12BC3BB72}"/>
                </a:ext>
              </a:extLst>
            </p:cNvPr>
            <p:cNvSpPr/>
            <p:nvPr/>
          </p:nvSpPr>
          <p:spPr>
            <a:xfrm>
              <a:off x="4093598" y="8440594"/>
              <a:ext cx="1270" cy="1270"/>
            </a:xfrm>
            <a:custGeom>
              <a:avLst/>
              <a:gdLst/>
              <a:ahLst/>
              <a:cxnLst/>
              <a:rect l="l" t="t" r="r" b="b"/>
              <a:pathLst>
                <a:path w="1270" h="1270">
                  <a:moveTo>
                    <a:pt x="38" y="444"/>
                  </a:moveTo>
                  <a:lnTo>
                    <a:pt x="107" y="723"/>
                  </a:lnTo>
                  <a:lnTo>
                    <a:pt x="25" y="1016"/>
                  </a:lnTo>
                  <a:lnTo>
                    <a:pt x="332" y="1066"/>
                  </a:lnTo>
                  <a:lnTo>
                    <a:pt x="571" y="1143"/>
                  </a:lnTo>
                  <a:lnTo>
                    <a:pt x="698" y="1117"/>
                  </a:lnTo>
                  <a:lnTo>
                    <a:pt x="596" y="762"/>
                  </a:lnTo>
                  <a:lnTo>
                    <a:pt x="647" y="584"/>
                  </a:lnTo>
                  <a:lnTo>
                    <a:pt x="1043" y="584"/>
                  </a:lnTo>
                  <a:lnTo>
                    <a:pt x="190" y="469"/>
                  </a:lnTo>
                  <a:lnTo>
                    <a:pt x="38" y="444"/>
                  </a:lnTo>
                  <a:close/>
                </a:path>
                <a:path w="1270" h="1270">
                  <a:moveTo>
                    <a:pt x="1043" y="584"/>
                  </a:moveTo>
                  <a:lnTo>
                    <a:pt x="647" y="584"/>
                  </a:lnTo>
                  <a:lnTo>
                    <a:pt x="1041" y="609"/>
                  </a:lnTo>
                  <a:close/>
                </a:path>
                <a:path w="1270" h="1270">
                  <a:moveTo>
                    <a:pt x="241" y="0"/>
                  </a:moveTo>
                  <a:lnTo>
                    <a:pt x="266" y="127"/>
                  </a:lnTo>
                  <a:lnTo>
                    <a:pt x="190" y="469"/>
                  </a:lnTo>
                  <a:lnTo>
                    <a:pt x="1055" y="469"/>
                  </a:lnTo>
                  <a:lnTo>
                    <a:pt x="965" y="330"/>
                  </a:lnTo>
                  <a:lnTo>
                    <a:pt x="495" y="279"/>
                  </a:lnTo>
                  <a:lnTo>
                    <a:pt x="495" y="50"/>
                  </a:lnTo>
                  <a:lnTo>
                    <a:pt x="241" y="0"/>
                  </a:lnTo>
                  <a:close/>
                </a:path>
                <a:path w="1270" h="1270">
                  <a:moveTo>
                    <a:pt x="673" y="215"/>
                  </a:moveTo>
                  <a:lnTo>
                    <a:pt x="495" y="279"/>
                  </a:lnTo>
                  <a:lnTo>
                    <a:pt x="876" y="279"/>
                  </a:lnTo>
                  <a:lnTo>
                    <a:pt x="673" y="215"/>
                  </a:lnTo>
                  <a:close/>
                </a:path>
                <a:path w="1270" h="1270">
                  <a:moveTo>
                    <a:pt x="508" y="0"/>
                  </a:moveTo>
                  <a:close/>
                </a:path>
              </a:pathLst>
            </a:custGeom>
            <a:solidFill>
              <a:srgbClr val="11284A"/>
            </a:solidFill>
          </p:spPr>
          <p:txBody>
            <a:bodyPr wrap="square" lIns="0" tIns="0" rIns="0" bIns="0" rtlCol="0"/>
            <a:lstStyle/>
            <a:p>
              <a:endParaRPr/>
            </a:p>
          </p:txBody>
        </p:sp>
        <p:sp>
          <p:nvSpPr>
            <p:cNvPr id="9080" name="object 2508">
              <a:extLst>
                <a:ext uri="{FF2B5EF4-FFF2-40B4-BE49-F238E27FC236}">
                  <a16:creationId xmlns:a16="http://schemas.microsoft.com/office/drawing/2014/main" id="{812096C7-5FFA-4ADE-9161-8D94B7C394FC}"/>
                </a:ext>
              </a:extLst>
            </p:cNvPr>
            <p:cNvSpPr/>
            <p:nvPr/>
          </p:nvSpPr>
          <p:spPr>
            <a:xfrm>
              <a:off x="4093598" y="8440594"/>
              <a:ext cx="1270" cy="1270"/>
            </a:xfrm>
            <a:custGeom>
              <a:avLst/>
              <a:gdLst/>
              <a:ahLst/>
              <a:cxnLst/>
              <a:rect l="l" t="t" r="r" b="b"/>
              <a:pathLst>
                <a:path w="1270" h="1270">
                  <a:moveTo>
                    <a:pt x="812" y="1066"/>
                  </a:moveTo>
                  <a:lnTo>
                    <a:pt x="571" y="1143"/>
                  </a:lnTo>
                  <a:lnTo>
                    <a:pt x="368" y="1079"/>
                  </a:lnTo>
                  <a:lnTo>
                    <a:pt x="190" y="1041"/>
                  </a:lnTo>
                  <a:lnTo>
                    <a:pt x="25" y="1016"/>
                  </a:lnTo>
                  <a:lnTo>
                    <a:pt x="215" y="533"/>
                  </a:lnTo>
                  <a:lnTo>
                    <a:pt x="0" y="533"/>
                  </a:lnTo>
                  <a:lnTo>
                    <a:pt x="190" y="469"/>
                  </a:lnTo>
                  <a:lnTo>
                    <a:pt x="63" y="330"/>
                  </a:lnTo>
                  <a:lnTo>
                    <a:pt x="215" y="241"/>
                  </a:lnTo>
                  <a:lnTo>
                    <a:pt x="241" y="0"/>
                  </a:lnTo>
                  <a:lnTo>
                    <a:pt x="406" y="38"/>
                  </a:lnTo>
                  <a:lnTo>
                    <a:pt x="546" y="12"/>
                  </a:lnTo>
                  <a:lnTo>
                    <a:pt x="520" y="190"/>
                  </a:lnTo>
                  <a:lnTo>
                    <a:pt x="673" y="215"/>
                  </a:lnTo>
                  <a:lnTo>
                    <a:pt x="876" y="279"/>
                  </a:lnTo>
                  <a:lnTo>
                    <a:pt x="1066" y="355"/>
                  </a:lnTo>
                  <a:lnTo>
                    <a:pt x="1041" y="609"/>
                  </a:lnTo>
                  <a:lnTo>
                    <a:pt x="647" y="584"/>
                  </a:lnTo>
                  <a:lnTo>
                    <a:pt x="546" y="723"/>
                  </a:lnTo>
                  <a:lnTo>
                    <a:pt x="673" y="774"/>
                  </a:lnTo>
                  <a:lnTo>
                    <a:pt x="812" y="1066"/>
                  </a:lnTo>
                  <a:close/>
                </a:path>
              </a:pathLst>
            </a:custGeom>
            <a:ln w="3175">
              <a:solidFill>
                <a:srgbClr val="094B7B"/>
              </a:solidFill>
            </a:ln>
          </p:spPr>
          <p:txBody>
            <a:bodyPr wrap="square" lIns="0" tIns="0" rIns="0" bIns="0" rtlCol="0"/>
            <a:lstStyle/>
            <a:p>
              <a:endParaRPr/>
            </a:p>
          </p:txBody>
        </p:sp>
        <p:sp>
          <p:nvSpPr>
            <p:cNvPr id="9081" name="object 2509">
              <a:extLst>
                <a:ext uri="{FF2B5EF4-FFF2-40B4-BE49-F238E27FC236}">
                  <a16:creationId xmlns:a16="http://schemas.microsoft.com/office/drawing/2014/main" id="{5B27CCB2-0611-4440-9DBB-D85C8DDE99C0}"/>
                </a:ext>
              </a:extLst>
            </p:cNvPr>
            <p:cNvSpPr/>
            <p:nvPr/>
          </p:nvSpPr>
          <p:spPr>
            <a:xfrm>
              <a:off x="4100803" y="8441009"/>
              <a:ext cx="1270" cy="1905"/>
            </a:xfrm>
            <a:custGeom>
              <a:avLst/>
              <a:gdLst/>
              <a:ahLst/>
              <a:cxnLst/>
              <a:rect l="l" t="t" r="r" b="b"/>
              <a:pathLst>
                <a:path w="1270" h="1904">
                  <a:moveTo>
                    <a:pt x="742" y="1092"/>
                  </a:moveTo>
                  <a:lnTo>
                    <a:pt x="406" y="1092"/>
                  </a:lnTo>
                  <a:lnTo>
                    <a:pt x="419" y="1231"/>
                  </a:lnTo>
                  <a:lnTo>
                    <a:pt x="711" y="1320"/>
                  </a:lnTo>
                  <a:lnTo>
                    <a:pt x="742" y="1092"/>
                  </a:lnTo>
                  <a:close/>
                </a:path>
                <a:path w="1270" h="1904">
                  <a:moveTo>
                    <a:pt x="533" y="381"/>
                  </a:moveTo>
                  <a:lnTo>
                    <a:pt x="368" y="457"/>
                  </a:lnTo>
                  <a:lnTo>
                    <a:pt x="203" y="482"/>
                  </a:lnTo>
                  <a:lnTo>
                    <a:pt x="0" y="685"/>
                  </a:lnTo>
                  <a:lnTo>
                    <a:pt x="152" y="749"/>
                  </a:lnTo>
                  <a:lnTo>
                    <a:pt x="177" y="1066"/>
                  </a:lnTo>
                  <a:lnTo>
                    <a:pt x="355" y="1104"/>
                  </a:lnTo>
                  <a:lnTo>
                    <a:pt x="742" y="1092"/>
                  </a:lnTo>
                  <a:lnTo>
                    <a:pt x="876" y="914"/>
                  </a:lnTo>
                  <a:lnTo>
                    <a:pt x="1045" y="914"/>
                  </a:lnTo>
                  <a:lnTo>
                    <a:pt x="1219" y="571"/>
                  </a:lnTo>
                  <a:lnTo>
                    <a:pt x="1097" y="406"/>
                  </a:lnTo>
                  <a:lnTo>
                    <a:pt x="609" y="406"/>
                  </a:lnTo>
                  <a:close/>
                </a:path>
                <a:path w="1270" h="1904">
                  <a:moveTo>
                    <a:pt x="101" y="1054"/>
                  </a:moveTo>
                  <a:close/>
                </a:path>
                <a:path w="1270" h="1904">
                  <a:moveTo>
                    <a:pt x="1045" y="914"/>
                  </a:moveTo>
                  <a:lnTo>
                    <a:pt x="876" y="914"/>
                  </a:lnTo>
                  <a:lnTo>
                    <a:pt x="1045" y="914"/>
                  </a:lnTo>
                  <a:close/>
                </a:path>
                <a:path w="1270" h="1904">
                  <a:moveTo>
                    <a:pt x="1134" y="800"/>
                  </a:moveTo>
                  <a:close/>
                </a:path>
                <a:path w="1270" h="1904">
                  <a:moveTo>
                    <a:pt x="457" y="63"/>
                  </a:moveTo>
                  <a:lnTo>
                    <a:pt x="584" y="254"/>
                  </a:lnTo>
                  <a:lnTo>
                    <a:pt x="609" y="406"/>
                  </a:lnTo>
                  <a:lnTo>
                    <a:pt x="1097" y="406"/>
                  </a:lnTo>
                  <a:lnTo>
                    <a:pt x="914" y="304"/>
                  </a:lnTo>
                  <a:lnTo>
                    <a:pt x="953" y="101"/>
                  </a:lnTo>
                  <a:lnTo>
                    <a:pt x="584" y="101"/>
                  </a:lnTo>
                  <a:close/>
                </a:path>
                <a:path w="1270" h="1904">
                  <a:moveTo>
                    <a:pt x="863" y="0"/>
                  </a:moveTo>
                  <a:lnTo>
                    <a:pt x="698" y="101"/>
                  </a:lnTo>
                  <a:lnTo>
                    <a:pt x="953" y="101"/>
                  </a:lnTo>
                  <a:close/>
                </a:path>
              </a:pathLst>
            </a:custGeom>
            <a:solidFill>
              <a:srgbClr val="11284A"/>
            </a:solidFill>
          </p:spPr>
          <p:txBody>
            <a:bodyPr wrap="square" lIns="0" tIns="0" rIns="0" bIns="0" rtlCol="0"/>
            <a:lstStyle/>
            <a:p>
              <a:endParaRPr/>
            </a:p>
          </p:txBody>
        </p:sp>
        <p:sp>
          <p:nvSpPr>
            <p:cNvPr id="9082" name="object 2510">
              <a:extLst>
                <a:ext uri="{FF2B5EF4-FFF2-40B4-BE49-F238E27FC236}">
                  <a16:creationId xmlns:a16="http://schemas.microsoft.com/office/drawing/2014/main" id="{9B56AF75-5739-47E2-9FF1-F51DFB2FE066}"/>
                </a:ext>
              </a:extLst>
            </p:cNvPr>
            <p:cNvSpPr/>
            <p:nvPr/>
          </p:nvSpPr>
          <p:spPr>
            <a:xfrm>
              <a:off x="4100803" y="8441009"/>
              <a:ext cx="1270" cy="1905"/>
            </a:xfrm>
            <a:custGeom>
              <a:avLst/>
              <a:gdLst/>
              <a:ahLst/>
              <a:cxnLst/>
              <a:rect l="l" t="t" r="r" b="b"/>
              <a:pathLst>
                <a:path w="1270" h="1904">
                  <a:moveTo>
                    <a:pt x="406" y="1092"/>
                  </a:moveTo>
                  <a:lnTo>
                    <a:pt x="419" y="1231"/>
                  </a:lnTo>
                  <a:lnTo>
                    <a:pt x="596" y="1282"/>
                  </a:lnTo>
                  <a:lnTo>
                    <a:pt x="736" y="1384"/>
                  </a:lnTo>
                  <a:lnTo>
                    <a:pt x="761" y="1244"/>
                  </a:lnTo>
                  <a:lnTo>
                    <a:pt x="711" y="1041"/>
                  </a:lnTo>
                  <a:lnTo>
                    <a:pt x="876" y="914"/>
                  </a:lnTo>
                  <a:lnTo>
                    <a:pt x="1054" y="901"/>
                  </a:lnTo>
                  <a:lnTo>
                    <a:pt x="1193" y="673"/>
                  </a:lnTo>
                  <a:lnTo>
                    <a:pt x="1066" y="546"/>
                  </a:lnTo>
                  <a:lnTo>
                    <a:pt x="1079" y="342"/>
                  </a:lnTo>
                  <a:lnTo>
                    <a:pt x="939" y="304"/>
                  </a:lnTo>
                  <a:lnTo>
                    <a:pt x="952" y="127"/>
                  </a:lnTo>
                  <a:lnTo>
                    <a:pt x="800" y="88"/>
                  </a:lnTo>
                  <a:lnTo>
                    <a:pt x="584" y="101"/>
                  </a:lnTo>
                  <a:lnTo>
                    <a:pt x="368" y="152"/>
                  </a:lnTo>
                  <a:lnTo>
                    <a:pt x="584" y="254"/>
                  </a:lnTo>
                  <a:lnTo>
                    <a:pt x="609" y="406"/>
                  </a:lnTo>
                  <a:lnTo>
                    <a:pt x="469" y="406"/>
                  </a:lnTo>
                  <a:lnTo>
                    <a:pt x="203" y="482"/>
                  </a:lnTo>
                  <a:lnTo>
                    <a:pt x="0" y="685"/>
                  </a:lnTo>
                  <a:lnTo>
                    <a:pt x="152" y="749"/>
                  </a:lnTo>
                  <a:lnTo>
                    <a:pt x="215" y="914"/>
                  </a:lnTo>
                  <a:lnTo>
                    <a:pt x="177" y="1066"/>
                  </a:lnTo>
                  <a:lnTo>
                    <a:pt x="355" y="1104"/>
                  </a:lnTo>
                  <a:close/>
                </a:path>
              </a:pathLst>
            </a:custGeom>
            <a:ln w="3175">
              <a:solidFill>
                <a:srgbClr val="094B7B"/>
              </a:solidFill>
            </a:ln>
          </p:spPr>
          <p:txBody>
            <a:bodyPr wrap="square" lIns="0" tIns="0" rIns="0" bIns="0" rtlCol="0"/>
            <a:lstStyle/>
            <a:p>
              <a:endParaRPr/>
            </a:p>
          </p:txBody>
        </p:sp>
        <p:sp>
          <p:nvSpPr>
            <p:cNvPr id="9083" name="object 2511">
              <a:extLst>
                <a:ext uri="{FF2B5EF4-FFF2-40B4-BE49-F238E27FC236}">
                  <a16:creationId xmlns:a16="http://schemas.microsoft.com/office/drawing/2014/main" id="{327F485F-7349-4131-A682-AE54359157D7}"/>
                </a:ext>
              </a:extLst>
            </p:cNvPr>
            <p:cNvSpPr/>
            <p:nvPr/>
          </p:nvSpPr>
          <p:spPr>
            <a:xfrm>
              <a:off x="4094351" y="8437157"/>
              <a:ext cx="1270" cy="1270"/>
            </a:xfrm>
            <a:custGeom>
              <a:avLst/>
              <a:gdLst/>
              <a:ahLst/>
              <a:cxnLst/>
              <a:rect l="l" t="t" r="r" b="b"/>
              <a:pathLst>
                <a:path w="1270" h="1270">
                  <a:moveTo>
                    <a:pt x="575" y="685"/>
                  </a:moveTo>
                  <a:lnTo>
                    <a:pt x="419" y="685"/>
                  </a:lnTo>
                  <a:lnTo>
                    <a:pt x="575" y="685"/>
                  </a:lnTo>
                  <a:close/>
                </a:path>
                <a:path w="1270" h="1270">
                  <a:moveTo>
                    <a:pt x="520" y="609"/>
                  </a:moveTo>
                  <a:lnTo>
                    <a:pt x="215" y="609"/>
                  </a:lnTo>
                  <a:lnTo>
                    <a:pt x="342" y="685"/>
                  </a:lnTo>
                  <a:lnTo>
                    <a:pt x="575" y="685"/>
                  </a:lnTo>
                  <a:close/>
                </a:path>
                <a:path w="1270" h="1270">
                  <a:moveTo>
                    <a:pt x="901" y="0"/>
                  </a:moveTo>
                  <a:lnTo>
                    <a:pt x="673" y="88"/>
                  </a:lnTo>
                  <a:lnTo>
                    <a:pt x="527" y="266"/>
                  </a:lnTo>
                  <a:lnTo>
                    <a:pt x="304" y="431"/>
                  </a:lnTo>
                  <a:lnTo>
                    <a:pt x="88" y="495"/>
                  </a:lnTo>
                  <a:lnTo>
                    <a:pt x="0" y="711"/>
                  </a:lnTo>
                  <a:lnTo>
                    <a:pt x="165" y="647"/>
                  </a:lnTo>
                  <a:lnTo>
                    <a:pt x="520" y="609"/>
                  </a:lnTo>
                  <a:lnTo>
                    <a:pt x="741" y="495"/>
                  </a:lnTo>
                  <a:lnTo>
                    <a:pt x="722" y="203"/>
                  </a:lnTo>
                  <a:lnTo>
                    <a:pt x="863" y="126"/>
                  </a:lnTo>
                  <a:lnTo>
                    <a:pt x="1087" y="126"/>
                  </a:lnTo>
                  <a:lnTo>
                    <a:pt x="901" y="0"/>
                  </a:lnTo>
                  <a:close/>
                </a:path>
                <a:path w="1270" h="1270">
                  <a:moveTo>
                    <a:pt x="741" y="495"/>
                  </a:moveTo>
                  <a:close/>
                </a:path>
                <a:path w="1270" h="1270">
                  <a:moveTo>
                    <a:pt x="1087" y="126"/>
                  </a:moveTo>
                  <a:lnTo>
                    <a:pt x="863" y="126"/>
                  </a:lnTo>
                  <a:lnTo>
                    <a:pt x="1016" y="279"/>
                  </a:lnTo>
                  <a:lnTo>
                    <a:pt x="1087" y="126"/>
                  </a:lnTo>
                  <a:close/>
                </a:path>
                <a:path w="1270" h="1270">
                  <a:moveTo>
                    <a:pt x="571" y="76"/>
                  </a:moveTo>
                  <a:close/>
                </a:path>
              </a:pathLst>
            </a:custGeom>
            <a:solidFill>
              <a:srgbClr val="11284A"/>
            </a:solidFill>
          </p:spPr>
          <p:txBody>
            <a:bodyPr wrap="square" lIns="0" tIns="0" rIns="0" bIns="0" rtlCol="0"/>
            <a:lstStyle/>
            <a:p>
              <a:endParaRPr/>
            </a:p>
          </p:txBody>
        </p:sp>
        <p:sp>
          <p:nvSpPr>
            <p:cNvPr id="9084" name="object 2512">
              <a:extLst>
                <a:ext uri="{FF2B5EF4-FFF2-40B4-BE49-F238E27FC236}">
                  <a16:creationId xmlns:a16="http://schemas.microsoft.com/office/drawing/2014/main" id="{A9BBCC7A-0394-4469-99AA-EC3722793ED1}"/>
                </a:ext>
              </a:extLst>
            </p:cNvPr>
            <p:cNvSpPr/>
            <p:nvPr/>
          </p:nvSpPr>
          <p:spPr>
            <a:xfrm>
              <a:off x="4094351" y="8437157"/>
              <a:ext cx="1270" cy="1270"/>
            </a:xfrm>
            <a:custGeom>
              <a:avLst/>
              <a:gdLst/>
              <a:ahLst/>
              <a:cxnLst/>
              <a:rect l="l" t="t" r="r" b="b"/>
              <a:pathLst>
                <a:path w="1270" h="1270">
                  <a:moveTo>
                    <a:pt x="25" y="596"/>
                  </a:moveTo>
                  <a:lnTo>
                    <a:pt x="165" y="647"/>
                  </a:lnTo>
                  <a:lnTo>
                    <a:pt x="317" y="736"/>
                  </a:lnTo>
                  <a:lnTo>
                    <a:pt x="469" y="736"/>
                  </a:lnTo>
                  <a:lnTo>
                    <a:pt x="571" y="546"/>
                  </a:lnTo>
                  <a:lnTo>
                    <a:pt x="698" y="507"/>
                  </a:lnTo>
                  <a:lnTo>
                    <a:pt x="698" y="355"/>
                  </a:lnTo>
                  <a:lnTo>
                    <a:pt x="698" y="215"/>
                  </a:lnTo>
                  <a:lnTo>
                    <a:pt x="863" y="126"/>
                  </a:lnTo>
                  <a:lnTo>
                    <a:pt x="1016" y="279"/>
                  </a:lnTo>
                  <a:lnTo>
                    <a:pt x="1155" y="203"/>
                  </a:lnTo>
                  <a:lnTo>
                    <a:pt x="1003" y="63"/>
                  </a:lnTo>
                  <a:lnTo>
                    <a:pt x="787" y="76"/>
                  </a:lnTo>
                  <a:lnTo>
                    <a:pt x="571" y="76"/>
                  </a:lnTo>
                  <a:lnTo>
                    <a:pt x="495" y="253"/>
                  </a:lnTo>
                  <a:lnTo>
                    <a:pt x="622" y="304"/>
                  </a:lnTo>
                  <a:lnTo>
                    <a:pt x="419" y="380"/>
                  </a:lnTo>
                  <a:lnTo>
                    <a:pt x="177" y="431"/>
                  </a:lnTo>
                  <a:lnTo>
                    <a:pt x="25" y="596"/>
                  </a:lnTo>
                  <a:close/>
                </a:path>
              </a:pathLst>
            </a:custGeom>
            <a:ln w="3175">
              <a:solidFill>
                <a:srgbClr val="094B7B"/>
              </a:solidFill>
            </a:ln>
          </p:spPr>
          <p:txBody>
            <a:bodyPr wrap="square" lIns="0" tIns="0" rIns="0" bIns="0" rtlCol="0"/>
            <a:lstStyle/>
            <a:p>
              <a:endParaRPr/>
            </a:p>
          </p:txBody>
        </p:sp>
        <p:sp>
          <p:nvSpPr>
            <p:cNvPr id="9085" name="object 2513">
              <a:extLst>
                <a:ext uri="{FF2B5EF4-FFF2-40B4-BE49-F238E27FC236}">
                  <a16:creationId xmlns:a16="http://schemas.microsoft.com/office/drawing/2014/main" id="{3A555E0B-D54E-497B-9A28-C5D023F7F8A9}"/>
                </a:ext>
              </a:extLst>
            </p:cNvPr>
            <p:cNvSpPr/>
            <p:nvPr/>
          </p:nvSpPr>
          <p:spPr>
            <a:xfrm>
              <a:off x="4098541" y="8446640"/>
              <a:ext cx="1270" cy="1270"/>
            </a:xfrm>
            <a:custGeom>
              <a:avLst/>
              <a:gdLst/>
              <a:ahLst/>
              <a:cxnLst/>
              <a:rect l="l" t="t" r="r" b="b"/>
              <a:pathLst>
                <a:path w="1270" h="1270">
                  <a:moveTo>
                    <a:pt x="883" y="381"/>
                  </a:moveTo>
                  <a:lnTo>
                    <a:pt x="622" y="381"/>
                  </a:lnTo>
                  <a:lnTo>
                    <a:pt x="596" y="711"/>
                  </a:lnTo>
                  <a:lnTo>
                    <a:pt x="883" y="381"/>
                  </a:lnTo>
                  <a:close/>
                </a:path>
                <a:path w="1270" h="1270">
                  <a:moveTo>
                    <a:pt x="393" y="0"/>
                  </a:moveTo>
                  <a:lnTo>
                    <a:pt x="215" y="38"/>
                  </a:lnTo>
                  <a:lnTo>
                    <a:pt x="76" y="127"/>
                  </a:lnTo>
                  <a:lnTo>
                    <a:pt x="0" y="609"/>
                  </a:lnTo>
                  <a:lnTo>
                    <a:pt x="118" y="381"/>
                  </a:lnTo>
                  <a:lnTo>
                    <a:pt x="330" y="254"/>
                  </a:lnTo>
                  <a:lnTo>
                    <a:pt x="955" y="254"/>
                  </a:lnTo>
                  <a:lnTo>
                    <a:pt x="1158" y="228"/>
                  </a:lnTo>
                  <a:lnTo>
                    <a:pt x="997" y="114"/>
                  </a:lnTo>
                  <a:lnTo>
                    <a:pt x="520" y="114"/>
                  </a:lnTo>
                  <a:lnTo>
                    <a:pt x="393" y="0"/>
                  </a:lnTo>
                  <a:close/>
                </a:path>
                <a:path w="1270" h="1270">
                  <a:moveTo>
                    <a:pt x="525" y="417"/>
                  </a:moveTo>
                  <a:close/>
                </a:path>
                <a:path w="1270" h="1270">
                  <a:moveTo>
                    <a:pt x="955" y="254"/>
                  </a:moveTo>
                  <a:lnTo>
                    <a:pt x="330" y="254"/>
                  </a:lnTo>
                  <a:lnTo>
                    <a:pt x="525" y="417"/>
                  </a:lnTo>
                  <a:lnTo>
                    <a:pt x="883" y="381"/>
                  </a:lnTo>
                  <a:close/>
                </a:path>
                <a:path w="1270" h="1270">
                  <a:moveTo>
                    <a:pt x="1158" y="228"/>
                  </a:moveTo>
                  <a:lnTo>
                    <a:pt x="965" y="228"/>
                  </a:lnTo>
                  <a:lnTo>
                    <a:pt x="1164" y="270"/>
                  </a:lnTo>
                  <a:close/>
                </a:path>
                <a:path w="1270" h="1270">
                  <a:moveTo>
                    <a:pt x="673" y="0"/>
                  </a:moveTo>
                  <a:lnTo>
                    <a:pt x="520" y="114"/>
                  </a:lnTo>
                  <a:lnTo>
                    <a:pt x="997" y="114"/>
                  </a:lnTo>
                  <a:lnTo>
                    <a:pt x="673" y="0"/>
                  </a:lnTo>
                  <a:close/>
                </a:path>
              </a:pathLst>
            </a:custGeom>
            <a:solidFill>
              <a:srgbClr val="11284A"/>
            </a:solidFill>
          </p:spPr>
          <p:txBody>
            <a:bodyPr wrap="square" lIns="0" tIns="0" rIns="0" bIns="0" rtlCol="0"/>
            <a:lstStyle/>
            <a:p>
              <a:endParaRPr/>
            </a:p>
          </p:txBody>
        </p:sp>
        <p:sp>
          <p:nvSpPr>
            <p:cNvPr id="9086" name="object 2514">
              <a:extLst>
                <a:ext uri="{FF2B5EF4-FFF2-40B4-BE49-F238E27FC236}">
                  <a16:creationId xmlns:a16="http://schemas.microsoft.com/office/drawing/2014/main" id="{30D35FA3-5366-434B-BC27-77FAE76AB281}"/>
                </a:ext>
              </a:extLst>
            </p:cNvPr>
            <p:cNvSpPr/>
            <p:nvPr/>
          </p:nvSpPr>
          <p:spPr>
            <a:xfrm>
              <a:off x="4098541" y="8446640"/>
              <a:ext cx="1270" cy="1270"/>
            </a:xfrm>
            <a:custGeom>
              <a:avLst/>
              <a:gdLst/>
              <a:ahLst/>
              <a:cxnLst/>
              <a:rect l="l" t="t" r="r" b="b"/>
              <a:pathLst>
                <a:path w="1270" h="1270">
                  <a:moveTo>
                    <a:pt x="673" y="0"/>
                  </a:moveTo>
                  <a:lnTo>
                    <a:pt x="1168" y="304"/>
                  </a:lnTo>
                  <a:lnTo>
                    <a:pt x="1041" y="254"/>
                  </a:lnTo>
                  <a:lnTo>
                    <a:pt x="596" y="711"/>
                  </a:lnTo>
                  <a:lnTo>
                    <a:pt x="622" y="381"/>
                  </a:lnTo>
                  <a:lnTo>
                    <a:pt x="469" y="406"/>
                  </a:lnTo>
                  <a:lnTo>
                    <a:pt x="330" y="254"/>
                  </a:lnTo>
                  <a:lnTo>
                    <a:pt x="152" y="279"/>
                  </a:lnTo>
                  <a:lnTo>
                    <a:pt x="76" y="508"/>
                  </a:lnTo>
                  <a:lnTo>
                    <a:pt x="50" y="279"/>
                  </a:lnTo>
                  <a:lnTo>
                    <a:pt x="76" y="127"/>
                  </a:lnTo>
                  <a:lnTo>
                    <a:pt x="215" y="38"/>
                  </a:lnTo>
                  <a:lnTo>
                    <a:pt x="393" y="0"/>
                  </a:lnTo>
                  <a:lnTo>
                    <a:pt x="520" y="114"/>
                  </a:lnTo>
                  <a:lnTo>
                    <a:pt x="673" y="0"/>
                  </a:lnTo>
                  <a:close/>
                </a:path>
              </a:pathLst>
            </a:custGeom>
            <a:ln w="3175">
              <a:solidFill>
                <a:srgbClr val="094B7B"/>
              </a:solidFill>
            </a:ln>
          </p:spPr>
          <p:txBody>
            <a:bodyPr wrap="square" lIns="0" tIns="0" rIns="0" bIns="0" rtlCol="0"/>
            <a:lstStyle/>
            <a:p>
              <a:endParaRPr/>
            </a:p>
          </p:txBody>
        </p:sp>
        <p:sp>
          <p:nvSpPr>
            <p:cNvPr id="9087" name="object 2515">
              <a:extLst>
                <a:ext uri="{FF2B5EF4-FFF2-40B4-BE49-F238E27FC236}">
                  <a16:creationId xmlns:a16="http://schemas.microsoft.com/office/drawing/2014/main" id="{60649C5E-7E2E-4751-BEAF-DEDC2C3B3F4E}"/>
                </a:ext>
              </a:extLst>
            </p:cNvPr>
            <p:cNvSpPr/>
            <p:nvPr/>
          </p:nvSpPr>
          <p:spPr>
            <a:xfrm>
              <a:off x="4100060" y="8437857"/>
              <a:ext cx="1270" cy="1270"/>
            </a:xfrm>
            <a:custGeom>
              <a:avLst/>
              <a:gdLst/>
              <a:ahLst/>
              <a:cxnLst/>
              <a:rect l="l" t="t" r="r" b="b"/>
              <a:pathLst>
                <a:path w="1270" h="1270">
                  <a:moveTo>
                    <a:pt x="1081" y="762"/>
                  </a:moveTo>
                  <a:lnTo>
                    <a:pt x="907" y="762"/>
                  </a:lnTo>
                  <a:lnTo>
                    <a:pt x="1021" y="990"/>
                  </a:lnTo>
                  <a:lnTo>
                    <a:pt x="1081" y="762"/>
                  </a:lnTo>
                  <a:close/>
                </a:path>
                <a:path w="1270" h="1270">
                  <a:moveTo>
                    <a:pt x="852" y="546"/>
                  </a:moveTo>
                  <a:lnTo>
                    <a:pt x="666" y="546"/>
                  </a:lnTo>
                  <a:lnTo>
                    <a:pt x="729" y="723"/>
                  </a:lnTo>
                  <a:lnTo>
                    <a:pt x="869" y="736"/>
                  </a:lnTo>
                  <a:lnTo>
                    <a:pt x="852" y="546"/>
                  </a:lnTo>
                  <a:close/>
                </a:path>
                <a:path w="1270" h="1270">
                  <a:moveTo>
                    <a:pt x="1059" y="749"/>
                  </a:moveTo>
                  <a:close/>
                </a:path>
                <a:path w="1270" h="1270">
                  <a:moveTo>
                    <a:pt x="577" y="0"/>
                  </a:moveTo>
                  <a:lnTo>
                    <a:pt x="386" y="12"/>
                  </a:lnTo>
                  <a:lnTo>
                    <a:pt x="259" y="88"/>
                  </a:lnTo>
                  <a:lnTo>
                    <a:pt x="107" y="127"/>
                  </a:lnTo>
                  <a:lnTo>
                    <a:pt x="501" y="330"/>
                  </a:lnTo>
                  <a:lnTo>
                    <a:pt x="501" y="749"/>
                  </a:lnTo>
                  <a:lnTo>
                    <a:pt x="666" y="546"/>
                  </a:lnTo>
                  <a:lnTo>
                    <a:pt x="852" y="546"/>
                  </a:lnTo>
                  <a:lnTo>
                    <a:pt x="983" y="266"/>
                  </a:lnTo>
                  <a:lnTo>
                    <a:pt x="475" y="266"/>
                  </a:lnTo>
                  <a:lnTo>
                    <a:pt x="577" y="0"/>
                  </a:lnTo>
                  <a:close/>
                </a:path>
                <a:path w="1270" h="1270">
                  <a:moveTo>
                    <a:pt x="843" y="152"/>
                  </a:moveTo>
                  <a:lnTo>
                    <a:pt x="475" y="266"/>
                  </a:lnTo>
                  <a:lnTo>
                    <a:pt x="983" y="266"/>
                  </a:lnTo>
                  <a:lnTo>
                    <a:pt x="843" y="152"/>
                  </a:lnTo>
                  <a:close/>
                </a:path>
                <a:path w="1270" h="1270">
                  <a:moveTo>
                    <a:pt x="5" y="63"/>
                  </a:moveTo>
                  <a:close/>
                </a:path>
              </a:pathLst>
            </a:custGeom>
            <a:solidFill>
              <a:srgbClr val="11284A"/>
            </a:solidFill>
          </p:spPr>
          <p:txBody>
            <a:bodyPr wrap="square" lIns="0" tIns="0" rIns="0" bIns="0" rtlCol="0"/>
            <a:lstStyle/>
            <a:p>
              <a:endParaRPr/>
            </a:p>
          </p:txBody>
        </p:sp>
        <p:sp>
          <p:nvSpPr>
            <p:cNvPr id="9088" name="object 2516">
              <a:extLst>
                <a:ext uri="{FF2B5EF4-FFF2-40B4-BE49-F238E27FC236}">
                  <a16:creationId xmlns:a16="http://schemas.microsoft.com/office/drawing/2014/main" id="{AA1AFCA0-3DCA-4FDA-B29E-588DAEB90056}"/>
                </a:ext>
              </a:extLst>
            </p:cNvPr>
            <p:cNvSpPr/>
            <p:nvPr/>
          </p:nvSpPr>
          <p:spPr>
            <a:xfrm>
              <a:off x="4100054" y="8437857"/>
              <a:ext cx="1270" cy="1270"/>
            </a:xfrm>
            <a:custGeom>
              <a:avLst/>
              <a:gdLst/>
              <a:ahLst/>
              <a:cxnLst/>
              <a:rect l="l" t="t" r="r" b="b"/>
              <a:pathLst>
                <a:path w="1270" h="1270">
                  <a:moveTo>
                    <a:pt x="990" y="812"/>
                  </a:moveTo>
                  <a:lnTo>
                    <a:pt x="1028" y="990"/>
                  </a:lnTo>
                  <a:lnTo>
                    <a:pt x="1130" y="787"/>
                  </a:lnTo>
                  <a:lnTo>
                    <a:pt x="965" y="762"/>
                  </a:lnTo>
                  <a:lnTo>
                    <a:pt x="825" y="660"/>
                  </a:lnTo>
                  <a:lnTo>
                    <a:pt x="888" y="482"/>
                  </a:lnTo>
                  <a:lnTo>
                    <a:pt x="990" y="266"/>
                  </a:lnTo>
                  <a:lnTo>
                    <a:pt x="850" y="152"/>
                  </a:lnTo>
                  <a:lnTo>
                    <a:pt x="723" y="228"/>
                  </a:lnTo>
                  <a:lnTo>
                    <a:pt x="482" y="266"/>
                  </a:lnTo>
                  <a:lnTo>
                    <a:pt x="584" y="0"/>
                  </a:lnTo>
                  <a:lnTo>
                    <a:pt x="393" y="12"/>
                  </a:lnTo>
                  <a:lnTo>
                    <a:pt x="266" y="88"/>
                  </a:lnTo>
                  <a:lnTo>
                    <a:pt x="114" y="127"/>
                  </a:lnTo>
                  <a:lnTo>
                    <a:pt x="165" y="254"/>
                  </a:lnTo>
                  <a:lnTo>
                    <a:pt x="342" y="279"/>
                  </a:lnTo>
                  <a:lnTo>
                    <a:pt x="507" y="330"/>
                  </a:lnTo>
                  <a:lnTo>
                    <a:pt x="469" y="469"/>
                  </a:lnTo>
                  <a:lnTo>
                    <a:pt x="469" y="609"/>
                  </a:lnTo>
                  <a:lnTo>
                    <a:pt x="507" y="749"/>
                  </a:lnTo>
                  <a:lnTo>
                    <a:pt x="673" y="546"/>
                  </a:lnTo>
                  <a:lnTo>
                    <a:pt x="812" y="622"/>
                  </a:lnTo>
                  <a:lnTo>
                    <a:pt x="990" y="812"/>
                  </a:lnTo>
                  <a:close/>
                </a:path>
              </a:pathLst>
            </a:custGeom>
            <a:ln w="3175">
              <a:solidFill>
                <a:srgbClr val="094B7B"/>
              </a:solidFill>
            </a:ln>
          </p:spPr>
          <p:txBody>
            <a:bodyPr wrap="square" lIns="0" tIns="0" rIns="0" bIns="0" rtlCol="0"/>
            <a:lstStyle/>
            <a:p>
              <a:endParaRPr/>
            </a:p>
          </p:txBody>
        </p:sp>
        <p:sp>
          <p:nvSpPr>
            <p:cNvPr id="9089" name="object 2517">
              <a:extLst>
                <a:ext uri="{FF2B5EF4-FFF2-40B4-BE49-F238E27FC236}">
                  <a16:creationId xmlns:a16="http://schemas.microsoft.com/office/drawing/2014/main" id="{59BF1AF3-A319-4694-8BCC-3294D81751FE}"/>
                </a:ext>
              </a:extLst>
            </p:cNvPr>
            <p:cNvSpPr/>
            <p:nvPr/>
          </p:nvSpPr>
          <p:spPr>
            <a:xfrm>
              <a:off x="4097172" y="8448065"/>
              <a:ext cx="4940" cy="5143"/>
            </a:xfrm>
            <a:prstGeom prst="rect">
              <a:avLst/>
            </a:prstGeom>
            <a:blipFill>
              <a:blip r:embed="rId461" cstate="print"/>
              <a:stretch>
                <a:fillRect/>
              </a:stretch>
            </a:blipFill>
          </p:spPr>
          <p:txBody>
            <a:bodyPr wrap="square" lIns="0" tIns="0" rIns="0" bIns="0" rtlCol="0"/>
            <a:lstStyle/>
            <a:p>
              <a:endParaRPr/>
            </a:p>
          </p:txBody>
        </p:sp>
        <p:sp>
          <p:nvSpPr>
            <p:cNvPr id="9090" name="object 2518">
              <a:extLst>
                <a:ext uri="{FF2B5EF4-FFF2-40B4-BE49-F238E27FC236}">
                  <a16:creationId xmlns:a16="http://schemas.microsoft.com/office/drawing/2014/main" id="{6D97AF86-73E7-4EDC-84B2-1C2457A0FD8B}"/>
                </a:ext>
              </a:extLst>
            </p:cNvPr>
            <p:cNvSpPr/>
            <p:nvPr/>
          </p:nvSpPr>
          <p:spPr>
            <a:xfrm>
              <a:off x="4098175" y="8449333"/>
              <a:ext cx="1905" cy="1905"/>
            </a:xfrm>
            <a:custGeom>
              <a:avLst/>
              <a:gdLst/>
              <a:ahLst/>
              <a:cxnLst/>
              <a:rect l="l" t="t" r="r" b="b"/>
              <a:pathLst>
                <a:path w="1904" h="1904">
                  <a:moveTo>
                    <a:pt x="1121" y="1016"/>
                  </a:moveTo>
                  <a:lnTo>
                    <a:pt x="774" y="1016"/>
                  </a:lnTo>
                  <a:lnTo>
                    <a:pt x="863" y="1168"/>
                  </a:lnTo>
                  <a:lnTo>
                    <a:pt x="1181" y="1485"/>
                  </a:lnTo>
                  <a:lnTo>
                    <a:pt x="1121" y="1016"/>
                  </a:lnTo>
                  <a:close/>
                </a:path>
                <a:path w="1904" h="1904">
                  <a:moveTo>
                    <a:pt x="177" y="825"/>
                  </a:moveTo>
                  <a:lnTo>
                    <a:pt x="114" y="1168"/>
                  </a:lnTo>
                  <a:lnTo>
                    <a:pt x="406" y="939"/>
                  </a:lnTo>
                  <a:lnTo>
                    <a:pt x="1047" y="939"/>
                  </a:lnTo>
                  <a:lnTo>
                    <a:pt x="304" y="889"/>
                  </a:lnTo>
                  <a:close/>
                </a:path>
                <a:path w="1904" h="1904">
                  <a:moveTo>
                    <a:pt x="1047" y="939"/>
                  </a:moveTo>
                  <a:lnTo>
                    <a:pt x="406" y="939"/>
                  </a:lnTo>
                  <a:lnTo>
                    <a:pt x="368" y="1130"/>
                  </a:lnTo>
                  <a:lnTo>
                    <a:pt x="609" y="1155"/>
                  </a:lnTo>
                  <a:lnTo>
                    <a:pt x="774" y="1016"/>
                  </a:lnTo>
                  <a:lnTo>
                    <a:pt x="1121" y="1016"/>
                  </a:lnTo>
                  <a:close/>
                </a:path>
                <a:path w="1904" h="1904">
                  <a:moveTo>
                    <a:pt x="152" y="215"/>
                  </a:moveTo>
                  <a:lnTo>
                    <a:pt x="0" y="546"/>
                  </a:lnTo>
                  <a:lnTo>
                    <a:pt x="266" y="622"/>
                  </a:lnTo>
                  <a:lnTo>
                    <a:pt x="304" y="889"/>
                  </a:lnTo>
                  <a:lnTo>
                    <a:pt x="1066" y="889"/>
                  </a:lnTo>
                  <a:lnTo>
                    <a:pt x="1117" y="749"/>
                  </a:lnTo>
                  <a:lnTo>
                    <a:pt x="1257" y="685"/>
                  </a:lnTo>
                  <a:lnTo>
                    <a:pt x="1422" y="431"/>
                  </a:lnTo>
                  <a:lnTo>
                    <a:pt x="1193" y="368"/>
                  </a:lnTo>
                  <a:lnTo>
                    <a:pt x="342" y="279"/>
                  </a:lnTo>
                  <a:lnTo>
                    <a:pt x="152" y="215"/>
                  </a:lnTo>
                  <a:close/>
                </a:path>
                <a:path w="1904" h="1904">
                  <a:moveTo>
                    <a:pt x="647" y="0"/>
                  </a:moveTo>
                  <a:lnTo>
                    <a:pt x="457" y="50"/>
                  </a:lnTo>
                  <a:lnTo>
                    <a:pt x="342" y="279"/>
                  </a:lnTo>
                  <a:lnTo>
                    <a:pt x="1193" y="279"/>
                  </a:lnTo>
                  <a:lnTo>
                    <a:pt x="901" y="254"/>
                  </a:lnTo>
                  <a:lnTo>
                    <a:pt x="622" y="127"/>
                  </a:lnTo>
                  <a:lnTo>
                    <a:pt x="647" y="0"/>
                  </a:lnTo>
                  <a:close/>
                </a:path>
                <a:path w="1904" h="1904">
                  <a:moveTo>
                    <a:pt x="977" y="38"/>
                  </a:moveTo>
                  <a:lnTo>
                    <a:pt x="901" y="254"/>
                  </a:lnTo>
                  <a:lnTo>
                    <a:pt x="1193" y="254"/>
                  </a:lnTo>
                  <a:lnTo>
                    <a:pt x="1168" y="88"/>
                  </a:lnTo>
                  <a:lnTo>
                    <a:pt x="977" y="38"/>
                  </a:lnTo>
                  <a:close/>
                </a:path>
              </a:pathLst>
            </a:custGeom>
            <a:solidFill>
              <a:srgbClr val="0F2748"/>
            </a:solidFill>
          </p:spPr>
          <p:txBody>
            <a:bodyPr wrap="square" lIns="0" tIns="0" rIns="0" bIns="0" rtlCol="0"/>
            <a:lstStyle/>
            <a:p>
              <a:endParaRPr/>
            </a:p>
          </p:txBody>
        </p:sp>
        <p:sp>
          <p:nvSpPr>
            <p:cNvPr id="9091" name="object 2519">
              <a:extLst>
                <a:ext uri="{FF2B5EF4-FFF2-40B4-BE49-F238E27FC236}">
                  <a16:creationId xmlns:a16="http://schemas.microsoft.com/office/drawing/2014/main" id="{0E16916B-823F-4DED-8045-B69F8A587AE6}"/>
                </a:ext>
              </a:extLst>
            </p:cNvPr>
            <p:cNvSpPr/>
            <p:nvPr/>
          </p:nvSpPr>
          <p:spPr>
            <a:xfrm>
              <a:off x="4098175" y="8449333"/>
              <a:ext cx="1905" cy="1905"/>
            </a:xfrm>
            <a:custGeom>
              <a:avLst/>
              <a:gdLst/>
              <a:ahLst/>
              <a:cxnLst/>
              <a:rect l="l" t="t" r="r" b="b"/>
              <a:pathLst>
                <a:path w="1904" h="1904">
                  <a:moveTo>
                    <a:pt x="825" y="1028"/>
                  </a:moveTo>
                  <a:lnTo>
                    <a:pt x="863" y="1168"/>
                  </a:lnTo>
                  <a:lnTo>
                    <a:pt x="1181" y="1485"/>
                  </a:lnTo>
                  <a:lnTo>
                    <a:pt x="1168" y="1130"/>
                  </a:lnTo>
                  <a:lnTo>
                    <a:pt x="1028" y="990"/>
                  </a:lnTo>
                  <a:lnTo>
                    <a:pt x="1079" y="850"/>
                  </a:lnTo>
                  <a:lnTo>
                    <a:pt x="1257" y="685"/>
                  </a:lnTo>
                  <a:lnTo>
                    <a:pt x="1422" y="457"/>
                  </a:lnTo>
                  <a:lnTo>
                    <a:pt x="1193" y="368"/>
                  </a:lnTo>
                  <a:lnTo>
                    <a:pt x="1193" y="190"/>
                  </a:lnTo>
                  <a:lnTo>
                    <a:pt x="977" y="38"/>
                  </a:lnTo>
                  <a:lnTo>
                    <a:pt x="901" y="254"/>
                  </a:lnTo>
                  <a:lnTo>
                    <a:pt x="673" y="152"/>
                  </a:lnTo>
                  <a:lnTo>
                    <a:pt x="647" y="0"/>
                  </a:lnTo>
                  <a:lnTo>
                    <a:pt x="457" y="50"/>
                  </a:lnTo>
                  <a:lnTo>
                    <a:pt x="457" y="228"/>
                  </a:lnTo>
                  <a:lnTo>
                    <a:pt x="152" y="215"/>
                  </a:lnTo>
                  <a:lnTo>
                    <a:pt x="88" y="355"/>
                  </a:lnTo>
                  <a:lnTo>
                    <a:pt x="0" y="546"/>
                  </a:lnTo>
                  <a:lnTo>
                    <a:pt x="266" y="622"/>
                  </a:lnTo>
                  <a:lnTo>
                    <a:pt x="304" y="889"/>
                  </a:lnTo>
                  <a:lnTo>
                    <a:pt x="152" y="965"/>
                  </a:lnTo>
                  <a:lnTo>
                    <a:pt x="114" y="1168"/>
                  </a:lnTo>
                  <a:lnTo>
                    <a:pt x="342" y="1003"/>
                  </a:lnTo>
                  <a:lnTo>
                    <a:pt x="469" y="1041"/>
                  </a:lnTo>
                  <a:lnTo>
                    <a:pt x="609" y="1155"/>
                  </a:lnTo>
                  <a:lnTo>
                    <a:pt x="774" y="1016"/>
                  </a:lnTo>
                  <a:close/>
                </a:path>
              </a:pathLst>
            </a:custGeom>
            <a:ln w="3175">
              <a:solidFill>
                <a:srgbClr val="094B7B"/>
              </a:solidFill>
            </a:ln>
          </p:spPr>
          <p:txBody>
            <a:bodyPr wrap="square" lIns="0" tIns="0" rIns="0" bIns="0" rtlCol="0"/>
            <a:lstStyle/>
            <a:p>
              <a:endParaRPr/>
            </a:p>
          </p:txBody>
        </p:sp>
        <p:sp>
          <p:nvSpPr>
            <p:cNvPr id="9092" name="object 2520">
              <a:extLst>
                <a:ext uri="{FF2B5EF4-FFF2-40B4-BE49-F238E27FC236}">
                  <a16:creationId xmlns:a16="http://schemas.microsoft.com/office/drawing/2014/main" id="{D4571202-3CE2-413C-8D36-A8809D65BF3A}"/>
                </a:ext>
              </a:extLst>
            </p:cNvPr>
            <p:cNvSpPr/>
            <p:nvPr/>
          </p:nvSpPr>
          <p:spPr>
            <a:xfrm>
              <a:off x="4100809" y="8451258"/>
              <a:ext cx="1270" cy="1905"/>
            </a:xfrm>
            <a:custGeom>
              <a:avLst/>
              <a:gdLst/>
              <a:ahLst/>
              <a:cxnLst/>
              <a:rect l="l" t="t" r="r" b="b"/>
              <a:pathLst>
                <a:path w="1270" h="1904">
                  <a:moveTo>
                    <a:pt x="739" y="1079"/>
                  </a:moveTo>
                  <a:lnTo>
                    <a:pt x="406" y="1079"/>
                  </a:lnTo>
                  <a:lnTo>
                    <a:pt x="419" y="1219"/>
                  </a:lnTo>
                  <a:lnTo>
                    <a:pt x="723" y="1320"/>
                  </a:lnTo>
                  <a:lnTo>
                    <a:pt x="739" y="1079"/>
                  </a:lnTo>
                  <a:close/>
                </a:path>
                <a:path w="1270" h="1904">
                  <a:moveTo>
                    <a:pt x="533" y="368"/>
                  </a:moveTo>
                  <a:lnTo>
                    <a:pt x="368" y="444"/>
                  </a:lnTo>
                  <a:lnTo>
                    <a:pt x="203" y="469"/>
                  </a:lnTo>
                  <a:lnTo>
                    <a:pt x="0" y="673"/>
                  </a:lnTo>
                  <a:lnTo>
                    <a:pt x="152" y="736"/>
                  </a:lnTo>
                  <a:lnTo>
                    <a:pt x="177" y="1054"/>
                  </a:lnTo>
                  <a:lnTo>
                    <a:pt x="355" y="1092"/>
                  </a:lnTo>
                  <a:lnTo>
                    <a:pt x="739" y="1079"/>
                  </a:lnTo>
                  <a:lnTo>
                    <a:pt x="876" y="901"/>
                  </a:lnTo>
                  <a:lnTo>
                    <a:pt x="1046" y="901"/>
                  </a:lnTo>
                  <a:lnTo>
                    <a:pt x="1219" y="571"/>
                  </a:lnTo>
                  <a:lnTo>
                    <a:pt x="1096" y="393"/>
                  </a:lnTo>
                  <a:lnTo>
                    <a:pt x="609" y="393"/>
                  </a:lnTo>
                  <a:close/>
                </a:path>
                <a:path w="1270" h="1904">
                  <a:moveTo>
                    <a:pt x="114" y="1041"/>
                  </a:moveTo>
                  <a:close/>
                </a:path>
                <a:path w="1270" h="1904">
                  <a:moveTo>
                    <a:pt x="1046" y="901"/>
                  </a:moveTo>
                  <a:lnTo>
                    <a:pt x="876" y="901"/>
                  </a:lnTo>
                  <a:lnTo>
                    <a:pt x="1046" y="901"/>
                  </a:lnTo>
                  <a:close/>
                </a:path>
                <a:path w="1270" h="1904">
                  <a:moveTo>
                    <a:pt x="1135" y="787"/>
                  </a:moveTo>
                  <a:close/>
                </a:path>
                <a:path w="1270" h="1904">
                  <a:moveTo>
                    <a:pt x="457" y="50"/>
                  </a:moveTo>
                  <a:lnTo>
                    <a:pt x="584" y="241"/>
                  </a:lnTo>
                  <a:lnTo>
                    <a:pt x="609" y="393"/>
                  </a:lnTo>
                  <a:lnTo>
                    <a:pt x="1096" y="393"/>
                  </a:lnTo>
                  <a:lnTo>
                    <a:pt x="952" y="101"/>
                  </a:lnTo>
                  <a:lnTo>
                    <a:pt x="584" y="101"/>
                  </a:lnTo>
                  <a:close/>
                </a:path>
                <a:path w="1270" h="1904">
                  <a:moveTo>
                    <a:pt x="863" y="0"/>
                  </a:moveTo>
                  <a:lnTo>
                    <a:pt x="584" y="101"/>
                  </a:lnTo>
                  <a:lnTo>
                    <a:pt x="952" y="101"/>
                  </a:lnTo>
                  <a:close/>
                </a:path>
              </a:pathLst>
            </a:custGeom>
            <a:solidFill>
              <a:srgbClr val="11284A"/>
            </a:solidFill>
          </p:spPr>
          <p:txBody>
            <a:bodyPr wrap="square" lIns="0" tIns="0" rIns="0" bIns="0" rtlCol="0"/>
            <a:lstStyle/>
            <a:p>
              <a:endParaRPr/>
            </a:p>
          </p:txBody>
        </p:sp>
        <p:sp>
          <p:nvSpPr>
            <p:cNvPr id="9093" name="object 2521">
              <a:extLst>
                <a:ext uri="{FF2B5EF4-FFF2-40B4-BE49-F238E27FC236}">
                  <a16:creationId xmlns:a16="http://schemas.microsoft.com/office/drawing/2014/main" id="{3F636657-C91B-4F58-AD55-CC926790F13E}"/>
                </a:ext>
              </a:extLst>
            </p:cNvPr>
            <p:cNvSpPr/>
            <p:nvPr/>
          </p:nvSpPr>
          <p:spPr>
            <a:xfrm>
              <a:off x="4100809" y="8451258"/>
              <a:ext cx="1270" cy="1905"/>
            </a:xfrm>
            <a:custGeom>
              <a:avLst/>
              <a:gdLst/>
              <a:ahLst/>
              <a:cxnLst/>
              <a:rect l="l" t="t" r="r" b="b"/>
              <a:pathLst>
                <a:path w="1270" h="1904">
                  <a:moveTo>
                    <a:pt x="406" y="1079"/>
                  </a:moveTo>
                  <a:lnTo>
                    <a:pt x="419" y="1219"/>
                  </a:lnTo>
                  <a:lnTo>
                    <a:pt x="596" y="1270"/>
                  </a:lnTo>
                  <a:lnTo>
                    <a:pt x="723" y="1320"/>
                  </a:lnTo>
                  <a:lnTo>
                    <a:pt x="774" y="1143"/>
                  </a:lnTo>
                  <a:lnTo>
                    <a:pt x="787" y="965"/>
                  </a:lnTo>
                  <a:lnTo>
                    <a:pt x="990" y="990"/>
                  </a:lnTo>
                  <a:lnTo>
                    <a:pt x="1028" y="825"/>
                  </a:lnTo>
                  <a:lnTo>
                    <a:pt x="1193" y="660"/>
                  </a:lnTo>
                  <a:lnTo>
                    <a:pt x="1066" y="533"/>
                  </a:lnTo>
                  <a:lnTo>
                    <a:pt x="1079" y="330"/>
                  </a:lnTo>
                  <a:lnTo>
                    <a:pt x="939" y="304"/>
                  </a:lnTo>
                  <a:lnTo>
                    <a:pt x="952" y="114"/>
                  </a:lnTo>
                  <a:lnTo>
                    <a:pt x="800" y="76"/>
                  </a:lnTo>
                  <a:lnTo>
                    <a:pt x="584" y="101"/>
                  </a:lnTo>
                  <a:lnTo>
                    <a:pt x="368" y="139"/>
                  </a:lnTo>
                  <a:lnTo>
                    <a:pt x="584" y="241"/>
                  </a:lnTo>
                  <a:lnTo>
                    <a:pt x="609" y="393"/>
                  </a:lnTo>
                  <a:lnTo>
                    <a:pt x="469" y="393"/>
                  </a:lnTo>
                  <a:lnTo>
                    <a:pt x="203" y="469"/>
                  </a:lnTo>
                  <a:lnTo>
                    <a:pt x="0" y="673"/>
                  </a:lnTo>
                  <a:lnTo>
                    <a:pt x="152" y="736"/>
                  </a:lnTo>
                  <a:lnTo>
                    <a:pt x="215" y="901"/>
                  </a:lnTo>
                  <a:lnTo>
                    <a:pt x="177" y="1054"/>
                  </a:lnTo>
                  <a:lnTo>
                    <a:pt x="355" y="1092"/>
                  </a:lnTo>
                  <a:close/>
                </a:path>
              </a:pathLst>
            </a:custGeom>
            <a:ln w="3175">
              <a:solidFill>
                <a:srgbClr val="094B7B"/>
              </a:solidFill>
            </a:ln>
          </p:spPr>
          <p:txBody>
            <a:bodyPr wrap="square" lIns="0" tIns="0" rIns="0" bIns="0" rtlCol="0"/>
            <a:lstStyle/>
            <a:p>
              <a:endParaRPr/>
            </a:p>
          </p:txBody>
        </p:sp>
        <p:sp>
          <p:nvSpPr>
            <p:cNvPr id="9094" name="object 2522">
              <a:extLst>
                <a:ext uri="{FF2B5EF4-FFF2-40B4-BE49-F238E27FC236}">
                  <a16:creationId xmlns:a16="http://schemas.microsoft.com/office/drawing/2014/main" id="{9D3F042A-A52B-4FE8-BC36-4F8A245B7C58}"/>
                </a:ext>
              </a:extLst>
            </p:cNvPr>
            <p:cNvSpPr/>
            <p:nvPr/>
          </p:nvSpPr>
          <p:spPr>
            <a:xfrm>
              <a:off x="4100066" y="8448095"/>
              <a:ext cx="1270" cy="1270"/>
            </a:xfrm>
            <a:custGeom>
              <a:avLst/>
              <a:gdLst/>
              <a:ahLst/>
              <a:cxnLst/>
              <a:rect l="l" t="t" r="r" b="b"/>
              <a:pathLst>
                <a:path w="1270" h="1270">
                  <a:moveTo>
                    <a:pt x="1060" y="736"/>
                  </a:moveTo>
                  <a:lnTo>
                    <a:pt x="1022" y="977"/>
                  </a:lnTo>
                  <a:lnTo>
                    <a:pt x="1060" y="736"/>
                  </a:lnTo>
                  <a:close/>
                </a:path>
                <a:path w="1270" h="1270">
                  <a:moveTo>
                    <a:pt x="865" y="546"/>
                  </a:moveTo>
                  <a:lnTo>
                    <a:pt x="666" y="546"/>
                  </a:lnTo>
                  <a:lnTo>
                    <a:pt x="730" y="723"/>
                  </a:lnTo>
                  <a:lnTo>
                    <a:pt x="869" y="736"/>
                  </a:lnTo>
                  <a:lnTo>
                    <a:pt x="865" y="546"/>
                  </a:lnTo>
                  <a:close/>
                </a:path>
                <a:path w="1270" h="1270">
                  <a:moveTo>
                    <a:pt x="577" y="0"/>
                  </a:moveTo>
                  <a:lnTo>
                    <a:pt x="387" y="12"/>
                  </a:lnTo>
                  <a:lnTo>
                    <a:pt x="107" y="127"/>
                  </a:lnTo>
                  <a:lnTo>
                    <a:pt x="501" y="330"/>
                  </a:lnTo>
                  <a:lnTo>
                    <a:pt x="501" y="749"/>
                  </a:lnTo>
                  <a:lnTo>
                    <a:pt x="666" y="546"/>
                  </a:lnTo>
                  <a:lnTo>
                    <a:pt x="865" y="546"/>
                  </a:lnTo>
                  <a:lnTo>
                    <a:pt x="984" y="266"/>
                  </a:lnTo>
                  <a:lnTo>
                    <a:pt x="476" y="266"/>
                  </a:lnTo>
                  <a:lnTo>
                    <a:pt x="577" y="0"/>
                  </a:lnTo>
                  <a:close/>
                </a:path>
                <a:path w="1270" h="1270">
                  <a:moveTo>
                    <a:pt x="844" y="152"/>
                  </a:moveTo>
                  <a:lnTo>
                    <a:pt x="476" y="266"/>
                  </a:lnTo>
                  <a:lnTo>
                    <a:pt x="984" y="266"/>
                  </a:lnTo>
                  <a:lnTo>
                    <a:pt x="844" y="152"/>
                  </a:lnTo>
                  <a:close/>
                </a:path>
                <a:path w="1270" h="1270">
                  <a:moveTo>
                    <a:pt x="6" y="63"/>
                  </a:moveTo>
                  <a:close/>
                </a:path>
              </a:pathLst>
            </a:custGeom>
            <a:solidFill>
              <a:srgbClr val="11284A"/>
            </a:solidFill>
          </p:spPr>
          <p:txBody>
            <a:bodyPr wrap="square" lIns="0" tIns="0" rIns="0" bIns="0" rtlCol="0"/>
            <a:lstStyle/>
            <a:p>
              <a:endParaRPr/>
            </a:p>
          </p:txBody>
        </p:sp>
        <p:sp>
          <p:nvSpPr>
            <p:cNvPr id="9095" name="object 2523">
              <a:extLst>
                <a:ext uri="{FF2B5EF4-FFF2-40B4-BE49-F238E27FC236}">
                  <a16:creationId xmlns:a16="http://schemas.microsoft.com/office/drawing/2014/main" id="{AC22837D-CB26-4C9C-92BD-C38EEAC38EE9}"/>
                </a:ext>
              </a:extLst>
            </p:cNvPr>
            <p:cNvSpPr/>
            <p:nvPr/>
          </p:nvSpPr>
          <p:spPr>
            <a:xfrm>
              <a:off x="4100060" y="8448095"/>
              <a:ext cx="1270" cy="1270"/>
            </a:xfrm>
            <a:custGeom>
              <a:avLst/>
              <a:gdLst/>
              <a:ahLst/>
              <a:cxnLst/>
              <a:rect l="l" t="t" r="r" b="b"/>
              <a:pathLst>
                <a:path w="1270" h="1270">
                  <a:moveTo>
                    <a:pt x="990" y="812"/>
                  </a:moveTo>
                  <a:lnTo>
                    <a:pt x="1028" y="977"/>
                  </a:lnTo>
                  <a:lnTo>
                    <a:pt x="1130" y="787"/>
                  </a:lnTo>
                  <a:lnTo>
                    <a:pt x="965" y="762"/>
                  </a:lnTo>
                  <a:lnTo>
                    <a:pt x="825" y="647"/>
                  </a:lnTo>
                  <a:lnTo>
                    <a:pt x="888" y="482"/>
                  </a:lnTo>
                  <a:lnTo>
                    <a:pt x="990" y="266"/>
                  </a:lnTo>
                  <a:lnTo>
                    <a:pt x="850" y="152"/>
                  </a:lnTo>
                  <a:lnTo>
                    <a:pt x="723" y="228"/>
                  </a:lnTo>
                  <a:lnTo>
                    <a:pt x="482" y="266"/>
                  </a:lnTo>
                  <a:lnTo>
                    <a:pt x="584" y="0"/>
                  </a:lnTo>
                  <a:lnTo>
                    <a:pt x="393" y="12"/>
                  </a:lnTo>
                  <a:lnTo>
                    <a:pt x="203" y="101"/>
                  </a:lnTo>
                  <a:lnTo>
                    <a:pt x="12" y="63"/>
                  </a:lnTo>
                  <a:lnTo>
                    <a:pt x="165" y="241"/>
                  </a:lnTo>
                  <a:lnTo>
                    <a:pt x="342" y="279"/>
                  </a:lnTo>
                  <a:lnTo>
                    <a:pt x="507" y="330"/>
                  </a:lnTo>
                  <a:lnTo>
                    <a:pt x="469" y="469"/>
                  </a:lnTo>
                  <a:lnTo>
                    <a:pt x="469" y="609"/>
                  </a:lnTo>
                  <a:lnTo>
                    <a:pt x="507" y="749"/>
                  </a:lnTo>
                  <a:lnTo>
                    <a:pt x="673" y="546"/>
                  </a:lnTo>
                  <a:lnTo>
                    <a:pt x="812" y="622"/>
                  </a:lnTo>
                  <a:lnTo>
                    <a:pt x="990" y="812"/>
                  </a:lnTo>
                  <a:close/>
                </a:path>
              </a:pathLst>
            </a:custGeom>
            <a:ln w="3175">
              <a:solidFill>
                <a:srgbClr val="094B7B"/>
              </a:solidFill>
            </a:ln>
          </p:spPr>
          <p:txBody>
            <a:bodyPr wrap="square" lIns="0" tIns="0" rIns="0" bIns="0" rtlCol="0"/>
            <a:lstStyle/>
            <a:p>
              <a:endParaRPr/>
            </a:p>
          </p:txBody>
        </p:sp>
        <p:sp>
          <p:nvSpPr>
            <p:cNvPr id="9096" name="object 2524">
              <a:extLst>
                <a:ext uri="{FF2B5EF4-FFF2-40B4-BE49-F238E27FC236}">
                  <a16:creationId xmlns:a16="http://schemas.microsoft.com/office/drawing/2014/main" id="{80FB7E2B-3FB4-428A-BD6F-2ADCA5F494BB}"/>
                </a:ext>
              </a:extLst>
            </p:cNvPr>
            <p:cNvSpPr/>
            <p:nvPr/>
          </p:nvSpPr>
          <p:spPr>
            <a:xfrm>
              <a:off x="4096169" y="8440204"/>
              <a:ext cx="2476" cy="2667"/>
            </a:xfrm>
            <a:prstGeom prst="rect">
              <a:avLst/>
            </a:prstGeom>
            <a:blipFill>
              <a:blip r:embed="rId281" cstate="print"/>
              <a:stretch>
                <a:fillRect/>
              </a:stretch>
            </a:blipFill>
          </p:spPr>
          <p:txBody>
            <a:bodyPr wrap="square" lIns="0" tIns="0" rIns="0" bIns="0" rtlCol="0"/>
            <a:lstStyle/>
            <a:p>
              <a:endParaRPr/>
            </a:p>
          </p:txBody>
        </p:sp>
        <p:sp>
          <p:nvSpPr>
            <p:cNvPr id="9097" name="object 2525">
              <a:extLst>
                <a:ext uri="{FF2B5EF4-FFF2-40B4-BE49-F238E27FC236}">
                  <a16:creationId xmlns:a16="http://schemas.microsoft.com/office/drawing/2014/main" id="{F4EE045C-1F68-49A7-ADFF-437647B79CCB}"/>
                </a:ext>
              </a:extLst>
            </p:cNvPr>
            <p:cNvSpPr/>
            <p:nvPr/>
          </p:nvSpPr>
          <p:spPr>
            <a:xfrm>
              <a:off x="4096177" y="8440156"/>
              <a:ext cx="2540" cy="3175"/>
            </a:xfrm>
            <a:custGeom>
              <a:avLst/>
              <a:gdLst/>
              <a:ahLst/>
              <a:cxnLst/>
              <a:rect l="l" t="t" r="r" b="b"/>
              <a:pathLst>
                <a:path w="2539" h="3175">
                  <a:moveTo>
                    <a:pt x="2057" y="253"/>
                  </a:moveTo>
                  <a:lnTo>
                    <a:pt x="2095" y="507"/>
                  </a:lnTo>
                  <a:lnTo>
                    <a:pt x="2209" y="685"/>
                  </a:lnTo>
                  <a:lnTo>
                    <a:pt x="2412" y="469"/>
                  </a:lnTo>
                  <a:lnTo>
                    <a:pt x="2463" y="736"/>
                  </a:lnTo>
                  <a:lnTo>
                    <a:pt x="2133" y="774"/>
                  </a:lnTo>
                  <a:lnTo>
                    <a:pt x="2235" y="1142"/>
                  </a:lnTo>
                  <a:lnTo>
                    <a:pt x="2247" y="1777"/>
                  </a:lnTo>
                  <a:lnTo>
                    <a:pt x="2095" y="2019"/>
                  </a:lnTo>
                  <a:lnTo>
                    <a:pt x="1663" y="2692"/>
                  </a:lnTo>
                  <a:lnTo>
                    <a:pt x="1181" y="2717"/>
                  </a:lnTo>
                  <a:lnTo>
                    <a:pt x="723" y="2412"/>
                  </a:lnTo>
                  <a:lnTo>
                    <a:pt x="266" y="2108"/>
                  </a:lnTo>
                  <a:lnTo>
                    <a:pt x="0" y="1612"/>
                  </a:lnTo>
                  <a:lnTo>
                    <a:pt x="431" y="939"/>
                  </a:lnTo>
                  <a:lnTo>
                    <a:pt x="571" y="736"/>
                  </a:lnTo>
                  <a:lnTo>
                    <a:pt x="1041" y="533"/>
                  </a:lnTo>
                  <a:lnTo>
                    <a:pt x="1257" y="355"/>
                  </a:lnTo>
                  <a:lnTo>
                    <a:pt x="1422" y="215"/>
                  </a:lnTo>
                  <a:lnTo>
                    <a:pt x="1473" y="50"/>
                  </a:lnTo>
                  <a:lnTo>
                    <a:pt x="1612" y="0"/>
                  </a:lnTo>
                  <a:lnTo>
                    <a:pt x="1485" y="304"/>
                  </a:lnTo>
                  <a:lnTo>
                    <a:pt x="1650" y="317"/>
                  </a:lnTo>
                  <a:lnTo>
                    <a:pt x="1803" y="152"/>
                  </a:lnTo>
                  <a:lnTo>
                    <a:pt x="1854" y="444"/>
                  </a:lnTo>
                  <a:lnTo>
                    <a:pt x="2057" y="253"/>
                  </a:lnTo>
                  <a:close/>
                </a:path>
              </a:pathLst>
            </a:custGeom>
            <a:ln w="3175">
              <a:solidFill>
                <a:srgbClr val="B5C39D"/>
              </a:solidFill>
            </a:ln>
          </p:spPr>
          <p:txBody>
            <a:bodyPr wrap="square" lIns="0" tIns="0" rIns="0" bIns="0" rtlCol="0"/>
            <a:lstStyle/>
            <a:p>
              <a:endParaRPr/>
            </a:p>
          </p:txBody>
        </p:sp>
        <p:sp>
          <p:nvSpPr>
            <p:cNvPr id="9098" name="object 2526">
              <a:extLst>
                <a:ext uri="{FF2B5EF4-FFF2-40B4-BE49-F238E27FC236}">
                  <a16:creationId xmlns:a16="http://schemas.microsoft.com/office/drawing/2014/main" id="{3803A80B-BD40-43E2-8004-DCD4C6FAEFA4}"/>
                </a:ext>
              </a:extLst>
            </p:cNvPr>
            <p:cNvSpPr/>
            <p:nvPr/>
          </p:nvSpPr>
          <p:spPr>
            <a:xfrm>
              <a:off x="4096553" y="8440775"/>
              <a:ext cx="2707" cy="2844"/>
            </a:xfrm>
            <a:prstGeom prst="rect">
              <a:avLst/>
            </a:prstGeom>
            <a:blipFill>
              <a:blip r:embed="rId462" cstate="print"/>
              <a:stretch>
                <a:fillRect/>
              </a:stretch>
            </a:blipFill>
          </p:spPr>
          <p:txBody>
            <a:bodyPr wrap="square" lIns="0" tIns="0" rIns="0" bIns="0" rtlCol="0"/>
            <a:lstStyle/>
            <a:p>
              <a:endParaRPr/>
            </a:p>
          </p:txBody>
        </p:sp>
        <p:sp>
          <p:nvSpPr>
            <p:cNvPr id="9099" name="object 2527">
              <a:extLst>
                <a:ext uri="{FF2B5EF4-FFF2-40B4-BE49-F238E27FC236}">
                  <a16:creationId xmlns:a16="http://schemas.microsoft.com/office/drawing/2014/main" id="{223D11CE-F5D9-49D0-B137-0B2209AED2A7}"/>
                </a:ext>
              </a:extLst>
            </p:cNvPr>
            <p:cNvSpPr/>
            <p:nvPr/>
          </p:nvSpPr>
          <p:spPr>
            <a:xfrm>
              <a:off x="4097649" y="8441499"/>
              <a:ext cx="1905" cy="2540"/>
            </a:xfrm>
            <a:custGeom>
              <a:avLst/>
              <a:gdLst/>
              <a:ahLst/>
              <a:cxnLst/>
              <a:rect l="l" t="t" r="r" b="b"/>
              <a:pathLst>
                <a:path w="1904" h="2540">
                  <a:moveTo>
                    <a:pt x="965" y="12"/>
                  </a:moveTo>
                  <a:lnTo>
                    <a:pt x="1092" y="177"/>
                  </a:lnTo>
                  <a:lnTo>
                    <a:pt x="1231" y="266"/>
                  </a:lnTo>
                  <a:lnTo>
                    <a:pt x="1295" y="38"/>
                  </a:lnTo>
                  <a:lnTo>
                    <a:pt x="1447" y="203"/>
                  </a:lnTo>
                  <a:lnTo>
                    <a:pt x="1219" y="355"/>
                  </a:lnTo>
                  <a:lnTo>
                    <a:pt x="1435" y="584"/>
                  </a:lnTo>
                  <a:lnTo>
                    <a:pt x="1676" y="1041"/>
                  </a:lnTo>
                  <a:lnTo>
                    <a:pt x="1663" y="1270"/>
                  </a:lnTo>
                  <a:lnTo>
                    <a:pt x="1600" y="1917"/>
                  </a:lnTo>
                  <a:lnTo>
                    <a:pt x="1270" y="2108"/>
                  </a:lnTo>
                  <a:lnTo>
                    <a:pt x="812" y="2070"/>
                  </a:lnTo>
                  <a:lnTo>
                    <a:pt x="381" y="2032"/>
                  </a:lnTo>
                  <a:lnTo>
                    <a:pt x="0" y="1765"/>
                  </a:lnTo>
                  <a:lnTo>
                    <a:pt x="50" y="1117"/>
                  </a:lnTo>
                  <a:lnTo>
                    <a:pt x="76" y="914"/>
                  </a:lnTo>
                  <a:lnTo>
                    <a:pt x="342" y="596"/>
                  </a:lnTo>
                  <a:lnTo>
                    <a:pt x="419" y="393"/>
                  </a:lnTo>
                  <a:lnTo>
                    <a:pt x="495" y="228"/>
                  </a:lnTo>
                  <a:lnTo>
                    <a:pt x="469" y="88"/>
                  </a:lnTo>
                  <a:lnTo>
                    <a:pt x="571" y="266"/>
                  </a:lnTo>
                  <a:lnTo>
                    <a:pt x="749" y="38"/>
                  </a:lnTo>
                  <a:lnTo>
                    <a:pt x="889" y="215"/>
                  </a:lnTo>
                  <a:lnTo>
                    <a:pt x="965" y="12"/>
                  </a:lnTo>
                  <a:close/>
                </a:path>
              </a:pathLst>
            </a:custGeom>
            <a:ln w="3175">
              <a:solidFill>
                <a:srgbClr val="B5C39D"/>
              </a:solidFill>
            </a:ln>
          </p:spPr>
          <p:txBody>
            <a:bodyPr wrap="square" lIns="0" tIns="0" rIns="0" bIns="0" rtlCol="0"/>
            <a:lstStyle/>
            <a:p>
              <a:endParaRPr/>
            </a:p>
          </p:txBody>
        </p:sp>
        <p:sp>
          <p:nvSpPr>
            <p:cNvPr id="9100" name="object 2528">
              <a:extLst>
                <a:ext uri="{FF2B5EF4-FFF2-40B4-BE49-F238E27FC236}">
                  <a16:creationId xmlns:a16="http://schemas.microsoft.com/office/drawing/2014/main" id="{387B3698-3324-4B59-A386-91625C8C3813}"/>
                </a:ext>
              </a:extLst>
            </p:cNvPr>
            <p:cNvSpPr/>
            <p:nvPr/>
          </p:nvSpPr>
          <p:spPr>
            <a:xfrm>
              <a:off x="4097744" y="8442020"/>
              <a:ext cx="1523" cy="1523"/>
            </a:xfrm>
            <a:prstGeom prst="rect">
              <a:avLst/>
            </a:prstGeom>
            <a:blipFill>
              <a:blip r:embed="rId292" cstate="print"/>
              <a:stretch>
                <a:fillRect/>
              </a:stretch>
            </a:blipFill>
          </p:spPr>
          <p:txBody>
            <a:bodyPr wrap="square" lIns="0" tIns="0" rIns="0" bIns="0" rtlCol="0"/>
            <a:lstStyle/>
            <a:p>
              <a:endParaRPr/>
            </a:p>
          </p:txBody>
        </p:sp>
        <p:sp>
          <p:nvSpPr>
            <p:cNvPr id="9101" name="object 2529">
              <a:extLst>
                <a:ext uri="{FF2B5EF4-FFF2-40B4-BE49-F238E27FC236}">
                  <a16:creationId xmlns:a16="http://schemas.microsoft.com/office/drawing/2014/main" id="{2E72919B-D428-4C5D-93DA-F327AD9ED7B0}"/>
                </a:ext>
              </a:extLst>
            </p:cNvPr>
            <p:cNvSpPr/>
            <p:nvPr/>
          </p:nvSpPr>
          <p:spPr>
            <a:xfrm>
              <a:off x="4171125" y="8492511"/>
              <a:ext cx="3175" cy="13335"/>
            </a:xfrm>
            <a:custGeom>
              <a:avLst/>
              <a:gdLst/>
              <a:ahLst/>
              <a:cxnLst/>
              <a:rect l="l" t="t" r="r" b="b"/>
              <a:pathLst>
                <a:path w="3175" h="13334">
                  <a:moveTo>
                    <a:pt x="430" y="12509"/>
                  </a:moveTo>
                  <a:lnTo>
                    <a:pt x="279" y="12509"/>
                  </a:lnTo>
                  <a:lnTo>
                    <a:pt x="342" y="12814"/>
                  </a:lnTo>
                  <a:lnTo>
                    <a:pt x="430" y="12509"/>
                  </a:lnTo>
                  <a:close/>
                </a:path>
                <a:path w="3175" h="13334">
                  <a:moveTo>
                    <a:pt x="3060" y="1701"/>
                  </a:moveTo>
                  <a:lnTo>
                    <a:pt x="2679" y="1701"/>
                  </a:lnTo>
                  <a:lnTo>
                    <a:pt x="2616" y="4546"/>
                  </a:lnTo>
                  <a:lnTo>
                    <a:pt x="0" y="12763"/>
                  </a:lnTo>
                  <a:lnTo>
                    <a:pt x="279" y="12509"/>
                  </a:lnTo>
                  <a:lnTo>
                    <a:pt x="430" y="12509"/>
                  </a:lnTo>
                  <a:lnTo>
                    <a:pt x="825" y="11137"/>
                  </a:lnTo>
                  <a:lnTo>
                    <a:pt x="1625" y="8839"/>
                  </a:lnTo>
                  <a:lnTo>
                    <a:pt x="2705" y="5321"/>
                  </a:lnTo>
                  <a:lnTo>
                    <a:pt x="2921" y="3619"/>
                  </a:lnTo>
                  <a:lnTo>
                    <a:pt x="3060" y="1701"/>
                  </a:lnTo>
                  <a:close/>
                </a:path>
                <a:path w="3175" h="13334">
                  <a:moveTo>
                    <a:pt x="3060" y="0"/>
                  </a:moveTo>
                  <a:lnTo>
                    <a:pt x="2590" y="190"/>
                  </a:lnTo>
                  <a:lnTo>
                    <a:pt x="2793" y="520"/>
                  </a:lnTo>
                  <a:lnTo>
                    <a:pt x="2565" y="1473"/>
                  </a:lnTo>
                  <a:lnTo>
                    <a:pt x="1600" y="3619"/>
                  </a:lnTo>
                  <a:lnTo>
                    <a:pt x="749" y="4140"/>
                  </a:lnTo>
                  <a:lnTo>
                    <a:pt x="914" y="4267"/>
                  </a:lnTo>
                  <a:lnTo>
                    <a:pt x="774" y="4521"/>
                  </a:lnTo>
                  <a:lnTo>
                    <a:pt x="1727" y="3784"/>
                  </a:lnTo>
                  <a:lnTo>
                    <a:pt x="2679" y="1701"/>
                  </a:lnTo>
                  <a:lnTo>
                    <a:pt x="3060" y="1701"/>
                  </a:lnTo>
                  <a:lnTo>
                    <a:pt x="3060" y="0"/>
                  </a:lnTo>
                  <a:close/>
                </a:path>
              </a:pathLst>
            </a:custGeom>
            <a:solidFill>
              <a:srgbClr val="9C7272"/>
            </a:solidFill>
          </p:spPr>
          <p:txBody>
            <a:bodyPr wrap="square" lIns="0" tIns="0" rIns="0" bIns="0" rtlCol="0"/>
            <a:lstStyle/>
            <a:p>
              <a:endParaRPr/>
            </a:p>
          </p:txBody>
        </p:sp>
        <p:sp>
          <p:nvSpPr>
            <p:cNvPr id="9102" name="object 2530">
              <a:extLst>
                <a:ext uri="{FF2B5EF4-FFF2-40B4-BE49-F238E27FC236}">
                  <a16:creationId xmlns:a16="http://schemas.microsoft.com/office/drawing/2014/main" id="{0FC36622-3CC4-46D2-BC23-0BC507056087}"/>
                </a:ext>
              </a:extLst>
            </p:cNvPr>
            <p:cNvSpPr/>
            <p:nvPr/>
          </p:nvSpPr>
          <p:spPr>
            <a:xfrm>
              <a:off x="4171125" y="8492511"/>
              <a:ext cx="3175" cy="13335"/>
            </a:xfrm>
            <a:custGeom>
              <a:avLst/>
              <a:gdLst/>
              <a:ahLst/>
              <a:cxnLst/>
              <a:rect l="l" t="t" r="r" b="b"/>
              <a:pathLst>
                <a:path w="3175" h="13334">
                  <a:moveTo>
                    <a:pt x="3060" y="0"/>
                  </a:moveTo>
                  <a:lnTo>
                    <a:pt x="3060" y="2184"/>
                  </a:lnTo>
                  <a:lnTo>
                    <a:pt x="3009" y="2362"/>
                  </a:lnTo>
                  <a:lnTo>
                    <a:pt x="2984" y="3124"/>
                  </a:lnTo>
                  <a:lnTo>
                    <a:pt x="2705" y="5321"/>
                  </a:lnTo>
                  <a:lnTo>
                    <a:pt x="1625" y="8839"/>
                  </a:lnTo>
                  <a:lnTo>
                    <a:pt x="825" y="11137"/>
                  </a:lnTo>
                  <a:lnTo>
                    <a:pt x="342" y="12814"/>
                  </a:lnTo>
                  <a:lnTo>
                    <a:pt x="279" y="12509"/>
                  </a:lnTo>
                  <a:lnTo>
                    <a:pt x="0" y="12763"/>
                  </a:lnTo>
                  <a:lnTo>
                    <a:pt x="393" y="11531"/>
                  </a:lnTo>
                  <a:lnTo>
                    <a:pt x="1269" y="8737"/>
                  </a:lnTo>
                  <a:lnTo>
                    <a:pt x="2616" y="4546"/>
                  </a:lnTo>
                  <a:lnTo>
                    <a:pt x="2552" y="3238"/>
                  </a:lnTo>
                  <a:lnTo>
                    <a:pt x="2603" y="2616"/>
                  </a:lnTo>
                  <a:lnTo>
                    <a:pt x="2679" y="1701"/>
                  </a:lnTo>
                  <a:lnTo>
                    <a:pt x="1727" y="3784"/>
                  </a:lnTo>
                  <a:lnTo>
                    <a:pt x="774" y="4521"/>
                  </a:lnTo>
                  <a:lnTo>
                    <a:pt x="914" y="4267"/>
                  </a:lnTo>
                  <a:lnTo>
                    <a:pt x="749" y="4140"/>
                  </a:lnTo>
                  <a:lnTo>
                    <a:pt x="1600" y="3619"/>
                  </a:lnTo>
                  <a:lnTo>
                    <a:pt x="2565" y="1473"/>
                  </a:lnTo>
                  <a:lnTo>
                    <a:pt x="2793" y="520"/>
                  </a:lnTo>
                  <a:lnTo>
                    <a:pt x="2539" y="228"/>
                  </a:lnTo>
                  <a:lnTo>
                    <a:pt x="3060" y="0"/>
                  </a:lnTo>
                  <a:close/>
                </a:path>
              </a:pathLst>
            </a:custGeom>
            <a:ln w="3175">
              <a:solidFill>
                <a:srgbClr val="675D5A"/>
              </a:solidFill>
            </a:ln>
          </p:spPr>
          <p:txBody>
            <a:bodyPr wrap="square" lIns="0" tIns="0" rIns="0" bIns="0" rtlCol="0"/>
            <a:lstStyle/>
            <a:p>
              <a:endParaRPr/>
            </a:p>
          </p:txBody>
        </p:sp>
        <p:sp>
          <p:nvSpPr>
            <p:cNvPr id="9103" name="object 2531">
              <a:extLst>
                <a:ext uri="{FF2B5EF4-FFF2-40B4-BE49-F238E27FC236}">
                  <a16:creationId xmlns:a16="http://schemas.microsoft.com/office/drawing/2014/main" id="{586EF6C6-3440-4330-97D0-08E697A87C85}"/>
                </a:ext>
              </a:extLst>
            </p:cNvPr>
            <p:cNvSpPr/>
            <p:nvPr/>
          </p:nvSpPr>
          <p:spPr>
            <a:xfrm>
              <a:off x="4173828" y="8493704"/>
              <a:ext cx="1905" cy="15240"/>
            </a:xfrm>
            <a:custGeom>
              <a:avLst/>
              <a:gdLst/>
              <a:ahLst/>
              <a:cxnLst/>
              <a:rect l="l" t="t" r="r" b="b"/>
              <a:pathLst>
                <a:path w="1904" h="15240">
                  <a:moveTo>
                    <a:pt x="0" y="0"/>
                  </a:moveTo>
                  <a:lnTo>
                    <a:pt x="14" y="4114"/>
                  </a:lnTo>
                  <a:lnTo>
                    <a:pt x="139" y="6210"/>
                  </a:lnTo>
                  <a:lnTo>
                    <a:pt x="800" y="10261"/>
                  </a:lnTo>
                  <a:lnTo>
                    <a:pt x="1295" y="12890"/>
                  </a:lnTo>
                  <a:lnTo>
                    <a:pt x="1587" y="14820"/>
                  </a:lnTo>
                  <a:lnTo>
                    <a:pt x="1651" y="14452"/>
                  </a:lnTo>
                  <a:lnTo>
                    <a:pt x="1783" y="14452"/>
                  </a:lnTo>
                  <a:lnTo>
                    <a:pt x="1054" y="10109"/>
                  </a:lnTo>
                  <a:lnTo>
                    <a:pt x="215" y="5308"/>
                  </a:lnTo>
                  <a:lnTo>
                    <a:pt x="228" y="1968"/>
                  </a:lnTo>
                  <a:lnTo>
                    <a:pt x="376" y="1968"/>
                  </a:lnTo>
                  <a:lnTo>
                    <a:pt x="304" y="1689"/>
                  </a:lnTo>
                  <a:lnTo>
                    <a:pt x="165" y="596"/>
                  </a:lnTo>
                  <a:lnTo>
                    <a:pt x="355" y="228"/>
                  </a:lnTo>
                  <a:lnTo>
                    <a:pt x="0" y="0"/>
                  </a:lnTo>
                  <a:close/>
                </a:path>
                <a:path w="1904" h="15240">
                  <a:moveTo>
                    <a:pt x="1783" y="14452"/>
                  </a:moveTo>
                  <a:lnTo>
                    <a:pt x="1651" y="14452"/>
                  </a:lnTo>
                  <a:lnTo>
                    <a:pt x="1828" y="14719"/>
                  </a:lnTo>
                  <a:lnTo>
                    <a:pt x="1783" y="14452"/>
                  </a:lnTo>
                  <a:close/>
                </a:path>
                <a:path w="1904" h="15240">
                  <a:moveTo>
                    <a:pt x="376" y="1968"/>
                  </a:moveTo>
                  <a:lnTo>
                    <a:pt x="228" y="1968"/>
                  </a:lnTo>
                  <a:lnTo>
                    <a:pt x="825" y="4330"/>
                  </a:lnTo>
                  <a:lnTo>
                    <a:pt x="1473" y="5118"/>
                  </a:lnTo>
                  <a:lnTo>
                    <a:pt x="1498" y="4660"/>
                  </a:lnTo>
                  <a:lnTo>
                    <a:pt x="927" y="4114"/>
                  </a:lnTo>
                  <a:lnTo>
                    <a:pt x="376" y="1968"/>
                  </a:lnTo>
                  <a:close/>
                </a:path>
              </a:pathLst>
            </a:custGeom>
            <a:solidFill>
              <a:srgbClr val="9C7272"/>
            </a:solidFill>
          </p:spPr>
          <p:txBody>
            <a:bodyPr wrap="square" lIns="0" tIns="0" rIns="0" bIns="0" rtlCol="0"/>
            <a:lstStyle/>
            <a:p>
              <a:endParaRPr/>
            </a:p>
          </p:txBody>
        </p:sp>
        <p:sp>
          <p:nvSpPr>
            <p:cNvPr id="9104" name="object 2532">
              <a:extLst>
                <a:ext uri="{FF2B5EF4-FFF2-40B4-BE49-F238E27FC236}">
                  <a16:creationId xmlns:a16="http://schemas.microsoft.com/office/drawing/2014/main" id="{DE97EF57-4E19-4577-8AFF-936215DF60DA}"/>
                </a:ext>
              </a:extLst>
            </p:cNvPr>
            <p:cNvSpPr/>
            <p:nvPr/>
          </p:nvSpPr>
          <p:spPr>
            <a:xfrm>
              <a:off x="4173777" y="8493704"/>
              <a:ext cx="1905" cy="15240"/>
            </a:xfrm>
            <a:custGeom>
              <a:avLst/>
              <a:gdLst/>
              <a:ahLst/>
              <a:cxnLst/>
              <a:rect l="l" t="t" r="r" b="b"/>
              <a:pathLst>
                <a:path w="1904" h="15240">
                  <a:moveTo>
                    <a:pt x="50" y="0"/>
                  </a:moveTo>
                  <a:lnTo>
                    <a:pt x="0" y="2565"/>
                  </a:lnTo>
                  <a:lnTo>
                    <a:pt x="38" y="2768"/>
                  </a:lnTo>
                  <a:lnTo>
                    <a:pt x="38" y="3657"/>
                  </a:lnTo>
                  <a:lnTo>
                    <a:pt x="190" y="6210"/>
                  </a:lnTo>
                  <a:lnTo>
                    <a:pt x="850" y="10261"/>
                  </a:lnTo>
                  <a:lnTo>
                    <a:pt x="1346" y="12890"/>
                  </a:lnTo>
                  <a:lnTo>
                    <a:pt x="1638" y="14820"/>
                  </a:lnTo>
                  <a:lnTo>
                    <a:pt x="1701" y="14452"/>
                  </a:lnTo>
                  <a:lnTo>
                    <a:pt x="1879" y="14719"/>
                  </a:lnTo>
                  <a:lnTo>
                    <a:pt x="1638" y="13322"/>
                  </a:lnTo>
                  <a:lnTo>
                    <a:pt x="1104" y="10109"/>
                  </a:lnTo>
                  <a:lnTo>
                    <a:pt x="266" y="5308"/>
                  </a:lnTo>
                  <a:lnTo>
                    <a:pt x="330" y="3759"/>
                  </a:lnTo>
                  <a:lnTo>
                    <a:pt x="317" y="3035"/>
                  </a:lnTo>
                  <a:lnTo>
                    <a:pt x="279" y="1968"/>
                  </a:lnTo>
                  <a:lnTo>
                    <a:pt x="876" y="4330"/>
                  </a:lnTo>
                  <a:lnTo>
                    <a:pt x="1524" y="5118"/>
                  </a:lnTo>
                  <a:lnTo>
                    <a:pt x="1435" y="4825"/>
                  </a:lnTo>
                  <a:lnTo>
                    <a:pt x="1549" y="4660"/>
                  </a:lnTo>
                  <a:lnTo>
                    <a:pt x="977" y="4114"/>
                  </a:lnTo>
                  <a:lnTo>
                    <a:pt x="355" y="1689"/>
                  </a:lnTo>
                  <a:lnTo>
                    <a:pt x="215" y="596"/>
                  </a:lnTo>
                  <a:lnTo>
                    <a:pt x="406" y="228"/>
                  </a:lnTo>
                  <a:lnTo>
                    <a:pt x="50" y="0"/>
                  </a:lnTo>
                  <a:close/>
                </a:path>
              </a:pathLst>
            </a:custGeom>
            <a:ln w="3175">
              <a:solidFill>
                <a:srgbClr val="675D5A"/>
              </a:solidFill>
            </a:ln>
          </p:spPr>
          <p:txBody>
            <a:bodyPr wrap="square" lIns="0" tIns="0" rIns="0" bIns="0" rtlCol="0"/>
            <a:lstStyle/>
            <a:p>
              <a:endParaRPr/>
            </a:p>
          </p:txBody>
        </p:sp>
        <p:sp>
          <p:nvSpPr>
            <p:cNvPr id="9105" name="object 2533">
              <a:extLst>
                <a:ext uri="{FF2B5EF4-FFF2-40B4-BE49-F238E27FC236}">
                  <a16:creationId xmlns:a16="http://schemas.microsoft.com/office/drawing/2014/main" id="{A6AAE4F4-B8B5-4047-B1E2-2A34A25AC2CE}"/>
                </a:ext>
              </a:extLst>
            </p:cNvPr>
            <p:cNvSpPr/>
            <p:nvPr/>
          </p:nvSpPr>
          <p:spPr>
            <a:xfrm>
              <a:off x="4171556" y="8499576"/>
              <a:ext cx="2674" cy="2031"/>
            </a:xfrm>
            <a:prstGeom prst="rect">
              <a:avLst/>
            </a:prstGeom>
            <a:blipFill>
              <a:blip r:embed="rId281" cstate="print"/>
              <a:stretch>
                <a:fillRect/>
              </a:stretch>
            </a:blipFill>
          </p:spPr>
          <p:txBody>
            <a:bodyPr wrap="square" lIns="0" tIns="0" rIns="0" bIns="0" rtlCol="0"/>
            <a:lstStyle/>
            <a:p>
              <a:endParaRPr/>
            </a:p>
          </p:txBody>
        </p:sp>
        <p:sp>
          <p:nvSpPr>
            <p:cNvPr id="9106" name="object 2534">
              <a:extLst>
                <a:ext uri="{FF2B5EF4-FFF2-40B4-BE49-F238E27FC236}">
                  <a16:creationId xmlns:a16="http://schemas.microsoft.com/office/drawing/2014/main" id="{0435CCD5-2825-4A4B-8D01-E59529349C60}"/>
                </a:ext>
              </a:extLst>
            </p:cNvPr>
            <p:cNvSpPr/>
            <p:nvPr/>
          </p:nvSpPr>
          <p:spPr>
            <a:xfrm>
              <a:off x="4171548" y="8499440"/>
              <a:ext cx="3175" cy="2540"/>
            </a:xfrm>
            <a:custGeom>
              <a:avLst/>
              <a:gdLst/>
              <a:ahLst/>
              <a:cxnLst/>
              <a:rect l="l" t="t" r="r" b="b"/>
              <a:pathLst>
                <a:path w="3175" h="2540">
                  <a:moveTo>
                    <a:pt x="114" y="1498"/>
                  </a:moveTo>
                  <a:lnTo>
                    <a:pt x="254" y="1282"/>
                  </a:lnTo>
                  <a:lnTo>
                    <a:pt x="292" y="1079"/>
                  </a:lnTo>
                  <a:lnTo>
                    <a:pt x="0" y="1104"/>
                  </a:lnTo>
                  <a:lnTo>
                    <a:pt x="152" y="863"/>
                  </a:lnTo>
                  <a:lnTo>
                    <a:pt x="419" y="1066"/>
                  </a:lnTo>
                  <a:lnTo>
                    <a:pt x="393" y="914"/>
                  </a:lnTo>
                  <a:lnTo>
                    <a:pt x="596" y="723"/>
                  </a:lnTo>
                  <a:lnTo>
                    <a:pt x="1016" y="254"/>
                  </a:lnTo>
                  <a:lnTo>
                    <a:pt x="1295" y="190"/>
                  </a:lnTo>
                  <a:lnTo>
                    <a:pt x="2070" y="0"/>
                  </a:lnTo>
                  <a:lnTo>
                    <a:pt x="2438" y="304"/>
                  </a:lnTo>
                  <a:lnTo>
                    <a:pt x="2565" y="838"/>
                  </a:lnTo>
                  <a:lnTo>
                    <a:pt x="2692" y="1371"/>
                  </a:lnTo>
                  <a:lnTo>
                    <a:pt x="2552" y="1917"/>
                  </a:lnTo>
                  <a:lnTo>
                    <a:pt x="1765" y="2120"/>
                  </a:lnTo>
                  <a:lnTo>
                    <a:pt x="1524" y="2171"/>
                  </a:lnTo>
                  <a:lnTo>
                    <a:pt x="1041" y="1993"/>
                  </a:lnTo>
                  <a:lnTo>
                    <a:pt x="774" y="1981"/>
                  </a:lnTo>
                  <a:lnTo>
                    <a:pt x="546" y="1955"/>
                  </a:lnTo>
                  <a:lnTo>
                    <a:pt x="533" y="2120"/>
                  </a:lnTo>
                  <a:lnTo>
                    <a:pt x="393" y="2044"/>
                  </a:lnTo>
                  <a:lnTo>
                    <a:pt x="558" y="1866"/>
                  </a:lnTo>
                  <a:lnTo>
                    <a:pt x="444" y="1739"/>
                  </a:lnTo>
                  <a:lnTo>
                    <a:pt x="228" y="1752"/>
                  </a:lnTo>
                  <a:lnTo>
                    <a:pt x="381" y="1498"/>
                  </a:lnTo>
                  <a:lnTo>
                    <a:pt x="114" y="1498"/>
                  </a:lnTo>
                  <a:close/>
                </a:path>
              </a:pathLst>
            </a:custGeom>
            <a:ln w="3175">
              <a:solidFill>
                <a:srgbClr val="B5C39D"/>
              </a:solidFill>
            </a:ln>
          </p:spPr>
          <p:txBody>
            <a:bodyPr wrap="square" lIns="0" tIns="0" rIns="0" bIns="0" rtlCol="0"/>
            <a:lstStyle/>
            <a:p>
              <a:endParaRPr/>
            </a:p>
          </p:txBody>
        </p:sp>
        <p:sp>
          <p:nvSpPr>
            <p:cNvPr id="9107" name="object 2535">
              <a:extLst>
                <a:ext uri="{FF2B5EF4-FFF2-40B4-BE49-F238E27FC236}">
                  <a16:creationId xmlns:a16="http://schemas.microsoft.com/office/drawing/2014/main" id="{8846C2C6-6A48-4E81-BB7E-94A209517B13}"/>
                </a:ext>
              </a:extLst>
            </p:cNvPr>
            <p:cNvSpPr/>
            <p:nvPr/>
          </p:nvSpPr>
          <p:spPr>
            <a:xfrm>
              <a:off x="4173422" y="8497036"/>
              <a:ext cx="2832" cy="2908"/>
            </a:xfrm>
            <a:prstGeom prst="rect">
              <a:avLst/>
            </a:prstGeom>
            <a:blipFill>
              <a:blip r:embed="rId281" cstate="print"/>
              <a:stretch>
                <a:fillRect/>
              </a:stretch>
            </a:blipFill>
          </p:spPr>
          <p:txBody>
            <a:bodyPr wrap="square" lIns="0" tIns="0" rIns="0" bIns="0" rtlCol="0"/>
            <a:lstStyle/>
            <a:p>
              <a:endParaRPr/>
            </a:p>
          </p:txBody>
        </p:sp>
        <p:sp>
          <p:nvSpPr>
            <p:cNvPr id="9108" name="object 2536">
              <a:extLst>
                <a:ext uri="{FF2B5EF4-FFF2-40B4-BE49-F238E27FC236}">
                  <a16:creationId xmlns:a16="http://schemas.microsoft.com/office/drawing/2014/main" id="{55268173-45A3-4603-8F18-37FEE3DD36DD}"/>
                </a:ext>
              </a:extLst>
            </p:cNvPr>
            <p:cNvSpPr/>
            <p:nvPr/>
          </p:nvSpPr>
          <p:spPr>
            <a:xfrm>
              <a:off x="4173427" y="8496902"/>
              <a:ext cx="3175" cy="3175"/>
            </a:xfrm>
            <a:custGeom>
              <a:avLst/>
              <a:gdLst/>
              <a:ahLst/>
              <a:cxnLst/>
              <a:rect l="l" t="t" r="r" b="b"/>
              <a:pathLst>
                <a:path w="3175" h="3175">
                  <a:moveTo>
                    <a:pt x="2311" y="2781"/>
                  </a:moveTo>
                  <a:lnTo>
                    <a:pt x="2032" y="2692"/>
                  </a:lnTo>
                  <a:lnTo>
                    <a:pt x="1803" y="2730"/>
                  </a:lnTo>
                  <a:lnTo>
                    <a:pt x="1917" y="3035"/>
                  </a:lnTo>
                  <a:lnTo>
                    <a:pt x="1612" y="2971"/>
                  </a:lnTo>
                  <a:lnTo>
                    <a:pt x="1739" y="2603"/>
                  </a:lnTo>
                  <a:lnTo>
                    <a:pt x="1587" y="2679"/>
                  </a:lnTo>
                  <a:lnTo>
                    <a:pt x="1308" y="2539"/>
                  </a:lnTo>
                  <a:lnTo>
                    <a:pt x="647" y="2235"/>
                  </a:lnTo>
                  <a:lnTo>
                    <a:pt x="482" y="1968"/>
                  </a:lnTo>
                  <a:lnTo>
                    <a:pt x="0" y="1181"/>
                  </a:lnTo>
                  <a:lnTo>
                    <a:pt x="215" y="685"/>
                  </a:lnTo>
                  <a:lnTo>
                    <a:pt x="749" y="355"/>
                  </a:lnTo>
                  <a:lnTo>
                    <a:pt x="1270" y="25"/>
                  </a:lnTo>
                  <a:lnTo>
                    <a:pt x="1917" y="0"/>
                  </a:lnTo>
                  <a:lnTo>
                    <a:pt x="2400" y="774"/>
                  </a:lnTo>
                  <a:lnTo>
                    <a:pt x="2552" y="1015"/>
                  </a:lnTo>
                  <a:lnTo>
                    <a:pt x="2527" y="1600"/>
                  </a:lnTo>
                  <a:lnTo>
                    <a:pt x="2603" y="1904"/>
                  </a:lnTo>
                  <a:lnTo>
                    <a:pt x="2654" y="2146"/>
                  </a:lnTo>
                  <a:lnTo>
                    <a:pt x="2832" y="2108"/>
                  </a:lnTo>
                  <a:lnTo>
                    <a:pt x="2806" y="2285"/>
                  </a:lnTo>
                  <a:lnTo>
                    <a:pt x="2794" y="2438"/>
                  </a:lnTo>
                  <a:lnTo>
                    <a:pt x="2540" y="2171"/>
                  </a:lnTo>
                  <a:lnTo>
                    <a:pt x="2451" y="2336"/>
                  </a:lnTo>
                  <a:lnTo>
                    <a:pt x="2540" y="2565"/>
                  </a:lnTo>
                  <a:lnTo>
                    <a:pt x="2222" y="2489"/>
                  </a:lnTo>
                  <a:lnTo>
                    <a:pt x="2311" y="2781"/>
                  </a:lnTo>
                  <a:close/>
                </a:path>
              </a:pathLst>
            </a:custGeom>
            <a:ln w="3175">
              <a:solidFill>
                <a:srgbClr val="B5C39D"/>
              </a:solidFill>
            </a:ln>
          </p:spPr>
          <p:txBody>
            <a:bodyPr wrap="square" lIns="0" tIns="0" rIns="0" bIns="0" rtlCol="0"/>
            <a:lstStyle/>
            <a:p>
              <a:endParaRPr/>
            </a:p>
          </p:txBody>
        </p:sp>
        <p:sp>
          <p:nvSpPr>
            <p:cNvPr id="9109" name="object 2537">
              <a:extLst>
                <a:ext uri="{FF2B5EF4-FFF2-40B4-BE49-F238E27FC236}">
                  <a16:creationId xmlns:a16="http://schemas.microsoft.com/office/drawing/2014/main" id="{3BC12C9F-D653-45EF-8654-30807D48BD05}"/>
                </a:ext>
              </a:extLst>
            </p:cNvPr>
            <p:cNvSpPr/>
            <p:nvPr/>
          </p:nvSpPr>
          <p:spPr>
            <a:xfrm>
              <a:off x="4172965" y="8495601"/>
              <a:ext cx="2034" cy="1968"/>
            </a:xfrm>
            <a:prstGeom prst="rect">
              <a:avLst/>
            </a:prstGeom>
            <a:blipFill>
              <a:blip r:embed="rId282" cstate="print"/>
              <a:stretch>
                <a:fillRect/>
              </a:stretch>
            </a:blipFill>
          </p:spPr>
          <p:txBody>
            <a:bodyPr wrap="square" lIns="0" tIns="0" rIns="0" bIns="0" rtlCol="0"/>
            <a:lstStyle/>
            <a:p>
              <a:endParaRPr/>
            </a:p>
          </p:txBody>
        </p:sp>
        <p:sp>
          <p:nvSpPr>
            <p:cNvPr id="9110" name="object 2538">
              <a:extLst>
                <a:ext uri="{FF2B5EF4-FFF2-40B4-BE49-F238E27FC236}">
                  <a16:creationId xmlns:a16="http://schemas.microsoft.com/office/drawing/2014/main" id="{309BE9FB-E969-42BB-B03A-0B379DDCFE39}"/>
                </a:ext>
              </a:extLst>
            </p:cNvPr>
            <p:cNvSpPr/>
            <p:nvPr/>
          </p:nvSpPr>
          <p:spPr>
            <a:xfrm>
              <a:off x="4172963" y="8495462"/>
              <a:ext cx="2540" cy="2540"/>
            </a:xfrm>
            <a:custGeom>
              <a:avLst/>
              <a:gdLst/>
              <a:ahLst/>
              <a:cxnLst/>
              <a:rect l="l" t="t" r="r" b="b"/>
              <a:pathLst>
                <a:path w="2539" h="2540">
                  <a:moveTo>
                    <a:pt x="228" y="1816"/>
                  </a:moveTo>
                  <a:lnTo>
                    <a:pt x="253" y="1612"/>
                  </a:lnTo>
                  <a:lnTo>
                    <a:pt x="203" y="1447"/>
                  </a:lnTo>
                  <a:lnTo>
                    <a:pt x="0" y="1574"/>
                  </a:lnTo>
                  <a:lnTo>
                    <a:pt x="12" y="1346"/>
                  </a:lnTo>
                  <a:lnTo>
                    <a:pt x="279" y="1397"/>
                  </a:lnTo>
                  <a:lnTo>
                    <a:pt x="279" y="1079"/>
                  </a:lnTo>
                  <a:lnTo>
                    <a:pt x="406" y="584"/>
                  </a:lnTo>
                  <a:lnTo>
                    <a:pt x="584" y="431"/>
                  </a:lnTo>
                  <a:lnTo>
                    <a:pt x="1066" y="0"/>
                  </a:lnTo>
                  <a:lnTo>
                    <a:pt x="1447" y="88"/>
                  </a:lnTo>
                  <a:lnTo>
                    <a:pt x="1752" y="419"/>
                  </a:lnTo>
                  <a:lnTo>
                    <a:pt x="2044" y="749"/>
                  </a:lnTo>
                  <a:lnTo>
                    <a:pt x="2133" y="1206"/>
                  </a:lnTo>
                  <a:lnTo>
                    <a:pt x="1650" y="1638"/>
                  </a:lnTo>
                  <a:lnTo>
                    <a:pt x="1498" y="1765"/>
                  </a:lnTo>
                  <a:lnTo>
                    <a:pt x="1079" y="1828"/>
                  </a:lnTo>
                  <a:lnTo>
                    <a:pt x="876" y="1917"/>
                  </a:lnTo>
                  <a:lnTo>
                    <a:pt x="711" y="1981"/>
                  </a:lnTo>
                  <a:lnTo>
                    <a:pt x="533" y="2108"/>
                  </a:lnTo>
                  <a:lnTo>
                    <a:pt x="685" y="1905"/>
                  </a:lnTo>
                  <a:lnTo>
                    <a:pt x="558" y="1854"/>
                  </a:lnTo>
                  <a:lnTo>
                    <a:pt x="406" y="1955"/>
                  </a:lnTo>
                  <a:lnTo>
                    <a:pt x="431" y="1714"/>
                  </a:lnTo>
                  <a:lnTo>
                    <a:pt x="228" y="1816"/>
                  </a:lnTo>
                  <a:close/>
                </a:path>
              </a:pathLst>
            </a:custGeom>
            <a:ln w="3175">
              <a:solidFill>
                <a:srgbClr val="B5C39D"/>
              </a:solidFill>
            </a:ln>
          </p:spPr>
          <p:txBody>
            <a:bodyPr wrap="square" lIns="0" tIns="0" rIns="0" bIns="0" rtlCol="0"/>
            <a:lstStyle/>
            <a:p>
              <a:endParaRPr/>
            </a:p>
          </p:txBody>
        </p:sp>
        <p:sp>
          <p:nvSpPr>
            <p:cNvPr id="9111" name="object 2539">
              <a:extLst>
                <a:ext uri="{FF2B5EF4-FFF2-40B4-BE49-F238E27FC236}">
                  <a16:creationId xmlns:a16="http://schemas.microsoft.com/office/drawing/2014/main" id="{56C0FF52-232A-4835-AED6-4CC39F899EE0}"/>
                </a:ext>
              </a:extLst>
            </p:cNvPr>
            <p:cNvSpPr/>
            <p:nvPr/>
          </p:nvSpPr>
          <p:spPr>
            <a:xfrm>
              <a:off x="4172077" y="8499576"/>
              <a:ext cx="4457" cy="3708"/>
            </a:xfrm>
            <a:prstGeom prst="rect">
              <a:avLst/>
            </a:prstGeom>
            <a:blipFill>
              <a:blip r:embed="rId293" cstate="print"/>
              <a:stretch>
                <a:fillRect/>
              </a:stretch>
            </a:blipFill>
          </p:spPr>
          <p:txBody>
            <a:bodyPr wrap="square" lIns="0" tIns="0" rIns="0" bIns="0" rtlCol="0"/>
            <a:lstStyle/>
            <a:p>
              <a:endParaRPr/>
            </a:p>
          </p:txBody>
        </p:sp>
        <p:sp>
          <p:nvSpPr>
            <p:cNvPr id="9112" name="object 2540">
              <a:extLst>
                <a:ext uri="{FF2B5EF4-FFF2-40B4-BE49-F238E27FC236}">
                  <a16:creationId xmlns:a16="http://schemas.microsoft.com/office/drawing/2014/main" id="{CB961AA2-3D4B-4E9C-A0B9-412022F96086}"/>
                </a:ext>
              </a:extLst>
            </p:cNvPr>
            <p:cNvSpPr/>
            <p:nvPr/>
          </p:nvSpPr>
          <p:spPr>
            <a:xfrm>
              <a:off x="4173466" y="8499995"/>
              <a:ext cx="3175" cy="3810"/>
            </a:xfrm>
            <a:custGeom>
              <a:avLst/>
              <a:gdLst/>
              <a:ahLst/>
              <a:cxnLst/>
              <a:rect l="l" t="t" r="r" b="b"/>
              <a:pathLst>
                <a:path w="3175" h="3809">
                  <a:moveTo>
                    <a:pt x="2501" y="3009"/>
                  </a:moveTo>
                  <a:lnTo>
                    <a:pt x="2197" y="2920"/>
                  </a:lnTo>
                  <a:lnTo>
                    <a:pt x="2070" y="2933"/>
                  </a:lnTo>
                  <a:lnTo>
                    <a:pt x="2082" y="3289"/>
                  </a:lnTo>
                  <a:lnTo>
                    <a:pt x="1943" y="3251"/>
                  </a:lnTo>
                  <a:lnTo>
                    <a:pt x="1752" y="3213"/>
                  </a:lnTo>
                  <a:lnTo>
                    <a:pt x="1879" y="2819"/>
                  </a:lnTo>
                  <a:lnTo>
                    <a:pt x="1714" y="2895"/>
                  </a:lnTo>
                  <a:lnTo>
                    <a:pt x="1409" y="2743"/>
                  </a:lnTo>
                  <a:lnTo>
                    <a:pt x="698" y="2425"/>
                  </a:lnTo>
                  <a:lnTo>
                    <a:pt x="520" y="2120"/>
                  </a:lnTo>
                  <a:lnTo>
                    <a:pt x="0" y="1282"/>
                  </a:lnTo>
                  <a:lnTo>
                    <a:pt x="228" y="736"/>
                  </a:lnTo>
                  <a:lnTo>
                    <a:pt x="800" y="380"/>
                  </a:lnTo>
                  <a:lnTo>
                    <a:pt x="1371" y="25"/>
                  </a:lnTo>
                  <a:lnTo>
                    <a:pt x="2082" y="0"/>
                  </a:lnTo>
                  <a:lnTo>
                    <a:pt x="2603" y="838"/>
                  </a:lnTo>
                  <a:lnTo>
                    <a:pt x="2755" y="1092"/>
                  </a:lnTo>
                  <a:lnTo>
                    <a:pt x="2730" y="1739"/>
                  </a:lnTo>
                  <a:lnTo>
                    <a:pt x="2819" y="2057"/>
                  </a:lnTo>
                  <a:lnTo>
                    <a:pt x="2882" y="2324"/>
                  </a:lnTo>
                  <a:lnTo>
                    <a:pt x="3060" y="2285"/>
                  </a:lnTo>
                  <a:lnTo>
                    <a:pt x="3035" y="2476"/>
                  </a:lnTo>
                  <a:lnTo>
                    <a:pt x="3022" y="2641"/>
                  </a:lnTo>
                  <a:lnTo>
                    <a:pt x="2755" y="2349"/>
                  </a:lnTo>
                  <a:lnTo>
                    <a:pt x="2654" y="2527"/>
                  </a:lnTo>
                  <a:lnTo>
                    <a:pt x="2755" y="2781"/>
                  </a:lnTo>
                  <a:lnTo>
                    <a:pt x="2400" y="2692"/>
                  </a:lnTo>
                  <a:lnTo>
                    <a:pt x="2501" y="3009"/>
                  </a:lnTo>
                  <a:close/>
                </a:path>
              </a:pathLst>
            </a:custGeom>
            <a:ln w="3175">
              <a:solidFill>
                <a:srgbClr val="B5C39D"/>
              </a:solidFill>
            </a:ln>
          </p:spPr>
          <p:txBody>
            <a:bodyPr wrap="square" lIns="0" tIns="0" rIns="0" bIns="0" rtlCol="0"/>
            <a:lstStyle/>
            <a:p>
              <a:endParaRPr/>
            </a:p>
          </p:txBody>
        </p:sp>
        <p:sp>
          <p:nvSpPr>
            <p:cNvPr id="9113" name="object 2541">
              <a:extLst>
                <a:ext uri="{FF2B5EF4-FFF2-40B4-BE49-F238E27FC236}">
                  <a16:creationId xmlns:a16="http://schemas.microsoft.com/office/drawing/2014/main" id="{26A8BF30-78EC-4FBC-A60C-F9C19CCB1686}"/>
                </a:ext>
              </a:extLst>
            </p:cNvPr>
            <p:cNvSpPr/>
            <p:nvPr/>
          </p:nvSpPr>
          <p:spPr>
            <a:xfrm>
              <a:off x="4171912" y="8498192"/>
              <a:ext cx="4356" cy="4368"/>
            </a:xfrm>
            <a:prstGeom prst="rect">
              <a:avLst/>
            </a:prstGeom>
            <a:blipFill>
              <a:blip r:embed="rId463" cstate="print"/>
              <a:stretch>
                <a:fillRect/>
              </a:stretch>
            </a:blipFill>
          </p:spPr>
          <p:txBody>
            <a:bodyPr wrap="square" lIns="0" tIns="0" rIns="0" bIns="0" rtlCol="0"/>
            <a:lstStyle/>
            <a:p>
              <a:endParaRPr/>
            </a:p>
          </p:txBody>
        </p:sp>
        <p:sp>
          <p:nvSpPr>
            <p:cNvPr id="9114" name="object 2542">
              <a:extLst>
                <a:ext uri="{FF2B5EF4-FFF2-40B4-BE49-F238E27FC236}">
                  <a16:creationId xmlns:a16="http://schemas.microsoft.com/office/drawing/2014/main" id="{4F1B43E7-5F22-4CF5-82EE-19C9C74D10A0}"/>
                </a:ext>
              </a:extLst>
            </p:cNvPr>
            <p:cNvSpPr/>
            <p:nvPr/>
          </p:nvSpPr>
          <p:spPr>
            <a:xfrm>
              <a:off x="4171913" y="8498048"/>
              <a:ext cx="2540" cy="2540"/>
            </a:xfrm>
            <a:custGeom>
              <a:avLst/>
              <a:gdLst/>
              <a:ahLst/>
              <a:cxnLst/>
              <a:rect l="l" t="t" r="r" b="b"/>
              <a:pathLst>
                <a:path w="2539" h="2540">
                  <a:moveTo>
                    <a:pt x="228" y="1828"/>
                  </a:moveTo>
                  <a:lnTo>
                    <a:pt x="253" y="1625"/>
                  </a:lnTo>
                  <a:lnTo>
                    <a:pt x="203" y="1460"/>
                  </a:lnTo>
                  <a:lnTo>
                    <a:pt x="0" y="1587"/>
                  </a:lnTo>
                  <a:lnTo>
                    <a:pt x="12" y="1358"/>
                  </a:lnTo>
                  <a:lnTo>
                    <a:pt x="279" y="1409"/>
                  </a:lnTo>
                  <a:lnTo>
                    <a:pt x="279" y="1092"/>
                  </a:lnTo>
                  <a:lnTo>
                    <a:pt x="406" y="596"/>
                  </a:lnTo>
                  <a:lnTo>
                    <a:pt x="584" y="444"/>
                  </a:lnTo>
                  <a:lnTo>
                    <a:pt x="1066" y="0"/>
                  </a:lnTo>
                  <a:lnTo>
                    <a:pt x="1447" y="88"/>
                  </a:lnTo>
                  <a:lnTo>
                    <a:pt x="1739" y="431"/>
                  </a:lnTo>
                  <a:lnTo>
                    <a:pt x="2044" y="762"/>
                  </a:lnTo>
                  <a:lnTo>
                    <a:pt x="2133" y="1219"/>
                  </a:lnTo>
                  <a:lnTo>
                    <a:pt x="1650" y="1651"/>
                  </a:lnTo>
                  <a:lnTo>
                    <a:pt x="1498" y="1778"/>
                  </a:lnTo>
                  <a:lnTo>
                    <a:pt x="1079" y="1841"/>
                  </a:lnTo>
                  <a:lnTo>
                    <a:pt x="876" y="1930"/>
                  </a:lnTo>
                  <a:lnTo>
                    <a:pt x="711" y="1993"/>
                  </a:lnTo>
                  <a:lnTo>
                    <a:pt x="520" y="2120"/>
                  </a:lnTo>
                  <a:lnTo>
                    <a:pt x="685" y="1917"/>
                  </a:lnTo>
                  <a:lnTo>
                    <a:pt x="558" y="1866"/>
                  </a:lnTo>
                  <a:lnTo>
                    <a:pt x="406" y="1968"/>
                  </a:lnTo>
                  <a:lnTo>
                    <a:pt x="419" y="1727"/>
                  </a:lnTo>
                  <a:lnTo>
                    <a:pt x="228" y="1828"/>
                  </a:lnTo>
                  <a:close/>
                </a:path>
              </a:pathLst>
            </a:custGeom>
            <a:ln w="3175">
              <a:solidFill>
                <a:srgbClr val="B5C39D"/>
              </a:solidFill>
            </a:ln>
          </p:spPr>
          <p:txBody>
            <a:bodyPr wrap="square" lIns="0" tIns="0" rIns="0" bIns="0" rtlCol="0"/>
            <a:lstStyle/>
            <a:p>
              <a:endParaRPr/>
            </a:p>
          </p:txBody>
        </p:sp>
        <p:sp>
          <p:nvSpPr>
            <p:cNvPr id="9115" name="object 2543">
              <a:extLst>
                <a:ext uri="{FF2B5EF4-FFF2-40B4-BE49-F238E27FC236}">
                  <a16:creationId xmlns:a16="http://schemas.microsoft.com/office/drawing/2014/main" id="{16F0CE8E-3521-4B60-97EA-7ABA0E5A2995}"/>
                </a:ext>
              </a:extLst>
            </p:cNvPr>
            <p:cNvSpPr/>
            <p:nvPr/>
          </p:nvSpPr>
          <p:spPr>
            <a:xfrm>
              <a:off x="4171543" y="8491397"/>
              <a:ext cx="4483" cy="8509"/>
            </a:xfrm>
            <a:prstGeom prst="rect">
              <a:avLst/>
            </a:prstGeom>
            <a:blipFill>
              <a:blip r:embed="rId464" cstate="print"/>
              <a:stretch>
                <a:fillRect/>
              </a:stretch>
            </a:blipFill>
          </p:spPr>
          <p:txBody>
            <a:bodyPr wrap="square" lIns="0" tIns="0" rIns="0" bIns="0" rtlCol="0"/>
            <a:lstStyle/>
            <a:p>
              <a:endParaRPr/>
            </a:p>
          </p:txBody>
        </p:sp>
        <p:sp>
          <p:nvSpPr>
            <p:cNvPr id="9116" name="object 2544">
              <a:extLst>
                <a:ext uri="{FF2B5EF4-FFF2-40B4-BE49-F238E27FC236}">
                  <a16:creationId xmlns:a16="http://schemas.microsoft.com/office/drawing/2014/main" id="{B10CD299-1F9E-4755-81AB-1188A1319F97}"/>
                </a:ext>
              </a:extLst>
            </p:cNvPr>
            <p:cNvSpPr/>
            <p:nvPr/>
          </p:nvSpPr>
          <p:spPr>
            <a:xfrm>
              <a:off x="4171537" y="8491258"/>
              <a:ext cx="2540" cy="3175"/>
            </a:xfrm>
            <a:custGeom>
              <a:avLst/>
              <a:gdLst/>
              <a:ahLst/>
              <a:cxnLst/>
              <a:rect l="l" t="t" r="r" b="b"/>
              <a:pathLst>
                <a:path w="2539" h="3175">
                  <a:moveTo>
                    <a:pt x="596" y="2946"/>
                  </a:moveTo>
                  <a:lnTo>
                    <a:pt x="495" y="2679"/>
                  </a:lnTo>
                  <a:lnTo>
                    <a:pt x="317" y="2514"/>
                  </a:lnTo>
                  <a:lnTo>
                    <a:pt x="152" y="2794"/>
                  </a:lnTo>
                  <a:lnTo>
                    <a:pt x="25" y="2514"/>
                  </a:lnTo>
                  <a:lnTo>
                    <a:pt x="381" y="2387"/>
                  </a:lnTo>
                  <a:lnTo>
                    <a:pt x="228" y="2311"/>
                  </a:lnTo>
                  <a:lnTo>
                    <a:pt x="165" y="2006"/>
                  </a:lnTo>
                  <a:lnTo>
                    <a:pt x="0" y="1308"/>
                  </a:lnTo>
                  <a:lnTo>
                    <a:pt x="101" y="1003"/>
                  </a:lnTo>
                  <a:lnTo>
                    <a:pt x="419" y="152"/>
                  </a:lnTo>
                  <a:lnTo>
                    <a:pt x="952" y="0"/>
                  </a:lnTo>
                  <a:lnTo>
                    <a:pt x="1536" y="215"/>
                  </a:lnTo>
                  <a:lnTo>
                    <a:pt x="2120" y="431"/>
                  </a:lnTo>
                  <a:lnTo>
                    <a:pt x="2540" y="914"/>
                  </a:lnTo>
                  <a:lnTo>
                    <a:pt x="2222" y="1778"/>
                  </a:lnTo>
                  <a:lnTo>
                    <a:pt x="2133" y="2044"/>
                  </a:lnTo>
                  <a:lnTo>
                    <a:pt x="1651" y="2387"/>
                  </a:lnTo>
                  <a:lnTo>
                    <a:pt x="1460" y="2628"/>
                  </a:lnTo>
                  <a:lnTo>
                    <a:pt x="1308" y="2832"/>
                  </a:lnTo>
                  <a:lnTo>
                    <a:pt x="1447" y="2933"/>
                  </a:lnTo>
                  <a:lnTo>
                    <a:pt x="1295" y="3035"/>
                  </a:lnTo>
                  <a:lnTo>
                    <a:pt x="1155" y="3111"/>
                  </a:lnTo>
                  <a:lnTo>
                    <a:pt x="1219" y="2755"/>
                  </a:lnTo>
                  <a:lnTo>
                    <a:pt x="1079" y="2768"/>
                  </a:lnTo>
                  <a:lnTo>
                    <a:pt x="901" y="2997"/>
                  </a:lnTo>
                  <a:lnTo>
                    <a:pt x="774" y="2692"/>
                  </a:lnTo>
                  <a:lnTo>
                    <a:pt x="596" y="2946"/>
                  </a:lnTo>
                  <a:close/>
                </a:path>
              </a:pathLst>
            </a:custGeom>
            <a:ln w="3175">
              <a:solidFill>
                <a:srgbClr val="B5C39D"/>
              </a:solidFill>
            </a:ln>
          </p:spPr>
          <p:txBody>
            <a:bodyPr wrap="square" lIns="0" tIns="0" rIns="0" bIns="0" rtlCol="0"/>
            <a:lstStyle/>
            <a:p>
              <a:endParaRPr/>
            </a:p>
          </p:txBody>
        </p:sp>
        <p:sp>
          <p:nvSpPr>
            <p:cNvPr id="9117" name="object 2545">
              <a:extLst>
                <a:ext uri="{FF2B5EF4-FFF2-40B4-BE49-F238E27FC236}">
                  <a16:creationId xmlns:a16="http://schemas.microsoft.com/office/drawing/2014/main" id="{0630D74A-130B-485D-8EE3-E6C84AAEECC4}"/>
                </a:ext>
              </a:extLst>
            </p:cNvPr>
            <p:cNvSpPr/>
            <p:nvPr/>
          </p:nvSpPr>
          <p:spPr>
            <a:xfrm>
              <a:off x="4172394" y="8490128"/>
              <a:ext cx="2098" cy="1714"/>
            </a:xfrm>
            <a:prstGeom prst="rect">
              <a:avLst/>
            </a:prstGeom>
            <a:blipFill>
              <a:blip r:embed="rId282" cstate="print"/>
              <a:stretch>
                <a:fillRect/>
              </a:stretch>
            </a:blipFill>
          </p:spPr>
          <p:txBody>
            <a:bodyPr wrap="square" lIns="0" tIns="0" rIns="0" bIns="0" rtlCol="0"/>
            <a:lstStyle/>
            <a:p>
              <a:endParaRPr/>
            </a:p>
          </p:txBody>
        </p:sp>
        <p:sp>
          <p:nvSpPr>
            <p:cNvPr id="9118" name="object 2546">
              <a:extLst>
                <a:ext uri="{FF2B5EF4-FFF2-40B4-BE49-F238E27FC236}">
                  <a16:creationId xmlns:a16="http://schemas.microsoft.com/office/drawing/2014/main" id="{7D83C42F-0000-4AD6-A420-C342CA8C8C41}"/>
                </a:ext>
              </a:extLst>
            </p:cNvPr>
            <p:cNvSpPr/>
            <p:nvPr/>
          </p:nvSpPr>
          <p:spPr>
            <a:xfrm>
              <a:off x="4172398" y="8490094"/>
              <a:ext cx="2540" cy="1905"/>
            </a:xfrm>
            <a:custGeom>
              <a:avLst/>
              <a:gdLst/>
              <a:ahLst/>
              <a:cxnLst/>
              <a:rect l="l" t="t" r="r" b="b"/>
              <a:pathLst>
                <a:path w="2539" h="1904">
                  <a:moveTo>
                    <a:pt x="50" y="622"/>
                  </a:moveTo>
                  <a:lnTo>
                    <a:pt x="228" y="508"/>
                  </a:lnTo>
                  <a:lnTo>
                    <a:pt x="101" y="292"/>
                  </a:lnTo>
                  <a:lnTo>
                    <a:pt x="279" y="165"/>
                  </a:lnTo>
                  <a:lnTo>
                    <a:pt x="419" y="406"/>
                  </a:lnTo>
                  <a:lnTo>
                    <a:pt x="660" y="203"/>
                  </a:lnTo>
                  <a:lnTo>
                    <a:pt x="1130" y="0"/>
                  </a:lnTo>
                  <a:lnTo>
                    <a:pt x="1358" y="38"/>
                  </a:lnTo>
                  <a:lnTo>
                    <a:pt x="2006" y="152"/>
                  </a:lnTo>
                  <a:lnTo>
                    <a:pt x="2171" y="508"/>
                  </a:lnTo>
                  <a:lnTo>
                    <a:pt x="2082" y="952"/>
                  </a:lnTo>
                  <a:lnTo>
                    <a:pt x="2006" y="1384"/>
                  </a:lnTo>
                  <a:lnTo>
                    <a:pt x="1714" y="1739"/>
                  </a:lnTo>
                  <a:lnTo>
                    <a:pt x="1066" y="1625"/>
                  </a:lnTo>
                  <a:lnTo>
                    <a:pt x="876" y="1587"/>
                  </a:lnTo>
                  <a:lnTo>
                    <a:pt x="571" y="1295"/>
                  </a:lnTo>
                  <a:lnTo>
                    <a:pt x="381" y="1193"/>
                  </a:lnTo>
                  <a:lnTo>
                    <a:pt x="215" y="1104"/>
                  </a:lnTo>
                  <a:lnTo>
                    <a:pt x="76" y="1130"/>
                  </a:lnTo>
                  <a:lnTo>
                    <a:pt x="266" y="1041"/>
                  </a:lnTo>
                  <a:lnTo>
                    <a:pt x="228" y="914"/>
                  </a:lnTo>
                  <a:lnTo>
                    <a:pt x="50" y="838"/>
                  </a:lnTo>
                  <a:lnTo>
                    <a:pt x="254" y="711"/>
                  </a:lnTo>
                  <a:lnTo>
                    <a:pt x="50" y="622"/>
                  </a:lnTo>
                  <a:close/>
                </a:path>
              </a:pathLst>
            </a:custGeom>
            <a:ln w="3175">
              <a:solidFill>
                <a:srgbClr val="B5C39D"/>
              </a:solidFill>
            </a:ln>
          </p:spPr>
          <p:txBody>
            <a:bodyPr wrap="square" lIns="0" tIns="0" rIns="0" bIns="0" rtlCol="0"/>
            <a:lstStyle/>
            <a:p>
              <a:endParaRPr/>
            </a:p>
          </p:txBody>
        </p:sp>
        <p:sp>
          <p:nvSpPr>
            <p:cNvPr id="9119" name="object 2547">
              <a:extLst>
                <a:ext uri="{FF2B5EF4-FFF2-40B4-BE49-F238E27FC236}">
                  <a16:creationId xmlns:a16="http://schemas.microsoft.com/office/drawing/2014/main" id="{3CF63F80-36E2-49A0-9240-27506CAC1966}"/>
                </a:ext>
              </a:extLst>
            </p:cNvPr>
            <p:cNvSpPr/>
            <p:nvPr/>
          </p:nvSpPr>
          <p:spPr>
            <a:xfrm>
              <a:off x="4173169" y="8491435"/>
              <a:ext cx="2692" cy="3187"/>
            </a:xfrm>
            <a:prstGeom prst="rect">
              <a:avLst/>
            </a:prstGeom>
            <a:blipFill>
              <a:blip r:embed="rId287" cstate="print"/>
              <a:stretch>
                <a:fillRect/>
              </a:stretch>
            </a:blipFill>
          </p:spPr>
          <p:txBody>
            <a:bodyPr wrap="square" lIns="0" tIns="0" rIns="0" bIns="0" rtlCol="0"/>
            <a:lstStyle/>
            <a:p>
              <a:endParaRPr/>
            </a:p>
          </p:txBody>
        </p:sp>
        <p:sp>
          <p:nvSpPr>
            <p:cNvPr id="9120" name="object 2548">
              <a:extLst>
                <a:ext uri="{FF2B5EF4-FFF2-40B4-BE49-F238E27FC236}">
                  <a16:creationId xmlns:a16="http://schemas.microsoft.com/office/drawing/2014/main" id="{222FD338-89A9-4C8D-A6F5-6E1AF2F20245}"/>
                </a:ext>
              </a:extLst>
            </p:cNvPr>
            <p:cNvSpPr/>
            <p:nvPr/>
          </p:nvSpPr>
          <p:spPr>
            <a:xfrm>
              <a:off x="4173170" y="8491328"/>
              <a:ext cx="3175" cy="3810"/>
            </a:xfrm>
            <a:custGeom>
              <a:avLst/>
              <a:gdLst/>
              <a:ahLst/>
              <a:cxnLst/>
              <a:rect l="l" t="t" r="r" b="b"/>
              <a:pathLst>
                <a:path w="3175" h="3809">
                  <a:moveTo>
                    <a:pt x="1854" y="3187"/>
                  </a:moveTo>
                  <a:lnTo>
                    <a:pt x="1727" y="3213"/>
                  </a:lnTo>
                  <a:lnTo>
                    <a:pt x="1587" y="3009"/>
                  </a:lnTo>
                  <a:lnTo>
                    <a:pt x="1460" y="2984"/>
                  </a:lnTo>
                  <a:lnTo>
                    <a:pt x="1371" y="3314"/>
                  </a:lnTo>
                  <a:lnTo>
                    <a:pt x="1079" y="3149"/>
                  </a:lnTo>
                  <a:lnTo>
                    <a:pt x="1320" y="2806"/>
                  </a:lnTo>
                  <a:lnTo>
                    <a:pt x="1130" y="2844"/>
                  </a:lnTo>
                  <a:lnTo>
                    <a:pt x="901" y="2590"/>
                  </a:lnTo>
                  <a:lnTo>
                    <a:pt x="317" y="2070"/>
                  </a:lnTo>
                  <a:lnTo>
                    <a:pt x="241" y="1739"/>
                  </a:lnTo>
                  <a:lnTo>
                    <a:pt x="0" y="774"/>
                  </a:lnTo>
                  <a:lnTo>
                    <a:pt x="393" y="330"/>
                  </a:lnTo>
                  <a:lnTo>
                    <a:pt x="1041" y="165"/>
                  </a:lnTo>
                  <a:lnTo>
                    <a:pt x="1701" y="0"/>
                  </a:lnTo>
                  <a:lnTo>
                    <a:pt x="2374" y="190"/>
                  </a:lnTo>
                  <a:lnTo>
                    <a:pt x="2616" y="1155"/>
                  </a:lnTo>
                  <a:lnTo>
                    <a:pt x="2679" y="1447"/>
                  </a:lnTo>
                  <a:lnTo>
                    <a:pt x="2463" y="2044"/>
                  </a:lnTo>
                  <a:lnTo>
                    <a:pt x="2438" y="2374"/>
                  </a:lnTo>
                  <a:lnTo>
                    <a:pt x="2425" y="2654"/>
                  </a:lnTo>
                  <a:lnTo>
                    <a:pt x="2616" y="2666"/>
                  </a:lnTo>
                  <a:lnTo>
                    <a:pt x="2527" y="2844"/>
                  </a:lnTo>
                  <a:lnTo>
                    <a:pt x="2463" y="2997"/>
                  </a:lnTo>
                  <a:lnTo>
                    <a:pt x="2298" y="2628"/>
                  </a:lnTo>
                  <a:lnTo>
                    <a:pt x="2146" y="2768"/>
                  </a:lnTo>
                  <a:lnTo>
                    <a:pt x="2159" y="3047"/>
                  </a:lnTo>
                  <a:lnTo>
                    <a:pt x="1854" y="2857"/>
                  </a:lnTo>
                  <a:lnTo>
                    <a:pt x="1854" y="3187"/>
                  </a:lnTo>
                  <a:close/>
                </a:path>
              </a:pathLst>
            </a:custGeom>
            <a:ln w="3175">
              <a:solidFill>
                <a:srgbClr val="B5C39D"/>
              </a:solidFill>
            </a:ln>
          </p:spPr>
          <p:txBody>
            <a:bodyPr wrap="square" lIns="0" tIns="0" rIns="0" bIns="0" rtlCol="0"/>
            <a:lstStyle/>
            <a:p>
              <a:endParaRPr/>
            </a:p>
          </p:txBody>
        </p:sp>
        <p:sp>
          <p:nvSpPr>
            <p:cNvPr id="9121" name="object 2549">
              <a:extLst>
                <a:ext uri="{FF2B5EF4-FFF2-40B4-BE49-F238E27FC236}">
                  <a16:creationId xmlns:a16="http://schemas.microsoft.com/office/drawing/2014/main" id="{4D7F0F7E-D205-4ACB-B1F6-A98550F15C19}"/>
                </a:ext>
              </a:extLst>
            </p:cNvPr>
            <p:cNvSpPr/>
            <p:nvPr/>
          </p:nvSpPr>
          <p:spPr>
            <a:xfrm>
              <a:off x="4171695" y="8490229"/>
              <a:ext cx="4241" cy="14185"/>
            </a:xfrm>
            <a:prstGeom prst="rect">
              <a:avLst/>
            </a:prstGeom>
            <a:blipFill>
              <a:blip r:embed="rId465" cstate="print"/>
              <a:stretch>
                <a:fillRect/>
              </a:stretch>
            </a:blipFill>
          </p:spPr>
          <p:txBody>
            <a:bodyPr wrap="square" lIns="0" tIns="0" rIns="0" bIns="0" rtlCol="0"/>
            <a:lstStyle/>
            <a:p>
              <a:endParaRPr/>
            </a:p>
          </p:txBody>
        </p:sp>
        <p:sp>
          <p:nvSpPr>
            <p:cNvPr id="9122" name="object 2550">
              <a:extLst>
                <a:ext uri="{FF2B5EF4-FFF2-40B4-BE49-F238E27FC236}">
                  <a16:creationId xmlns:a16="http://schemas.microsoft.com/office/drawing/2014/main" id="{32E4D1A0-8A58-4ABD-B150-2935BCE778AF}"/>
                </a:ext>
              </a:extLst>
            </p:cNvPr>
            <p:cNvSpPr/>
            <p:nvPr/>
          </p:nvSpPr>
          <p:spPr>
            <a:xfrm>
              <a:off x="4173423" y="8501781"/>
              <a:ext cx="3175" cy="3175"/>
            </a:xfrm>
            <a:custGeom>
              <a:avLst/>
              <a:gdLst/>
              <a:ahLst/>
              <a:cxnLst/>
              <a:rect l="l" t="t" r="r" b="b"/>
              <a:pathLst>
                <a:path w="3175" h="3175">
                  <a:moveTo>
                    <a:pt x="279" y="2260"/>
                  </a:moveTo>
                  <a:lnTo>
                    <a:pt x="304" y="2006"/>
                  </a:lnTo>
                  <a:lnTo>
                    <a:pt x="253" y="1803"/>
                  </a:lnTo>
                  <a:lnTo>
                    <a:pt x="0" y="1955"/>
                  </a:lnTo>
                  <a:lnTo>
                    <a:pt x="12" y="1689"/>
                  </a:lnTo>
                  <a:lnTo>
                    <a:pt x="355" y="1739"/>
                  </a:lnTo>
                  <a:lnTo>
                    <a:pt x="342" y="1346"/>
                  </a:lnTo>
                  <a:lnTo>
                    <a:pt x="495" y="723"/>
                  </a:lnTo>
                  <a:lnTo>
                    <a:pt x="711" y="546"/>
                  </a:lnTo>
                  <a:lnTo>
                    <a:pt x="1320" y="0"/>
                  </a:lnTo>
                  <a:lnTo>
                    <a:pt x="1790" y="114"/>
                  </a:lnTo>
                  <a:lnTo>
                    <a:pt x="2158" y="533"/>
                  </a:lnTo>
                  <a:lnTo>
                    <a:pt x="2527" y="939"/>
                  </a:lnTo>
                  <a:lnTo>
                    <a:pt x="2641" y="1498"/>
                  </a:lnTo>
                  <a:lnTo>
                    <a:pt x="2031" y="2031"/>
                  </a:lnTo>
                  <a:lnTo>
                    <a:pt x="1854" y="2197"/>
                  </a:lnTo>
                  <a:lnTo>
                    <a:pt x="1333" y="2273"/>
                  </a:lnTo>
                  <a:lnTo>
                    <a:pt x="1092" y="2374"/>
                  </a:lnTo>
                  <a:lnTo>
                    <a:pt x="888" y="2463"/>
                  </a:lnTo>
                  <a:lnTo>
                    <a:pt x="939" y="2616"/>
                  </a:lnTo>
                  <a:lnTo>
                    <a:pt x="787" y="2616"/>
                  </a:lnTo>
                  <a:lnTo>
                    <a:pt x="647" y="2628"/>
                  </a:lnTo>
                  <a:lnTo>
                    <a:pt x="850" y="2374"/>
                  </a:lnTo>
                  <a:lnTo>
                    <a:pt x="698" y="2311"/>
                  </a:lnTo>
                  <a:lnTo>
                    <a:pt x="495" y="2425"/>
                  </a:lnTo>
                  <a:lnTo>
                    <a:pt x="520" y="2133"/>
                  </a:lnTo>
                  <a:lnTo>
                    <a:pt x="279" y="2260"/>
                  </a:lnTo>
                  <a:close/>
                </a:path>
              </a:pathLst>
            </a:custGeom>
            <a:ln w="3175">
              <a:solidFill>
                <a:srgbClr val="D2DBC3"/>
              </a:solidFill>
            </a:ln>
          </p:spPr>
          <p:txBody>
            <a:bodyPr wrap="square" lIns="0" tIns="0" rIns="0" bIns="0" rtlCol="0"/>
            <a:lstStyle/>
            <a:p>
              <a:endParaRPr/>
            </a:p>
          </p:txBody>
        </p:sp>
        <p:sp>
          <p:nvSpPr>
            <p:cNvPr id="9123" name="object 2551">
              <a:extLst>
                <a:ext uri="{FF2B5EF4-FFF2-40B4-BE49-F238E27FC236}">
                  <a16:creationId xmlns:a16="http://schemas.microsoft.com/office/drawing/2014/main" id="{0E25A941-0BA3-4C0D-8478-D28C8E770F1F}"/>
                </a:ext>
              </a:extLst>
            </p:cNvPr>
            <p:cNvSpPr/>
            <p:nvPr/>
          </p:nvSpPr>
          <p:spPr>
            <a:xfrm>
              <a:off x="4169638" y="8500453"/>
              <a:ext cx="8458" cy="9283"/>
            </a:xfrm>
            <a:prstGeom prst="rect">
              <a:avLst/>
            </a:prstGeom>
            <a:blipFill>
              <a:blip r:embed="rId466" cstate="print"/>
              <a:stretch>
                <a:fillRect/>
              </a:stretch>
            </a:blipFill>
          </p:spPr>
          <p:txBody>
            <a:bodyPr wrap="square" lIns="0" tIns="0" rIns="0" bIns="0" rtlCol="0"/>
            <a:lstStyle/>
            <a:p>
              <a:endParaRPr/>
            </a:p>
          </p:txBody>
        </p:sp>
        <p:sp>
          <p:nvSpPr>
            <p:cNvPr id="9124" name="object 2552">
              <a:extLst>
                <a:ext uri="{FF2B5EF4-FFF2-40B4-BE49-F238E27FC236}">
                  <a16:creationId xmlns:a16="http://schemas.microsoft.com/office/drawing/2014/main" id="{6F8290CB-ED65-4E70-950B-4E90C9850F8B}"/>
                </a:ext>
              </a:extLst>
            </p:cNvPr>
            <p:cNvSpPr/>
            <p:nvPr/>
          </p:nvSpPr>
          <p:spPr>
            <a:xfrm>
              <a:off x="4172328" y="8506806"/>
              <a:ext cx="1905" cy="1905"/>
            </a:xfrm>
            <a:custGeom>
              <a:avLst/>
              <a:gdLst/>
              <a:ahLst/>
              <a:cxnLst/>
              <a:rect l="l" t="t" r="r" b="b"/>
              <a:pathLst>
                <a:path w="1904" h="1904">
                  <a:moveTo>
                    <a:pt x="114" y="0"/>
                  </a:moveTo>
                  <a:lnTo>
                    <a:pt x="253" y="723"/>
                  </a:lnTo>
                  <a:lnTo>
                    <a:pt x="38" y="825"/>
                  </a:lnTo>
                  <a:lnTo>
                    <a:pt x="0" y="1079"/>
                  </a:lnTo>
                  <a:lnTo>
                    <a:pt x="241" y="1117"/>
                  </a:lnTo>
                  <a:lnTo>
                    <a:pt x="292" y="1384"/>
                  </a:lnTo>
                  <a:lnTo>
                    <a:pt x="495" y="1422"/>
                  </a:lnTo>
                  <a:lnTo>
                    <a:pt x="546" y="1193"/>
                  </a:lnTo>
                  <a:lnTo>
                    <a:pt x="990" y="1193"/>
                  </a:lnTo>
                  <a:lnTo>
                    <a:pt x="1306" y="1104"/>
                  </a:lnTo>
                  <a:lnTo>
                    <a:pt x="1396" y="787"/>
                  </a:lnTo>
                  <a:lnTo>
                    <a:pt x="1130" y="749"/>
                  </a:lnTo>
                  <a:lnTo>
                    <a:pt x="1054" y="495"/>
                  </a:lnTo>
                  <a:lnTo>
                    <a:pt x="1195" y="495"/>
                  </a:lnTo>
                  <a:lnTo>
                    <a:pt x="952" y="457"/>
                  </a:lnTo>
                  <a:lnTo>
                    <a:pt x="520" y="419"/>
                  </a:lnTo>
                  <a:lnTo>
                    <a:pt x="412" y="253"/>
                  </a:lnTo>
                  <a:lnTo>
                    <a:pt x="114" y="0"/>
                  </a:lnTo>
                  <a:close/>
                </a:path>
                <a:path w="1904" h="1904">
                  <a:moveTo>
                    <a:pt x="990" y="1193"/>
                  </a:moveTo>
                  <a:lnTo>
                    <a:pt x="546" y="1193"/>
                  </a:lnTo>
                  <a:lnTo>
                    <a:pt x="825" y="1282"/>
                  </a:lnTo>
                  <a:lnTo>
                    <a:pt x="990" y="1193"/>
                  </a:lnTo>
                  <a:close/>
                </a:path>
                <a:path w="1904" h="1904">
                  <a:moveTo>
                    <a:pt x="1306" y="1104"/>
                  </a:moveTo>
                  <a:lnTo>
                    <a:pt x="1092" y="1104"/>
                  </a:lnTo>
                  <a:lnTo>
                    <a:pt x="1295" y="1142"/>
                  </a:lnTo>
                  <a:close/>
                </a:path>
                <a:path w="1904" h="1904">
                  <a:moveTo>
                    <a:pt x="1195" y="495"/>
                  </a:moveTo>
                  <a:lnTo>
                    <a:pt x="1054" y="495"/>
                  </a:lnTo>
                  <a:lnTo>
                    <a:pt x="1193" y="546"/>
                  </a:lnTo>
                  <a:close/>
                </a:path>
                <a:path w="1904" h="1904">
                  <a:moveTo>
                    <a:pt x="1206" y="190"/>
                  </a:moveTo>
                  <a:lnTo>
                    <a:pt x="1016" y="368"/>
                  </a:lnTo>
                  <a:lnTo>
                    <a:pt x="1196" y="457"/>
                  </a:lnTo>
                  <a:lnTo>
                    <a:pt x="1206" y="190"/>
                  </a:lnTo>
                  <a:close/>
                </a:path>
                <a:path w="1904" h="1904">
                  <a:moveTo>
                    <a:pt x="965" y="253"/>
                  </a:moveTo>
                  <a:lnTo>
                    <a:pt x="700" y="292"/>
                  </a:lnTo>
                  <a:lnTo>
                    <a:pt x="584" y="419"/>
                  </a:lnTo>
                  <a:lnTo>
                    <a:pt x="919" y="419"/>
                  </a:lnTo>
                  <a:lnTo>
                    <a:pt x="965" y="253"/>
                  </a:lnTo>
                  <a:close/>
                </a:path>
              </a:pathLst>
            </a:custGeom>
            <a:solidFill>
              <a:srgbClr val="0F2748"/>
            </a:solidFill>
          </p:spPr>
          <p:txBody>
            <a:bodyPr wrap="square" lIns="0" tIns="0" rIns="0" bIns="0" rtlCol="0"/>
            <a:lstStyle/>
            <a:p>
              <a:endParaRPr/>
            </a:p>
          </p:txBody>
        </p:sp>
        <p:sp>
          <p:nvSpPr>
            <p:cNvPr id="9125" name="object 2553">
              <a:extLst>
                <a:ext uri="{FF2B5EF4-FFF2-40B4-BE49-F238E27FC236}">
                  <a16:creationId xmlns:a16="http://schemas.microsoft.com/office/drawing/2014/main" id="{137B1DED-80CA-44D1-A309-C1C08A1E7AC8}"/>
                </a:ext>
              </a:extLst>
            </p:cNvPr>
            <p:cNvSpPr/>
            <p:nvPr/>
          </p:nvSpPr>
          <p:spPr>
            <a:xfrm>
              <a:off x="4172328" y="8506806"/>
              <a:ext cx="1905" cy="1905"/>
            </a:xfrm>
            <a:custGeom>
              <a:avLst/>
              <a:gdLst/>
              <a:ahLst/>
              <a:cxnLst/>
              <a:rect l="l" t="t" r="r" b="b"/>
              <a:pathLst>
                <a:path w="1904" h="1904">
                  <a:moveTo>
                    <a:pt x="520" y="419"/>
                  </a:moveTo>
                  <a:lnTo>
                    <a:pt x="457" y="292"/>
                  </a:lnTo>
                  <a:lnTo>
                    <a:pt x="114" y="0"/>
                  </a:lnTo>
                  <a:lnTo>
                    <a:pt x="165" y="355"/>
                  </a:lnTo>
                  <a:lnTo>
                    <a:pt x="317" y="482"/>
                  </a:lnTo>
                  <a:lnTo>
                    <a:pt x="292" y="622"/>
                  </a:lnTo>
                  <a:lnTo>
                    <a:pt x="126" y="812"/>
                  </a:lnTo>
                  <a:lnTo>
                    <a:pt x="0" y="1054"/>
                  </a:lnTo>
                  <a:lnTo>
                    <a:pt x="241" y="1117"/>
                  </a:lnTo>
                  <a:lnTo>
                    <a:pt x="266" y="1295"/>
                  </a:lnTo>
                  <a:lnTo>
                    <a:pt x="495" y="1422"/>
                  </a:lnTo>
                  <a:lnTo>
                    <a:pt x="546" y="1193"/>
                  </a:lnTo>
                  <a:lnTo>
                    <a:pt x="774" y="1269"/>
                  </a:lnTo>
                  <a:lnTo>
                    <a:pt x="825" y="1409"/>
                  </a:lnTo>
                  <a:lnTo>
                    <a:pt x="1003" y="1333"/>
                  </a:lnTo>
                  <a:lnTo>
                    <a:pt x="977" y="1168"/>
                  </a:lnTo>
                  <a:lnTo>
                    <a:pt x="1295" y="1142"/>
                  </a:lnTo>
                  <a:lnTo>
                    <a:pt x="1333" y="990"/>
                  </a:lnTo>
                  <a:lnTo>
                    <a:pt x="1396" y="787"/>
                  </a:lnTo>
                  <a:lnTo>
                    <a:pt x="1130" y="749"/>
                  </a:lnTo>
                  <a:lnTo>
                    <a:pt x="1054" y="495"/>
                  </a:lnTo>
                  <a:lnTo>
                    <a:pt x="1193" y="546"/>
                  </a:lnTo>
                  <a:lnTo>
                    <a:pt x="1193" y="406"/>
                  </a:lnTo>
                  <a:lnTo>
                    <a:pt x="1206" y="190"/>
                  </a:lnTo>
                  <a:lnTo>
                    <a:pt x="1003" y="380"/>
                  </a:lnTo>
                  <a:lnTo>
                    <a:pt x="876" y="368"/>
                  </a:lnTo>
                  <a:lnTo>
                    <a:pt x="723" y="266"/>
                  </a:lnTo>
                  <a:lnTo>
                    <a:pt x="584" y="419"/>
                  </a:lnTo>
                  <a:close/>
                </a:path>
              </a:pathLst>
            </a:custGeom>
            <a:ln w="3175">
              <a:solidFill>
                <a:srgbClr val="094B7B"/>
              </a:solidFill>
            </a:ln>
          </p:spPr>
          <p:txBody>
            <a:bodyPr wrap="square" lIns="0" tIns="0" rIns="0" bIns="0" rtlCol="0"/>
            <a:lstStyle/>
            <a:p>
              <a:endParaRPr/>
            </a:p>
          </p:txBody>
        </p:sp>
        <p:sp>
          <p:nvSpPr>
            <p:cNvPr id="9126" name="object 2554">
              <a:extLst>
                <a:ext uri="{FF2B5EF4-FFF2-40B4-BE49-F238E27FC236}">
                  <a16:creationId xmlns:a16="http://schemas.microsoft.com/office/drawing/2014/main" id="{0C4AEDD0-C968-4352-93B7-B79DAF2A7402}"/>
                </a:ext>
              </a:extLst>
            </p:cNvPr>
            <p:cNvSpPr/>
            <p:nvPr/>
          </p:nvSpPr>
          <p:spPr>
            <a:xfrm>
              <a:off x="4174594" y="8502047"/>
              <a:ext cx="1270" cy="1270"/>
            </a:xfrm>
            <a:custGeom>
              <a:avLst/>
              <a:gdLst/>
              <a:ahLst/>
              <a:cxnLst/>
              <a:rect l="l" t="t" r="r" b="b"/>
              <a:pathLst>
                <a:path w="1270" h="1270">
                  <a:moveTo>
                    <a:pt x="1219" y="596"/>
                  </a:moveTo>
                  <a:lnTo>
                    <a:pt x="812" y="596"/>
                  </a:lnTo>
                  <a:lnTo>
                    <a:pt x="812" y="1041"/>
                  </a:lnTo>
                  <a:lnTo>
                    <a:pt x="1133" y="622"/>
                  </a:lnTo>
                  <a:close/>
                </a:path>
                <a:path w="1270" h="1270">
                  <a:moveTo>
                    <a:pt x="1214" y="609"/>
                  </a:moveTo>
                  <a:lnTo>
                    <a:pt x="1160" y="772"/>
                  </a:lnTo>
                  <a:lnTo>
                    <a:pt x="1214" y="609"/>
                  </a:lnTo>
                  <a:close/>
                </a:path>
                <a:path w="1270" h="1270">
                  <a:moveTo>
                    <a:pt x="1227" y="482"/>
                  </a:moveTo>
                  <a:lnTo>
                    <a:pt x="660" y="482"/>
                  </a:lnTo>
                  <a:lnTo>
                    <a:pt x="711" y="736"/>
                  </a:lnTo>
                  <a:lnTo>
                    <a:pt x="812" y="596"/>
                  </a:lnTo>
                  <a:lnTo>
                    <a:pt x="1219" y="596"/>
                  </a:lnTo>
                  <a:close/>
                </a:path>
                <a:path w="1270" h="1270">
                  <a:moveTo>
                    <a:pt x="1054" y="279"/>
                  </a:moveTo>
                  <a:lnTo>
                    <a:pt x="431" y="279"/>
                  </a:lnTo>
                  <a:lnTo>
                    <a:pt x="381" y="622"/>
                  </a:lnTo>
                  <a:lnTo>
                    <a:pt x="546" y="495"/>
                  </a:lnTo>
                  <a:lnTo>
                    <a:pt x="1227" y="482"/>
                  </a:lnTo>
                  <a:lnTo>
                    <a:pt x="1054" y="279"/>
                  </a:lnTo>
                  <a:close/>
                </a:path>
                <a:path w="1270" h="1270">
                  <a:moveTo>
                    <a:pt x="266" y="101"/>
                  </a:moveTo>
                  <a:lnTo>
                    <a:pt x="38" y="228"/>
                  </a:lnTo>
                  <a:lnTo>
                    <a:pt x="0" y="444"/>
                  </a:lnTo>
                  <a:lnTo>
                    <a:pt x="232" y="355"/>
                  </a:lnTo>
                  <a:lnTo>
                    <a:pt x="266" y="101"/>
                  </a:lnTo>
                  <a:close/>
                </a:path>
                <a:path w="1270" h="1270">
                  <a:moveTo>
                    <a:pt x="482" y="0"/>
                  </a:moveTo>
                  <a:lnTo>
                    <a:pt x="425" y="281"/>
                  </a:lnTo>
                  <a:lnTo>
                    <a:pt x="1054" y="279"/>
                  </a:lnTo>
                  <a:lnTo>
                    <a:pt x="736" y="152"/>
                  </a:lnTo>
                  <a:lnTo>
                    <a:pt x="571" y="12"/>
                  </a:lnTo>
                  <a:close/>
                </a:path>
                <a:path w="1270" h="1270">
                  <a:moveTo>
                    <a:pt x="876" y="25"/>
                  </a:moveTo>
                  <a:lnTo>
                    <a:pt x="736" y="152"/>
                  </a:lnTo>
                  <a:lnTo>
                    <a:pt x="1003" y="152"/>
                  </a:lnTo>
                  <a:lnTo>
                    <a:pt x="876" y="25"/>
                  </a:lnTo>
                  <a:close/>
                </a:path>
                <a:path w="1270" h="1270">
                  <a:moveTo>
                    <a:pt x="1054" y="139"/>
                  </a:moveTo>
                  <a:close/>
                </a:path>
              </a:pathLst>
            </a:custGeom>
            <a:solidFill>
              <a:srgbClr val="11284A"/>
            </a:solidFill>
          </p:spPr>
          <p:txBody>
            <a:bodyPr wrap="square" lIns="0" tIns="0" rIns="0" bIns="0" rtlCol="0"/>
            <a:lstStyle/>
            <a:p>
              <a:endParaRPr/>
            </a:p>
          </p:txBody>
        </p:sp>
        <p:sp>
          <p:nvSpPr>
            <p:cNvPr id="9127" name="object 2555">
              <a:extLst>
                <a:ext uri="{FF2B5EF4-FFF2-40B4-BE49-F238E27FC236}">
                  <a16:creationId xmlns:a16="http://schemas.microsoft.com/office/drawing/2014/main" id="{02660938-D24A-4F46-9647-A146B3A98EF2}"/>
                </a:ext>
              </a:extLst>
            </p:cNvPr>
            <p:cNvSpPr/>
            <p:nvPr/>
          </p:nvSpPr>
          <p:spPr>
            <a:xfrm>
              <a:off x="4174581" y="8502047"/>
              <a:ext cx="1270" cy="1270"/>
            </a:xfrm>
            <a:custGeom>
              <a:avLst/>
              <a:gdLst/>
              <a:ahLst/>
              <a:cxnLst/>
              <a:rect l="l" t="t" r="r" b="b"/>
              <a:pathLst>
                <a:path w="1270" h="1270">
                  <a:moveTo>
                    <a:pt x="406" y="546"/>
                  </a:moveTo>
                  <a:lnTo>
                    <a:pt x="444" y="279"/>
                  </a:lnTo>
                  <a:lnTo>
                    <a:pt x="139" y="393"/>
                  </a:lnTo>
                  <a:lnTo>
                    <a:pt x="0" y="355"/>
                  </a:lnTo>
                  <a:lnTo>
                    <a:pt x="50" y="228"/>
                  </a:lnTo>
                  <a:lnTo>
                    <a:pt x="279" y="101"/>
                  </a:lnTo>
                  <a:lnTo>
                    <a:pt x="253" y="317"/>
                  </a:lnTo>
                  <a:lnTo>
                    <a:pt x="431" y="330"/>
                  </a:lnTo>
                  <a:lnTo>
                    <a:pt x="444" y="101"/>
                  </a:lnTo>
                  <a:lnTo>
                    <a:pt x="584" y="12"/>
                  </a:lnTo>
                  <a:lnTo>
                    <a:pt x="749" y="152"/>
                  </a:lnTo>
                  <a:lnTo>
                    <a:pt x="888" y="25"/>
                  </a:lnTo>
                  <a:lnTo>
                    <a:pt x="1015" y="152"/>
                  </a:lnTo>
                  <a:lnTo>
                    <a:pt x="1066" y="317"/>
                  </a:lnTo>
                  <a:lnTo>
                    <a:pt x="1244" y="419"/>
                  </a:lnTo>
                  <a:lnTo>
                    <a:pt x="1231" y="596"/>
                  </a:lnTo>
                  <a:lnTo>
                    <a:pt x="1168" y="787"/>
                  </a:lnTo>
                  <a:lnTo>
                    <a:pt x="1193" y="965"/>
                  </a:lnTo>
                  <a:lnTo>
                    <a:pt x="1155" y="609"/>
                  </a:lnTo>
                  <a:lnTo>
                    <a:pt x="825" y="1041"/>
                  </a:lnTo>
                  <a:lnTo>
                    <a:pt x="825" y="596"/>
                  </a:lnTo>
                  <a:lnTo>
                    <a:pt x="723" y="736"/>
                  </a:lnTo>
                  <a:lnTo>
                    <a:pt x="685" y="584"/>
                  </a:lnTo>
                  <a:lnTo>
                    <a:pt x="558" y="495"/>
                  </a:lnTo>
                  <a:lnTo>
                    <a:pt x="393" y="622"/>
                  </a:lnTo>
                  <a:close/>
                </a:path>
              </a:pathLst>
            </a:custGeom>
            <a:ln w="3175">
              <a:solidFill>
                <a:srgbClr val="094B7B"/>
              </a:solidFill>
            </a:ln>
          </p:spPr>
          <p:txBody>
            <a:bodyPr wrap="square" lIns="0" tIns="0" rIns="0" bIns="0" rtlCol="0"/>
            <a:lstStyle/>
            <a:p>
              <a:endParaRPr/>
            </a:p>
          </p:txBody>
        </p:sp>
        <p:sp>
          <p:nvSpPr>
            <p:cNvPr id="9128" name="object 2556">
              <a:extLst>
                <a:ext uri="{FF2B5EF4-FFF2-40B4-BE49-F238E27FC236}">
                  <a16:creationId xmlns:a16="http://schemas.microsoft.com/office/drawing/2014/main" id="{B044D7A3-AF23-455F-913C-F12844D4844C}"/>
                </a:ext>
              </a:extLst>
            </p:cNvPr>
            <p:cNvSpPr/>
            <p:nvPr/>
          </p:nvSpPr>
          <p:spPr>
            <a:xfrm>
              <a:off x="4177032" y="8505033"/>
              <a:ext cx="1270" cy="1270"/>
            </a:xfrm>
            <a:custGeom>
              <a:avLst/>
              <a:gdLst/>
              <a:ahLst/>
              <a:cxnLst/>
              <a:rect l="l" t="t" r="r" b="b"/>
              <a:pathLst>
                <a:path w="1270" h="1270">
                  <a:moveTo>
                    <a:pt x="863" y="838"/>
                  </a:moveTo>
                  <a:lnTo>
                    <a:pt x="584" y="838"/>
                  </a:lnTo>
                  <a:lnTo>
                    <a:pt x="609" y="1130"/>
                  </a:lnTo>
                  <a:lnTo>
                    <a:pt x="865" y="1066"/>
                  </a:lnTo>
                  <a:lnTo>
                    <a:pt x="863" y="838"/>
                  </a:lnTo>
                  <a:close/>
                </a:path>
                <a:path w="1270" h="1270">
                  <a:moveTo>
                    <a:pt x="865" y="1066"/>
                  </a:moveTo>
                  <a:lnTo>
                    <a:pt x="711" y="1066"/>
                  </a:lnTo>
                  <a:lnTo>
                    <a:pt x="876" y="1092"/>
                  </a:lnTo>
                  <a:close/>
                </a:path>
                <a:path w="1270" h="1270">
                  <a:moveTo>
                    <a:pt x="406" y="0"/>
                  </a:moveTo>
                  <a:lnTo>
                    <a:pt x="244" y="177"/>
                  </a:lnTo>
                  <a:lnTo>
                    <a:pt x="355" y="381"/>
                  </a:lnTo>
                  <a:lnTo>
                    <a:pt x="393" y="558"/>
                  </a:lnTo>
                  <a:lnTo>
                    <a:pt x="0" y="584"/>
                  </a:lnTo>
                  <a:lnTo>
                    <a:pt x="114" y="850"/>
                  </a:lnTo>
                  <a:lnTo>
                    <a:pt x="419" y="927"/>
                  </a:lnTo>
                  <a:lnTo>
                    <a:pt x="584" y="838"/>
                  </a:lnTo>
                  <a:lnTo>
                    <a:pt x="863" y="838"/>
                  </a:lnTo>
                  <a:lnTo>
                    <a:pt x="1003" y="736"/>
                  </a:lnTo>
                  <a:lnTo>
                    <a:pt x="863" y="736"/>
                  </a:lnTo>
                  <a:lnTo>
                    <a:pt x="1016" y="622"/>
                  </a:lnTo>
                  <a:lnTo>
                    <a:pt x="838" y="558"/>
                  </a:lnTo>
                  <a:lnTo>
                    <a:pt x="939" y="304"/>
                  </a:lnTo>
                  <a:lnTo>
                    <a:pt x="933" y="50"/>
                  </a:lnTo>
                  <a:lnTo>
                    <a:pt x="625" y="38"/>
                  </a:lnTo>
                  <a:lnTo>
                    <a:pt x="406" y="0"/>
                  </a:lnTo>
                  <a:close/>
                </a:path>
                <a:path w="1270" h="1270">
                  <a:moveTo>
                    <a:pt x="1041" y="520"/>
                  </a:moveTo>
                  <a:lnTo>
                    <a:pt x="838" y="558"/>
                  </a:lnTo>
                  <a:lnTo>
                    <a:pt x="1031" y="558"/>
                  </a:lnTo>
                  <a:close/>
                </a:path>
                <a:path w="1270" h="1270">
                  <a:moveTo>
                    <a:pt x="901" y="38"/>
                  </a:moveTo>
                  <a:lnTo>
                    <a:pt x="698" y="50"/>
                  </a:lnTo>
                  <a:lnTo>
                    <a:pt x="933" y="50"/>
                  </a:lnTo>
                  <a:close/>
                </a:path>
              </a:pathLst>
            </a:custGeom>
            <a:solidFill>
              <a:srgbClr val="11284A"/>
            </a:solidFill>
          </p:spPr>
          <p:txBody>
            <a:bodyPr wrap="square" lIns="0" tIns="0" rIns="0" bIns="0" rtlCol="0"/>
            <a:lstStyle/>
            <a:p>
              <a:endParaRPr/>
            </a:p>
          </p:txBody>
        </p:sp>
        <p:sp>
          <p:nvSpPr>
            <p:cNvPr id="9129" name="object 2557">
              <a:extLst>
                <a:ext uri="{FF2B5EF4-FFF2-40B4-BE49-F238E27FC236}">
                  <a16:creationId xmlns:a16="http://schemas.microsoft.com/office/drawing/2014/main" id="{3F7DBB28-0E0F-4109-841A-A7C7E0855BD7}"/>
                </a:ext>
              </a:extLst>
            </p:cNvPr>
            <p:cNvSpPr/>
            <p:nvPr/>
          </p:nvSpPr>
          <p:spPr>
            <a:xfrm>
              <a:off x="4177032" y="8505033"/>
              <a:ext cx="1270" cy="1270"/>
            </a:xfrm>
            <a:custGeom>
              <a:avLst/>
              <a:gdLst/>
              <a:ahLst/>
              <a:cxnLst/>
              <a:rect l="l" t="t" r="r" b="b"/>
              <a:pathLst>
                <a:path w="1270" h="1270">
                  <a:moveTo>
                    <a:pt x="177" y="101"/>
                  </a:moveTo>
                  <a:lnTo>
                    <a:pt x="406" y="0"/>
                  </a:lnTo>
                  <a:lnTo>
                    <a:pt x="622" y="38"/>
                  </a:lnTo>
                  <a:lnTo>
                    <a:pt x="800" y="50"/>
                  </a:lnTo>
                  <a:lnTo>
                    <a:pt x="965" y="63"/>
                  </a:lnTo>
                  <a:lnTo>
                    <a:pt x="838" y="558"/>
                  </a:lnTo>
                  <a:lnTo>
                    <a:pt x="1041" y="520"/>
                  </a:lnTo>
                  <a:lnTo>
                    <a:pt x="863" y="622"/>
                  </a:lnTo>
                  <a:lnTo>
                    <a:pt x="1003" y="736"/>
                  </a:lnTo>
                  <a:lnTo>
                    <a:pt x="863" y="838"/>
                  </a:lnTo>
                  <a:lnTo>
                    <a:pt x="800" y="977"/>
                  </a:lnTo>
                  <a:lnTo>
                    <a:pt x="622" y="1066"/>
                  </a:lnTo>
                  <a:lnTo>
                    <a:pt x="584" y="927"/>
                  </a:lnTo>
                  <a:lnTo>
                    <a:pt x="419" y="927"/>
                  </a:lnTo>
                  <a:lnTo>
                    <a:pt x="203" y="889"/>
                  </a:lnTo>
                  <a:lnTo>
                    <a:pt x="12" y="838"/>
                  </a:lnTo>
                  <a:lnTo>
                    <a:pt x="0" y="584"/>
                  </a:lnTo>
                  <a:lnTo>
                    <a:pt x="393" y="558"/>
                  </a:lnTo>
                  <a:lnTo>
                    <a:pt x="482" y="406"/>
                  </a:lnTo>
                  <a:lnTo>
                    <a:pt x="355" y="381"/>
                  </a:lnTo>
                  <a:lnTo>
                    <a:pt x="177" y="101"/>
                  </a:lnTo>
                  <a:close/>
                </a:path>
              </a:pathLst>
            </a:custGeom>
            <a:ln w="3175">
              <a:solidFill>
                <a:srgbClr val="094B7B"/>
              </a:solidFill>
            </a:ln>
          </p:spPr>
          <p:txBody>
            <a:bodyPr wrap="square" lIns="0" tIns="0" rIns="0" bIns="0" rtlCol="0"/>
            <a:lstStyle/>
            <a:p>
              <a:endParaRPr/>
            </a:p>
          </p:txBody>
        </p:sp>
        <p:sp>
          <p:nvSpPr>
            <p:cNvPr id="9130" name="object 2558">
              <a:extLst>
                <a:ext uri="{FF2B5EF4-FFF2-40B4-BE49-F238E27FC236}">
                  <a16:creationId xmlns:a16="http://schemas.microsoft.com/office/drawing/2014/main" id="{8EE1DE88-6A50-4342-B775-C36501FDF2D9}"/>
                </a:ext>
              </a:extLst>
            </p:cNvPr>
            <p:cNvSpPr/>
            <p:nvPr/>
          </p:nvSpPr>
          <p:spPr>
            <a:xfrm>
              <a:off x="4169779" y="8505294"/>
              <a:ext cx="1270" cy="1905"/>
            </a:xfrm>
            <a:custGeom>
              <a:avLst/>
              <a:gdLst/>
              <a:ahLst/>
              <a:cxnLst/>
              <a:rect l="l" t="t" r="r" b="b"/>
              <a:pathLst>
                <a:path w="1270" h="1904">
                  <a:moveTo>
                    <a:pt x="57" y="406"/>
                  </a:moveTo>
                  <a:lnTo>
                    <a:pt x="57" y="609"/>
                  </a:lnTo>
                  <a:lnTo>
                    <a:pt x="0" y="952"/>
                  </a:lnTo>
                  <a:lnTo>
                    <a:pt x="222" y="1092"/>
                  </a:lnTo>
                  <a:lnTo>
                    <a:pt x="311" y="1371"/>
                  </a:lnTo>
                  <a:lnTo>
                    <a:pt x="577" y="1231"/>
                  </a:lnTo>
                  <a:lnTo>
                    <a:pt x="733" y="1231"/>
                  </a:lnTo>
                  <a:lnTo>
                    <a:pt x="565" y="1092"/>
                  </a:lnTo>
                  <a:lnTo>
                    <a:pt x="611" y="952"/>
                  </a:lnTo>
                  <a:lnTo>
                    <a:pt x="806" y="850"/>
                  </a:lnTo>
                  <a:lnTo>
                    <a:pt x="1073" y="584"/>
                  </a:lnTo>
                  <a:lnTo>
                    <a:pt x="920" y="546"/>
                  </a:lnTo>
                  <a:lnTo>
                    <a:pt x="184" y="469"/>
                  </a:lnTo>
                  <a:close/>
                </a:path>
                <a:path w="1270" h="1904">
                  <a:moveTo>
                    <a:pt x="733" y="1231"/>
                  </a:moveTo>
                  <a:lnTo>
                    <a:pt x="577" y="1231"/>
                  </a:lnTo>
                  <a:lnTo>
                    <a:pt x="704" y="1269"/>
                  </a:lnTo>
                  <a:close/>
                </a:path>
                <a:path w="1270" h="1904">
                  <a:moveTo>
                    <a:pt x="611" y="952"/>
                  </a:moveTo>
                  <a:close/>
                </a:path>
                <a:path w="1270" h="1904">
                  <a:moveTo>
                    <a:pt x="260" y="0"/>
                  </a:moveTo>
                  <a:lnTo>
                    <a:pt x="285" y="368"/>
                  </a:lnTo>
                  <a:lnTo>
                    <a:pt x="877" y="469"/>
                  </a:lnTo>
                  <a:lnTo>
                    <a:pt x="857" y="241"/>
                  </a:lnTo>
                  <a:lnTo>
                    <a:pt x="628" y="241"/>
                  </a:lnTo>
                  <a:lnTo>
                    <a:pt x="590" y="101"/>
                  </a:lnTo>
                  <a:lnTo>
                    <a:pt x="285" y="38"/>
                  </a:lnTo>
                  <a:close/>
                </a:path>
                <a:path w="1270" h="1904">
                  <a:moveTo>
                    <a:pt x="755" y="152"/>
                  </a:moveTo>
                  <a:lnTo>
                    <a:pt x="628" y="241"/>
                  </a:lnTo>
                  <a:lnTo>
                    <a:pt x="933" y="241"/>
                  </a:lnTo>
                  <a:lnTo>
                    <a:pt x="755" y="152"/>
                  </a:lnTo>
                  <a:close/>
                </a:path>
              </a:pathLst>
            </a:custGeom>
            <a:solidFill>
              <a:srgbClr val="11284A"/>
            </a:solidFill>
          </p:spPr>
          <p:txBody>
            <a:bodyPr wrap="square" lIns="0" tIns="0" rIns="0" bIns="0" rtlCol="0"/>
            <a:lstStyle/>
            <a:p>
              <a:endParaRPr/>
            </a:p>
          </p:txBody>
        </p:sp>
        <p:sp>
          <p:nvSpPr>
            <p:cNvPr id="9131" name="object 2559">
              <a:extLst>
                <a:ext uri="{FF2B5EF4-FFF2-40B4-BE49-F238E27FC236}">
                  <a16:creationId xmlns:a16="http://schemas.microsoft.com/office/drawing/2014/main" id="{B892779F-A619-42C2-842B-63C0A02DF347}"/>
                </a:ext>
              </a:extLst>
            </p:cNvPr>
            <p:cNvSpPr/>
            <p:nvPr/>
          </p:nvSpPr>
          <p:spPr>
            <a:xfrm>
              <a:off x="4169671" y="8505294"/>
              <a:ext cx="1270" cy="1905"/>
            </a:xfrm>
            <a:custGeom>
              <a:avLst/>
              <a:gdLst/>
              <a:ahLst/>
              <a:cxnLst/>
              <a:rect l="l" t="t" r="r" b="b"/>
              <a:pathLst>
                <a:path w="1270" h="1904">
                  <a:moveTo>
                    <a:pt x="736" y="241"/>
                  </a:moveTo>
                  <a:lnTo>
                    <a:pt x="698" y="101"/>
                  </a:lnTo>
                  <a:lnTo>
                    <a:pt x="520" y="76"/>
                  </a:lnTo>
                  <a:lnTo>
                    <a:pt x="368" y="0"/>
                  </a:lnTo>
                  <a:lnTo>
                    <a:pt x="368" y="139"/>
                  </a:lnTo>
                  <a:lnTo>
                    <a:pt x="431" y="330"/>
                  </a:lnTo>
                  <a:lnTo>
                    <a:pt x="292" y="469"/>
                  </a:lnTo>
                  <a:lnTo>
                    <a:pt x="114" y="507"/>
                  </a:lnTo>
                  <a:lnTo>
                    <a:pt x="12" y="749"/>
                  </a:lnTo>
                  <a:lnTo>
                    <a:pt x="152" y="863"/>
                  </a:lnTo>
                  <a:lnTo>
                    <a:pt x="165" y="1066"/>
                  </a:lnTo>
                  <a:lnTo>
                    <a:pt x="330" y="1092"/>
                  </a:lnTo>
                  <a:lnTo>
                    <a:pt x="317" y="1257"/>
                  </a:lnTo>
                  <a:lnTo>
                    <a:pt x="469" y="1282"/>
                  </a:lnTo>
                  <a:lnTo>
                    <a:pt x="685" y="1231"/>
                  </a:lnTo>
                  <a:lnTo>
                    <a:pt x="812" y="1269"/>
                  </a:lnTo>
                  <a:lnTo>
                    <a:pt x="850" y="1142"/>
                  </a:lnTo>
                  <a:lnTo>
                    <a:pt x="673" y="1092"/>
                  </a:lnTo>
                  <a:lnTo>
                    <a:pt x="622" y="952"/>
                  </a:lnTo>
                  <a:lnTo>
                    <a:pt x="761" y="927"/>
                  </a:lnTo>
                  <a:lnTo>
                    <a:pt x="1015" y="825"/>
                  </a:lnTo>
                  <a:lnTo>
                    <a:pt x="1181" y="584"/>
                  </a:lnTo>
                  <a:lnTo>
                    <a:pt x="1028" y="546"/>
                  </a:lnTo>
                  <a:lnTo>
                    <a:pt x="952" y="393"/>
                  </a:lnTo>
                  <a:lnTo>
                    <a:pt x="965" y="241"/>
                  </a:lnTo>
                  <a:lnTo>
                    <a:pt x="787" y="215"/>
                  </a:lnTo>
                  <a:close/>
                </a:path>
              </a:pathLst>
            </a:custGeom>
            <a:ln w="3175">
              <a:solidFill>
                <a:srgbClr val="094B7B"/>
              </a:solidFill>
            </a:ln>
          </p:spPr>
          <p:txBody>
            <a:bodyPr wrap="square" lIns="0" tIns="0" rIns="0" bIns="0" rtlCol="0"/>
            <a:lstStyle/>
            <a:p>
              <a:endParaRPr/>
            </a:p>
          </p:txBody>
        </p:sp>
        <p:sp>
          <p:nvSpPr>
            <p:cNvPr id="9132" name="object 2560">
              <a:extLst>
                <a:ext uri="{FF2B5EF4-FFF2-40B4-BE49-F238E27FC236}">
                  <a16:creationId xmlns:a16="http://schemas.microsoft.com/office/drawing/2014/main" id="{886337CE-7586-4283-A607-061A856D9ABA}"/>
                </a:ext>
              </a:extLst>
            </p:cNvPr>
            <p:cNvSpPr/>
            <p:nvPr/>
          </p:nvSpPr>
          <p:spPr>
            <a:xfrm>
              <a:off x="4176733" y="8508894"/>
              <a:ext cx="1270" cy="1270"/>
            </a:xfrm>
            <a:custGeom>
              <a:avLst/>
              <a:gdLst/>
              <a:ahLst/>
              <a:cxnLst/>
              <a:rect l="l" t="t" r="r" b="b"/>
              <a:pathLst>
                <a:path w="1270" h="1270">
                  <a:moveTo>
                    <a:pt x="49" y="546"/>
                  </a:moveTo>
                  <a:lnTo>
                    <a:pt x="0" y="698"/>
                  </a:lnTo>
                  <a:lnTo>
                    <a:pt x="129" y="771"/>
                  </a:lnTo>
                  <a:lnTo>
                    <a:pt x="511" y="685"/>
                  </a:lnTo>
                  <a:lnTo>
                    <a:pt x="214" y="685"/>
                  </a:lnTo>
                  <a:lnTo>
                    <a:pt x="49" y="546"/>
                  </a:lnTo>
                  <a:close/>
                </a:path>
                <a:path w="1270" h="1270">
                  <a:moveTo>
                    <a:pt x="341" y="279"/>
                  </a:moveTo>
                  <a:lnTo>
                    <a:pt x="265" y="647"/>
                  </a:lnTo>
                  <a:lnTo>
                    <a:pt x="511" y="685"/>
                  </a:lnTo>
                  <a:lnTo>
                    <a:pt x="430" y="469"/>
                  </a:lnTo>
                  <a:lnTo>
                    <a:pt x="735" y="317"/>
                  </a:lnTo>
                  <a:lnTo>
                    <a:pt x="341" y="279"/>
                  </a:lnTo>
                  <a:close/>
                </a:path>
                <a:path w="1270" h="1270">
                  <a:moveTo>
                    <a:pt x="532" y="38"/>
                  </a:moveTo>
                  <a:lnTo>
                    <a:pt x="418" y="292"/>
                  </a:lnTo>
                  <a:lnTo>
                    <a:pt x="849" y="292"/>
                  </a:lnTo>
                  <a:lnTo>
                    <a:pt x="983" y="126"/>
                  </a:lnTo>
                  <a:lnTo>
                    <a:pt x="799" y="126"/>
                  </a:lnTo>
                  <a:lnTo>
                    <a:pt x="595" y="76"/>
                  </a:lnTo>
                  <a:close/>
                </a:path>
                <a:path w="1270" h="1270">
                  <a:moveTo>
                    <a:pt x="989" y="0"/>
                  </a:moveTo>
                  <a:lnTo>
                    <a:pt x="799" y="126"/>
                  </a:lnTo>
                  <a:lnTo>
                    <a:pt x="983" y="126"/>
                  </a:lnTo>
                  <a:close/>
                </a:path>
                <a:path w="1270" h="1270">
                  <a:moveTo>
                    <a:pt x="792" y="12"/>
                  </a:moveTo>
                  <a:lnTo>
                    <a:pt x="595" y="76"/>
                  </a:lnTo>
                  <a:lnTo>
                    <a:pt x="780" y="76"/>
                  </a:lnTo>
                  <a:close/>
                </a:path>
              </a:pathLst>
            </a:custGeom>
            <a:solidFill>
              <a:srgbClr val="11284A"/>
            </a:solidFill>
          </p:spPr>
          <p:txBody>
            <a:bodyPr wrap="square" lIns="0" tIns="0" rIns="0" bIns="0" rtlCol="0"/>
            <a:lstStyle/>
            <a:p>
              <a:endParaRPr/>
            </a:p>
          </p:txBody>
        </p:sp>
        <p:sp>
          <p:nvSpPr>
            <p:cNvPr id="9133" name="object 2561">
              <a:extLst>
                <a:ext uri="{FF2B5EF4-FFF2-40B4-BE49-F238E27FC236}">
                  <a16:creationId xmlns:a16="http://schemas.microsoft.com/office/drawing/2014/main" id="{63A6F966-1C50-440B-801B-DC8C01D2438C}"/>
                </a:ext>
              </a:extLst>
            </p:cNvPr>
            <p:cNvSpPr/>
            <p:nvPr/>
          </p:nvSpPr>
          <p:spPr>
            <a:xfrm>
              <a:off x="4176643" y="8508894"/>
              <a:ext cx="1270" cy="1270"/>
            </a:xfrm>
            <a:custGeom>
              <a:avLst/>
              <a:gdLst/>
              <a:ahLst/>
              <a:cxnLst/>
              <a:rect l="l" t="t" r="r" b="b"/>
              <a:pathLst>
                <a:path w="1270" h="1270">
                  <a:moveTo>
                    <a:pt x="1079" y="114"/>
                  </a:moveTo>
                  <a:lnTo>
                    <a:pt x="927" y="76"/>
                  </a:lnTo>
                  <a:lnTo>
                    <a:pt x="774" y="12"/>
                  </a:lnTo>
                  <a:lnTo>
                    <a:pt x="622" y="38"/>
                  </a:lnTo>
                  <a:lnTo>
                    <a:pt x="546" y="228"/>
                  </a:lnTo>
                  <a:lnTo>
                    <a:pt x="368" y="279"/>
                  </a:lnTo>
                  <a:lnTo>
                    <a:pt x="444" y="431"/>
                  </a:lnTo>
                  <a:lnTo>
                    <a:pt x="457" y="571"/>
                  </a:lnTo>
                  <a:lnTo>
                    <a:pt x="304" y="685"/>
                  </a:lnTo>
                  <a:lnTo>
                    <a:pt x="139" y="546"/>
                  </a:lnTo>
                  <a:lnTo>
                    <a:pt x="0" y="647"/>
                  </a:lnTo>
                  <a:lnTo>
                    <a:pt x="126" y="736"/>
                  </a:lnTo>
                  <a:lnTo>
                    <a:pt x="292" y="812"/>
                  </a:lnTo>
                  <a:lnTo>
                    <a:pt x="495" y="711"/>
                  </a:lnTo>
                  <a:lnTo>
                    <a:pt x="660" y="507"/>
                  </a:lnTo>
                  <a:lnTo>
                    <a:pt x="520" y="469"/>
                  </a:lnTo>
                  <a:lnTo>
                    <a:pt x="723" y="368"/>
                  </a:lnTo>
                  <a:lnTo>
                    <a:pt x="939" y="292"/>
                  </a:lnTo>
                  <a:lnTo>
                    <a:pt x="1079" y="114"/>
                  </a:lnTo>
                  <a:close/>
                </a:path>
              </a:pathLst>
            </a:custGeom>
            <a:ln w="3175">
              <a:solidFill>
                <a:srgbClr val="094B7B"/>
              </a:solidFill>
            </a:ln>
          </p:spPr>
          <p:txBody>
            <a:bodyPr wrap="square" lIns="0" tIns="0" rIns="0" bIns="0" rtlCol="0"/>
            <a:lstStyle/>
            <a:p>
              <a:endParaRPr/>
            </a:p>
          </p:txBody>
        </p:sp>
        <p:sp>
          <p:nvSpPr>
            <p:cNvPr id="9134" name="object 2562">
              <a:extLst>
                <a:ext uri="{FF2B5EF4-FFF2-40B4-BE49-F238E27FC236}">
                  <a16:creationId xmlns:a16="http://schemas.microsoft.com/office/drawing/2014/main" id="{519862DE-C158-4F07-8259-8DE7779AC4C8}"/>
                </a:ext>
              </a:extLst>
            </p:cNvPr>
            <p:cNvSpPr/>
            <p:nvPr/>
          </p:nvSpPr>
          <p:spPr>
            <a:xfrm>
              <a:off x="4171300" y="8500071"/>
              <a:ext cx="1270" cy="1270"/>
            </a:xfrm>
            <a:custGeom>
              <a:avLst/>
              <a:gdLst/>
              <a:ahLst/>
              <a:cxnLst/>
              <a:rect l="l" t="t" r="r" b="b"/>
              <a:pathLst>
                <a:path w="1270" h="1270">
                  <a:moveTo>
                    <a:pt x="0" y="499"/>
                  </a:moveTo>
                  <a:lnTo>
                    <a:pt x="137" y="622"/>
                  </a:lnTo>
                  <a:lnTo>
                    <a:pt x="417" y="711"/>
                  </a:lnTo>
                  <a:lnTo>
                    <a:pt x="594" y="711"/>
                  </a:lnTo>
                  <a:lnTo>
                    <a:pt x="658" y="584"/>
                  </a:lnTo>
                  <a:lnTo>
                    <a:pt x="988" y="584"/>
                  </a:lnTo>
                  <a:lnTo>
                    <a:pt x="0" y="499"/>
                  </a:lnTo>
                  <a:close/>
                </a:path>
                <a:path w="1270" h="1270">
                  <a:moveTo>
                    <a:pt x="988" y="584"/>
                  </a:moveTo>
                  <a:lnTo>
                    <a:pt x="658" y="584"/>
                  </a:lnTo>
                  <a:lnTo>
                    <a:pt x="798" y="685"/>
                  </a:lnTo>
                  <a:lnTo>
                    <a:pt x="946" y="622"/>
                  </a:lnTo>
                  <a:close/>
                </a:path>
                <a:path w="1270" h="1270">
                  <a:moveTo>
                    <a:pt x="518" y="0"/>
                  </a:moveTo>
                  <a:lnTo>
                    <a:pt x="326" y="279"/>
                  </a:lnTo>
                  <a:lnTo>
                    <a:pt x="213" y="520"/>
                  </a:lnTo>
                  <a:lnTo>
                    <a:pt x="1058" y="520"/>
                  </a:lnTo>
                  <a:lnTo>
                    <a:pt x="836" y="419"/>
                  </a:lnTo>
                  <a:lnTo>
                    <a:pt x="544" y="330"/>
                  </a:lnTo>
                  <a:lnTo>
                    <a:pt x="518" y="0"/>
                  </a:lnTo>
                  <a:close/>
                </a:path>
                <a:path w="1270" h="1270">
                  <a:moveTo>
                    <a:pt x="1128" y="25"/>
                  </a:moveTo>
                  <a:lnTo>
                    <a:pt x="1032" y="279"/>
                  </a:lnTo>
                  <a:lnTo>
                    <a:pt x="836" y="419"/>
                  </a:lnTo>
                  <a:lnTo>
                    <a:pt x="1107" y="419"/>
                  </a:lnTo>
                  <a:lnTo>
                    <a:pt x="1128" y="25"/>
                  </a:lnTo>
                  <a:close/>
                </a:path>
                <a:path w="1270" h="1270">
                  <a:moveTo>
                    <a:pt x="671" y="279"/>
                  </a:moveTo>
                  <a:close/>
                </a:path>
              </a:pathLst>
            </a:custGeom>
            <a:solidFill>
              <a:srgbClr val="11284A"/>
            </a:solidFill>
          </p:spPr>
          <p:txBody>
            <a:bodyPr wrap="square" lIns="0" tIns="0" rIns="0" bIns="0" rtlCol="0"/>
            <a:lstStyle/>
            <a:p>
              <a:endParaRPr/>
            </a:p>
          </p:txBody>
        </p:sp>
        <p:sp>
          <p:nvSpPr>
            <p:cNvPr id="9135" name="object 2563">
              <a:extLst>
                <a:ext uri="{FF2B5EF4-FFF2-40B4-BE49-F238E27FC236}">
                  <a16:creationId xmlns:a16="http://schemas.microsoft.com/office/drawing/2014/main" id="{B8954400-7503-408F-8C43-BE1B5F7B7C55}"/>
                </a:ext>
              </a:extLst>
            </p:cNvPr>
            <p:cNvSpPr/>
            <p:nvPr/>
          </p:nvSpPr>
          <p:spPr>
            <a:xfrm>
              <a:off x="4171247" y="8500071"/>
              <a:ext cx="1270" cy="1270"/>
            </a:xfrm>
            <a:custGeom>
              <a:avLst/>
              <a:gdLst/>
              <a:ahLst/>
              <a:cxnLst/>
              <a:rect l="l" t="t" r="r" b="b"/>
              <a:pathLst>
                <a:path w="1270" h="1270">
                  <a:moveTo>
                    <a:pt x="584" y="711"/>
                  </a:moveTo>
                  <a:lnTo>
                    <a:pt x="292" y="660"/>
                  </a:lnTo>
                  <a:lnTo>
                    <a:pt x="88" y="571"/>
                  </a:lnTo>
                  <a:lnTo>
                    <a:pt x="0" y="393"/>
                  </a:lnTo>
                  <a:lnTo>
                    <a:pt x="190" y="507"/>
                  </a:lnTo>
                  <a:lnTo>
                    <a:pt x="571" y="0"/>
                  </a:lnTo>
                  <a:lnTo>
                    <a:pt x="596" y="330"/>
                  </a:lnTo>
                  <a:lnTo>
                    <a:pt x="761" y="330"/>
                  </a:lnTo>
                  <a:lnTo>
                    <a:pt x="965" y="406"/>
                  </a:lnTo>
                  <a:lnTo>
                    <a:pt x="1117" y="126"/>
                  </a:lnTo>
                  <a:lnTo>
                    <a:pt x="1168" y="355"/>
                  </a:lnTo>
                  <a:lnTo>
                    <a:pt x="1155" y="507"/>
                  </a:lnTo>
                  <a:lnTo>
                    <a:pt x="952" y="647"/>
                  </a:lnTo>
                  <a:lnTo>
                    <a:pt x="711" y="584"/>
                  </a:lnTo>
                  <a:lnTo>
                    <a:pt x="647" y="711"/>
                  </a:lnTo>
                  <a:close/>
                </a:path>
              </a:pathLst>
            </a:custGeom>
            <a:ln w="3175">
              <a:solidFill>
                <a:srgbClr val="094B7B"/>
              </a:solidFill>
            </a:ln>
          </p:spPr>
          <p:txBody>
            <a:bodyPr wrap="square" lIns="0" tIns="0" rIns="0" bIns="0" rtlCol="0"/>
            <a:lstStyle/>
            <a:p>
              <a:endParaRPr/>
            </a:p>
          </p:txBody>
        </p:sp>
        <p:sp>
          <p:nvSpPr>
            <p:cNvPr id="9136" name="object 2564">
              <a:extLst>
                <a:ext uri="{FF2B5EF4-FFF2-40B4-BE49-F238E27FC236}">
                  <a16:creationId xmlns:a16="http://schemas.microsoft.com/office/drawing/2014/main" id="{5322E2CE-58C0-48FD-B1AC-080F72E47302}"/>
                </a:ext>
              </a:extLst>
            </p:cNvPr>
            <p:cNvSpPr/>
            <p:nvPr/>
          </p:nvSpPr>
          <p:spPr>
            <a:xfrm>
              <a:off x="4170928" y="8508752"/>
              <a:ext cx="1270" cy="1270"/>
            </a:xfrm>
            <a:custGeom>
              <a:avLst/>
              <a:gdLst/>
              <a:ahLst/>
              <a:cxnLst/>
              <a:rect l="l" t="t" r="r" b="b"/>
              <a:pathLst>
                <a:path w="1270" h="1270">
                  <a:moveTo>
                    <a:pt x="1041" y="647"/>
                  </a:moveTo>
                  <a:lnTo>
                    <a:pt x="634" y="647"/>
                  </a:lnTo>
                  <a:lnTo>
                    <a:pt x="571" y="927"/>
                  </a:lnTo>
                  <a:lnTo>
                    <a:pt x="825" y="876"/>
                  </a:lnTo>
                  <a:lnTo>
                    <a:pt x="1015" y="736"/>
                  </a:lnTo>
                  <a:close/>
                </a:path>
                <a:path w="1270" h="1270">
                  <a:moveTo>
                    <a:pt x="330" y="215"/>
                  </a:moveTo>
                  <a:lnTo>
                    <a:pt x="177" y="228"/>
                  </a:lnTo>
                  <a:lnTo>
                    <a:pt x="174" y="736"/>
                  </a:lnTo>
                  <a:lnTo>
                    <a:pt x="342" y="736"/>
                  </a:lnTo>
                  <a:lnTo>
                    <a:pt x="634" y="647"/>
                  </a:lnTo>
                  <a:lnTo>
                    <a:pt x="1041" y="647"/>
                  </a:lnTo>
                  <a:lnTo>
                    <a:pt x="596" y="584"/>
                  </a:lnTo>
                  <a:lnTo>
                    <a:pt x="616" y="380"/>
                  </a:lnTo>
                  <a:lnTo>
                    <a:pt x="419" y="380"/>
                  </a:lnTo>
                  <a:lnTo>
                    <a:pt x="266" y="342"/>
                  </a:lnTo>
                  <a:close/>
                </a:path>
                <a:path w="1270" h="1270">
                  <a:moveTo>
                    <a:pt x="1130" y="736"/>
                  </a:moveTo>
                  <a:close/>
                </a:path>
                <a:path w="1270" h="1270">
                  <a:moveTo>
                    <a:pt x="546" y="177"/>
                  </a:moveTo>
                  <a:lnTo>
                    <a:pt x="419" y="380"/>
                  </a:lnTo>
                  <a:lnTo>
                    <a:pt x="616" y="380"/>
                  </a:lnTo>
                  <a:lnTo>
                    <a:pt x="546" y="177"/>
                  </a:lnTo>
                  <a:close/>
                </a:path>
                <a:path w="1270" h="1270">
                  <a:moveTo>
                    <a:pt x="0" y="0"/>
                  </a:moveTo>
                  <a:lnTo>
                    <a:pt x="0" y="241"/>
                  </a:lnTo>
                  <a:lnTo>
                    <a:pt x="154" y="215"/>
                  </a:lnTo>
                  <a:lnTo>
                    <a:pt x="0" y="0"/>
                  </a:lnTo>
                  <a:close/>
                </a:path>
                <a:path w="1270" h="1270">
                  <a:moveTo>
                    <a:pt x="154" y="215"/>
                  </a:moveTo>
                  <a:close/>
                </a:path>
              </a:pathLst>
            </a:custGeom>
            <a:solidFill>
              <a:srgbClr val="11284A"/>
            </a:solidFill>
          </p:spPr>
          <p:txBody>
            <a:bodyPr wrap="square" lIns="0" tIns="0" rIns="0" bIns="0" rtlCol="0"/>
            <a:lstStyle/>
            <a:p>
              <a:endParaRPr/>
            </a:p>
          </p:txBody>
        </p:sp>
        <p:sp>
          <p:nvSpPr>
            <p:cNvPr id="9137" name="object 2565">
              <a:extLst>
                <a:ext uri="{FF2B5EF4-FFF2-40B4-BE49-F238E27FC236}">
                  <a16:creationId xmlns:a16="http://schemas.microsoft.com/office/drawing/2014/main" id="{E375E014-D006-411B-9381-6A00F9C6156C}"/>
                </a:ext>
              </a:extLst>
            </p:cNvPr>
            <p:cNvSpPr/>
            <p:nvPr/>
          </p:nvSpPr>
          <p:spPr>
            <a:xfrm>
              <a:off x="4170865" y="8508752"/>
              <a:ext cx="1270" cy="1270"/>
            </a:xfrm>
            <a:custGeom>
              <a:avLst/>
              <a:gdLst/>
              <a:ahLst/>
              <a:cxnLst/>
              <a:rect l="l" t="t" r="r" b="b"/>
              <a:pathLst>
                <a:path w="1270" h="1270">
                  <a:moveTo>
                    <a:pt x="126" y="165"/>
                  </a:moveTo>
                  <a:lnTo>
                    <a:pt x="63" y="0"/>
                  </a:lnTo>
                  <a:lnTo>
                    <a:pt x="0" y="215"/>
                  </a:lnTo>
                  <a:lnTo>
                    <a:pt x="152" y="215"/>
                  </a:lnTo>
                  <a:lnTo>
                    <a:pt x="304" y="304"/>
                  </a:lnTo>
                  <a:lnTo>
                    <a:pt x="266" y="482"/>
                  </a:lnTo>
                  <a:lnTo>
                    <a:pt x="203" y="711"/>
                  </a:lnTo>
                  <a:lnTo>
                    <a:pt x="342" y="812"/>
                  </a:lnTo>
                  <a:lnTo>
                    <a:pt x="698" y="647"/>
                  </a:lnTo>
                  <a:lnTo>
                    <a:pt x="634" y="927"/>
                  </a:lnTo>
                  <a:lnTo>
                    <a:pt x="812" y="888"/>
                  </a:lnTo>
                  <a:lnTo>
                    <a:pt x="990" y="774"/>
                  </a:lnTo>
                  <a:lnTo>
                    <a:pt x="1193" y="787"/>
                  </a:lnTo>
                  <a:lnTo>
                    <a:pt x="1193" y="660"/>
                  </a:lnTo>
                  <a:lnTo>
                    <a:pt x="1015" y="634"/>
                  </a:lnTo>
                  <a:lnTo>
                    <a:pt x="838" y="622"/>
                  </a:lnTo>
                  <a:lnTo>
                    <a:pt x="660" y="584"/>
                  </a:lnTo>
                  <a:lnTo>
                    <a:pt x="685" y="444"/>
                  </a:lnTo>
                  <a:lnTo>
                    <a:pt x="673" y="304"/>
                  </a:lnTo>
                  <a:lnTo>
                    <a:pt x="482" y="380"/>
                  </a:lnTo>
                  <a:lnTo>
                    <a:pt x="330" y="342"/>
                  </a:lnTo>
                  <a:lnTo>
                    <a:pt x="126" y="165"/>
                  </a:lnTo>
                  <a:close/>
                </a:path>
              </a:pathLst>
            </a:custGeom>
            <a:ln w="3175">
              <a:solidFill>
                <a:srgbClr val="094B7B"/>
              </a:solidFill>
            </a:ln>
          </p:spPr>
          <p:txBody>
            <a:bodyPr wrap="square" lIns="0" tIns="0" rIns="0" bIns="0" rtlCol="0"/>
            <a:lstStyle/>
            <a:p>
              <a:endParaRPr/>
            </a:p>
          </p:txBody>
        </p:sp>
        <p:sp>
          <p:nvSpPr>
            <p:cNvPr id="9138" name="object 2566">
              <a:extLst>
                <a:ext uri="{FF2B5EF4-FFF2-40B4-BE49-F238E27FC236}">
                  <a16:creationId xmlns:a16="http://schemas.microsoft.com/office/drawing/2014/main" id="{368F4A6D-5E5B-4A43-ADB5-7FFD542768CC}"/>
                </a:ext>
              </a:extLst>
            </p:cNvPr>
            <p:cNvSpPr/>
            <p:nvPr/>
          </p:nvSpPr>
          <p:spPr>
            <a:xfrm>
              <a:off x="4168368" y="8494572"/>
              <a:ext cx="4965" cy="4965"/>
            </a:xfrm>
            <a:prstGeom prst="rect">
              <a:avLst/>
            </a:prstGeom>
            <a:blipFill>
              <a:blip r:embed="rId461" cstate="print"/>
              <a:stretch>
                <a:fillRect/>
              </a:stretch>
            </a:blipFill>
          </p:spPr>
          <p:txBody>
            <a:bodyPr wrap="square" lIns="0" tIns="0" rIns="0" bIns="0" rtlCol="0"/>
            <a:lstStyle/>
            <a:p>
              <a:endParaRPr/>
            </a:p>
          </p:txBody>
        </p:sp>
        <p:sp>
          <p:nvSpPr>
            <p:cNvPr id="9139" name="object 2567">
              <a:extLst>
                <a:ext uri="{FF2B5EF4-FFF2-40B4-BE49-F238E27FC236}">
                  <a16:creationId xmlns:a16="http://schemas.microsoft.com/office/drawing/2014/main" id="{2702A517-C883-4D63-9B84-AD456B6E0F4F}"/>
                </a:ext>
              </a:extLst>
            </p:cNvPr>
            <p:cNvSpPr/>
            <p:nvPr/>
          </p:nvSpPr>
          <p:spPr>
            <a:xfrm>
              <a:off x="4171064" y="8496648"/>
              <a:ext cx="1905" cy="1905"/>
            </a:xfrm>
            <a:custGeom>
              <a:avLst/>
              <a:gdLst/>
              <a:ahLst/>
              <a:cxnLst/>
              <a:rect l="l" t="t" r="r" b="b"/>
              <a:pathLst>
                <a:path w="1904" h="1904">
                  <a:moveTo>
                    <a:pt x="114" y="0"/>
                  </a:moveTo>
                  <a:lnTo>
                    <a:pt x="253" y="723"/>
                  </a:lnTo>
                  <a:lnTo>
                    <a:pt x="38" y="825"/>
                  </a:lnTo>
                  <a:lnTo>
                    <a:pt x="0" y="1079"/>
                  </a:lnTo>
                  <a:lnTo>
                    <a:pt x="241" y="1117"/>
                  </a:lnTo>
                  <a:lnTo>
                    <a:pt x="292" y="1384"/>
                  </a:lnTo>
                  <a:lnTo>
                    <a:pt x="495" y="1422"/>
                  </a:lnTo>
                  <a:lnTo>
                    <a:pt x="546" y="1193"/>
                  </a:lnTo>
                  <a:lnTo>
                    <a:pt x="990" y="1193"/>
                  </a:lnTo>
                  <a:lnTo>
                    <a:pt x="1306" y="1104"/>
                  </a:lnTo>
                  <a:lnTo>
                    <a:pt x="1396" y="787"/>
                  </a:lnTo>
                  <a:lnTo>
                    <a:pt x="1130" y="749"/>
                  </a:lnTo>
                  <a:lnTo>
                    <a:pt x="1054" y="495"/>
                  </a:lnTo>
                  <a:lnTo>
                    <a:pt x="1195" y="495"/>
                  </a:lnTo>
                  <a:lnTo>
                    <a:pt x="952" y="457"/>
                  </a:lnTo>
                  <a:lnTo>
                    <a:pt x="520" y="419"/>
                  </a:lnTo>
                  <a:lnTo>
                    <a:pt x="412" y="254"/>
                  </a:lnTo>
                  <a:lnTo>
                    <a:pt x="114" y="0"/>
                  </a:lnTo>
                  <a:close/>
                </a:path>
                <a:path w="1904" h="1904">
                  <a:moveTo>
                    <a:pt x="990" y="1193"/>
                  </a:moveTo>
                  <a:lnTo>
                    <a:pt x="546" y="1193"/>
                  </a:lnTo>
                  <a:lnTo>
                    <a:pt x="838" y="1282"/>
                  </a:lnTo>
                  <a:lnTo>
                    <a:pt x="990" y="1193"/>
                  </a:lnTo>
                  <a:close/>
                </a:path>
                <a:path w="1904" h="1904">
                  <a:moveTo>
                    <a:pt x="1306" y="1104"/>
                  </a:moveTo>
                  <a:lnTo>
                    <a:pt x="1092" y="1104"/>
                  </a:lnTo>
                  <a:lnTo>
                    <a:pt x="1295" y="1143"/>
                  </a:lnTo>
                  <a:close/>
                </a:path>
                <a:path w="1904" h="1904">
                  <a:moveTo>
                    <a:pt x="1195" y="495"/>
                  </a:moveTo>
                  <a:lnTo>
                    <a:pt x="1054" y="495"/>
                  </a:lnTo>
                  <a:lnTo>
                    <a:pt x="1193" y="546"/>
                  </a:lnTo>
                  <a:close/>
                </a:path>
                <a:path w="1904" h="1904">
                  <a:moveTo>
                    <a:pt x="1206" y="190"/>
                  </a:moveTo>
                  <a:lnTo>
                    <a:pt x="1016" y="368"/>
                  </a:lnTo>
                  <a:lnTo>
                    <a:pt x="1196" y="457"/>
                  </a:lnTo>
                  <a:lnTo>
                    <a:pt x="1206" y="190"/>
                  </a:lnTo>
                  <a:close/>
                </a:path>
                <a:path w="1904" h="1904">
                  <a:moveTo>
                    <a:pt x="965" y="254"/>
                  </a:moveTo>
                  <a:lnTo>
                    <a:pt x="787" y="266"/>
                  </a:lnTo>
                  <a:lnTo>
                    <a:pt x="644" y="368"/>
                  </a:lnTo>
                  <a:lnTo>
                    <a:pt x="919" y="419"/>
                  </a:lnTo>
                  <a:lnTo>
                    <a:pt x="965" y="254"/>
                  </a:lnTo>
                  <a:close/>
                </a:path>
              </a:pathLst>
            </a:custGeom>
            <a:solidFill>
              <a:srgbClr val="0F2748"/>
            </a:solidFill>
          </p:spPr>
          <p:txBody>
            <a:bodyPr wrap="square" lIns="0" tIns="0" rIns="0" bIns="0" rtlCol="0"/>
            <a:lstStyle/>
            <a:p>
              <a:endParaRPr/>
            </a:p>
          </p:txBody>
        </p:sp>
        <p:sp>
          <p:nvSpPr>
            <p:cNvPr id="9140" name="object 2568">
              <a:extLst>
                <a:ext uri="{FF2B5EF4-FFF2-40B4-BE49-F238E27FC236}">
                  <a16:creationId xmlns:a16="http://schemas.microsoft.com/office/drawing/2014/main" id="{011107A9-5638-428E-B167-1F16FCAC8D16}"/>
                </a:ext>
              </a:extLst>
            </p:cNvPr>
            <p:cNvSpPr/>
            <p:nvPr/>
          </p:nvSpPr>
          <p:spPr>
            <a:xfrm>
              <a:off x="4171064" y="8496648"/>
              <a:ext cx="1905" cy="1905"/>
            </a:xfrm>
            <a:custGeom>
              <a:avLst/>
              <a:gdLst/>
              <a:ahLst/>
              <a:cxnLst/>
              <a:rect l="l" t="t" r="r" b="b"/>
              <a:pathLst>
                <a:path w="1904" h="1904">
                  <a:moveTo>
                    <a:pt x="520" y="419"/>
                  </a:moveTo>
                  <a:lnTo>
                    <a:pt x="457" y="292"/>
                  </a:lnTo>
                  <a:lnTo>
                    <a:pt x="114" y="0"/>
                  </a:lnTo>
                  <a:lnTo>
                    <a:pt x="165" y="355"/>
                  </a:lnTo>
                  <a:lnTo>
                    <a:pt x="317" y="482"/>
                  </a:lnTo>
                  <a:lnTo>
                    <a:pt x="279" y="622"/>
                  </a:lnTo>
                  <a:lnTo>
                    <a:pt x="126" y="812"/>
                  </a:lnTo>
                  <a:lnTo>
                    <a:pt x="0" y="1054"/>
                  </a:lnTo>
                  <a:lnTo>
                    <a:pt x="241" y="1117"/>
                  </a:lnTo>
                  <a:lnTo>
                    <a:pt x="266" y="1295"/>
                  </a:lnTo>
                  <a:lnTo>
                    <a:pt x="495" y="1422"/>
                  </a:lnTo>
                  <a:lnTo>
                    <a:pt x="546" y="1193"/>
                  </a:lnTo>
                  <a:lnTo>
                    <a:pt x="774" y="1257"/>
                  </a:lnTo>
                  <a:lnTo>
                    <a:pt x="825" y="1409"/>
                  </a:lnTo>
                  <a:lnTo>
                    <a:pt x="1003" y="1346"/>
                  </a:lnTo>
                  <a:lnTo>
                    <a:pt x="977" y="1168"/>
                  </a:lnTo>
                  <a:lnTo>
                    <a:pt x="1295" y="1143"/>
                  </a:lnTo>
                  <a:lnTo>
                    <a:pt x="1333" y="990"/>
                  </a:lnTo>
                  <a:lnTo>
                    <a:pt x="1396" y="787"/>
                  </a:lnTo>
                  <a:lnTo>
                    <a:pt x="1130" y="749"/>
                  </a:lnTo>
                  <a:lnTo>
                    <a:pt x="1054" y="495"/>
                  </a:lnTo>
                  <a:lnTo>
                    <a:pt x="1193" y="546"/>
                  </a:lnTo>
                  <a:lnTo>
                    <a:pt x="1193" y="406"/>
                  </a:lnTo>
                  <a:lnTo>
                    <a:pt x="1206" y="190"/>
                  </a:lnTo>
                  <a:lnTo>
                    <a:pt x="1003" y="381"/>
                  </a:lnTo>
                  <a:lnTo>
                    <a:pt x="876" y="368"/>
                  </a:lnTo>
                  <a:lnTo>
                    <a:pt x="723" y="266"/>
                  </a:lnTo>
                  <a:lnTo>
                    <a:pt x="571" y="419"/>
                  </a:lnTo>
                  <a:close/>
                </a:path>
              </a:pathLst>
            </a:custGeom>
            <a:ln w="3175">
              <a:solidFill>
                <a:srgbClr val="094B7B"/>
              </a:solidFill>
            </a:ln>
          </p:spPr>
          <p:txBody>
            <a:bodyPr wrap="square" lIns="0" tIns="0" rIns="0" bIns="0" rtlCol="0"/>
            <a:lstStyle/>
            <a:p>
              <a:endParaRPr/>
            </a:p>
          </p:txBody>
        </p:sp>
        <p:sp>
          <p:nvSpPr>
            <p:cNvPr id="9141" name="object 2569">
              <a:extLst>
                <a:ext uri="{FF2B5EF4-FFF2-40B4-BE49-F238E27FC236}">
                  <a16:creationId xmlns:a16="http://schemas.microsoft.com/office/drawing/2014/main" id="{F0E5504A-E8EA-423D-9408-E44C30DBCF62}"/>
                </a:ext>
              </a:extLst>
            </p:cNvPr>
            <p:cNvSpPr/>
            <p:nvPr/>
          </p:nvSpPr>
          <p:spPr>
            <a:xfrm>
              <a:off x="4168516" y="8495134"/>
              <a:ext cx="1270" cy="1905"/>
            </a:xfrm>
            <a:custGeom>
              <a:avLst/>
              <a:gdLst/>
              <a:ahLst/>
              <a:cxnLst/>
              <a:rect l="l" t="t" r="r" b="b"/>
              <a:pathLst>
                <a:path w="1270" h="1904">
                  <a:moveTo>
                    <a:pt x="57" y="406"/>
                  </a:moveTo>
                  <a:lnTo>
                    <a:pt x="57" y="609"/>
                  </a:lnTo>
                  <a:lnTo>
                    <a:pt x="0" y="952"/>
                  </a:lnTo>
                  <a:lnTo>
                    <a:pt x="222" y="1092"/>
                  </a:lnTo>
                  <a:lnTo>
                    <a:pt x="311" y="1371"/>
                  </a:lnTo>
                  <a:lnTo>
                    <a:pt x="577" y="1244"/>
                  </a:lnTo>
                  <a:lnTo>
                    <a:pt x="723" y="1244"/>
                  </a:lnTo>
                  <a:lnTo>
                    <a:pt x="565" y="1092"/>
                  </a:lnTo>
                  <a:lnTo>
                    <a:pt x="609" y="952"/>
                  </a:lnTo>
                  <a:lnTo>
                    <a:pt x="797" y="850"/>
                  </a:lnTo>
                  <a:lnTo>
                    <a:pt x="1073" y="584"/>
                  </a:lnTo>
                  <a:lnTo>
                    <a:pt x="920" y="558"/>
                  </a:lnTo>
                  <a:lnTo>
                    <a:pt x="184" y="469"/>
                  </a:lnTo>
                  <a:close/>
                </a:path>
                <a:path w="1270" h="1904">
                  <a:moveTo>
                    <a:pt x="723" y="1244"/>
                  </a:moveTo>
                  <a:lnTo>
                    <a:pt x="577" y="1244"/>
                  </a:lnTo>
                  <a:lnTo>
                    <a:pt x="704" y="1270"/>
                  </a:lnTo>
                  <a:close/>
                </a:path>
                <a:path w="1270" h="1904">
                  <a:moveTo>
                    <a:pt x="609" y="952"/>
                  </a:moveTo>
                  <a:close/>
                </a:path>
                <a:path w="1270" h="1904">
                  <a:moveTo>
                    <a:pt x="260" y="0"/>
                  </a:moveTo>
                  <a:lnTo>
                    <a:pt x="285" y="368"/>
                  </a:lnTo>
                  <a:lnTo>
                    <a:pt x="873" y="469"/>
                  </a:lnTo>
                  <a:lnTo>
                    <a:pt x="857" y="241"/>
                  </a:lnTo>
                  <a:lnTo>
                    <a:pt x="628" y="241"/>
                  </a:lnTo>
                  <a:lnTo>
                    <a:pt x="590" y="101"/>
                  </a:lnTo>
                  <a:lnTo>
                    <a:pt x="285" y="38"/>
                  </a:lnTo>
                  <a:close/>
                </a:path>
                <a:path w="1270" h="1904">
                  <a:moveTo>
                    <a:pt x="755" y="152"/>
                  </a:moveTo>
                  <a:lnTo>
                    <a:pt x="628" y="241"/>
                  </a:lnTo>
                  <a:lnTo>
                    <a:pt x="933" y="241"/>
                  </a:lnTo>
                  <a:lnTo>
                    <a:pt x="755" y="152"/>
                  </a:lnTo>
                  <a:close/>
                </a:path>
              </a:pathLst>
            </a:custGeom>
            <a:solidFill>
              <a:srgbClr val="11284A"/>
            </a:solidFill>
          </p:spPr>
          <p:txBody>
            <a:bodyPr wrap="square" lIns="0" tIns="0" rIns="0" bIns="0" rtlCol="0"/>
            <a:lstStyle/>
            <a:p>
              <a:endParaRPr/>
            </a:p>
          </p:txBody>
        </p:sp>
        <p:sp>
          <p:nvSpPr>
            <p:cNvPr id="9142" name="object 2570">
              <a:extLst>
                <a:ext uri="{FF2B5EF4-FFF2-40B4-BE49-F238E27FC236}">
                  <a16:creationId xmlns:a16="http://schemas.microsoft.com/office/drawing/2014/main" id="{63EADFCB-F0A4-4071-9BD5-BAB9E3829E78}"/>
                </a:ext>
              </a:extLst>
            </p:cNvPr>
            <p:cNvSpPr/>
            <p:nvPr/>
          </p:nvSpPr>
          <p:spPr>
            <a:xfrm>
              <a:off x="4168407" y="8495134"/>
              <a:ext cx="1270" cy="1905"/>
            </a:xfrm>
            <a:custGeom>
              <a:avLst/>
              <a:gdLst/>
              <a:ahLst/>
              <a:cxnLst/>
              <a:rect l="l" t="t" r="r" b="b"/>
              <a:pathLst>
                <a:path w="1270" h="1904">
                  <a:moveTo>
                    <a:pt x="736" y="241"/>
                  </a:moveTo>
                  <a:lnTo>
                    <a:pt x="698" y="101"/>
                  </a:lnTo>
                  <a:lnTo>
                    <a:pt x="520" y="76"/>
                  </a:lnTo>
                  <a:lnTo>
                    <a:pt x="368" y="0"/>
                  </a:lnTo>
                  <a:lnTo>
                    <a:pt x="368" y="139"/>
                  </a:lnTo>
                  <a:lnTo>
                    <a:pt x="431" y="330"/>
                  </a:lnTo>
                  <a:lnTo>
                    <a:pt x="292" y="469"/>
                  </a:lnTo>
                  <a:lnTo>
                    <a:pt x="114" y="508"/>
                  </a:lnTo>
                  <a:lnTo>
                    <a:pt x="12" y="749"/>
                  </a:lnTo>
                  <a:lnTo>
                    <a:pt x="152" y="863"/>
                  </a:lnTo>
                  <a:lnTo>
                    <a:pt x="165" y="1066"/>
                  </a:lnTo>
                  <a:lnTo>
                    <a:pt x="330" y="1092"/>
                  </a:lnTo>
                  <a:lnTo>
                    <a:pt x="317" y="1270"/>
                  </a:lnTo>
                  <a:lnTo>
                    <a:pt x="469" y="1282"/>
                  </a:lnTo>
                  <a:lnTo>
                    <a:pt x="685" y="1244"/>
                  </a:lnTo>
                  <a:lnTo>
                    <a:pt x="812" y="1270"/>
                  </a:lnTo>
                  <a:lnTo>
                    <a:pt x="850" y="1143"/>
                  </a:lnTo>
                  <a:lnTo>
                    <a:pt x="673" y="1092"/>
                  </a:lnTo>
                  <a:lnTo>
                    <a:pt x="622" y="952"/>
                  </a:lnTo>
                  <a:lnTo>
                    <a:pt x="761" y="927"/>
                  </a:lnTo>
                  <a:lnTo>
                    <a:pt x="1015" y="825"/>
                  </a:lnTo>
                  <a:lnTo>
                    <a:pt x="1181" y="584"/>
                  </a:lnTo>
                  <a:lnTo>
                    <a:pt x="1028" y="558"/>
                  </a:lnTo>
                  <a:lnTo>
                    <a:pt x="952" y="393"/>
                  </a:lnTo>
                  <a:lnTo>
                    <a:pt x="965" y="241"/>
                  </a:lnTo>
                  <a:lnTo>
                    <a:pt x="787" y="215"/>
                  </a:lnTo>
                  <a:close/>
                </a:path>
              </a:pathLst>
            </a:custGeom>
            <a:ln w="3175">
              <a:solidFill>
                <a:srgbClr val="094B7B"/>
              </a:solidFill>
            </a:ln>
          </p:spPr>
          <p:txBody>
            <a:bodyPr wrap="square" lIns="0" tIns="0" rIns="0" bIns="0" rtlCol="0"/>
            <a:lstStyle/>
            <a:p>
              <a:endParaRPr/>
            </a:p>
          </p:txBody>
        </p:sp>
        <p:sp>
          <p:nvSpPr>
            <p:cNvPr id="9143" name="object 2571">
              <a:extLst>
                <a:ext uri="{FF2B5EF4-FFF2-40B4-BE49-F238E27FC236}">
                  <a16:creationId xmlns:a16="http://schemas.microsoft.com/office/drawing/2014/main" id="{09043EEC-DF7F-47A2-B481-B5FEA3C901D1}"/>
                </a:ext>
              </a:extLst>
            </p:cNvPr>
            <p:cNvSpPr/>
            <p:nvPr/>
          </p:nvSpPr>
          <p:spPr>
            <a:xfrm>
              <a:off x="4169666" y="8498595"/>
              <a:ext cx="1270" cy="1270"/>
            </a:xfrm>
            <a:custGeom>
              <a:avLst/>
              <a:gdLst/>
              <a:ahLst/>
              <a:cxnLst/>
              <a:rect l="l" t="t" r="r" b="b"/>
              <a:pathLst>
                <a:path w="1270" h="1270">
                  <a:moveTo>
                    <a:pt x="1130" y="647"/>
                  </a:moveTo>
                  <a:lnTo>
                    <a:pt x="634" y="647"/>
                  </a:lnTo>
                  <a:lnTo>
                    <a:pt x="571" y="927"/>
                  </a:lnTo>
                  <a:lnTo>
                    <a:pt x="825" y="876"/>
                  </a:lnTo>
                  <a:lnTo>
                    <a:pt x="1015" y="736"/>
                  </a:lnTo>
                  <a:close/>
                </a:path>
                <a:path w="1270" h="1270">
                  <a:moveTo>
                    <a:pt x="330" y="215"/>
                  </a:moveTo>
                  <a:lnTo>
                    <a:pt x="177" y="228"/>
                  </a:lnTo>
                  <a:lnTo>
                    <a:pt x="174" y="736"/>
                  </a:lnTo>
                  <a:lnTo>
                    <a:pt x="342" y="736"/>
                  </a:lnTo>
                  <a:lnTo>
                    <a:pt x="634" y="647"/>
                  </a:lnTo>
                  <a:lnTo>
                    <a:pt x="1130" y="647"/>
                  </a:lnTo>
                  <a:lnTo>
                    <a:pt x="952" y="622"/>
                  </a:lnTo>
                  <a:lnTo>
                    <a:pt x="774" y="622"/>
                  </a:lnTo>
                  <a:lnTo>
                    <a:pt x="596" y="584"/>
                  </a:lnTo>
                  <a:lnTo>
                    <a:pt x="623" y="381"/>
                  </a:lnTo>
                  <a:lnTo>
                    <a:pt x="419" y="381"/>
                  </a:lnTo>
                  <a:lnTo>
                    <a:pt x="266" y="330"/>
                  </a:lnTo>
                  <a:close/>
                </a:path>
                <a:path w="1270" h="1270">
                  <a:moveTo>
                    <a:pt x="1130" y="736"/>
                  </a:moveTo>
                  <a:close/>
                </a:path>
                <a:path w="1270" h="1270">
                  <a:moveTo>
                    <a:pt x="546" y="165"/>
                  </a:moveTo>
                  <a:lnTo>
                    <a:pt x="419" y="381"/>
                  </a:lnTo>
                  <a:lnTo>
                    <a:pt x="623" y="381"/>
                  </a:lnTo>
                  <a:lnTo>
                    <a:pt x="546" y="165"/>
                  </a:lnTo>
                  <a:close/>
                </a:path>
                <a:path w="1270" h="1270">
                  <a:moveTo>
                    <a:pt x="0" y="0"/>
                  </a:moveTo>
                  <a:lnTo>
                    <a:pt x="0" y="241"/>
                  </a:lnTo>
                  <a:lnTo>
                    <a:pt x="154" y="215"/>
                  </a:lnTo>
                  <a:lnTo>
                    <a:pt x="0" y="0"/>
                  </a:lnTo>
                  <a:close/>
                </a:path>
                <a:path w="1270" h="1270">
                  <a:moveTo>
                    <a:pt x="154" y="215"/>
                  </a:moveTo>
                  <a:close/>
                </a:path>
              </a:pathLst>
            </a:custGeom>
            <a:solidFill>
              <a:srgbClr val="11284A"/>
            </a:solidFill>
          </p:spPr>
          <p:txBody>
            <a:bodyPr wrap="square" lIns="0" tIns="0" rIns="0" bIns="0" rtlCol="0"/>
            <a:lstStyle/>
            <a:p>
              <a:endParaRPr/>
            </a:p>
          </p:txBody>
        </p:sp>
        <p:sp>
          <p:nvSpPr>
            <p:cNvPr id="9144" name="object 2572">
              <a:extLst>
                <a:ext uri="{FF2B5EF4-FFF2-40B4-BE49-F238E27FC236}">
                  <a16:creationId xmlns:a16="http://schemas.microsoft.com/office/drawing/2014/main" id="{F54517F9-DA69-452A-8D98-7B6FB7484591}"/>
                </a:ext>
              </a:extLst>
            </p:cNvPr>
            <p:cNvSpPr/>
            <p:nvPr/>
          </p:nvSpPr>
          <p:spPr>
            <a:xfrm>
              <a:off x="4169602" y="8498595"/>
              <a:ext cx="1270" cy="1270"/>
            </a:xfrm>
            <a:custGeom>
              <a:avLst/>
              <a:gdLst/>
              <a:ahLst/>
              <a:cxnLst/>
              <a:rect l="l" t="t" r="r" b="b"/>
              <a:pathLst>
                <a:path w="1270" h="1270">
                  <a:moveTo>
                    <a:pt x="126" y="165"/>
                  </a:moveTo>
                  <a:lnTo>
                    <a:pt x="63" y="0"/>
                  </a:lnTo>
                  <a:lnTo>
                    <a:pt x="0" y="203"/>
                  </a:lnTo>
                  <a:lnTo>
                    <a:pt x="152" y="215"/>
                  </a:lnTo>
                  <a:lnTo>
                    <a:pt x="304" y="304"/>
                  </a:lnTo>
                  <a:lnTo>
                    <a:pt x="266" y="469"/>
                  </a:lnTo>
                  <a:lnTo>
                    <a:pt x="203" y="711"/>
                  </a:lnTo>
                  <a:lnTo>
                    <a:pt x="342" y="812"/>
                  </a:lnTo>
                  <a:lnTo>
                    <a:pt x="698" y="647"/>
                  </a:lnTo>
                  <a:lnTo>
                    <a:pt x="634" y="927"/>
                  </a:lnTo>
                  <a:lnTo>
                    <a:pt x="812" y="889"/>
                  </a:lnTo>
                  <a:lnTo>
                    <a:pt x="990" y="774"/>
                  </a:lnTo>
                  <a:lnTo>
                    <a:pt x="1193" y="787"/>
                  </a:lnTo>
                  <a:lnTo>
                    <a:pt x="1193" y="647"/>
                  </a:lnTo>
                  <a:lnTo>
                    <a:pt x="1015" y="622"/>
                  </a:lnTo>
                  <a:lnTo>
                    <a:pt x="838" y="622"/>
                  </a:lnTo>
                  <a:lnTo>
                    <a:pt x="660" y="584"/>
                  </a:lnTo>
                  <a:lnTo>
                    <a:pt x="698" y="444"/>
                  </a:lnTo>
                  <a:lnTo>
                    <a:pt x="673" y="304"/>
                  </a:lnTo>
                  <a:lnTo>
                    <a:pt x="609" y="165"/>
                  </a:lnTo>
                  <a:lnTo>
                    <a:pt x="482" y="381"/>
                  </a:lnTo>
                  <a:lnTo>
                    <a:pt x="330" y="330"/>
                  </a:lnTo>
                  <a:lnTo>
                    <a:pt x="126" y="165"/>
                  </a:lnTo>
                  <a:close/>
                </a:path>
              </a:pathLst>
            </a:custGeom>
            <a:ln w="3175">
              <a:solidFill>
                <a:srgbClr val="094B7B"/>
              </a:solidFill>
            </a:ln>
          </p:spPr>
          <p:txBody>
            <a:bodyPr wrap="square" lIns="0" tIns="0" rIns="0" bIns="0" rtlCol="0"/>
            <a:lstStyle/>
            <a:p>
              <a:endParaRPr/>
            </a:p>
          </p:txBody>
        </p:sp>
        <p:sp>
          <p:nvSpPr>
            <p:cNvPr id="9145" name="object 2573">
              <a:extLst>
                <a:ext uri="{FF2B5EF4-FFF2-40B4-BE49-F238E27FC236}">
                  <a16:creationId xmlns:a16="http://schemas.microsoft.com/office/drawing/2014/main" id="{7D113D67-040D-49A0-B1BC-23F507DF1F6C}"/>
                </a:ext>
              </a:extLst>
            </p:cNvPr>
            <p:cNvSpPr/>
            <p:nvPr/>
          </p:nvSpPr>
          <p:spPr>
            <a:xfrm>
              <a:off x="4173105" y="8504415"/>
              <a:ext cx="2281" cy="2603"/>
            </a:xfrm>
            <a:prstGeom prst="rect">
              <a:avLst/>
            </a:prstGeom>
            <a:blipFill>
              <a:blip r:embed="rId281" cstate="print"/>
              <a:stretch>
                <a:fillRect/>
              </a:stretch>
            </a:blipFill>
          </p:spPr>
          <p:txBody>
            <a:bodyPr wrap="square" lIns="0" tIns="0" rIns="0" bIns="0" rtlCol="0"/>
            <a:lstStyle/>
            <a:p>
              <a:endParaRPr/>
            </a:p>
          </p:txBody>
        </p:sp>
        <p:sp>
          <p:nvSpPr>
            <p:cNvPr id="9146" name="object 2574">
              <a:extLst>
                <a:ext uri="{FF2B5EF4-FFF2-40B4-BE49-F238E27FC236}">
                  <a16:creationId xmlns:a16="http://schemas.microsoft.com/office/drawing/2014/main" id="{89DFCBAE-7C45-49A5-B93A-7A946D7A7184}"/>
                </a:ext>
              </a:extLst>
            </p:cNvPr>
            <p:cNvSpPr/>
            <p:nvPr/>
          </p:nvSpPr>
          <p:spPr>
            <a:xfrm>
              <a:off x="4173097" y="8504294"/>
              <a:ext cx="2540" cy="3175"/>
            </a:xfrm>
            <a:custGeom>
              <a:avLst/>
              <a:gdLst/>
              <a:ahLst/>
              <a:cxnLst/>
              <a:rect l="l" t="t" r="r" b="b"/>
              <a:pathLst>
                <a:path w="2539" h="3175">
                  <a:moveTo>
                    <a:pt x="469" y="2552"/>
                  </a:moveTo>
                  <a:lnTo>
                    <a:pt x="393" y="2298"/>
                  </a:lnTo>
                  <a:lnTo>
                    <a:pt x="266" y="2146"/>
                  </a:lnTo>
                  <a:lnTo>
                    <a:pt x="88" y="2387"/>
                  </a:lnTo>
                  <a:lnTo>
                    <a:pt x="0" y="2120"/>
                  </a:lnTo>
                  <a:lnTo>
                    <a:pt x="330" y="2044"/>
                  </a:lnTo>
                  <a:lnTo>
                    <a:pt x="203" y="1968"/>
                  </a:lnTo>
                  <a:lnTo>
                    <a:pt x="177" y="1689"/>
                  </a:lnTo>
                  <a:lnTo>
                    <a:pt x="88" y="1066"/>
                  </a:lnTo>
                  <a:lnTo>
                    <a:pt x="215" y="812"/>
                  </a:lnTo>
                  <a:lnTo>
                    <a:pt x="558" y="88"/>
                  </a:lnTo>
                  <a:lnTo>
                    <a:pt x="1041" y="0"/>
                  </a:lnTo>
                  <a:lnTo>
                    <a:pt x="1523" y="241"/>
                  </a:lnTo>
                  <a:lnTo>
                    <a:pt x="2019" y="482"/>
                  </a:lnTo>
                  <a:lnTo>
                    <a:pt x="2349" y="952"/>
                  </a:lnTo>
                  <a:lnTo>
                    <a:pt x="1993" y="1676"/>
                  </a:lnTo>
                  <a:lnTo>
                    <a:pt x="1892" y="1892"/>
                  </a:lnTo>
                  <a:lnTo>
                    <a:pt x="1435" y="2158"/>
                  </a:lnTo>
                  <a:lnTo>
                    <a:pt x="1257" y="2349"/>
                  </a:lnTo>
                  <a:lnTo>
                    <a:pt x="1104" y="2514"/>
                  </a:lnTo>
                  <a:lnTo>
                    <a:pt x="1066" y="2679"/>
                  </a:lnTo>
                  <a:lnTo>
                    <a:pt x="1028" y="2438"/>
                  </a:lnTo>
                  <a:lnTo>
                    <a:pt x="863" y="2451"/>
                  </a:lnTo>
                  <a:lnTo>
                    <a:pt x="736" y="2616"/>
                  </a:lnTo>
                  <a:lnTo>
                    <a:pt x="609" y="2603"/>
                  </a:lnTo>
                  <a:lnTo>
                    <a:pt x="647" y="2349"/>
                  </a:lnTo>
                  <a:lnTo>
                    <a:pt x="469" y="2552"/>
                  </a:lnTo>
                  <a:close/>
                </a:path>
              </a:pathLst>
            </a:custGeom>
            <a:ln w="3175">
              <a:solidFill>
                <a:srgbClr val="B5C39D"/>
              </a:solidFill>
            </a:ln>
          </p:spPr>
          <p:txBody>
            <a:bodyPr wrap="square" lIns="0" tIns="0" rIns="0" bIns="0" rtlCol="0"/>
            <a:lstStyle/>
            <a:p>
              <a:endParaRPr/>
            </a:p>
          </p:txBody>
        </p:sp>
        <p:sp>
          <p:nvSpPr>
            <p:cNvPr id="9147" name="object 2575">
              <a:extLst>
                <a:ext uri="{FF2B5EF4-FFF2-40B4-BE49-F238E27FC236}">
                  <a16:creationId xmlns:a16="http://schemas.microsoft.com/office/drawing/2014/main" id="{F2891759-B178-44FE-B776-07408B76D313}"/>
                </a:ext>
              </a:extLst>
            </p:cNvPr>
            <p:cNvSpPr/>
            <p:nvPr/>
          </p:nvSpPr>
          <p:spPr>
            <a:xfrm>
              <a:off x="4172224" y="8503742"/>
              <a:ext cx="3001" cy="2743"/>
            </a:xfrm>
            <a:prstGeom prst="rect">
              <a:avLst/>
            </a:prstGeom>
            <a:blipFill>
              <a:blip r:embed="rId467" cstate="print"/>
              <a:stretch>
                <a:fillRect/>
              </a:stretch>
            </a:blipFill>
          </p:spPr>
          <p:txBody>
            <a:bodyPr wrap="square" lIns="0" tIns="0" rIns="0" bIns="0" rtlCol="0"/>
            <a:lstStyle/>
            <a:p>
              <a:endParaRPr/>
            </a:p>
          </p:txBody>
        </p:sp>
        <p:sp>
          <p:nvSpPr>
            <p:cNvPr id="9148" name="object 2576">
              <a:extLst>
                <a:ext uri="{FF2B5EF4-FFF2-40B4-BE49-F238E27FC236}">
                  <a16:creationId xmlns:a16="http://schemas.microsoft.com/office/drawing/2014/main" id="{A8579A5B-D018-479C-91DE-28B7C9ADBB7E}"/>
                </a:ext>
              </a:extLst>
            </p:cNvPr>
            <p:cNvSpPr/>
            <p:nvPr/>
          </p:nvSpPr>
          <p:spPr>
            <a:xfrm>
              <a:off x="4172189" y="8503729"/>
              <a:ext cx="1905" cy="2540"/>
            </a:xfrm>
            <a:custGeom>
              <a:avLst/>
              <a:gdLst/>
              <a:ahLst/>
              <a:cxnLst/>
              <a:rect l="l" t="t" r="r" b="b"/>
              <a:pathLst>
                <a:path w="1904" h="2540">
                  <a:moveTo>
                    <a:pt x="863" y="2070"/>
                  </a:moveTo>
                  <a:lnTo>
                    <a:pt x="723" y="1917"/>
                  </a:lnTo>
                  <a:lnTo>
                    <a:pt x="558" y="1854"/>
                  </a:lnTo>
                  <a:lnTo>
                    <a:pt x="533" y="2095"/>
                  </a:lnTo>
                  <a:lnTo>
                    <a:pt x="368" y="1943"/>
                  </a:lnTo>
                  <a:lnTo>
                    <a:pt x="571" y="1752"/>
                  </a:lnTo>
                  <a:lnTo>
                    <a:pt x="444" y="1752"/>
                  </a:lnTo>
                  <a:lnTo>
                    <a:pt x="330" y="1562"/>
                  </a:lnTo>
                  <a:lnTo>
                    <a:pt x="25" y="1142"/>
                  </a:lnTo>
                  <a:lnTo>
                    <a:pt x="25" y="914"/>
                  </a:lnTo>
                  <a:lnTo>
                    <a:pt x="0" y="253"/>
                  </a:lnTo>
                  <a:lnTo>
                    <a:pt x="304" y="25"/>
                  </a:lnTo>
                  <a:lnTo>
                    <a:pt x="761" y="12"/>
                  </a:lnTo>
                  <a:lnTo>
                    <a:pt x="1206" y="0"/>
                  </a:lnTo>
                  <a:lnTo>
                    <a:pt x="1612" y="203"/>
                  </a:lnTo>
                  <a:lnTo>
                    <a:pt x="1638" y="863"/>
                  </a:lnTo>
                  <a:lnTo>
                    <a:pt x="1638" y="1066"/>
                  </a:lnTo>
                  <a:lnTo>
                    <a:pt x="1409" y="1422"/>
                  </a:lnTo>
                  <a:lnTo>
                    <a:pt x="1358" y="1625"/>
                  </a:lnTo>
                  <a:lnTo>
                    <a:pt x="1308" y="1803"/>
                  </a:lnTo>
                  <a:lnTo>
                    <a:pt x="1346" y="1943"/>
                  </a:lnTo>
                  <a:lnTo>
                    <a:pt x="1231" y="1777"/>
                  </a:lnTo>
                  <a:lnTo>
                    <a:pt x="1079" y="2019"/>
                  </a:lnTo>
                  <a:lnTo>
                    <a:pt x="914" y="1854"/>
                  </a:lnTo>
                  <a:lnTo>
                    <a:pt x="863" y="2070"/>
                  </a:lnTo>
                  <a:close/>
                </a:path>
              </a:pathLst>
            </a:custGeom>
            <a:ln w="3175">
              <a:solidFill>
                <a:srgbClr val="B5C39D"/>
              </a:solidFill>
            </a:ln>
          </p:spPr>
          <p:txBody>
            <a:bodyPr wrap="square" lIns="0" tIns="0" rIns="0" bIns="0" rtlCol="0"/>
            <a:lstStyle/>
            <a:p>
              <a:endParaRPr/>
            </a:p>
          </p:txBody>
        </p:sp>
        <p:sp>
          <p:nvSpPr>
            <p:cNvPr id="9149" name="object 2577">
              <a:extLst>
                <a:ext uri="{FF2B5EF4-FFF2-40B4-BE49-F238E27FC236}">
                  <a16:creationId xmlns:a16="http://schemas.microsoft.com/office/drawing/2014/main" id="{72B005A1-66CC-410E-A925-DBDFD0AE77E5}"/>
                </a:ext>
              </a:extLst>
            </p:cNvPr>
            <p:cNvSpPr/>
            <p:nvPr/>
          </p:nvSpPr>
          <p:spPr>
            <a:xfrm>
              <a:off x="4172267" y="8503856"/>
              <a:ext cx="1537" cy="1523"/>
            </a:xfrm>
            <a:prstGeom prst="rect">
              <a:avLst/>
            </a:prstGeom>
            <a:blipFill>
              <a:blip r:embed="rId292" cstate="print"/>
              <a:stretch>
                <a:fillRect/>
              </a:stretch>
            </a:blipFill>
          </p:spPr>
          <p:txBody>
            <a:bodyPr wrap="square" lIns="0" tIns="0" rIns="0" bIns="0" rtlCol="0"/>
            <a:lstStyle/>
            <a:p>
              <a:endParaRPr/>
            </a:p>
          </p:txBody>
        </p:sp>
        <p:sp>
          <p:nvSpPr>
            <p:cNvPr id="9150" name="object 2578">
              <a:extLst>
                <a:ext uri="{FF2B5EF4-FFF2-40B4-BE49-F238E27FC236}">
                  <a16:creationId xmlns:a16="http://schemas.microsoft.com/office/drawing/2014/main" id="{C816670D-9BD1-4D2A-B87F-E5211C61A816}"/>
                </a:ext>
              </a:extLst>
            </p:cNvPr>
            <p:cNvSpPr/>
            <p:nvPr/>
          </p:nvSpPr>
          <p:spPr>
            <a:xfrm>
              <a:off x="4096711" y="8528736"/>
              <a:ext cx="5715" cy="10160"/>
            </a:xfrm>
            <a:custGeom>
              <a:avLst/>
              <a:gdLst/>
              <a:ahLst/>
              <a:cxnLst/>
              <a:rect l="l" t="t" r="r" b="b"/>
              <a:pathLst>
                <a:path w="5714" h="10159">
                  <a:moveTo>
                    <a:pt x="0" y="0"/>
                  </a:moveTo>
                  <a:lnTo>
                    <a:pt x="508" y="1790"/>
                  </a:lnTo>
                  <a:lnTo>
                    <a:pt x="634" y="2032"/>
                  </a:lnTo>
                  <a:lnTo>
                    <a:pt x="800" y="2540"/>
                  </a:lnTo>
                  <a:lnTo>
                    <a:pt x="1549" y="4279"/>
                  </a:lnTo>
                  <a:lnTo>
                    <a:pt x="3276" y="6908"/>
                  </a:lnTo>
                  <a:lnTo>
                    <a:pt x="4470" y="8597"/>
                  </a:lnTo>
                  <a:lnTo>
                    <a:pt x="5257" y="9867"/>
                  </a:lnTo>
                  <a:lnTo>
                    <a:pt x="5245" y="9588"/>
                  </a:lnTo>
                  <a:lnTo>
                    <a:pt x="5424" y="9588"/>
                  </a:lnTo>
                  <a:lnTo>
                    <a:pt x="3543" y="6731"/>
                  </a:lnTo>
                  <a:lnTo>
                    <a:pt x="1447" y="3619"/>
                  </a:lnTo>
                  <a:lnTo>
                    <a:pt x="1181" y="2540"/>
                  </a:lnTo>
                  <a:lnTo>
                    <a:pt x="711" y="1308"/>
                  </a:lnTo>
                  <a:lnTo>
                    <a:pt x="934" y="1308"/>
                  </a:lnTo>
                  <a:lnTo>
                    <a:pt x="749" y="1092"/>
                  </a:lnTo>
                  <a:lnTo>
                    <a:pt x="342" y="368"/>
                  </a:lnTo>
                  <a:lnTo>
                    <a:pt x="482" y="63"/>
                  </a:lnTo>
                  <a:lnTo>
                    <a:pt x="0" y="0"/>
                  </a:lnTo>
                  <a:close/>
                </a:path>
                <a:path w="5714" h="10159">
                  <a:moveTo>
                    <a:pt x="5424" y="9588"/>
                  </a:moveTo>
                  <a:lnTo>
                    <a:pt x="5245" y="9588"/>
                  </a:lnTo>
                  <a:lnTo>
                    <a:pt x="5524" y="9740"/>
                  </a:lnTo>
                  <a:lnTo>
                    <a:pt x="5424" y="9588"/>
                  </a:lnTo>
                  <a:close/>
                </a:path>
                <a:path w="5714" h="10159">
                  <a:moveTo>
                    <a:pt x="934" y="1308"/>
                  </a:moveTo>
                  <a:lnTo>
                    <a:pt x="711" y="1308"/>
                  </a:lnTo>
                  <a:lnTo>
                    <a:pt x="1981" y="2794"/>
                  </a:lnTo>
                  <a:lnTo>
                    <a:pt x="2946" y="3175"/>
                  </a:lnTo>
                  <a:lnTo>
                    <a:pt x="2870" y="2844"/>
                  </a:lnTo>
                  <a:lnTo>
                    <a:pt x="2057" y="2616"/>
                  </a:lnTo>
                  <a:lnTo>
                    <a:pt x="934" y="1308"/>
                  </a:lnTo>
                  <a:close/>
                </a:path>
              </a:pathLst>
            </a:custGeom>
            <a:solidFill>
              <a:srgbClr val="9C7272"/>
            </a:solidFill>
          </p:spPr>
          <p:txBody>
            <a:bodyPr wrap="square" lIns="0" tIns="0" rIns="0" bIns="0" rtlCol="0"/>
            <a:lstStyle/>
            <a:p>
              <a:endParaRPr/>
            </a:p>
          </p:txBody>
        </p:sp>
        <p:sp>
          <p:nvSpPr>
            <p:cNvPr id="9151" name="object 2579">
              <a:extLst>
                <a:ext uri="{FF2B5EF4-FFF2-40B4-BE49-F238E27FC236}">
                  <a16:creationId xmlns:a16="http://schemas.microsoft.com/office/drawing/2014/main" id="{82DBA641-6D6F-4C5A-B8D4-FDC437B638ED}"/>
                </a:ext>
              </a:extLst>
            </p:cNvPr>
            <p:cNvSpPr/>
            <p:nvPr/>
          </p:nvSpPr>
          <p:spPr>
            <a:xfrm>
              <a:off x="4096711" y="8528736"/>
              <a:ext cx="5715" cy="10160"/>
            </a:xfrm>
            <a:custGeom>
              <a:avLst/>
              <a:gdLst/>
              <a:ahLst/>
              <a:cxnLst/>
              <a:rect l="l" t="t" r="r" b="b"/>
              <a:pathLst>
                <a:path w="5714" h="10159">
                  <a:moveTo>
                    <a:pt x="0" y="0"/>
                  </a:moveTo>
                  <a:lnTo>
                    <a:pt x="508" y="1790"/>
                  </a:lnTo>
                  <a:lnTo>
                    <a:pt x="596" y="1917"/>
                  </a:lnTo>
                  <a:lnTo>
                    <a:pt x="800" y="2540"/>
                  </a:lnTo>
                  <a:lnTo>
                    <a:pt x="1549" y="4279"/>
                  </a:lnTo>
                  <a:lnTo>
                    <a:pt x="3276" y="6908"/>
                  </a:lnTo>
                  <a:lnTo>
                    <a:pt x="4470" y="8597"/>
                  </a:lnTo>
                  <a:lnTo>
                    <a:pt x="5257" y="9867"/>
                  </a:lnTo>
                  <a:lnTo>
                    <a:pt x="5245" y="9588"/>
                  </a:lnTo>
                  <a:lnTo>
                    <a:pt x="5524" y="9740"/>
                  </a:lnTo>
                  <a:lnTo>
                    <a:pt x="4914" y="8826"/>
                  </a:lnTo>
                  <a:lnTo>
                    <a:pt x="3543" y="6731"/>
                  </a:lnTo>
                  <a:lnTo>
                    <a:pt x="1447" y="3619"/>
                  </a:lnTo>
                  <a:lnTo>
                    <a:pt x="1181" y="2540"/>
                  </a:lnTo>
                  <a:lnTo>
                    <a:pt x="1003" y="2032"/>
                  </a:lnTo>
                  <a:lnTo>
                    <a:pt x="711" y="1308"/>
                  </a:lnTo>
                  <a:lnTo>
                    <a:pt x="1981" y="2794"/>
                  </a:lnTo>
                  <a:lnTo>
                    <a:pt x="2946" y="3175"/>
                  </a:lnTo>
                  <a:lnTo>
                    <a:pt x="2768" y="2984"/>
                  </a:lnTo>
                  <a:lnTo>
                    <a:pt x="2870" y="2844"/>
                  </a:lnTo>
                  <a:lnTo>
                    <a:pt x="2057" y="2616"/>
                  </a:lnTo>
                  <a:lnTo>
                    <a:pt x="749" y="1092"/>
                  </a:lnTo>
                  <a:lnTo>
                    <a:pt x="342" y="368"/>
                  </a:lnTo>
                  <a:lnTo>
                    <a:pt x="482" y="63"/>
                  </a:lnTo>
                  <a:lnTo>
                    <a:pt x="0" y="0"/>
                  </a:lnTo>
                  <a:close/>
                </a:path>
              </a:pathLst>
            </a:custGeom>
            <a:ln w="3175">
              <a:solidFill>
                <a:srgbClr val="675D5A"/>
              </a:solidFill>
            </a:ln>
          </p:spPr>
          <p:txBody>
            <a:bodyPr wrap="square" lIns="0" tIns="0" rIns="0" bIns="0" rtlCol="0"/>
            <a:lstStyle/>
            <a:p>
              <a:endParaRPr/>
            </a:p>
          </p:txBody>
        </p:sp>
        <p:sp>
          <p:nvSpPr>
            <p:cNvPr id="9152" name="object 2580">
              <a:extLst>
                <a:ext uri="{FF2B5EF4-FFF2-40B4-BE49-F238E27FC236}">
                  <a16:creationId xmlns:a16="http://schemas.microsoft.com/office/drawing/2014/main" id="{37BB53DE-559E-4F68-A250-1B3838E18CCA}"/>
                </a:ext>
              </a:extLst>
            </p:cNvPr>
            <p:cNvSpPr/>
            <p:nvPr/>
          </p:nvSpPr>
          <p:spPr>
            <a:xfrm>
              <a:off x="4097044" y="8529631"/>
              <a:ext cx="2540" cy="12700"/>
            </a:xfrm>
            <a:custGeom>
              <a:avLst/>
              <a:gdLst/>
              <a:ahLst/>
              <a:cxnLst/>
              <a:rect l="l" t="t" r="r" b="b"/>
              <a:pathLst>
                <a:path w="2539" h="12700">
                  <a:moveTo>
                    <a:pt x="2413" y="12242"/>
                  </a:moveTo>
                  <a:lnTo>
                    <a:pt x="2451" y="12534"/>
                  </a:lnTo>
                  <a:lnTo>
                    <a:pt x="2413" y="12242"/>
                  </a:lnTo>
                  <a:close/>
                </a:path>
                <a:path w="2539" h="12700">
                  <a:moveTo>
                    <a:pt x="755" y="1663"/>
                  </a:moveTo>
                  <a:lnTo>
                    <a:pt x="520" y="1663"/>
                  </a:lnTo>
                  <a:lnTo>
                    <a:pt x="901" y="3149"/>
                  </a:lnTo>
                  <a:lnTo>
                    <a:pt x="1282" y="4279"/>
                  </a:lnTo>
                  <a:lnTo>
                    <a:pt x="1403" y="5130"/>
                  </a:lnTo>
                  <a:lnTo>
                    <a:pt x="2235" y="12509"/>
                  </a:lnTo>
                  <a:lnTo>
                    <a:pt x="2311" y="12242"/>
                  </a:lnTo>
                  <a:lnTo>
                    <a:pt x="2235" y="10871"/>
                  </a:lnTo>
                  <a:lnTo>
                    <a:pt x="2019" y="8597"/>
                  </a:lnTo>
                  <a:lnTo>
                    <a:pt x="1600" y="5130"/>
                  </a:lnTo>
                  <a:lnTo>
                    <a:pt x="1117" y="2997"/>
                  </a:lnTo>
                  <a:lnTo>
                    <a:pt x="914" y="2260"/>
                  </a:lnTo>
                  <a:lnTo>
                    <a:pt x="889" y="2095"/>
                  </a:lnTo>
                  <a:lnTo>
                    <a:pt x="755" y="1663"/>
                  </a:lnTo>
                  <a:close/>
                </a:path>
                <a:path w="2539" h="12700">
                  <a:moveTo>
                    <a:pt x="241" y="0"/>
                  </a:moveTo>
                  <a:lnTo>
                    <a:pt x="0" y="266"/>
                  </a:lnTo>
                  <a:lnTo>
                    <a:pt x="241" y="520"/>
                  </a:lnTo>
                  <a:lnTo>
                    <a:pt x="393" y="1447"/>
                  </a:lnTo>
                  <a:lnTo>
                    <a:pt x="371" y="3746"/>
                  </a:lnTo>
                  <a:lnTo>
                    <a:pt x="127" y="4178"/>
                  </a:lnTo>
                  <a:lnTo>
                    <a:pt x="241" y="4546"/>
                  </a:lnTo>
                  <a:lnTo>
                    <a:pt x="584" y="3746"/>
                  </a:lnTo>
                  <a:lnTo>
                    <a:pt x="520" y="1663"/>
                  </a:lnTo>
                  <a:lnTo>
                    <a:pt x="755" y="1663"/>
                  </a:lnTo>
                  <a:lnTo>
                    <a:pt x="241" y="0"/>
                  </a:lnTo>
                  <a:close/>
                </a:path>
              </a:pathLst>
            </a:custGeom>
            <a:solidFill>
              <a:srgbClr val="9C7272"/>
            </a:solidFill>
          </p:spPr>
          <p:txBody>
            <a:bodyPr wrap="square" lIns="0" tIns="0" rIns="0" bIns="0" rtlCol="0"/>
            <a:lstStyle/>
            <a:p>
              <a:endParaRPr/>
            </a:p>
          </p:txBody>
        </p:sp>
        <p:sp>
          <p:nvSpPr>
            <p:cNvPr id="9153" name="object 2581">
              <a:extLst>
                <a:ext uri="{FF2B5EF4-FFF2-40B4-BE49-F238E27FC236}">
                  <a16:creationId xmlns:a16="http://schemas.microsoft.com/office/drawing/2014/main" id="{C80C8D25-A31E-4C59-8682-01BE7AE04D3E}"/>
                </a:ext>
              </a:extLst>
            </p:cNvPr>
            <p:cNvSpPr/>
            <p:nvPr/>
          </p:nvSpPr>
          <p:spPr>
            <a:xfrm>
              <a:off x="4097044" y="8529631"/>
              <a:ext cx="2540" cy="12700"/>
            </a:xfrm>
            <a:custGeom>
              <a:avLst/>
              <a:gdLst/>
              <a:ahLst/>
              <a:cxnLst/>
              <a:rect l="l" t="t" r="r" b="b"/>
              <a:pathLst>
                <a:path w="2539" h="12700">
                  <a:moveTo>
                    <a:pt x="241" y="0"/>
                  </a:moveTo>
                  <a:lnTo>
                    <a:pt x="889" y="2095"/>
                  </a:lnTo>
                  <a:lnTo>
                    <a:pt x="914" y="2260"/>
                  </a:lnTo>
                  <a:lnTo>
                    <a:pt x="1117" y="2997"/>
                  </a:lnTo>
                  <a:lnTo>
                    <a:pt x="1600" y="5130"/>
                  </a:lnTo>
                  <a:lnTo>
                    <a:pt x="2019" y="8597"/>
                  </a:lnTo>
                  <a:lnTo>
                    <a:pt x="2235" y="10871"/>
                  </a:lnTo>
                  <a:lnTo>
                    <a:pt x="2451" y="12534"/>
                  </a:lnTo>
                  <a:lnTo>
                    <a:pt x="2311" y="12242"/>
                  </a:lnTo>
                  <a:lnTo>
                    <a:pt x="2235" y="12509"/>
                  </a:lnTo>
                  <a:lnTo>
                    <a:pt x="2095" y="11302"/>
                  </a:lnTo>
                  <a:lnTo>
                    <a:pt x="1778" y="8534"/>
                  </a:lnTo>
                  <a:lnTo>
                    <a:pt x="1320" y="4394"/>
                  </a:lnTo>
                  <a:lnTo>
                    <a:pt x="901" y="3149"/>
                  </a:lnTo>
                  <a:lnTo>
                    <a:pt x="749" y="2552"/>
                  </a:lnTo>
                  <a:lnTo>
                    <a:pt x="520" y="1663"/>
                  </a:lnTo>
                  <a:lnTo>
                    <a:pt x="584" y="3746"/>
                  </a:lnTo>
                  <a:lnTo>
                    <a:pt x="241" y="4546"/>
                  </a:lnTo>
                  <a:lnTo>
                    <a:pt x="254" y="4279"/>
                  </a:lnTo>
                  <a:lnTo>
                    <a:pt x="457" y="3594"/>
                  </a:lnTo>
                  <a:lnTo>
                    <a:pt x="0" y="266"/>
                  </a:lnTo>
                  <a:lnTo>
                    <a:pt x="241" y="0"/>
                  </a:lnTo>
                  <a:close/>
                </a:path>
              </a:pathLst>
            </a:custGeom>
            <a:ln w="3175">
              <a:solidFill>
                <a:srgbClr val="675D5A"/>
              </a:solidFill>
            </a:ln>
          </p:spPr>
          <p:txBody>
            <a:bodyPr wrap="square" lIns="0" tIns="0" rIns="0" bIns="0" rtlCol="0"/>
            <a:lstStyle/>
            <a:p>
              <a:endParaRPr/>
            </a:p>
          </p:txBody>
        </p:sp>
        <p:sp>
          <p:nvSpPr>
            <p:cNvPr id="9154" name="object 2582">
              <a:extLst>
                <a:ext uri="{FF2B5EF4-FFF2-40B4-BE49-F238E27FC236}">
                  <a16:creationId xmlns:a16="http://schemas.microsoft.com/office/drawing/2014/main" id="{D7211D12-F6D9-4296-936E-A8987F2E1EFD}"/>
                </a:ext>
              </a:extLst>
            </p:cNvPr>
            <p:cNvSpPr/>
            <p:nvPr/>
          </p:nvSpPr>
          <p:spPr>
            <a:xfrm>
              <a:off x="4098698" y="8534260"/>
              <a:ext cx="2080" cy="1714"/>
            </a:xfrm>
            <a:prstGeom prst="rect">
              <a:avLst/>
            </a:prstGeom>
            <a:blipFill>
              <a:blip r:embed="rId281" cstate="print"/>
              <a:stretch>
                <a:fillRect/>
              </a:stretch>
            </a:blipFill>
          </p:spPr>
          <p:txBody>
            <a:bodyPr wrap="square" lIns="0" tIns="0" rIns="0" bIns="0" rtlCol="0"/>
            <a:lstStyle/>
            <a:p>
              <a:endParaRPr/>
            </a:p>
          </p:txBody>
        </p:sp>
        <p:sp>
          <p:nvSpPr>
            <p:cNvPr id="9155" name="object 2583">
              <a:extLst>
                <a:ext uri="{FF2B5EF4-FFF2-40B4-BE49-F238E27FC236}">
                  <a16:creationId xmlns:a16="http://schemas.microsoft.com/office/drawing/2014/main" id="{04ADDCF3-297A-4E49-86BD-E3E64E46D236}"/>
                </a:ext>
              </a:extLst>
            </p:cNvPr>
            <p:cNvSpPr/>
            <p:nvPr/>
          </p:nvSpPr>
          <p:spPr>
            <a:xfrm>
              <a:off x="4098592" y="8534236"/>
              <a:ext cx="2540" cy="1905"/>
            </a:xfrm>
            <a:custGeom>
              <a:avLst/>
              <a:gdLst/>
              <a:ahLst/>
              <a:cxnLst/>
              <a:rect l="l" t="t" r="r" b="b"/>
              <a:pathLst>
                <a:path w="2539" h="1904">
                  <a:moveTo>
                    <a:pt x="2184" y="812"/>
                  </a:moveTo>
                  <a:lnTo>
                    <a:pt x="2019" y="673"/>
                  </a:lnTo>
                  <a:lnTo>
                    <a:pt x="1930" y="520"/>
                  </a:lnTo>
                  <a:lnTo>
                    <a:pt x="2184" y="457"/>
                  </a:lnTo>
                  <a:lnTo>
                    <a:pt x="2006" y="304"/>
                  </a:lnTo>
                  <a:lnTo>
                    <a:pt x="1828" y="533"/>
                  </a:lnTo>
                  <a:lnTo>
                    <a:pt x="1816" y="406"/>
                  </a:lnTo>
                  <a:lnTo>
                    <a:pt x="1612" y="292"/>
                  </a:lnTo>
                  <a:lnTo>
                    <a:pt x="1155" y="0"/>
                  </a:lnTo>
                  <a:lnTo>
                    <a:pt x="914" y="12"/>
                  </a:lnTo>
                  <a:lnTo>
                    <a:pt x="228" y="50"/>
                  </a:lnTo>
                  <a:lnTo>
                    <a:pt x="0" y="393"/>
                  </a:lnTo>
                  <a:lnTo>
                    <a:pt x="25" y="850"/>
                  </a:lnTo>
                  <a:lnTo>
                    <a:pt x="38" y="1320"/>
                  </a:lnTo>
                  <a:lnTo>
                    <a:pt x="292" y="1739"/>
                  </a:lnTo>
                  <a:lnTo>
                    <a:pt x="977" y="1714"/>
                  </a:lnTo>
                  <a:lnTo>
                    <a:pt x="1181" y="1701"/>
                  </a:lnTo>
                  <a:lnTo>
                    <a:pt x="1549" y="1435"/>
                  </a:lnTo>
                  <a:lnTo>
                    <a:pt x="1765" y="1358"/>
                  </a:lnTo>
                  <a:lnTo>
                    <a:pt x="1943" y="1295"/>
                  </a:lnTo>
                  <a:lnTo>
                    <a:pt x="2082" y="1333"/>
                  </a:lnTo>
                  <a:lnTo>
                    <a:pt x="1905" y="1219"/>
                  </a:lnTo>
                  <a:lnTo>
                    <a:pt x="1968" y="1092"/>
                  </a:lnTo>
                  <a:lnTo>
                    <a:pt x="2146" y="1041"/>
                  </a:lnTo>
                  <a:lnTo>
                    <a:pt x="1968" y="876"/>
                  </a:lnTo>
                  <a:lnTo>
                    <a:pt x="2184" y="812"/>
                  </a:lnTo>
                  <a:close/>
                </a:path>
              </a:pathLst>
            </a:custGeom>
            <a:ln w="3175">
              <a:solidFill>
                <a:srgbClr val="B5C39D"/>
              </a:solidFill>
            </a:ln>
          </p:spPr>
          <p:txBody>
            <a:bodyPr wrap="square" lIns="0" tIns="0" rIns="0" bIns="0" rtlCol="0"/>
            <a:lstStyle/>
            <a:p>
              <a:endParaRPr/>
            </a:p>
          </p:txBody>
        </p:sp>
        <p:sp>
          <p:nvSpPr>
            <p:cNvPr id="9156" name="object 2584">
              <a:extLst>
                <a:ext uri="{FF2B5EF4-FFF2-40B4-BE49-F238E27FC236}">
                  <a16:creationId xmlns:a16="http://schemas.microsoft.com/office/drawing/2014/main" id="{F6D551A2-359C-45FB-8BF2-0561BEC29E20}"/>
                </a:ext>
              </a:extLst>
            </p:cNvPr>
            <p:cNvSpPr/>
            <p:nvPr/>
          </p:nvSpPr>
          <p:spPr>
            <a:xfrm>
              <a:off x="4096626" y="8532571"/>
              <a:ext cx="2019" cy="2501"/>
            </a:xfrm>
            <a:prstGeom prst="rect">
              <a:avLst/>
            </a:prstGeom>
            <a:blipFill>
              <a:blip r:embed="rId281" cstate="print"/>
              <a:stretch>
                <a:fillRect/>
              </a:stretch>
            </a:blipFill>
          </p:spPr>
          <p:txBody>
            <a:bodyPr wrap="square" lIns="0" tIns="0" rIns="0" bIns="0" rtlCol="0"/>
            <a:lstStyle/>
            <a:p>
              <a:endParaRPr/>
            </a:p>
          </p:txBody>
        </p:sp>
        <p:sp>
          <p:nvSpPr>
            <p:cNvPr id="9157" name="object 2585">
              <a:extLst>
                <a:ext uri="{FF2B5EF4-FFF2-40B4-BE49-F238E27FC236}">
                  <a16:creationId xmlns:a16="http://schemas.microsoft.com/office/drawing/2014/main" id="{50B0B1AC-7C27-4B0A-9C42-AB4BD5566F0D}"/>
                </a:ext>
              </a:extLst>
            </p:cNvPr>
            <p:cNvSpPr/>
            <p:nvPr/>
          </p:nvSpPr>
          <p:spPr>
            <a:xfrm>
              <a:off x="4096527" y="8532484"/>
              <a:ext cx="2540" cy="3175"/>
            </a:xfrm>
            <a:custGeom>
              <a:avLst/>
              <a:gdLst/>
              <a:ahLst/>
              <a:cxnLst/>
              <a:rect l="l" t="t" r="r" b="b"/>
              <a:pathLst>
                <a:path w="2539" h="3175">
                  <a:moveTo>
                    <a:pt x="609" y="2501"/>
                  </a:moveTo>
                  <a:lnTo>
                    <a:pt x="825" y="2362"/>
                  </a:lnTo>
                  <a:lnTo>
                    <a:pt x="1016" y="2336"/>
                  </a:lnTo>
                  <a:lnTo>
                    <a:pt x="990" y="2616"/>
                  </a:lnTo>
                  <a:lnTo>
                    <a:pt x="1219" y="2489"/>
                  </a:lnTo>
                  <a:lnTo>
                    <a:pt x="1028" y="2222"/>
                  </a:lnTo>
                  <a:lnTo>
                    <a:pt x="1181" y="2247"/>
                  </a:lnTo>
                  <a:lnTo>
                    <a:pt x="1371" y="2057"/>
                  </a:lnTo>
                  <a:lnTo>
                    <a:pt x="1841" y="1663"/>
                  </a:lnTo>
                  <a:lnTo>
                    <a:pt x="1917" y="1397"/>
                  </a:lnTo>
                  <a:lnTo>
                    <a:pt x="2120" y="647"/>
                  </a:lnTo>
                  <a:lnTo>
                    <a:pt x="1828" y="292"/>
                  </a:lnTo>
                  <a:lnTo>
                    <a:pt x="1320" y="139"/>
                  </a:lnTo>
                  <a:lnTo>
                    <a:pt x="812" y="0"/>
                  </a:lnTo>
                  <a:lnTo>
                    <a:pt x="266" y="127"/>
                  </a:lnTo>
                  <a:lnTo>
                    <a:pt x="63" y="876"/>
                  </a:lnTo>
                  <a:lnTo>
                    <a:pt x="0" y="1104"/>
                  </a:lnTo>
                  <a:lnTo>
                    <a:pt x="152" y="1587"/>
                  </a:lnTo>
                  <a:lnTo>
                    <a:pt x="165" y="1854"/>
                  </a:lnTo>
                  <a:lnTo>
                    <a:pt x="177" y="2070"/>
                  </a:lnTo>
                  <a:lnTo>
                    <a:pt x="25" y="2070"/>
                  </a:lnTo>
                  <a:lnTo>
                    <a:pt x="88" y="2209"/>
                  </a:lnTo>
                  <a:lnTo>
                    <a:pt x="266" y="2057"/>
                  </a:lnTo>
                  <a:lnTo>
                    <a:pt x="368" y="2374"/>
                  </a:lnTo>
                  <a:lnTo>
                    <a:pt x="609" y="2235"/>
                  </a:lnTo>
                  <a:lnTo>
                    <a:pt x="609" y="2501"/>
                  </a:lnTo>
                  <a:close/>
                </a:path>
              </a:pathLst>
            </a:custGeom>
            <a:ln w="3175">
              <a:solidFill>
                <a:srgbClr val="B5C39D"/>
              </a:solidFill>
            </a:ln>
          </p:spPr>
          <p:txBody>
            <a:bodyPr wrap="square" lIns="0" tIns="0" rIns="0" bIns="0" rtlCol="0"/>
            <a:lstStyle/>
            <a:p>
              <a:endParaRPr/>
            </a:p>
          </p:txBody>
        </p:sp>
        <p:sp>
          <p:nvSpPr>
            <p:cNvPr id="9158" name="object 2586">
              <a:extLst>
                <a:ext uri="{FF2B5EF4-FFF2-40B4-BE49-F238E27FC236}">
                  <a16:creationId xmlns:a16="http://schemas.microsoft.com/office/drawing/2014/main" id="{3B09BCE4-164C-44F8-8ABE-F7B93B558D8A}"/>
                </a:ext>
              </a:extLst>
            </p:cNvPr>
            <p:cNvSpPr/>
            <p:nvPr/>
          </p:nvSpPr>
          <p:spPr>
            <a:xfrm>
              <a:off x="4096969" y="8531237"/>
              <a:ext cx="1815" cy="1536"/>
            </a:xfrm>
            <a:prstGeom prst="rect">
              <a:avLst/>
            </a:prstGeom>
            <a:blipFill>
              <a:blip r:embed="rId282" cstate="print"/>
              <a:stretch>
                <a:fillRect/>
              </a:stretch>
            </a:blipFill>
          </p:spPr>
          <p:txBody>
            <a:bodyPr wrap="square" lIns="0" tIns="0" rIns="0" bIns="0" rtlCol="0"/>
            <a:lstStyle/>
            <a:p>
              <a:endParaRPr/>
            </a:p>
          </p:txBody>
        </p:sp>
        <p:sp>
          <p:nvSpPr>
            <p:cNvPr id="9159" name="object 2587">
              <a:extLst>
                <a:ext uri="{FF2B5EF4-FFF2-40B4-BE49-F238E27FC236}">
                  <a16:creationId xmlns:a16="http://schemas.microsoft.com/office/drawing/2014/main" id="{67DA3222-DEC1-4DD5-9DC8-95A2771F0B00}"/>
                </a:ext>
              </a:extLst>
            </p:cNvPr>
            <p:cNvSpPr/>
            <p:nvPr/>
          </p:nvSpPr>
          <p:spPr>
            <a:xfrm>
              <a:off x="4096916" y="8531117"/>
              <a:ext cx="1905" cy="1905"/>
            </a:xfrm>
            <a:custGeom>
              <a:avLst/>
              <a:gdLst/>
              <a:ahLst/>
              <a:cxnLst/>
              <a:rect l="l" t="t" r="r" b="b"/>
              <a:pathLst>
                <a:path w="1904" h="1904">
                  <a:moveTo>
                    <a:pt x="1739" y="1295"/>
                  </a:moveTo>
                  <a:lnTo>
                    <a:pt x="1663" y="1130"/>
                  </a:lnTo>
                  <a:lnTo>
                    <a:pt x="1676" y="990"/>
                  </a:lnTo>
                  <a:lnTo>
                    <a:pt x="1866" y="1041"/>
                  </a:lnTo>
                  <a:lnTo>
                    <a:pt x="1803" y="863"/>
                  </a:lnTo>
                  <a:lnTo>
                    <a:pt x="1587" y="965"/>
                  </a:lnTo>
                  <a:lnTo>
                    <a:pt x="1524" y="698"/>
                  </a:lnTo>
                  <a:lnTo>
                    <a:pt x="1295" y="317"/>
                  </a:lnTo>
                  <a:lnTo>
                    <a:pt x="1130" y="241"/>
                  </a:lnTo>
                  <a:lnTo>
                    <a:pt x="622" y="0"/>
                  </a:lnTo>
                  <a:lnTo>
                    <a:pt x="330" y="165"/>
                  </a:lnTo>
                  <a:lnTo>
                    <a:pt x="165" y="508"/>
                  </a:lnTo>
                  <a:lnTo>
                    <a:pt x="0" y="850"/>
                  </a:lnTo>
                  <a:lnTo>
                    <a:pt x="25" y="1244"/>
                  </a:lnTo>
                  <a:lnTo>
                    <a:pt x="533" y="1485"/>
                  </a:lnTo>
                  <a:lnTo>
                    <a:pt x="685" y="1549"/>
                  </a:lnTo>
                  <a:lnTo>
                    <a:pt x="1041" y="1498"/>
                  </a:lnTo>
                  <a:lnTo>
                    <a:pt x="1231" y="1524"/>
                  </a:lnTo>
                  <a:lnTo>
                    <a:pt x="1384" y="1549"/>
                  </a:lnTo>
                  <a:lnTo>
                    <a:pt x="1562" y="1612"/>
                  </a:lnTo>
                  <a:lnTo>
                    <a:pt x="1384" y="1473"/>
                  </a:lnTo>
                  <a:lnTo>
                    <a:pt x="1625" y="1447"/>
                  </a:lnTo>
                  <a:lnTo>
                    <a:pt x="1549" y="1257"/>
                  </a:lnTo>
                  <a:lnTo>
                    <a:pt x="1739" y="1295"/>
                  </a:lnTo>
                  <a:close/>
                </a:path>
              </a:pathLst>
            </a:custGeom>
            <a:ln w="3175">
              <a:solidFill>
                <a:srgbClr val="B5C39D"/>
              </a:solidFill>
            </a:ln>
          </p:spPr>
          <p:txBody>
            <a:bodyPr wrap="square" lIns="0" tIns="0" rIns="0" bIns="0" rtlCol="0"/>
            <a:lstStyle/>
            <a:p>
              <a:endParaRPr/>
            </a:p>
          </p:txBody>
        </p:sp>
        <p:sp>
          <p:nvSpPr>
            <p:cNvPr id="9160" name="object 2588">
              <a:extLst>
                <a:ext uri="{FF2B5EF4-FFF2-40B4-BE49-F238E27FC236}">
                  <a16:creationId xmlns:a16="http://schemas.microsoft.com/office/drawing/2014/main" id="{E0551E0F-8C79-4823-ABE6-3FE377B1A6BC}"/>
                </a:ext>
              </a:extLst>
            </p:cNvPr>
            <p:cNvSpPr/>
            <p:nvPr/>
          </p:nvSpPr>
          <p:spPr>
            <a:xfrm>
              <a:off x="4097185" y="8534260"/>
              <a:ext cx="3187" cy="3606"/>
            </a:xfrm>
            <a:prstGeom prst="rect">
              <a:avLst/>
            </a:prstGeom>
            <a:blipFill>
              <a:blip r:embed="rId281" cstate="print"/>
              <a:stretch>
                <a:fillRect/>
              </a:stretch>
            </a:blipFill>
          </p:spPr>
          <p:txBody>
            <a:bodyPr wrap="square" lIns="0" tIns="0" rIns="0" bIns="0" rtlCol="0"/>
            <a:lstStyle/>
            <a:p>
              <a:endParaRPr/>
            </a:p>
          </p:txBody>
        </p:sp>
        <p:sp>
          <p:nvSpPr>
            <p:cNvPr id="9161" name="object 2589">
              <a:extLst>
                <a:ext uri="{FF2B5EF4-FFF2-40B4-BE49-F238E27FC236}">
                  <a16:creationId xmlns:a16="http://schemas.microsoft.com/office/drawing/2014/main" id="{6DB47C28-975F-4A39-8643-14763F0CF815}"/>
                </a:ext>
              </a:extLst>
            </p:cNvPr>
            <p:cNvSpPr/>
            <p:nvPr/>
          </p:nvSpPr>
          <p:spPr>
            <a:xfrm>
              <a:off x="4097074" y="8535044"/>
              <a:ext cx="2540" cy="3175"/>
            </a:xfrm>
            <a:custGeom>
              <a:avLst/>
              <a:gdLst/>
              <a:ahLst/>
              <a:cxnLst/>
              <a:rect l="l" t="t" r="r" b="b"/>
              <a:pathLst>
                <a:path w="2539" h="3175">
                  <a:moveTo>
                    <a:pt x="660" y="2717"/>
                  </a:moveTo>
                  <a:lnTo>
                    <a:pt x="889" y="2578"/>
                  </a:lnTo>
                  <a:lnTo>
                    <a:pt x="1104" y="2540"/>
                  </a:lnTo>
                  <a:lnTo>
                    <a:pt x="1079" y="2844"/>
                  </a:lnTo>
                  <a:lnTo>
                    <a:pt x="1320" y="2705"/>
                  </a:lnTo>
                  <a:lnTo>
                    <a:pt x="1117" y="2413"/>
                  </a:lnTo>
                  <a:lnTo>
                    <a:pt x="1282" y="2438"/>
                  </a:lnTo>
                  <a:lnTo>
                    <a:pt x="1485" y="2235"/>
                  </a:lnTo>
                  <a:lnTo>
                    <a:pt x="1993" y="1816"/>
                  </a:lnTo>
                  <a:lnTo>
                    <a:pt x="2082" y="1524"/>
                  </a:lnTo>
                  <a:lnTo>
                    <a:pt x="2311" y="711"/>
                  </a:lnTo>
                  <a:lnTo>
                    <a:pt x="1993" y="317"/>
                  </a:lnTo>
                  <a:lnTo>
                    <a:pt x="1435" y="165"/>
                  </a:lnTo>
                  <a:lnTo>
                    <a:pt x="876" y="0"/>
                  </a:lnTo>
                  <a:lnTo>
                    <a:pt x="292" y="152"/>
                  </a:lnTo>
                  <a:lnTo>
                    <a:pt x="63" y="965"/>
                  </a:lnTo>
                  <a:lnTo>
                    <a:pt x="0" y="1206"/>
                  </a:lnTo>
                  <a:lnTo>
                    <a:pt x="165" y="1727"/>
                  </a:lnTo>
                  <a:lnTo>
                    <a:pt x="177" y="2006"/>
                  </a:lnTo>
                  <a:lnTo>
                    <a:pt x="190" y="2247"/>
                  </a:lnTo>
                  <a:lnTo>
                    <a:pt x="25" y="2260"/>
                  </a:lnTo>
                  <a:lnTo>
                    <a:pt x="88" y="2400"/>
                  </a:lnTo>
                  <a:lnTo>
                    <a:pt x="152" y="2540"/>
                  </a:lnTo>
                  <a:lnTo>
                    <a:pt x="292" y="2235"/>
                  </a:lnTo>
                  <a:lnTo>
                    <a:pt x="419" y="2362"/>
                  </a:lnTo>
                  <a:lnTo>
                    <a:pt x="406" y="2590"/>
                  </a:lnTo>
                  <a:lnTo>
                    <a:pt x="673" y="2425"/>
                  </a:lnTo>
                  <a:lnTo>
                    <a:pt x="660" y="2717"/>
                  </a:lnTo>
                  <a:close/>
                </a:path>
              </a:pathLst>
            </a:custGeom>
            <a:ln w="3175">
              <a:solidFill>
                <a:srgbClr val="B5C39D"/>
              </a:solidFill>
            </a:ln>
          </p:spPr>
          <p:txBody>
            <a:bodyPr wrap="square" lIns="0" tIns="0" rIns="0" bIns="0" rtlCol="0"/>
            <a:lstStyle/>
            <a:p>
              <a:endParaRPr/>
            </a:p>
          </p:txBody>
        </p:sp>
        <p:sp>
          <p:nvSpPr>
            <p:cNvPr id="9162" name="object 2590">
              <a:extLst>
                <a:ext uri="{FF2B5EF4-FFF2-40B4-BE49-F238E27FC236}">
                  <a16:creationId xmlns:a16="http://schemas.microsoft.com/office/drawing/2014/main" id="{0324793D-6C7B-40CF-AE58-80E58178B7CC}"/>
                </a:ext>
              </a:extLst>
            </p:cNvPr>
            <p:cNvSpPr/>
            <p:nvPr/>
          </p:nvSpPr>
          <p:spPr>
            <a:xfrm>
              <a:off x="4097058" y="8533117"/>
              <a:ext cx="3200" cy="4152"/>
            </a:xfrm>
            <a:prstGeom prst="rect">
              <a:avLst/>
            </a:prstGeom>
            <a:blipFill>
              <a:blip r:embed="rId468" cstate="print"/>
              <a:stretch>
                <a:fillRect/>
              </a:stretch>
            </a:blipFill>
          </p:spPr>
          <p:txBody>
            <a:bodyPr wrap="square" lIns="0" tIns="0" rIns="0" bIns="0" rtlCol="0"/>
            <a:lstStyle/>
            <a:p>
              <a:endParaRPr/>
            </a:p>
          </p:txBody>
        </p:sp>
        <p:sp>
          <p:nvSpPr>
            <p:cNvPr id="9163" name="object 2591">
              <a:extLst>
                <a:ext uri="{FF2B5EF4-FFF2-40B4-BE49-F238E27FC236}">
                  <a16:creationId xmlns:a16="http://schemas.microsoft.com/office/drawing/2014/main" id="{9C893EB9-6241-4106-B42C-2210F271523B}"/>
                </a:ext>
              </a:extLst>
            </p:cNvPr>
            <p:cNvSpPr/>
            <p:nvPr/>
          </p:nvSpPr>
          <p:spPr>
            <a:xfrm>
              <a:off x="4098392" y="8532996"/>
              <a:ext cx="1905" cy="1905"/>
            </a:xfrm>
            <a:custGeom>
              <a:avLst/>
              <a:gdLst/>
              <a:ahLst/>
              <a:cxnLst/>
              <a:rect l="l" t="t" r="r" b="b"/>
              <a:pathLst>
                <a:path w="1904" h="1904">
                  <a:moveTo>
                    <a:pt x="1739" y="1295"/>
                  </a:moveTo>
                  <a:lnTo>
                    <a:pt x="1676" y="1130"/>
                  </a:lnTo>
                  <a:lnTo>
                    <a:pt x="1676" y="990"/>
                  </a:lnTo>
                  <a:lnTo>
                    <a:pt x="1866" y="1041"/>
                  </a:lnTo>
                  <a:lnTo>
                    <a:pt x="1803" y="863"/>
                  </a:lnTo>
                  <a:lnTo>
                    <a:pt x="1600" y="965"/>
                  </a:lnTo>
                  <a:lnTo>
                    <a:pt x="1524" y="698"/>
                  </a:lnTo>
                  <a:lnTo>
                    <a:pt x="1295" y="317"/>
                  </a:lnTo>
                  <a:lnTo>
                    <a:pt x="1117" y="241"/>
                  </a:lnTo>
                  <a:lnTo>
                    <a:pt x="622" y="0"/>
                  </a:lnTo>
                  <a:lnTo>
                    <a:pt x="330" y="165"/>
                  </a:lnTo>
                  <a:lnTo>
                    <a:pt x="165" y="508"/>
                  </a:lnTo>
                  <a:lnTo>
                    <a:pt x="0" y="850"/>
                  </a:lnTo>
                  <a:lnTo>
                    <a:pt x="25" y="1244"/>
                  </a:lnTo>
                  <a:lnTo>
                    <a:pt x="533" y="1485"/>
                  </a:lnTo>
                  <a:lnTo>
                    <a:pt x="685" y="1562"/>
                  </a:lnTo>
                  <a:lnTo>
                    <a:pt x="1041" y="1498"/>
                  </a:lnTo>
                  <a:lnTo>
                    <a:pt x="1231" y="1524"/>
                  </a:lnTo>
                  <a:lnTo>
                    <a:pt x="1384" y="1549"/>
                  </a:lnTo>
                  <a:lnTo>
                    <a:pt x="1562" y="1600"/>
                  </a:lnTo>
                  <a:lnTo>
                    <a:pt x="1384" y="1473"/>
                  </a:lnTo>
                  <a:lnTo>
                    <a:pt x="1625" y="1447"/>
                  </a:lnTo>
                  <a:lnTo>
                    <a:pt x="1562" y="1257"/>
                  </a:lnTo>
                  <a:lnTo>
                    <a:pt x="1739" y="1295"/>
                  </a:lnTo>
                  <a:close/>
                </a:path>
              </a:pathLst>
            </a:custGeom>
            <a:ln w="3175">
              <a:solidFill>
                <a:srgbClr val="B5C39D"/>
              </a:solidFill>
            </a:ln>
          </p:spPr>
          <p:txBody>
            <a:bodyPr wrap="square" lIns="0" tIns="0" rIns="0" bIns="0" rtlCol="0"/>
            <a:lstStyle/>
            <a:p>
              <a:endParaRPr/>
            </a:p>
          </p:txBody>
        </p:sp>
        <p:sp>
          <p:nvSpPr>
            <p:cNvPr id="9164" name="object 2592">
              <a:extLst>
                <a:ext uri="{FF2B5EF4-FFF2-40B4-BE49-F238E27FC236}">
                  <a16:creationId xmlns:a16="http://schemas.microsoft.com/office/drawing/2014/main" id="{B721A000-E1CF-4FF1-8B52-432FC0E5EA5C}"/>
                </a:ext>
              </a:extLst>
            </p:cNvPr>
            <p:cNvSpPr/>
            <p:nvPr/>
          </p:nvSpPr>
          <p:spPr>
            <a:xfrm>
              <a:off x="4096524" y="8527415"/>
              <a:ext cx="3238" cy="7226"/>
            </a:xfrm>
            <a:prstGeom prst="rect">
              <a:avLst/>
            </a:prstGeom>
            <a:blipFill>
              <a:blip r:embed="rId469" cstate="print"/>
              <a:stretch>
                <a:fillRect/>
              </a:stretch>
            </a:blipFill>
          </p:spPr>
          <p:txBody>
            <a:bodyPr wrap="square" lIns="0" tIns="0" rIns="0" bIns="0" rtlCol="0"/>
            <a:lstStyle/>
            <a:p>
              <a:endParaRPr/>
            </a:p>
          </p:txBody>
        </p:sp>
        <p:sp>
          <p:nvSpPr>
            <p:cNvPr id="9165" name="object 2593">
              <a:extLst>
                <a:ext uri="{FF2B5EF4-FFF2-40B4-BE49-F238E27FC236}">
                  <a16:creationId xmlns:a16="http://schemas.microsoft.com/office/drawing/2014/main" id="{5F07FFAA-5D43-4262-82A0-36E96B2E4E97}"/>
                </a:ext>
              </a:extLst>
            </p:cNvPr>
            <p:cNvSpPr/>
            <p:nvPr/>
          </p:nvSpPr>
          <p:spPr>
            <a:xfrm>
              <a:off x="4096723" y="8527301"/>
              <a:ext cx="2540" cy="3175"/>
            </a:xfrm>
            <a:custGeom>
              <a:avLst/>
              <a:gdLst/>
              <a:ahLst/>
              <a:cxnLst/>
              <a:rect l="l" t="t" r="r" b="b"/>
              <a:pathLst>
                <a:path w="2539" h="3175">
                  <a:moveTo>
                    <a:pt x="2070" y="2336"/>
                  </a:moveTo>
                  <a:lnTo>
                    <a:pt x="2095" y="2082"/>
                  </a:lnTo>
                  <a:lnTo>
                    <a:pt x="2197" y="1917"/>
                  </a:lnTo>
                  <a:lnTo>
                    <a:pt x="2400" y="2108"/>
                  </a:lnTo>
                  <a:lnTo>
                    <a:pt x="2438" y="1841"/>
                  </a:lnTo>
                  <a:lnTo>
                    <a:pt x="2108" y="1828"/>
                  </a:lnTo>
                  <a:lnTo>
                    <a:pt x="2197" y="1460"/>
                  </a:lnTo>
                  <a:lnTo>
                    <a:pt x="2171" y="850"/>
                  </a:lnTo>
                  <a:lnTo>
                    <a:pt x="2019" y="622"/>
                  </a:lnTo>
                  <a:lnTo>
                    <a:pt x="1549" y="0"/>
                  </a:lnTo>
                  <a:lnTo>
                    <a:pt x="1092" y="0"/>
                  </a:lnTo>
                  <a:lnTo>
                    <a:pt x="660" y="317"/>
                  </a:lnTo>
                  <a:lnTo>
                    <a:pt x="228" y="634"/>
                  </a:lnTo>
                  <a:lnTo>
                    <a:pt x="0" y="1130"/>
                  </a:lnTo>
                  <a:lnTo>
                    <a:pt x="457" y="1765"/>
                  </a:lnTo>
                  <a:lnTo>
                    <a:pt x="596" y="1955"/>
                  </a:lnTo>
                  <a:lnTo>
                    <a:pt x="1079" y="2133"/>
                  </a:lnTo>
                  <a:lnTo>
                    <a:pt x="1282" y="2285"/>
                  </a:lnTo>
                  <a:lnTo>
                    <a:pt x="1460" y="2412"/>
                  </a:lnTo>
                  <a:lnTo>
                    <a:pt x="1524" y="2565"/>
                  </a:lnTo>
                  <a:lnTo>
                    <a:pt x="1511" y="2324"/>
                  </a:lnTo>
                  <a:lnTo>
                    <a:pt x="1676" y="2298"/>
                  </a:lnTo>
                  <a:lnTo>
                    <a:pt x="1828" y="2451"/>
                  </a:lnTo>
                  <a:lnTo>
                    <a:pt x="1866" y="2171"/>
                  </a:lnTo>
                  <a:lnTo>
                    <a:pt x="2070" y="2336"/>
                  </a:lnTo>
                  <a:close/>
                </a:path>
              </a:pathLst>
            </a:custGeom>
            <a:ln w="3175">
              <a:solidFill>
                <a:srgbClr val="B5C39D"/>
              </a:solidFill>
            </a:ln>
          </p:spPr>
          <p:txBody>
            <a:bodyPr wrap="square" lIns="0" tIns="0" rIns="0" bIns="0" rtlCol="0"/>
            <a:lstStyle/>
            <a:p>
              <a:endParaRPr/>
            </a:p>
          </p:txBody>
        </p:sp>
        <p:sp>
          <p:nvSpPr>
            <p:cNvPr id="9166" name="object 2594">
              <a:extLst>
                <a:ext uri="{FF2B5EF4-FFF2-40B4-BE49-F238E27FC236}">
                  <a16:creationId xmlns:a16="http://schemas.microsoft.com/office/drawing/2014/main" id="{0799BAB9-A093-414C-AA61-30C01BE66640}"/>
                </a:ext>
              </a:extLst>
            </p:cNvPr>
            <p:cNvSpPr/>
            <p:nvPr/>
          </p:nvSpPr>
          <p:spPr>
            <a:xfrm>
              <a:off x="4095965" y="8526576"/>
              <a:ext cx="1880" cy="1600"/>
            </a:xfrm>
            <a:prstGeom prst="rect">
              <a:avLst/>
            </a:prstGeom>
            <a:blipFill>
              <a:blip r:embed="rId282" cstate="print"/>
              <a:stretch>
                <a:fillRect/>
              </a:stretch>
            </a:blipFill>
          </p:spPr>
          <p:txBody>
            <a:bodyPr wrap="square" lIns="0" tIns="0" rIns="0" bIns="0" rtlCol="0"/>
            <a:lstStyle/>
            <a:p>
              <a:endParaRPr/>
            </a:p>
          </p:txBody>
        </p:sp>
        <p:sp>
          <p:nvSpPr>
            <p:cNvPr id="9167" name="object 2595">
              <a:extLst>
                <a:ext uri="{FF2B5EF4-FFF2-40B4-BE49-F238E27FC236}">
                  <a16:creationId xmlns:a16="http://schemas.microsoft.com/office/drawing/2014/main" id="{B1BDAC2E-ACA9-49A6-99E8-0396EBD517D3}"/>
                </a:ext>
              </a:extLst>
            </p:cNvPr>
            <p:cNvSpPr/>
            <p:nvPr/>
          </p:nvSpPr>
          <p:spPr>
            <a:xfrm>
              <a:off x="4095944" y="8526537"/>
              <a:ext cx="1905" cy="1905"/>
            </a:xfrm>
            <a:custGeom>
              <a:avLst/>
              <a:gdLst/>
              <a:ahLst/>
              <a:cxnLst/>
              <a:rect l="l" t="t" r="r" b="b"/>
              <a:pathLst>
                <a:path w="1904" h="1904">
                  <a:moveTo>
                    <a:pt x="1765" y="317"/>
                  </a:moveTo>
                  <a:lnTo>
                    <a:pt x="1587" y="266"/>
                  </a:lnTo>
                  <a:lnTo>
                    <a:pt x="1651" y="63"/>
                  </a:lnTo>
                  <a:lnTo>
                    <a:pt x="1460" y="0"/>
                  </a:lnTo>
                  <a:lnTo>
                    <a:pt x="1409" y="228"/>
                  </a:lnTo>
                  <a:lnTo>
                    <a:pt x="1168" y="114"/>
                  </a:lnTo>
                  <a:lnTo>
                    <a:pt x="736" y="63"/>
                  </a:lnTo>
                  <a:lnTo>
                    <a:pt x="558" y="152"/>
                  </a:lnTo>
                  <a:lnTo>
                    <a:pt x="50" y="393"/>
                  </a:lnTo>
                  <a:lnTo>
                    <a:pt x="0" y="723"/>
                  </a:lnTo>
                  <a:lnTo>
                    <a:pt x="177" y="1066"/>
                  </a:lnTo>
                  <a:lnTo>
                    <a:pt x="342" y="1409"/>
                  </a:lnTo>
                  <a:lnTo>
                    <a:pt x="660" y="1638"/>
                  </a:lnTo>
                  <a:lnTo>
                    <a:pt x="1168" y="1384"/>
                  </a:lnTo>
                  <a:lnTo>
                    <a:pt x="1320" y="1308"/>
                  </a:lnTo>
                  <a:lnTo>
                    <a:pt x="1498" y="990"/>
                  </a:lnTo>
                  <a:lnTo>
                    <a:pt x="1739" y="762"/>
                  </a:lnTo>
                  <a:lnTo>
                    <a:pt x="1866" y="736"/>
                  </a:lnTo>
                  <a:lnTo>
                    <a:pt x="1689" y="711"/>
                  </a:lnTo>
                  <a:lnTo>
                    <a:pt x="1816" y="508"/>
                  </a:lnTo>
                  <a:lnTo>
                    <a:pt x="1625" y="444"/>
                  </a:lnTo>
                  <a:lnTo>
                    <a:pt x="1765" y="317"/>
                  </a:lnTo>
                  <a:close/>
                </a:path>
              </a:pathLst>
            </a:custGeom>
            <a:ln w="3175">
              <a:solidFill>
                <a:srgbClr val="B5C39D"/>
              </a:solidFill>
            </a:ln>
          </p:spPr>
          <p:txBody>
            <a:bodyPr wrap="square" lIns="0" tIns="0" rIns="0" bIns="0" rtlCol="0"/>
            <a:lstStyle/>
            <a:p>
              <a:endParaRPr/>
            </a:p>
          </p:txBody>
        </p:sp>
        <p:sp>
          <p:nvSpPr>
            <p:cNvPr id="9168" name="object 2596">
              <a:extLst>
                <a:ext uri="{FF2B5EF4-FFF2-40B4-BE49-F238E27FC236}">
                  <a16:creationId xmlns:a16="http://schemas.microsoft.com/office/drawing/2014/main" id="{318112E1-4B46-4C83-948E-CA63DFFBDD40}"/>
                </a:ext>
              </a:extLst>
            </p:cNvPr>
            <p:cNvSpPr/>
            <p:nvPr/>
          </p:nvSpPr>
          <p:spPr>
            <a:xfrm>
              <a:off x="4095406" y="8527910"/>
              <a:ext cx="2058" cy="2667"/>
            </a:xfrm>
            <a:prstGeom prst="rect">
              <a:avLst/>
            </a:prstGeom>
            <a:blipFill>
              <a:blip r:embed="rId281" cstate="print"/>
              <a:stretch>
                <a:fillRect/>
              </a:stretch>
            </a:blipFill>
          </p:spPr>
          <p:txBody>
            <a:bodyPr wrap="square" lIns="0" tIns="0" rIns="0" bIns="0" rtlCol="0"/>
            <a:lstStyle/>
            <a:p>
              <a:endParaRPr/>
            </a:p>
          </p:txBody>
        </p:sp>
        <p:sp>
          <p:nvSpPr>
            <p:cNvPr id="9169" name="object 2597">
              <a:extLst>
                <a:ext uri="{FF2B5EF4-FFF2-40B4-BE49-F238E27FC236}">
                  <a16:creationId xmlns:a16="http://schemas.microsoft.com/office/drawing/2014/main" id="{9BB3235E-E08B-4F28-8759-A67073640BAD}"/>
                </a:ext>
              </a:extLst>
            </p:cNvPr>
            <p:cNvSpPr/>
            <p:nvPr/>
          </p:nvSpPr>
          <p:spPr>
            <a:xfrm>
              <a:off x="4095355" y="8527886"/>
              <a:ext cx="2540" cy="3175"/>
            </a:xfrm>
            <a:custGeom>
              <a:avLst/>
              <a:gdLst/>
              <a:ahLst/>
              <a:cxnLst/>
              <a:rect l="l" t="t" r="r" b="b"/>
              <a:pathLst>
                <a:path w="2539" h="3175">
                  <a:moveTo>
                    <a:pt x="1142" y="2692"/>
                  </a:moveTo>
                  <a:lnTo>
                    <a:pt x="1320" y="2489"/>
                  </a:lnTo>
                  <a:lnTo>
                    <a:pt x="1511" y="2387"/>
                  </a:lnTo>
                  <a:lnTo>
                    <a:pt x="1574" y="2692"/>
                  </a:lnTo>
                  <a:lnTo>
                    <a:pt x="1765" y="2476"/>
                  </a:lnTo>
                  <a:lnTo>
                    <a:pt x="1485" y="2260"/>
                  </a:lnTo>
                  <a:lnTo>
                    <a:pt x="1650" y="2235"/>
                  </a:lnTo>
                  <a:lnTo>
                    <a:pt x="1790" y="1981"/>
                  </a:lnTo>
                  <a:lnTo>
                    <a:pt x="2133" y="1422"/>
                  </a:lnTo>
                  <a:lnTo>
                    <a:pt x="2120" y="1117"/>
                  </a:lnTo>
                  <a:lnTo>
                    <a:pt x="2095" y="279"/>
                  </a:lnTo>
                  <a:lnTo>
                    <a:pt x="1663" y="0"/>
                  </a:lnTo>
                  <a:lnTo>
                    <a:pt x="1092" y="25"/>
                  </a:lnTo>
                  <a:lnTo>
                    <a:pt x="507" y="50"/>
                  </a:lnTo>
                  <a:lnTo>
                    <a:pt x="0" y="355"/>
                  </a:lnTo>
                  <a:lnTo>
                    <a:pt x="38" y="1206"/>
                  </a:lnTo>
                  <a:lnTo>
                    <a:pt x="50" y="1460"/>
                  </a:lnTo>
                  <a:lnTo>
                    <a:pt x="368" y="1904"/>
                  </a:lnTo>
                  <a:lnTo>
                    <a:pt x="469" y="2171"/>
                  </a:lnTo>
                  <a:lnTo>
                    <a:pt x="546" y="2387"/>
                  </a:lnTo>
                  <a:lnTo>
                    <a:pt x="393" y="2451"/>
                  </a:lnTo>
                  <a:lnTo>
                    <a:pt x="596" y="2679"/>
                  </a:lnTo>
                  <a:lnTo>
                    <a:pt x="647" y="2349"/>
                  </a:lnTo>
                  <a:lnTo>
                    <a:pt x="800" y="2425"/>
                  </a:lnTo>
                  <a:lnTo>
                    <a:pt x="850" y="2654"/>
                  </a:lnTo>
                  <a:lnTo>
                    <a:pt x="1066" y="2425"/>
                  </a:lnTo>
                  <a:lnTo>
                    <a:pt x="1142" y="2692"/>
                  </a:lnTo>
                  <a:close/>
                </a:path>
              </a:pathLst>
            </a:custGeom>
            <a:ln w="3175">
              <a:solidFill>
                <a:srgbClr val="B5C39D"/>
              </a:solidFill>
            </a:ln>
          </p:spPr>
          <p:txBody>
            <a:bodyPr wrap="square" lIns="0" tIns="0" rIns="0" bIns="0" rtlCol="0"/>
            <a:lstStyle/>
            <a:p>
              <a:endParaRPr/>
            </a:p>
          </p:txBody>
        </p:sp>
        <p:sp>
          <p:nvSpPr>
            <p:cNvPr id="9170" name="object 2598">
              <a:extLst>
                <a:ext uri="{FF2B5EF4-FFF2-40B4-BE49-F238E27FC236}">
                  <a16:creationId xmlns:a16="http://schemas.microsoft.com/office/drawing/2014/main" id="{11C99698-36C9-41F0-81CE-2CB8BFBC410E}"/>
                </a:ext>
              </a:extLst>
            </p:cNvPr>
            <p:cNvSpPr/>
            <p:nvPr/>
          </p:nvSpPr>
          <p:spPr>
            <a:xfrm>
              <a:off x="4095381" y="8526716"/>
              <a:ext cx="4622" cy="11798"/>
            </a:xfrm>
            <a:prstGeom prst="rect">
              <a:avLst/>
            </a:prstGeom>
            <a:blipFill>
              <a:blip r:embed="rId302" cstate="print"/>
              <a:stretch>
                <a:fillRect/>
              </a:stretch>
            </a:blipFill>
          </p:spPr>
          <p:txBody>
            <a:bodyPr wrap="square" lIns="0" tIns="0" rIns="0" bIns="0" rtlCol="0"/>
            <a:lstStyle/>
            <a:p>
              <a:endParaRPr/>
            </a:p>
          </p:txBody>
        </p:sp>
        <p:sp>
          <p:nvSpPr>
            <p:cNvPr id="9171" name="object 2599">
              <a:extLst>
                <a:ext uri="{FF2B5EF4-FFF2-40B4-BE49-F238E27FC236}">
                  <a16:creationId xmlns:a16="http://schemas.microsoft.com/office/drawing/2014/main" id="{1D4F2004-9C06-4DB5-BE2A-B7CAF3C30AD5}"/>
                </a:ext>
              </a:extLst>
            </p:cNvPr>
            <p:cNvSpPr/>
            <p:nvPr/>
          </p:nvSpPr>
          <p:spPr>
            <a:xfrm>
              <a:off x="4097693" y="8536476"/>
              <a:ext cx="2540" cy="2540"/>
            </a:xfrm>
            <a:custGeom>
              <a:avLst/>
              <a:gdLst/>
              <a:ahLst/>
              <a:cxnLst/>
              <a:rect l="l" t="t" r="r" b="b"/>
              <a:pathLst>
                <a:path w="2539" h="2540">
                  <a:moveTo>
                    <a:pt x="2146" y="1600"/>
                  </a:moveTo>
                  <a:lnTo>
                    <a:pt x="2057" y="1397"/>
                  </a:lnTo>
                  <a:lnTo>
                    <a:pt x="2057" y="1219"/>
                  </a:lnTo>
                  <a:lnTo>
                    <a:pt x="2311" y="1282"/>
                  </a:lnTo>
                  <a:lnTo>
                    <a:pt x="2235" y="1066"/>
                  </a:lnTo>
                  <a:lnTo>
                    <a:pt x="1968" y="1181"/>
                  </a:lnTo>
                  <a:lnTo>
                    <a:pt x="1879" y="863"/>
                  </a:lnTo>
                  <a:lnTo>
                    <a:pt x="1600" y="393"/>
                  </a:lnTo>
                  <a:lnTo>
                    <a:pt x="1384" y="292"/>
                  </a:lnTo>
                  <a:lnTo>
                    <a:pt x="761" y="0"/>
                  </a:lnTo>
                  <a:lnTo>
                    <a:pt x="393" y="203"/>
                  </a:lnTo>
                  <a:lnTo>
                    <a:pt x="190" y="622"/>
                  </a:lnTo>
                  <a:lnTo>
                    <a:pt x="0" y="1054"/>
                  </a:lnTo>
                  <a:lnTo>
                    <a:pt x="25" y="1536"/>
                  </a:lnTo>
                  <a:lnTo>
                    <a:pt x="647" y="1828"/>
                  </a:lnTo>
                  <a:lnTo>
                    <a:pt x="838" y="1917"/>
                  </a:lnTo>
                  <a:lnTo>
                    <a:pt x="1282" y="1854"/>
                  </a:lnTo>
                  <a:lnTo>
                    <a:pt x="1511" y="1892"/>
                  </a:lnTo>
                  <a:lnTo>
                    <a:pt x="1701" y="1917"/>
                  </a:lnTo>
                  <a:lnTo>
                    <a:pt x="1689" y="2044"/>
                  </a:lnTo>
                  <a:lnTo>
                    <a:pt x="1816" y="2019"/>
                  </a:lnTo>
                  <a:lnTo>
                    <a:pt x="1701" y="1828"/>
                  </a:lnTo>
                  <a:lnTo>
                    <a:pt x="1828" y="1739"/>
                  </a:lnTo>
                  <a:lnTo>
                    <a:pt x="2006" y="1790"/>
                  </a:lnTo>
                  <a:lnTo>
                    <a:pt x="1917" y="1562"/>
                  </a:lnTo>
                  <a:lnTo>
                    <a:pt x="2146" y="1600"/>
                  </a:lnTo>
                  <a:close/>
                </a:path>
              </a:pathLst>
            </a:custGeom>
            <a:ln w="3175">
              <a:solidFill>
                <a:srgbClr val="D2DBC3"/>
              </a:solidFill>
            </a:ln>
          </p:spPr>
          <p:txBody>
            <a:bodyPr wrap="square" lIns="0" tIns="0" rIns="0" bIns="0" rtlCol="0"/>
            <a:lstStyle/>
            <a:p>
              <a:endParaRPr/>
            </a:p>
          </p:txBody>
        </p:sp>
        <p:sp>
          <p:nvSpPr>
            <p:cNvPr id="9172" name="object 2600">
              <a:extLst>
                <a:ext uri="{FF2B5EF4-FFF2-40B4-BE49-F238E27FC236}">
                  <a16:creationId xmlns:a16="http://schemas.microsoft.com/office/drawing/2014/main" id="{24DF1B3E-789E-4837-B84D-1C47EAB6DD70}"/>
                </a:ext>
              </a:extLst>
            </p:cNvPr>
            <p:cNvSpPr/>
            <p:nvPr/>
          </p:nvSpPr>
          <p:spPr>
            <a:xfrm>
              <a:off x="4096473" y="8534755"/>
              <a:ext cx="7302" cy="8623"/>
            </a:xfrm>
            <a:prstGeom prst="rect">
              <a:avLst/>
            </a:prstGeom>
            <a:blipFill>
              <a:blip r:embed="rId470" cstate="print"/>
              <a:stretch>
                <a:fillRect/>
              </a:stretch>
            </a:blipFill>
          </p:spPr>
          <p:txBody>
            <a:bodyPr wrap="square" lIns="0" tIns="0" rIns="0" bIns="0" rtlCol="0"/>
            <a:lstStyle/>
            <a:p>
              <a:endParaRPr/>
            </a:p>
          </p:txBody>
        </p:sp>
        <p:sp>
          <p:nvSpPr>
            <p:cNvPr id="9173" name="object 2601">
              <a:extLst>
                <a:ext uri="{FF2B5EF4-FFF2-40B4-BE49-F238E27FC236}">
                  <a16:creationId xmlns:a16="http://schemas.microsoft.com/office/drawing/2014/main" id="{5306DA9B-1FD0-4394-98C9-D979B43531F5}"/>
                </a:ext>
              </a:extLst>
            </p:cNvPr>
            <p:cNvSpPr/>
            <p:nvPr/>
          </p:nvSpPr>
          <p:spPr>
            <a:xfrm>
              <a:off x="4100671" y="8540053"/>
              <a:ext cx="1270" cy="1905"/>
            </a:xfrm>
            <a:custGeom>
              <a:avLst/>
              <a:gdLst/>
              <a:ahLst/>
              <a:cxnLst/>
              <a:rect l="l" t="t" r="r" b="b"/>
              <a:pathLst>
                <a:path w="1270" h="1904">
                  <a:moveTo>
                    <a:pt x="697" y="1130"/>
                  </a:moveTo>
                  <a:lnTo>
                    <a:pt x="317" y="1130"/>
                  </a:lnTo>
                  <a:lnTo>
                    <a:pt x="444" y="1295"/>
                  </a:lnTo>
                  <a:lnTo>
                    <a:pt x="609" y="1320"/>
                  </a:lnTo>
                  <a:lnTo>
                    <a:pt x="697" y="1130"/>
                  </a:lnTo>
                  <a:close/>
                </a:path>
                <a:path w="1270" h="1904">
                  <a:moveTo>
                    <a:pt x="1041" y="1066"/>
                  </a:moveTo>
                  <a:lnTo>
                    <a:pt x="787" y="1066"/>
                  </a:lnTo>
                  <a:lnTo>
                    <a:pt x="876" y="1244"/>
                  </a:lnTo>
                  <a:lnTo>
                    <a:pt x="1041" y="1066"/>
                  </a:lnTo>
                  <a:close/>
                </a:path>
                <a:path w="1270" h="1904">
                  <a:moveTo>
                    <a:pt x="914" y="622"/>
                  </a:moveTo>
                  <a:lnTo>
                    <a:pt x="203" y="622"/>
                  </a:lnTo>
                  <a:lnTo>
                    <a:pt x="203" y="850"/>
                  </a:lnTo>
                  <a:lnTo>
                    <a:pt x="0" y="939"/>
                  </a:lnTo>
                  <a:lnTo>
                    <a:pt x="165" y="1206"/>
                  </a:lnTo>
                  <a:lnTo>
                    <a:pt x="317" y="1130"/>
                  </a:lnTo>
                  <a:lnTo>
                    <a:pt x="697" y="1130"/>
                  </a:lnTo>
                  <a:lnTo>
                    <a:pt x="1041" y="1066"/>
                  </a:lnTo>
                  <a:lnTo>
                    <a:pt x="1206" y="850"/>
                  </a:lnTo>
                  <a:lnTo>
                    <a:pt x="1123" y="660"/>
                  </a:lnTo>
                  <a:lnTo>
                    <a:pt x="914" y="622"/>
                  </a:lnTo>
                  <a:close/>
                </a:path>
                <a:path w="1270" h="1904">
                  <a:moveTo>
                    <a:pt x="12" y="406"/>
                  </a:moveTo>
                  <a:lnTo>
                    <a:pt x="101" y="685"/>
                  </a:lnTo>
                  <a:lnTo>
                    <a:pt x="914" y="622"/>
                  </a:lnTo>
                  <a:lnTo>
                    <a:pt x="279" y="558"/>
                  </a:lnTo>
                  <a:lnTo>
                    <a:pt x="12" y="406"/>
                  </a:lnTo>
                  <a:close/>
                </a:path>
                <a:path w="1270" h="1904">
                  <a:moveTo>
                    <a:pt x="1117" y="647"/>
                  </a:moveTo>
                  <a:close/>
                </a:path>
                <a:path w="1270" h="1904">
                  <a:moveTo>
                    <a:pt x="419" y="355"/>
                  </a:moveTo>
                  <a:lnTo>
                    <a:pt x="279" y="558"/>
                  </a:lnTo>
                  <a:lnTo>
                    <a:pt x="876" y="558"/>
                  </a:lnTo>
                  <a:lnTo>
                    <a:pt x="571" y="457"/>
                  </a:lnTo>
                  <a:lnTo>
                    <a:pt x="419" y="355"/>
                  </a:lnTo>
                  <a:close/>
                </a:path>
                <a:path w="1270" h="1904">
                  <a:moveTo>
                    <a:pt x="850" y="0"/>
                  </a:moveTo>
                  <a:lnTo>
                    <a:pt x="634" y="304"/>
                  </a:lnTo>
                  <a:lnTo>
                    <a:pt x="571" y="457"/>
                  </a:lnTo>
                  <a:lnTo>
                    <a:pt x="815" y="457"/>
                  </a:lnTo>
                  <a:lnTo>
                    <a:pt x="850" y="0"/>
                  </a:lnTo>
                  <a:close/>
                </a:path>
              </a:pathLst>
            </a:custGeom>
            <a:solidFill>
              <a:srgbClr val="0F2748"/>
            </a:solidFill>
          </p:spPr>
          <p:txBody>
            <a:bodyPr wrap="square" lIns="0" tIns="0" rIns="0" bIns="0" rtlCol="0"/>
            <a:lstStyle/>
            <a:p>
              <a:endParaRPr/>
            </a:p>
          </p:txBody>
        </p:sp>
        <p:sp>
          <p:nvSpPr>
            <p:cNvPr id="9174" name="object 2602">
              <a:extLst>
                <a:ext uri="{FF2B5EF4-FFF2-40B4-BE49-F238E27FC236}">
                  <a16:creationId xmlns:a16="http://schemas.microsoft.com/office/drawing/2014/main" id="{F44DFAD7-6AAC-47E7-879A-80AE24D66EE6}"/>
                </a:ext>
              </a:extLst>
            </p:cNvPr>
            <p:cNvSpPr/>
            <p:nvPr/>
          </p:nvSpPr>
          <p:spPr>
            <a:xfrm>
              <a:off x="4100671" y="8540053"/>
              <a:ext cx="1270" cy="1905"/>
            </a:xfrm>
            <a:custGeom>
              <a:avLst/>
              <a:gdLst/>
              <a:ahLst/>
              <a:cxnLst/>
              <a:rect l="l" t="t" r="r" b="b"/>
              <a:pathLst>
                <a:path w="1270" h="1904">
                  <a:moveTo>
                    <a:pt x="622" y="431"/>
                  </a:moveTo>
                  <a:lnTo>
                    <a:pt x="634" y="304"/>
                  </a:lnTo>
                  <a:lnTo>
                    <a:pt x="850" y="0"/>
                  </a:lnTo>
                  <a:lnTo>
                    <a:pt x="901" y="292"/>
                  </a:lnTo>
                  <a:lnTo>
                    <a:pt x="800" y="431"/>
                  </a:lnTo>
                  <a:lnTo>
                    <a:pt x="914" y="622"/>
                  </a:lnTo>
                  <a:lnTo>
                    <a:pt x="1041" y="660"/>
                  </a:lnTo>
                  <a:lnTo>
                    <a:pt x="1206" y="825"/>
                  </a:lnTo>
                  <a:lnTo>
                    <a:pt x="1015" y="939"/>
                  </a:lnTo>
                  <a:lnTo>
                    <a:pt x="1041" y="1092"/>
                  </a:lnTo>
                  <a:lnTo>
                    <a:pt x="876" y="1244"/>
                  </a:lnTo>
                  <a:lnTo>
                    <a:pt x="787" y="1066"/>
                  </a:lnTo>
                  <a:lnTo>
                    <a:pt x="622" y="1181"/>
                  </a:lnTo>
                  <a:lnTo>
                    <a:pt x="609" y="1320"/>
                  </a:lnTo>
                  <a:lnTo>
                    <a:pt x="444" y="1295"/>
                  </a:lnTo>
                  <a:lnTo>
                    <a:pt x="419" y="1155"/>
                  </a:lnTo>
                  <a:lnTo>
                    <a:pt x="165" y="1206"/>
                  </a:lnTo>
                  <a:lnTo>
                    <a:pt x="0" y="939"/>
                  </a:lnTo>
                  <a:lnTo>
                    <a:pt x="203" y="850"/>
                  </a:lnTo>
                  <a:lnTo>
                    <a:pt x="203" y="622"/>
                  </a:lnTo>
                  <a:lnTo>
                    <a:pt x="63" y="584"/>
                  </a:lnTo>
                  <a:lnTo>
                    <a:pt x="12" y="406"/>
                  </a:lnTo>
                  <a:lnTo>
                    <a:pt x="215" y="520"/>
                  </a:lnTo>
                  <a:lnTo>
                    <a:pt x="368" y="368"/>
                  </a:lnTo>
                  <a:lnTo>
                    <a:pt x="520" y="431"/>
                  </a:lnTo>
                  <a:close/>
                </a:path>
              </a:pathLst>
            </a:custGeom>
            <a:ln w="3175">
              <a:solidFill>
                <a:srgbClr val="094B7B"/>
              </a:solidFill>
            </a:ln>
          </p:spPr>
          <p:txBody>
            <a:bodyPr wrap="square" lIns="0" tIns="0" rIns="0" bIns="0" rtlCol="0"/>
            <a:lstStyle/>
            <a:p>
              <a:endParaRPr/>
            </a:p>
          </p:txBody>
        </p:sp>
        <p:sp>
          <p:nvSpPr>
            <p:cNvPr id="9175" name="object 2603">
              <a:extLst>
                <a:ext uri="{FF2B5EF4-FFF2-40B4-BE49-F238E27FC236}">
                  <a16:creationId xmlns:a16="http://schemas.microsoft.com/office/drawing/2014/main" id="{3F9AF47C-A488-49DB-BB2B-B476652A7744}"/>
                </a:ext>
              </a:extLst>
            </p:cNvPr>
            <p:cNvSpPr/>
            <p:nvPr/>
          </p:nvSpPr>
          <p:spPr>
            <a:xfrm>
              <a:off x="4097741" y="8536775"/>
              <a:ext cx="1270" cy="1270"/>
            </a:xfrm>
            <a:custGeom>
              <a:avLst/>
              <a:gdLst/>
              <a:ahLst/>
              <a:cxnLst/>
              <a:rect l="l" t="t" r="r" b="b"/>
              <a:pathLst>
                <a:path w="1270" h="1270">
                  <a:moveTo>
                    <a:pt x="397" y="647"/>
                  </a:moveTo>
                  <a:lnTo>
                    <a:pt x="93" y="647"/>
                  </a:lnTo>
                  <a:lnTo>
                    <a:pt x="474" y="927"/>
                  </a:lnTo>
                  <a:lnTo>
                    <a:pt x="397" y="647"/>
                  </a:lnTo>
                  <a:close/>
                </a:path>
                <a:path w="1270" h="1270">
                  <a:moveTo>
                    <a:pt x="271" y="114"/>
                  </a:moveTo>
                  <a:lnTo>
                    <a:pt x="106" y="241"/>
                  </a:lnTo>
                  <a:lnTo>
                    <a:pt x="80" y="469"/>
                  </a:lnTo>
                  <a:lnTo>
                    <a:pt x="123" y="784"/>
                  </a:lnTo>
                  <a:lnTo>
                    <a:pt x="93" y="647"/>
                  </a:lnTo>
                  <a:lnTo>
                    <a:pt x="397" y="647"/>
                  </a:lnTo>
                  <a:lnTo>
                    <a:pt x="563" y="419"/>
                  </a:lnTo>
                  <a:lnTo>
                    <a:pt x="703" y="419"/>
                  </a:lnTo>
                  <a:lnTo>
                    <a:pt x="601" y="177"/>
                  </a:lnTo>
                  <a:lnTo>
                    <a:pt x="334" y="177"/>
                  </a:lnTo>
                  <a:close/>
                </a:path>
                <a:path w="1270" h="1270">
                  <a:moveTo>
                    <a:pt x="487" y="558"/>
                  </a:moveTo>
                  <a:close/>
                </a:path>
                <a:path w="1270" h="1270">
                  <a:moveTo>
                    <a:pt x="703" y="419"/>
                  </a:moveTo>
                  <a:lnTo>
                    <a:pt x="563" y="419"/>
                  </a:lnTo>
                  <a:lnTo>
                    <a:pt x="703" y="419"/>
                  </a:lnTo>
                  <a:close/>
                </a:path>
                <a:path w="1270" h="1270">
                  <a:moveTo>
                    <a:pt x="703" y="25"/>
                  </a:moveTo>
                  <a:lnTo>
                    <a:pt x="697" y="222"/>
                  </a:lnTo>
                  <a:lnTo>
                    <a:pt x="995" y="241"/>
                  </a:lnTo>
                  <a:lnTo>
                    <a:pt x="919" y="76"/>
                  </a:lnTo>
                  <a:lnTo>
                    <a:pt x="703" y="25"/>
                  </a:lnTo>
                  <a:close/>
                </a:path>
                <a:path w="1270" h="1270">
                  <a:moveTo>
                    <a:pt x="614" y="215"/>
                  </a:moveTo>
                  <a:close/>
                </a:path>
                <a:path w="1270" h="1270">
                  <a:moveTo>
                    <a:pt x="499" y="0"/>
                  </a:moveTo>
                  <a:lnTo>
                    <a:pt x="360" y="165"/>
                  </a:lnTo>
                  <a:lnTo>
                    <a:pt x="601" y="177"/>
                  </a:lnTo>
                  <a:lnTo>
                    <a:pt x="499" y="0"/>
                  </a:lnTo>
                  <a:close/>
                </a:path>
              </a:pathLst>
            </a:custGeom>
            <a:solidFill>
              <a:srgbClr val="11284A"/>
            </a:solidFill>
          </p:spPr>
          <p:txBody>
            <a:bodyPr wrap="square" lIns="0" tIns="0" rIns="0" bIns="0" rtlCol="0"/>
            <a:lstStyle/>
            <a:p>
              <a:endParaRPr/>
            </a:p>
          </p:txBody>
        </p:sp>
        <p:sp>
          <p:nvSpPr>
            <p:cNvPr id="9176" name="object 2604">
              <a:extLst>
                <a:ext uri="{FF2B5EF4-FFF2-40B4-BE49-F238E27FC236}">
                  <a16:creationId xmlns:a16="http://schemas.microsoft.com/office/drawing/2014/main" id="{53BFB249-2124-44D4-9452-00C3A8A3AC7F}"/>
                </a:ext>
              </a:extLst>
            </p:cNvPr>
            <p:cNvSpPr/>
            <p:nvPr/>
          </p:nvSpPr>
          <p:spPr>
            <a:xfrm>
              <a:off x="4097721" y="8536775"/>
              <a:ext cx="1270" cy="1270"/>
            </a:xfrm>
            <a:custGeom>
              <a:avLst/>
              <a:gdLst/>
              <a:ahLst/>
              <a:cxnLst/>
              <a:rect l="l" t="t" r="r" b="b"/>
              <a:pathLst>
                <a:path w="1270" h="1270">
                  <a:moveTo>
                    <a:pt x="723" y="419"/>
                  </a:moveTo>
                  <a:lnTo>
                    <a:pt x="622" y="215"/>
                  </a:lnTo>
                  <a:lnTo>
                    <a:pt x="901" y="228"/>
                  </a:lnTo>
                  <a:lnTo>
                    <a:pt x="939" y="76"/>
                  </a:lnTo>
                  <a:lnTo>
                    <a:pt x="723" y="25"/>
                  </a:lnTo>
                  <a:lnTo>
                    <a:pt x="787" y="190"/>
                  </a:lnTo>
                  <a:lnTo>
                    <a:pt x="647" y="253"/>
                  </a:lnTo>
                  <a:lnTo>
                    <a:pt x="584" y="63"/>
                  </a:lnTo>
                  <a:lnTo>
                    <a:pt x="457" y="25"/>
                  </a:lnTo>
                  <a:lnTo>
                    <a:pt x="355" y="177"/>
                  </a:lnTo>
                  <a:lnTo>
                    <a:pt x="203" y="114"/>
                  </a:lnTo>
                  <a:lnTo>
                    <a:pt x="127" y="241"/>
                  </a:lnTo>
                  <a:lnTo>
                    <a:pt x="114" y="380"/>
                  </a:lnTo>
                  <a:lnTo>
                    <a:pt x="0" y="520"/>
                  </a:lnTo>
                  <a:lnTo>
                    <a:pt x="63" y="660"/>
                  </a:lnTo>
                  <a:lnTo>
                    <a:pt x="152" y="800"/>
                  </a:lnTo>
                  <a:lnTo>
                    <a:pt x="177" y="939"/>
                  </a:lnTo>
                  <a:lnTo>
                    <a:pt x="114" y="647"/>
                  </a:lnTo>
                  <a:lnTo>
                    <a:pt x="495" y="927"/>
                  </a:lnTo>
                  <a:lnTo>
                    <a:pt x="393" y="558"/>
                  </a:lnTo>
                  <a:lnTo>
                    <a:pt x="584" y="419"/>
                  </a:lnTo>
                  <a:lnTo>
                    <a:pt x="749" y="469"/>
                  </a:lnTo>
                  <a:close/>
                </a:path>
              </a:pathLst>
            </a:custGeom>
            <a:ln w="3175">
              <a:solidFill>
                <a:srgbClr val="094B7B"/>
              </a:solidFill>
            </a:ln>
          </p:spPr>
          <p:txBody>
            <a:bodyPr wrap="square" lIns="0" tIns="0" rIns="0" bIns="0" rtlCol="0"/>
            <a:lstStyle/>
            <a:p>
              <a:endParaRPr/>
            </a:p>
          </p:txBody>
        </p:sp>
        <p:sp>
          <p:nvSpPr>
            <p:cNvPr id="9177" name="object 2605">
              <a:extLst>
                <a:ext uri="{FF2B5EF4-FFF2-40B4-BE49-F238E27FC236}">
                  <a16:creationId xmlns:a16="http://schemas.microsoft.com/office/drawing/2014/main" id="{E58FAA17-A7EB-4672-8B3C-2C5C0AA0921A}"/>
                </a:ext>
              </a:extLst>
            </p:cNvPr>
            <p:cNvSpPr/>
            <p:nvPr/>
          </p:nvSpPr>
          <p:spPr>
            <a:xfrm>
              <a:off x="4096575" y="8539779"/>
              <a:ext cx="1270" cy="1270"/>
            </a:xfrm>
            <a:custGeom>
              <a:avLst/>
              <a:gdLst/>
              <a:ahLst/>
              <a:cxnLst/>
              <a:rect l="l" t="t" r="r" b="b"/>
              <a:pathLst>
                <a:path w="1270" h="1270">
                  <a:moveTo>
                    <a:pt x="901" y="609"/>
                  </a:moveTo>
                  <a:lnTo>
                    <a:pt x="203" y="609"/>
                  </a:lnTo>
                  <a:lnTo>
                    <a:pt x="141" y="762"/>
                  </a:lnTo>
                  <a:lnTo>
                    <a:pt x="279" y="825"/>
                  </a:lnTo>
                  <a:lnTo>
                    <a:pt x="317" y="1003"/>
                  </a:lnTo>
                  <a:lnTo>
                    <a:pt x="563" y="927"/>
                  </a:lnTo>
                  <a:lnTo>
                    <a:pt x="495" y="723"/>
                  </a:lnTo>
                  <a:lnTo>
                    <a:pt x="730" y="723"/>
                  </a:lnTo>
                  <a:lnTo>
                    <a:pt x="901" y="609"/>
                  </a:lnTo>
                  <a:close/>
                </a:path>
                <a:path w="1270" h="1270">
                  <a:moveTo>
                    <a:pt x="558" y="952"/>
                  </a:moveTo>
                  <a:close/>
                </a:path>
                <a:path w="1270" h="1270">
                  <a:moveTo>
                    <a:pt x="563" y="927"/>
                  </a:moveTo>
                  <a:close/>
                </a:path>
                <a:path w="1270" h="1270">
                  <a:moveTo>
                    <a:pt x="730" y="723"/>
                  </a:moveTo>
                  <a:lnTo>
                    <a:pt x="571" y="723"/>
                  </a:lnTo>
                  <a:lnTo>
                    <a:pt x="730" y="723"/>
                  </a:lnTo>
                  <a:close/>
                </a:path>
                <a:path w="1270" h="1270">
                  <a:moveTo>
                    <a:pt x="546" y="0"/>
                  </a:moveTo>
                  <a:lnTo>
                    <a:pt x="0" y="177"/>
                  </a:lnTo>
                  <a:lnTo>
                    <a:pt x="51" y="342"/>
                  </a:lnTo>
                  <a:lnTo>
                    <a:pt x="215" y="546"/>
                  </a:lnTo>
                  <a:lnTo>
                    <a:pt x="38" y="584"/>
                  </a:lnTo>
                  <a:lnTo>
                    <a:pt x="203" y="609"/>
                  </a:lnTo>
                  <a:lnTo>
                    <a:pt x="901" y="609"/>
                  </a:lnTo>
                  <a:lnTo>
                    <a:pt x="920" y="457"/>
                  </a:lnTo>
                  <a:lnTo>
                    <a:pt x="584" y="457"/>
                  </a:lnTo>
                  <a:lnTo>
                    <a:pt x="546" y="0"/>
                  </a:lnTo>
                  <a:close/>
                </a:path>
                <a:path w="1270" h="1270">
                  <a:moveTo>
                    <a:pt x="901" y="381"/>
                  </a:moveTo>
                  <a:lnTo>
                    <a:pt x="584" y="457"/>
                  </a:lnTo>
                  <a:lnTo>
                    <a:pt x="920" y="457"/>
                  </a:lnTo>
                  <a:close/>
                </a:path>
              </a:pathLst>
            </a:custGeom>
            <a:solidFill>
              <a:srgbClr val="11284A"/>
            </a:solidFill>
          </p:spPr>
          <p:txBody>
            <a:bodyPr wrap="square" lIns="0" tIns="0" rIns="0" bIns="0" rtlCol="0"/>
            <a:lstStyle/>
            <a:p>
              <a:endParaRPr/>
            </a:p>
          </p:txBody>
        </p:sp>
        <p:sp>
          <p:nvSpPr>
            <p:cNvPr id="9178" name="object 2606">
              <a:extLst>
                <a:ext uri="{FF2B5EF4-FFF2-40B4-BE49-F238E27FC236}">
                  <a16:creationId xmlns:a16="http://schemas.microsoft.com/office/drawing/2014/main" id="{2D1FC4B1-8294-446D-82F1-088851FF3998}"/>
                </a:ext>
              </a:extLst>
            </p:cNvPr>
            <p:cNvSpPr/>
            <p:nvPr/>
          </p:nvSpPr>
          <p:spPr>
            <a:xfrm>
              <a:off x="4096575" y="8539779"/>
              <a:ext cx="1270" cy="1270"/>
            </a:xfrm>
            <a:custGeom>
              <a:avLst/>
              <a:gdLst/>
              <a:ahLst/>
              <a:cxnLst/>
              <a:rect l="l" t="t" r="r" b="b"/>
              <a:pathLst>
                <a:path w="1270" h="1270">
                  <a:moveTo>
                    <a:pt x="647" y="25"/>
                  </a:moveTo>
                  <a:lnTo>
                    <a:pt x="444" y="0"/>
                  </a:lnTo>
                  <a:lnTo>
                    <a:pt x="266" y="76"/>
                  </a:lnTo>
                  <a:lnTo>
                    <a:pt x="126" y="127"/>
                  </a:lnTo>
                  <a:lnTo>
                    <a:pt x="0" y="279"/>
                  </a:lnTo>
                  <a:lnTo>
                    <a:pt x="215" y="546"/>
                  </a:lnTo>
                  <a:lnTo>
                    <a:pt x="38" y="584"/>
                  </a:lnTo>
                  <a:lnTo>
                    <a:pt x="203" y="609"/>
                  </a:lnTo>
                  <a:lnTo>
                    <a:pt x="114" y="749"/>
                  </a:lnTo>
                  <a:lnTo>
                    <a:pt x="253" y="800"/>
                  </a:lnTo>
                  <a:lnTo>
                    <a:pt x="317" y="1003"/>
                  </a:lnTo>
                  <a:lnTo>
                    <a:pt x="507" y="927"/>
                  </a:lnTo>
                  <a:lnTo>
                    <a:pt x="495" y="723"/>
                  </a:lnTo>
                  <a:lnTo>
                    <a:pt x="647" y="762"/>
                  </a:lnTo>
                  <a:lnTo>
                    <a:pt x="812" y="685"/>
                  </a:lnTo>
                  <a:lnTo>
                    <a:pt x="952" y="584"/>
                  </a:lnTo>
                  <a:lnTo>
                    <a:pt x="901" y="381"/>
                  </a:lnTo>
                  <a:lnTo>
                    <a:pt x="584" y="457"/>
                  </a:lnTo>
                  <a:lnTo>
                    <a:pt x="507" y="317"/>
                  </a:lnTo>
                  <a:lnTo>
                    <a:pt x="647" y="25"/>
                  </a:lnTo>
                  <a:close/>
                </a:path>
              </a:pathLst>
            </a:custGeom>
            <a:ln w="3175">
              <a:solidFill>
                <a:srgbClr val="094B7B"/>
              </a:solidFill>
            </a:ln>
          </p:spPr>
          <p:txBody>
            <a:bodyPr wrap="square" lIns="0" tIns="0" rIns="0" bIns="0" rtlCol="0"/>
            <a:lstStyle/>
            <a:p>
              <a:endParaRPr/>
            </a:p>
          </p:txBody>
        </p:sp>
        <p:sp>
          <p:nvSpPr>
            <p:cNvPr id="9179" name="object 2607">
              <a:extLst>
                <a:ext uri="{FF2B5EF4-FFF2-40B4-BE49-F238E27FC236}">
                  <a16:creationId xmlns:a16="http://schemas.microsoft.com/office/drawing/2014/main" id="{163FADEC-3A61-42CC-ADCA-D57CCA9DFB5D}"/>
                </a:ext>
              </a:extLst>
            </p:cNvPr>
            <p:cNvSpPr/>
            <p:nvPr/>
          </p:nvSpPr>
          <p:spPr>
            <a:xfrm>
              <a:off x="4102603" y="8538229"/>
              <a:ext cx="1270" cy="1270"/>
            </a:xfrm>
            <a:custGeom>
              <a:avLst/>
              <a:gdLst/>
              <a:ahLst/>
              <a:cxnLst/>
              <a:rect l="l" t="t" r="r" b="b"/>
              <a:pathLst>
                <a:path w="1270" h="1270">
                  <a:moveTo>
                    <a:pt x="645" y="342"/>
                  </a:moveTo>
                  <a:lnTo>
                    <a:pt x="101" y="342"/>
                  </a:lnTo>
                  <a:lnTo>
                    <a:pt x="127" y="622"/>
                  </a:lnTo>
                  <a:lnTo>
                    <a:pt x="203" y="838"/>
                  </a:lnTo>
                  <a:lnTo>
                    <a:pt x="558" y="838"/>
                  </a:lnTo>
                  <a:lnTo>
                    <a:pt x="469" y="1155"/>
                  </a:lnTo>
                  <a:lnTo>
                    <a:pt x="762" y="1079"/>
                  </a:lnTo>
                  <a:lnTo>
                    <a:pt x="892" y="1079"/>
                  </a:lnTo>
                  <a:lnTo>
                    <a:pt x="927" y="660"/>
                  </a:lnTo>
                  <a:lnTo>
                    <a:pt x="850" y="457"/>
                  </a:lnTo>
                  <a:lnTo>
                    <a:pt x="711" y="380"/>
                  </a:lnTo>
                  <a:close/>
                </a:path>
                <a:path w="1270" h="1270">
                  <a:moveTo>
                    <a:pt x="892" y="1079"/>
                  </a:moveTo>
                  <a:lnTo>
                    <a:pt x="762" y="1079"/>
                  </a:lnTo>
                  <a:lnTo>
                    <a:pt x="892" y="1079"/>
                  </a:lnTo>
                  <a:close/>
                </a:path>
                <a:path w="1270" h="1270">
                  <a:moveTo>
                    <a:pt x="558" y="838"/>
                  </a:moveTo>
                  <a:lnTo>
                    <a:pt x="342" y="838"/>
                  </a:lnTo>
                  <a:lnTo>
                    <a:pt x="495" y="876"/>
                  </a:lnTo>
                  <a:close/>
                </a:path>
                <a:path w="1270" h="1270">
                  <a:moveTo>
                    <a:pt x="939" y="431"/>
                  </a:moveTo>
                  <a:close/>
                </a:path>
                <a:path w="1270" h="1270">
                  <a:moveTo>
                    <a:pt x="800" y="292"/>
                  </a:moveTo>
                  <a:close/>
                </a:path>
                <a:path w="1270" h="1270">
                  <a:moveTo>
                    <a:pt x="165" y="253"/>
                  </a:moveTo>
                  <a:lnTo>
                    <a:pt x="645" y="342"/>
                  </a:lnTo>
                  <a:lnTo>
                    <a:pt x="241" y="292"/>
                  </a:lnTo>
                  <a:close/>
                </a:path>
                <a:path w="1270" h="1270">
                  <a:moveTo>
                    <a:pt x="533" y="0"/>
                  </a:moveTo>
                  <a:lnTo>
                    <a:pt x="292" y="177"/>
                  </a:lnTo>
                  <a:lnTo>
                    <a:pt x="558" y="292"/>
                  </a:lnTo>
                  <a:lnTo>
                    <a:pt x="533" y="0"/>
                  </a:lnTo>
                  <a:close/>
                </a:path>
              </a:pathLst>
            </a:custGeom>
            <a:solidFill>
              <a:srgbClr val="11284A"/>
            </a:solidFill>
          </p:spPr>
          <p:txBody>
            <a:bodyPr wrap="square" lIns="0" tIns="0" rIns="0" bIns="0" rtlCol="0"/>
            <a:lstStyle/>
            <a:p>
              <a:endParaRPr/>
            </a:p>
          </p:txBody>
        </p:sp>
        <p:sp>
          <p:nvSpPr>
            <p:cNvPr id="9180" name="object 2608">
              <a:extLst>
                <a:ext uri="{FF2B5EF4-FFF2-40B4-BE49-F238E27FC236}">
                  <a16:creationId xmlns:a16="http://schemas.microsoft.com/office/drawing/2014/main" id="{029CF733-7F1F-41BB-AAE0-3C67D39CEA75}"/>
                </a:ext>
              </a:extLst>
            </p:cNvPr>
            <p:cNvSpPr/>
            <p:nvPr/>
          </p:nvSpPr>
          <p:spPr>
            <a:xfrm>
              <a:off x="4102603" y="8538229"/>
              <a:ext cx="1270" cy="1270"/>
            </a:xfrm>
            <a:custGeom>
              <a:avLst/>
              <a:gdLst/>
              <a:ahLst/>
              <a:cxnLst/>
              <a:rect l="l" t="t" r="r" b="b"/>
              <a:pathLst>
                <a:path w="1270" h="1270">
                  <a:moveTo>
                    <a:pt x="292" y="292"/>
                  </a:moveTo>
                  <a:lnTo>
                    <a:pt x="330" y="152"/>
                  </a:lnTo>
                  <a:lnTo>
                    <a:pt x="520" y="50"/>
                  </a:lnTo>
                  <a:lnTo>
                    <a:pt x="596" y="190"/>
                  </a:lnTo>
                  <a:lnTo>
                    <a:pt x="635" y="330"/>
                  </a:lnTo>
                  <a:lnTo>
                    <a:pt x="800" y="292"/>
                  </a:lnTo>
                  <a:lnTo>
                    <a:pt x="850" y="419"/>
                  </a:lnTo>
                  <a:lnTo>
                    <a:pt x="1016" y="533"/>
                  </a:lnTo>
                  <a:lnTo>
                    <a:pt x="990" y="673"/>
                  </a:lnTo>
                  <a:lnTo>
                    <a:pt x="965" y="838"/>
                  </a:lnTo>
                  <a:lnTo>
                    <a:pt x="825" y="888"/>
                  </a:lnTo>
                  <a:lnTo>
                    <a:pt x="876" y="1028"/>
                  </a:lnTo>
                  <a:lnTo>
                    <a:pt x="673" y="1092"/>
                  </a:lnTo>
                  <a:lnTo>
                    <a:pt x="469" y="1155"/>
                  </a:lnTo>
                  <a:lnTo>
                    <a:pt x="558" y="977"/>
                  </a:lnTo>
                  <a:lnTo>
                    <a:pt x="558" y="838"/>
                  </a:lnTo>
                  <a:lnTo>
                    <a:pt x="431" y="850"/>
                  </a:lnTo>
                  <a:lnTo>
                    <a:pt x="203" y="838"/>
                  </a:lnTo>
                  <a:lnTo>
                    <a:pt x="0" y="685"/>
                  </a:lnTo>
                  <a:lnTo>
                    <a:pt x="152" y="520"/>
                  </a:lnTo>
                  <a:lnTo>
                    <a:pt x="139" y="393"/>
                  </a:lnTo>
                  <a:lnTo>
                    <a:pt x="165" y="253"/>
                  </a:lnTo>
                  <a:close/>
                </a:path>
              </a:pathLst>
            </a:custGeom>
            <a:ln w="3175">
              <a:solidFill>
                <a:srgbClr val="094B7B"/>
              </a:solidFill>
            </a:ln>
          </p:spPr>
          <p:txBody>
            <a:bodyPr wrap="square" lIns="0" tIns="0" rIns="0" bIns="0" rtlCol="0"/>
            <a:lstStyle/>
            <a:p>
              <a:endParaRPr/>
            </a:p>
          </p:txBody>
        </p:sp>
        <p:sp>
          <p:nvSpPr>
            <p:cNvPr id="9181" name="object 2609">
              <a:extLst>
                <a:ext uri="{FF2B5EF4-FFF2-40B4-BE49-F238E27FC236}">
                  <a16:creationId xmlns:a16="http://schemas.microsoft.com/office/drawing/2014/main" id="{9A26D0B8-0CBA-4F9E-9CB6-ECF194ABF411}"/>
                </a:ext>
              </a:extLst>
            </p:cNvPr>
            <p:cNvSpPr/>
            <p:nvPr/>
          </p:nvSpPr>
          <p:spPr>
            <a:xfrm>
              <a:off x="4097682" y="8542926"/>
              <a:ext cx="1270" cy="635"/>
            </a:xfrm>
            <a:custGeom>
              <a:avLst/>
              <a:gdLst/>
              <a:ahLst/>
              <a:cxnLst/>
              <a:rect l="l" t="t" r="r" b="b"/>
              <a:pathLst>
                <a:path w="1270" h="634">
                  <a:moveTo>
                    <a:pt x="634" y="279"/>
                  </a:moveTo>
                  <a:lnTo>
                    <a:pt x="304" y="279"/>
                  </a:lnTo>
                  <a:lnTo>
                    <a:pt x="472" y="317"/>
                  </a:lnTo>
                  <a:lnTo>
                    <a:pt x="571" y="533"/>
                  </a:lnTo>
                  <a:lnTo>
                    <a:pt x="900" y="509"/>
                  </a:lnTo>
                  <a:lnTo>
                    <a:pt x="660" y="406"/>
                  </a:lnTo>
                  <a:lnTo>
                    <a:pt x="634" y="279"/>
                  </a:lnTo>
                  <a:close/>
                </a:path>
                <a:path w="1270" h="634">
                  <a:moveTo>
                    <a:pt x="914" y="317"/>
                  </a:moveTo>
                  <a:lnTo>
                    <a:pt x="812" y="457"/>
                  </a:lnTo>
                  <a:lnTo>
                    <a:pt x="952" y="457"/>
                  </a:lnTo>
                  <a:lnTo>
                    <a:pt x="914" y="317"/>
                  </a:lnTo>
                  <a:close/>
                </a:path>
                <a:path w="1270" h="634">
                  <a:moveTo>
                    <a:pt x="0" y="88"/>
                  </a:moveTo>
                  <a:lnTo>
                    <a:pt x="80" y="228"/>
                  </a:lnTo>
                  <a:lnTo>
                    <a:pt x="304" y="279"/>
                  </a:lnTo>
                  <a:lnTo>
                    <a:pt x="634" y="279"/>
                  </a:lnTo>
                  <a:lnTo>
                    <a:pt x="501" y="139"/>
                  </a:lnTo>
                  <a:lnTo>
                    <a:pt x="190" y="139"/>
                  </a:lnTo>
                  <a:lnTo>
                    <a:pt x="0" y="88"/>
                  </a:lnTo>
                  <a:close/>
                </a:path>
                <a:path w="1270" h="634">
                  <a:moveTo>
                    <a:pt x="660" y="139"/>
                  </a:moveTo>
                  <a:close/>
                </a:path>
                <a:path w="1270" h="634">
                  <a:moveTo>
                    <a:pt x="478" y="50"/>
                  </a:moveTo>
                  <a:lnTo>
                    <a:pt x="203" y="50"/>
                  </a:lnTo>
                  <a:lnTo>
                    <a:pt x="501" y="139"/>
                  </a:lnTo>
                  <a:close/>
                </a:path>
                <a:path w="1270" h="634">
                  <a:moveTo>
                    <a:pt x="241" y="25"/>
                  </a:moveTo>
                  <a:close/>
                </a:path>
                <a:path w="1270" h="634">
                  <a:moveTo>
                    <a:pt x="393" y="0"/>
                  </a:moveTo>
                  <a:close/>
                </a:path>
              </a:pathLst>
            </a:custGeom>
            <a:solidFill>
              <a:srgbClr val="11284A"/>
            </a:solidFill>
          </p:spPr>
          <p:txBody>
            <a:bodyPr wrap="square" lIns="0" tIns="0" rIns="0" bIns="0" rtlCol="0"/>
            <a:lstStyle/>
            <a:p>
              <a:endParaRPr/>
            </a:p>
          </p:txBody>
        </p:sp>
        <p:sp>
          <p:nvSpPr>
            <p:cNvPr id="9182" name="object 2610">
              <a:extLst>
                <a:ext uri="{FF2B5EF4-FFF2-40B4-BE49-F238E27FC236}">
                  <a16:creationId xmlns:a16="http://schemas.microsoft.com/office/drawing/2014/main" id="{2AB1B403-466E-4309-B6D3-9720765CDEF1}"/>
                </a:ext>
              </a:extLst>
            </p:cNvPr>
            <p:cNvSpPr/>
            <p:nvPr/>
          </p:nvSpPr>
          <p:spPr>
            <a:xfrm>
              <a:off x="4097682" y="8542926"/>
              <a:ext cx="1270" cy="635"/>
            </a:xfrm>
            <a:custGeom>
              <a:avLst/>
              <a:gdLst/>
              <a:ahLst/>
              <a:cxnLst/>
              <a:rect l="l" t="t" r="r" b="b"/>
              <a:pathLst>
                <a:path w="1270" h="634">
                  <a:moveTo>
                    <a:pt x="38" y="177"/>
                  </a:moveTo>
                  <a:lnTo>
                    <a:pt x="190" y="139"/>
                  </a:lnTo>
                  <a:lnTo>
                    <a:pt x="330" y="50"/>
                  </a:lnTo>
                  <a:lnTo>
                    <a:pt x="495" y="12"/>
                  </a:lnTo>
                  <a:lnTo>
                    <a:pt x="546" y="177"/>
                  </a:lnTo>
                  <a:lnTo>
                    <a:pt x="634" y="342"/>
                  </a:lnTo>
                  <a:lnTo>
                    <a:pt x="812" y="457"/>
                  </a:lnTo>
                  <a:lnTo>
                    <a:pt x="914" y="317"/>
                  </a:lnTo>
                  <a:lnTo>
                    <a:pt x="1054" y="355"/>
                  </a:lnTo>
                  <a:lnTo>
                    <a:pt x="927" y="495"/>
                  </a:lnTo>
                  <a:lnTo>
                    <a:pt x="749" y="508"/>
                  </a:lnTo>
                  <a:lnTo>
                    <a:pt x="571" y="533"/>
                  </a:lnTo>
                  <a:lnTo>
                    <a:pt x="584" y="342"/>
                  </a:lnTo>
                  <a:lnTo>
                    <a:pt x="393" y="304"/>
                  </a:lnTo>
                  <a:lnTo>
                    <a:pt x="190" y="292"/>
                  </a:lnTo>
                  <a:lnTo>
                    <a:pt x="38" y="177"/>
                  </a:lnTo>
                  <a:close/>
                </a:path>
              </a:pathLst>
            </a:custGeom>
            <a:ln w="3175">
              <a:solidFill>
                <a:srgbClr val="094B7B"/>
              </a:solidFill>
            </a:ln>
          </p:spPr>
          <p:txBody>
            <a:bodyPr wrap="square" lIns="0" tIns="0" rIns="0" bIns="0" rtlCol="0"/>
            <a:lstStyle/>
            <a:p>
              <a:endParaRPr/>
            </a:p>
          </p:txBody>
        </p:sp>
        <p:sp>
          <p:nvSpPr>
            <p:cNvPr id="9183" name="object 2611">
              <a:extLst>
                <a:ext uri="{FF2B5EF4-FFF2-40B4-BE49-F238E27FC236}">
                  <a16:creationId xmlns:a16="http://schemas.microsoft.com/office/drawing/2014/main" id="{11D1EA17-0CAF-496A-B42D-BA26282C023F}"/>
                </a:ext>
              </a:extLst>
            </p:cNvPr>
            <p:cNvSpPr/>
            <p:nvPr/>
          </p:nvSpPr>
          <p:spPr>
            <a:xfrm>
              <a:off x="4099954" y="8534378"/>
              <a:ext cx="1270" cy="635"/>
            </a:xfrm>
            <a:custGeom>
              <a:avLst/>
              <a:gdLst/>
              <a:ahLst/>
              <a:cxnLst/>
              <a:rect l="l" t="t" r="r" b="b"/>
              <a:pathLst>
                <a:path w="1270" h="634">
                  <a:moveTo>
                    <a:pt x="478" y="546"/>
                  </a:moveTo>
                  <a:lnTo>
                    <a:pt x="215" y="546"/>
                  </a:lnTo>
                  <a:lnTo>
                    <a:pt x="419" y="622"/>
                  </a:lnTo>
                  <a:close/>
                </a:path>
                <a:path w="1270" h="634">
                  <a:moveTo>
                    <a:pt x="819" y="508"/>
                  </a:moveTo>
                  <a:lnTo>
                    <a:pt x="507" y="508"/>
                  </a:lnTo>
                  <a:lnTo>
                    <a:pt x="819" y="508"/>
                  </a:lnTo>
                  <a:close/>
                </a:path>
                <a:path w="1270" h="634">
                  <a:moveTo>
                    <a:pt x="482" y="0"/>
                  </a:moveTo>
                  <a:lnTo>
                    <a:pt x="546" y="279"/>
                  </a:lnTo>
                  <a:lnTo>
                    <a:pt x="330" y="419"/>
                  </a:lnTo>
                  <a:lnTo>
                    <a:pt x="73" y="419"/>
                  </a:lnTo>
                  <a:lnTo>
                    <a:pt x="126" y="558"/>
                  </a:lnTo>
                  <a:lnTo>
                    <a:pt x="478" y="546"/>
                  </a:lnTo>
                  <a:lnTo>
                    <a:pt x="819" y="508"/>
                  </a:lnTo>
                  <a:lnTo>
                    <a:pt x="1028" y="355"/>
                  </a:lnTo>
                  <a:lnTo>
                    <a:pt x="850" y="355"/>
                  </a:lnTo>
                  <a:lnTo>
                    <a:pt x="752" y="228"/>
                  </a:lnTo>
                  <a:lnTo>
                    <a:pt x="482" y="0"/>
                  </a:lnTo>
                  <a:close/>
                </a:path>
                <a:path w="1270" h="634">
                  <a:moveTo>
                    <a:pt x="0" y="165"/>
                  </a:moveTo>
                  <a:lnTo>
                    <a:pt x="73" y="419"/>
                  </a:lnTo>
                  <a:lnTo>
                    <a:pt x="76" y="228"/>
                  </a:lnTo>
                  <a:close/>
                </a:path>
                <a:path w="1270" h="634">
                  <a:moveTo>
                    <a:pt x="1038" y="289"/>
                  </a:moveTo>
                  <a:lnTo>
                    <a:pt x="850" y="355"/>
                  </a:lnTo>
                  <a:lnTo>
                    <a:pt x="1028" y="355"/>
                  </a:lnTo>
                  <a:close/>
                </a:path>
                <a:path w="1270" h="634">
                  <a:moveTo>
                    <a:pt x="469" y="241"/>
                  </a:moveTo>
                  <a:close/>
                </a:path>
              </a:pathLst>
            </a:custGeom>
            <a:solidFill>
              <a:srgbClr val="11284A"/>
            </a:solidFill>
          </p:spPr>
          <p:txBody>
            <a:bodyPr wrap="square" lIns="0" tIns="0" rIns="0" bIns="0" rtlCol="0"/>
            <a:lstStyle/>
            <a:p>
              <a:endParaRPr/>
            </a:p>
          </p:txBody>
        </p:sp>
        <p:sp>
          <p:nvSpPr>
            <p:cNvPr id="9184" name="object 2612">
              <a:extLst>
                <a:ext uri="{FF2B5EF4-FFF2-40B4-BE49-F238E27FC236}">
                  <a16:creationId xmlns:a16="http://schemas.microsoft.com/office/drawing/2014/main" id="{1A5A6DD7-E603-4237-945A-1440C3518685}"/>
                </a:ext>
              </a:extLst>
            </p:cNvPr>
            <p:cNvSpPr/>
            <p:nvPr/>
          </p:nvSpPr>
          <p:spPr>
            <a:xfrm>
              <a:off x="4099954" y="8534378"/>
              <a:ext cx="1270" cy="635"/>
            </a:xfrm>
            <a:custGeom>
              <a:avLst/>
              <a:gdLst/>
              <a:ahLst/>
              <a:cxnLst/>
              <a:rect l="l" t="t" r="r" b="b"/>
              <a:pathLst>
                <a:path w="1270" h="634">
                  <a:moveTo>
                    <a:pt x="647" y="584"/>
                  </a:moveTo>
                  <a:lnTo>
                    <a:pt x="876" y="482"/>
                  </a:lnTo>
                  <a:lnTo>
                    <a:pt x="1028" y="355"/>
                  </a:lnTo>
                  <a:lnTo>
                    <a:pt x="1054" y="177"/>
                  </a:lnTo>
                  <a:lnTo>
                    <a:pt x="927" y="317"/>
                  </a:lnTo>
                  <a:lnTo>
                    <a:pt x="482" y="0"/>
                  </a:lnTo>
                  <a:lnTo>
                    <a:pt x="546" y="279"/>
                  </a:lnTo>
                  <a:lnTo>
                    <a:pt x="406" y="304"/>
                  </a:lnTo>
                  <a:lnTo>
                    <a:pt x="253" y="419"/>
                  </a:lnTo>
                  <a:lnTo>
                    <a:pt x="76" y="228"/>
                  </a:lnTo>
                  <a:lnTo>
                    <a:pt x="76" y="431"/>
                  </a:lnTo>
                  <a:lnTo>
                    <a:pt x="215" y="546"/>
                  </a:lnTo>
                  <a:lnTo>
                    <a:pt x="419" y="622"/>
                  </a:lnTo>
                  <a:lnTo>
                    <a:pt x="596" y="596"/>
                  </a:lnTo>
                  <a:close/>
                </a:path>
              </a:pathLst>
            </a:custGeom>
            <a:ln w="3175">
              <a:solidFill>
                <a:srgbClr val="094B7B"/>
              </a:solidFill>
            </a:ln>
          </p:spPr>
          <p:txBody>
            <a:bodyPr wrap="square" lIns="0" tIns="0" rIns="0" bIns="0" rtlCol="0"/>
            <a:lstStyle/>
            <a:p>
              <a:endParaRPr/>
            </a:p>
          </p:txBody>
        </p:sp>
        <p:sp>
          <p:nvSpPr>
            <p:cNvPr id="9185" name="object 2613">
              <a:extLst>
                <a:ext uri="{FF2B5EF4-FFF2-40B4-BE49-F238E27FC236}">
                  <a16:creationId xmlns:a16="http://schemas.microsoft.com/office/drawing/2014/main" id="{6354603C-681C-4E7D-BE83-94C84181620C}"/>
                </a:ext>
              </a:extLst>
            </p:cNvPr>
            <p:cNvSpPr/>
            <p:nvPr/>
          </p:nvSpPr>
          <p:spPr>
            <a:xfrm>
              <a:off x="4102455" y="8541280"/>
              <a:ext cx="1270" cy="1270"/>
            </a:xfrm>
            <a:custGeom>
              <a:avLst/>
              <a:gdLst/>
              <a:ahLst/>
              <a:cxnLst/>
              <a:rect l="l" t="t" r="r" b="b"/>
              <a:pathLst>
                <a:path w="1270" h="1270">
                  <a:moveTo>
                    <a:pt x="368" y="279"/>
                  </a:moveTo>
                  <a:lnTo>
                    <a:pt x="302" y="685"/>
                  </a:lnTo>
                  <a:lnTo>
                    <a:pt x="0" y="800"/>
                  </a:lnTo>
                  <a:lnTo>
                    <a:pt x="493" y="850"/>
                  </a:lnTo>
                  <a:lnTo>
                    <a:pt x="406" y="685"/>
                  </a:lnTo>
                  <a:lnTo>
                    <a:pt x="776" y="685"/>
                  </a:lnTo>
                  <a:lnTo>
                    <a:pt x="711" y="419"/>
                  </a:lnTo>
                  <a:lnTo>
                    <a:pt x="520" y="419"/>
                  </a:lnTo>
                  <a:lnTo>
                    <a:pt x="406" y="292"/>
                  </a:lnTo>
                  <a:close/>
                </a:path>
                <a:path w="1270" h="1270">
                  <a:moveTo>
                    <a:pt x="493" y="850"/>
                  </a:moveTo>
                  <a:lnTo>
                    <a:pt x="190" y="850"/>
                  </a:lnTo>
                  <a:lnTo>
                    <a:pt x="520" y="901"/>
                  </a:lnTo>
                  <a:close/>
                </a:path>
                <a:path w="1270" h="1270">
                  <a:moveTo>
                    <a:pt x="776" y="685"/>
                  </a:moveTo>
                  <a:close/>
                </a:path>
                <a:path w="1270" h="1270">
                  <a:moveTo>
                    <a:pt x="749" y="203"/>
                  </a:moveTo>
                  <a:lnTo>
                    <a:pt x="558" y="254"/>
                  </a:lnTo>
                  <a:lnTo>
                    <a:pt x="520" y="419"/>
                  </a:lnTo>
                  <a:lnTo>
                    <a:pt x="711" y="419"/>
                  </a:lnTo>
                  <a:lnTo>
                    <a:pt x="749" y="203"/>
                  </a:lnTo>
                  <a:close/>
                </a:path>
                <a:path w="1270" h="1270">
                  <a:moveTo>
                    <a:pt x="774" y="0"/>
                  </a:moveTo>
                  <a:lnTo>
                    <a:pt x="711" y="203"/>
                  </a:lnTo>
                  <a:lnTo>
                    <a:pt x="838" y="203"/>
                  </a:lnTo>
                  <a:lnTo>
                    <a:pt x="774" y="0"/>
                  </a:lnTo>
                  <a:close/>
                </a:path>
              </a:pathLst>
            </a:custGeom>
            <a:solidFill>
              <a:srgbClr val="11284A"/>
            </a:solidFill>
          </p:spPr>
          <p:txBody>
            <a:bodyPr wrap="square" lIns="0" tIns="0" rIns="0" bIns="0" rtlCol="0"/>
            <a:lstStyle/>
            <a:p>
              <a:endParaRPr/>
            </a:p>
          </p:txBody>
        </p:sp>
        <p:sp>
          <p:nvSpPr>
            <p:cNvPr id="9186" name="object 2614">
              <a:extLst>
                <a:ext uri="{FF2B5EF4-FFF2-40B4-BE49-F238E27FC236}">
                  <a16:creationId xmlns:a16="http://schemas.microsoft.com/office/drawing/2014/main" id="{62D737E9-1FE7-402E-8095-DA9F970DB350}"/>
                </a:ext>
              </a:extLst>
            </p:cNvPr>
            <p:cNvSpPr/>
            <p:nvPr/>
          </p:nvSpPr>
          <p:spPr>
            <a:xfrm>
              <a:off x="4102455" y="8541280"/>
              <a:ext cx="1270" cy="1270"/>
            </a:xfrm>
            <a:custGeom>
              <a:avLst/>
              <a:gdLst/>
              <a:ahLst/>
              <a:cxnLst/>
              <a:rect l="l" t="t" r="r" b="b"/>
              <a:pathLst>
                <a:path w="1270" h="1270">
                  <a:moveTo>
                    <a:pt x="762" y="152"/>
                  </a:moveTo>
                  <a:lnTo>
                    <a:pt x="774" y="0"/>
                  </a:lnTo>
                  <a:lnTo>
                    <a:pt x="876" y="152"/>
                  </a:lnTo>
                  <a:lnTo>
                    <a:pt x="711" y="241"/>
                  </a:lnTo>
                  <a:lnTo>
                    <a:pt x="723" y="444"/>
                  </a:lnTo>
                  <a:lnTo>
                    <a:pt x="825" y="622"/>
                  </a:lnTo>
                  <a:lnTo>
                    <a:pt x="660" y="685"/>
                  </a:lnTo>
                  <a:lnTo>
                    <a:pt x="406" y="685"/>
                  </a:lnTo>
                  <a:lnTo>
                    <a:pt x="520" y="901"/>
                  </a:lnTo>
                  <a:lnTo>
                    <a:pt x="368" y="914"/>
                  </a:lnTo>
                  <a:lnTo>
                    <a:pt x="190" y="850"/>
                  </a:lnTo>
                  <a:lnTo>
                    <a:pt x="38" y="914"/>
                  </a:lnTo>
                  <a:lnTo>
                    <a:pt x="139" y="736"/>
                  </a:lnTo>
                  <a:lnTo>
                    <a:pt x="279" y="698"/>
                  </a:lnTo>
                  <a:lnTo>
                    <a:pt x="419" y="622"/>
                  </a:lnTo>
                  <a:lnTo>
                    <a:pt x="355" y="457"/>
                  </a:lnTo>
                  <a:lnTo>
                    <a:pt x="368" y="279"/>
                  </a:lnTo>
                  <a:lnTo>
                    <a:pt x="520" y="419"/>
                  </a:lnTo>
                  <a:lnTo>
                    <a:pt x="558" y="254"/>
                  </a:lnTo>
                  <a:lnTo>
                    <a:pt x="762" y="152"/>
                  </a:lnTo>
                  <a:close/>
                </a:path>
              </a:pathLst>
            </a:custGeom>
            <a:ln w="3175">
              <a:solidFill>
                <a:srgbClr val="094B7B"/>
              </a:solidFill>
            </a:ln>
          </p:spPr>
          <p:txBody>
            <a:bodyPr wrap="square" lIns="0" tIns="0" rIns="0" bIns="0" rtlCol="0"/>
            <a:lstStyle/>
            <a:p>
              <a:endParaRPr/>
            </a:p>
          </p:txBody>
        </p:sp>
        <p:sp>
          <p:nvSpPr>
            <p:cNvPr id="9187" name="object 2615">
              <a:extLst>
                <a:ext uri="{FF2B5EF4-FFF2-40B4-BE49-F238E27FC236}">
                  <a16:creationId xmlns:a16="http://schemas.microsoft.com/office/drawing/2014/main" id="{D3EC8E2A-AFFA-4CC1-A074-BB497C99C9C9}"/>
                </a:ext>
              </a:extLst>
            </p:cNvPr>
            <p:cNvSpPr/>
            <p:nvPr/>
          </p:nvSpPr>
          <p:spPr>
            <a:xfrm>
              <a:off x="4098315" y="8529332"/>
              <a:ext cx="4076" cy="4521"/>
            </a:xfrm>
            <a:prstGeom prst="rect">
              <a:avLst/>
            </a:prstGeom>
            <a:blipFill>
              <a:blip r:embed="rId471" cstate="print"/>
              <a:stretch>
                <a:fillRect/>
              </a:stretch>
            </a:blipFill>
          </p:spPr>
          <p:txBody>
            <a:bodyPr wrap="square" lIns="0" tIns="0" rIns="0" bIns="0" rtlCol="0"/>
            <a:lstStyle/>
            <a:p>
              <a:endParaRPr/>
            </a:p>
          </p:txBody>
        </p:sp>
        <p:sp>
          <p:nvSpPr>
            <p:cNvPr id="9188" name="object 2616">
              <a:extLst>
                <a:ext uri="{FF2B5EF4-FFF2-40B4-BE49-F238E27FC236}">
                  <a16:creationId xmlns:a16="http://schemas.microsoft.com/office/drawing/2014/main" id="{E0BFFF0C-C033-4CC3-A7BC-AB436EB4D1AB}"/>
                </a:ext>
              </a:extLst>
            </p:cNvPr>
            <p:cNvSpPr/>
            <p:nvPr/>
          </p:nvSpPr>
          <p:spPr>
            <a:xfrm>
              <a:off x="4099299" y="8531423"/>
              <a:ext cx="1270" cy="1905"/>
            </a:xfrm>
            <a:custGeom>
              <a:avLst/>
              <a:gdLst/>
              <a:ahLst/>
              <a:cxnLst/>
              <a:rect l="l" t="t" r="r" b="b"/>
              <a:pathLst>
                <a:path w="1270" h="1904">
                  <a:moveTo>
                    <a:pt x="708" y="1130"/>
                  </a:moveTo>
                  <a:lnTo>
                    <a:pt x="317" y="1130"/>
                  </a:lnTo>
                  <a:lnTo>
                    <a:pt x="444" y="1308"/>
                  </a:lnTo>
                  <a:lnTo>
                    <a:pt x="609" y="1320"/>
                  </a:lnTo>
                  <a:lnTo>
                    <a:pt x="708" y="1130"/>
                  </a:lnTo>
                  <a:close/>
                </a:path>
                <a:path w="1270" h="1904">
                  <a:moveTo>
                    <a:pt x="1041" y="1079"/>
                  </a:moveTo>
                  <a:lnTo>
                    <a:pt x="787" y="1079"/>
                  </a:lnTo>
                  <a:lnTo>
                    <a:pt x="888" y="1244"/>
                  </a:lnTo>
                  <a:lnTo>
                    <a:pt x="1041" y="1079"/>
                  </a:lnTo>
                  <a:close/>
                </a:path>
                <a:path w="1270" h="1904">
                  <a:moveTo>
                    <a:pt x="914" y="622"/>
                  </a:moveTo>
                  <a:lnTo>
                    <a:pt x="203" y="622"/>
                  </a:lnTo>
                  <a:lnTo>
                    <a:pt x="203" y="850"/>
                  </a:lnTo>
                  <a:lnTo>
                    <a:pt x="0" y="939"/>
                  </a:lnTo>
                  <a:lnTo>
                    <a:pt x="165" y="1206"/>
                  </a:lnTo>
                  <a:lnTo>
                    <a:pt x="317" y="1130"/>
                  </a:lnTo>
                  <a:lnTo>
                    <a:pt x="708" y="1130"/>
                  </a:lnTo>
                  <a:lnTo>
                    <a:pt x="1041" y="1079"/>
                  </a:lnTo>
                  <a:lnTo>
                    <a:pt x="1015" y="939"/>
                  </a:lnTo>
                  <a:lnTo>
                    <a:pt x="1206" y="850"/>
                  </a:lnTo>
                  <a:lnTo>
                    <a:pt x="1123" y="660"/>
                  </a:lnTo>
                  <a:lnTo>
                    <a:pt x="914" y="622"/>
                  </a:lnTo>
                  <a:close/>
                </a:path>
                <a:path w="1270" h="1904">
                  <a:moveTo>
                    <a:pt x="12" y="406"/>
                  </a:moveTo>
                  <a:lnTo>
                    <a:pt x="101" y="685"/>
                  </a:lnTo>
                  <a:lnTo>
                    <a:pt x="914" y="622"/>
                  </a:lnTo>
                  <a:lnTo>
                    <a:pt x="279" y="558"/>
                  </a:lnTo>
                  <a:lnTo>
                    <a:pt x="12" y="406"/>
                  </a:lnTo>
                  <a:close/>
                </a:path>
                <a:path w="1270" h="1904">
                  <a:moveTo>
                    <a:pt x="1117" y="647"/>
                  </a:moveTo>
                  <a:close/>
                </a:path>
                <a:path w="1270" h="1904">
                  <a:moveTo>
                    <a:pt x="419" y="355"/>
                  </a:moveTo>
                  <a:lnTo>
                    <a:pt x="279" y="558"/>
                  </a:lnTo>
                  <a:lnTo>
                    <a:pt x="876" y="558"/>
                  </a:lnTo>
                  <a:lnTo>
                    <a:pt x="584" y="444"/>
                  </a:lnTo>
                  <a:lnTo>
                    <a:pt x="419" y="355"/>
                  </a:lnTo>
                  <a:close/>
                </a:path>
                <a:path w="1270" h="1904">
                  <a:moveTo>
                    <a:pt x="850" y="0"/>
                  </a:moveTo>
                  <a:lnTo>
                    <a:pt x="647" y="304"/>
                  </a:lnTo>
                  <a:lnTo>
                    <a:pt x="584" y="444"/>
                  </a:lnTo>
                  <a:lnTo>
                    <a:pt x="807" y="444"/>
                  </a:lnTo>
                  <a:lnTo>
                    <a:pt x="850" y="0"/>
                  </a:lnTo>
                  <a:close/>
                </a:path>
              </a:pathLst>
            </a:custGeom>
            <a:solidFill>
              <a:srgbClr val="0F2748"/>
            </a:solidFill>
          </p:spPr>
          <p:txBody>
            <a:bodyPr wrap="square" lIns="0" tIns="0" rIns="0" bIns="0" rtlCol="0"/>
            <a:lstStyle/>
            <a:p>
              <a:endParaRPr/>
            </a:p>
          </p:txBody>
        </p:sp>
        <p:sp>
          <p:nvSpPr>
            <p:cNvPr id="9189" name="object 2617">
              <a:extLst>
                <a:ext uri="{FF2B5EF4-FFF2-40B4-BE49-F238E27FC236}">
                  <a16:creationId xmlns:a16="http://schemas.microsoft.com/office/drawing/2014/main" id="{7B59144C-8F73-4A17-AA7D-760F3F9657BF}"/>
                </a:ext>
              </a:extLst>
            </p:cNvPr>
            <p:cNvSpPr/>
            <p:nvPr/>
          </p:nvSpPr>
          <p:spPr>
            <a:xfrm>
              <a:off x="4099299" y="8531423"/>
              <a:ext cx="1270" cy="1905"/>
            </a:xfrm>
            <a:custGeom>
              <a:avLst/>
              <a:gdLst/>
              <a:ahLst/>
              <a:cxnLst/>
              <a:rect l="l" t="t" r="r" b="b"/>
              <a:pathLst>
                <a:path w="1270" h="1904">
                  <a:moveTo>
                    <a:pt x="622" y="431"/>
                  </a:moveTo>
                  <a:lnTo>
                    <a:pt x="647" y="304"/>
                  </a:lnTo>
                  <a:lnTo>
                    <a:pt x="850" y="0"/>
                  </a:lnTo>
                  <a:lnTo>
                    <a:pt x="901" y="292"/>
                  </a:lnTo>
                  <a:lnTo>
                    <a:pt x="800" y="431"/>
                  </a:lnTo>
                  <a:lnTo>
                    <a:pt x="914" y="622"/>
                  </a:lnTo>
                  <a:lnTo>
                    <a:pt x="1041" y="660"/>
                  </a:lnTo>
                  <a:lnTo>
                    <a:pt x="1206" y="825"/>
                  </a:lnTo>
                  <a:lnTo>
                    <a:pt x="1015" y="939"/>
                  </a:lnTo>
                  <a:lnTo>
                    <a:pt x="1041" y="1092"/>
                  </a:lnTo>
                  <a:lnTo>
                    <a:pt x="888" y="1244"/>
                  </a:lnTo>
                  <a:lnTo>
                    <a:pt x="787" y="1079"/>
                  </a:lnTo>
                  <a:lnTo>
                    <a:pt x="622" y="1181"/>
                  </a:lnTo>
                  <a:lnTo>
                    <a:pt x="609" y="1320"/>
                  </a:lnTo>
                  <a:lnTo>
                    <a:pt x="444" y="1308"/>
                  </a:lnTo>
                  <a:lnTo>
                    <a:pt x="419" y="1155"/>
                  </a:lnTo>
                  <a:lnTo>
                    <a:pt x="165" y="1206"/>
                  </a:lnTo>
                  <a:lnTo>
                    <a:pt x="0" y="939"/>
                  </a:lnTo>
                  <a:lnTo>
                    <a:pt x="203" y="850"/>
                  </a:lnTo>
                  <a:lnTo>
                    <a:pt x="203" y="622"/>
                  </a:lnTo>
                  <a:lnTo>
                    <a:pt x="63" y="584"/>
                  </a:lnTo>
                  <a:lnTo>
                    <a:pt x="12" y="406"/>
                  </a:lnTo>
                  <a:lnTo>
                    <a:pt x="215" y="520"/>
                  </a:lnTo>
                  <a:lnTo>
                    <a:pt x="368" y="368"/>
                  </a:lnTo>
                  <a:lnTo>
                    <a:pt x="520" y="419"/>
                  </a:lnTo>
                  <a:close/>
                </a:path>
              </a:pathLst>
            </a:custGeom>
            <a:ln w="3175">
              <a:solidFill>
                <a:srgbClr val="094B7B"/>
              </a:solidFill>
            </a:ln>
          </p:spPr>
          <p:txBody>
            <a:bodyPr wrap="square" lIns="0" tIns="0" rIns="0" bIns="0" rtlCol="0"/>
            <a:lstStyle/>
            <a:p>
              <a:endParaRPr/>
            </a:p>
          </p:txBody>
        </p:sp>
        <p:sp>
          <p:nvSpPr>
            <p:cNvPr id="9190" name="object 2618">
              <a:extLst>
                <a:ext uri="{FF2B5EF4-FFF2-40B4-BE49-F238E27FC236}">
                  <a16:creationId xmlns:a16="http://schemas.microsoft.com/office/drawing/2014/main" id="{D352A037-57F7-40F9-9AB0-A1DC1EB66E0B}"/>
                </a:ext>
              </a:extLst>
            </p:cNvPr>
            <p:cNvSpPr/>
            <p:nvPr/>
          </p:nvSpPr>
          <p:spPr>
            <a:xfrm>
              <a:off x="4101232" y="8529597"/>
              <a:ext cx="1270" cy="1270"/>
            </a:xfrm>
            <a:custGeom>
              <a:avLst/>
              <a:gdLst/>
              <a:ahLst/>
              <a:cxnLst/>
              <a:rect l="l" t="t" r="r" b="b"/>
              <a:pathLst>
                <a:path w="1270" h="1270">
                  <a:moveTo>
                    <a:pt x="645" y="342"/>
                  </a:moveTo>
                  <a:lnTo>
                    <a:pt x="101" y="342"/>
                  </a:lnTo>
                  <a:lnTo>
                    <a:pt x="127" y="609"/>
                  </a:lnTo>
                  <a:lnTo>
                    <a:pt x="203" y="838"/>
                  </a:lnTo>
                  <a:lnTo>
                    <a:pt x="558" y="838"/>
                  </a:lnTo>
                  <a:lnTo>
                    <a:pt x="469" y="1155"/>
                  </a:lnTo>
                  <a:lnTo>
                    <a:pt x="762" y="1079"/>
                  </a:lnTo>
                  <a:lnTo>
                    <a:pt x="891" y="1079"/>
                  </a:lnTo>
                  <a:lnTo>
                    <a:pt x="914" y="660"/>
                  </a:lnTo>
                  <a:lnTo>
                    <a:pt x="838" y="457"/>
                  </a:lnTo>
                  <a:lnTo>
                    <a:pt x="645" y="342"/>
                  </a:lnTo>
                  <a:close/>
                </a:path>
                <a:path w="1270" h="1270">
                  <a:moveTo>
                    <a:pt x="891" y="1079"/>
                  </a:moveTo>
                  <a:lnTo>
                    <a:pt x="762" y="1079"/>
                  </a:lnTo>
                  <a:lnTo>
                    <a:pt x="891" y="1079"/>
                  </a:lnTo>
                  <a:close/>
                </a:path>
                <a:path w="1270" h="1270">
                  <a:moveTo>
                    <a:pt x="558" y="838"/>
                  </a:moveTo>
                  <a:lnTo>
                    <a:pt x="342" y="838"/>
                  </a:lnTo>
                  <a:lnTo>
                    <a:pt x="495" y="876"/>
                  </a:lnTo>
                  <a:close/>
                </a:path>
                <a:path w="1270" h="1270">
                  <a:moveTo>
                    <a:pt x="939" y="431"/>
                  </a:moveTo>
                  <a:close/>
                </a:path>
                <a:path w="1270" h="1270">
                  <a:moveTo>
                    <a:pt x="800" y="292"/>
                  </a:moveTo>
                  <a:close/>
                </a:path>
                <a:path w="1270" h="1270">
                  <a:moveTo>
                    <a:pt x="165" y="254"/>
                  </a:moveTo>
                  <a:lnTo>
                    <a:pt x="645" y="342"/>
                  </a:lnTo>
                  <a:lnTo>
                    <a:pt x="241" y="292"/>
                  </a:lnTo>
                  <a:close/>
                </a:path>
                <a:path w="1270" h="1270">
                  <a:moveTo>
                    <a:pt x="533" y="0"/>
                  </a:moveTo>
                  <a:lnTo>
                    <a:pt x="292" y="177"/>
                  </a:lnTo>
                  <a:lnTo>
                    <a:pt x="558" y="292"/>
                  </a:lnTo>
                  <a:lnTo>
                    <a:pt x="533" y="0"/>
                  </a:lnTo>
                  <a:close/>
                </a:path>
              </a:pathLst>
            </a:custGeom>
            <a:solidFill>
              <a:srgbClr val="11284A"/>
            </a:solidFill>
          </p:spPr>
          <p:txBody>
            <a:bodyPr wrap="square" lIns="0" tIns="0" rIns="0" bIns="0" rtlCol="0"/>
            <a:lstStyle/>
            <a:p>
              <a:endParaRPr/>
            </a:p>
          </p:txBody>
        </p:sp>
        <p:sp>
          <p:nvSpPr>
            <p:cNvPr id="9191" name="object 2619">
              <a:extLst>
                <a:ext uri="{FF2B5EF4-FFF2-40B4-BE49-F238E27FC236}">
                  <a16:creationId xmlns:a16="http://schemas.microsoft.com/office/drawing/2014/main" id="{FCDA0845-F9EA-48D1-BB98-A794745830DF}"/>
                </a:ext>
              </a:extLst>
            </p:cNvPr>
            <p:cNvSpPr/>
            <p:nvPr/>
          </p:nvSpPr>
          <p:spPr>
            <a:xfrm>
              <a:off x="4101232" y="8529597"/>
              <a:ext cx="1270" cy="1270"/>
            </a:xfrm>
            <a:custGeom>
              <a:avLst/>
              <a:gdLst/>
              <a:ahLst/>
              <a:cxnLst/>
              <a:rect l="l" t="t" r="r" b="b"/>
              <a:pathLst>
                <a:path w="1270" h="1270">
                  <a:moveTo>
                    <a:pt x="292" y="292"/>
                  </a:moveTo>
                  <a:lnTo>
                    <a:pt x="330" y="152"/>
                  </a:lnTo>
                  <a:lnTo>
                    <a:pt x="520" y="50"/>
                  </a:lnTo>
                  <a:lnTo>
                    <a:pt x="596" y="190"/>
                  </a:lnTo>
                  <a:lnTo>
                    <a:pt x="635" y="330"/>
                  </a:lnTo>
                  <a:lnTo>
                    <a:pt x="800" y="292"/>
                  </a:lnTo>
                  <a:lnTo>
                    <a:pt x="850" y="419"/>
                  </a:lnTo>
                  <a:lnTo>
                    <a:pt x="1003" y="533"/>
                  </a:lnTo>
                  <a:lnTo>
                    <a:pt x="977" y="673"/>
                  </a:lnTo>
                  <a:lnTo>
                    <a:pt x="965" y="838"/>
                  </a:lnTo>
                  <a:lnTo>
                    <a:pt x="812" y="889"/>
                  </a:lnTo>
                  <a:lnTo>
                    <a:pt x="876" y="1028"/>
                  </a:lnTo>
                  <a:lnTo>
                    <a:pt x="673" y="1092"/>
                  </a:lnTo>
                  <a:lnTo>
                    <a:pt x="469" y="1155"/>
                  </a:lnTo>
                  <a:lnTo>
                    <a:pt x="546" y="977"/>
                  </a:lnTo>
                  <a:lnTo>
                    <a:pt x="558" y="838"/>
                  </a:lnTo>
                  <a:lnTo>
                    <a:pt x="431" y="850"/>
                  </a:lnTo>
                  <a:lnTo>
                    <a:pt x="203" y="838"/>
                  </a:lnTo>
                  <a:lnTo>
                    <a:pt x="0" y="685"/>
                  </a:lnTo>
                  <a:lnTo>
                    <a:pt x="139" y="508"/>
                  </a:lnTo>
                  <a:lnTo>
                    <a:pt x="101" y="342"/>
                  </a:lnTo>
                  <a:lnTo>
                    <a:pt x="241" y="292"/>
                  </a:lnTo>
                  <a:close/>
                </a:path>
              </a:pathLst>
            </a:custGeom>
            <a:ln w="3175">
              <a:solidFill>
                <a:srgbClr val="094B7B"/>
              </a:solidFill>
            </a:ln>
          </p:spPr>
          <p:txBody>
            <a:bodyPr wrap="square" lIns="0" tIns="0" rIns="0" bIns="0" rtlCol="0"/>
            <a:lstStyle/>
            <a:p>
              <a:endParaRPr/>
            </a:p>
          </p:txBody>
        </p:sp>
        <p:sp>
          <p:nvSpPr>
            <p:cNvPr id="9192" name="object 2620">
              <a:extLst>
                <a:ext uri="{FF2B5EF4-FFF2-40B4-BE49-F238E27FC236}">
                  <a16:creationId xmlns:a16="http://schemas.microsoft.com/office/drawing/2014/main" id="{2D05CC4C-ED76-43B1-989B-EEC1DD02399E}"/>
                </a:ext>
              </a:extLst>
            </p:cNvPr>
            <p:cNvSpPr/>
            <p:nvPr/>
          </p:nvSpPr>
          <p:spPr>
            <a:xfrm>
              <a:off x="4101084" y="8532651"/>
              <a:ext cx="1270" cy="1270"/>
            </a:xfrm>
            <a:custGeom>
              <a:avLst/>
              <a:gdLst/>
              <a:ahLst/>
              <a:cxnLst/>
              <a:rect l="l" t="t" r="r" b="b"/>
              <a:pathLst>
                <a:path w="1270" h="1270">
                  <a:moveTo>
                    <a:pt x="368" y="279"/>
                  </a:moveTo>
                  <a:lnTo>
                    <a:pt x="302" y="685"/>
                  </a:lnTo>
                  <a:lnTo>
                    <a:pt x="0" y="800"/>
                  </a:lnTo>
                  <a:lnTo>
                    <a:pt x="493" y="850"/>
                  </a:lnTo>
                  <a:lnTo>
                    <a:pt x="406" y="685"/>
                  </a:lnTo>
                  <a:lnTo>
                    <a:pt x="776" y="685"/>
                  </a:lnTo>
                  <a:lnTo>
                    <a:pt x="711" y="419"/>
                  </a:lnTo>
                  <a:lnTo>
                    <a:pt x="520" y="419"/>
                  </a:lnTo>
                  <a:lnTo>
                    <a:pt x="419" y="292"/>
                  </a:lnTo>
                  <a:close/>
                </a:path>
                <a:path w="1270" h="1270">
                  <a:moveTo>
                    <a:pt x="493" y="850"/>
                  </a:moveTo>
                  <a:lnTo>
                    <a:pt x="190" y="850"/>
                  </a:lnTo>
                  <a:lnTo>
                    <a:pt x="520" y="901"/>
                  </a:lnTo>
                  <a:close/>
                </a:path>
                <a:path w="1270" h="1270">
                  <a:moveTo>
                    <a:pt x="776" y="685"/>
                  </a:moveTo>
                  <a:close/>
                </a:path>
                <a:path w="1270" h="1270">
                  <a:moveTo>
                    <a:pt x="749" y="203"/>
                  </a:moveTo>
                  <a:lnTo>
                    <a:pt x="558" y="254"/>
                  </a:lnTo>
                  <a:lnTo>
                    <a:pt x="520" y="419"/>
                  </a:lnTo>
                  <a:lnTo>
                    <a:pt x="711" y="419"/>
                  </a:lnTo>
                  <a:lnTo>
                    <a:pt x="749" y="203"/>
                  </a:lnTo>
                  <a:close/>
                </a:path>
                <a:path w="1270" h="1270">
                  <a:moveTo>
                    <a:pt x="774" y="0"/>
                  </a:moveTo>
                  <a:lnTo>
                    <a:pt x="711" y="203"/>
                  </a:lnTo>
                  <a:lnTo>
                    <a:pt x="838" y="203"/>
                  </a:lnTo>
                  <a:lnTo>
                    <a:pt x="774" y="0"/>
                  </a:lnTo>
                  <a:close/>
                </a:path>
              </a:pathLst>
            </a:custGeom>
            <a:solidFill>
              <a:srgbClr val="11284A"/>
            </a:solidFill>
          </p:spPr>
          <p:txBody>
            <a:bodyPr wrap="square" lIns="0" tIns="0" rIns="0" bIns="0" rtlCol="0"/>
            <a:lstStyle/>
            <a:p>
              <a:endParaRPr/>
            </a:p>
          </p:txBody>
        </p:sp>
        <p:sp>
          <p:nvSpPr>
            <p:cNvPr id="9193" name="object 2621">
              <a:extLst>
                <a:ext uri="{FF2B5EF4-FFF2-40B4-BE49-F238E27FC236}">
                  <a16:creationId xmlns:a16="http://schemas.microsoft.com/office/drawing/2014/main" id="{6E63DC96-F677-407B-82DB-BBB2BDB40CE1}"/>
                </a:ext>
              </a:extLst>
            </p:cNvPr>
            <p:cNvSpPr/>
            <p:nvPr/>
          </p:nvSpPr>
          <p:spPr>
            <a:xfrm>
              <a:off x="4101084" y="8532651"/>
              <a:ext cx="1270" cy="1270"/>
            </a:xfrm>
            <a:custGeom>
              <a:avLst/>
              <a:gdLst/>
              <a:ahLst/>
              <a:cxnLst/>
              <a:rect l="l" t="t" r="r" b="b"/>
              <a:pathLst>
                <a:path w="1270" h="1270">
                  <a:moveTo>
                    <a:pt x="762" y="152"/>
                  </a:moveTo>
                  <a:lnTo>
                    <a:pt x="774" y="0"/>
                  </a:lnTo>
                  <a:lnTo>
                    <a:pt x="876" y="165"/>
                  </a:lnTo>
                  <a:lnTo>
                    <a:pt x="711" y="254"/>
                  </a:lnTo>
                  <a:lnTo>
                    <a:pt x="723" y="444"/>
                  </a:lnTo>
                  <a:lnTo>
                    <a:pt x="825" y="622"/>
                  </a:lnTo>
                  <a:lnTo>
                    <a:pt x="660" y="685"/>
                  </a:lnTo>
                  <a:lnTo>
                    <a:pt x="406" y="685"/>
                  </a:lnTo>
                  <a:lnTo>
                    <a:pt x="520" y="901"/>
                  </a:lnTo>
                  <a:lnTo>
                    <a:pt x="368" y="914"/>
                  </a:lnTo>
                  <a:lnTo>
                    <a:pt x="190" y="850"/>
                  </a:lnTo>
                  <a:lnTo>
                    <a:pt x="38" y="914"/>
                  </a:lnTo>
                  <a:lnTo>
                    <a:pt x="139" y="749"/>
                  </a:lnTo>
                  <a:lnTo>
                    <a:pt x="279" y="698"/>
                  </a:lnTo>
                  <a:lnTo>
                    <a:pt x="419" y="622"/>
                  </a:lnTo>
                  <a:lnTo>
                    <a:pt x="355" y="457"/>
                  </a:lnTo>
                  <a:lnTo>
                    <a:pt x="368" y="279"/>
                  </a:lnTo>
                  <a:lnTo>
                    <a:pt x="520" y="419"/>
                  </a:lnTo>
                  <a:lnTo>
                    <a:pt x="558" y="254"/>
                  </a:lnTo>
                  <a:lnTo>
                    <a:pt x="762" y="152"/>
                  </a:lnTo>
                  <a:close/>
                </a:path>
              </a:pathLst>
            </a:custGeom>
            <a:ln w="3175">
              <a:solidFill>
                <a:srgbClr val="094B7B"/>
              </a:solidFill>
            </a:ln>
          </p:spPr>
          <p:txBody>
            <a:bodyPr wrap="square" lIns="0" tIns="0" rIns="0" bIns="0" rtlCol="0"/>
            <a:lstStyle/>
            <a:p>
              <a:endParaRPr/>
            </a:p>
          </p:txBody>
        </p:sp>
        <p:sp>
          <p:nvSpPr>
            <p:cNvPr id="9194" name="object 2622">
              <a:extLst>
                <a:ext uri="{FF2B5EF4-FFF2-40B4-BE49-F238E27FC236}">
                  <a16:creationId xmlns:a16="http://schemas.microsoft.com/office/drawing/2014/main" id="{233C4915-A379-43AC-B295-097825DB87F8}"/>
                </a:ext>
              </a:extLst>
            </p:cNvPr>
            <p:cNvSpPr/>
            <p:nvPr/>
          </p:nvSpPr>
          <p:spPr>
            <a:xfrm>
              <a:off x="4098696" y="8538476"/>
              <a:ext cx="2208" cy="2146"/>
            </a:xfrm>
            <a:prstGeom prst="rect">
              <a:avLst/>
            </a:prstGeom>
            <a:blipFill>
              <a:blip r:embed="rId306" cstate="print"/>
              <a:stretch>
                <a:fillRect/>
              </a:stretch>
            </a:blipFill>
          </p:spPr>
          <p:txBody>
            <a:bodyPr wrap="square" lIns="0" tIns="0" rIns="0" bIns="0" rtlCol="0"/>
            <a:lstStyle/>
            <a:p>
              <a:endParaRPr/>
            </a:p>
          </p:txBody>
        </p:sp>
        <p:sp>
          <p:nvSpPr>
            <p:cNvPr id="9195" name="object 2623">
              <a:extLst>
                <a:ext uri="{FF2B5EF4-FFF2-40B4-BE49-F238E27FC236}">
                  <a16:creationId xmlns:a16="http://schemas.microsoft.com/office/drawing/2014/main" id="{4BB262BA-3EDB-4FCC-BC21-B23A6D5CB712}"/>
                </a:ext>
              </a:extLst>
            </p:cNvPr>
            <p:cNvSpPr/>
            <p:nvPr/>
          </p:nvSpPr>
          <p:spPr>
            <a:xfrm>
              <a:off x="4098697" y="8538339"/>
              <a:ext cx="2540" cy="2540"/>
            </a:xfrm>
            <a:custGeom>
              <a:avLst/>
              <a:gdLst/>
              <a:ahLst/>
              <a:cxnLst/>
              <a:rect l="l" t="t" r="r" b="b"/>
              <a:pathLst>
                <a:path w="2539" h="2540">
                  <a:moveTo>
                    <a:pt x="1917" y="2006"/>
                  </a:moveTo>
                  <a:lnTo>
                    <a:pt x="1917" y="1790"/>
                  </a:lnTo>
                  <a:lnTo>
                    <a:pt x="1993" y="1625"/>
                  </a:lnTo>
                  <a:lnTo>
                    <a:pt x="2184" y="1777"/>
                  </a:lnTo>
                  <a:lnTo>
                    <a:pt x="2197" y="1549"/>
                  </a:lnTo>
                  <a:lnTo>
                    <a:pt x="1905" y="1562"/>
                  </a:lnTo>
                  <a:lnTo>
                    <a:pt x="1955" y="1231"/>
                  </a:lnTo>
                  <a:lnTo>
                    <a:pt x="1879" y="698"/>
                  </a:lnTo>
                  <a:lnTo>
                    <a:pt x="1714" y="520"/>
                  </a:lnTo>
                  <a:lnTo>
                    <a:pt x="1257" y="0"/>
                  </a:lnTo>
                  <a:lnTo>
                    <a:pt x="850" y="50"/>
                  </a:lnTo>
                  <a:lnTo>
                    <a:pt x="495" y="368"/>
                  </a:lnTo>
                  <a:lnTo>
                    <a:pt x="152" y="673"/>
                  </a:lnTo>
                  <a:lnTo>
                    <a:pt x="0" y="1142"/>
                  </a:lnTo>
                  <a:lnTo>
                    <a:pt x="457" y="1650"/>
                  </a:lnTo>
                  <a:lnTo>
                    <a:pt x="596" y="1803"/>
                  </a:lnTo>
                  <a:lnTo>
                    <a:pt x="1028" y="1904"/>
                  </a:lnTo>
                  <a:lnTo>
                    <a:pt x="1219" y="2031"/>
                  </a:lnTo>
                  <a:lnTo>
                    <a:pt x="1384" y="2120"/>
                  </a:lnTo>
                  <a:lnTo>
                    <a:pt x="1460" y="2260"/>
                  </a:lnTo>
                  <a:lnTo>
                    <a:pt x="1422" y="2044"/>
                  </a:lnTo>
                  <a:lnTo>
                    <a:pt x="1562" y="2006"/>
                  </a:lnTo>
                  <a:lnTo>
                    <a:pt x="1714" y="2120"/>
                  </a:lnTo>
                  <a:lnTo>
                    <a:pt x="1727" y="1879"/>
                  </a:lnTo>
                  <a:lnTo>
                    <a:pt x="1917" y="2006"/>
                  </a:lnTo>
                  <a:close/>
                </a:path>
              </a:pathLst>
            </a:custGeom>
            <a:ln w="3175">
              <a:solidFill>
                <a:srgbClr val="B5C39D"/>
              </a:solidFill>
            </a:ln>
          </p:spPr>
          <p:txBody>
            <a:bodyPr wrap="square" lIns="0" tIns="0" rIns="0" bIns="0" rtlCol="0"/>
            <a:lstStyle/>
            <a:p>
              <a:endParaRPr/>
            </a:p>
          </p:txBody>
        </p:sp>
        <p:sp>
          <p:nvSpPr>
            <p:cNvPr id="9196" name="object 2624">
              <a:extLst>
                <a:ext uri="{FF2B5EF4-FFF2-40B4-BE49-F238E27FC236}">
                  <a16:creationId xmlns:a16="http://schemas.microsoft.com/office/drawing/2014/main" id="{0242F985-E7FE-4018-A01B-CC02751B14DC}"/>
                </a:ext>
              </a:extLst>
            </p:cNvPr>
            <p:cNvSpPr/>
            <p:nvPr/>
          </p:nvSpPr>
          <p:spPr>
            <a:xfrm>
              <a:off x="4098976" y="8537626"/>
              <a:ext cx="2184" cy="2527"/>
            </a:xfrm>
            <a:prstGeom prst="rect">
              <a:avLst/>
            </a:prstGeom>
            <a:blipFill>
              <a:blip r:embed="rId374" cstate="print"/>
              <a:stretch>
                <a:fillRect/>
              </a:stretch>
            </a:blipFill>
          </p:spPr>
          <p:txBody>
            <a:bodyPr wrap="square" lIns="0" tIns="0" rIns="0" bIns="0" rtlCol="0"/>
            <a:lstStyle/>
            <a:p>
              <a:endParaRPr/>
            </a:p>
          </p:txBody>
        </p:sp>
        <p:sp>
          <p:nvSpPr>
            <p:cNvPr id="9197" name="object 2625">
              <a:extLst>
                <a:ext uri="{FF2B5EF4-FFF2-40B4-BE49-F238E27FC236}">
                  <a16:creationId xmlns:a16="http://schemas.microsoft.com/office/drawing/2014/main" id="{535B7E7A-2600-44D8-B780-A41101C8EC41}"/>
                </a:ext>
              </a:extLst>
            </p:cNvPr>
            <p:cNvSpPr/>
            <p:nvPr/>
          </p:nvSpPr>
          <p:spPr>
            <a:xfrm>
              <a:off x="4099733" y="8537562"/>
              <a:ext cx="1905" cy="1905"/>
            </a:xfrm>
            <a:custGeom>
              <a:avLst/>
              <a:gdLst/>
              <a:ahLst/>
              <a:cxnLst/>
              <a:rect l="l" t="t" r="r" b="b"/>
              <a:pathLst>
                <a:path w="1904" h="1904">
                  <a:moveTo>
                    <a:pt x="1054" y="1803"/>
                  </a:moveTo>
                  <a:lnTo>
                    <a:pt x="1143" y="1650"/>
                  </a:lnTo>
                  <a:lnTo>
                    <a:pt x="1333" y="1739"/>
                  </a:lnTo>
                  <a:lnTo>
                    <a:pt x="1435" y="1574"/>
                  </a:lnTo>
                  <a:lnTo>
                    <a:pt x="1219" y="1473"/>
                  </a:lnTo>
                  <a:lnTo>
                    <a:pt x="1371" y="1257"/>
                  </a:lnTo>
                  <a:lnTo>
                    <a:pt x="1524" y="850"/>
                  </a:lnTo>
                  <a:lnTo>
                    <a:pt x="1473" y="660"/>
                  </a:lnTo>
                  <a:lnTo>
                    <a:pt x="1333" y="114"/>
                  </a:lnTo>
                  <a:lnTo>
                    <a:pt x="1028" y="0"/>
                  </a:lnTo>
                  <a:lnTo>
                    <a:pt x="647" y="88"/>
                  </a:lnTo>
                  <a:lnTo>
                    <a:pt x="279" y="177"/>
                  </a:lnTo>
                  <a:lnTo>
                    <a:pt x="0" y="457"/>
                  </a:lnTo>
                  <a:lnTo>
                    <a:pt x="139" y="990"/>
                  </a:lnTo>
                  <a:lnTo>
                    <a:pt x="177" y="1155"/>
                  </a:lnTo>
                  <a:lnTo>
                    <a:pt x="444" y="1396"/>
                  </a:lnTo>
                  <a:lnTo>
                    <a:pt x="546" y="1562"/>
                  </a:lnTo>
                  <a:lnTo>
                    <a:pt x="533" y="1752"/>
                  </a:lnTo>
                  <a:lnTo>
                    <a:pt x="698" y="1866"/>
                  </a:lnTo>
                  <a:lnTo>
                    <a:pt x="685" y="1650"/>
                  </a:lnTo>
                  <a:lnTo>
                    <a:pt x="863" y="1816"/>
                  </a:lnTo>
                  <a:lnTo>
                    <a:pt x="965" y="1638"/>
                  </a:lnTo>
                  <a:lnTo>
                    <a:pt x="1054" y="1803"/>
                  </a:lnTo>
                  <a:close/>
                </a:path>
              </a:pathLst>
            </a:custGeom>
            <a:ln w="3175">
              <a:solidFill>
                <a:srgbClr val="B5C39D"/>
              </a:solidFill>
            </a:ln>
          </p:spPr>
          <p:txBody>
            <a:bodyPr wrap="square" lIns="0" tIns="0" rIns="0" bIns="0" rtlCol="0"/>
            <a:lstStyle/>
            <a:p>
              <a:endParaRPr/>
            </a:p>
          </p:txBody>
        </p:sp>
        <p:sp>
          <p:nvSpPr>
            <p:cNvPr id="9198" name="object 2626">
              <a:extLst>
                <a:ext uri="{FF2B5EF4-FFF2-40B4-BE49-F238E27FC236}">
                  <a16:creationId xmlns:a16="http://schemas.microsoft.com/office/drawing/2014/main" id="{3F38AC6A-BD3C-427D-93F1-576F57DEFECE}"/>
                </a:ext>
              </a:extLst>
            </p:cNvPr>
            <p:cNvSpPr/>
            <p:nvPr/>
          </p:nvSpPr>
          <p:spPr>
            <a:xfrm>
              <a:off x="4099839" y="8537752"/>
              <a:ext cx="1295" cy="1308"/>
            </a:xfrm>
            <a:prstGeom prst="rect">
              <a:avLst/>
            </a:prstGeom>
            <a:blipFill>
              <a:blip r:embed="rId292" cstate="print"/>
              <a:stretch>
                <a:fillRect/>
              </a:stretch>
            </a:blipFill>
          </p:spPr>
          <p:txBody>
            <a:bodyPr wrap="square" lIns="0" tIns="0" rIns="0" bIns="0" rtlCol="0"/>
            <a:lstStyle/>
            <a:p>
              <a:endParaRPr/>
            </a:p>
          </p:txBody>
        </p:sp>
        <p:sp>
          <p:nvSpPr>
            <p:cNvPr id="9199" name="object 2627">
              <a:extLst>
                <a:ext uri="{FF2B5EF4-FFF2-40B4-BE49-F238E27FC236}">
                  <a16:creationId xmlns:a16="http://schemas.microsoft.com/office/drawing/2014/main" id="{BC5954CF-9D64-46AC-9F95-E58303BEC981}"/>
                </a:ext>
              </a:extLst>
            </p:cNvPr>
            <p:cNvSpPr/>
            <p:nvPr/>
          </p:nvSpPr>
          <p:spPr>
            <a:xfrm>
              <a:off x="4187176" y="8548289"/>
              <a:ext cx="8890" cy="7620"/>
            </a:xfrm>
            <a:custGeom>
              <a:avLst/>
              <a:gdLst/>
              <a:ahLst/>
              <a:cxnLst/>
              <a:rect l="l" t="t" r="r" b="b"/>
              <a:pathLst>
                <a:path w="8889" h="7620">
                  <a:moveTo>
                    <a:pt x="482" y="0"/>
                  </a:moveTo>
                  <a:lnTo>
                    <a:pt x="0" y="101"/>
                  </a:lnTo>
                  <a:lnTo>
                    <a:pt x="1092" y="1612"/>
                  </a:lnTo>
                  <a:lnTo>
                    <a:pt x="1219" y="1701"/>
                  </a:lnTo>
                  <a:lnTo>
                    <a:pt x="1625" y="2209"/>
                  </a:lnTo>
                  <a:lnTo>
                    <a:pt x="2921" y="3581"/>
                  </a:lnTo>
                  <a:lnTo>
                    <a:pt x="5435" y="5473"/>
                  </a:lnTo>
                  <a:lnTo>
                    <a:pt x="7231" y="6718"/>
                  </a:lnTo>
                  <a:lnTo>
                    <a:pt x="8318" y="7569"/>
                  </a:lnTo>
                  <a:lnTo>
                    <a:pt x="8216" y="7315"/>
                  </a:lnTo>
                  <a:lnTo>
                    <a:pt x="8481" y="7315"/>
                  </a:lnTo>
                  <a:lnTo>
                    <a:pt x="7560" y="6654"/>
                  </a:lnTo>
                  <a:lnTo>
                    <a:pt x="5638" y="5219"/>
                  </a:lnTo>
                  <a:lnTo>
                    <a:pt x="2603" y="3009"/>
                  </a:lnTo>
                  <a:lnTo>
                    <a:pt x="1947" y="2044"/>
                  </a:lnTo>
                  <a:lnTo>
                    <a:pt x="1117" y="1092"/>
                  </a:lnTo>
                  <a:lnTo>
                    <a:pt x="1483" y="1092"/>
                  </a:lnTo>
                  <a:lnTo>
                    <a:pt x="1079" y="863"/>
                  </a:lnTo>
                  <a:lnTo>
                    <a:pt x="444" y="330"/>
                  </a:lnTo>
                  <a:lnTo>
                    <a:pt x="482" y="0"/>
                  </a:lnTo>
                  <a:close/>
                </a:path>
                <a:path w="8889" h="7620">
                  <a:moveTo>
                    <a:pt x="8481" y="7315"/>
                  </a:moveTo>
                  <a:lnTo>
                    <a:pt x="8216" y="7315"/>
                  </a:lnTo>
                  <a:lnTo>
                    <a:pt x="8534" y="7353"/>
                  </a:lnTo>
                  <a:close/>
                </a:path>
                <a:path w="8889" h="7620">
                  <a:moveTo>
                    <a:pt x="1483" y="1092"/>
                  </a:moveTo>
                  <a:lnTo>
                    <a:pt x="1117" y="1092"/>
                  </a:lnTo>
                  <a:lnTo>
                    <a:pt x="2819" y="2044"/>
                  </a:lnTo>
                  <a:lnTo>
                    <a:pt x="3848" y="2070"/>
                  </a:lnTo>
                  <a:lnTo>
                    <a:pt x="3632" y="1955"/>
                  </a:lnTo>
                  <a:lnTo>
                    <a:pt x="2832" y="1854"/>
                  </a:lnTo>
                  <a:lnTo>
                    <a:pt x="1483" y="1092"/>
                  </a:lnTo>
                  <a:close/>
                </a:path>
                <a:path w="8889" h="7620">
                  <a:moveTo>
                    <a:pt x="3682" y="1790"/>
                  </a:moveTo>
                  <a:lnTo>
                    <a:pt x="2832" y="1854"/>
                  </a:lnTo>
                  <a:lnTo>
                    <a:pt x="3663" y="1854"/>
                  </a:lnTo>
                  <a:close/>
                </a:path>
              </a:pathLst>
            </a:custGeom>
            <a:solidFill>
              <a:srgbClr val="9C7272"/>
            </a:solidFill>
          </p:spPr>
          <p:txBody>
            <a:bodyPr wrap="square" lIns="0" tIns="0" rIns="0" bIns="0" rtlCol="0"/>
            <a:lstStyle/>
            <a:p>
              <a:endParaRPr/>
            </a:p>
          </p:txBody>
        </p:sp>
        <p:sp>
          <p:nvSpPr>
            <p:cNvPr id="9200" name="object 2628">
              <a:extLst>
                <a:ext uri="{FF2B5EF4-FFF2-40B4-BE49-F238E27FC236}">
                  <a16:creationId xmlns:a16="http://schemas.microsoft.com/office/drawing/2014/main" id="{3D89DC7F-49CA-48DA-8F04-8BA10CDE16FA}"/>
                </a:ext>
              </a:extLst>
            </p:cNvPr>
            <p:cNvSpPr/>
            <p:nvPr/>
          </p:nvSpPr>
          <p:spPr>
            <a:xfrm>
              <a:off x="4187176" y="8548289"/>
              <a:ext cx="8890" cy="7620"/>
            </a:xfrm>
            <a:custGeom>
              <a:avLst/>
              <a:gdLst/>
              <a:ahLst/>
              <a:cxnLst/>
              <a:rect l="l" t="t" r="r" b="b"/>
              <a:pathLst>
                <a:path w="8889" h="7620">
                  <a:moveTo>
                    <a:pt x="0" y="101"/>
                  </a:moveTo>
                  <a:lnTo>
                    <a:pt x="1092" y="1612"/>
                  </a:lnTo>
                  <a:lnTo>
                    <a:pt x="1219" y="1701"/>
                  </a:lnTo>
                  <a:lnTo>
                    <a:pt x="1625" y="2209"/>
                  </a:lnTo>
                  <a:lnTo>
                    <a:pt x="2921" y="3581"/>
                  </a:lnTo>
                  <a:lnTo>
                    <a:pt x="5435" y="5473"/>
                  </a:lnTo>
                  <a:lnTo>
                    <a:pt x="7150" y="6654"/>
                  </a:lnTo>
                  <a:lnTo>
                    <a:pt x="8318" y="7569"/>
                  </a:lnTo>
                  <a:lnTo>
                    <a:pt x="8216" y="7315"/>
                  </a:lnTo>
                  <a:lnTo>
                    <a:pt x="8534" y="7353"/>
                  </a:lnTo>
                  <a:lnTo>
                    <a:pt x="7645" y="6718"/>
                  </a:lnTo>
                  <a:lnTo>
                    <a:pt x="5638" y="5219"/>
                  </a:lnTo>
                  <a:lnTo>
                    <a:pt x="2603" y="3009"/>
                  </a:lnTo>
                  <a:lnTo>
                    <a:pt x="1981" y="2082"/>
                  </a:lnTo>
                  <a:lnTo>
                    <a:pt x="1638" y="1676"/>
                  </a:lnTo>
                  <a:lnTo>
                    <a:pt x="1117" y="1092"/>
                  </a:lnTo>
                  <a:lnTo>
                    <a:pt x="2819" y="2044"/>
                  </a:lnTo>
                  <a:lnTo>
                    <a:pt x="3848" y="2070"/>
                  </a:lnTo>
                  <a:lnTo>
                    <a:pt x="3632" y="1955"/>
                  </a:lnTo>
                  <a:lnTo>
                    <a:pt x="3682" y="1790"/>
                  </a:lnTo>
                  <a:lnTo>
                    <a:pt x="2832" y="1854"/>
                  </a:lnTo>
                  <a:lnTo>
                    <a:pt x="1079" y="863"/>
                  </a:lnTo>
                  <a:lnTo>
                    <a:pt x="444" y="330"/>
                  </a:lnTo>
                  <a:lnTo>
                    <a:pt x="482" y="0"/>
                  </a:lnTo>
                  <a:lnTo>
                    <a:pt x="0" y="101"/>
                  </a:lnTo>
                  <a:close/>
                </a:path>
              </a:pathLst>
            </a:custGeom>
            <a:ln w="3175">
              <a:solidFill>
                <a:srgbClr val="675D5A"/>
              </a:solidFill>
            </a:ln>
          </p:spPr>
          <p:txBody>
            <a:bodyPr wrap="square" lIns="0" tIns="0" rIns="0" bIns="0" rtlCol="0"/>
            <a:lstStyle/>
            <a:p>
              <a:endParaRPr/>
            </a:p>
          </p:txBody>
        </p:sp>
        <p:sp>
          <p:nvSpPr>
            <p:cNvPr id="9201" name="object 2629">
              <a:extLst>
                <a:ext uri="{FF2B5EF4-FFF2-40B4-BE49-F238E27FC236}">
                  <a16:creationId xmlns:a16="http://schemas.microsoft.com/office/drawing/2014/main" id="{A22A2B49-C47E-44A2-835B-F79C835D6869}"/>
                </a:ext>
              </a:extLst>
            </p:cNvPr>
            <p:cNvSpPr/>
            <p:nvPr/>
          </p:nvSpPr>
          <p:spPr>
            <a:xfrm>
              <a:off x="4187896" y="8549031"/>
              <a:ext cx="6985" cy="11430"/>
            </a:xfrm>
            <a:custGeom>
              <a:avLst/>
              <a:gdLst/>
              <a:ahLst/>
              <a:cxnLst/>
              <a:rect l="l" t="t" r="r" b="b"/>
              <a:pathLst>
                <a:path w="6985" h="11429">
                  <a:moveTo>
                    <a:pt x="1237" y="1473"/>
                  </a:moveTo>
                  <a:lnTo>
                    <a:pt x="965" y="1473"/>
                  </a:lnTo>
                  <a:lnTo>
                    <a:pt x="1828" y="2730"/>
                  </a:lnTo>
                  <a:lnTo>
                    <a:pt x="2641" y="3759"/>
                  </a:lnTo>
                  <a:lnTo>
                    <a:pt x="6273" y="11074"/>
                  </a:lnTo>
                  <a:lnTo>
                    <a:pt x="6376" y="10794"/>
                  </a:lnTo>
                  <a:lnTo>
                    <a:pt x="5714" y="9537"/>
                  </a:lnTo>
                  <a:lnTo>
                    <a:pt x="4737" y="7480"/>
                  </a:lnTo>
                  <a:lnTo>
                    <a:pt x="3105" y="4267"/>
                  </a:lnTo>
                  <a:lnTo>
                    <a:pt x="1981" y="2514"/>
                  </a:lnTo>
                  <a:lnTo>
                    <a:pt x="1523" y="1904"/>
                  </a:lnTo>
                  <a:lnTo>
                    <a:pt x="1447" y="1752"/>
                  </a:lnTo>
                  <a:lnTo>
                    <a:pt x="1237" y="1473"/>
                  </a:lnTo>
                  <a:close/>
                </a:path>
                <a:path w="6985" h="11429">
                  <a:moveTo>
                    <a:pt x="6376" y="10794"/>
                  </a:moveTo>
                  <a:lnTo>
                    <a:pt x="6489" y="11010"/>
                  </a:lnTo>
                  <a:lnTo>
                    <a:pt x="6376" y="10794"/>
                  </a:lnTo>
                  <a:close/>
                </a:path>
                <a:path w="6985" h="11429">
                  <a:moveTo>
                    <a:pt x="126" y="0"/>
                  </a:moveTo>
                  <a:lnTo>
                    <a:pt x="0" y="330"/>
                  </a:lnTo>
                  <a:lnTo>
                    <a:pt x="304" y="495"/>
                  </a:lnTo>
                  <a:lnTo>
                    <a:pt x="761" y="1320"/>
                  </a:lnTo>
                  <a:lnTo>
                    <a:pt x="1331" y="2730"/>
                  </a:lnTo>
                  <a:lnTo>
                    <a:pt x="1447" y="3962"/>
                  </a:lnTo>
                  <a:lnTo>
                    <a:pt x="1600" y="4013"/>
                  </a:lnTo>
                  <a:lnTo>
                    <a:pt x="1689" y="4267"/>
                  </a:lnTo>
                  <a:lnTo>
                    <a:pt x="1699" y="3301"/>
                  </a:lnTo>
                  <a:lnTo>
                    <a:pt x="965" y="1473"/>
                  </a:lnTo>
                  <a:lnTo>
                    <a:pt x="1237" y="1473"/>
                  </a:lnTo>
                  <a:lnTo>
                    <a:pt x="126" y="0"/>
                  </a:lnTo>
                  <a:close/>
                </a:path>
              </a:pathLst>
            </a:custGeom>
            <a:solidFill>
              <a:srgbClr val="9C7272"/>
            </a:solidFill>
          </p:spPr>
          <p:txBody>
            <a:bodyPr wrap="square" lIns="0" tIns="0" rIns="0" bIns="0" rtlCol="0"/>
            <a:lstStyle/>
            <a:p>
              <a:endParaRPr/>
            </a:p>
          </p:txBody>
        </p:sp>
        <p:sp>
          <p:nvSpPr>
            <p:cNvPr id="9202" name="object 2630">
              <a:extLst>
                <a:ext uri="{FF2B5EF4-FFF2-40B4-BE49-F238E27FC236}">
                  <a16:creationId xmlns:a16="http://schemas.microsoft.com/office/drawing/2014/main" id="{551282E9-6D2D-4C85-AD8B-3CA15E66DE95}"/>
                </a:ext>
              </a:extLst>
            </p:cNvPr>
            <p:cNvSpPr/>
            <p:nvPr/>
          </p:nvSpPr>
          <p:spPr>
            <a:xfrm>
              <a:off x="4187896" y="8549031"/>
              <a:ext cx="6985" cy="11430"/>
            </a:xfrm>
            <a:custGeom>
              <a:avLst/>
              <a:gdLst/>
              <a:ahLst/>
              <a:cxnLst/>
              <a:rect l="l" t="t" r="r" b="b"/>
              <a:pathLst>
                <a:path w="6985" h="11429">
                  <a:moveTo>
                    <a:pt x="126" y="0"/>
                  </a:moveTo>
                  <a:lnTo>
                    <a:pt x="1447" y="1752"/>
                  </a:lnTo>
                  <a:lnTo>
                    <a:pt x="1523" y="1904"/>
                  </a:lnTo>
                  <a:lnTo>
                    <a:pt x="1981" y="2514"/>
                  </a:lnTo>
                  <a:lnTo>
                    <a:pt x="3162" y="4356"/>
                  </a:lnTo>
                  <a:lnTo>
                    <a:pt x="4737" y="7480"/>
                  </a:lnTo>
                  <a:lnTo>
                    <a:pt x="5714" y="9537"/>
                  </a:lnTo>
                  <a:lnTo>
                    <a:pt x="6489" y="11010"/>
                  </a:lnTo>
                  <a:lnTo>
                    <a:pt x="6261" y="10794"/>
                  </a:lnTo>
                  <a:lnTo>
                    <a:pt x="6273" y="11074"/>
                  </a:lnTo>
                  <a:lnTo>
                    <a:pt x="5740" y="9982"/>
                  </a:lnTo>
                  <a:lnTo>
                    <a:pt x="4495" y="7492"/>
                  </a:lnTo>
                  <a:lnTo>
                    <a:pt x="2641" y="3759"/>
                  </a:lnTo>
                  <a:lnTo>
                    <a:pt x="1828" y="2730"/>
                  </a:lnTo>
                  <a:lnTo>
                    <a:pt x="1473" y="2222"/>
                  </a:lnTo>
                  <a:lnTo>
                    <a:pt x="965" y="1473"/>
                  </a:lnTo>
                  <a:lnTo>
                    <a:pt x="1739" y="3403"/>
                  </a:lnTo>
                  <a:lnTo>
                    <a:pt x="1689" y="4267"/>
                  </a:lnTo>
                  <a:lnTo>
                    <a:pt x="1600" y="4013"/>
                  </a:lnTo>
                  <a:lnTo>
                    <a:pt x="1447" y="3962"/>
                  </a:lnTo>
                  <a:lnTo>
                    <a:pt x="1562" y="3301"/>
                  </a:lnTo>
                  <a:lnTo>
                    <a:pt x="0" y="330"/>
                  </a:lnTo>
                  <a:lnTo>
                    <a:pt x="126" y="0"/>
                  </a:lnTo>
                  <a:close/>
                </a:path>
              </a:pathLst>
            </a:custGeom>
            <a:ln w="3175">
              <a:solidFill>
                <a:srgbClr val="675D5A"/>
              </a:solidFill>
            </a:ln>
          </p:spPr>
          <p:txBody>
            <a:bodyPr wrap="square" lIns="0" tIns="0" rIns="0" bIns="0" rtlCol="0"/>
            <a:lstStyle/>
            <a:p>
              <a:endParaRPr/>
            </a:p>
          </p:txBody>
        </p:sp>
        <p:sp>
          <p:nvSpPr>
            <p:cNvPr id="9203" name="object 2631">
              <a:extLst>
                <a:ext uri="{FF2B5EF4-FFF2-40B4-BE49-F238E27FC236}">
                  <a16:creationId xmlns:a16="http://schemas.microsoft.com/office/drawing/2014/main" id="{115F01FE-9696-4197-B835-2726112CCC41}"/>
                </a:ext>
              </a:extLst>
            </p:cNvPr>
            <p:cNvSpPr/>
            <p:nvPr/>
          </p:nvSpPr>
          <p:spPr>
            <a:xfrm>
              <a:off x="4191039" y="8552535"/>
              <a:ext cx="2259" cy="1905"/>
            </a:xfrm>
            <a:prstGeom prst="rect">
              <a:avLst/>
            </a:prstGeom>
            <a:blipFill>
              <a:blip r:embed="rId281" cstate="print"/>
              <a:stretch>
                <a:fillRect/>
              </a:stretch>
            </a:blipFill>
          </p:spPr>
          <p:txBody>
            <a:bodyPr wrap="square" lIns="0" tIns="0" rIns="0" bIns="0" rtlCol="0"/>
            <a:lstStyle/>
            <a:p>
              <a:endParaRPr/>
            </a:p>
          </p:txBody>
        </p:sp>
        <p:sp>
          <p:nvSpPr>
            <p:cNvPr id="9204" name="object 2632">
              <a:extLst>
                <a:ext uri="{FF2B5EF4-FFF2-40B4-BE49-F238E27FC236}">
                  <a16:creationId xmlns:a16="http://schemas.microsoft.com/office/drawing/2014/main" id="{129DA1B0-84A3-4CC8-A8A5-33203281E9A8}"/>
                </a:ext>
              </a:extLst>
            </p:cNvPr>
            <p:cNvSpPr/>
            <p:nvPr/>
          </p:nvSpPr>
          <p:spPr>
            <a:xfrm>
              <a:off x="4190962" y="8552510"/>
              <a:ext cx="2540" cy="2540"/>
            </a:xfrm>
            <a:custGeom>
              <a:avLst/>
              <a:gdLst/>
              <a:ahLst/>
              <a:cxnLst/>
              <a:rect l="l" t="t" r="r" b="b"/>
              <a:pathLst>
                <a:path w="2539" h="2540">
                  <a:moveTo>
                    <a:pt x="2197" y="419"/>
                  </a:moveTo>
                  <a:lnTo>
                    <a:pt x="1993" y="342"/>
                  </a:lnTo>
                  <a:lnTo>
                    <a:pt x="2070" y="88"/>
                  </a:lnTo>
                  <a:lnTo>
                    <a:pt x="1854" y="0"/>
                  </a:lnTo>
                  <a:lnTo>
                    <a:pt x="1765" y="279"/>
                  </a:lnTo>
                  <a:lnTo>
                    <a:pt x="1714" y="152"/>
                  </a:lnTo>
                  <a:lnTo>
                    <a:pt x="1473" y="126"/>
                  </a:lnTo>
                  <a:lnTo>
                    <a:pt x="952" y="12"/>
                  </a:lnTo>
                  <a:lnTo>
                    <a:pt x="723" y="101"/>
                  </a:lnTo>
                  <a:lnTo>
                    <a:pt x="88" y="368"/>
                  </a:lnTo>
                  <a:lnTo>
                    <a:pt x="0" y="774"/>
                  </a:lnTo>
                  <a:lnTo>
                    <a:pt x="177" y="1206"/>
                  </a:lnTo>
                  <a:lnTo>
                    <a:pt x="355" y="1638"/>
                  </a:lnTo>
                  <a:lnTo>
                    <a:pt x="736" y="1930"/>
                  </a:lnTo>
                  <a:lnTo>
                    <a:pt x="1371" y="1676"/>
                  </a:lnTo>
                  <a:lnTo>
                    <a:pt x="1562" y="1600"/>
                  </a:lnTo>
                  <a:lnTo>
                    <a:pt x="1816" y="1231"/>
                  </a:lnTo>
                  <a:lnTo>
                    <a:pt x="1981" y="1079"/>
                  </a:lnTo>
                  <a:lnTo>
                    <a:pt x="2133" y="952"/>
                  </a:lnTo>
                  <a:lnTo>
                    <a:pt x="2286" y="939"/>
                  </a:lnTo>
                  <a:lnTo>
                    <a:pt x="2070" y="888"/>
                  </a:lnTo>
                  <a:lnTo>
                    <a:pt x="2082" y="749"/>
                  </a:lnTo>
                  <a:lnTo>
                    <a:pt x="2247" y="647"/>
                  </a:lnTo>
                  <a:lnTo>
                    <a:pt x="2006" y="558"/>
                  </a:lnTo>
                  <a:lnTo>
                    <a:pt x="2197" y="419"/>
                  </a:lnTo>
                  <a:close/>
                </a:path>
              </a:pathLst>
            </a:custGeom>
            <a:ln w="3175">
              <a:solidFill>
                <a:srgbClr val="B5C39D"/>
              </a:solidFill>
            </a:ln>
          </p:spPr>
          <p:txBody>
            <a:bodyPr wrap="square" lIns="0" tIns="0" rIns="0" bIns="0" rtlCol="0"/>
            <a:lstStyle/>
            <a:p>
              <a:endParaRPr/>
            </a:p>
          </p:txBody>
        </p:sp>
        <p:sp>
          <p:nvSpPr>
            <p:cNvPr id="9205" name="object 2633">
              <a:extLst>
                <a:ext uri="{FF2B5EF4-FFF2-40B4-BE49-F238E27FC236}">
                  <a16:creationId xmlns:a16="http://schemas.microsoft.com/office/drawing/2014/main" id="{4A075D95-5093-4BF4-A154-AE5CB1D7D5BC}"/>
                </a:ext>
              </a:extLst>
            </p:cNvPr>
            <p:cNvSpPr/>
            <p:nvPr/>
          </p:nvSpPr>
          <p:spPr>
            <a:xfrm>
              <a:off x="4188663" y="8551646"/>
              <a:ext cx="1872" cy="2463"/>
            </a:xfrm>
            <a:prstGeom prst="rect">
              <a:avLst/>
            </a:prstGeom>
            <a:blipFill>
              <a:blip r:embed="rId281" cstate="print"/>
              <a:stretch>
                <a:fillRect/>
              </a:stretch>
            </a:blipFill>
          </p:spPr>
          <p:txBody>
            <a:bodyPr wrap="square" lIns="0" tIns="0" rIns="0" bIns="0" rtlCol="0"/>
            <a:lstStyle/>
            <a:p>
              <a:endParaRPr/>
            </a:p>
          </p:txBody>
        </p:sp>
        <p:sp>
          <p:nvSpPr>
            <p:cNvPr id="9206" name="object 2634">
              <a:extLst>
                <a:ext uri="{FF2B5EF4-FFF2-40B4-BE49-F238E27FC236}">
                  <a16:creationId xmlns:a16="http://schemas.microsoft.com/office/drawing/2014/main" id="{F71F688A-9EE0-40D5-8E6E-F5A740FF3C98}"/>
                </a:ext>
              </a:extLst>
            </p:cNvPr>
            <p:cNvSpPr/>
            <p:nvPr/>
          </p:nvSpPr>
          <p:spPr>
            <a:xfrm>
              <a:off x="4188585" y="8551612"/>
              <a:ext cx="2540" cy="2540"/>
            </a:xfrm>
            <a:custGeom>
              <a:avLst/>
              <a:gdLst/>
              <a:ahLst/>
              <a:cxnLst/>
              <a:rect l="l" t="t" r="r" b="b"/>
              <a:pathLst>
                <a:path w="2539" h="2540">
                  <a:moveTo>
                    <a:pt x="1130" y="2501"/>
                  </a:moveTo>
                  <a:lnTo>
                    <a:pt x="1282" y="2298"/>
                  </a:lnTo>
                  <a:lnTo>
                    <a:pt x="1460" y="2209"/>
                  </a:lnTo>
                  <a:lnTo>
                    <a:pt x="1523" y="2489"/>
                  </a:lnTo>
                  <a:lnTo>
                    <a:pt x="1701" y="2286"/>
                  </a:lnTo>
                  <a:lnTo>
                    <a:pt x="1435" y="2095"/>
                  </a:lnTo>
                  <a:lnTo>
                    <a:pt x="1587" y="2070"/>
                  </a:lnTo>
                  <a:lnTo>
                    <a:pt x="1701" y="1828"/>
                  </a:lnTo>
                  <a:lnTo>
                    <a:pt x="2006" y="1295"/>
                  </a:lnTo>
                  <a:lnTo>
                    <a:pt x="1981" y="1016"/>
                  </a:lnTo>
                  <a:lnTo>
                    <a:pt x="1917" y="241"/>
                  </a:lnTo>
                  <a:lnTo>
                    <a:pt x="1523" y="0"/>
                  </a:lnTo>
                  <a:lnTo>
                    <a:pt x="990" y="38"/>
                  </a:lnTo>
                  <a:lnTo>
                    <a:pt x="457" y="88"/>
                  </a:lnTo>
                  <a:lnTo>
                    <a:pt x="0" y="393"/>
                  </a:lnTo>
                  <a:lnTo>
                    <a:pt x="63" y="1168"/>
                  </a:lnTo>
                  <a:lnTo>
                    <a:pt x="76" y="1409"/>
                  </a:lnTo>
                  <a:lnTo>
                    <a:pt x="393" y="1803"/>
                  </a:lnTo>
                  <a:lnTo>
                    <a:pt x="495" y="2044"/>
                  </a:lnTo>
                  <a:lnTo>
                    <a:pt x="571" y="2247"/>
                  </a:lnTo>
                  <a:lnTo>
                    <a:pt x="431" y="2298"/>
                  </a:lnTo>
                  <a:lnTo>
                    <a:pt x="634" y="2501"/>
                  </a:lnTo>
                  <a:lnTo>
                    <a:pt x="660" y="2197"/>
                  </a:lnTo>
                  <a:lnTo>
                    <a:pt x="812" y="2260"/>
                  </a:lnTo>
                  <a:lnTo>
                    <a:pt x="863" y="2463"/>
                  </a:lnTo>
                  <a:lnTo>
                    <a:pt x="1054" y="2247"/>
                  </a:lnTo>
                  <a:lnTo>
                    <a:pt x="1130" y="2501"/>
                  </a:lnTo>
                  <a:close/>
                </a:path>
              </a:pathLst>
            </a:custGeom>
            <a:ln w="3175">
              <a:solidFill>
                <a:srgbClr val="B5C39D"/>
              </a:solidFill>
            </a:ln>
          </p:spPr>
          <p:txBody>
            <a:bodyPr wrap="square" lIns="0" tIns="0" rIns="0" bIns="0" rtlCol="0"/>
            <a:lstStyle/>
            <a:p>
              <a:endParaRPr/>
            </a:p>
          </p:txBody>
        </p:sp>
        <p:sp>
          <p:nvSpPr>
            <p:cNvPr id="9207" name="object 2635">
              <a:extLst>
                <a:ext uri="{FF2B5EF4-FFF2-40B4-BE49-F238E27FC236}">
                  <a16:creationId xmlns:a16="http://schemas.microsoft.com/office/drawing/2014/main" id="{071CB729-6462-4ADD-92CA-59F0BA40A333}"/>
                </a:ext>
              </a:extLst>
            </p:cNvPr>
            <p:cNvSpPr/>
            <p:nvPr/>
          </p:nvSpPr>
          <p:spPr>
            <a:xfrm>
              <a:off x="4188525" y="8550376"/>
              <a:ext cx="1763" cy="1396"/>
            </a:xfrm>
            <a:prstGeom prst="rect">
              <a:avLst/>
            </a:prstGeom>
            <a:blipFill>
              <a:blip r:embed="rId286" cstate="print"/>
              <a:stretch>
                <a:fillRect/>
              </a:stretch>
            </a:blipFill>
          </p:spPr>
          <p:txBody>
            <a:bodyPr wrap="square" lIns="0" tIns="0" rIns="0" bIns="0" rtlCol="0"/>
            <a:lstStyle/>
            <a:p>
              <a:endParaRPr/>
            </a:p>
          </p:txBody>
        </p:sp>
        <p:sp>
          <p:nvSpPr>
            <p:cNvPr id="9208" name="object 2636">
              <a:extLst>
                <a:ext uri="{FF2B5EF4-FFF2-40B4-BE49-F238E27FC236}">
                  <a16:creationId xmlns:a16="http://schemas.microsoft.com/office/drawing/2014/main" id="{1AC1CBB5-C529-4214-8115-77664825AFD9}"/>
                </a:ext>
              </a:extLst>
            </p:cNvPr>
            <p:cNvSpPr/>
            <p:nvPr/>
          </p:nvSpPr>
          <p:spPr>
            <a:xfrm>
              <a:off x="4188472" y="8550350"/>
              <a:ext cx="1905" cy="1905"/>
            </a:xfrm>
            <a:custGeom>
              <a:avLst/>
              <a:gdLst/>
              <a:ahLst/>
              <a:cxnLst/>
              <a:rect l="l" t="t" r="r" b="b"/>
              <a:pathLst>
                <a:path w="1904" h="1904">
                  <a:moveTo>
                    <a:pt x="1790" y="825"/>
                  </a:moveTo>
                  <a:lnTo>
                    <a:pt x="1663" y="698"/>
                  </a:lnTo>
                  <a:lnTo>
                    <a:pt x="1625" y="558"/>
                  </a:lnTo>
                  <a:lnTo>
                    <a:pt x="1828" y="546"/>
                  </a:lnTo>
                  <a:lnTo>
                    <a:pt x="1701" y="393"/>
                  </a:lnTo>
                  <a:lnTo>
                    <a:pt x="1536" y="558"/>
                  </a:lnTo>
                  <a:lnTo>
                    <a:pt x="1384" y="342"/>
                  </a:lnTo>
                  <a:lnTo>
                    <a:pt x="1041" y="63"/>
                  </a:lnTo>
                  <a:lnTo>
                    <a:pt x="850" y="50"/>
                  </a:lnTo>
                  <a:lnTo>
                    <a:pt x="292" y="0"/>
                  </a:lnTo>
                  <a:lnTo>
                    <a:pt x="76" y="241"/>
                  </a:lnTo>
                  <a:lnTo>
                    <a:pt x="38" y="622"/>
                  </a:lnTo>
                  <a:lnTo>
                    <a:pt x="0" y="1003"/>
                  </a:lnTo>
                  <a:lnTo>
                    <a:pt x="165" y="1358"/>
                  </a:lnTo>
                  <a:lnTo>
                    <a:pt x="723" y="1422"/>
                  </a:lnTo>
                  <a:lnTo>
                    <a:pt x="889" y="1435"/>
                  </a:lnTo>
                  <a:lnTo>
                    <a:pt x="1206" y="1257"/>
                  </a:lnTo>
                  <a:lnTo>
                    <a:pt x="1384" y="1219"/>
                  </a:lnTo>
                  <a:lnTo>
                    <a:pt x="1536" y="1193"/>
                  </a:lnTo>
                  <a:lnTo>
                    <a:pt x="1739" y="1181"/>
                  </a:lnTo>
                  <a:lnTo>
                    <a:pt x="1524" y="1117"/>
                  </a:lnTo>
                  <a:lnTo>
                    <a:pt x="1739" y="1015"/>
                  </a:lnTo>
                  <a:lnTo>
                    <a:pt x="1600" y="850"/>
                  </a:lnTo>
                  <a:lnTo>
                    <a:pt x="1790" y="825"/>
                  </a:lnTo>
                  <a:close/>
                </a:path>
              </a:pathLst>
            </a:custGeom>
            <a:ln w="3175">
              <a:solidFill>
                <a:srgbClr val="B5C39D"/>
              </a:solidFill>
            </a:ln>
          </p:spPr>
          <p:txBody>
            <a:bodyPr wrap="square" lIns="0" tIns="0" rIns="0" bIns="0" rtlCol="0"/>
            <a:lstStyle/>
            <a:p>
              <a:endParaRPr/>
            </a:p>
          </p:txBody>
        </p:sp>
        <p:sp>
          <p:nvSpPr>
            <p:cNvPr id="9209" name="object 2637">
              <a:extLst>
                <a:ext uri="{FF2B5EF4-FFF2-40B4-BE49-F238E27FC236}">
                  <a16:creationId xmlns:a16="http://schemas.microsoft.com/office/drawing/2014/main" id="{01C4C735-EAF1-477B-BA77-2355A9B88EB6}"/>
                </a:ext>
              </a:extLst>
            </p:cNvPr>
            <p:cNvSpPr/>
            <p:nvPr/>
          </p:nvSpPr>
          <p:spPr>
            <a:xfrm>
              <a:off x="4190085" y="8552574"/>
              <a:ext cx="2691" cy="3949"/>
            </a:xfrm>
            <a:prstGeom prst="rect">
              <a:avLst/>
            </a:prstGeom>
            <a:blipFill>
              <a:blip r:embed="rId472" cstate="print"/>
              <a:stretch>
                <a:fillRect/>
              </a:stretch>
            </a:blipFill>
          </p:spPr>
          <p:txBody>
            <a:bodyPr wrap="square" lIns="0" tIns="0" rIns="0" bIns="0" rtlCol="0"/>
            <a:lstStyle/>
            <a:p>
              <a:endParaRPr/>
            </a:p>
          </p:txBody>
        </p:sp>
        <p:sp>
          <p:nvSpPr>
            <p:cNvPr id="9210" name="object 2638">
              <a:extLst>
                <a:ext uri="{FF2B5EF4-FFF2-40B4-BE49-F238E27FC236}">
                  <a16:creationId xmlns:a16="http://schemas.microsoft.com/office/drawing/2014/main" id="{674660F8-DD61-42D7-BEB8-855C75FAC483}"/>
                </a:ext>
              </a:extLst>
            </p:cNvPr>
            <p:cNvSpPr/>
            <p:nvPr/>
          </p:nvSpPr>
          <p:spPr>
            <a:xfrm>
              <a:off x="4190012" y="8553815"/>
              <a:ext cx="2540" cy="3175"/>
            </a:xfrm>
            <a:custGeom>
              <a:avLst/>
              <a:gdLst/>
              <a:ahLst/>
              <a:cxnLst/>
              <a:rect l="l" t="t" r="r" b="b"/>
              <a:pathLst>
                <a:path w="2539" h="3175">
                  <a:moveTo>
                    <a:pt x="1219" y="2705"/>
                  </a:moveTo>
                  <a:lnTo>
                    <a:pt x="1384" y="2489"/>
                  </a:lnTo>
                  <a:lnTo>
                    <a:pt x="1574" y="2387"/>
                  </a:lnTo>
                  <a:lnTo>
                    <a:pt x="1651" y="2679"/>
                  </a:lnTo>
                  <a:lnTo>
                    <a:pt x="1841" y="2463"/>
                  </a:lnTo>
                  <a:lnTo>
                    <a:pt x="1549" y="2260"/>
                  </a:lnTo>
                  <a:lnTo>
                    <a:pt x="1714" y="2235"/>
                  </a:lnTo>
                  <a:lnTo>
                    <a:pt x="1841" y="1968"/>
                  </a:lnTo>
                  <a:lnTo>
                    <a:pt x="2159" y="1396"/>
                  </a:lnTo>
                  <a:lnTo>
                    <a:pt x="2146" y="1092"/>
                  </a:lnTo>
                  <a:lnTo>
                    <a:pt x="2082" y="253"/>
                  </a:lnTo>
                  <a:lnTo>
                    <a:pt x="1638" y="0"/>
                  </a:lnTo>
                  <a:lnTo>
                    <a:pt x="1066" y="38"/>
                  </a:lnTo>
                  <a:lnTo>
                    <a:pt x="495" y="88"/>
                  </a:lnTo>
                  <a:lnTo>
                    <a:pt x="0" y="419"/>
                  </a:lnTo>
                  <a:lnTo>
                    <a:pt x="63" y="1257"/>
                  </a:lnTo>
                  <a:lnTo>
                    <a:pt x="76" y="1511"/>
                  </a:lnTo>
                  <a:lnTo>
                    <a:pt x="419" y="1943"/>
                  </a:lnTo>
                  <a:lnTo>
                    <a:pt x="520" y="2209"/>
                  </a:lnTo>
                  <a:lnTo>
                    <a:pt x="609" y="2425"/>
                  </a:lnTo>
                  <a:lnTo>
                    <a:pt x="469" y="2489"/>
                  </a:lnTo>
                  <a:lnTo>
                    <a:pt x="673" y="2705"/>
                  </a:lnTo>
                  <a:lnTo>
                    <a:pt x="711" y="2374"/>
                  </a:lnTo>
                  <a:lnTo>
                    <a:pt x="876" y="2451"/>
                  </a:lnTo>
                  <a:lnTo>
                    <a:pt x="927" y="2666"/>
                  </a:lnTo>
                  <a:lnTo>
                    <a:pt x="1130" y="2438"/>
                  </a:lnTo>
                  <a:lnTo>
                    <a:pt x="1219" y="2705"/>
                  </a:lnTo>
                  <a:close/>
                </a:path>
              </a:pathLst>
            </a:custGeom>
            <a:ln w="3175">
              <a:solidFill>
                <a:srgbClr val="B5C39D"/>
              </a:solidFill>
            </a:ln>
          </p:spPr>
          <p:txBody>
            <a:bodyPr wrap="square" lIns="0" tIns="0" rIns="0" bIns="0" rtlCol="0"/>
            <a:lstStyle/>
            <a:p>
              <a:endParaRPr/>
            </a:p>
          </p:txBody>
        </p:sp>
        <p:sp>
          <p:nvSpPr>
            <p:cNvPr id="9211" name="object 2639">
              <a:extLst>
                <a:ext uri="{FF2B5EF4-FFF2-40B4-BE49-F238E27FC236}">
                  <a16:creationId xmlns:a16="http://schemas.microsoft.com/office/drawing/2014/main" id="{59F0D316-5B1D-4FCA-966F-83836F472FAE}"/>
                </a:ext>
              </a:extLst>
            </p:cNvPr>
            <p:cNvSpPr/>
            <p:nvPr/>
          </p:nvSpPr>
          <p:spPr>
            <a:xfrm>
              <a:off x="4190503" y="8551599"/>
              <a:ext cx="1905" cy="1905"/>
            </a:xfrm>
            <a:custGeom>
              <a:avLst/>
              <a:gdLst/>
              <a:ahLst/>
              <a:cxnLst/>
              <a:rect l="l" t="t" r="r" b="b"/>
              <a:pathLst>
                <a:path w="1904" h="1904">
                  <a:moveTo>
                    <a:pt x="1790" y="838"/>
                  </a:moveTo>
                  <a:lnTo>
                    <a:pt x="1663" y="711"/>
                  </a:lnTo>
                  <a:lnTo>
                    <a:pt x="1625" y="571"/>
                  </a:lnTo>
                  <a:lnTo>
                    <a:pt x="1828" y="558"/>
                  </a:lnTo>
                  <a:lnTo>
                    <a:pt x="1701" y="406"/>
                  </a:lnTo>
                  <a:lnTo>
                    <a:pt x="1536" y="571"/>
                  </a:lnTo>
                  <a:lnTo>
                    <a:pt x="1384" y="355"/>
                  </a:lnTo>
                  <a:lnTo>
                    <a:pt x="1041" y="76"/>
                  </a:lnTo>
                  <a:lnTo>
                    <a:pt x="850" y="63"/>
                  </a:lnTo>
                  <a:lnTo>
                    <a:pt x="292" y="0"/>
                  </a:lnTo>
                  <a:lnTo>
                    <a:pt x="76" y="254"/>
                  </a:lnTo>
                  <a:lnTo>
                    <a:pt x="38" y="635"/>
                  </a:lnTo>
                  <a:lnTo>
                    <a:pt x="0" y="1016"/>
                  </a:lnTo>
                  <a:lnTo>
                    <a:pt x="165" y="1371"/>
                  </a:lnTo>
                  <a:lnTo>
                    <a:pt x="723" y="1435"/>
                  </a:lnTo>
                  <a:lnTo>
                    <a:pt x="889" y="1447"/>
                  </a:lnTo>
                  <a:lnTo>
                    <a:pt x="1206" y="1270"/>
                  </a:lnTo>
                  <a:lnTo>
                    <a:pt x="1384" y="1231"/>
                  </a:lnTo>
                  <a:lnTo>
                    <a:pt x="1536" y="1206"/>
                  </a:lnTo>
                  <a:lnTo>
                    <a:pt x="1739" y="1193"/>
                  </a:lnTo>
                  <a:lnTo>
                    <a:pt x="1524" y="1130"/>
                  </a:lnTo>
                  <a:lnTo>
                    <a:pt x="1739" y="1016"/>
                  </a:lnTo>
                  <a:lnTo>
                    <a:pt x="1600" y="863"/>
                  </a:lnTo>
                  <a:lnTo>
                    <a:pt x="1790" y="838"/>
                  </a:lnTo>
                  <a:close/>
                </a:path>
              </a:pathLst>
            </a:custGeom>
            <a:ln w="3175">
              <a:solidFill>
                <a:srgbClr val="B5C39D"/>
              </a:solidFill>
            </a:ln>
          </p:spPr>
          <p:txBody>
            <a:bodyPr wrap="square" lIns="0" tIns="0" rIns="0" bIns="0" rtlCol="0"/>
            <a:lstStyle/>
            <a:p>
              <a:endParaRPr/>
            </a:p>
          </p:txBody>
        </p:sp>
        <p:sp>
          <p:nvSpPr>
            <p:cNvPr id="9212" name="object 2640">
              <a:extLst>
                <a:ext uri="{FF2B5EF4-FFF2-40B4-BE49-F238E27FC236}">
                  <a16:creationId xmlns:a16="http://schemas.microsoft.com/office/drawing/2014/main" id="{A68F6788-FDFB-463C-86CC-990C194CB2BB}"/>
                </a:ext>
              </a:extLst>
            </p:cNvPr>
            <p:cNvSpPr/>
            <p:nvPr/>
          </p:nvSpPr>
          <p:spPr>
            <a:xfrm>
              <a:off x="4187126" y="8546693"/>
              <a:ext cx="4648" cy="6997"/>
            </a:xfrm>
            <a:prstGeom prst="rect">
              <a:avLst/>
            </a:prstGeom>
            <a:blipFill>
              <a:blip r:embed="rId473" cstate="print"/>
              <a:stretch>
                <a:fillRect/>
              </a:stretch>
            </a:blipFill>
          </p:spPr>
          <p:txBody>
            <a:bodyPr wrap="square" lIns="0" tIns="0" rIns="0" bIns="0" rtlCol="0"/>
            <a:lstStyle/>
            <a:p>
              <a:endParaRPr/>
            </a:p>
          </p:txBody>
        </p:sp>
        <p:sp>
          <p:nvSpPr>
            <p:cNvPr id="9213" name="object 2641">
              <a:extLst>
                <a:ext uri="{FF2B5EF4-FFF2-40B4-BE49-F238E27FC236}">
                  <a16:creationId xmlns:a16="http://schemas.microsoft.com/office/drawing/2014/main" id="{57EDD7C3-A712-46C6-9654-6223FFACE694}"/>
                </a:ext>
              </a:extLst>
            </p:cNvPr>
            <p:cNvSpPr/>
            <p:nvPr/>
          </p:nvSpPr>
          <p:spPr>
            <a:xfrm>
              <a:off x="4187080" y="8546504"/>
              <a:ext cx="3175" cy="2540"/>
            </a:xfrm>
            <a:custGeom>
              <a:avLst/>
              <a:gdLst/>
              <a:ahLst/>
              <a:cxnLst/>
              <a:rect l="l" t="t" r="r" b="b"/>
              <a:pathLst>
                <a:path w="3175" h="2540">
                  <a:moveTo>
                    <a:pt x="2362" y="2019"/>
                  </a:moveTo>
                  <a:lnTo>
                    <a:pt x="2298" y="1778"/>
                  </a:lnTo>
                  <a:lnTo>
                    <a:pt x="2336" y="1574"/>
                  </a:lnTo>
                  <a:lnTo>
                    <a:pt x="2590" y="1689"/>
                  </a:lnTo>
                  <a:lnTo>
                    <a:pt x="2539" y="1435"/>
                  </a:lnTo>
                  <a:lnTo>
                    <a:pt x="2222" y="1524"/>
                  </a:lnTo>
                  <a:lnTo>
                    <a:pt x="2184" y="1155"/>
                  </a:lnTo>
                  <a:lnTo>
                    <a:pt x="1943" y="584"/>
                  </a:lnTo>
                  <a:lnTo>
                    <a:pt x="1727" y="431"/>
                  </a:lnTo>
                  <a:lnTo>
                    <a:pt x="1066" y="0"/>
                  </a:lnTo>
                  <a:lnTo>
                    <a:pt x="634" y="165"/>
                  </a:lnTo>
                  <a:lnTo>
                    <a:pt x="342" y="609"/>
                  </a:lnTo>
                  <a:lnTo>
                    <a:pt x="50" y="1054"/>
                  </a:lnTo>
                  <a:lnTo>
                    <a:pt x="0" y="1600"/>
                  </a:lnTo>
                  <a:lnTo>
                    <a:pt x="647" y="2032"/>
                  </a:lnTo>
                  <a:lnTo>
                    <a:pt x="850" y="2171"/>
                  </a:lnTo>
                  <a:lnTo>
                    <a:pt x="1358" y="2159"/>
                  </a:lnTo>
                  <a:lnTo>
                    <a:pt x="1600" y="2235"/>
                  </a:lnTo>
                  <a:lnTo>
                    <a:pt x="1816" y="2298"/>
                  </a:lnTo>
                  <a:lnTo>
                    <a:pt x="1777" y="2438"/>
                  </a:lnTo>
                  <a:lnTo>
                    <a:pt x="1930" y="2425"/>
                  </a:lnTo>
                  <a:lnTo>
                    <a:pt x="2057" y="2413"/>
                  </a:lnTo>
                  <a:lnTo>
                    <a:pt x="1828" y="2197"/>
                  </a:lnTo>
                  <a:lnTo>
                    <a:pt x="1981" y="2120"/>
                  </a:lnTo>
                  <a:lnTo>
                    <a:pt x="2171" y="2209"/>
                  </a:lnTo>
                  <a:lnTo>
                    <a:pt x="2108" y="1930"/>
                  </a:lnTo>
                  <a:lnTo>
                    <a:pt x="2362" y="2019"/>
                  </a:lnTo>
                  <a:close/>
                </a:path>
              </a:pathLst>
            </a:custGeom>
            <a:ln w="3175">
              <a:solidFill>
                <a:srgbClr val="B5C39D"/>
              </a:solidFill>
            </a:ln>
          </p:spPr>
          <p:txBody>
            <a:bodyPr wrap="square" lIns="0" tIns="0" rIns="0" bIns="0" rtlCol="0"/>
            <a:lstStyle/>
            <a:p>
              <a:endParaRPr/>
            </a:p>
          </p:txBody>
        </p:sp>
        <p:sp>
          <p:nvSpPr>
            <p:cNvPr id="9214" name="object 2642">
              <a:extLst>
                <a:ext uri="{FF2B5EF4-FFF2-40B4-BE49-F238E27FC236}">
                  <a16:creationId xmlns:a16="http://schemas.microsoft.com/office/drawing/2014/main" id="{D54BD4D2-4639-40B3-BF74-64347220C7FB}"/>
                </a:ext>
              </a:extLst>
            </p:cNvPr>
            <p:cNvSpPr/>
            <p:nvPr/>
          </p:nvSpPr>
          <p:spPr>
            <a:xfrm>
              <a:off x="4185894" y="8546071"/>
              <a:ext cx="1803" cy="1816"/>
            </a:xfrm>
            <a:prstGeom prst="rect">
              <a:avLst/>
            </a:prstGeom>
            <a:blipFill>
              <a:blip r:embed="rId282" cstate="print"/>
              <a:stretch>
                <a:fillRect/>
              </a:stretch>
            </a:blipFill>
          </p:spPr>
          <p:txBody>
            <a:bodyPr wrap="square" lIns="0" tIns="0" rIns="0" bIns="0" rtlCol="0"/>
            <a:lstStyle/>
            <a:p>
              <a:endParaRPr/>
            </a:p>
          </p:txBody>
        </p:sp>
        <p:sp>
          <p:nvSpPr>
            <p:cNvPr id="9215" name="object 2643">
              <a:extLst>
                <a:ext uri="{FF2B5EF4-FFF2-40B4-BE49-F238E27FC236}">
                  <a16:creationId xmlns:a16="http://schemas.microsoft.com/office/drawing/2014/main" id="{E9F885FF-1F3C-4DAB-A409-3F2A32623D6B}"/>
                </a:ext>
              </a:extLst>
            </p:cNvPr>
            <p:cNvSpPr/>
            <p:nvPr/>
          </p:nvSpPr>
          <p:spPr>
            <a:xfrm>
              <a:off x="4185894" y="8546075"/>
              <a:ext cx="1905" cy="1905"/>
            </a:xfrm>
            <a:custGeom>
              <a:avLst/>
              <a:gdLst/>
              <a:ahLst/>
              <a:cxnLst/>
              <a:rect l="l" t="t" r="r" b="b"/>
              <a:pathLst>
                <a:path w="1904" h="1904">
                  <a:moveTo>
                    <a:pt x="1574" y="203"/>
                  </a:moveTo>
                  <a:lnTo>
                    <a:pt x="1397" y="215"/>
                  </a:lnTo>
                  <a:lnTo>
                    <a:pt x="1257" y="177"/>
                  </a:lnTo>
                  <a:lnTo>
                    <a:pt x="1371" y="0"/>
                  </a:lnTo>
                  <a:lnTo>
                    <a:pt x="1181" y="0"/>
                  </a:lnTo>
                  <a:lnTo>
                    <a:pt x="1206" y="241"/>
                  </a:lnTo>
                  <a:lnTo>
                    <a:pt x="939" y="228"/>
                  </a:lnTo>
                  <a:lnTo>
                    <a:pt x="520" y="317"/>
                  </a:lnTo>
                  <a:lnTo>
                    <a:pt x="381" y="457"/>
                  </a:lnTo>
                  <a:lnTo>
                    <a:pt x="0" y="863"/>
                  </a:lnTo>
                  <a:lnTo>
                    <a:pt x="63" y="1193"/>
                  </a:lnTo>
                  <a:lnTo>
                    <a:pt x="330" y="1460"/>
                  </a:lnTo>
                  <a:lnTo>
                    <a:pt x="609" y="1714"/>
                  </a:lnTo>
                  <a:lnTo>
                    <a:pt x="990" y="1816"/>
                  </a:lnTo>
                  <a:lnTo>
                    <a:pt x="1371" y="1409"/>
                  </a:lnTo>
                  <a:lnTo>
                    <a:pt x="1562" y="927"/>
                  </a:lnTo>
                  <a:lnTo>
                    <a:pt x="1638" y="761"/>
                  </a:lnTo>
                  <a:lnTo>
                    <a:pt x="1701" y="622"/>
                  </a:lnTo>
                  <a:lnTo>
                    <a:pt x="1816" y="469"/>
                  </a:lnTo>
                  <a:lnTo>
                    <a:pt x="1638" y="596"/>
                  </a:lnTo>
                  <a:lnTo>
                    <a:pt x="1689" y="355"/>
                  </a:lnTo>
                  <a:lnTo>
                    <a:pt x="1485" y="368"/>
                  </a:lnTo>
                  <a:lnTo>
                    <a:pt x="1574" y="203"/>
                  </a:lnTo>
                  <a:close/>
                </a:path>
              </a:pathLst>
            </a:custGeom>
            <a:ln w="3175">
              <a:solidFill>
                <a:srgbClr val="B5C39D"/>
              </a:solidFill>
            </a:ln>
          </p:spPr>
          <p:txBody>
            <a:bodyPr wrap="square" lIns="0" tIns="0" rIns="0" bIns="0" rtlCol="0"/>
            <a:lstStyle/>
            <a:p>
              <a:endParaRPr/>
            </a:p>
          </p:txBody>
        </p:sp>
        <p:sp>
          <p:nvSpPr>
            <p:cNvPr id="9216" name="object 2644">
              <a:extLst>
                <a:ext uri="{FF2B5EF4-FFF2-40B4-BE49-F238E27FC236}">
                  <a16:creationId xmlns:a16="http://schemas.microsoft.com/office/drawing/2014/main" id="{00C51D5A-5725-4313-B49D-C5FCC4B77D8D}"/>
                </a:ext>
              </a:extLst>
            </p:cNvPr>
            <p:cNvSpPr/>
            <p:nvPr/>
          </p:nvSpPr>
          <p:spPr>
            <a:xfrm>
              <a:off x="4185729" y="8547608"/>
              <a:ext cx="2387" cy="2730"/>
            </a:xfrm>
            <a:prstGeom prst="rect">
              <a:avLst/>
            </a:prstGeom>
            <a:blipFill>
              <a:blip r:embed="rId281" cstate="print"/>
              <a:stretch>
                <a:fillRect/>
              </a:stretch>
            </a:blipFill>
          </p:spPr>
          <p:txBody>
            <a:bodyPr wrap="square" lIns="0" tIns="0" rIns="0" bIns="0" rtlCol="0"/>
            <a:lstStyle/>
            <a:p>
              <a:endParaRPr/>
            </a:p>
          </p:txBody>
        </p:sp>
        <p:sp>
          <p:nvSpPr>
            <p:cNvPr id="9217" name="object 2645">
              <a:extLst>
                <a:ext uri="{FF2B5EF4-FFF2-40B4-BE49-F238E27FC236}">
                  <a16:creationId xmlns:a16="http://schemas.microsoft.com/office/drawing/2014/main" id="{4ACD7487-3ED4-4483-8BD9-2AF69B63F3F1}"/>
                </a:ext>
              </a:extLst>
            </p:cNvPr>
            <p:cNvSpPr/>
            <p:nvPr/>
          </p:nvSpPr>
          <p:spPr>
            <a:xfrm>
              <a:off x="4185739" y="8547487"/>
              <a:ext cx="2540" cy="3175"/>
            </a:xfrm>
            <a:custGeom>
              <a:avLst/>
              <a:gdLst/>
              <a:ahLst/>
              <a:cxnLst/>
              <a:rect l="l" t="t" r="r" b="b"/>
              <a:pathLst>
                <a:path w="2539" h="3175">
                  <a:moveTo>
                    <a:pt x="1866" y="2705"/>
                  </a:moveTo>
                  <a:lnTo>
                    <a:pt x="1955" y="2451"/>
                  </a:lnTo>
                  <a:lnTo>
                    <a:pt x="2108" y="2298"/>
                  </a:lnTo>
                  <a:lnTo>
                    <a:pt x="2273" y="2552"/>
                  </a:lnTo>
                  <a:lnTo>
                    <a:pt x="2387" y="2286"/>
                  </a:lnTo>
                  <a:lnTo>
                    <a:pt x="2044" y="2184"/>
                  </a:lnTo>
                  <a:lnTo>
                    <a:pt x="2184" y="2108"/>
                  </a:lnTo>
                  <a:lnTo>
                    <a:pt x="2222" y="1816"/>
                  </a:lnTo>
                  <a:lnTo>
                    <a:pt x="2362" y="1168"/>
                  </a:lnTo>
                  <a:lnTo>
                    <a:pt x="2247" y="889"/>
                  </a:lnTo>
                  <a:lnTo>
                    <a:pt x="1930" y="114"/>
                  </a:lnTo>
                  <a:lnTo>
                    <a:pt x="1435" y="0"/>
                  </a:lnTo>
                  <a:lnTo>
                    <a:pt x="901" y="215"/>
                  </a:lnTo>
                  <a:lnTo>
                    <a:pt x="368" y="431"/>
                  </a:lnTo>
                  <a:lnTo>
                    <a:pt x="0" y="901"/>
                  </a:lnTo>
                  <a:lnTo>
                    <a:pt x="317" y="1689"/>
                  </a:lnTo>
                  <a:lnTo>
                    <a:pt x="419" y="1917"/>
                  </a:lnTo>
                  <a:lnTo>
                    <a:pt x="863" y="2222"/>
                  </a:lnTo>
                  <a:lnTo>
                    <a:pt x="1054" y="2438"/>
                  </a:lnTo>
                  <a:lnTo>
                    <a:pt x="1206" y="2628"/>
                  </a:lnTo>
                  <a:lnTo>
                    <a:pt x="1079" y="2730"/>
                  </a:lnTo>
                  <a:lnTo>
                    <a:pt x="1219" y="2806"/>
                  </a:lnTo>
                  <a:lnTo>
                    <a:pt x="1282" y="2552"/>
                  </a:lnTo>
                  <a:lnTo>
                    <a:pt x="1447" y="2565"/>
                  </a:lnTo>
                  <a:lnTo>
                    <a:pt x="1574" y="2755"/>
                  </a:lnTo>
                  <a:lnTo>
                    <a:pt x="1701" y="2476"/>
                  </a:lnTo>
                  <a:lnTo>
                    <a:pt x="1866" y="2705"/>
                  </a:lnTo>
                  <a:close/>
                </a:path>
              </a:pathLst>
            </a:custGeom>
            <a:ln w="3175">
              <a:solidFill>
                <a:srgbClr val="B5C39D"/>
              </a:solidFill>
            </a:ln>
          </p:spPr>
          <p:txBody>
            <a:bodyPr wrap="square" lIns="0" tIns="0" rIns="0" bIns="0" rtlCol="0"/>
            <a:lstStyle/>
            <a:p>
              <a:endParaRPr/>
            </a:p>
          </p:txBody>
        </p:sp>
        <p:sp>
          <p:nvSpPr>
            <p:cNvPr id="9218" name="object 2646">
              <a:extLst>
                <a:ext uri="{FF2B5EF4-FFF2-40B4-BE49-F238E27FC236}">
                  <a16:creationId xmlns:a16="http://schemas.microsoft.com/office/drawing/2014/main" id="{6C3AF1FB-826C-46DE-BD6D-16D4CF7ABD32}"/>
                </a:ext>
              </a:extLst>
            </p:cNvPr>
            <p:cNvSpPr/>
            <p:nvPr/>
          </p:nvSpPr>
          <p:spPr>
            <a:xfrm>
              <a:off x="4185945" y="8546451"/>
              <a:ext cx="7416" cy="10388"/>
            </a:xfrm>
            <a:prstGeom prst="rect">
              <a:avLst/>
            </a:prstGeom>
            <a:blipFill>
              <a:blip r:embed="rId474" cstate="print"/>
              <a:stretch>
                <a:fillRect/>
              </a:stretch>
            </a:blipFill>
          </p:spPr>
          <p:txBody>
            <a:bodyPr wrap="square" lIns="0" tIns="0" rIns="0" bIns="0" rtlCol="0"/>
            <a:lstStyle/>
            <a:p>
              <a:endParaRPr/>
            </a:p>
          </p:txBody>
        </p:sp>
        <p:sp>
          <p:nvSpPr>
            <p:cNvPr id="9219" name="object 2647">
              <a:extLst>
                <a:ext uri="{FF2B5EF4-FFF2-40B4-BE49-F238E27FC236}">
                  <a16:creationId xmlns:a16="http://schemas.microsoft.com/office/drawing/2014/main" id="{08E32EFE-E930-4BC1-92F8-1406AF0C3A21}"/>
                </a:ext>
              </a:extLst>
            </p:cNvPr>
            <p:cNvSpPr/>
            <p:nvPr/>
          </p:nvSpPr>
          <p:spPr>
            <a:xfrm>
              <a:off x="4191104" y="8555063"/>
              <a:ext cx="2540" cy="1905"/>
            </a:xfrm>
            <a:custGeom>
              <a:avLst/>
              <a:gdLst/>
              <a:ahLst/>
              <a:cxnLst/>
              <a:rect l="l" t="t" r="r" b="b"/>
              <a:pathLst>
                <a:path w="2539" h="1904">
                  <a:moveTo>
                    <a:pt x="2209" y="1028"/>
                  </a:moveTo>
                  <a:lnTo>
                    <a:pt x="2057" y="863"/>
                  </a:lnTo>
                  <a:lnTo>
                    <a:pt x="2006" y="698"/>
                  </a:lnTo>
                  <a:lnTo>
                    <a:pt x="2247" y="685"/>
                  </a:lnTo>
                  <a:lnTo>
                    <a:pt x="2108" y="495"/>
                  </a:lnTo>
                  <a:lnTo>
                    <a:pt x="1892" y="698"/>
                  </a:lnTo>
                  <a:lnTo>
                    <a:pt x="1892" y="571"/>
                  </a:lnTo>
                  <a:lnTo>
                    <a:pt x="1701" y="431"/>
                  </a:lnTo>
                  <a:lnTo>
                    <a:pt x="1282" y="88"/>
                  </a:lnTo>
                  <a:lnTo>
                    <a:pt x="1041" y="63"/>
                  </a:lnTo>
                  <a:lnTo>
                    <a:pt x="355" y="0"/>
                  </a:lnTo>
                  <a:lnTo>
                    <a:pt x="88" y="304"/>
                  </a:lnTo>
                  <a:lnTo>
                    <a:pt x="38" y="787"/>
                  </a:lnTo>
                  <a:lnTo>
                    <a:pt x="0" y="1244"/>
                  </a:lnTo>
                  <a:lnTo>
                    <a:pt x="203" y="1689"/>
                  </a:lnTo>
                  <a:lnTo>
                    <a:pt x="888" y="1765"/>
                  </a:lnTo>
                  <a:lnTo>
                    <a:pt x="1092" y="1777"/>
                  </a:lnTo>
                  <a:lnTo>
                    <a:pt x="1485" y="1562"/>
                  </a:lnTo>
                  <a:lnTo>
                    <a:pt x="1714" y="1511"/>
                  </a:lnTo>
                  <a:lnTo>
                    <a:pt x="1904" y="1473"/>
                  </a:lnTo>
                  <a:lnTo>
                    <a:pt x="2044" y="1536"/>
                  </a:lnTo>
                  <a:lnTo>
                    <a:pt x="1879" y="1396"/>
                  </a:lnTo>
                  <a:lnTo>
                    <a:pt x="2146" y="1257"/>
                  </a:lnTo>
                  <a:lnTo>
                    <a:pt x="1981" y="1066"/>
                  </a:lnTo>
                  <a:lnTo>
                    <a:pt x="2209" y="1028"/>
                  </a:lnTo>
                  <a:close/>
                </a:path>
              </a:pathLst>
            </a:custGeom>
            <a:ln w="3175">
              <a:solidFill>
                <a:srgbClr val="D2DBC3"/>
              </a:solidFill>
            </a:ln>
          </p:spPr>
          <p:txBody>
            <a:bodyPr wrap="square" lIns="0" tIns="0" rIns="0" bIns="0" rtlCol="0"/>
            <a:lstStyle/>
            <a:p>
              <a:endParaRPr/>
            </a:p>
          </p:txBody>
        </p:sp>
        <p:sp>
          <p:nvSpPr>
            <p:cNvPr id="9220" name="object 2648">
              <a:extLst>
                <a:ext uri="{FF2B5EF4-FFF2-40B4-BE49-F238E27FC236}">
                  <a16:creationId xmlns:a16="http://schemas.microsoft.com/office/drawing/2014/main" id="{92662721-988D-488C-8B2D-EB6FBE08219E}"/>
                </a:ext>
              </a:extLst>
            </p:cNvPr>
            <p:cNvSpPr/>
            <p:nvPr/>
          </p:nvSpPr>
          <p:spPr>
            <a:xfrm>
              <a:off x="4190848" y="8552713"/>
              <a:ext cx="6870" cy="9004"/>
            </a:xfrm>
            <a:prstGeom prst="rect">
              <a:avLst/>
            </a:prstGeom>
            <a:blipFill>
              <a:blip r:embed="rId475" cstate="print"/>
              <a:stretch>
                <a:fillRect/>
              </a:stretch>
            </a:blipFill>
          </p:spPr>
          <p:txBody>
            <a:bodyPr wrap="square" lIns="0" tIns="0" rIns="0" bIns="0" rtlCol="0"/>
            <a:lstStyle/>
            <a:p>
              <a:endParaRPr/>
            </a:p>
          </p:txBody>
        </p:sp>
        <p:sp>
          <p:nvSpPr>
            <p:cNvPr id="9221" name="object 2649">
              <a:extLst>
                <a:ext uri="{FF2B5EF4-FFF2-40B4-BE49-F238E27FC236}">
                  <a16:creationId xmlns:a16="http://schemas.microsoft.com/office/drawing/2014/main" id="{9675F85C-DB45-4519-89D1-8C19F3740A50}"/>
                </a:ext>
              </a:extLst>
            </p:cNvPr>
            <p:cNvSpPr/>
            <p:nvPr/>
          </p:nvSpPr>
          <p:spPr>
            <a:xfrm>
              <a:off x="4194923" y="8557364"/>
              <a:ext cx="1270" cy="1905"/>
            </a:xfrm>
            <a:custGeom>
              <a:avLst/>
              <a:gdLst/>
              <a:ahLst/>
              <a:cxnLst/>
              <a:rect l="l" t="t" r="r" b="b"/>
              <a:pathLst>
                <a:path w="1270" h="1904">
                  <a:moveTo>
                    <a:pt x="1151" y="812"/>
                  </a:moveTo>
                  <a:lnTo>
                    <a:pt x="253" y="812"/>
                  </a:lnTo>
                  <a:lnTo>
                    <a:pt x="234" y="1244"/>
                  </a:lnTo>
                  <a:lnTo>
                    <a:pt x="406" y="1371"/>
                  </a:lnTo>
                  <a:lnTo>
                    <a:pt x="647" y="1244"/>
                  </a:lnTo>
                  <a:lnTo>
                    <a:pt x="800" y="1244"/>
                  </a:lnTo>
                  <a:lnTo>
                    <a:pt x="965" y="1041"/>
                  </a:lnTo>
                  <a:lnTo>
                    <a:pt x="1231" y="1041"/>
                  </a:lnTo>
                  <a:lnTo>
                    <a:pt x="1151" y="812"/>
                  </a:lnTo>
                  <a:close/>
                </a:path>
                <a:path w="1270" h="1904">
                  <a:moveTo>
                    <a:pt x="800" y="1244"/>
                  </a:moveTo>
                  <a:lnTo>
                    <a:pt x="647" y="1244"/>
                  </a:lnTo>
                  <a:lnTo>
                    <a:pt x="723" y="1371"/>
                  </a:lnTo>
                  <a:lnTo>
                    <a:pt x="800" y="1244"/>
                  </a:lnTo>
                  <a:close/>
                </a:path>
                <a:path w="1270" h="1904">
                  <a:moveTo>
                    <a:pt x="1231" y="1041"/>
                  </a:moveTo>
                  <a:lnTo>
                    <a:pt x="965" y="1041"/>
                  </a:lnTo>
                  <a:lnTo>
                    <a:pt x="1104" y="1168"/>
                  </a:lnTo>
                  <a:close/>
                </a:path>
                <a:path w="1270" h="1904">
                  <a:moveTo>
                    <a:pt x="0" y="685"/>
                  </a:moveTo>
                  <a:lnTo>
                    <a:pt x="190" y="914"/>
                  </a:lnTo>
                  <a:lnTo>
                    <a:pt x="1151" y="812"/>
                  </a:lnTo>
                  <a:lnTo>
                    <a:pt x="304" y="736"/>
                  </a:lnTo>
                  <a:lnTo>
                    <a:pt x="0" y="685"/>
                  </a:lnTo>
                  <a:close/>
                </a:path>
                <a:path w="1270" h="1904">
                  <a:moveTo>
                    <a:pt x="368" y="482"/>
                  </a:moveTo>
                  <a:lnTo>
                    <a:pt x="304" y="736"/>
                  </a:lnTo>
                  <a:lnTo>
                    <a:pt x="1216" y="736"/>
                  </a:lnTo>
                  <a:lnTo>
                    <a:pt x="1168" y="571"/>
                  </a:lnTo>
                  <a:lnTo>
                    <a:pt x="914" y="571"/>
                  </a:lnTo>
                  <a:lnTo>
                    <a:pt x="546" y="533"/>
                  </a:lnTo>
                  <a:lnTo>
                    <a:pt x="368" y="482"/>
                  </a:lnTo>
                  <a:close/>
                </a:path>
                <a:path w="1270" h="1904">
                  <a:moveTo>
                    <a:pt x="1130" y="533"/>
                  </a:moveTo>
                  <a:close/>
                </a:path>
                <a:path w="1270" h="1904">
                  <a:moveTo>
                    <a:pt x="660" y="0"/>
                  </a:moveTo>
                  <a:lnTo>
                    <a:pt x="546" y="533"/>
                  </a:lnTo>
                  <a:lnTo>
                    <a:pt x="864" y="533"/>
                  </a:lnTo>
                  <a:lnTo>
                    <a:pt x="838" y="342"/>
                  </a:lnTo>
                  <a:lnTo>
                    <a:pt x="660" y="0"/>
                  </a:lnTo>
                  <a:close/>
                </a:path>
              </a:pathLst>
            </a:custGeom>
            <a:solidFill>
              <a:srgbClr val="0F2748"/>
            </a:solidFill>
          </p:spPr>
          <p:txBody>
            <a:bodyPr wrap="square" lIns="0" tIns="0" rIns="0" bIns="0" rtlCol="0"/>
            <a:lstStyle/>
            <a:p>
              <a:endParaRPr/>
            </a:p>
          </p:txBody>
        </p:sp>
        <p:sp>
          <p:nvSpPr>
            <p:cNvPr id="9222" name="object 2650">
              <a:extLst>
                <a:ext uri="{FF2B5EF4-FFF2-40B4-BE49-F238E27FC236}">
                  <a16:creationId xmlns:a16="http://schemas.microsoft.com/office/drawing/2014/main" id="{107245B5-536F-434A-9CF8-839DBD1CFECC}"/>
                </a:ext>
              </a:extLst>
            </p:cNvPr>
            <p:cNvSpPr/>
            <p:nvPr/>
          </p:nvSpPr>
          <p:spPr>
            <a:xfrm>
              <a:off x="4194923" y="8557364"/>
              <a:ext cx="1270" cy="1905"/>
            </a:xfrm>
            <a:custGeom>
              <a:avLst/>
              <a:gdLst/>
              <a:ahLst/>
              <a:cxnLst/>
              <a:rect l="l" t="t" r="r" b="b"/>
              <a:pathLst>
                <a:path w="1270" h="1904">
                  <a:moveTo>
                    <a:pt x="584" y="495"/>
                  </a:moveTo>
                  <a:lnTo>
                    <a:pt x="558" y="368"/>
                  </a:lnTo>
                  <a:lnTo>
                    <a:pt x="660" y="0"/>
                  </a:lnTo>
                  <a:lnTo>
                    <a:pt x="800" y="266"/>
                  </a:lnTo>
                  <a:lnTo>
                    <a:pt x="749" y="444"/>
                  </a:lnTo>
                  <a:lnTo>
                    <a:pt x="914" y="571"/>
                  </a:lnTo>
                  <a:lnTo>
                    <a:pt x="1054" y="571"/>
                  </a:lnTo>
                  <a:lnTo>
                    <a:pt x="1269" y="673"/>
                  </a:lnTo>
                  <a:lnTo>
                    <a:pt x="1130" y="838"/>
                  </a:lnTo>
                  <a:lnTo>
                    <a:pt x="1206" y="977"/>
                  </a:lnTo>
                  <a:lnTo>
                    <a:pt x="1104" y="1168"/>
                  </a:lnTo>
                  <a:lnTo>
                    <a:pt x="965" y="1041"/>
                  </a:lnTo>
                  <a:lnTo>
                    <a:pt x="838" y="1206"/>
                  </a:lnTo>
                  <a:lnTo>
                    <a:pt x="876" y="1333"/>
                  </a:lnTo>
                  <a:lnTo>
                    <a:pt x="723" y="1371"/>
                  </a:lnTo>
                  <a:lnTo>
                    <a:pt x="647" y="1244"/>
                  </a:lnTo>
                  <a:lnTo>
                    <a:pt x="406" y="1371"/>
                  </a:lnTo>
                  <a:lnTo>
                    <a:pt x="165" y="1193"/>
                  </a:lnTo>
                  <a:lnTo>
                    <a:pt x="330" y="1028"/>
                  </a:lnTo>
                  <a:lnTo>
                    <a:pt x="253" y="812"/>
                  </a:lnTo>
                  <a:lnTo>
                    <a:pt x="114" y="825"/>
                  </a:lnTo>
                  <a:lnTo>
                    <a:pt x="0" y="685"/>
                  </a:lnTo>
                  <a:lnTo>
                    <a:pt x="228" y="711"/>
                  </a:lnTo>
                  <a:lnTo>
                    <a:pt x="317" y="520"/>
                  </a:lnTo>
                  <a:lnTo>
                    <a:pt x="482" y="520"/>
                  </a:lnTo>
                  <a:close/>
                </a:path>
              </a:pathLst>
            </a:custGeom>
            <a:ln w="3175">
              <a:solidFill>
                <a:srgbClr val="094B7B"/>
              </a:solidFill>
            </a:ln>
          </p:spPr>
          <p:txBody>
            <a:bodyPr wrap="square" lIns="0" tIns="0" rIns="0" bIns="0" rtlCol="0"/>
            <a:lstStyle/>
            <a:p>
              <a:endParaRPr/>
            </a:p>
          </p:txBody>
        </p:sp>
        <p:sp>
          <p:nvSpPr>
            <p:cNvPr id="9223" name="object 2651">
              <a:extLst>
                <a:ext uri="{FF2B5EF4-FFF2-40B4-BE49-F238E27FC236}">
                  <a16:creationId xmlns:a16="http://schemas.microsoft.com/office/drawing/2014/main" id="{D872D7A0-E13D-4DC5-949C-22ED5B3DE13E}"/>
                </a:ext>
              </a:extLst>
            </p:cNvPr>
            <p:cNvSpPr/>
            <p:nvPr/>
          </p:nvSpPr>
          <p:spPr>
            <a:xfrm>
              <a:off x="4191156" y="8555348"/>
              <a:ext cx="1270" cy="1270"/>
            </a:xfrm>
            <a:custGeom>
              <a:avLst/>
              <a:gdLst/>
              <a:ahLst/>
              <a:cxnLst/>
              <a:rect l="l" t="t" r="r" b="b"/>
              <a:pathLst>
                <a:path w="1270" h="1270">
                  <a:moveTo>
                    <a:pt x="405" y="812"/>
                  </a:moveTo>
                  <a:lnTo>
                    <a:pt x="50" y="812"/>
                  </a:lnTo>
                  <a:lnTo>
                    <a:pt x="495" y="939"/>
                  </a:lnTo>
                  <a:close/>
                </a:path>
                <a:path w="1270" h="1270">
                  <a:moveTo>
                    <a:pt x="38" y="254"/>
                  </a:moveTo>
                  <a:lnTo>
                    <a:pt x="0" y="838"/>
                  </a:lnTo>
                  <a:lnTo>
                    <a:pt x="405" y="812"/>
                  </a:lnTo>
                  <a:lnTo>
                    <a:pt x="406" y="444"/>
                  </a:lnTo>
                  <a:lnTo>
                    <a:pt x="568" y="444"/>
                  </a:lnTo>
                  <a:lnTo>
                    <a:pt x="444" y="292"/>
                  </a:lnTo>
                  <a:lnTo>
                    <a:pt x="114" y="292"/>
                  </a:lnTo>
                  <a:close/>
                </a:path>
                <a:path w="1270" h="1270">
                  <a:moveTo>
                    <a:pt x="403" y="635"/>
                  </a:moveTo>
                  <a:close/>
                </a:path>
                <a:path w="1270" h="1270">
                  <a:moveTo>
                    <a:pt x="568" y="444"/>
                  </a:moveTo>
                  <a:lnTo>
                    <a:pt x="406" y="444"/>
                  </a:lnTo>
                  <a:lnTo>
                    <a:pt x="568" y="444"/>
                  </a:lnTo>
                  <a:close/>
                </a:path>
                <a:path w="1270" h="1270">
                  <a:moveTo>
                    <a:pt x="215" y="63"/>
                  </a:moveTo>
                  <a:lnTo>
                    <a:pt x="114" y="292"/>
                  </a:lnTo>
                  <a:lnTo>
                    <a:pt x="444" y="292"/>
                  </a:lnTo>
                  <a:lnTo>
                    <a:pt x="323" y="152"/>
                  </a:lnTo>
                  <a:close/>
                </a:path>
                <a:path w="1270" h="1270">
                  <a:moveTo>
                    <a:pt x="635" y="0"/>
                  </a:moveTo>
                  <a:lnTo>
                    <a:pt x="406" y="25"/>
                  </a:lnTo>
                  <a:lnTo>
                    <a:pt x="484" y="200"/>
                  </a:lnTo>
                  <a:lnTo>
                    <a:pt x="666" y="152"/>
                  </a:lnTo>
                  <a:lnTo>
                    <a:pt x="635" y="0"/>
                  </a:lnTo>
                  <a:close/>
                </a:path>
              </a:pathLst>
            </a:custGeom>
            <a:solidFill>
              <a:srgbClr val="11284A"/>
            </a:solidFill>
          </p:spPr>
          <p:txBody>
            <a:bodyPr wrap="square" lIns="0" tIns="0" rIns="0" bIns="0" rtlCol="0"/>
            <a:lstStyle/>
            <a:p>
              <a:endParaRPr/>
            </a:p>
          </p:txBody>
        </p:sp>
        <p:sp>
          <p:nvSpPr>
            <p:cNvPr id="9224" name="object 2652">
              <a:extLst>
                <a:ext uri="{FF2B5EF4-FFF2-40B4-BE49-F238E27FC236}">
                  <a16:creationId xmlns:a16="http://schemas.microsoft.com/office/drawing/2014/main" id="{87DB9812-80B7-410B-94A0-1240AF3A117E}"/>
                </a:ext>
              </a:extLst>
            </p:cNvPr>
            <p:cNvSpPr/>
            <p:nvPr/>
          </p:nvSpPr>
          <p:spPr>
            <a:xfrm>
              <a:off x="4191041" y="8555348"/>
              <a:ext cx="1270" cy="1270"/>
            </a:xfrm>
            <a:custGeom>
              <a:avLst/>
              <a:gdLst/>
              <a:ahLst/>
              <a:cxnLst/>
              <a:rect l="l" t="t" r="r" b="b"/>
              <a:pathLst>
                <a:path w="1270" h="1270">
                  <a:moveTo>
                    <a:pt x="660" y="393"/>
                  </a:moveTo>
                  <a:lnTo>
                    <a:pt x="495" y="228"/>
                  </a:lnTo>
                  <a:lnTo>
                    <a:pt x="762" y="152"/>
                  </a:lnTo>
                  <a:lnTo>
                    <a:pt x="749" y="0"/>
                  </a:lnTo>
                  <a:lnTo>
                    <a:pt x="520" y="25"/>
                  </a:lnTo>
                  <a:lnTo>
                    <a:pt x="647" y="152"/>
                  </a:lnTo>
                  <a:lnTo>
                    <a:pt x="469" y="190"/>
                  </a:lnTo>
                  <a:lnTo>
                    <a:pt x="330" y="63"/>
                  </a:lnTo>
                  <a:lnTo>
                    <a:pt x="292" y="215"/>
                  </a:lnTo>
                  <a:lnTo>
                    <a:pt x="152" y="254"/>
                  </a:lnTo>
                  <a:lnTo>
                    <a:pt x="38" y="431"/>
                  </a:lnTo>
                  <a:lnTo>
                    <a:pt x="76" y="571"/>
                  </a:lnTo>
                  <a:lnTo>
                    <a:pt x="63" y="698"/>
                  </a:lnTo>
                  <a:lnTo>
                    <a:pt x="114" y="838"/>
                  </a:lnTo>
                  <a:lnTo>
                    <a:pt x="254" y="939"/>
                  </a:lnTo>
                  <a:lnTo>
                    <a:pt x="317" y="1079"/>
                  </a:lnTo>
                  <a:lnTo>
                    <a:pt x="165" y="812"/>
                  </a:lnTo>
                  <a:lnTo>
                    <a:pt x="609" y="939"/>
                  </a:lnTo>
                  <a:lnTo>
                    <a:pt x="393" y="635"/>
                  </a:lnTo>
                  <a:lnTo>
                    <a:pt x="533" y="685"/>
                  </a:lnTo>
                  <a:lnTo>
                    <a:pt x="495" y="558"/>
                  </a:lnTo>
                  <a:lnTo>
                    <a:pt x="635" y="482"/>
                  </a:lnTo>
                  <a:close/>
                </a:path>
              </a:pathLst>
            </a:custGeom>
            <a:ln w="3175">
              <a:solidFill>
                <a:srgbClr val="094B7B"/>
              </a:solidFill>
            </a:ln>
          </p:spPr>
          <p:txBody>
            <a:bodyPr wrap="square" lIns="0" tIns="0" rIns="0" bIns="0" rtlCol="0"/>
            <a:lstStyle/>
            <a:p>
              <a:endParaRPr/>
            </a:p>
          </p:txBody>
        </p:sp>
        <p:sp>
          <p:nvSpPr>
            <p:cNvPr id="9225" name="object 2653">
              <a:extLst>
                <a:ext uri="{FF2B5EF4-FFF2-40B4-BE49-F238E27FC236}">
                  <a16:creationId xmlns:a16="http://schemas.microsoft.com/office/drawing/2014/main" id="{7E48D71F-E52D-46C5-864D-3B3F6226B5E1}"/>
                </a:ext>
              </a:extLst>
            </p:cNvPr>
            <p:cNvSpPr/>
            <p:nvPr/>
          </p:nvSpPr>
          <p:spPr>
            <a:xfrm>
              <a:off x="4190966" y="8558612"/>
              <a:ext cx="1270" cy="1270"/>
            </a:xfrm>
            <a:custGeom>
              <a:avLst/>
              <a:gdLst/>
              <a:ahLst/>
              <a:cxnLst/>
              <a:rect l="l" t="t" r="r" b="b"/>
              <a:pathLst>
                <a:path w="1270" h="1270">
                  <a:moveTo>
                    <a:pt x="570" y="711"/>
                  </a:moveTo>
                  <a:lnTo>
                    <a:pt x="265" y="711"/>
                  </a:lnTo>
                  <a:lnTo>
                    <a:pt x="227" y="863"/>
                  </a:lnTo>
                  <a:lnTo>
                    <a:pt x="405" y="876"/>
                  </a:lnTo>
                  <a:lnTo>
                    <a:pt x="494" y="1028"/>
                  </a:lnTo>
                  <a:lnTo>
                    <a:pt x="712" y="888"/>
                  </a:lnTo>
                  <a:lnTo>
                    <a:pt x="570" y="711"/>
                  </a:lnTo>
                  <a:close/>
                </a:path>
                <a:path w="1270" h="1270">
                  <a:moveTo>
                    <a:pt x="712" y="888"/>
                  </a:moveTo>
                  <a:close/>
                </a:path>
                <a:path w="1270" h="1270">
                  <a:moveTo>
                    <a:pt x="481" y="0"/>
                  </a:moveTo>
                  <a:lnTo>
                    <a:pt x="278" y="38"/>
                  </a:lnTo>
                  <a:lnTo>
                    <a:pt x="100" y="228"/>
                  </a:lnTo>
                  <a:lnTo>
                    <a:pt x="0" y="482"/>
                  </a:lnTo>
                  <a:lnTo>
                    <a:pt x="164" y="787"/>
                  </a:lnTo>
                  <a:lnTo>
                    <a:pt x="570" y="711"/>
                  </a:lnTo>
                  <a:lnTo>
                    <a:pt x="735" y="685"/>
                  </a:lnTo>
                  <a:lnTo>
                    <a:pt x="862" y="558"/>
                  </a:lnTo>
                  <a:lnTo>
                    <a:pt x="530" y="419"/>
                  </a:lnTo>
                  <a:lnTo>
                    <a:pt x="481" y="0"/>
                  </a:lnTo>
                  <a:close/>
                </a:path>
                <a:path w="1270" h="1270">
                  <a:moveTo>
                    <a:pt x="850" y="253"/>
                  </a:moveTo>
                  <a:lnTo>
                    <a:pt x="557" y="431"/>
                  </a:lnTo>
                  <a:lnTo>
                    <a:pt x="951" y="431"/>
                  </a:lnTo>
                  <a:lnTo>
                    <a:pt x="850" y="253"/>
                  </a:lnTo>
                  <a:close/>
                </a:path>
              </a:pathLst>
            </a:custGeom>
            <a:solidFill>
              <a:srgbClr val="11284A"/>
            </a:solidFill>
          </p:spPr>
          <p:txBody>
            <a:bodyPr wrap="square" lIns="0" tIns="0" rIns="0" bIns="0" rtlCol="0"/>
            <a:lstStyle/>
            <a:p>
              <a:endParaRPr/>
            </a:p>
          </p:txBody>
        </p:sp>
        <p:sp>
          <p:nvSpPr>
            <p:cNvPr id="9226" name="object 2654">
              <a:extLst>
                <a:ext uri="{FF2B5EF4-FFF2-40B4-BE49-F238E27FC236}">
                  <a16:creationId xmlns:a16="http://schemas.microsoft.com/office/drawing/2014/main" id="{7886A3F0-8328-4BA8-A084-23B95F1CFCC9}"/>
                </a:ext>
              </a:extLst>
            </p:cNvPr>
            <p:cNvSpPr/>
            <p:nvPr/>
          </p:nvSpPr>
          <p:spPr>
            <a:xfrm>
              <a:off x="4190889" y="8558612"/>
              <a:ext cx="1270" cy="1270"/>
            </a:xfrm>
            <a:custGeom>
              <a:avLst/>
              <a:gdLst/>
              <a:ahLst/>
              <a:cxnLst/>
              <a:rect l="l" t="t" r="r" b="b"/>
              <a:pathLst>
                <a:path w="1270" h="1270">
                  <a:moveTo>
                    <a:pt x="558" y="0"/>
                  </a:moveTo>
                  <a:lnTo>
                    <a:pt x="355" y="38"/>
                  </a:lnTo>
                  <a:lnTo>
                    <a:pt x="215" y="177"/>
                  </a:lnTo>
                  <a:lnTo>
                    <a:pt x="63" y="304"/>
                  </a:lnTo>
                  <a:lnTo>
                    <a:pt x="38" y="457"/>
                  </a:lnTo>
                  <a:lnTo>
                    <a:pt x="330" y="647"/>
                  </a:lnTo>
                  <a:lnTo>
                    <a:pt x="177" y="723"/>
                  </a:lnTo>
                  <a:lnTo>
                    <a:pt x="342" y="711"/>
                  </a:lnTo>
                  <a:lnTo>
                    <a:pt x="304" y="863"/>
                  </a:lnTo>
                  <a:lnTo>
                    <a:pt x="457" y="863"/>
                  </a:lnTo>
                  <a:lnTo>
                    <a:pt x="571" y="1028"/>
                  </a:lnTo>
                  <a:lnTo>
                    <a:pt x="736" y="888"/>
                  </a:lnTo>
                  <a:lnTo>
                    <a:pt x="647" y="711"/>
                  </a:lnTo>
                  <a:lnTo>
                    <a:pt x="812" y="685"/>
                  </a:lnTo>
                  <a:lnTo>
                    <a:pt x="939" y="558"/>
                  </a:lnTo>
                  <a:lnTo>
                    <a:pt x="1041" y="419"/>
                  </a:lnTo>
                  <a:lnTo>
                    <a:pt x="927" y="253"/>
                  </a:lnTo>
                  <a:lnTo>
                    <a:pt x="634" y="431"/>
                  </a:lnTo>
                  <a:lnTo>
                    <a:pt x="495" y="368"/>
                  </a:lnTo>
                  <a:lnTo>
                    <a:pt x="533" y="228"/>
                  </a:lnTo>
                  <a:lnTo>
                    <a:pt x="558" y="0"/>
                  </a:lnTo>
                  <a:close/>
                </a:path>
              </a:pathLst>
            </a:custGeom>
            <a:ln w="3175">
              <a:solidFill>
                <a:srgbClr val="094B7B"/>
              </a:solidFill>
            </a:ln>
          </p:spPr>
          <p:txBody>
            <a:bodyPr wrap="square" lIns="0" tIns="0" rIns="0" bIns="0" rtlCol="0"/>
            <a:lstStyle/>
            <a:p>
              <a:endParaRPr/>
            </a:p>
          </p:txBody>
        </p:sp>
        <p:sp>
          <p:nvSpPr>
            <p:cNvPr id="9227" name="object 2655">
              <a:extLst>
                <a:ext uri="{FF2B5EF4-FFF2-40B4-BE49-F238E27FC236}">
                  <a16:creationId xmlns:a16="http://schemas.microsoft.com/office/drawing/2014/main" id="{327A80E0-617D-463A-905E-3A6AC025DD1C}"/>
                </a:ext>
              </a:extLst>
            </p:cNvPr>
            <p:cNvSpPr/>
            <p:nvPr/>
          </p:nvSpPr>
          <p:spPr>
            <a:xfrm>
              <a:off x="4196133" y="8555107"/>
              <a:ext cx="1270" cy="1270"/>
            </a:xfrm>
            <a:custGeom>
              <a:avLst/>
              <a:gdLst/>
              <a:ahLst/>
              <a:cxnLst/>
              <a:rect l="l" t="t" r="r" b="b"/>
              <a:pathLst>
                <a:path w="1270" h="1270">
                  <a:moveTo>
                    <a:pt x="948" y="787"/>
                  </a:moveTo>
                  <a:lnTo>
                    <a:pt x="635" y="787"/>
                  </a:lnTo>
                  <a:lnTo>
                    <a:pt x="673" y="1104"/>
                  </a:lnTo>
                  <a:lnTo>
                    <a:pt x="914" y="939"/>
                  </a:lnTo>
                  <a:lnTo>
                    <a:pt x="948" y="787"/>
                  </a:lnTo>
                  <a:close/>
                </a:path>
                <a:path w="1270" h="1270">
                  <a:moveTo>
                    <a:pt x="1022" y="939"/>
                  </a:moveTo>
                  <a:close/>
                </a:path>
                <a:path w="1270" h="1270">
                  <a:moveTo>
                    <a:pt x="941" y="469"/>
                  </a:moveTo>
                  <a:lnTo>
                    <a:pt x="50" y="469"/>
                  </a:lnTo>
                  <a:lnTo>
                    <a:pt x="152" y="850"/>
                  </a:lnTo>
                  <a:lnTo>
                    <a:pt x="304" y="901"/>
                  </a:lnTo>
                  <a:lnTo>
                    <a:pt x="431" y="850"/>
                  </a:lnTo>
                  <a:lnTo>
                    <a:pt x="596" y="825"/>
                  </a:lnTo>
                  <a:lnTo>
                    <a:pt x="948" y="787"/>
                  </a:lnTo>
                  <a:lnTo>
                    <a:pt x="927" y="482"/>
                  </a:lnTo>
                  <a:close/>
                </a:path>
                <a:path w="1270" h="1270">
                  <a:moveTo>
                    <a:pt x="330" y="0"/>
                  </a:moveTo>
                  <a:lnTo>
                    <a:pt x="236" y="165"/>
                  </a:lnTo>
                  <a:lnTo>
                    <a:pt x="152" y="368"/>
                  </a:lnTo>
                  <a:lnTo>
                    <a:pt x="0" y="508"/>
                  </a:lnTo>
                  <a:lnTo>
                    <a:pt x="941" y="469"/>
                  </a:lnTo>
                  <a:lnTo>
                    <a:pt x="919" y="317"/>
                  </a:lnTo>
                  <a:lnTo>
                    <a:pt x="774" y="317"/>
                  </a:lnTo>
                  <a:lnTo>
                    <a:pt x="457" y="266"/>
                  </a:lnTo>
                  <a:lnTo>
                    <a:pt x="330" y="0"/>
                  </a:lnTo>
                  <a:close/>
                </a:path>
                <a:path w="1270" h="1270">
                  <a:moveTo>
                    <a:pt x="977" y="469"/>
                  </a:moveTo>
                  <a:close/>
                </a:path>
                <a:path w="1270" h="1270">
                  <a:moveTo>
                    <a:pt x="76" y="355"/>
                  </a:moveTo>
                  <a:close/>
                </a:path>
                <a:path w="1270" h="1270">
                  <a:moveTo>
                    <a:pt x="863" y="266"/>
                  </a:moveTo>
                  <a:close/>
                </a:path>
                <a:path w="1270" h="1270">
                  <a:moveTo>
                    <a:pt x="685" y="177"/>
                  </a:moveTo>
                  <a:close/>
                </a:path>
              </a:pathLst>
            </a:custGeom>
            <a:solidFill>
              <a:srgbClr val="11284A"/>
            </a:solidFill>
          </p:spPr>
          <p:txBody>
            <a:bodyPr wrap="square" lIns="0" tIns="0" rIns="0" bIns="0" rtlCol="0"/>
            <a:lstStyle/>
            <a:p>
              <a:endParaRPr/>
            </a:p>
          </p:txBody>
        </p:sp>
        <p:sp>
          <p:nvSpPr>
            <p:cNvPr id="9228" name="object 2656">
              <a:extLst>
                <a:ext uri="{FF2B5EF4-FFF2-40B4-BE49-F238E27FC236}">
                  <a16:creationId xmlns:a16="http://schemas.microsoft.com/office/drawing/2014/main" id="{F7D82CFD-1EEB-43FA-AFAC-C676200C2411}"/>
                </a:ext>
              </a:extLst>
            </p:cNvPr>
            <p:cNvSpPr/>
            <p:nvPr/>
          </p:nvSpPr>
          <p:spPr>
            <a:xfrm>
              <a:off x="4196095" y="8555107"/>
              <a:ext cx="1270" cy="1270"/>
            </a:xfrm>
            <a:custGeom>
              <a:avLst/>
              <a:gdLst/>
              <a:ahLst/>
              <a:cxnLst/>
              <a:rect l="l" t="t" r="r" b="b"/>
              <a:pathLst>
                <a:path w="1270" h="1270">
                  <a:moveTo>
                    <a:pt x="241" y="355"/>
                  </a:moveTo>
                  <a:lnTo>
                    <a:pt x="241" y="215"/>
                  </a:lnTo>
                  <a:lnTo>
                    <a:pt x="381" y="50"/>
                  </a:lnTo>
                  <a:lnTo>
                    <a:pt x="495" y="266"/>
                  </a:lnTo>
                  <a:lnTo>
                    <a:pt x="660" y="292"/>
                  </a:lnTo>
                  <a:lnTo>
                    <a:pt x="812" y="228"/>
                  </a:lnTo>
                  <a:lnTo>
                    <a:pt x="1003" y="342"/>
                  </a:lnTo>
                  <a:lnTo>
                    <a:pt x="965" y="482"/>
                  </a:lnTo>
                  <a:lnTo>
                    <a:pt x="1054" y="635"/>
                  </a:lnTo>
                  <a:lnTo>
                    <a:pt x="990" y="800"/>
                  </a:lnTo>
                  <a:lnTo>
                    <a:pt x="1028" y="977"/>
                  </a:lnTo>
                  <a:lnTo>
                    <a:pt x="863" y="977"/>
                  </a:lnTo>
                  <a:lnTo>
                    <a:pt x="711" y="1104"/>
                  </a:lnTo>
                  <a:lnTo>
                    <a:pt x="723" y="914"/>
                  </a:lnTo>
                  <a:lnTo>
                    <a:pt x="571" y="838"/>
                  </a:lnTo>
                  <a:lnTo>
                    <a:pt x="342" y="901"/>
                  </a:lnTo>
                  <a:lnTo>
                    <a:pt x="114" y="825"/>
                  </a:lnTo>
                  <a:lnTo>
                    <a:pt x="177" y="609"/>
                  </a:lnTo>
                  <a:lnTo>
                    <a:pt x="88" y="469"/>
                  </a:lnTo>
                  <a:lnTo>
                    <a:pt x="241" y="355"/>
                  </a:lnTo>
                  <a:close/>
                </a:path>
              </a:pathLst>
            </a:custGeom>
            <a:ln w="3175">
              <a:solidFill>
                <a:srgbClr val="094B7B"/>
              </a:solidFill>
            </a:ln>
          </p:spPr>
          <p:txBody>
            <a:bodyPr wrap="square" lIns="0" tIns="0" rIns="0" bIns="0" rtlCol="0"/>
            <a:lstStyle/>
            <a:p>
              <a:endParaRPr/>
            </a:p>
          </p:txBody>
        </p:sp>
        <p:sp>
          <p:nvSpPr>
            <p:cNvPr id="9229" name="object 2657">
              <a:extLst>
                <a:ext uri="{FF2B5EF4-FFF2-40B4-BE49-F238E27FC236}">
                  <a16:creationId xmlns:a16="http://schemas.microsoft.com/office/drawing/2014/main" id="{07C6EF25-E985-42C0-B076-F448CE1A902E}"/>
                </a:ext>
              </a:extLst>
            </p:cNvPr>
            <p:cNvSpPr/>
            <p:nvPr/>
          </p:nvSpPr>
          <p:spPr>
            <a:xfrm>
              <a:off x="4193013" y="8561236"/>
              <a:ext cx="1270" cy="635"/>
            </a:xfrm>
            <a:custGeom>
              <a:avLst/>
              <a:gdLst/>
              <a:ahLst/>
              <a:cxnLst/>
              <a:rect l="l" t="t" r="r" b="b"/>
              <a:pathLst>
                <a:path w="1270" h="634">
                  <a:moveTo>
                    <a:pt x="967" y="304"/>
                  </a:moveTo>
                  <a:lnTo>
                    <a:pt x="574" y="304"/>
                  </a:lnTo>
                  <a:lnTo>
                    <a:pt x="654" y="457"/>
                  </a:lnTo>
                  <a:lnTo>
                    <a:pt x="967" y="304"/>
                  </a:lnTo>
                  <a:close/>
                </a:path>
                <a:path w="1270" h="634">
                  <a:moveTo>
                    <a:pt x="620" y="126"/>
                  </a:moveTo>
                  <a:lnTo>
                    <a:pt x="146" y="126"/>
                  </a:lnTo>
                  <a:lnTo>
                    <a:pt x="0" y="266"/>
                  </a:lnTo>
                  <a:lnTo>
                    <a:pt x="209" y="355"/>
                  </a:lnTo>
                  <a:lnTo>
                    <a:pt x="603" y="266"/>
                  </a:lnTo>
                  <a:lnTo>
                    <a:pt x="620" y="126"/>
                  </a:lnTo>
                  <a:close/>
                </a:path>
                <a:path w="1270" h="634">
                  <a:moveTo>
                    <a:pt x="701" y="266"/>
                  </a:moveTo>
                  <a:lnTo>
                    <a:pt x="574" y="304"/>
                  </a:lnTo>
                  <a:lnTo>
                    <a:pt x="701" y="266"/>
                  </a:lnTo>
                  <a:close/>
                </a:path>
                <a:path w="1270" h="634">
                  <a:moveTo>
                    <a:pt x="1047" y="126"/>
                  </a:moveTo>
                  <a:lnTo>
                    <a:pt x="895" y="126"/>
                  </a:lnTo>
                  <a:lnTo>
                    <a:pt x="857" y="304"/>
                  </a:lnTo>
                  <a:lnTo>
                    <a:pt x="1047" y="126"/>
                  </a:lnTo>
                  <a:close/>
                </a:path>
                <a:path w="1270" h="634">
                  <a:moveTo>
                    <a:pt x="120" y="203"/>
                  </a:moveTo>
                  <a:close/>
                </a:path>
                <a:path w="1270" h="634">
                  <a:moveTo>
                    <a:pt x="400" y="0"/>
                  </a:moveTo>
                  <a:lnTo>
                    <a:pt x="234" y="101"/>
                  </a:lnTo>
                  <a:lnTo>
                    <a:pt x="82" y="139"/>
                  </a:lnTo>
                  <a:lnTo>
                    <a:pt x="514" y="126"/>
                  </a:lnTo>
                  <a:close/>
                </a:path>
                <a:path w="1270" h="634">
                  <a:moveTo>
                    <a:pt x="603" y="63"/>
                  </a:moveTo>
                  <a:close/>
                </a:path>
                <a:path w="1270" h="634">
                  <a:moveTo>
                    <a:pt x="196" y="88"/>
                  </a:moveTo>
                  <a:close/>
                </a:path>
              </a:pathLst>
            </a:custGeom>
            <a:solidFill>
              <a:srgbClr val="11284A"/>
            </a:solidFill>
          </p:spPr>
          <p:txBody>
            <a:bodyPr wrap="square" lIns="0" tIns="0" rIns="0" bIns="0" rtlCol="0"/>
            <a:lstStyle/>
            <a:p>
              <a:endParaRPr/>
            </a:p>
          </p:txBody>
        </p:sp>
        <p:sp>
          <p:nvSpPr>
            <p:cNvPr id="9230" name="object 2658">
              <a:extLst>
                <a:ext uri="{FF2B5EF4-FFF2-40B4-BE49-F238E27FC236}">
                  <a16:creationId xmlns:a16="http://schemas.microsoft.com/office/drawing/2014/main" id="{5552FB3B-3D80-4835-BEDF-5C45F4ED42A9}"/>
                </a:ext>
              </a:extLst>
            </p:cNvPr>
            <p:cNvSpPr/>
            <p:nvPr/>
          </p:nvSpPr>
          <p:spPr>
            <a:xfrm>
              <a:off x="4192981" y="8561236"/>
              <a:ext cx="1270" cy="635"/>
            </a:xfrm>
            <a:custGeom>
              <a:avLst/>
              <a:gdLst/>
              <a:ahLst/>
              <a:cxnLst/>
              <a:rect l="l" t="t" r="r" b="b"/>
              <a:pathLst>
                <a:path w="1270" h="634">
                  <a:moveTo>
                    <a:pt x="63" y="304"/>
                  </a:moveTo>
                  <a:lnTo>
                    <a:pt x="177" y="126"/>
                  </a:lnTo>
                  <a:lnTo>
                    <a:pt x="317" y="76"/>
                  </a:lnTo>
                  <a:lnTo>
                    <a:pt x="495" y="114"/>
                  </a:lnTo>
                  <a:lnTo>
                    <a:pt x="634" y="63"/>
                  </a:lnTo>
                  <a:lnTo>
                    <a:pt x="660" y="203"/>
                  </a:lnTo>
                  <a:lnTo>
                    <a:pt x="888" y="304"/>
                  </a:lnTo>
                  <a:lnTo>
                    <a:pt x="927" y="126"/>
                  </a:lnTo>
                  <a:lnTo>
                    <a:pt x="1079" y="126"/>
                  </a:lnTo>
                  <a:lnTo>
                    <a:pt x="1015" y="292"/>
                  </a:lnTo>
                  <a:lnTo>
                    <a:pt x="850" y="380"/>
                  </a:lnTo>
                  <a:lnTo>
                    <a:pt x="685" y="457"/>
                  </a:lnTo>
                  <a:lnTo>
                    <a:pt x="558" y="368"/>
                  </a:lnTo>
                  <a:lnTo>
                    <a:pt x="342" y="317"/>
                  </a:lnTo>
                  <a:lnTo>
                    <a:pt x="152" y="355"/>
                  </a:lnTo>
                  <a:close/>
                </a:path>
              </a:pathLst>
            </a:custGeom>
            <a:ln w="3175">
              <a:solidFill>
                <a:srgbClr val="094B7B"/>
              </a:solidFill>
            </a:ln>
          </p:spPr>
          <p:txBody>
            <a:bodyPr wrap="square" lIns="0" tIns="0" rIns="0" bIns="0" rtlCol="0"/>
            <a:lstStyle/>
            <a:p>
              <a:endParaRPr/>
            </a:p>
          </p:txBody>
        </p:sp>
        <p:sp>
          <p:nvSpPr>
            <p:cNvPr id="9231" name="object 2659">
              <a:extLst>
                <a:ext uri="{FF2B5EF4-FFF2-40B4-BE49-F238E27FC236}">
                  <a16:creationId xmlns:a16="http://schemas.microsoft.com/office/drawing/2014/main" id="{46EC3581-CADC-4A8A-A319-FDC444557692}"/>
                </a:ext>
              </a:extLst>
            </p:cNvPr>
            <p:cNvSpPr/>
            <p:nvPr/>
          </p:nvSpPr>
          <p:spPr>
            <a:xfrm>
              <a:off x="4192201" y="8552409"/>
              <a:ext cx="1270" cy="1270"/>
            </a:xfrm>
            <a:custGeom>
              <a:avLst/>
              <a:gdLst/>
              <a:ahLst/>
              <a:cxnLst/>
              <a:rect l="l" t="t" r="r" b="b"/>
              <a:pathLst>
                <a:path w="1270" h="1270">
                  <a:moveTo>
                    <a:pt x="406" y="0"/>
                  </a:moveTo>
                  <a:lnTo>
                    <a:pt x="558" y="241"/>
                  </a:lnTo>
                  <a:lnTo>
                    <a:pt x="368" y="469"/>
                  </a:lnTo>
                  <a:lnTo>
                    <a:pt x="266" y="647"/>
                  </a:lnTo>
                  <a:lnTo>
                    <a:pt x="558" y="609"/>
                  </a:lnTo>
                  <a:lnTo>
                    <a:pt x="609" y="469"/>
                  </a:lnTo>
                  <a:lnTo>
                    <a:pt x="787" y="469"/>
                  </a:lnTo>
                  <a:lnTo>
                    <a:pt x="1010" y="203"/>
                  </a:lnTo>
                  <a:lnTo>
                    <a:pt x="876" y="203"/>
                  </a:lnTo>
                  <a:lnTo>
                    <a:pt x="406" y="0"/>
                  </a:lnTo>
                  <a:close/>
                </a:path>
                <a:path w="1270" h="1270">
                  <a:moveTo>
                    <a:pt x="558" y="609"/>
                  </a:moveTo>
                  <a:lnTo>
                    <a:pt x="342" y="609"/>
                  </a:lnTo>
                  <a:lnTo>
                    <a:pt x="558" y="609"/>
                  </a:lnTo>
                  <a:close/>
                </a:path>
                <a:path w="1270" h="1270">
                  <a:moveTo>
                    <a:pt x="787" y="469"/>
                  </a:moveTo>
                  <a:lnTo>
                    <a:pt x="609" y="469"/>
                  </a:lnTo>
                  <a:lnTo>
                    <a:pt x="787" y="469"/>
                  </a:lnTo>
                  <a:close/>
                </a:path>
                <a:path w="1270" h="1270">
                  <a:moveTo>
                    <a:pt x="0" y="317"/>
                  </a:moveTo>
                  <a:lnTo>
                    <a:pt x="153" y="508"/>
                  </a:lnTo>
                  <a:lnTo>
                    <a:pt x="101" y="368"/>
                  </a:lnTo>
                  <a:close/>
                </a:path>
                <a:path w="1270" h="1270">
                  <a:moveTo>
                    <a:pt x="1013" y="87"/>
                  </a:moveTo>
                  <a:lnTo>
                    <a:pt x="876" y="203"/>
                  </a:lnTo>
                  <a:lnTo>
                    <a:pt x="1010" y="203"/>
                  </a:lnTo>
                  <a:close/>
                </a:path>
              </a:pathLst>
            </a:custGeom>
            <a:solidFill>
              <a:srgbClr val="11284A"/>
            </a:solidFill>
          </p:spPr>
          <p:txBody>
            <a:bodyPr wrap="square" lIns="0" tIns="0" rIns="0" bIns="0" rtlCol="0"/>
            <a:lstStyle/>
            <a:p>
              <a:endParaRPr/>
            </a:p>
          </p:txBody>
        </p:sp>
        <p:sp>
          <p:nvSpPr>
            <p:cNvPr id="9232" name="object 2660">
              <a:extLst>
                <a:ext uri="{FF2B5EF4-FFF2-40B4-BE49-F238E27FC236}">
                  <a16:creationId xmlns:a16="http://schemas.microsoft.com/office/drawing/2014/main" id="{A56CF45B-0F18-4E96-AAB5-00451D14F67A}"/>
                </a:ext>
              </a:extLst>
            </p:cNvPr>
            <p:cNvSpPr/>
            <p:nvPr/>
          </p:nvSpPr>
          <p:spPr>
            <a:xfrm>
              <a:off x="4192201" y="8552384"/>
              <a:ext cx="1270" cy="1270"/>
            </a:xfrm>
            <a:custGeom>
              <a:avLst/>
              <a:gdLst/>
              <a:ahLst/>
              <a:cxnLst/>
              <a:rect l="l" t="t" r="r" b="b"/>
              <a:pathLst>
                <a:path w="1270" h="1270">
                  <a:moveTo>
                    <a:pt x="762" y="520"/>
                  </a:moveTo>
                  <a:lnTo>
                    <a:pt x="939" y="342"/>
                  </a:lnTo>
                  <a:lnTo>
                    <a:pt x="1041" y="177"/>
                  </a:lnTo>
                  <a:lnTo>
                    <a:pt x="1003" y="0"/>
                  </a:lnTo>
                  <a:lnTo>
                    <a:pt x="939" y="177"/>
                  </a:lnTo>
                  <a:lnTo>
                    <a:pt x="406" y="25"/>
                  </a:lnTo>
                  <a:lnTo>
                    <a:pt x="558" y="266"/>
                  </a:lnTo>
                  <a:lnTo>
                    <a:pt x="419" y="393"/>
                  </a:lnTo>
                  <a:lnTo>
                    <a:pt x="254" y="533"/>
                  </a:lnTo>
                  <a:lnTo>
                    <a:pt x="101" y="393"/>
                  </a:lnTo>
                  <a:lnTo>
                    <a:pt x="177" y="571"/>
                  </a:lnTo>
                  <a:lnTo>
                    <a:pt x="342" y="634"/>
                  </a:lnTo>
                  <a:lnTo>
                    <a:pt x="469" y="660"/>
                  </a:lnTo>
                  <a:lnTo>
                    <a:pt x="609" y="495"/>
                  </a:lnTo>
                  <a:lnTo>
                    <a:pt x="762" y="520"/>
                  </a:lnTo>
                  <a:close/>
                </a:path>
              </a:pathLst>
            </a:custGeom>
            <a:ln w="3175">
              <a:solidFill>
                <a:srgbClr val="094B7B"/>
              </a:solidFill>
            </a:ln>
          </p:spPr>
          <p:txBody>
            <a:bodyPr wrap="square" lIns="0" tIns="0" rIns="0" bIns="0" rtlCol="0"/>
            <a:lstStyle/>
            <a:p>
              <a:endParaRPr/>
            </a:p>
          </p:txBody>
        </p:sp>
        <p:sp>
          <p:nvSpPr>
            <p:cNvPr id="9233" name="object 2661">
              <a:extLst>
                <a:ext uri="{FF2B5EF4-FFF2-40B4-BE49-F238E27FC236}">
                  <a16:creationId xmlns:a16="http://schemas.microsoft.com/office/drawing/2014/main" id="{0B612A17-BA09-4A11-8ECE-F0674C6604AE}"/>
                </a:ext>
              </a:extLst>
            </p:cNvPr>
            <p:cNvSpPr/>
            <p:nvPr/>
          </p:nvSpPr>
          <p:spPr>
            <a:xfrm>
              <a:off x="4197219" y="8557938"/>
              <a:ext cx="635" cy="1270"/>
            </a:xfrm>
            <a:custGeom>
              <a:avLst/>
              <a:gdLst/>
              <a:ahLst/>
              <a:cxnLst/>
              <a:rect l="l" t="t" r="r" b="b"/>
              <a:pathLst>
                <a:path w="635" h="1270">
                  <a:moveTo>
                    <a:pt x="139" y="406"/>
                  </a:moveTo>
                  <a:lnTo>
                    <a:pt x="152" y="825"/>
                  </a:lnTo>
                  <a:lnTo>
                    <a:pt x="0" y="1117"/>
                  </a:lnTo>
                  <a:lnTo>
                    <a:pt x="177" y="990"/>
                  </a:lnTo>
                  <a:lnTo>
                    <a:pt x="341" y="990"/>
                  </a:lnTo>
                  <a:lnTo>
                    <a:pt x="266" y="774"/>
                  </a:lnTo>
                  <a:lnTo>
                    <a:pt x="508" y="685"/>
                  </a:lnTo>
                  <a:lnTo>
                    <a:pt x="510" y="482"/>
                  </a:lnTo>
                  <a:lnTo>
                    <a:pt x="292" y="482"/>
                  </a:lnTo>
                  <a:lnTo>
                    <a:pt x="139" y="406"/>
                  </a:lnTo>
                  <a:close/>
                </a:path>
                <a:path w="635" h="1270">
                  <a:moveTo>
                    <a:pt x="341" y="990"/>
                  </a:moveTo>
                  <a:lnTo>
                    <a:pt x="177" y="990"/>
                  </a:lnTo>
                  <a:lnTo>
                    <a:pt x="341" y="990"/>
                  </a:lnTo>
                  <a:close/>
                </a:path>
                <a:path w="635" h="1270">
                  <a:moveTo>
                    <a:pt x="603" y="685"/>
                  </a:moveTo>
                  <a:close/>
                </a:path>
                <a:path w="635" h="1270">
                  <a:moveTo>
                    <a:pt x="444" y="0"/>
                  </a:moveTo>
                  <a:lnTo>
                    <a:pt x="292" y="482"/>
                  </a:lnTo>
                  <a:lnTo>
                    <a:pt x="510" y="482"/>
                  </a:lnTo>
                  <a:lnTo>
                    <a:pt x="444" y="0"/>
                  </a:lnTo>
                  <a:close/>
                </a:path>
              </a:pathLst>
            </a:custGeom>
            <a:solidFill>
              <a:srgbClr val="11284A"/>
            </a:solidFill>
          </p:spPr>
          <p:txBody>
            <a:bodyPr wrap="square" lIns="0" tIns="0" rIns="0" bIns="0" rtlCol="0"/>
            <a:lstStyle/>
            <a:p>
              <a:endParaRPr/>
            </a:p>
          </p:txBody>
        </p:sp>
        <p:sp>
          <p:nvSpPr>
            <p:cNvPr id="9234" name="object 2662">
              <a:extLst>
                <a:ext uri="{FF2B5EF4-FFF2-40B4-BE49-F238E27FC236}">
                  <a16:creationId xmlns:a16="http://schemas.microsoft.com/office/drawing/2014/main" id="{10FCD2CF-4B4F-4CC0-9963-84323E6CDF69}"/>
                </a:ext>
              </a:extLst>
            </p:cNvPr>
            <p:cNvSpPr/>
            <p:nvPr/>
          </p:nvSpPr>
          <p:spPr>
            <a:xfrm>
              <a:off x="4197155" y="8557938"/>
              <a:ext cx="1270" cy="1270"/>
            </a:xfrm>
            <a:custGeom>
              <a:avLst/>
              <a:gdLst/>
              <a:ahLst/>
              <a:cxnLst/>
              <a:rect l="l" t="t" r="r" b="b"/>
              <a:pathLst>
                <a:path w="1270" h="1270">
                  <a:moveTo>
                    <a:pt x="482" y="152"/>
                  </a:moveTo>
                  <a:lnTo>
                    <a:pt x="444" y="12"/>
                  </a:lnTo>
                  <a:lnTo>
                    <a:pt x="596" y="114"/>
                  </a:lnTo>
                  <a:lnTo>
                    <a:pt x="457" y="254"/>
                  </a:lnTo>
                  <a:lnTo>
                    <a:pt x="546" y="444"/>
                  </a:lnTo>
                  <a:lnTo>
                    <a:pt x="698" y="571"/>
                  </a:lnTo>
                  <a:lnTo>
                    <a:pt x="660" y="711"/>
                  </a:lnTo>
                  <a:lnTo>
                    <a:pt x="520" y="711"/>
                  </a:lnTo>
                  <a:lnTo>
                    <a:pt x="330" y="774"/>
                  </a:lnTo>
                  <a:lnTo>
                    <a:pt x="520" y="939"/>
                  </a:lnTo>
                  <a:lnTo>
                    <a:pt x="368" y="1003"/>
                  </a:lnTo>
                  <a:lnTo>
                    <a:pt x="190" y="1003"/>
                  </a:lnTo>
                  <a:lnTo>
                    <a:pt x="63" y="1117"/>
                  </a:lnTo>
                  <a:lnTo>
                    <a:pt x="101" y="914"/>
                  </a:lnTo>
                  <a:lnTo>
                    <a:pt x="317" y="711"/>
                  </a:lnTo>
                  <a:lnTo>
                    <a:pt x="203" y="571"/>
                  </a:lnTo>
                  <a:lnTo>
                    <a:pt x="152" y="406"/>
                  </a:lnTo>
                  <a:lnTo>
                    <a:pt x="355" y="482"/>
                  </a:lnTo>
                  <a:lnTo>
                    <a:pt x="330" y="317"/>
                  </a:lnTo>
                  <a:lnTo>
                    <a:pt x="482" y="152"/>
                  </a:lnTo>
                  <a:close/>
                </a:path>
              </a:pathLst>
            </a:custGeom>
            <a:ln w="3175">
              <a:solidFill>
                <a:srgbClr val="094B7B"/>
              </a:solidFill>
            </a:ln>
          </p:spPr>
          <p:txBody>
            <a:bodyPr wrap="square" lIns="0" tIns="0" rIns="0" bIns="0" rtlCol="0"/>
            <a:lstStyle/>
            <a:p>
              <a:endParaRPr/>
            </a:p>
          </p:txBody>
        </p:sp>
        <p:sp>
          <p:nvSpPr>
            <p:cNvPr id="9235" name="object 2663">
              <a:extLst>
                <a:ext uri="{FF2B5EF4-FFF2-40B4-BE49-F238E27FC236}">
                  <a16:creationId xmlns:a16="http://schemas.microsoft.com/office/drawing/2014/main" id="{F9CB4CFB-D4BE-4F80-9672-870C3F1704CC}"/>
                </a:ext>
              </a:extLst>
            </p:cNvPr>
            <p:cNvSpPr/>
            <p:nvPr/>
          </p:nvSpPr>
          <p:spPr>
            <a:xfrm>
              <a:off x="4189730" y="8547353"/>
              <a:ext cx="3758" cy="4508"/>
            </a:xfrm>
            <a:prstGeom prst="rect">
              <a:avLst/>
            </a:prstGeom>
            <a:blipFill>
              <a:blip r:embed="rId476" cstate="print"/>
              <a:stretch>
                <a:fillRect/>
              </a:stretch>
            </a:blipFill>
          </p:spPr>
          <p:txBody>
            <a:bodyPr wrap="square" lIns="0" tIns="0" rIns="0" bIns="0" rtlCol="0"/>
            <a:lstStyle/>
            <a:p>
              <a:endParaRPr/>
            </a:p>
          </p:txBody>
        </p:sp>
        <p:sp>
          <p:nvSpPr>
            <p:cNvPr id="9236" name="object 2664">
              <a:extLst>
                <a:ext uri="{FF2B5EF4-FFF2-40B4-BE49-F238E27FC236}">
                  <a16:creationId xmlns:a16="http://schemas.microsoft.com/office/drawing/2014/main" id="{C2335F63-782D-46D4-8E8A-73E592878F4D}"/>
                </a:ext>
              </a:extLst>
            </p:cNvPr>
            <p:cNvSpPr/>
            <p:nvPr/>
          </p:nvSpPr>
          <p:spPr>
            <a:xfrm>
              <a:off x="4190678" y="8549739"/>
              <a:ext cx="1270" cy="1905"/>
            </a:xfrm>
            <a:custGeom>
              <a:avLst/>
              <a:gdLst/>
              <a:ahLst/>
              <a:cxnLst/>
              <a:rect l="l" t="t" r="r" b="b"/>
              <a:pathLst>
                <a:path w="1270" h="1904">
                  <a:moveTo>
                    <a:pt x="1151" y="800"/>
                  </a:moveTo>
                  <a:lnTo>
                    <a:pt x="253" y="800"/>
                  </a:lnTo>
                  <a:lnTo>
                    <a:pt x="234" y="1231"/>
                  </a:lnTo>
                  <a:lnTo>
                    <a:pt x="406" y="1358"/>
                  </a:lnTo>
                  <a:lnTo>
                    <a:pt x="647" y="1231"/>
                  </a:lnTo>
                  <a:lnTo>
                    <a:pt x="800" y="1231"/>
                  </a:lnTo>
                  <a:lnTo>
                    <a:pt x="952" y="1028"/>
                  </a:lnTo>
                  <a:lnTo>
                    <a:pt x="1231" y="1028"/>
                  </a:lnTo>
                  <a:lnTo>
                    <a:pt x="1151" y="800"/>
                  </a:lnTo>
                  <a:close/>
                </a:path>
                <a:path w="1270" h="1904">
                  <a:moveTo>
                    <a:pt x="800" y="1231"/>
                  </a:moveTo>
                  <a:lnTo>
                    <a:pt x="647" y="1231"/>
                  </a:lnTo>
                  <a:lnTo>
                    <a:pt x="711" y="1358"/>
                  </a:lnTo>
                  <a:lnTo>
                    <a:pt x="876" y="1320"/>
                  </a:lnTo>
                  <a:close/>
                </a:path>
                <a:path w="1270" h="1904">
                  <a:moveTo>
                    <a:pt x="1231" y="1028"/>
                  </a:moveTo>
                  <a:lnTo>
                    <a:pt x="952" y="1028"/>
                  </a:lnTo>
                  <a:lnTo>
                    <a:pt x="1104" y="1155"/>
                  </a:lnTo>
                  <a:close/>
                </a:path>
                <a:path w="1270" h="1904">
                  <a:moveTo>
                    <a:pt x="0" y="673"/>
                  </a:moveTo>
                  <a:lnTo>
                    <a:pt x="190" y="901"/>
                  </a:lnTo>
                  <a:lnTo>
                    <a:pt x="1151" y="800"/>
                  </a:lnTo>
                  <a:lnTo>
                    <a:pt x="304" y="723"/>
                  </a:lnTo>
                  <a:lnTo>
                    <a:pt x="0" y="673"/>
                  </a:lnTo>
                  <a:close/>
                </a:path>
                <a:path w="1270" h="1904">
                  <a:moveTo>
                    <a:pt x="368" y="482"/>
                  </a:moveTo>
                  <a:lnTo>
                    <a:pt x="304" y="723"/>
                  </a:lnTo>
                  <a:lnTo>
                    <a:pt x="1216" y="723"/>
                  </a:lnTo>
                  <a:lnTo>
                    <a:pt x="1168" y="558"/>
                  </a:lnTo>
                  <a:lnTo>
                    <a:pt x="914" y="558"/>
                  </a:lnTo>
                  <a:lnTo>
                    <a:pt x="546" y="520"/>
                  </a:lnTo>
                  <a:lnTo>
                    <a:pt x="368" y="482"/>
                  </a:lnTo>
                  <a:close/>
                </a:path>
                <a:path w="1270" h="1904">
                  <a:moveTo>
                    <a:pt x="1130" y="520"/>
                  </a:moveTo>
                  <a:close/>
                </a:path>
                <a:path w="1270" h="1904">
                  <a:moveTo>
                    <a:pt x="660" y="0"/>
                  </a:moveTo>
                  <a:lnTo>
                    <a:pt x="546" y="520"/>
                  </a:lnTo>
                  <a:lnTo>
                    <a:pt x="864" y="520"/>
                  </a:lnTo>
                  <a:lnTo>
                    <a:pt x="838" y="330"/>
                  </a:lnTo>
                  <a:lnTo>
                    <a:pt x="660" y="0"/>
                  </a:lnTo>
                  <a:close/>
                </a:path>
              </a:pathLst>
            </a:custGeom>
            <a:solidFill>
              <a:srgbClr val="0F2748"/>
            </a:solidFill>
          </p:spPr>
          <p:txBody>
            <a:bodyPr wrap="square" lIns="0" tIns="0" rIns="0" bIns="0" rtlCol="0"/>
            <a:lstStyle/>
            <a:p>
              <a:endParaRPr/>
            </a:p>
          </p:txBody>
        </p:sp>
        <p:sp>
          <p:nvSpPr>
            <p:cNvPr id="9237" name="object 2665">
              <a:extLst>
                <a:ext uri="{FF2B5EF4-FFF2-40B4-BE49-F238E27FC236}">
                  <a16:creationId xmlns:a16="http://schemas.microsoft.com/office/drawing/2014/main" id="{BBF9CE94-A0E3-438F-A132-C90F4186906C}"/>
                </a:ext>
              </a:extLst>
            </p:cNvPr>
            <p:cNvSpPr/>
            <p:nvPr/>
          </p:nvSpPr>
          <p:spPr>
            <a:xfrm>
              <a:off x="4190678" y="8549739"/>
              <a:ext cx="1270" cy="1905"/>
            </a:xfrm>
            <a:custGeom>
              <a:avLst/>
              <a:gdLst/>
              <a:ahLst/>
              <a:cxnLst/>
              <a:rect l="l" t="t" r="r" b="b"/>
              <a:pathLst>
                <a:path w="1270" h="1904">
                  <a:moveTo>
                    <a:pt x="584" y="482"/>
                  </a:moveTo>
                  <a:lnTo>
                    <a:pt x="558" y="355"/>
                  </a:lnTo>
                  <a:lnTo>
                    <a:pt x="660" y="0"/>
                  </a:lnTo>
                  <a:lnTo>
                    <a:pt x="800" y="253"/>
                  </a:lnTo>
                  <a:lnTo>
                    <a:pt x="749" y="431"/>
                  </a:lnTo>
                  <a:lnTo>
                    <a:pt x="914" y="558"/>
                  </a:lnTo>
                  <a:lnTo>
                    <a:pt x="1054" y="558"/>
                  </a:lnTo>
                  <a:lnTo>
                    <a:pt x="1269" y="660"/>
                  </a:lnTo>
                  <a:lnTo>
                    <a:pt x="1130" y="825"/>
                  </a:lnTo>
                  <a:lnTo>
                    <a:pt x="1206" y="952"/>
                  </a:lnTo>
                  <a:lnTo>
                    <a:pt x="1104" y="1155"/>
                  </a:lnTo>
                  <a:lnTo>
                    <a:pt x="952" y="1028"/>
                  </a:lnTo>
                  <a:lnTo>
                    <a:pt x="838" y="1193"/>
                  </a:lnTo>
                  <a:lnTo>
                    <a:pt x="876" y="1320"/>
                  </a:lnTo>
                  <a:lnTo>
                    <a:pt x="711" y="1358"/>
                  </a:lnTo>
                  <a:lnTo>
                    <a:pt x="647" y="1231"/>
                  </a:lnTo>
                  <a:lnTo>
                    <a:pt x="406" y="1358"/>
                  </a:lnTo>
                  <a:lnTo>
                    <a:pt x="165" y="1181"/>
                  </a:lnTo>
                  <a:lnTo>
                    <a:pt x="330" y="1015"/>
                  </a:lnTo>
                  <a:lnTo>
                    <a:pt x="253" y="800"/>
                  </a:lnTo>
                  <a:lnTo>
                    <a:pt x="114" y="812"/>
                  </a:lnTo>
                  <a:lnTo>
                    <a:pt x="0" y="673"/>
                  </a:lnTo>
                  <a:lnTo>
                    <a:pt x="228" y="698"/>
                  </a:lnTo>
                  <a:lnTo>
                    <a:pt x="317" y="507"/>
                  </a:lnTo>
                  <a:lnTo>
                    <a:pt x="482" y="507"/>
                  </a:lnTo>
                  <a:close/>
                </a:path>
              </a:pathLst>
            </a:custGeom>
            <a:ln w="3175">
              <a:solidFill>
                <a:srgbClr val="094B7B"/>
              </a:solidFill>
            </a:ln>
          </p:spPr>
          <p:txBody>
            <a:bodyPr wrap="square" lIns="0" tIns="0" rIns="0" bIns="0" rtlCol="0"/>
            <a:lstStyle/>
            <a:p>
              <a:endParaRPr/>
            </a:p>
          </p:txBody>
        </p:sp>
        <p:sp>
          <p:nvSpPr>
            <p:cNvPr id="9238" name="object 2666">
              <a:extLst>
                <a:ext uri="{FF2B5EF4-FFF2-40B4-BE49-F238E27FC236}">
                  <a16:creationId xmlns:a16="http://schemas.microsoft.com/office/drawing/2014/main" id="{69598F6C-4FBA-4E48-BA30-07F167752F37}"/>
                </a:ext>
              </a:extLst>
            </p:cNvPr>
            <p:cNvSpPr/>
            <p:nvPr/>
          </p:nvSpPr>
          <p:spPr>
            <a:xfrm>
              <a:off x="4191890" y="8547469"/>
              <a:ext cx="1270" cy="1270"/>
            </a:xfrm>
            <a:custGeom>
              <a:avLst/>
              <a:gdLst/>
              <a:ahLst/>
              <a:cxnLst/>
              <a:rect l="l" t="t" r="r" b="b"/>
              <a:pathLst>
                <a:path w="1270" h="1270">
                  <a:moveTo>
                    <a:pt x="948" y="787"/>
                  </a:moveTo>
                  <a:lnTo>
                    <a:pt x="635" y="787"/>
                  </a:lnTo>
                  <a:lnTo>
                    <a:pt x="660" y="1104"/>
                  </a:lnTo>
                  <a:lnTo>
                    <a:pt x="914" y="939"/>
                  </a:lnTo>
                  <a:lnTo>
                    <a:pt x="948" y="787"/>
                  </a:lnTo>
                  <a:close/>
                </a:path>
                <a:path w="1270" h="1270">
                  <a:moveTo>
                    <a:pt x="1022" y="939"/>
                  </a:moveTo>
                  <a:close/>
                </a:path>
                <a:path w="1270" h="1270">
                  <a:moveTo>
                    <a:pt x="941" y="469"/>
                  </a:moveTo>
                  <a:lnTo>
                    <a:pt x="50" y="469"/>
                  </a:lnTo>
                  <a:lnTo>
                    <a:pt x="152" y="850"/>
                  </a:lnTo>
                  <a:lnTo>
                    <a:pt x="304" y="901"/>
                  </a:lnTo>
                  <a:lnTo>
                    <a:pt x="431" y="850"/>
                  </a:lnTo>
                  <a:lnTo>
                    <a:pt x="596" y="825"/>
                  </a:lnTo>
                  <a:lnTo>
                    <a:pt x="948" y="787"/>
                  </a:lnTo>
                  <a:lnTo>
                    <a:pt x="927" y="482"/>
                  </a:lnTo>
                  <a:close/>
                </a:path>
                <a:path w="1270" h="1270">
                  <a:moveTo>
                    <a:pt x="330" y="0"/>
                  </a:moveTo>
                  <a:lnTo>
                    <a:pt x="152" y="368"/>
                  </a:lnTo>
                  <a:lnTo>
                    <a:pt x="0" y="508"/>
                  </a:lnTo>
                  <a:lnTo>
                    <a:pt x="941" y="469"/>
                  </a:lnTo>
                  <a:lnTo>
                    <a:pt x="919" y="317"/>
                  </a:lnTo>
                  <a:lnTo>
                    <a:pt x="774" y="317"/>
                  </a:lnTo>
                  <a:lnTo>
                    <a:pt x="457" y="266"/>
                  </a:lnTo>
                  <a:lnTo>
                    <a:pt x="330" y="0"/>
                  </a:lnTo>
                  <a:close/>
                </a:path>
                <a:path w="1270" h="1270">
                  <a:moveTo>
                    <a:pt x="977" y="469"/>
                  </a:moveTo>
                  <a:close/>
                </a:path>
                <a:path w="1270" h="1270">
                  <a:moveTo>
                    <a:pt x="76" y="355"/>
                  </a:moveTo>
                  <a:close/>
                </a:path>
                <a:path w="1270" h="1270">
                  <a:moveTo>
                    <a:pt x="863" y="266"/>
                  </a:moveTo>
                  <a:close/>
                </a:path>
                <a:path w="1270" h="1270">
                  <a:moveTo>
                    <a:pt x="685" y="177"/>
                  </a:moveTo>
                  <a:close/>
                </a:path>
              </a:pathLst>
            </a:custGeom>
            <a:solidFill>
              <a:srgbClr val="11284A"/>
            </a:solidFill>
          </p:spPr>
          <p:txBody>
            <a:bodyPr wrap="square" lIns="0" tIns="0" rIns="0" bIns="0" rtlCol="0"/>
            <a:lstStyle/>
            <a:p>
              <a:endParaRPr/>
            </a:p>
          </p:txBody>
        </p:sp>
        <p:sp>
          <p:nvSpPr>
            <p:cNvPr id="9239" name="object 2667">
              <a:extLst>
                <a:ext uri="{FF2B5EF4-FFF2-40B4-BE49-F238E27FC236}">
                  <a16:creationId xmlns:a16="http://schemas.microsoft.com/office/drawing/2014/main" id="{61D64942-DEC7-4E9D-8E01-0E8757BFD3B7}"/>
                </a:ext>
              </a:extLst>
            </p:cNvPr>
            <p:cNvSpPr/>
            <p:nvPr/>
          </p:nvSpPr>
          <p:spPr>
            <a:xfrm>
              <a:off x="4191852" y="8547469"/>
              <a:ext cx="1270" cy="1270"/>
            </a:xfrm>
            <a:custGeom>
              <a:avLst/>
              <a:gdLst/>
              <a:ahLst/>
              <a:cxnLst/>
              <a:rect l="l" t="t" r="r" b="b"/>
              <a:pathLst>
                <a:path w="1270" h="1270">
                  <a:moveTo>
                    <a:pt x="241" y="355"/>
                  </a:moveTo>
                  <a:lnTo>
                    <a:pt x="241" y="215"/>
                  </a:lnTo>
                  <a:lnTo>
                    <a:pt x="381" y="50"/>
                  </a:lnTo>
                  <a:lnTo>
                    <a:pt x="495" y="266"/>
                  </a:lnTo>
                  <a:lnTo>
                    <a:pt x="660" y="292"/>
                  </a:lnTo>
                  <a:lnTo>
                    <a:pt x="812" y="228"/>
                  </a:lnTo>
                  <a:lnTo>
                    <a:pt x="1003" y="342"/>
                  </a:lnTo>
                  <a:lnTo>
                    <a:pt x="965" y="482"/>
                  </a:lnTo>
                  <a:lnTo>
                    <a:pt x="1054" y="635"/>
                  </a:lnTo>
                  <a:lnTo>
                    <a:pt x="990" y="800"/>
                  </a:lnTo>
                  <a:lnTo>
                    <a:pt x="1028" y="977"/>
                  </a:lnTo>
                  <a:lnTo>
                    <a:pt x="863" y="977"/>
                  </a:lnTo>
                  <a:lnTo>
                    <a:pt x="698" y="1104"/>
                  </a:lnTo>
                  <a:lnTo>
                    <a:pt x="723" y="914"/>
                  </a:lnTo>
                  <a:lnTo>
                    <a:pt x="571" y="838"/>
                  </a:lnTo>
                  <a:lnTo>
                    <a:pt x="342" y="901"/>
                  </a:lnTo>
                  <a:lnTo>
                    <a:pt x="114" y="825"/>
                  </a:lnTo>
                  <a:lnTo>
                    <a:pt x="177" y="609"/>
                  </a:lnTo>
                  <a:lnTo>
                    <a:pt x="88" y="469"/>
                  </a:lnTo>
                  <a:lnTo>
                    <a:pt x="241" y="355"/>
                  </a:lnTo>
                  <a:close/>
                </a:path>
              </a:pathLst>
            </a:custGeom>
            <a:ln w="3175">
              <a:solidFill>
                <a:srgbClr val="094B7B"/>
              </a:solidFill>
            </a:ln>
          </p:spPr>
          <p:txBody>
            <a:bodyPr wrap="square" lIns="0" tIns="0" rIns="0" bIns="0" rtlCol="0"/>
            <a:lstStyle/>
            <a:p>
              <a:endParaRPr/>
            </a:p>
          </p:txBody>
        </p:sp>
        <p:sp>
          <p:nvSpPr>
            <p:cNvPr id="9240" name="object 2668">
              <a:extLst>
                <a:ext uri="{FF2B5EF4-FFF2-40B4-BE49-F238E27FC236}">
                  <a16:creationId xmlns:a16="http://schemas.microsoft.com/office/drawing/2014/main" id="{B2451C9D-3DF8-4C51-AF69-66CE83971A7B}"/>
                </a:ext>
              </a:extLst>
            </p:cNvPr>
            <p:cNvSpPr/>
            <p:nvPr/>
          </p:nvSpPr>
          <p:spPr>
            <a:xfrm>
              <a:off x="4192974" y="8550299"/>
              <a:ext cx="635" cy="1270"/>
            </a:xfrm>
            <a:custGeom>
              <a:avLst/>
              <a:gdLst/>
              <a:ahLst/>
              <a:cxnLst/>
              <a:rect l="l" t="t" r="r" b="b"/>
              <a:pathLst>
                <a:path w="635" h="1270">
                  <a:moveTo>
                    <a:pt x="139" y="406"/>
                  </a:moveTo>
                  <a:lnTo>
                    <a:pt x="152" y="825"/>
                  </a:lnTo>
                  <a:lnTo>
                    <a:pt x="0" y="1117"/>
                  </a:lnTo>
                  <a:lnTo>
                    <a:pt x="177" y="990"/>
                  </a:lnTo>
                  <a:lnTo>
                    <a:pt x="325" y="990"/>
                  </a:lnTo>
                  <a:lnTo>
                    <a:pt x="266" y="774"/>
                  </a:lnTo>
                  <a:lnTo>
                    <a:pt x="508" y="685"/>
                  </a:lnTo>
                  <a:lnTo>
                    <a:pt x="510" y="482"/>
                  </a:lnTo>
                  <a:lnTo>
                    <a:pt x="292" y="482"/>
                  </a:lnTo>
                  <a:lnTo>
                    <a:pt x="139" y="406"/>
                  </a:lnTo>
                  <a:close/>
                </a:path>
                <a:path w="635" h="1270">
                  <a:moveTo>
                    <a:pt x="325" y="990"/>
                  </a:moveTo>
                  <a:lnTo>
                    <a:pt x="177" y="990"/>
                  </a:lnTo>
                  <a:lnTo>
                    <a:pt x="325" y="990"/>
                  </a:lnTo>
                  <a:close/>
                </a:path>
                <a:path w="635" h="1270">
                  <a:moveTo>
                    <a:pt x="603" y="685"/>
                  </a:moveTo>
                  <a:close/>
                </a:path>
                <a:path w="635" h="1270">
                  <a:moveTo>
                    <a:pt x="444" y="0"/>
                  </a:moveTo>
                  <a:lnTo>
                    <a:pt x="292" y="482"/>
                  </a:lnTo>
                  <a:lnTo>
                    <a:pt x="510" y="482"/>
                  </a:lnTo>
                  <a:lnTo>
                    <a:pt x="444" y="0"/>
                  </a:lnTo>
                  <a:close/>
                </a:path>
              </a:pathLst>
            </a:custGeom>
            <a:solidFill>
              <a:srgbClr val="11284A"/>
            </a:solidFill>
          </p:spPr>
          <p:txBody>
            <a:bodyPr wrap="square" lIns="0" tIns="0" rIns="0" bIns="0" rtlCol="0"/>
            <a:lstStyle/>
            <a:p>
              <a:endParaRPr/>
            </a:p>
          </p:txBody>
        </p:sp>
        <p:sp>
          <p:nvSpPr>
            <p:cNvPr id="9241" name="object 2669">
              <a:extLst>
                <a:ext uri="{FF2B5EF4-FFF2-40B4-BE49-F238E27FC236}">
                  <a16:creationId xmlns:a16="http://schemas.microsoft.com/office/drawing/2014/main" id="{E2C37504-DFCC-4538-9804-D33D2123E5DA}"/>
                </a:ext>
              </a:extLst>
            </p:cNvPr>
            <p:cNvSpPr/>
            <p:nvPr/>
          </p:nvSpPr>
          <p:spPr>
            <a:xfrm>
              <a:off x="4192911" y="8550299"/>
              <a:ext cx="1270" cy="1270"/>
            </a:xfrm>
            <a:custGeom>
              <a:avLst/>
              <a:gdLst/>
              <a:ahLst/>
              <a:cxnLst/>
              <a:rect l="l" t="t" r="r" b="b"/>
              <a:pathLst>
                <a:path w="1270" h="1270">
                  <a:moveTo>
                    <a:pt x="482" y="152"/>
                  </a:moveTo>
                  <a:lnTo>
                    <a:pt x="444" y="12"/>
                  </a:lnTo>
                  <a:lnTo>
                    <a:pt x="596" y="114"/>
                  </a:lnTo>
                  <a:lnTo>
                    <a:pt x="457" y="254"/>
                  </a:lnTo>
                  <a:lnTo>
                    <a:pt x="546" y="444"/>
                  </a:lnTo>
                  <a:lnTo>
                    <a:pt x="698" y="571"/>
                  </a:lnTo>
                  <a:lnTo>
                    <a:pt x="660" y="711"/>
                  </a:lnTo>
                  <a:lnTo>
                    <a:pt x="520" y="698"/>
                  </a:lnTo>
                  <a:lnTo>
                    <a:pt x="330" y="774"/>
                  </a:lnTo>
                  <a:lnTo>
                    <a:pt x="508" y="927"/>
                  </a:lnTo>
                  <a:lnTo>
                    <a:pt x="368" y="1003"/>
                  </a:lnTo>
                  <a:lnTo>
                    <a:pt x="190" y="1003"/>
                  </a:lnTo>
                  <a:lnTo>
                    <a:pt x="63" y="1117"/>
                  </a:lnTo>
                  <a:lnTo>
                    <a:pt x="101" y="914"/>
                  </a:lnTo>
                  <a:lnTo>
                    <a:pt x="317" y="711"/>
                  </a:lnTo>
                  <a:lnTo>
                    <a:pt x="203" y="571"/>
                  </a:lnTo>
                  <a:lnTo>
                    <a:pt x="152" y="406"/>
                  </a:lnTo>
                  <a:lnTo>
                    <a:pt x="355" y="482"/>
                  </a:lnTo>
                  <a:lnTo>
                    <a:pt x="330" y="317"/>
                  </a:lnTo>
                  <a:lnTo>
                    <a:pt x="482" y="152"/>
                  </a:lnTo>
                  <a:close/>
                </a:path>
              </a:pathLst>
            </a:custGeom>
            <a:ln w="3175">
              <a:solidFill>
                <a:srgbClr val="094B7B"/>
              </a:solidFill>
            </a:ln>
          </p:spPr>
          <p:txBody>
            <a:bodyPr wrap="square" lIns="0" tIns="0" rIns="0" bIns="0" rtlCol="0"/>
            <a:lstStyle/>
            <a:p>
              <a:endParaRPr/>
            </a:p>
          </p:txBody>
        </p:sp>
        <p:sp>
          <p:nvSpPr>
            <p:cNvPr id="9242" name="object 2670">
              <a:extLst>
                <a:ext uri="{FF2B5EF4-FFF2-40B4-BE49-F238E27FC236}">
                  <a16:creationId xmlns:a16="http://schemas.microsoft.com/office/drawing/2014/main" id="{5CD1C020-A2EA-4121-B84B-7EB62C4AAB2B}"/>
                </a:ext>
              </a:extLst>
            </p:cNvPr>
            <p:cNvSpPr/>
            <p:nvPr/>
          </p:nvSpPr>
          <p:spPr>
            <a:xfrm>
              <a:off x="4192752" y="8556459"/>
              <a:ext cx="2235" cy="1930"/>
            </a:xfrm>
            <a:prstGeom prst="rect">
              <a:avLst/>
            </a:prstGeom>
            <a:blipFill>
              <a:blip r:embed="rId306" cstate="print"/>
              <a:stretch>
                <a:fillRect/>
              </a:stretch>
            </a:blipFill>
          </p:spPr>
          <p:txBody>
            <a:bodyPr wrap="square" lIns="0" tIns="0" rIns="0" bIns="0" rtlCol="0"/>
            <a:lstStyle/>
            <a:p>
              <a:endParaRPr/>
            </a:p>
          </p:txBody>
        </p:sp>
        <p:sp>
          <p:nvSpPr>
            <p:cNvPr id="9243" name="object 2671">
              <a:extLst>
                <a:ext uri="{FF2B5EF4-FFF2-40B4-BE49-F238E27FC236}">
                  <a16:creationId xmlns:a16="http://schemas.microsoft.com/office/drawing/2014/main" id="{38D667FF-641D-4BBF-BDE3-362570132331}"/>
                </a:ext>
              </a:extLst>
            </p:cNvPr>
            <p:cNvSpPr/>
            <p:nvPr/>
          </p:nvSpPr>
          <p:spPr>
            <a:xfrm>
              <a:off x="4192711" y="8556307"/>
              <a:ext cx="2540" cy="2540"/>
            </a:xfrm>
            <a:custGeom>
              <a:avLst/>
              <a:gdLst/>
              <a:ahLst/>
              <a:cxnLst/>
              <a:rect l="l" t="t" r="r" b="b"/>
              <a:pathLst>
                <a:path w="2539" h="2540">
                  <a:moveTo>
                    <a:pt x="2108" y="1650"/>
                  </a:moveTo>
                  <a:lnTo>
                    <a:pt x="2031" y="1447"/>
                  </a:lnTo>
                  <a:lnTo>
                    <a:pt x="2044" y="1269"/>
                  </a:lnTo>
                  <a:lnTo>
                    <a:pt x="2285" y="1346"/>
                  </a:lnTo>
                  <a:lnTo>
                    <a:pt x="2209" y="1117"/>
                  </a:lnTo>
                  <a:lnTo>
                    <a:pt x="1943" y="1231"/>
                  </a:lnTo>
                  <a:lnTo>
                    <a:pt x="1879" y="914"/>
                  </a:lnTo>
                  <a:lnTo>
                    <a:pt x="1625" y="431"/>
                  </a:lnTo>
                  <a:lnTo>
                    <a:pt x="1409" y="317"/>
                  </a:lnTo>
                  <a:lnTo>
                    <a:pt x="800" y="0"/>
                  </a:lnTo>
                  <a:lnTo>
                    <a:pt x="431" y="177"/>
                  </a:lnTo>
                  <a:lnTo>
                    <a:pt x="215" y="596"/>
                  </a:lnTo>
                  <a:lnTo>
                    <a:pt x="0" y="1003"/>
                  </a:lnTo>
                  <a:lnTo>
                    <a:pt x="0" y="1498"/>
                  </a:lnTo>
                  <a:lnTo>
                    <a:pt x="609" y="1816"/>
                  </a:lnTo>
                  <a:lnTo>
                    <a:pt x="800" y="1917"/>
                  </a:lnTo>
                  <a:lnTo>
                    <a:pt x="1244" y="1866"/>
                  </a:lnTo>
                  <a:lnTo>
                    <a:pt x="1460" y="1904"/>
                  </a:lnTo>
                  <a:lnTo>
                    <a:pt x="1650" y="1943"/>
                  </a:lnTo>
                  <a:lnTo>
                    <a:pt x="1625" y="2070"/>
                  </a:lnTo>
                  <a:lnTo>
                    <a:pt x="1765" y="2044"/>
                  </a:lnTo>
                  <a:lnTo>
                    <a:pt x="1663" y="1854"/>
                  </a:lnTo>
                  <a:lnTo>
                    <a:pt x="1955" y="1828"/>
                  </a:lnTo>
                  <a:lnTo>
                    <a:pt x="1879" y="1600"/>
                  </a:lnTo>
                  <a:lnTo>
                    <a:pt x="2108" y="1650"/>
                  </a:lnTo>
                  <a:close/>
                </a:path>
              </a:pathLst>
            </a:custGeom>
            <a:ln w="3175">
              <a:solidFill>
                <a:srgbClr val="B5C39D"/>
              </a:solidFill>
            </a:ln>
          </p:spPr>
          <p:txBody>
            <a:bodyPr wrap="square" lIns="0" tIns="0" rIns="0" bIns="0" rtlCol="0"/>
            <a:lstStyle/>
            <a:p>
              <a:endParaRPr/>
            </a:p>
          </p:txBody>
        </p:sp>
        <p:sp>
          <p:nvSpPr>
            <p:cNvPr id="9244" name="object 2672">
              <a:extLst>
                <a:ext uri="{FF2B5EF4-FFF2-40B4-BE49-F238E27FC236}">
                  <a16:creationId xmlns:a16="http://schemas.microsoft.com/office/drawing/2014/main" id="{3801A92A-1D08-4461-9808-32C564C6F5F3}"/>
                </a:ext>
              </a:extLst>
            </p:cNvPr>
            <p:cNvSpPr/>
            <p:nvPr/>
          </p:nvSpPr>
          <p:spPr>
            <a:xfrm>
              <a:off x="4192887" y="8555367"/>
              <a:ext cx="2036" cy="2844"/>
            </a:xfrm>
            <a:prstGeom prst="rect">
              <a:avLst/>
            </a:prstGeom>
            <a:blipFill>
              <a:blip r:embed="rId312" cstate="print"/>
              <a:stretch>
                <a:fillRect/>
              </a:stretch>
            </a:blipFill>
          </p:spPr>
          <p:txBody>
            <a:bodyPr wrap="square" lIns="0" tIns="0" rIns="0" bIns="0" rtlCol="0"/>
            <a:lstStyle/>
            <a:p>
              <a:endParaRPr/>
            </a:p>
          </p:txBody>
        </p:sp>
        <p:sp>
          <p:nvSpPr>
            <p:cNvPr id="9245" name="object 2673">
              <a:extLst>
                <a:ext uri="{FF2B5EF4-FFF2-40B4-BE49-F238E27FC236}">
                  <a16:creationId xmlns:a16="http://schemas.microsoft.com/office/drawing/2014/main" id="{2F0F8A8B-F93E-41FC-AC67-32DA26441F5D}"/>
                </a:ext>
              </a:extLst>
            </p:cNvPr>
            <p:cNvSpPr/>
            <p:nvPr/>
          </p:nvSpPr>
          <p:spPr>
            <a:xfrm>
              <a:off x="4193198" y="8555291"/>
              <a:ext cx="1905" cy="1905"/>
            </a:xfrm>
            <a:custGeom>
              <a:avLst/>
              <a:gdLst/>
              <a:ahLst/>
              <a:cxnLst/>
              <a:rect l="l" t="t" r="r" b="b"/>
              <a:pathLst>
                <a:path w="1904" h="1904">
                  <a:moveTo>
                    <a:pt x="1447" y="1689"/>
                  </a:moveTo>
                  <a:lnTo>
                    <a:pt x="1473" y="1511"/>
                  </a:lnTo>
                  <a:lnTo>
                    <a:pt x="1689" y="1536"/>
                  </a:lnTo>
                  <a:lnTo>
                    <a:pt x="1727" y="1346"/>
                  </a:lnTo>
                  <a:lnTo>
                    <a:pt x="1485" y="1320"/>
                  </a:lnTo>
                  <a:lnTo>
                    <a:pt x="1562" y="1066"/>
                  </a:lnTo>
                  <a:lnTo>
                    <a:pt x="1562" y="622"/>
                  </a:lnTo>
                  <a:lnTo>
                    <a:pt x="1447" y="469"/>
                  </a:lnTo>
                  <a:lnTo>
                    <a:pt x="1130" y="12"/>
                  </a:lnTo>
                  <a:lnTo>
                    <a:pt x="800" y="0"/>
                  </a:lnTo>
                  <a:lnTo>
                    <a:pt x="482" y="215"/>
                  </a:lnTo>
                  <a:lnTo>
                    <a:pt x="165" y="431"/>
                  </a:lnTo>
                  <a:lnTo>
                    <a:pt x="0" y="787"/>
                  </a:lnTo>
                  <a:lnTo>
                    <a:pt x="317" y="1244"/>
                  </a:lnTo>
                  <a:lnTo>
                    <a:pt x="406" y="1384"/>
                  </a:lnTo>
                  <a:lnTo>
                    <a:pt x="736" y="1511"/>
                  </a:lnTo>
                  <a:lnTo>
                    <a:pt x="888" y="1638"/>
                  </a:lnTo>
                  <a:lnTo>
                    <a:pt x="939" y="1816"/>
                  </a:lnTo>
                  <a:lnTo>
                    <a:pt x="1142" y="1866"/>
                  </a:lnTo>
                  <a:lnTo>
                    <a:pt x="1054" y="1663"/>
                  </a:lnTo>
                  <a:lnTo>
                    <a:pt x="1269" y="1765"/>
                  </a:lnTo>
                  <a:lnTo>
                    <a:pt x="1308" y="1562"/>
                  </a:lnTo>
                  <a:lnTo>
                    <a:pt x="1447" y="1689"/>
                  </a:lnTo>
                  <a:close/>
                </a:path>
              </a:pathLst>
            </a:custGeom>
            <a:ln w="3175">
              <a:solidFill>
                <a:srgbClr val="B5C39D"/>
              </a:solidFill>
            </a:ln>
          </p:spPr>
          <p:txBody>
            <a:bodyPr wrap="square" lIns="0" tIns="0" rIns="0" bIns="0" rtlCol="0"/>
            <a:lstStyle/>
            <a:p>
              <a:endParaRPr/>
            </a:p>
          </p:txBody>
        </p:sp>
        <p:sp>
          <p:nvSpPr>
            <p:cNvPr id="9246" name="object 2674">
              <a:extLst>
                <a:ext uri="{FF2B5EF4-FFF2-40B4-BE49-F238E27FC236}">
                  <a16:creationId xmlns:a16="http://schemas.microsoft.com/office/drawing/2014/main" id="{351032C8-40C5-45B6-BEFA-895C7283C4FF}"/>
                </a:ext>
              </a:extLst>
            </p:cNvPr>
            <p:cNvSpPr/>
            <p:nvPr/>
          </p:nvSpPr>
          <p:spPr>
            <a:xfrm>
              <a:off x="4193400" y="8555532"/>
              <a:ext cx="1320" cy="1308"/>
            </a:xfrm>
            <a:prstGeom prst="rect">
              <a:avLst/>
            </a:prstGeom>
            <a:blipFill>
              <a:blip r:embed="rId292" cstate="print"/>
              <a:stretch>
                <a:fillRect/>
              </a:stretch>
            </a:blipFill>
          </p:spPr>
          <p:txBody>
            <a:bodyPr wrap="square" lIns="0" tIns="0" rIns="0" bIns="0" rtlCol="0"/>
            <a:lstStyle/>
            <a:p>
              <a:endParaRPr/>
            </a:p>
          </p:txBody>
        </p:sp>
        <p:sp>
          <p:nvSpPr>
            <p:cNvPr id="9247" name="object 2675">
              <a:extLst>
                <a:ext uri="{FF2B5EF4-FFF2-40B4-BE49-F238E27FC236}">
                  <a16:creationId xmlns:a16="http://schemas.microsoft.com/office/drawing/2014/main" id="{2931ACB5-4E48-4B6F-A508-C9871832C44E}"/>
                </a:ext>
              </a:extLst>
            </p:cNvPr>
            <p:cNvSpPr/>
            <p:nvPr/>
          </p:nvSpPr>
          <p:spPr>
            <a:xfrm>
              <a:off x="4047905" y="8439656"/>
              <a:ext cx="162289" cy="192976"/>
            </a:xfrm>
            <a:prstGeom prst="rect">
              <a:avLst/>
            </a:prstGeom>
            <a:blipFill>
              <a:blip r:embed="rId47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9248" name="object 2676">
              <a:extLst>
                <a:ext uri="{FF2B5EF4-FFF2-40B4-BE49-F238E27FC236}">
                  <a16:creationId xmlns:a16="http://schemas.microsoft.com/office/drawing/2014/main" id="{0CB19EBB-A3E3-474A-A9B2-C32199AC9795}"/>
                </a:ext>
              </a:extLst>
            </p:cNvPr>
            <p:cNvSpPr/>
            <p:nvPr/>
          </p:nvSpPr>
          <p:spPr>
            <a:xfrm>
              <a:off x="4146893" y="8487219"/>
              <a:ext cx="10616" cy="5016"/>
            </a:xfrm>
            <a:prstGeom prst="rect">
              <a:avLst/>
            </a:prstGeom>
            <a:blipFill>
              <a:blip r:embed="rId315" cstate="print"/>
              <a:stretch>
                <a:fillRect/>
              </a:stretch>
            </a:blipFill>
          </p:spPr>
          <p:txBody>
            <a:bodyPr wrap="square" lIns="0" tIns="0" rIns="0" bIns="0" rtlCol="0"/>
            <a:lstStyle/>
            <a:p>
              <a:endParaRPr/>
            </a:p>
          </p:txBody>
        </p:sp>
        <p:sp>
          <p:nvSpPr>
            <p:cNvPr id="9249" name="object 2677">
              <a:extLst>
                <a:ext uri="{FF2B5EF4-FFF2-40B4-BE49-F238E27FC236}">
                  <a16:creationId xmlns:a16="http://schemas.microsoft.com/office/drawing/2014/main" id="{FE7AE81E-C66F-47A1-8862-9B0FB5E4302A}"/>
                </a:ext>
              </a:extLst>
            </p:cNvPr>
            <p:cNvSpPr/>
            <p:nvPr/>
          </p:nvSpPr>
          <p:spPr>
            <a:xfrm>
              <a:off x="4150049" y="8487391"/>
              <a:ext cx="1270" cy="1270"/>
            </a:xfrm>
            <a:custGeom>
              <a:avLst/>
              <a:gdLst/>
              <a:ahLst/>
              <a:cxnLst/>
              <a:rect l="l" t="t" r="r" b="b"/>
              <a:pathLst>
                <a:path w="1270" h="1270">
                  <a:moveTo>
                    <a:pt x="0" y="622"/>
                  </a:moveTo>
                  <a:lnTo>
                    <a:pt x="50" y="990"/>
                  </a:lnTo>
                  <a:lnTo>
                    <a:pt x="152" y="762"/>
                  </a:lnTo>
                  <a:lnTo>
                    <a:pt x="0" y="622"/>
                  </a:lnTo>
                  <a:close/>
                </a:path>
                <a:path w="1270" h="1270">
                  <a:moveTo>
                    <a:pt x="495" y="596"/>
                  </a:moveTo>
                  <a:lnTo>
                    <a:pt x="241" y="596"/>
                  </a:lnTo>
                  <a:lnTo>
                    <a:pt x="482" y="825"/>
                  </a:lnTo>
                  <a:lnTo>
                    <a:pt x="495" y="596"/>
                  </a:lnTo>
                  <a:close/>
                </a:path>
                <a:path w="1270" h="1270">
                  <a:moveTo>
                    <a:pt x="213" y="700"/>
                  </a:moveTo>
                  <a:close/>
                </a:path>
                <a:path w="1270" h="1270">
                  <a:moveTo>
                    <a:pt x="1002" y="469"/>
                  </a:moveTo>
                  <a:lnTo>
                    <a:pt x="711" y="469"/>
                  </a:lnTo>
                  <a:lnTo>
                    <a:pt x="1079" y="711"/>
                  </a:lnTo>
                  <a:lnTo>
                    <a:pt x="1002" y="469"/>
                  </a:lnTo>
                  <a:close/>
                </a:path>
                <a:path w="1270" h="1270">
                  <a:moveTo>
                    <a:pt x="732" y="520"/>
                  </a:moveTo>
                  <a:lnTo>
                    <a:pt x="533" y="520"/>
                  </a:lnTo>
                  <a:lnTo>
                    <a:pt x="774" y="622"/>
                  </a:lnTo>
                  <a:close/>
                </a:path>
                <a:path w="1270" h="1270">
                  <a:moveTo>
                    <a:pt x="88" y="330"/>
                  </a:moveTo>
                  <a:lnTo>
                    <a:pt x="123" y="520"/>
                  </a:lnTo>
                  <a:lnTo>
                    <a:pt x="495" y="596"/>
                  </a:lnTo>
                  <a:lnTo>
                    <a:pt x="732" y="520"/>
                  </a:lnTo>
                  <a:lnTo>
                    <a:pt x="1002" y="469"/>
                  </a:lnTo>
                  <a:lnTo>
                    <a:pt x="177" y="393"/>
                  </a:lnTo>
                  <a:close/>
                </a:path>
                <a:path w="1270" h="1270">
                  <a:moveTo>
                    <a:pt x="469" y="0"/>
                  </a:moveTo>
                  <a:lnTo>
                    <a:pt x="266" y="114"/>
                  </a:lnTo>
                  <a:lnTo>
                    <a:pt x="177" y="393"/>
                  </a:lnTo>
                  <a:lnTo>
                    <a:pt x="978" y="393"/>
                  </a:lnTo>
                  <a:lnTo>
                    <a:pt x="988" y="190"/>
                  </a:lnTo>
                  <a:lnTo>
                    <a:pt x="685" y="152"/>
                  </a:lnTo>
                  <a:lnTo>
                    <a:pt x="469" y="0"/>
                  </a:lnTo>
                  <a:close/>
                </a:path>
                <a:path w="1270" h="1270">
                  <a:moveTo>
                    <a:pt x="988" y="190"/>
                  </a:moveTo>
                  <a:close/>
                </a:path>
                <a:path w="1270" h="1270">
                  <a:moveTo>
                    <a:pt x="812" y="25"/>
                  </a:moveTo>
                  <a:lnTo>
                    <a:pt x="959" y="152"/>
                  </a:lnTo>
                  <a:lnTo>
                    <a:pt x="812" y="25"/>
                  </a:lnTo>
                  <a:close/>
                </a:path>
                <a:path w="1270" h="1270">
                  <a:moveTo>
                    <a:pt x="368" y="101"/>
                  </a:moveTo>
                  <a:close/>
                </a:path>
                <a:path w="1270" h="1270">
                  <a:moveTo>
                    <a:pt x="279" y="76"/>
                  </a:moveTo>
                  <a:close/>
                </a:path>
                <a:path w="1270" h="1270">
                  <a:moveTo>
                    <a:pt x="355" y="88"/>
                  </a:moveTo>
                  <a:close/>
                </a:path>
              </a:pathLst>
            </a:custGeom>
            <a:solidFill>
              <a:srgbClr val="11284A"/>
            </a:solidFill>
          </p:spPr>
          <p:txBody>
            <a:bodyPr wrap="square" lIns="0" tIns="0" rIns="0" bIns="0" rtlCol="0"/>
            <a:lstStyle/>
            <a:p>
              <a:endParaRPr/>
            </a:p>
          </p:txBody>
        </p:sp>
        <p:sp>
          <p:nvSpPr>
            <p:cNvPr id="9250" name="object 2678">
              <a:extLst>
                <a:ext uri="{FF2B5EF4-FFF2-40B4-BE49-F238E27FC236}">
                  <a16:creationId xmlns:a16="http://schemas.microsoft.com/office/drawing/2014/main" id="{BCE61BAC-8023-42FE-B84A-873D8EC2A363}"/>
                </a:ext>
              </a:extLst>
            </p:cNvPr>
            <p:cNvSpPr/>
            <p:nvPr/>
          </p:nvSpPr>
          <p:spPr>
            <a:xfrm>
              <a:off x="4150023" y="8487391"/>
              <a:ext cx="1270" cy="1270"/>
            </a:xfrm>
            <a:custGeom>
              <a:avLst/>
              <a:gdLst/>
              <a:ahLst/>
              <a:cxnLst/>
              <a:rect l="l" t="t" r="r" b="b"/>
              <a:pathLst>
                <a:path w="1270" h="1270">
                  <a:moveTo>
                    <a:pt x="457" y="774"/>
                  </a:moveTo>
                  <a:lnTo>
                    <a:pt x="266" y="596"/>
                  </a:lnTo>
                  <a:lnTo>
                    <a:pt x="177" y="901"/>
                  </a:lnTo>
                  <a:lnTo>
                    <a:pt x="152" y="1028"/>
                  </a:lnTo>
                  <a:lnTo>
                    <a:pt x="0" y="889"/>
                  </a:lnTo>
                  <a:lnTo>
                    <a:pt x="25" y="622"/>
                  </a:lnTo>
                  <a:lnTo>
                    <a:pt x="177" y="762"/>
                  </a:lnTo>
                  <a:lnTo>
                    <a:pt x="215" y="558"/>
                  </a:lnTo>
                  <a:lnTo>
                    <a:pt x="63" y="393"/>
                  </a:lnTo>
                  <a:lnTo>
                    <a:pt x="203" y="393"/>
                  </a:lnTo>
                  <a:lnTo>
                    <a:pt x="330" y="266"/>
                  </a:lnTo>
                  <a:lnTo>
                    <a:pt x="304" y="76"/>
                  </a:lnTo>
                  <a:lnTo>
                    <a:pt x="482" y="50"/>
                  </a:lnTo>
                  <a:lnTo>
                    <a:pt x="647" y="101"/>
                  </a:lnTo>
                  <a:lnTo>
                    <a:pt x="800" y="63"/>
                  </a:lnTo>
                  <a:lnTo>
                    <a:pt x="965" y="127"/>
                  </a:lnTo>
                  <a:lnTo>
                    <a:pt x="1092" y="292"/>
                  </a:lnTo>
                  <a:lnTo>
                    <a:pt x="1244" y="368"/>
                  </a:lnTo>
                  <a:lnTo>
                    <a:pt x="939" y="190"/>
                  </a:lnTo>
                  <a:lnTo>
                    <a:pt x="1104" y="711"/>
                  </a:lnTo>
                  <a:lnTo>
                    <a:pt x="736" y="469"/>
                  </a:lnTo>
                  <a:lnTo>
                    <a:pt x="800" y="622"/>
                  </a:lnTo>
                  <a:lnTo>
                    <a:pt x="647" y="571"/>
                  </a:lnTo>
                  <a:lnTo>
                    <a:pt x="508" y="622"/>
                  </a:lnTo>
                  <a:lnTo>
                    <a:pt x="508" y="825"/>
                  </a:lnTo>
                  <a:close/>
                </a:path>
              </a:pathLst>
            </a:custGeom>
            <a:ln w="3175">
              <a:solidFill>
                <a:srgbClr val="094B7B"/>
              </a:solidFill>
            </a:ln>
          </p:spPr>
          <p:txBody>
            <a:bodyPr wrap="square" lIns="0" tIns="0" rIns="0" bIns="0" rtlCol="0"/>
            <a:lstStyle/>
            <a:p>
              <a:endParaRPr/>
            </a:p>
          </p:txBody>
        </p:sp>
        <p:sp>
          <p:nvSpPr>
            <p:cNvPr id="9251" name="object 2679">
              <a:extLst>
                <a:ext uri="{FF2B5EF4-FFF2-40B4-BE49-F238E27FC236}">
                  <a16:creationId xmlns:a16="http://schemas.microsoft.com/office/drawing/2014/main" id="{BFF8D001-8DED-424F-BD2D-47B1771A7D1F}"/>
                </a:ext>
              </a:extLst>
            </p:cNvPr>
            <p:cNvSpPr/>
            <p:nvPr/>
          </p:nvSpPr>
          <p:spPr>
            <a:xfrm>
              <a:off x="4153828" y="8487131"/>
              <a:ext cx="1270" cy="1270"/>
            </a:xfrm>
            <a:custGeom>
              <a:avLst/>
              <a:gdLst/>
              <a:ahLst/>
              <a:cxnLst/>
              <a:rect l="l" t="t" r="r" b="b"/>
              <a:pathLst>
                <a:path w="1270" h="1270">
                  <a:moveTo>
                    <a:pt x="1039" y="584"/>
                  </a:moveTo>
                  <a:lnTo>
                    <a:pt x="431" y="584"/>
                  </a:lnTo>
                  <a:lnTo>
                    <a:pt x="422" y="889"/>
                  </a:lnTo>
                  <a:lnTo>
                    <a:pt x="304" y="1079"/>
                  </a:lnTo>
                  <a:lnTo>
                    <a:pt x="508" y="1219"/>
                  </a:lnTo>
                  <a:lnTo>
                    <a:pt x="812" y="939"/>
                  </a:lnTo>
                  <a:lnTo>
                    <a:pt x="838" y="749"/>
                  </a:lnTo>
                  <a:lnTo>
                    <a:pt x="1129" y="749"/>
                  </a:lnTo>
                  <a:lnTo>
                    <a:pt x="1039" y="584"/>
                  </a:lnTo>
                  <a:close/>
                </a:path>
                <a:path w="1270" h="1270">
                  <a:moveTo>
                    <a:pt x="1129" y="749"/>
                  </a:moveTo>
                  <a:lnTo>
                    <a:pt x="838" y="749"/>
                  </a:lnTo>
                  <a:lnTo>
                    <a:pt x="1054" y="927"/>
                  </a:lnTo>
                  <a:lnTo>
                    <a:pt x="1129" y="749"/>
                  </a:lnTo>
                  <a:close/>
                </a:path>
                <a:path w="1270" h="1270">
                  <a:moveTo>
                    <a:pt x="370" y="622"/>
                  </a:moveTo>
                  <a:close/>
                </a:path>
                <a:path w="1270" h="1270">
                  <a:moveTo>
                    <a:pt x="406" y="0"/>
                  </a:moveTo>
                  <a:lnTo>
                    <a:pt x="120" y="342"/>
                  </a:lnTo>
                  <a:lnTo>
                    <a:pt x="0" y="660"/>
                  </a:lnTo>
                  <a:lnTo>
                    <a:pt x="266" y="622"/>
                  </a:lnTo>
                  <a:lnTo>
                    <a:pt x="431" y="584"/>
                  </a:lnTo>
                  <a:lnTo>
                    <a:pt x="1039" y="584"/>
                  </a:lnTo>
                  <a:lnTo>
                    <a:pt x="834" y="381"/>
                  </a:lnTo>
                  <a:lnTo>
                    <a:pt x="520" y="38"/>
                  </a:lnTo>
                  <a:close/>
                </a:path>
                <a:path w="1270" h="1270">
                  <a:moveTo>
                    <a:pt x="1079" y="622"/>
                  </a:moveTo>
                  <a:close/>
                </a:path>
                <a:path w="1270" h="1270">
                  <a:moveTo>
                    <a:pt x="1003" y="342"/>
                  </a:moveTo>
                  <a:close/>
                </a:path>
                <a:path w="1270" h="1270">
                  <a:moveTo>
                    <a:pt x="838" y="190"/>
                  </a:moveTo>
                  <a:lnTo>
                    <a:pt x="749" y="381"/>
                  </a:lnTo>
                  <a:lnTo>
                    <a:pt x="838" y="190"/>
                  </a:lnTo>
                  <a:close/>
                </a:path>
              </a:pathLst>
            </a:custGeom>
            <a:solidFill>
              <a:srgbClr val="11284A"/>
            </a:solidFill>
          </p:spPr>
          <p:txBody>
            <a:bodyPr wrap="square" lIns="0" tIns="0" rIns="0" bIns="0" rtlCol="0"/>
            <a:lstStyle/>
            <a:p>
              <a:endParaRPr/>
            </a:p>
          </p:txBody>
        </p:sp>
        <p:sp>
          <p:nvSpPr>
            <p:cNvPr id="9252" name="object 2680">
              <a:extLst>
                <a:ext uri="{FF2B5EF4-FFF2-40B4-BE49-F238E27FC236}">
                  <a16:creationId xmlns:a16="http://schemas.microsoft.com/office/drawing/2014/main" id="{5B4A30B3-FEB9-43B4-851A-78D2232BC47A}"/>
                </a:ext>
              </a:extLst>
            </p:cNvPr>
            <p:cNvSpPr/>
            <p:nvPr/>
          </p:nvSpPr>
          <p:spPr>
            <a:xfrm>
              <a:off x="4153828" y="8487131"/>
              <a:ext cx="1270" cy="1270"/>
            </a:xfrm>
            <a:custGeom>
              <a:avLst/>
              <a:gdLst/>
              <a:ahLst/>
              <a:cxnLst/>
              <a:rect l="l" t="t" r="r" b="b"/>
              <a:pathLst>
                <a:path w="1270" h="1270">
                  <a:moveTo>
                    <a:pt x="0" y="660"/>
                  </a:moveTo>
                  <a:lnTo>
                    <a:pt x="254" y="203"/>
                  </a:lnTo>
                  <a:lnTo>
                    <a:pt x="342" y="76"/>
                  </a:lnTo>
                  <a:lnTo>
                    <a:pt x="520" y="38"/>
                  </a:lnTo>
                  <a:lnTo>
                    <a:pt x="749" y="381"/>
                  </a:lnTo>
                  <a:lnTo>
                    <a:pt x="838" y="190"/>
                  </a:lnTo>
                  <a:lnTo>
                    <a:pt x="825" y="393"/>
                  </a:lnTo>
                  <a:lnTo>
                    <a:pt x="1003" y="342"/>
                  </a:lnTo>
                  <a:lnTo>
                    <a:pt x="1003" y="520"/>
                  </a:lnTo>
                  <a:lnTo>
                    <a:pt x="1206" y="660"/>
                  </a:lnTo>
                  <a:lnTo>
                    <a:pt x="1041" y="850"/>
                  </a:lnTo>
                  <a:lnTo>
                    <a:pt x="914" y="812"/>
                  </a:lnTo>
                  <a:lnTo>
                    <a:pt x="736" y="1016"/>
                  </a:lnTo>
                  <a:lnTo>
                    <a:pt x="584" y="1143"/>
                  </a:lnTo>
                  <a:lnTo>
                    <a:pt x="304" y="1079"/>
                  </a:lnTo>
                  <a:lnTo>
                    <a:pt x="508" y="749"/>
                  </a:lnTo>
                  <a:lnTo>
                    <a:pt x="431" y="584"/>
                  </a:lnTo>
                  <a:lnTo>
                    <a:pt x="266" y="622"/>
                  </a:lnTo>
                  <a:lnTo>
                    <a:pt x="0" y="660"/>
                  </a:lnTo>
                  <a:close/>
                </a:path>
              </a:pathLst>
            </a:custGeom>
            <a:ln w="3175">
              <a:solidFill>
                <a:srgbClr val="094B7B"/>
              </a:solidFill>
            </a:ln>
          </p:spPr>
          <p:txBody>
            <a:bodyPr wrap="square" lIns="0" tIns="0" rIns="0" bIns="0" rtlCol="0"/>
            <a:lstStyle/>
            <a:p>
              <a:endParaRPr/>
            </a:p>
          </p:txBody>
        </p:sp>
        <p:sp>
          <p:nvSpPr>
            <p:cNvPr id="9253" name="object 2681">
              <a:extLst>
                <a:ext uri="{FF2B5EF4-FFF2-40B4-BE49-F238E27FC236}">
                  <a16:creationId xmlns:a16="http://schemas.microsoft.com/office/drawing/2014/main" id="{75D67AF7-CA68-4BB1-9A6C-251CA0DB6574}"/>
                </a:ext>
              </a:extLst>
            </p:cNvPr>
            <p:cNvSpPr/>
            <p:nvPr/>
          </p:nvSpPr>
          <p:spPr>
            <a:xfrm>
              <a:off x="4156950" y="8489506"/>
              <a:ext cx="635" cy="1270"/>
            </a:xfrm>
            <a:custGeom>
              <a:avLst/>
              <a:gdLst/>
              <a:ahLst/>
              <a:cxnLst/>
              <a:rect l="l" t="t" r="r" b="b"/>
              <a:pathLst>
                <a:path w="635" h="1270">
                  <a:moveTo>
                    <a:pt x="523" y="850"/>
                  </a:moveTo>
                  <a:lnTo>
                    <a:pt x="368" y="850"/>
                  </a:lnTo>
                  <a:lnTo>
                    <a:pt x="355" y="1041"/>
                  </a:lnTo>
                  <a:lnTo>
                    <a:pt x="165" y="1092"/>
                  </a:lnTo>
                  <a:lnTo>
                    <a:pt x="165" y="1257"/>
                  </a:lnTo>
                  <a:lnTo>
                    <a:pt x="355" y="1181"/>
                  </a:lnTo>
                  <a:lnTo>
                    <a:pt x="523" y="850"/>
                  </a:lnTo>
                  <a:close/>
                </a:path>
                <a:path w="635" h="1270">
                  <a:moveTo>
                    <a:pt x="343" y="508"/>
                  </a:moveTo>
                  <a:lnTo>
                    <a:pt x="101" y="508"/>
                  </a:lnTo>
                  <a:lnTo>
                    <a:pt x="76" y="749"/>
                  </a:lnTo>
                  <a:lnTo>
                    <a:pt x="241" y="774"/>
                  </a:lnTo>
                  <a:lnTo>
                    <a:pt x="368" y="850"/>
                  </a:lnTo>
                  <a:lnTo>
                    <a:pt x="523" y="850"/>
                  </a:lnTo>
                  <a:lnTo>
                    <a:pt x="317" y="736"/>
                  </a:lnTo>
                  <a:lnTo>
                    <a:pt x="343" y="508"/>
                  </a:lnTo>
                  <a:close/>
                </a:path>
                <a:path w="635" h="1270">
                  <a:moveTo>
                    <a:pt x="431" y="647"/>
                  </a:moveTo>
                  <a:close/>
                </a:path>
                <a:path w="635" h="1270">
                  <a:moveTo>
                    <a:pt x="152" y="139"/>
                  </a:moveTo>
                  <a:lnTo>
                    <a:pt x="0" y="520"/>
                  </a:lnTo>
                  <a:lnTo>
                    <a:pt x="343" y="508"/>
                  </a:lnTo>
                  <a:lnTo>
                    <a:pt x="412" y="228"/>
                  </a:lnTo>
                  <a:lnTo>
                    <a:pt x="253" y="228"/>
                  </a:lnTo>
                  <a:close/>
                </a:path>
                <a:path w="635" h="1270">
                  <a:moveTo>
                    <a:pt x="253" y="0"/>
                  </a:moveTo>
                  <a:lnTo>
                    <a:pt x="253" y="228"/>
                  </a:lnTo>
                  <a:lnTo>
                    <a:pt x="412" y="228"/>
                  </a:lnTo>
                  <a:lnTo>
                    <a:pt x="342" y="76"/>
                  </a:lnTo>
                  <a:close/>
                </a:path>
              </a:pathLst>
            </a:custGeom>
            <a:solidFill>
              <a:srgbClr val="11284A"/>
            </a:solidFill>
          </p:spPr>
          <p:txBody>
            <a:bodyPr wrap="square" lIns="0" tIns="0" rIns="0" bIns="0" rtlCol="0"/>
            <a:lstStyle/>
            <a:p>
              <a:endParaRPr/>
            </a:p>
          </p:txBody>
        </p:sp>
        <p:sp>
          <p:nvSpPr>
            <p:cNvPr id="9254" name="object 2682">
              <a:extLst>
                <a:ext uri="{FF2B5EF4-FFF2-40B4-BE49-F238E27FC236}">
                  <a16:creationId xmlns:a16="http://schemas.microsoft.com/office/drawing/2014/main" id="{82C80B8C-9108-4FF6-9091-29A1D5D2ABF1}"/>
                </a:ext>
              </a:extLst>
            </p:cNvPr>
            <p:cNvSpPr/>
            <p:nvPr/>
          </p:nvSpPr>
          <p:spPr>
            <a:xfrm>
              <a:off x="4156950" y="8489506"/>
              <a:ext cx="635" cy="1270"/>
            </a:xfrm>
            <a:custGeom>
              <a:avLst/>
              <a:gdLst/>
              <a:ahLst/>
              <a:cxnLst/>
              <a:rect l="l" t="t" r="r" b="b"/>
              <a:pathLst>
                <a:path w="635" h="1270">
                  <a:moveTo>
                    <a:pt x="342" y="76"/>
                  </a:moveTo>
                  <a:lnTo>
                    <a:pt x="253" y="228"/>
                  </a:lnTo>
                  <a:lnTo>
                    <a:pt x="101" y="241"/>
                  </a:lnTo>
                  <a:lnTo>
                    <a:pt x="76" y="381"/>
                  </a:lnTo>
                  <a:lnTo>
                    <a:pt x="0" y="520"/>
                  </a:lnTo>
                  <a:lnTo>
                    <a:pt x="152" y="647"/>
                  </a:lnTo>
                  <a:lnTo>
                    <a:pt x="241" y="774"/>
                  </a:lnTo>
                  <a:lnTo>
                    <a:pt x="368" y="850"/>
                  </a:lnTo>
                  <a:lnTo>
                    <a:pt x="355" y="1041"/>
                  </a:lnTo>
                  <a:lnTo>
                    <a:pt x="165" y="1092"/>
                  </a:lnTo>
                  <a:lnTo>
                    <a:pt x="165" y="1257"/>
                  </a:lnTo>
                  <a:lnTo>
                    <a:pt x="304" y="1206"/>
                  </a:lnTo>
                  <a:lnTo>
                    <a:pt x="457" y="1117"/>
                  </a:lnTo>
                  <a:lnTo>
                    <a:pt x="444" y="990"/>
                  </a:lnTo>
                  <a:lnTo>
                    <a:pt x="546" y="800"/>
                  </a:lnTo>
                  <a:lnTo>
                    <a:pt x="431" y="647"/>
                  </a:lnTo>
                  <a:lnTo>
                    <a:pt x="355" y="406"/>
                  </a:lnTo>
                  <a:lnTo>
                    <a:pt x="406" y="177"/>
                  </a:lnTo>
                  <a:close/>
                </a:path>
              </a:pathLst>
            </a:custGeom>
            <a:ln w="3175">
              <a:solidFill>
                <a:srgbClr val="094B7B"/>
              </a:solidFill>
            </a:ln>
          </p:spPr>
          <p:txBody>
            <a:bodyPr wrap="square" lIns="0" tIns="0" rIns="0" bIns="0" rtlCol="0"/>
            <a:lstStyle/>
            <a:p>
              <a:endParaRPr/>
            </a:p>
          </p:txBody>
        </p:sp>
        <p:sp>
          <p:nvSpPr>
            <p:cNvPr id="9255" name="object 2683">
              <a:extLst>
                <a:ext uri="{FF2B5EF4-FFF2-40B4-BE49-F238E27FC236}">
                  <a16:creationId xmlns:a16="http://schemas.microsoft.com/office/drawing/2014/main" id="{0AC43C7C-C07E-4480-B5E3-3F69C23BDA44}"/>
                </a:ext>
              </a:extLst>
            </p:cNvPr>
            <p:cNvSpPr/>
            <p:nvPr/>
          </p:nvSpPr>
          <p:spPr>
            <a:xfrm>
              <a:off x="4146615" y="8488839"/>
              <a:ext cx="1270" cy="1270"/>
            </a:xfrm>
            <a:custGeom>
              <a:avLst/>
              <a:gdLst/>
              <a:ahLst/>
              <a:cxnLst/>
              <a:rect l="l" t="t" r="r" b="b"/>
              <a:pathLst>
                <a:path w="1270" h="1270">
                  <a:moveTo>
                    <a:pt x="0" y="482"/>
                  </a:moveTo>
                  <a:lnTo>
                    <a:pt x="64" y="647"/>
                  </a:lnTo>
                  <a:lnTo>
                    <a:pt x="190" y="1206"/>
                  </a:lnTo>
                  <a:lnTo>
                    <a:pt x="380" y="1079"/>
                  </a:lnTo>
                  <a:lnTo>
                    <a:pt x="520" y="939"/>
                  </a:lnTo>
                  <a:lnTo>
                    <a:pt x="546" y="685"/>
                  </a:lnTo>
                  <a:lnTo>
                    <a:pt x="257" y="635"/>
                  </a:lnTo>
                  <a:lnTo>
                    <a:pt x="0" y="482"/>
                  </a:lnTo>
                  <a:close/>
                </a:path>
                <a:path w="1270" h="1270">
                  <a:moveTo>
                    <a:pt x="355" y="0"/>
                  </a:moveTo>
                  <a:lnTo>
                    <a:pt x="579" y="292"/>
                  </a:lnTo>
                  <a:lnTo>
                    <a:pt x="452" y="482"/>
                  </a:lnTo>
                  <a:lnTo>
                    <a:pt x="317" y="533"/>
                  </a:lnTo>
                  <a:lnTo>
                    <a:pt x="669" y="647"/>
                  </a:lnTo>
                  <a:lnTo>
                    <a:pt x="732" y="279"/>
                  </a:lnTo>
                  <a:lnTo>
                    <a:pt x="355" y="0"/>
                  </a:lnTo>
                  <a:close/>
                </a:path>
                <a:path w="1270" h="1270">
                  <a:moveTo>
                    <a:pt x="317" y="508"/>
                  </a:moveTo>
                  <a:close/>
                </a:path>
              </a:pathLst>
            </a:custGeom>
            <a:solidFill>
              <a:srgbClr val="11284A"/>
            </a:solidFill>
          </p:spPr>
          <p:txBody>
            <a:bodyPr wrap="square" lIns="0" tIns="0" rIns="0" bIns="0" rtlCol="0"/>
            <a:lstStyle/>
            <a:p>
              <a:endParaRPr/>
            </a:p>
          </p:txBody>
        </p:sp>
        <p:sp>
          <p:nvSpPr>
            <p:cNvPr id="9256" name="object 2684">
              <a:extLst>
                <a:ext uri="{FF2B5EF4-FFF2-40B4-BE49-F238E27FC236}">
                  <a16:creationId xmlns:a16="http://schemas.microsoft.com/office/drawing/2014/main" id="{6BAB101F-CF13-4585-B6D9-81B4CF60F103}"/>
                </a:ext>
              </a:extLst>
            </p:cNvPr>
            <p:cNvSpPr/>
            <p:nvPr/>
          </p:nvSpPr>
          <p:spPr>
            <a:xfrm>
              <a:off x="4146603" y="8488839"/>
              <a:ext cx="1270" cy="1270"/>
            </a:xfrm>
            <a:custGeom>
              <a:avLst/>
              <a:gdLst/>
              <a:ahLst/>
              <a:cxnLst/>
              <a:rect l="l" t="t" r="r" b="b"/>
              <a:pathLst>
                <a:path w="1270" h="1270">
                  <a:moveTo>
                    <a:pt x="596" y="876"/>
                  </a:moveTo>
                  <a:lnTo>
                    <a:pt x="393" y="1079"/>
                  </a:lnTo>
                  <a:lnTo>
                    <a:pt x="203" y="1206"/>
                  </a:lnTo>
                  <a:lnTo>
                    <a:pt x="0" y="1181"/>
                  </a:lnTo>
                  <a:lnTo>
                    <a:pt x="203" y="1092"/>
                  </a:lnTo>
                  <a:lnTo>
                    <a:pt x="190" y="939"/>
                  </a:lnTo>
                  <a:lnTo>
                    <a:pt x="12" y="482"/>
                  </a:lnTo>
                  <a:lnTo>
                    <a:pt x="292" y="647"/>
                  </a:lnTo>
                  <a:lnTo>
                    <a:pt x="330" y="508"/>
                  </a:lnTo>
                  <a:lnTo>
                    <a:pt x="533" y="457"/>
                  </a:lnTo>
                  <a:lnTo>
                    <a:pt x="596" y="279"/>
                  </a:lnTo>
                  <a:lnTo>
                    <a:pt x="419" y="101"/>
                  </a:lnTo>
                  <a:lnTo>
                    <a:pt x="635" y="190"/>
                  </a:lnTo>
                  <a:lnTo>
                    <a:pt x="723" y="381"/>
                  </a:lnTo>
                  <a:lnTo>
                    <a:pt x="749" y="533"/>
                  </a:lnTo>
                  <a:lnTo>
                    <a:pt x="558" y="685"/>
                  </a:lnTo>
                  <a:lnTo>
                    <a:pt x="635" y="825"/>
                  </a:lnTo>
                  <a:close/>
                </a:path>
              </a:pathLst>
            </a:custGeom>
            <a:ln w="3175">
              <a:solidFill>
                <a:srgbClr val="094B7B"/>
              </a:solidFill>
            </a:ln>
          </p:spPr>
          <p:txBody>
            <a:bodyPr wrap="square" lIns="0" tIns="0" rIns="0" bIns="0" rtlCol="0"/>
            <a:lstStyle/>
            <a:p>
              <a:endParaRPr/>
            </a:p>
          </p:txBody>
        </p:sp>
        <p:sp>
          <p:nvSpPr>
            <p:cNvPr id="9257" name="object 2685">
              <a:extLst>
                <a:ext uri="{FF2B5EF4-FFF2-40B4-BE49-F238E27FC236}">
                  <a16:creationId xmlns:a16="http://schemas.microsoft.com/office/drawing/2014/main" id="{0A710AB2-35E7-49B1-A0D6-F014A7A08973}"/>
                </a:ext>
              </a:extLst>
            </p:cNvPr>
            <p:cNvSpPr/>
            <p:nvPr/>
          </p:nvSpPr>
          <p:spPr>
            <a:xfrm>
              <a:off x="4165219" y="8473185"/>
              <a:ext cx="10617" cy="5029"/>
            </a:xfrm>
            <a:prstGeom prst="rect">
              <a:avLst/>
            </a:prstGeom>
            <a:blipFill>
              <a:blip r:embed="rId315" cstate="print"/>
              <a:stretch>
                <a:fillRect/>
              </a:stretch>
            </a:blipFill>
          </p:spPr>
          <p:txBody>
            <a:bodyPr wrap="square" lIns="0" tIns="0" rIns="0" bIns="0" rtlCol="0"/>
            <a:lstStyle/>
            <a:p>
              <a:endParaRPr/>
            </a:p>
          </p:txBody>
        </p:sp>
        <p:sp>
          <p:nvSpPr>
            <p:cNvPr id="9258" name="object 2686">
              <a:extLst>
                <a:ext uri="{FF2B5EF4-FFF2-40B4-BE49-F238E27FC236}">
                  <a16:creationId xmlns:a16="http://schemas.microsoft.com/office/drawing/2014/main" id="{1AC44040-3096-446E-9C39-5833B5A0D8B8}"/>
                </a:ext>
              </a:extLst>
            </p:cNvPr>
            <p:cNvSpPr/>
            <p:nvPr/>
          </p:nvSpPr>
          <p:spPr>
            <a:xfrm>
              <a:off x="4168368" y="8473363"/>
              <a:ext cx="1270" cy="1270"/>
            </a:xfrm>
            <a:custGeom>
              <a:avLst/>
              <a:gdLst/>
              <a:ahLst/>
              <a:cxnLst/>
              <a:rect l="l" t="t" r="r" b="b"/>
              <a:pathLst>
                <a:path w="1270" h="1270">
                  <a:moveTo>
                    <a:pt x="0" y="622"/>
                  </a:moveTo>
                  <a:lnTo>
                    <a:pt x="50" y="990"/>
                  </a:lnTo>
                  <a:lnTo>
                    <a:pt x="152" y="762"/>
                  </a:lnTo>
                  <a:lnTo>
                    <a:pt x="0" y="622"/>
                  </a:lnTo>
                  <a:close/>
                </a:path>
                <a:path w="1270" h="1270">
                  <a:moveTo>
                    <a:pt x="498" y="596"/>
                  </a:moveTo>
                  <a:lnTo>
                    <a:pt x="241" y="596"/>
                  </a:lnTo>
                  <a:lnTo>
                    <a:pt x="482" y="825"/>
                  </a:lnTo>
                  <a:lnTo>
                    <a:pt x="498" y="596"/>
                  </a:lnTo>
                  <a:close/>
                </a:path>
                <a:path w="1270" h="1270">
                  <a:moveTo>
                    <a:pt x="213" y="700"/>
                  </a:moveTo>
                  <a:close/>
                </a:path>
                <a:path w="1270" h="1270">
                  <a:moveTo>
                    <a:pt x="1002" y="469"/>
                  </a:moveTo>
                  <a:lnTo>
                    <a:pt x="711" y="469"/>
                  </a:lnTo>
                  <a:lnTo>
                    <a:pt x="1079" y="711"/>
                  </a:lnTo>
                  <a:lnTo>
                    <a:pt x="1002" y="469"/>
                  </a:lnTo>
                  <a:close/>
                </a:path>
                <a:path w="1270" h="1270">
                  <a:moveTo>
                    <a:pt x="732" y="520"/>
                  </a:moveTo>
                  <a:lnTo>
                    <a:pt x="546" y="520"/>
                  </a:lnTo>
                  <a:lnTo>
                    <a:pt x="774" y="622"/>
                  </a:lnTo>
                  <a:close/>
                </a:path>
                <a:path w="1270" h="1270">
                  <a:moveTo>
                    <a:pt x="88" y="330"/>
                  </a:moveTo>
                  <a:lnTo>
                    <a:pt x="123" y="520"/>
                  </a:lnTo>
                  <a:lnTo>
                    <a:pt x="498" y="596"/>
                  </a:lnTo>
                  <a:lnTo>
                    <a:pt x="732" y="520"/>
                  </a:lnTo>
                  <a:lnTo>
                    <a:pt x="1002" y="469"/>
                  </a:lnTo>
                  <a:lnTo>
                    <a:pt x="177" y="393"/>
                  </a:lnTo>
                  <a:close/>
                </a:path>
                <a:path w="1270" h="1270">
                  <a:moveTo>
                    <a:pt x="469" y="0"/>
                  </a:moveTo>
                  <a:lnTo>
                    <a:pt x="266" y="114"/>
                  </a:lnTo>
                  <a:lnTo>
                    <a:pt x="177" y="393"/>
                  </a:lnTo>
                  <a:lnTo>
                    <a:pt x="978" y="393"/>
                  </a:lnTo>
                  <a:lnTo>
                    <a:pt x="988" y="190"/>
                  </a:lnTo>
                  <a:lnTo>
                    <a:pt x="685" y="152"/>
                  </a:lnTo>
                  <a:lnTo>
                    <a:pt x="469" y="0"/>
                  </a:lnTo>
                  <a:close/>
                </a:path>
                <a:path w="1270" h="1270">
                  <a:moveTo>
                    <a:pt x="988" y="190"/>
                  </a:moveTo>
                  <a:close/>
                </a:path>
                <a:path w="1270" h="1270">
                  <a:moveTo>
                    <a:pt x="812" y="25"/>
                  </a:moveTo>
                  <a:lnTo>
                    <a:pt x="959" y="152"/>
                  </a:lnTo>
                  <a:lnTo>
                    <a:pt x="812" y="25"/>
                  </a:lnTo>
                  <a:close/>
                </a:path>
                <a:path w="1270" h="1270">
                  <a:moveTo>
                    <a:pt x="368" y="101"/>
                  </a:moveTo>
                  <a:close/>
                </a:path>
                <a:path w="1270" h="1270">
                  <a:moveTo>
                    <a:pt x="279" y="76"/>
                  </a:moveTo>
                  <a:close/>
                </a:path>
                <a:path w="1270" h="1270">
                  <a:moveTo>
                    <a:pt x="355" y="88"/>
                  </a:moveTo>
                  <a:close/>
                </a:path>
              </a:pathLst>
            </a:custGeom>
            <a:solidFill>
              <a:srgbClr val="11284A"/>
            </a:solidFill>
          </p:spPr>
          <p:txBody>
            <a:bodyPr wrap="square" lIns="0" tIns="0" rIns="0" bIns="0" rtlCol="0"/>
            <a:lstStyle/>
            <a:p>
              <a:endParaRPr/>
            </a:p>
          </p:txBody>
        </p:sp>
        <p:sp>
          <p:nvSpPr>
            <p:cNvPr id="9259" name="object 2687">
              <a:extLst>
                <a:ext uri="{FF2B5EF4-FFF2-40B4-BE49-F238E27FC236}">
                  <a16:creationId xmlns:a16="http://schemas.microsoft.com/office/drawing/2014/main" id="{B426CA33-3D7C-4E85-A35B-4D5D8BA6EF0F}"/>
                </a:ext>
              </a:extLst>
            </p:cNvPr>
            <p:cNvSpPr/>
            <p:nvPr/>
          </p:nvSpPr>
          <p:spPr>
            <a:xfrm>
              <a:off x="4168343" y="8473363"/>
              <a:ext cx="1270" cy="1270"/>
            </a:xfrm>
            <a:custGeom>
              <a:avLst/>
              <a:gdLst/>
              <a:ahLst/>
              <a:cxnLst/>
              <a:rect l="l" t="t" r="r" b="b"/>
              <a:pathLst>
                <a:path w="1270" h="1270">
                  <a:moveTo>
                    <a:pt x="457" y="774"/>
                  </a:moveTo>
                  <a:lnTo>
                    <a:pt x="266" y="596"/>
                  </a:lnTo>
                  <a:lnTo>
                    <a:pt x="177" y="901"/>
                  </a:lnTo>
                  <a:lnTo>
                    <a:pt x="152" y="1028"/>
                  </a:lnTo>
                  <a:lnTo>
                    <a:pt x="0" y="876"/>
                  </a:lnTo>
                  <a:lnTo>
                    <a:pt x="25" y="622"/>
                  </a:lnTo>
                  <a:lnTo>
                    <a:pt x="177" y="762"/>
                  </a:lnTo>
                  <a:lnTo>
                    <a:pt x="215" y="558"/>
                  </a:lnTo>
                  <a:lnTo>
                    <a:pt x="63" y="393"/>
                  </a:lnTo>
                  <a:lnTo>
                    <a:pt x="203" y="393"/>
                  </a:lnTo>
                  <a:lnTo>
                    <a:pt x="330" y="266"/>
                  </a:lnTo>
                  <a:lnTo>
                    <a:pt x="304" y="76"/>
                  </a:lnTo>
                  <a:lnTo>
                    <a:pt x="482" y="50"/>
                  </a:lnTo>
                  <a:lnTo>
                    <a:pt x="647" y="101"/>
                  </a:lnTo>
                  <a:lnTo>
                    <a:pt x="800" y="63"/>
                  </a:lnTo>
                  <a:lnTo>
                    <a:pt x="965" y="127"/>
                  </a:lnTo>
                  <a:lnTo>
                    <a:pt x="1092" y="292"/>
                  </a:lnTo>
                  <a:lnTo>
                    <a:pt x="1244" y="368"/>
                  </a:lnTo>
                  <a:lnTo>
                    <a:pt x="939" y="190"/>
                  </a:lnTo>
                  <a:lnTo>
                    <a:pt x="1104" y="711"/>
                  </a:lnTo>
                  <a:lnTo>
                    <a:pt x="736" y="469"/>
                  </a:lnTo>
                  <a:lnTo>
                    <a:pt x="800" y="622"/>
                  </a:lnTo>
                  <a:lnTo>
                    <a:pt x="647" y="571"/>
                  </a:lnTo>
                  <a:lnTo>
                    <a:pt x="508" y="622"/>
                  </a:lnTo>
                  <a:lnTo>
                    <a:pt x="508" y="825"/>
                  </a:lnTo>
                  <a:close/>
                </a:path>
              </a:pathLst>
            </a:custGeom>
            <a:ln w="3175">
              <a:solidFill>
                <a:srgbClr val="094B7B"/>
              </a:solidFill>
            </a:ln>
          </p:spPr>
          <p:txBody>
            <a:bodyPr wrap="square" lIns="0" tIns="0" rIns="0" bIns="0" rtlCol="0"/>
            <a:lstStyle/>
            <a:p>
              <a:endParaRPr/>
            </a:p>
          </p:txBody>
        </p:sp>
        <p:sp>
          <p:nvSpPr>
            <p:cNvPr id="9260" name="object 2688">
              <a:extLst>
                <a:ext uri="{FF2B5EF4-FFF2-40B4-BE49-F238E27FC236}">
                  <a16:creationId xmlns:a16="http://schemas.microsoft.com/office/drawing/2014/main" id="{D0D56FE9-27B9-4C5D-97EC-7737F8539FA8}"/>
                </a:ext>
              </a:extLst>
            </p:cNvPr>
            <p:cNvSpPr/>
            <p:nvPr/>
          </p:nvSpPr>
          <p:spPr>
            <a:xfrm>
              <a:off x="4172148" y="8473106"/>
              <a:ext cx="1270" cy="1270"/>
            </a:xfrm>
            <a:custGeom>
              <a:avLst/>
              <a:gdLst/>
              <a:ahLst/>
              <a:cxnLst/>
              <a:rect l="l" t="t" r="r" b="b"/>
              <a:pathLst>
                <a:path w="1270" h="1270">
                  <a:moveTo>
                    <a:pt x="1039" y="584"/>
                  </a:moveTo>
                  <a:lnTo>
                    <a:pt x="431" y="584"/>
                  </a:lnTo>
                  <a:lnTo>
                    <a:pt x="422" y="888"/>
                  </a:lnTo>
                  <a:lnTo>
                    <a:pt x="304" y="1079"/>
                  </a:lnTo>
                  <a:lnTo>
                    <a:pt x="508" y="1219"/>
                  </a:lnTo>
                  <a:lnTo>
                    <a:pt x="812" y="939"/>
                  </a:lnTo>
                  <a:lnTo>
                    <a:pt x="838" y="749"/>
                  </a:lnTo>
                  <a:lnTo>
                    <a:pt x="1129" y="749"/>
                  </a:lnTo>
                  <a:lnTo>
                    <a:pt x="1039" y="584"/>
                  </a:lnTo>
                  <a:close/>
                </a:path>
                <a:path w="1270" h="1270">
                  <a:moveTo>
                    <a:pt x="1129" y="749"/>
                  </a:moveTo>
                  <a:lnTo>
                    <a:pt x="838" y="749"/>
                  </a:lnTo>
                  <a:lnTo>
                    <a:pt x="1054" y="927"/>
                  </a:lnTo>
                  <a:lnTo>
                    <a:pt x="1129" y="749"/>
                  </a:lnTo>
                  <a:close/>
                </a:path>
                <a:path w="1270" h="1270">
                  <a:moveTo>
                    <a:pt x="370" y="622"/>
                  </a:moveTo>
                  <a:close/>
                </a:path>
                <a:path w="1270" h="1270">
                  <a:moveTo>
                    <a:pt x="406" y="0"/>
                  </a:moveTo>
                  <a:lnTo>
                    <a:pt x="120" y="342"/>
                  </a:lnTo>
                  <a:lnTo>
                    <a:pt x="0" y="660"/>
                  </a:lnTo>
                  <a:lnTo>
                    <a:pt x="266" y="622"/>
                  </a:lnTo>
                  <a:lnTo>
                    <a:pt x="431" y="584"/>
                  </a:lnTo>
                  <a:lnTo>
                    <a:pt x="1039" y="584"/>
                  </a:lnTo>
                  <a:lnTo>
                    <a:pt x="834" y="380"/>
                  </a:lnTo>
                  <a:lnTo>
                    <a:pt x="520" y="38"/>
                  </a:lnTo>
                  <a:close/>
                </a:path>
                <a:path w="1270" h="1270">
                  <a:moveTo>
                    <a:pt x="1079" y="622"/>
                  </a:moveTo>
                  <a:close/>
                </a:path>
                <a:path w="1270" h="1270">
                  <a:moveTo>
                    <a:pt x="1003" y="342"/>
                  </a:moveTo>
                  <a:close/>
                </a:path>
                <a:path w="1270" h="1270">
                  <a:moveTo>
                    <a:pt x="838" y="190"/>
                  </a:moveTo>
                  <a:lnTo>
                    <a:pt x="749" y="380"/>
                  </a:lnTo>
                  <a:lnTo>
                    <a:pt x="838" y="190"/>
                  </a:lnTo>
                  <a:close/>
                </a:path>
              </a:pathLst>
            </a:custGeom>
            <a:solidFill>
              <a:srgbClr val="11284A"/>
            </a:solidFill>
          </p:spPr>
          <p:txBody>
            <a:bodyPr wrap="square" lIns="0" tIns="0" rIns="0" bIns="0" rtlCol="0"/>
            <a:lstStyle/>
            <a:p>
              <a:endParaRPr/>
            </a:p>
          </p:txBody>
        </p:sp>
        <p:sp>
          <p:nvSpPr>
            <p:cNvPr id="9261" name="object 2689">
              <a:extLst>
                <a:ext uri="{FF2B5EF4-FFF2-40B4-BE49-F238E27FC236}">
                  <a16:creationId xmlns:a16="http://schemas.microsoft.com/office/drawing/2014/main" id="{56F2A476-88F2-4A2B-A75C-AF9F2C6661A9}"/>
                </a:ext>
              </a:extLst>
            </p:cNvPr>
            <p:cNvSpPr/>
            <p:nvPr/>
          </p:nvSpPr>
          <p:spPr>
            <a:xfrm>
              <a:off x="4172148" y="8473106"/>
              <a:ext cx="1270" cy="1270"/>
            </a:xfrm>
            <a:custGeom>
              <a:avLst/>
              <a:gdLst/>
              <a:ahLst/>
              <a:cxnLst/>
              <a:rect l="l" t="t" r="r" b="b"/>
              <a:pathLst>
                <a:path w="1270" h="1270">
                  <a:moveTo>
                    <a:pt x="0" y="660"/>
                  </a:moveTo>
                  <a:lnTo>
                    <a:pt x="254" y="203"/>
                  </a:lnTo>
                  <a:lnTo>
                    <a:pt x="342" y="76"/>
                  </a:lnTo>
                  <a:lnTo>
                    <a:pt x="520" y="38"/>
                  </a:lnTo>
                  <a:lnTo>
                    <a:pt x="749" y="380"/>
                  </a:lnTo>
                  <a:lnTo>
                    <a:pt x="838" y="190"/>
                  </a:lnTo>
                  <a:lnTo>
                    <a:pt x="825" y="393"/>
                  </a:lnTo>
                  <a:lnTo>
                    <a:pt x="1003" y="342"/>
                  </a:lnTo>
                  <a:lnTo>
                    <a:pt x="1003" y="520"/>
                  </a:lnTo>
                  <a:lnTo>
                    <a:pt x="1206" y="660"/>
                  </a:lnTo>
                  <a:lnTo>
                    <a:pt x="1041" y="850"/>
                  </a:lnTo>
                  <a:lnTo>
                    <a:pt x="914" y="812"/>
                  </a:lnTo>
                  <a:lnTo>
                    <a:pt x="736" y="1015"/>
                  </a:lnTo>
                  <a:lnTo>
                    <a:pt x="584" y="1142"/>
                  </a:lnTo>
                  <a:lnTo>
                    <a:pt x="304" y="1079"/>
                  </a:lnTo>
                  <a:lnTo>
                    <a:pt x="508" y="749"/>
                  </a:lnTo>
                  <a:lnTo>
                    <a:pt x="431" y="584"/>
                  </a:lnTo>
                  <a:lnTo>
                    <a:pt x="266" y="622"/>
                  </a:lnTo>
                  <a:lnTo>
                    <a:pt x="0" y="660"/>
                  </a:lnTo>
                  <a:close/>
                </a:path>
              </a:pathLst>
            </a:custGeom>
            <a:ln w="3175">
              <a:solidFill>
                <a:srgbClr val="094B7B"/>
              </a:solidFill>
            </a:ln>
          </p:spPr>
          <p:txBody>
            <a:bodyPr wrap="square" lIns="0" tIns="0" rIns="0" bIns="0" rtlCol="0"/>
            <a:lstStyle/>
            <a:p>
              <a:endParaRPr/>
            </a:p>
          </p:txBody>
        </p:sp>
        <p:sp>
          <p:nvSpPr>
            <p:cNvPr id="9262" name="object 2690">
              <a:extLst>
                <a:ext uri="{FF2B5EF4-FFF2-40B4-BE49-F238E27FC236}">
                  <a16:creationId xmlns:a16="http://schemas.microsoft.com/office/drawing/2014/main" id="{9F403A69-94A9-4E95-BFFA-46D2CE7EC116}"/>
                </a:ext>
              </a:extLst>
            </p:cNvPr>
            <p:cNvSpPr/>
            <p:nvPr/>
          </p:nvSpPr>
          <p:spPr>
            <a:xfrm>
              <a:off x="4175269" y="8475478"/>
              <a:ext cx="635" cy="1270"/>
            </a:xfrm>
            <a:custGeom>
              <a:avLst/>
              <a:gdLst/>
              <a:ahLst/>
              <a:cxnLst/>
              <a:rect l="l" t="t" r="r" b="b"/>
              <a:pathLst>
                <a:path w="635" h="1270">
                  <a:moveTo>
                    <a:pt x="523" y="850"/>
                  </a:moveTo>
                  <a:lnTo>
                    <a:pt x="368" y="850"/>
                  </a:lnTo>
                  <a:lnTo>
                    <a:pt x="355" y="1041"/>
                  </a:lnTo>
                  <a:lnTo>
                    <a:pt x="165" y="1092"/>
                  </a:lnTo>
                  <a:lnTo>
                    <a:pt x="165" y="1270"/>
                  </a:lnTo>
                  <a:lnTo>
                    <a:pt x="359" y="1168"/>
                  </a:lnTo>
                  <a:lnTo>
                    <a:pt x="523" y="850"/>
                  </a:lnTo>
                  <a:close/>
                </a:path>
                <a:path w="635" h="1270">
                  <a:moveTo>
                    <a:pt x="343" y="508"/>
                  </a:moveTo>
                  <a:lnTo>
                    <a:pt x="101" y="508"/>
                  </a:lnTo>
                  <a:lnTo>
                    <a:pt x="76" y="762"/>
                  </a:lnTo>
                  <a:lnTo>
                    <a:pt x="292" y="863"/>
                  </a:lnTo>
                  <a:lnTo>
                    <a:pt x="523" y="850"/>
                  </a:lnTo>
                  <a:lnTo>
                    <a:pt x="317" y="736"/>
                  </a:lnTo>
                  <a:lnTo>
                    <a:pt x="343" y="508"/>
                  </a:lnTo>
                  <a:close/>
                </a:path>
                <a:path w="635" h="1270">
                  <a:moveTo>
                    <a:pt x="431" y="647"/>
                  </a:moveTo>
                  <a:close/>
                </a:path>
                <a:path w="635" h="1270">
                  <a:moveTo>
                    <a:pt x="152" y="139"/>
                  </a:moveTo>
                  <a:lnTo>
                    <a:pt x="0" y="520"/>
                  </a:lnTo>
                  <a:lnTo>
                    <a:pt x="343" y="508"/>
                  </a:lnTo>
                  <a:lnTo>
                    <a:pt x="412" y="228"/>
                  </a:lnTo>
                  <a:lnTo>
                    <a:pt x="241" y="228"/>
                  </a:lnTo>
                  <a:close/>
                </a:path>
                <a:path w="635" h="1270">
                  <a:moveTo>
                    <a:pt x="253" y="0"/>
                  </a:moveTo>
                  <a:lnTo>
                    <a:pt x="241" y="228"/>
                  </a:lnTo>
                  <a:lnTo>
                    <a:pt x="412" y="228"/>
                  </a:lnTo>
                  <a:lnTo>
                    <a:pt x="342" y="76"/>
                  </a:lnTo>
                  <a:close/>
                </a:path>
              </a:pathLst>
            </a:custGeom>
            <a:solidFill>
              <a:srgbClr val="11284A"/>
            </a:solidFill>
          </p:spPr>
          <p:txBody>
            <a:bodyPr wrap="square" lIns="0" tIns="0" rIns="0" bIns="0" rtlCol="0"/>
            <a:lstStyle/>
            <a:p>
              <a:endParaRPr/>
            </a:p>
          </p:txBody>
        </p:sp>
        <p:sp>
          <p:nvSpPr>
            <p:cNvPr id="9263" name="object 2691">
              <a:extLst>
                <a:ext uri="{FF2B5EF4-FFF2-40B4-BE49-F238E27FC236}">
                  <a16:creationId xmlns:a16="http://schemas.microsoft.com/office/drawing/2014/main" id="{76D55F50-5B40-43EE-9E03-DFE39EF18364}"/>
                </a:ext>
              </a:extLst>
            </p:cNvPr>
            <p:cNvSpPr/>
            <p:nvPr/>
          </p:nvSpPr>
          <p:spPr>
            <a:xfrm>
              <a:off x="4175269" y="8475478"/>
              <a:ext cx="635" cy="1270"/>
            </a:xfrm>
            <a:custGeom>
              <a:avLst/>
              <a:gdLst/>
              <a:ahLst/>
              <a:cxnLst/>
              <a:rect l="l" t="t" r="r" b="b"/>
              <a:pathLst>
                <a:path w="635" h="1270">
                  <a:moveTo>
                    <a:pt x="342" y="76"/>
                  </a:moveTo>
                  <a:lnTo>
                    <a:pt x="241" y="228"/>
                  </a:lnTo>
                  <a:lnTo>
                    <a:pt x="101" y="241"/>
                  </a:lnTo>
                  <a:lnTo>
                    <a:pt x="76" y="381"/>
                  </a:lnTo>
                  <a:lnTo>
                    <a:pt x="0" y="520"/>
                  </a:lnTo>
                  <a:lnTo>
                    <a:pt x="152" y="647"/>
                  </a:lnTo>
                  <a:lnTo>
                    <a:pt x="241" y="787"/>
                  </a:lnTo>
                  <a:lnTo>
                    <a:pt x="368" y="850"/>
                  </a:lnTo>
                  <a:lnTo>
                    <a:pt x="355" y="1041"/>
                  </a:lnTo>
                  <a:lnTo>
                    <a:pt x="165" y="1092"/>
                  </a:lnTo>
                  <a:lnTo>
                    <a:pt x="165" y="1270"/>
                  </a:lnTo>
                  <a:lnTo>
                    <a:pt x="304" y="1206"/>
                  </a:lnTo>
                  <a:lnTo>
                    <a:pt x="457" y="1117"/>
                  </a:lnTo>
                  <a:lnTo>
                    <a:pt x="444" y="990"/>
                  </a:lnTo>
                  <a:lnTo>
                    <a:pt x="546" y="800"/>
                  </a:lnTo>
                  <a:lnTo>
                    <a:pt x="431" y="647"/>
                  </a:lnTo>
                  <a:lnTo>
                    <a:pt x="355" y="406"/>
                  </a:lnTo>
                  <a:lnTo>
                    <a:pt x="406" y="177"/>
                  </a:lnTo>
                  <a:close/>
                </a:path>
              </a:pathLst>
            </a:custGeom>
            <a:ln w="3175">
              <a:solidFill>
                <a:srgbClr val="094B7B"/>
              </a:solidFill>
            </a:ln>
          </p:spPr>
          <p:txBody>
            <a:bodyPr wrap="square" lIns="0" tIns="0" rIns="0" bIns="0" rtlCol="0"/>
            <a:lstStyle/>
            <a:p>
              <a:endParaRPr/>
            </a:p>
          </p:txBody>
        </p:sp>
        <p:sp>
          <p:nvSpPr>
            <p:cNvPr id="9264" name="object 2692">
              <a:extLst>
                <a:ext uri="{FF2B5EF4-FFF2-40B4-BE49-F238E27FC236}">
                  <a16:creationId xmlns:a16="http://schemas.microsoft.com/office/drawing/2014/main" id="{E19833A0-2A73-4CD5-8923-7877580CAD16}"/>
                </a:ext>
              </a:extLst>
            </p:cNvPr>
            <p:cNvSpPr/>
            <p:nvPr/>
          </p:nvSpPr>
          <p:spPr>
            <a:xfrm>
              <a:off x="4164934" y="8474814"/>
              <a:ext cx="1270" cy="1270"/>
            </a:xfrm>
            <a:custGeom>
              <a:avLst/>
              <a:gdLst/>
              <a:ahLst/>
              <a:cxnLst/>
              <a:rect l="l" t="t" r="r" b="b"/>
              <a:pathLst>
                <a:path w="1270" h="1270">
                  <a:moveTo>
                    <a:pt x="0" y="482"/>
                  </a:moveTo>
                  <a:lnTo>
                    <a:pt x="64" y="647"/>
                  </a:lnTo>
                  <a:lnTo>
                    <a:pt x="190" y="1206"/>
                  </a:lnTo>
                  <a:lnTo>
                    <a:pt x="380" y="1079"/>
                  </a:lnTo>
                  <a:lnTo>
                    <a:pt x="520" y="939"/>
                  </a:lnTo>
                  <a:lnTo>
                    <a:pt x="546" y="685"/>
                  </a:lnTo>
                  <a:lnTo>
                    <a:pt x="257" y="635"/>
                  </a:lnTo>
                  <a:lnTo>
                    <a:pt x="0" y="482"/>
                  </a:lnTo>
                  <a:close/>
                </a:path>
                <a:path w="1270" h="1270">
                  <a:moveTo>
                    <a:pt x="355" y="0"/>
                  </a:moveTo>
                  <a:lnTo>
                    <a:pt x="579" y="292"/>
                  </a:lnTo>
                  <a:lnTo>
                    <a:pt x="452" y="482"/>
                  </a:lnTo>
                  <a:lnTo>
                    <a:pt x="317" y="533"/>
                  </a:lnTo>
                  <a:lnTo>
                    <a:pt x="669" y="647"/>
                  </a:lnTo>
                  <a:lnTo>
                    <a:pt x="732" y="279"/>
                  </a:lnTo>
                  <a:lnTo>
                    <a:pt x="355" y="0"/>
                  </a:lnTo>
                  <a:close/>
                </a:path>
                <a:path w="1270" h="1270">
                  <a:moveTo>
                    <a:pt x="317" y="508"/>
                  </a:moveTo>
                  <a:close/>
                </a:path>
              </a:pathLst>
            </a:custGeom>
            <a:solidFill>
              <a:srgbClr val="11284A"/>
            </a:solidFill>
          </p:spPr>
          <p:txBody>
            <a:bodyPr wrap="square" lIns="0" tIns="0" rIns="0" bIns="0" rtlCol="0"/>
            <a:lstStyle/>
            <a:p>
              <a:endParaRPr/>
            </a:p>
          </p:txBody>
        </p:sp>
        <p:sp>
          <p:nvSpPr>
            <p:cNvPr id="9265" name="object 2693">
              <a:extLst>
                <a:ext uri="{FF2B5EF4-FFF2-40B4-BE49-F238E27FC236}">
                  <a16:creationId xmlns:a16="http://schemas.microsoft.com/office/drawing/2014/main" id="{6D3D4BEA-201A-4CCA-A38C-E6B2285C4C17}"/>
                </a:ext>
              </a:extLst>
            </p:cNvPr>
            <p:cNvSpPr/>
            <p:nvPr/>
          </p:nvSpPr>
          <p:spPr>
            <a:xfrm>
              <a:off x="4164921" y="8474814"/>
              <a:ext cx="1270" cy="1270"/>
            </a:xfrm>
            <a:custGeom>
              <a:avLst/>
              <a:gdLst/>
              <a:ahLst/>
              <a:cxnLst/>
              <a:rect l="l" t="t" r="r" b="b"/>
              <a:pathLst>
                <a:path w="1270" h="1270">
                  <a:moveTo>
                    <a:pt x="596" y="876"/>
                  </a:moveTo>
                  <a:lnTo>
                    <a:pt x="393" y="1079"/>
                  </a:lnTo>
                  <a:lnTo>
                    <a:pt x="203" y="1206"/>
                  </a:lnTo>
                  <a:lnTo>
                    <a:pt x="0" y="1181"/>
                  </a:lnTo>
                  <a:lnTo>
                    <a:pt x="203" y="1092"/>
                  </a:lnTo>
                  <a:lnTo>
                    <a:pt x="190" y="939"/>
                  </a:lnTo>
                  <a:lnTo>
                    <a:pt x="12" y="482"/>
                  </a:lnTo>
                  <a:lnTo>
                    <a:pt x="292" y="647"/>
                  </a:lnTo>
                  <a:lnTo>
                    <a:pt x="330" y="508"/>
                  </a:lnTo>
                  <a:lnTo>
                    <a:pt x="533" y="457"/>
                  </a:lnTo>
                  <a:lnTo>
                    <a:pt x="596" y="279"/>
                  </a:lnTo>
                  <a:lnTo>
                    <a:pt x="431" y="101"/>
                  </a:lnTo>
                  <a:lnTo>
                    <a:pt x="635" y="190"/>
                  </a:lnTo>
                  <a:lnTo>
                    <a:pt x="723" y="381"/>
                  </a:lnTo>
                  <a:lnTo>
                    <a:pt x="749" y="533"/>
                  </a:lnTo>
                  <a:lnTo>
                    <a:pt x="558" y="685"/>
                  </a:lnTo>
                  <a:lnTo>
                    <a:pt x="635" y="825"/>
                  </a:lnTo>
                  <a:close/>
                </a:path>
              </a:pathLst>
            </a:custGeom>
            <a:ln w="3175">
              <a:solidFill>
                <a:srgbClr val="094B7B"/>
              </a:solidFill>
            </a:ln>
          </p:spPr>
          <p:txBody>
            <a:bodyPr wrap="square" lIns="0" tIns="0" rIns="0" bIns="0" rtlCol="0"/>
            <a:lstStyle/>
            <a:p>
              <a:endParaRPr/>
            </a:p>
          </p:txBody>
        </p:sp>
        <p:sp>
          <p:nvSpPr>
            <p:cNvPr id="9266" name="object 2694">
              <a:extLst>
                <a:ext uri="{FF2B5EF4-FFF2-40B4-BE49-F238E27FC236}">
                  <a16:creationId xmlns:a16="http://schemas.microsoft.com/office/drawing/2014/main" id="{236E5E30-80BF-4F04-A1AF-9EECE030FE3E}"/>
                </a:ext>
              </a:extLst>
            </p:cNvPr>
            <p:cNvSpPr/>
            <p:nvPr/>
          </p:nvSpPr>
          <p:spPr>
            <a:xfrm>
              <a:off x="4130369" y="8465566"/>
              <a:ext cx="49860" cy="47827"/>
            </a:xfrm>
            <a:prstGeom prst="rect">
              <a:avLst/>
            </a:prstGeom>
            <a:blipFill>
              <a:blip r:embed="rId47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9267" name="object 2695">
              <a:extLst>
                <a:ext uri="{FF2B5EF4-FFF2-40B4-BE49-F238E27FC236}">
                  <a16:creationId xmlns:a16="http://schemas.microsoft.com/office/drawing/2014/main" id="{AF77E5F6-0932-40AD-928C-310128CE5566}"/>
                </a:ext>
              </a:extLst>
            </p:cNvPr>
            <p:cNvSpPr/>
            <p:nvPr/>
          </p:nvSpPr>
          <p:spPr>
            <a:xfrm>
              <a:off x="4165393" y="8489339"/>
              <a:ext cx="1270" cy="1270"/>
            </a:xfrm>
            <a:custGeom>
              <a:avLst/>
              <a:gdLst/>
              <a:ahLst/>
              <a:cxnLst/>
              <a:rect l="l" t="t" r="r" b="b"/>
              <a:pathLst>
                <a:path w="1270" h="1270">
                  <a:moveTo>
                    <a:pt x="0" y="622"/>
                  </a:moveTo>
                  <a:lnTo>
                    <a:pt x="50" y="990"/>
                  </a:lnTo>
                  <a:lnTo>
                    <a:pt x="152" y="761"/>
                  </a:lnTo>
                  <a:lnTo>
                    <a:pt x="0" y="622"/>
                  </a:lnTo>
                  <a:close/>
                </a:path>
                <a:path w="1270" h="1270">
                  <a:moveTo>
                    <a:pt x="498" y="596"/>
                  </a:moveTo>
                  <a:lnTo>
                    <a:pt x="241" y="596"/>
                  </a:lnTo>
                  <a:lnTo>
                    <a:pt x="482" y="825"/>
                  </a:lnTo>
                  <a:lnTo>
                    <a:pt x="498" y="596"/>
                  </a:lnTo>
                  <a:close/>
                </a:path>
                <a:path w="1270" h="1270">
                  <a:moveTo>
                    <a:pt x="216" y="690"/>
                  </a:moveTo>
                  <a:close/>
                </a:path>
                <a:path w="1270" h="1270">
                  <a:moveTo>
                    <a:pt x="1002" y="469"/>
                  </a:moveTo>
                  <a:lnTo>
                    <a:pt x="711" y="469"/>
                  </a:lnTo>
                  <a:lnTo>
                    <a:pt x="1079" y="711"/>
                  </a:lnTo>
                  <a:lnTo>
                    <a:pt x="1002" y="469"/>
                  </a:lnTo>
                  <a:close/>
                </a:path>
                <a:path w="1270" h="1270">
                  <a:moveTo>
                    <a:pt x="732" y="520"/>
                  </a:moveTo>
                  <a:lnTo>
                    <a:pt x="546" y="520"/>
                  </a:lnTo>
                  <a:lnTo>
                    <a:pt x="774" y="622"/>
                  </a:lnTo>
                  <a:close/>
                </a:path>
                <a:path w="1270" h="1270">
                  <a:moveTo>
                    <a:pt x="88" y="330"/>
                  </a:moveTo>
                  <a:lnTo>
                    <a:pt x="129" y="520"/>
                  </a:lnTo>
                  <a:lnTo>
                    <a:pt x="498" y="596"/>
                  </a:lnTo>
                  <a:lnTo>
                    <a:pt x="732" y="520"/>
                  </a:lnTo>
                  <a:lnTo>
                    <a:pt x="1002" y="469"/>
                  </a:lnTo>
                  <a:lnTo>
                    <a:pt x="177" y="393"/>
                  </a:lnTo>
                  <a:close/>
                </a:path>
                <a:path w="1270" h="1270">
                  <a:moveTo>
                    <a:pt x="469" y="0"/>
                  </a:moveTo>
                  <a:lnTo>
                    <a:pt x="266" y="114"/>
                  </a:lnTo>
                  <a:lnTo>
                    <a:pt x="177" y="393"/>
                  </a:lnTo>
                  <a:lnTo>
                    <a:pt x="978" y="393"/>
                  </a:lnTo>
                  <a:lnTo>
                    <a:pt x="988" y="190"/>
                  </a:lnTo>
                  <a:lnTo>
                    <a:pt x="685" y="152"/>
                  </a:lnTo>
                  <a:lnTo>
                    <a:pt x="469" y="0"/>
                  </a:lnTo>
                  <a:close/>
                </a:path>
                <a:path w="1270" h="1270">
                  <a:moveTo>
                    <a:pt x="988" y="190"/>
                  </a:moveTo>
                  <a:close/>
                </a:path>
                <a:path w="1270" h="1270">
                  <a:moveTo>
                    <a:pt x="812" y="12"/>
                  </a:moveTo>
                  <a:lnTo>
                    <a:pt x="685" y="152"/>
                  </a:lnTo>
                  <a:lnTo>
                    <a:pt x="959" y="152"/>
                  </a:lnTo>
                  <a:lnTo>
                    <a:pt x="812" y="12"/>
                  </a:lnTo>
                  <a:close/>
                </a:path>
                <a:path w="1270" h="1270">
                  <a:moveTo>
                    <a:pt x="355" y="88"/>
                  </a:moveTo>
                  <a:close/>
                </a:path>
                <a:path w="1270" h="1270">
                  <a:moveTo>
                    <a:pt x="279" y="76"/>
                  </a:moveTo>
                  <a:close/>
                </a:path>
              </a:pathLst>
            </a:custGeom>
            <a:solidFill>
              <a:srgbClr val="11284A"/>
            </a:solidFill>
          </p:spPr>
          <p:txBody>
            <a:bodyPr wrap="square" lIns="0" tIns="0" rIns="0" bIns="0" rtlCol="0"/>
            <a:lstStyle/>
            <a:p>
              <a:endParaRPr/>
            </a:p>
          </p:txBody>
        </p:sp>
        <p:sp>
          <p:nvSpPr>
            <p:cNvPr id="9268" name="object 2696">
              <a:extLst>
                <a:ext uri="{FF2B5EF4-FFF2-40B4-BE49-F238E27FC236}">
                  <a16:creationId xmlns:a16="http://schemas.microsoft.com/office/drawing/2014/main" id="{08FC1763-5B40-49E8-A898-6818FF45F2EA}"/>
                </a:ext>
              </a:extLst>
            </p:cNvPr>
            <p:cNvSpPr/>
            <p:nvPr/>
          </p:nvSpPr>
          <p:spPr>
            <a:xfrm>
              <a:off x="4165367" y="8489339"/>
              <a:ext cx="1270" cy="1270"/>
            </a:xfrm>
            <a:custGeom>
              <a:avLst/>
              <a:gdLst/>
              <a:ahLst/>
              <a:cxnLst/>
              <a:rect l="l" t="t" r="r" b="b"/>
              <a:pathLst>
                <a:path w="1270" h="1270">
                  <a:moveTo>
                    <a:pt x="457" y="774"/>
                  </a:moveTo>
                  <a:lnTo>
                    <a:pt x="266" y="596"/>
                  </a:lnTo>
                  <a:lnTo>
                    <a:pt x="177" y="901"/>
                  </a:lnTo>
                  <a:lnTo>
                    <a:pt x="152" y="1028"/>
                  </a:lnTo>
                  <a:lnTo>
                    <a:pt x="0" y="876"/>
                  </a:lnTo>
                  <a:lnTo>
                    <a:pt x="25" y="622"/>
                  </a:lnTo>
                  <a:lnTo>
                    <a:pt x="177" y="761"/>
                  </a:lnTo>
                  <a:lnTo>
                    <a:pt x="215" y="558"/>
                  </a:lnTo>
                  <a:lnTo>
                    <a:pt x="63" y="393"/>
                  </a:lnTo>
                  <a:lnTo>
                    <a:pt x="203" y="393"/>
                  </a:lnTo>
                  <a:lnTo>
                    <a:pt x="317" y="266"/>
                  </a:lnTo>
                  <a:lnTo>
                    <a:pt x="304" y="76"/>
                  </a:lnTo>
                  <a:lnTo>
                    <a:pt x="482" y="50"/>
                  </a:lnTo>
                  <a:lnTo>
                    <a:pt x="647" y="88"/>
                  </a:lnTo>
                  <a:lnTo>
                    <a:pt x="800" y="63"/>
                  </a:lnTo>
                  <a:lnTo>
                    <a:pt x="965" y="126"/>
                  </a:lnTo>
                  <a:lnTo>
                    <a:pt x="1092" y="292"/>
                  </a:lnTo>
                  <a:lnTo>
                    <a:pt x="1244" y="355"/>
                  </a:lnTo>
                  <a:lnTo>
                    <a:pt x="939" y="190"/>
                  </a:lnTo>
                  <a:lnTo>
                    <a:pt x="1104" y="711"/>
                  </a:lnTo>
                  <a:lnTo>
                    <a:pt x="736" y="469"/>
                  </a:lnTo>
                  <a:lnTo>
                    <a:pt x="800" y="622"/>
                  </a:lnTo>
                  <a:lnTo>
                    <a:pt x="647" y="571"/>
                  </a:lnTo>
                  <a:lnTo>
                    <a:pt x="508" y="622"/>
                  </a:lnTo>
                  <a:lnTo>
                    <a:pt x="508" y="825"/>
                  </a:lnTo>
                  <a:close/>
                </a:path>
              </a:pathLst>
            </a:custGeom>
            <a:ln w="3175">
              <a:solidFill>
                <a:srgbClr val="094B7B"/>
              </a:solidFill>
            </a:ln>
          </p:spPr>
          <p:txBody>
            <a:bodyPr wrap="square" lIns="0" tIns="0" rIns="0" bIns="0" rtlCol="0"/>
            <a:lstStyle/>
            <a:p>
              <a:endParaRPr/>
            </a:p>
          </p:txBody>
        </p:sp>
        <p:sp>
          <p:nvSpPr>
            <p:cNvPr id="9269" name="object 2697">
              <a:extLst>
                <a:ext uri="{FF2B5EF4-FFF2-40B4-BE49-F238E27FC236}">
                  <a16:creationId xmlns:a16="http://schemas.microsoft.com/office/drawing/2014/main" id="{AFE3703D-5DA1-4999-A510-2D424D812A0F}"/>
                </a:ext>
              </a:extLst>
            </p:cNvPr>
            <p:cNvSpPr/>
            <p:nvPr/>
          </p:nvSpPr>
          <p:spPr>
            <a:xfrm>
              <a:off x="4169172" y="8489080"/>
              <a:ext cx="1270" cy="1270"/>
            </a:xfrm>
            <a:custGeom>
              <a:avLst/>
              <a:gdLst/>
              <a:ahLst/>
              <a:cxnLst/>
              <a:rect l="l" t="t" r="r" b="b"/>
              <a:pathLst>
                <a:path w="1270" h="1270">
                  <a:moveTo>
                    <a:pt x="1039" y="584"/>
                  </a:moveTo>
                  <a:lnTo>
                    <a:pt x="431" y="584"/>
                  </a:lnTo>
                  <a:lnTo>
                    <a:pt x="422" y="888"/>
                  </a:lnTo>
                  <a:lnTo>
                    <a:pt x="304" y="1079"/>
                  </a:lnTo>
                  <a:lnTo>
                    <a:pt x="508" y="1219"/>
                  </a:lnTo>
                  <a:lnTo>
                    <a:pt x="812" y="939"/>
                  </a:lnTo>
                  <a:lnTo>
                    <a:pt x="838" y="749"/>
                  </a:lnTo>
                  <a:lnTo>
                    <a:pt x="1129" y="749"/>
                  </a:lnTo>
                  <a:lnTo>
                    <a:pt x="1039" y="584"/>
                  </a:lnTo>
                  <a:close/>
                </a:path>
                <a:path w="1270" h="1270">
                  <a:moveTo>
                    <a:pt x="1129" y="749"/>
                  </a:moveTo>
                  <a:lnTo>
                    <a:pt x="838" y="749"/>
                  </a:lnTo>
                  <a:lnTo>
                    <a:pt x="1054" y="927"/>
                  </a:lnTo>
                  <a:lnTo>
                    <a:pt x="1129" y="749"/>
                  </a:lnTo>
                  <a:close/>
                </a:path>
                <a:path w="1270" h="1270">
                  <a:moveTo>
                    <a:pt x="360" y="622"/>
                  </a:moveTo>
                  <a:close/>
                </a:path>
                <a:path w="1270" h="1270">
                  <a:moveTo>
                    <a:pt x="406" y="0"/>
                  </a:moveTo>
                  <a:lnTo>
                    <a:pt x="120" y="342"/>
                  </a:lnTo>
                  <a:lnTo>
                    <a:pt x="0" y="660"/>
                  </a:lnTo>
                  <a:lnTo>
                    <a:pt x="266" y="622"/>
                  </a:lnTo>
                  <a:lnTo>
                    <a:pt x="431" y="584"/>
                  </a:lnTo>
                  <a:lnTo>
                    <a:pt x="1039" y="584"/>
                  </a:lnTo>
                  <a:lnTo>
                    <a:pt x="834" y="380"/>
                  </a:lnTo>
                  <a:lnTo>
                    <a:pt x="520" y="38"/>
                  </a:lnTo>
                  <a:close/>
                </a:path>
                <a:path w="1270" h="1270">
                  <a:moveTo>
                    <a:pt x="1092" y="622"/>
                  </a:moveTo>
                  <a:close/>
                </a:path>
                <a:path w="1270" h="1270">
                  <a:moveTo>
                    <a:pt x="990" y="342"/>
                  </a:moveTo>
                  <a:close/>
                </a:path>
                <a:path w="1270" h="1270">
                  <a:moveTo>
                    <a:pt x="838" y="190"/>
                  </a:moveTo>
                  <a:lnTo>
                    <a:pt x="749" y="380"/>
                  </a:lnTo>
                  <a:lnTo>
                    <a:pt x="838" y="190"/>
                  </a:lnTo>
                  <a:close/>
                </a:path>
              </a:pathLst>
            </a:custGeom>
            <a:solidFill>
              <a:srgbClr val="11284A"/>
            </a:solidFill>
          </p:spPr>
          <p:txBody>
            <a:bodyPr wrap="square" lIns="0" tIns="0" rIns="0" bIns="0" rtlCol="0"/>
            <a:lstStyle/>
            <a:p>
              <a:endParaRPr/>
            </a:p>
          </p:txBody>
        </p:sp>
        <p:sp>
          <p:nvSpPr>
            <p:cNvPr id="9270" name="object 2698">
              <a:extLst>
                <a:ext uri="{FF2B5EF4-FFF2-40B4-BE49-F238E27FC236}">
                  <a16:creationId xmlns:a16="http://schemas.microsoft.com/office/drawing/2014/main" id="{61FA3C89-967D-47AD-81F0-0D38802CDA81}"/>
                </a:ext>
              </a:extLst>
            </p:cNvPr>
            <p:cNvSpPr/>
            <p:nvPr/>
          </p:nvSpPr>
          <p:spPr>
            <a:xfrm>
              <a:off x="4169172" y="8489080"/>
              <a:ext cx="1270" cy="1270"/>
            </a:xfrm>
            <a:custGeom>
              <a:avLst/>
              <a:gdLst/>
              <a:ahLst/>
              <a:cxnLst/>
              <a:rect l="l" t="t" r="r" b="b"/>
              <a:pathLst>
                <a:path w="1270" h="1270">
                  <a:moveTo>
                    <a:pt x="0" y="660"/>
                  </a:moveTo>
                  <a:lnTo>
                    <a:pt x="254" y="203"/>
                  </a:lnTo>
                  <a:lnTo>
                    <a:pt x="342" y="76"/>
                  </a:lnTo>
                  <a:lnTo>
                    <a:pt x="520" y="38"/>
                  </a:lnTo>
                  <a:lnTo>
                    <a:pt x="749" y="380"/>
                  </a:lnTo>
                  <a:lnTo>
                    <a:pt x="838" y="190"/>
                  </a:lnTo>
                  <a:lnTo>
                    <a:pt x="825" y="393"/>
                  </a:lnTo>
                  <a:lnTo>
                    <a:pt x="990" y="342"/>
                  </a:lnTo>
                  <a:lnTo>
                    <a:pt x="1003" y="520"/>
                  </a:lnTo>
                  <a:lnTo>
                    <a:pt x="1206" y="660"/>
                  </a:lnTo>
                  <a:lnTo>
                    <a:pt x="1041" y="850"/>
                  </a:lnTo>
                  <a:lnTo>
                    <a:pt x="914" y="812"/>
                  </a:lnTo>
                  <a:lnTo>
                    <a:pt x="736" y="1015"/>
                  </a:lnTo>
                  <a:lnTo>
                    <a:pt x="584" y="1142"/>
                  </a:lnTo>
                  <a:lnTo>
                    <a:pt x="304" y="1079"/>
                  </a:lnTo>
                  <a:lnTo>
                    <a:pt x="508" y="749"/>
                  </a:lnTo>
                  <a:lnTo>
                    <a:pt x="431" y="584"/>
                  </a:lnTo>
                  <a:lnTo>
                    <a:pt x="266" y="622"/>
                  </a:lnTo>
                  <a:lnTo>
                    <a:pt x="0" y="660"/>
                  </a:lnTo>
                  <a:close/>
                </a:path>
              </a:pathLst>
            </a:custGeom>
            <a:ln w="3175">
              <a:solidFill>
                <a:srgbClr val="094B7B"/>
              </a:solidFill>
            </a:ln>
          </p:spPr>
          <p:txBody>
            <a:bodyPr wrap="square" lIns="0" tIns="0" rIns="0" bIns="0" rtlCol="0"/>
            <a:lstStyle/>
            <a:p>
              <a:endParaRPr/>
            </a:p>
          </p:txBody>
        </p:sp>
        <p:sp>
          <p:nvSpPr>
            <p:cNvPr id="9271" name="object 2699">
              <a:extLst>
                <a:ext uri="{FF2B5EF4-FFF2-40B4-BE49-F238E27FC236}">
                  <a16:creationId xmlns:a16="http://schemas.microsoft.com/office/drawing/2014/main" id="{3711542C-4046-49E4-9FC8-71DC4A5E9F7C}"/>
                </a:ext>
              </a:extLst>
            </p:cNvPr>
            <p:cNvSpPr/>
            <p:nvPr/>
          </p:nvSpPr>
          <p:spPr>
            <a:xfrm>
              <a:off x="4172293" y="8491455"/>
              <a:ext cx="635" cy="1270"/>
            </a:xfrm>
            <a:custGeom>
              <a:avLst/>
              <a:gdLst/>
              <a:ahLst/>
              <a:cxnLst/>
              <a:rect l="l" t="t" r="r" b="b"/>
              <a:pathLst>
                <a:path w="635" h="1270">
                  <a:moveTo>
                    <a:pt x="523" y="850"/>
                  </a:moveTo>
                  <a:lnTo>
                    <a:pt x="368" y="850"/>
                  </a:lnTo>
                  <a:lnTo>
                    <a:pt x="355" y="1041"/>
                  </a:lnTo>
                  <a:lnTo>
                    <a:pt x="165" y="1092"/>
                  </a:lnTo>
                  <a:lnTo>
                    <a:pt x="165" y="1257"/>
                  </a:lnTo>
                  <a:lnTo>
                    <a:pt x="355" y="1181"/>
                  </a:lnTo>
                  <a:lnTo>
                    <a:pt x="523" y="850"/>
                  </a:lnTo>
                  <a:close/>
                </a:path>
                <a:path w="635" h="1270">
                  <a:moveTo>
                    <a:pt x="343" y="507"/>
                  </a:moveTo>
                  <a:lnTo>
                    <a:pt x="101" y="507"/>
                  </a:lnTo>
                  <a:lnTo>
                    <a:pt x="76" y="749"/>
                  </a:lnTo>
                  <a:lnTo>
                    <a:pt x="241" y="774"/>
                  </a:lnTo>
                  <a:lnTo>
                    <a:pt x="368" y="850"/>
                  </a:lnTo>
                  <a:lnTo>
                    <a:pt x="523" y="850"/>
                  </a:lnTo>
                  <a:lnTo>
                    <a:pt x="317" y="736"/>
                  </a:lnTo>
                  <a:lnTo>
                    <a:pt x="343" y="507"/>
                  </a:lnTo>
                  <a:close/>
                </a:path>
                <a:path w="635" h="1270">
                  <a:moveTo>
                    <a:pt x="431" y="647"/>
                  </a:moveTo>
                  <a:close/>
                </a:path>
                <a:path w="635" h="1270">
                  <a:moveTo>
                    <a:pt x="152" y="139"/>
                  </a:moveTo>
                  <a:lnTo>
                    <a:pt x="0" y="520"/>
                  </a:lnTo>
                  <a:lnTo>
                    <a:pt x="343" y="507"/>
                  </a:lnTo>
                  <a:lnTo>
                    <a:pt x="412" y="228"/>
                  </a:lnTo>
                  <a:lnTo>
                    <a:pt x="253" y="228"/>
                  </a:lnTo>
                  <a:close/>
                </a:path>
                <a:path w="635" h="1270">
                  <a:moveTo>
                    <a:pt x="253" y="0"/>
                  </a:moveTo>
                  <a:lnTo>
                    <a:pt x="253" y="228"/>
                  </a:lnTo>
                  <a:lnTo>
                    <a:pt x="412" y="228"/>
                  </a:lnTo>
                  <a:lnTo>
                    <a:pt x="342" y="76"/>
                  </a:lnTo>
                  <a:close/>
                </a:path>
              </a:pathLst>
            </a:custGeom>
            <a:solidFill>
              <a:srgbClr val="11284A"/>
            </a:solidFill>
          </p:spPr>
          <p:txBody>
            <a:bodyPr wrap="square" lIns="0" tIns="0" rIns="0" bIns="0" rtlCol="0"/>
            <a:lstStyle/>
            <a:p>
              <a:endParaRPr/>
            </a:p>
          </p:txBody>
        </p:sp>
        <p:sp>
          <p:nvSpPr>
            <p:cNvPr id="9272" name="object 2700">
              <a:extLst>
                <a:ext uri="{FF2B5EF4-FFF2-40B4-BE49-F238E27FC236}">
                  <a16:creationId xmlns:a16="http://schemas.microsoft.com/office/drawing/2014/main" id="{45C6EFD7-82A2-4A8A-BF01-001C8BD1A824}"/>
                </a:ext>
              </a:extLst>
            </p:cNvPr>
            <p:cNvSpPr/>
            <p:nvPr/>
          </p:nvSpPr>
          <p:spPr>
            <a:xfrm>
              <a:off x="4172293" y="8491455"/>
              <a:ext cx="635" cy="1270"/>
            </a:xfrm>
            <a:custGeom>
              <a:avLst/>
              <a:gdLst/>
              <a:ahLst/>
              <a:cxnLst/>
              <a:rect l="l" t="t" r="r" b="b"/>
              <a:pathLst>
                <a:path w="635" h="1270">
                  <a:moveTo>
                    <a:pt x="342" y="76"/>
                  </a:moveTo>
                  <a:lnTo>
                    <a:pt x="253" y="228"/>
                  </a:lnTo>
                  <a:lnTo>
                    <a:pt x="101" y="241"/>
                  </a:lnTo>
                  <a:lnTo>
                    <a:pt x="76" y="380"/>
                  </a:lnTo>
                  <a:lnTo>
                    <a:pt x="0" y="520"/>
                  </a:lnTo>
                  <a:lnTo>
                    <a:pt x="152" y="647"/>
                  </a:lnTo>
                  <a:lnTo>
                    <a:pt x="241" y="774"/>
                  </a:lnTo>
                  <a:lnTo>
                    <a:pt x="368" y="850"/>
                  </a:lnTo>
                  <a:lnTo>
                    <a:pt x="355" y="1041"/>
                  </a:lnTo>
                  <a:lnTo>
                    <a:pt x="165" y="1092"/>
                  </a:lnTo>
                  <a:lnTo>
                    <a:pt x="165" y="1257"/>
                  </a:lnTo>
                  <a:lnTo>
                    <a:pt x="304" y="1206"/>
                  </a:lnTo>
                  <a:lnTo>
                    <a:pt x="457" y="1117"/>
                  </a:lnTo>
                  <a:lnTo>
                    <a:pt x="444" y="990"/>
                  </a:lnTo>
                  <a:lnTo>
                    <a:pt x="546" y="800"/>
                  </a:lnTo>
                  <a:lnTo>
                    <a:pt x="431" y="647"/>
                  </a:lnTo>
                  <a:lnTo>
                    <a:pt x="355" y="406"/>
                  </a:lnTo>
                  <a:lnTo>
                    <a:pt x="406" y="177"/>
                  </a:lnTo>
                  <a:close/>
                </a:path>
              </a:pathLst>
            </a:custGeom>
            <a:ln w="3175">
              <a:solidFill>
                <a:srgbClr val="094B7B"/>
              </a:solidFill>
            </a:ln>
          </p:spPr>
          <p:txBody>
            <a:bodyPr wrap="square" lIns="0" tIns="0" rIns="0" bIns="0" rtlCol="0"/>
            <a:lstStyle/>
            <a:p>
              <a:endParaRPr/>
            </a:p>
          </p:txBody>
        </p:sp>
        <p:sp>
          <p:nvSpPr>
            <p:cNvPr id="9273" name="object 2701">
              <a:extLst>
                <a:ext uri="{FF2B5EF4-FFF2-40B4-BE49-F238E27FC236}">
                  <a16:creationId xmlns:a16="http://schemas.microsoft.com/office/drawing/2014/main" id="{5EBBC375-4660-4BC9-B744-8BCEEE94884E}"/>
                </a:ext>
              </a:extLst>
            </p:cNvPr>
            <p:cNvSpPr/>
            <p:nvPr/>
          </p:nvSpPr>
          <p:spPr>
            <a:xfrm>
              <a:off x="4161957" y="8490787"/>
              <a:ext cx="1270" cy="1270"/>
            </a:xfrm>
            <a:custGeom>
              <a:avLst/>
              <a:gdLst/>
              <a:ahLst/>
              <a:cxnLst/>
              <a:rect l="l" t="t" r="r" b="b"/>
              <a:pathLst>
                <a:path w="1270" h="1270">
                  <a:moveTo>
                    <a:pt x="0" y="482"/>
                  </a:moveTo>
                  <a:lnTo>
                    <a:pt x="64" y="647"/>
                  </a:lnTo>
                  <a:lnTo>
                    <a:pt x="190" y="1206"/>
                  </a:lnTo>
                  <a:lnTo>
                    <a:pt x="538" y="939"/>
                  </a:lnTo>
                  <a:lnTo>
                    <a:pt x="558" y="685"/>
                  </a:lnTo>
                  <a:lnTo>
                    <a:pt x="257" y="634"/>
                  </a:lnTo>
                  <a:lnTo>
                    <a:pt x="0" y="482"/>
                  </a:lnTo>
                  <a:close/>
                </a:path>
                <a:path w="1270" h="1270">
                  <a:moveTo>
                    <a:pt x="355" y="0"/>
                  </a:moveTo>
                  <a:lnTo>
                    <a:pt x="579" y="292"/>
                  </a:lnTo>
                  <a:lnTo>
                    <a:pt x="452" y="482"/>
                  </a:lnTo>
                  <a:lnTo>
                    <a:pt x="317" y="533"/>
                  </a:lnTo>
                  <a:lnTo>
                    <a:pt x="673" y="647"/>
                  </a:lnTo>
                  <a:lnTo>
                    <a:pt x="732" y="279"/>
                  </a:lnTo>
                  <a:lnTo>
                    <a:pt x="355" y="0"/>
                  </a:lnTo>
                  <a:close/>
                </a:path>
                <a:path w="1270" h="1270">
                  <a:moveTo>
                    <a:pt x="317" y="507"/>
                  </a:moveTo>
                  <a:close/>
                </a:path>
              </a:pathLst>
            </a:custGeom>
            <a:solidFill>
              <a:srgbClr val="11284A"/>
            </a:solidFill>
          </p:spPr>
          <p:txBody>
            <a:bodyPr wrap="square" lIns="0" tIns="0" rIns="0" bIns="0" rtlCol="0"/>
            <a:lstStyle/>
            <a:p>
              <a:endParaRPr/>
            </a:p>
          </p:txBody>
        </p:sp>
        <p:sp>
          <p:nvSpPr>
            <p:cNvPr id="9274" name="object 2702">
              <a:extLst>
                <a:ext uri="{FF2B5EF4-FFF2-40B4-BE49-F238E27FC236}">
                  <a16:creationId xmlns:a16="http://schemas.microsoft.com/office/drawing/2014/main" id="{F8D4C026-3BEA-4E0A-B98D-13A315B4A17B}"/>
                </a:ext>
              </a:extLst>
            </p:cNvPr>
            <p:cNvSpPr/>
            <p:nvPr/>
          </p:nvSpPr>
          <p:spPr>
            <a:xfrm>
              <a:off x="4161944" y="8490787"/>
              <a:ext cx="1270" cy="1270"/>
            </a:xfrm>
            <a:custGeom>
              <a:avLst/>
              <a:gdLst/>
              <a:ahLst/>
              <a:cxnLst/>
              <a:rect l="l" t="t" r="r" b="b"/>
              <a:pathLst>
                <a:path w="1270" h="1270">
                  <a:moveTo>
                    <a:pt x="596" y="876"/>
                  </a:moveTo>
                  <a:lnTo>
                    <a:pt x="393" y="1079"/>
                  </a:lnTo>
                  <a:lnTo>
                    <a:pt x="203" y="1206"/>
                  </a:lnTo>
                  <a:lnTo>
                    <a:pt x="0" y="1181"/>
                  </a:lnTo>
                  <a:lnTo>
                    <a:pt x="203" y="1092"/>
                  </a:lnTo>
                  <a:lnTo>
                    <a:pt x="190" y="939"/>
                  </a:lnTo>
                  <a:lnTo>
                    <a:pt x="12" y="482"/>
                  </a:lnTo>
                  <a:lnTo>
                    <a:pt x="292" y="647"/>
                  </a:lnTo>
                  <a:lnTo>
                    <a:pt x="330" y="507"/>
                  </a:lnTo>
                  <a:lnTo>
                    <a:pt x="533" y="457"/>
                  </a:lnTo>
                  <a:lnTo>
                    <a:pt x="596" y="279"/>
                  </a:lnTo>
                  <a:lnTo>
                    <a:pt x="431" y="101"/>
                  </a:lnTo>
                  <a:lnTo>
                    <a:pt x="635" y="190"/>
                  </a:lnTo>
                  <a:lnTo>
                    <a:pt x="723" y="380"/>
                  </a:lnTo>
                  <a:lnTo>
                    <a:pt x="749" y="533"/>
                  </a:lnTo>
                  <a:lnTo>
                    <a:pt x="571" y="685"/>
                  </a:lnTo>
                  <a:lnTo>
                    <a:pt x="635" y="825"/>
                  </a:lnTo>
                  <a:close/>
                </a:path>
              </a:pathLst>
            </a:custGeom>
            <a:ln w="3175">
              <a:solidFill>
                <a:srgbClr val="094B7B"/>
              </a:solidFill>
            </a:ln>
          </p:spPr>
          <p:txBody>
            <a:bodyPr wrap="square" lIns="0" tIns="0" rIns="0" bIns="0" rtlCol="0"/>
            <a:lstStyle/>
            <a:p>
              <a:endParaRPr/>
            </a:p>
          </p:txBody>
        </p:sp>
        <p:sp>
          <p:nvSpPr>
            <p:cNvPr id="9275" name="object 2703">
              <a:extLst>
                <a:ext uri="{FF2B5EF4-FFF2-40B4-BE49-F238E27FC236}">
                  <a16:creationId xmlns:a16="http://schemas.microsoft.com/office/drawing/2014/main" id="{5B8C1D5D-88D0-44D2-AA46-0868BD754D80}"/>
                </a:ext>
              </a:extLst>
            </p:cNvPr>
            <p:cNvSpPr/>
            <p:nvPr/>
          </p:nvSpPr>
          <p:spPr>
            <a:xfrm>
              <a:off x="4132184" y="8489829"/>
              <a:ext cx="1905" cy="17145"/>
            </a:xfrm>
            <a:custGeom>
              <a:avLst/>
              <a:gdLst/>
              <a:ahLst/>
              <a:cxnLst/>
              <a:rect l="l" t="t" r="r" b="b"/>
              <a:pathLst>
                <a:path w="1904" h="17145">
                  <a:moveTo>
                    <a:pt x="977" y="17119"/>
                  </a:moveTo>
                  <a:lnTo>
                    <a:pt x="1320" y="16027"/>
                  </a:lnTo>
                  <a:lnTo>
                    <a:pt x="0" y="2247"/>
                  </a:lnTo>
                  <a:lnTo>
                    <a:pt x="1333" y="0"/>
                  </a:lnTo>
                </a:path>
              </a:pathLst>
            </a:custGeom>
            <a:ln w="3175">
              <a:solidFill>
                <a:srgbClr val="BBD6C6"/>
              </a:solidFill>
            </a:ln>
          </p:spPr>
          <p:txBody>
            <a:bodyPr wrap="square" lIns="0" tIns="0" rIns="0" bIns="0" rtlCol="0"/>
            <a:lstStyle/>
            <a:p>
              <a:endParaRPr/>
            </a:p>
          </p:txBody>
        </p:sp>
        <p:sp>
          <p:nvSpPr>
            <p:cNvPr id="9276" name="object 2704">
              <a:extLst>
                <a:ext uri="{FF2B5EF4-FFF2-40B4-BE49-F238E27FC236}">
                  <a16:creationId xmlns:a16="http://schemas.microsoft.com/office/drawing/2014/main" id="{4ADBBA44-9726-4597-B0FB-85C590B266A4}"/>
                </a:ext>
              </a:extLst>
            </p:cNvPr>
            <p:cNvSpPr/>
            <p:nvPr/>
          </p:nvSpPr>
          <p:spPr>
            <a:xfrm>
              <a:off x="4130204" y="8508784"/>
              <a:ext cx="330" cy="660"/>
            </a:xfrm>
            <a:prstGeom prst="rect">
              <a:avLst/>
            </a:prstGeom>
            <a:blipFill>
              <a:blip r:embed="rId157" cstate="print"/>
              <a:stretch>
                <a:fillRect/>
              </a:stretch>
            </a:blipFill>
          </p:spPr>
          <p:txBody>
            <a:bodyPr wrap="square" lIns="0" tIns="0" rIns="0" bIns="0" rtlCol="0"/>
            <a:lstStyle/>
            <a:p>
              <a:endParaRPr/>
            </a:p>
          </p:txBody>
        </p:sp>
        <p:sp>
          <p:nvSpPr>
            <p:cNvPr id="9277" name="object 2705">
              <a:extLst>
                <a:ext uri="{FF2B5EF4-FFF2-40B4-BE49-F238E27FC236}">
                  <a16:creationId xmlns:a16="http://schemas.microsoft.com/office/drawing/2014/main" id="{74A9851C-3065-461E-93AD-F92E95AC79CF}"/>
                </a:ext>
              </a:extLst>
            </p:cNvPr>
            <p:cNvSpPr/>
            <p:nvPr/>
          </p:nvSpPr>
          <p:spPr>
            <a:xfrm>
              <a:off x="4130160" y="8508927"/>
              <a:ext cx="635" cy="635"/>
            </a:xfrm>
            <a:custGeom>
              <a:avLst/>
              <a:gdLst/>
              <a:ahLst/>
              <a:cxnLst/>
              <a:rect l="l" t="t" r="r" b="b"/>
              <a:pathLst>
                <a:path w="635" h="634">
                  <a:moveTo>
                    <a:pt x="50" y="0"/>
                  </a:moveTo>
                  <a:lnTo>
                    <a:pt x="0" y="330"/>
                  </a:lnTo>
                  <a:lnTo>
                    <a:pt x="50" y="0"/>
                  </a:lnTo>
                  <a:close/>
                </a:path>
              </a:pathLst>
            </a:custGeom>
            <a:solidFill>
              <a:srgbClr val="59231F"/>
            </a:solidFill>
          </p:spPr>
          <p:txBody>
            <a:bodyPr wrap="square" lIns="0" tIns="0" rIns="0" bIns="0" rtlCol="0"/>
            <a:lstStyle/>
            <a:p>
              <a:endParaRPr/>
            </a:p>
          </p:txBody>
        </p:sp>
        <p:sp>
          <p:nvSpPr>
            <p:cNvPr id="9278" name="object 2706">
              <a:extLst>
                <a:ext uri="{FF2B5EF4-FFF2-40B4-BE49-F238E27FC236}">
                  <a16:creationId xmlns:a16="http://schemas.microsoft.com/office/drawing/2014/main" id="{E36CD323-9393-476E-9D78-E11D3DF4706C}"/>
                </a:ext>
              </a:extLst>
            </p:cNvPr>
            <p:cNvSpPr/>
            <p:nvPr/>
          </p:nvSpPr>
          <p:spPr>
            <a:xfrm>
              <a:off x="4114291" y="8490204"/>
              <a:ext cx="18490" cy="18757"/>
            </a:xfrm>
            <a:prstGeom prst="rect">
              <a:avLst/>
            </a:prstGeom>
            <a:blipFill>
              <a:blip r:embed="rId21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9279" name="object 2707">
              <a:extLst>
                <a:ext uri="{FF2B5EF4-FFF2-40B4-BE49-F238E27FC236}">
                  <a16:creationId xmlns:a16="http://schemas.microsoft.com/office/drawing/2014/main" id="{7870A4E0-DAC5-4852-BD4B-EDDE14D83113}"/>
                </a:ext>
              </a:extLst>
            </p:cNvPr>
            <p:cNvSpPr/>
            <p:nvPr/>
          </p:nvSpPr>
          <p:spPr>
            <a:xfrm>
              <a:off x="4123757" y="8493493"/>
              <a:ext cx="8890" cy="13335"/>
            </a:xfrm>
            <a:custGeom>
              <a:avLst/>
              <a:gdLst/>
              <a:ahLst/>
              <a:cxnLst/>
              <a:rect l="l" t="t" r="r" b="b"/>
              <a:pathLst>
                <a:path w="8889" h="13334">
                  <a:moveTo>
                    <a:pt x="8712" y="12979"/>
                  </a:moveTo>
                  <a:lnTo>
                    <a:pt x="8394" y="11976"/>
                  </a:lnTo>
                  <a:lnTo>
                    <a:pt x="190" y="2374"/>
                  </a:lnTo>
                  <a:lnTo>
                    <a:pt x="0" y="0"/>
                  </a:lnTo>
                </a:path>
              </a:pathLst>
            </a:custGeom>
            <a:ln w="3175">
              <a:solidFill>
                <a:srgbClr val="BBD6C6"/>
              </a:solidFill>
            </a:ln>
          </p:spPr>
          <p:txBody>
            <a:bodyPr wrap="square" lIns="0" tIns="0" rIns="0" bIns="0" rtlCol="0"/>
            <a:lstStyle/>
            <a:p>
              <a:endParaRPr/>
            </a:p>
          </p:txBody>
        </p:sp>
        <p:sp>
          <p:nvSpPr>
            <p:cNvPr id="9280" name="object 2708">
              <a:extLst>
                <a:ext uri="{FF2B5EF4-FFF2-40B4-BE49-F238E27FC236}">
                  <a16:creationId xmlns:a16="http://schemas.microsoft.com/office/drawing/2014/main" id="{AA71FE2B-29A4-4B91-8E0C-7A2B9CE3E002}"/>
                </a:ext>
              </a:extLst>
            </p:cNvPr>
            <p:cNvSpPr/>
            <p:nvPr/>
          </p:nvSpPr>
          <p:spPr>
            <a:xfrm>
              <a:off x="4122191" y="8508059"/>
              <a:ext cx="9664" cy="4914"/>
            </a:xfrm>
            <a:prstGeom prst="rect">
              <a:avLst/>
            </a:prstGeom>
            <a:blipFill>
              <a:blip r:embed="rId127" cstate="print"/>
              <a:stretch>
                <a:fillRect/>
              </a:stretch>
            </a:blipFill>
          </p:spPr>
          <p:txBody>
            <a:bodyPr wrap="square" lIns="0" tIns="0" rIns="0" bIns="0" rtlCol="0"/>
            <a:lstStyle/>
            <a:p>
              <a:endParaRPr/>
            </a:p>
          </p:txBody>
        </p:sp>
        <p:sp>
          <p:nvSpPr>
            <p:cNvPr id="9281" name="object 2709">
              <a:extLst>
                <a:ext uri="{FF2B5EF4-FFF2-40B4-BE49-F238E27FC236}">
                  <a16:creationId xmlns:a16="http://schemas.microsoft.com/office/drawing/2014/main" id="{4EA8C52F-30D0-40C8-92F8-8E2C4E02798C}"/>
                </a:ext>
              </a:extLst>
            </p:cNvPr>
            <p:cNvSpPr/>
            <p:nvPr/>
          </p:nvSpPr>
          <p:spPr>
            <a:xfrm>
              <a:off x="4124201" y="8508725"/>
              <a:ext cx="7620" cy="3175"/>
            </a:xfrm>
            <a:custGeom>
              <a:avLst/>
              <a:gdLst/>
              <a:ahLst/>
              <a:cxnLst/>
              <a:rect l="l" t="t" r="r" b="b"/>
              <a:pathLst>
                <a:path w="7620" h="3175">
                  <a:moveTo>
                    <a:pt x="0" y="2387"/>
                  </a:moveTo>
                  <a:lnTo>
                    <a:pt x="2019" y="2641"/>
                  </a:lnTo>
                  <a:lnTo>
                    <a:pt x="7404" y="0"/>
                  </a:lnTo>
                </a:path>
              </a:pathLst>
            </a:custGeom>
            <a:ln w="3175">
              <a:solidFill>
                <a:srgbClr val="6D9D40"/>
              </a:solidFill>
            </a:ln>
          </p:spPr>
          <p:txBody>
            <a:bodyPr wrap="square" lIns="0" tIns="0" rIns="0" bIns="0" rtlCol="0"/>
            <a:lstStyle/>
            <a:p>
              <a:endParaRPr/>
            </a:p>
          </p:txBody>
        </p:sp>
        <p:sp>
          <p:nvSpPr>
            <p:cNvPr id="9282" name="object 2710">
              <a:extLst>
                <a:ext uri="{FF2B5EF4-FFF2-40B4-BE49-F238E27FC236}">
                  <a16:creationId xmlns:a16="http://schemas.microsoft.com/office/drawing/2014/main" id="{1BE95046-84A9-4358-8E77-B426D8A119A1}"/>
                </a:ext>
              </a:extLst>
            </p:cNvPr>
            <p:cNvSpPr/>
            <p:nvPr/>
          </p:nvSpPr>
          <p:spPr>
            <a:xfrm>
              <a:off x="4100779" y="8494483"/>
              <a:ext cx="23101" cy="48158"/>
            </a:xfrm>
            <a:prstGeom prst="rect">
              <a:avLst/>
            </a:prstGeom>
            <a:blipFill>
              <a:blip r:embed="rId31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9283" name="object 2711">
              <a:extLst>
                <a:ext uri="{FF2B5EF4-FFF2-40B4-BE49-F238E27FC236}">
                  <a16:creationId xmlns:a16="http://schemas.microsoft.com/office/drawing/2014/main" id="{BEDD7967-C1BA-47EE-BAD4-72AD104FBDEA}"/>
                </a:ext>
              </a:extLst>
            </p:cNvPr>
            <p:cNvSpPr/>
            <p:nvPr/>
          </p:nvSpPr>
          <p:spPr>
            <a:xfrm>
              <a:off x="4101122" y="8498159"/>
              <a:ext cx="7620" cy="15875"/>
            </a:xfrm>
            <a:custGeom>
              <a:avLst/>
              <a:gdLst/>
              <a:ahLst/>
              <a:cxnLst/>
              <a:rect l="l" t="t" r="r" b="b"/>
              <a:pathLst>
                <a:path w="7620" h="15875">
                  <a:moveTo>
                    <a:pt x="0" y="15468"/>
                  </a:moveTo>
                  <a:lnTo>
                    <a:pt x="762" y="14605"/>
                  </a:lnTo>
                  <a:lnTo>
                    <a:pt x="5219" y="1511"/>
                  </a:lnTo>
                  <a:lnTo>
                    <a:pt x="7353" y="0"/>
                  </a:lnTo>
                </a:path>
              </a:pathLst>
            </a:custGeom>
            <a:ln w="3175">
              <a:solidFill>
                <a:srgbClr val="BBD6C6"/>
              </a:solidFill>
            </a:ln>
          </p:spPr>
          <p:txBody>
            <a:bodyPr wrap="square" lIns="0" tIns="0" rIns="0" bIns="0" rtlCol="0"/>
            <a:lstStyle/>
            <a:p>
              <a:endParaRPr/>
            </a:p>
          </p:txBody>
        </p:sp>
        <p:sp>
          <p:nvSpPr>
            <p:cNvPr id="9284" name="object 2712">
              <a:extLst>
                <a:ext uri="{FF2B5EF4-FFF2-40B4-BE49-F238E27FC236}">
                  <a16:creationId xmlns:a16="http://schemas.microsoft.com/office/drawing/2014/main" id="{B356E95E-05A0-4345-B5BD-C96AADB1A2B5}"/>
                </a:ext>
              </a:extLst>
            </p:cNvPr>
            <p:cNvSpPr/>
            <p:nvPr/>
          </p:nvSpPr>
          <p:spPr>
            <a:xfrm>
              <a:off x="4097400" y="8514118"/>
              <a:ext cx="373" cy="711"/>
            </a:xfrm>
            <a:prstGeom prst="rect">
              <a:avLst/>
            </a:prstGeom>
            <a:blipFill>
              <a:blip r:embed="rId157" cstate="print"/>
              <a:stretch>
                <a:fillRect/>
              </a:stretch>
            </a:blipFill>
          </p:spPr>
          <p:txBody>
            <a:bodyPr wrap="square" lIns="0" tIns="0" rIns="0" bIns="0" rtlCol="0"/>
            <a:lstStyle/>
            <a:p>
              <a:endParaRPr/>
            </a:p>
          </p:txBody>
        </p:sp>
        <p:sp>
          <p:nvSpPr>
            <p:cNvPr id="9285" name="object 2713">
              <a:extLst>
                <a:ext uri="{FF2B5EF4-FFF2-40B4-BE49-F238E27FC236}">
                  <a16:creationId xmlns:a16="http://schemas.microsoft.com/office/drawing/2014/main" id="{10ECBA35-4D24-47B1-9749-8E281D3DDAD0}"/>
                </a:ext>
              </a:extLst>
            </p:cNvPr>
            <p:cNvSpPr/>
            <p:nvPr/>
          </p:nvSpPr>
          <p:spPr>
            <a:xfrm>
              <a:off x="4097473" y="8514209"/>
              <a:ext cx="635" cy="635"/>
            </a:xfrm>
            <a:custGeom>
              <a:avLst/>
              <a:gdLst/>
              <a:ahLst/>
              <a:cxnLst/>
              <a:rect l="l" t="t" r="r" b="b"/>
              <a:pathLst>
                <a:path w="635" h="634">
                  <a:moveTo>
                    <a:pt x="158" y="76"/>
                  </a:moveTo>
                  <a:lnTo>
                    <a:pt x="0" y="76"/>
                  </a:lnTo>
                  <a:lnTo>
                    <a:pt x="27" y="431"/>
                  </a:lnTo>
                  <a:lnTo>
                    <a:pt x="65" y="266"/>
                  </a:lnTo>
                  <a:lnTo>
                    <a:pt x="158" y="76"/>
                  </a:lnTo>
                  <a:close/>
                </a:path>
                <a:path w="635" h="634">
                  <a:moveTo>
                    <a:pt x="2" y="63"/>
                  </a:moveTo>
                  <a:close/>
                </a:path>
                <a:path w="635" h="634">
                  <a:moveTo>
                    <a:pt x="141" y="0"/>
                  </a:moveTo>
                  <a:close/>
                </a:path>
              </a:pathLst>
            </a:custGeom>
            <a:solidFill>
              <a:srgbClr val="59231F"/>
            </a:solidFill>
          </p:spPr>
          <p:txBody>
            <a:bodyPr wrap="square" lIns="0" tIns="0" rIns="0" bIns="0" rtlCol="0"/>
            <a:lstStyle/>
            <a:p>
              <a:endParaRPr/>
            </a:p>
          </p:txBody>
        </p:sp>
        <p:sp>
          <p:nvSpPr>
            <p:cNvPr id="9286" name="object 2714">
              <a:extLst>
                <a:ext uri="{FF2B5EF4-FFF2-40B4-BE49-F238E27FC236}">
                  <a16:creationId xmlns:a16="http://schemas.microsoft.com/office/drawing/2014/main" id="{B608A081-578B-4986-9E15-72391BF9DA16}"/>
                </a:ext>
              </a:extLst>
            </p:cNvPr>
            <p:cNvSpPr/>
            <p:nvPr/>
          </p:nvSpPr>
          <p:spPr>
            <a:xfrm>
              <a:off x="4084751" y="8493759"/>
              <a:ext cx="17107" cy="19761"/>
            </a:xfrm>
            <a:prstGeom prst="rect">
              <a:avLst/>
            </a:prstGeom>
            <a:blipFill>
              <a:blip r:embed="rId26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9287" name="object 2715">
              <a:extLst>
                <a:ext uri="{FF2B5EF4-FFF2-40B4-BE49-F238E27FC236}">
                  <a16:creationId xmlns:a16="http://schemas.microsoft.com/office/drawing/2014/main" id="{08546B6C-A9DC-4C9A-8DDB-E41ECEEA4F10}"/>
                </a:ext>
              </a:extLst>
            </p:cNvPr>
            <p:cNvSpPr/>
            <p:nvPr/>
          </p:nvSpPr>
          <p:spPr>
            <a:xfrm>
              <a:off x="4097270" y="8497491"/>
              <a:ext cx="3810" cy="15875"/>
            </a:xfrm>
            <a:custGeom>
              <a:avLst/>
              <a:gdLst/>
              <a:ahLst/>
              <a:cxnLst/>
              <a:rect l="l" t="t" r="r" b="b"/>
              <a:pathLst>
                <a:path w="3810" h="15875">
                  <a:moveTo>
                    <a:pt x="3416" y="15417"/>
                  </a:moveTo>
                  <a:lnTo>
                    <a:pt x="3530" y="14376"/>
                  </a:lnTo>
                  <a:lnTo>
                    <a:pt x="0" y="2247"/>
                  </a:lnTo>
                  <a:lnTo>
                    <a:pt x="800" y="0"/>
                  </a:lnTo>
                </a:path>
              </a:pathLst>
            </a:custGeom>
            <a:ln w="3175">
              <a:solidFill>
                <a:srgbClr val="BBD6C6"/>
              </a:solidFill>
            </a:ln>
          </p:spPr>
          <p:txBody>
            <a:bodyPr wrap="square" lIns="0" tIns="0" rIns="0" bIns="0" rtlCol="0"/>
            <a:lstStyle/>
            <a:p>
              <a:endParaRPr/>
            </a:p>
          </p:txBody>
        </p:sp>
        <p:sp>
          <p:nvSpPr>
            <p:cNvPr id="9288" name="object 2716">
              <a:extLst>
                <a:ext uri="{FF2B5EF4-FFF2-40B4-BE49-F238E27FC236}">
                  <a16:creationId xmlns:a16="http://schemas.microsoft.com/office/drawing/2014/main" id="{9395BDEF-4D37-4279-8257-B3A5C5EB90EF}"/>
                </a:ext>
              </a:extLst>
            </p:cNvPr>
            <p:cNvSpPr/>
            <p:nvPr/>
          </p:nvSpPr>
          <p:spPr>
            <a:xfrm>
              <a:off x="4089925" y="8511705"/>
              <a:ext cx="9240" cy="5207"/>
            </a:xfrm>
            <a:prstGeom prst="rect">
              <a:avLst/>
            </a:prstGeom>
            <a:blipFill>
              <a:blip r:embed="rId145" cstate="print"/>
              <a:stretch>
                <a:fillRect/>
              </a:stretch>
            </a:blipFill>
          </p:spPr>
          <p:txBody>
            <a:bodyPr wrap="square" lIns="0" tIns="0" rIns="0" bIns="0" rtlCol="0"/>
            <a:lstStyle/>
            <a:p>
              <a:endParaRPr/>
            </a:p>
          </p:txBody>
        </p:sp>
        <p:sp>
          <p:nvSpPr>
            <p:cNvPr id="9289" name="object 2717">
              <a:extLst>
                <a:ext uri="{FF2B5EF4-FFF2-40B4-BE49-F238E27FC236}">
                  <a16:creationId xmlns:a16="http://schemas.microsoft.com/office/drawing/2014/main" id="{6315EEDE-D84C-4629-B59A-C06FBBD1FF86}"/>
                </a:ext>
              </a:extLst>
            </p:cNvPr>
            <p:cNvSpPr/>
            <p:nvPr/>
          </p:nvSpPr>
          <p:spPr>
            <a:xfrm>
              <a:off x="4091241" y="8513743"/>
              <a:ext cx="8255" cy="1270"/>
            </a:xfrm>
            <a:custGeom>
              <a:avLst/>
              <a:gdLst/>
              <a:ahLst/>
              <a:cxnLst/>
              <a:rect l="l" t="t" r="r" b="b"/>
              <a:pathLst>
                <a:path w="8254" h="1270">
                  <a:moveTo>
                    <a:pt x="0" y="0"/>
                  </a:moveTo>
                  <a:lnTo>
                    <a:pt x="1739" y="1066"/>
                  </a:lnTo>
                  <a:lnTo>
                    <a:pt x="7734" y="863"/>
                  </a:lnTo>
                </a:path>
              </a:pathLst>
            </a:custGeom>
            <a:ln w="3175">
              <a:solidFill>
                <a:srgbClr val="6D9D40"/>
              </a:solidFill>
            </a:ln>
          </p:spPr>
          <p:txBody>
            <a:bodyPr wrap="square" lIns="0" tIns="0" rIns="0" bIns="0" rtlCol="0"/>
            <a:lstStyle/>
            <a:p>
              <a:endParaRPr/>
            </a:p>
          </p:txBody>
        </p:sp>
        <p:sp>
          <p:nvSpPr>
            <p:cNvPr id="9290" name="object 2718">
              <a:extLst>
                <a:ext uri="{FF2B5EF4-FFF2-40B4-BE49-F238E27FC236}">
                  <a16:creationId xmlns:a16="http://schemas.microsoft.com/office/drawing/2014/main" id="{C5C874F2-AB7C-4DBB-A4D1-251A8D324958}"/>
                </a:ext>
              </a:extLst>
            </p:cNvPr>
            <p:cNvSpPr/>
            <p:nvPr/>
          </p:nvSpPr>
          <p:spPr>
            <a:xfrm>
              <a:off x="4060465" y="8498237"/>
              <a:ext cx="8255" cy="10795"/>
            </a:xfrm>
            <a:custGeom>
              <a:avLst/>
              <a:gdLst/>
              <a:ahLst/>
              <a:cxnLst/>
              <a:rect l="l" t="t" r="r" b="b"/>
              <a:pathLst>
                <a:path w="8254" h="10795">
                  <a:moveTo>
                    <a:pt x="545" y="10286"/>
                  </a:moveTo>
                  <a:lnTo>
                    <a:pt x="342" y="10286"/>
                  </a:lnTo>
                  <a:lnTo>
                    <a:pt x="279" y="10604"/>
                  </a:lnTo>
                  <a:lnTo>
                    <a:pt x="545" y="10286"/>
                  </a:lnTo>
                  <a:close/>
                </a:path>
                <a:path w="8254" h="10795">
                  <a:moveTo>
                    <a:pt x="7372" y="1422"/>
                  </a:moveTo>
                  <a:lnTo>
                    <a:pt x="6959" y="1422"/>
                  </a:lnTo>
                  <a:lnTo>
                    <a:pt x="6231" y="2717"/>
                  </a:lnTo>
                  <a:lnTo>
                    <a:pt x="5727" y="3975"/>
                  </a:lnTo>
                  <a:lnTo>
                    <a:pt x="2793" y="7251"/>
                  </a:lnTo>
                  <a:lnTo>
                    <a:pt x="0" y="10413"/>
                  </a:lnTo>
                  <a:lnTo>
                    <a:pt x="342" y="10286"/>
                  </a:lnTo>
                  <a:lnTo>
                    <a:pt x="545" y="10286"/>
                  </a:lnTo>
                  <a:lnTo>
                    <a:pt x="1409" y="9258"/>
                  </a:lnTo>
                  <a:lnTo>
                    <a:pt x="3073" y="7492"/>
                  </a:lnTo>
                  <a:lnTo>
                    <a:pt x="5499" y="4711"/>
                  </a:lnTo>
                  <a:lnTo>
                    <a:pt x="6711" y="2717"/>
                  </a:lnTo>
                  <a:lnTo>
                    <a:pt x="6997" y="2146"/>
                  </a:lnTo>
                  <a:lnTo>
                    <a:pt x="7111" y="2006"/>
                  </a:lnTo>
                  <a:lnTo>
                    <a:pt x="7372" y="1422"/>
                  </a:lnTo>
                  <a:close/>
                </a:path>
                <a:path w="8254" h="10795">
                  <a:moveTo>
                    <a:pt x="7492" y="0"/>
                  </a:moveTo>
                  <a:lnTo>
                    <a:pt x="7543" y="393"/>
                  </a:lnTo>
                  <a:lnTo>
                    <a:pt x="6959" y="1155"/>
                  </a:lnTo>
                  <a:lnTo>
                    <a:pt x="5181" y="2717"/>
                  </a:lnTo>
                  <a:lnTo>
                    <a:pt x="4301" y="2832"/>
                  </a:lnTo>
                  <a:lnTo>
                    <a:pt x="4292" y="3022"/>
                  </a:lnTo>
                  <a:lnTo>
                    <a:pt x="4063" y="3200"/>
                  </a:lnTo>
                  <a:lnTo>
                    <a:pt x="5232" y="2920"/>
                  </a:lnTo>
                  <a:lnTo>
                    <a:pt x="6959" y="1422"/>
                  </a:lnTo>
                  <a:lnTo>
                    <a:pt x="7372" y="1422"/>
                  </a:lnTo>
                  <a:lnTo>
                    <a:pt x="8000" y="12"/>
                  </a:lnTo>
                  <a:lnTo>
                    <a:pt x="7492" y="0"/>
                  </a:lnTo>
                  <a:close/>
                </a:path>
              </a:pathLst>
            </a:custGeom>
            <a:solidFill>
              <a:srgbClr val="9C7272"/>
            </a:solidFill>
          </p:spPr>
          <p:txBody>
            <a:bodyPr wrap="square" lIns="0" tIns="0" rIns="0" bIns="0" rtlCol="0"/>
            <a:lstStyle/>
            <a:p>
              <a:endParaRPr/>
            </a:p>
          </p:txBody>
        </p:sp>
        <p:sp>
          <p:nvSpPr>
            <p:cNvPr id="9291" name="object 2719">
              <a:extLst>
                <a:ext uri="{FF2B5EF4-FFF2-40B4-BE49-F238E27FC236}">
                  <a16:creationId xmlns:a16="http://schemas.microsoft.com/office/drawing/2014/main" id="{4E096B1E-AC43-4F28-9203-DCC94D123198}"/>
                </a:ext>
              </a:extLst>
            </p:cNvPr>
            <p:cNvSpPr/>
            <p:nvPr/>
          </p:nvSpPr>
          <p:spPr>
            <a:xfrm>
              <a:off x="4060465" y="8498237"/>
              <a:ext cx="8255" cy="10795"/>
            </a:xfrm>
            <a:custGeom>
              <a:avLst/>
              <a:gdLst/>
              <a:ahLst/>
              <a:cxnLst/>
              <a:rect l="l" t="t" r="r" b="b"/>
              <a:pathLst>
                <a:path w="8254" h="10795">
                  <a:moveTo>
                    <a:pt x="8000" y="12"/>
                  </a:moveTo>
                  <a:lnTo>
                    <a:pt x="7111" y="2006"/>
                  </a:lnTo>
                  <a:lnTo>
                    <a:pt x="6997" y="2146"/>
                  </a:lnTo>
                  <a:lnTo>
                    <a:pt x="6654" y="2832"/>
                  </a:lnTo>
                  <a:lnTo>
                    <a:pt x="5499" y="4711"/>
                  </a:lnTo>
                  <a:lnTo>
                    <a:pt x="3073" y="7492"/>
                  </a:lnTo>
                  <a:lnTo>
                    <a:pt x="1409" y="9258"/>
                  </a:lnTo>
                  <a:lnTo>
                    <a:pt x="279" y="10604"/>
                  </a:lnTo>
                  <a:lnTo>
                    <a:pt x="342" y="10286"/>
                  </a:lnTo>
                  <a:lnTo>
                    <a:pt x="0" y="10413"/>
                  </a:lnTo>
                  <a:lnTo>
                    <a:pt x="850" y="9448"/>
                  </a:lnTo>
                  <a:lnTo>
                    <a:pt x="2793" y="7251"/>
                  </a:lnTo>
                  <a:lnTo>
                    <a:pt x="5727" y="3975"/>
                  </a:lnTo>
                  <a:lnTo>
                    <a:pt x="6210" y="2755"/>
                  </a:lnTo>
                  <a:lnTo>
                    <a:pt x="6515" y="2209"/>
                  </a:lnTo>
                  <a:lnTo>
                    <a:pt x="6959" y="1422"/>
                  </a:lnTo>
                  <a:lnTo>
                    <a:pt x="5232" y="2920"/>
                  </a:lnTo>
                  <a:lnTo>
                    <a:pt x="4063" y="3200"/>
                  </a:lnTo>
                  <a:lnTo>
                    <a:pt x="4292" y="3022"/>
                  </a:lnTo>
                  <a:lnTo>
                    <a:pt x="4203" y="2844"/>
                  </a:lnTo>
                  <a:lnTo>
                    <a:pt x="5181" y="2717"/>
                  </a:lnTo>
                  <a:lnTo>
                    <a:pt x="6959" y="1155"/>
                  </a:lnTo>
                  <a:lnTo>
                    <a:pt x="7543" y="393"/>
                  </a:lnTo>
                  <a:lnTo>
                    <a:pt x="7429" y="12"/>
                  </a:lnTo>
                  <a:lnTo>
                    <a:pt x="8000" y="12"/>
                  </a:lnTo>
                  <a:close/>
                </a:path>
              </a:pathLst>
            </a:custGeom>
            <a:ln w="3175">
              <a:solidFill>
                <a:srgbClr val="675D5A"/>
              </a:solidFill>
            </a:ln>
          </p:spPr>
          <p:txBody>
            <a:bodyPr wrap="square" lIns="0" tIns="0" rIns="0" bIns="0" rtlCol="0"/>
            <a:lstStyle/>
            <a:p>
              <a:endParaRPr/>
            </a:p>
          </p:txBody>
        </p:sp>
        <p:sp>
          <p:nvSpPr>
            <p:cNvPr id="9292" name="object 2720">
              <a:extLst>
                <a:ext uri="{FF2B5EF4-FFF2-40B4-BE49-F238E27FC236}">
                  <a16:creationId xmlns:a16="http://schemas.microsoft.com/office/drawing/2014/main" id="{377BB9F5-6E8B-4691-9292-11E71E990043}"/>
                </a:ext>
              </a:extLst>
            </p:cNvPr>
            <p:cNvSpPr/>
            <p:nvPr/>
          </p:nvSpPr>
          <p:spPr>
            <a:xfrm>
              <a:off x="4063043" y="8499192"/>
              <a:ext cx="5080" cy="14604"/>
            </a:xfrm>
            <a:custGeom>
              <a:avLst/>
              <a:gdLst/>
              <a:ahLst/>
              <a:cxnLst/>
              <a:rect l="l" t="t" r="r" b="b"/>
              <a:pathLst>
                <a:path w="5079" h="14604">
                  <a:moveTo>
                    <a:pt x="339" y="13855"/>
                  </a:moveTo>
                  <a:lnTo>
                    <a:pt x="203" y="13855"/>
                  </a:lnTo>
                  <a:lnTo>
                    <a:pt x="253" y="14185"/>
                  </a:lnTo>
                  <a:lnTo>
                    <a:pt x="339" y="13855"/>
                  </a:lnTo>
                  <a:close/>
                </a:path>
                <a:path w="5079" h="14604">
                  <a:moveTo>
                    <a:pt x="4610" y="0"/>
                  </a:moveTo>
                  <a:lnTo>
                    <a:pt x="3517" y="2324"/>
                  </a:lnTo>
                  <a:lnTo>
                    <a:pt x="3467" y="2514"/>
                  </a:lnTo>
                  <a:lnTo>
                    <a:pt x="3022" y="3543"/>
                  </a:lnTo>
                  <a:lnTo>
                    <a:pt x="2197" y="5727"/>
                  </a:lnTo>
                  <a:lnTo>
                    <a:pt x="1142" y="9690"/>
                  </a:lnTo>
                  <a:lnTo>
                    <a:pt x="520" y="12293"/>
                  </a:lnTo>
                  <a:lnTo>
                    <a:pt x="0" y="14173"/>
                  </a:lnTo>
                  <a:lnTo>
                    <a:pt x="203" y="13855"/>
                  </a:lnTo>
                  <a:lnTo>
                    <a:pt x="339" y="13855"/>
                  </a:lnTo>
                  <a:lnTo>
                    <a:pt x="2553" y="5270"/>
                  </a:lnTo>
                  <a:lnTo>
                    <a:pt x="2673" y="4864"/>
                  </a:lnTo>
                  <a:lnTo>
                    <a:pt x="3411" y="3340"/>
                  </a:lnTo>
                  <a:lnTo>
                    <a:pt x="4013" y="1892"/>
                  </a:lnTo>
                  <a:lnTo>
                    <a:pt x="4152" y="1892"/>
                  </a:lnTo>
                  <a:lnTo>
                    <a:pt x="4190" y="1663"/>
                  </a:lnTo>
                  <a:lnTo>
                    <a:pt x="4521" y="609"/>
                  </a:lnTo>
                  <a:lnTo>
                    <a:pt x="4838" y="355"/>
                  </a:lnTo>
                  <a:lnTo>
                    <a:pt x="4610" y="0"/>
                  </a:lnTo>
                  <a:close/>
                </a:path>
                <a:path w="5079" h="14604">
                  <a:moveTo>
                    <a:pt x="4152" y="1892"/>
                  </a:moveTo>
                  <a:lnTo>
                    <a:pt x="4013" y="1892"/>
                  </a:lnTo>
                  <a:lnTo>
                    <a:pt x="3594" y="4292"/>
                  </a:lnTo>
                  <a:lnTo>
                    <a:pt x="3860" y="5270"/>
                  </a:lnTo>
                  <a:lnTo>
                    <a:pt x="3960" y="4927"/>
                  </a:lnTo>
                  <a:lnTo>
                    <a:pt x="3833" y="4292"/>
                  </a:lnTo>
                  <a:lnTo>
                    <a:pt x="3907" y="3340"/>
                  </a:lnTo>
                  <a:lnTo>
                    <a:pt x="4152" y="1892"/>
                  </a:lnTo>
                  <a:close/>
                </a:path>
              </a:pathLst>
            </a:custGeom>
            <a:solidFill>
              <a:srgbClr val="9C7272"/>
            </a:solidFill>
          </p:spPr>
          <p:txBody>
            <a:bodyPr wrap="square" lIns="0" tIns="0" rIns="0" bIns="0" rtlCol="0"/>
            <a:lstStyle/>
            <a:p>
              <a:endParaRPr/>
            </a:p>
          </p:txBody>
        </p:sp>
        <p:sp>
          <p:nvSpPr>
            <p:cNvPr id="9293" name="object 2721">
              <a:extLst>
                <a:ext uri="{FF2B5EF4-FFF2-40B4-BE49-F238E27FC236}">
                  <a16:creationId xmlns:a16="http://schemas.microsoft.com/office/drawing/2014/main" id="{B0989EA3-5476-47D2-8190-3A7571E8B536}"/>
                </a:ext>
              </a:extLst>
            </p:cNvPr>
            <p:cNvSpPr/>
            <p:nvPr/>
          </p:nvSpPr>
          <p:spPr>
            <a:xfrm>
              <a:off x="4063043" y="8499192"/>
              <a:ext cx="5080" cy="14604"/>
            </a:xfrm>
            <a:custGeom>
              <a:avLst/>
              <a:gdLst/>
              <a:ahLst/>
              <a:cxnLst/>
              <a:rect l="l" t="t" r="r" b="b"/>
              <a:pathLst>
                <a:path w="5079" h="14604">
                  <a:moveTo>
                    <a:pt x="4610" y="0"/>
                  </a:moveTo>
                  <a:lnTo>
                    <a:pt x="3517" y="2324"/>
                  </a:lnTo>
                  <a:lnTo>
                    <a:pt x="3467" y="2514"/>
                  </a:lnTo>
                  <a:lnTo>
                    <a:pt x="3098" y="3340"/>
                  </a:lnTo>
                  <a:lnTo>
                    <a:pt x="2197" y="5727"/>
                  </a:lnTo>
                  <a:lnTo>
                    <a:pt x="1142" y="9690"/>
                  </a:lnTo>
                  <a:lnTo>
                    <a:pt x="520" y="12293"/>
                  </a:lnTo>
                  <a:lnTo>
                    <a:pt x="0" y="14173"/>
                  </a:lnTo>
                  <a:lnTo>
                    <a:pt x="203" y="13855"/>
                  </a:lnTo>
                  <a:lnTo>
                    <a:pt x="253" y="14185"/>
                  </a:lnTo>
                  <a:lnTo>
                    <a:pt x="609" y="12801"/>
                  </a:lnTo>
                  <a:lnTo>
                    <a:pt x="1435" y="9652"/>
                  </a:lnTo>
                  <a:lnTo>
                    <a:pt x="2641" y="4927"/>
                  </a:lnTo>
                  <a:lnTo>
                    <a:pt x="3327" y="3543"/>
                  </a:lnTo>
                  <a:lnTo>
                    <a:pt x="3606" y="2870"/>
                  </a:lnTo>
                  <a:lnTo>
                    <a:pt x="4013" y="1892"/>
                  </a:lnTo>
                  <a:lnTo>
                    <a:pt x="3594" y="4292"/>
                  </a:lnTo>
                  <a:lnTo>
                    <a:pt x="3860" y="5270"/>
                  </a:lnTo>
                  <a:lnTo>
                    <a:pt x="3898" y="4965"/>
                  </a:lnTo>
                  <a:lnTo>
                    <a:pt x="4063" y="4864"/>
                  </a:lnTo>
                  <a:lnTo>
                    <a:pt x="3771" y="4140"/>
                  </a:lnTo>
                  <a:lnTo>
                    <a:pt x="4190" y="1663"/>
                  </a:lnTo>
                  <a:lnTo>
                    <a:pt x="4521" y="609"/>
                  </a:lnTo>
                  <a:lnTo>
                    <a:pt x="4838" y="355"/>
                  </a:lnTo>
                  <a:lnTo>
                    <a:pt x="4610" y="0"/>
                  </a:lnTo>
                  <a:close/>
                </a:path>
              </a:pathLst>
            </a:custGeom>
            <a:ln w="3175">
              <a:solidFill>
                <a:srgbClr val="675D5A"/>
              </a:solidFill>
            </a:ln>
          </p:spPr>
          <p:txBody>
            <a:bodyPr wrap="square" lIns="0" tIns="0" rIns="0" bIns="0" rtlCol="0"/>
            <a:lstStyle/>
            <a:p>
              <a:endParaRPr/>
            </a:p>
          </p:txBody>
        </p:sp>
        <p:sp>
          <p:nvSpPr>
            <p:cNvPr id="9294" name="object 2722">
              <a:extLst>
                <a:ext uri="{FF2B5EF4-FFF2-40B4-BE49-F238E27FC236}">
                  <a16:creationId xmlns:a16="http://schemas.microsoft.com/office/drawing/2014/main" id="{E0B71D9F-E971-4310-AC38-9BC6F90B969A}"/>
                </a:ext>
              </a:extLst>
            </p:cNvPr>
            <p:cNvSpPr/>
            <p:nvPr/>
          </p:nvSpPr>
          <p:spPr>
            <a:xfrm>
              <a:off x="4062653" y="8504199"/>
              <a:ext cx="2642" cy="2082"/>
            </a:xfrm>
            <a:prstGeom prst="rect">
              <a:avLst/>
            </a:prstGeom>
            <a:blipFill>
              <a:blip r:embed="rId306" cstate="print"/>
              <a:stretch>
                <a:fillRect/>
              </a:stretch>
            </a:blipFill>
          </p:spPr>
          <p:txBody>
            <a:bodyPr wrap="square" lIns="0" tIns="0" rIns="0" bIns="0" rtlCol="0"/>
            <a:lstStyle/>
            <a:p>
              <a:endParaRPr/>
            </a:p>
          </p:txBody>
        </p:sp>
        <p:sp>
          <p:nvSpPr>
            <p:cNvPr id="9295" name="object 2723">
              <a:extLst>
                <a:ext uri="{FF2B5EF4-FFF2-40B4-BE49-F238E27FC236}">
                  <a16:creationId xmlns:a16="http://schemas.microsoft.com/office/drawing/2014/main" id="{1CE4B539-4E44-430B-8183-4847940B7885}"/>
                </a:ext>
              </a:extLst>
            </p:cNvPr>
            <p:cNvSpPr/>
            <p:nvPr/>
          </p:nvSpPr>
          <p:spPr>
            <a:xfrm>
              <a:off x="4062655" y="8504147"/>
              <a:ext cx="3175" cy="2540"/>
            </a:xfrm>
            <a:custGeom>
              <a:avLst/>
              <a:gdLst/>
              <a:ahLst/>
              <a:cxnLst/>
              <a:rect l="l" t="t" r="r" b="b"/>
              <a:pathLst>
                <a:path w="3175" h="2540">
                  <a:moveTo>
                    <a:pt x="63" y="762"/>
                  </a:moveTo>
                  <a:lnTo>
                    <a:pt x="279" y="635"/>
                  </a:lnTo>
                  <a:lnTo>
                    <a:pt x="393" y="457"/>
                  </a:lnTo>
                  <a:lnTo>
                    <a:pt x="126" y="355"/>
                  </a:lnTo>
                  <a:lnTo>
                    <a:pt x="355" y="203"/>
                  </a:lnTo>
                  <a:lnTo>
                    <a:pt x="520" y="495"/>
                  </a:lnTo>
                  <a:lnTo>
                    <a:pt x="558" y="342"/>
                  </a:lnTo>
                  <a:lnTo>
                    <a:pt x="812" y="254"/>
                  </a:lnTo>
                  <a:lnTo>
                    <a:pt x="1396" y="0"/>
                  </a:lnTo>
                  <a:lnTo>
                    <a:pt x="1676" y="38"/>
                  </a:lnTo>
                  <a:lnTo>
                    <a:pt x="2463" y="190"/>
                  </a:lnTo>
                  <a:lnTo>
                    <a:pt x="2666" y="622"/>
                  </a:lnTo>
                  <a:lnTo>
                    <a:pt x="2565" y="1168"/>
                  </a:lnTo>
                  <a:lnTo>
                    <a:pt x="2463" y="1701"/>
                  </a:lnTo>
                  <a:lnTo>
                    <a:pt x="2108" y="2146"/>
                  </a:lnTo>
                  <a:lnTo>
                    <a:pt x="1320" y="1993"/>
                  </a:lnTo>
                  <a:lnTo>
                    <a:pt x="1079" y="1955"/>
                  </a:lnTo>
                  <a:lnTo>
                    <a:pt x="698" y="1587"/>
                  </a:lnTo>
                  <a:lnTo>
                    <a:pt x="469" y="1460"/>
                  </a:lnTo>
                  <a:lnTo>
                    <a:pt x="266" y="1358"/>
                  </a:lnTo>
                  <a:lnTo>
                    <a:pt x="190" y="1498"/>
                  </a:lnTo>
                  <a:lnTo>
                    <a:pt x="0" y="1270"/>
                  </a:lnTo>
                  <a:lnTo>
                    <a:pt x="330" y="1270"/>
                  </a:lnTo>
                  <a:lnTo>
                    <a:pt x="279" y="1117"/>
                  </a:lnTo>
                  <a:lnTo>
                    <a:pt x="63" y="1041"/>
                  </a:lnTo>
                  <a:lnTo>
                    <a:pt x="304" y="876"/>
                  </a:lnTo>
                  <a:lnTo>
                    <a:pt x="63" y="762"/>
                  </a:lnTo>
                  <a:close/>
                </a:path>
              </a:pathLst>
            </a:custGeom>
            <a:ln w="3175">
              <a:solidFill>
                <a:srgbClr val="B5C39D"/>
              </a:solidFill>
            </a:ln>
          </p:spPr>
          <p:txBody>
            <a:bodyPr wrap="square" lIns="0" tIns="0" rIns="0" bIns="0" rtlCol="0"/>
            <a:lstStyle/>
            <a:p>
              <a:endParaRPr/>
            </a:p>
          </p:txBody>
        </p:sp>
        <p:sp>
          <p:nvSpPr>
            <p:cNvPr id="9296" name="object 2724">
              <a:extLst>
                <a:ext uri="{FF2B5EF4-FFF2-40B4-BE49-F238E27FC236}">
                  <a16:creationId xmlns:a16="http://schemas.microsoft.com/office/drawing/2014/main" id="{D999BA7E-B886-472E-A472-9A36A9CAA9D3}"/>
                </a:ext>
              </a:extLst>
            </p:cNvPr>
            <p:cNvSpPr/>
            <p:nvPr/>
          </p:nvSpPr>
          <p:spPr>
            <a:xfrm>
              <a:off x="4065604" y="8502561"/>
              <a:ext cx="2141" cy="2908"/>
            </a:xfrm>
            <a:prstGeom prst="rect">
              <a:avLst/>
            </a:prstGeom>
            <a:blipFill>
              <a:blip r:embed="rId287" cstate="print"/>
              <a:stretch>
                <a:fillRect/>
              </a:stretch>
            </a:blipFill>
          </p:spPr>
          <p:txBody>
            <a:bodyPr wrap="square" lIns="0" tIns="0" rIns="0" bIns="0" rtlCol="0"/>
            <a:lstStyle/>
            <a:p>
              <a:endParaRPr/>
            </a:p>
          </p:txBody>
        </p:sp>
        <p:sp>
          <p:nvSpPr>
            <p:cNvPr id="9297" name="object 2725">
              <a:extLst>
                <a:ext uri="{FF2B5EF4-FFF2-40B4-BE49-F238E27FC236}">
                  <a16:creationId xmlns:a16="http://schemas.microsoft.com/office/drawing/2014/main" id="{30A37042-B9C5-43D0-AF9D-60ACA0D2BF5F}"/>
                </a:ext>
              </a:extLst>
            </p:cNvPr>
            <p:cNvSpPr/>
            <p:nvPr/>
          </p:nvSpPr>
          <p:spPr>
            <a:xfrm>
              <a:off x="4065490" y="8502496"/>
              <a:ext cx="2540" cy="3175"/>
            </a:xfrm>
            <a:custGeom>
              <a:avLst/>
              <a:gdLst/>
              <a:ahLst/>
              <a:cxnLst/>
              <a:rect l="l" t="t" r="r" b="b"/>
              <a:pathLst>
                <a:path w="2539" h="3175">
                  <a:moveTo>
                    <a:pt x="1460" y="2933"/>
                  </a:moveTo>
                  <a:lnTo>
                    <a:pt x="1244" y="2743"/>
                  </a:lnTo>
                  <a:lnTo>
                    <a:pt x="1016" y="2679"/>
                  </a:lnTo>
                  <a:lnTo>
                    <a:pt x="1003" y="3009"/>
                  </a:lnTo>
                  <a:lnTo>
                    <a:pt x="749" y="2819"/>
                  </a:lnTo>
                  <a:lnTo>
                    <a:pt x="1016" y="2540"/>
                  </a:lnTo>
                  <a:lnTo>
                    <a:pt x="838" y="2540"/>
                  </a:lnTo>
                  <a:lnTo>
                    <a:pt x="647" y="2298"/>
                  </a:lnTo>
                  <a:lnTo>
                    <a:pt x="165" y="1765"/>
                  </a:lnTo>
                  <a:lnTo>
                    <a:pt x="127" y="1435"/>
                  </a:lnTo>
                  <a:lnTo>
                    <a:pt x="0" y="533"/>
                  </a:lnTo>
                  <a:lnTo>
                    <a:pt x="406" y="165"/>
                  </a:lnTo>
                  <a:lnTo>
                    <a:pt x="1028" y="76"/>
                  </a:lnTo>
                  <a:lnTo>
                    <a:pt x="1638" y="0"/>
                  </a:lnTo>
                  <a:lnTo>
                    <a:pt x="2235" y="241"/>
                  </a:lnTo>
                  <a:lnTo>
                    <a:pt x="2362" y="1143"/>
                  </a:lnTo>
                  <a:lnTo>
                    <a:pt x="2400" y="1422"/>
                  </a:lnTo>
                  <a:lnTo>
                    <a:pt x="2133" y="1943"/>
                  </a:lnTo>
                  <a:lnTo>
                    <a:pt x="2082" y="2247"/>
                  </a:lnTo>
                  <a:lnTo>
                    <a:pt x="2032" y="2501"/>
                  </a:lnTo>
                  <a:lnTo>
                    <a:pt x="2209" y="2527"/>
                  </a:lnTo>
                  <a:lnTo>
                    <a:pt x="2120" y="2679"/>
                  </a:lnTo>
                  <a:lnTo>
                    <a:pt x="2032" y="2819"/>
                  </a:lnTo>
                  <a:lnTo>
                    <a:pt x="1917" y="2463"/>
                  </a:lnTo>
                  <a:lnTo>
                    <a:pt x="1765" y="2578"/>
                  </a:lnTo>
                  <a:lnTo>
                    <a:pt x="1752" y="2832"/>
                  </a:lnTo>
                  <a:lnTo>
                    <a:pt x="1498" y="2628"/>
                  </a:lnTo>
                  <a:lnTo>
                    <a:pt x="1460" y="2933"/>
                  </a:lnTo>
                  <a:close/>
                </a:path>
              </a:pathLst>
            </a:custGeom>
            <a:ln w="3175">
              <a:solidFill>
                <a:srgbClr val="B5C39D"/>
              </a:solidFill>
            </a:ln>
          </p:spPr>
          <p:txBody>
            <a:bodyPr wrap="square" lIns="0" tIns="0" rIns="0" bIns="0" rtlCol="0"/>
            <a:lstStyle/>
            <a:p>
              <a:endParaRPr/>
            </a:p>
          </p:txBody>
        </p:sp>
        <p:sp>
          <p:nvSpPr>
            <p:cNvPr id="9298" name="object 2726">
              <a:extLst>
                <a:ext uri="{FF2B5EF4-FFF2-40B4-BE49-F238E27FC236}">
                  <a16:creationId xmlns:a16="http://schemas.microsoft.com/office/drawing/2014/main" id="{454C169F-96B0-4650-8933-FBFD932DF7A6}"/>
                </a:ext>
              </a:extLst>
            </p:cNvPr>
            <p:cNvSpPr/>
            <p:nvPr/>
          </p:nvSpPr>
          <p:spPr>
            <a:xfrm>
              <a:off x="4065498" y="8500998"/>
              <a:ext cx="2164" cy="1676"/>
            </a:xfrm>
            <a:prstGeom prst="rect">
              <a:avLst/>
            </a:prstGeom>
            <a:blipFill>
              <a:blip r:embed="rId282" cstate="print"/>
              <a:stretch>
                <a:fillRect/>
              </a:stretch>
            </a:blipFill>
          </p:spPr>
          <p:txBody>
            <a:bodyPr wrap="square" lIns="0" tIns="0" rIns="0" bIns="0" rtlCol="0"/>
            <a:lstStyle/>
            <a:p>
              <a:endParaRPr/>
            </a:p>
          </p:txBody>
        </p:sp>
        <p:sp>
          <p:nvSpPr>
            <p:cNvPr id="9299" name="object 2727">
              <a:extLst>
                <a:ext uri="{FF2B5EF4-FFF2-40B4-BE49-F238E27FC236}">
                  <a16:creationId xmlns:a16="http://schemas.microsoft.com/office/drawing/2014/main" id="{78829499-81D4-489E-BA6B-84C8C800C5D1}"/>
                </a:ext>
              </a:extLst>
            </p:cNvPr>
            <p:cNvSpPr/>
            <p:nvPr/>
          </p:nvSpPr>
          <p:spPr>
            <a:xfrm>
              <a:off x="4065506" y="8500874"/>
              <a:ext cx="2540" cy="1905"/>
            </a:xfrm>
            <a:custGeom>
              <a:avLst/>
              <a:gdLst/>
              <a:ahLst/>
              <a:cxnLst/>
              <a:rect l="l" t="t" r="r" b="b"/>
              <a:pathLst>
                <a:path w="2539" h="1904">
                  <a:moveTo>
                    <a:pt x="101" y="1320"/>
                  </a:moveTo>
                  <a:lnTo>
                    <a:pt x="203" y="1143"/>
                  </a:lnTo>
                  <a:lnTo>
                    <a:pt x="228" y="977"/>
                  </a:lnTo>
                  <a:lnTo>
                    <a:pt x="0" y="1003"/>
                  </a:lnTo>
                  <a:lnTo>
                    <a:pt x="101" y="812"/>
                  </a:lnTo>
                  <a:lnTo>
                    <a:pt x="330" y="952"/>
                  </a:lnTo>
                  <a:lnTo>
                    <a:pt x="444" y="673"/>
                  </a:lnTo>
                  <a:lnTo>
                    <a:pt x="774" y="266"/>
                  </a:lnTo>
                  <a:lnTo>
                    <a:pt x="990" y="190"/>
                  </a:lnTo>
                  <a:lnTo>
                    <a:pt x="1612" y="0"/>
                  </a:lnTo>
                  <a:lnTo>
                    <a:pt x="1930" y="241"/>
                  </a:lnTo>
                  <a:lnTo>
                    <a:pt x="2057" y="660"/>
                  </a:lnTo>
                  <a:lnTo>
                    <a:pt x="2197" y="1092"/>
                  </a:lnTo>
                  <a:lnTo>
                    <a:pt x="2095" y="1536"/>
                  </a:lnTo>
                  <a:lnTo>
                    <a:pt x="1473" y="1739"/>
                  </a:lnTo>
                  <a:lnTo>
                    <a:pt x="1282" y="1803"/>
                  </a:lnTo>
                  <a:lnTo>
                    <a:pt x="876" y="1676"/>
                  </a:lnTo>
                  <a:lnTo>
                    <a:pt x="660" y="1676"/>
                  </a:lnTo>
                  <a:lnTo>
                    <a:pt x="482" y="1676"/>
                  </a:lnTo>
                  <a:lnTo>
                    <a:pt x="469" y="1803"/>
                  </a:lnTo>
                  <a:lnTo>
                    <a:pt x="253" y="1714"/>
                  </a:lnTo>
                  <a:lnTo>
                    <a:pt x="482" y="1587"/>
                  </a:lnTo>
                  <a:lnTo>
                    <a:pt x="203" y="1511"/>
                  </a:lnTo>
                  <a:lnTo>
                    <a:pt x="317" y="1308"/>
                  </a:lnTo>
                  <a:lnTo>
                    <a:pt x="101" y="1320"/>
                  </a:lnTo>
                  <a:close/>
                </a:path>
              </a:pathLst>
            </a:custGeom>
            <a:ln w="3175">
              <a:solidFill>
                <a:srgbClr val="B5C39D"/>
              </a:solidFill>
            </a:ln>
          </p:spPr>
          <p:txBody>
            <a:bodyPr wrap="square" lIns="0" tIns="0" rIns="0" bIns="0" rtlCol="0"/>
            <a:lstStyle/>
            <a:p>
              <a:endParaRPr/>
            </a:p>
          </p:txBody>
        </p:sp>
        <p:sp>
          <p:nvSpPr>
            <p:cNvPr id="9300" name="object 2728">
              <a:extLst>
                <a:ext uri="{FF2B5EF4-FFF2-40B4-BE49-F238E27FC236}">
                  <a16:creationId xmlns:a16="http://schemas.microsoft.com/office/drawing/2014/main" id="{3E1F1F18-DD2C-4590-BE3D-914FAEE0B130}"/>
                </a:ext>
              </a:extLst>
            </p:cNvPr>
            <p:cNvSpPr/>
            <p:nvPr/>
          </p:nvSpPr>
          <p:spPr>
            <a:xfrm>
              <a:off x="4063162" y="8504199"/>
              <a:ext cx="3657" cy="4406"/>
            </a:xfrm>
            <a:prstGeom prst="rect">
              <a:avLst/>
            </a:prstGeom>
            <a:blipFill>
              <a:blip r:embed="rId479" cstate="print"/>
              <a:stretch>
                <a:fillRect/>
              </a:stretch>
            </a:blipFill>
          </p:spPr>
          <p:txBody>
            <a:bodyPr wrap="square" lIns="0" tIns="0" rIns="0" bIns="0" rtlCol="0"/>
            <a:lstStyle/>
            <a:p>
              <a:endParaRPr/>
            </a:p>
          </p:txBody>
        </p:sp>
        <p:sp>
          <p:nvSpPr>
            <p:cNvPr id="9301" name="object 2729">
              <a:extLst>
                <a:ext uri="{FF2B5EF4-FFF2-40B4-BE49-F238E27FC236}">
                  <a16:creationId xmlns:a16="http://schemas.microsoft.com/office/drawing/2014/main" id="{DA2D306C-6A4C-47A3-93D1-D0BF478BB1E1}"/>
                </a:ext>
              </a:extLst>
            </p:cNvPr>
            <p:cNvSpPr/>
            <p:nvPr/>
          </p:nvSpPr>
          <p:spPr>
            <a:xfrm>
              <a:off x="4064227" y="8505366"/>
              <a:ext cx="3175" cy="3810"/>
            </a:xfrm>
            <a:custGeom>
              <a:avLst/>
              <a:gdLst/>
              <a:ahLst/>
              <a:cxnLst/>
              <a:rect l="l" t="t" r="r" b="b"/>
              <a:pathLst>
                <a:path w="3175" h="3809">
                  <a:moveTo>
                    <a:pt x="1574" y="3187"/>
                  </a:moveTo>
                  <a:lnTo>
                    <a:pt x="1333" y="2984"/>
                  </a:lnTo>
                  <a:lnTo>
                    <a:pt x="1092" y="2908"/>
                  </a:lnTo>
                  <a:lnTo>
                    <a:pt x="1079" y="3263"/>
                  </a:lnTo>
                  <a:lnTo>
                    <a:pt x="800" y="3060"/>
                  </a:lnTo>
                  <a:lnTo>
                    <a:pt x="1092" y="2755"/>
                  </a:lnTo>
                  <a:lnTo>
                    <a:pt x="901" y="2768"/>
                  </a:lnTo>
                  <a:lnTo>
                    <a:pt x="685" y="2501"/>
                  </a:lnTo>
                  <a:lnTo>
                    <a:pt x="165" y="1917"/>
                  </a:lnTo>
                  <a:lnTo>
                    <a:pt x="127" y="1574"/>
                  </a:lnTo>
                  <a:lnTo>
                    <a:pt x="0" y="584"/>
                  </a:lnTo>
                  <a:lnTo>
                    <a:pt x="431" y="190"/>
                  </a:lnTo>
                  <a:lnTo>
                    <a:pt x="1104" y="101"/>
                  </a:lnTo>
                  <a:lnTo>
                    <a:pt x="1765" y="0"/>
                  </a:lnTo>
                  <a:lnTo>
                    <a:pt x="2413" y="266"/>
                  </a:lnTo>
                  <a:lnTo>
                    <a:pt x="2552" y="1244"/>
                  </a:lnTo>
                  <a:lnTo>
                    <a:pt x="2590" y="1549"/>
                  </a:lnTo>
                  <a:lnTo>
                    <a:pt x="2311" y="2120"/>
                  </a:lnTo>
                  <a:lnTo>
                    <a:pt x="2247" y="2451"/>
                  </a:lnTo>
                  <a:lnTo>
                    <a:pt x="2197" y="2717"/>
                  </a:lnTo>
                  <a:lnTo>
                    <a:pt x="2387" y="2755"/>
                  </a:lnTo>
                  <a:lnTo>
                    <a:pt x="2286" y="2921"/>
                  </a:lnTo>
                  <a:lnTo>
                    <a:pt x="2197" y="3060"/>
                  </a:lnTo>
                  <a:lnTo>
                    <a:pt x="2082" y="2679"/>
                  </a:lnTo>
                  <a:lnTo>
                    <a:pt x="1955" y="2768"/>
                  </a:lnTo>
                  <a:lnTo>
                    <a:pt x="1892" y="3073"/>
                  </a:lnTo>
                  <a:lnTo>
                    <a:pt x="1612" y="2857"/>
                  </a:lnTo>
                  <a:lnTo>
                    <a:pt x="1574" y="3187"/>
                  </a:lnTo>
                  <a:close/>
                </a:path>
              </a:pathLst>
            </a:custGeom>
            <a:ln w="3175">
              <a:solidFill>
                <a:srgbClr val="B5C39D"/>
              </a:solidFill>
            </a:ln>
          </p:spPr>
          <p:txBody>
            <a:bodyPr wrap="square" lIns="0" tIns="0" rIns="0" bIns="0" rtlCol="0"/>
            <a:lstStyle/>
            <a:p>
              <a:endParaRPr/>
            </a:p>
          </p:txBody>
        </p:sp>
        <p:sp>
          <p:nvSpPr>
            <p:cNvPr id="9302" name="object 2730">
              <a:extLst>
                <a:ext uri="{FF2B5EF4-FFF2-40B4-BE49-F238E27FC236}">
                  <a16:creationId xmlns:a16="http://schemas.microsoft.com/office/drawing/2014/main" id="{2DAE4FE6-881A-41B9-80C9-F8BFF2F2A86C}"/>
                </a:ext>
              </a:extLst>
            </p:cNvPr>
            <p:cNvSpPr/>
            <p:nvPr/>
          </p:nvSpPr>
          <p:spPr>
            <a:xfrm>
              <a:off x="4063479" y="8502942"/>
              <a:ext cx="3364" cy="4990"/>
            </a:xfrm>
            <a:prstGeom prst="rect">
              <a:avLst/>
            </a:prstGeom>
            <a:blipFill>
              <a:blip r:embed="rId480" cstate="print"/>
              <a:stretch>
                <a:fillRect/>
              </a:stretch>
            </a:blipFill>
          </p:spPr>
          <p:txBody>
            <a:bodyPr wrap="square" lIns="0" tIns="0" rIns="0" bIns="0" rtlCol="0"/>
            <a:lstStyle/>
            <a:p>
              <a:endParaRPr/>
            </a:p>
          </p:txBody>
        </p:sp>
        <p:sp>
          <p:nvSpPr>
            <p:cNvPr id="9303" name="object 2731">
              <a:extLst>
                <a:ext uri="{FF2B5EF4-FFF2-40B4-BE49-F238E27FC236}">
                  <a16:creationId xmlns:a16="http://schemas.microsoft.com/office/drawing/2014/main" id="{2CB0D3FE-A9DF-4650-9BF5-D8CD8572ACFE}"/>
                </a:ext>
              </a:extLst>
            </p:cNvPr>
            <p:cNvSpPr/>
            <p:nvPr/>
          </p:nvSpPr>
          <p:spPr>
            <a:xfrm>
              <a:off x="4063486" y="8502815"/>
              <a:ext cx="2540" cy="1905"/>
            </a:xfrm>
            <a:custGeom>
              <a:avLst/>
              <a:gdLst/>
              <a:ahLst/>
              <a:cxnLst/>
              <a:rect l="l" t="t" r="r" b="b"/>
              <a:pathLst>
                <a:path w="2539" h="1904">
                  <a:moveTo>
                    <a:pt x="101" y="1320"/>
                  </a:moveTo>
                  <a:lnTo>
                    <a:pt x="203" y="1142"/>
                  </a:lnTo>
                  <a:lnTo>
                    <a:pt x="228" y="977"/>
                  </a:lnTo>
                  <a:lnTo>
                    <a:pt x="0" y="1003"/>
                  </a:lnTo>
                  <a:lnTo>
                    <a:pt x="101" y="800"/>
                  </a:lnTo>
                  <a:lnTo>
                    <a:pt x="330" y="952"/>
                  </a:lnTo>
                  <a:lnTo>
                    <a:pt x="444" y="673"/>
                  </a:lnTo>
                  <a:lnTo>
                    <a:pt x="774" y="266"/>
                  </a:lnTo>
                  <a:lnTo>
                    <a:pt x="990" y="190"/>
                  </a:lnTo>
                  <a:lnTo>
                    <a:pt x="1612" y="0"/>
                  </a:lnTo>
                  <a:lnTo>
                    <a:pt x="1930" y="241"/>
                  </a:lnTo>
                  <a:lnTo>
                    <a:pt x="2057" y="660"/>
                  </a:lnTo>
                  <a:lnTo>
                    <a:pt x="2184" y="1092"/>
                  </a:lnTo>
                  <a:lnTo>
                    <a:pt x="2095" y="1536"/>
                  </a:lnTo>
                  <a:lnTo>
                    <a:pt x="1473" y="1739"/>
                  </a:lnTo>
                  <a:lnTo>
                    <a:pt x="1282" y="1790"/>
                  </a:lnTo>
                  <a:lnTo>
                    <a:pt x="876" y="1676"/>
                  </a:lnTo>
                  <a:lnTo>
                    <a:pt x="660" y="1676"/>
                  </a:lnTo>
                  <a:lnTo>
                    <a:pt x="482" y="1676"/>
                  </a:lnTo>
                  <a:lnTo>
                    <a:pt x="469" y="1803"/>
                  </a:lnTo>
                  <a:lnTo>
                    <a:pt x="253" y="1714"/>
                  </a:lnTo>
                  <a:lnTo>
                    <a:pt x="482" y="1587"/>
                  </a:lnTo>
                  <a:lnTo>
                    <a:pt x="203" y="1523"/>
                  </a:lnTo>
                  <a:lnTo>
                    <a:pt x="317" y="1308"/>
                  </a:lnTo>
                  <a:lnTo>
                    <a:pt x="101" y="1320"/>
                  </a:lnTo>
                  <a:close/>
                </a:path>
              </a:pathLst>
            </a:custGeom>
            <a:ln w="3175">
              <a:solidFill>
                <a:srgbClr val="B5C39D"/>
              </a:solidFill>
            </a:ln>
          </p:spPr>
          <p:txBody>
            <a:bodyPr wrap="square" lIns="0" tIns="0" rIns="0" bIns="0" rtlCol="0"/>
            <a:lstStyle/>
            <a:p>
              <a:endParaRPr/>
            </a:p>
          </p:txBody>
        </p:sp>
        <p:sp>
          <p:nvSpPr>
            <p:cNvPr id="9304" name="object 2732">
              <a:extLst>
                <a:ext uri="{FF2B5EF4-FFF2-40B4-BE49-F238E27FC236}">
                  <a16:creationId xmlns:a16="http://schemas.microsoft.com/office/drawing/2014/main" id="{B2AF153E-B9FA-4F14-BC58-67A452C6CA7C}"/>
                </a:ext>
              </a:extLst>
            </p:cNvPr>
            <p:cNvSpPr/>
            <p:nvPr/>
          </p:nvSpPr>
          <p:spPr>
            <a:xfrm>
              <a:off x="4064012" y="8496503"/>
              <a:ext cx="4482" cy="8483"/>
            </a:xfrm>
            <a:prstGeom prst="rect">
              <a:avLst/>
            </a:prstGeom>
            <a:blipFill>
              <a:blip r:embed="rId481" cstate="print"/>
              <a:stretch>
                <a:fillRect/>
              </a:stretch>
            </a:blipFill>
          </p:spPr>
          <p:txBody>
            <a:bodyPr wrap="square" lIns="0" tIns="0" rIns="0" bIns="0" rtlCol="0"/>
            <a:lstStyle/>
            <a:p>
              <a:endParaRPr/>
            </a:p>
          </p:txBody>
        </p:sp>
        <p:sp>
          <p:nvSpPr>
            <p:cNvPr id="9305" name="object 2733">
              <a:extLst>
                <a:ext uri="{FF2B5EF4-FFF2-40B4-BE49-F238E27FC236}">
                  <a16:creationId xmlns:a16="http://schemas.microsoft.com/office/drawing/2014/main" id="{9C51BA70-0A37-40FD-AD5F-83D0610A232F}"/>
                </a:ext>
              </a:extLst>
            </p:cNvPr>
            <p:cNvSpPr/>
            <p:nvPr/>
          </p:nvSpPr>
          <p:spPr>
            <a:xfrm>
              <a:off x="4065545" y="8496327"/>
              <a:ext cx="3175" cy="3175"/>
            </a:xfrm>
            <a:custGeom>
              <a:avLst/>
              <a:gdLst/>
              <a:ahLst/>
              <a:cxnLst/>
              <a:rect l="l" t="t" r="r" b="b"/>
              <a:pathLst>
                <a:path w="3175" h="3175">
                  <a:moveTo>
                    <a:pt x="355" y="2628"/>
                  </a:moveTo>
                  <a:lnTo>
                    <a:pt x="368" y="2336"/>
                  </a:lnTo>
                  <a:lnTo>
                    <a:pt x="279" y="2120"/>
                  </a:lnTo>
                  <a:lnTo>
                    <a:pt x="12" y="2311"/>
                  </a:lnTo>
                  <a:lnTo>
                    <a:pt x="12" y="2184"/>
                  </a:lnTo>
                  <a:lnTo>
                    <a:pt x="0" y="2006"/>
                  </a:lnTo>
                  <a:lnTo>
                    <a:pt x="393" y="2031"/>
                  </a:lnTo>
                  <a:lnTo>
                    <a:pt x="279" y="1892"/>
                  </a:lnTo>
                  <a:lnTo>
                    <a:pt x="355" y="1600"/>
                  </a:lnTo>
                  <a:lnTo>
                    <a:pt x="482" y="888"/>
                  </a:lnTo>
                  <a:lnTo>
                    <a:pt x="698" y="660"/>
                  </a:lnTo>
                  <a:lnTo>
                    <a:pt x="1346" y="0"/>
                  </a:lnTo>
                  <a:lnTo>
                    <a:pt x="1879" y="88"/>
                  </a:lnTo>
                  <a:lnTo>
                    <a:pt x="2324" y="520"/>
                  </a:lnTo>
                  <a:lnTo>
                    <a:pt x="2768" y="952"/>
                  </a:lnTo>
                  <a:lnTo>
                    <a:pt x="2959" y="1574"/>
                  </a:lnTo>
                  <a:lnTo>
                    <a:pt x="2324" y="2235"/>
                  </a:lnTo>
                  <a:lnTo>
                    <a:pt x="2120" y="2425"/>
                  </a:lnTo>
                  <a:lnTo>
                    <a:pt x="1549" y="2552"/>
                  </a:lnTo>
                  <a:lnTo>
                    <a:pt x="1282" y="2692"/>
                  </a:lnTo>
                  <a:lnTo>
                    <a:pt x="1054" y="2819"/>
                  </a:lnTo>
                  <a:lnTo>
                    <a:pt x="1130" y="2971"/>
                  </a:lnTo>
                  <a:lnTo>
                    <a:pt x="952" y="2984"/>
                  </a:lnTo>
                  <a:lnTo>
                    <a:pt x="800" y="3009"/>
                  </a:lnTo>
                  <a:lnTo>
                    <a:pt x="1003" y="2705"/>
                  </a:lnTo>
                  <a:lnTo>
                    <a:pt x="825" y="2654"/>
                  </a:lnTo>
                  <a:lnTo>
                    <a:pt x="622" y="2793"/>
                  </a:lnTo>
                  <a:lnTo>
                    <a:pt x="495" y="2743"/>
                  </a:lnTo>
                  <a:lnTo>
                    <a:pt x="622" y="2463"/>
                  </a:lnTo>
                  <a:lnTo>
                    <a:pt x="355" y="2628"/>
                  </a:lnTo>
                  <a:close/>
                </a:path>
              </a:pathLst>
            </a:custGeom>
            <a:ln w="3175">
              <a:solidFill>
                <a:srgbClr val="B5C39D"/>
              </a:solidFill>
            </a:ln>
          </p:spPr>
          <p:txBody>
            <a:bodyPr wrap="square" lIns="0" tIns="0" rIns="0" bIns="0" rtlCol="0"/>
            <a:lstStyle/>
            <a:p>
              <a:endParaRPr/>
            </a:p>
          </p:txBody>
        </p:sp>
        <p:sp>
          <p:nvSpPr>
            <p:cNvPr id="9306" name="object 2734">
              <a:extLst>
                <a:ext uri="{FF2B5EF4-FFF2-40B4-BE49-F238E27FC236}">
                  <a16:creationId xmlns:a16="http://schemas.microsoft.com/office/drawing/2014/main" id="{36B8663E-1DC4-4EA7-9575-0C122228088E}"/>
                </a:ext>
              </a:extLst>
            </p:cNvPr>
            <p:cNvSpPr/>
            <p:nvPr/>
          </p:nvSpPr>
          <p:spPr>
            <a:xfrm>
              <a:off x="4067415" y="8495613"/>
              <a:ext cx="2171" cy="1993"/>
            </a:xfrm>
            <a:prstGeom prst="rect">
              <a:avLst/>
            </a:prstGeom>
            <a:blipFill>
              <a:blip r:embed="rId282" cstate="print"/>
              <a:stretch>
                <a:fillRect/>
              </a:stretch>
            </a:blipFill>
          </p:spPr>
          <p:txBody>
            <a:bodyPr wrap="square" lIns="0" tIns="0" rIns="0" bIns="0" rtlCol="0"/>
            <a:lstStyle/>
            <a:p>
              <a:endParaRPr/>
            </a:p>
          </p:txBody>
        </p:sp>
        <p:sp>
          <p:nvSpPr>
            <p:cNvPr id="9307" name="object 2735">
              <a:extLst>
                <a:ext uri="{FF2B5EF4-FFF2-40B4-BE49-F238E27FC236}">
                  <a16:creationId xmlns:a16="http://schemas.microsoft.com/office/drawing/2014/main" id="{B8E25B70-5B20-4E49-B787-693B57D06F30}"/>
                </a:ext>
              </a:extLst>
            </p:cNvPr>
            <p:cNvSpPr/>
            <p:nvPr/>
          </p:nvSpPr>
          <p:spPr>
            <a:xfrm>
              <a:off x="4067398" y="8495585"/>
              <a:ext cx="2540" cy="2540"/>
            </a:xfrm>
            <a:custGeom>
              <a:avLst/>
              <a:gdLst/>
              <a:ahLst/>
              <a:cxnLst/>
              <a:rect l="l" t="t" r="r" b="b"/>
              <a:pathLst>
                <a:path w="2539" h="2540">
                  <a:moveTo>
                    <a:pt x="215" y="317"/>
                  </a:moveTo>
                  <a:lnTo>
                    <a:pt x="419" y="292"/>
                  </a:lnTo>
                  <a:lnTo>
                    <a:pt x="571" y="203"/>
                  </a:lnTo>
                  <a:lnTo>
                    <a:pt x="393" y="38"/>
                  </a:lnTo>
                  <a:lnTo>
                    <a:pt x="609" y="0"/>
                  </a:lnTo>
                  <a:lnTo>
                    <a:pt x="634" y="266"/>
                  </a:lnTo>
                  <a:lnTo>
                    <a:pt x="939" y="190"/>
                  </a:lnTo>
                  <a:lnTo>
                    <a:pt x="1460" y="190"/>
                  </a:lnTo>
                  <a:lnTo>
                    <a:pt x="1650" y="317"/>
                  </a:lnTo>
                  <a:lnTo>
                    <a:pt x="2184" y="698"/>
                  </a:lnTo>
                  <a:lnTo>
                    <a:pt x="2197" y="1079"/>
                  </a:lnTo>
                  <a:lnTo>
                    <a:pt x="1943" y="1447"/>
                  </a:lnTo>
                  <a:lnTo>
                    <a:pt x="1689" y="1816"/>
                  </a:lnTo>
                  <a:lnTo>
                    <a:pt x="1269" y="2019"/>
                  </a:lnTo>
                  <a:lnTo>
                    <a:pt x="736" y="1650"/>
                  </a:lnTo>
                  <a:lnTo>
                    <a:pt x="571" y="1536"/>
                  </a:lnTo>
                  <a:lnTo>
                    <a:pt x="419" y="1142"/>
                  </a:lnTo>
                  <a:lnTo>
                    <a:pt x="279" y="977"/>
                  </a:lnTo>
                  <a:lnTo>
                    <a:pt x="165" y="825"/>
                  </a:lnTo>
                  <a:lnTo>
                    <a:pt x="0" y="673"/>
                  </a:lnTo>
                  <a:lnTo>
                    <a:pt x="241" y="787"/>
                  </a:lnTo>
                  <a:lnTo>
                    <a:pt x="253" y="647"/>
                  </a:lnTo>
                  <a:lnTo>
                    <a:pt x="139" y="495"/>
                  </a:lnTo>
                  <a:lnTo>
                    <a:pt x="355" y="482"/>
                  </a:lnTo>
                  <a:lnTo>
                    <a:pt x="215" y="317"/>
                  </a:lnTo>
                  <a:close/>
                </a:path>
              </a:pathLst>
            </a:custGeom>
            <a:ln w="3175">
              <a:solidFill>
                <a:srgbClr val="B5C39D"/>
              </a:solidFill>
            </a:ln>
          </p:spPr>
          <p:txBody>
            <a:bodyPr wrap="square" lIns="0" tIns="0" rIns="0" bIns="0" rtlCol="0"/>
            <a:lstStyle/>
            <a:p>
              <a:endParaRPr/>
            </a:p>
          </p:txBody>
        </p:sp>
        <p:sp>
          <p:nvSpPr>
            <p:cNvPr id="9308" name="object 2736">
              <a:extLst>
                <a:ext uri="{FF2B5EF4-FFF2-40B4-BE49-F238E27FC236}">
                  <a16:creationId xmlns:a16="http://schemas.microsoft.com/office/drawing/2014/main" id="{2BA234C7-AB04-46DC-A7A5-45343E49DF9A}"/>
                </a:ext>
              </a:extLst>
            </p:cNvPr>
            <p:cNvSpPr/>
            <p:nvPr/>
          </p:nvSpPr>
          <p:spPr>
            <a:xfrm>
              <a:off x="4067467" y="8497303"/>
              <a:ext cx="2654" cy="3136"/>
            </a:xfrm>
            <a:prstGeom prst="rect">
              <a:avLst/>
            </a:prstGeom>
            <a:blipFill>
              <a:blip r:embed="rId281" cstate="print"/>
              <a:stretch>
                <a:fillRect/>
              </a:stretch>
            </a:blipFill>
          </p:spPr>
          <p:txBody>
            <a:bodyPr wrap="square" lIns="0" tIns="0" rIns="0" bIns="0" rtlCol="0"/>
            <a:lstStyle/>
            <a:p>
              <a:endParaRPr/>
            </a:p>
          </p:txBody>
        </p:sp>
        <p:sp>
          <p:nvSpPr>
            <p:cNvPr id="9309" name="object 2737">
              <a:extLst>
                <a:ext uri="{FF2B5EF4-FFF2-40B4-BE49-F238E27FC236}">
                  <a16:creationId xmlns:a16="http://schemas.microsoft.com/office/drawing/2014/main" id="{3D38B277-F89B-43F7-8145-9C555A7DA778}"/>
                </a:ext>
              </a:extLst>
            </p:cNvPr>
            <p:cNvSpPr/>
            <p:nvPr/>
          </p:nvSpPr>
          <p:spPr>
            <a:xfrm>
              <a:off x="4067472" y="8497209"/>
              <a:ext cx="3175" cy="3810"/>
            </a:xfrm>
            <a:custGeom>
              <a:avLst/>
              <a:gdLst/>
              <a:ahLst/>
              <a:cxnLst/>
              <a:rect l="l" t="t" r="r" b="b"/>
              <a:pathLst>
                <a:path w="3175" h="3809">
                  <a:moveTo>
                    <a:pt x="939" y="3213"/>
                  </a:moveTo>
                  <a:lnTo>
                    <a:pt x="774" y="2946"/>
                  </a:lnTo>
                  <a:lnTo>
                    <a:pt x="558" y="2794"/>
                  </a:lnTo>
                  <a:lnTo>
                    <a:pt x="431" y="3136"/>
                  </a:lnTo>
                  <a:lnTo>
                    <a:pt x="241" y="2857"/>
                  </a:lnTo>
                  <a:lnTo>
                    <a:pt x="609" y="2654"/>
                  </a:lnTo>
                  <a:lnTo>
                    <a:pt x="431" y="2603"/>
                  </a:lnTo>
                  <a:lnTo>
                    <a:pt x="304" y="2286"/>
                  </a:lnTo>
                  <a:lnTo>
                    <a:pt x="0" y="1562"/>
                  </a:lnTo>
                  <a:lnTo>
                    <a:pt x="63" y="1231"/>
                  </a:lnTo>
                  <a:lnTo>
                    <a:pt x="241" y="254"/>
                  </a:lnTo>
                  <a:lnTo>
                    <a:pt x="774" y="0"/>
                  </a:lnTo>
                  <a:lnTo>
                    <a:pt x="1435" y="127"/>
                  </a:lnTo>
                  <a:lnTo>
                    <a:pt x="2108" y="241"/>
                  </a:lnTo>
                  <a:lnTo>
                    <a:pt x="2641" y="685"/>
                  </a:lnTo>
                  <a:lnTo>
                    <a:pt x="2463" y="1663"/>
                  </a:lnTo>
                  <a:lnTo>
                    <a:pt x="2413" y="1968"/>
                  </a:lnTo>
                  <a:lnTo>
                    <a:pt x="1968" y="2425"/>
                  </a:lnTo>
                  <a:lnTo>
                    <a:pt x="1803" y="2717"/>
                  </a:lnTo>
                  <a:lnTo>
                    <a:pt x="1676" y="2959"/>
                  </a:lnTo>
                  <a:lnTo>
                    <a:pt x="1841" y="3048"/>
                  </a:lnTo>
                  <a:lnTo>
                    <a:pt x="1701" y="3175"/>
                  </a:lnTo>
                  <a:lnTo>
                    <a:pt x="1574" y="2895"/>
                  </a:lnTo>
                  <a:lnTo>
                    <a:pt x="1422" y="2933"/>
                  </a:lnTo>
                  <a:lnTo>
                    <a:pt x="1282" y="3213"/>
                  </a:lnTo>
                  <a:lnTo>
                    <a:pt x="1130" y="3225"/>
                  </a:lnTo>
                  <a:lnTo>
                    <a:pt x="1079" y="2908"/>
                  </a:lnTo>
                  <a:lnTo>
                    <a:pt x="939" y="3213"/>
                  </a:lnTo>
                  <a:close/>
                </a:path>
              </a:pathLst>
            </a:custGeom>
            <a:ln w="3175">
              <a:solidFill>
                <a:srgbClr val="B5C39D"/>
              </a:solidFill>
            </a:ln>
          </p:spPr>
          <p:txBody>
            <a:bodyPr wrap="square" lIns="0" tIns="0" rIns="0" bIns="0" rtlCol="0"/>
            <a:lstStyle/>
            <a:p>
              <a:endParaRPr/>
            </a:p>
          </p:txBody>
        </p:sp>
        <p:sp>
          <p:nvSpPr>
            <p:cNvPr id="9310" name="object 2738">
              <a:extLst>
                <a:ext uri="{FF2B5EF4-FFF2-40B4-BE49-F238E27FC236}">
                  <a16:creationId xmlns:a16="http://schemas.microsoft.com/office/drawing/2014/main" id="{86B7A9AA-86DF-4019-BC94-2FAD3AD2234F}"/>
                </a:ext>
              </a:extLst>
            </p:cNvPr>
            <p:cNvSpPr/>
            <p:nvPr/>
          </p:nvSpPr>
          <p:spPr>
            <a:xfrm>
              <a:off x="4063174" y="8495893"/>
              <a:ext cx="6693" cy="13271"/>
            </a:xfrm>
            <a:prstGeom prst="rect">
              <a:avLst/>
            </a:prstGeom>
            <a:blipFill>
              <a:blip r:embed="rId482" cstate="print"/>
              <a:stretch>
                <a:fillRect/>
              </a:stretch>
            </a:blipFill>
          </p:spPr>
          <p:txBody>
            <a:bodyPr wrap="square" lIns="0" tIns="0" rIns="0" bIns="0" rtlCol="0"/>
            <a:lstStyle/>
            <a:p>
              <a:endParaRPr/>
            </a:p>
          </p:txBody>
        </p:sp>
        <p:sp>
          <p:nvSpPr>
            <p:cNvPr id="9311" name="object 2739">
              <a:extLst>
                <a:ext uri="{FF2B5EF4-FFF2-40B4-BE49-F238E27FC236}">
                  <a16:creationId xmlns:a16="http://schemas.microsoft.com/office/drawing/2014/main" id="{F010E019-7DED-4B62-B3A6-BC6B173B16CA}"/>
                </a:ext>
              </a:extLst>
            </p:cNvPr>
            <p:cNvSpPr/>
            <p:nvPr/>
          </p:nvSpPr>
          <p:spPr>
            <a:xfrm>
              <a:off x="4063170" y="8506935"/>
              <a:ext cx="3175" cy="2540"/>
            </a:xfrm>
            <a:custGeom>
              <a:avLst/>
              <a:gdLst/>
              <a:ahLst/>
              <a:cxnLst/>
              <a:rect l="l" t="t" r="r" b="b"/>
              <a:pathLst>
                <a:path w="3175" h="2540">
                  <a:moveTo>
                    <a:pt x="139" y="1638"/>
                  </a:moveTo>
                  <a:lnTo>
                    <a:pt x="266" y="1422"/>
                  </a:lnTo>
                  <a:lnTo>
                    <a:pt x="292" y="1206"/>
                  </a:lnTo>
                  <a:lnTo>
                    <a:pt x="0" y="1244"/>
                  </a:lnTo>
                  <a:lnTo>
                    <a:pt x="139" y="1003"/>
                  </a:lnTo>
                  <a:lnTo>
                    <a:pt x="419" y="1193"/>
                  </a:lnTo>
                  <a:lnTo>
                    <a:pt x="381" y="1041"/>
                  </a:lnTo>
                  <a:lnTo>
                    <a:pt x="571" y="825"/>
                  </a:lnTo>
                  <a:lnTo>
                    <a:pt x="965" y="330"/>
                  </a:lnTo>
                  <a:lnTo>
                    <a:pt x="1244" y="253"/>
                  </a:lnTo>
                  <a:lnTo>
                    <a:pt x="2006" y="0"/>
                  </a:lnTo>
                  <a:lnTo>
                    <a:pt x="2400" y="304"/>
                  </a:lnTo>
                  <a:lnTo>
                    <a:pt x="2565" y="825"/>
                  </a:lnTo>
                  <a:lnTo>
                    <a:pt x="2717" y="1346"/>
                  </a:lnTo>
                  <a:lnTo>
                    <a:pt x="2603" y="1917"/>
                  </a:lnTo>
                  <a:lnTo>
                    <a:pt x="1828" y="2146"/>
                  </a:lnTo>
                  <a:lnTo>
                    <a:pt x="1600" y="2222"/>
                  </a:lnTo>
                  <a:lnTo>
                    <a:pt x="1104" y="2082"/>
                  </a:lnTo>
                  <a:lnTo>
                    <a:pt x="825" y="2082"/>
                  </a:lnTo>
                  <a:lnTo>
                    <a:pt x="609" y="2070"/>
                  </a:lnTo>
                  <a:lnTo>
                    <a:pt x="596" y="2235"/>
                  </a:lnTo>
                  <a:lnTo>
                    <a:pt x="457" y="2171"/>
                  </a:lnTo>
                  <a:lnTo>
                    <a:pt x="330" y="2120"/>
                  </a:lnTo>
                  <a:lnTo>
                    <a:pt x="609" y="1968"/>
                  </a:lnTo>
                  <a:lnTo>
                    <a:pt x="266" y="1879"/>
                  </a:lnTo>
                  <a:lnTo>
                    <a:pt x="406" y="1625"/>
                  </a:lnTo>
                  <a:lnTo>
                    <a:pt x="139" y="1638"/>
                  </a:lnTo>
                  <a:close/>
                </a:path>
              </a:pathLst>
            </a:custGeom>
            <a:ln w="3175">
              <a:solidFill>
                <a:srgbClr val="D2DBC3"/>
              </a:solidFill>
            </a:ln>
          </p:spPr>
          <p:txBody>
            <a:bodyPr wrap="square" lIns="0" tIns="0" rIns="0" bIns="0" rtlCol="0"/>
            <a:lstStyle/>
            <a:p>
              <a:endParaRPr/>
            </a:p>
          </p:txBody>
        </p:sp>
        <p:sp>
          <p:nvSpPr>
            <p:cNvPr id="9312" name="object 2740">
              <a:extLst>
                <a:ext uri="{FF2B5EF4-FFF2-40B4-BE49-F238E27FC236}">
                  <a16:creationId xmlns:a16="http://schemas.microsoft.com/office/drawing/2014/main" id="{F841B113-8FD8-4FD6-9804-ED7B714027C3}"/>
                </a:ext>
              </a:extLst>
            </p:cNvPr>
            <p:cNvSpPr/>
            <p:nvPr/>
          </p:nvSpPr>
          <p:spPr>
            <a:xfrm>
              <a:off x="4058564" y="8504605"/>
              <a:ext cx="8331" cy="10426"/>
            </a:xfrm>
            <a:prstGeom prst="rect">
              <a:avLst/>
            </a:prstGeom>
            <a:blipFill>
              <a:blip r:embed="rId483" cstate="print"/>
              <a:stretch>
                <a:fillRect/>
              </a:stretch>
            </a:blipFill>
          </p:spPr>
          <p:txBody>
            <a:bodyPr wrap="square" lIns="0" tIns="0" rIns="0" bIns="0" rtlCol="0"/>
            <a:lstStyle/>
            <a:p>
              <a:endParaRPr/>
            </a:p>
          </p:txBody>
        </p:sp>
        <p:sp>
          <p:nvSpPr>
            <p:cNvPr id="9313" name="object 2741">
              <a:extLst>
                <a:ext uri="{FF2B5EF4-FFF2-40B4-BE49-F238E27FC236}">
                  <a16:creationId xmlns:a16="http://schemas.microsoft.com/office/drawing/2014/main" id="{20F1EC6A-97EC-44F1-95E1-F955C6398220}"/>
                </a:ext>
              </a:extLst>
            </p:cNvPr>
            <p:cNvSpPr/>
            <p:nvPr/>
          </p:nvSpPr>
          <p:spPr>
            <a:xfrm>
              <a:off x="4060492" y="8510585"/>
              <a:ext cx="1905" cy="1905"/>
            </a:xfrm>
            <a:custGeom>
              <a:avLst/>
              <a:gdLst/>
              <a:ahLst/>
              <a:cxnLst/>
              <a:rect l="l" t="t" r="r" b="b"/>
              <a:pathLst>
                <a:path w="1904" h="1904">
                  <a:moveTo>
                    <a:pt x="1372" y="1257"/>
                  </a:moveTo>
                  <a:lnTo>
                    <a:pt x="444" y="1257"/>
                  </a:lnTo>
                  <a:lnTo>
                    <a:pt x="609" y="1574"/>
                  </a:lnTo>
                  <a:lnTo>
                    <a:pt x="800" y="1587"/>
                  </a:lnTo>
                  <a:lnTo>
                    <a:pt x="850" y="1422"/>
                  </a:lnTo>
                  <a:lnTo>
                    <a:pt x="977" y="1409"/>
                  </a:lnTo>
                  <a:lnTo>
                    <a:pt x="1234" y="1409"/>
                  </a:lnTo>
                  <a:lnTo>
                    <a:pt x="1372" y="1257"/>
                  </a:lnTo>
                  <a:close/>
                </a:path>
                <a:path w="1904" h="1904">
                  <a:moveTo>
                    <a:pt x="1234" y="1409"/>
                  </a:moveTo>
                  <a:lnTo>
                    <a:pt x="977" y="1409"/>
                  </a:lnTo>
                  <a:lnTo>
                    <a:pt x="1142" y="1511"/>
                  </a:lnTo>
                  <a:close/>
                </a:path>
                <a:path w="1904" h="1904">
                  <a:moveTo>
                    <a:pt x="1447" y="622"/>
                  </a:moveTo>
                  <a:lnTo>
                    <a:pt x="1117" y="749"/>
                  </a:lnTo>
                  <a:lnTo>
                    <a:pt x="110" y="749"/>
                  </a:lnTo>
                  <a:lnTo>
                    <a:pt x="0" y="939"/>
                  </a:lnTo>
                  <a:lnTo>
                    <a:pt x="203" y="1066"/>
                  </a:lnTo>
                  <a:lnTo>
                    <a:pt x="245" y="1409"/>
                  </a:lnTo>
                  <a:lnTo>
                    <a:pt x="444" y="1257"/>
                  </a:lnTo>
                  <a:lnTo>
                    <a:pt x="1384" y="1244"/>
                  </a:lnTo>
                  <a:lnTo>
                    <a:pt x="1250" y="1155"/>
                  </a:lnTo>
                  <a:lnTo>
                    <a:pt x="1181" y="838"/>
                  </a:lnTo>
                  <a:lnTo>
                    <a:pt x="1339" y="838"/>
                  </a:lnTo>
                  <a:lnTo>
                    <a:pt x="1447" y="622"/>
                  </a:lnTo>
                  <a:close/>
                </a:path>
                <a:path w="1904" h="1904">
                  <a:moveTo>
                    <a:pt x="1339" y="838"/>
                  </a:moveTo>
                  <a:lnTo>
                    <a:pt x="1181" y="838"/>
                  </a:lnTo>
                  <a:lnTo>
                    <a:pt x="1339" y="838"/>
                  </a:lnTo>
                  <a:close/>
                </a:path>
                <a:path w="1904" h="1904">
                  <a:moveTo>
                    <a:pt x="126" y="723"/>
                  </a:moveTo>
                  <a:close/>
                </a:path>
                <a:path w="1904" h="1904">
                  <a:moveTo>
                    <a:pt x="533" y="0"/>
                  </a:moveTo>
                  <a:lnTo>
                    <a:pt x="492" y="571"/>
                  </a:lnTo>
                  <a:lnTo>
                    <a:pt x="368" y="723"/>
                  </a:lnTo>
                  <a:lnTo>
                    <a:pt x="228" y="749"/>
                  </a:lnTo>
                  <a:lnTo>
                    <a:pt x="1117" y="749"/>
                  </a:lnTo>
                  <a:lnTo>
                    <a:pt x="1173" y="571"/>
                  </a:lnTo>
                  <a:lnTo>
                    <a:pt x="787" y="571"/>
                  </a:lnTo>
                  <a:lnTo>
                    <a:pt x="736" y="406"/>
                  </a:lnTo>
                  <a:lnTo>
                    <a:pt x="533" y="0"/>
                  </a:lnTo>
                  <a:close/>
                </a:path>
                <a:path w="1904" h="1904">
                  <a:moveTo>
                    <a:pt x="977" y="495"/>
                  </a:moveTo>
                  <a:lnTo>
                    <a:pt x="787" y="571"/>
                  </a:lnTo>
                  <a:lnTo>
                    <a:pt x="1173" y="571"/>
                  </a:lnTo>
                  <a:lnTo>
                    <a:pt x="977" y="495"/>
                  </a:lnTo>
                  <a:close/>
                </a:path>
              </a:pathLst>
            </a:custGeom>
            <a:solidFill>
              <a:srgbClr val="0F2748"/>
            </a:solidFill>
          </p:spPr>
          <p:txBody>
            <a:bodyPr wrap="square" lIns="0" tIns="0" rIns="0" bIns="0" rtlCol="0"/>
            <a:lstStyle/>
            <a:p>
              <a:endParaRPr/>
            </a:p>
          </p:txBody>
        </p:sp>
        <p:sp>
          <p:nvSpPr>
            <p:cNvPr id="9314" name="object 2742">
              <a:extLst>
                <a:ext uri="{FF2B5EF4-FFF2-40B4-BE49-F238E27FC236}">
                  <a16:creationId xmlns:a16="http://schemas.microsoft.com/office/drawing/2014/main" id="{058317F4-B5CC-4E8A-8EF1-F3A259688196}"/>
                </a:ext>
              </a:extLst>
            </p:cNvPr>
            <p:cNvSpPr/>
            <p:nvPr/>
          </p:nvSpPr>
          <p:spPr>
            <a:xfrm>
              <a:off x="4060492" y="8510585"/>
              <a:ext cx="1905" cy="1905"/>
            </a:xfrm>
            <a:custGeom>
              <a:avLst/>
              <a:gdLst/>
              <a:ahLst/>
              <a:cxnLst/>
              <a:rect l="l" t="t" r="r" b="b"/>
              <a:pathLst>
                <a:path w="1904" h="1904">
                  <a:moveTo>
                    <a:pt x="736" y="546"/>
                  </a:moveTo>
                  <a:lnTo>
                    <a:pt x="736" y="406"/>
                  </a:lnTo>
                  <a:lnTo>
                    <a:pt x="533" y="0"/>
                  </a:lnTo>
                  <a:lnTo>
                    <a:pt x="431" y="342"/>
                  </a:lnTo>
                  <a:lnTo>
                    <a:pt x="533" y="520"/>
                  </a:lnTo>
                  <a:lnTo>
                    <a:pt x="368" y="723"/>
                  </a:lnTo>
                  <a:lnTo>
                    <a:pt x="228" y="749"/>
                  </a:lnTo>
                  <a:lnTo>
                    <a:pt x="0" y="914"/>
                  </a:lnTo>
                  <a:lnTo>
                    <a:pt x="203" y="1066"/>
                  </a:lnTo>
                  <a:lnTo>
                    <a:pt x="139" y="1244"/>
                  </a:lnTo>
                  <a:lnTo>
                    <a:pt x="304" y="1447"/>
                  </a:lnTo>
                  <a:lnTo>
                    <a:pt x="444" y="1257"/>
                  </a:lnTo>
                  <a:lnTo>
                    <a:pt x="622" y="1422"/>
                  </a:lnTo>
                  <a:lnTo>
                    <a:pt x="609" y="1574"/>
                  </a:lnTo>
                  <a:lnTo>
                    <a:pt x="800" y="1587"/>
                  </a:lnTo>
                  <a:lnTo>
                    <a:pt x="850" y="1422"/>
                  </a:lnTo>
                  <a:lnTo>
                    <a:pt x="977" y="1409"/>
                  </a:lnTo>
                  <a:lnTo>
                    <a:pt x="1142" y="1511"/>
                  </a:lnTo>
                  <a:lnTo>
                    <a:pt x="1384" y="1244"/>
                  </a:lnTo>
                  <a:lnTo>
                    <a:pt x="1155" y="1092"/>
                  </a:lnTo>
                  <a:lnTo>
                    <a:pt x="1181" y="838"/>
                  </a:lnTo>
                  <a:lnTo>
                    <a:pt x="1358" y="812"/>
                  </a:lnTo>
                  <a:lnTo>
                    <a:pt x="1447" y="622"/>
                  </a:lnTo>
                  <a:lnTo>
                    <a:pt x="1193" y="711"/>
                  </a:lnTo>
                  <a:lnTo>
                    <a:pt x="1054" y="520"/>
                  </a:lnTo>
                  <a:lnTo>
                    <a:pt x="863" y="558"/>
                  </a:lnTo>
                  <a:close/>
                </a:path>
              </a:pathLst>
            </a:custGeom>
            <a:ln w="3175">
              <a:solidFill>
                <a:srgbClr val="094B7B"/>
              </a:solidFill>
            </a:ln>
          </p:spPr>
          <p:txBody>
            <a:bodyPr wrap="square" lIns="0" tIns="0" rIns="0" bIns="0" rtlCol="0"/>
            <a:lstStyle/>
            <a:p>
              <a:endParaRPr/>
            </a:p>
          </p:txBody>
        </p:sp>
        <p:sp>
          <p:nvSpPr>
            <p:cNvPr id="9315" name="object 2743">
              <a:extLst>
                <a:ext uri="{FF2B5EF4-FFF2-40B4-BE49-F238E27FC236}">
                  <a16:creationId xmlns:a16="http://schemas.microsoft.com/office/drawing/2014/main" id="{5F984075-079B-407E-9662-E8AC0488C016}"/>
                </a:ext>
              </a:extLst>
            </p:cNvPr>
            <p:cNvSpPr/>
            <p:nvPr/>
          </p:nvSpPr>
          <p:spPr>
            <a:xfrm>
              <a:off x="4064768" y="8507322"/>
              <a:ext cx="1270" cy="1270"/>
            </a:xfrm>
            <a:custGeom>
              <a:avLst/>
              <a:gdLst/>
              <a:ahLst/>
              <a:cxnLst/>
              <a:rect l="l" t="t" r="r" b="b"/>
              <a:pathLst>
                <a:path w="1270" h="1270">
                  <a:moveTo>
                    <a:pt x="1098" y="673"/>
                  </a:moveTo>
                  <a:lnTo>
                    <a:pt x="660" y="673"/>
                  </a:lnTo>
                  <a:lnTo>
                    <a:pt x="495" y="1079"/>
                  </a:lnTo>
                  <a:lnTo>
                    <a:pt x="941" y="838"/>
                  </a:lnTo>
                  <a:lnTo>
                    <a:pt x="1098" y="673"/>
                  </a:lnTo>
                  <a:close/>
                </a:path>
                <a:path w="1270" h="1270">
                  <a:moveTo>
                    <a:pt x="1047" y="825"/>
                  </a:moveTo>
                  <a:lnTo>
                    <a:pt x="920" y="969"/>
                  </a:lnTo>
                  <a:lnTo>
                    <a:pt x="1047" y="825"/>
                  </a:lnTo>
                  <a:close/>
                </a:path>
                <a:path w="1270" h="1270">
                  <a:moveTo>
                    <a:pt x="1016" y="482"/>
                  </a:moveTo>
                  <a:lnTo>
                    <a:pt x="469" y="482"/>
                  </a:lnTo>
                  <a:lnTo>
                    <a:pt x="520" y="762"/>
                  </a:lnTo>
                  <a:lnTo>
                    <a:pt x="660" y="673"/>
                  </a:lnTo>
                  <a:lnTo>
                    <a:pt x="1098" y="673"/>
                  </a:lnTo>
                  <a:lnTo>
                    <a:pt x="1016" y="482"/>
                  </a:lnTo>
                  <a:close/>
                </a:path>
                <a:path w="1270" h="1270">
                  <a:moveTo>
                    <a:pt x="609" y="0"/>
                  </a:moveTo>
                  <a:lnTo>
                    <a:pt x="470" y="165"/>
                  </a:lnTo>
                  <a:lnTo>
                    <a:pt x="355" y="558"/>
                  </a:lnTo>
                  <a:lnTo>
                    <a:pt x="1016" y="482"/>
                  </a:lnTo>
                  <a:lnTo>
                    <a:pt x="956" y="228"/>
                  </a:lnTo>
                  <a:lnTo>
                    <a:pt x="774" y="228"/>
                  </a:lnTo>
                  <a:lnTo>
                    <a:pt x="609" y="0"/>
                  </a:lnTo>
                  <a:close/>
                </a:path>
                <a:path w="1270" h="1270">
                  <a:moveTo>
                    <a:pt x="850" y="165"/>
                  </a:moveTo>
                  <a:close/>
                </a:path>
                <a:path w="1270" h="1270">
                  <a:moveTo>
                    <a:pt x="368" y="0"/>
                  </a:moveTo>
                  <a:lnTo>
                    <a:pt x="114" y="25"/>
                  </a:lnTo>
                  <a:lnTo>
                    <a:pt x="0" y="203"/>
                  </a:lnTo>
                  <a:lnTo>
                    <a:pt x="323" y="218"/>
                  </a:lnTo>
                  <a:lnTo>
                    <a:pt x="368" y="0"/>
                  </a:lnTo>
                  <a:close/>
                </a:path>
              </a:pathLst>
            </a:custGeom>
            <a:solidFill>
              <a:srgbClr val="11284A"/>
            </a:solidFill>
          </p:spPr>
          <p:txBody>
            <a:bodyPr wrap="square" lIns="0" tIns="0" rIns="0" bIns="0" rtlCol="0"/>
            <a:lstStyle/>
            <a:p>
              <a:endParaRPr/>
            </a:p>
          </p:txBody>
        </p:sp>
        <p:sp>
          <p:nvSpPr>
            <p:cNvPr id="9316" name="object 2744">
              <a:extLst>
                <a:ext uri="{FF2B5EF4-FFF2-40B4-BE49-F238E27FC236}">
                  <a16:creationId xmlns:a16="http://schemas.microsoft.com/office/drawing/2014/main" id="{A97B1E17-E8DC-49FB-8FD9-DB5B61A968E5}"/>
                </a:ext>
              </a:extLst>
            </p:cNvPr>
            <p:cNvSpPr/>
            <p:nvPr/>
          </p:nvSpPr>
          <p:spPr>
            <a:xfrm>
              <a:off x="4064768" y="8507322"/>
              <a:ext cx="1270" cy="1270"/>
            </a:xfrm>
            <a:custGeom>
              <a:avLst/>
              <a:gdLst/>
              <a:ahLst/>
              <a:cxnLst/>
              <a:rect l="l" t="t" r="r" b="b"/>
              <a:pathLst>
                <a:path w="1270" h="1270">
                  <a:moveTo>
                    <a:pt x="304" y="457"/>
                  </a:moveTo>
                  <a:lnTo>
                    <a:pt x="444" y="228"/>
                  </a:lnTo>
                  <a:lnTo>
                    <a:pt x="127" y="203"/>
                  </a:lnTo>
                  <a:lnTo>
                    <a:pt x="114" y="25"/>
                  </a:lnTo>
                  <a:lnTo>
                    <a:pt x="368" y="0"/>
                  </a:lnTo>
                  <a:lnTo>
                    <a:pt x="266" y="177"/>
                  </a:lnTo>
                  <a:lnTo>
                    <a:pt x="406" y="279"/>
                  </a:lnTo>
                  <a:lnTo>
                    <a:pt x="520" y="76"/>
                  </a:lnTo>
                  <a:lnTo>
                    <a:pt x="685" y="38"/>
                  </a:lnTo>
                  <a:lnTo>
                    <a:pt x="685" y="165"/>
                  </a:lnTo>
                  <a:lnTo>
                    <a:pt x="850" y="165"/>
                  </a:lnTo>
                  <a:lnTo>
                    <a:pt x="990" y="304"/>
                  </a:lnTo>
                  <a:lnTo>
                    <a:pt x="1003" y="520"/>
                  </a:lnTo>
                  <a:lnTo>
                    <a:pt x="1066" y="660"/>
                  </a:lnTo>
                  <a:lnTo>
                    <a:pt x="1041" y="838"/>
                  </a:lnTo>
                  <a:lnTo>
                    <a:pt x="901" y="990"/>
                  </a:lnTo>
                  <a:lnTo>
                    <a:pt x="863" y="1155"/>
                  </a:lnTo>
                  <a:lnTo>
                    <a:pt x="965" y="825"/>
                  </a:lnTo>
                  <a:lnTo>
                    <a:pt x="495" y="1079"/>
                  </a:lnTo>
                  <a:lnTo>
                    <a:pt x="660" y="673"/>
                  </a:lnTo>
                  <a:lnTo>
                    <a:pt x="520" y="762"/>
                  </a:lnTo>
                  <a:lnTo>
                    <a:pt x="533" y="609"/>
                  </a:lnTo>
                  <a:lnTo>
                    <a:pt x="355" y="558"/>
                  </a:lnTo>
                  <a:close/>
                </a:path>
              </a:pathLst>
            </a:custGeom>
            <a:ln w="3175">
              <a:solidFill>
                <a:srgbClr val="094B7B"/>
              </a:solidFill>
            </a:ln>
          </p:spPr>
          <p:txBody>
            <a:bodyPr wrap="square" lIns="0" tIns="0" rIns="0" bIns="0" rtlCol="0"/>
            <a:lstStyle/>
            <a:p>
              <a:endParaRPr/>
            </a:p>
          </p:txBody>
        </p:sp>
        <p:sp>
          <p:nvSpPr>
            <p:cNvPr id="9317" name="object 2745">
              <a:extLst>
                <a:ext uri="{FF2B5EF4-FFF2-40B4-BE49-F238E27FC236}">
                  <a16:creationId xmlns:a16="http://schemas.microsoft.com/office/drawing/2014/main" id="{DA69786A-6F03-4120-8A5B-3A626D91E67F}"/>
                </a:ext>
              </a:extLst>
            </p:cNvPr>
            <p:cNvSpPr/>
            <p:nvPr/>
          </p:nvSpPr>
          <p:spPr>
            <a:xfrm>
              <a:off x="4065706" y="8510992"/>
              <a:ext cx="1270" cy="1270"/>
            </a:xfrm>
            <a:custGeom>
              <a:avLst/>
              <a:gdLst/>
              <a:ahLst/>
              <a:cxnLst/>
              <a:rect l="l" t="t" r="r" b="b"/>
              <a:pathLst>
                <a:path w="1270" h="1270">
                  <a:moveTo>
                    <a:pt x="596" y="1079"/>
                  </a:moveTo>
                  <a:lnTo>
                    <a:pt x="368" y="1079"/>
                  </a:lnTo>
                  <a:lnTo>
                    <a:pt x="584" y="1206"/>
                  </a:lnTo>
                  <a:close/>
                </a:path>
                <a:path w="1270" h="1270">
                  <a:moveTo>
                    <a:pt x="349" y="1104"/>
                  </a:moveTo>
                  <a:close/>
                </a:path>
                <a:path w="1270" h="1270">
                  <a:moveTo>
                    <a:pt x="742" y="838"/>
                  </a:moveTo>
                  <a:lnTo>
                    <a:pt x="330" y="838"/>
                  </a:lnTo>
                  <a:lnTo>
                    <a:pt x="292" y="1104"/>
                  </a:lnTo>
                  <a:lnTo>
                    <a:pt x="596" y="1079"/>
                  </a:lnTo>
                  <a:lnTo>
                    <a:pt x="742" y="838"/>
                  </a:lnTo>
                  <a:close/>
                </a:path>
                <a:path w="1270" h="1270">
                  <a:moveTo>
                    <a:pt x="0" y="393"/>
                  </a:moveTo>
                  <a:lnTo>
                    <a:pt x="0" y="673"/>
                  </a:lnTo>
                  <a:lnTo>
                    <a:pt x="241" y="863"/>
                  </a:lnTo>
                  <a:lnTo>
                    <a:pt x="742" y="838"/>
                  </a:lnTo>
                  <a:lnTo>
                    <a:pt x="967" y="774"/>
                  </a:lnTo>
                  <a:lnTo>
                    <a:pt x="774" y="698"/>
                  </a:lnTo>
                  <a:lnTo>
                    <a:pt x="960" y="520"/>
                  </a:lnTo>
                  <a:lnTo>
                    <a:pt x="368" y="520"/>
                  </a:lnTo>
                  <a:lnTo>
                    <a:pt x="0" y="393"/>
                  </a:lnTo>
                  <a:close/>
                </a:path>
                <a:path w="1270" h="1270">
                  <a:moveTo>
                    <a:pt x="967" y="774"/>
                  </a:moveTo>
                  <a:lnTo>
                    <a:pt x="774" y="774"/>
                  </a:lnTo>
                  <a:lnTo>
                    <a:pt x="914" y="838"/>
                  </a:lnTo>
                  <a:close/>
                </a:path>
                <a:path w="1270" h="1270">
                  <a:moveTo>
                    <a:pt x="482" y="0"/>
                  </a:moveTo>
                  <a:lnTo>
                    <a:pt x="413" y="177"/>
                  </a:lnTo>
                  <a:lnTo>
                    <a:pt x="520" y="419"/>
                  </a:lnTo>
                  <a:lnTo>
                    <a:pt x="368" y="520"/>
                  </a:lnTo>
                  <a:lnTo>
                    <a:pt x="960" y="520"/>
                  </a:lnTo>
                  <a:lnTo>
                    <a:pt x="1084" y="330"/>
                  </a:lnTo>
                  <a:lnTo>
                    <a:pt x="850" y="177"/>
                  </a:lnTo>
                  <a:lnTo>
                    <a:pt x="596" y="12"/>
                  </a:lnTo>
                  <a:close/>
                </a:path>
              </a:pathLst>
            </a:custGeom>
            <a:solidFill>
              <a:srgbClr val="11284A"/>
            </a:solidFill>
          </p:spPr>
          <p:txBody>
            <a:bodyPr wrap="square" lIns="0" tIns="0" rIns="0" bIns="0" rtlCol="0"/>
            <a:lstStyle/>
            <a:p>
              <a:endParaRPr/>
            </a:p>
          </p:txBody>
        </p:sp>
        <p:sp>
          <p:nvSpPr>
            <p:cNvPr id="9318" name="object 2746">
              <a:extLst>
                <a:ext uri="{FF2B5EF4-FFF2-40B4-BE49-F238E27FC236}">
                  <a16:creationId xmlns:a16="http://schemas.microsoft.com/office/drawing/2014/main" id="{98B36232-C2EF-40BB-86EE-FF5B6EFDDDC8}"/>
                </a:ext>
              </a:extLst>
            </p:cNvPr>
            <p:cNvSpPr/>
            <p:nvPr/>
          </p:nvSpPr>
          <p:spPr>
            <a:xfrm>
              <a:off x="4065618" y="8510992"/>
              <a:ext cx="1270" cy="1270"/>
            </a:xfrm>
            <a:custGeom>
              <a:avLst/>
              <a:gdLst/>
              <a:ahLst/>
              <a:cxnLst/>
              <a:rect l="l" t="t" r="r" b="b"/>
              <a:pathLst>
                <a:path w="1270" h="1270">
                  <a:moveTo>
                    <a:pt x="444" y="12"/>
                  </a:moveTo>
                  <a:lnTo>
                    <a:pt x="571" y="0"/>
                  </a:lnTo>
                  <a:lnTo>
                    <a:pt x="787" y="76"/>
                  </a:lnTo>
                  <a:lnTo>
                    <a:pt x="939" y="177"/>
                  </a:lnTo>
                  <a:lnTo>
                    <a:pt x="1079" y="241"/>
                  </a:lnTo>
                  <a:lnTo>
                    <a:pt x="1155" y="419"/>
                  </a:lnTo>
                  <a:lnTo>
                    <a:pt x="863" y="698"/>
                  </a:lnTo>
                  <a:lnTo>
                    <a:pt x="1066" y="762"/>
                  </a:lnTo>
                  <a:lnTo>
                    <a:pt x="863" y="774"/>
                  </a:lnTo>
                  <a:lnTo>
                    <a:pt x="939" y="939"/>
                  </a:lnTo>
                  <a:lnTo>
                    <a:pt x="774" y="977"/>
                  </a:lnTo>
                  <a:lnTo>
                    <a:pt x="673" y="1206"/>
                  </a:lnTo>
                  <a:lnTo>
                    <a:pt x="533" y="1117"/>
                  </a:lnTo>
                  <a:lnTo>
                    <a:pt x="406" y="1117"/>
                  </a:lnTo>
                  <a:lnTo>
                    <a:pt x="469" y="939"/>
                  </a:lnTo>
                  <a:lnTo>
                    <a:pt x="330" y="863"/>
                  </a:lnTo>
                  <a:lnTo>
                    <a:pt x="152" y="749"/>
                  </a:lnTo>
                  <a:lnTo>
                    <a:pt x="0" y="609"/>
                  </a:lnTo>
                  <a:lnTo>
                    <a:pt x="88" y="393"/>
                  </a:lnTo>
                  <a:lnTo>
                    <a:pt x="457" y="520"/>
                  </a:lnTo>
                  <a:lnTo>
                    <a:pt x="609" y="419"/>
                  </a:lnTo>
                  <a:lnTo>
                    <a:pt x="533" y="266"/>
                  </a:lnTo>
                  <a:lnTo>
                    <a:pt x="444" y="12"/>
                  </a:lnTo>
                  <a:close/>
                </a:path>
              </a:pathLst>
            </a:custGeom>
            <a:ln w="3175">
              <a:solidFill>
                <a:srgbClr val="094B7B"/>
              </a:solidFill>
            </a:ln>
          </p:spPr>
          <p:txBody>
            <a:bodyPr wrap="square" lIns="0" tIns="0" rIns="0" bIns="0" rtlCol="0"/>
            <a:lstStyle/>
            <a:p>
              <a:endParaRPr/>
            </a:p>
          </p:txBody>
        </p:sp>
        <p:sp>
          <p:nvSpPr>
            <p:cNvPr id="9319" name="object 2747">
              <a:extLst>
                <a:ext uri="{FF2B5EF4-FFF2-40B4-BE49-F238E27FC236}">
                  <a16:creationId xmlns:a16="http://schemas.microsoft.com/office/drawing/2014/main" id="{96351501-ED10-4F8B-9CD3-86DE9D6D0A46}"/>
                </a:ext>
              </a:extLst>
            </p:cNvPr>
            <p:cNvSpPr/>
            <p:nvPr/>
          </p:nvSpPr>
          <p:spPr>
            <a:xfrm>
              <a:off x="4058765" y="8508220"/>
              <a:ext cx="1270" cy="1905"/>
            </a:xfrm>
            <a:custGeom>
              <a:avLst/>
              <a:gdLst/>
              <a:ahLst/>
              <a:cxnLst/>
              <a:rect l="l" t="t" r="r" b="b"/>
              <a:pathLst>
                <a:path w="1270" h="1904">
                  <a:moveTo>
                    <a:pt x="626" y="1206"/>
                  </a:moveTo>
                  <a:lnTo>
                    <a:pt x="253" y="1206"/>
                  </a:lnTo>
                  <a:lnTo>
                    <a:pt x="469" y="1257"/>
                  </a:lnTo>
                  <a:lnTo>
                    <a:pt x="626" y="1206"/>
                  </a:lnTo>
                  <a:close/>
                </a:path>
                <a:path w="1270" h="1904">
                  <a:moveTo>
                    <a:pt x="152" y="431"/>
                  </a:moveTo>
                  <a:lnTo>
                    <a:pt x="0" y="622"/>
                  </a:lnTo>
                  <a:lnTo>
                    <a:pt x="139" y="698"/>
                  </a:lnTo>
                  <a:lnTo>
                    <a:pt x="177" y="1270"/>
                  </a:lnTo>
                  <a:lnTo>
                    <a:pt x="626" y="1206"/>
                  </a:lnTo>
                  <a:lnTo>
                    <a:pt x="533" y="965"/>
                  </a:lnTo>
                  <a:lnTo>
                    <a:pt x="1032" y="965"/>
                  </a:lnTo>
                  <a:lnTo>
                    <a:pt x="1130" y="469"/>
                  </a:lnTo>
                  <a:lnTo>
                    <a:pt x="253" y="469"/>
                  </a:lnTo>
                  <a:close/>
                </a:path>
                <a:path w="1270" h="1904">
                  <a:moveTo>
                    <a:pt x="985" y="990"/>
                  </a:moveTo>
                  <a:lnTo>
                    <a:pt x="787" y="990"/>
                  </a:lnTo>
                  <a:lnTo>
                    <a:pt x="939" y="1016"/>
                  </a:lnTo>
                  <a:close/>
                </a:path>
                <a:path w="1270" h="1904">
                  <a:moveTo>
                    <a:pt x="1032" y="965"/>
                  </a:moveTo>
                  <a:lnTo>
                    <a:pt x="533" y="965"/>
                  </a:lnTo>
                  <a:lnTo>
                    <a:pt x="787" y="990"/>
                  </a:lnTo>
                  <a:lnTo>
                    <a:pt x="985" y="990"/>
                  </a:lnTo>
                  <a:close/>
                </a:path>
                <a:path w="1270" h="1904">
                  <a:moveTo>
                    <a:pt x="1229" y="457"/>
                  </a:moveTo>
                  <a:close/>
                </a:path>
                <a:path w="1270" h="1904">
                  <a:moveTo>
                    <a:pt x="342" y="292"/>
                  </a:moveTo>
                  <a:lnTo>
                    <a:pt x="253" y="469"/>
                  </a:lnTo>
                  <a:lnTo>
                    <a:pt x="1229" y="457"/>
                  </a:lnTo>
                  <a:lnTo>
                    <a:pt x="431" y="406"/>
                  </a:lnTo>
                  <a:close/>
                </a:path>
                <a:path w="1270" h="1904">
                  <a:moveTo>
                    <a:pt x="698" y="0"/>
                  </a:moveTo>
                  <a:lnTo>
                    <a:pt x="558" y="355"/>
                  </a:lnTo>
                  <a:lnTo>
                    <a:pt x="431" y="406"/>
                  </a:lnTo>
                  <a:lnTo>
                    <a:pt x="1197" y="406"/>
                  </a:lnTo>
                  <a:lnTo>
                    <a:pt x="927" y="368"/>
                  </a:lnTo>
                  <a:lnTo>
                    <a:pt x="916" y="203"/>
                  </a:lnTo>
                  <a:lnTo>
                    <a:pt x="698" y="50"/>
                  </a:lnTo>
                  <a:close/>
                </a:path>
                <a:path w="1270" h="1904">
                  <a:moveTo>
                    <a:pt x="1079" y="342"/>
                  </a:moveTo>
                  <a:close/>
                </a:path>
              </a:pathLst>
            </a:custGeom>
            <a:solidFill>
              <a:srgbClr val="11284A"/>
            </a:solidFill>
          </p:spPr>
          <p:txBody>
            <a:bodyPr wrap="square" lIns="0" tIns="0" rIns="0" bIns="0" rtlCol="0"/>
            <a:lstStyle/>
            <a:p>
              <a:endParaRPr/>
            </a:p>
          </p:txBody>
        </p:sp>
        <p:sp>
          <p:nvSpPr>
            <p:cNvPr id="9320" name="object 2748">
              <a:extLst>
                <a:ext uri="{FF2B5EF4-FFF2-40B4-BE49-F238E27FC236}">
                  <a16:creationId xmlns:a16="http://schemas.microsoft.com/office/drawing/2014/main" id="{7332E9FF-83FC-4B17-B43B-8EA4431B07C2}"/>
                </a:ext>
              </a:extLst>
            </p:cNvPr>
            <p:cNvSpPr/>
            <p:nvPr/>
          </p:nvSpPr>
          <p:spPr>
            <a:xfrm>
              <a:off x="4058765" y="8508220"/>
              <a:ext cx="1270" cy="1905"/>
            </a:xfrm>
            <a:custGeom>
              <a:avLst/>
              <a:gdLst/>
              <a:ahLst/>
              <a:cxnLst/>
              <a:rect l="l" t="t" r="r" b="b"/>
              <a:pathLst>
                <a:path w="1270" h="1904">
                  <a:moveTo>
                    <a:pt x="927" y="368"/>
                  </a:moveTo>
                  <a:lnTo>
                    <a:pt x="952" y="228"/>
                  </a:lnTo>
                  <a:lnTo>
                    <a:pt x="800" y="127"/>
                  </a:lnTo>
                  <a:lnTo>
                    <a:pt x="698" y="0"/>
                  </a:lnTo>
                  <a:lnTo>
                    <a:pt x="596" y="203"/>
                  </a:lnTo>
                  <a:lnTo>
                    <a:pt x="533" y="355"/>
                  </a:lnTo>
                  <a:lnTo>
                    <a:pt x="342" y="292"/>
                  </a:lnTo>
                  <a:lnTo>
                    <a:pt x="266" y="431"/>
                  </a:lnTo>
                  <a:lnTo>
                    <a:pt x="50" y="533"/>
                  </a:lnTo>
                  <a:lnTo>
                    <a:pt x="139" y="698"/>
                  </a:lnTo>
                  <a:lnTo>
                    <a:pt x="63" y="889"/>
                  </a:lnTo>
                  <a:lnTo>
                    <a:pt x="215" y="977"/>
                  </a:lnTo>
                  <a:lnTo>
                    <a:pt x="126" y="1130"/>
                  </a:lnTo>
                  <a:lnTo>
                    <a:pt x="177" y="1270"/>
                  </a:lnTo>
                  <a:lnTo>
                    <a:pt x="368" y="1231"/>
                  </a:lnTo>
                  <a:lnTo>
                    <a:pt x="584" y="1333"/>
                  </a:lnTo>
                  <a:lnTo>
                    <a:pt x="507" y="1117"/>
                  </a:lnTo>
                  <a:lnTo>
                    <a:pt x="533" y="965"/>
                  </a:lnTo>
                  <a:lnTo>
                    <a:pt x="673" y="1003"/>
                  </a:lnTo>
                  <a:lnTo>
                    <a:pt x="939" y="1016"/>
                  </a:lnTo>
                  <a:lnTo>
                    <a:pt x="1193" y="876"/>
                  </a:lnTo>
                  <a:lnTo>
                    <a:pt x="1066" y="774"/>
                  </a:lnTo>
                  <a:lnTo>
                    <a:pt x="1054" y="647"/>
                  </a:lnTo>
                  <a:lnTo>
                    <a:pt x="1092" y="508"/>
                  </a:lnTo>
                  <a:lnTo>
                    <a:pt x="1244" y="431"/>
                  </a:lnTo>
                  <a:lnTo>
                    <a:pt x="1079" y="342"/>
                  </a:lnTo>
                  <a:lnTo>
                    <a:pt x="927" y="368"/>
                  </a:lnTo>
                  <a:close/>
                </a:path>
              </a:pathLst>
            </a:custGeom>
            <a:ln w="3175">
              <a:solidFill>
                <a:srgbClr val="094B7B"/>
              </a:solidFill>
            </a:ln>
          </p:spPr>
          <p:txBody>
            <a:bodyPr wrap="square" lIns="0" tIns="0" rIns="0" bIns="0" rtlCol="0"/>
            <a:lstStyle/>
            <a:p>
              <a:endParaRPr/>
            </a:p>
          </p:txBody>
        </p:sp>
        <p:sp>
          <p:nvSpPr>
            <p:cNvPr id="9321" name="object 2749">
              <a:extLst>
                <a:ext uri="{FF2B5EF4-FFF2-40B4-BE49-F238E27FC236}">
                  <a16:creationId xmlns:a16="http://schemas.microsoft.com/office/drawing/2014/main" id="{9C3ECFA8-0075-4A6C-A276-00E9F82B9F79}"/>
                </a:ext>
              </a:extLst>
            </p:cNvPr>
            <p:cNvSpPr/>
            <p:nvPr/>
          </p:nvSpPr>
          <p:spPr>
            <a:xfrm>
              <a:off x="4063741" y="8514484"/>
              <a:ext cx="1270" cy="635"/>
            </a:xfrm>
            <a:custGeom>
              <a:avLst/>
              <a:gdLst/>
              <a:ahLst/>
              <a:cxnLst/>
              <a:rect l="l" t="t" r="r" b="b"/>
              <a:pathLst>
                <a:path w="1270" h="634">
                  <a:moveTo>
                    <a:pt x="177" y="279"/>
                  </a:moveTo>
                  <a:lnTo>
                    <a:pt x="0" y="317"/>
                  </a:lnTo>
                  <a:lnTo>
                    <a:pt x="139" y="508"/>
                  </a:lnTo>
                  <a:lnTo>
                    <a:pt x="533" y="596"/>
                  </a:lnTo>
                  <a:lnTo>
                    <a:pt x="266" y="469"/>
                  </a:lnTo>
                  <a:lnTo>
                    <a:pt x="177" y="279"/>
                  </a:lnTo>
                  <a:close/>
                </a:path>
                <a:path w="1270" h="634">
                  <a:moveTo>
                    <a:pt x="825" y="0"/>
                  </a:moveTo>
                  <a:lnTo>
                    <a:pt x="715" y="127"/>
                  </a:lnTo>
                  <a:lnTo>
                    <a:pt x="498" y="190"/>
                  </a:lnTo>
                  <a:lnTo>
                    <a:pt x="393" y="444"/>
                  </a:lnTo>
                  <a:lnTo>
                    <a:pt x="648" y="469"/>
                  </a:lnTo>
                  <a:lnTo>
                    <a:pt x="889" y="342"/>
                  </a:lnTo>
                  <a:lnTo>
                    <a:pt x="1117" y="342"/>
                  </a:lnTo>
                  <a:lnTo>
                    <a:pt x="1238" y="203"/>
                  </a:lnTo>
                  <a:lnTo>
                    <a:pt x="1028" y="203"/>
                  </a:lnTo>
                  <a:lnTo>
                    <a:pt x="825" y="0"/>
                  </a:lnTo>
                  <a:close/>
                </a:path>
                <a:path w="1270" h="634">
                  <a:moveTo>
                    <a:pt x="1117" y="342"/>
                  </a:moveTo>
                  <a:lnTo>
                    <a:pt x="889" y="342"/>
                  </a:lnTo>
                  <a:lnTo>
                    <a:pt x="1117" y="342"/>
                  </a:lnTo>
                  <a:close/>
                </a:path>
                <a:path w="1270" h="634">
                  <a:moveTo>
                    <a:pt x="1257" y="165"/>
                  </a:moveTo>
                  <a:lnTo>
                    <a:pt x="1092" y="165"/>
                  </a:lnTo>
                  <a:lnTo>
                    <a:pt x="1238" y="203"/>
                  </a:lnTo>
                  <a:close/>
                </a:path>
                <a:path w="1270" h="634">
                  <a:moveTo>
                    <a:pt x="482" y="127"/>
                  </a:moveTo>
                  <a:lnTo>
                    <a:pt x="609" y="190"/>
                  </a:lnTo>
                  <a:lnTo>
                    <a:pt x="482" y="127"/>
                  </a:lnTo>
                  <a:close/>
                </a:path>
                <a:path w="1270" h="634">
                  <a:moveTo>
                    <a:pt x="965" y="50"/>
                  </a:moveTo>
                  <a:lnTo>
                    <a:pt x="1104" y="88"/>
                  </a:lnTo>
                  <a:lnTo>
                    <a:pt x="965" y="50"/>
                  </a:lnTo>
                  <a:close/>
                </a:path>
              </a:pathLst>
            </a:custGeom>
            <a:solidFill>
              <a:srgbClr val="11284A"/>
            </a:solidFill>
          </p:spPr>
          <p:txBody>
            <a:bodyPr wrap="square" lIns="0" tIns="0" rIns="0" bIns="0" rtlCol="0"/>
            <a:lstStyle/>
            <a:p>
              <a:endParaRPr/>
            </a:p>
          </p:txBody>
        </p:sp>
        <p:sp>
          <p:nvSpPr>
            <p:cNvPr id="9322" name="object 2750">
              <a:extLst>
                <a:ext uri="{FF2B5EF4-FFF2-40B4-BE49-F238E27FC236}">
                  <a16:creationId xmlns:a16="http://schemas.microsoft.com/office/drawing/2014/main" id="{E26329D9-993B-4778-840B-3B9B3DECED12}"/>
                </a:ext>
              </a:extLst>
            </p:cNvPr>
            <p:cNvSpPr/>
            <p:nvPr/>
          </p:nvSpPr>
          <p:spPr>
            <a:xfrm>
              <a:off x="4063741" y="8514484"/>
              <a:ext cx="1270" cy="635"/>
            </a:xfrm>
            <a:custGeom>
              <a:avLst/>
              <a:gdLst/>
              <a:ahLst/>
              <a:cxnLst/>
              <a:rect l="l" t="t" r="r" b="b"/>
              <a:pathLst>
                <a:path w="1270" h="634">
                  <a:moveTo>
                    <a:pt x="1206" y="266"/>
                  </a:moveTo>
                  <a:lnTo>
                    <a:pt x="1028" y="203"/>
                  </a:lnTo>
                  <a:lnTo>
                    <a:pt x="1003" y="63"/>
                  </a:lnTo>
                  <a:lnTo>
                    <a:pt x="863" y="63"/>
                  </a:lnTo>
                  <a:lnTo>
                    <a:pt x="711" y="12"/>
                  </a:lnTo>
                  <a:lnTo>
                    <a:pt x="673" y="152"/>
                  </a:lnTo>
                  <a:lnTo>
                    <a:pt x="482" y="127"/>
                  </a:lnTo>
                  <a:lnTo>
                    <a:pt x="495" y="292"/>
                  </a:lnTo>
                  <a:lnTo>
                    <a:pt x="457" y="431"/>
                  </a:lnTo>
                  <a:lnTo>
                    <a:pt x="266" y="469"/>
                  </a:lnTo>
                  <a:lnTo>
                    <a:pt x="177" y="279"/>
                  </a:lnTo>
                  <a:lnTo>
                    <a:pt x="0" y="317"/>
                  </a:lnTo>
                  <a:lnTo>
                    <a:pt x="114" y="482"/>
                  </a:lnTo>
                  <a:lnTo>
                    <a:pt x="317" y="546"/>
                  </a:lnTo>
                  <a:lnTo>
                    <a:pt x="533" y="596"/>
                  </a:lnTo>
                  <a:lnTo>
                    <a:pt x="660" y="457"/>
                  </a:lnTo>
                  <a:lnTo>
                    <a:pt x="889" y="342"/>
                  </a:lnTo>
                  <a:lnTo>
                    <a:pt x="1117" y="342"/>
                  </a:lnTo>
                  <a:close/>
                </a:path>
              </a:pathLst>
            </a:custGeom>
            <a:ln w="3175">
              <a:solidFill>
                <a:srgbClr val="094B7B"/>
              </a:solidFill>
            </a:ln>
          </p:spPr>
          <p:txBody>
            <a:bodyPr wrap="square" lIns="0" tIns="0" rIns="0" bIns="0" rtlCol="0"/>
            <a:lstStyle/>
            <a:p>
              <a:endParaRPr/>
            </a:p>
          </p:txBody>
        </p:sp>
        <p:sp>
          <p:nvSpPr>
            <p:cNvPr id="9323" name="object 2751">
              <a:extLst>
                <a:ext uri="{FF2B5EF4-FFF2-40B4-BE49-F238E27FC236}">
                  <a16:creationId xmlns:a16="http://schemas.microsoft.com/office/drawing/2014/main" id="{51FFF161-500F-4FCF-8A47-927B6B112A5C}"/>
                </a:ext>
              </a:extLst>
            </p:cNvPr>
            <p:cNvSpPr/>
            <p:nvPr/>
          </p:nvSpPr>
          <p:spPr>
            <a:xfrm>
              <a:off x="4062547" y="8504187"/>
              <a:ext cx="1270" cy="1270"/>
            </a:xfrm>
            <a:custGeom>
              <a:avLst/>
              <a:gdLst/>
              <a:ahLst/>
              <a:cxnLst/>
              <a:rect l="l" t="t" r="r" b="b"/>
              <a:pathLst>
                <a:path w="1270" h="1270">
                  <a:moveTo>
                    <a:pt x="1053" y="584"/>
                  </a:moveTo>
                  <a:lnTo>
                    <a:pt x="564" y="584"/>
                  </a:lnTo>
                  <a:lnTo>
                    <a:pt x="641" y="736"/>
                  </a:lnTo>
                  <a:lnTo>
                    <a:pt x="831" y="736"/>
                  </a:lnTo>
                  <a:lnTo>
                    <a:pt x="1009" y="673"/>
                  </a:lnTo>
                  <a:close/>
                </a:path>
                <a:path w="1270" h="1270">
                  <a:moveTo>
                    <a:pt x="1009" y="673"/>
                  </a:moveTo>
                  <a:close/>
                </a:path>
                <a:path w="1270" h="1270">
                  <a:moveTo>
                    <a:pt x="0" y="240"/>
                  </a:moveTo>
                  <a:lnTo>
                    <a:pt x="91" y="419"/>
                  </a:lnTo>
                  <a:lnTo>
                    <a:pt x="271" y="584"/>
                  </a:lnTo>
                  <a:lnTo>
                    <a:pt x="450" y="673"/>
                  </a:lnTo>
                  <a:lnTo>
                    <a:pt x="1053" y="584"/>
                  </a:lnTo>
                  <a:lnTo>
                    <a:pt x="780" y="508"/>
                  </a:lnTo>
                  <a:lnTo>
                    <a:pt x="685" y="342"/>
                  </a:lnTo>
                  <a:lnTo>
                    <a:pt x="183" y="342"/>
                  </a:lnTo>
                  <a:lnTo>
                    <a:pt x="0" y="240"/>
                  </a:lnTo>
                  <a:close/>
                </a:path>
                <a:path w="1270" h="1270">
                  <a:moveTo>
                    <a:pt x="1212" y="266"/>
                  </a:moveTo>
                  <a:lnTo>
                    <a:pt x="1049" y="419"/>
                  </a:lnTo>
                  <a:lnTo>
                    <a:pt x="1212" y="266"/>
                  </a:lnTo>
                  <a:close/>
                </a:path>
                <a:path w="1270" h="1270">
                  <a:moveTo>
                    <a:pt x="666" y="0"/>
                  </a:moveTo>
                  <a:lnTo>
                    <a:pt x="310" y="215"/>
                  </a:lnTo>
                  <a:lnTo>
                    <a:pt x="183" y="342"/>
                  </a:lnTo>
                  <a:lnTo>
                    <a:pt x="685" y="342"/>
                  </a:lnTo>
                  <a:lnTo>
                    <a:pt x="552" y="304"/>
                  </a:lnTo>
                  <a:lnTo>
                    <a:pt x="666" y="0"/>
                  </a:lnTo>
                  <a:close/>
                </a:path>
                <a:path w="1270" h="1270">
                  <a:moveTo>
                    <a:pt x="653" y="279"/>
                  </a:moveTo>
                  <a:close/>
                </a:path>
              </a:pathLst>
            </a:custGeom>
            <a:solidFill>
              <a:srgbClr val="11284A"/>
            </a:solidFill>
          </p:spPr>
          <p:txBody>
            <a:bodyPr wrap="square" lIns="0" tIns="0" rIns="0" bIns="0" rtlCol="0"/>
            <a:lstStyle/>
            <a:p>
              <a:endParaRPr/>
            </a:p>
          </p:txBody>
        </p:sp>
        <p:sp>
          <p:nvSpPr>
            <p:cNvPr id="9324" name="object 2752">
              <a:extLst>
                <a:ext uri="{FF2B5EF4-FFF2-40B4-BE49-F238E27FC236}">
                  <a16:creationId xmlns:a16="http://schemas.microsoft.com/office/drawing/2014/main" id="{7EDA4264-4AC8-4E05-99A8-404596CEB13E}"/>
                </a:ext>
              </a:extLst>
            </p:cNvPr>
            <p:cNvSpPr/>
            <p:nvPr/>
          </p:nvSpPr>
          <p:spPr>
            <a:xfrm>
              <a:off x="4062502" y="8504187"/>
              <a:ext cx="1270" cy="1270"/>
            </a:xfrm>
            <a:custGeom>
              <a:avLst/>
              <a:gdLst/>
              <a:ahLst/>
              <a:cxnLst/>
              <a:rect l="l" t="t" r="r" b="b"/>
              <a:pathLst>
                <a:path w="1270" h="1270">
                  <a:moveTo>
                    <a:pt x="431" y="647"/>
                  </a:moveTo>
                  <a:lnTo>
                    <a:pt x="190" y="482"/>
                  </a:lnTo>
                  <a:lnTo>
                    <a:pt x="25" y="317"/>
                  </a:lnTo>
                  <a:lnTo>
                    <a:pt x="25" y="114"/>
                  </a:lnTo>
                  <a:lnTo>
                    <a:pt x="152" y="292"/>
                  </a:lnTo>
                  <a:lnTo>
                    <a:pt x="292" y="254"/>
                  </a:lnTo>
                  <a:lnTo>
                    <a:pt x="711" y="0"/>
                  </a:lnTo>
                  <a:lnTo>
                    <a:pt x="596" y="304"/>
                  </a:lnTo>
                  <a:lnTo>
                    <a:pt x="736" y="317"/>
                  </a:lnTo>
                  <a:lnTo>
                    <a:pt x="825" y="508"/>
                  </a:lnTo>
                  <a:lnTo>
                    <a:pt x="1015" y="533"/>
                  </a:lnTo>
                  <a:lnTo>
                    <a:pt x="1155" y="330"/>
                  </a:lnTo>
                  <a:lnTo>
                    <a:pt x="1117" y="558"/>
                  </a:lnTo>
                  <a:lnTo>
                    <a:pt x="1041" y="698"/>
                  </a:lnTo>
                  <a:lnTo>
                    <a:pt x="876" y="736"/>
                  </a:lnTo>
                  <a:lnTo>
                    <a:pt x="685" y="736"/>
                  </a:lnTo>
                  <a:lnTo>
                    <a:pt x="609" y="584"/>
                  </a:lnTo>
                  <a:lnTo>
                    <a:pt x="431" y="647"/>
                  </a:lnTo>
                  <a:close/>
                </a:path>
              </a:pathLst>
            </a:custGeom>
            <a:ln w="3175">
              <a:solidFill>
                <a:srgbClr val="094B7B"/>
              </a:solidFill>
            </a:ln>
          </p:spPr>
          <p:txBody>
            <a:bodyPr wrap="square" lIns="0" tIns="0" rIns="0" bIns="0" rtlCol="0"/>
            <a:lstStyle/>
            <a:p>
              <a:endParaRPr/>
            </a:p>
          </p:txBody>
        </p:sp>
        <p:sp>
          <p:nvSpPr>
            <p:cNvPr id="9325" name="object 2753">
              <a:extLst>
                <a:ext uri="{FF2B5EF4-FFF2-40B4-BE49-F238E27FC236}">
                  <a16:creationId xmlns:a16="http://schemas.microsoft.com/office/drawing/2014/main" id="{26E984D5-0183-4987-899F-1AB242688451}"/>
                </a:ext>
              </a:extLst>
            </p:cNvPr>
            <p:cNvSpPr/>
            <p:nvPr/>
          </p:nvSpPr>
          <p:spPr>
            <a:xfrm>
              <a:off x="4058716" y="8511739"/>
              <a:ext cx="1270" cy="1270"/>
            </a:xfrm>
            <a:custGeom>
              <a:avLst/>
              <a:gdLst/>
              <a:ahLst/>
              <a:cxnLst/>
              <a:rect l="l" t="t" r="r" b="b"/>
              <a:pathLst>
                <a:path w="1270" h="1270">
                  <a:moveTo>
                    <a:pt x="888" y="1079"/>
                  </a:moveTo>
                  <a:lnTo>
                    <a:pt x="596" y="1079"/>
                  </a:lnTo>
                  <a:lnTo>
                    <a:pt x="761" y="1092"/>
                  </a:lnTo>
                  <a:close/>
                </a:path>
                <a:path w="1270" h="1270">
                  <a:moveTo>
                    <a:pt x="488" y="812"/>
                  </a:moveTo>
                  <a:lnTo>
                    <a:pt x="152" y="812"/>
                  </a:lnTo>
                  <a:lnTo>
                    <a:pt x="457" y="850"/>
                  </a:lnTo>
                  <a:lnTo>
                    <a:pt x="342" y="1092"/>
                  </a:lnTo>
                  <a:lnTo>
                    <a:pt x="533" y="1130"/>
                  </a:lnTo>
                  <a:lnTo>
                    <a:pt x="888" y="1079"/>
                  </a:lnTo>
                  <a:lnTo>
                    <a:pt x="488" y="812"/>
                  </a:lnTo>
                  <a:close/>
                </a:path>
                <a:path w="1270" h="1270">
                  <a:moveTo>
                    <a:pt x="139" y="0"/>
                  </a:moveTo>
                  <a:lnTo>
                    <a:pt x="0" y="177"/>
                  </a:lnTo>
                  <a:lnTo>
                    <a:pt x="177" y="431"/>
                  </a:lnTo>
                  <a:lnTo>
                    <a:pt x="63" y="850"/>
                  </a:lnTo>
                  <a:lnTo>
                    <a:pt x="488" y="812"/>
                  </a:lnTo>
                  <a:lnTo>
                    <a:pt x="558" y="520"/>
                  </a:lnTo>
                  <a:lnTo>
                    <a:pt x="355" y="520"/>
                  </a:lnTo>
                  <a:lnTo>
                    <a:pt x="342" y="330"/>
                  </a:lnTo>
                  <a:lnTo>
                    <a:pt x="215" y="279"/>
                  </a:lnTo>
                  <a:lnTo>
                    <a:pt x="139" y="0"/>
                  </a:lnTo>
                  <a:close/>
                </a:path>
                <a:path w="1270" h="1270">
                  <a:moveTo>
                    <a:pt x="558" y="381"/>
                  </a:moveTo>
                  <a:lnTo>
                    <a:pt x="355" y="520"/>
                  </a:lnTo>
                  <a:lnTo>
                    <a:pt x="558" y="520"/>
                  </a:lnTo>
                  <a:lnTo>
                    <a:pt x="558" y="381"/>
                  </a:lnTo>
                  <a:close/>
                </a:path>
              </a:pathLst>
            </a:custGeom>
            <a:solidFill>
              <a:srgbClr val="11284A"/>
            </a:solidFill>
          </p:spPr>
          <p:txBody>
            <a:bodyPr wrap="square" lIns="0" tIns="0" rIns="0" bIns="0" rtlCol="0"/>
            <a:lstStyle/>
            <a:p>
              <a:endParaRPr/>
            </a:p>
          </p:txBody>
        </p:sp>
        <p:sp>
          <p:nvSpPr>
            <p:cNvPr id="9326" name="object 2754">
              <a:extLst>
                <a:ext uri="{FF2B5EF4-FFF2-40B4-BE49-F238E27FC236}">
                  <a16:creationId xmlns:a16="http://schemas.microsoft.com/office/drawing/2014/main" id="{40CEA09B-989B-4957-84E9-B688F98793ED}"/>
                </a:ext>
              </a:extLst>
            </p:cNvPr>
            <p:cNvSpPr/>
            <p:nvPr/>
          </p:nvSpPr>
          <p:spPr>
            <a:xfrm>
              <a:off x="4058691" y="8511739"/>
              <a:ext cx="1270" cy="1270"/>
            </a:xfrm>
            <a:custGeom>
              <a:avLst/>
              <a:gdLst/>
              <a:ahLst/>
              <a:cxnLst/>
              <a:rect l="l" t="t" r="r" b="b"/>
              <a:pathLst>
                <a:path w="1270" h="1270">
                  <a:moveTo>
                    <a:pt x="152" y="177"/>
                  </a:moveTo>
                  <a:lnTo>
                    <a:pt x="165" y="0"/>
                  </a:lnTo>
                  <a:lnTo>
                    <a:pt x="12" y="165"/>
                  </a:lnTo>
                  <a:lnTo>
                    <a:pt x="152" y="241"/>
                  </a:lnTo>
                  <a:lnTo>
                    <a:pt x="266" y="381"/>
                  </a:lnTo>
                  <a:lnTo>
                    <a:pt x="152" y="520"/>
                  </a:lnTo>
                  <a:lnTo>
                    <a:pt x="0" y="698"/>
                  </a:lnTo>
                  <a:lnTo>
                    <a:pt x="88" y="850"/>
                  </a:lnTo>
                  <a:lnTo>
                    <a:pt x="241" y="825"/>
                  </a:lnTo>
                  <a:lnTo>
                    <a:pt x="482" y="850"/>
                  </a:lnTo>
                  <a:lnTo>
                    <a:pt x="304" y="1079"/>
                  </a:lnTo>
                  <a:lnTo>
                    <a:pt x="482" y="1117"/>
                  </a:lnTo>
                  <a:lnTo>
                    <a:pt x="622" y="1079"/>
                  </a:lnTo>
                  <a:lnTo>
                    <a:pt x="787" y="1092"/>
                  </a:lnTo>
                  <a:lnTo>
                    <a:pt x="927" y="1054"/>
                  </a:lnTo>
                  <a:lnTo>
                    <a:pt x="774" y="965"/>
                  </a:lnTo>
                  <a:lnTo>
                    <a:pt x="622" y="876"/>
                  </a:lnTo>
                  <a:lnTo>
                    <a:pt x="469" y="787"/>
                  </a:lnTo>
                  <a:lnTo>
                    <a:pt x="558" y="660"/>
                  </a:lnTo>
                  <a:lnTo>
                    <a:pt x="584" y="520"/>
                  </a:lnTo>
                  <a:lnTo>
                    <a:pt x="584" y="381"/>
                  </a:lnTo>
                  <a:lnTo>
                    <a:pt x="381" y="520"/>
                  </a:lnTo>
                  <a:lnTo>
                    <a:pt x="368" y="330"/>
                  </a:lnTo>
                  <a:lnTo>
                    <a:pt x="241" y="279"/>
                  </a:lnTo>
                  <a:close/>
                </a:path>
              </a:pathLst>
            </a:custGeom>
            <a:ln w="3175">
              <a:solidFill>
                <a:srgbClr val="094B7B"/>
              </a:solidFill>
            </a:ln>
          </p:spPr>
          <p:txBody>
            <a:bodyPr wrap="square" lIns="0" tIns="0" rIns="0" bIns="0" rtlCol="0"/>
            <a:lstStyle/>
            <a:p>
              <a:endParaRPr/>
            </a:p>
          </p:txBody>
        </p:sp>
        <p:sp>
          <p:nvSpPr>
            <p:cNvPr id="9327" name="object 2755">
              <a:extLst>
                <a:ext uri="{FF2B5EF4-FFF2-40B4-BE49-F238E27FC236}">
                  <a16:creationId xmlns:a16="http://schemas.microsoft.com/office/drawing/2014/main" id="{57032D11-2EC7-47BF-9C20-ED549F9D824F}"/>
                </a:ext>
              </a:extLst>
            </p:cNvPr>
            <p:cNvSpPr/>
            <p:nvPr/>
          </p:nvSpPr>
          <p:spPr>
            <a:xfrm>
              <a:off x="4061574" y="8498192"/>
              <a:ext cx="4546" cy="5359"/>
            </a:xfrm>
            <a:prstGeom prst="rect">
              <a:avLst/>
            </a:prstGeom>
            <a:blipFill>
              <a:blip r:embed="rId484" cstate="print"/>
              <a:stretch>
                <a:fillRect/>
              </a:stretch>
            </a:blipFill>
          </p:spPr>
          <p:txBody>
            <a:bodyPr wrap="square" lIns="0" tIns="0" rIns="0" bIns="0" rtlCol="0"/>
            <a:lstStyle/>
            <a:p>
              <a:endParaRPr/>
            </a:p>
          </p:txBody>
        </p:sp>
        <p:sp>
          <p:nvSpPr>
            <p:cNvPr id="9328" name="object 2756">
              <a:extLst>
                <a:ext uri="{FF2B5EF4-FFF2-40B4-BE49-F238E27FC236}">
                  <a16:creationId xmlns:a16="http://schemas.microsoft.com/office/drawing/2014/main" id="{ED4E27CA-2DFF-4A91-AD67-74C3D7C19E28}"/>
                </a:ext>
              </a:extLst>
            </p:cNvPr>
            <p:cNvSpPr/>
            <p:nvPr/>
          </p:nvSpPr>
          <p:spPr>
            <a:xfrm>
              <a:off x="4063493" y="8500795"/>
              <a:ext cx="1905" cy="1905"/>
            </a:xfrm>
            <a:custGeom>
              <a:avLst/>
              <a:gdLst/>
              <a:ahLst/>
              <a:cxnLst/>
              <a:rect l="l" t="t" r="r" b="b"/>
              <a:pathLst>
                <a:path w="1904" h="1904">
                  <a:moveTo>
                    <a:pt x="1361" y="1269"/>
                  </a:moveTo>
                  <a:lnTo>
                    <a:pt x="444" y="1269"/>
                  </a:lnTo>
                  <a:lnTo>
                    <a:pt x="609" y="1574"/>
                  </a:lnTo>
                  <a:lnTo>
                    <a:pt x="800" y="1587"/>
                  </a:lnTo>
                  <a:lnTo>
                    <a:pt x="850" y="1422"/>
                  </a:lnTo>
                  <a:lnTo>
                    <a:pt x="977" y="1409"/>
                  </a:lnTo>
                  <a:lnTo>
                    <a:pt x="1234" y="1409"/>
                  </a:lnTo>
                  <a:lnTo>
                    <a:pt x="1361" y="1269"/>
                  </a:lnTo>
                  <a:close/>
                </a:path>
                <a:path w="1904" h="1904">
                  <a:moveTo>
                    <a:pt x="1234" y="1409"/>
                  </a:moveTo>
                  <a:lnTo>
                    <a:pt x="977" y="1409"/>
                  </a:lnTo>
                  <a:lnTo>
                    <a:pt x="1142" y="1511"/>
                  </a:lnTo>
                  <a:close/>
                </a:path>
                <a:path w="1904" h="1904">
                  <a:moveTo>
                    <a:pt x="1447" y="622"/>
                  </a:moveTo>
                  <a:lnTo>
                    <a:pt x="1117" y="749"/>
                  </a:lnTo>
                  <a:lnTo>
                    <a:pt x="110" y="749"/>
                  </a:lnTo>
                  <a:lnTo>
                    <a:pt x="0" y="939"/>
                  </a:lnTo>
                  <a:lnTo>
                    <a:pt x="190" y="1066"/>
                  </a:lnTo>
                  <a:lnTo>
                    <a:pt x="245" y="1409"/>
                  </a:lnTo>
                  <a:lnTo>
                    <a:pt x="444" y="1269"/>
                  </a:lnTo>
                  <a:lnTo>
                    <a:pt x="1361" y="1269"/>
                  </a:lnTo>
                  <a:lnTo>
                    <a:pt x="1155" y="1092"/>
                  </a:lnTo>
                  <a:lnTo>
                    <a:pt x="1181" y="838"/>
                  </a:lnTo>
                  <a:lnTo>
                    <a:pt x="1339" y="838"/>
                  </a:lnTo>
                  <a:lnTo>
                    <a:pt x="1447" y="622"/>
                  </a:lnTo>
                  <a:close/>
                </a:path>
                <a:path w="1904" h="1904">
                  <a:moveTo>
                    <a:pt x="1339" y="838"/>
                  </a:moveTo>
                  <a:lnTo>
                    <a:pt x="1181" y="838"/>
                  </a:lnTo>
                  <a:lnTo>
                    <a:pt x="1339" y="838"/>
                  </a:lnTo>
                  <a:close/>
                </a:path>
                <a:path w="1904" h="1904">
                  <a:moveTo>
                    <a:pt x="126" y="723"/>
                  </a:moveTo>
                  <a:close/>
                </a:path>
                <a:path w="1904" h="1904">
                  <a:moveTo>
                    <a:pt x="533" y="0"/>
                  </a:moveTo>
                  <a:lnTo>
                    <a:pt x="492" y="571"/>
                  </a:lnTo>
                  <a:lnTo>
                    <a:pt x="368" y="723"/>
                  </a:lnTo>
                  <a:lnTo>
                    <a:pt x="215" y="749"/>
                  </a:lnTo>
                  <a:lnTo>
                    <a:pt x="1117" y="749"/>
                  </a:lnTo>
                  <a:lnTo>
                    <a:pt x="1173" y="571"/>
                  </a:lnTo>
                  <a:lnTo>
                    <a:pt x="787" y="571"/>
                  </a:lnTo>
                  <a:lnTo>
                    <a:pt x="736" y="406"/>
                  </a:lnTo>
                  <a:lnTo>
                    <a:pt x="533" y="0"/>
                  </a:lnTo>
                  <a:close/>
                </a:path>
                <a:path w="1904" h="1904">
                  <a:moveTo>
                    <a:pt x="977" y="495"/>
                  </a:moveTo>
                  <a:lnTo>
                    <a:pt x="787" y="571"/>
                  </a:lnTo>
                  <a:lnTo>
                    <a:pt x="1173" y="571"/>
                  </a:lnTo>
                  <a:lnTo>
                    <a:pt x="977" y="495"/>
                  </a:lnTo>
                  <a:close/>
                </a:path>
              </a:pathLst>
            </a:custGeom>
            <a:solidFill>
              <a:srgbClr val="0F2748"/>
            </a:solidFill>
          </p:spPr>
          <p:txBody>
            <a:bodyPr wrap="square" lIns="0" tIns="0" rIns="0" bIns="0" rtlCol="0"/>
            <a:lstStyle/>
            <a:p>
              <a:endParaRPr/>
            </a:p>
          </p:txBody>
        </p:sp>
        <p:sp>
          <p:nvSpPr>
            <p:cNvPr id="9329" name="object 2757">
              <a:extLst>
                <a:ext uri="{FF2B5EF4-FFF2-40B4-BE49-F238E27FC236}">
                  <a16:creationId xmlns:a16="http://schemas.microsoft.com/office/drawing/2014/main" id="{D52781A8-5378-44F4-81B3-0CFEF1FA70AC}"/>
                </a:ext>
              </a:extLst>
            </p:cNvPr>
            <p:cNvSpPr/>
            <p:nvPr/>
          </p:nvSpPr>
          <p:spPr>
            <a:xfrm>
              <a:off x="4063493" y="8500795"/>
              <a:ext cx="1905" cy="1905"/>
            </a:xfrm>
            <a:custGeom>
              <a:avLst/>
              <a:gdLst/>
              <a:ahLst/>
              <a:cxnLst/>
              <a:rect l="l" t="t" r="r" b="b"/>
              <a:pathLst>
                <a:path w="1904" h="1904">
                  <a:moveTo>
                    <a:pt x="736" y="546"/>
                  </a:moveTo>
                  <a:lnTo>
                    <a:pt x="736" y="406"/>
                  </a:lnTo>
                  <a:lnTo>
                    <a:pt x="533" y="0"/>
                  </a:lnTo>
                  <a:lnTo>
                    <a:pt x="431" y="342"/>
                  </a:lnTo>
                  <a:lnTo>
                    <a:pt x="533" y="520"/>
                  </a:lnTo>
                  <a:lnTo>
                    <a:pt x="368" y="723"/>
                  </a:lnTo>
                  <a:lnTo>
                    <a:pt x="215" y="749"/>
                  </a:lnTo>
                  <a:lnTo>
                    <a:pt x="0" y="914"/>
                  </a:lnTo>
                  <a:lnTo>
                    <a:pt x="190" y="1066"/>
                  </a:lnTo>
                  <a:lnTo>
                    <a:pt x="139" y="1244"/>
                  </a:lnTo>
                  <a:lnTo>
                    <a:pt x="304" y="1447"/>
                  </a:lnTo>
                  <a:lnTo>
                    <a:pt x="444" y="1269"/>
                  </a:lnTo>
                  <a:lnTo>
                    <a:pt x="622" y="1422"/>
                  </a:lnTo>
                  <a:lnTo>
                    <a:pt x="609" y="1574"/>
                  </a:lnTo>
                  <a:lnTo>
                    <a:pt x="800" y="1587"/>
                  </a:lnTo>
                  <a:lnTo>
                    <a:pt x="850" y="1422"/>
                  </a:lnTo>
                  <a:lnTo>
                    <a:pt x="977" y="1409"/>
                  </a:lnTo>
                  <a:lnTo>
                    <a:pt x="1142" y="1511"/>
                  </a:lnTo>
                  <a:lnTo>
                    <a:pt x="1384" y="1244"/>
                  </a:lnTo>
                  <a:lnTo>
                    <a:pt x="1155" y="1092"/>
                  </a:lnTo>
                  <a:lnTo>
                    <a:pt x="1181" y="838"/>
                  </a:lnTo>
                  <a:lnTo>
                    <a:pt x="1358" y="812"/>
                  </a:lnTo>
                  <a:lnTo>
                    <a:pt x="1447" y="622"/>
                  </a:lnTo>
                  <a:lnTo>
                    <a:pt x="1193" y="711"/>
                  </a:lnTo>
                  <a:lnTo>
                    <a:pt x="1041" y="520"/>
                  </a:lnTo>
                  <a:lnTo>
                    <a:pt x="863" y="558"/>
                  </a:lnTo>
                  <a:close/>
                </a:path>
              </a:pathLst>
            </a:custGeom>
            <a:ln w="3175">
              <a:solidFill>
                <a:srgbClr val="094B7B"/>
              </a:solidFill>
            </a:ln>
          </p:spPr>
          <p:txBody>
            <a:bodyPr wrap="square" lIns="0" tIns="0" rIns="0" bIns="0" rtlCol="0"/>
            <a:lstStyle/>
            <a:p>
              <a:endParaRPr/>
            </a:p>
          </p:txBody>
        </p:sp>
        <p:sp>
          <p:nvSpPr>
            <p:cNvPr id="9330" name="object 2758">
              <a:extLst>
                <a:ext uri="{FF2B5EF4-FFF2-40B4-BE49-F238E27FC236}">
                  <a16:creationId xmlns:a16="http://schemas.microsoft.com/office/drawing/2014/main" id="{289E8A72-FA08-4A87-BEEA-1D1668EE94A8}"/>
                </a:ext>
              </a:extLst>
            </p:cNvPr>
            <p:cNvSpPr/>
            <p:nvPr/>
          </p:nvSpPr>
          <p:spPr>
            <a:xfrm>
              <a:off x="4061767" y="8498433"/>
              <a:ext cx="1270" cy="1905"/>
            </a:xfrm>
            <a:custGeom>
              <a:avLst/>
              <a:gdLst/>
              <a:ahLst/>
              <a:cxnLst/>
              <a:rect l="l" t="t" r="r" b="b"/>
              <a:pathLst>
                <a:path w="1270" h="1904">
                  <a:moveTo>
                    <a:pt x="629" y="1206"/>
                  </a:moveTo>
                  <a:lnTo>
                    <a:pt x="253" y="1206"/>
                  </a:lnTo>
                  <a:lnTo>
                    <a:pt x="469" y="1257"/>
                  </a:lnTo>
                  <a:lnTo>
                    <a:pt x="629" y="1206"/>
                  </a:lnTo>
                  <a:close/>
                </a:path>
                <a:path w="1270" h="1904">
                  <a:moveTo>
                    <a:pt x="152" y="431"/>
                  </a:moveTo>
                  <a:lnTo>
                    <a:pt x="0" y="622"/>
                  </a:lnTo>
                  <a:lnTo>
                    <a:pt x="139" y="698"/>
                  </a:lnTo>
                  <a:lnTo>
                    <a:pt x="177" y="1269"/>
                  </a:lnTo>
                  <a:lnTo>
                    <a:pt x="629" y="1206"/>
                  </a:lnTo>
                  <a:lnTo>
                    <a:pt x="533" y="965"/>
                  </a:lnTo>
                  <a:lnTo>
                    <a:pt x="1040" y="965"/>
                  </a:lnTo>
                  <a:lnTo>
                    <a:pt x="1131" y="469"/>
                  </a:lnTo>
                  <a:lnTo>
                    <a:pt x="253" y="469"/>
                  </a:lnTo>
                  <a:close/>
                </a:path>
                <a:path w="1270" h="1904">
                  <a:moveTo>
                    <a:pt x="996" y="990"/>
                  </a:moveTo>
                  <a:lnTo>
                    <a:pt x="787" y="990"/>
                  </a:lnTo>
                  <a:lnTo>
                    <a:pt x="952" y="1015"/>
                  </a:lnTo>
                  <a:close/>
                </a:path>
                <a:path w="1270" h="1904">
                  <a:moveTo>
                    <a:pt x="1040" y="965"/>
                  </a:moveTo>
                  <a:lnTo>
                    <a:pt x="533" y="965"/>
                  </a:lnTo>
                  <a:lnTo>
                    <a:pt x="787" y="990"/>
                  </a:lnTo>
                  <a:lnTo>
                    <a:pt x="996" y="990"/>
                  </a:lnTo>
                  <a:close/>
                </a:path>
                <a:path w="1270" h="1904">
                  <a:moveTo>
                    <a:pt x="1229" y="457"/>
                  </a:moveTo>
                  <a:close/>
                </a:path>
                <a:path w="1270" h="1904">
                  <a:moveTo>
                    <a:pt x="342" y="279"/>
                  </a:moveTo>
                  <a:lnTo>
                    <a:pt x="253" y="469"/>
                  </a:lnTo>
                  <a:lnTo>
                    <a:pt x="1229" y="457"/>
                  </a:lnTo>
                  <a:lnTo>
                    <a:pt x="431" y="406"/>
                  </a:lnTo>
                  <a:lnTo>
                    <a:pt x="342" y="279"/>
                  </a:lnTo>
                  <a:close/>
                </a:path>
                <a:path w="1270" h="1904">
                  <a:moveTo>
                    <a:pt x="685" y="0"/>
                  </a:moveTo>
                  <a:lnTo>
                    <a:pt x="558" y="355"/>
                  </a:lnTo>
                  <a:lnTo>
                    <a:pt x="431" y="406"/>
                  </a:lnTo>
                  <a:lnTo>
                    <a:pt x="1197" y="406"/>
                  </a:lnTo>
                  <a:lnTo>
                    <a:pt x="927" y="368"/>
                  </a:lnTo>
                  <a:lnTo>
                    <a:pt x="916" y="203"/>
                  </a:lnTo>
                  <a:lnTo>
                    <a:pt x="698" y="50"/>
                  </a:lnTo>
                  <a:close/>
                </a:path>
                <a:path w="1270" h="1904">
                  <a:moveTo>
                    <a:pt x="1079" y="342"/>
                  </a:moveTo>
                  <a:close/>
                </a:path>
              </a:pathLst>
            </a:custGeom>
            <a:solidFill>
              <a:srgbClr val="11284A"/>
            </a:solidFill>
          </p:spPr>
          <p:txBody>
            <a:bodyPr wrap="square" lIns="0" tIns="0" rIns="0" bIns="0" rtlCol="0"/>
            <a:lstStyle/>
            <a:p>
              <a:endParaRPr/>
            </a:p>
          </p:txBody>
        </p:sp>
        <p:sp>
          <p:nvSpPr>
            <p:cNvPr id="9331" name="object 2759">
              <a:extLst>
                <a:ext uri="{FF2B5EF4-FFF2-40B4-BE49-F238E27FC236}">
                  <a16:creationId xmlns:a16="http://schemas.microsoft.com/office/drawing/2014/main" id="{0242D630-FEDA-4C06-BF7E-DC3285B97825}"/>
                </a:ext>
              </a:extLst>
            </p:cNvPr>
            <p:cNvSpPr/>
            <p:nvPr/>
          </p:nvSpPr>
          <p:spPr>
            <a:xfrm>
              <a:off x="4061767" y="8498433"/>
              <a:ext cx="1270" cy="1905"/>
            </a:xfrm>
            <a:custGeom>
              <a:avLst/>
              <a:gdLst/>
              <a:ahLst/>
              <a:cxnLst/>
              <a:rect l="l" t="t" r="r" b="b"/>
              <a:pathLst>
                <a:path w="1270" h="1904">
                  <a:moveTo>
                    <a:pt x="927" y="368"/>
                  </a:moveTo>
                  <a:lnTo>
                    <a:pt x="952" y="228"/>
                  </a:lnTo>
                  <a:lnTo>
                    <a:pt x="800" y="126"/>
                  </a:lnTo>
                  <a:lnTo>
                    <a:pt x="685" y="0"/>
                  </a:lnTo>
                  <a:lnTo>
                    <a:pt x="596" y="203"/>
                  </a:lnTo>
                  <a:lnTo>
                    <a:pt x="533" y="355"/>
                  </a:lnTo>
                  <a:lnTo>
                    <a:pt x="342" y="279"/>
                  </a:lnTo>
                  <a:lnTo>
                    <a:pt x="266" y="431"/>
                  </a:lnTo>
                  <a:lnTo>
                    <a:pt x="50" y="533"/>
                  </a:lnTo>
                  <a:lnTo>
                    <a:pt x="139" y="698"/>
                  </a:lnTo>
                  <a:lnTo>
                    <a:pt x="63" y="888"/>
                  </a:lnTo>
                  <a:lnTo>
                    <a:pt x="215" y="977"/>
                  </a:lnTo>
                  <a:lnTo>
                    <a:pt x="126" y="1130"/>
                  </a:lnTo>
                  <a:lnTo>
                    <a:pt x="177" y="1269"/>
                  </a:lnTo>
                  <a:lnTo>
                    <a:pt x="368" y="1231"/>
                  </a:lnTo>
                  <a:lnTo>
                    <a:pt x="584" y="1333"/>
                  </a:lnTo>
                  <a:lnTo>
                    <a:pt x="520" y="1117"/>
                  </a:lnTo>
                  <a:lnTo>
                    <a:pt x="533" y="965"/>
                  </a:lnTo>
                  <a:lnTo>
                    <a:pt x="673" y="1003"/>
                  </a:lnTo>
                  <a:lnTo>
                    <a:pt x="952" y="1015"/>
                  </a:lnTo>
                  <a:lnTo>
                    <a:pt x="1193" y="876"/>
                  </a:lnTo>
                  <a:lnTo>
                    <a:pt x="1066" y="774"/>
                  </a:lnTo>
                  <a:lnTo>
                    <a:pt x="1066" y="647"/>
                  </a:lnTo>
                  <a:lnTo>
                    <a:pt x="1092" y="507"/>
                  </a:lnTo>
                  <a:lnTo>
                    <a:pt x="1244" y="431"/>
                  </a:lnTo>
                  <a:lnTo>
                    <a:pt x="1079" y="342"/>
                  </a:lnTo>
                  <a:lnTo>
                    <a:pt x="927" y="368"/>
                  </a:lnTo>
                  <a:close/>
                </a:path>
              </a:pathLst>
            </a:custGeom>
            <a:ln w="3175">
              <a:solidFill>
                <a:srgbClr val="094B7B"/>
              </a:solidFill>
            </a:ln>
          </p:spPr>
          <p:txBody>
            <a:bodyPr wrap="square" lIns="0" tIns="0" rIns="0" bIns="0" rtlCol="0"/>
            <a:lstStyle/>
            <a:p>
              <a:endParaRPr/>
            </a:p>
          </p:txBody>
        </p:sp>
        <p:sp>
          <p:nvSpPr>
            <p:cNvPr id="9332" name="object 2760">
              <a:extLst>
                <a:ext uri="{FF2B5EF4-FFF2-40B4-BE49-F238E27FC236}">
                  <a16:creationId xmlns:a16="http://schemas.microsoft.com/office/drawing/2014/main" id="{131ED4CA-91D5-4B76-A858-841DA06D4A9E}"/>
                </a:ext>
              </a:extLst>
            </p:cNvPr>
            <p:cNvSpPr/>
            <p:nvPr/>
          </p:nvSpPr>
          <p:spPr>
            <a:xfrm>
              <a:off x="4061755" y="8501950"/>
              <a:ext cx="1270" cy="1270"/>
            </a:xfrm>
            <a:custGeom>
              <a:avLst/>
              <a:gdLst/>
              <a:ahLst/>
              <a:cxnLst/>
              <a:rect l="l" t="t" r="r" b="b"/>
              <a:pathLst>
                <a:path w="1270" h="1270">
                  <a:moveTo>
                    <a:pt x="850" y="1079"/>
                  </a:moveTo>
                  <a:lnTo>
                    <a:pt x="558" y="1079"/>
                  </a:lnTo>
                  <a:lnTo>
                    <a:pt x="723" y="1092"/>
                  </a:lnTo>
                  <a:close/>
                </a:path>
                <a:path w="1270" h="1270">
                  <a:moveTo>
                    <a:pt x="441" y="812"/>
                  </a:moveTo>
                  <a:lnTo>
                    <a:pt x="114" y="812"/>
                  </a:lnTo>
                  <a:lnTo>
                    <a:pt x="419" y="850"/>
                  </a:lnTo>
                  <a:lnTo>
                    <a:pt x="304" y="1092"/>
                  </a:lnTo>
                  <a:lnTo>
                    <a:pt x="495" y="1130"/>
                  </a:lnTo>
                  <a:lnTo>
                    <a:pt x="850" y="1079"/>
                  </a:lnTo>
                  <a:lnTo>
                    <a:pt x="546" y="889"/>
                  </a:lnTo>
                  <a:close/>
                </a:path>
                <a:path w="1270" h="1270">
                  <a:moveTo>
                    <a:pt x="88" y="0"/>
                  </a:moveTo>
                  <a:lnTo>
                    <a:pt x="0" y="228"/>
                  </a:lnTo>
                  <a:lnTo>
                    <a:pt x="139" y="431"/>
                  </a:lnTo>
                  <a:lnTo>
                    <a:pt x="25" y="850"/>
                  </a:lnTo>
                  <a:lnTo>
                    <a:pt x="441" y="812"/>
                  </a:lnTo>
                  <a:lnTo>
                    <a:pt x="520" y="520"/>
                  </a:lnTo>
                  <a:lnTo>
                    <a:pt x="317" y="520"/>
                  </a:lnTo>
                  <a:lnTo>
                    <a:pt x="304" y="330"/>
                  </a:lnTo>
                  <a:lnTo>
                    <a:pt x="165" y="292"/>
                  </a:lnTo>
                  <a:lnTo>
                    <a:pt x="88" y="0"/>
                  </a:lnTo>
                  <a:close/>
                </a:path>
                <a:path w="1270" h="1270">
                  <a:moveTo>
                    <a:pt x="520" y="381"/>
                  </a:moveTo>
                  <a:lnTo>
                    <a:pt x="317" y="520"/>
                  </a:lnTo>
                  <a:lnTo>
                    <a:pt x="520" y="520"/>
                  </a:lnTo>
                  <a:lnTo>
                    <a:pt x="520" y="381"/>
                  </a:lnTo>
                  <a:close/>
                </a:path>
              </a:pathLst>
            </a:custGeom>
            <a:solidFill>
              <a:srgbClr val="11284A"/>
            </a:solidFill>
          </p:spPr>
          <p:txBody>
            <a:bodyPr wrap="square" lIns="0" tIns="0" rIns="0" bIns="0" rtlCol="0"/>
            <a:lstStyle/>
            <a:p>
              <a:endParaRPr/>
            </a:p>
          </p:txBody>
        </p:sp>
        <p:sp>
          <p:nvSpPr>
            <p:cNvPr id="9333" name="object 2761">
              <a:extLst>
                <a:ext uri="{FF2B5EF4-FFF2-40B4-BE49-F238E27FC236}">
                  <a16:creationId xmlns:a16="http://schemas.microsoft.com/office/drawing/2014/main" id="{E83B0341-3B9F-4387-A569-8B8C94EF5D45}"/>
                </a:ext>
              </a:extLst>
            </p:cNvPr>
            <p:cNvSpPr/>
            <p:nvPr/>
          </p:nvSpPr>
          <p:spPr>
            <a:xfrm>
              <a:off x="4061692" y="8501950"/>
              <a:ext cx="1270" cy="1270"/>
            </a:xfrm>
            <a:custGeom>
              <a:avLst/>
              <a:gdLst/>
              <a:ahLst/>
              <a:cxnLst/>
              <a:rect l="l" t="t" r="r" b="b"/>
              <a:pathLst>
                <a:path w="1270" h="1270">
                  <a:moveTo>
                    <a:pt x="152" y="177"/>
                  </a:moveTo>
                  <a:lnTo>
                    <a:pt x="152" y="0"/>
                  </a:lnTo>
                  <a:lnTo>
                    <a:pt x="12" y="165"/>
                  </a:lnTo>
                  <a:lnTo>
                    <a:pt x="152" y="241"/>
                  </a:lnTo>
                  <a:lnTo>
                    <a:pt x="266" y="381"/>
                  </a:lnTo>
                  <a:lnTo>
                    <a:pt x="152" y="520"/>
                  </a:lnTo>
                  <a:lnTo>
                    <a:pt x="0" y="698"/>
                  </a:lnTo>
                  <a:lnTo>
                    <a:pt x="88" y="850"/>
                  </a:lnTo>
                  <a:lnTo>
                    <a:pt x="241" y="825"/>
                  </a:lnTo>
                  <a:lnTo>
                    <a:pt x="482" y="850"/>
                  </a:lnTo>
                  <a:lnTo>
                    <a:pt x="304" y="1079"/>
                  </a:lnTo>
                  <a:lnTo>
                    <a:pt x="482" y="1117"/>
                  </a:lnTo>
                  <a:lnTo>
                    <a:pt x="622" y="1079"/>
                  </a:lnTo>
                  <a:lnTo>
                    <a:pt x="787" y="1092"/>
                  </a:lnTo>
                  <a:lnTo>
                    <a:pt x="927" y="1054"/>
                  </a:lnTo>
                  <a:lnTo>
                    <a:pt x="774" y="965"/>
                  </a:lnTo>
                  <a:lnTo>
                    <a:pt x="609" y="889"/>
                  </a:lnTo>
                  <a:lnTo>
                    <a:pt x="469" y="787"/>
                  </a:lnTo>
                  <a:lnTo>
                    <a:pt x="558" y="660"/>
                  </a:lnTo>
                  <a:lnTo>
                    <a:pt x="584" y="520"/>
                  </a:lnTo>
                  <a:lnTo>
                    <a:pt x="584" y="381"/>
                  </a:lnTo>
                  <a:lnTo>
                    <a:pt x="381" y="520"/>
                  </a:lnTo>
                  <a:lnTo>
                    <a:pt x="368" y="330"/>
                  </a:lnTo>
                  <a:lnTo>
                    <a:pt x="228" y="292"/>
                  </a:lnTo>
                  <a:close/>
                </a:path>
              </a:pathLst>
            </a:custGeom>
            <a:ln w="3175">
              <a:solidFill>
                <a:srgbClr val="094B7B"/>
              </a:solidFill>
            </a:ln>
          </p:spPr>
          <p:txBody>
            <a:bodyPr wrap="square" lIns="0" tIns="0" rIns="0" bIns="0" rtlCol="0"/>
            <a:lstStyle/>
            <a:p>
              <a:endParaRPr/>
            </a:p>
          </p:txBody>
        </p:sp>
        <p:sp>
          <p:nvSpPr>
            <p:cNvPr id="9334" name="object 2762">
              <a:extLst>
                <a:ext uri="{FF2B5EF4-FFF2-40B4-BE49-F238E27FC236}">
                  <a16:creationId xmlns:a16="http://schemas.microsoft.com/office/drawing/2014/main" id="{81860B2D-E3FA-4B3C-9CC1-882F6F95C82D}"/>
                </a:ext>
              </a:extLst>
            </p:cNvPr>
            <p:cNvSpPr/>
            <p:nvPr/>
          </p:nvSpPr>
          <p:spPr>
            <a:xfrm>
              <a:off x="4061764" y="8509037"/>
              <a:ext cx="2540" cy="2413"/>
            </a:xfrm>
            <a:prstGeom prst="rect">
              <a:avLst/>
            </a:prstGeom>
            <a:blipFill>
              <a:blip r:embed="rId281" cstate="print"/>
              <a:stretch>
                <a:fillRect/>
              </a:stretch>
            </a:blipFill>
          </p:spPr>
          <p:txBody>
            <a:bodyPr wrap="square" lIns="0" tIns="0" rIns="0" bIns="0" rtlCol="0"/>
            <a:lstStyle/>
            <a:p>
              <a:endParaRPr/>
            </a:p>
          </p:txBody>
        </p:sp>
        <p:sp>
          <p:nvSpPr>
            <p:cNvPr id="9335" name="object 2763">
              <a:extLst>
                <a:ext uri="{FF2B5EF4-FFF2-40B4-BE49-F238E27FC236}">
                  <a16:creationId xmlns:a16="http://schemas.microsoft.com/office/drawing/2014/main" id="{D2D032FF-0061-4D65-97CC-1389E9CF1C12}"/>
                </a:ext>
              </a:extLst>
            </p:cNvPr>
            <p:cNvSpPr/>
            <p:nvPr/>
          </p:nvSpPr>
          <p:spPr>
            <a:xfrm>
              <a:off x="4061772" y="8508868"/>
              <a:ext cx="3175" cy="3175"/>
            </a:xfrm>
            <a:custGeom>
              <a:avLst/>
              <a:gdLst/>
              <a:ahLst/>
              <a:cxnLst/>
              <a:rect l="l" t="t" r="r" b="b"/>
              <a:pathLst>
                <a:path w="3175" h="3175">
                  <a:moveTo>
                    <a:pt x="266" y="2209"/>
                  </a:moveTo>
                  <a:lnTo>
                    <a:pt x="304" y="1955"/>
                  </a:lnTo>
                  <a:lnTo>
                    <a:pt x="254" y="1752"/>
                  </a:lnTo>
                  <a:lnTo>
                    <a:pt x="0" y="1905"/>
                  </a:lnTo>
                  <a:lnTo>
                    <a:pt x="12" y="1625"/>
                  </a:lnTo>
                  <a:lnTo>
                    <a:pt x="355" y="1689"/>
                  </a:lnTo>
                  <a:lnTo>
                    <a:pt x="355" y="1308"/>
                  </a:lnTo>
                  <a:lnTo>
                    <a:pt x="533" y="698"/>
                  </a:lnTo>
                  <a:lnTo>
                    <a:pt x="736" y="520"/>
                  </a:lnTo>
                  <a:lnTo>
                    <a:pt x="1358" y="0"/>
                  </a:lnTo>
                  <a:lnTo>
                    <a:pt x="1828" y="114"/>
                  </a:lnTo>
                  <a:lnTo>
                    <a:pt x="2171" y="546"/>
                  </a:lnTo>
                  <a:lnTo>
                    <a:pt x="2527" y="965"/>
                  </a:lnTo>
                  <a:lnTo>
                    <a:pt x="2628" y="1511"/>
                  </a:lnTo>
                  <a:lnTo>
                    <a:pt x="2019" y="2032"/>
                  </a:lnTo>
                  <a:lnTo>
                    <a:pt x="1828" y="2197"/>
                  </a:lnTo>
                  <a:lnTo>
                    <a:pt x="1308" y="2247"/>
                  </a:lnTo>
                  <a:lnTo>
                    <a:pt x="1066" y="2349"/>
                  </a:lnTo>
                  <a:lnTo>
                    <a:pt x="863" y="2425"/>
                  </a:lnTo>
                  <a:lnTo>
                    <a:pt x="914" y="2578"/>
                  </a:lnTo>
                  <a:lnTo>
                    <a:pt x="762" y="2578"/>
                  </a:lnTo>
                  <a:lnTo>
                    <a:pt x="622" y="2578"/>
                  </a:lnTo>
                  <a:lnTo>
                    <a:pt x="825" y="2336"/>
                  </a:lnTo>
                  <a:lnTo>
                    <a:pt x="673" y="2273"/>
                  </a:lnTo>
                  <a:lnTo>
                    <a:pt x="482" y="2387"/>
                  </a:lnTo>
                  <a:lnTo>
                    <a:pt x="508" y="2095"/>
                  </a:lnTo>
                  <a:lnTo>
                    <a:pt x="266" y="2209"/>
                  </a:lnTo>
                  <a:close/>
                </a:path>
              </a:pathLst>
            </a:custGeom>
            <a:ln w="3175">
              <a:solidFill>
                <a:srgbClr val="B5C39D"/>
              </a:solidFill>
            </a:ln>
          </p:spPr>
          <p:txBody>
            <a:bodyPr wrap="square" lIns="0" tIns="0" rIns="0" bIns="0" rtlCol="0"/>
            <a:lstStyle/>
            <a:p>
              <a:endParaRPr/>
            </a:p>
          </p:txBody>
        </p:sp>
        <p:sp>
          <p:nvSpPr>
            <p:cNvPr id="9336" name="object 2764">
              <a:extLst>
                <a:ext uri="{FF2B5EF4-FFF2-40B4-BE49-F238E27FC236}">
                  <a16:creationId xmlns:a16="http://schemas.microsoft.com/office/drawing/2014/main" id="{4A758706-88F5-4DFB-9138-3D55DD0ACD06}"/>
                </a:ext>
              </a:extLst>
            </p:cNvPr>
            <p:cNvSpPr/>
            <p:nvPr/>
          </p:nvSpPr>
          <p:spPr>
            <a:xfrm>
              <a:off x="4061663" y="8507907"/>
              <a:ext cx="2526" cy="3149"/>
            </a:xfrm>
            <a:prstGeom prst="rect">
              <a:avLst/>
            </a:prstGeom>
            <a:blipFill>
              <a:blip r:embed="rId485" cstate="print"/>
              <a:stretch>
                <a:fillRect/>
              </a:stretch>
            </a:blipFill>
          </p:spPr>
          <p:txBody>
            <a:bodyPr wrap="square" lIns="0" tIns="0" rIns="0" bIns="0" rtlCol="0"/>
            <a:lstStyle/>
            <a:p>
              <a:endParaRPr/>
            </a:p>
          </p:txBody>
        </p:sp>
        <p:sp>
          <p:nvSpPr>
            <p:cNvPr id="9337" name="object 2765">
              <a:extLst>
                <a:ext uri="{FF2B5EF4-FFF2-40B4-BE49-F238E27FC236}">
                  <a16:creationId xmlns:a16="http://schemas.microsoft.com/office/drawing/2014/main" id="{A556C678-9DA9-4E93-8A1C-833079089322}"/>
                </a:ext>
              </a:extLst>
            </p:cNvPr>
            <p:cNvSpPr/>
            <p:nvPr/>
          </p:nvSpPr>
          <p:spPr>
            <a:xfrm>
              <a:off x="4061604" y="8507817"/>
              <a:ext cx="1905" cy="2540"/>
            </a:xfrm>
            <a:custGeom>
              <a:avLst/>
              <a:gdLst/>
              <a:ahLst/>
              <a:cxnLst/>
              <a:rect l="l" t="t" r="r" b="b"/>
              <a:pathLst>
                <a:path w="1904" h="2540">
                  <a:moveTo>
                    <a:pt x="393" y="2095"/>
                  </a:moveTo>
                  <a:lnTo>
                    <a:pt x="330" y="1892"/>
                  </a:lnTo>
                  <a:lnTo>
                    <a:pt x="88" y="1981"/>
                  </a:lnTo>
                  <a:lnTo>
                    <a:pt x="0" y="1778"/>
                  </a:lnTo>
                  <a:lnTo>
                    <a:pt x="254" y="1689"/>
                  </a:lnTo>
                  <a:lnTo>
                    <a:pt x="114" y="1409"/>
                  </a:lnTo>
                  <a:lnTo>
                    <a:pt x="12" y="901"/>
                  </a:lnTo>
                  <a:lnTo>
                    <a:pt x="101" y="698"/>
                  </a:lnTo>
                  <a:lnTo>
                    <a:pt x="342" y="88"/>
                  </a:lnTo>
                  <a:lnTo>
                    <a:pt x="723" y="0"/>
                  </a:lnTo>
                  <a:lnTo>
                    <a:pt x="1143" y="177"/>
                  </a:lnTo>
                  <a:lnTo>
                    <a:pt x="1549" y="342"/>
                  </a:lnTo>
                  <a:lnTo>
                    <a:pt x="1841" y="698"/>
                  </a:lnTo>
                  <a:lnTo>
                    <a:pt x="1587" y="1308"/>
                  </a:lnTo>
                  <a:lnTo>
                    <a:pt x="1511" y="1485"/>
                  </a:lnTo>
                  <a:lnTo>
                    <a:pt x="1168" y="1727"/>
                  </a:lnTo>
                  <a:lnTo>
                    <a:pt x="1016" y="1892"/>
                  </a:lnTo>
                  <a:lnTo>
                    <a:pt x="901" y="2032"/>
                  </a:lnTo>
                  <a:lnTo>
                    <a:pt x="889" y="2171"/>
                  </a:lnTo>
                  <a:lnTo>
                    <a:pt x="850" y="1968"/>
                  </a:lnTo>
                  <a:lnTo>
                    <a:pt x="711" y="1993"/>
                  </a:lnTo>
                  <a:lnTo>
                    <a:pt x="609" y="2133"/>
                  </a:lnTo>
                  <a:lnTo>
                    <a:pt x="520" y="1917"/>
                  </a:lnTo>
                  <a:lnTo>
                    <a:pt x="393" y="2095"/>
                  </a:lnTo>
                  <a:close/>
                </a:path>
              </a:pathLst>
            </a:custGeom>
            <a:ln w="3175">
              <a:solidFill>
                <a:srgbClr val="B5C39D"/>
              </a:solidFill>
            </a:ln>
          </p:spPr>
          <p:txBody>
            <a:bodyPr wrap="square" lIns="0" tIns="0" rIns="0" bIns="0" rtlCol="0"/>
            <a:lstStyle/>
            <a:p>
              <a:endParaRPr/>
            </a:p>
          </p:txBody>
        </p:sp>
        <p:sp>
          <p:nvSpPr>
            <p:cNvPr id="9338" name="object 2766">
              <a:extLst>
                <a:ext uri="{FF2B5EF4-FFF2-40B4-BE49-F238E27FC236}">
                  <a16:creationId xmlns:a16="http://schemas.microsoft.com/office/drawing/2014/main" id="{4BAF53DB-3570-4830-912A-7FB092D4CEB5}"/>
                </a:ext>
              </a:extLst>
            </p:cNvPr>
            <p:cNvSpPr/>
            <p:nvPr/>
          </p:nvSpPr>
          <p:spPr>
            <a:xfrm>
              <a:off x="4092676" y="8473452"/>
              <a:ext cx="7708" cy="8724"/>
            </a:xfrm>
            <a:prstGeom prst="rect">
              <a:avLst/>
            </a:prstGeom>
            <a:blipFill>
              <a:blip r:embed="rId486" cstate="print"/>
              <a:stretch>
                <a:fillRect/>
              </a:stretch>
            </a:blipFill>
          </p:spPr>
          <p:txBody>
            <a:bodyPr wrap="square" lIns="0" tIns="0" rIns="0" bIns="0" rtlCol="0"/>
            <a:lstStyle/>
            <a:p>
              <a:endParaRPr/>
            </a:p>
          </p:txBody>
        </p:sp>
        <p:sp>
          <p:nvSpPr>
            <p:cNvPr id="9339" name="object 2767">
              <a:extLst>
                <a:ext uri="{FF2B5EF4-FFF2-40B4-BE49-F238E27FC236}">
                  <a16:creationId xmlns:a16="http://schemas.microsoft.com/office/drawing/2014/main" id="{47FD7ACE-A5A4-4201-AB89-6863F084EC95}"/>
                </a:ext>
              </a:extLst>
            </p:cNvPr>
            <p:cNvSpPr/>
            <p:nvPr/>
          </p:nvSpPr>
          <p:spPr>
            <a:xfrm>
              <a:off x="4096202" y="8474661"/>
              <a:ext cx="1270" cy="1270"/>
            </a:xfrm>
            <a:custGeom>
              <a:avLst/>
              <a:gdLst/>
              <a:ahLst/>
              <a:cxnLst/>
              <a:rect l="l" t="t" r="r" b="b"/>
              <a:pathLst>
                <a:path w="1270" h="1270">
                  <a:moveTo>
                    <a:pt x="1121" y="571"/>
                  </a:moveTo>
                  <a:lnTo>
                    <a:pt x="812" y="571"/>
                  </a:lnTo>
                  <a:lnTo>
                    <a:pt x="876" y="1003"/>
                  </a:lnTo>
                  <a:lnTo>
                    <a:pt x="1121" y="571"/>
                  </a:lnTo>
                  <a:close/>
                </a:path>
                <a:path w="1270" h="1270">
                  <a:moveTo>
                    <a:pt x="1216" y="482"/>
                  </a:moveTo>
                  <a:lnTo>
                    <a:pt x="660" y="482"/>
                  </a:lnTo>
                  <a:lnTo>
                    <a:pt x="736" y="723"/>
                  </a:lnTo>
                  <a:lnTo>
                    <a:pt x="812" y="571"/>
                  </a:lnTo>
                  <a:lnTo>
                    <a:pt x="1121" y="571"/>
                  </a:lnTo>
                  <a:close/>
                </a:path>
                <a:path w="1270" h="1270">
                  <a:moveTo>
                    <a:pt x="1216" y="533"/>
                  </a:moveTo>
                  <a:lnTo>
                    <a:pt x="1185" y="702"/>
                  </a:lnTo>
                  <a:lnTo>
                    <a:pt x="1216" y="533"/>
                  </a:lnTo>
                  <a:close/>
                </a:path>
                <a:path w="1270" h="1270">
                  <a:moveTo>
                    <a:pt x="1028" y="304"/>
                  </a:moveTo>
                  <a:lnTo>
                    <a:pt x="393" y="304"/>
                  </a:lnTo>
                  <a:lnTo>
                    <a:pt x="393" y="647"/>
                  </a:lnTo>
                  <a:lnTo>
                    <a:pt x="546" y="508"/>
                  </a:lnTo>
                  <a:lnTo>
                    <a:pt x="1216" y="482"/>
                  </a:lnTo>
                  <a:lnTo>
                    <a:pt x="1155" y="355"/>
                  </a:lnTo>
                  <a:close/>
                </a:path>
                <a:path w="1270" h="1270">
                  <a:moveTo>
                    <a:pt x="215" y="152"/>
                  </a:moveTo>
                  <a:lnTo>
                    <a:pt x="58" y="254"/>
                  </a:lnTo>
                  <a:lnTo>
                    <a:pt x="0" y="508"/>
                  </a:lnTo>
                  <a:lnTo>
                    <a:pt x="147" y="431"/>
                  </a:lnTo>
                  <a:lnTo>
                    <a:pt x="215" y="152"/>
                  </a:lnTo>
                  <a:close/>
                </a:path>
                <a:path w="1270" h="1270">
                  <a:moveTo>
                    <a:pt x="390" y="306"/>
                  </a:moveTo>
                  <a:close/>
                </a:path>
                <a:path w="1270" h="1270">
                  <a:moveTo>
                    <a:pt x="1092" y="330"/>
                  </a:moveTo>
                  <a:close/>
                </a:path>
                <a:path w="1270" h="1270">
                  <a:moveTo>
                    <a:pt x="495" y="25"/>
                  </a:moveTo>
                  <a:lnTo>
                    <a:pt x="390" y="306"/>
                  </a:lnTo>
                  <a:lnTo>
                    <a:pt x="1028" y="304"/>
                  </a:lnTo>
                  <a:lnTo>
                    <a:pt x="1011" y="139"/>
                  </a:lnTo>
                  <a:lnTo>
                    <a:pt x="508" y="127"/>
                  </a:lnTo>
                  <a:close/>
                </a:path>
                <a:path w="1270" h="1270">
                  <a:moveTo>
                    <a:pt x="812" y="0"/>
                  </a:moveTo>
                  <a:lnTo>
                    <a:pt x="685" y="139"/>
                  </a:lnTo>
                  <a:lnTo>
                    <a:pt x="1011" y="139"/>
                  </a:lnTo>
                  <a:lnTo>
                    <a:pt x="850" y="88"/>
                  </a:lnTo>
                  <a:close/>
                </a:path>
                <a:path w="1270" h="1270">
                  <a:moveTo>
                    <a:pt x="1003" y="88"/>
                  </a:moveTo>
                  <a:close/>
                </a:path>
                <a:path w="1270" h="1270">
                  <a:moveTo>
                    <a:pt x="901" y="76"/>
                  </a:moveTo>
                  <a:close/>
                </a:path>
              </a:pathLst>
            </a:custGeom>
            <a:solidFill>
              <a:srgbClr val="11284A"/>
            </a:solidFill>
          </p:spPr>
          <p:txBody>
            <a:bodyPr wrap="square" lIns="0" tIns="0" rIns="0" bIns="0" rtlCol="0"/>
            <a:lstStyle/>
            <a:p>
              <a:endParaRPr/>
            </a:p>
          </p:txBody>
        </p:sp>
        <p:sp>
          <p:nvSpPr>
            <p:cNvPr id="9340" name="object 2768">
              <a:extLst>
                <a:ext uri="{FF2B5EF4-FFF2-40B4-BE49-F238E27FC236}">
                  <a16:creationId xmlns:a16="http://schemas.microsoft.com/office/drawing/2014/main" id="{A30EFAB8-259D-4E4E-BAB2-70CC0552B72C}"/>
                </a:ext>
              </a:extLst>
            </p:cNvPr>
            <p:cNvSpPr/>
            <p:nvPr/>
          </p:nvSpPr>
          <p:spPr>
            <a:xfrm>
              <a:off x="4096176" y="8474661"/>
              <a:ext cx="1270" cy="1270"/>
            </a:xfrm>
            <a:custGeom>
              <a:avLst/>
              <a:gdLst/>
              <a:ahLst/>
              <a:cxnLst/>
              <a:rect l="l" t="t" r="r" b="b"/>
              <a:pathLst>
                <a:path w="1270" h="1270">
                  <a:moveTo>
                    <a:pt x="419" y="571"/>
                  </a:moveTo>
                  <a:lnTo>
                    <a:pt x="419" y="304"/>
                  </a:lnTo>
                  <a:lnTo>
                    <a:pt x="139" y="457"/>
                  </a:lnTo>
                  <a:lnTo>
                    <a:pt x="0" y="431"/>
                  </a:lnTo>
                  <a:lnTo>
                    <a:pt x="25" y="292"/>
                  </a:lnTo>
                  <a:lnTo>
                    <a:pt x="241" y="152"/>
                  </a:lnTo>
                  <a:lnTo>
                    <a:pt x="241" y="355"/>
                  </a:lnTo>
                  <a:lnTo>
                    <a:pt x="419" y="355"/>
                  </a:lnTo>
                  <a:lnTo>
                    <a:pt x="406" y="127"/>
                  </a:lnTo>
                  <a:lnTo>
                    <a:pt x="533" y="127"/>
                  </a:lnTo>
                  <a:lnTo>
                    <a:pt x="711" y="139"/>
                  </a:lnTo>
                  <a:lnTo>
                    <a:pt x="838" y="0"/>
                  </a:lnTo>
                  <a:lnTo>
                    <a:pt x="977" y="101"/>
                  </a:lnTo>
                  <a:lnTo>
                    <a:pt x="1054" y="254"/>
                  </a:lnTo>
                  <a:lnTo>
                    <a:pt x="1231" y="342"/>
                  </a:lnTo>
                  <a:lnTo>
                    <a:pt x="1244" y="520"/>
                  </a:lnTo>
                  <a:lnTo>
                    <a:pt x="1206" y="723"/>
                  </a:lnTo>
                  <a:lnTo>
                    <a:pt x="1257" y="889"/>
                  </a:lnTo>
                  <a:lnTo>
                    <a:pt x="1168" y="533"/>
                  </a:lnTo>
                  <a:lnTo>
                    <a:pt x="901" y="1003"/>
                  </a:lnTo>
                  <a:lnTo>
                    <a:pt x="838" y="571"/>
                  </a:lnTo>
                  <a:lnTo>
                    <a:pt x="762" y="723"/>
                  </a:lnTo>
                  <a:lnTo>
                    <a:pt x="698" y="584"/>
                  </a:lnTo>
                  <a:lnTo>
                    <a:pt x="571" y="508"/>
                  </a:lnTo>
                  <a:lnTo>
                    <a:pt x="419" y="647"/>
                  </a:lnTo>
                  <a:close/>
                </a:path>
              </a:pathLst>
            </a:custGeom>
            <a:ln w="3175">
              <a:solidFill>
                <a:srgbClr val="094B7B"/>
              </a:solidFill>
            </a:ln>
          </p:spPr>
          <p:txBody>
            <a:bodyPr wrap="square" lIns="0" tIns="0" rIns="0" bIns="0" rtlCol="0"/>
            <a:lstStyle/>
            <a:p>
              <a:endParaRPr/>
            </a:p>
          </p:txBody>
        </p:sp>
        <p:sp>
          <p:nvSpPr>
            <p:cNvPr id="9341" name="object 2769">
              <a:extLst>
                <a:ext uri="{FF2B5EF4-FFF2-40B4-BE49-F238E27FC236}">
                  <a16:creationId xmlns:a16="http://schemas.microsoft.com/office/drawing/2014/main" id="{7F772281-CF18-4FE2-B489-F1D5819C41C5}"/>
                </a:ext>
              </a:extLst>
            </p:cNvPr>
            <p:cNvSpPr/>
            <p:nvPr/>
          </p:nvSpPr>
          <p:spPr>
            <a:xfrm>
              <a:off x="4098989" y="8477341"/>
              <a:ext cx="1270" cy="1270"/>
            </a:xfrm>
            <a:custGeom>
              <a:avLst/>
              <a:gdLst/>
              <a:ahLst/>
              <a:cxnLst/>
              <a:rect l="l" t="t" r="r" b="b"/>
              <a:pathLst>
                <a:path w="1270" h="1270">
                  <a:moveTo>
                    <a:pt x="876" y="825"/>
                  </a:moveTo>
                  <a:lnTo>
                    <a:pt x="609" y="825"/>
                  </a:lnTo>
                  <a:lnTo>
                    <a:pt x="622" y="1104"/>
                  </a:lnTo>
                  <a:lnTo>
                    <a:pt x="927" y="1041"/>
                  </a:lnTo>
                  <a:lnTo>
                    <a:pt x="876" y="825"/>
                  </a:lnTo>
                  <a:close/>
                </a:path>
                <a:path w="1270" h="1270">
                  <a:moveTo>
                    <a:pt x="863" y="927"/>
                  </a:moveTo>
                  <a:close/>
                </a:path>
                <a:path w="1270" h="1270">
                  <a:moveTo>
                    <a:pt x="858" y="380"/>
                  </a:moveTo>
                  <a:lnTo>
                    <a:pt x="406" y="380"/>
                  </a:lnTo>
                  <a:lnTo>
                    <a:pt x="381" y="571"/>
                  </a:lnTo>
                  <a:lnTo>
                    <a:pt x="0" y="647"/>
                  </a:lnTo>
                  <a:lnTo>
                    <a:pt x="38" y="888"/>
                  </a:lnTo>
                  <a:lnTo>
                    <a:pt x="241" y="927"/>
                  </a:lnTo>
                  <a:lnTo>
                    <a:pt x="457" y="927"/>
                  </a:lnTo>
                  <a:lnTo>
                    <a:pt x="609" y="825"/>
                  </a:lnTo>
                  <a:lnTo>
                    <a:pt x="876" y="825"/>
                  </a:lnTo>
                  <a:lnTo>
                    <a:pt x="863" y="571"/>
                  </a:lnTo>
                  <a:lnTo>
                    <a:pt x="1016" y="558"/>
                  </a:lnTo>
                  <a:lnTo>
                    <a:pt x="825" y="507"/>
                  </a:lnTo>
                  <a:lnTo>
                    <a:pt x="858" y="380"/>
                  </a:lnTo>
                  <a:close/>
                </a:path>
                <a:path w="1270" h="1270">
                  <a:moveTo>
                    <a:pt x="1028" y="457"/>
                  </a:moveTo>
                  <a:lnTo>
                    <a:pt x="825" y="507"/>
                  </a:lnTo>
                  <a:lnTo>
                    <a:pt x="1022" y="507"/>
                  </a:lnTo>
                  <a:close/>
                </a:path>
                <a:path w="1270" h="1270">
                  <a:moveTo>
                    <a:pt x="330" y="12"/>
                  </a:moveTo>
                  <a:lnTo>
                    <a:pt x="114" y="139"/>
                  </a:lnTo>
                  <a:lnTo>
                    <a:pt x="317" y="317"/>
                  </a:lnTo>
                  <a:lnTo>
                    <a:pt x="858" y="380"/>
                  </a:lnTo>
                  <a:lnTo>
                    <a:pt x="897" y="25"/>
                  </a:lnTo>
                  <a:lnTo>
                    <a:pt x="330" y="12"/>
                  </a:lnTo>
                  <a:close/>
                </a:path>
                <a:path w="1270" h="1270">
                  <a:moveTo>
                    <a:pt x="889" y="0"/>
                  </a:moveTo>
                  <a:lnTo>
                    <a:pt x="622" y="25"/>
                  </a:lnTo>
                  <a:lnTo>
                    <a:pt x="897" y="25"/>
                  </a:lnTo>
                  <a:close/>
                </a:path>
              </a:pathLst>
            </a:custGeom>
            <a:solidFill>
              <a:srgbClr val="11284A"/>
            </a:solidFill>
          </p:spPr>
          <p:txBody>
            <a:bodyPr wrap="square" lIns="0" tIns="0" rIns="0" bIns="0" rtlCol="0"/>
            <a:lstStyle/>
            <a:p>
              <a:endParaRPr/>
            </a:p>
          </p:txBody>
        </p:sp>
        <p:sp>
          <p:nvSpPr>
            <p:cNvPr id="9342" name="object 2770">
              <a:extLst>
                <a:ext uri="{FF2B5EF4-FFF2-40B4-BE49-F238E27FC236}">
                  <a16:creationId xmlns:a16="http://schemas.microsoft.com/office/drawing/2014/main" id="{D136CFC5-D1FA-425F-B656-6C036A77CFD6}"/>
                </a:ext>
              </a:extLst>
            </p:cNvPr>
            <p:cNvSpPr/>
            <p:nvPr/>
          </p:nvSpPr>
          <p:spPr>
            <a:xfrm>
              <a:off x="4098989" y="8477341"/>
              <a:ext cx="1270" cy="1270"/>
            </a:xfrm>
            <a:custGeom>
              <a:avLst/>
              <a:gdLst/>
              <a:ahLst/>
              <a:cxnLst/>
              <a:rect l="l" t="t" r="r" b="b"/>
              <a:pathLst>
                <a:path w="1270" h="1270">
                  <a:moveTo>
                    <a:pt x="114" y="139"/>
                  </a:moveTo>
                  <a:lnTo>
                    <a:pt x="330" y="12"/>
                  </a:lnTo>
                  <a:lnTo>
                    <a:pt x="546" y="12"/>
                  </a:lnTo>
                  <a:lnTo>
                    <a:pt x="723" y="12"/>
                  </a:lnTo>
                  <a:lnTo>
                    <a:pt x="889" y="0"/>
                  </a:lnTo>
                  <a:lnTo>
                    <a:pt x="825" y="507"/>
                  </a:lnTo>
                  <a:lnTo>
                    <a:pt x="1028" y="457"/>
                  </a:lnTo>
                  <a:lnTo>
                    <a:pt x="863" y="571"/>
                  </a:lnTo>
                  <a:lnTo>
                    <a:pt x="1016" y="673"/>
                  </a:lnTo>
                  <a:lnTo>
                    <a:pt x="876" y="825"/>
                  </a:lnTo>
                  <a:lnTo>
                    <a:pt x="927" y="1041"/>
                  </a:lnTo>
                  <a:lnTo>
                    <a:pt x="762" y="1041"/>
                  </a:lnTo>
                  <a:lnTo>
                    <a:pt x="622" y="1104"/>
                  </a:lnTo>
                  <a:lnTo>
                    <a:pt x="609" y="914"/>
                  </a:lnTo>
                  <a:lnTo>
                    <a:pt x="457" y="927"/>
                  </a:lnTo>
                  <a:lnTo>
                    <a:pt x="241" y="927"/>
                  </a:lnTo>
                  <a:lnTo>
                    <a:pt x="38" y="888"/>
                  </a:lnTo>
                  <a:lnTo>
                    <a:pt x="0" y="647"/>
                  </a:lnTo>
                  <a:lnTo>
                    <a:pt x="381" y="571"/>
                  </a:lnTo>
                  <a:lnTo>
                    <a:pt x="457" y="406"/>
                  </a:lnTo>
                  <a:lnTo>
                    <a:pt x="317" y="317"/>
                  </a:lnTo>
                  <a:lnTo>
                    <a:pt x="114" y="139"/>
                  </a:lnTo>
                  <a:close/>
                </a:path>
              </a:pathLst>
            </a:custGeom>
            <a:ln w="3175">
              <a:solidFill>
                <a:srgbClr val="094B7B"/>
              </a:solidFill>
            </a:ln>
          </p:spPr>
          <p:txBody>
            <a:bodyPr wrap="square" lIns="0" tIns="0" rIns="0" bIns="0" rtlCol="0"/>
            <a:lstStyle/>
            <a:p>
              <a:endParaRPr/>
            </a:p>
          </p:txBody>
        </p:sp>
        <p:sp>
          <p:nvSpPr>
            <p:cNvPr id="9343" name="object 2771">
              <a:extLst>
                <a:ext uri="{FF2B5EF4-FFF2-40B4-BE49-F238E27FC236}">
                  <a16:creationId xmlns:a16="http://schemas.microsoft.com/office/drawing/2014/main" id="{A0381C6B-0B1A-41CE-8A91-49A8946BB09D}"/>
                </a:ext>
              </a:extLst>
            </p:cNvPr>
            <p:cNvSpPr/>
            <p:nvPr/>
          </p:nvSpPr>
          <p:spPr>
            <a:xfrm>
              <a:off x="4099076" y="8481141"/>
              <a:ext cx="1270" cy="1270"/>
            </a:xfrm>
            <a:custGeom>
              <a:avLst/>
              <a:gdLst/>
              <a:ahLst/>
              <a:cxnLst/>
              <a:rect l="l" t="t" r="r" b="b"/>
              <a:pathLst>
                <a:path w="1270" h="1270">
                  <a:moveTo>
                    <a:pt x="127" y="660"/>
                  </a:moveTo>
                  <a:lnTo>
                    <a:pt x="177" y="863"/>
                  </a:lnTo>
                  <a:lnTo>
                    <a:pt x="304" y="901"/>
                  </a:lnTo>
                  <a:lnTo>
                    <a:pt x="495" y="762"/>
                  </a:lnTo>
                  <a:lnTo>
                    <a:pt x="271" y="749"/>
                  </a:lnTo>
                  <a:lnTo>
                    <a:pt x="127" y="660"/>
                  </a:lnTo>
                  <a:close/>
                </a:path>
                <a:path w="1270" h="1270">
                  <a:moveTo>
                    <a:pt x="546" y="88"/>
                  </a:moveTo>
                  <a:lnTo>
                    <a:pt x="427" y="660"/>
                  </a:lnTo>
                  <a:lnTo>
                    <a:pt x="292" y="762"/>
                  </a:lnTo>
                  <a:lnTo>
                    <a:pt x="495" y="762"/>
                  </a:lnTo>
                  <a:lnTo>
                    <a:pt x="635" y="558"/>
                  </a:lnTo>
                  <a:lnTo>
                    <a:pt x="495" y="533"/>
                  </a:lnTo>
                  <a:lnTo>
                    <a:pt x="774" y="342"/>
                  </a:lnTo>
                  <a:lnTo>
                    <a:pt x="990" y="152"/>
                  </a:lnTo>
                  <a:lnTo>
                    <a:pt x="825" y="152"/>
                  </a:lnTo>
                  <a:lnTo>
                    <a:pt x="635" y="114"/>
                  </a:lnTo>
                  <a:close/>
                </a:path>
                <a:path w="1270" h="1270">
                  <a:moveTo>
                    <a:pt x="1003" y="0"/>
                  </a:moveTo>
                  <a:lnTo>
                    <a:pt x="825" y="152"/>
                  </a:lnTo>
                  <a:lnTo>
                    <a:pt x="990" y="152"/>
                  </a:lnTo>
                  <a:lnTo>
                    <a:pt x="1003" y="0"/>
                  </a:lnTo>
                  <a:close/>
                </a:path>
                <a:path w="1270" h="1270">
                  <a:moveTo>
                    <a:pt x="825" y="12"/>
                  </a:moveTo>
                  <a:lnTo>
                    <a:pt x="685" y="50"/>
                  </a:lnTo>
                  <a:lnTo>
                    <a:pt x="825" y="12"/>
                  </a:lnTo>
                  <a:close/>
                </a:path>
              </a:pathLst>
            </a:custGeom>
            <a:solidFill>
              <a:srgbClr val="11284A"/>
            </a:solidFill>
          </p:spPr>
          <p:txBody>
            <a:bodyPr wrap="square" lIns="0" tIns="0" rIns="0" bIns="0" rtlCol="0"/>
            <a:lstStyle/>
            <a:p>
              <a:endParaRPr/>
            </a:p>
          </p:txBody>
        </p:sp>
        <p:sp>
          <p:nvSpPr>
            <p:cNvPr id="9344" name="object 2772">
              <a:extLst>
                <a:ext uri="{FF2B5EF4-FFF2-40B4-BE49-F238E27FC236}">
                  <a16:creationId xmlns:a16="http://schemas.microsoft.com/office/drawing/2014/main" id="{CC3189E1-DA46-46C6-9CF3-FDBBC127193E}"/>
                </a:ext>
              </a:extLst>
            </p:cNvPr>
            <p:cNvSpPr/>
            <p:nvPr/>
          </p:nvSpPr>
          <p:spPr>
            <a:xfrm>
              <a:off x="4099076" y="8481141"/>
              <a:ext cx="1270" cy="1270"/>
            </a:xfrm>
            <a:custGeom>
              <a:avLst/>
              <a:gdLst/>
              <a:ahLst/>
              <a:cxnLst/>
              <a:rect l="l" t="t" r="r" b="b"/>
              <a:pathLst>
                <a:path w="1270" h="1270">
                  <a:moveTo>
                    <a:pt x="1003" y="114"/>
                  </a:moveTo>
                  <a:lnTo>
                    <a:pt x="850" y="88"/>
                  </a:lnTo>
                  <a:lnTo>
                    <a:pt x="723" y="38"/>
                  </a:lnTo>
                  <a:lnTo>
                    <a:pt x="596" y="114"/>
                  </a:lnTo>
                  <a:lnTo>
                    <a:pt x="444" y="152"/>
                  </a:lnTo>
                  <a:lnTo>
                    <a:pt x="482" y="292"/>
                  </a:lnTo>
                  <a:lnTo>
                    <a:pt x="317" y="368"/>
                  </a:lnTo>
                  <a:lnTo>
                    <a:pt x="406" y="508"/>
                  </a:lnTo>
                  <a:lnTo>
                    <a:pt x="444" y="647"/>
                  </a:lnTo>
                  <a:lnTo>
                    <a:pt x="292" y="762"/>
                  </a:lnTo>
                  <a:lnTo>
                    <a:pt x="127" y="660"/>
                  </a:lnTo>
                  <a:lnTo>
                    <a:pt x="50" y="800"/>
                  </a:lnTo>
                  <a:lnTo>
                    <a:pt x="304" y="901"/>
                  </a:lnTo>
                  <a:lnTo>
                    <a:pt x="495" y="762"/>
                  </a:lnTo>
                  <a:lnTo>
                    <a:pt x="635" y="558"/>
                  </a:lnTo>
                  <a:lnTo>
                    <a:pt x="495" y="533"/>
                  </a:lnTo>
                  <a:lnTo>
                    <a:pt x="673" y="406"/>
                  </a:lnTo>
                  <a:lnTo>
                    <a:pt x="889" y="304"/>
                  </a:lnTo>
                  <a:lnTo>
                    <a:pt x="1003" y="114"/>
                  </a:lnTo>
                  <a:close/>
                </a:path>
              </a:pathLst>
            </a:custGeom>
            <a:ln w="3175">
              <a:solidFill>
                <a:srgbClr val="094B7B"/>
              </a:solidFill>
            </a:ln>
          </p:spPr>
          <p:txBody>
            <a:bodyPr wrap="square" lIns="0" tIns="0" rIns="0" bIns="0" rtlCol="0"/>
            <a:lstStyle/>
            <a:p>
              <a:endParaRPr/>
            </a:p>
          </p:txBody>
        </p:sp>
        <p:sp>
          <p:nvSpPr>
            <p:cNvPr id="9345" name="object 2773">
              <a:extLst>
                <a:ext uri="{FF2B5EF4-FFF2-40B4-BE49-F238E27FC236}">
                  <a16:creationId xmlns:a16="http://schemas.microsoft.com/office/drawing/2014/main" id="{DC4B1E53-2EDA-4D8A-BBF0-DFEC7FEE17C3}"/>
                </a:ext>
              </a:extLst>
            </p:cNvPr>
            <p:cNvSpPr/>
            <p:nvPr/>
          </p:nvSpPr>
          <p:spPr>
            <a:xfrm>
              <a:off x="4092787" y="8473071"/>
              <a:ext cx="1270" cy="1270"/>
            </a:xfrm>
            <a:custGeom>
              <a:avLst/>
              <a:gdLst/>
              <a:ahLst/>
              <a:cxnLst/>
              <a:rect l="l" t="t" r="r" b="b"/>
              <a:pathLst>
                <a:path w="1270" h="1270">
                  <a:moveTo>
                    <a:pt x="579" y="596"/>
                  </a:moveTo>
                  <a:lnTo>
                    <a:pt x="45" y="596"/>
                  </a:lnTo>
                  <a:lnTo>
                    <a:pt x="172" y="736"/>
                  </a:lnTo>
                  <a:lnTo>
                    <a:pt x="464" y="749"/>
                  </a:lnTo>
                  <a:lnTo>
                    <a:pt x="579" y="596"/>
                  </a:lnTo>
                  <a:close/>
                </a:path>
                <a:path w="1270" h="1270">
                  <a:moveTo>
                    <a:pt x="375" y="50"/>
                  </a:moveTo>
                  <a:lnTo>
                    <a:pt x="245" y="304"/>
                  </a:lnTo>
                  <a:lnTo>
                    <a:pt x="134" y="596"/>
                  </a:lnTo>
                  <a:lnTo>
                    <a:pt x="596" y="607"/>
                  </a:lnTo>
                  <a:lnTo>
                    <a:pt x="731" y="685"/>
                  </a:lnTo>
                  <a:lnTo>
                    <a:pt x="877" y="607"/>
                  </a:lnTo>
                  <a:lnTo>
                    <a:pt x="1006" y="431"/>
                  </a:lnTo>
                  <a:lnTo>
                    <a:pt x="731" y="431"/>
                  </a:lnTo>
                  <a:lnTo>
                    <a:pt x="426" y="368"/>
                  </a:lnTo>
                  <a:lnTo>
                    <a:pt x="375" y="50"/>
                  </a:lnTo>
                  <a:close/>
                </a:path>
                <a:path w="1270" h="1270">
                  <a:moveTo>
                    <a:pt x="972" y="0"/>
                  </a:moveTo>
                  <a:lnTo>
                    <a:pt x="879" y="368"/>
                  </a:lnTo>
                  <a:lnTo>
                    <a:pt x="731" y="431"/>
                  </a:lnTo>
                  <a:lnTo>
                    <a:pt x="1006" y="431"/>
                  </a:lnTo>
                  <a:lnTo>
                    <a:pt x="972" y="0"/>
                  </a:lnTo>
                  <a:close/>
                </a:path>
                <a:path w="1270" h="1270">
                  <a:moveTo>
                    <a:pt x="553" y="304"/>
                  </a:moveTo>
                  <a:lnTo>
                    <a:pt x="426" y="368"/>
                  </a:lnTo>
                  <a:lnTo>
                    <a:pt x="655" y="368"/>
                  </a:lnTo>
                  <a:close/>
                </a:path>
              </a:pathLst>
            </a:custGeom>
            <a:solidFill>
              <a:srgbClr val="11284A"/>
            </a:solidFill>
          </p:spPr>
          <p:txBody>
            <a:bodyPr wrap="square" lIns="0" tIns="0" rIns="0" bIns="0" rtlCol="0"/>
            <a:lstStyle/>
            <a:p>
              <a:endParaRPr/>
            </a:p>
          </p:txBody>
        </p:sp>
        <p:sp>
          <p:nvSpPr>
            <p:cNvPr id="9346" name="object 2774">
              <a:extLst>
                <a:ext uri="{FF2B5EF4-FFF2-40B4-BE49-F238E27FC236}">
                  <a16:creationId xmlns:a16="http://schemas.microsoft.com/office/drawing/2014/main" id="{14636884-517F-4103-AF05-E40E70613584}"/>
                </a:ext>
              </a:extLst>
            </p:cNvPr>
            <p:cNvSpPr/>
            <p:nvPr/>
          </p:nvSpPr>
          <p:spPr>
            <a:xfrm>
              <a:off x="4092629" y="8473071"/>
              <a:ext cx="1270" cy="1270"/>
            </a:xfrm>
            <a:custGeom>
              <a:avLst/>
              <a:gdLst/>
              <a:ahLst/>
              <a:cxnLst/>
              <a:rect l="l" t="t" r="r" b="b"/>
              <a:pathLst>
                <a:path w="1270" h="1270">
                  <a:moveTo>
                    <a:pt x="622" y="749"/>
                  </a:moveTo>
                  <a:lnTo>
                    <a:pt x="330" y="736"/>
                  </a:lnTo>
                  <a:lnTo>
                    <a:pt x="114" y="673"/>
                  </a:lnTo>
                  <a:lnTo>
                    <a:pt x="0" y="495"/>
                  </a:lnTo>
                  <a:lnTo>
                    <a:pt x="203" y="596"/>
                  </a:lnTo>
                  <a:lnTo>
                    <a:pt x="533" y="50"/>
                  </a:lnTo>
                  <a:lnTo>
                    <a:pt x="584" y="368"/>
                  </a:lnTo>
                  <a:lnTo>
                    <a:pt x="711" y="304"/>
                  </a:lnTo>
                  <a:lnTo>
                    <a:pt x="888" y="431"/>
                  </a:lnTo>
                  <a:lnTo>
                    <a:pt x="1066" y="355"/>
                  </a:lnTo>
                  <a:lnTo>
                    <a:pt x="1079" y="114"/>
                  </a:lnTo>
                  <a:lnTo>
                    <a:pt x="1155" y="330"/>
                  </a:lnTo>
                  <a:lnTo>
                    <a:pt x="1168" y="482"/>
                  </a:lnTo>
                  <a:lnTo>
                    <a:pt x="977" y="634"/>
                  </a:lnTo>
                  <a:lnTo>
                    <a:pt x="736" y="596"/>
                  </a:lnTo>
                  <a:lnTo>
                    <a:pt x="685" y="736"/>
                  </a:lnTo>
                  <a:close/>
                </a:path>
              </a:pathLst>
            </a:custGeom>
            <a:ln w="3175">
              <a:solidFill>
                <a:srgbClr val="094B7B"/>
              </a:solidFill>
            </a:ln>
          </p:spPr>
          <p:txBody>
            <a:bodyPr wrap="square" lIns="0" tIns="0" rIns="0" bIns="0" rtlCol="0"/>
            <a:lstStyle/>
            <a:p>
              <a:endParaRPr/>
            </a:p>
          </p:txBody>
        </p:sp>
        <p:sp>
          <p:nvSpPr>
            <p:cNvPr id="9347" name="object 2775">
              <a:extLst>
                <a:ext uri="{FF2B5EF4-FFF2-40B4-BE49-F238E27FC236}">
                  <a16:creationId xmlns:a16="http://schemas.microsoft.com/office/drawing/2014/main" id="{F93145DE-271D-464C-829D-751D3FD2CBBD}"/>
                </a:ext>
              </a:extLst>
            </p:cNvPr>
            <p:cNvSpPr/>
            <p:nvPr/>
          </p:nvSpPr>
          <p:spPr>
            <a:xfrm>
              <a:off x="4087367" y="8476348"/>
              <a:ext cx="10617" cy="5029"/>
            </a:xfrm>
            <a:prstGeom prst="rect">
              <a:avLst/>
            </a:prstGeom>
            <a:blipFill>
              <a:blip r:embed="rId487" cstate="print"/>
              <a:stretch>
                <a:fillRect/>
              </a:stretch>
            </a:blipFill>
          </p:spPr>
          <p:txBody>
            <a:bodyPr wrap="square" lIns="0" tIns="0" rIns="0" bIns="0" rtlCol="0"/>
            <a:lstStyle/>
            <a:p>
              <a:endParaRPr/>
            </a:p>
          </p:txBody>
        </p:sp>
        <p:sp>
          <p:nvSpPr>
            <p:cNvPr id="9348" name="object 2776">
              <a:extLst>
                <a:ext uri="{FF2B5EF4-FFF2-40B4-BE49-F238E27FC236}">
                  <a16:creationId xmlns:a16="http://schemas.microsoft.com/office/drawing/2014/main" id="{06D610DC-4067-48B8-9EFA-6A7CFB80C915}"/>
                </a:ext>
              </a:extLst>
            </p:cNvPr>
            <p:cNvSpPr/>
            <p:nvPr/>
          </p:nvSpPr>
          <p:spPr>
            <a:xfrm>
              <a:off x="4090520" y="8476533"/>
              <a:ext cx="1270" cy="1270"/>
            </a:xfrm>
            <a:custGeom>
              <a:avLst/>
              <a:gdLst/>
              <a:ahLst/>
              <a:cxnLst/>
              <a:rect l="l" t="t" r="r" b="b"/>
              <a:pathLst>
                <a:path w="1270" h="1270">
                  <a:moveTo>
                    <a:pt x="0" y="622"/>
                  </a:moveTo>
                  <a:lnTo>
                    <a:pt x="50" y="990"/>
                  </a:lnTo>
                  <a:lnTo>
                    <a:pt x="152" y="762"/>
                  </a:lnTo>
                  <a:lnTo>
                    <a:pt x="0" y="622"/>
                  </a:lnTo>
                  <a:close/>
                </a:path>
                <a:path w="1270" h="1270">
                  <a:moveTo>
                    <a:pt x="501" y="584"/>
                  </a:moveTo>
                  <a:lnTo>
                    <a:pt x="241" y="584"/>
                  </a:lnTo>
                  <a:lnTo>
                    <a:pt x="482" y="825"/>
                  </a:lnTo>
                  <a:lnTo>
                    <a:pt x="501" y="584"/>
                  </a:lnTo>
                  <a:close/>
                </a:path>
                <a:path w="1270" h="1270">
                  <a:moveTo>
                    <a:pt x="210" y="703"/>
                  </a:moveTo>
                  <a:close/>
                </a:path>
                <a:path w="1270" h="1270">
                  <a:moveTo>
                    <a:pt x="1002" y="469"/>
                  </a:moveTo>
                  <a:lnTo>
                    <a:pt x="711" y="469"/>
                  </a:lnTo>
                  <a:lnTo>
                    <a:pt x="1079" y="711"/>
                  </a:lnTo>
                  <a:lnTo>
                    <a:pt x="1002" y="469"/>
                  </a:lnTo>
                  <a:close/>
                </a:path>
                <a:path w="1270" h="1270">
                  <a:moveTo>
                    <a:pt x="732" y="520"/>
                  </a:moveTo>
                  <a:lnTo>
                    <a:pt x="533" y="520"/>
                  </a:lnTo>
                  <a:lnTo>
                    <a:pt x="774" y="622"/>
                  </a:lnTo>
                  <a:close/>
                </a:path>
                <a:path w="1270" h="1270">
                  <a:moveTo>
                    <a:pt x="88" y="330"/>
                  </a:moveTo>
                  <a:lnTo>
                    <a:pt x="123" y="520"/>
                  </a:lnTo>
                  <a:lnTo>
                    <a:pt x="501" y="584"/>
                  </a:lnTo>
                  <a:lnTo>
                    <a:pt x="732" y="520"/>
                  </a:lnTo>
                  <a:lnTo>
                    <a:pt x="1002" y="469"/>
                  </a:lnTo>
                  <a:lnTo>
                    <a:pt x="177" y="381"/>
                  </a:lnTo>
                  <a:close/>
                </a:path>
                <a:path w="1270" h="1270">
                  <a:moveTo>
                    <a:pt x="469" y="0"/>
                  </a:moveTo>
                  <a:lnTo>
                    <a:pt x="265" y="114"/>
                  </a:lnTo>
                  <a:lnTo>
                    <a:pt x="177" y="381"/>
                  </a:lnTo>
                  <a:lnTo>
                    <a:pt x="974" y="381"/>
                  </a:lnTo>
                  <a:lnTo>
                    <a:pt x="988" y="190"/>
                  </a:lnTo>
                  <a:lnTo>
                    <a:pt x="685" y="152"/>
                  </a:lnTo>
                  <a:lnTo>
                    <a:pt x="469" y="0"/>
                  </a:lnTo>
                  <a:close/>
                </a:path>
                <a:path w="1270" h="1270">
                  <a:moveTo>
                    <a:pt x="988" y="190"/>
                  </a:moveTo>
                  <a:close/>
                </a:path>
                <a:path w="1270" h="1270">
                  <a:moveTo>
                    <a:pt x="812" y="12"/>
                  </a:moveTo>
                  <a:lnTo>
                    <a:pt x="685" y="152"/>
                  </a:lnTo>
                  <a:lnTo>
                    <a:pt x="959" y="152"/>
                  </a:lnTo>
                  <a:lnTo>
                    <a:pt x="812" y="12"/>
                  </a:lnTo>
                  <a:close/>
                </a:path>
                <a:path w="1270" h="1270">
                  <a:moveTo>
                    <a:pt x="355" y="88"/>
                  </a:moveTo>
                  <a:close/>
                </a:path>
                <a:path w="1270" h="1270">
                  <a:moveTo>
                    <a:pt x="279" y="76"/>
                  </a:moveTo>
                  <a:close/>
                </a:path>
              </a:pathLst>
            </a:custGeom>
            <a:solidFill>
              <a:srgbClr val="11284A"/>
            </a:solidFill>
          </p:spPr>
          <p:txBody>
            <a:bodyPr wrap="square" lIns="0" tIns="0" rIns="0" bIns="0" rtlCol="0"/>
            <a:lstStyle/>
            <a:p>
              <a:endParaRPr/>
            </a:p>
          </p:txBody>
        </p:sp>
        <p:sp>
          <p:nvSpPr>
            <p:cNvPr id="9349" name="object 2777">
              <a:extLst>
                <a:ext uri="{FF2B5EF4-FFF2-40B4-BE49-F238E27FC236}">
                  <a16:creationId xmlns:a16="http://schemas.microsoft.com/office/drawing/2014/main" id="{58543AE5-3A42-42AB-A7EC-7FA42C8F6D25}"/>
                </a:ext>
              </a:extLst>
            </p:cNvPr>
            <p:cNvSpPr/>
            <p:nvPr/>
          </p:nvSpPr>
          <p:spPr>
            <a:xfrm>
              <a:off x="4090494" y="8476533"/>
              <a:ext cx="1270" cy="1270"/>
            </a:xfrm>
            <a:custGeom>
              <a:avLst/>
              <a:gdLst/>
              <a:ahLst/>
              <a:cxnLst/>
              <a:rect l="l" t="t" r="r" b="b"/>
              <a:pathLst>
                <a:path w="1270" h="1270">
                  <a:moveTo>
                    <a:pt x="457" y="774"/>
                  </a:moveTo>
                  <a:lnTo>
                    <a:pt x="266" y="584"/>
                  </a:lnTo>
                  <a:lnTo>
                    <a:pt x="177" y="901"/>
                  </a:lnTo>
                  <a:lnTo>
                    <a:pt x="152" y="1028"/>
                  </a:lnTo>
                  <a:lnTo>
                    <a:pt x="0" y="876"/>
                  </a:lnTo>
                  <a:lnTo>
                    <a:pt x="25" y="622"/>
                  </a:lnTo>
                  <a:lnTo>
                    <a:pt x="177" y="762"/>
                  </a:lnTo>
                  <a:lnTo>
                    <a:pt x="215" y="558"/>
                  </a:lnTo>
                  <a:lnTo>
                    <a:pt x="63" y="393"/>
                  </a:lnTo>
                  <a:lnTo>
                    <a:pt x="203" y="381"/>
                  </a:lnTo>
                  <a:lnTo>
                    <a:pt x="266" y="177"/>
                  </a:lnTo>
                  <a:lnTo>
                    <a:pt x="406" y="114"/>
                  </a:lnTo>
                  <a:lnTo>
                    <a:pt x="571" y="38"/>
                  </a:lnTo>
                  <a:lnTo>
                    <a:pt x="711" y="152"/>
                  </a:lnTo>
                  <a:lnTo>
                    <a:pt x="838" y="12"/>
                  </a:lnTo>
                  <a:lnTo>
                    <a:pt x="965" y="127"/>
                  </a:lnTo>
                  <a:lnTo>
                    <a:pt x="1092" y="292"/>
                  </a:lnTo>
                  <a:lnTo>
                    <a:pt x="1244" y="368"/>
                  </a:lnTo>
                  <a:lnTo>
                    <a:pt x="939" y="190"/>
                  </a:lnTo>
                  <a:lnTo>
                    <a:pt x="1104" y="711"/>
                  </a:lnTo>
                  <a:lnTo>
                    <a:pt x="736" y="469"/>
                  </a:lnTo>
                  <a:lnTo>
                    <a:pt x="800" y="622"/>
                  </a:lnTo>
                  <a:lnTo>
                    <a:pt x="647" y="571"/>
                  </a:lnTo>
                  <a:lnTo>
                    <a:pt x="508" y="622"/>
                  </a:lnTo>
                  <a:lnTo>
                    <a:pt x="508" y="825"/>
                  </a:lnTo>
                  <a:close/>
                </a:path>
              </a:pathLst>
            </a:custGeom>
            <a:ln w="3175">
              <a:solidFill>
                <a:srgbClr val="094B7B"/>
              </a:solidFill>
            </a:ln>
          </p:spPr>
          <p:txBody>
            <a:bodyPr wrap="square" lIns="0" tIns="0" rIns="0" bIns="0" rtlCol="0"/>
            <a:lstStyle/>
            <a:p>
              <a:endParaRPr/>
            </a:p>
          </p:txBody>
        </p:sp>
        <p:sp>
          <p:nvSpPr>
            <p:cNvPr id="9350" name="object 2778">
              <a:extLst>
                <a:ext uri="{FF2B5EF4-FFF2-40B4-BE49-F238E27FC236}">
                  <a16:creationId xmlns:a16="http://schemas.microsoft.com/office/drawing/2014/main" id="{F5371F0B-E07D-472D-91D0-5198A5255C50}"/>
                </a:ext>
              </a:extLst>
            </p:cNvPr>
            <p:cNvSpPr/>
            <p:nvPr/>
          </p:nvSpPr>
          <p:spPr>
            <a:xfrm>
              <a:off x="4094299" y="8476275"/>
              <a:ext cx="1270" cy="1270"/>
            </a:xfrm>
            <a:custGeom>
              <a:avLst/>
              <a:gdLst/>
              <a:ahLst/>
              <a:cxnLst/>
              <a:rect l="l" t="t" r="r" b="b"/>
              <a:pathLst>
                <a:path w="1270" h="1270">
                  <a:moveTo>
                    <a:pt x="1039" y="584"/>
                  </a:moveTo>
                  <a:lnTo>
                    <a:pt x="431" y="584"/>
                  </a:lnTo>
                  <a:lnTo>
                    <a:pt x="397" y="1142"/>
                  </a:lnTo>
                  <a:lnTo>
                    <a:pt x="684" y="1079"/>
                  </a:lnTo>
                  <a:lnTo>
                    <a:pt x="838" y="749"/>
                  </a:lnTo>
                  <a:lnTo>
                    <a:pt x="1129" y="749"/>
                  </a:lnTo>
                  <a:lnTo>
                    <a:pt x="1039" y="584"/>
                  </a:lnTo>
                  <a:close/>
                </a:path>
                <a:path w="1270" h="1270">
                  <a:moveTo>
                    <a:pt x="1129" y="749"/>
                  </a:moveTo>
                  <a:lnTo>
                    <a:pt x="838" y="749"/>
                  </a:lnTo>
                  <a:lnTo>
                    <a:pt x="1054" y="927"/>
                  </a:lnTo>
                  <a:lnTo>
                    <a:pt x="1129" y="749"/>
                  </a:lnTo>
                  <a:close/>
                </a:path>
                <a:path w="1270" h="1270">
                  <a:moveTo>
                    <a:pt x="360" y="622"/>
                  </a:moveTo>
                  <a:close/>
                </a:path>
                <a:path w="1270" h="1270">
                  <a:moveTo>
                    <a:pt x="406" y="0"/>
                  </a:moveTo>
                  <a:lnTo>
                    <a:pt x="120" y="342"/>
                  </a:lnTo>
                  <a:lnTo>
                    <a:pt x="0" y="660"/>
                  </a:lnTo>
                  <a:lnTo>
                    <a:pt x="266" y="622"/>
                  </a:lnTo>
                  <a:lnTo>
                    <a:pt x="431" y="584"/>
                  </a:lnTo>
                  <a:lnTo>
                    <a:pt x="1039" y="584"/>
                  </a:lnTo>
                  <a:lnTo>
                    <a:pt x="834" y="380"/>
                  </a:lnTo>
                  <a:lnTo>
                    <a:pt x="520" y="38"/>
                  </a:lnTo>
                  <a:close/>
                </a:path>
                <a:path w="1270" h="1270">
                  <a:moveTo>
                    <a:pt x="1079" y="622"/>
                  </a:moveTo>
                  <a:close/>
                </a:path>
                <a:path w="1270" h="1270">
                  <a:moveTo>
                    <a:pt x="990" y="342"/>
                  </a:moveTo>
                  <a:close/>
                </a:path>
                <a:path w="1270" h="1270">
                  <a:moveTo>
                    <a:pt x="838" y="190"/>
                  </a:moveTo>
                  <a:lnTo>
                    <a:pt x="749" y="380"/>
                  </a:lnTo>
                  <a:lnTo>
                    <a:pt x="838" y="190"/>
                  </a:lnTo>
                  <a:close/>
                </a:path>
              </a:pathLst>
            </a:custGeom>
            <a:solidFill>
              <a:srgbClr val="11284A"/>
            </a:solidFill>
          </p:spPr>
          <p:txBody>
            <a:bodyPr wrap="square" lIns="0" tIns="0" rIns="0" bIns="0" rtlCol="0"/>
            <a:lstStyle/>
            <a:p>
              <a:endParaRPr/>
            </a:p>
          </p:txBody>
        </p:sp>
        <p:sp>
          <p:nvSpPr>
            <p:cNvPr id="9351" name="object 2779">
              <a:extLst>
                <a:ext uri="{FF2B5EF4-FFF2-40B4-BE49-F238E27FC236}">
                  <a16:creationId xmlns:a16="http://schemas.microsoft.com/office/drawing/2014/main" id="{539AAB15-FF41-45EA-8865-E5D7C1DC0B15}"/>
                </a:ext>
              </a:extLst>
            </p:cNvPr>
            <p:cNvSpPr/>
            <p:nvPr/>
          </p:nvSpPr>
          <p:spPr>
            <a:xfrm>
              <a:off x="4094299" y="8476275"/>
              <a:ext cx="1270" cy="1270"/>
            </a:xfrm>
            <a:custGeom>
              <a:avLst/>
              <a:gdLst/>
              <a:ahLst/>
              <a:cxnLst/>
              <a:rect l="l" t="t" r="r" b="b"/>
              <a:pathLst>
                <a:path w="1270" h="1270">
                  <a:moveTo>
                    <a:pt x="0" y="660"/>
                  </a:moveTo>
                  <a:lnTo>
                    <a:pt x="254" y="203"/>
                  </a:lnTo>
                  <a:lnTo>
                    <a:pt x="342" y="76"/>
                  </a:lnTo>
                  <a:lnTo>
                    <a:pt x="520" y="38"/>
                  </a:lnTo>
                  <a:lnTo>
                    <a:pt x="749" y="380"/>
                  </a:lnTo>
                  <a:lnTo>
                    <a:pt x="838" y="190"/>
                  </a:lnTo>
                  <a:lnTo>
                    <a:pt x="825" y="393"/>
                  </a:lnTo>
                  <a:lnTo>
                    <a:pt x="990" y="342"/>
                  </a:lnTo>
                  <a:lnTo>
                    <a:pt x="1003" y="520"/>
                  </a:lnTo>
                  <a:lnTo>
                    <a:pt x="1206" y="660"/>
                  </a:lnTo>
                  <a:lnTo>
                    <a:pt x="1041" y="850"/>
                  </a:lnTo>
                  <a:lnTo>
                    <a:pt x="914" y="812"/>
                  </a:lnTo>
                  <a:lnTo>
                    <a:pt x="736" y="1015"/>
                  </a:lnTo>
                  <a:lnTo>
                    <a:pt x="584" y="1142"/>
                  </a:lnTo>
                  <a:lnTo>
                    <a:pt x="304" y="1079"/>
                  </a:lnTo>
                  <a:lnTo>
                    <a:pt x="508" y="749"/>
                  </a:lnTo>
                  <a:lnTo>
                    <a:pt x="431" y="584"/>
                  </a:lnTo>
                  <a:lnTo>
                    <a:pt x="266" y="622"/>
                  </a:lnTo>
                  <a:lnTo>
                    <a:pt x="0" y="660"/>
                  </a:lnTo>
                  <a:close/>
                </a:path>
              </a:pathLst>
            </a:custGeom>
            <a:ln w="3175">
              <a:solidFill>
                <a:srgbClr val="094B7B"/>
              </a:solidFill>
            </a:ln>
          </p:spPr>
          <p:txBody>
            <a:bodyPr wrap="square" lIns="0" tIns="0" rIns="0" bIns="0" rtlCol="0"/>
            <a:lstStyle/>
            <a:p>
              <a:endParaRPr/>
            </a:p>
          </p:txBody>
        </p:sp>
        <p:sp>
          <p:nvSpPr>
            <p:cNvPr id="9352" name="object 2780">
              <a:extLst>
                <a:ext uri="{FF2B5EF4-FFF2-40B4-BE49-F238E27FC236}">
                  <a16:creationId xmlns:a16="http://schemas.microsoft.com/office/drawing/2014/main" id="{96192FB5-25E8-4CD8-8658-79E4528B59AB}"/>
                </a:ext>
              </a:extLst>
            </p:cNvPr>
            <p:cNvSpPr/>
            <p:nvPr/>
          </p:nvSpPr>
          <p:spPr>
            <a:xfrm>
              <a:off x="4097422" y="8478648"/>
              <a:ext cx="635" cy="1270"/>
            </a:xfrm>
            <a:custGeom>
              <a:avLst/>
              <a:gdLst/>
              <a:ahLst/>
              <a:cxnLst/>
              <a:rect l="l" t="t" r="r" b="b"/>
              <a:pathLst>
                <a:path w="635" h="1270">
                  <a:moveTo>
                    <a:pt x="523" y="850"/>
                  </a:moveTo>
                  <a:lnTo>
                    <a:pt x="368" y="850"/>
                  </a:lnTo>
                  <a:lnTo>
                    <a:pt x="355" y="1041"/>
                  </a:lnTo>
                  <a:lnTo>
                    <a:pt x="165" y="1092"/>
                  </a:lnTo>
                  <a:lnTo>
                    <a:pt x="165" y="1257"/>
                  </a:lnTo>
                  <a:lnTo>
                    <a:pt x="355" y="1181"/>
                  </a:lnTo>
                  <a:lnTo>
                    <a:pt x="523" y="850"/>
                  </a:lnTo>
                  <a:close/>
                </a:path>
                <a:path w="635" h="1270">
                  <a:moveTo>
                    <a:pt x="343" y="508"/>
                  </a:moveTo>
                  <a:lnTo>
                    <a:pt x="101" y="508"/>
                  </a:lnTo>
                  <a:lnTo>
                    <a:pt x="76" y="749"/>
                  </a:lnTo>
                  <a:lnTo>
                    <a:pt x="292" y="800"/>
                  </a:lnTo>
                  <a:lnTo>
                    <a:pt x="523" y="850"/>
                  </a:lnTo>
                  <a:lnTo>
                    <a:pt x="317" y="736"/>
                  </a:lnTo>
                  <a:lnTo>
                    <a:pt x="343" y="508"/>
                  </a:lnTo>
                  <a:close/>
                </a:path>
                <a:path w="635" h="1270">
                  <a:moveTo>
                    <a:pt x="431" y="647"/>
                  </a:moveTo>
                  <a:close/>
                </a:path>
                <a:path w="635" h="1270">
                  <a:moveTo>
                    <a:pt x="152" y="139"/>
                  </a:moveTo>
                  <a:lnTo>
                    <a:pt x="0" y="520"/>
                  </a:lnTo>
                  <a:lnTo>
                    <a:pt x="343" y="508"/>
                  </a:lnTo>
                  <a:lnTo>
                    <a:pt x="406" y="228"/>
                  </a:lnTo>
                  <a:lnTo>
                    <a:pt x="241" y="228"/>
                  </a:lnTo>
                  <a:close/>
                </a:path>
                <a:path w="635" h="1270">
                  <a:moveTo>
                    <a:pt x="253" y="0"/>
                  </a:moveTo>
                  <a:lnTo>
                    <a:pt x="241" y="228"/>
                  </a:lnTo>
                  <a:lnTo>
                    <a:pt x="406" y="228"/>
                  </a:lnTo>
                  <a:lnTo>
                    <a:pt x="342" y="76"/>
                  </a:lnTo>
                  <a:close/>
                </a:path>
              </a:pathLst>
            </a:custGeom>
            <a:solidFill>
              <a:srgbClr val="11284A"/>
            </a:solidFill>
          </p:spPr>
          <p:txBody>
            <a:bodyPr wrap="square" lIns="0" tIns="0" rIns="0" bIns="0" rtlCol="0"/>
            <a:lstStyle/>
            <a:p>
              <a:endParaRPr/>
            </a:p>
          </p:txBody>
        </p:sp>
        <p:sp>
          <p:nvSpPr>
            <p:cNvPr id="9353" name="object 2781">
              <a:extLst>
                <a:ext uri="{FF2B5EF4-FFF2-40B4-BE49-F238E27FC236}">
                  <a16:creationId xmlns:a16="http://schemas.microsoft.com/office/drawing/2014/main" id="{51893FE2-F049-464E-86CB-F6F9D559B7C0}"/>
                </a:ext>
              </a:extLst>
            </p:cNvPr>
            <p:cNvSpPr/>
            <p:nvPr/>
          </p:nvSpPr>
          <p:spPr>
            <a:xfrm>
              <a:off x="4097422" y="8478648"/>
              <a:ext cx="635" cy="1270"/>
            </a:xfrm>
            <a:custGeom>
              <a:avLst/>
              <a:gdLst/>
              <a:ahLst/>
              <a:cxnLst/>
              <a:rect l="l" t="t" r="r" b="b"/>
              <a:pathLst>
                <a:path w="635" h="1270">
                  <a:moveTo>
                    <a:pt x="342" y="76"/>
                  </a:moveTo>
                  <a:lnTo>
                    <a:pt x="241" y="228"/>
                  </a:lnTo>
                  <a:lnTo>
                    <a:pt x="101" y="241"/>
                  </a:lnTo>
                  <a:lnTo>
                    <a:pt x="76" y="381"/>
                  </a:lnTo>
                  <a:lnTo>
                    <a:pt x="0" y="520"/>
                  </a:lnTo>
                  <a:lnTo>
                    <a:pt x="152" y="647"/>
                  </a:lnTo>
                  <a:lnTo>
                    <a:pt x="241" y="787"/>
                  </a:lnTo>
                  <a:lnTo>
                    <a:pt x="368" y="850"/>
                  </a:lnTo>
                  <a:lnTo>
                    <a:pt x="355" y="1041"/>
                  </a:lnTo>
                  <a:lnTo>
                    <a:pt x="165" y="1092"/>
                  </a:lnTo>
                  <a:lnTo>
                    <a:pt x="165" y="1257"/>
                  </a:lnTo>
                  <a:lnTo>
                    <a:pt x="304" y="1206"/>
                  </a:lnTo>
                  <a:lnTo>
                    <a:pt x="457" y="1117"/>
                  </a:lnTo>
                  <a:lnTo>
                    <a:pt x="444" y="990"/>
                  </a:lnTo>
                  <a:lnTo>
                    <a:pt x="546" y="800"/>
                  </a:lnTo>
                  <a:lnTo>
                    <a:pt x="431" y="647"/>
                  </a:lnTo>
                  <a:lnTo>
                    <a:pt x="355" y="406"/>
                  </a:lnTo>
                  <a:lnTo>
                    <a:pt x="406" y="177"/>
                  </a:lnTo>
                  <a:close/>
                </a:path>
              </a:pathLst>
            </a:custGeom>
            <a:ln w="3175">
              <a:solidFill>
                <a:srgbClr val="094B7B"/>
              </a:solidFill>
            </a:ln>
          </p:spPr>
          <p:txBody>
            <a:bodyPr wrap="square" lIns="0" tIns="0" rIns="0" bIns="0" rtlCol="0"/>
            <a:lstStyle/>
            <a:p>
              <a:endParaRPr/>
            </a:p>
          </p:txBody>
        </p:sp>
        <p:sp>
          <p:nvSpPr>
            <p:cNvPr id="9354" name="object 2782">
              <a:extLst>
                <a:ext uri="{FF2B5EF4-FFF2-40B4-BE49-F238E27FC236}">
                  <a16:creationId xmlns:a16="http://schemas.microsoft.com/office/drawing/2014/main" id="{DF082BC6-94E3-4F36-B3EF-A5FE2E888E7C}"/>
                </a:ext>
              </a:extLst>
            </p:cNvPr>
            <p:cNvSpPr/>
            <p:nvPr/>
          </p:nvSpPr>
          <p:spPr>
            <a:xfrm>
              <a:off x="4087086" y="8477984"/>
              <a:ext cx="1270" cy="1270"/>
            </a:xfrm>
            <a:custGeom>
              <a:avLst/>
              <a:gdLst/>
              <a:ahLst/>
              <a:cxnLst/>
              <a:rect l="l" t="t" r="r" b="b"/>
              <a:pathLst>
                <a:path w="1270" h="1270">
                  <a:moveTo>
                    <a:pt x="0" y="482"/>
                  </a:moveTo>
                  <a:lnTo>
                    <a:pt x="64" y="647"/>
                  </a:lnTo>
                  <a:lnTo>
                    <a:pt x="190" y="1206"/>
                  </a:lnTo>
                  <a:lnTo>
                    <a:pt x="380" y="1079"/>
                  </a:lnTo>
                  <a:lnTo>
                    <a:pt x="520" y="939"/>
                  </a:lnTo>
                  <a:lnTo>
                    <a:pt x="546" y="685"/>
                  </a:lnTo>
                  <a:lnTo>
                    <a:pt x="257" y="634"/>
                  </a:lnTo>
                  <a:lnTo>
                    <a:pt x="0" y="482"/>
                  </a:lnTo>
                  <a:close/>
                </a:path>
                <a:path w="1270" h="1270">
                  <a:moveTo>
                    <a:pt x="355" y="0"/>
                  </a:moveTo>
                  <a:lnTo>
                    <a:pt x="579" y="292"/>
                  </a:lnTo>
                  <a:lnTo>
                    <a:pt x="452" y="482"/>
                  </a:lnTo>
                  <a:lnTo>
                    <a:pt x="317" y="533"/>
                  </a:lnTo>
                  <a:lnTo>
                    <a:pt x="669" y="647"/>
                  </a:lnTo>
                  <a:lnTo>
                    <a:pt x="732" y="279"/>
                  </a:lnTo>
                  <a:lnTo>
                    <a:pt x="355" y="0"/>
                  </a:lnTo>
                  <a:close/>
                </a:path>
                <a:path w="1270" h="1270">
                  <a:moveTo>
                    <a:pt x="317" y="507"/>
                  </a:moveTo>
                  <a:close/>
                </a:path>
              </a:pathLst>
            </a:custGeom>
            <a:solidFill>
              <a:srgbClr val="11284A"/>
            </a:solidFill>
          </p:spPr>
          <p:txBody>
            <a:bodyPr wrap="square" lIns="0" tIns="0" rIns="0" bIns="0" rtlCol="0"/>
            <a:lstStyle/>
            <a:p>
              <a:endParaRPr/>
            </a:p>
          </p:txBody>
        </p:sp>
        <p:sp>
          <p:nvSpPr>
            <p:cNvPr id="9355" name="object 2783">
              <a:extLst>
                <a:ext uri="{FF2B5EF4-FFF2-40B4-BE49-F238E27FC236}">
                  <a16:creationId xmlns:a16="http://schemas.microsoft.com/office/drawing/2014/main" id="{E0EC3DF3-B442-4E9B-B6C4-AA9F9D9B7398}"/>
                </a:ext>
              </a:extLst>
            </p:cNvPr>
            <p:cNvSpPr/>
            <p:nvPr/>
          </p:nvSpPr>
          <p:spPr>
            <a:xfrm>
              <a:off x="4087073" y="8477984"/>
              <a:ext cx="1270" cy="1270"/>
            </a:xfrm>
            <a:custGeom>
              <a:avLst/>
              <a:gdLst/>
              <a:ahLst/>
              <a:cxnLst/>
              <a:rect l="l" t="t" r="r" b="b"/>
              <a:pathLst>
                <a:path w="1270" h="1270">
                  <a:moveTo>
                    <a:pt x="596" y="876"/>
                  </a:moveTo>
                  <a:lnTo>
                    <a:pt x="393" y="1079"/>
                  </a:lnTo>
                  <a:lnTo>
                    <a:pt x="203" y="1206"/>
                  </a:lnTo>
                  <a:lnTo>
                    <a:pt x="0" y="1181"/>
                  </a:lnTo>
                  <a:lnTo>
                    <a:pt x="203" y="1079"/>
                  </a:lnTo>
                  <a:lnTo>
                    <a:pt x="190" y="939"/>
                  </a:lnTo>
                  <a:lnTo>
                    <a:pt x="12" y="482"/>
                  </a:lnTo>
                  <a:lnTo>
                    <a:pt x="292" y="647"/>
                  </a:lnTo>
                  <a:lnTo>
                    <a:pt x="330" y="507"/>
                  </a:lnTo>
                  <a:lnTo>
                    <a:pt x="533" y="457"/>
                  </a:lnTo>
                  <a:lnTo>
                    <a:pt x="596" y="279"/>
                  </a:lnTo>
                  <a:lnTo>
                    <a:pt x="419" y="101"/>
                  </a:lnTo>
                  <a:lnTo>
                    <a:pt x="635" y="190"/>
                  </a:lnTo>
                  <a:lnTo>
                    <a:pt x="723" y="380"/>
                  </a:lnTo>
                  <a:lnTo>
                    <a:pt x="749" y="533"/>
                  </a:lnTo>
                  <a:lnTo>
                    <a:pt x="558" y="685"/>
                  </a:lnTo>
                  <a:lnTo>
                    <a:pt x="635" y="825"/>
                  </a:lnTo>
                  <a:close/>
                </a:path>
              </a:pathLst>
            </a:custGeom>
            <a:ln w="3175">
              <a:solidFill>
                <a:srgbClr val="094B7B"/>
              </a:solidFill>
            </a:ln>
          </p:spPr>
          <p:txBody>
            <a:bodyPr wrap="square" lIns="0" tIns="0" rIns="0" bIns="0" rtlCol="0"/>
            <a:lstStyle/>
            <a:p>
              <a:endParaRPr/>
            </a:p>
          </p:txBody>
        </p:sp>
        <p:sp>
          <p:nvSpPr>
            <p:cNvPr id="9356" name="object 2784">
              <a:extLst>
                <a:ext uri="{FF2B5EF4-FFF2-40B4-BE49-F238E27FC236}">
                  <a16:creationId xmlns:a16="http://schemas.microsoft.com/office/drawing/2014/main" id="{3B6C6E77-4276-44A3-9D7B-FDACB09A463E}"/>
                </a:ext>
              </a:extLst>
            </p:cNvPr>
            <p:cNvSpPr/>
            <p:nvPr/>
          </p:nvSpPr>
          <p:spPr>
            <a:xfrm>
              <a:off x="4094721" y="8512212"/>
              <a:ext cx="10617" cy="5029"/>
            </a:xfrm>
            <a:prstGeom prst="rect">
              <a:avLst/>
            </a:prstGeom>
            <a:blipFill>
              <a:blip r:embed="rId315" cstate="print"/>
              <a:stretch>
                <a:fillRect/>
              </a:stretch>
            </a:blipFill>
          </p:spPr>
          <p:txBody>
            <a:bodyPr wrap="square" lIns="0" tIns="0" rIns="0" bIns="0" rtlCol="0"/>
            <a:lstStyle/>
            <a:p>
              <a:endParaRPr/>
            </a:p>
          </p:txBody>
        </p:sp>
        <p:sp>
          <p:nvSpPr>
            <p:cNvPr id="9357" name="object 2785">
              <a:extLst>
                <a:ext uri="{FF2B5EF4-FFF2-40B4-BE49-F238E27FC236}">
                  <a16:creationId xmlns:a16="http://schemas.microsoft.com/office/drawing/2014/main" id="{16B3CD8D-45DD-4D1C-BC8F-E1F79B1E852B}"/>
                </a:ext>
              </a:extLst>
            </p:cNvPr>
            <p:cNvSpPr/>
            <p:nvPr/>
          </p:nvSpPr>
          <p:spPr>
            <a:xfrm>
              <a:off x="4097869" y="8512395"/>
              <a:ext cx="1270" cy="1270"/>
            </a:xfrm>
            <a:custGeom>
              <a:avLst/>
              <a:gdLst/>
              <a:ahLst/>
              <a:cxnLst/>
              <a:rect l="l" t="t" r="r" b="b"/>
              <a:pathLst>
                <a:path w="1270" h="1270">
                  <a:moveTo>
                    <a:pt x="0" y="622"/>
                  </a:moveTo>
                  <a:lnTo>
                    <a:pt x="50" y="990"/>
                  </a:lnTo>
                  <a:lnTo>
                    <a:pt x="152" y="762"/>
                  </a:lnTo>
                  <a:lnTo>
                    <a:pt x="0" y="622"/>
                  </a:lnTo>
                  <a:close/>
                </a:path>
                <a:path w="1270" h="1270">
                  <a:moveTo>
                    <a:pt x="501" y="584"/>
                  </a:moveTo>
                  <a:lnTo>
                    <a:pt x="241" y="584"/>
                  </a:lnTo>
                  <a:lnTo>
                    <a:pt x="482" y="825"/>
                  </a:lnTo>
                  <a:lnTo>
                    <a:pt x="501" y="584"/>
                  </a:lnTo>
                  <a:close/>
                </a:path>
                <a:path w="1270" h="1270">
                  <a:moveTo>
                    <a:pt x="210" y="703"/>
                  </a:moveTo>
                  <a:close/>
                </a:path>
                <a:path w="1270" h="1270">
                  <a:moveTo>
                    <a:pt x="1002" y="469"/>
                  </a:moveTo>
                  <a:lnTo>
                    <a:pt x="711" y="469"/>
                  </a:lnTo>
                  <a:lnTo>
                    <a:pt x="1079" y="711"/>
                  </a:lnTo>
                  <a:lnTo>
                    <a:pt x="1002" y="469"/>
                  </a:lnTo>
                  <a:close/>
                </a:path>
                <a:path w="1270" h="1270">
                  <a:moveTo>
                    <a:pt x="732" y="520"/>
                  </a:moveTo>
                  <a:lnTo>
                    <a:pt x="533" y="520"/>
                  </a:lnTo>
                  <a:lnTo>
                    <a:pt x="774" y="622"/>
                  </a:lnTo>
                  <a:close/>
                </a:path>
                <a:path w="1270" h="1270">
                  <a:moveTo>
                    <a:pt x="88" y="330"/>
                  </a:moveTo>
                  <a:lnTo>
                    <a:pt x="123" y="520"/>
                  </a:lnTo>
                  <a:lnTo>
                    <a:pt x="501" y="584"/>
                  </a:lnTo>
                  <a:lnTo>
                    <a:pt x="732" y="520"/>
                  </a:lnTo>
                  <a:lnTo>
                    <a:pt x="1002" y="469"/>
                  </a:lnTo>
                  <a:lnTo>
                    <a:pt x="177" y="381"/>
                  </a:lnTo>
                  <a:close/>
                </a:path>
                <a:path w="1270" h="1270">
                  <a:moveTo>
                    <a:pt x="469" y="0"/>
                  </a:moveTo>
                  <a:lnTo>
                    <a:pt x="270" y="114"/>
                  </a:lnTo>
                  <a:lnTo>
                    <a:pt x="177" y="381"/>
                  </a:lnTo>
                  <a:lnTo>
                    <a:pt x="974" y="381"/>
                  </a:lnTo>
                  <a:lnTo>
                    <a:pt x="992" y="190"/>
                  </a:lnTo>
                  <a:lnTo>
                    <a:pt x="685" y="152"/>
                  </a:lnTo>
                  <a:lnTo>
                    <a:pt x="469" y="0"/>
                  </a:lnTo>
                  <a:close/>
                </a:path>
                <a:path w="1270" h="1270">
                  <a:moveTo>
                    <a:pt x="992" y="190"/>
                  </a:moveTo>
                  <a:close/>
                </a:path>
                <a:path w="1270" h="1270">
                  <a:moveTo>
                    <a:pt x="812" y="12"/>
                  </a:moveTo>
                  <a:lnTo>
                    <a:pt x="685" y="152"/>
                  </a:lnTo>
                  <a:lnTo>
                    <a:pt x="960" y="152"/>
                  </a:lnTo>
                  <a:lnTo>
                    <a:pt x="812" y="12"/>
                  </a:lnTo>
                  <a:close/>
                </a:path>
                <a:path w="1270" h="1270">
                  <a:moveTo>
                    <a:pt x="355" y="88"/>
                  </a:moveTo>
                  <a:close/>
                </a:path>
                <a:path w="1270" h="1270">
                  <a:moveTo>
                    <a:pt x="279" y="76"/>
                  </a:moveTo>
                  <a:close/>
                </a:path>
              </a:pathLst>
            </a:custGeom>
            <a:solidFill>
              <a:srgbClr val="11284A"/>
            </a:solidFill>
          </p:spPr>
          <p:txBody>
            <a:bodyPr wrap="square" lIns="0" tIns="0" rIns="0" bIns="0" rtlCol="0"/>
            <a:lstStyle/>
            <a:p>
              <a:endParaRPr/>
            </a:p>
          </p:txBody>
        </p:sp>
        <p:sp>
          <p:nvSpPr>
            <p:cNvPr id="9358" name="object 2786">
              <a:extLst>
                <a:ext uri="{FF2B5EF4-FFF2-40B4-BE49-F238E27FC236}">
                  <a16:creationId xmlns:a16="http://schemas.microsoft.com/office/drawing/2014/main" id="{BCF3FD49-2B10-4E9D-B4AB-60603BA8AF27}"/>
                </a:ext>
              </a:extLst>
            </p:cNvPr>
            <p:cNvSpPr/>
            <p:nvPr/>
          </p:nvSpPr>
          <p:spPr>
            <a:xfrm>
              <a:off x="4097844" y="8512395"/>
              <a:ext cx="1270" cy="1270"/>
            </a:xfrm>
            <a:custGeom>
              <a:avLst/>
              <a:gdLst/>
              <a:ahLst/>
              <a:cxnLst/>
              <a:rect l="l" t="t" r="r" b="b"/>
              <a:pathLst>
                <a:path w="1270" h="1270">
                  <a:moveTo>
                    <a:pt x="457" y="774"/>
                  </a:moveTo>
                  <a:lnTo>
                    <a:pt x="266" y="584"/>
                  </a:lnTo>
                  <a:lnTo>
                    <a:pt x="177" y="901"/>
                  </a:lnTo>
                  <a:lnTo>
                    <a:pt x="152" y="1028"/>
                  </a:lnTo>
                  <a:lnTo>
                    <a:pt x="0" y="876"/>
                  </a:lnTo>
                  <a:lnTo>
                    <a:pt x="25" y="622"/>
                  </a:lnTo>
                  <a:lnTo>
                    <a:pt x="177" y="762"/>
                  </a:lnTo>
                  <a:lnTo>
                    <a:pt x="215" y="558"/>
                  </a:lnTo>
                  <a:lnTo>
                    <a:pt x="63" y="393"/>
                  </a:lnTo>
                  <a:lnTo>
                    <a:pt x="203" y="381"/>
                  </a:lnTo>
                  <a:lnTo>
                    <a:pt x="279" y="190"/>
                  </a:lnTo>
                  <a:lnTo>
                    <a:pt x="431" y="76"/>
                  </a:lnTo>
                  <a:lnTo>
                    <a:pt x="571" y="38"/>
                  </a:lnTo>
                  <a:lnTo>
                    <a:pt x="711" y="152"/>
                  </a:lnTo>
                  <a:lnTo>
                    <a:pt x="838" y="12"/>
                  </a:lnTo>
                  <a:lnTo>
                    <a:pt x="965" y="127"/>
                  </a:lnTo>
                  <a:lnTo>
                    <a:pt x="1092" y="279"/>
                  </a:lnTo>
                  <a:lnTo>
                    <a:pt x="1244" y="355"/>
                  </a:lnTo>
                  <a:lnTo>
                    <a:pt x="939" y="190"/>
                  </a:lnTo>
                  <a:lnTo>
                    <a:pt x="1104" y="711"/>
                  </a:lnTo>
                  <a:lnTo>
                    <a:pt x="736" y="469"/>
                  </a:lnTo>
                  <a:lnTo>
                    <a:pt x="800" y="622"/>
                  </a:lnTo>
                  <a:lnTo>
                    <a:pt x="647" y="571"/>
                  </a:lnTo>
                  <a:lnTo>
                    <a:pt x="508" y="622"/>
                  </a:lnTo>
                  <a:lnTo>
                    <a:pt x="508" y="825"/>
                  </a:lnTo>
                  <a:close/>
                </a:path>
              </a:pathLst>
            </a:custGeom>
            <a:ln w="3175">
              <a:solidFill>
                <a:srgbClr val="094B7B"/>
              </a:solidFill>
            </a:ln>
          </p:spPr>
          <p:txBody>
            <a:bodyPr wrap="square" lIns="0" tIns="0" rIns="0" bIns="0" rtlCol="0"/>
            <a:lstStyle/>
            <a:p>
              <a:endParaRPr/>
            </a:p>
          </p:txBody>
        </p:sp>
        <p:sp>
          <p:nvSpPr>
            <p:cNvPr id="9359" name="object 2787">
              <a:extLst>
                <a:ext uri="{FF2B5EF4-FFF2-40B4-BE49-F238E27FC236}">
                  <a16:creationId xmlns:a16="http://schemas.microsoft.com/office/drawing/2014/main" id="{BD83B190-55A8-4C66-AD0F-BA457F9D5D62}"/>
                </a:ext>
              </a:extLst>
            </p:cNvPr>
            <p:cNvSpPr/>
            <p:nvPr/>
          </p:nvSpPr>
          <p:spPr>
            <a:xfrm>
              <a:off x="4101649" y="8512137"/>
              <a:ext cx="1270" cy="1270"/>
            </a:xfrm>
            <a:custGeom>
              <a:avLst/>
              <a:gdLst/>
              <a:ahLst/>
              <a:cxnLst/>
              <a:rect l="l" t="t" r="r" b="b"/>
              <a:pathLst>
                <a:path w="1270" h="1270">
                  <a:moveTo>
                    <a:pt x="1039" y="584"/>
                  </a:moveTo>
                  <a:lnTo>
                    <a:pt x="431" y="584"/>
                  </a:lnTo>
                  <a:lnTo>
                    <a:pt x="429" y="876"/>
                  </a:lnTo>
                  <a:lnTo>
                    <a:pt x="304" y="1079"/>
                  </a:lnTo>
                  <a:lnTo>
                    <a:pt x="508" y="1219"/>
                  </a:lnTo>
                  <a:lnTo>
                    <a:pt x="812" y="939"/>
                  </a:lnTo>
                  <a:lnTo>
                    <a:pt x="838" y="749"/>
                  </a:lnTo>
                  <a:lnTo>
                    <a:pt x="1129" y="749"/>
                  </a:lnTo>
                  <a:lnTo>
                    <a:pt x="1039" y="584"/>
                  </a:lnTo>
                  <a:close/>
                </a:path>
                <a:path w="1270" h="1270">
                  <a:moveTo>
                    <a:pt x="1129" y="749"/>
                  </a:moveTo>
                  <a:lnTo>
                    <a:pt x="838" y="749"/>
                  </a:lnTo>
                  <a:lnTo>
                    <a:pt x="1054" y="927"/>
                  </a:lnTo>
                  <a:lnTo>
                    <a:pt x="1129" y="749"/>
                  </a:lnTo>
                  <a:close/>
                </a:path>
                <a:path w="1270" h="1270">
                  <a:moveTo>
                    <a:pt x="360" y="622"/>
                  </a:moveTo>
                  <a:close/>
                </a:path>
                <a:path w="1270" h="1270">
                  <a:moveTo>
                    <a:pt x="406" y="0"/>
                  </a:moveTo>
                  <a:lnTo>
                    <a:pt x="115" y="342"/>
                  </a:lnTo>
                  <a:lnTo>
                    <a:pt x="0" y="660"/>
                  </a:lnTo>
                  <a:lnTo>
                    <a:pt x="266" y="622"/>
                  </a:lnTo>
                  <a:lnTo>
                    <a:pt x="431" y="584"/>
                  </a:lnTo>
                  <a:lnTo>
                    <a:pt x="1039" y="584"/>
                  </a:lnTo>
                  <a:lnTo>
                    <a:pt x="834" y="381"/>
                  </a:lnTo>
                  <a:lnTo>
                    <a:pt x="520" y="38"/>
                  </a:lnTo>
                  <a:close/>
                </a:path>
                <a:path w="1270" h="1270">
                  <a:moveTo>
                    <a:pt x="1079" y="622"/>
                  </a:moveTo>
                  <a:close/>
                </a:path>
                <a:path w="1270" h="1270">
                  <a:moveTo>
                    <a:pt x="990" y="342"/>
                  </a:moveTo>
                  <a:close/>
                </a:path>
                <a:path w="1270" h="1270">
                  <a:moveTo>
                    <a:pt x="838" y="190"/>
                  </a:moveTo>
                  <a:lnTo>
                    <a:pt x="749" y="381"/>
                  </a:lnTo>
                  <a:lnTo>
                    <a:pt x="838" y="190"/>
                  </a:lnTo>
                  <a:close/>
                </a:path>
              </a:pathLst>
            </a:custGeom>
            <a:solidFill>
              <a:srgbClr val="11284A"/>
            </a:solidFill>
          </p:spPr>
          <p:txBody>
            <a:bodyPr wrap="square" lIns="0" tIns="0" rIns="0" bIns="0" rtlCol="0"/>
            <a:lstStyle/>
            <a:p>
              <a:endParaRPr/>
            </a:p>
          </p:txBody>
        </p:sp>
        <p:sp>
          <p:nvSpPr>
            <p:cNvPr id="9360" name="object 2788">
              <a:extLst>
                <a:ext uri="{FF2B5EF4-FFF2-40B4-BE49-F238E27FC236}">
                  <a16:creationId xmlns:a16="http://schemas.microsoft.com/office/drawing/2014/main" id="{62B94DAC-F8E2-4F73-97A6-BD51926D90BD}"/>
                </a:ext>
              </a:extLst>
            </p:cNvPr>
            <p:cNvSpPr/>
            <p:nvPr/>
          </p:nvSpPr>
          <p:spPr>
            <a:xfrm>
              <a:off x="4101649" y="8512137"/>
              <a:ext cx="1270" cy="1270"/>
            </a:xfrm>
            <a:custGeom>
              <a:avLst/>
              <a:gdLst/>
              <a:ahLst/>
              <a:cxnLst/>
              <a:rect l="l" t="t" r="r" b="b"/>
              <a:pathLst>
                <a:path w="1270" h="1270">
                  <a:moveTo>
                    <a:pt x="0" y="660"/>
                  </a:moveTo>
                  <a:lnTo>
                    <a:pt x="254" y="203"/>
                  </a:lnTo>
                  <a:lnTo>
                    <a:pt x="342" y="76"/>
                  </a:lnTo>
                  <a:lnTo>
                    <a:pt x="520" y="38"/>
                  </a:lnTo>
                  <a:lnTo>
                    <a:pt x="749" y="381"/>
                  </a:lnTo>
                  <a:lnTo>
                    <a:pt x="838" y="190"/>
                  </a:lnTo>
                  <a:lnTo>
                    <a:pt x="825" y="393"/>
                  </a:lnTo>
                  <a:lnTo>
                    <a:pt x="990" y="342"/>
                  </a:lnTo>
                  <a:lnTo>
                    <a:pt x="1003" y="520"/>
                  </a:lnTo>
                  <a:lnTo>
                    <a:pt x="1206" y="660"/>
                  </a:lnTo>
                  <a:lnTo>
                    <a:pt x="1041" y="850"/>
                  </a:lnTo>
                  <a:lnTo>
                    <a:pt x="914" y="812"/>
                  </a:lnTo>
                  <a:lnTo>
                    <a:pt x="736" y="1016"/>
                  </a:lnTo>
                  <a:lnTo>
                    <a:pt x="584" y="1143"/>
                  </a:lnTo>
                  <a:lnTo>
                    <a:pt x="304" y="1079"/>
                  </a:lnTo>
                  <a:lnTo>
                    <a:pt x="508" y="749"/>
                  </a:lnTo>
                  <a:lnTo>
                    <a:pt x="431" y="584"/>
                  </a:lnTo>
                  <a:lnTo>
                    <a:pt x="266" y="622"/>
                  </a:lnTo>
                  <a:lnTo>
                    <a:pt x="0" y="660"/>
                  </a:lnTo>
                  <a:close/>
                </a:path>
              </a:pathLst>
            </a:custGeom>
            <a:ln w="3175">
              <a:solidFill>
                <a:srgbClr val="094B7B"/>
              </a:solidFill>
            </a:ln>
          </p:spPr>
          <p:txBody>
            <a:bodyPr wrap="square" lIns="0" tIns="0" rIns="0" bIns="0" rtlCol="0"/>
            <a:lstStyle/>
            <a:p>
              <a:endParaRPr/>
            </a:p>
          </p:txBody>
        </p:sp>
        <p:sp>
          <p:nvSpPr>
            <p:cNvPr id="9361" name="object 2789">
              <a:extLst>
                <a:ext uri="{FF2B5EF4-FFF2-40B4-BE49-F238E27FC236}">
                  <a16:creationId xmlns:a16="http://schemas.microsoft.com/office/drawing/2014/main" id="{73819201-B745-4C88-9855-81B24ABA43E0}"/>
                </a:ext>
              </a:extLst>
            </p:cNvPr>
            <p:cNvSpPr/>
            <p:nvPr/>
          </p:nvSpPr>
          <p:spPr>
            <a:xfrm>
              <a:off x="4104770" y="8514510"/>
              <a:ext cx="635" cy="1270"/>
            </a:xfrm>
            <a:custGeom>
              <a:avLst/>
              <a:gdLst/>
              <a:ahLst/>
              <a:cxnLst/>
              <a:rect l="l" t="t" r="r" b="b"/>
              <a:pathLst>
                <a:path w="635" h="1270">
                  <a:moveTo>
                    <a:pt x="523" y="850"/>
                  </a:moveTo>
                  <a:lnTo>
                    <a:pt x="368" y="850"/>
                  </a:lnTo>
                  <a:lnTo>
                    <a:pt x="355" y="1041"/>
                  </a:lnTo>
                  <a:lnTo>
                    <a:pt x="165" y="1092"/>
                  </a:lnTo>
                  <a:lnTo>
                    <a:pt x="165" y="1270"/>
                  </a:lnTo>
                  <a:lnTo>
                    <a:pt x="304" y="1219"/>
                  </a:lnTo>
                  <a:lnTo>
                    <a:pt x="523" y="850"/>
                  </a:lnTo>
                  <a:close/>
                </a:path>
                <a:path w="635" h="1270">
                  <a:moveTo>
                    <a:pt x="343" y="508"/>
                  </a:moveTo>
                  <a:lnTo>
                    <a:pt x="101" y="508"/>
                  </a:lnTo>
                  <a:lnTo>
                    <a:pt x="76" y="762"/>
                  </a:lnTo>
                  <a:lnTo>
                    <a:pt x="292" y="863"/>
                  </a:lnTo>
                  <a:lnTo>
                    <a:pt x="523" y="850"/>
                  </a:lnTo>
                  <a:lnTo>
                    <a:pt x="317" y="736"/>
                  </a:lnTo>
                  <a:lnTo>
                    <a:pt x="343" y="508"/>
                  </a:lnTo>
                  <a:close/>
                </a:path>
                <a:path w="635" h="1270">
                  <a:moveTo>
                    <a:pt x="431" y="647"/>
                  </a:moveTo>
                  <a:close/>
                </a:path>
                <a:path w="635" h="1270">
                  <a:moveTo>
                    <a:pt x="152" y="139"/>
                  </a:moveTo>
                  <a:lnTo>
                    <a:pt x="0" y="520"/>
                  </a:lnTo>
                  <a:lnTo>
                    <a:pt x="343" y="508"/>
                  </a:lnTo>
                  <a:lnTo>
                    <a:pt x="412" y="228"/>
                  </a:lnTo>
                  <a:lnTo>
                    <a:pt x="241" y="228"/>
                  </a:lnTo>
                  <a:close/>
                </a:path>
                <a:path w="635" h="1270">
                  <a:moveTo>
                    <a:pt x="253" y="0"/>
                  </a:moveTo>
                  <a:lnTo>
                    <a:pt x="241" y="228"/>
                  </a:lnTo>
                  <a:lnTo>
                    <a:pt x="412" y="228"/>
                  </a:lnTo>
                  <a:lnTo>
                    <a:pt x="342" y="76"/>
                  </a:lnTo>
                  <a:close/>
                </a:path>
              </a:pathLst>
            </a:custGeom>
            <a:solidFill>
              <a:srgbClr val="11284A"/>
            </a:solidFill>
          </p:spPr>
          <p:txBody>
            <a:bodyPr wrap="square" lIns="0" tIns="0" rIns="0" bIns="0" rtlCol="0"/>
            <a:lstStyle/>
            <a:p>
              <a:endParaRPr/>
            </a:p>
          </p:txBody>
        </p:sp>
        <p:sp>
          <p:nvSpPr>
            <p:cNvPr id="9362" name="object 2790">
              <a:extLst>
                <a:ext uri="{FF2B5EF4-FFF2-40B4-BE49-F238E27FC236}">
                  <a16:creationId xmlns:a16="http://schemas.microsoft.com/office/drawing/2014/main" id="{F3C3A58F-D8A6-40EF-88D7-B81FEFDE0104}"/>
                </a:ext>
              </a:extLst>
            </p:cNvPr>
            <p:cNvSpPr/>
            <p:nvPr/>
          </p:nvSpPr>
          <p:spPr>
            <a:xfrm>
              <a:off x="4104770" y="8514510"/>
              <a:ext cx="635" cy="1270"/>
            </a:xfrm>
            <a:custGeom>
              <a:avLst/>
              <a:gdLst/>
              <a:ahLst/>
              <a:cxnLst/>
              <a:rect l="l" t="t" r="r" b="b"/>
              <a:pathLst>
                <a:path w="635" h="1270">
                  <a:moveTo>
                    <a:pt x="342" y="76"/>
                  </a:moveTo>
                  <a:lnTo>
                    <a:pt x="241" y="228"/>
                  </a:lnTo>
                  <a:lnTo>
                    <a:pt x="101" y="241"/>
                  </a:lnTo>
                  <a:lnTo>
                    <a:pt x="76" y="381"/>
                  </a:lnTo>
                  <a:lnTo>
                    <a:pt x="0" y="520"/>
                  </a:lnTo>
                  <a:lnTo>
                    <a:pt x="152" y="647"/>
                  </a:lnTo>
                  <a:lnTo>
                    <a:pt x="241" y="787"/>
                  </a:lnTo>
                  <a:lnTo>
                    <a:pt x="368" y="850"/>
                  </a:lnTo>
                  <a:lnTo>
                    <a:pt x="355" y="1041"/>
                  </a:lnTo>
                  <a:lnTo>
                    <a:pt x="165" y="1092"/>
                  </a:lnTo>
                  <a:lnTo>
                    <a:pt x="165" y="1270"/>
                  </a:lnTo>
                  <a:lnTo>
                    <a:pt x="304" y="1219"/>
                  </a:lnTo>
                  <a:lnTo>
                    <a:pt x="457" y="1117"/>
                  </a:lnTo>
                  <a:lnTo>
                    <a:pt x="444" y="990"/>
                  </a:lnTo>
                  <a:lnTo>
                    <a:pt x="546" y="800"/>
                  </a:lnTo>
                  <a:lnTo>
                    <a:pt x="431" y="647"/>
                  </a:lnTo>
                  <a:lnTo>
                    <a:pt x="355" y="406"/>
                  </a:lnTo>
                  <a:lnTo>
                    <a:pt x="406" y="177"/>
                  </a:lnTo>
                  <a:close/>
                </a:path>
              </a:pathLst>
            </a:custGeom>
            <a:ln w="3175">
              <a:solidFill>
                <a:srgbClr val="094B7B"/>
              </a:solidFill>
            </a:ln>
          </p:spPr>
          <p:txBody>
            <a:bodyPr wrap="square" lIns="0" tIns="0" rIns="0" bIns="0" rtlCol="0"/>
            <a:lstStyle/>
            <a:p>
              <a:endParaRPr/>
            </a:p>
          </p:txBody>
        </p:sp>
        <p:sp>
          <p:nvSpPr>
            <p:cNvPr id="9363" name="object 2791">
              <a:extLst>
                <a:ext uri="{FF2B5EF4-FFF2-40B4-BE49-F238E27FC236}">
                  <a16:creationId xmlns:a16="http://schemas.microsoft.com/office/drawing/2014/main" id="{2B7843E6-2FA2-4871-8271-B5802411DDE4}"/>
                </a:ext>
              </a:extLst>
            </p:cNvPr>
            <p:cNvSpPr/>
            <p:nvPr/>
          </p:nvSpPr>
          <p:spPr>
            <a:xfrm>
              <a:off x="4094435" y="8513846"/>
              <a:ext cx="1270" cy="1270"/>
            </a:xfrm>
            <a:custGeom>
              <a:avLst/>
              <a:gdLst/>
              <a:ahLst/>
              <a:cxnLst/>
              <a:rect l="l" t="t" r="r" b="b"/>
              <a:pathLst>
                <a:path w="1270" h="1270">
                  <a:moveTo>
                    <a:pt x="0" y="482"/>
                  </a:moveTo>
                  <a:lnTo>
                    <a:pt x="64" y="647"/>
                  </a:lnTo>
                  <a:lnTo>
                    <a:pt x="190" y="1206"/>
                  </a:lnTo>
                  <a:lnTo>
                    <a:pt x="380" y="1079"/>
                  </a:lnTo>
                  <a:lnTo>
                    <a:pt x="520" y="939"/>
                  </a:lnTo>
                  <a:lnTo>
                    <a:pt x="546" y="685"/>
                  </a:lnTo>
                  <a:lnTo>
                    <a:pt x="257" y="635"/>
                  </a:lnTo>
                  <a:lnTo>
                    <a:pt x="0" y="482"/>
                  </a:lnTo>
                  <a:close/>
                </a:path>
                <a:path w="1270" h="1270">
                  <a:moveTo>
                    <a:pt x="355" y="0"/>
                  </a:moveTo>
                  <a:lnTo>
                    <a:pt x="579" y="292"/>
                  </a:lnTo>
                  <a:lnTo>
                    <a:pt x="452" y="482"/>
                  </a:lnTo>
                  <a:lnTo>
                    <a:pt x="317" y="533"/>
                  </a:lnTo>
                  <a:lnTo>
                    <a:pt x="669" y="647"/>
                  </a:lnTo>
                  <a:lnTo>
                    <a:pt x="732" y="279"/>
                  </a:lnTo>
                  <a:lnTo>
                    <a:pt x="355" y="0"/>
                  </a:lnTo>
                  <a:close/>
                </a:path>
                <a:path w="1270" h="1270">
                  <a:moveTo>
                    <a:pt x="317" y="508"/>
                  </a:moveTo>
                  <a:close/>
                </a:path>
              </a:pathLst>
            </a:custGeom>
            <a:solidFill>
              <a:srgbClr val="11284A"/>
            </a:solidFill>
          </p:spPr>
          <p:txBody>
            <a:bodyPr wrap="square" lIns="0" tIns="0" rIns="0" bIns="0" rtlCol="0"/>
            <a:lstStyle/>
            <a:p>
              <a:endParaRPr/>
            </a:p>
          </p:txBody>
        </p:sp>
        <p:sp>
          <p:nvSpPr>
            <p:cNvPr id="9364" name="object 2792">
              <a:extLst>
                <a:ext uri="{FF2B5EF4-FFF2-40B4-BE49-F238E27FC236}">
                  <a16:creationId xmlns:a16="http://schemas.microsoft.com/office/drawing/2014/main" id="{9A3C560D-FA31-40F5-95A6-39073109FD22}"/>
                </a:ext>
              </a:extLst>
            </p:cNvPr>
            <p:cNvSpPr/>
            <p:nvPr/>
          </p:nvSpPr>
          <p:spPr>
            <a:xfrm>
              <a:off x="4094422" y="8513846"/>
              <a:ext cx="1270" cy="1270"/>
            </a:xfrm>
            <a:custGeom>
              <a:avLst/>
              <a:gdLst/>
              <a:ahLst/>
              <a:cxnLst/>
              <a:rect l="l" t="t" r="r" b="b"/>
              <a:pathLst>
                <a:path w="1270" h="1270">
                  <a:moveTo>
                    <a:pt x="596" y="876"/>
                  </a:moveTo>
                  <a:lnTo>
                    <a:pt x="393" y="1079"/>
                  </a:lnTo>
                  <a:lnTo>
                    <a:pt x="203" y="1206"/>
                  </a:lnTo>
                  <a:lnTo>
                    <a:pt x="0" y="1181"/>
                  </a:lnTo>
                  <a:lnTo>
                    <a:pt x="203" y="1079"/>
                  </a:lnTo>
                  <a:lnTo>
                    <a:pt x="190" y="939"/>
                  </a:lnTo>
                  <a:lnTo>
                    <a:pt x="12" y="482"/>
                  </a:lnTo>
                  <a:lnTo>
                    <a:pt x="292" y="647"/>
                  </a:lnTo>
                  <a:lnTo>
                    <a:pt x="330" y="508"/>
                  </a:lnTo>
                  <a:lnTo>
                    <a:pt x="533" y="457"/>
                  </a:lnTo>
                  <a:lnTo>
                    <a:pt x="596" y="279"/>
                  </a:lnTo>
                  <a:lnTo>
                    <a:pt x="431" y="101"/>
                  </a:lnTo>
                  <a:lnTo>
                    <a:pt x="635" y="190"/>
                  </a:lnTo>
                  <a:lnTo>
                    <a:pt x="723" y="381"/>
                  </a:lnTo>
                  <a:lnTo>
                    <a:pt x="749" y="533"/>
                  </a:lnTo>
                  <a:lnTo>
                    <a:pt x="558" y="685"/>
                  </a:lnTo>
                  <a:lnTo>
                    <a:pt x="635" y="825"/>
                  </a:lnTo>
                  <a:close/>
                </a:path>
              </a:pathLst>
            </a:custGeom>
            <a:ln w="3175">
              <a:solidFill>
                <a:srgbClr val="094B7B"/>
              </a:solidFill>
            </a:ln>
          </p:spPr>
          <p:txBody>
            <a:bodyPr wrap="square" lIns="0" tIns="0" rIns="0" bIns="0" rtlCol="0"/>
            <a:lstStyle/>
            <a:p>
              <a:endParaRPr/>
            </a:p>
          </p:txBody>
        </p:sp>
        <p:sp>
          <p:nvSpPr>
            <p:cNvPr id="9365" name="object 2793">
              <a:extLst>
                <a:ext uri="{FF2B5EF4-FFF2-40B4-BE49-F238E27FC236}">
                  <a16:creationId xmlns:a16="http://schemas.microsoft.com/office/drawing/2014/main" id="{107E948F-C6BA-44A7-95A6-E2166B25EFB9}"/>
                </a:ext>
              </a:extLst>
            </p:cNvPr>
            <p:cNvSpPr/>
            <p:nvPr/>
          </p:nvSpPr>
          <p:spPr>
            <a:xfrm>
              <a:off x="4114025" y="8511667"/>
              <a:ext cx="10058" cy="19596"/>
            </a:xfrm>
            <a:prstGeom prst="rect">
              <a:avLst/>
            </a:prstGeom>
            <a:blipFill>
              <a:blip r:embed="rId16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9366" name="object 2794">
              <a:extLst>
                <a:ext uri="{FF2B5EF4-FFF2-40B4-BE49-F238E27FC236}">
                  <a16:creationId xmlns:a16="http://schemas.microsoft.com/office/drawing/2014/main" id="{942A0400-7127-469A-9DEB-CBF350A2EC24}"/>
                </a:ext>
              </a:extLst>
            </p:cNvPr>
            <p:cNvSpPr/>
            <p:nvPr/>
          </p:nvSpPr>
          <p:spPr>
            <a:xfrm>
              <a:off x="4116383" y="8515334"/>
              <a:ext cx="7620" cy="15875"/>
            </a:xfrm>
            <a:custGeom>
              <a:avLst/>
              <a:gdLst/>
              <a:ahLst/>
              <a:cxnLst/>
              <a:rect l="l" t="t" r="r" b="b"/>
              <a:pathLst>
                <a:path w="7620" h="15875">
                  <a:moveTo>
                    <a:pt x="7353" y="15468"/>
                  </a:moveTo>
                  <a:lnTo>
                    <a:pt x="6591" y="14605"/>
                  </a:lnTo>
                  <a:lnTo>
                    <a:pt x="2133" y="1511"/>
                  </a:lnTo>
                  <a:lnTo>
                    <a:pt x="0" y="0"/>
                  </a:lnTo>
                </a:path>
              </a:pathLst>
            </a:custGeom>
            <a:ln w="3175">
              <a:solidFill>
                <a:srgbClr val="BBD6C6"/>
              </a:solidFill>
            </a:ln>
          </p:spPr>
          <p:txBody>
            <a:bodyPr wrap="square" lIns="0" tIns="0" rIns="0" bIns="0" rtlCol="0"/>
            <a:lstStyle/>
            <a:p>
              <a:endParaRPr/>
            </a:p>
          </p:txBody>
        </p:sp>
        <p:sp>
          <p:nvSpPr>
            <p:cNvPr id="9367" name="object 2795">
              <a:extLst>
                <a:ext uri="{FF2B5EF4-FFF2-40B4-BE49-F238E27FC236}">
                  <a16:creationId xmlns:a16="http://schemas.microsoft.com/office/drawing/2014/main" id="{A5DF7875-4DF4-4993-B6AE-E46EA88E6D8F}"/>
                </a:ext>
              </a:extLst>
            </p:cNvPr>
            <p:cNvSpPr/>
            <p:nvPr/>
          </p:nvSpPr>
          <p:spPr>
            <a:xfrm>
              <a:off x="4127086" y="8531288"/>
              <a:ext cx="375" cy="711"/>
            </a:xfrm>
            <a:prstGeom prst="rect">
              <a:avLst/>
            </a:prstGeom>
            <a:blipFill>
              <a:blip r:embed="rId157" cstate="print"/>
              <a:stretch>
                <a:fillRect/>
              </a:stretch>
            </a:blipFill>
          </p:spPr>
          <p:txBody>
            <a:bodyPr wrap="square" lIns="0" tIns="0" rIns="0" bIns="0" rtlCol="0"/>
            <a:lstStyle/>
            <a:p>
              <a:endParaRPr/>
            </a:p>
          </p:txBody>
        </p:sp>
        <p:sp>
          <p:nvSpPr>
            <p:cNvPr id="9368" name="object 2796">
              <a:extLst>
                <a:ext uri="{FF2B5EF4-FFF2-40B4-BE49-F238E27FC236}">
                  <a16:creationId xmlns:a16="http://schemas.microsoft.com/office/drawing/2014/main" id="{CCEBE206-6D43-4E9B-9E5E-CF3879DD982A}"/>
                </a:ext>
              </a:extLst>
            </p:cNvPr>
            <p:cNvSpPr/>
            <p:nvPr/>
          </p:nvSpPr>
          <p:spPr>
            <a:xfrm>
              <a:off x="4127225" y="8531384"/>
              <a:ext cx="635" cy="635"/>
            </a:xfrm>
            <a:custGeom>
              <a:avLst/>
              <a:gdLst/>
              <a:ahLst/>
              <a:cxnLst/>
              <a:rect l="l" t="t" r="r" b="b"/>
              <a:pathLst>
                <a:path w="635" h="634">
                  <a:moveTo>
                    <a:pt x="158" y="76"/>
                  </a:moveTo>
                  <a:lnTo>
                    <a:pt x="0" y="76"/>
                  </a:lnTo>
                  <a:lnTo>
                    <a:pt x="92" y="266"/>
                  </a:lnTo>
                  <a:lnTo>
                    <a:pt x="130" y="419"/>
                  </a:lnTo>
                  <a:lnTo>
                    <a:pt x="158" y="76"/>
                  </a:lnTo>
                  <a:close/>
                </a:path>
                <a:path w="635" h="634">
                  <a:moveTo>
                    <a:pt x="16" y="0"/>
                  </a:moveTo>
                  <a:close/>
                </a:path>
                <a:path w="635" h="634">
                  <a:moveTo>
                    <a:pt x="156" y="63"/>
                  </a:moveTo>
                  <a:close/>
                </a:path>
              </a:pathLst>
            </a:custGeom>
            <a:solidFill>
              <a:srgbClr val="59231F"/>
            </a:solidFill>
          </p:spPr>
          <p:txBody>
            <a:bodyPr wrap="square" lIns="0" tIns="0" rIns="0" bIns="0" rtlCol="0"/>
            <a:lstStyle/>
            <a:p>
              <a:endParaRPr/>
            </a:p>
          </p:txBody>
        </p:sp>
        <p:sp>
          <p:nvSpPr>
            <p:cNvPr id="9369" name="object 2797">
              <a:extLst>
                <a:ext uri="{FF2B5EF4-FFF2-40B4-BE49-F238E27FC236}">
                  <a16:creationId xmlns:a16="http://schemas.microsoft.com/office/drawing/2014/main" id="{10C72637-09A0-4A02-AC8B-3E4C9535A010}"/>
                </a:ext>
              </a:extLst>
            </p:cNvPr>
            <p:cNvSpPr/>
            <p:nvPr/>
          </p:nvSpPr>
          <p:spPr>
            <a:xfrm>
              <a:off x="4122990" y="8510930"/>
              <a:ext cx="17119" cy="19761"/>
            </a:xfrm>
            <a:prstGeom prst="rect">
              <a:avLst/>
            </a:prstGeom>
            <a:blipFill>
              <a:blip r:embed="rId32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9370" name="object 2798">
              <a:extLst>
                <a:ext uri="{FF2B5EF4-FFF2-40B4-BE49-F238E27FC236}">
                  <a16:creationId xmlns:a16="http://schemas.microsoft.com/office/drawing/2014/main" id="{EB71D24B-628C-48C2-8DCD-FA7550121006}"/>
                </a:ext>
              </a:extLst>
            </p:cNvPr>
            <p:cNvSpPr/>
            <p:nvPr/>
          </p:nvSpPr>
          <p:spPr>
            <a:xfrm>
              <a:off x="4124057" y="8514663"/>
              <a:ext cx="3810" cy="15875"/>
            </a:xfrm>
            <a:custGeom>
              <a:avLst/>
              <a:gdLst/>
              <a:ahLst/>
              <a:cxnLst/>
              <a:rect l="l" t="t" r="r" b="b"/>
              <a:pathLst>
                <a:path w="3810" h="15875">
                  <a:moveTo>
                    <a:pt x="114" y="15417"/>
                  </a:moveTo>
                  <a:lnTo>
                    <a:pt x="0" y="14376"/>
                  </a:lnTo>
                  <a:lnTo>
                    <a:pt x="3530" y="2247"/>
                  </a:lnTo>
                  <a:lnTo>
                    <a:pt x="2730" y="0"/>
                  </a:lnTo>
                </a:path>
              </a:pathLst>
            </a:custGeom>
            <a:ln w="3175">
              <a:solidFill>
                <a:srgbClr val="BBD6C6"/>
              </a:solidFill>
            </a:ln>
          </p:spPr>
          <p:txBody>
            <a:bodyPr wrap="square" lIns="0" tIns="0" rIns="0" bIns="0" rtlCol="0"/>
            <a:lstStyle/>
            <a:p>
              <a:endParaRPr/>
            </a:p>
          </p:txBody>
        </p:sp>
        <p:sp>
          <p:nvSpPr>
            <p:cNvPr id="9371" name="object 2799">
              <a:extLst>
                <a:ext uri="{FF2B5EF4-FFF2-40B4-BE49-F238E27FC236}">
                  <a16:creationId xmlns:a16="http://schemas.microsoft.com/office/drawing/2014/main" id="{5F8B7FFC-2AC6-4986-9687-9748BC1CF145}"/>
                </a:ext>
              </a:extLst>
            </p:cNvPr>
            <p:cNvSpPr/>
            <p:nvPr/>
          </p:nvSpPr>
          <p:spPr>
            <a:xfrm>
              <a:off x="4125697" y="8528887"/>
              <a:ext cx="9359" cy="5194"/>
            </a:xfrm>
            <a:prstGeom prst="rect">
              <a:avLst/>
            </a:prstGeom>
            <a:blipFill>
              <a:blip r:embed="rId329" cstate="print"/>
              <a:stretch>
                <a:fillRect/>
              </a:stretch>
            </a:blipFill>
          </p:spPr>
          <p:txBody>
            <a:bodyPr wrap="square" lIns="0" tIns="0" rIns="0" bIns="0" rtlCol="0"/>
            <a:lstStyle/>
            <a:p>
              <a:endParaRPr/>
            </a:p>
          </p:txBody>
        </p:sp>
        <p:sp>
          <p:nvSpPr>
            <p:cNvPr id="9372" name="object 2800">
              <a:extLst>
                <a:ext uri="{FF2B5EF4-FFF2-40B4-BE49-F238E27FC236}">
                  <a16:creationId xmlns:a16="http://schemas.microsoft.com/office/drawing/2014/main" id="{436FDE58-9D62-42F8-8F4E-41DC9BBD2863}"/>
                </a:ext>
              </a:extLst>
            </p:cNvPr>
            <p:cNvSpPr/>
            <p:nvPr/>
          </p:nvSpPr>
          <p:spPr>
            <a:xfrm>
              <a:off x="4125881" y="8530918"/>
              <a:ext cx="8255" cy="1270"/>
            </a:xfrm>
            <a:custGeom>
              <a:avLst/>
              <a:gdLst/>
              <a:ahLst/>
              <a:cxnLst/>
              <a:rect l="l" t="t" r="r" b="b"/>
              <a:pathLst>
                <a:path w="8254" h="1270">
                  <a:moveTo>
                    <a:pt x="7734" y="0"/>
                  </a:moveTo>
                  <a:lnTo>
                    <a:pt x="5994" y="1066"/>
                  </a:lnTo>
                  <a:lnTo>
                    <a:pt x="0" y="863"/>
                  </a:lnTo>
                </a:path>
              </a:pathLst>
            </a:custGeom>
            <a:ln w="3175">
              <a:solidFill>
                <a:srgbClr val="6D9D40"/>
              </a:solidFill>
            </a:ln>
          </p:spPr>
          <p:txBody>
            <a:bodyPr wrap="square" lIns="0" tIns="0" rIns="0" bIns="0" rtlCol="0"/>
            <a:lstStyle/>
            <a:p>
              <a:endParaRPr/>
            </a:p>
          </p:txBody>
        </p:sp>
        <p:sp>
          <p:nvSpPr>
            <p:cNvPr id="9373" name="object 2801">
              <a:extLst>
                <a:ext uri="{FF2B5EF4-FFF2-40B4-BE49-F238E27FC236}">
                  <a16:creationId xmlns:a16="http://schemas.microsoft.com/office/drawing/2014/main" id="{1C4454C8-90D0-4217-8AFF-45E1B6F386C2}"/>
                </a:ext>
              </a:extLst>
            </p:cNvPr>
            <p:cNvSpPr/>
            <p:nvPr/>
          </p:nvSpPr>
          <p:spPr>
            <a:xfrm>
              <a:off x="4119524" y="8529395"/>
              <a:ext cx="10617" cy="5017"/>
            </a:xfrm>
            <a:prstGeom prst="rect">
              <a:avLst/>
            </a:prstGeom>
            <a:blipFill>
              <a:blip r:embed="rId488" cstate="print"/>
              <a:stretch>
                <a:fillRect/>
              </a:stretch>
            </a:blipFill>
          </p:spPr>
          <p:txBody>
            <a:bodyPr wrap="square" lIns="0" tIns="0" rIns="0" bIns="0" rtlCol="0"/>
            <a:lstStyle/>
            <a:p>
              <a:endParaRPr/>
            </a:p>
          </p:txBody>
        </p:sp>
        <p:sp>
          <p:nvSpPr>
            <p:cNvPr id="9374" name="object 2802">
              <a:extLst>
                <a:ext uri="{FF2B5EF4-FFF2-40B4-BE49-F238E27FC236}">
                  <a16:creationId xmlns:a16="http://schemas.microsoft.com/office/drawing/2014/main" id="{F1841474-E56F-4B4E-9DAD-A9998C839AC7}"/>
                </a:ext>
              </a:extLst>
            </p:cNvPr>
            <p:cNvSpPr/>
            <p:nvPr/>
          </p:nvSpPr>
          <p:spPr>
            <a:xfrm>
              <a:off x="4125908" y="8529571"/>
              <a:ext cx="1270" cy="1270"/>
            </a:xfrm>
            <a:custGeom>
              <a:avLst/>
              <a:gdLst/>
              <a:ahLst/>
              <a:cxnLst/>
              <a:rect l="l" t="t" r="r" b="b"/>
              <a:pathLst>
                <a:path w="1270" h="1270">
                  <a:moveTo>
                    <a:pt x="1079" y="622"/>
                  </a:moveTo>
                  <a:lnTo>
                    <a:pt x="927" y="762"/>
                  </a:lnTo>
                  <a:lnTo>
                    <a:pt x="952" y="1028"/>
                  </a:lnTo>
                  <a:lnTo>
                    <a:pt x="1079" y="622"/>
                  </a:lnTo>
                  <a:close/>
                </a:path>
                <a:path w="1270" h="1270">
                  <a:moveTo>
                    <a:pt x="955" y="520"/>
                  </a:moveTo>
                  <a:lnTo>
                    <a:pt x="546" y="520"/>
                  </a:lnTo>
                  <a:lnTo>
                    <a:pt x="596" y="825"/>
                  </a:lnTo>
                  <a:lnTo>
                    <a:pt x="838" y="584"/>
                  </a:lnTo>
                  <a:close/>
                </a:path>
                <a:path w="1270" h="1270">
                  <a:moveTo>
                    <a:pt x="868" y="703"/>
                  </a:moveTo>
                  <a:close/>
                </a:path>
                <a:path w="1270" h="1270">
                  <a:moveTo>
                    <a:pt x="818" y="190"/>
                  </a:moveTo>
                  <a:lnTo>
                    <a:pt x="165" y="190"/>
                  </a:lnTo>
                  <a:lnTo>
                    <a:pt x="0" y="711"/>
                  </a:lnTo>
                  <a:lnTo>
                    <a:pt x="368" y="469"/>
                  </a:lnTo>
                  <a:lnTo>
                    <a:pt x="1003" y="469"/>
                  </a:lnTo>
                  <a:lnTo>
                    <a:pt x="818" y="190"/>
                  </a:lnTo>
                  <a:close/>
                </a:path>
                <a:path w="1270" h="1270">
                  <a:moveTo>
                    <a:pt x="1003" y="469"/>
                  </a:moveTo>
                  <a:lnTo>
                    <a:pt x="368" y="469"/>
                  </a:lnTo>
                  <a:lnTo>
                    <a:pt x="304" y="622"/>
                  </a:lnTo>
                  <a:lnTo>
                    <a:pt x="546" y="520"/>
                  </a:lnTo>
                  <a:lnTo>
                    <a:pt x="955" y="520"/>
                  </a:lnTo>
                  <a:close/>
                </a:path>
                <a:path w="1270" h="1270">
                  <a:moveTo>
                    <a:pt x="869" y="584"/>
                  </a:moveTo>
                  <a:close/>
                </a:path>
                <a:path w="1270" h="1270">
                  <a:moveTo>
                    <a:pt x="990" y="330"/>
                  </a:moveTo>
                  <a:close/>
                </a:path>
                <a:path w="1270" h="1270">
                  <a:moveTo>
                    <a:pt x="266" y="12"/>
                  </a:moveTo>
                  <a:lnTo>
                    <a:pt x="12" y="279"/>
                  </a:lnTo>
                  <a:lnTo>
                    <a:pt x="165" y="190"/>
                  </a:lnTo>
                  <a:lnTo>
                    <a:pt x="818" y="190"/>
                  </a:lnTo>
                  <a:lnTo>
                    <a:pt x="393" y="152"/>
                  </a:lnTo>
                  <a:lnTo>
                    <a:pt x="266" y="12"/>
                  </a:lnTo>
                  <a:close/>
                </a:path>
                <a:path w="1270" h="1270">
                  <a:moveTo>
                    <a:pt x="609" y="0"/>
                  </a:moveTo>
                  <a:lnTo>
                    <a:pt x="393" y="152"/>
                  </a:lnTo>
                  <a:lnTo>
                    <a:pt x="819" y="152"/>
                  </a:lnTo>
                  <a:lnTo>
                    <a:pt x="609" y="0"/>
                  </a:lnTo>
                  <a:close/>
                </a:path>
                <a:path w="1270" h="1270">
                  <a:moveTo>
                    <a:pt x="803" y="88"/>
                  </a:moveTo>
                  <a:close/>
                </a:path>
                <a:path w="1270" h="1270">
                  <a:moveTo>
                    <a:pt x="800" y="76"/>
                  </a:moveTo>
                  <a:close/>
                </a:path>
              </a:pathLst>
            </a:custGeom>
            <a:solidFill>
              <a:srgbClr val="11284A"/>
            </a:solidFill>
          </p:spPr>
          <p:txBody>
            <a:bodyPr wrap="square" lIns="0" tIns="0" rIns="0" bIns="0" rtlCol="0"/>
            <a:lstStyle/>
            <a:p>
              <a:endParaRPr/>
            </a:p>
          </p:txBody>
        </p:sp>
        <p:sp>
          <p:nvSpPr>
            <p:cNvPr id="9375" name="object 2803">
              <a:extLst>
                <a:ext uri="{FF2B5EF4-FFF2-40B4-BE49-F238E27FC236}">
                  <a16:creationId xmlns:a16="http://schemas.microsoft.com/office/drawing/2014/main" id="{1454D1C0-95BA-48FB-88A8-FC3554CA5150}"/>
                </a:ext>
              </a:extLst>
            </p:cNvPr>
            <p:cNvSpPr/>
            <p:nvPr/>
          </p:nvSpPr>
          <p:spPr>
            <a:xfrm>
              <a:off x="4125769" y="8529571"/>
              <a:ext cx="1270" cy="1270"/>
            </a:xfrm>
            <a:custGeom>
              <a:avLst/>
              <a:gdLst/>
              <a:ahLst/>
              <a:cxnLst/>
              <a:rect l="l" t="t" r="r" b="b"/>
              <a:pathLst>
                <a:path w="1270" h="1270">
                  <a:moveTo>
                    <a:pt x="787" y="774"/>
                  </a:moveTo>
                  <a:lnTo>
                    <a:pt x="977" y="584"/>
                  </a:lnTo>
                  <a:lnTo>
                    <a:pt x="1066" y="901"/>
                  </a:lnTo>
                  <a:lnTo>
                    <a:pt x="1092" y="1028"/>
                  </a:lnTo>
                  <a:lnTo>
                    <a:pt x="1244" y="876"/>
                  </a:lnTo>
                  <a:lnTo>
                    <a:pt x="1219" y="622"/>
                  </a:lnTo>
                  <a:lnTo>
                    <a:pt x="1066" y="762"/>
                  </a:lnTo>
                  <a:lnTo>
                    <a:pt x="1028" y="558"/>
                  </a:lnTo>
                  <a:lnTo>
                    <a:pt x="1181" y="393"/>
                  </a:lnTo>
                  <a:lnTo>
                    <a:pt x="1041" y="381"/>
                  </a:lnTo>
                  <a:lnTo>
                    <a:pt x="914" y="266"/>
                  </a:lnTo>
                  <a:lnTo>
                    <a:pt x="939" y="76"/>
                  </a:lnTo>
                  <a:lnTo>
                    <a:pt x="762" y="50"/>
                  </a:lnTo>
                  <a:lnTo>
                    <a:pt x="596" y="88"/>
                  </a:lnTo>
                  <a:lnTo>
                    <a:pt x="444" y="63"/>
                  </a:lnTo>
                  <a:lnTo>
                    <a:pt x="279" y="127"/>
                  </a:lnTo>
                  <a:lnTo>
                    <a:pt x="152" y="279"/>
                  </a:lnTo>
                  <a:lnTo>
                    <a:pt x="0" y="368"/>
                  </a:lnTo>
                  <a:lnTo>
                    <a:pt x="304" y="190"/>
                  </a:lnTo>
                  <a:lnTo>
                    <a:pt x="139" y="711"/>
                  </a:lnTo>
                  <a:lnTo>
                    <a:pt x="508" y="469"/>
                  </a:lnTo>
                  <a:lnTo>
                    <a:pt x="444" y="622"/>
                  </a:lnTo>
                  <a:lnTo>
                    <a:pt x="596" y="571"/>
                  </a:lnTo>
                  <a:lnTo>
                    <a:pt x="736" y="622"/>
                  </a:lnTo>
                  <a:lnTo>
                    <a:pt x="736" y="825"/>
                  </a:lnTo>
                  <a:close/>
                </a:path>
              </a:pathLst>
            </a:custGeom>
            <a:ln w="3175">
              <a:solidFill>
                <a:srgbClr val="094B7B"/>
              </a:solidFill>
            </a:ln>
          </p:spPr>
          <p:txBody>
            <a:bodyPr wrap="square" lIns="0" tIns="0" rIns="0" bIns="0" rtlCol="0"/>
            <a:lstStyle/>
            <a:p>
              <a:endParaRPr/>
            </a:p>
          </p:txBody>
        </p:sp>
        <p:sp>
          <p:nvSpPr>
            <p:cNvPr id="9376" name="object 2804">
              <a:extLst>
                <a:ext uri="{FF2B5EF4-FFF2-40B4-BE49-F238E27FC236}">
                  <a16:creationId xmlns:a16="http://schemas.microsoft.com/office/drawing/2014/main" id="{00D4C9A4-FCB6-4AE3-9B38-AFCE65A0A01C}"/>
                </a:ext>
              </a:extLst>
            </p:cNvPr>
            <p:cNvSpPr/>
            <p:nvPr/>
          </p:nvSpPr>
          <p:spPr>
            <a:xfrm>
              <a:off x="4122043" y="8529312"/>
              <a:ext cx="1270" cy="1270"/>
            </a:xfrm>
            <a:custGeom>
              <a:avLst/>
              <a:gdLst/>
              <a:ahLst/>
              <a:cxnLst/>
              <a:rect l="l" t="t" r="r" b="b"/>
              <a:pathLst>
                <a:path w="1270" h="1270">
                  <a:moveTo>
                    <a:pt x="668" y="749"/>
                  </a:moveTo>
                  <a:lnTo>
                    <a:pt x="325" y="749"/>
                  </a:lnTo>
                  <a:lnTo>
                    <a:pt x="351" y="939"/>
                  </a:lnTo>
                  <a:lnTo>
                    <a:pt x="656" y="1206"/>
                  </a:lnTo>
                  <a:lnTo>
                    <a:pt x="668" y="749"/>
                  </a:lnTo>
                  <a:close/>
                </a:path>
                <a:path w="1270" h="1270">
                  <a:moveTo>
                    <a:pt x="757" y="0"/>
                  </a:moveTo>
                  <a:lnTo>
                    <a:pt x="414" y="381"/>
                  </a:lnTo>
                  <a:lnTo>
                    <a:pt x="249" y="457"/>
                  </a:lnTo>
                  <a:lnTo>
                    <a:pt x="34" y="749"/>
                  </a:lnTo>
                  <a:lnTo>
                    <a:pt x="110" y="927"/>
                  </a:lnTo>
                  <a:lnTo>
                    <a:pt x="325" y="749"/>
                  </a:lnTo>
                  <a:lnTo>
                    <a:pt x="668" y="749"/>
                  </a:lnTo>
                  <a:lnTo>
                    <a:pt x="732" y="584"/>
                  </a:lnTo>
                  <a:lnTo>
                    <a:pt x="1156" y="584"/>
                  </a:lnTo>
                  <a:lnTo>
                    <a:pt x="1048" y="342"/>
                  </a:lnTo>
                  <a:lnTo>
                    <a:pt x="757" y="0"/>
                  </a:lnTo>
                  <a:close/>
                </a:path>
                <a:path w="1270" h="1270">
                  <a:moveTo>
                    <a:pt x="1156" y="584"/>
                  </a:moveTo>
                  <a:lnTo>
                    <a:pt x="732" y="584"/>
                  </a:lnTo>
                  <a:lnTo>
                    <a:pt x="897" y="622"/>
                  </a:lnTo>
                  <a:lnTo>
                    <a:pt x="1160" y="622"/>
                  </a:lnTo>
                  <a:close/>
                </a:path>
                <a:path w="1270" h="1270">
                  <a:moveTo>
                    <a:pt x="1160" y="622"/>
                  </a:moveTo>
                  <a:lnTo>
                    <a:pt x="897" y="622"/>
                  </a:lnTo>
                  <a:lnTo>
                    <a:pt x="1164" y="660"/>
                  </a:lnTo>
                  <a:close/>
                </a:path>
                <a:path w="1270" h="1270">
                  <a:moveTo>
                    <a:pt x="84" y="622"/>
                  </a:moveTo>
                  <a:close/>
                </a:path>
                <a:path w="1270" h="1270">
                  <a:moveTo>
                    <a:pt x="173" y="342"/>
                  </a:moveTo>
                  <a:close/>
                </a:path>
                <a:path w="1270" h="1270">
                  <a:moveTo>
                    <a:pt x="325" y="190"/>
                  </a:moveTo>
                  <a:lnTo>
                    <a:pt x="329" y="381"/>
                  </a:lnTo>
                  <a:lnTo>
                    <a:pt x="325" y="190"/>
                  </a:lnTo>
                  <a:close/>
                </a:path>
              </a:pathLst>
            </a:custGeom>
            <a:solidFill>
              <a:srgbClr val="11284A"/>
            </a:solidFill>
          </p:spPr>
          <p:txBody>
            <a:bodyPr wrap="square" lIns="0" tIns="0" rIns="0" bIns="0" rtlCol="0"/>
            <a:lstStyle/>
            <a:p>
              <a:endParaRPr/>
            </a:p>
          </p:txBody>
        </p:sp>
        <p:sp>
          <p:nvSpPr>
            <p:cNvPr id="9377" name="object 2805">
              <a:extLst>
                <a:ext uri="{FF2B5EF4-FFF2-40B4-BE49-F238E27FC236}">
                  <a16:creationId xmlns:a16="http://schemas.microsoft.com/office/drawing/2014/main" id="{4F76607E-0CDE-4E1C-8A79-5090375548B4}"/>
                </a:ext>
              </a:extLst>
            </p:cNvPr>
            <p:cNvSpPr/>
            <p:nvPr/>
          </p:nvSpPr>
          <p:spPr>
            <a:xfrm>
              <a:off x="4122000" y="8529312"/>
              <a:ext cx="1270" cy="1270"/>
            </a:xfrm>
            <a:custGeom>
              <a:avLst/>
              <a:gdLst/>
              <a:ahLst/>
              <a:cxnLst/>
              <a:rect l="l" t="t" r="r" b="b"/>
              <a:pathLst>
                <a:path w="1270" h="1270">
                  <a:moveTo>
                    <a:pt x="1206" y="660"/>
                  </a:moveTo>
                  <a:lnTo>
                    <a:pt x="952" y="203"/>
                  </a:lnTo>
                  <a:lnTo>
                    <a:pt x="863" y="76"/>
                  </a:lnTo>
                  <a:lnTo>
                    <a:pt x="685" y="38"/>
                  </a:lnTo>
                  <a:lnTo>
                    <a:pt x="457" y="381"/>
                  </a:lnTo>
                  <a:lnTo>
                    <a:pt x="368" y="190"/>
                  </a:lnTo>
                  <a:lnTo>
                    <a:pt x="381" y="393"/>
                  </a:lnTo>
                  <a:lnTo>
                    <a:pt x="215" y="342"/>
                  </a:lnTo>
                  <a:lnTo>
                    <a:pt x="203" y="520"/>
                  </a:lnTo>
                  <a:lnTo>
                    <a:pt x="0" y="660"/>
                  </a:lnTo>
                  <a:lnTo>
                    <a:pt x="165" y="850"/>
                  </a:lnTo>
                  <a:lnTo>
                    <a:pt x="292" y="812"/>
                  </a:lnTo>
                  <a:lnTo>
                    <a:pt x="469" y="1016"/>
                  </a:lnTo>
                  <a:lnTo>
                    <a:pt x="622" y="1143"/>
                  </a:lnTo>
                  <a:lnTo>
                    <a:pt x="901" y="1079"/>
                  </a:lnTo>
                  <a:lnTo>
                    <a:pt x="711" y="749"/>
                  </a:lnTo>
                  <a:lnTo>
                    <a:pt x="774" y="584"/>
                  </a:lnTo>
                  <a:lnTo>
                    <a:pt x="939" y="622"/>
                  </a:lnTo>
                  <a:lnTo>
                    <a:pt x="1206" y="660"/>
                  </a:lnTo>
                  <a:close/>
                </a:path>
              </a:pathLst>
            </a:custGeom>
            <a:ln w="3175">
              <a:solidFill>
                <a:srgbClr val="094B7B"/>
              </a:solidFill>
            </a:ln>
          </p:spPr>
          <p:txBody>
            <a:bodyPr wrap="square" lIns="0" tIns="0" rIns="0" bIns="0" rtlCol="0"/>
            <a:lstStyle/>
            <a:p>
              <a:endParaRPr/>
            </a:p>
          </p:txBody>
        </p:sp>
        <p:sp>
          <p:nvSpPr>
            <p:cNvPr id="9378" name="object 2806">
              <a:extLst>
                <a:ext uri="{FF2B5EF4-FFF2-40B4-BE49-F238E27FC236}">
                  <a16:creationId xmlns:a16="http://schemas.microsoft.com/office/drawing/2014/main" id="{D7CEAD29-1AC0-4FA2-B0D8-380818932594}"/>
                </a:ext>
              </a:extLst>
            </p:cNvPr>
            <p:cNvSpPr/>
            <p:nvPr/>
          </p:nvSpPr>
          <p:spPr>
            <a:xfrm>
              <a:off x="4119648" y="8531686"/>
              <a:ext cx="635" cy="1270"/>
            </a:xfrm>
            <a:custGeom>
              <a:avLst/>
              <a:gdLst/>
              <a:ahLst/>
              <a:cxnLst/>
              <a:rect l="l" t="t" r="r" b="b"/>
              <a:pathLst>
                <a:path w="635" h="1270">
                  <a:moveTo>
                    <a:pt x="6" y="647"/>
                  </a:moveTo>
                  <a:lnTo>
                    <a:pt x="0" y="1041"/>
                  </a:lnTo>
                  <a:lnTo>
                    <a:pt x="82" y="1181"/>
                  </a:lnTo>
                  <a:lnTo>
                    <a:pt x="272" y="1257"/>
                  </a:lnTo>
                  <a:lnTo>
                    <a:pt x="272" y="1092"/>
                  </a:lnTo>
                  <a:lnTo>
                    <a:pt x="82" y="1041"/>
                  </a:lnTo>
                  <a:lnTo>
                    <a:pt x="145" y="850"/>
                  </a:lnTo>
                  <a:lnTo>
                    <a:pt x="361" y="749"/>
                  </a:lnTo>
                  <a:lnTo>
                    <a:pt x="120" y="736"/>
                  </a:lnTo>
                  <a:close/>
                </a:path>
                <a:path w="635" h="1270">
                  <a:moveTo>
                    <a:pt x="145" y="850"/>
                  </a:moveTo>
                  <a:close/>
                </a:path>
                <a:path w="635" h="1270">
                  <a:moveTo>
                    <a:pt x="183" y="0"/>
                  </a:moveTo>
                  <a:lnTo>
                    <a:pt x="120" y="736"/>
                  </a:lnTo>
                  <a:lnTo>
                    <a:pt x="352" y="736"/>
                  </a:lnTo>
                  <a:lnTo>
                    <a:pt x="436" y="508"/>
                  </a:lnTo>
                  <a:lnTo>
                    <a:pt x="329" y="228"/>
                  </a:lnTo>
                  <a:lnTo>
                    <a:pt x="196" y="228"/>
                  </a:lnTo>
                  <a:lnTo>
                    <a:pt x="183" y="0"/>
                  </a:lnTo>
                  <a:close/>
                </a:path>
                <a:path w="635" h="1270">
                  <a:moveTo>
                    <a:pt x="436" y="508"/>
                  </a:moveTo>
                  <a:close/>
                </a:path>
                <a:path w="635" h="1270">
                  <a:moveTo>
                    <a:pt x="285" y="139"/>
                  </a:moveTo>
                  <a:close/>
                </a:path>
              </a:pathLst>
            </a:custGeom>
            <a:solidFill>
              <a:srgbClr val="11284A"/>
            </a:solidFill>
          </p:spPr>
          <p:txBody>
            <a:bodyPr wrap="square" lIns="0" tIns="0" rIns="0" bIns="0" rtlCol="0"/>
            <a:lstStyle/>
            <a:p>
              <a:endParaRPr/>
            </a:p>
          </p:txBody>
        </p:sp>
        <p:sp>
          <p:nvSpPr>
            <p:cNvPr id="9379" name="object 2807">
              <a:extLst>
                <a:ext uri="{FF2B5EF4-FFF2-40B4-BE49-F238E27FC236}">
                  <a16:creationId xmlns:a16="http://schemas.microsoft.com/office/drawing/2014/main" id="{97FA8092-9DAF-41BC-9970-0D9A4AA142D4}"/>
                </a:ext>
              </a:extLst>
            </p:cNvPr>
            <p:cNvSpPr/>
            <p:nvPr/>
          </p:nvSpPr>
          <p:spPr>
            <a:xfrm>
              <a:off x="4119540" y="8531686"/>
              <a:ext cx="635" cy="1270"/>
            </a:xfrm>
            <a:custGeom>
              <a:avLst/>
              <a:gdLst/>
              <a:ahLst/>
              <a:cxnLst/>
              <a:rect l="l" t="t" r="r" b="b"/>
              <a:pathLst>
                <a:path w="635" h="1270">
                  <a:moveTo>
                    <a:pt x="203" y="76"/>
                  </a:moveTo>
                  <a:lnTo>
                    <a:pt x="304" y="228"/>
                  </a:lnTo>
                  <a:lnTo>
                    <a:pt x="444" y="241"/>
                  </a:lnTo>
                  <a:lnTo>
                    <a:pt x="469" y="381"/>
                  </a:lnTo>
                  <a:lnTo>
                    <a:pt x="546" y="520"/>
                  </a:lnTo>
                  <a:lnTo>
                    <a:pt x="393" y="647"/>
                  </a:lnTo>
                  <a:lnTo>
                    <a:pt x="304" y="787"/>
                  </a:lnTo>
                  <a:lnTo>
                    <a:pt x="190" y="1041"/>
                  </a:lnTo>
                  <a:lnTo>
                    <a:pt x="381" y="1092"/>
                  </a:lnTo>
                  <a:lnTo>
                    <a:pt x="381" y="1257"/>
                  </a:lnTo>
                  <a:lnTo>
                    <a:pt x="241" y="1206"/>
                  </a:lnTo>
                  <a:lnTo>
                    <a:pt x="88" y="1117"/>
                  </a:lnTo>
                  <a:lnTo>
                    <a:pt x="101" y="990"/>
                  </a:lnTo>
                  <a:lnTo>
                    <a:pt x="0" y="800"/>
                  </a:lnTo>
                  <a:lnTo>
                    <a:pt x="114" y="647"/>
                  </a:lnTo>
                  <a:lnTo>
                    <a:pt x="190" y="406"/>
                  </a:lnTo>
                  <a:lnTo>
                    <a:pt x="139" y="177"/>
                  </a:lnTo>
                  <a:close/>
                </a:path>
              </a:pathLst>
            </a:custGeom>
            <a:ln w="3175">
              <a:solidFill>
                <a:srgbClr val="094B7B"/>
              </a:solidFill>
            </a:ln>
          </p:spPr>
          <p:txBody>
            <a:bodyPr wrap="square" lIns="0" tIns="0" rIns="0" bIns="0" rtlCol="0"/>
            <a:lstStyle/>
            <a:p>
              <a:endParaRPr/>
            </a:p>
          </p:txBody>
        </p:sp>
        <p:sp>
          <p:nvSpPr>
            <p:cNvPr id="9380" name="object 2808">
              <a:extLst>
                <a:ext uri="{FF2B5EF4-FFF2-40B4-BE49-F238E27FC236}">
                  <a16:creationId xmlns:a16="http://schemas.microsoft.com/office/drawing/2014/main" id="{873B4A39-22BA-4931-843B-5901642AFB41}"/>
                </a:ext>
              </a:extLst>
            </p:cNvPr>
            <p:cNvSpPr/>
            <p:nvPr/>
          </p:nvSpPr>
          <p:spPr>
            <a:xfrm>
              <a:off x="4129688" y="8531019"/>
              <a:ext cx="1270" cy="1270"/>
            </a:xfrm>
            <a:custGeom>
              <a:avLst/>
              <a:gdLst/>
              <a:ahLst/>
              <a:cxnLst/>
              <a:rect l="l" t="t" r="r" b="b"/>
              <a:pathLst>
                <a:path w="1270" h="1270">
                  <a:moveTo>
                    <a:pt x="744" y="1168"/>
                  </a:moveTo>
                  <a:close/>
                </a:path>
                <a:path w="1270" h="1270">
                  <a:moveTo>
                    <a:pt x="376" y="0"/>
                  </a:moveTo>
                  <a:lnTo>
                    <a:pt x="0" y="279"/>
                  </a:lnTo>
                  <a:lnTo>
                    <a:pt x="62" y="647"/>
                  </a:lnTo>
                  <a:lnTo>
                    <a:pt x="207" y="939"/>
                  </a:lnTo>
                  <a:lnTo>
                    <a:pt x="351" y="1092"/>
                  </a:lnTo>
                  <a:lnTo>
                    <a:pt x="541" y="1206"/>
                  </a:lnTo>
                  <a:lnTo>
                    <a:pt x="667" y="647"/>
                  </a:lnTo>
                  <a:lnTo>
                    <a:pt x="452" y="647"/>
                  </a:lnTo>
                  <a:lnTo>
                    <a:pt x="279" y="482"/>
                  </a:lnTo>
                  <a:lnTo>
                    <a:pt x="147" y="279"/>
                  </a:lnTo>
                  <a:lnTo>
                    <a:pt x="325" y="114"/>
                  </a:lnTo>
                  <a:close/>
                </a:path>
                <a:path w="1270" h="1270">
                  <a:moveTo>
                    <a:pt x="732" y="482"/>
                  </a:moveTo>
                  <a:lnTo>
                    <a:pt x="452" y="647"/>
                  </a:lnTo>
                  <a:lnTo>
                    <a:pt x="667" y="647"/>
                  </a:lnTo>
                  <a:lnTo>
                    <a:pt x="732" y="482"/>
                  </a:lnTo>
                  <a:close/>
                </a:path>
                <a:path w="1270" h="1270">
                  <a:moveTo>
                    <a:pt x="414" y="508"/>
                  </a:moveTo>
                  <a:close/>
                </a:path>
              </a:pathLst>
            </a:custGeom>
            <a:solidFill>
              <a:srgbClr val="11284A"/>
            </a:solidFill>
          </p:spPr>
          <p:txBody>
            <a:bodyPr wrap="square" lIns="0" tIns="0" rIns="0" bIns="0" rtlCol="0"/>
            <a:lstStyle/>
            <a:p>
              <a:endParaRPr/>
            </a:p>
          </p:txBody>
        </p:sp>
        <p:sp>
          <p:nvSpPr>
            <p:cNvPr id="9381" name="object 2809">
              <a:extLst>
                <a:ext uri="{FF2B5EF4-FFF2-40B4-BE49-F238E27FC236}">
                  <a16:creationId xmlns:a16="http://schemas.microsoft.com/office/drawing/2014/main" id="{C94532C0-A483-46AB-8D73-C04BBBB50487}"/>
                </a:ext>
              </a:extLst>
            </p:cNvPr>
            <p:cNvSpPr/>
            <p:nvPr/>
          </p:nvSpPr>
          <p:spPr>
            <a:xfrm>
              <a:off x="4129659" y="8531019"/>
              <a:ext cx="1270" cy="1270"/>
            </a:xfrm>
            <a:custGeom>
              <a:avLst/>
              <a:gdLst/>
              <a:ahLst/>
              <a:cxnLst/>
              <a:rect l="l" t="t" r="r" b="b"/>
              <a:pathLst>
                <a:path w="1270" h="1270">
                  <a:moveTo>
                    <a:pt x="177" y="876"/>
                  </a:moveTo>
                  <a:lnTo>
                    <a:pt x="381" y="1092"/>
                  </a:lnTo>
                  <a:lnTo>
                    <a:pt x="571" y="1206"/>
                  </a:lnTo>
                  <a:lnTo>
                    <a:pt x="774" y="1168"/>
                  </a:lnTo>
                  <a:lnTo>
                    <a:pt x="571" y="1092"/>
                  </a:lnTo>
                  <a:lnTo>
                    <a:pt x="584" y="939"/>
                  </a:lnTo>
                  <a:lnTo>
                    <a:pt x="762" y="482"/>
                  </a:lnTo>
                  <a:lnTo>
                    <a:pt x="482" y="647"/>
                  </a:lnTo>
                  <a:lnTo>
                    <a:pt x="444" y="508"/>
                  </a:lnTo>
                  <a:lnTo>
                    <a:pt x="241" y="457"/>
                  </a:lnTo>
                  <a:lnTo>
                    <a:pt x="177" y="279"/>
                  </a:lnTo>
                  <a:lnTo>
                    <a:pt x="355" y="114"/>
                  </a:lnTo>
                  <a:lnTo>
                    <a:pt x="139" y="190"/>
                  </a:lnTo>
                  <a:lnTo>
                    <a:pt x="50" y="381"/>
                  </a:lnTo>
                  <a:lnTo>
                    <a:pt x="25" y="533"/>
                  </a:lnTo>
                  <a:lnTo>
                    <a:pt x="215" y="685"/>
                  </a:lnTo>
                  <a:lnTo>
                    <a:pt x="139" y="825"/>
                  </a:lnTo>
                  <a:close/>
                </a:path>
              </a:pathLst>
            </a:custGeom>
            <a:ln w="3175">
              <a:solidFill>
                <a:srgbClr val="094B7B"/>
              </a:solidFill>
            </a:ln>
          </p:spPr>
          <p:txBody>
            <a:bodyPr wrap="square" lIns="0" tIns="0" rIns="0" bIns="0" rtlCol="0"/>
            <a:lstStyle/>
            <a:p>
              <a:endParaRPr/>
            </a:p>
          </p:txBody>
        </p:sp>
        <p:sp>
          <p:nvSpPr>
            <p:cNvPr id="9382" name="object 2810">
              <a:extLst>
                <a:ext uri="{FF2B5EF4-FFF2-40B4-BE49-F238E27FC236}">
                  <a16:creationId xmlns:a16="http://schemas.microsoft.com/office/drawing/2014/main" id="{A412AAA9-8518-468A-AA79-7FC5C36CFF53}"/>
                </a:ext>
              </a:extLst>
            </p:cNvPr>
            <p:cNvSpPr/>
            <p:nvPr/>
          </p:nvSpPr>
          <p:spPr>
            <a:xfrm>
              <a:off x="4046092" y="8533308"/>
              <a:ext cx="46964" cy="31774"/>
            </a:xfrm>
            <a:prstGeom prst="rect">
              <a:avLst/>
            </a:prstGeom>
            <a:blipFill>
              <a:blip r:embed="rId48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9383" name="object 2811">
              <a:extLst>
                <a:ext uri="{FF2B5EF4-FFF2-40B4-BE49-F238E27FC236}">
                  <a16:creationId xmlns:a16="http://schemas.microsoft.com/office/drawing/2014/main" id="{CDD887EA-B0ED-430E-B008-B087AE35854B}"/>
                </a:ext>
              </a:extLst>
            </p:cNvPr>
            <p:cNvSpPr/>
            <p:nvPr/>
          </p:nvSpPr>
          <p:spPr>
            <a:xfrm>
              <a:off x="4052711" y="8562102"/>
              <a:ext cx="8255" cy="1905"/>
            </a:xfrm>
            <a:custGeom>
              <a:avLst/>
              <a:gdLst/>
              <a:ahLst/>
              <a:cxnLst/>
              <a:rect l="l" t="t" r="r" b="b"/>
              <a:pathLst>
                <a:path w="8254" h="1904">
                  <a:moveTo>
                    <a:pt x="7721" y="1676"/>
                  </a:moveTo>
                  <a:lnTo>
                    <a:pt x="6197" y="1295"/>
                  </a:lnTo>
                  <a:lnTo>
                    <a:pt x="0" y="0"/>
                  </a:lnTo>
                </a:path>
              </a:pathLst>
            </a:custGeom>
            <a:ln w="3175">
              <a:solidFill>
                <a:srgbClr val="6D9D40"/>
              </a:solidFill>
            </a:ln>
          </p:spPr>
          <p:txBody>
            <a:bodyPr wrap="square" lIns="0" tIns="0" rIns="0" bIns="0" rtlCol="0"/>
            <a:lstStyle/>
            <a:p>
              <a:endParaRPr/>
            </a:p>
          </p:txBody>
        </p:sp>
        <p:sp>
          <p:nvSpPr>
            <p:cNvPr id="9384" name="object 2812">
              <a:extLst>
                <a:ext uri="{FF2B5EF4-FFF2-40B4-BE49-F238E27FC236}">
                  <a16:creationId xmlns:a16="http://schemas.microsoft.com/office/drawing/2014/main" id="{60EC2935-7790-40E2-9484-EA39EAAE1FE6}"/>
                </a:ext>
              </a:extLst>
            </p:cNvPr>
            <p:cNvSpPr/>
            <p:nvPr/>
          </p:nvSpPr>
          <p:spPr>
            <a:xfrm>
              <a:off x="4051147" y="8562975"/>
              <a:ext cx="10406" cy="5204"/>
            </a:xfrm>
            <a:prstGeom prst="rect">
              <a:avLst/>
            </a:prstGeom>
            <a:blipFill>
              <a:blip r:embed="rId145" cstate="print"/>
              <a:stretch>
                <a:fillRect/>
              </a:stretch>
            </a:blipFill>
          </p:spPr>
          <p:txBody>
            <a:bodyPr wrap="square" lIns="0" tIns="0" rIns="0" bIns="0" rtlCol="0"/>
            <a:lstStyle/>
            <a:p>
              <a:endParaRPr/>
            </a:p>
          </p:txBody>
        </p:sp>
        <p:sp>
          <p:nvSpPr>
            <p:cNvPr id="9385" name="object 2813">
              <a:extLst>
                <a:ext uri="{FF2B5EF4-FFF2-40B4-BE49-F238E27FC236}">
                  <a16:creationId xmlns:a16="http://schemas.microsoft.com/office/drawing/2014/main" id="{D89A0CC9-56EB-407C-BC91-09E168CED442}"/>
                </a:ext>
              </a:extLst>
            </p:cNvPr>
            <p:cNvSpPr/>
            <p:nvPr/>
          </p:nvSpPr>
          <p:spPr>
            <a:xfrm>
              <a:off x="4052065" y="8563058"/>
              <a:ext cx="5715" cy="4445"/>
            </a:xfrm>
            <a:custGeom>
              <a:avLst/>
              <a:gdLst/>
              <a:ahLst/>
              <a:cxnLst/>
              <a:rect l="l" t="t" r="r" b="b"/>
              <a:pathLst>
                <a:path w="5714" h="4445">
                  <a:moveTo>
                    <a:pt x="5600" y="3848"/>
                  </a:moveTo>
                  <a:lnTo>
                    <a:pt x="4876" y="3009"/>
                  </a:lnTo>
                  <a:lnTo>
                    <a:pt x="0" y="0"/>
                  </a:lnTo>
                </a:path>
              </a:pathLst>
            </a:custGeom>
            <a:ln w="3175">
              <a:solidFill>
                <a:srgbClr val="6D9D40"/>
              </a:solidFill>
            </a:ln>
          </p:spPr>
          <p:txBody>
            <a:bodyPr wrap="square" lIns="0" tIns="0" rIns="0" bIns="0" rtlCol="0"/>
            <a:lstStyle/>
            <a:p>
              <a:endParaRPr/>
            </a:p>
          </p:txBody>
        </p:sp>
        <p:sp>
          <p:nvSpPr>
            <p:cNvPr id="9386" name="object 2814">
              <a:extLst>
                <a:ext uri="{FF2B5EF4-FFF2-40B4-BE49-F238E27FC236}">
                  <a16:creationId xmlns:a16="http://schemas.microsoft.com/office/drawing/2014/main" id="{73961CE9-8C66-4335-BB75-01A538E2535B}"/>
                </a:ext>
              </a:extLst>
            </p:cNvPr>
            <p:cNvSpPr/>
            <p:nvPr/>
          </p:nvSpPr>
          <p:spPr>
            <a:xfrm>
              <a:off x="4048900" y="8562365"/>
              <a:ext cx="4991" cy="16205"/>
            </a:xfrm>
            <a:prstGeom prst="rect">
              <a:avLst/>
            </a:prstGeom>
            <a:blipFill>
              <a:blip r:embed="rId125" cstate="print"/>
              <a:stretch>
                <a:fillRect/>
              </a:stretch>
            </a:blipFill>
          </p:spPr>
          <p:txBody>
            <a:bodyPr wrap="square" lIns="0" tIns="0" rIns="0" bIns="0" rtlCol="0"/>
            <a:lstStyle/>
            <a:p>
              <a:endParaRPr/>
            </a:p>
          </p:txBody>
        </p:sp>
        <p:sp>
          <p:nvSpPr>
            <p:cNvPr id="9387" name="object 2815">
              <a:extLst>
                <a:ext uri="{FF2B5EF4-FFF2-40B4-BE49-F238E27FC236}">
                  <a16:creationId xmlns:a16="http://schemas.microsoft.com/office/drawing/2014/main" id="{64EDD7DA-0B38-4593-BC11-4FE0D0688286}"/>
                </a:ext>
              </a:extLst>
            </p:cNvPr>
            <p:cNvSpPr/>
            <p:nvPr/>
          </p:nvSpPr>
          <p:spPr>
            <a:xfrm>
              <a:off x="4048823" y="8536630"/>
              <a:ext cx="12700" cy="12065"/>
            </a:xfrm>
            <a:custGeom>
              <a:avLst/>
              <a:gdLst/>
              <a:ahLst/>
              <a:cxnLst/>
              <a:rect l="l" t="t" r="r" b="b"/>
              <a:pathLst>
                <a:path w="12700" h="12065">
                  <a:moveTo>
                    <a:pt x="12179" y="12039"/>
                  </a:moveTo>
                  <a:lnTo>
                    <a:pt x="11620" y="11036"/>
                  </a:lnTo>
                  <a:lnTo>
                    <a:pt x="723" y="2514"/>
                  </a:lnTo>
                  <a:lnTo>
                    <a:pt x="0" y="0"/>
                  </a:lnTo>
                </a:path>
              </a:pathLst>
            </a:custGeom>
            <a:ln w="3175">
              <a:solidFill>
                <a:srgbClr val="BBD6C6"/>
              </a:solidFill>
            </a:ln>
          </p:spPr>
          <p:txBody>
            <a:bodyPr wrap="square" lIns="0" tIns="0" rIns="0" bIns="0" rtlCol="0"/>
            <a:lstStyle/>
            <a:p>
              <a:endParaRPr/>
            </a:p>
          </p:txBody>
        </p:sp>
        <p:sp>
          <p:nvSpPr>
            <p:cNvPr id="9388" name="object 2816">
              <a:extLst>
                <a:ext uri="{FF2B5EF4-FFF2-40B4-BE49-F238E27FC236}">
                  <a16:creationId xmlns:a16="http://schemas.microsoft.com/office/drawing/2014/main" id="{C4C0C5AB-8266-49E7-956B-DCA66CB89CA0}"/>
                </a:ext>
              </a:extLst>
            </p:cNvPr>
            <p:cNvSpPr/>
            <p:nvPr/>
          </p:nvSpPr>
          <p:spPr>
            <a:xfrm>
              <a:off x="4060354" y="8551964"/>
              <a:ext cx="660" cy="571"/>
            </a:xfrm>
            <a:prstGeom prst="rect">
              <a:avLst/>
            </a:prstGeom>
            <a:blipFill>
              <a:blip r:embed="rId143" cstate="print"/>
              <a:stretch>
                <a:fillRect/>
              </a:stretch>
            </a:blipFill>
          </p:spPr>
          <p:txBody>
            <a:bodyPr wrap="square" lIns="0" tIns="0" rIns="0" bIns="0" rtlCol="0"/>
            <a:lstStyle/>
            <a:p>
              <a:endParaRPr/>
            </a:p>
          </p:txBody>
        </p:sp>
        <p:sp>
          <p:nvSpPr>
            <p:cNvPr id="9389" name="object 2817">
              <a:extLst>
                <a:ext uri="{FF2B5EF4-FFF2-40B4-BE49-F238E27FC236}">
                  <a16:creationId xmlns:a16="http://schemas.microsoft.com/office/drawing/2014/main" id="{176A1BDA-8FFD-49C0-B0DD-B27B2D92A0F6}"/>
                </a:ext>
              </a:extLst>
            </p:cNvPr>
            <p:cNvSpPr/>
            <p:nvPr/>
          </p:nvSpPr>
          <p:spPr>
            <a:xfrm>
              <a:off x="4060398" y="8552181"/>
              <a:ext cx="635" cy="635"/>
            </a:xfrm>
            <a:custGeom>
              <a:avLst/>
              <a:gdLst/>
              <a:ahLst/>
              <a:cxnLst/>
              <a:rect l="l" t="t" r="r" b="b"/>
              <a:pathLst>
                <a:path w="635" h="634">
                  <a:moveTo>
                    <a:pt x="0" y="0"/>
                  </a:moveTo>
                  <a:lnTo>
                    <a:pt x="35" y="152"/>
                  </a:lnTo>
                  <a:lnTo>
                    <a:pt x="215" y="254"/>
                  </a:lnTo>
                  <a:lnTo>
                    <a:pt x="198" y="88"/>
                  </a:lnTo>
                  <a:lnTo>
                    <a:pt x="0" y="0"/>
                  </a:lnTo>
                  <a:close/>
                </a:path>
                <a:path w="635" h="634">
                  <a:moveTo>
                    <a:pt x="315" y="215"/>
                  </a:moveTo>
                  <a:close/>
                </a:path>
              </a:pathLst>
            </a:custGeom>
            <a:solidFill>
              <a:srgbClr val="59231F"/>
            </a:solidFill>
          </p:spPr>
          <p:txBody>
            <a:bodyPr wrap="square" lIns="0" tIns="0" rIns="0" bIns="0" rtlCol="0"/>
            <a:lstStyle/>
            <a:p>
              <a:endParaRPr/>
            </a:p>
          </p:txBody>
        </p:sp>
        <p:sp>
          <p:nvSpPr>
            <p:cNvPr id="9390" name="object 2818">
              <a:extLst>
                <a:ext uri="{FF2B5EF4-FFF2-40B4-BE49-F238E27FC236}">
                  <a16:creationId xmlns:a16="http://schemas.microsoft.com/office/drawing/2014/main" id="{7772CE25-F757-47F4-9DE6-7188068F9432}"/>
                </a:ext>
              </a:extLst>
            </p:cNvPr>
            <p:cNvSpPr/>
            <p:nvPr/>
          </p:nvSpPr>
          <p:spPr>
            <a:xfrm>
              <a:off x="4041140" y="8544864"/>
              <a:ext cx="19507" cy="16827"/>
            </a:xfrm>
            <a:prstGeom prst="rect">
              <a:avLst/>
            </a:prstGeom>
            <a:blipFill>
              <a:blip r:embed="rId21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9391" name="object 2819">
              <a:extLst>
                <a:ext uri="{FF2B5EF4-FFF2-40B4-BE49-F238E27FC236}">
                  <a16:creationId xmlns:a16="http://schemas.microsoft.com/office/drawing/2014/main" id="{1F9BE8FA-7317-4688-9B1B-896265185C77}"/>
                </a:ext>
              </a:extLst>
            </p:cNvPr>
            <p:cNvSpPr/>
            <p:nvPr/>
          </p:nvSpPr>
          <p:spPr>
            <a:xfrm>
              <a:off x="4044762" y="8546227"/>
              <a:ext cx="15875" cy="3175"/>
            </a:xfrm>
            <a:custGeom>
              <a:avLst/>
              <a:gdLst/>
              <a:ahLst/>
              <a:cxnLst/>
              <a:rect l="l" t="t" r="r" b="b"/>
              <a:pathLst>
                <a:path w="15875" h="3175">
                  <a:moveTo>
                    <a:pt x="15417" y="2616"/>
                  </a:moveTo>
                  <a:lnTo>
                    <a:pt x="14465" y="2159"/>
                  </a:lnTo>
                  <a:lnTo>
                    <a:pt x="1854" y="1498"/>
                  </a:lnTo>
                  <a:lnTo>
                    <a:pt x="0" y="0"/>
                  </a:lnTo>
                </a:path>
              </a:pathLst>
            </a:custGeom>
            <a:ln w="3175">
              <a:solidFill>
                <a:srgbClr val="BBD6C6"/>
              </a:solidFill>
            </a:ln>
          </p:spPr>
          <p:txBody>
            <a:bodyPr wrap="square" lIns="0" tIns="0" rIns="0" bIns="0" rtlCol="0"/>
            <a:lstStyle/>
            <a:p>
              <a:endParaRPr/>
            </a:p>
          </p:txBody>
        </p:sp>
        <p:sp>
          <p:nvSpPr>
            <p:cNvPr id="9392" name="object 2820">
              <a:extLst>
                <a:ext uri="{FF2B5EF4-FFF2-40B4-BE49-F238E27FC236}">
                  <a16:creationId xmlns:a16="http://schemas.microsoft.com/office/drawing/2014/main" id="{36ED699C-7B4E-433A-95AD-6C9814643EEC}"/>
                </a:ext>
              </a:extLst>
            </p:cNvPr>
            <p:cNvSpPr/>
            <p:nvPr/>
          </p:nvSpPr>
          <p:spPr>
            <a:xfrm>
              <a:off x="4054843" y="8550897"/>
              <a:ext cx="7734" cy="8623"/>
            </a:xfrm>
            <a:prstGeom prst="rect">
              <a:avLst/>
            </a:prstGeom>
            <a:blipFill>
              <a:blip r:embed="rId127" cstate="print"/>
              <a:stretch>
                <a:fillRect/>
              </a:stretch>
            </a:blipFill>
          </p:spPr>
          <p:txBody>
            <a:bodyPr wrap="square" lIns="0" tIns="0" rIns="0" bIns="0" rtlCol="0"/>
            <a:lstStyle/>
            <a:p>
              <a:endParaRPr/>
            </a:p>
          </p:txBody>
        </p:sp>
        <p:sp>
          <p:nvSpPr>
            <p:cNvPr id="9393" name="object 2821">
              <a:extLst>
                <a:ext uri="{FF2B5EF4-FFF2-40B4-BE49-F238E27FC236}">
                  <a16:creationId xmlns:a16="http://schemas.microsoft.com/office/drawing/2014/main" id="{74DD9AB5-C261-42C5-881D-D55A1213A1D3}"/>
                </a:ext>
              </a:extLst>
            </p:cNvPr>
            <p:cNvSpPr/>
            <p:nvPr/>
          </p:nvSpPr>
          <p:spPr>
            <a:xfrm>
              <a:off x="4057854" y="8551014"/>
              <a:ext cx="3810" cy="7620"/>
            </a:xfrm>
            <a:custGeom>
              <a:avLst/>
              <a:gdLst/>
              <a:ahLst/>
              <a:cxnLst/>
              <a:rect l="l" t="t" r="r" b="b"/>
              <a:pathLst>
                <a:path w="3810" h="7620">
                  <a:moveTo>
                    <a:pt x="0" y="7023"/>
                  </a:moveTo>
                  <a:lnTo>
                    <a:pt x="1574" y="5727"/>
                  </a:lnTo>
                  <a:lnTo>
                    <a:pt x="3365" y="0"/>
                  </a:lnTo>
                </a:path>
              </a:pathLst>
            </a:custGeom>
            <a:ln w="3175">
              <a:solidFill>
                <a:srgbClr val="6D9D40"/>
              </a:solidFill>
            </a:ln>
          </p:spPr>
          <p:txBody>
            <a:bodyPr wrap="square" lIns="0" tIns="0" rIns="0" bIns="0" rtlCol="0"/>
            <a:lstStyle/>
            <a:p>
              <a:endParaRPr/>
            </a:p>
          </p:txBody>
        </p:sp>
        <p:sp>
          <p:nvSpPr>
            <p:cNvPr id="9394" name="object 2822">
              <a:extLst>
                <a:ext uri="{FF2B5EF4-FFF2-40B4-BE49-F238E27FC236}">
                  <a16:creationId xmlns:a16="http://schemas.microsoft.com/office/drawing/2014/main" id="{C5E44187-E5DE-438D-B9F3-47E73C414644}"/>
                </a:ext>
              </a:extLst>
            </p:cNvPr>
            <p:cNvSpPr/>
            <p:nvPr/>
          </p:nvSpPr>
          <p:spPr>
            <a:xfrm>
              <a:off x="4047680" y="8556497"/>
              <a:ext cx="11391" cy="8585"/>
            </a:xfrm>
            <a:prstGeom prst="rect">
              <a:avLst/>
            </a:prstGeom>
            <a:blipFill>
              <a:blip r:embed="rId490" cstate="print"/>
              <a:stretch>
                <a:fillRect/>
              </a:stretch>
            </a:blipFill>
          </p:spPr>
          <p:txBody>
            <a:bodyPr wrap="square" lIns="0" tIns="0" rIns="0" bIns="0" rtlCol="0"/>
            <a:lstStyle/>
            <a:p>
              <a:endParaRPr/>
            </a:p>
          </p:txBody>
        </p:sp>
        <p:sp>
          <p:nvSpPr>
            <p:cNvPr id="9395" name="object 2823">
              <a:extLst>
                <a:ext uri="{FF2B5EF4-FFF2-40B4-BE49-F238E27FC236}">
                  <a16:creationId xmlns:a16="http://schemas.microsoft.com/office/drawing/2014/main" id="{2381A513-7E4B-47F1-B568-77A277BB5389}"/>
                </a:ext>
              </a:extLst>
            </p:cNvPr>
            <p:cNvSpPr/>
            <p:nvPr/>
          </p:nvSpPr>
          <p:spPr>
            <a:xfrm>
              <a:off x="4054145" y="8561547"/>
              <a:ext cx="1905" cy="1905"/>
            </a:xfrm>
            <a:custGeom>
              <a:avLst/>
              <a:gdLst/>
              <a:ahLst/>
              <a:cxnLst/>
              <a:rect l="l" t="t" r="r" b="b"/>
              <a:pathLst>
                <a:path w="1904" h="1904">
                  <a:moveTo>
                    <a:pt x="1397" y="977"/>
                  </a:moveTo>
                  <a:lnTo>
                    <a:pt x="469" y="977"/>
                  </a:lnTo>
                  <a:lnTo>
                    <a:pt x="605" y="1104"/>
                  </a:lnTo>
                  <a:lnTo>
                    <a:pt x="698" y="1460"/>
                  </a:lnTo>
                  <a:lnTo>
                    <a:pt x="850" y="1574"/>
                  </a:lnTo>
                  <a:lnTo>
                    <a:pt x="1028" y="1371"/>
                  </a:lnTo>
                  <a:lnTo>
                    <a:pt x="1377" y="1371"/>
                  </a:lnTo>
                  <a:lnTo>
                    <a:pt x="1295" y="1168"/>
                  </a:lnTo>
                  <a:lnTo>
                    <a:pt x="1397" y="977"/>
                  </a:lnTo>
                  <a:close/>
                </a:path>
                <a:path w="1904" h="1904">
                  <a:moveTo>
                    <a:pt x="1377" y="1371"/>
                  </a:moveTo>
                  <a:lnTo>
                    <a:pt x="1028" y="1371"/>
                  </a:lnTo>
                  <a:lnTo>
                    <a:pt x="1206" y="1447"/>
                  </a:lnTo>
                  <a:lnTo>
                    <a:pt x="1377" y="1371"/>
                  </a:lnTo>
                  <a:close/>
                </a:path>
                <a:path w="1904" h="1904">
                  <a:moveTo>
                    <a:pt x="355" y="749"/>
                  </a:moveTo>
                  <a:lnTo>
                    <a:pt x="0" y="901"/>
                  </a:lnTo>
                  <a:lnTo>
                    <a:pt x="368" y="1104"/>
                  </a:lnTo>
                  <a:lnTo>
                    <a:pt x="1397" y="977"/>
                  </a:lnTo>
                  <a:lnTo>
                    <a:pt x="1609" y="901"/>
                  </a:lnTo>
                  <a:lnTo>
                    <a:pt x="1606" y="761"/>
                  </a:lnTo>
                  <a:lnTo>
                    <a:pt x="355" y="749"/>
                  </a:lnTo>
                  <a:close/>
                </a:path>
                <a:path w="1904" h="1904">
                  <a:moveTo>
                    <a:pt x="1609" y="901"/>
                  </a:moveTo>
                  <a:lnTo>
                    <a:pt x="1473" y="901"/>
                  </a:lnTo>
                  <a:lnTo>
                    <a:pt x="1609" y="901"/>
                  </a:lnTo>
                  <a:close/>
                </a:path>
                <a:path w="1904" h="1904">
                  <a:moveTo>
                    <a:pt x="635" y="0"/>
                  </a:moveTo>
                  <a:lnTo>
                    <a:pt x="635" y="393"/>
                  </a:lnTo>
                  <a:lnTo>
                    <a:pt x="508" y="761"/>
                  </a:lnTo>
                  <a:lnTo>
                    <a:pt x="1606" y="761"/>
                  </a:lnTo>
                  <a:lnTo>
                    <a:pt x="1447" y="698"/>
                  </a:lnTo>
                  <a:lnTo>
                    <a:pt x="1534" y="355"/>
                  </a:lnTo>
                  <a:lnTo>
                    <a:pt x="1130" y="355"/>
                  </a:lnTo>
                  <a:lnTo>
                    <a:pt x="838" y="292"/>
                  </a:lnTo>
                  <a:lnTo>
                    <a:pt x="855" y="126"/>
                  </a:lnTo>
                  <a:lnTo>
                    <a:pt x="635" y="0"/>
                  </a:lnTo>
                  <a:close/>
                </a:path>
                <a:path w="1904" h="1904">
                  <a:moveTo>
                    <a:pt x="571" y="266"/>
                  </a:moveTo>
                  <a:close/>
                </a:path>
                <a:path w="1904" h="1904">
                  <a:moveTo>
                    <a:pt x="1295" y="126"/>
                  </a:moveTo>
                  <a:lnTo>
                    <a:pt x="1130" y="355"/>
                  </a:lnTo>
                  <a:lnTo>
                    <a:pt x="1534" y="355"/>
                  </a:lnTo>
                  <a:lnTo>
                    <a:pt x="1295" y="126"/>
                  </a:lnTo>
                  <a:close/>
                </a:path>
              </a:pathLst>
            </a:custGeom>
            <a:solidFill>
              <a:srgbClr val="0F2748"/>
            </a:solidFill>
          </p:spPr>
          <p:txBody>
            <a:bodyPr wrap="square" lIns="0" tIns="0" rIns="0" bIns="0" rtlCol="0"/>
            <a:lstStyle/>
            <a:p>
              <a:endParaRPr/>
            </a:p>
          </p:txBody>
        </p:sp>
        <p:sp>
          <p:nvSpPr>
            <p:cNvPr id="9396" name="object 2824">
              <a:extLst>
                <a:ext uri="{FF2B5EF4-FFF2-40B4-BE49-F238E27FC236}">
                  <a16:creationId xmlns:a16="http://schemas.microsoft.com/office/drawing/2014/main" id="{4540A853-13EA-4772-8B4D-E7A8E2A7C2EE}"/>
                </a:ext>
              </a:extLst>
            </p:cNvPr>
            <p:cNvSpPr/>
            <p:nvPr/>
          </p:nvSpPr>
          <p:spPr>
            <a:xfrm>
              <a:off x="4054057" y="8561547"/>
              <a:ext cx="1905" cy="1905"/>
            </a:xfrm>
            <a:custGeom>
              <a:avLst/>
              <a:gdLst/>
              <a:ahLst/>
              <a:cxnLst/>
              <a:rect l="l" t="t" r="r" b="b"/>
              <a:pathLst>
                <a:path w="1904" h="1904">
                  <a:moveTo>
                    <a:pt x="596" y="761"/>
                  </a:moveTo>
                  <a:lnTo>
                    <a:pt x="444" y="749"/>
                  </a:lnTo>
                  <a:lnTo>
                    <a:pt x="0" y="939"/>
                  </a:lnTo>
                  <a:lnTo>
                    <a:pt x="355" y="1066"/>
                  </a:lnTo>
                  <a:lnTo>
                    <a:pt x="558" y="977"/>
                  </a:lnTo>
                  <a:lnTo>
                    <a:pt x="762" y="1168"/>
                  </a:lnTo>
                  <a:lnTo>
                    <a:pt x="774" y="1320"/>
                  </a:lnTo>
                  <a:lnTo>
                    <a:pt x="939" y="1574"/>
                  </a:lnTo>
                  <a:lnTo>
                    <a:pt x="1117" y="1371"/>
                  </a:lnTo>
                  <a:lnTo>
                    <a:pt x="1295" y="1447"/>
                  </a:lnTo>
                  <a:lnTo>
                    <a:pt x="1536" y="1282"/>
                  </a:lnTo>
                  <a:lnTo>
                    <a:pt x="1333" y="1130"/>
                  </a:lnTo>
                  <a:lnTo>
                    <a:pt x="1524" y="952"/>
                  </a:lnTo>
                  <a:lnTo>
                    <a:pt x="1689" y="977"/>
                  </a:lnTo>
                  <a:lnTo>
                    <a:pt x="1714" y="774"/>
                  </a:lnTo>
                  <a:lnTo>
                    <a:pt x="1536" y="698"/>
                  </a:lnTo>
                  <a:lnTo>
                    <a:pt x="1536" y="558"/>
                  </a:lnTo>
                  <a:lnTo>
                    <a:pt x="1663" y="393"/>
                  </a:lnTo>
                  <a:lnTo>
                    <a:pt x="1384" y="126"/>
                  </a:lnTo>
                  <a:lnTo>
                    <a:pt x="1219" y="355"/>
                  </a:lnTo>
                  <a:lnTo>
                    <a:pt x="927" y="292"/>
                  </a:lnTo>
                  <a:lnTo>
                    <a:pt x="1054" y="190"/>
                  </a:lnTo>
                  <a:lnTo>
                    <a:pt x="927" y="114"/>
                  </a:lnTo>
                  <a:lnTo>
                    <a:pt x="723" y="0"/>
                  </a:lnTo>
                  <a:lnTo>
                    <a:pt x="800" y="279"/>
                  </a:lnTo>
                  <a:lnTo>
                    <a:pt x="660" y="266"/>
                  </a:lnTo>
                  <a:lnTo>
                    <a:pt x="584" y="431"/>
                  </a:lnTo>
                  <a:lnTo>
                    <a:pt x="622" y="634"/>
                  </a:lnTo>
                  <a:lnTo>
                    <a:pt x="596" y="761"/>
                  </a:lnTo>
                  <a:close/>
                </a:path>
              </a:pathLst>
            </a:custGeom>
            <a:ln w="3175">
              <a:solidFill>
                <a:srgbClr val="094B7B"/>
              </a:solidFill>
            </a:ln>
          </p:spPr>
          <p:txBody>
            <a:bodyPr wrap="square" lIns="0" tIns="0" rIns="0" bIns="0" rtlCol="0"/>
            <a:lstStyle/>
            <a:p>
              <a:endParaRPr/>
            </a:p>
          </p:txBody>
        </p:sp>
        <p:sp>
          <p:nvSpPr>
            <p:cNvPr id="9397" name="object 2825">
              <a:extLst>
                <a:ext uri="{FF2B5EF4-FFF2-40B4-BE49-F238E27FC236}">
                  <a16:creationId xmlns:a16="http://schemas.microsoft.com/office/drawing/2014/main" id="{2E9C5243-8CB2-4997-948C-003C35F67AB4}"/>
                </a:ext>
              </a:extLst>
            </p:cNvPr>
            <p:cNvSpPr/>
            <p:nvPr/>
          </p:nvSpPr>
          <p:spPr>
            <a:xfrm>
              <a:off x="4050867" y="8557117"/>
              <a:ext cx="1270" cy="1270"/>
            </a:xfrm>
            <a:custGeom>
              <a:avLst/>
              <a:gdLst/>
              <a:ahLst/>
              <a:cxnLst/>
              <a:rect l="l" t="t" r="r" b="b"/>
              <a:pathLst>
                <a:path w="1270" h="1270">
                  <a:moveTo>
                    <a:pt x="0" y="749"/>
                  </a:moveTo>
                  <a:lnTo>
                    <a:pt x="101" y="1130"/>
                  </a:lnTo>
                  <a:lnTo>
                    <a:pt x="190" y="876"/>
                  </a:lnTo>
                  <a:lnTo>
                    <a:pt x="0" y="749"/>
                  </a:lnTo>
                  <a:close/>
                </a:path>
                <a:path w="1270" h="1270">
                  <a:moveTo>
                    <a:pt x="527" y="685"/>
                  </a:moveTo>
                  <a:lnTo>
                    <a:pt x="254" y="685"/>
                  </a:lnTo>
                  <a:lnTo>
                    <a:pt x="546" y="888"/>
                  </a:lnTo>
                  <a:lnTo>
                    <a:pt x="527" y="685"/>
                  </a:lnTo>
                  <a:close/>
                </a:path>
                <a:path w="1270" h="1270">
                  <a:moveTo>
                    <a:pt x="237" y="805"/>
                  </a:moveTo>
                  <a:close/>
                </a:path>
                <a:path w="1270" h="1270">
                  <a:moveTo>
                    <a:pt x="1058" y="482"/>
                  </a:moveTo>
                  <a:lnTo>
                    <a:pt x="749" y="482"/>
                  </a:lnTo>
                  <a:lnTo>
                    <a:pt x="1155" y="698"/>
                  </a:lnTo>
                  <a:lnTo>
                    <a:pt x="1058" y="482"/>
                  </a:lnTo>
                  <a:close/>
                </a:path>
                <a:path w="1270" h="1270">
                  <a:moveTo>
                    <a:pt x="63" y="419"/>
                  </a:moveTo>
                  <a:lnTo>
                    <a:pt x="88" y="596"/>
                  </a:lnTo>
                  <a:lnTo>
                    <a:pt x="253" y="690"/>
                  </a:lnTo>
                  <a:lnTo>
                    <a:pt x="527" y="685"/>
                  </a:lnTo>
                  <a:lnTo>
                    <a:pt x="558" y="558"/>
                  </a:lnTo>
                  <a:lnTo>
                    <a:pt x="784" y="558"/>
                  </a:lnTo>
                  <a:lnTo>
                    <a:pt x="1058" y="482"/>
                  </a:lnTo>
                  <a:lnTo>
                    <a:pt x="165" y="469"/>
                  </a:lnTo>
                  <a:close/>
                </a:path>
                <a:path w="1270" h="1270">
                  <a:moveTo>
                    <a:pt x="784" y="558"/>
                  </a:moveTo>
                  <a:lnTo>
                    <a:pt x="558" y="558"/>
                  </a:lnTo>
                  <a:lnTo>
                    <a:pt x="825" y="647"/>
                  </a:lnTo>
                  <a:close/>
                </a:path>
                <a:path w="1270" h="1270">
                  <a:moveTo>
                    <a:pt x="787" y="0"/>
                  </a:moveTo>
                  <a:lnTo>
                    <a:pt x="673" y="152"/>
                  </a:lnTo>
                  <a:lnTo>
                    <a:pt x="235" y="152"/>
                  </a:lnTo>
                  <a:lnTo>
                    <a:pt x="165" y="469"/>
                  </a:lnTo>
                  <a:lnTo>
                    <a:pt x="1052" y="469"/>
                  </a:lnTo>
                  <a:lnTo>
                    <a:pt x="944" y="230"/>
                  </a:lnTo>
                  <a:lnTo>
                    <a:pt x="787" y="0"/>
                  </a:lnTo>
                  <a:close/>
                </a:path>
                <a:path w="1270" h="1270">
                  <a:moveTo>
                    <a:pt x="1016" y="165"/>
                  </a:moveTo>
                  <a:close/>
                </a:path>
                <a:path w="1270" h="1270">
                  <a:moveTo>
                    <a:pt x="323" y="139"/>
                  </a:moveTo>
                  <a:close/>
                </a:path>
                <a:path w="1270" h="1270">
                  <a:moveTo>
                    <a:pt x="431" y="25"/>
                  </a:moveTo>
                  <a:lnTo>
                    <a:pt x="342" y="152"/>
                  </a:lnTo>
                  <a:lnTo>
                    <a:pt x="673" y="152"/>
                  </a:lnTo>
                  <a:lnTo>
                    <a:pt x="431" y="25"/>
                  </a:lnTo>
                  <a:close/>
                </a:path>
                <a:path w="1270" h="1270">
                  <a:moveTo>
                    <a:pt x="241" y="126"/>
                  </a:moveTo>
                  <a:close/>
                </a:path>
                <a:path w="1270" h="1270">
                  <a:moveTo>
                    <a:pt x="304" y="126"/>
                  </a:moveTo>
                  <a:close/>
                </a:path>
              </a:pathLst>
            </a:custGeom>
            <a:solidFill>
              <a:srgbClr val="11284A"/>
            </a:solidFill>
          </p:spPr>
          <p:txBody>
            <a:bodyPr wrap="square" lIns="0" tIns="0" rIns="0" bIns="0" rtlCol="0"/>
            <a:lstStyle/>
            <a:p>
              <a:endParaRPr/>
            </a:p>
          </p:txBody>
        </p:sp>
        <p:sp>
          <p:nvSpPr>
            <p:cNvPr id="9398" name="object 2826">
              <a:extLst>
                <a:ext uri="{FF2B5EF4-FFF2-40B4-BE49-F238E27FC236}">
                  <a16:creationId xmlns:a16="http://schemas.microsoft.com/office/drawing/2014/main" id="{AAF406EE-11C0-40ED-BB7F-D03FD725F10E}"/>
                </a:ext>
              </a:extLst>
            </p:cNvPr>
            <p:cNvSpPr/>
            <p:nvPr/>
          </p:nvSpPr>
          <p:spPr>
            <a:xfrm>
              <a:off x="4050867" y="8557117"/>
              <a:ext cx="1270" cy="1270"/>
            </a:xfrm>
            <a:custGeom>
              <a:avLst/>
              <a:gdLst/>
              <a:ahLst/>
              <a:cxnLst/>
              <a:rect l="l" t="t" r="r" b="b"/>
              <a:pathLst>
                <a:path w="1270" h="1270">
                  <a:moveTo>
                    <a:pt x="482" y="850"/>
                  </a:moveTo>
                  <a:lnTo>
                    <a:pt x="254" y="685"/>
                  </a:lnTo>
                  <a:lnTo>
                    <a:pt x="203" y="1028"/>
                  </a:lnTo>
                  <a:lnTo>
                    <a:pt x="0" y="1028"/>
                  </a:lnTo>
                  <a:lnTo>
                    <a:pt x="0" y="749"/>
                  </a:lnTo>
                  <a:lnTo>
                    <a:pt x="190" y="876"/>
                  </a:lnTo>
                  <a:lnTo>
                    <a:pt x="292" y="723"/>
                  </a:lnTo>
                  <a:lnTo>
                    <a:pt x="88" y="596"/>
                  </a:lnTo>
                  <a:lnTo>
                    <a:pt x="63" y="419"/>
                  </a:lnTo>
                  <a:lnTo>
                    <a:pt x="203" y="431"/>
                  </a:lnTo>
                  <a:lnTo>
                    <a:pt x="215" y="241"/>
                  </a:lnTo>
                  <a:lnTo>
                    <a:pt x="342" y="152"/>
                  </a:lnTo>
                  <a:lnTo>
                    <a:pt x="431" y="25"/>
                  </a:lnTo>
                  <a:lnTo>
                    <a:pt x="596" y="101"/>
                  </a:lnTo>
                  <a:lnTo>
                    <a:pt x="749" y="50"/>
                  </a:lnTo>
                  <a:lnTo>
                    <a:pt x="939" y="88"/>
                  </a:lnTo>
                  <a:lnTo>
                    <a:pt x="1092" y="241"/>
                  </a:lnTo>
                  <a:lnTo>
                    <a:pt x="1270" y="304"/>
                  </a:lnTo>
                  <a:lnTo>
                    <a:pt x="914" y="165"/>
                  </a:lnTo>
                  <a:lnTo>
                    <a:pt x="1155" y="698"/>
                  </a:lnTo>
                  <a:lnTo>
                    <a:pt x="749" y="482"/>
                  </a:lnTo>
                  <a:lnTo>
                    <a:pt x="825" y="647"/>
                  </a:lnTo>
                  <a:lnTo>
                    <a:pt x="660" y="609"/>
                  </a:lnTo>
                  <a:lnTo>
                    <a:pt x="520" y="673"/>
                  </a:lnTo>
                  <a:lnTo>
                    <a:pt x="546" y="888"/>
                  </a:lnTo>
                  <a:close/>
                </a:path>
              </a:pathLst>
            </a:custGeom>
            <a:ln w="3175">
              <a:solidFill>
                <a:srgbClr val="094B7B"/>
              </a:solidFill>
            </a:ln>
          </p:spPr>
          <p:txBody>
            <a:bodyPr wrap="square" lIns="0" tIns="0" rIns="0" bIns="0" rtlCol="0"/>
            <a:lstStyle/>
            <a:p>
              <a:endParaRPr/>
            </a:p>
          </p:txBody>
        </p:sp>
        <p:sp>
          <p:nvSpPr>
            <p:cNvPr id="9399" name="object 2827">
              <a:extLst>
                <a:ext uri="{FF2B5EF4-FFF2-40B4-BE49-F238E27FC236}">
                  <a16:creationId xmlns:a16="http://schemas.microsoft.com/office/drawing/2014/main" id="{3548008D-C127-4A0F-B666-CDE61170D88C}"/>
                </a:ext>
              </a:extLst>
            </p:cNvPr>
            <p:cNvSpPr/>
            <p:nvPr/>
          </p:nvSpPr>
          <p:spPr>
            <a:xfrm>
              <a:off x="4054864" y="8556378"/>
              <a:ext cx="1905" cy="1905"/>
            </a:xfrm>
            <a:custGeom>
              <a:avLst/>
              <a:gdLst/>
              <a:ahLst/>
              <a:cxnLst/>
              <a:rect l="l" t="t" r="r" b="b"/>
              <a:pathLst>
                <a:path w="1904" h="1904">
                  <a:moveTo>
                    <a:pt x="1265" y="622"/>
                  </a:moveTo>
                  <a:lnTo>
                    <a:pt x="444" y="622"/>
                  </a:lnTo>
                  <a:lnTo>
                    <a:pt x="421" y="1193"/>
                  </a:lnTo>
                  <a:lnTo>
                    <a:pt x="609" y="1282"/>
                  </a:lnTo>
                  <a:lnTo>
                    <a:pt x="762" y="1130"/>
                  </a:lnTo>
                  <a:lnTo>
                    <a:pt x="901" y="749"/>
                  </a:lnTo>
                  <a:lnTo>
                    <a:pt x="1181" y="749"/>
                  </a:lnTo>
                  <a:close/>
                </a:path>
                <a:path w="1904" h="1904">
                  <a:moveTo>
                    <a:pt x="1181" y="863"/>
                  </a:moveTo>
                  <a:close/>
                </a:path>
                <a:path w="1904" h="1904">
                  <a:moveTo>
                    <a:pt x="1181" y="749"/>
                  </a:moveTo>
                  <a:lnTo>
                    <a:pt x="901" y="749"/>
                  </a:lnTo>
                  <a:lnTo>
                    <a:pt x="1092" y="863"/>
                  </a:lnTo>
                  <a:close/>
                </a:path>
                <a:path w="1904" h="1904">
                  <a:moveTo>
                    <a:pt x="355" y="0"/>
                  </a:moveTo>
                  <a:lnTo>
                    <a:pt x="222" y="228"/>
                  </a:lnTo>
                  <a:lnTo>
                    <a:pt x="114" y="368"/>
                  </a:lnTo>
                  <a:lnTo>
                    <a:pt x="0" y="762"/>
                  </a:lnTo>
                  <a:lnTo>
                    <a:pt x="279" y="698"/>
                  </a:lnTo>
                  <a:lnTo>
                    <a:pt x="444" y="622"/>
                  </a:lnTo>
                  <a:lnTo>
                    <a:pt x="1274" y="609"/>
                  </a:lnTo>
                  <a:lnTo>
                    <a:pt x="1143" y="609"/>
                  </a:lnTo>
                  <a:lnTo>
                    <a:pt x="1034" y="431"/>
                  </a:lnTo>
                  <a:lnTo>
                    <a:pt x="838" y="368"/>
                  </a:lnTo>
                  <a:lnTo>
                    <a:pt x="482" y="38"/>
                  </a:lnTo>
                  <a:close/>
                </a:path>
                <a:path w="1904" h="1904">
                  <a:moveTo>
                    <a:pt x="370" y="698"/>
                  </a:moveTo>
                  <a:close/>
                </a:path>
                <a:path w="1904" h="1904">
                  <a:moveTo>
                    <a:pt x="1155" y="584"/>
                  </a:moveTo>
                  <a:lnTo>
                    <a:pt x="1282" y="596"/>
                  </a:lnTo>
                  <a:lnTo>
                    <a:pt x="1155" y="584"/>
                  </a:lnTo>
                  <a:close/>
                </a:path>
                <a:path w="1904" h="1904">
                  <a:moveTo>
                    <a:pt x="1016" y="292"/>
                  </a:moveTo>
                  <a:lnTo>
                    <a:pt x="939" y="431"/>
                  </a:lnTo>
                  <a:lnTo>
                    <a:pt x="1016" y="292"/>
                  </a:lnTo>
                  <a:close/>
                </a:path>
                <a:path w="1904" h="1904">
                  <a:moveTo>
                    <a:pt x="838" y="152"/>
                  </a:moveTo>
                  <a:lnTo>
                    <a:pt x="762" y="368"/>
                  </a:lnTo>
                  <a:lnTo>
                    <a:pt x="838" y="152"/>
                  </a:lnTo>
                  <a:close/>
                </a:path>
              </a:pathLst>
            </a:custGeom>
            <a:solidFill>
              <a:srgbClr val="11284A"/>
            </a:solidFill>
          </p:spPr>
          <p:txBody>
            <a:bodyPr wrap="square" lIns="0" tIns="0" rIns="0" bIns="0" rtlCol="0"/>
            <a:lstStyle/>
            <a:p>
              <a:endParaRPr/>
            </a:p>
          </p:txBody>
        </p:sp>
        <p:sp>
          <p:nvSpPr>
            <p:cNvPr id="9400" name="object 2828">
              <a:extLst>
                <a:ext uri="{FF2B5EF4-FFF2-40B4-BE49-F238E27FC236}">
                  <a16:creationId xmlns:a16="http://schemas.microsoft.com/office/drawing/2014/main" id="{95C70CA7-A73F-4B11-A3F4-D7409AF93200}"/>
                </a:ext>
              </a:extLst>
            </p:cNvPr>
            <p:cNvSpPr/>
            <p:nvPr/>
          </p:nvSpPr>
          <p:spPr>
            <a:xfrm>
              <a:off x="4054852" y="8556378"/>
              <a:ext cx="1905" cy="1905"/>
            </a:xfrm>
            <a:custGeom>
              <a:avLst/>
              <a:gdLst/>
              <a:ahLst/>
              <a:cxnLst/>
              <a:rect l="l" t="t" r="r" b="b"/>
              <a:pathLst>
                <a:path w="1904" h="1904">
                  <a:moveTo>
                    <a:pt x="12" y="762"/>
                  </a:moveTo>
                  <a:lnTo>
                    <a:pt x="0" y="622"/>
                  </a:lnTo>
                  <a:lnTo>
                    <a:pt x="25" y="495"/>
                  </a:lnTo>
                  <a:lnTo>
                    <a:pt x="165" y="304"/>
                  </a:lnTo>
                  <a:lnTo>
                    <a:pt x="279" y="139"/>
                  </a:lnTo>
                  <a:lnTo>
                    <a:pt x="368" y="0"/>
                  </a:lnTo>
                  <a:lnTo>
                    <a:pt x="774" y="368"/>
                  </a:lnTo>
                  <a:lnTo>
                    <a:pt x="850" y="152"/>
                  </a:lnTo>
                  <a:lnTo>
                    <a:pt x="850" y="368"/>
                  </a:lnTo>
                  <a:lnTo>
                    <a:pt x="1028" y="292"/>
                  </a:lnTo>
                  <a:lnTo>
                    <a:pt x="1054" y="482"/>
                  </a:lnTo>
                  <a:lnTo>
                    <a:pt x="1155" y="609"/>
                  </a:lnTo>
                  <a:lnTo>
                    <a:pt x="1295" y="596"/>
                  </a:lnTo>
                  <a:lnTo>
                    <a:pt x="1193" y="749"/>
                  </a:lnTo>
                  <a:lnTo>
                    <a:pt x="1168" y="889"/>
                  </a:lnTo>
                  <a:lnTo>
                    <a:pt x="1003" y="800"/>
                  </a:lnTo>
                  <a:lnTo>
                    <a:pt x="914" y="952"/>
                  </a:lnTo>
                  <a:lnTo>
                    <a:pt x="774" y="1130"/>
                  </a:lnTo>
                  <a:lnTo>
                    <a:pt x="622" y="1282"/>
                  </a:lnTo>
                  <a:lnTo>
                    <a:pt x="380" y="1168"/>
                  </a:lnTo>
                  <a:lnTo>
                    <a:pt x="558" y="787"/>
                  </a:lnTo>
                  <a:lnTo>
                    <a:pt x="457" y="622"/>
                  </a:lnTo>
                  <a:lnTo>
                    <a:pt x="292" y="698"/>
                  </a:lnTo>
                  <a:lnTo>
                    <a:pt x="12" y="762"/>
                  </a:lnTo>
                  <a:close/>
                </a:path>
              </a:pathLst>
            </a:custGeom>
            <a:ln w="3175">
              <a:solidFill>
                <a:srgbClr val="094B7B"/>
              </a:solidFill>
            </a:ln>
          </p:spPr>
          <p:txBody>
            <a:bodyPr wrap="square" lIns="0" tIns="0" rIns="0" bIns="0" rtlCol="0"/>
            <a:lstStyle/>
            <a:p>
              <a:endParaRPr/>
            </a:p>
          </p:txBody>
        </p:sp>
        <p:sp>
          <p:nvSpPr>
            <p:cNvPr id="9401" name="object 2829">
              <a:extLst>
                <a:ext uri="{FF2B5EF4-FFF2-40B4-BE49-F238E27FC236}">
                  <a16:creationId xmlns:a16="http://schemas.microsoft.com/office/drawing/2014/main" id="{BE07B7E4-55B9-41CE-8C8B-9D80BE3104F7}"/>
                </a:ext>
              </a:extLst>
            </p:cNvPr>
            <p:cNvSpPr/>
            <p:nvPr/>
          </p:nvSpPr>
          <p:spPr>
            <a:xfrm>
              <a:off x="4051414" y="8563436"/>
              <a:ext cx="1905" cy="1905"/>
            </a:xfrm>
            <a:custGeom>
              <a:avLst/>
              <a:gdLst/>
              <a:ahLst/>
              <a:cxnLst/>
              <a:rect l="l" t="t" r="r" b="b"/>
              <a:pathLst>
                <a:path w="1904" h="1904">
                  <a:moveTo>
                    <a:pt x="1292" y="1028"/>
                  </a:moveTo>
                  <a:lnTo>
                    <a:pt x="406" y="1028"/>
                  </a:lnTo>
                  <a:lnTo>
                    <a:pt x="533" y="1270"/>
                  </a:lnTo>
                  <a:lnTo>
                    <a:pt x="711" y="1193"/>
                  </a:lnTo>
                  <a:lnTo>
                    <a:pt x="979" y="1193"/>
                  </a:lnTo>
                  <a:lnTo>
                    <a:pt x="1288" y="1130"/>
                  </a:lnTo>
                  <a:close/>
                </a:path>
                <a:path w="1904" h="1904">
                  <a:moveTo>
                    <a:pt x="1288" y="1130"/>
                  </a:moveTo>
                  <a:lnTo>
                    <a:pt x="1016" y="1130"/>
                  </a:lnTo>
                  <a:lnTo>
                    <a:pt x="1257" y="1295"/>
                  </a:lnTo>
                  <a:lnTo>
                    <a:pt x="1288" y="1130"/>
                  </a:lnTo>
                  <a:close/>
                </a:path>
                <a:path w="1904" h="1904">
                  <a:moveTo>
                    <a:pt x="979" y="1193"/>
                  </a:moveTo>
                  <a:lnTo>
                    <a:pt x="711" y="1193"/>
                  </a:lnTo>
                  <a:lnTo>
                    <a:pt x="884" y="1291"/>
                  </a:lnTo>
                  <a:close/>
                </a:path>
                <a:path w="1904" h="1904">
                  <a:moveTo>
                    <a:pt x="1074" y="660"/>
                  </a:moveTo>
                  <a:lnTo>
                    <a:pt x="342" y="660"/>
                  </a:lnTo>
                  <a:lnTo>
                    <a:pt x="355" y="1054"/>
                  </a:lnTo>
                  <a:lnTo>
                    <a:pt x="1292" y="1028"/>
                  </a:lnTo>
                  <a:lnTo>
                    <a:pt x="1382" y="825"/>
                  </a:lnTo>
                  <a:lnTo>
                    <a:pt x="1193" y="825"/>
                  </a:lnTo>
                  <a:lnTo>
                    <a:pt x="1028" y="800"/>
                  </a:lnTo>
                  <a:lnTo>
                    <a:pt x="1074" y="660"/>
                  </a:lnTo>
                  <a:close/>
                </a:path>
                <a:path w="1904" h="1904">
                  <a:moveTo>
                    <a:pt x="1371" y="647"/>
                  </a:moveTo>
                  <a:lnTo>
                    <a:pt x="1193" y="825"/>
                  </a:lnTo>
                  <a:lnTo>
                    <a:pt x="1382" y="825"/>
                  </a:lnTo>
                  <a:lnTo>
                    <a:pt x="1371" y="647"/>
                  </a:lnTo>
                  <a:close/>
                </a:path>
                <a:path w="1904" h="1904">
                  <a:moveTo>
                    <a:pt x="279" y="292"/>
                  </a:moveTo>
                  <a:lnTo>
                    <a:pt x="74" y="533"/>
                  </a:lnTo>
                  <a:lnTo>
                    <a:pt x="215" y="673"/>
                  </a:lnTo>
                  <a:lnTo>
                    <a:pt x="342" y="660"/>
                  </a:lnTo>
                  <a:lnTo>
                    <a:pt x="1074" y="660"/>
                  </a:lnTo>
                  <a:lnTo>
                    <a:pt x="1093" y="330"/>
                  </a:lnTo>
                  <a:lnTo>
                    <a:pt x="419" y="330"/>
                  </a:lnTo>
                  <a:lnTo>
                    <a:pt x="279" y="292"/>
                  </a:lnTo>
                  <a:close/>
                </a:path>
                <a:path w="1904" h="1904">
                  <a:moveTo>
                    <a:pt x="520" y="0"/>
                  </a:moveTo>
                  <a:lnTo>
                    <a:pt x="419" y="330"/>
                  </a:lnTo>
                  <a:lnTo>
                    <a:pt x="1093" y="330"/>
                  </a:lnTo>
                  <a:lnTo>
                    <a:pt x="635" y="215"/>
                  </a:lnTo>
                  <a:lnTo>
                    <a:pt x="520" y="0"/>
                  </a:lnTo>
                  <a:close/>
                </a:path>
                <a:path w="1904" h="1904">
                  <a:moveTo>
                    <a:pt x="736" y="203"/>
                  </a:moveTo>
                  <a:lnTo>
                    <a:pt x="863" y="215"/>
                  </a:lnTo>
                  <a:lnTo>
                    <a:pt x="736" y="203"/>
                  </a:lnTo>
                  <a:close/>
                </a:path>
                <a:path w="1904" h="1904">
                  <a:moveTo>
                    <a:pt x="977" y="76"/>
                  </a:moveTo>
                  <a:lnTo>
                    <a:pt x="863" y="215"/>
                  </a:lnTo>
                  <a:lnTo>
                    <a:pt x="1041" y="215"/>
                  </a:lnTo>
                  <a:lnTo>
                    <a:pt x="977" y="76"/>
                  </a:lnTo>
                  <a:close/>
                </a:path>
              </a:pathLst>
            </a:custGeom>
            <a:solidFill>
              <a:srgbClr val="11284A"/>
            </a:solidFill>
          </p:spPr>
          <p:txBody>
            <a:bodyPr wrap="square" lIns="0" tIns="0" rIns="0" bIns="0" rtlCol="0"/>
            <a:lstStyle/>
            <a:p>
              <a:endParaRPr/>
            </a:p>
          </p:txBody>
        </p:sp>
        <p:sp>
          <p:nvSpPr>
            <p:cNvPr id="9402" name="object 2830">
              <a:extLst>
                <a:ext uri="{FF2B5EF4-FFF2-40B4-BE49-F238E27FC236}">
                  <a16:creationId xmlns:a16="http://schemas.microsoft.com/office/drawing/2014/main" id="{DD489D74-007E-4550-AFFC-B629397634EB}"/>
                </a:ext>
              </a:extLst>
            </p:cNvPr>
            <p:cNvSpPr/>
            <p:nvPr/>
          </p:nvSpPr>
          <p:spPr>
            <a:xfrm>
              <a:off x="4051414" y="8563436"/>
              <a:ext cx="1905" cy="1905"/>
            </a:xfrm>
            <a:custGeom>
              <a:avLst/>
              <a:gdLst/>
              <a:ahLst/>
              <a:cxnLst/>
              <a:rect l="l" t="t" r="r" b="b"/>
              <a:pathLst>
                <a:path w="1904" h="1904">
                  <a:moveTo>
                    <a:pt x="419" y="330"/>
                  </a:moveTo>
                  <a:lnTo>
                    <a:pt x="279" y="292"/>
                  </a:lnTo>
                  <a:lnTo>
                    <a:pt x="152" y="444"/>
                  </a:lnTo>
                  <a:lnTo>
                    <a:pt x="0" y="558"/>
                  </a:lnTo>
                  <a:lnTo>
                    <a:pt x="127" y="622"/>
                  </a:lnTo>
                  <a:lnTo>
                    <a:pt x="342" y="660"/>
                  </a:lnTo>
                  <a:lnTo>
                    <a:pt x="419" y="863"/>
                  </a:lnTo>
                  <a:lnTo>
                    <a:pt x="292" y="952"/>
                  </a:lnTo>
                  <a:lnTo>
                    <a:pt x="431" y="1041"/>
                  </a:lnTo>
                  <a:lnTo>
                    <a:pt x="533" y="1270"/>
                  </a:lnTo>
                  <a:lnTo>
                    <a:pt x="711" y="1193"/>
                  </a:lnTo>
                  <a:lnTo>
                    <a:pt x="914" y="1295"/>
                  </a:lnTo>
                  <a:lnTo>
                    <a:pt x="1016" y="1130"/>
                  </a:lnTo>
                  <a:lnTo>
                    <a:pt x="1168" y="1244"/>
                  </a:lnTo>
                  <a:lnTo>
                    <a:pt x="1333" y="1193"/>
                  </a:lnTo>
                  <a:lnTo>
                    <a:pt x="1295" y="990"/>
                  </a:lnTo>
                  <a:lnTo>
                    <a:pt x="1422" y="774"/>
                  </a:lnTo>
                  <a:lnTo>
                    <a:pt x="1371" y="647"/>
                  </a:lnTo>
                  <a:lnTo>
                    <a:pt x="1193" y="825"/>
                  </a:lnTo>
                  <a:lnTo>
                    <a:pt x="1028" y="800"/>
                  </a:lnTo>
                  <a:lnTo>
                    <a:pt x="1079" y="647"/>
                  </a:lnTo>
                  <a:lnTo>
                    <a:pt x="1104" y="355"/>
                  </a:lnTo>
                  <a:lnTo>
                    <a:pt x="977" y="76"/>
                  </a:lnTo>
                  <a:lnTo>
                    <a:pt x="863" y="215"/>
                  </a:lnTo>
                  <a:lnTo>
                    <a:pt x="736" y="203"/>
                  </a:lnTo>
                  <a:lnTo>
                    <a:pt x="584" y="165"/>
                  </a:lnTo>
                  <a:lnTo>
                    <a:pt x="520" y="0"/>
                  </a:lnTo>
                  <a:lnTo>
                    <a:pt x="393" y="165"/>
                  </a:lnTo>
                  <a:lnTo>
                    <a:pt x="419" y="330"/>
                  </a:lnTo>
                  <a:close/>
                </a:path>
              </a:pathLst>
            </a:custGeom>
            <a:ln w="3175">
              <a:solidFill>
                <a:srgbClr val="094B7B"/>
              </a:solidFill>
            </a:ln>
          </p:spPr>
          <p:txBody>
            <a:bodyPr wrap="square" lIns="0" tIns="0" rIns="0" bIns="0" rtlCol="0"/>
            <a:lstStyle/>
            <a:p>
              <a:endParaRPr/>
            </a:p>
          </p:txBody>
        </p:sp>
        <p:sp>
          <p:nvSpPr>
            <p:cNvPr id="9403" name="object 2831">
              <a:extLst>
                <a:ext uri="{FF2B5EF4-FFF2-40B4-BE49-F238E27FC236}">
                  <a16:creationId xmlns:a16="http://schemas.microsoft.com/office/drawing/2014/main" id="{FD23718B-4C83-4422-BF2A-3ABCA742168C}"/>
                </a:ext>
              </a:extLst>
            </p:cNvPr>
            <p:cNvSpPr/>
            <p:nvPr/>
          </p:nvSpPr>
          <p:spPr>
            <a:xfrm>
              <a:off x="4058476" y="8558532"/>
              <a:ext cx="635" cy="1905"/>
            </a:xfrm>
            <a:custGeom>
              <a:avLst/>
              <a:gdLst/>
              <a:ahLst/>
              <a:cxnLst/>
              <a:rect l="l" t="t" r="r" b="b"/>
              <a:pathLst>
                <a:path w="635" h="1904">
                  <a:moveTo>
                    <a:pt x="585" y="888"/>
                  </a:moveTo>
                  <a:lnTo>
                    <a:pt x="431" y="888"/>
                  </a:lnTo>
                  <a:lnTo>
                    <a:pt x="444" y="1092"/>
                  </a:lnTo>
                  <a:lnTo>
                    <a:pt x="285" y="1155"/>
                  </a:lnTo>
                  <a:lnTo>
                    <a:pt x="266" y="1346"/>
                  </a:lnTo>
                  <a:lnTo>
                    <a:pt x="419" y="1282"/>
                  </a:lnTo>
                  <a:lnTo>
                    <a:pt x="585" y="888"/>
                  </a:lnTo>
                  <a:close/>
                </a:path>
                <a:path w="635" h="1904">
                  <a:moveTo>
                    <a:pt x="609" y="812"/>
                  </a:moveTo>
                  <a:lnTo>
                    <a:pt x="177" y="812"/>
                  </a:lnTo>
                  <a:lnTo>
                    <a:pt x="355" y="914"/>
                  </a:lnTo>
                  <a:lnTo>
                    <a:pt x="585" y="888"/>
                  </a:lnTo>
                  <a:close/>
                </a:path>
                <a:path w="635" h="1904">
                  <a:moveTo>
                    <a:pt x="368" y="558"/>
                  </a:moveTo>
                  <a:lnTo>
                    <a:pt x="101" y="558"/>
                  </a:lnTo>
                  <a:lnTo>
                    <a:pt x="101" y="825"/>
                  </a:lnTo>
                  <a:lnTo>
                    <a:pt x="609" y="812"/>
                  </a:lnTo>
                  <a:lnTo>
                    <a:pt x="368" y="774"/>
                  </a:lnTo>
                  <a:lnTo>
                    <a:pt x="368" y="558"/>
                  </a:lnTo>
                  <a:close/>
                </a:path>
                <a:path w="635" h="1904">
                  <a:moveTo>
                    <a:pt x="469" y="660"/>
                  </a:moveTo>
                  <a:close/>
                </a:path>
                <a:path w="635" h="1904">
                  <a:moveTo>
                    <a:pt x="114" y="165"/>
                  </a:moveTo>
                  <a:lnTo>
                    <a:pt x="0" y="584"/>
                  </a:lnTo>
                  <a:lnTo>
                    <a:pt x="368" y="558"/>
                  </a:lnTo>
                  <a:lnTo>
                    <a:pt x="397" y="241"/>
                  </a:lnTo>
                  <a:lnTo>
                    <a:pt x="228" y="241"/>
                  </a:lnTo>
                  <a:close/>
                </a:path>
                <a:path w="635" h="1904">
                  <a:moveTo>
                    <a:pt x="203" y="0"/>
                  </a:moveTo>
                  <a:lnTo>
                    <a:pt x="228" y="241"/>
                  </a:lnTo>
                  <a:lnTo>
                    <a:pt x="397" y="241"/>
                  </a:lnTo>
                  <a:lnTo>
                    <a:pt x="304" y="63"/>
                  </a:lnTo>
                  <a:close/>
                </a:path>
              </a:pathLst>
            </a:custGeom>
            <a:solidFill>
              <a:srgbClr val="11284A"/>
            </a:solidFill>
          </p:spPr>
          <p:txBody>
            <a:bodyPr wrap="square" lIns="0" tIns="0" rIns="0" bIns="0" rtlCol="0"/>
            <a:lstStyle/>
            <a:p>
              <a:endParaRPr/>
            </a:p>
          </p:txBody>
        </p:sp>
        <p:sp>
          <p:nvSpPr>
            <p:cNvPr id="9404" name="object 2832">
              <a:extLst>
                <a:ext uri="{FF2B5EF4-FFF2-40B4-BE49-F238E27FC236}">
                  <a16:creationId xmlns:a16="http://schemas.microsoft.com/office/drawing/2014/main" id="{8732165B-7A9D-439C-BC79-DF4D68F02D6F}"/>
                </a:ext>
              </a:extLst>
            </p:cNvPr>
            <p:cNvSpPr/>
            <p:nvPr/>
          </p:nvSpPr>
          <p:spPr>
            <a:xfrm>
              <a:off x="4058476" y="8558532"/>
              <a:ext cx="635" cy="1905"/>
            </a:xfrm>
            <a:custGeom>
              <a:avLst/>
              <a:gdLst/>
              <a:ahLst/>
              <a:cxnLst/>
              <a:rect l="l" t="t" r="r" b="b"/>
              <a:pathLst>
                <a:path w="635" h="1904">
                  <a:moveTo>
                    <a:pt x="304" y="63"/>
                  </a:moveTo>
                  <a:lnTo>
                    <a:pt x="228" y="241"/>
                  </a:lnTo>
                  <a:lnTo>
                    <a:pt x="101" y="228"/>
                  </a:lnTo>
                  <a:lnTo>
                    <a:pt x="76" y="380"/>
                  </a:lnTo>
                  <a:lnTo>
                    <a:pt x="0" y="584"/>
                  </a:lnTo>
                  <a:lnTo>
                    <a:pt x="139" y="622"/>
                  </a:lnTo>
                  <a:lnTo>
                    <a:pt x="139" y="761"/>
                  </a:lnTo>
                  <a:lnTo>
                    <a:pt x="292" y="825"/>
                  </a:lnTo>
                  <a:lnTo>
                    <a:pt x="431" y="888"/>
                  </a:lnTo>
                  <a:lnTo>
                    <a:pt x="444" y="1092"/>
                  </a:lnTo>
                  <a:lnTo>
                    <a:pt x="254" y="1168"/>
                  </a:lnTo>
                  <a:lnTo>
                    <a:pt x="266" y="1346"/>
                  </a:lnTo>
                  <a:lnTo>
                    <a:pt x="419" y="1282"/>
                  </a:lnTo>
                  <a:lnTo>
                    <a:pt x="558" y="1155"/>
                  </a:lnTo>
                  <a:lnTo>
                    <a:pt x="571" y="914"/>
                  </a:lnTo>
                  <a:lnTo>
                    <a:pt x="469" y="660"/>
                  </a:lnTo>
                  <a:lnTo>
                    <a:pt x="368" y="533"/>
                  </a:lnTo>
                  <a:lnTo>
                    <a:pt x="368" y="406"/>
                  </a:lnTo>
                  <a:lnTo>
                    <a:pt x="381" y="165"/>
                  </a:lnTo>
                  <a:close/>
                </a:path>
              </a:pathLst>
            </a:custGeom>
            <a:ln w="3175">
              <a:solidFill>
                <a:srgbClr val="094B7B"/>
              </a:solidFill>
            </a:ln>
          </p:spPr>
          <p:txBody>
            <a:bodyPr wrap="square" lIns="0" tIns="0" rIns="0" bIns="0" rtlCol="0"/>
            <a:lstStyle/>
            <a:p>
              <a:endParaRPr/>
            </a:p>
          </p:txBody>
        </p:sp>
        <p:sp>
          <p:nvSpPr>
            <p:cNvPr id="9405" name="object 2833">
              <a:extLst>
                <a:ext uri="{FF2B5EF4-FFF2-40B4-BE49-F238E27FC236}">
                  <a16:creationId xmlns:a16="http://schemas.microsoft.com/office/drawing/2014/main" id="{D9266A16-B8EA-44DF-8425-716F820BD303}"/>
                </a:ext>
              </a:extLst>
            </p:cNvPr>
            <p:cNvSpPr/>
            <p:nvPr/>
          </p:nvSpPr>
          <p:spPr>
            <a:xfrm>
              <a:off x="4047384" y="8559141"/>
              <a:ext cx="1270" cy="1905"/>
            </a:xfrm>
            <a:custGeom>
              <a:avLst/>
              <a:gdLst/>
              <a:ahLst/>
              <a:cxnLst/>
              <a:rect l="l" t="t" r="r" b="b"/>
              <a:pathLst>
                <a:path w="1270" h="1904">
                  <a:moveTo>
                    <a:pt x="0" y="558"/>
                  </a:moveTo>
                  <a:lnTo>
                    <a:pt x="176" y="901"/>
                  </a:lnTo>
                  <a:lnTo>
                    <a:pt x="292" y="1308"/>
                  </a:lnTo>
                  <a:lnTo>
                    <a:pt x="609" y="1003"/>
                  </a:lnTo>
                  <a:lnTo>
                    <a:pt x="639" y="698"/>
                  </a:lnTo>
                  <a:lnTo>
                    <a:pt x="317" y="698"/>
                  </a:lnTo>
                  <a:lnTo>
                    <a:pt x="0" y="558"/>
                  </a:lnTo>
                  <a:close/>
                </a:path>
                <a:path w="1270" h="1904">
                  <a:moveTo>
                    <a:pt x="317" y="0"/>
                  </a:moveTo>
                  <a:lnTo>
                    <a:pt x="471" y="165"/>
                  </a:lnTo>
                  <a:lnTo>
                    <a:pt x="558" y="469"/>
                  </a:lnTo>
                  <a:lnTo>
                    <a:pt x="342" y="571"/>
                  </a:lnTo>
                  <a:lnTo>
                    <a:pt x="639" y="698"/>
                  </a:lnTo>
                  <a:lnTo>
                    <a:pt x="787" y="635"/>
                  </a:lnTo>
                  <a:lnTo>
                    <a:pt x="774" y="266"/>
                  </a:lnTo>
                  <a:lnTo>
                    <a:pt x="317" y="0"/>
                  </a:lnTo>
                  <a:close/>
                </a:path>
                <a:path w="1270" h="1904">
                  <a:moveTo>
                    <a:pt x="342" y="546"/>
                  </a:moveTo>
                  <a:close/>
                </a:path>
              </a:pathLst>
            </a:custGeom>
            <a:solidFill>
              <a:srgbClr val="11284A"/>
            </a:solidFill>
          </p:spPr>
          <p:txBody>
            <a:bodyPr wrap="square" lIns="0" tIns="0" rIns="0" bIns="0" rtlCol="0"/>
            <a:lstStyle/>
            <a:p>
              <a:endParaRPr/>
            </a:p>
          </p:txBody>
        </p:sp>
        <p:sp>
          <p:nvSpPr>
            <p:cNvPr id="9406" name="object 2834">
              <a:extLst>
                <a:ext uri="{FF2B5EF4-FFF2-40B4-BE49-F238E27FC236}">
                  <a16:creationId xmlns:a16="http://schemas.microsoft.com/office/drawing/2014/main" id="{21D30DD0-109F-49A5-A1FC-425FFC71A25E}"/>
                </a:ext>
              </a:extLst>
            </p:cNvPr>
            <p:cNvSpPr/>
            <p:nvPr/>
          </p:nvSpPr>
          <p:spPr>
            <a:xfrm>
              <a:off x="4047384" y="8559141"/>
              <a:ext cx="1270" cy="1905"/>
            </a:xfrm>
            <a:custGeom>
              <a:avLst/>
              <a:gdLst/>
              <a:ahLst/>
              <a:cxnLst/>
              <a:rect l="l" t="t" r="r" b="b"/>
              <a:pathLst>
                <a:path w="1270" h="1904">
                  <a:moveTo>
                    <a:pt x="673" y="901"/>
                  </a:moveTo>
                  <a:lnTo>
                    <a:pt x="482" y="1143"/>
                  </a:lnTo>
                  <a:lnTo>
                    <a:pt x="292" y="1308"/>
                  </a:lnTo>
                  <a:lnTo>
                    <a:pt x="76" y="1295"/>
                  </a:lnTo>
                  <a:lnTo>
                    <a:pt x="279" y="1181"/>
                  </a:lnTo>
                  <a:lnTo>
                    <a:pt x="241" y="1028"/>
                  </a:lnTo>
                  <a:lnTo>
                    <a:pt x="0" y="558"/>
                  </a:lnTo>
                  <a:lnTo>
                    <a:pt x="317" y="698"/>
                  </a:lnTo>
                  <a:lnTo>
                    <a:pt x="342" y="546"/>
                  </a:lnTo>
                  <a:lnTo>
                    <a:pt x="558" y="469"/>
                  </a:lnTo>
                  <a:lnTo>
                    <a:pt x="596" y="266"/>
                  </a:lnTo>
                  <a:lnTo>
                    <a:pt x="393" y="101"/>
                  </a:lnTo>
                  <a:lnTo>
                    <a:pt x="634" y="165"/>
                  </a:lnTo>
                  <a:lnTo>
                    <a:pt x="774" y="266"/>
                  </a:lnTo>
                  <a:lnTo>
                    <a:pt x="800" y="431"/>
                  </a:lnTo>
                  <a:lnTo>
                    <a:pt x="787" y="635"/>
                  </a:lnTo>
                  <a:lnTo>
                    <a:pt x="609" y="711"/>
                  </a:lnTo>
                  <a:lnTo>
                    <a:pt x="673" y="901"/>
                  </a:lnTo>
                  <a:close/>
                </a:path>
              </a:pathLst>
            </a:custGeom>
            <a:ln w="3175">
              <a:solidFill>
                <a:srgbClr val="094B7B"/>
              </a:solidFill>
            </a:ln>
          </p:spPr>
          <p:txBody>
            <a:bodyPr wrap="square" lIns="0" tIns="0" rIns="0" bIns="0" rtlCol="0"/>
            <a:lstStyle/>
            <a:p>
              <a:endParaRPr/>
            </a:p>
          </p:txBody>
        </p:sp>
        <p:sp>
          <p:nvSpPr>
            <p:cNvPr id="9407" name="object 2835">
              <a:extLst>
                <a:ext uri="{FF2B5EF4-FFF2-40B4-BE49-F238E27FC236}">
                  <a16:creationId xmlns:a16="http://schemas.microsoft.com/office/drawing/2014/main" id="{7632944D-A5B7-478E-B092-FAE33D2EA840}"/>
                </a:ext>
              </a:extLst>
            </p:cNvPr>
            <p:cNvSpPr/>
            <p:nvPr/>
          </p:nvSpPr>
          <p:spPr>
            <a:xfrm>
              <a:off x="4055132" y="8564147"/>
              <a:ext cx="1270" cy="1270"/>
            </a:xfrm>
            <a:custGeom>
              <a:avLst/>
              <a:gdLst/>
              <a:ahLst/>
              <a:cxnLst/>
              <a:rect l="l" t="t" r="r" b="b"/>
              <a:pathLst>
                <a:path w="1270" h="1270">
                  <a:moveTo>
                    <a:pt x="631" y="330"/>
                  </a:moveTo>
                  <a:lnTo>
                    <a:pt x="449" y="330"/>
                  </a:lnTo>
                  <a:lnTo>
                    <a:pt x="457" y="660"/>
                  </a:lnTo>
                  <a:lnTo>
                    <a:pt x="618" y="825"/>
                  </a:lnTo>
                  <a:lnTo>
                    <a:pt x="736" y="965"/>
                  </a:lnTo>
                  <a:lnTo>
                    <a:pt x="863" y="457"/>
                  </a:lnTo>
                  <a:lnTo>
                    <a:pt x="631" y="330"/>
                  </a:lnTo>
                  <a:close/>
                </a:path>
                <a:path w="1270" h="1270">
                  <a:moveTo>
                    <a:pt x="0" y="736"/>
                  </a:moveTo>
                  <a:lnTo>
                    <a:pt x="82" y="863"/>
                  </a:lnTo>
                  <a:lnTo>
                    <a:pt x="0" y="736"/>
                  </a:lnTo>
                  <a:close/>
                </a:path>
                <a:path w="1270" h="1270">
                  <a:moveTo>
                    <a:pt x="368" y="533"/>
                  </a:moveTo>
                  <a:lnTo>
                    <a:pt x="317" y="685"/>
                  </a:lnTo>
                  <a:lnTo>
                    <a:pt x="190" y="761"/>
                  </a:lnTo>
                  <a:lnTo>
                    <a:pt x="368" y="685"/>
                  </a:lnTo>
                  <a:lnTo>
                    <a:pt x="368" y="533"/>
                  </a:lnTo>
                  <a:close/>
                </a:path>
                <a:path w="1270" h="1270">
                  <a:moveTo>
                    <a:pt x="1181" y="0"/>
                  </a:moveTo>
                  <a:lnTo>
                    <a:pt x="1066" y="152"/>
                  </a:lnTo>
                  <a:lnTo>
                    <a:pt x="984" y="304"/>
                  </a:lnTo>
                  <a:lnTo>
                    <a:pt x="863" y="457"/>
                  </a:lnTo>
                  <a:lnTo>
                    <a:pt x="1168" y="660"/>
                  </a:lnTo>
                  <a:lnTo>
                    <a:pt x="1219" y="152"/>
                  </a:lnTo>
                  <a:lnTo>
                    <a:pt x="1181" y="0"/>
                  </a:lnTo>
                  <a:close/>
                </a:path>
                <a:path w="1270" h="1270">
                  <a:moveTo>
                    <a:pt x="444" y="304"/>
                  </a:moveTo>
                  <a:close/>
                </a:path>
                <a:path w="1270" h="1270">
                  <a:moveTo>
                    <a:pt x="596" y="317"/>
                  </a:moveTo>
                  <a:close/>
                </a:path>
              </a:pathLst>
            </a:custGeom>
            <a:solidFill>
              <a:srgbClr val="11284A"/>
            </a:solidFill>
          </p:spPr>
          <p:txBody>
            <a:bodyPr wrap="square" lIns="0" tIns="0" rIns="0" bIns="0" rtlCol="0"/>
            <a:lstStyle/>
            <a:p>
              <a:endParaRPr/>
            </a:p>
          </p:txBody>
        </p:sp>
        <p:sp>
          <p:nvSpPr>
            <p:cNvPr id="9408" name="object 2836">
              <a:extLst>
                <a:ext uri="{FF2B5EF4-FFF2-40B4-BE49-F238E27FC236}">
                  <a16:creationId xmlns:a16="http://schemas.microsoft.com/office/drawing/2014/main" id="{FCC2769D-9F46-49FE-B987-3D8DD1873851}"/>
                </a:ext>
              </a:extLst>
            </p:cNvPr>
            <p:cNvSpPr/>
            <p:nvPr/>
          </p:nvSpPr>
          <p:spPr>
            <a:xfrm>
              <a:off x="4055132" y="8564147"/>
              <a:ext cx="1905" cy="1270"/>
            </a:xfrm>
            <a:custGeom>
              <a:avLst/>
              <a:gdLst/>
              <a:ahLst/>
              <a:cxnLst/>
              <a:rect l="l" t="t" r="r" b="b"/>
              <a:pathLst>
                <a:path w="1904" h="1270">
                  <a:moveTo>
                    <a:pt x="190" y="761"/>
                  </a:moveTo>
                  <a:lnTo>
                    <a:pt x="0" y="736"/>
                  </a:lnTo>
                  <a:lnTo>
                    <a:pt x="165" y="901"/>
                  </a:lnTo>
                  <a:lnTo>
                    <a:pt x="253" y="761"/>
                  </a:lnTo>
                  <a:lnTo>
                    <a:pt x="406" y="660"/>
                  </a:lnTo>
                  <a:lnTo>
                    <a:pt x="558" y="787"/>
                  </a:lnTo>
                  <a:lnTo>
                    <a:pt x="736" y="965"/>
                  </a:lnTo>
                  <a:lnTo>
                    <a:pt x="914" y="876"/>
                  </a:lnTo>
                  <a:lnTo>
                    <a:pt x="876" y="711"/>
                  </a:lnTo>
                  <a:lnTo>
                    <a:pt x="927" y="457"/>
                  </a:lnTo>
                  <a:lnTo>
                    <a:pt x="1168" y="660"/>
                  </a:lnTo>
                  <a:lnTo>
                    <a:pt x="1219" y="469"/>
                  </a:lnTo>
                  <a:lnTo>
                    <a:pt x="1181" y="317"/>
                  </a:lnTo>
                  <a:lnTo>
                    <a:pt x="1219" y="152"/>
                  </a:lnTo>
                  <a:lnTo>
                    <a:pt x="1181" y="0"/>
                  </a:lnTo>
                  <a:lnTo>
                    <a:pt x="1066" y="152"/>
                  </a:lnTo>
                  <a:lnTo>
                    <a:pt x="977" y="317"/>
                  </a:lnTo>
                  <a:lnTo>
                    <a:pt x="863" y="457"/>
                  </a:lnTo>
                  <a:lnTo>
                    <a:pt x="660" y="342"/>
                  </a:lnTo>
                  <a:lnTo>
                    <a:pt x="520" y="330"/>
                  </a:lnTo>
                  <a:lnTo>
                    <a:pt x="571" y="546"/>
                  </a:lnTo>
                  <a:lnTo>
                    <a:pt x="368" y="533"/>
                  </a:lnTo>
                  <a:lnTo>
                    <a:pt x="317" y="685"/>
                  </a:lnTo>
                  <a:lnTo>
                    <a:pt x="190" y="761"/>
                  </a:lnTo>
                  <a:close/>
                </a:path>
              </a:pathLst>
            </a:custGeom>
            <a:ln w="3175">
              <a:solidFill>
                <a:srgbClr val="094B7B"/>
              </a:solidFill>
            </a:ln>
          </p:spPr>
          <p:txBody>
            <a:bodyPr wrap="square" lIns="0" tIns="0" rIns="0" bIns="0" rtlCol="0"/>
            <a:lstStyle/>
            <a:p>
              <a:endParaRPr/>
            </a:p>
          </p:txBody>
        </p:sp>
        <p:sp>
          <p:nvSpPr>
            <p:cNvPr id="9409" name="object 2837">
              <a:extLst>
                <a:ext uri="{FF2B5EF4-FFF2-40B4-BE49-F238E27FC236}">
                  <a16:creationId xmlns:a16="http://schemas.microsoft.com/office/drawing/2014/main" id="{0085DCF6-179F-4710-991C-992E8B953771}"/>
                </a:ext>
              </a:extLst>
            </p:cNvPr>
            <p:cNvSpPr/>
            <p:nvPr/>
          </p:nvSpPr>
          <p:spPr>
            <a:xfrm>
              <a:off x="4041856" y="8563062"/>
              <a:ext cx="8890" cy="10160"/>
            </a:xfrm>
            <a:custGeom>
              <a:avLst/>
              <a:gdLst/>
              <a:ahLst/>
              <a:cxnLst/>
              <a:rect l="l" t="t" r="r" b="b"/>
              <a:pathLst>
                <a:path w="8889" h="10159">
                  <a:moveTo>
                    <a:pt x="587" y="9715"/>
                  </a:moveTo>
                  <a:lnTo>
                    <a:pt x="355" y="9715"/>
                  </a:lnTo>
                  <a:lnTo>
                    <a:pt x="279" y="10033"/>
                  </a:lnTo>
                  <a:lnTo>
                    <a:pt x="587" y="9715"/>
                  </a:lnTo>
                  <a:close/>
                </a:path>
                <a:path w="8889" h="10159">
                  <a:moveTo>
                    <a:pt x="8045" y="1371"/>
                  </a:moveTo>
                  <a:lnTo>
                    <a:pt x="7619" y="1371"/>
                  </a:lnTo>
                  <a:lnTo>
                    <a:pt x="6811" y="2590"/>
                  </a:lnTo>
                  <a:lnTo>
                    <a:pt x="6197" y="3835"/>
                  </a:lnTo>
                  <a:lnTo>
                    <a:pt x="3022" y="6870"/>
                  </a:lnTo>
                  <a:lnTo>
                    <a:pt x="0" y="9817"/>
                  </a:lnTo>
                  <a:lnTo>
                    <a:pt x="355" y="9715"/>
                  </a:lnTo>
                  <a:lnTo>
                    <a:pt x="587" y="9715"/>
                  </a:lnTo>
                  <a:lnTo>
                    <a:pt x="1498" y="8775"/>
                  </a:lnTo>
                  <a:lnTo>
                    <a:pt x="3289" y="7137"/>
                  </a:lnTo>
                  <a:lnTo>
                    <a:pt x="5918" y="4559"/>
                  </a:lnTo>
                  <a:lnTo>
                    <a:pt x="7195" y="2781"/>
                  </a:lnTo>
                  <a:lnTo>
                    <a:pt x="7594" y="2108"/>
                  </a:lnTo>
                  <a:lnTo>
                    <a:pt x="7721" y="1968"/>
                  </a:lnTo>
                  <a:lnTo>
                    <a:pt x="8045" y="1371"/>
                  </a:lnTo>
                  <a:close/>
                </a:path>
                <a:path w="8889" h="10159">
                  <a:moveTo>
                    <a:pt x="8191" y="0"/>
                  </a:moveTo>
                  <a:lnTo>
                    <a:pt x="8280" y="393"/>
                  </a:lnTo>
                  <a:lnTo>
                    <a:pt x="7632" y="1104"/>
                  </a:lnTo>
                  <a:lnTo>
                    <a:pt x="5753" y="2527"/>
                  </a:lnTo>
                  <a:lnTo>
                    <a:pt x="4762" y="2590"/>
                  </a:lnTo>
                  <a:lnTo>
                    <a:pt x="4838" y="2781"/>
                  </a:lnTo>
                  <a:lnTo>
                    <a:pt x="4597" y="2946"/>
                  </a:lnTo>
                  <a:lnTo>
                    <a:pt x="5791" y="2755"/>
                  </a:lnTo>
                  <a:lnTo>
                    <a:pt x="7619" y="1371"/>
                  </a:lnTo>
                  <a:lnTo>
                    <a:pt x="8045" y="1371"/>
                  </a:lnTo>
                  <a:lnTo>
                    <a:pt x="8762" y="50"/>
                  </a:lnTo>
                  <a:lnTo>
                    <a:pt x="8191" y="0"/>
                  </a:lnTo>
                  <a:close/>
                </a:path>
              </a:pathLst>
            </a:custGeom>
            <a:solidFill>
              <a:srgbClr val="9C7272"/>
            </a:solidFill>
          </p:spPr>
          <p:txBody>
            <a:bodyPr wrap="square" lIns="0" tIns="0" rIns="0" bIns="0" rtlCol="0"/>
            <a:lstStyle/>
            <a:p>
              <a:endParaRPr/>
            </a:p>
          </p:txBody>
        </p:sp>
        <p:sp>
          <p:nvSpPr>
            <p:cNvPr id="9410" name="object 2838">
              <a:extLst>
                <a:ext uri="{FF2B5EF4-FFF2-40B4-BE49-F238E27FC236}">
                  <a16:creationId xmlns:a16="http://schemas.microsoft.com/office/drawing/2014/main" id="{8A5AA4E1-3EBB-4037-BCAB-8F633A2E774C}"/>
                </a:ext>
              </a:extLst>
            </p:cNvPr>
            <p:cNvSpPr/>
            <p:nvPr/>
          </p:nvSpPr>
          <p:spPr>
            <a:xfrm>
              <a:off x="4041856" y="8563062"/>
              <a:ext cx="8890" cy="10160"/>
            </a:xfrm>
            <a:custGeom>
              <a:avLst/>
              <a:gdLst/>
              <a:ahLst/>
              <a:cxnLst/>
              <a:rect l="l" t="t" r="r" b="b"/>
              <a:pathLst>
                <a:path w="8889" h="10159">
                  <a:moveTo>
                    <a:pt x="8762" y="50"/>
                  </a:moveTo>
                  <a:lnTo>
                    <a:pt x="7721" y="1968"/>
                  </a:lnTo>
                  <a:lnTo>
                    <a:pt x="7594" y="2108"/>
                  </a:lnTo>
                  <a:lnTo>
                    <a:pt x="7213" y="2755"/>
                  </a:lnTo>
                  <a:lnTo>
                    <a:pt x="5918" y="4559"/>
                  </a:lnTo>
                  <a:lnTo>
                    <a:pt x="3289" y="7137"/>
                  </a:lnTo>
                  <a:lnTo>
                    <a:pt x="1498" y="8775"/>
                  </a:lnTo>
                  <a:lnTo>
                    <a:pt x="279" y="10033"/>
                  </a:lnTo>
                  <a:lnTo>
                    <a:pt x="355" y="9715"/>
                  </a:lnTo>
                  <a:lnTo>
                    <a:pt x="0" y="9817"/>
                  </a:lnTo>
                  <a:lnTo>
                    <a:pt x="927" y="8928"/>
                  </a:lnTo>
                  <a:lnTo>
                    <a:pt x="3022" y="6870"/>
                  </a:lnTo>
                  <a:lnTo>
                    <a:pt x="6197" y="3835"/>
                  </a:lnTo>
                  <a:lnTo>
                    <a:pt x="6769" y="2654"/>
                  </a:lnTo>
                  <a:lnTo>
                    <a:pt x="7111" y="2133"/>
                  </a:lnTo>
                  <a:lnTo>
                    <a:pt x="7619" y="1371"/>
                  </a:lnTo>
                  <a:lnTo>
                    <a:pt x="5791" y="2755"/>
                  </a:lnTo>
                  <a:lnTo>
                    <a:pt x="4597" y="2946"/>
                  </a:lnTo>
                  <a:lnTo>
                    <a:pt x="4838" y="2781"/>
                  </a:lnTo>
                  <a:lnTo>
                    <a:pt x="4762" y="2590"/>
                  </a:lnTo>
                  <a:lnTo>
                    <a:pt x="5753" y="2527"/>
                  </a:lnTo>
                  <a:lnTo>
                    <a:pt x="7632" y="1104"/>
                  </a:lnTo>
                  <a:lnTo>
                    <a:pt x="8280" y="393"/>
                  </a:lnTo>
                  <a:lnTo>
                    <a:pt x="8191" y="0"/>
                  </a:lnTo>
                  <a:lnTo>
                    <a:pt x="8762" y="50"/>
                  </a:lnTo>
                  <a:close/>
                </a:path>
              </a:pathLst>
            </a:custGeom>
            <a:ln w="3175">
              <a:solidFill>
                <a:srgbClr val="675D5A"/>
              </a:solidFill>
            </a:ln>
          </p:spPr>
          <p:txBody>
            <a:bodyPr wrap="square" lIns="0" tIns="0" rIns="0" bIns="0" rtlCol="0"/>
            <a:lstStyle/>
            <a:p>
              <a:endParaRPr/>
            </a:p>
          </p:txBody>
        </p:sp>
        <p:sp>
          <p:nvSpPr>
            <p:cNvPr id="9411" name="object 2839">
              <a:extLst>
                <a:ext uri="{FF2B5EF4-FFF2-40B4-BE49-F238E27FC236}">
                  <a16:creationId xmlns:a16="http://schemas.microsoft.com/office/drawing/2014/main" id="{C1F9B06C-8106-4E2B-B0CB-C1F02BFE02E6}"/>
                </a:ext>
              </a:extLst>
            </p:cNvPr>
            <p:cNvSpPr/>
            <p:nvPr/>
          </p:nvSpPr>
          <p:spPr>
            <a:xfrm>
              <a:off x="4044084" y="8563993"/>
              <a:ext cx="6350" cy="13970"/>
            </a:xfrm>
            <a:custGeom>
              <a:avLst/>
              <a:gdLst/>
              <a:ahLst/>
              <a:cxnLst/>
              <a:rect l="l" t="t" r="r" b="b"/>
              <a:pathLst>
                <a:path w="6350" h="13970">
                  <a:moveTo>
                    <a:pt x="363" y="13487"/>
                  </a:moveTo>
                  <a:lnTo>
                    <a:pt x="215" y="13487"/>
                  </a:lnTo>
                  <a:lnTo>
                    <a:pt x="253" y="13817"/>
                  </a:lnTo>
                  <a:lnTo>
                    <a:pt x="363" y="13487"/>
                  </a:lnTo>
                  <a:close/>
                </a:path>
                <a:path w="6350" h="13970">
                  <a:moveTo>
                    <a:pt x="5651" y="0"/>
                  </a:moveTo>
                  <a:lnTo>
                    <a:pt x="4394" y="2235"/>
                  </a:lnTo>
                  <a:lnTo>
                    <a:pt x="4317" y="2425"/>
                  </a:lnTo>
                  <a:lnTo>
                    <a:pt x="3792" y="3441"/>
                  </a:lnTo>
                  <a:lnTo>
                    <a:pt x="2819" y="5524"/>
                  </a:lnTo>
                  <a:lnTo>
                    <a:pt x="1473" y="9398"/>
                  </a:lnTo>
                  <a:lnTo>
                    <a:pt x="660" y="11950"/>
                  </a:lnTo>
                  <a:lnTo>
                    <a:pt x="0" y="13792"/>
                  </a:lnTo>
                  <a:lnTo>
                    <a:pt x="215" y="13487"/>
                  </a:lnTo>
                  <a:lnTo>
                    <a:pt x="363" y="13487"/>
                  </a:lnTo>
                  <a:lnTo>
                    <a:pt x="3314" y="4762"/>
                  </a:lnTo>
                  <a:lnTo>
                    <a:pt x="4114" y="3441"/>
                  </a:lnTo>
                  <a:lnTo>
                    <a:pt x="4914" y="1841"/>
                  </a:lnTo>
                  <a:lnTo>
                    <a:pt x="5064" y="1841"/>
                  </a:lnTo>
                  <a:lnTo>
                    <a:pt x="5118" y="1625"/>
                  </a:lnTo>
                  <a:lnTo>
                    <a:pt x="5511" y="609"/>
                  </a:lnTo>
                  <a:lnTo>
                    <a:pt x="5854" y="368"/>
                  </a:lnTo>
                  <a:lnTo>
                    <a:pt x="5651" y="0"/>
                  </a:lnTo>
                  <a:close/>
                </a:path>
                <a:path w="6350" h="13970">
                  <a:moveTo>
                    <a:pt x="5064" y="1841"/>
                  </a:moveTo>
                  <a:lnTo>
                    <a:pt x="4914" y="1841"/>
                  </a:lnTo>
                  <a:lnTo>
                    <a:pt x="4510" y="3441"/>
                  </a:lnTo>
                  <a:lnTo>
                    <a:pt x="4425" y="4762"/>
                  </a:lnTo>
                  <a:lnTo>
                    <a:pt x="4508" y="5194"/>
                  </a:lnTo>
                  <a:lnTo>
                    <a:pt x="4571" y="4902"/>
                  </a:lnTo>
                  <a:lnTo>
                    <a:pt x="4737" y="4813"/>
                  </a:lnTo>
                  <a:lnTo>
                    <a:pt x="4508" y="4064"/>
                  </a:lnTo>
                  <a:lnTo>
                    <a:pt x="5064" y="1841"/>
                  </a:lnTo>
                  <a:close/>
                </a:path>
              </a:pathLst>
            </a:custGeom>
            <a:solidFill>
              <a:srgbClr val="9C7272"/>
            </a:solidFill>
          </p:spPr>
          <p:txBody>
            <a:bodyPr wrap="square" lIns="0" tIns="0" rIns="0" bIns="0" rtlCol="0"/>
            <a:lstStyle/>
            <a:p>
              <a:endParaRPr/>
            </a:p>
          </p:txBody>
        </p:sp>
        <p:sp>
          <p:nvSpPr>
            <p:cNvPr id="9412" name="object 2840">
              <a:extLst>
                <a:ext uri="{FF2B5EF4-FFF2-40B4-BE49-F238E27FC236}">
                  <a16:creationId xmlns:a16="http://schemas.microsoft.com/office/drawing/2014/main" id="{C539E517-8D61-4DAE-A94B-DCDCAF61BBFA}"/>
                </a:ext>
              </a:extLst>
            </p:cNvPr>
            <p:cNvSpPr/>
            <p:nvPr/>
          </p:nvSpPr>
          <p:spPr>
            <a:xfrm>
              <a:off x="4044084" y="8563993"/>
              <a:ext cx="6350" cy="13970"/>
            </a:xfrm>
            <a:custGeom>
              <a:avLst/>
              <a:gdLst/>
              <a:ahLst/>
              <a:cxnLst/>
              <a:rect l="l" t="t" r="r" b="b"/>
              <a:pathLst>
                <a:path w="6350" h="13970">
                  <a:moveTo>
                    <a:pt x="5651" y="0"/>
                  </a:moveTo>
                  <a:lnTo>
                    <a:pt x="4394" y="2235"/>
                  </a:lnTo>
                  <a:lnTo>
                    <a:pt x="4317" y="2425"/>
                  </a:lnTo>
                  <a:lnTo>
                    <a:pt x="3898" y="3213"/>
                  </a:lnTo>
                  <a:lnTo>
                    <a:pt x="2819" y="5524"/>
                  </a:lnTo>
                  <a:lnTo>
                    <a:pt x="1473" y="9398"/>
                  </a:lnTo>
                  <a:lnTo>
                    <a:pt x="660" y="11950"/>
                  </a:lnTo>
                  <a:lnTo>
                    <a:pt x="0" y="13792"/>
                  </a:lnTo>
                  <a:lnTo>
                    <a:pt x="215" y="13487"/>
                  </a:lnTo>
                  <a:lnTo>
                    <a:pt x="253" y="13817"/>
                  </a:lnTo>
                  <a:lnTo>
                    <a:pt x="698" y="12471"/>
                  </a:lnTo>
                  <a:lnTo>
                    <a:pt x="1765" y="9385"/>
                  </a:lnTo>
                  <a:lnTo>
                    <a:pt x="3314" y="4762"/>
                  </a:lnTo>
                  <a:lnTo>
                    <a:pt x="4114" y="3441"/>
                  </a:lnTo>
                  <a:lnTo>
                    <a:pt x="4444" y="2794"/>
                  </a:lnTo>
                  <a:lnTo>
                    <a:pt x="4914" y="1841"/>
                  </a:lnTo>
                  <a:lnTo>
                    <a:pt x="4317" y="4203"/>
                  </a:lnTo>
                  <a:lnTo>
                    <a:pt x="4508" y="5194"/>
                  </a:lnTo>
                  <a:lnTo>
                    <a:pt x="4571" y="4902"/>
                  </a:lnTo>
                  <a:lnTo>
                    <a:pt x="4737" y="4813"/>
                  </a:lnTo>
                  <a:lnTo>
                    <a:pt x="4508" y="4064"/>
                  </a:lnTo>
                  <a:lnTo>
                    <a:pt x="5118" y="1625"/>
                  </a:lnTo>
                  <a:lnTo>
                    <a:pt x="5511" y="609"/>
                  </a:lnTo>
                  <a:lnTo>
                    <a:pt x="5854" y="368"/>
                  </a:lnTo>
                  <a:lnTo>
                    <a:pt x="5651" y="0"/>
                  </a:lnTo>
                  <a:close/>
                </a:path>
              </a:pathLst>
            </a:custGeom>
            <a:ln w="3175">
              <a:solidFill>
                <a:srgbClr val="675D5A"/>
              </a:solidFill>
            </a:ln>
          </p:spPr>
          <p:txBody>
            <a:bodyPr wrap="square" lIns="0" tIns="0" rIns="0" bIns="0" rtlCol="0"/>
            <a:lstStyle/>
            <a:p>
              <a:endParaRPr/>
            </a:p>
          </p:txBody>
        </p:sp>
        <p:sp>
          <p:nvSpPr>
            <p:cNvPr id="9413" name="object 2841">
              <a:extLst>
                <a:ext uri="{FF2B5EF4-FFF2-40B4-BE49-F238E27FC236}">
                  <a16:creationId xmlns:a16="http://schemas.microsoft.com/office/drawing/2014/main" id="{62CE5FF2-4648-4124-BBC8-22DCEBBF64A7}"/>
                </a:ext>
              </a:extLst>
            </p:cNvPr>
            <p:cNvSpPr/>
            <p:nvPr/>
          </p:nvSpPr>
          <p:spPr>
            <a:xfrm>
              <a:off x="4044289" y="8568714"/>
              <a:ext cx="2588" cy="2133"/>
            </a:xfrm>
            <a:prstGeom prst="rect">
              <a:avLst/>
            </a:prstGeom>
            <a:blipFill>
              <a:blip r:embed="rId306" cstate="print"/>
              <a:stretch>
                <a:fillRect/>
              </a:stretch>
            </a:blipFill>
          </p:spPr>
          <p:txBody>
            <a:bodyPr wrap="square" lIns="0" tIns="0" rIns="0" bIns="0" rtlCol="0"/>
            <a:lstStyle/>
            <a:p>
              <a:endParaRPr/>
            </a:p>
          </p:txBody>
        </p:sp>
        <p:sp>
          <p:nvSpPr>
            <p:cNvPr id="9414" name="object 2842">
              <a:extLst>
                <a:ext uri="{FF2B5EF4-FFF2-40B4-BE49-F238E27FC236}">
                  <a16:creationId xmlns:a16="http://schemas.microsoft.com/office/drawing/2014/main" id="{2FAD805C-633A-47B0-82CA-08829C12A1A3}"/>
                </a:ext>
              </a:extLst>
            </p:cNvPr>
            <p:cNvSpPr/>
            <p:nvPr/>
          </p:nvSpPr>
          <p:spPr>
            <a:xfrm>
              <a:off x="4044285" y="8568662"/>
              <a:ext cx="3175" cy="2540"/>
            </a:xfrm>
            <a:custGeom>
              <a:avLst/>
              <a:gdLst/>
              <a:ahLst/>
              <a:cxnLst/>
              <a:rect l="l" t="t" r="r" b="b"/>
              <a:pathLst>
                <a:path w="3175" h="2540">
                  <a:moveTo>
                    <a:pt x="101" y="660"/>
                  </a:moveTo>
                  <a:lnTo>
                    <a:pt x="330" y="546"/>
                  </a:lnTo>
                  <a:lnTo>
                    <a:pt x="457" y="380"/>
                  </a:lnTo>
                  <a:lnTo>
                    <a:pt x="190" y="266"/>
                  </a:lnTo>
                  <a:lnTo>
                    <a:pt x="431" y="126"/>
                  </a:lnTo>
                  <a:lnTo>
                    <a:pt x="571" y="431"/>
                  </a:lnTo>
                  <a:lnTo>
                    <a:pt x="622" y="279"/>
                  </a:lnTo>
                  <a:lnTo>
                    <a:pt x="888" y="203"/>
                  </a:lnTo>
                  <a:lnTo>
                    <a:pt x="1485" y="0"/>
                  </a:lnTo>
                  <a:lnTo>
                    <a:pt x="1765" y="63"/>
                  </a:lnTo>
                  <a:lnTo>
                    <a:pt x="2539" y="266"/>
                  </a:lnTo>
                  <a:lnTo>
                    <a:pt x="2705" y="723"/>
                  </a:lnTo>
                  <a:lnTo>
                    <a:pt x="2565" y="1257"/>
                  </a:lnTo>
                  <a:lnTo>
                    <a:pt x="2425" y="1777"/>
                  </a:lnTo>
                  <a:lnTo>
                    <a:pt x="2044" y="2184"/>
                  </a:lnTo>
                  <a:lnTo>
                    <a:pt x="1257" y="1993"/>
                  </a:lnTo>
                  <a:lnTo>
                    <a:pt x="1028" y="1930"/>
                  </a:lnTo>
                  <a:lnTo>
                    <a:pt x="673" y="1536"/>
                  </a:lnTo>
                  <a:lnTo>
                    <a:pt x="457" y="1396"/>
                  </a:lnTo>
                  <a:lnTo>
                    <a:pt x="266" y="1269"/>
                  </a:lnTo>
                  <a:lnTo>
                    <a:pt x="88" y="1282"/>
                  </a:lnTo>
                  <a:lnTo>
                    <a:pt x="317" y="1193"/>
                  </a:lnTo>
                  <a:lnTo>
                    <a:pt x="292" y="1066"/>
                  </a:lnTo>
                  <a:lnTo>
                    <a:pt x="88" y="939"/>
                  </a:lnTo>
                  <a:lnTo>
                    <a:pt x="342" y="787"/>
                  </a:lnTo>
                  <a:lnTo>
                    <a:pt x="101" y="660"/>
                  </a:lnTo>
                  <a:close/>
                </a:path>
              </a:pathLst>
            </a:custGeom>
            <a:ln w="3175">
              <a:solidFill>
                <a:srgbClr val="B5C39D"/>
              </a:solidFill>
            </a:ln>
          </p:spPr>
          <p:txBody>
            <a:bodyPr wrap="square" lIns="0" tIns="0" rIns="0" bIns="0" rtlCol="0"/>
            <a:lstStyle/>
            <a:p>
              <a:endParaRPr/>
            </a:p>
          </p:txBody>
        </p:sp>
        <p:sp>
          <p:nvSpPr>
            <p:cNvPr id="9415" name="object 2843">
              <a:extLst>
                <a:ext uri="{FF2B5EF4-FFF2-40B4-BE49-F238E27FC236}">
                  <a16:creationId xmlns:a16="http://schemas.microsoft.com/office/drawing/2014/main" id="{F8BB4F57-8F4E-48B6-B297-77E21BA173FF}"/>
                </a:ext>
              </a:extLst>
            </p:cNvPr>
            <p:cNvSpPr/>
            <p:nvPr/>
          </p:nvSpPr>
          <p:spPr>
            <a:xfrm>
              <a:off x="4047363" y="8567293"/>
              <a:ext cx="2184" cy="2870"/>
            </a:xfrm>
            <a:prstGeom prst="rect">
              <a:avLst/>
            </a:prstGeom>
            <a:blipFill>
              <a:blip r:embed="rId281" cstate="print"/>
              <a:stretch>
                <a:fillRect/>
              </a:stretch>
            </a:blipFill>
          </p:spPr>
          <p:txBody>
            <a:bodyPr wrap="square" lIns="0" tIns="0" rIns="0" bIns="0" rtlCol="0"/>
            <a:lstStyle/>
            <a:p>
              <a:endParaRPr/>
            </a:p>
          </p:txBody>
        </p:sp>
        <p:sp>
          <p:nvSpPr>
            <p:cNvPr id="9416" name="object 2844">
              <a:extLst>
                <a:ext uri="{FF2B5EF4-FFF2-40B4-BE49-F238E27FC236}">
                  <a16:creationId xmlns:a16="http://schemas.microsoft.com/office/drawing/2014/main" id="{3085F7C1-3B7F-4B73-B5C2-4B64B4B01631}"/>
                </a:ext>
              </a:extLst>
            </p:cNvPr>
            <p:cNvSpPr/>
            <p:nvPr/>
          </p:nvSpPr>
          <p:spPr>
            <a:xfrm>
              <a:off x="4047298" y="8567249"/>
              <a:ext cx="2540" cy="3175"/>
            </a:xfrm>
            <a:custGeom>
              <a:avLst/>
              <a:gdLst/>
              <a:ahLst/>
              <a:cxnLst/>
              <a:rect l="l" t="t" r="r" b="b"/>
              <a:pathLst>
                <a:path w="2539" h="3175">
                  <a:moveTo>
                    <a:pt x="1270" y="2908"/>
                  </a:moveTo>
                  <a:lnTo>
                    <a:pt x="1066" y="2705"/>
                  </a:lnTo>
                  <a:lnTo>
                    <a:pt x="850" y="2616"/>
                  </a:lnTo>
                  <a:lnTo>
                    <a:pt x="800" y="2946"/>
                  </a:lnTo>
                  <a:lnTo>
                    <a:pt x="571" y="2743"/>
                  </a:lnTo>
                  <a:lnTo>
                    <a:pt x="850" y="2476"/>
                  </a:lnTo>
                  <a:lnTo>
                    <a:pt x="673" y="2476"/>
                  </a:lnTo>
                  <a:lnTo>
                    <a:pt x="508" y="2209"/>
                  </a:lnTo>
                  <a:lnTo>
                    <a:pt x="63" y="1638"/>
                  </a:lnTo>
                  <a:lnTo>
                    <a:pt x="50" y="1320"/>
                  </a:lnTo>
                  <a:lnTo>
                    <a:pt x="0" y="406"/>
                  </a:lnTo>
                  <a:lnTo>
                    <a:pt x="431" y="63"/>
                  </a:lnTo>
                  <a:lnTo>
                    <a:pt x="1054" y="38"/>
                  </a:lnTo>
                  <a:lnTo>
                    <a:pt x="1663" y="0"/>
                  </a:lnTo>
                  <a:lnTo>
                    <a:pt x="2247" y="279"/>
                  </a:lnTo>
                  <a:lnTo>
                    <a:pt x="2298" y="1193"/>
                  </a:lnTo>
                  <a:lnTo>
                    <a:pt x="2311" y="1473"/>
                  </a:lnTo>
                  <a:lnTo>
                    <a:pt x="2019" y="1981"/>
                  </a:lnTo>
                  <a:lnTo>
                    <a:pt x="1943" y="2273"/>
                  </a:lnTo>
                  <a:lnTo>
                    <a:pt x="1879" y="2527"/>
                  </a:lnTo>
                  <a:lnTo>
                    <a:pt x="2044" y="2565"/>
                  </a:lnTo>
                  <a:lnTo>
                    <a:pt x="1943" y="2705"/>
                  </a:lnTo>
                  <a:lnTo>
                    <a:pt x="1854" y="2832"/>
                  </a:lnTo>
                  <a:lnTo>
                    <a:pt x="1765" y="2489"/>
                  </a:lnTo>
                  <a:lnTo>
                    <a:pt x="1612" y="2590"/>
                  </a:lnTo>
                  <a:lnTo>
                    <a:pt x="1574" y="2832"/>
                  </a:lnTo>
                  <a:lnTo>
                    <a:pt x="1333" y="2603"/>
                  </a:lnTo>
                  <a:lnTo>
                    <a:pt x="1270" y="2908"/>
                  </a:lnTo>
                  <a:close/>
                </a:path>
              </a:pathLst>
            </a:custGeom>
            <a:ln w="3175">
              <a:solidFill>
                <a:srgbClr val="B5C39D"/>
              </a:solidFill>
            </a:ln>
          </p:spPr>
          <p:txBody>
            <a:bodyPr wrap="square" lIns="0" tIns="0" rIns="0" bIns="0" rtlCol="0"/>
            <a:lstStyle/>
            <a:p>
              <a:endParaRPr/>
            </a:p>
          </p:txBody>
        </p:sp>
        <p:sp>
          <p:nvSpPr>
            <p:cNvPr id="9417" name="object 2845">
              <a:extLst>
                <a:ext uri="{FF2B5EF4-FFF2-40B4-BE49-F238E27FC236}">
                  <a16:creationId xmlns:a16="http://schemas.microsoft.com/office/drawing/2014/main" id="{D224B4D4-A945-4F92-BB57-3CDA1AFE8C86}"/>
                </a:ext>
              </a:extLst>
            </p:cNvPr>
            <p:cNvSpPr/>
            <p:nvPr/>
          </p:nvSpPr>
          <p:spPr>
            <a:xfrm>
              <a:off x="4047388" y="8565730"/>
              <a:ext cx="2193" cy="1663"/>
            </a:xfrm>
            <a:prstGeom prst="rect">
              <a:avLst/>
            </a:prstGeom>
            <a:blipFill>
              <a:blip r:embed="rId286" cstate="print"/>
              <a:stretch>
                <a:fillRect/>
              </a:stretch>
            </a:blipFill>
          </p:spPr>
          <p:txBody>
            <a:bodyPr wrap="square" lIns="0" tIns="0" rIns="0" bIns="0" rtlCol="0"/>
            <a:lstStyle/>
            <a:p>
              <a:endParaRPr/>
            </a:p>
          </p:txBody>
        </p:sp>
        <p:sp>
          <p:nvSpPr>
            <p:cNvPr id="9418" name="object 2846">
              <a:extLst>
                <a:ext uri="{FF2B5EF4-FFF2-40B4-BE49-F238E27FC236}">
                  <a16:creationId xmlns:a16="http://schemas.microsoft.com/office/drawing/2014/main" id="{EDC976C7-9F65-4492-A35B-9BC7AE04F26D}"/>
                </a:ext>
              </a:extLst>
            </p:cNvPr>
            <p:cNvSpPr/>
            <p:nvPr/>
          </p:nvSpPr>
          <p:spPr>
            <a:xfrm>
              <a:off x="4047384" y="8565626"/>
              <a:ext cx="2540" cy="1905"/>
            </a:xfrm>
            <a:custGeom>
              <a:avLst/>
              <a:gdLst/>
              <a:ahLst/>
              <a:cxnLst/>
              <a:rect l="l" t="t" r="r" b="b"/>
              <a:pathLst>
                <a:path w="2539" h="1904">
                  <a:moveTo>
                    <a:pt x="88" y="1206"/>
                  </a:moveTo>
                  <a:lnTo>
                    <a:pt x="203" y="1028"/>
                  </a:lnTo>
                  <a:lnTo>
                    <a:pt x="241" y="876"/>
                  </a:lnTo>
                  <a:lnTo>
                    <a:pt x="0" y="888"/>
                  </a:lnTo>
                  <a:lnTo>
                    <a:pt x="114" y="698"/>
                  </a:lnTo>
                  <a:lnTo>
                    <a:pt x="342" y="863"/>
                  </a:lnTo>
                  <a:lnTo>
                    <a:pt x="317" y="736"/>
                  </a:lnTo>
                  <a:lnTo>
                    <a:pt x="482" y="584"/>
                  </a:lnTo>
                  <a:lnTo>
                    <a:pt x="838" y="203"/>
                  </a:lnTo>
                  <a:lnTo>
                    <a:pt x="1054" y="152"/>
                  </a:lnTo>
                  <a:lnTo>
                    <a:pt x="1689" y="0"/>
                  </a:lnTo>
                  <a:lnTo>
                    <a:pt x="1981" y="266"/>
                  </a:lnTo>
                  <a:lnTo>
                    <a:pt x="2082" y="698"/>
                  </a:lnTo>
                  <a:lnTo>
                    <a:pt x="2184" y="1130"/>
                  </a:lnTo>
                  <a:lnTo>
                    <a:pt x="2057" y="1574"/>
                  </a:lnTo>
                  <a:lnTo>
                    <a:pt x="1422" y="1727"/>
                  </a:lnTo>
                  <a:lnTo>
                    <a:pt x="1231" y="1765"/>
                  </a:lnTo>
                  <a:lnTo>
                    <a:pt x="838" y="1612"/>
                  </a:lnTo>
                  <a:lnTo>
                    <a:pt x="609" y="1600"/>
                  </a:lnTo>
                  <a:lnTo>
                    <a:pt x="431" y="1587"/>
                  </a:lnTo>
                  <a:lnTo>
                    <a:pt x="419" y="1714"/>
                  </a:lnTo>
                  <a:lnTo>
                    <a:pt x="203" y="1612"/>
                  </a:lnTo>
                  <a:lnTo>
                    <a:pt x="444" y="1498"/>
                  </a:lnTo>
                  <a:lnTo>
                    <a:pt x="177" y="1409"/>
                  </a:lnTo>
                  <a:lnTo>
                    <a:pt x="304" y="1206"/>
                  </a:lnTo>
                  <a:lnTo>
                    <a:pt x="88" y="1206"/>
                  </a:lnTo>
                  <a:close/>
                </a:path>
              </a:pathLst>
            </a:custGeom>
            <a:ln w="3175">
              <a:solidFill>
                <a:srgbClr val="B5C39D"/>
              </a:solidFill>
            </a:ln>
          </p:spPr>
          <p:txBody>
            <a:bodyPr wrap="square" lIns="0" tIns="0" rIns="0" bIns="0" rtlCol="0"/>
            <a:lstStyle/>
            <a:p>
              <a:endParaRPr/>
            </a:p>
          </p:txBody>
        </p:sp>
        <p:sp>
          <p:nvSpPr>
            <p:cNvPr id="9419" name="object 2847">
              <a:extLst>
                <a:ext uri="{FF2B5EF4-FFF2-40B4-BE49-F238E27FC236}">
                  <a16:creationId xmlns:a16="http://schemas.microsoft.com/office/drawing/2014/main" id="{1B27C353-EAE2-4834-A699-2BDF5A810920}"/>
                </a:ext>
              </a:extLst>
            </p:cNvPr>
            <p:cNvSpPr/>
            <p:nvPr/>
          </p:nvSpPr>
          <p:spPr>
            <a:xfrm>
              <a:off x="4044810" y="8568714"/>
              <a:ext cx="3441" cy="4483"/>
            </a:xfrm>
            <a:prstGeom prst="rect">
              <a:avLst/>
            </a:prstGeom>
            <a:blipFill>
              <a:blip r:embed="rId491" cstate="print"/>
              <a:stretch>
                <a:fillRect/>
              </a:stretch>
            </a:blipFill>
          </p:spPr>
          <p:txBody>
            <a:bodyPr wrap="square" lIns="0" tIns="0" rIns="0" bIns="0" rtlCol="0"/>
            <a:lstStyle/>
            <a:p>
              <a:endParaRPr/>
            </a:p>
          </p:txBody>
        </p:sp>
        <p:sp>
          <p:nvSpPr>
            <p:cNvPr id="9420" name="object 2848">
              <a:extLst>
                <a:ext uri="{FF2B5EF4-FFF2-40B4-BE49-F238E27FC236}">
                  <a16:creationId xmlns:a16="http://schemas.microsoft.com/office/drawing/2014/main" id="{C4844A17-4DF3-4577-B440-AAE117E48720}"/>
                </a:ext>
              </a:extLst>
            </p:cNvPr>
            <p:cNvSpPr/>
            <p:nvPr/>
          </p:nvSpPr>
          <p:spPr>
            <a:xfrm>
              <a:off x="4045803" y="8570027"/>
              <a:ext cx="2540" cy="3810"/>
            </a:xfrm>
            <a:custGeom>
              <a:avLst/>
              <a:gdLst/>
              <a:ahLst/>
              <a:cxnLst/>
              <a:rect l="l" t="t" r="r" b="b"/>
              <a:pathLst>
                <a:path w="2539" h="3809">
                  <a:moveTo>
                    <a:pt x="1384" y="3162"/>
                  </a:moveTo>
                  <a:lnTo>
                    <a:pt x="1155" y="2933"/>
                  </a:lnTo>
                  <a:lnTo>
                    <a:pt x="927" y="2844"/>
                  </a:lnTo>
                  <a:lnTo>
                    <a:pt x="876" y="3200"/>
                  </a:lnTo>
                  <a:lnTo>
                    <a:pt x="622" y="2984"/>
                  </a:lnTo>
                  <a:lnTo>
                    <a:pt x="927" y="2692"/>
                  </a:lnTo>
                  <a:lnTo>
                    <a:pt x="736" y="2692"/>
                  </a:lnTo>
                  <a:lnTo>
                    <a:pt x="558" y="2413"/>
                  </a:lnTo>
                  <a:lnTo>
                    <a:pt x="76" y="1790"/>
                  </a:lnTo>
                  <a:lnTo>
                    <a:pt x="63" y="1435"/>
                  </a:lnTo>
                  <a:lnTo>
                    <a:pt x="0" y="444"/>
                  </a:lnTo>
                  <a:lnTo>
                    <a:pt x="469" y="76"/>
                  </a:lnTo>
                  <a:lnTo>
                    <a:pt x="1142" y="38"/>
                  </a:lnTo>
                  <a:lnTo>
                    <a:pt x="1816" y="0"/>
                  </a:lnTo>
                  <a:lnTo>
                    <a:pt x="2451" y="304"/>
                  </a:lnTo>
                  <a:lnTo>
                    <a:pt x="2501" y="1308"/>
                  </a:lnTo>
                  <a:lnTo>
                    <a:pt x="2514" y="1600"/>
                  </a:lnTo>
                  <a:lnTo>
                    <a:pt x="2197" y="2159"/>
                  </a:lnTo>
                  <a:lnTo>
                    <a:pt x="2108" y="2476"/>
                  </a:lnTo>
                  <a:lnTo>
                    <a:pt x="2044" y="2743"/>
                  </a:lnTo>
                  <a:lnTo>
                    <a:pt x="2222" y="2794"/>
                  </a:lnTo>
                  <a:lnTo>
                    <a:pt x="2108" y="2946"/>
                  </a:lnTo>
                  <a:lnTo>
                    <a:pt x="2019" y="3086"/>
                  </a:lnTo>
                  <a:lnTo>
                    <a:pt x="1917" y="2705"/>
                  </a:lnTo>
                  <a:lnTo>
                    <a:pt x="1790" y="2781"/>
                  </a:lnTo>
                  <a:lnTo>
                    <a:pt x="1714" y="3073"/>
                  </a:lnTo>
                  <a:lnTo>
                    <a:pt x="1574" y="3136"/>
                  </a:lnTo>
                  <a:lnTo>
                    <a:pt x="1447" y="2832"/>
                  </a:lnTo>
                  <a:lnTo>
                    <a:pt x="1384" y="3162"/>
                  </a:lnTo>
                  <a:close/>
                </a:path>
              </a:pathLst>
            </a:custGeom>
            <a:ln w="3175">
              <a:solidFill>
                <a:srgbClr val="B5C39D"/>
              </a:solidFill>
            </a:ln>
          </p:spPr>
          <p:txBody>
            <a:bodyPr wrap="square" lIns="0" tIns="0" rIns="0" bIns="0" rtlCol="0"/>
            <a:lstStyle/>
            <a:p>
              <a:endParaRPr/>
            </a:p>
          </p:txBody>
        </p:sp>
        <p:sp>
          <p:nvSpPr>
            <p:cNvPr id="9421" name="object 2849">
              <a:extLst>
                <a:ext uri="{FF2B5EF4-FFF2-40B4-BE49-F238E27FC236}">
                  <a16:creationId xmlns:a16="http://schemas.microsoft.com/office/drawing/2014/main" id="{B3FEC534-EB94-4F7B-98EA-2591AC347DDC}"/>
                </a:ext>
              </a:extLst>
            </p:cNvPr>
            <p:cNvSpPr/>
            <p:nvPr/>
          </p:nvSpPr>
          <p:spPr>
            <a:xfrm>
              <a:off x="4045229" y="8567522"/>
              <a:ext cx="3112" cy="5029"/>
            </a:xfrm>
            <a:prstGeom prst="rect">
              <a:avLst/>
            </a:prstGeom>
            <a:blipFill>
              <a:blip r:embed="rId492" cstate="print"/>
              <a:stretch>
                <a:fillRect/>
              </a:stretch>
            </a:blipFill>
          </p:spPr>
          <p:txBody>
            <a:bodyPr wrap="square" lIns="0" tIns="0" rIns="0" bIns="0" rtlCol="0"/>
            <a:lstStyle/>
            <a:p>
              <a:endParaRPr/>
            </a:p>
          </p:txBody>
        </p:sp>
        <p:sp>
          <p:nvSpPr>
            <p:cNvPr id="9422" name="object 2850">
              <a:extLst>
                <a:ext uri="{FF2B5EF4-FFF2-40B4-BE49-F238E27FC236}">
                  <a16:creationId xmlns:a16="http://schemas.microsoft.com/office/drawing/2014/main" id="{250CA7D5-BC38-470A-8675-85AA4F13790B}"/>
                </a:ext>
              </a:extLst>
            </p:cNvPr>
            <p:cNvSpPr/>
            <p:nvPr/>
          </p:nvSpPr>
          <p:spPr>
            <a:xfrm>
              <a:off x="4045224" y="8567409"/>
              <a:ext cx="2540" cy="1905"/>
            </a:xfrm>
            <a:custGeom>
              <a:avLst/>
              <a:gdLst/>
              <a:ahLst/>
              <a:cxnLst/>
              <a:rect l="l" t="t" r="r" b="b"/>
              <a:pathLst>
                <a:path w="2539" h="1904">
                  <a:moveTo>
                    <a:pt x="88" y="1206"/>
                  </a:moveTo>
                  <a:lnTo>
                    <a:pt x="203" y="1028"/>
                  </a:lnTo>
                  <a:lnTo>
                    <a:pt x="241" y="876"/>
                  </a:lnTo>
                  <a:lnTo>
                    <a:pt x="0" y="888"/>
                  </a:lnTo>
                  <a:lnTo>
                    <a:pt x="114" y="698"/>
                  </a:lnTo>
                  <a:lnTo>
                    <a:pt x="342" y="863"/>
                  </a:lnTo>
                  <a:lnTo>
                    <a:pt x="317" y="736"/>
                  </a:lnTo>
                  <a:lnTo>
                    <a:pt x="482" y="584"/>
                  </a:lnTo>
                  <a:lnTo>
                    <a:pt x="838" y="203"/>
                  </a:lnTo>
                  <a:lnTo>
                    <a:pt x="1054" y="152"/>
                  </a:lnTo>
                  <a:lnTo>
                    <a:pt x="1701" y="0"/>
                  </a:lnTo>
                  <a:lnTo>
                    <a:pt x="1981" y="266"/>
                  </a:lnTo>
                  <a:lnTo>
                    <a:pt x="2082" y="698"/>
                  </a:lnTo>
                  <a:lnTo>
                    <a:pt x="2184" y="1130"/>
                  </a:lnTo>
                  <a:lnTo>
                    <a:pt x="2057" y="1574"/>
                  </a:lnTo>
                  <a:lnTo>
                    <a:pt x="1422" y="1727"/>
                  </a:lnTo>
                  <a:lnTo>
                    <a:pt x="1231" y="1765"/>
                  </a:lnTo>
                  <a:lnTo>
                    <a:pt x="838" y="1625"/>
                  </a:lnTo>
                  <a:lnTo>
                    <a:pt x="622" y="1600"/>
                  </a:lnTo>
                  <a:lnTo>
                    <a:pt x="431" y="1587"/>
                  </a:lnTo>
                  <a:lnTo>
                    <a:pt x="419" y="1714"/>
                  </a:lnTo>
                  <a:lnTo>
                    <a:pt x="215" y="1612"/>
                  </a:lnTo>
                  <a:lnTo>
                    <a:pt x="444" y="1511"/>
                  </a:lnTo>
                  <a:lnTo>
                    <a:pt x="177" y="1409"/>
                  </a:lnTo>
                  <a:lnTo>
                    <a:pt x="304" y="1206"/>
                  </a:lnTo>
                  <a:lnTo>
                    <a:pt x="88" y="1206"/>
                  </a:lnTo>
                  <a:close/>
                </a:path>
              </a:pathLst>
            </a:custGeom>
            <a:ln w="3175">
              <a:solidFill>
                <a:srgbClr val="B5C39D"/>
              </a:solidFill>
            </a:ln>
          </p:spPr>
          <p:txBody>
            <a:bodyPr wrap="square" lIns="0" tIns="0" rIns="0" bIns="0" rtlCol="0"/>
            <a:lstStyle/>
            <a:p>
              <a:endParaRPr/>
            </a:p>
          </p:txBody>
        </p:sp>
        <p:sp>
          <p:nvSpPr>
            <p:cNvPr id="9423" name="object 2851">
              <a:extLst>
                <a:ext uri="{FF2B5EF4-FFF2-40B4-BE49-F238E27FC236}">
                  <a16:creationId xmlns:a16="http://schemas.microsoft.com/office/drawing/2014/main" id="{4C7C9959-46E4-4566-B5A2-972A1EB34558}"/>
                </a:ext>
              </a:extLst>
            </p:cNvPr>
            <p:cNvSpPr/>
            <p:nvPr/>
          </p:nvSpPr>
          <p:spPr>
            <a:xfrm>
              <a:off x="4045737" y="8561272"/>
              <a:ext cx="4811" cy="8419"/>
            </a:xfrm>
            <a:prstGeom prst="rect">
              <a:avLst/>
            </a:prstGeom>
            <a:blipFill>
              <a:blip r:embed="rId493" cstate="print"/>
              <a:stretch>
                <a:fillRect/>
              </a:stretch>
            </a:blipFill>
          </p:spPr>
          <p:txBody>
            <a:bodyPr wrap="square" lIns="0" tIns="0" rIns="0" bIns="0" rtlCol="0"/>
            <a:lstStyle/>
            <a:p>
              <a:endParaRPr/>
            </a:p>
          </p:txBody>
        </p:sp>
        <p:sp>
          <p:nvSpPr>
            <p:cNvPr id="9424" name="object 2852">
              <a:extLst>
                <a:ext uri="{FF2B5EF4-FFF2-40B4-BE49-F238E27FC236}">
                  <a16:creationId xmlns:a16="http://schemas.microsoft.com/office/drawing/2014/main" id="{949645CF-81BE-415E-9B7A-E85F1F109416}"/>
                </a:ext>
              </a:extLst>
            </p:cNvPr>
            <p:cNvSpPr/>
            <p:nvPr/>
          </p:nvSpPr>
          <p:spPr>
            <a:xfrm>
              <a:off x="4047690" y="8561075"/>
              <a:ext cx="3175" cy="3175"/>
            </a:xfrm>
            <a:custGeom>
              <a:avLst/>
              <a:gdLst/>
              <a:ahLst/>
              <a:cxnLst/>
              <a:rect l="l" t="t" r="r" b="b"/>
              <a:pathLst>
                <a:path w="3175" h="3175">
                  <a:moveTo>
                    <a:pt x="317" y="2552"/>
                  </a:moveTo>
                  <a:lnTo>
                    <a:pt x="355" y="2260"/>
                  </a:lnTo>
                  <a:lnTo>
                    <a:pt x="279" y="2031"/>
                  </a:lnTo>
                  <a:lnTo>
                    <a:pt x="0" y="2209"/>
                  </a:lnTo>
                  <a:lnTo>
                    <a:pt x="0" y="2082"/>
                  </a:lnTo>
                  <a:lnTo>
                    <a:pt x="12" y="1892"/>
                  </a:lnTo>
                  <a:lnTo>
                    <a:pt x="393" y="1955"/>
                  </a:lnTo>
                  <a:lnTo>
                    <a:pt x="292" y="1816"/>
                  </a:lnTo>
                  <a:lnTo>
                    <a:pt x="393" y="1523"/>
                  </a:lnTo>
                  <a:lnTo>
                    <a:pt x="571" y="825"/>
                  </a:lnTo>
                  <a:lnTo>
                    <a:pt x="812" y="609"/>
                  </a:lnTo>
                  <a:lnTo>
                    <a:pt x="1498" y="0"/>
                  </a:lnTo>
                  <a:lnTo>
                    <a:pt x="2031" y="126"/>
                  </a:lnTo>
                  <a:lnTo>
                    <a:pt x="2438" y="596"/>
                  </a:lnTo>
                  <a:lnTo>
                    <a:pt x="2857" y="1066"/>
                  </a:lnTo>
                  <a:lnTo>
                    <a:pt x="2997" y="1701"/>
                  </a:lnTo>
                  <a:lnTo>
                    <a:pt x="2298" y="2298"/>
                  </a:lnTo>
                  <a:lnTo>
                    <a:pt x="2095" y="2489"/>
                  </a:lnTo>
                  <a:lnTo>
                    <a:pt x="1511" y="2565"/>
                  </a:lnTo>
                  <a:lnTo>
                    <a:pt x="1231" y="2679"/>
                  </a:lnTo>
                  <a:lnTo>
                    <a:pt x="1003" y="2793"/>
                  </a:lnTo>
                  <a:lnTo>
                    <a:pt x="1066" y="2946"/>
                  </a:lnTo>
                  <a:lnTo>
                    <a:pt x="888" y="2959"/>
                  </a:lnTo>
                  <a:lnTo>
                    <a:pt x="736" y="2959"/>
                  </a:lnTo>
                  <a:lnTo>
                    <a:pt x="965" y="2679"/>
                  </a:lnTo>
                  <a:lnTo>
                    <a:pt x="825" y="2628"/>
                  </a:lnTo>
                  <a:lnTo>
                    <a:pt x="571" y="2743"/>
                  </a:lnTo>
                  <a:lnTo>
                    <a:pt x="444" y="2679"/>
                  </a:lnTo>
                  <a:lnTo>
                    <a:pt x="596" y="2412"/>
                  </a:lnTo>
                  <a:lnTo>
                    <a:pt x="317" y="2552"/>
                  </a:lnTo>
                  <a:close/>
                </a:path>
              </a:pathLst>
            </a:custGeom>
            <a:ln w="3175">
              <a:solidFill>
                <a:srgbClr val="B5C39D"/>
              </a:solidFill>
            </a:ln>
          </p:spPr>
          <p:txBody>
            <a:bodyPr wrap="square" lIns="0" tIns="0" rIns="0" bIns="0" rtlCol="0"/>
            <a:lstStyle/>
            <a:p>
              <a:endParaRPr/>
            </a:p>
          </p:txBody>
        </p:sp>
        <p:sp>
          <p:nvSpPr>
            <p:cNvPr id="9425" name="object 2853">
              <a:extLst>
                <a:ext uri="{FF2B5EF4-FFF2-40B4-BE49-F238E27FC236}">
                  <a16:creationId xmlns:a16="http://schemas.microsoft.com/office/drawing/2014/main" id="{E225EB26-9831-4760-B6C3-E143DA5D3DC4}"/>
                </a:ext>
              </a:extLst>
            </p:cNvPr>
            <p:cNvSpPr/>
            <p:nvPr/>
          </p:nvSpPr>
          <p:spPr>
            <a:xfrm>
              <a:off x="4049712" y="8560434"/>
              <a:ext cx="2155" cy="2057"/>
            </a:xfrm>
            <a:prstGeom prst="rect">
              <a:avLst/>
            </a:prstGeom>
            <a:blipFill>
              <a:blip r:embed="rId282" cstate="print"/>
              <a:stretch>
                <a:fillRect/>
              </a:stretch>
            </a:blipFill>
          </p:spPr>
          <p:txBody>
            <a:bodyPr wrap="square" lIns="0" tIns="0" rIns="0" bIns="0" rtlCol="0"/>
            <a:lstStyle/>
            <a:p>
              <a:endParaRPr/>
            </a:p>
          </p:txBody>
        </p:sp>
        <p:sp>
          <p:nvSpPr>
            <p:cNvPr id="9426" name="object 2854">
              <a:extLst>
                <a:ext uri="{FF2B5EF4-FFF2-40B4-BE49-F238E27FC236}">
                  <a16:creationId xmlns:a16="http://schemas.microsoft.com/office/drawing/2014/main" id="{585DC996-B4F0-46A0-9E02-398A0A9C57E2}"/>
                </a:ext>
              </a:extLst>
            </p:cNvPr>
            <p:cNvSpPr/>
            <p:nvPr/>
          </p:nvSpPr>
          <p:spPr>
            <a:xfrm>
              <a:off x="4049706" y="8560417"/>
              <a:ext cx="2540" cy="2540"/>
            </a:xfrm>
            <a:custGeom>
              <a:avLst/>
              <a:gdLst/>
              <a:ahLst/>
              <a:cxnLst/>
              <a:rect l="l" t="t" r="r" b="b"/>
              <a:pathLst>
                <a:path w="2539" h="2540">
                  <a:moveTo>
                    <a:pt x="241" y="292"/>
                  </a:moveTo>
                  <a:lnTo>
                    <a:pt x="457" y="279"/>
                  </a:lnTo>
                  <a:lnTo>
                    <a:pt x="596" y="203"/>
                  </a:lnTo>
                  <a:lnTo>
                    <a:pt x="444" y="25"/>
                  </a:lnTo>
                  <a:lnTo>
                    <a:pt x="660" y="0"/>
                  </a:lnTo>
                  <a:lnTo>
                    <a:pt x="673" y="279"/>
                  </a:lnTo>
                  <a:lnTo>
                    <a:pt x="977" y="215"/>
                  </a:lnTo>
                  <a:lnTo>
                    <a:pt x="1485" y="254"/>
                  </a:lnTo>
                  <a:lnTo>
                    <a:pt x="1676" y="406"/>
                  </a:lnTo>
                  <a:lnTo>
                    <a:pt x="2184" y="812"/>
                  </a:lnTo>
                  <a:lnTo>
                    <a:pt x="2159" y="1206"/>
                  </a:lnTo>
                  <a:lnTo>
                    <a:pt x="1879" y="1549"/>
                  </a:lnTo>
                  <a:lnTo>
                    <a:pt x="1600" y="1892"/>
                  </a:lnTo>
                  <a:lnTo>
                    <a:pt x="1168" y="2070"/>
                  </a:lnTo>
                  <a:lnTo>
                    <a:pt x="660" y="1663"/>
                  </a:lnTo>
                  <a:lnTo>
                    <a:pt x="508" y="1536"/>
                  </a:lnTo>
                  <a:lnTo>
                    <a:pt x="381" y="1130"/>
                  </a:lnTo>
                  <a:lnTo>
                    <a:pt x="254" y="952"/>
                  </a:lnTo>
                  <a:lnTo>
                    <a:pt x="152" y="800"/>
                  </a:lnTo>
                  <a:lnTo>
                    <a:pt x="25" y="749"/>
                  </a:lnTo>
                  <a:lnTo>
                    <a:pt x="228" y="762"/>
                  </a:lnTo>
                  <a:lnTo>
                    <a:pt x="254" y="622"/>
                  </a:lnTo>
                  <a:lnTo>
                    <a:pt x="152" y="457"/>
                  </a:lnTo>
                  <a:lnTo>
                    <a:pt x="368" y="469"/>
                  </a:lnTo>
                  <a:lnTo>
                    <a:pt x="241" y="292"/>
                  </a:lnTo>
                  <a:close/>
                </a:path>
              </a:pathLst>
            </a:custGeom>
            <a:ln w="3175">
              <a:solidFill>
                <a:srgbClr val="B5C39D"/>
              </a:solidFill>
            </a:ln>
          </p:spPr>
          <p:txBody>
            <a:bodyPr wrap="square" lIns="0" tIns="0" rIns="0" bIns="0" rtlCol="0"/>
            <a:lstStyle/>
            <a:p>
              <a:endParaRPr/>
            </a:p>
          </p:txBody>
        </p:sp>
        <p:sp>
          <p:nvSpPr>
            <p:cNvPr id="9427" name="object 2855">
              <a:extLst>
                <a:ext uri="{FF2B5EF4-FFF2-40B4-BE49-F238E27FC236}">
                  <a16:creationId xmlns:a16="http://schemas.microsoft.com/office/drawing/2014/main" id="{69A3BE89-B10D-4FDF-823A-D7AF07A49F2F}"/>
                </a:ext>
              </a:extLst>
            </p:cNvPr>
            <p:cNvSpPr/>
            <p:nvPr/>
          </p:nvSpPr>
          <p:spPr>
            <a:xfrm>
              <a:off x="4049585" y="8562175"/>
              <a:ext cx="2705" cy="3174"/>
            </a:xfrm>
            <a:prstGeom prst="rect">
              <a:avLst/>
            </a:prstGeom>
            <a:blipFill>
              <a:blip r:embed="rId281" cstate="print"/>
              <a:stretch>
                <a:fillRect/>
              </a:stretch>
            </a:blipFill>
          </p:spPr>
          <p:txBody>
            <a:bodyPr wrap="square" lIns="0" tIns="0" rIns="0" bIns="0" rtlCol="0"/>
            <a:lstStyle/>
            <a:p>
              <a:endParaRPr/>
            </a:p>
          </p:txBody>
        </p:sp>
        <p:sp>
          <p:nvSpPr>
            <p:cNvPr id="9428" name="object 2856">
              <a:extLst>
                <a:ext uri="{FF2B5EF4-FFF2-40B4-BE49-F238E27FC236}">
                  <a16:creationId xmlns:a16="http://schemas.microsoft.com/office/drawing/2014/main" id="{BA200E1A-1CA5-45DD-A91E-5E3F0275413C}"/>
                </a:ext>
              </a:extLst>
            </p:cNvPr>
            <p:cNvSpPr/>
            <p:nvPr/>
          </p:nvSpPr>
          <p:spPr>
            <a:xfrm>
              <a:off x="4049589" y="8562063"/>
              <a:ext cx="3175" cy="3810"/>
            </a:xfrm>
            <a:custGeom>
              <a:avLst/>
              <a:gdLst/>
              <a:ahLst/>
              <a:cxnLst/>
              <a:rect l="l" t="t" r="r" b="b"/>
              <a:pathLst>
                <a:path w="3175" h="3809">
                  <a:moveTo>
                    <a:pt x="812" y="3213"/>
                  </a:moveTo>
                  <a:lnTo>
                    <a:pt x="685" y="3174"/>
                  </a:lnTo>
                  <a:lnTo>
                    <a:pt x="673" y="2933"/>
                  </a:lnTo>
                  <a:lnTo>
                    <a:pt x="469" y="2768"/>
                  </a:lnTo>
                  <a:lnTo>
                    <a:pt x="317" y="3098"/>
                  </a:lnTo>
                  <a:lnTo>
                    <a:pt x="152" y="2806"/>
                  </a:lnTo>
                  <a:lnTo>
                    <a:pt x="520" y="2628"/>
                  </a:lnTo>
                  <a:lnTo>
                    <a:pt x="342" y="2565"/>
                  </a:lnTo>
                  <a:lnTo>
                    <a:pt x="254" y="2235"/>
                  </a:lnTo>
                  <a:lnTo>
                    <a:pt x="0" y="1498"/>
                  </a:lnTo>
                  <a:lnTo>
                    <a:pt x="88" y="1168"/>
                  </a:lnTo>
                  <a:lnTo>
                    <a:pt x="330" y="203"/>
                  </a:lnTo>
                  <a:lnTo>
                    <a:pt x="889" y="0"/>
                  </a:lnTo>
                  <a:lnTo>
                    <a:pt x="1536" y="165"/>
                  </a:lnTo>
                  <a:lnTo>
                    <a:pt x="2197" y="342"/>
                  </a:lnTo>
                  <a:lnTo>
                    <a:pt x="2705" y="825"/>
                  </a:lnTo>
                  <a:lnTo>
                    <a:pt x="2451" y="1790"/>
                  </a:lnTo>
                  <a:lnTo>
                    <a:pt x="2374" y="2082"/>
                  </a:lnTo>
                  <a:lnTo>
                    <a:pt x="1892" y="2501"/>
                  </a:lnTo>
                  <a:lnTo>
                    <a:pt x="1714" y="2781"/>
                  </a:lnTo>
                  <a:lnTo>
                    <a:pt x="1562" y="3009"/>
                  </a:lnTo>
                  <a:lnTo>
                    <a:pt x="1727" y="3111"/>
                  </a:lnTo>
                  <a:lnTo>
                    <a:pt x="1574" y="3225"/>
                  </a:lnTo>
                  <a:lnTo>
                    <a:pt x="1435" y="3327"/>
                  </a:lnTo>
                  <a:lnTo>
                    <a:pt x="1473" y="2933"/>
                  </a:lnTo>
                  <a:lnTo>
                    <a:pt x="1320" y="2971"/>
                  </a:lnTo>
                  <a:lnTo>
                    <a:pt x="1155" y="3238"/>
                  </a:lnTo>
                  <a:lnTo>
                    <a:pt x="1003" y="3251"/>
                  </a:lnTo>
                  <a:lnTo>
                    <a:pt x="977" y="2920"/>
                  </a:lnTo>
                  <a:lnTo>
                    <a:pt x="812" y="3213"/>
                  </a:lnTo>
                  <a:close/>
                </a:path>
              </a:pathLst>
            </a:custGeom>
            <a:ln w="3175">
              <a:solidFill>
                <a:srgbClr val="B5C39D"/>
              </a:solidFill>
            </a:ln>
          </p:spPr>
          <p:txBody>
            <a:bodyPr wrap="square" lIns="0" tIns="0" rIns="0" bIns="0" rtlCol="0"/>
            <a:lstStyle/>
            <a:p>
              <a:endParaRPr/>
            </a:p>
          </p:txBody>
        </p:sp>
        <p:sp>
          <p:nvSpPr>
            <p:cNvPr id="9429" name="object 2857">
              <a:extLst>
                <a:ext uri="{FF2B5EF4-FFF2-40B4-BE49-F238E27FC236}">
                  <a16:creationId xmlns:a16="http://schemas.microsoft.com/office/drawing/2014/main" id="{B68EC1D8-06F1-4E50-BB3B-5E3091FC1765}"/>
                </a:ext>
              </a:extLst>
            </p:cNvPr>
            <p:cNvSpPr/>
            <p:nvPr/>
          </p:nvSpPr>
          <p:spPr>
            <a:xfrm>
              <a:off x="4044594" y="8560778"/>
              <a:ext cx="7404" cy="12928"/>
            </a:xfrm>
            <a:prstGeom prst="rect">
              <a:avLst/>
            </a:prstGeom>
            <a:blipFill>
              <a:blip r:embed="rId377" cstate="print"/>
              <a:stretch>
                <a:fillRect/>
              </a:stretch>
            </a:blipFill>
          </p:spPr>
          <p:txBody>
            <a:bodyPr wrap="square" lIns="0" tIns="0" rIns="0" bIns="0" rtlCol="0"/>
            <a:lstStyle/>
            <a:p>
              <a:endParaRPr/>
            </a:p>
          </p:txBody>
        </p:sp>
        <p:sp>
          <p:nvSpPr>
            <p:cNvPr id="9430" name="object 2858">
              <a:extLst>
                <a:ext uri="{FF2B5EF4-FFF2-40B4-BE49-F238E27FC236}">
                  <a16:creationId xmlns:a16="http://schemas.microsoft.com/office/drawing/2014/main" id="{3F233544-BBC1-4DA3-9A72-B56B1362E290}"/>
                </a:ext>
              </a:extLst>
            </p:cNvPr>
            <p:cNvSpPr/>
            <p:nvPr/>
          </p:nvSpPr>
          <p:spPr>
            <a:xfrm>
              <a:off x="4044601" y="8571535"/>
              <a:ext cx="3175" cy="2540"/>
            </a:xfrm>
            <a:custGeom>
              <a:avLst/>
              <a:gdLst/>
              <a:ahLst/>
              <a:cxnLst/>
              <a:rect l="l" t="t" r="r" b="b"/>
              <a:pathLst>
                <a:path w="3175" h="2540">
                  <a:moveTo>
                    <a:pt x="101" y="1485"/>
                  </a:moveTo>
                  <a:lnTo>
                    <a:pt x="253" y="1270"/>
                  </a:lnTo>
                  <a:lnTo>
                    <a:pt x="292" y="1066"/>
                  </a:lnTo>
                  <a:lnTo>
                    <a:pt x="0" y="1092"/>
                  </a:lnTo>
                  <a:lnTo>
                    <a:pt x="139" y="850"/>
                  </a:lnTo>
                  <a:lnTo>
                    <a:pt x="419" y="1054"/>
                  </a:lnTo>
                  <a:lnTo>
                    <a:pt x="393" y="901"/>
                  </a:lnTo>
                  <a:lnTo>
                    <a:pt x="596" y="711"/>
                  </a:lnTo>
                  <a:lnTo>
                    <a:pt x="1028" y="241"/>
                  </a:lnTo>
                  <a:lnTo>
                    <a:pt x="1308" y="177"/>
                  </a:lnTo>
                  <a:lnTo>
                    <a:pt x="2095" y="0"/>
                  </a:lnTo>
                  <a:lnTo>
                    <a:pt x="2451" y="317"/>
                  </a:lnTo>
                  <a:lnTo>
                    <a:pt x="2578" y="863"/>
                  </a:lnTo>
                  <a:lnTo>
                    <a:pt x="2705" y="1397"/>
                  </a:lnTo>
                  <a:lnTo>
                    <a:pt x="2539" y="1943"/>
                  </a:lnTo>
                  <a:lnTo>
                    <a:pt x="1752" y="2120"/>
                  </a:lnTo>
                  <a:lnTo>
                    <a:pt x="1511" y="2184"/>
                  </a:lnTo>
                  <a:lnTo>
                    <a:pt x="1028" y="1993"/>
                  </a:lnTo>
                  <a:lnTo>
                    <a:pt x="749" y="1968"/>
                  </a:lnTo>
                  <a:lnTo>
                    <a:pt x="533" y="1955"/>
                  </a:lnTo>
                  <a:lnTo>
                    <a:pt x="520" y="2108"/>
                  </a:lnTo>
                  <a:lnTo>
                    <a:pt x="380" y="2044"/>
                  </a:lnTo>
                  <a:lnTo>
                    <a:pt x="546" y="1854"/>
                  </a:lnTo>
                  <a:lnTo>
                    <a:pt x="444" y="1727"/>
                  </a:lnTo>
                  <a:lnTo>
                    <a:pt x="215" y="1739"/>
                  </a:lnTo>
                  <a:lnTo>
                    <a:pt x="380" y="1485"/>
                  </a:lnTo>
                  <a:lnTo>
                    <a:pt x="101" y="1485"/>
                  </a:lnTo>
                  <a:close/>
                </a:path>
              </a:pathLst>
            </a:custGeom>
            <a:ln w="3175">
              <a:solidFill>
                <a:srgbClr val="D2DBC3"/>
              </a:solidFill>
            </a:ln>
          </p:spPr>
          <p:txBody>
            <a:bodyPr wrap="square" lIns="0" tIns="0" rIns="0" bIns="0" rtlCol="0"/>
            <a:lstStyle/>
            <a:p>
              <a:endParaRPr/>
            </a:p>
          </p:txBody>
        </p:sp>
        <p:sp>
          <p:nvSpPr>
            <p:cNvPr id="9431" name="object 2859">
              <a:extLst>
                <a:ext uri="{FF2B5EF4-FFF2-40B4-BE49-F238E27FC236}">
                  <a16:creationId xmlns:a16="http://schemas.microsoft.com/office/drawing/2014/main" id="{5F9C5C26-6506-4AFF-94A1-C72ADE1D2E97}"/>
                </a:ext>
              </a:extLst>
            </p:cNvPr>
            <p:cNvSpPr/>
            <p:nvPr/>
          </p:nvSpPr>
          <p:spPr>
            <a:xfrm>
              <a:off x="4039844" y="8569045"/>
              <a:ext cx="8229" cy="10515"/>
            </a:xfrm>
            <a:prstGeom prst="rect">
              <a:avLst/>
            </a:prstGeom>
            <a:blipFill>
              <a:blip r:embed="rId494" cstate="print"/>
              <a:stretch>
                <a:fillRect/>
              </a:stretch>
            </a:blipFill>
          </p:spPr>
          <p:txBody>
            <a:bodyPr wrap="square" lIns="0" tIns="0" rIns="0" bIns="0" rtlCol="0"/>
            <a:lstStyle/>
            <a:p>
              <a:endParaRPr/>
            </a:p>
          </p:txBody>
        </p:sp>
        <p:sp>
          <p:nvSpPr>
            <p:cNvPr id="9432" name="object 2860">
              <a:extLst>
                <a:ext uri="{FF2B5EF4-FFF2-40B4-BE49-F238E27FC236}">
                  <a16:creationId xmlns:a16="http://schemas.microsoft.com/office/drawing/2014/main" id="{09B7A130-A1D6-4886-B049-7C214BD17BB9}"/>
                </a:ext>
              </a:extLst>
            </p:cNvPr>
            <p:cNvSpPr/>
            <p:nvPr/>
          </p:nvSpPr>
          <p:spPr>
            <a:xfrm>
              <a:off x="4041773" y="8574857"/>
              <a:ext cx="1905" cy="1905"/>
            </a:xfrm>
            <a:custGeom>
              <a:avLst/>
              <a:gdLst/>
              <a:ahLst/>
              <a:cxnLst/>
              <a:rect l="l" t="t" r="r" b="b"/>
              <a:pathLst>
                <a:path w="1904" h="1904">
                  <a:moveTo>
                    <a:pt x="1185" y="1244"/>
                  </a:moveTo>
                  <a:lnTo>
                    <a:pt x="317" y="1244"/>
                  </a:lnTo>
                  <a:lnTo>
                    <a:pt x="457" y="1574"/>
                  </a:lnTo>
                  <a:lnTo>
                    <a:pt x="647" y="1600"/>
                  </a:lnTo>
                  <a:lnTo>
                    <a:pt x="711" y="1435"/>
                  </a:lnTo>
                  <a:lnTo>
                    <a:pt x="1130" y="1422"/>
                  </a:lnTo>
                  <a:lnTo>
                    <a:pt x="1185" y="1244"/>
                  </a:lnTo>
                  <a:close/>
                </a:path>
                <a:path w="1904" h="1904">
                  <a:moveTo>
                    <a:pt x="1117" y="1435"/>
                  </a:moveTo>
                  <a:lnTo>
                    <a:pt x="838" y="1435"/>
                  </a:lnTo>
                  <a:lnTo>
                    <a:pt x="1003" y="1549"/>
                  </a:lnTo>
                  <a:close/>
                </a:path>
                <a:path w="1904" h="1904">
                  <a:moveTo>
                    <a:pt x="508" y="0"/>
                  </a:moveTo>
                  <a:lnTo>
                    <a:pt x="347" y="419"/>
                  </a:lnTo>
                  <a:lnTo>
                    <a:pt x="381" y="596"/>
                  </a:lnTo>
                  <a:lnTo>
                    <a:pt x="127" y="723"/>
                  </a:lnTo>
                  <a:lnTo>
                    <a:pt x="0" y="1295"/>
                  </a:lnTo>
                  <a:lnTo>
                    <a:pt x="165" y="1422"/>
                  </a:lnTo>
                  <a:lnTo>
                    <a:pt x="317" y="1244"/>
                  </a:lnTo>
                  <a:lnTo>
                    <a:pt x="1185" y="1244"/>
                  </a:lnTo>
                  <a:lnTo>
                    <a:pt x="1041" y="1142"/>
                  </a:lnTo>
                  <a:lnTo>
                    <a:pt x="1092" y="876"/>
                  </a:lnTo>
                  <a:lnTo>
                    <a:pt x="1255" y="876"/>
                  </a:lnTo>
                  <a:lnTo>
                    <a:pt x="1028" y="787"/>
                  </a:lnTo>
                  <a:lnTo>
                    <a:pt x="1073" y="596"/>
                  </a:lnTo>
                  <a:lnTo>
                    <a:pt x="711" y="596"/>
                  </a:lnTo>
                  <a:lnTo>
                    <a:pt x="508" y="0"/>
                  </a:lnTo>
                  <a:close/>
                </a:path>
                <a:path w="1904" h="1904">
                  <a:moveTo>
                    <a:pt x="1255" y="876"/>
                  </a:moveTo>
                  <a:lnTo>
                    <a:pt x="1092" y="876"/>
                  </a:lnTo>
                  <a:lnTo>
                    <a:pt x="1255" y="876"/>
                  </a:lnTo>
                  <a:close/>
                </a:path>
                <a:path w="1904" h="1904">
                  <a:moveTo>
                    <a:pt x="1371" y="685"/>
                  </a:moveTo>
                  <a:lnTo>
                    <a:pt x="1028" y="787"/>
                  </a:lnTo>
                  <a:lnTo>
                    <a:pt x="1309" y="787"/>
                  </a:lnTo>
                  <a:close/>
                </a:path>
                <a:path w="1904" h="1904">
                  <a:moveTo>
                    <a:pt x="38" y="685"/>
                  </a:moveTo>
                  <a:close/>
                </a:path>
                <a:path w="1904" h="1904">
                  <a:moveTo>
                    <a:pt x="901" y="520"/>
                  </a:moveTo>
                  <a:lnTo>
                    <a:pt x="711" y="596"/>
                  </a:lnTo>
                  <a:lnTo>
                    <a:pt x="1073" y="596"/>
                  </a:lnTo>
                  <a:lnTo>
                    <a:pt x="901" y="520"/>
                  </a:lnTo>
                  <a:close/>
                </a:path>
              </a:pathLst>
            </a:custGeom>
            <a:solidFill>
              <a:srgbClr val="0F2748"/>
            </a:solidFill>
          </p:spPr>
          <p:txBody>
            <a:bodyPr wrap="square" lIns="0" tIns="0" rIns="0" bIns="0" rtlCol="0"/>
            <a:lstStyle/>
            <a:p>
              <a:endParaRPr/>
            </a:p>
          </p:txBody>
        </p:sp>
        <p:sp>
          <p:nvSpPr>
            <p:cNvPr id="9433" name="object 2861">
              <a:extLst>
                <a:ext uri="{FF2B5EF4-FFF2-40B4-BE49-F238E27FC236}">
                  <a16:creationId xmlns:a16="http://schemas.microsoft.com/office/drawing/2014/main" id="{AEA41414-DF16-4CEA-A5BF-BCFDADCCA68D}"/>
                </a:ext>
              </a:extLst>
            </p:cNvPr>
            <p:cNvSpPr/>
            <p:nvPr/>
          </p:nvSpPr>
          <p:spPr>
            <a:xfrm>
              <a:off x="4041659" y="8574857"/>
              <a:ext cx="1905" cy="1905"/>
            </a:xfrm>
            <a:custGeom>
              <a:avLst/>
              <a:gdLst/>
              <a:ahLst/>
              <a:cxnLst/>
              <a:rect l="l" t="t" r="r" b="b"/>
              <a:pathLst>
                <a:path w="1904" h="1904">
                  <a:moveTo>
                    <a:pt x="774" y="558"/>
                  </a:moveTo>
                  <a:lnTo>
                    <a:pt x="774" y="419"/>
                  </a:lnTo>
                  <a:lnTo>
                    <a:pt x="622" y="0"/>
                  </a:lnTo>
                  <a:lnTo>
                    <a:pt x="482" y="330"/>
                  </a:lnTo>
                  <a:lnTo>
                    <a:pt x="571" y="520"/>
                  </a:lnTo>
                  <a:lnTo>
                    <a:pt x="393" y="698"/>
                  </a:lnTo>
                  <a:lnTo>
                    <a:pt x="241" y="723"/>
                  </a:lnTo>
                  <a:lnTo>
                    <a:pt x="12" y="863"/>
                  </a:lnTo>
                  <a:lnTo>
                    <a:pt x="203" y="1041"/>
                  </a:lnTo>
                  <a:lnTo>
                    <a:pt x="126" y="1206"/>
                  </a:lnTo>
                  <a:lnTo>
                    <a:pt x="279" y="1422"/>
                  </a:lnTo>
                  <a:lnTo>
                    <a:pt x="431" y="1244"/>
                  </a:lnTo>
                  <a:lnTo>
                    <a:pt x="596" y="1422"/>
                  </a:lnTo>
                  <a:lnTo>
                    <a:pt x="571" y="1574"/>
                  </a:lnTo>
                  <a:lnTo>
                    <a:pt x="761" y="1600"/>
                  </a:lnTo>
                  <a:lnTo>
                    <a:pt x="825" y="1435"/>
                  </a:lnTo>
                  <a:lnTo>
                    <a:pt x="1117" y="1549"/>
                  </a:lnTo>
                  <a:lnTo>
                    <a:pt x="1371" y="1295"/>
                  </a:lnTo>
                  <a:lnTo>
                    <a:pt x="1155" y="1142"/>
                  </a:lnTo>
                  <a:lnTo>
                    <a:pt x="1206" y="876"/>
                  </a:lnTo>
                  <a:lnTo>
                    <a:pt x="1371" y="863"/>
                  </a:lnTo>
                  <a:lnTo>
                    <a:pt x="1485" y="685"/>
                  </a:lnTo>
                  <a:lnTo>
                    <a:pt x="1219" y="761"/>
                  </a:lnTo>
                  <a:lnTo>
                    <a:pt x="1244" y="622"/>
                  </a:lnTo>
                  <a:lnTo>
                    <a:pt x="1092" y="558"/>
                  </a:lnTo>
                  <a:lnTo>
                    <a:pt x="901" y="571"/>
                  </a:lnTo>
                  <a:close/>
                </a:path>
              </a:pathLst>
            </a:custGeom>
            <a:ln w="3175">
              <a:solidFill>
                <a:srgbClr val="094B7B"/>
              </a:solidFill>
            </a:ln>
          </p:spPr>
          <p:txBody>
            <a:bodyPr wrap="square" lIns="0" tIns="0" rIns="0" bIns="0" rtlCol="0"/>
            <a:lstStyle/>
            <a:p>
              <a:endParaRPr/>
            </a:p>
          </p:txBody>
        </p:sp>
        <p:sp>
          <p:nvSpPr>
            <p:cNvPr id="9434" name="object 2862">
              <a:extLst>
                <a:ext uri="{FF2B5EF4-FFF2-40B4-BE49-F238E27FC236}">
                  <a16:creationId xmlns:a16="http://schemas.microsoft.com/office/drawing/2014/main" id="{3FB9E218-2EC4-4FB5-B47F-2BAC29A54594}"/>
                </a:ext>
              </a:extLst>
            </p:cNvPr>
            <p:cNvSpPr/>
            <p:nvPr/>
          </p:nvSpPr>
          <p:spPr>
            <a:xfrm>
              <a:off x="4046228" y="8571904"/>
              <a:ext cx="1270" cy="1270"/>
            </a:xfrm>
            <a:custGeom>
              <a:avLst/>
              <a:gdLst/>
              <a:ahLst/>
              <a:cxnLst/>
              <a:rect l="l" t="t" r="r" b="b"/>
              <a:pathLst>
                <a:path w="1270" h="1270">
                  <a:moveTo>
                    <a:pt x="1041" y="711"/>
                  </a:moveTo>
                  <a:lnTo>
                    <a:pt x="635" y="711"/>
                  </a:lnTo>
                  <a:lnTo>
                    <a:pt x="431" y="1092"/>
                  </a:lnTo>
                  <a:lnTo>
                    <a:pt x="927" y="863"/>
                  </a:lnTo>
                  <a:lnTo>
                    <a:pt x="1041" y="711"/>
                  </a:lnTo>
                  <a:close/>
                </a:path>
                <a:path w="1270" h="1270">
                  <a:moveTo>
                    <a:pt x="997" y="863"/>
                  </a:moveTo>
                  <a:lnTo>
                    <a:pt x="852" y="1038"/>
                  </a:lnTo>
                  <a:lnTo>
                    <a:pt x="997" y="863"/>
                  </a:lnTo>
                  <a:close/>
                </a:path>
                <a:path w="1270" h="1270">
                  <a:moveTo>
                    <a:pt x="1021" y="495"/>
                  </a:moveTo>
                  <a:lnTo>
                    <a:pt x="457" y="495"/>
                  </a:lnTo>
                  <a:lnTo>
                    <a:pt x="482" y="774"/>
                  </a:lnTo>
                  <a:lnTo>
                    <a:pt x="635" y="711"/>
                  </a:lnTo>
                  <a:lnTo>
                    <a:pt x="1041" y="711"/>
                  </a:lnTo>
                  <a:lnTo>
                    <a:pt x="1021" y="495"/>
                  </a:lnTo>
                  <a:close/>
                </a:path>
                <a:path w="1270" h="1270">
                  <a:moveTo>
                    <a:pt x="622" y="25"/>
                  </a:moveTo>
                  <a:lnTo>
                    <a:pt x="464" y="203"/>
                  </a:lnTo>
                  <a:lnTo>
                    <a:pt x="342" y="558"/>
                  </a:lnTo>
                  <a:lnTo>
                    <a:pt x="1021" y="495"/>
                  </a:lnTo>
                  <a:lnTo>
                    <a:pt x="955" y="266"/>
                  </a:lnTo>
                  <a:lnTo>
                    <a:pt x="774" y="266"/>
                  </a:lnTo>
                  <a:lnTo>
                    <a:pt x="698" y="76"/>
                  </a:lnTo>
                  <a:close/>
                </a:path>
                <a:path w="1270" h="1270">
                  <a:moveTo>
                    <a:pt x="863" y="203"/>
                  </a:moveTo>
                  <a:close/>
                </a:path>
                <a:path w="1270" h="1270">
                  <a:moveTo>
                    <a:pt x="393" y="0"/>
                  </a:moveTo>
                  <a:lnTo>
                    <a:pt x="127" y="12"/>
                  </a:lnTo>
                  <a:lnTo>
                    <a:pt x="0" y="177"/>
                  </a:lnTo>
                  <a:lnTo>
                    <a:pt x="345" y="225"/>
                  </a:lnTo>
                  <a:lnTo>
                    <a:pt x="393" y="0"/>
                  </a:lnTo>
                  <a:close/>
                </a:path>
              </a:pathLst>
            </a:custGeom>
            <a:solidFill>
              <a:srgbClr val="11284A"/>
            </a:solidFill>
          </p:spPr>
          <p:txBody>
            <a:bodyPr wrap="square" lIns="0" tIns="0" rIns="0" bIns="0" rtlCol="0"/>
            <a:lstStyle/>
            <a:p>
              <a:endParaRPr/>
            </a:p>
          </p:txBody>
        </p:sp>
        <p:sp>
          <p:nvSpPr>
            <p:cNvPr id="9435" name="object 2863">
              <a:extLst>
                <a:ext uri="{FF2B5EF4-FFF2-40B4-BE49-F238E27FC236}">
                  <a16:creationId xmlns:a16="http://schemas.microsoft.com/office/drawing/2014/main" id="{2A308696-CE40-4A76-A56F-729D1FFBE29E}"/>
                </a:ext>
              </a:extLst>
            </p:cNvPr>
            <p:cNvSpPr/>
            <p:nvPr/>
          </p:nvSpPr>
          <p:spPr>
            <a:xfrm>
              <a:off x="4046228" y="8571904"/>
              <a:ext cx="1270" cy="1270"/>
            </a:xfrm>
            <a:custGeom>
              <a:avLst/>
              <a:gdLst/>
              <a:ahLst/>
              <a:cxnLst/>
              <a:rect l="l" t="t" r="r" b="b"/>
              <a:pathLst>
                <a:path w="1270" h="1270">
                  <a:moveTo>
                    <a:pt x="292" y="457"/>
                  </a:moveTo>
                  <a:lnTo>
                    <a:pt x="457" y="241"/>
                  </a:lnTo>
                  <a:lnTo>
                    <a:pt x="127" y="190"/>
                  </a:lnTo>
                  <a:lnTo>
                    <a:pt x="127" y="12"/>
                  </a:lnTo>
                  <a:lnTo>
                    <a:pt x="393" y="0"/>
                  </a:lnTo>
                  <a:lnTo>
                    <a:pt x="279" y="177"/>
                  </a:lnTo>
                  <a:lnTo>
                    <a:pt x="419" y="279"/>
                  </a:lnTo>
                  <a:lnTo>
                    <a:pt x="533" y="88"/>
                  </a:lnTo>
                  <a:lnTo>
                    <a:pt x="698" y="76"/>
                  </a:lnTo>
                  <a:lnTo>
                    <a:pt x="774" y="266"/>
                  </a:lnTo>
                  <a:lnTo>
                    <a:pt x="965" y="228"/>
                  </a:lnTo>
                  <a:lnTo>
                    <a:pt x="1016" y="406"/>
                  </a:lnTo>
                  <a:lnTo>
                    <a:pt x="990" y="571"/>
                  </a:lnTo>
                  <a:lnTo>
                    <a:pt x="1041" y="711"/>
                  </a:lnTo>
                  <a:lnTo>
                    <a:pt x="990" y="889"/>
                  </a:lnTo>
                  <a:lnTo>
                    <a:pt x="850" y="1041"/>
                  </a:lnTo>
                  <a:lnTo>
                    <a:pt x="787" y="1193"/>
                  </a:lnTo>
                  <a:lnTo>
                    <a:pt x="927" y="863"/>
                  </a:lnTo>
                  <a:lnTo>
                    <a:pt x="431" y="1092"/>
                  </a:lnTo>
                  <a:lnTo>
                    <a:pt x="635" y="711"/>
                  </a:lnTo>
                  <a:lnTo>
                    <a:pt x="482" y="774"/>
                  </a:lnTo>
                  <a:lnTo>
                    <a:pt x="508" y="635"/>
                  </a:lnTo>
                  <a:lnTo>
                    <a:pt x="457" y="495"/>
                  </a:lnTo>
                  <a:lnTo>
                    <a:pt x="254" y="520"/>
                  </a:lnTo>
                  <a:close/>
                </a:path>
              </a:pathLst>
            </a:custGeom>
            <a:ln w="3175">
              <a:solidFill>
                <a:srgbClr val="094B7B"/>
              </a:solidFill>
            </a:ln>
          </p:spPr>
          <p:txBody>
            <a:bodyPr wrap="square" lIns="0" tIns="0" rIns="0" bIns="0" rtlCol="0"/>
            <a:lstStyle/>
            <a:p>
              <a:endParaRPr/>
            </a:p>
          </p:txBody>
        </p:sp>
        <p:sp>
          <p:nvSpPr>
            <p:cNvPr id="9436" name="object 2864">
              <a:extLst>
                <a:ext uri="{FF2B5EF4-FFF2-40B4-BE49-F238E27FC236}">
                  <a16:creationId xmlns:a16="http://schemas.microsoft.com/office/drawing/2014/main" id="{69433654-50A0-4490-9971-D4A1C7A8FC68}"/>
                </a:ext>
              </a:extLst>
            </p:cNvPr>
            <p:cNvSpPr/>
            <p:nvPr/>
          </p:nvSpPr>
          <p:spPr>
            <a:xfrm>
              <a:off x="4046858" y="8575654"/>
              <a:ext cx="1270" cy="1270"/>
            </a:xfrm>
            <a:custGeom>
              <a:avLst/>
              <a:gdLst/>
              <a:ahLst/>
              <a:cxnLst/>
              <a:rect l="l" t="t" r="r" b="b"/>
              <a:pathLst>
                <a:path w="1270" h="1270">
                  <a:moveTo>
                    <a:pt x="551" y="1054"/>
                  </a:moveTo>
                  <a:lnTo>
                    <a:pt x="342" y="1054"/>
                  </a:lnTo>
                  <a:lnTo>
                    <a:pt x="546" y="1206"/>
                  </a:lnTo>
                  <a:lnTo>
                    <a:pt x="551" y="1054"/>
                  </a:lnTo>
                  <a:close/>
                </a:path>
                <a:path w="1270" h="1270">
                  <a:moveTo>
                    <a:pt x="749" y="812"/>
                  </a:moveTo>
                  <a:lnTo>
                    <a:pt x="317" y="812"/>
                  </a:lnTo>
                  <a:lnTo>
                    <a:pt x="304" y="1104"/>
                  </a:lnTo>
                  <a:lnTo>
                    <a:pt x="551" y="1054"/>
                  </a:lnTo>
                  <a:lnTo>
                    <a:pt x="838" y="952"/>
                  </a:lnTo>
                  <a:lnTo>
                    <a:pt x="749" y="812"/>
                  </a:lnTo>
                  <a:close/>
                </a:path>
                <a:path w="1270" h="1270">
                  <a:moveTo>
                    <a:pt x="965" y="787"/>
                  </a:moveTo>
                  <a:lnTo>
                    <a:pt x="761" y="787"/>
                  </a:lnTo>
                  <a:lnTo>
                    <a:pt x="901" y="863"/>
                  </a:lnTo>
                  <a:close/>
                </a:path>
                <a:path w="1270" h="1270">
                  <a:moveTo>
                    <a:pt x="25" y="342"/>
                  </a:moveTo>
                  <a:lnTo>
                    <a:pt x="0" y="622"/>
                  </a:lnTo>
                  <a:lnTo>
                    <a:pt x="215" y="838"/>
                  </a:lnTo>
                  <a:lnTo>
                    <a:pt x="749" y="812"/>
                  </a:lnTo>
                  <a:lnTo>
                    <a:pt x="965" y="787"/>
                  </a:lnTo>
                  <a:lnTo>
                    <a:pt x="1015" y="508"/>
                  </a:lnTo>
                  <a:lnTo>
                    <a:pt x="380" y="508"/>
                  </a:lnTo>
                  <a:lnTo>
                    <a:pt x="25" y="342"/>
                  </a:lnTo>
                  <a:close/>
                </a:path>
                <a:path w="1270" h="1270">
                  <a:moveTo>
                    <a:pt x="406" y="0"/>
                  </a:moveTo>
                  <a:lnTo>
                    <a:pt x="468" y="457"/>
                  </a:lnTo>
                  <a:lnTo>
                    <a:pt x="1015" y="508"/>
                  </a:lnTo>
                  <a:lnTo>
                    <a:pt x="1010" y="266"/>
                  </a:lnTo>
                  <a:lnTo>
                    <a:pt x="647" y="12"/>
                  </a:lnTo>
                  <a:lnTo>
                    <a:pt x="406" y="0"/>
                  </a:lnTo>
                  <a:close/>
                </a:path>
              </a:pathLst>
            </a:custGeom>
            <a:solidFill>
              <a:srgbClr val="11284A"/>
            </a:solidFill>
          </p:spPr>
          <p:txBody>
            <a:bodyPr wrap="square" lIns="0" tIns="0" rIns="0" bIns="0" rtlCol="0"/>
            <a:lstStyle/>
            <a:p>
              <a:endParaRPr/>
            </a:p>
          </p:txBody>
        </p:sp>
        <p:sp>
          <p:nvSpPr>
            <p:cNvPr id="9437" name="object 2865">
              <a:extLst>
                <a:ext uri="{FF2B5EF4-FFF2-40B4-BE49-F238E27FC236}">
                  <a16:creationId xmlns:a16="http://schemas.microsoft.com/office/drawing/2014/main" id="{E519A1AC-A838-4A2B-B3D1-EAF641482F9F}"/>
                </a:ext>
              </a:extLst>
            </p:cNvPr>
            <p:cNvSpPr/>
            <p:nvPr/>
          </p:nvSpPr>
          <p:spPr>
            <a:xfrm>
              <a:off x="4046770" y="8575654"/>
              <a:ext cx="1270" cy="1270"/>
            </a:xfrm>
            <a:custGeom>
              <a:avLst/>
              <a:gdLst/>
              <a:ahLst/>
              <a:cxnLst/>
              <a:rect l="l" t="t" r="r" b="b"/>
              <a:pathLst>
                <a:path w="1270" h="1270">
                  <a:moveTo>
                    <a:pt x="495" y="0"/>
                  </a:moveTo>
                  <a:lnTo>
                    <a:pt x="622" y="0"/>
                  </a:lnTo>
                  <a:lnTo>
                    <a:pt x="838" y="88"/>
                  </a:lnTo>
                  <a:lnTo>
                    <a:pt x="977" y="203"/>
                  </a:lnTo>
                  <a:lnTo>
                    <a:pt x="1117" y="279"/>
                  </a:lnTo>
                  <a:lnTo>
                    <a:pt x="1168" y="457"/>
                  </a:lnTo>
                  <a:lnTo>
                    <a:pt x="850" y="711"/>
                  </a:lnTo>
                  <a:lnTo>
                    <a:pt x="1054" y="787"/>
                  </a:lnTo>
                  <a:lnTo>
                    <a:pt x="850" y="787"/>
                  </a:lnTo>
                  <a:lnTo>
                    <a:pt x="927" y="952"/>
                  </a:lnTo>
                  <a:lnTo>
                    <a:pt x="749" y="977"/>
                  </a:lnTo>
                  <a:lnTo>
                    <a:pt x="622" y="1066"/>
                  </a:lnTo>
                  <a:lnTo>
                    <a:pt x="634" y="1206"/>
                  </a:lnTo>
                  <a:lnTo>
                    <a:pt x="495" y="1104"/>
                  </a:lnTo>
                  <a:lnTo>
                    <a:pt x="355" y="1079"/>
                  </a:lnTo>
                  <a:lnTo>
                    <a:pt x="444" y="927"/>
                  </a:lnTo>
                  <a:lnTo>
                    <a:pt x="304" y="838"/>
                  </a:lnTo>
                  <a:lnTo>
                    <a:pt x="139" y="711"/>
                  </a:lnTo>
                  <a:lnTo>
                    <a:pt x="0" y="558"/>
                  </a:lnTo>
                  <a:lnTo>
                    <a:pt x="114" y="342"/>
                  </a:lnTo>
                  <a:lnTo>
                    <a:pt x="469" y="508"/>
                  </a:lnTo>
                  <a:lnTo>
                    <a:pt x="622" y="419"/>
                  </a:lnTo>
                  <a:lnTo>
                    <a:pt x="558" y="266"/>
                  </a:lnTo>
                  <a:lnTo>
                    <a:pt x="495" y="0"/>
                  </a:lnTo>
                  <a:close/>
                </a:path>
              </a:pathLst>
            </a:custGeom>
            <a:ln w="3175">
              <a:solidFill>
                <a:srgbClr val="094B7B"/>
              </a:solidFill>
            </a:ln>
          </p:spPr>
          <p:txBody>
            <a:bodyPr wrap="square" lIns="0" tIns="0" rIns="0" bIns="0" rtlCol="0"/>
            <a:lstStyle/>
            <a:p>
              <a:endParaRPr/>
            </a:p>
          </p:txBody>
        </p:sp>
        <p:sp>
          <p:nvSpPr>
            <p:cNvPr id="9438" name="object 2866">
              <a:extLst>
                <a:ext uri="{FF2B5EF4-FFF2-40B4-BE49-F238E27FC236}">
                  <a16:creationId xmlns:a16="http://schemas.microsoft.com/office/drawing/2014/main" id="{5486149E-A6A0-4167-A014-9B3D511ECD3B}"/>
                </a:ext>
              </a:extLst>
            </p:cNvPr>
            <p:cNvSpPr/>
            <p:nvPr/>
          </p:nvSpPr>
          <p:spPr>
            <a:xfrm>
              <a:off x="4040281" y="8572370"/>
              <a:ext cx="1270" cy="1905"/>
            </a:xfrm>
            <a:custGeom>
              <a:avLst/>
              <a:gdLst/>
              <a:ahLst/>
              <a:cxnLst/>
              <a:rect l="l" t="t" r="r" b="b"/>
              <a:pathLst>
                <a:path w="1270" h="1904">
                  <a:moveTo>
                    <a:pt x="406" y="1181"/>
                  </a:moveTo>
                  <a:lnTo>
                    <a:pt x="88" y="1181"/>
                  </a:lnTo>
                  <a:lnTo>
                    <a:pt x="292" y="1244"/>
                  </a:lnTo>
                  <a:close/>
                </a:path>
                <a:path w="1270" h="1904">
                  <a:moveTo>
                    <a:pt x="38" y="393"/>
                  </a:moveTo>
                  <a:lnTo>
                    <a:pt x="0" y="660"/>
                  </a:lnTo>
                  <a:lnTo>
                    <a:pt x="0" y="1244"/>
                  </a:lnTo>
                  <a:lnTo>
                    <a:pt x="406" y="1181"/>
                  </a:lnTo>
                  <a:lnTo>
                    <a:pt x="381" y="952"/>
                  </a:lnTo>
                  <a:lnTo>
                    <a:pt x="965" y="952"/>
                  </a:lnTo>
                  <a:lnTo>
                    <a:pt x="1016" y="508"/>
                  </a:lnTo>
                  <a:lnTo>
                    <a:pt x="139" y="444"/>
                  </a:lnTo>
                  <a:close/>
                </a:path>
                <a:path w="1270" h="1904">
                  <a:moveTo>
                    <a:pt x="965" y="952"/>
                  </a:moveTo>
                  <a:lnTo>
                    <a:pt x="381" y="952"/>
                  </a:lnTo>
                  <a:lnTo>
                    <a:pt x="622" y="1003"/>
                  </a:lnTo>
                  <a:lnTo>
                    <a:pt x="787" y="1041"/>
                  </a:lnTo>
                  <a:lnTo>
                    <a:pt x="965" y="952"/>
                  </a:lnTo>
                  <a:close/>
                </a:path>
                <a:path w="1270" h="1904">
                  <a:moveTo>
                    <a:pt x="1098" y="508"/>
                  </a:moveTo>
                  <a:close/>
                </a:path>
                <a:path w="1270" h="1904">
                  <a:moveTo>
                    <a:pt x="228" y="266"/>
                  </a:moveTo>
                  <a:lnTo>
                    <a:pt x="139" y="444"/>
                  </a:lnTo>
                  <a:lnTo>
                    <a:pt x="1060" y="444"/>
                  </a:lnTo>
                  <a:lnTo>
                    <a:pt x="812" y="393"/>
                  </a:lnTo>
                  <a:lnTo>
                    <a:pt x="317" y="393"/>
                  </a:lnTo>
                  <a:lnTo>
                    <a:pt x="228" y="266"/>
                  </a:lnTo>
                  <a:close/>
                </a:path>
                <a:path w="1270" h="1904">
                  <a:moveTo>
                    <a:pt x="965" y="381"/>
                  </a:moveTo>
                  <a:close/>
                </a:path>
                <a:path w="1270" h="1904">
                  <a:moveTo>
                    <a:pt x="609" y="0"/>
                  </a:moveTo>
                  <a:lnTo>
                    <a:pt x="508" y="330"/>
                  </a:lnTo>
                  <a:lnTo>
                    <a:pt x="317" y="393"/>
                  </a:lnTo>
                  <a:lnTo>
                    <a:pt x="812" y="393"/>
                  </a:lnTo>
                  <a:lnTo>
                    <a:pt x="775" y="203"/>
                  </a:lnTo>
                  <a:lnTo>
                    <a:pt x="609" y="63"/>
                  </a:lnTo>
                  <a:close/>
                </a:path>
              </a:pathLst>
            </a:custGeom>
            <a:solidFill>
              <a:srgbClr val="11284A"/>
            </a:solidFill>
          </p:spPr>
          <p:txBody>
            <a:bodyPr wrap="square" lIns="0" tIns="0" rIns="0" bIns="0" rtlCol="0"/>
            <a:lstStyle/>
            <a:p>
              <a:endParaRPr/>
            </a:p>
          </p:txBody>
        </p:sp>
        <p:sp>
          <p:nvSpPr>
            <p:cNvPr id="9439" name="object 2867">
              <a:extLst>
                <a:ext uri="{FF2B5EF4-FFF2-40B4-BE49-F238E27FC236}">
                  <a16:creationId xmlns:a16="http://schemas.microsoft.com/office/drawing/2014/main" id="{72D80793-9D5D-4D1E-AD03-9FAB12DEE675}"/>
                </a:ext>
              </a:extLst>
            </p:cNvPr>
            <p:cNvSpPr/>
            <p:nvPr/>
          </p:nvSpPr>
          <p:spPr>
            <a:xfrm>
              <a:off x="4040154" y="8572370"/>
              <a:ext cx="1270" cy="1905"/>
            </a:xfrm>
            <a:custGeom>
              <a:avLst/>
              <a:gdLst/>
              <a:ahLst/>
              <a:cxnLst/>
              <a:rect l="l" t="t" r="r" b="b"/>
              <a:pathLst>
                <a:path w="1270" h="1904">
                  <a:moveTo>
                    <a:pt x="939" y="393"/>
                  </a:moveTo>
                  <a:lnTo>
                    <a:pt x="977" y="266"/>
                  </a:lnTo>
                  <a:lnTo>
                    <a:pt x="825" y="152"/>
                  </a:lnTo>
                  <a:lnTo>
                    <a:pt x="736" y="0"/>
                  </a:lnTo>
                  <a:lnTo>
                    <a:pt x="622" y="203"/>
                  </a:lnTo>
                  <a:lnTo>
                    <a:pt x="546" y="355"/>
                  </a:lnTo>
                  <a:lnTo>
                    <a:pt x="355" y="266"/>
                  </a:lnTo>
                  <a:lnTo>
                    <a:pt x="279" y="406"/>
                  </a:lnTo>
                  <a:lnTo>
                    <a:pt x="50" y="495"/>
                  </a:lnTo>
                  <a:lnTo>
                    <a:pt x="127" y="660"/>
                  </a:lnTo>
                  <a:lnTo>
                    <a:pt x="38" y="850"/>
                  </a:lnTo>
                  <a:lnTo>
                    <a:pt x="190" y="952"/>
                  </a:lnTo>
                  <a:lnTo>
                    <a:pt x="88" y="1092"/>
                  </a:lnTo>
                  <a:lnTo>
                    <a:pt x="127" y="1244"/>
                  </a:lnTo>
                  <a:lnTo>
                    <a:pt x="317" y="1206"/>
                  </a:lnTo>
                  <a:lnTo>
                    <a:pt x="520" y="1333"/>
                  </a:lnTo>
                  <a:lnTo>
                    <a:pt x="469" y="1117"/>
                  </a:lnTo>
                  <a:lnTo>
                    <a:pt x="508" y="952"/>
                  </a:lnTo>
                  <a:lnTo>
                    <a:pt x="635" y="1003"/>
                  </a:lnTo>
                  <a:lnTo>
                    <a:pt x="914" y="1041"/>
                  </a:lnTo>
                  <a:lnTo>
                    <a:pt x="1168" y="914"/>
                  </a:lnTo>
                  <a:lnTo>
                    <a:pt x="1054" y="685"/>
                  </a:lnTo>
                  <a:lnTo>
                    <a:pt x="1092" y="546"/>
                  </a:lnTo>
                  <a:lnTo>
                    <a:pt x="1244" y="482"/>
                  </a:lnTo>
                  <a:lnTo>
                    <a:pt x="1092" y="381"/>
                  </a:lnTo>
                  <a:lnTo>
                    <a:pt x="939" y="393"/>
                  </a:lnTo>
                  <a:close/>
                </a:path>
              </a:pathLst>
            </a:custGeom>
            <a:ln w="3175">
              <a:solidFill>
                <a:srgbClr val="094B7B"/>
              </a:solidFill>
            </a:ln>
          </p:spPr>
          <p:txBody>
            <a:bodyPr wrap="square" lIns="0" tIns="0" rIns="0" bIns="0" rtlCol="0"/>
            <a:lstStyle/>
            <a:p>
              <a:endParaRPr/>
            </a:p>
          </p:txBody>
        </p:sp>
        <p:sp>
          <p:nvSpPr>
            <p:cNvPr id="9440" name="object 2868">
              <a:extLst>
                <a:ext uri="{FF2B5EF4-FFF2-40B4-BE49-F238E27FC236}">
                  <a16:creationId xmlns:a16="http://schemas.microsoft.com/office/drawing/2014/main" id="{1089D708-8B99-4CA4-ABBB-4372403D2525}"/>
                </a:ext>
              </a:extLst>
            </p:cNvPr>
            <p:cNvSpPr/>
            <p:nvPr/>
          </p:nvSpPr>
          <p:spPr>
            <a:xfrm>
              <a:off x="4044664" y="8579013"/>
              <a:ext cx="1270" cy="635"/>
            </a:xfrm>
            <a:custGeom>
              <a:avLst/>
              <a:gdLst/>
              <a:ahLst/>
              <a:cxnLst/>
              <a:rect l="l" t="t" r="r" b="b"/>
              <a:pathLst>
                <a:path w="1270" h="634">
                  <a:moveTo>
                    <a:pt x="177" y="228"/>
                  </a:moveTo>
                  <a:lnTo>
                    <a:pt x="0" y="254"/>
                  </a:lnTo>
                  <a:lnTo>
                    <a:pt x="127" y="444"/>
                  </a:lnTo>
                  <a:lnTo>
                    <a:pt x="508" y="571"/>
                  </a:lnTo>
                  <a:lnTo>
                    <a:pt x="633" y="419"/>
                  </a:lnTo>
                  <a:lnTo>
                    <a:pt x="254" y="419"/>
                  </a:lnTo>
                  <a:lnTo>
                    <a:pt x="177" y="228"/>
                  </a:lnTo>
                  <a:close/>
                </a:path>
                <a:path w="1270" h="634">
                  <a:moveTo>
                    <a:pt x="838" y="0"/>
                  </a:moveTo>
                  <a:lnTo>
                    <a:pt x="622" y="165"/>
                  </a:lnTo>
                  <a:lnTo>
                    <a:pt x="482" y="330"/>
                  </a:lnTo>
                  <a:lnTo>
                    <a:pt x="254" y="419"/>
                  </a:lnTo>
                  <a:lnTo>
                    <a:pt x="633" y="419"/>
                  </a:lnTo>
                  <a:lnTo>
                    <a:pt x="1125" y="342"/>
                  </a:lnTo>
                  <a:lnTo>
                    <a:pt x="1254" y="215"/>
                  </a:lnTo>
                  <a:lnTo>
                    <a:pt x="1041" y="215"/>
                  </a:lnTo>
                  <a:lnTo>
                    <a:pt x="1047" y="88"/>
                  </a:lnTo>
                  <a:lnTo>
                    <a:pt x="838" y="0"/>
                  </a:lnTo>
                  <a:close/>
                </a:path>
                <a:path w="1270" h="634">
                  <a:moveTo>
                    <a:pt x="1125" y="342"/>
                  </a:moveTo>
                  <a:lnTo>
                    <a:pt x="876" y="342"/>
                  </a:lnTo>
                  <a:lnTo>
                    <a:pt x="1125" y="342"/>
                  </a:lnTo>
                  <a:close/>
                </a:path>
                <a:path w="1270" h="634">
                  <a:moveTo>
                    <a:pt x="1270" y="190"/>
                  </a:moveTo>
                  <a:lnTo>
                    <a:pt x="1092" y="190"/>
                  </a:lnTo>
                  <a:lnTo>
                    <a:pt x="1254" y="215"/>
                  </a:lnTo>
                  <a:close/>
                </a:path>
                <a:path w="1270" h="634">
                  <a:moveTo>
                    <a:pt x="495" y="101"/>
                  </a:moveTo>
                  <a:lnTo>
                    <a:pt x="622" y="165"/>
                  </a:lnTo>
                  <a:lnTo>
                    <a:pt x="495" y="101"/>
                  </a:lnTo>
                  <a:close/>
                </a:path>
                <a:path w="1270" h="634">
                  <a:moveTo>
                    <a:pt x="1082" y="101"/>
                  </a:moveTo>
                  <a:close/>
                </a:path>
                <a:path w="1270" h="634">
                  <a:moveTo>
                    <a:pt x="977" y="63"/>
                  </a:moveTo>
                  <a:close/>
                </a:path>
              </a:pathLst>
            </a:custGeom>
            <a:solidFill>
              <a:srgbClr val="11284A"/>
            </a:solidFill>
          </p:spPr>
          <p:txBody>
            <a:bodyPr wrap="square" lIns="0" tIns="0" rIns="0" bIns="0" rtlCol="0"/>
            <a:lstStyle/>
            <a:p>
              <a:endParaRPr/>
            </a:p>
          </p:txBody>
        </p:sp>
        <p:sp>
          <p:nvSpPr>
            <p:cNvPr id="9441" name="object 2869">
              <a:extLst>
                <a:ext uri="{FF2B5EF4-FFF2-40B4-BE49-F238E27FC236}">
                  <a16:creationId xmlns:a16="http://schemas.microsoft.com/office/drawing/2014/main" id="{0BB9A54F-4212-49FA-8524-07A897F69BCD}"/>
                </a:ext>
              </a:extLst>
            </p:cNvPr>
            <p:cNvSpPr/>
            <p:nvPr/>
          </p:nvSpPr>
          <p:spPr>
            <a:xfrm>
              <a:off x="4044664" y="8579013"/>
              <a:ext cx="1270" cy="635"/>
            </a:xfrm>
            <a:custGeom>
              <a:avLst/>
              <a:gdLst/>
              <a:ahLst/>
              <a:cxnLst/>
              <a:rect l="l" t="t" r="r" b="b"/>
              <a:pathLst>
                <a:path w="1270" h="634">
                  <a:moveTo>
                    <a:pt x="1206" y="292"/>
                  </a:moveTo>
                  <a:lnTo>
                    <a:pt x="1041" y="215"/>
                  </a:lnTo>
                  <a:lnTo>
                    <a:pt x="1016" y="76"/>
                  </a:lnTo>
                  <a:lnTo>
                    <a:pt x="876" y="63"/>
                  </a:lnTo>
                  <a:lnTo>
                    <a:pt x="723" y="0"/>
                  </a:lnTo>
                  <a:lnTo>
                    <a:pt x="685" y="139"/>
                  </a:lnTo>
                  <a:lnTo>
                    <a:pt x="495" y="101"/>
                  </a:lnTo>
                  <a:lnTo>
                    <a:pt x="495" y="266"/>
                  </a:lnTo>
                  <a:lnTo>
                    <a:pt x="444" y="406"/>
                  </a:lnTo>
                  <a:lnTo>
                    <a:pt x="254" y="419"/>
                  </a:lnTo>
                  <a:lnTo>
                    <a:pt x="177" y="228"/>
                  </a:lnTo>
                  <a:lnTo>
                    <a:pt x="0" y="254"/>
                  </a:lnTo>
                  <a:lnTo>
                    <a:pt x="101" y="419"/>
                  </a:lnTo>
                  <a:lnTo>
                    <a:pt x="304" y="495"/>
                  </a:lnTo>
                  <a:lnTo>
                    <a:pt x="508" y="571"/>
                  </a:lnTo>
                  <a:lnTo>
                    <a:pt x="647" y="431"/>
                  </a:lnTo>
                  <a:lnTo>
                    <a:pt x="876" y="342"/>
                  </a:lnTo>
                  <a:lnTo>
                    <a:pt x="1104" y="355"/>
                  </a:lnTo>
                  <a:close/>
                </a:path>
              </a:pathLst>
            </a:custGeom>
            <a:ln w="3175">
              <a:solidFill>
                <a:srgbClr val="094B7B"/>
              </a:solidFill>
            </a:ln>
          </p:spPr>
          <p:txBody>
            <a:bodyPr wrap="square" lIns="0" tIns="0" rIns="0" bIns="0" rtlCol="0"/>
            <a:lstStyle/>
            <a:p>
              <a:endParaRPr/>
            </a:p>
          </p:txBody>
        </p:sp>
        <p:sp>
          <p:nvSpPr>
            <p:cNvPr id="9442" name="object 2870">
              <a:extLst>
                <a:ext uri="{FF2B5EF4-FFF2-40B4-BE49-F238E27FC236}">
                  <a16:creationId xmlns:a16="http://schemas.microsoft.com/office/drawing/2014/main" id="{F43BEBE6-272F-477D-9BA6-C4641FE495B6}"/>
                </a:ext>
              </a:extLst>
            </p:cNvPr>
            <p:cNvSpPr/>
            <p:nvPr/>
          </p:nvSpPr>
          <p:spPr>
            <a:xfrm>
              <a:off x="4044248" y="8568642"/>
              <a:ext cx="1270" cy="1270"/>
            </a:xfrm>
            <a:custGeom>
              <a:avLst/>
              <a:gdLst/>
              <a:ahLst/>
              <a:cxnLst/>
              <a:rect l="l" t="t" r="r" b="b"/>
              <a:pathLst>
                <a:path w="1270" h="1270">
                  <a:moveTo>
                    <a:pt x="1048" y="571"/>
                  </a:moveTo>
                  <a:lnTo>
                    <a:pt x="537" y="571"/>
                  </a:lnTo>
                  <a:lnTo>
                    <a:pt x="613" y="736"/>
                  </a:lnTo>
                  <a:lnTo>
                    <a:pt x="791" y="749"/>
                  </a:lnTo>
                  <a:lnTo>
                    <a:pt x="979" y="685"/>
                  </a:lnTo>
                  <a:close/>
                </a:path>
                <a:path w="1270" h="1270">
                  <a:moveTo>
                    <a:pt x="979" y="685"/>
                  </a:moveTo>
                  <a:close/>
                </a:path>
                <a:path w="1270" h="1270">
                  <a:moveTo>
                    <a:pt x="0" y="187"/>
                  </a:moveTo>
                  <a:lnTo>
                    <a:pt x="130" y="444"/>
                  </a:lnTo>
                  <a:lnTo>
                    <a:pt x="359" y="622"/>
                  </a:lnTo>
                  <a:lnTo>
                    <a:pt x="537" y="571"/>
                  </a:lnTo>
                  <a:lnTo>
                    <a:pt x="1048" y="571"/>
                  </a:lnTo>
                  <a:lnTo>
                    <a:pt x="765" y="520"/>
                  </a:lnTo>
                  <a:lnTo>
                    <a:pt x="676" y="304"/>
                  </a:lnTo>
                  <a:lnTo>
                    <a:pt x="181" y="304"/>
                  </a:lnTo>
                  <a:lnTo>
                    <a:pt x="0" y="187"/>
                  </a:lnTo>
                  <a:close/>
                </a:path>
                <a:path w="1270" h="1270">
                  <a:moveTo>
                    <a:pt x="1210" y="304"/>
                  </a:moveTo>
                  <a:lnTo>
                    <a:pt x="943" y="558"/>
                  </a:lnTo>
                  <a:lnTo>
                    <a:pt x="1210" y="304"/>
                  </a:lnTo>
                  <a:close/>
                </a:path>
                <a:path w="1270" h="1270">
                  <a:moveTo>
                    <a:pt x="689" y="0"/>
                  </a:moveTo>
                  <a:lnTo>
                    <a:pt x="245" y="228"/>
                  </a:lnTo>
                  <a:lnTo>
                    <a:pt x="676" y="304"/>
                  </a:lnTo>
                  <a:lnTo>
                    <a:pt x="689" y="0"/>
                  </a:lnTo>
                  <a:close/>
                </a:path>
                <a:path w="1270" h="1270">
                  <a:moveTo>
                    <a:pt x="651" y="279"/>
                  </a:moveTo>
                  <a:close/>
                </a:path>
              </a:pathLst>
            </a:custGeom>
            <a:solidFill>
              <a:srgbClr val="11284A"/>
            </a:solidFill>
          </p:spPr>
          <p:txBody>
            <a:bodyPr wrap="square" lIns="0" tIns="0" rIns="0" bIns="0" rtlCol="0"/>
            <a:lstStyle/>
            <a:p>
              <a:endParaRPr/>
            </a:p>
          </p:txBody>
        </p:sp>
        <p:sp>
          <p:nvSpPr>
            <p:cNvPr id="9443" name="object 2871">
              <a:extLst>
                <a:ext uri="{FF2B5EF4-FFF2-40B4-BE49-F238E27FC236}">
                  <a16:creationId xmlns:a16="http://schemas.microsoft.com/office/drawing/2014/main" id="{6018B093-C53B-4FC2-A78B-F6C28C1B748B}"/>
                </a:ext>
              </a:extLst>
            </p:cNvPr>
            <p:cNvSpPr/>
            <p:nvPr/>
          </p:nvSpPr>
          <p:spPr>
            <a:xfrm>
              <a:off x="4044214" y="8568642"/>
              <a:ext cx="1270" cy="1270"/>
            </a:xfrm>
            <a:custGeom>
              <a:avLst/>
              <a:gdLst/>
              <a:ahLst/>
              <a:cxnLst/>
              <a:rect l="l" t="t" r="r" b="b"/>
              <a:pathLst>
                <a:path w="1270" h="1270">
                  <a:moveTo>
                    <a:pt x="393" y="622"/>
                  </a:moveTo>
                  <a:lnTo>
                    <a:pt x="165" y="444"/>
                  </a:lnTo>
                  <a:lnTo>
                    <a:pt x="25" y="266"/>
                  </a:lnTo>
                  <a:lnTo>
                    <a:pt x="25" y="63"/>
                  </a:lnTo>
                  <a:lnTo>
                    <a:pt x="139" y="254"/>
                  </a:lnTo>
                  <a:lnTo>
                    <a:pt x="279" y="228"/>
                  </a:lnTo>
                  <a:lnTo>
                    <a:pt x="723" y="0"/>
                  </a:lnTo>
                  <a:lnTo>
                    <a:pt x="584" y="292"/>
                  </a:lnTo>
                  <a:lnTo>
                    <a:pt x="723" y="317"/>
                  </a:lnTo>
                  <a:lnTo>
                    <a:pt x="800" y="520"/>
                  </a:lnTo>
                  <a:lnTo>
                    <a:pt x="977" y="558"/>
                  </a:lnTo>
                  <a:lnTo>
                    <a:pt x="1143" y="368"/>
                  </a:lnTo>
                  <a:lnTo>
                    <a:pt x="1079" y="584"/>
                  </a:lnTo>
                  <a:lnTo>
                    <a:pt x="990" y="723"/>
                  </a:lnTo>
                  <a:lnTo>
                    <a:pt x="825" y="749"/>
                  </a:lnTo>
                  <a:lnTo>
                    <a:pt x="647" y="736"/>
                  </a:lnTo>
                  <a:lnTo>
                    <a:pt x="571" y="571"/>
                  </a:lnTo>
                  <a:lnTo>
                    <a:pt x="393" y="622"/>
                  </a:lnTo>
                  <a:close/>
                </a:path>
              </a:pathLst>
            </a:custGeom>
            <a:ln w="3175">
              <a:solidFill>
                <a:srgbClr val="094B7B"/>
              </a:solidFill>
            </a:ln>
          </p:spPr>
          <p:txBody>
            <a:bodyPr wrap="square" lIns="0" tIns="0" rIns="0" bIns="0" rtlCol="0"/>
            <a:lstStyle/>
            <a:p>
              <a:endParaRPr/>
            </a:p>
          </p:txBody>
        </p:sp>
        <p:sp>
          <p:nvSpPr>
            <p:cNvPr id="9444" name="object 2872">
              <a:extLst>
                <a:ext uri="{FF2B5EF4-FFF2-40B4-BE49-F238E27FC236}">
                  <a16:creationId xmlns:a16="http://schemas.microsoft.com/office/drawing/2014/main" id="{6856F091-39A7-408F-BE7C-34614B4D60BB}"/>
                </a:ext>
              </a:extLst>
            </p:cNvPr>
            <p:cNvSpPr/>
            <p:nvPr/>
          </p:nvSpPr>
          <p:spPr>
            <a:xfrm>
              <a:off x="4039872" y="8575841"/>
              <a:ext cx="1270" cy="1270"/>
            </a:xfrm>
            <a:custGeom>
              <a:avLst/>
              <a:gdLst/>
              <a:ahLst/>
              <a:cxnLst/>
              <a:rect l="l" t="t" r="r" b="b"/>
              <a:pathLst>
                <a:path w="1270" h="1270">
                  <a:moveTo>
                    <a:pt x="807" y="1104"/>
                  </a:moveTo>
                  <a:lnTo>
                    <a:pt x="530" y="1104"/>
                  </a:lnTo>
                  <a:lnTo>
                    <a:pt x="695" y="1142"/>
                  </a:lnTo>
                  <a:close/>
                </a:path>
                <a:path w="1270" h="1270">
                  <a:moveTo>
                    <a:pt x="406" y="812"/>
                  </a:moveTo>
                  <a:lnTo>
                    <a:pt x="99" y="812"/>
                  </a:lnTo>
                  <a:lnTo>
                    <a:pt x="281" y="850"/>
                  </a:lnTo>
                  <a:lnTo>
                    <a:pt x="253" y="1104"/>
                  </a:lnTo>
                  <a:lnTo>
                    <a:pt x="454" y="1168"/>
                  </a:lnTo>
                  <a:lnTo>
                    <a:pt x="807" y="1104"/>
                  </a:lnTo>
                  <a:lnTo>
                    <a:pt x="530" y="914"/>
                  </a:lnTo>
                  <a:close/>
                </a:path>
                <a:path w="1270" h="1270">
                  <a:moveTo>
                    <a:pt x="149" y="0"/>
                  </a:moveTo>
                  <a:lnTo>
                    <a:pt x="0" y="177"/>
                  </a:lnTo>
                  <a:lnTo>
                    <a:pt x="115" y="482"/>
                  </a:lnTo>
                  <a:lnTo>
                    <a:pt x="10" y="850"/>
                  </a:lnTo>
                  <a:lnTo>
                    <a:pt x="406" y="812"/>
                  </a:lnTo>
                  <a:lnTo>
                    <a:pt x="526" y="533"/>
                  </a:lnTo>
                  <a:lnTo>
                    <a:pt x="327" y="533"/>
                  </a:lnTo>
                  <a:lnTo>
                    <a:pt x="200" y="292"/>
                  </a:lnTo>
                  <a:lnTo>
                    <a:pt x="149" y="0"/>
                  </a:lnTo>
                  <a:close/>
                </a:path>
                <a:path w="1270" h="1270">
                  <a:moveTo>
                    <a:pt x="543" y="406"/>
                  </a:moveTo>
                  <a:lnTo>
                    <a:pt x="327" y="533"/>
                  </a:lnTo>
                  <a:lnTo>
                    <a:pt x="526" y="533"/>
                  </a:lnTo>
                  <a:close/>
                </a:path>
              </a:pathLst>
            </a:custGeom>
            <a:solidFill>
              <a:srgbClr val="11284A"/>
            </a:solidFill>
          </p:spPr>
          <p:txBody>
            <a:bodyPr wrap="square" lIns="0" tIns="0" rIns="0" bIns="0" rtlCol="0"/>
            <a:lstStyle/>
            <a:p>
              <a:endParaRPr/>
            </a:p>
          </p:txBody>
        </p:sp>
        <p:sp>
          <p:nvSpPr>
            <p:cNvPr id="9445" name="object 2873">
              <a:extLst>
                <a:ext uri="{FF2B5EF4-FFF2-40B4-BE49-F238E27FC236}">
                  <a16:creationId xmlns:a16="http://schemas.microsoft.com/office/drawing/2014/main" id="{DC477CC0-59CC-405A-945E-10CA3EC0F36C}"/>
                </a:ext>
              </a:extLst>
            </p:cNvPr>
            <p:cNvSpPr/>
            <p:nvPr/>
          </p:nvSpPr>
          <p:spPr>
            <a:xfrm>
              <a:off x="4039806" y="8575841"/>
              <a:ext cx="1270" cy="1270"/>
            </a:xfrm>
            <a:custGeom>
              <a:avLst/>
              <a:gdLst/>
              <a:ahLst/>
              <a:cxnLst/>
              <a:rect l="l" t="t" r="r" b="b"/>
              <a:pathLst>
                <a:path w="1270" h="1270">
                  <a:moveTo>
                    <a:pt x="190" y="177"/>
                  </a:moveTo>
                  <a:lnTo>
                    <a:pt x="215" y="0"/>
                  </a:lnTo>
                  <a:lnTo>
                    <a:pt x="50" y="152"/>
                  </a:lnTo>
                  <a:lnTo>
                    <a:pt x="190" y="241"/>
                  </a:lnTo>
                  <a:lnTo>
                    <a:pt x="279" y="380"/>
                  </a:lnTo>
                  <a:lnTo>
                    <a:pt x="165" y="520"/>
                  </a:lnTo>
                  <a:lnTo>
                    <a:pt x="0" y="685"/>
                  </a:lnTo>
                  <a:lnTo>
                    <a:pt x="76" y="850"/>
                  </a:lnTo>
                  <a:lnTo>
                    <a:pt x="228" y="825"/>
                  </a:lnTo>
                  <a:lnTo>
                    <a:pt x="469" y="876"/>
                  </a:lnTo>
                  <a:lnTo>
                    <a:pt x="279" y="1092"/>
                  </a:lnTo>
                  <a:lnTo>
                    <a:pt x="457" y="1142"/>
                  </a:lnTo>
                  <a:lnTo>
                    <a:pt x="596" y="1104"/>
                  </a:lnTo>
                  <a:lnTo>
                    <a:pt x="761" y="1142"/>
                  </a:lnTo>
                  <a:lnTo>
                    <a:pt x="749" y="1003"/>
                  </a:lnTo>
                  <a:lnTo>
                    <a:pt x="596" y="914"/>
                  </a:lnTo>
                  <a:lnTo>
                    <a:pt x="457" y="800"/>
                  </a:lnTo>
                  <a:lnTo>
                    <a:pt x="584" y="622"/>
                  </a:lnTo>
                  <a:lnTo>
                    <a:pt x="584" y="482"/>
                  </a:lnTo>
                  <a:lnTo>
                    <a:pt x="393" y="533"/>
                  </a:lnTo>
                  <a:lnTo>
                    <a:pt x="393" y="342"/>
                  </a:lnTo>
                  <a:lnTo>
                    <a:pt x="266" y="292"/>
                  </a:lnTo>
                  <a:close/>
                </a:path>
              </a:pathLst>
            </a:custGeom>
            <a:ln w="3175">
              <a:solidFill>
                <a:srgbClr val="094B7B"/>
              </a:solidFill>
            </a:ln>
          </p:spPr>
          <p:txBody>
            <a:bodyPr wrap="square" lIns="0" tIns="0" rIns="0" bIns="0" rtlCol="0"/>
            <a:lstStyle/>
            <a:p>
              <a:endParaRPr/>
            </a:p>
          </p:txBody>
        </p:sp>
        <p:sp>
          <p:nvSpPr>
            <p:cNvPr id="9446" name="object 2874">
              <a:extLst>
                <a:ext uri="{FF2B5EF4-FFF2-40B4-BE49-F238E27FC236}">
                  <a16:creationId xmlns:a16="http://schemas.microsoft.com/office/drawing/2014/main" id="{8CF8ED38-834D-4A31-B565-BD8D928F7378}"/>
                </a:ext>
              </a:extLst>
            </p:cNvPr>
            <p:cNvSpPr/>
            <p:nvPr/>
          </p:nvSpPr>
          <p:spPr>
            <a:xfrm>
              <a:off x="4043565" y="8562644"/>
              <a:ext cx="4470" cy="5346"/>
            </a:xfrm>
            <a:prstGeom prst="rect">
              <a:avLst/>
            </a:prstGeom>
            <a:blipFill>
              <a:blip r:embed="rId292" cstate="print"/>
              <a:stretch>
                <a:fillRect/>
              </a:stretch>
            </a:blipFill>
          </p:spPr>
          <p:txBody>
            <a:bodyPr wrap="square" lIns="0" tIns="0" rIns="0" bIns="0" rtlCol="0"/>
            <a:lstStyle/>
            <a:p>
              <a:endParaRPr/>
            </a:p>
          </p:txBody>
        </p:sp>
        <p:sp>
          <p:nvSpPr>
            <p:cNvPr id="9447" name="object 2875">
              <a:extLst>
                <a:ext uri="{FF2B5EF4-FFF2-40B4-BE49-F238E27FC236}">
                  <a16:creationId xmlns:a16="http://schemas.microsoft.com/office/drawing/2014/main" id="{E0CE7DA7-4D00-4707-BA17-F63EC5BC430F}"/>
                </a:ext>
              </a:extLst>
            </p:cNvPr>
            <p:cNvSpPr/>
            <p:nvPr/>
          </p:nvSpPr>
          <p:spPr>
            <a:xfrm>
              <a:off x="4045387" y="8565320"/>
              <a:ext cx="1905" cy="1905"/>
            </a:xfrm>
            <a:custGeom>
              <a:avLst/>
              <a:gdLst/>
              <a:ahLst/>
              <a:cxnLst/>
              <a:rect l="l" t="t" r="r" b="b"/>
              <a:pathLst>
                <a:path w="1904" h="1904">
                  <a:moveTo>
                    <a:pt x="1296" y="1257"/>
                  </a:moveTo>
                  <a:lnTo>
                    <a:pt x="431" y="1257"/>
                  </a:lnTo>
                  <a:lnTo>
                    <a:pt x="571" y="1574"/>
                  </a:lnTo>
                  <a:lnTo>
                    <a:pt x="761" y="1600"/>
                  </a:lnTo>
                  <a:lnTo>
                    <a:pt x="825" y="1435"/>
                  </a:lnTo>
                  <a:lnTo>
                    <a:pt x="1231" y="1435"/>
                  </a:lnTo>
                  <a:lnTo>
                    <a:pt x="1296" y="1257"/>
                  </a:lnTo>
                  <a:close/>
                </a:path>
                <a:path w="1904" h="1904">
                  <a:moveTo>
                    <a:pt x="1231" y="1435"/>
                  </a:moveTo>
                  <a:lnTo>
                    <a:pt x="952" y="1435"/>
                  </a:lnTo>
                  <a:lnTo>
                    <a:pt x="1104" y="1562"/>
                  </a:lnTo>
                  <a:close/>
                </a:path>
                <a:path w="1904" h="1904">
                  <a:moveTo>
                    <a:pt x="622" y="0"/>
                  </a:moveTo>
                  <a:lnTo>
                    <a:pt x="507" y="584"/>
                  </a:lnTo>
                  <a:lnTo>
                    <a:pt x="241" y="723"/>
                  </a:lnTo>
                  <a:lnTo>
                    <a:pt x="0" y="888"/>
                  </a:lnTo>
                  <a:lnTo>
                    <a:pt x="126" y="990"/>
                  </a:lnTo>
                  <a:lnTo>
                    <a:pt x="128" y="1308"/>
                  </a:lnTo>
                  <a:lnTo>
                    <a:pt x="266" y="1435"/>
                  </a:lnTo>
                  <a:lnTo>
                    <a:pt x="431" y="1257"/>
                  </a:lnTo>
                  <a:lnTo>
                    <a:pt x="1296" y="1257"/>
                  </a:lnTo>
                  <a:lnTo>
                    <a:pt x="1206" y="876"/>
                  </a:lnTo>
                  <a:lnTo>
                    <a:pt x="1374" y="876"/>
                  </a:lnTo>
                  <a:lnTo>
                    <a:pt x="1142" y="787"/>
                  </a:lnTo>
                  <a:lnTo>
                    <a:pt x="1187" y="596"/>
                  </a:lnTo>
                  <a:lnTo>
                    <a:pt x="825" y="596"/>
                  </a:lnTo>
                  <a:lnTo>
                    <a:pt x="787" y="419"/>
                  </a:lnTo>
                  <a:lnTo>
                    <a:pt x="622" y="0"/>
                  </a:lnTo>
                  <a:close/>
                </a:path>
                <a:path w="1904" h="1904">
                  <a:moveTo>
                    <a:pt x="1374" y="876"/>
                  </a:moveTo>
                  <a:lnTo>
                    <a:pt x="1206" y="876"/>
                  </a:lnTo>
                  <a:lnTo>
                    <a:pt x="1374" y="876"/>
                  </a:lnTo>
                  <a:close/>
                </a:path>
                <a:path w="1904" h="1904">
                  <a:moveTo>
                    <a:pt x="1485" y="685"/>
                  </a:moveTo>
                  <a:lnTo>
                    <a:pt x="1142" y="787"/>
                  </a:lnTo>
                  <a:lnTo>
                    <a:pt x="1426" y="787"/>
                  </a:lnTo>
                  <a:close/>
                </a:path>
                <a:path w="1904" h="1904">
                  <a:moveTo>
                    <a:pt x="152" y="685"/>
                  </a:moveTo>
                  <a:close/>
                </a:path>
                <a:path w="1904" h="1904">
                  <a:moveTo>
                    <a:pt x="1015" y="520"/>
                  </a:moveTo>
                  <a:lnTo>
                    <a:pt x="825" y="596"/>
                  </a:lnTo>
                  <a:lnTo>
                    <a:pt x="1187" y="596"/>
                  </a:lnTo>
                  <a:lnTo>
                    <a:pt x="1015" y="520"/>
                  </a:lnTo>
                  <a:close/>
                </a:path>
              </a:pathLst>
            </a:custGeom>
            <a:solidFill>
              <a:srgbClr val="0F2748"/>
            </a:solidFill>
          </p:spPr>
          <p:txBody>
            <a:bodyPr wrap="square" lIns="0" tIns="0" rIns="0" bIns="0" rtlCol="0"/>
            <a:lstStyle/>
            <a:p>
              <a:endParaRPr/>
            </a:p>
          </p:txBody>
        </p:sp>
        <p:sp>
          <p:nvSpPr>
            <p:cNvPr id="9448" name="object 2876">
              <a:extLst>
                <a:ext uri="{FF2B5EF4-FFF2-40B4-BE49-F238E27FC236}">
                  <a16:creationId xmlns:a16="http://schemas.microsoft.com/office/drawing/2014/main" id="{158AF579-5FA4-4060-BA2A-5B4367FDCF61}"/>
                </a:ext>
              </a:extLst>
            </p:cNvPr>
            <p:cNvSpPr/>
            <p:nvPr/>
          </p:nvSpPr>
          <p:spPr>
            <a:xfrm>
              <a:off x="4045387" y="8565320"/>
              <a:ext cx="1905" cy="1905"/>
            </a:xfrm>
            <a:custGeom>
              <a:avLst/>
              <a:gdLst/>
              <a:ahLst/>
              <a:cxnLst/>
              <a:rect l="l" t="t" r="r" b="b"/>
              <a:pathLst>
                <a:path w="1904" h="1904">
                  <a:moveTo>
                    <a:pt x="774" y="558"/>
                  </a:moveTo>
                  <a:lnTo>
                    <a:pt x="787" y="419"/>
                  </a:lnTo>
                  <a:lnTo>
                    <a:pt x="622" y="0"/>
                  </a:lnTo>
                  <a:lnTo>
                    <a:pt x="495" y="330"/>
                  </a:lnTo>
                  <a:lnTo>
                    <a:pt x="571" y="520"/>
                  </a:lnTo>
                  <a:lnTo>
                    <a:pt x="393" y="698"/>
                  </a:lnTo>
                  <a:lnTo>
                    <a:pt x="241" y="723"/>
                  </a:lnTo>
                  <a:lnTo>
                    <a:pt x="12" y="863"/>
                  </a:lnTo>
                  <a:lnTo>
                    <a:pt x="190" y="1041"/>
                  </a:lnTo>
                  <a:lnTo>
                    <a:pt x="126" y="1206"/>
                  </a:lnTo>
                  <a:lnTo>
                    <a:pt x="266" y="1435"/>
                  </a:lnTo>
                  <a:lnTo>
                    <a:pt x="431" y="1257"/>
                  </a:lnTo>
                  <a:lnTo>
                    <a:pt x="596" y="1422"/>
                  </a:lnTo>
                  <a:lnTo>
                    <a:pt x="571" y="1574"/>
                  </a:lnTo>
                  <a:lnTo>
                    <a:pt x="761" y="1600"/>
                  </a:lnTo>
                  <a:lnTo>
                    <a:pt x="825" y="1435"/>
                  </a:lnTo>
                  <a:lnTo>
                    <a:pt x="1104" y="1562"/>
                  </a:lnTo>
                  <a:lnTo>
                    <a:pt x="1358" y="1308"/>
                  </a:lnTo>
                  <a:lnTo>
                    <a:pt x="1155" y="1142"/>
                  </a:lnTo>
                  <a:lnTo>
                    <a:pt x="1206" y="876"/>
                  </a:lnTo>
                  <a:lnTo>
                    <a:pt x="1371" y="863"/>
                  </a:lnTo>
                  <a:lnTo>
                    <a:pt x="1485" y="685"/>
                  </a:lnTo>
                  <a:lnTo>
                    <a:pt x="1219" y="761"/>
                  </a:lnTo>
                  <a:lnTo>
                    <a:pt x="1244" y="622"/>
                  </a:lnTo>
                  <a:lnTo>
                    <a:pt x="1092" y="546"/>
                  </a:lnTo>
                  <a:lnTo>
                    <a:pt x="901" y="584"/>
                  </a:lnTo>
                  <a:close/>
                </a:path>
              </a:pathLst>
            </a:custGeom>
            <a:ln w="3175">
              <a:solidFill>
                <a:srgbClr val="094B7B"/>
              </a:solidFill>
            </a:ln>
          </p:spPr>
          <p:txBody>
            <a:bodyPr wrap="square" lIns="0" tIns="0" rIns="0" bIns="0" rtlCol="0"/>
            <a:lstStyle/>
            <a:p>
              <a:endParaRPr/>
            </a:p>
          </p:txBody>
        </p:sp>
        <p:sp>
          <p:nvSpPr>
            <p:cNvPr id="9449" name="object 2877">
              <a:extLst>
                <a:ext uri="{FF2B5EF4-FFF2-40B4-BE49-F238E27FC236}">
                  <a16:creationId xmlns:a16="http://schemas.microsoft.com/office/drawing/2014/main" id="{1DAF1E82-F1B5-4546-92E6-6B3AB76FE13F}"/>
                </a:ext>
              </a:extLst>
            </p:cNvPr>
            <p:cNvSpPr/>
            <p:nvPr/>
          </p:nvSpPr>
          <p:spPr>
            <a:xfrm>
              <a:off x="4043931" y="8562836"/>
              <a:ext cx="1270" cy="1905"/>
            </a:xfrm>
            <a:custGeom>
              <a:avLst/>
              <a:gdLst/>
              <a:ahLst/>
              <a:cxnLst/>
              <a:rect l="l" t="t" r="r" b="b"/>
              <a:pathLst>
                <a:path w="1270" h="1904">
                  <a:moveTo>
                    <a:pt x="484" y="1181"/>
                  </a:moveTo>
                  <a:lnTo>
                    <a:pt x="166" y="1181"/>
                  </a:lnTo>
                  <a:lnTo>
                    <a:pt x="369" y="1244"/>
                  </a:lnTo>
                  <a:close/>
                </a:path>
                <a:path w="1270" h="1904">
                  <a:moveTo>
                    <a:pt x="115" y="393"/>
                  </a:moveTo>
                  <a:lnTo>
                    <a:pt x="77" y="660"/>
                  </a:lnTo>
                  <a:lnTo>
                    <a:pt x="77" y="1244"/>
                  </a:lnTo>
                  <a:lnTo>
                    <a:pt x="484" y="1181"/>
                  </a:lnTo>
                  <a:lnTo>
                    <a:pt x="446" y="952"/>
                  </a:lnTo>
                  <a:lnTo>
                    <a:pt x="1042" y="952"/>
                  </a:lnTo>
                  <a:lnTo>
                    <a:pt x="1093" y="507"/>
                  </a:lnTo>
                  <a:lnTo>
                    <a:pt x="217" y="444"/>
                  </a:lnTo>
                  <a:close/>
                </a:path>
                <a:path w="1270" h="1904">
                  <a:moveTo>
                    <a:pt x="1042" y="952"/>
                  </a:moveTo>
                  <a:lnTo>
                    <a:pt x="446" y="952"/>
                  </a:lnTo>
                  <a:lnTo>
                    <a:pt x="700" y="1003"/>
                  </a:lnTo>
                  <a:lnTo>
                    <a:pt x="865" y="1041"/>
                  </a:lnTo>
                  <a:lnTo>
                    <a:pt x="1042" y="952"/>
                  </a:lnTo>
                  <a:close/>
                </a:path>
                <a:path w="1270" h="1904">
                  <a:moveTo>
                    <a:pt x="1" y="647"/>
                  </a:moveTo>
                  <a:close/>
                </a:path>
                <a:path w="1270" h="1904">
                  <a:moveTo>
                    <a:pt x="1176" y="507"/>
                  </a:moveTo>
                  <a:close/>
                </a:path>
                <a:path w="1270" h="1904">
                  <a:moveTo>
                    <a:pt x="306" y="266"/>
                  </a:moveTo>
                  <a:lnTo>
                    <a:pt x="217" y="444"/>
                  </a:lnTo>
                  <a:lnTo>
                    <a:pt x="1144" y="444"/>
                  </a:lnTo>
                  <a:lnTo>
                    <a:pt x="395" y="393"/>
                  </a:lnTo>
                  <a:lnTo>
                    <a:pt x="306" y="266"/>
                  </a:lnTo>
                  <a:close/>
                </a:path>
                <a:path w="1270" h="1904">
                  <a:moveTo>
                    <a:pt x="687" y="0"/>
                  </a:moveTo>
                  <a:lnTo>
                    <a:pt x="471" y="368"/>
                  </a:lnTo>
                  <a:lnTo>
                    <a:pt x="890" y="393"/>
                  </a:lnTo>
                  <a:lnTo>
                    <a:pt x="864" y="203"/>
                  </a:lnTo>
                  <a:lnTo>
                    <a:pt x="687" y="63"/>
                  </a:lnTo>
                  <a:close/>
                </a:path>
                <a:path w="1270" h="1904">
                  <a:moveTo>
                    <a:pt x="1042" y="368"/>
                  </a:moveTo>
                  <a:close/>
                </a:path>
              </a:pathLst>
            </a:custGeom>
            <a:solidFill>
              <a:srgbClr val="11284A"/>
            </a:solidFill>
          </p:spPr>
          <p:txBody>
            <a:bodyPr wrap="square" lIns="0" tIns="0" rIns="0" bIns="0" rtlCol="0"/>
            <a:lstStyle/>
            <a:p>
              <a:endParaRPr/>
            </a:p>
          </p:txBody>
        </p:sp>
        <p:sp>
          <p:nvSpPr>
            <p:cNvPr id="9450" name="object 2878">
              <a:extLst>
                <a:ext uri="{FF2B5EF4-FFF2-40B4-BE49-F238E27FC236}">
                  <a16:creationId xmlns:a16="http://schemas.microsoft.com/office/drawing/2014/main" id="{DE64DC07-6E07-4012-AAF2-B6A2342F4227}"/>
                </a:ext>
              </a:extLst>
            </p:cNvPr>
            <p:cNvSpPr/>
            <p:nvPr/>
          </p:nvSpPr>
          <p:spPr>
            <a:xfrm>
              <a:off x="4043881" y="8562836"/>
              <a:ext cx="1270" cy="1905"/>
            </a:xfrm>
            <a:custGeom>
              <a:avLst/>
              <a:gdLst/>
              <a:ahLst/>
              <a:cxnLst/>
              <a:rect l="l" t="t" r="r" b="b"/>
              <a:pathLst>
                <a:path w="1270" h="1904">
                  <a:moveTo>
                    <a:pt x="939" y="393"/>
                  </a:moveTo>
                  <a:lnTo>
                    <a:pt x="977" y="253"/>
                  </a:lnTo>
                  <a:lnTo>
                    <a:pt x="838" y="139"/>
                  </a:lnTo>
                  <a:lnTo>
                    <a:pt x="736" y="0"/>
                  </a:lnTo>
                  <a:lnTo>
                    <a:pt x="622" y="203"/>
                  </a:lnTo>
                  <a:lnTo>
                    <a:pt x="546" y="355"/>
                  </a:lnTo>
                  <a:lnTo>
                    <a:pt x="355" y="266"/>
                  </a:lnTo>
                  <a:lnTo>
                    <a:pt x="266" y="406"/>
                  </a:lnTo>
                  <a:lnTo>
                    <a:pt x="50" y="495"/>
                  </a:lnTo>
                  <a:lnTo>
                    <a:pt x="127" y="660"/>
                  </a:lnTo>
                  <a:lnTo>
                    <a:pt x="38" y="850"/>
                  </a:lnTo>
                  <a:lnTo>
                    <a:pt x="190" y="952"/>
                  </a:lnTo>
                  <a:lnTo>
                    <a:pt x="76" y="1092"/>
                  </a:lnTo>
                  <a:lnTo>
                    <a:pt x="127" y="1244"/>
                  </a:lnTo>
                  <a:lnTo>
                    <a:pt x="317" y="1206"/>
                  </a:lnTo>
                  <a:lnTo>
                    <a:pt x="520" y="1333"/>
                  </a:lnTo>
                  <a:lnTo>
                    <a:pt x="469" y="1117"/>
                  </a:lnTo>
                  <a:lnTo>
                    <a:pt x="495" y="952"/>
                  </a:lnTo>
                  <a:lnTo>
                    <a:pt x="635" y="1003"/>
                  </a:lnTo>
                  <a:lnTo>
                    <a:pt x="914" y="1041"/>
                  </a:lnTo>
                  <a:lnTo>
                    <a:pt x="1168" y="914"/>
                  </a:lnTo>
                  <a:lnTo>
                    <a:pt x="1054" y="685"/>
                  </a:lnTo>
                  <a:lnTo>
                    <a:pt x="1092" y="546"/>
                  </a:lnTo>
                  <a:lnTo>
                    <a:pt x="1244" y="482"/>
                  </a:lnTo>
                  <a:lnTo>
                    <a:pt x="1092" y="368"/>
                  </a:lnTo>
                  <a:lnTo>
                    <a:pt x="939" y="393"/>
                  </a:lnTo>
                  <a:close/>
                </a:path>
              </a:pathLst>
            </a:custGeom>
            <a:ln w="3175">
              <a:solidFill>
                <a:srgbClr val="094B7B"/>
              </a:solidFill>
            </a:ln>
          </p:spPr>
          <p:txBody>
            <a:bodyPr wrap="square" lIns="0" tIns="0" rIns="0" bIns="0" rtlCol="0"/>
            <a:lstStyle/>
            <a:p>
              <a:endParaRPr/>
            </a:p>
          </p:txBody>
        </p:sp>
        <p:sp>
          <p:nvSpPr>
            <p:cNvPr id="9451" name="object 2879">
              <a:extLst>
                <a:ext uri="{FF2B5EF4-FFF2-40B4-BE49-F238E27FC236}">
                  <a16:creationId xmlns:a16="http://schemas.microsoft.com/office/drawing/2014/main" id="{A8C007E5-7509-4D6A-B467-F64DC5F257E8}"/>
                </a:ext>
              </a:extLst>
            </p:cNvPr>
            <p:cNvSpPr/>
            <p:nvPr/>
          </p:nvSpPr>
          <p:spPr>
            <a:xfrm>
              <a:off x="4043605" y="8566307"/>
              <a:ext cx="1270" cy="1270"/>
            </a:xfrm>
            <a:custGeom>
              <a:avLst/>
              <a:gdLst/>
              <a:ahLst/>
              <a:cxnLst/>
              <a:rect l="l" t="t" r="r" b="b"/>
              <a:pathLst>
                <a:path w="1270" h="1270">
                  <a:moveTo>
                    <a:pt x="811" y="1104"/>
                  </a:moveTo>
                  <a:lnTo>
                    <a:pt x="525" y="1104"/>
                  </a:lnTo>
                  <a:lnTo>
                    <a:pt x="690" y="1130"/>
                  </a:lnTo>
                  <a:close/>
                </a:path>
                <a:path w="1270" h="1270">
                  <a:moveTo>
                    <a:pt x="412" y="812"/>
                  </a:moveTo>
                  <a:lnTo>
                    <a:pt x="93" y="812"/>
                  </a:lnTo>
                  <a:lnTo>
                    <a:pt x="276" y="850"/>
                  </a:lnTo>
                  <a:lnTo>
                    <a:pt x="328" y="1130"/>
                  </a:lnTo>
                  <a:lnTo>
                    <a:pt x="525" y="1104"/>
                  </a:lnTo>
                  <a:lnTo>
                    <a:pt x="811" y="1104"/>
                  </a:lnTo>
                  <a:lnTo>
                    <a:pt x="525" y="914"/>
                  </a:lnTo>
                  <a:close/>
                </a:path>
                <a:path w="1270" h="1270">
                  <a:moveTo>
                    <a:pt x="144" y="0"/>
                  </a:moveTo>
                  <a:lnTo>
                    <a:pt x="0" y="177"/>
                  </a:lnTo>
                  <a:lnTo>
                    <a:pt x="125" y="482"/>
                  </a:lnTo>
                  <a:lnTo>
                    <a:pt x="5" y="850"/>
                  </a:lnTo>
                  <a:lnTo>
                    <a:pt x="412" y="812"/>
                  </a:lnTo>
                  <a:lnTo>
                    <a:pt x="530" y="533"/>
                  </a:lnTo>
                  <a:lnTo>
                    <a:pt x="322" y="533"/>
                  </a:lnTo>
                  <a:lnTo>
                    <a:pt x="335" y="342"/>
                  </a:lnTo>
                  <a:lnTo>
                    <a:pt x="195" y="292"/>
                  </a:lnTo>
                  <a:lnTo>
                    <a:pt x="144" y="0"/>
                  </a:lnTo>
                  <a:close/>
                </a:path>
                <a:path w="1270" h="1270">
                  <a:moveTo>
                    <a:pt x="538" y="406"/>
                  </a:moveTo>
                  <a:lnTo>
                    <a:pt x="322" y="533"/>
                  </a:lnTo>
                  <a:lnTo>
                    <a:pt x="530" y="533"/>
                  </a:lnTo>
                  <a:close/>
                </a:path>
              </a:pathLst>
            </a:custGeom>
            <a:solidFill>
              <a:srgbClr val="11284A"/>
            </a:solidFill>
          </p:spPr>
          <p:txBody>
            <a:bodyPr wrap="square" lIns="0" tIns="0" rIns="0" bIns="0" rtlCol="0"/>
            <a:lstStyle/>
            <a:p>
              <a:endParaRPr/>
            </a:p>
          </p:txBody>
        </p:sp>
        <p:sp>
          <p:nvSpPr>
            <p:cNvPr id="9452" name="object 2880">
              <a:extLst>
                <a:ext uri="{FF2B5EF4-FFF2-40B4-BE49-F238E27FC236}">
                  <a16:creationId xmlns:a16="http://schemas.microsoft.com/office/drawing/2014/main" id="{97BC7149-EC0C-42A9-BACB-CA7E21DDF11D}"/>
                </a:ext>
              </a:extLst>
            </p:cNvPr>
            <p:cNvSpPr/>
            <p:nvPr/>
          </p:nvSpPr>
          <p:spPr>
            <a:xfrm>
              <a:off x="4043533" y="8566307"/>
              <a:ext cx="1270" cy="1270"/>
            </a:xfrm>
            <a:custGeom>
              <a:avLst/>
              <a:gdLst/>
              <a:ahLst/>
              <a:cxnLst/>
              <a:rect l="l" t="t" r="r" b="b"/>
              <a:pathLst>
                <a:path w="1270" h="1270">
                  <a:moveTo>
                    <a:pt x="190" y="177"/>
                  </a:moveTo>
                  <a:lnTo>
                    <a:pt x="215" y="0"/>
                  </a:lnTo>
                  <a:lnTo>
                    <a:pt x="50" y="152"/>
                  </a:lnTo>
                  <a:lnTo>
                    <a:pt x="190" y="241"/>
                  </a:lnTo>
                  <a:lnTo>
                    <a:pt x="279" y="381"/>
                  </a:lnTo>
                  <a:lnTo>
                    <a:pt x="165" y="520"/>
                  </a:lnTo>
                  <a:lnTo>
                    <a:pt x="0" y="685"/>
                  </a:lnTo>
                  <a:lnTo>
                    <a:pt x="76" y="850"/>
                  </a:lnTo>
                  <a:lnTo>
                    <a:pt x="228" y="825"/>
                  </a:lnTo>
                  <a:lnTo>
                    <a:pt x="469" y="876"/>
                  </a:lnTo>
                  <a:lnTo>
                    <a:pt x="279" y="1092"/>
                  </a:lnTo>
                  <a:lnTo>
                    <a:pt x="457" y="1143"/>
                  </a:lnTo>
                  <a:lnTo>
                    <a:pt x="596" y="1104"/>
                  </a:lnTo>
                  <a:lnTo>
                    <a:pt x="761" y="1130"/>
                  </a:lnTo>
                  <a:lnTo>
                    <a:pt x="901" y="1117"/>
                  </a:lnTo>
                  <a:lnTo>
                    <a:pt x="749" y="1003"/>
                  </a:lnTo>
                  <a:lnTo>
                    <a:pt x="596" y="914"/>
                  </a:lnTo>
                  <a:lnTo>
                    <a:pt x="469" y="800"/>
                  </a:lnTo>
                  <a:lnTo>
                    <a:pt x="584" y="622"/>
                  </a:lnTo>
                  <a:lnTo>
                    <a:pt x="584" y="482"/>
                  </a:lnTo>
                  <a:lnTo>
                    <a:pt x="393" y="533"/>
                  </a:lnTo>
                  <a:lnTo>
                    <a:pt x="406" y="342"/>
                  </a:lnTo>
                  <a:lnTo>
                    <a:pt x="266" y="292"/>
                  </a:lnTo>
                  <a:close/>
                </a:path>
              </a:pathLst>
            </a:custGeom>
            <a:ln w="3175">
              <a:solidFill>
                <a:srgbClr val="094B7B"/>
              </a:solidFill>
            </a:ln>
          </p:spPr>
          <p:txBody>
            <a:bodyPr wrap="square" lIns="0" tIns="0" rIns="0" bIns="0" rtlCol="0"/>
            <a:lstStyle/>
            <a:p>
              <a:endParaRPr/>
            </a:p>
          </p:txBody>
        </p:sp>
        <p:sp>
          <p:nvSpPr>
            <p:cNvPr id="9453" name="object 2881">
              <a:extLst>
                <a:ext uri="{FF2B5EF4-FFF2-40B4-BE49-F238E27FC236}">
                  <a16:creationId xmlns:a16="http://schemas.microsoft.com/office/drawing/2014/main" id="{ACB5506F-DDC8-4685-8D1E-86AC23BC532D}"/>
                </a:ext>
              </a:extLst>
            </p:cNvPr>
            <p:cNvSpPr/>
            <p:nvPr/>
          </p:nvSpPr>
          <p:spPr>
            <a:xfrm>
              <a:off x="4043007" y="8573477"/>
              <a:ext cx="2654" cy="2362"/>
            </a:xfrm>
            <a:prstGeom prst="rect">
              <a:avLst/>
            </a:prstGeom>
            <a:blipFill>
              <a:blip r:embed="rId281" cstate="print"/>
              <a:stretch>
                <a:fillRect/>
              </a:stretch>
            </a:blipFill>
          </p:spPr>
          <p:txBody>
            <a:bodyPr wrap="square" lIns="0" tIns="0" rIns="0" bIns="0" rtlCol="0"/>
            <a:lstStyle/>
            <a:p>
              <a:endParaRPr/>
            </a:p>
          </p:txBody>
        </p:sp>
        <p:sp>
          <p:nvSpPr>
            <p:cNvPr id="9454" name="object 2882">
              <a:extLst>
                <a:ext uri="{FF2B5EF4-FFF2-40B4-BE49-F238E27FC236}">
                  <a16:creationId xmlns:a16="http://schemas.microsoft.com/office/drawing/2014/main" id="{F95647F1-A089-4AC6-85F7-CE2FC5F8BA4D}"/>
                </a:ext>
              </a:extLst>
            </p:cNvPr>
            <p:cNvSpPr/>
            <p:nvPr/>
          </p:nvSpPr>
          <p:spPr>
            <a:xfrm>
              <a:off x="4042994" y="8573302"/>
              <a:ext cx="3175" cy="2540"/>
            </a:xfrm>
            <a:custGeom>
              <a:avLst/>
              <a:gdLst/>
              <a:ahLst/>
              <a:cxnLst/>
              <a:rect l="l" t="t" r="r" b="b"/>
              <a:pathLst>
                <a:path w="3175" h="2540">
                  <a:moveTo>
                    <a:pt x="253" y="2120"/>
                  </a:moveTo>
                  <a:lnTo>
                    <a:pt x="304" y="1866"/>
                  </a:lnTo>
                  <a:lnTo>
                    <a:pt x="266" y="1663"/>
                  </a:lnTo>
                  <a:lnTo>
                    <a:pt x="0" y="1790"/>
                  </a:lnTo>
                  <a:lnTo>
                    <a:pt x="50" y="1523"/>
                  </a:lnTo>
                  <a:lnTo>
                    <a:pt x="380" y="1612"/>
                  </a:lnTo>
                  <a:lnTo>
                    <a:pt x="292" y="1473"/>
                  </a:lnTo>
                  <a:lnTo>
                    <a:pt x="406" y="1219"/>
                  </a:lnTo>
                  <a:lnTo>
                    <a:pt x="622" y="634"/>
                  </a:lnTo>
                  <a:lnTo>
                    <a:pt x="850" y="469"/>
                  </a:lnTo>
                  <a:lnTo>
                    <a:pt x="1511" y="0"/>
                  </a:lnTo>
                  <a:lnTo>
                    <a:pt x="1968" y="152"/>
                  </a:lnTo>
                  <a:lnTo>
                    <a:pt x="2285" y="596"/>
                  </a:lnTo>
                  <a:lnTo>
                    <a:pt x="2603" y="1041"/>
                  </a:lnTo>
                  <a:lnTo>
                    <a:pt x="2666" y="1612"/>
                  </a:lnTo>
                  <a:lnTo>
                    <a:pt x="2019" y="2082"/>
                  </a:lnTo>
                  <a:lnTo>
                    <a:pt x="1816" y="2222"/>
                  </a:lnTo>
                  <a:lnTo>
                    <a:pt x="1295" y="2235"/>
                  </a:lnTo>
                  <a:lnTo>
                    <a:pt x="1041" y="2324"/>
                  </a:lnTo>
                  <a:lnTo>
                    <a:pt x="825" y="2387"/>
                  </a:lnTo>
                  <a:lnTo>
                    <a:pt x="876" y="2539"/>
                  </a:lnTo>
                  <a:lnTo>
                    <a:pt x="723" y="2527"/>
                  </a:lnTo>
                  <a:lnTo>
                    <a:pt x="584" y="2514"/>
                  </a:lnTo>
                  <a:lnTo>
                    <a:pt x="800" y="2285"/>
                  </a:lnTo>
                  <a:lnTo>
                    <a:pt x="660" y="2222"/>
                  </a:lnTo>
                  <a:lnTo>
                    <a:pt x="457" y="2311"/>
                  </a:lnTo>
                  <a:lnTo>
                    <a:pt x="507" y="2019"/>
                  </a:lnTo>
                  <a:lnTo>
                    <a:pt x="253" y="2120"/>
                  </a:lnTo>
                  <a:close/>
                </a:path>
              </a:pathLst>
            </a:custGeom>
            <a:ln w="3175">
              <a:solidFill>
                <a:srgbClr val="B5C39D"/>
              </a:solidFill>
            </a:ln>
          </p:spPr>
          <p:txBody>
            <a:bodyPr wrap="square" lIns="0" tIns="0" rIns="0" bIns="0" rtlCol="0"/>
            <a:lstStyle/>
            <a:p>
              <a:endParaRPr/>
            </a:p>
          </p:txBody>
        </p:sp>
        <p:sp>
          <p:nvSpPr>
            <p:cNvPr id="9455" name="object 2883">
              <a:extLst>
                <a:ext uri="{FF2B5EF4-FFF2-40B4-BE49-F238E27FC236}">
                  <a16:creationId xmlns:a16="http://schemas.microsoft.com/office/drawing/2014/main" id="{C7B6D838-D95B-472F-A9D6-AB8BEE5008F7}"/>
                </a:ext>
              </a:extLst>
            </p:cNvPr>
            <p:cNvSpPr/>
            <p:nvPr/>
          </p:nvSpPr>
          <p:spPr>
            <a:xfrm>
              <a:off x="4042917" y="8572296"/>
              <a:ext cx="2565" cy="3225"/>
            </a:xfrm>
            <a:prstGeom prst="rect">
              <a:avLst/>
            </a:prstGeom>
            <a:blipFill>
              <a:blip r:embed="rId495" cstate="print"/>
              <a:stretch>
                <a:fillRect/>
              </a:stretch>
            </a:blipFill>
          </p:spPr>
          <p:txBody>
            <a:bodyPr wrap="square" lIns="0" tIns="0" rIns="0" bIns="0" rtlCol="0"/>
            <a:lstStyle/>
            <a:p>
              <a:endParaRPr/>
            </a:p>
          </p:txBody>
        </p:sp>
        <p:sp>
          <p:nvSpPr>
            <p:cNvPr id="9456" name="object 2884">
              <a:extLst>
                <a:ext uri="{FF2B5EF4-FFF2-40B4-BE49-F238E27FC236}">
                  <a16:creationId xmlns:a16="http://schemas.microsoft.com/office/drawing/2014/main" id="{157FB338-1B7D-433A-8B1E-258996DB1CDD}"/>
                </a:ext>
              </a:extLst>
            </p:cNvPr>
            <p:cNvSpPr/>
            <p:nvPr/>
          </p:nvSpPr>
          <p:spPr>
            <a:xfrm>
              <a:off x="4042926" y="8572201"/>
              <a:ext cx="2540" cy="2540"/>
            </a:xfrm>
            <a:custGeom>
              <a:avLst/>
              <a:gdLst/>
              <a:ahLst/>
              <a:cxnLst/>
              <a:rect l="l" t="t" r="r" b="b"/>
              <a:pathLst>
                <a:path w="2539" h="2540">
                  <a:moveTo>
                    <a:pt x="368" y="2057"/>
                  </a:moveTo>
                  <a:lnTo>
                    <a:pt x="317" y="1854"/>
                  </a:lnTo>
                  <a:lnTo>
                    <a:pt x="63" y="1917"/>
                  </a:lnTo>
                  <a:lnTo>
                    <a:pt x="0" y="1701"/>
                  </a:lnTo>
                  <a:lnTo>
                    <a:pt x="266" y="1638"/>
                  </a:lnTo>
                  <a:lnTo>
                    <a:pt x="139" y="1358"/>
                  </a:lnTo>
                  <a:lnTo>
                    <a:pt x="76" y="838"/>
                  </a:lnTo>
                  <a:lnTo>
                    <a:pt x="177" y="635"/>
                  </a:lnTo>
                  <a:lnTo>
                    <a:pt x="469" y="50"/>
                  </a:lnTo>
                  <a:lnTo>
                    <a:pt x="850" y="0"/>
                  </a:lnTo>
                  <a:lnTo>
                    <a:pt x="1257" y="203"/>
                  </a:lnTo>
                  <a:lnTo>
                    <a:pt x="1650" y="393"/>
                  </a:lnTo>
                  <a:lnTo>
                    <a:pt x="1917" y="774"/>
                  </a:lnTo>
                  <a:lnTo>
                    <a:pt x="1612" y="1358"/>
                  </a:lnTo>
                  <a:lnTo>
                    <a:pt x="1536" y="1536"/>
                  </a:lnTo>
                  <a:lnTo>
                    <a:pt x="1168" y="1752"/>
                  </a:lnTo>
                  <a:lnTo>
                    <a:pt x="1015" y="1905"/>
                  </a:lnTo>
                  <a:lnTo>
                    <a:pt x="876" y="2032"/>
                  </a:lnTo>
                  <a:lnTo>
                    <a:pt x="863" y="2171"/>
                  </a:lnTo>
                  <a:lnTo>
                    <a:pt x="825" y="1968"/>
                  </a:lnTo>
                  <a:lnTo>
                    <a:pt x="698" y="1981"/>
                  </a:lnTo>
                  <a:lnTo>
                    <a:pt x="584" y="2120"/>
                  </a:lnTo>
                  <a:lnTo>
                    <a:pt x="507" y="1892"/>
                  </a:lnTo>
                  <a:lnTo>
                    <a:pt x="368" y="2057"/>
                  </a:lnTo>
                  <a:close/>
                </a:path>
              </a:pathLst>
            </a:custGeom>
            <a:ln w="3175">
              <a:solidFill>
                <a:srgbClr val="B5C39D"/>
              </a:solidFill>
            </a:ln>
          </p:spPr>
          <p:txBody>
            <a:bodyPr wrap="square" lIns="0" tIns="0" rIns="0" bIns="0" rtlCol="0"/>
            <a:lstStyle/>
            <a:p>
              <a:endParaRPr/>
            </a:p>
          </p:txBody>
        </p:sp>
        <p:sp>
          <p:nvSpPr>
            <p:cNvPr id="9457" name="object 2885">
              <a:extLst>
                <a:ext uri="{FF2B5EF4-FFF2-40B4-BE49-F238E27FC236}">
                  <a16:creationId xmlns:a16="http://schemas.microsoft.com/office/drawing/2014/main" id="{62B81664-688B-420C-8D18-937B6B3A432A}"/>
                </a:ext>
              </a:extLst>
            </p:cNvPr>
            <p:cNvSpPr/>
            <p:nvPr/>
          </p:nvSpPr>
          <p:spPr>
            <a:xfrm>
              <a:off x="4043134" y="8572475"/>
              <a:ext cx="1524" cy="1523"/>
            </a:xfrm>
            <a:prstGeom prst="rect">
              <a:avLst/>
            </a:prstGeom>
            <a:blipFill>
              <a:blip r:embed="rId292" cstate="print"/>
              <a:stretch>
                <a:fillRect/>
              </a:stretch>
            </a:blipFill>
          </p:spPr>
          <p:txBody>
            <a:bodyPr wrap="square" lIns="0" tIns="0" rIns="0" bIns="0" rtlCol="0"/>
            <a:lstStyle/>
            <a:p>
              <a:endParaRPr/>
            </a:p>
          </p:txBody>
        </p:sp>
        <p:sp>
          <p:nvSpPr>
            <p:cNvPr id="9458" name="object 2886">
              <a:extLst>
                <a:ext uri="{FF2B5EF4-FFF2-40B4-BE49-F238E27FC236}">
                  <a16:creationId xmlns:a16="http://schemas.microsoft.com/office/drawing/2014/main" id="{18F7A3E8-B0CB-4A1C-9D21-EA5B97E12E29}"/>
                </a:ext>
              </a:extLst>
            </p:cNvPr>
            <p:cNvSpPr/>
            <p:nvPr/>
          </p:nvSpPr>
          <p:spPr>
            <a:xfrm>
              <a:off x="4073182" y="8534031"/>
              <a:ext cx="12547" cy="13334"/>
            </a:xfrm>
            <a:prstGeom prst="rect">
              <a:avLst/>
            </a:prstGeom>
            <a:blipFill>
              <a:blip r:embed="rId16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9459" name="object 2887">
              <a:extLst>
                <a:ext uri="{FF2B5EF4-FFF2-40B4-BE49-F238E27FC236}">
                  <a16:creationId xmlns:a16="http://schemas.microsoft.com/office/drawing/2014/main" id="{2ACC2467-0ECB-467B-9620-A6E6EB86466B}"/>
                </a:ext>
              </a:extLst>
            </p:cNvPr>
            <p:cNvSpPr/>
            <p:nvPr/>
          </p:nvSpPr>
          <p:spPr>
            <a:xfrm>
              <a:off x="4075484" y="8534366"/>
              <a:ext cx="10160" cy="10795"/>
            </a:xfrm>
            <a:custGeom>
              <a:avLst/>
              <a:gdLst/>
              <a:ahLst/>
              <a:cxnLst/>
              <a:rect l="l" t="t" r="r" b="b"/>
              <a:pathLst>
                <a:path w="10160" h="10795">
                  <a:moveTo>
                    <a:pt x="10007" y="0"/>
                  </a:moveTo>
                  <a:lnTo>
                    <a:pt x="9067" y="1981"/>
                  </a:lnTo>
                  <a:lnTo>
                    <a:pt x="596" y="8089"/>
                  </a:lnTo>
                  <a:lnTo>
                    <a:pt x="0" y="10198"/>
                  </a:lnTo>
                </a:path>
              </a:pathLst>
            </a:custGeom>
            <a:ln w="3175">
              <a:solidFill>
                <a:srgbClr val="BBD6C6"/>
              </a:solidFill>
            </a:ln>
          </p:spPr>
          <p:txBody>
            <a:bodyPr wrap="square" lIns="0" tIns="0" rIns="0" bIns="0" rtlCol="0"/>
            <a:lstStyle/>
            <a:p>
              <a:endParaRPr/>
            </a:p>
          </p:txBody>
        </p:sp>
        <p:sp>
          <p:nvSpPr>
            <p:cNvPr id="9460" name="object 2888">
              <a:extLst>
                <a:ext uri="{FF2B5EF4-FFF2-40B4-BE49-F238E27FC236}">
                  <a16:creationId xmlns:a16="http://schemas.microsoft.com/office/drawing/2014/main" id="{3F6524B9-99F1-42D5-B95F-DFC45349D2B3}"/>
                </a:ext>
              </a:extLst>
            </p:cNvPr>
            <p:cNvSpPr/>
            <p:nvPr/>
          </p:nvSpPr>
          <p:spPr>
            <a:xfrm>
              <a:off x="4086530" y="8532977"/>
              <a:ext cx="723" cy="393"/>
            </a:xfrm>
            <a:prstGeom prst="rect">
              <a:avLst/>
            </a:prstGeom>
            <a:blipFill>
              <a:blip r:embed="rId145" cstate="print"/>
              <a:stretch>
                <a:fillRect/>
              </a:stretch>
            </a:blipFill>
          </p:spPr>
          <p:txBody>
            <a:bodyPr wrap="square" lIns="0" tIns="0" rIns="0" bIns="0" rtlCol="0"/>
            <a:lstStyle/>
            <a:p>
              <a:endParaRPr/>
            </a:p>
          </p:txBody>
        </p:sp>
        <p:sp>
          <p:nvSpPr>
            <p:cNvPr id="9461" name="object 2889">
              <a:extLst>
                <a:ext uri="{FF2B5EF4-FFF2-40B4-BE49-F238E27FC236}">
                  <a16:creationId xmlns:a16="http://schemas.microsoft.com/office/drawing/2014/main" id="{9804C3FA-389C-47BB-B172-5E79ED3D3B17}"/>
                </a:ext>
              </a:extLst>
            </p:cNvPr>
            <p:cNvSpPr/>
            <p:nvPr/>
          </p:nvSpPr>
          <p:spPr>
            <a:xfrm>
              <a:off x="4086748" y="8532945"/>
              <a:ext cx="635" cy="635"/>
            </a:xfrm>
            <a:custGeom>
              <a:avLst/>
              <a:gdLst/>
              <a:ahLst/>
              <a:cxnLst/>
              <a:rect l="l" t="t" r="r" b="b"/>
              <a:pathLst>
                <a:path w="635" h="634">
                  <a:moveTo>
                    <a:pt x="76" y="0"/>
                  </a:moveTo>
                  <a:lnTo>
                    <a:pt x="114" y="203"/>
                  </a:lnTo>
                  <a:lnTo>
                    <a:pt x="241" y="127"/>
                  </a:lnTo>
                  <a:lnTo>
                    <a:pt x="76" y="0"/>
                  </a:lnTo>
                  <a:close/>
                </a:path>
                <a:path w="635" h="634">
                  <a:moveTo>
                    <a:pt x="338" y="127"/>
                  </a:moveTo>
                  <a:close/>
                </a:path>
                <a:path w="635" h="634">
                  <a:moveTo>
                    <a:pt x="304" y="38"/>
                  </a:moveTo>
                  <a:close/>
                </a:path>
              </a:pathLst>
            </a:custGeom>
            <a:solidFill>
              <a:srgbClr val="59231F"/>
            </a:solidFill>
          </p:spPr>
          <p:txBody>
            <a:bodyPr wrap="square" lIns="0" tIns="0" rIns="0" bIns="0" rtlCol="0"/>
            <a:lstStyle/>
            <a:p>
              <a:endParaRPr/>
            </a:p>
          </p:txBody>
        </p:sp>
        <p:sp>
          <p:nvSpPr>
            <p:cNvPr id="9462" name="object 2890">
              <a:extLst>
                <a:ext uri="{FF2B5EF4-FFF2-40B4-BE49-F238E27FC236}">
                  <a16:creationId xmlns:a16="http://schemas.microsoft.com/office/drawing/2014/main" id="{60ED452D-4B37-4025-8046-0C37FA714263}"/>
                </a:ext>
              </a:extLst>
            </p:cNvPr>
            <p:cNvSpPr/>
            <p:nvPr/>
          </p:nvSpPr>
          <p:spPr>
            <a:xfrm>
              <a:off x="4062006" y="8517356"/>
              <a:ext cx="24599" cy="34950"/>
            </a:xfrm>
            <a:prstGeom prst="rect">
              <a:avLst/>
            </a:prstGeom>
            <a:blipFill>
              <a:blip r:embed="rId49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9463" name="object 2891">
              <a:extLst>
                <a:ext uri="{FF2B5EF4-FFF2-40B4-BE49-F238E27FC236}">
                  <a16:creationId xmlns:a16="http://schemas.microsoft.com/office/drawing/2014/main" id="{57797E27-6A4A-47DE-BB9E-2C774ACD54F6}"/>
                </a:ext>
              </a:extLst>
            </p:cNvPr>
            <p:cNvSpPr/>
            <p:nvPr/>
          </p:nvSpPr>
          <p:spPr>
            <a:xfrm>
              <a:off x="4069455" y="8534292"/>
              <a:ext cx="15875" cy="3175"/>
            </a:xfrm>
            <a:custGeom>
              <a:avLst/>
              <a:gdLst/>
              <a:ahLst/>
              <a:cxnLst/>
              <a:rect l="l" t="t" r="r" b="b"/>
              <a:pathLst>
                <a:path w="15875" h="3175">
                  <a:moveTo>
                    <a:pt x="15417" y="0"/>
                  </a:moveTo>
                  <a:lnTo>
                    <a:pt x="14465" y="457"/>
                  </a:lnTo>
                  <a:lnTo>
                    <a:pt x="1854" y="1117"/>
                  </a:lnTo>
                  <a:lnTo>
                    <a:pt x="0" y="2616"/>
                  </a:lnTo>
                </a:path>
              </a:pathLst>
            </a:custGeom>
            <a:ln w="3175">
              <a:solidFill>
                <a:srgbClr val="BBD6C6"/>
              </a:solidFill>
            </a:ln>
          </p:spPr>
          <p:txBody>
            <a:bodyPr wrap="square" lIns="0" tIns="0" rIns="0" bIns="0" rtlCol="0"/>
            <a:lstStyle/>
            <a:p>
              <a:endParaRPr/>
            </a:p>
          </p:txBody>
        </p:sp>
        <p:sp>
          <p:nvSpPr>
            <p:cNvPr id="9464" name="object 2892">
              <a:extLst>
                <a:ext uri="{FF2B5EF4-FFF2-40B4-BE49-F238E27FC236}">
                  <a16:creationId xmlns:a16="http://schemas.microsoft.com/office/drawing/2014/main" id="{EF3CF89E-D210-4355-9D98-EA27E714E487}"/>
                </a:ext>
              </a:extLst>
            </p:cNvPr>
            <p:cNvSpPr/>
            <p:nvPr/>
          </p:nvSpPr>
          <p:spPr>
            <a:xfrm>
              <a:off x="4083887" y="8525014"/>
              <a:ext cx="6591" cy="9372"/>
            </a:xfrm>
            <a:prstGeom prst="rect">
              <a:avLst/>
            </a:prstGeom>
            <a:blipFill>
              <a:blip r:embed="rId157" cstate="print"/>
              <a:stretch>
                <a:fillRect/>
              </a:stretch>
            </a:blipFill>
          </p:spPr>
          <p:txBody>
            <a:bodyPr wrap="square" lIns="0" tIns="0" rIns="0" bIns="0" rtlCol="0"/>
            <a:lstStyle/>
            <a:p>
              <a:endParaRPr/>
            </a:p>
          </p:txBody>
        </p:sp>
        <p:sp>
          <p:nvSpPr>
            <p:cNvPr id="9465" name="object 2893">
              <a:extLst>
                <a:ext uri="{FF2B5EF4-FFF2-40B4-BE49-F238E27FC236}">
                  <a16:creationId xmlns:a16="http://schemas.microsoft.com/office/drawing/2014/main" id="{176FA023-F02E-442D-921A-4B67611489B5}"/>
                </a:ext>
              </a:extLst>
            </p:cNvPr>
            <p:cNvSpPr/>
            <p:nvPr/>
          </p:nvSpPr>
          <p:spPr>
            <a:xfrm>
              <a:off x="4086105" y="8526951"/>
              <a:ext cx="2540" cy="7620"/>
            </a:xfrm>
            <a:custGeom>
              <a:avLst/>
              <a:gdLst/>
              <a:ahLst/>
              <a:cxnLst/>
              <a:rect l="l" t="t" r="r" b="b"/>
              <a:pathLst>
                <a:path w="2539" h="7620">
                  <a:moveTo>
                    <a:pt x="2527" y="0"/>
                  </a:moveTo>
                  <a:lnTo>
                    <a:pt x="2400" y="1676"/>
                  </a:lnTo>
                  <a:lnTo>
                    <a:pt x="0" y="7175"/>
                  </a:lnTo>
                </a:path>
              </a:pathLst>
            </a:custGeom>
            <a:ln w="3175">
              <a:solidFill>
                <a:srgbClr val="6D9D40"/>
              </a:solidFill>
            </a:ln>
          </p:spPr>
          <p:txBody>
            <a:bodyPr wrap="square" lIns="0" tIns="0" rIns="0" bIns="0" rtlCol="0"/>
            <a:lstStyle/>
            <a:p>
              <a:endParaRPr/>
            </a:p>
          </p:txBody>
        </p:sp>
        <p:sp>
          <p:nvSpPr>
            <p:cNvPr id="9466" name="object 2894">
              <a:extLst>
                <a:ext uri="{FF2B5EF4-FFF2-40B4-BE49-F238E27FC236}">
                  <a16:creationId xmlns:a16="http://schemas.microsoft.com/office/drawing/2014/main" id="{C9B4CB5A-B62F-49D2-8910-C1EBFE1701E5}"/>
                </a:ext>
              </a:extLst>
            </p:cNvPr>
            <p:cNvSpPr/>
            <p:nvPr/>
          </p:nvSpPr>
          <p:spPr>
            <a:xfrm>
              <a:off x="4094353" y="8473020"/>
              <a:ext cx="16853" cy="19405"/>
            </a:xfrm>
            <a:prstGeom prst="rect">
              <a:avLst/>
            </a:prstGeom>
            <a:blipFill>
              <a:blip r:embed="rId16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9467" name="object 2895">
              <a:extLst>
                <a:ext uri="{FF2B5EF4-FFF2-40B4-BE49-F238E27FC236}">
                  <a16:creationId xmlns:a16="http://schemas.microsoft.com/office/drawing/2014/main" id="{5D62ED1D-F2B3-4E37-A4CF-FEDB0EFCF582}"/>
                </a:ext>
              </a:extLst>
            </p:cNvPr>
            <p:cNvSpPr/>
            <p:nvPr/>
          </p:nvSpPr>
          <p:spPr>
            <a:xfrm>
              <a:off x="4102999" y="8475831"/>
              <a:ext cx="8255" cy="12065"/>
            </a:xfrm>
            <a:custGeom>
              <a:avLst/>
              <a:gdLst/>
              <a:ahLst/>
              <a:cxnLst/>
              <a:rect l="l" t="t" r="r" b="b"/>
              <a:pathLst>
                <a:path w="8254" h="12065">
                  <a:moveTo>
                    <a:pt x="7937" y="12052"/>
                  </a:moveTo>
                  <a:lnTo>
                    <a:pt x="7200" y="11417"/>
                  </a:lnTo>
                  <a:lnTo>
                    <a:pt x="1955" y="1016"/>
                  </a:lnTo>
                  <a:lnTo>
                    <a:pt x="0" y="0"/>
                  </a:lnTo>
                </a:path>
              </a:pathLst>
            </a:custGeom>
            <a:ln w="3175">
              <a:solidFill>
                <a:srgbClr val="BBD6C6"/>
              </a:solidFill>
            </a:ln>
          </p:spPr>
          <p:txBody>
            <a:bodyPr wrap="square" lIns="0" tIns="0" rIns="0" bIns="0" rtlCol="0"/>
            <a:lstStyle/>
            <a:p>
              <a:endParaRPr/>
            </a:p>
          </p:txBody>
        </p:sp>
        <p:sp>
          <p:nvSpPr>
            <p:cNvPr id="9468" name="object 2896">
              <a:extLst>
                <a:ext uri="{FF2B5EF4-FFF2-40B4-BE49-F238E27FC236}">
                  <a16:creationId xmlns:a16="http://schemas.microsoft.com/office/drawing/2014/main" id="{6294727A-17F9-4D90-A196-A963FF3FE244}"/>
                </a:ext>
              </a:extLst>
            </p:cNvPr>
            <p:cNvSpPr/>
            <p:nvPr/>
          </p:nvSpPr>
          <p:spPr>
            <a:xfrm>
              <a:off x="4111675" y="8488959"/>
              <a:ext cx="368" cy="660"/>
            </a:xfrm>
            <a:prstGeom prst="rect">
              <a:avLst/>
            </a:prstGeom>
            <a:blipFill>
              <a:blip r:embed="rId157" cstate="print"/>
              <a:stretch>
                <a:fillRect/>
              </a:stretch>
            </a:blipFill>
          </p:spPr>
          <p:txBody>
            <a:bodyPr wrap="square" lIns="0" tIns="0" rIns="0" bIns="0" rtlCol="0"/>
            <a:lstStyle/>
            <a:p>
              <a:endParaRPr/>
            </a:p>
          </p:txBody>
        </p:sp>
        <p:sp>
          <p:nvSpPr>
            <p:cNvPr id="9469" name="object 2897">
              <a:extLst>
                <a:ext uri="{FF2B5EF4-FFF2-40B4-BE49-F238E27FC236}">
                  <a16:creationId xmlns:a16="http://schemas.microsoft.com/office/drawing/2014/main" id="{3BB74E5A-BCEB-4939-BB58-6FB59B46D131}"/>
                </a:ext>
              </a:extLst>
            </p:cNvPr>
            <p:cNvSpPr/>
            <p:nvPr/>
          </p:nvSpPr>
          <p:spPr>
            <a:xfrm>
              <a:off x="4111965" y="8489106"/>
              <a:ext cx="635" cy="635"/>
            </a:xfrm>
            <a:custGeom>
              <a:avLst/>
              <a:gdLst/>
              <a:ahLst/>
              <a:cxnLst/>
              <a:rect l="l" t="t" r="r" b="b"/>
              <a:pathLst>
                <a:path w="635" h="634">
                  <a:moveTo>
                    <a:pt x="50" y="330"/>
                  </a:moveTo>
                  <a:close/>
                </a:path>
                <a:path w="635" h="634">
                  <a:moveTo>
                    <a:pt x="119" y="330"/>
                  </a:moveTo>
                  <a:close/>
                </a:path>
                <a:path w="635" h="634">
                  <a:moveTo>
                    <a:pt x="127" y="0"/>
                  </a:moveTo>
                  <a:lnTo>
                    <a:pt x="29" y="330"/>
                  </a:lnTo>
                  <a:lnTo>
                    <a:pt x="127" y="0"/>
                  </a:lnTo>
                  <a:close/>
                </a:path>
              </a:pathLst>
            </a:custGeom>
            <a:solidFill>
              <a:srgbClr val="59231F"/>
            </a:solidFill>
          </p:spPr>
          <p:txBody>
            <a:bodyPr wrap="square" lIns="0" tIns="0" rIns="0" bIns="0" rtlCol="0"/>
            <a:lstStyle/>
            <a:p>
              <a:endParaRPr/>
            </a:p>
          </p:txBody>
        </p:sp>
        <p:sp>
          <p:nvSpPr>
            <p:cNvPr id="9470" name="object 2898">
              <a:extLst>
                <a:ext uri="{FF2B5EF4-FFF2-40B4-BE49-F238E27FC236}">
                  <a16:creationId xmlns:a16="http://schemas.microsoft.com/office/drawing/2014/main" id="{F8FE0747-E5E2-4642-A160-3EA52B62BD06}"/>
                </a:ext>
              </a:extLst>
            </p:cNvPr>
            <p:cNvSpPr/>
            <p:nvPr/>
          </p:nvSpPr>
          <p:spPr>
            <a:xfrm>
              <a:off x="4109364" y="8467687"/>
              <a:ext cx="19202" cy="21933"/>
            </a:xfrm>
            <a:prstGeom prst="rect">
              <a:avLst/>
            </a:prstGeom>
            <a:blipFill>
              <a:blip r:embed="rId24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9471" name="object 2899">
              <a:extLst>
                <a:ext uri="{FF2B5EF4-FFF2-40B4-BE49-F238E27FC236}">
                  <a16:creationId xmlns:a16="http://schemas.microsoft.com/office/drawing/2014/main" id="{B9399C4B-AD15-4091-8E46-8C31D726AA46}"/>
                </a:ext>
              </a:extLst>
            </p:cNvPr>
            <p:cNvSpPr/>
            <p:nvPr/>
          </p:nvSpPr>
          <p:spPr>
            <a:xfrm>
              <a:off x="4110969" y="8471425"/>
              <a:ext cx="1905" cy="15875"/>
            </a:xfrm>
            <a:custGeom>
              <a:avLst/>
              <a:gdLst/>
              <a:ahLst/>
              <a:cxnLst/>
              <a:rect l="l" t="t" r="r" b="b"/>
              <a:pathLst>
                <a:path w="1904" h="15875">
                  <a:moveTo>
                    <a:pt x="266" y="15633"/>
                  </a:moveTo>
                  <a:lnTo>
                    <a:pt x="0" y="14617"/>
                  </a:lnTo>
                  <a:lnTo>
                    <a:pt x="1828" y="2120"/>
                  </a:lnTo>
                  <a:lnTo>
                    <a:pt x="736" y="0"/>
                  </a:lnTo>
                </a:path>
              </a:pathLst>
            </a:custGeom>
            <a:ln w="3175">
              <a:solidFill>
                <a:srgbClr val="BBD6C6"/>
              </a:solidFill>
            </a:ln>
          </p:spPr>
          <p:txBody>
            <a:bodyPr wrap="square" lIns="0" tIns="0" rIns="0" bIns="0" rtlCol="0"/>
            <a:lstStyle/>
            <a:p>
              <a:endParaRPr/>
            </a:p>
          </p:txBody>
        </p:sp>
        <p:sp>
          <p:nvSpPr>
            <p:cNvPr id="9472" name="object 2900">
              <a:extLst>
                <a:ext uri="{FF2B5EF4-FFF2-40B4-BE49-F238E27FC236}">
                  <a16:creationId xmlns:a16="http://schemas.microsoft.com/office/drawing/2014/main" id="{4B4EFCE8-37F6-4652-81DC-E302E419E4DE}"/>
                </a:ext>
              </a:extLst>
            </p:cNvPr>
            <p:cNvSpPr/>
            <p:nvPr/>
          </p:nvSpPr>
          <p:spPr>
            <a:xfrm>
              <a:off x="4110481" y="8488311"/>
              <a:ext cx="9499" cy="5753"/>
            </a:xfrm>
            <a:prstGeom prst="rect">
              <a:avLst/>
            </a:prstGeom>
            <a:blipFill>
              <a:blip r:embed="rId127" cstate="print"/>
              <a:stretch>
                <a:fillRect/>
              </a:stretch>
            </a:blipFill>
          </p:spPr>
          <p:txBody>
            <a:bodyPr wrap="square" lIns="0" tIns="0" rIns="0" bIns="0" rtlCol="0"/>
            <a:lstStyle/>
            <a:p>
              <a:endParaRPr/>
            </a:p>
          </p:txBody>
        </p:sp>
        <p:sp>
          <p:nvSpPr>
            <p:cNvPr id="9473" name="object 2901">
              <a:extLst>
                <a:ext uri="{FF2B5EF4-FFF2-40B4-BE49-F238E27FC236}">
                  <a16:creationId xmlns:a16="http://schemas.microsoft.com/office/drawing/2014/main" id="{FA7EF523-D159-4DEF-9DC3-A60E910BD739}"/>
                </a:ext>
              </a:extLst>
            </p:cNvPr>
            <p:cNvSpPr/>
            <p:nvPr/>
          </p:nvSpPr>
          <p:spPr>
            <a:xfrm>
              <a:off x="4110733" y="8488695"/>
              <a:ext cx="6985" cy="3810"/>
            </a:xfrm>
            <a:custGeom>
              <a:avLst/>
              <a:gdLst/>
              <a:ahLst/>
              <a:cxnLst/>
              <a:rect l="l" t="t" r="r" b="b"/>
              <a:pathLst>
                <a:path w="6985" h="3809">
                  <a:moveTo>
                    <a:pt x="6959" y="3492"/>
                  </a:moveTo>
                  <a:lnTo>
                    <a:pt x="4914" y="3441"/>
                  </a:lnTo>
                  <a:lnTo>
                    <a:pt x="0" y="0"/>
                  </a:lnTo>
                </a:path>
              </a:pathLst>
            </a:custGeom>
            <a:ln w="3175">
              <a:solidFill>
                <a:srgbClr val="6D9D40"/>
              </a:solidFill>
            </a:ln>
          </p:spPr>
          <p:txBody>
            <a:bodyPr wrap="square" lIns="0" tIns="0" rIns="0" bIns="0" rtlCol="0"/>
            <a:lstStyle/>
            <a:p>
              <a:endParaRPr/>
            </a:p>
          </p:txBody>
        </p:sp>
        <p:sp>
          <p:nvSpPr>
            <p:cNvPr id="9474" name="object 2902">
              <a:extLst>
                <a:ext uri="{FF2B5EF4-FFF2-40B4-BE49-F238E27FC236}">
                  <a16:creationId xmlns:a16="http://schemas.microsoft.com/office/drawing/2014/main" id="{0DD8A66D-B178-41C2-9BE9-A92F8D7D2375}"/>
                </a:ext>
              </a:extLst>
            </p:cNvPr>
            <p:cNvSpPr/>
            <p:nvPr/>
          </p:nvSpPr>
          <p:spPr>
            <a:xfrm>
              <a:off x="4086161" y="8521827"/>
              <a:ext cx="13194" cy="20408"/>
            </a:xfrm>
            <a:prstGeom prst="rect">
              <a:avLst/>
            </a:prstGeom>
            <a:blipFill>
              <a:blip r:embed="rId49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9475" name="object 2903">
              <a:extLst>
                <a:ext uri="{FF2B5EF4-FFF2-40B4-BE49-F238E27FC236}">
                  <a16:creationId xmlns:a16="http://schemas.microsoft.com/office/drawing/2014/main" id="{B7CFF67F-EA88-4318-8FF1-3176E63271FD}"/>
                </a:ext>
              </a:extLst>
            </p:cNvPr>
            <p:cNvSpPr/>
            <p:nvPr/>
          </p:nvSpPr>
          <p:spPr>
            <a:xfrm>
              <a:off x="4089765" y="8527697"/>
              <a:ext cx="9525" cy="12700"/>
            </a:xfrm>
            <a:custGeom>
              <a:avLst/>
              <a:gdLst/>
              <a:ahLst/>
              <a:cxnLst/>
              <a:rect l="l" t="t" r="r" b="b"/>
              <a:pathLst>
                <a:path w="9525" h="12700">
                  <a:moveTo>
                    <a:pt x="9309" y="0"/>
                  </a:moveTo>
                  <a:lnTo>
                    <a:pt x="8470" y="634"/>
                  </a:lnTo>
                  <a:lnTo>
                    <a:pt x="2171" y="11582"/>
                  </a:lnTo>
                  <a:lnTo>
                    <a:pt x="0" y="12560"/>
                  </a:lnTo>
                </a:path>
              </a:pathLst>
            </a:custGeom>
            <a:ln w="3175">
              <a:solidFill>
                <a:srgbClr val="BBD6C6"/>
              </a:solidFill>
            </a:ln>
          </p:spPr>
          <p:txBody>
            <a:bodyPr wrap="square" lIns="0" tIns="0" rIns="0" bIns="0" rtlCol="0"/>
            <a:lstStyle/>
            <a:p>
              <a:endParaRPr/>
            </a:p>
          </p:txBody>
        </p:sp>
        <p:sp>
          <p:nvSpPr>
            <p:cNvPr id="9476" name="object 2904">
              <a:extLst>
                <a:ext uri="{FF2B5EF4-FFF2-40B4-BE49-F238E27FC236}">
                  <a16:creationId xmlns:a16="http://schemas.microsoft.com/office/drawing/2014/main" id="{ECAF5CAE-533A-4329-9C04-C725DFE59DD7}"/>
                </a:ext>
              </a:extLst>
            </p:cNvPr>
            <p:cNvSpPr/>
            <p:nvPr/>
          </p:nvSpPr>
          <p:spPr>
            <a:xfrm>
              <a:off x="4170298" y="8535911"/>
              <a:ext cx="15875" cy="13690"/>
            </a:xfrm>
            <a:prstGeom prst="rect">
              <a:avLst/>
            </a:prstGeom>
            <a:blipFill>
              <a:blip r:embed="rId16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9477" name="object 2905">
              <a:extLst>
                <a:ext uri="{FF2B5EF4-FFF2-40B4-BE49-F238E27FC236}">
                  <a16:creationId xmlns:a16="http://schemas.microsoft.com/office/drawing/2014/main" id="{1973952C-AF48-45E2-B8E0-785C22670919}"/>
                </a:ext>
              </a:extLst>
            </p:cNvPr>
            <p:cNvSpPr/>
            <p:nvPr/>
          </p:nvSpPr>
          <p:spPr>
            <a:xfrm>
              <a:off x="4172902" y="8537599"/>
              <a:ext cx="12700" cy="9525"/>
            </a:xfrm>
            <a:custGeom>
              <a:avLst/>
              <a:gdLst/>
              <a:ahLst/>
              <a:cxnLst/>
              <a:rect l="l" t="t" r="r" b="b"/>
              <a:pathLst>
                <a:path w="12700" h="9525">
                  <a:moveTo>
                    <a:pt x="12433" y="9486"/>
                  </a:moveTo>
                  <a:lnTo>
                    <a:pt x="11455" y="9105"/>
                  </a:lnTo>
                  <a:lnTo>
                    <a:pt x="2362" y="342"/>
                  </a:lnTo>
                  <a:lnTo>
                    <a:pt x="0" y="0"/>
                  </a:lnTo>
                </a:path>
              </a:pathLst>
            </a:custGeom>
            <a:ln w="3175">
              <a:solidFill>
                <a:srgbClr val="BBD6C6"/>
              </a:solidFill>
            </a:ln>
          </p:spPr>
          <p:txBody>
            <a:bodyPr wrap="square" lIns="0" tIns="0" rIns="0" bIns="0" rtlCol="0"/>
            <a:lstStyle/>
            <a:p>
              <a:endParaRPr/>
            </a:p>
          </p:txBody>
        </p:sp>
        <p:sp>
          <p:nvSpPr>
            <p:cNvPr id="9478" name="object 2906">
              <a:extLst>
                <a:ext uri="{FF2B5EF4-FFF2-40B4-BE49-F238E27FC236}">
                  <a16:creationId xmlns:a16="http://schemas.microsoft.com/office/drawing/2014/main" id="{7C3FE2D5-C8C6-4F0B-AAD0-50359DEDDC97}"/>
                </a:ext>
              </a:extLst>
            </p:cNvPr>
            <p:cNvSpPr/>
            <p:nvPr/>
          </p:nvSpPr>
          <p:spPr>
            <a:xfrm>
              <a:off x="4180318" y="8532215"/>
              <a:ext cx="7239" cy="21729"/>
            </a:xfrm>
            <a:prstGeom prst="rect">
              <a:avLst/>
            </a:prstGeom>
            <a:blipFill>
              <a:blip r:embed="rId498" cstate="print"/>
              <a:stretch>
                <a:fillRect/>
              </a:stretch>
            </a:blipFill>
          </p:spPr>
          <p:txBody>
            <a:bodyPr wrap="square" lIns="0" tIns="0" rIns="0" bIns="0" rtlCol="0"/>
            <a:lstStyle/>
            <a:p>
              <a:endParaRPr/>
            </a:p>
          </p:txBody>
        </p:sp>
        <p:sp>
          <p:nvSpPr>
            <p:cNvPr id="9479" name="object 2907">
              <a:extLst>
                <a:ext uri="{FF2B5EF4-FFF2-40B4-BE49-F238E27FC236}">
                  <a16:creationId xmlns:a16="http://schemas.microsoft.com/office/drawing/2014/main" id="{36218D36-8ED5-4690-8F76-631AF9968404}"/>
                </a:ext>
              </a:extLst>
            </p:cNvPr>
            <p:cNvSpPr/>
            <p:nvPr/>
          </p:nvSpPr>
          <p:spPr>
            <a:xfrm>
              <a:off x="4180705" y="8550723"/>
              <a:ext cx="4445" cy="1270"/>
            </a:xfrm>
            <a:custGeom>
              <a:avLst/>
              <a:gdLst/>
              <a:ahLst/>
              <a:cxnLst/>
              <a:rect l="l" t="t" r="r" b="b"/>
              <a:pathLst>
                <a:path w="4445" h="1270">
                  <a:moveTo>
                    <a:pt x="4305" y="0"/>
                  </a:moveTo>
                  <a:lnTo>
                    <a:pt x="3505" y="1041"/>
                  </a:lnTo>
                  <a:lnTo>
                    <a:pt x="0" y="876"/>
                  </a:lnTo>
                </a:path>
              </a:pathLst>
            </a:custGeom>
            <a:ln w="3175">
              <a:solidFill>
                <a:srgbClr val="6D9D40"/>
              </a:solidFill>
            </a:ln>
          </p:spPr>
          <p:txBody>
            <a:bodyPr wrap="square" lIns="0" tIns="0" rIns="0" bIns="0" rtlCol="0"/>
            <a:lstStyle/>
            <a:p>
              <a:endParaRPr/>
            </a:p>
          </p:txBody>
        </p:sp>
        <p:sp>
          <p:nvSpPr>
            <p:cNvPr id="9480" name="object 2908">
              <a:extLst>
                <a:ext uri="{FF2B5EF4-FFF2-40B4-BE49-F238E27FC236}">
                  <a16:creationId xmlns:a16="http://schemas.microsoft.com/office/drawing/2014/main" id="{BBBF51F2-47A6-4A60-B19F-EE1E990AB1C6}"/>
                </a:ext>
              </a:extLst>
            </p:cNvPr>
            <p:cNvSpPr/>
            <p:nvPr/>
          </p:nvSpPr>
          <p:spPr>
            <a:xfrm>
              <a:off x="4192269" y="8536723"/>
              <a:ext cx="16090" cy="20230"/>
            </a:xfrm>
            <a:prstGeom prst="rect">
              <a:avLst/>
            </a:prstGeom>
            <a:blipFill>
              <a:blip r:embed="rId24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9481" name="object 2909">
              <a:extLst>
                <a:ext uri="{FF2B5EF4-FFF2-40B4-BE49-F238E27FC236}">
                  <a16:creationId xmlns:a16="http://schemas.microsoft.com/office/drawing/2014/main" id="{363AD31B-1059-40D5-B8A6-94C70DCE6EFF}"/>
                </a:ext>
              </a:extLst>
            </p:cNvPr>
            <p:cNvSpPr/>
            <p:nvPr/>
          </p:nvSpPr>
          <p:spPr>
            <a:xfrm>
              <a:off x="4192695" y="8545765"/>
              <a:ext cx="13335" cy="8890"/>
            </a:xfrm>
            <a:custGeom>
              <a:avLst/>
              <a:gdLst/>
              <a:ahLst/>
              <a:cxnLst/>
              <a:rect l="l" t="t" r="r" b="b"/>
              <a:pathLst>
                <a:path w="13335" h="8890">
                  <a:moveTo>
                    <a:pt x="0" y="0"/>
                  </a:moveTo>
                  <a:lnTo>
                    <a:pt x="1003" y="304"/>
                  </a:lnTo>
                  <a:lnTo>
                    <a:pt x="10680" y="8432"/>
                  </a:lnTo>
                  <a:lnTo>
                    <a:pt x="13055" y="8610"/>
                  </a:lnTo>
                </a:path>
              </a:pathLst>
            </a:custGeom>
            <a:ln w="3175">
              <a:solidFill>
                <a:srgbClr val="BBD6C6"/>
              </a:solidFill>
            </a:ln>
          </p:spPr>
          <p:txBody>
            <a:bodyPr wrap="square" lIns="0" tIns="0" rIns="0" bIns="0" rtlCol="0"/>
            <a:lstStyle/>
            <a:p>
              <a:endParaRPr/>
            </a:p>
          </p:txBody>
        </p:sp>
        <p:sp>
          <p:nvSpPr>
            <p:cNvPr id="9482" name="object 2910">
              <a:extLst>
                <a:ext uri="{FF2B5EF4-FFF2-40B4-BE49-F238E27FC236}">
                  <a16:creationId xmlns:a16="http://schemas.microsoft.com/office/drawing/2014/main" id="{E3D97125-3AE7-4A8B-8A82-A79A18A87B6A}"/>
                </a:ext>
              </a:extLst>
            </p:cNvPr>
            <p:cNvSpPr/>
            <p:nvPr/>
          </p:nvSpPr>
          <p:spPr>
            <a:xfrm>
              <a:off x="4131538" y="8517356"/>
              <a:ext cx="27203" cy="21336"/>
            </a:xfrm>
            <a:prstGeom prst="rect">
              <a:avLst/>
            </a:prstGeom>
            <a:blipFill>
              <a:blip r:embed="rId21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9483" name="object 2911">
              <a:extLst>
                <a:ext uri="{FF2B5EF4-FFF2-40B4-BE49-F238E27FC236}">
                  <a16:creationId xmlns:a16="http://schemas.microsoft.com/office/drawing/2014/main" id="{B9DA5983-C809-4737-9512-865243FF99BC}"/>
                </a:ext>
              </a:extLst>
            </p:cNvPr>
            <p:cNvSpPr/>
            <p:nvPr/>
          </p:nvSpPr>
          <p:spPr>
            <a:xfrm>
              <a:off x="4148418" y="8521409"/>
              <a:ext cx="7620" cy="15875"/>
            </a:xfrm>
            <a:custGeom>
              <a:avLst/>
              <a:gdLst/>
              <a:ahLst/>
              <a:cxnLst/>
              <a:rect l="l" t="t" r="r" b="b"/>
              <a:pathLst>
                <a:path w="7620" h="15875">
                  <a:moveTo>
                    <a:pt x="0" y="15481"/>
                  </a:moveTo>
                  <a:lnTo>
                    <a:pt x="177" y="14338"/>
                  </a:lnTo>
                  <a:lnTo>
                    <a:pt x="7493" y="2603"/>
                  </a:lnTo>
                  <a:lnTo>
                    <a:pt x="7315" y="0"/>
                  </a:lnTo>
                </a:path>
              </a:pathLst>
            </a:custGeom>
            <a:ln w="3175">
              <a:solidFill>
                <a:srgbClr val="BBD6C6"/>
              </a:solidFill>
            </a:ln>
          </p:spPr>
          <p:txBody>
            <a:bodyPr wrap="square" lIns="0" tIns="0" rIns="0" bIns="0" rtlCol="0"/>
            <a:lstStyle/>
            <a:p>
              <a:endParaRPr/>
            </a:p>
          </p:txBody>
        </p:sp>
        <p:sp>
          <p:nvSpPr>
            <p:cNvPr id="9484" name="object 2912">
              <a:extLst>
                <a:ext uri="{FF2B5EF4-FFF2-40B4-BE49-F238E27FC236}">
                  <a16:creationId xmlns:a16="http://schemas.microsoft.com/office/drawing/2014/main" id="{6EABC0F8-74B6-45B5-ABE7-0EF3EECE0FD2}"/>
                </a:ext>
              </a:extLst>
            </p:cNvPr>
            <p:cNvSpPr/>
            <p:nvPr/>
          </p:nvSpPr>
          <p:spPr>
            <a:xfrm>
              <a:off x="4149648" y="8539797"/>
              <a:ext cx="571" cy="647"/>
            </a:xfrm>
            <a:prstGeom prst="rect">
              <a:avLst/>
            </a:prstGeom>
            <a:blipFill>
              <a:blip r:embed="rId143" cstate="print"/>
              <a:stretch>
                <a:fillRect/>
              </a:stretch>
            </a:blipFill>
          </p:spPr>
          <p:txBody>
            <a:bodyPr wrap="square" lIns="0" tIns="0" rIns="0" bIns="0" rtlCol="0"/>
            <a:lstStyle/>
            <a:p>
              <a:endParaRPr/>
            </a:p>
          </p:txBody>
        </p:sp>
        <p:sp>
          <p:nvSpPr>
            <p:cNvPr id="9485" name="object 2913">
              <a:extLst>
                <a:ext uri="{FF2B5EF4-FFF2-40B4-BE49-F238E27FC236}">
                  <a16:creationId xmlns:a16="http://schemas.microsoft.com/office/drawing/2014/main" id="{E1B634EA-ABD8-44AB-AFED-D54E7F1EE55D}"/>
                </a:ext>
              </a:extLst>
            </p:cNvPr>
            <p:cNvSpPr/>
            <p:nvPr/>
          </p:nvSpPr>
          <p:spPr>
            <a:xfrm>
              <a:off x="4149924" y="8539978"/>
              <a:ext cx="635" cy="635"/>
            </a:xfrm>
            <a:custGeom>
              <a:avLst/>
              <a:gdLst/>
              <a:ahLst/>
              <a:cxnLst/>
              <a:rect l="l" t="t" r="r" b="b"/>
              <a:pathLst>
                <a:path w="635" h="634">
                  <a:moveTo>
                    <a:pt x="101" y="76"/>
                  </a:moveTo>
                  <a:lnTo>
                    <a:pt x="114" y="228"/>
                  </a:lnTo>
                  <a:lnTo>
                    <a:pt x="304" y="139"/>
                  </a:lnTo>
                  <a:lnTo>
                    <a:pt x="266" y="0"/>
                  </a:lnTo>
                  <a:lnTo>
                    <a:pt x="101" y="76"/>
                  </a:lnTo>
                  <a:close/>
                </a:path>
              </a:pathLst>
            </a:custGeom>
            <a:solidFill>
              <a:srgbClr val="59231F"/>
            </a:solidFill>
          </p:spPr>
          <p:txBody>
            <a:bodyPr wrap="square" lIns="0" tIns="0" rIns="0" bIns="0" rtlCol="0"/>
            <a:lstStyle/>
            <a:p>
              <a:endParaRPr/>
            </a:p>
          </p:txBody>
        </p:sp>
        <p:sp>
          <p:nvSpPr>
            <p:cNvPr id="9486" name="object 2914">
              <a:extLst>
                <a:ext uri="{FF2B5EF4-FFF2-40B4-BE49-F238E27FC236}">
                  <a16:creationId xmlns:a16="http://schemas.microsoft.com/office/drawing/2014/main" id="{D97A206B-E9C2-48D5-B67F-2E1C014F53C9}"/>
                </a:ext>
              </a:extLst>
            </p:cNvPr>
            <p:cNvSpPr/>
            <p:nvPr/>
          </p:nvSpPr>
          <p:spPr>
            <a:xfrm>
              <a:off x="4148848" y="8526894"/>
              <a:ext cx="17729" cy="18008"/>
            </a:xfrm>
            <a:prstGeom prst="rect">
              <a:avLst/>
            </a:prstGeom>
            <a:blipFill>
              <a:blip r:embed="rId21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9487" name="object 2915">
              <a:extLst>
                <a:ext uri="{FF2B5EF4-FFF2-40B4-BE49-F238E27FC236}">
                  <a16:creationId xmlns:a16="http://schemas.microsoft.com/office/drawing/2014/main" id="{7AED9005-EE0C-4C36-93D5-CD443E905AB6}"/>
                </a:ext>
              </a:extLst>
            </p:cNvPr>
            <p:cNvSpPr/>
            <p:nvPr/>
          </p:nvSpPr>
          <p:spPr>
            <a:xfrm>
              <a:off x="4149252" y="8529038"/>
              <a:ext cx="13970" cy="8255"/>
            </a:xfrm>
            <a:custGeom>
              <a:avLst/>
              <a:gdLst/>
              <a:ahLst/>
              <a:cxnLst/>
              <a:rect l="l" t="t" r="r" b="b"/>
              <a:pathLst>
                <a:path w="13970" h="8254">
                  <a:moveTo>
                    <a:pt x="0" y="7734"/>
                  </a:moveTo>
                  <a:lnTo>
                    <a:pt x="736" y="6984"/>
                  </a:lnTo>
                  <a:lnTo>
                    <a:pt x="12357" y="2031"/>
                  </a:lnTo>
                  <a:lnTo>
                    <a:pt x="13589" y="0"/>
                  </a:lnTo>
                </a:path>
              </a:pathLst>
            </a:custGeom>
            <a:ln w="3175">
              <a:solidFill>
                <a:srgbClr val="BBD6C6"/>
              </a:solidFill>
            </a:ln>
          </p:spPr>
          <p:txBody>
            <a:bodyPr wrap="square" lIns="0" tIns="0" rIns="0" bIns="0" rtlCol="0"/>
            <a:lstStyle/>
            <a:p>
              <a:endParaRPr/>
            </a:p>
          </p:txBody>
        </p:sp>
        <p:sp>
          <p:nvSpPr>
            <p:cNvPr id="9488" name="object 2916">
              <a:extLst>
                <a:ext uri="{FF2B5EF4-FFF2-40B4-BE49-F238E27FC236}">
                  <a16:creationId xmlns:a16="http://schemas.microsoft.com/office/drawing/2014/main" id="{75322FA1-3D95-4CC5-8A26-B8F50363BBEE}"/>
                </a:ext>
              </a:extLst>
            </p:cNvPr>
            <p:cNvSpPr/>
            <p:nvPr/>
          </p:nvSpPr>
          <p:spPr>
            <a:xfrm>
              <a:off x="4148734" y="8539035"/>
              <a:ext cx="8610" cy="7353"/>
            </a:xfrm>
            <a:prstGeom prst="rect">
              <a:avLst/>
            </a:prstGeom>
            <a:blipFill>
              <a:blip r:embed="rId127" cstate="print"/>
              <a:stretch>
                <a:fillRect/>
              </a:stretch>
            </a:blipFill>
          </p:spPr>
          <p:txBody>
            <a:bodyPr wrap="square" lIns="0" tIns="0" rIns="0" bIns="0" rtlCol="0"/>
            <a:lstStyle/>
            <a:p>
              <a:endParaRPr/>
            </a:p>
          </p:txBody>
        </p:sp>
        <p:sp>
          <p:nvSpPr>
            <p:cNvPr id="9489" name="object 2917">
              <a:extLst>
                <a:ext uri="{FF2B5EF4-FFF2-40B4-BE49-F238E27FC236}">
                  <a16:creationId xmlns:a16="http://schemas.microsoft.com/office/drawing/2014/main" id="{E5261C9B-CA30-41BD-BE84-E49CB9D4C996}"/>
                </a:ext>
              </a:extLst>
            </p:cNvPr>
            <p:cNvSpPr/>
            <p:nvPr/>
          </p:nvSpPr>
          <p:spPr>
            <a:xfrm>
              <a:off x="4149009" y="8539178"/>
              <a:ext cx="5715" cy="5715"/>
            </a:xfrm>
            <a:custGeom>
              <a:avLst/>
              <a:gdLst/>
              <a:ahLst/>
              <a:cxnLst/>
              <a:rect l="l" t="t" r="r" b="b"/>
              <a:pathLst>
                <a:path w="5714" h="5715">
                  <a:moveTo>
                    <a:pt x="5575" y="5435"/>
                  </a:moveTo>
                  <a:lnTo>
                    <a:pt x="3644" y="4762"/>
                  </a:lnTo>
                  <a:lnTo>
                    <a:pt x="0" y="0"/>
                  </a:lnTo>
                </a:path>
              </a:pathLst>
            </a:custGeom>
            <a:ln w="3175">
              <a:solidFill>
                <a:srgbClr val="6D9D40"/>
              </a:solidFill>
            </a:ln>
          </p:spPr>
          <p:txBody>
            <a:bodyPr wrap="square" lIns="0" tIns="0" rIns="0" bIns="0" rtlCol="0"/>
            <a:lstStyle/>
            <a:p>
              <a:endParaRPr/>
            </a:p>
          </p:txBody>
        </p:sp>
        <p:sp>
          <p:nvSpPr>
            <p:cNvPr id="9490" name="object 2918">
              <a:extLst>
                <a:ext uri="{FF2B5EF4-FFF2-40B4-BE49-F238E27FC236}">
                  <a16:creationId xmlns:a16="http://schemas.microsoft.com/office/drawing/2014/main" id="{AC19849D-4726-4198-9DB4-1282354D290A}"/>
                </a:ext>
              </a:extLst>
            </p:cNvPr>
            <p:cNvSpPr/>
            <p:nvPr/>
          </p:nvSpPr>
          <p:spPr>
            <a:xfrm>
              <a:off x="4142675" y="8538261"/>
              <a:ext cx="2540" cy="13335"/>
            </a:xfrm>
            <a:custGeom>
              <a:avLst/>
              <a:gdLst/>
              <a:ahLst/>
              <a:cxnLst/>
              <a:rect l="l" t="t" r="r" b="b"/>
              <a:pathLst>
                <a:path w="2539" h="13334">
                  <a:moveTo>
                    <a:pt x="126" y="0"/>
                  </a:moveTo>
                  <a:lnTo>
                    <a:pt x="0" y="2362"/>
                  </a:lnTo>
                  <a:lnTo>
                    <a:pt x="101" y="5321"/>
                  </a:lnTo>
                  <a:lnTo>
                    <a:pt x="927" y="8915"/>
                  </a:lnTo>
                  <a:lnTo>
                    <a:pt x="1549" y="11264"/>
                  </a:lnTo>
                  <a:lnTo>
                    <a:pt x="1904" y="12979"/>
                  </a:lnTo>
                  <a:lnTo>
                    <a:pt x="2006" y="12674"/>
                  </a:lnTo>
                  <a:lnTo>
                    <a:pt x="2185" y="12674"/>
                  </a:lnTo>
                  <a:lnTo>
                    <a:pt x="1282" y="8839"/>
                  </a:lnTo>
                  <a:lnTo>
                    <a:pt x="266" y="4673"/>
                  </a:lnTo>
                  <a:lnTo>
                    <a:pt x="350" y="3708"/>
                  </a:lnTo>
                  <a:lnTo>
                    <a:pt x="380" y="1727"/>
                  </a:lnTo>
                  <a:lnTo>
                    <a:pt x="592" y="1727"/>
                  </a:lnTo>
                  <a:lnTo>
                    <a:pt x="507" y="1498"/>
                  </a:lnTo>
                  <a:lnTo>
                    <a:pt x="342" y="546"/>
                  </a:lnTo>
                  <a:lnTo>
                    <a:pt x="634" y="266"/>
                  </a:lnTo>
                  <a:lnTo>
                    <a:pt x="126" y="0"/>
                  </a:lnTo>
                  <a:close/>
                </a:path>
                <a:path w="2539" h="13334">
                  <a:moveTo>
                    <a:pt x="2185" y="12674"/>
                  </a:moveTo>
                  <a:lnTo>
                    <a:pt x="2006" y="12674"/>
                  </a:lnTo>
                  <a:lnTo>
                    <a:pt x="2247" y="12941"/>
                  </a:lnTo>
                  <a:lnTo>
                    <a:pt x="2185" y="12674"/>
                  </a:lnTo>
                  <a:close/>
                </a:path>
                <a:path w="2539" h="13334">
                  <a:moveTo>
                    <a:pt x="592" y="1727"/>
                  </a:moveTo>
                  <a:lnTo>
                    <a:pt x="380" y="1727"/>
                  </a:lnTo>
                  <a:lnTo>
                    <a:pt x="1181" y="3873"/>
                  </a:lnTo>
                  <a:lnTo>
                    <a:pt x="2082" y="4673"/>
                  </a:lnTo>
                  <a:lnTo>
                    <a:pt x="1955" y="4406"/>
                  </a:lnTo>
                  <a:lnTo>
                    <a:pt x="2120" y="4292"/>
                  </a:lnTo>
                  <a:lnTo>
                    <a:pt x="1320" y="3708"/>
                  </a:lnTo>
                  <a:lnTo>
                    <a:pt x="592" y="1727"/>
                  </a:lnTo>
                  <a:close/>
                </a:path>
              </a:pathLst>
            </a:custGeom>
            <a:solidFill>
              <a:srgbClr val="9C7272"/>
            </a:solidFill>
          </p:spPr>
          <p:txBody>
            <a:bodyPr wrap="square" lIns="0" tIns="0" rIns="0" bIns="0" rtlCol="0"/>
            <a:lstStyle/>
            <a:p>
              <a:endParaRPr/>
            </a:p>
          </p:txBody>
        </p:sp>
        <p:sp>
          <p:nvSpPr>
            <p:cNvPr id="9491" name="object 2919">
              <a:extLst>
                <a:ext uri="{FF2B5EF4-FFF2-40B4-BE49-F238E27FC236}">
                  <a16:creationId xmlns:a16="http://schemas.microsoft.com/office/drawing/2014/main" id="{852BA8EC-8B01-4BC3-8061-CA1A8B6FA699}"/>
                </a:ext>
              </a:extLst>
            </p:cNvPr>
            <p:cNvSpPr/>
            <p:nvPr/>
          </p:nvSpPr>
          <p:spPr>
            <a:xfrm>
              <a:off x="4142637" y="8538261"/>
              <a:ext cx="2540" cy="13335"/>
            </a:xfrm>
            <a:custGeom>
              <a:avLst/>
              <a:gdLst/>
              <a:ahLst/>
              <a:cxnLst/>
              <a:rect l="l" t="t" r="r" b="b"/>
              <a:pathLst>
                <a:path w="2539" h="13334">
                  <a:moveTo>
                    <a:pt x="165" y="0"/>
                  </a:moveTo>
                  <a:lnTo>
                    <a:pt x="0" y="2171"/>
                  </a:lnTo>
                  <a:lnTo>
                    <a:pt x="38" y="2362"/>
                  </a:lnTo>
                  <a:lnTo>
                    <a:pt x="12" y="3124"/>
                  </a:lnTo>
                  <a:lnTo>
                    <a:pt x="139" y="5321"/>
                  </a:lnTo>
                  <a:lnTo>
                    <a:pt x="965" y="8915"/>
                  </a:lnTo>
                  <a:lnTo>
                    <a:pt x="1587" y="11264"/>
                  </a:lnTo>
                  <a:lnTo>
                    <a:pt x="1943" y="12979"/>
                  </a:lnTo>
                  <a:lnTo>
                    <a:pt x="2044" y="12674"/>
                  </a:lnTo>
                  <a:lnTo>
                    <a:pt x="2285" y="12941"/>
                  </a:lnTo>
                  <a:lnTo>
                    <a:pt x="1981" y="11696"/>
                  </a:lnTo>
                  <a:lnTo>
                    <a:pt x="1320" y="8839"/>
                  </a:lnTo>
                  <a:lnTo>
                    <a:pt x="279" y="4572"/>
                  </a:lnTo>
                  <a:lnTo>
                    <a:pt x="444" y="3263"/>
                  </a:lnTo>
                  <a:lnTo>
                    <a:pt x="431" y="2641"/>
                  </a:lnTo>
                  <a:lnTo>
                    <a:pt x="419" y="1727"/>
                  </a:lnTo>
                  <a:lnTo>
                    <a:pt x="1219" y="3873"/>
                  </a:lnTo>
                  <a:lnTo>
                    <a:pt x="2120" y="4673"/>
                  </a:lnTo>
                  <a:lnTo>
                    <a:pt x="1993" y="4406"/>
                  </a:lnTo>
                  <a:lnTo>
                    <a:pt x="2158" y="4292"/>
                  </a:lnTo>
                  <a:lnTo>
                    <a:pt x="1358" y="3708"/>
                  </a:lnTo>
                  <a:lnTo>
                    <a:pt x="546" y="1498"/>
                  </a:lnTo>
                  <a:lnTo>
                    <a:pt x="380" y="546"/>
                  </a:lnTo>
                  <a:lnTo>
                    <a:pt x="673" y="266"/>
                  </a:lnTo>
                  <a:lnTo>
                    <a:pt x="165" y="0"/>
                  </a:lnTo>
                  <a:close/>
                </a:path>
              </a:pathLst>
            </a:custGeom>
            <a:ln w="3175">
              <a:solidFill>
                <a:srgbClr val="675D5A"/>
              </a:solidFill>
            </a:ln>
          </p:spPr>
          <p:txBody>
            <a:bodyPr wrap="square" lIns="0" tIns="0" rIns="0" bIns="0" rtlCol="0"/>
            <a:lstStyle/>
            <a:p>
              <a:endParaRPr/>
            </a:p>
          </p:txBody>
        </p:sp>
        <p:sp>
          <p:nvSpPr>
            <p:cNvPr id="9492" name="object 2920">
              <a:extLst>
                <a:ext uri="{FF2B5EF4-FFF2-40B4-BE49-F238E27FC236}">
                  <a16:creationId xmlns:a16="http://schemas.microsoft.com/office/drawing/2014/main" id="{57158C1F-80C1-4565-8BB5-DDA53C6EBB73}"/>
                </a:ext>
              </a:extLst>
            </p:cNvPr>
            <p:cNvSpPr/>
            <p:nvPr/>
          </p:nvSpPr>
          <p:spPr>
            <a:xfrm>
              <a:off x="4140188" y="8539476"/>
              <a:ext cx="3175" cy="15240"/>
            </a:xfrm>
            <a:custGeom>
              <a:avLst/>
              <a:gdLst/>
              <a:ahLst/>
              <a:cxnLst/>
              <a:rect l="l" t="t" r="r" b="b"/>
              <a:pathLst>
                <a:path w="3175" h="15240">
                  <a:moveTo>
                    <a:pt x="301" y="14300"/>
                  </a:moveTo>
                  <a:lnTo>
                    <a:pt x="215" y="14668"/>
                  </a:lnTo>
                  <a:lnTo>
                    <a:pt x="301" y="14300"/>
                  </a:lnTo>
                  <a:close/>
                </a:path>
                <a:path w="3175" h="15240">
                  <a:moveTo>
                    <a:pt x="2776" y="1955"/>
                  </a:moveTo>
                  <a:lnTo>
                    <a:pt x="2514" y="1955"/>
                  </a:lnTo>
                  <a:lnTo>
                    <a:pt x="2332" y="3657"/>
                  </a:lnTo>
                  <a:lnTo>
                    <a:pt x="2285" y="5270"/>
                  </a:lnTo>
                  <a:lnTo>
                    <a:pt x="1061" y="10172"/>
                  </a:lnTo>
                  <a:lnTo>
                    <a:pt x="0" y="14554"/>
                  </a:lnTo>
                  <a:lnTo>
                    <a:pt x="190" y="14300"/>
                  </a:lnTo>
                  <a:lnTo>
                    <a:pt x="660" y="12763"/>
                  </a:lnTo>
                  <a:lnTo>
                    <a:pt x="1388" y="9994"/>
                  </a:lnTo>
                  <a:lnTo>
                    <a:pt x="2298" y="6184"/>
                  </a:lnTo>
                  <a:lnTo>
                    <a:pt x="2628" y="3657"/>
                  </a:lnTo>
                  <a:lnTo>
                    <a:pt x="2743" y="2565"/>
                  </a:lnTo>
                  <a:lnTo>
                    <a:pt x="2776" y="1955"/>
                  </a:lnTo>
                  <a:close/>
                </a:path>
                <a:path w="3175" h="15240">
                  <a:moveTo>
                    <a:pt x="2882" y="0"/>
                  </a:moveTo>
                  <a:lnTo>
                    <a:pt x="2552" y="165"/>
                  </a:lnTo>
                  <a:lnTo>
                    <a:pt x="2666" y="584"/>
                  </a:lnTo>
                  <a:lnTo>
                    <a:pt x="2463" y="1663"/>
                  </a:lnTo>
                  <a:lnTo>
                    <a:pt x="1663" y="4038"/>
                  </a:lnTo>
                  <a:lnTo>
                    <a:pt x="1054" y="4546"/>
                  </a:lnTo>
                  <a:lnTo>
                    <a:pt x="1041" y="4991"/>
                  </a:lnTo>
                  <a:lnTo>
                    <a:pt x="1739" y="4267"/>
                  </a:lnTo>
                  <a:lnTo>
                    <a:pt x="2514" y="1955"/>
                  </a:lnTo>
                  <a:lnTo>
                    <a:pt x="2776" y="1955"/>
                  </a:lnTo>
                  <a:lnTo>
                    <a:pt x="2882" y="0"/>
                  </a:lnTo>
                  <a:close/>
                </a:path>
              </a:pathLst>
            </a:custGeom>
            <a:solidFill>
              <a:srgbClr val="9C7272"/>
            </a:solidFill>
          </p:spPr>
          <p:txBody>
            <a:bodyPr wrap="square" lIns="0" tIns="0" rIns="0" bIns="0" rtlCol="0"/>
            <a:lstStyle/>
            <a:p>
              <a:endParaRPr/>
            </a:p>
          </p:txBody>
        </p:sp>
        <p:sp>
          <p:nvSpPr>
            <p:cNvPr id="9493" name="object 2921">
              <a:extLst>
                <a:ext uri="{FF2B5EF4-FFF2-40B4-BE49-F238E27FC236}">
                  <a16:creationId xmlns:a16="http://schemas.microsoft.com/office/drawing/2014/main" id="{82D4A5E8-D9F4-4F87-84E4-CC8983557769}"/>
                </a:ext>
              </a:extLst>
            </p:cNvPr>
            <p:cNvSpPr/>
            <p:nvPr/>
          </p:nvSpPr>
          <p:spPr>
            <a:xfrm>
              <a:off x="4140188" y="8539476"/>
              <a:ext cx="3175" cy="15240"/>
            </a:xfrm>
            <a:custGeom>
              <a:avLst/>
              <a:gdLst/>
              <a:ahLst/>
              <a:cxnLst/>
              <a:rect l="l" t="t" r="r" b="b"/>
              <a:pathLst>
                <a:path w="3175" h="15240">
                  <a:moveTo>
                    <a:pt x="2882" y="0"/>
                  </a:moveTo>
                  <a:lnTo>
                    <a:pt x="2743" y="2565"/>
                  </a:lnTo>
                  <a:lnTo>
                    <a:pt x="2692" y="2755"/>
                  </a:lnTo>
                  <a:lnTo>
                    <a:pt x="2628" y="3657"/>
                  </a:lnTo>
                  <a:lnTo>
                    <a:pt x="2298" y="6184"/>
                  </a:lnTo>
                  <a:lnTo>
                    <a:pt x="1346" y="10172"/>
                  </a:lnTo>
                  <a:lnTo>
                    <a:pt x="660" y="12763"/>
                  </a:lnTo>
                  <a:lnTo>
                    <a:pt x="215" y="14668"/>
                  </a:lnTo>
                  <a:lnTo>
                    <a:pt x="190" y="14300"/>
                  </a:lnTo>
                  <a:lnTo>
                    <a:pt x="0" y="14554"/>
                  </a:lnTo>
                  <a:lnTo>
                    <a:pt x="342" y="13169"/>
                  </a:lnTo>
                  <a:lnTo>
                    <a:pt x="1104" y="9994"/>
                  </a:lnTo>
                  <a:lnTo>
                    <a:pt x="2285" y="5270"/>
                  </a:lnTo>
                  <a:lnTo>
                    <a:pt x="2324" y="3733"/>
                  </a:lnTo>
                  <a:lnTo>
                    <a:pt x="2400" y="3009"/>
                  </a:lnTo>
                  <a:lnTo>
                    <a:pt x="2514" y="1955"/>
                  </a:lnTo>
                  <a:lnTo>
                    <a:pt x="1739" y="4267"/>
                  </a:lnTo>
                  <a:lnTo>
                    <a:pt x="1041" y="4991"/>
                  </a:lnTo>
                  <a:lnTo>
                    <a:pt x="1155" y="4711"/>
                  </a:lnTo>
                  <a:lnTo>
                    <a:pt x="1054" y="4546"/>
                  </a:lnTo>
                  <a:lnTo>
                    <a:pt x="1663" y="4038"/>
                  </a:lnTo>
                  <a:lnTo>
                    <a:pt x="2463" y="1663"/>
                  </a:lnTo>
                  <a:lnTo>
                    <a:pt x="2666" y="584"/>
                  </a:lnTo>
                  <a:lnTo>
                    <a:pt x="2514" y="203"/>
                  </a:lnTo>
                  <a:lnTo>
                    <a:pt x="2882" y="0"/>
                  </a:lnTo>
                  <a:close/>
                </a:path>
              </a:pathLst>
            </a:custGeom>
            <a:ln w="3175">
              <a:solidFill>
                <a:srgbClr val="675D5A"/>
              </a:solidFill>
            </a:ln>
          </p:spPr>
          <p:txBody>
            <a:bodyPr wrap="square" lIns="0" tIns="0" rIns="0" bIns="0" rtlCol="0"/>
            <a:lstStyle/>
            <a:p>
              <a:endParaRPr/>
            </a:p>
          </p:txBody>
        </p:sp>
        <p:sp>
          <p:nvSpPr>
            <p:cNvPr id="9494" name="object 2922">
              <a:extLst>
                <a:ext uri="{FF2B5EF4-FFF2-40B4-BE49-F238E27FC236}">
                  <a16:creationId xmlns:a16="http://schemas.microsoft.com/office/drawing/2014/main" id="{DFDB9C84-E565-4123-976F-4763469797CC}"/>
                </a:ext>
              </a:extLst>
            </p:cNvPr>
            <p:cNvSpPr/>
            <p:nvPr/>
          </p:nvSpPr>
          <p:spPr>
            <a:xfrm>
              <a:off x="4142257" y="8545360"/>
              <a:ext cx="2590" cy="2070"/>
            </a:xfrm>
            <a:prstGeom prst="rect">
              <a:avLst/>
            </a:prstGeom>
            <a:blipFill>
              <a:blip r:embed="rId306" cstate="print"/>
              <a:stretch>
                <a:fillRect/>
              </a:stretch>
            </a:blipFill>
          </p:spPr>
          <p:txBody>
            <a:bodyPr wrap="square" lIns="0" tIns="0" rIns="0" bIns="0" rtlCol="0"/>
            <a:lstStyle/>
            <a:p>
              <a:endParaRPr/>
            </a:p>
          </p:txBody>
        </p:sp>
        <p:sp>
          <p:nvSpPr>
            <p:cNvPr id="9495" name="object 2923">
              <a:extLst>
                <a:ext uri="{FF2B5EF4-FFF2-40B4-BE49-F238E27FC236}">
                  <a16:creationId xmlns:a16="http://schemas.microsoft.com/office/drawing/2014/main" id="{D213D500-8966-40E1-ABE9-C766E6D23D77}"/>
                </a:ext>
              </a:extLst>
            </p:cNvPr>
            <p:cNvSpPr/>
            <p:nvPr/>
          </p:nvSpPr>
          <p:spPr>
            <a:xfrm>
              <a:off x="4142143" y="8545210"/>
              <a:ext cx="3175" cy="2540"/>
            </a:xfrm>
            <a:custGeom>
              <a:avLst/>
              <a:gdLst/>
              <a:ahLst/>
              <a:cxnLst/>
              <a:rect l="l" t="t" r="r" b="b"/>
              <a:pathLst>
                <a:path w="3175" h="2540">
                  <a:moveTo>
                    <a:pt x="2565" y="1638"/>
                  </a:moveTo>
                  <a:lnTo>
                    <a:pt x="2438" y="1422"/>
                  </a:lnTo>
                  <a:lnTo>
                    <a:pt x="2412" y="1219"/>
                  </a:lnTo>
                  <a:lnTo>
                    <a:pt x="2705" y="1257"/>
                  </a:lnTo>
                  <a:lnTo>
                    <a:pt x="2578" y="1003"/>
                  </a:lnTo>
                  <a:lnTo>
                    <a:pt x="2298" y="1193"/>
                  </a:lnTo>
                  <a:lnTo>
                    <a:pt x="2324" y="1041"/>
                  </a:lnTo>
                  <a:lnTo>
                    <a:pt x="2146" y="825"/>
                  </a:lnTo>
                  <a:lnTo>
                    <a:pt x="1752" y="330"/>
                  </a:lnTo>
                  <a:lnTo>
                    <a:pt x="1485" y="241"/>
                  </a:lnTo>
                  <a:lnTo>
                    <a:pt x="723" y="0"/>
                  </a:lnTo>
                  <a:lnTo>
                    <a:pt x="330" y="292"/>
                  </a:lnTo>
                  <a:lnTo>
                    <a:pt x="165" y="812"/>
                  </a:lnTo>
                  <a:lnTo>
                    <a:pt x="0" y="1333"/>
                  </a:lnTo>
                  <a:lnTo>
                    <a:pt x="114" y="1879"/>
                  </a:lnTo>
                  <a:lnTo>
                    <a:pt x="876" y="2133"/>
                  </a:lnTo>
                  <a:lnTo>
                    <a:pt x="1104" y="2209"/>
                  </a:lnTo>
                  <a:lnTo>
                    <a:pt x="1612" y="2070"/>
                  </a:lnTo>
                  <a:lnTo>
                    <a:pt x="1879" y="2070"/>
                  </a:lnTo>
                  <a:lnTo>
                    <a:pt x="2095" y="2070"/>
                  </a:lnTo>
                  <a:lnTo>
                    <a:pt x="2095" y="2222"/>
                  </a:lnTo>
                  <a:lnTo>
                    <a:pt x="2247" y="2171"/>
                  </a:lnTo>
                  <a:lnTo>
                    <a:pt x="2095" y="1968"/>
                  </a:lnTo>
                  <a:lnTo>
                    <a:pt x="2438" y="1879"/>
                  </a:lnTo>
                  <a:lnTo>
                    <a:pt x="2298" y="1625"/>
                  </a:lnTo>
                  <a:lnTo>
                    <a:pt x="2565" y="1638"/>
                  </a:lnTo>
                  <a:close/>
                </a:path>
              </a:pathLst>
            </a:custGeom>
            <a:ln w="3175">
              <a:solidFill>
                <a:srgbClr val="B5C39D"/>
              </a:solidFill>
            </a:ln>
          </p:spPr>
          <p:txBody>
            <a:bodyPr wrap="square" lIns="0" tIns="0" rIns="0" bIns="0" rtlCol="0"/>
            <a:lstStyle/>
            <a:p>
              <a:endParaRPr/>
            </a:p>
          </p:txBody>
        </p:sp>
        <p:sp>
          <p:nvSpPr>
            <p:cNvPr id="9496" name="object 2924">
              <a:extLst>
                <a:ext uri="{FF2B5EF4-FFF2-40B4-BE49-F238E27FC236}">
                  <a16:creationId xmlns:a16="http://schemas.microsoft.com/office/drawing/2014/main" id="{C09AF034-2D77-4FAD-A341-89F5C9BE1EE7}"/>
                </a:ext>
              </a:extLst>
            </p:cNvPr>
            <p:cNvSpPr/>
            <p:nvPr/>
          </p:nvSpPr>
          <p:spPr>
            <a:xfrm>
              <a:off x="4140263" y="8542731"/>
              <a:ext cx="2882" cy="2844"/>
            </a:xfrm>
            <a:prstGeom prst="rect">
              <a:avLst/>
            </a:prstGeom>
            <a:blipFill>
              <a:blip r:embed="rId281" cstate="print"/>
              <a:stretch>
                <a:fillRect/>
              </a:stretch>
            </a:blipFill>
          </p:spPr>
          <p:txBody>
            <a:bodyPr wrap="square" lIns="0" tIns="0" rIns="0" bIns="0" rtlCol="0"/>
            <a:lstStyle/>
            <a:p>
              <a:endParaRPr/>
            </a:p>
          </p:txBody>
        </p:sp>
        <p:sp>
          <p:nvSpPr>
            <p:cNvPr id="9497" name="object 2925">
              <a:extLst>
                <a:ext uri="{FF2B5EF4-FFF2-40B4-BE49-F238E27FC236}">
                  <a16:creationId xmlns:a16="http://schemas.microsoft.com/office/drawing/2014/main" id="{6CCB6293-ED4C-404F-9933-CF5CD16A44A0}"/>
                </a:ext>
              </a:extLst>
            </p:cNvPr>
            <p:cNvSpPr/>
            <p:nvPr/>
          </p:nvSpPr>
          <p:spPr>
            <a:xfrm>
              <a:off x="4140263" y="8542558"/>
              <a:ext cx="3175" cy="3175"/>
            </a:xfrm>
            <a:custGeom>
              <a:avLst/>
              <a:gdLst/>
              <a:ahLst/>
              <a:cxnLst/>
              <a:rect l="l" t="t" r="r" b="b"/>
              <a:pathLst>
                <a:path w="3175" h="3175">
                  <a:moveTo>
                    <a:pt x="469" y="2743"/>
                  </a:moveTo>
                  <a:lnTo>
                    <a:pt x="761" y="2679"/>
                  </a:lnTo>
                  <a:lnTo>
                    <a:pt x="977" y="2730"/>
                  </a:lnTo>
                  <a:lnTo>
                    <a:pt x="838" y="3022"/>
                  </a:lnTo>
                  <a:lnTo>
                    <a:pt x="965" y="3009"/>
                  </a:lnTo>
                  <a:lnTo>
                    <a:pt x="1155" y="2971"/>
                  </a:lnTo>
                  <a:lnTo>
                    <a:pt x="1054" y="2603"/>
                  </a:lnTo>
                  <a:lnTo>
                    <a:pt x="1206" y="2692"/>
                  </a:lnTo>
                  <a:lnTo>
                    <a:pt x="1485" y="2565"/>
                  </a:lnTo>
                  <a:lnTo>
                    <a:pt x="2158" y="2324"/>
                  </a:lnTo>
                  <a:lnTo>
                    <a:pt x="2349" y="2057"/>
                  </a:lnTo>
                  <a:lnTo>
                    <a:pt x="2882" y="1320"/>
                  </a:lnTo>
                  <a:lnTo>
                    <a:pt x="2705" y="800"/>
                  </a:lnTo>
                  <a:lnTo>
                    <a:pt x="2209" y="444"/>
                  </a:lnTo>
                  <a:lnTo>
                    <a:pt x="1701" y="76"/>
                  </a:lnTo>
                  <a:lnTo>
                    <a:pt x="1066" y="0"/>
                  </a:lnTo>
                  <a:lnTo>
                    <a:pt x="520" y="736"/>
                  </a:lnTo>
                  <a:lnTo>
                    <a:pt x="368" y="965"/>
                  </a:lnTo>
                  <a:lnTo>
                    <a:pt x="342" y="1549"/>
                  </a:lnTo>
                  <a:lnTo>
                    <a:pt x="241" y="1841"/>
                  </a:lnTo>
                  <a:lnTo>
                    <a:pt x="165" y="2095"/>
                  </a:lnTo>
                  <a:lnTo>
                    <a:pt x="0" y="2032"/>
                  </a:lnTo>
                  <a:lnTo>
                    <a:pt x="12" y="2209"/>
                  </a:lnTo>
                  <a:lnTo>
                    <a:pt x="12" y="2362"/>
                  </a:lnTo>
                  <a:lnTo>
                    <a:pt x="279" y="2120"/>
                  </a:lnTo>
                  <a:lnTo>
                    <a:pt x="368" y="2286"/>
                  </a:lnTo>
                  <a:lnTo>
                    <a:pt x="253" y="2514"/>
                  </a:lnTo>
                  <a:lnTo>
                    <a:pt x="584" y="2451"/>
                  </a:lnTo>
                  <a:lnTo>
                    <a:pt x="469" y="2743"/>
                  </a:lnTo>
                  <a:close/>
                </a:path>
              </a:pathLst>
            </a:custGeom>
            <a:ln w="3175">
              <a:solidFill>
                <a:srgbClr val="B5C39D"/>
              </a:solidFill>
            </a:ln>
          </p:spPr>
          <p:txBody>
            <a:bodyPr wrap="square" lIns="0" tIns="0" rIns="0" bIns="0" rtlCol="0"/>
            <a:lstStyle/>
            <a:p>
              <a:endParaRPr/>
            </a:p>
          </p:txBody>
        </p:sp>
        <p:sp>
          <p:nvSpPr>
            <p:cNvPr id="9498" name="object 2926">
              <a:extLst>
                <a:ext uri="{FF2B5EF4-FFF2-40B4-BE49-F238E27FC236}">
                  <a16:creationId xmlns:a16="http://schemas.microsoft.com/office/drawing/2014/main" id="{20C0C4C4-1592-4730-8053-0E220CF68372}"/>
                </a:ext>
              </a:extLst>
            </p:cNvPr>
            <p:cNvSpPr/>
            <p:nvPr/>
          </p:nvSpPr>
          <p:spPr>
            <a:xfrm>
              <a:off x="4141596" y="8541346"/>
              <a:ext cx="2095" cy="2019"/>
            </a:xfrm>
            <a:prstGeom prst="rect">
              <a:avLst/>
            </a:prstGeom>
            <a:blipFill>
              <a:blip r:embed="rId282" cstate="print"/>
              <a:stretch>
                <a:fillRect/>
              </a:stretch>
            </a:blipFill>
          </p:spPr>
          <p:txBody>
            <a:bodyPr wrap="square" lIns="0" tIns="0" rIns="0" bIns="0" rtlCol="0"/>
            <a:lstStyle/>
            <a:p>
              <a:endParaRPr/>
            </a:p>
          </p:txBody>
        </p:sp>
        <p:sp>
          <p:nvSpPr>
            <p:cNvPr id="9499" name="object 2927">
              <a:extLst>
                <a:ext uri="{FF2B5EF4-FFF2-40B4-BE49-F238E27FC236}">
                  <a16:creationId xmlns:a16="http://schemas.microsoft.com/office/drawing/2014/main" id="{9536558E-952B-4610-A905-88CDF4217408}"/>
                </a:ext>
              </a:extLst>
            </p:cNvPr>
            <p:cNvSpPr/>
            <p:nvPr/>
          </p:nvSpPr>
          <p:spPr>
            <a:xfrm>
              <a:off x="4141581" y="8541209"/>
              <a:ext cx="2540" cy="2540"/>
            </a:xfrm>
            <a:custGeom>
              <a:avLst/>
              <a:gdLst/>
              <a:ahLst/>
              <a:cxnLst/>
              <a:rect l="l" t="t" r="r" b="b"/>
              <a:pathLst>
                <a:path w="2539" h="2540">
                  <a:moveTo>
                    <a:pt x="1866" y="1879"/>
                  </a:moveTo>
                  <a:lnTo>
                    <a:pt x="1854" y="1663"/>
                  </a:lnTo>
                  <a:lnTo>
                    <a:pt x="1917" y="1511"/>
                  </a:lnTo>
                  <a:lnTo>
                    <a:pt x="2108" y="1650"/>
                  </a:lnTo>
                  <a:lnTo>
                    <a:pt x="2120" y="1435"/>
                  </a:lnTo>
                  <a:lnTo>
                    <a:pt x="1841" y="1447"/>
                  </a:lnTo>
                  <a:lnTo>
                    <a:pt x="1866" y="1142"/>
                  </a:lnTo>
                  <a:lnTo>
                    <a:pt x="1777" y="634"/>
                  </a:lnTo>
                  <a:lnTo>
                    <a:pt x="1612" y="469"/>
                  </a:lnTo>
                  <a:lnTo>
                    <a:pt x="1155" y="0"/>
                  </a:lnTo>
                  <a:lnTo>
                    <a:pt x="774" y="63"/>
                  </a:lnTo>
                  <a:lnTo>
                    <a:pt x="457" y="368"/>
                  </a:lnTo>
                  <a:lnTo>
                    <a:pt x="139" y="685"/>
                  </a:lnTo>
                  <a:lnTo>
                    <a:pt x="0" y="1130"/>
                  </a:lnTo>
                  <a:lnTo>
                    <a:pt x="469" y="1600"/>
                  </a:lnTo>
                  <a:lnTo>
                    <a:pt x="596" y="1739"/>
                  </a:lnTo>
                  <a:lnTo>
                    <a:pt x="1015" y="1828"/>
                  </a:lnTo>
                  <a:lnTo>
                    <a:pt x="1206" y="1930"/>
                  </a:lnTo>
                  <a:lnTo>
                    <a:pt x="1371" y="2006"/>
                  </a:lnTo>
                  <a:lnTo>
                    <a:pt x="1549" y="2146"/>
                  </a:lnTo>
                  <a:lnTo>
                    <a:pt x="1409" y="1930"/>
                  </a:lnTo>
                  <a:lnTo>
                    <a:pt x="1536" y="1892"/>
                  </a:lnTo>
                  <a:lnTo>
                    <a:pt x="1676" y="2006"/>
                  </a:lnTo>
                  <a:lnTo>
                    <a:pt x="1676" y="1765"/>
                  </a:lnTo>
                  <a:lnTo>
                    <a:pt x="1866" y="1879"/>
                  </a:lnTo>
                  <a:close/>
                </a:path>
              </a:pathLst>
            </a:custGeom>
            <a:ln w="3175">
              <a:solidFill>
                <a:srgbClr val="B5C39D"/>
              </a:solidFill>
            </a:ln>
          </p:spPr>
          <p:txBody>
            <a:bodyPr wrap="square" lIns="0" tIns="0" rIns="0" bIns="0" rtlCol="0"/>
            <a:lstStyle/>
            <a:p>
              <a:endParaRPr/>
            </a:p>
          </p:txBody>
        </p:sp>
        <p:sp>
          <p:nvSpPr>
            <p:cNvPr id="9500" name="object 2928">
              <a:extLst>
                <a:ext uri="{FF2B5EF4-FFF2-40B4-BE49-F238E27FC236}">
                  <a16:creationId xmlns:a16="http://schemas.microsoft.com/office/drawing/2014/main" id="{6B433EAC-6810-428F-8110-66778EC54746}"/>
                </a:ext>
              </a:extLst>
            </p:cNvPr>
            <p:cNvSpPr/>
            <p:nvPr/>
          </p:nvSpPr>
          <p:spPr>
            <a:xfrm>
              <a:off x="4139755" y="8545385"/>
              <a:ext cx="4584" cy="3518"/>
            </a:xfrm>
            <a:prstGeom prst="rect">
              <a:avLst/>
            </a:prstGeom>
            <a:blipFill>
              <a:blip r:embed="rId499" cstate="print"/>
              <a:stretch>
                <a:fillRect/>
              </a:stretch>
            </a:blipFill>
          </p:spPr>
          <p:txBody>
            <a:bodyPr wrap="square" lIns="0" tIns="0" rIns="0" bIns="0" rtlCol="0"/>
            <a:lstStyle/>
            <a:p>
              <a:endParaRPr/>
            </a:p>
          </p:txBody>
        </p:sp>
        <p:sp>
          <p:nvSpPr>
            <p:cNvPr id="9501" name="object 2929">
              <a:extLst>
                <a:ext uri="{FF2B5EF4-FFF2-40B4-BE49-F238E27FC236}">
                  <a16:creationId xmlns:a16="http://schemas.microsoft.com/office/drawing/2014/main" id="{DE5A9154-4B94-43CF-A847-BE444445C713}"/>
                </a:ext>
              </a:extLst>
            </p:cNvPr>
            <p:cNvSpPr/>
            <p:nvPr/>
          </p:nvSpPr>
          <p:spPr>
            <a:xfrm>
              <a:off x="4139756" y="8545626"/>
              <a:ext cx="3175" cy="3810"/>
            </a:xfrm>
            <a:custGeom>
              <a:avLst/>
              <a:gdLst/>
              <a:ahLst/>
              <a:cxnLst/>
              <a:rect l="l" t="t" r="r" b="b"/>
              <a:pathLst>
                <a:path w="3175" h="3809">
                  <a:moveTo>
                    <a:pt x="508" y="2971"/>
                  </a:moveTo>
                  <a:lnTo>
                    <a:pt x="812" y="2908"/>
                  </a:lnTo>
                  <a:lnTo>
                    <a:pt x="939" y="2933"/>
                  </a:lnTo>
                  <a:lnTo>
                    <a:pt x="914" y="3276"/>
                  </a:lnTo>
                  <a:lnTo>
                    <a:pt x="1041" y="3263"/>
                  </a:lnTo>
                  <a:lnTo>
                    <a:pt x="1244" y="3225"/>
                  </a:lnTo>
                  <a:lnTo>
                    <a:pt x="1143" y="2819"/>
                  </a:lnTo>
                  <a:lnTo>
                    <a:pt x="1308" y="2920"/>
                  </a:lnTo>
                  <a:lnTo>
                    <a:pt x="1612" y="2781"/>
                  </a:lnTo>
                  <a:lnTo>
                    <a:pt x="2349" y="2514"/>
                  </a:lnTo>
                  <a:lnTo>
                    <a:pt x="2552" y="2235"/>
                  </a:lnTo>
                  <a:lnTo>
                    <a:pt x="3136" y="1435"/>
                  </a:lnTo>
                  <a:lnTo>
                    <a:pt x="2933" y="863"/>
                  </a:lnTo>
                  <a:lnTo>
                    <a:pt x="2387" y="469"/>
                  </a:lnTo>
                  <a:lnTo>
                    <a:pt x="1841" y="76"/>
                  </a:lnTo>
                  <a:lnTo>
                    <a:pt x="1155" y="0"/>
                  </a:lnTo>
                  <a:lnTo>
                    <a:pt x="571" y="800"/>
                  </a:lnTo>
                  <a:lnTo>
                    <a:pt x="393" y="1041"/>
                  </a:lnTo>
                  <a:lnTo>
                    <a:pt x="368" y="1689"/>
                  </a:lnTo>
                  <a:lnTo>
                    <a:pt x="266" y="2006"/>
                  </a:lnTo>
                  <a:lnTo>
                    <a:pt x="177" y="2260"/>
                  </a:lnTo>
                  <a:lnTo>
                    <a:pt x="0" y="2209"/>
                  </a:lnTo>
                  <a:lnTo>
                    <a:pt x="12" y="2400"/>
                  </a:lnTo>
                  <a:lnTo>
                    <a:pt x="12" y="2565"/>
                  </a:lnTo>
                  <a:lnTo>
                    <a:pt x="304" y="2285"/>
                  </a:lnTo>
                  <a:lnTo>
                    <a:pt x="368" y="2425"/>
                  </a:lnTo>
                  <a:lnTo>
                    <a:pt x="279" y="2717"/>
                  </a:lnTo>
                  <a:lnTo>
                    <a:pt x="635" y="2666"/>
                  </a:lnTo>
                  <a:lnTo>
                    <a:pt x="508" y="2971"/>
                  </a:lnTo>
                  <a:close/>
                </a:path>
              </a:pathLst>
            </a:custGeom>
            <a:ln w="3175">
              <a:solidFill>
                <a:srgbClr val="B5C39D"/>
              </a:solidFill>
            </a:ln>
          </p:spPr>
          <p:txBody>
            <a:bodyPr wrap="square" lIns="0" tIns="0" rIns="0" bIns="0" rtlCol="0"/>
            <a:lstStyle/>
            <a:p>
              <a:endParaRPr/>
            </a:p>
          </p:txBody>
        </p:sp>
        <p:sp>
          <p:nvSpPr>
            <p:cNvPr id="9502" name="object 2930">
              <a:extLst>
                <a:ext uri="{FF2B5EF4-FFF2-40B4-BE49-F238E27FC236}">
                  <a16:creationId xmlns:a16="http://schemas.microsoft.com/office/drawing/2014/main" id="{B17801C9-1F44-4C04-BB33-9F394B670721}"/>
                </a:ext>
              </a:extLst>
            </p:cNvPr>
            <p:cNvSpPr/>
            <p:nvPr/>
          </p:nvSpPr>
          <p:spPr>
            <a:xfrm>
              <a:off x="4140047" y="8544000"/>
              <a:ext cx="4508" cy="4190"/>
            </a:xfrm>
            <a:prstGeom prst="rect">
              <a:avLst/>
            </a:prstGeom>
            <a:blipFill>
              <a:blip r:embed="rId500" cstate="print"/>
              <a:stretch>
                <a:fillRect/>
              </a:stretch>
            </a:blipFill>
          </p:spPr>
          <p:txBody>
            <a:bodyPr wrap="square" lIns="0" tIns="0" rIns="0" bIns="0" rtlCol="0"/>
            <a:lstStyle/>
            <a:p>
              <a:endParaRPr/>
            </a:p>
          </p:txBody>
        </p:sp>
        <p:sp>
          <p:nvSpPr>
            <p:cNvPr id="9503" name="object 2931">
              <a:extLst>
                <a:ext uri="{FF2B5EF4-FFF2-40B4-BE49-F238E27FC236}">
                  <a16:creationId xmlns:a16="http://schemas.microsoft.com/office/drawing/2014/main" id="{E1077048-1997-4487-8271-02B7DF851A5F}"/>
                </a:ext>
              </a:extLst>
            </p:cNvPr>
            <p:cNvSpPr/>
            <p:nvPr/>
          </p:nvSpPr>
          <p:spPr>
            <a:xfrm>
              <a:off x="4142454" y="8543875"/>
              <a:ext cx="2540" cy="2540"/>
            </a:xfrm>
            <a:custGeom>
              <a:avLst/>
              <a:gdLst/>
              <a:ahLst/>
              <a:cxnLst/>
              <a:rect l="l" t="t" r="r" b="b"/>
              <a:pathLst>
                <a:path w="2539" h="2540">
                  <a:moveTo>
                    <a:pt x="1854" y="1879"/>
                  </a:moveTo>
                  <a:lnTo>
                    <a:pt x="1841" y="1676"/>
                  </a:lnTo>
                  <a:lnTo>
                    <a:pt x="1905" y="1511"/>
                  </a:lnTo>
                  <a:lnTo>
                    <a:pt x="2095" y="1651"/>
                  </a:lnTo>
                  <a:lnTo>
                    <a:pt x="2108" y="1435"/>
                  </a:lnTo>
                  <a:lnTo>
                    <a:pt x="1828" y="1447"/>
                  </a:lnTo>
                  <a:lnTo>
                    <a:pt x="1854" y="1143"/>
                  </a:lnTo>
                  <a:lnTo>
                    <a:pt x="1765" y="635"/>
                  </a:lnTo>
                  <a:lnTo>
                    <a:pt x="1600" y="469"/>
                  </a:lnTo>
                  <a:lnTo>
                    <a:pt x="1143" y="0"/>
                  </a:lnTo>
                  <a:lnTo>
                    <a:pt x="762" y="63"/>
                  </a:lnTo>
                  <a:lnTo>
                    <a:pt x="444" y="381"/>
                  </a:lnTo>
                  <a:lnTo>
                    <a:pt x="127" y="685"/>
                  </a:lnTo>
                  <a:lnTo>
                    <a:pt x="0" y="1130"/>
                  </a:lnTo>
                  <a:lnTo>
                    <a:pt x="444" y="1600"/>
                  </a:lnTo>
                  <a:lnTo>
                    <a:pt x="584" y="1739"/>
                  </a:lnTo>
                  <a:lnTo>
                    <a:pt x="1003" y="1828"/>
                  </a:lnTo>
                  <a:lnTo>
                    <a:pt x="1193" y="1930"/>
                  </a:lnTo>
                  <a:lnTo>
                    <a:pt x="1358" y="2006"/>
                  </a:lnTo>
                  <a:lnTo>
                    <a:pt x="1536" y="2159"/>
                  </a:lnTo>
                  <a:lnTo>
                    <a:pt x="1384" y="1943"/>
                  </a:lnTo>
                  <a:lnTo>
                    <a:pt x="1524" y="1905"/>
                  </a:lnTo>
                  <a:lnTo>
                    <a:pt x="1663" y="2006"/>
                  </a:lnTo>
                  <a:lnTo>
                    <a:pt x="1663" y="1765"/>
                  </a:lnTo>
                  <a:lnTo>
                    <a:pt x="1854" y="1879"/>
                  </a:lnTo>
                  <a:close/>
                </a:path>
              </a:pathLst>
            </a:custGeom>
            <a:ln w="3175">
              <a:solidFill>
                <a:srgbClr val="B5C39D"/>
              </a:solidFill>
            </a:ln>
          </p:spPr>
          <p:txBody>
            <a:bodyPr wrap="square" lIns="0" tIns="0" rIns="0" bIns="0" rtlCol="0"/>
            <a:lstStyle/>
            <a:p>
              <a:endParaRPr/>
            </a:p>
          </p:txBody>
        </p:sp>
        <p:sp>
          <p:nvSpPr>
            <p:cNvPr id="9504" name="object 2932">
              <a:extLst>
                <a:ext uri="{FF2B5EF4-FFF2-40B4-BE49-F238E27FC236}">
                  <a16:creationId xmlns:a16="http://schemas.microsoft.com/office/drawing/2014/main" id="{43E067DE-E105-470E-801F-21A931FF5160}"/>
                </a:ext>
              </a:extLst>
            </p:cNvPr>
            <p:cNvSpPr/>
            <p:nvPr/>
          </p:nvSpPr>
          <p:spPr>
            <a:xfrm>
              <a:off x="4140517" y="8537244"/>
              <a:ext cx="4927" cy="8483"/>
            </a:xfrm>
            <a:prstGeom prst="rect">
              <a:avLst/>
            </a:prstGeom>
            <a:blipFill>
              <a:blip r:embed="rId501" cstate="print"/>
              <a:stretch>
                <a:fillRect/>
              </a:stretch>
            </a:blipFill>
          </p:spPr>
          <p:txBody>
            <a:bodyPr wrap="square" lIns="0" tIns="0" rIns="0" bIns="0" rtlCol="0"/>
            <a:lstStyle/>
            <a:p>
              <a:endParaRPr/>
            </a:p>
          </p:txBody>
        </p:sp>
        <p:sp>
          <p:nvSpPr>
            <p:cNvPr id="9505" name="object 2933">
              <a:extLst>
                <a:ext uri="{FF2B5EF4-FFF2-40B4-BE49-F238E27FC236}">
                  <a16:creationId xmlns:a16="http://schemas.microsoft.com/office/drawing/2014/main" id="{676A90B1-0934-4B5F-B948-641A40CC5A53}"/>
                </a:ext>
              </a:extLst>
            </p:cNvPr>
            <p:cNvSpPr/>
            <p:nvPr/>
          </p:nvSpPr>
          <p:spPr>
            <a:xfrm>
              <a:off x="4142935" y="8537141"/>
              <a:ext cx="2540" cy="3175"/>
            </a:xfrm>
            <a:custGeom>
              <a:avLst/>
              <a:gdLst/>
              <a:ahLst/>
              <a:cxnLst/>
              <a:rect l="l" t="t" r="r" b="b"/>
              <a:pathLst>
                <a:path w="2539" h="3175">
                  <a:moveTo>
                    <a:pt x="1790" y="2959"/>
                  </a:moveTo>
                  <a:lnTo>
                    <a:pt x="1917" y="2692"/>
                  </a:lnTo>
                  <a:lnTo>
                    <a:pt x="2095" y="2539"/>
                  </a:lnTo>
                  <a:lnTo>
                    <a:pt x="2235" y="2844"/>
                  </a:lnTo>
                  <a:lnTo>
                    <a:pt x="2400" y="2565"/>
                  </a:lnTo>
                  <a:lnTo>
                    <a:pt x="2044" y="2412"/>
                  </a:lnTo>
                  <a:lnTo>
                    <a:pt x="2209" y="2349"/>
                  </a:lnTo>
                  <a:lnTo>
                    <a:pt x="2286" y="2044"/>
                  </a:lnTo>
                  <a:lnTo>
                    <a:pt x="2514" y="1371"/>
                  </a:lnTo>
                  <a:lnTo>
                    <a:pt x="2413" y="1054"/>
                  </a:lnTo>
                  <a:lnTo>
                    <a:pt x="2171" y="177"/>
                  </a:lnTo>
                  <a:lnTo>
                    <a:pt x="1651" y="0"/>
                  </a:lnTo>
                  <a:lnTo>
                    <a:pt x="1054" y="165"/>
                  </a:lnTo>
                  <a:lnTo>
                    <a:pt x="457" y="342"/>
                  </a:lnTo>
                  <a:lnTo>
                    <a:pt x="0" y="800"/>
                  </a:lnTo>
                  <a:lnTo>
                    <a:pt x="254" y="1676"/>
                  </a:lnTo>
                  <a:lnTo>
                    <a:pt x="330" y="1943"/>
                  </a:lnTo>
                  <a:lnTo>
                    <a:pt x="774" y="2324"/>
                  </a:lnTo>
                  <a:lnTo>
                    <a:pt x="952" y="2578"/>
                  </a:lnTo>
                  <a:lnTo>
                    <a:pt x="1092" y="2793"/>
                  </a:lnTo>
                  <a:lnTo>
                    <a:pt x="939" y="2895"/>
                  </a:lnTo>
                  <a:lnTo>
                    <a:pt x="1092" y="2997"/>
                  </a:lnTo>
                  <a:lnTo>
                    <a:pt x="1181" y="2717"/>
                  </a:lnTo>
                  <a:lnTo>
                    <a:pt x="1320" y="2743"/>
                  </a:lnTo>
                  <a:lnTo>
                    <a:pt x="1473" y="2984"/>
                  </a:lnTo>
                  <a:lnTo>
                    <a:pt x="1612" y="2997"/>
                  </a:lnTo>
                  <a:lnTo>
                    <a:pt x="1638" y="2692"/>
                  </a:lnTo>
                  <a:lnTo>
                    <a:pt x="1790" y="2959"/>
                  </a:lnTo>
                  <a:close/>
                </a:path>
              </a:pathLst>
            </a:custGeom>
            <a:ln w="3175">
              <a:solidFill>
                <a:srgbClr val="B5C39D"/>
              </a:solidFill>
            </a:ln>
          </p:spPr>
          <p:txBody>
            <a:bodyPr wrap="square" lIns="0" tIns="0" rIns="0" bIns="0" rtlCol="0"/>
            <a:lstStyle/>
            <a:p>
              <a:endParaRPr/>
            </a:p>
          </p:txBody>
        </p:sp>
        <p:sp>
          <p:nvSpPr>
            <p:cNvPr id="9506" name="object 2934">
              <a:extLst>
                <a:ext uri="{FF2B5EF4-FFF2-40B4-BE49-F238E27FC236}">
                  <a16:creationId xmlns:a16="http://schemas.microsoft.com/office/drawing/2014/main" id="{34811E8A-6137-48E6-9F23-93CA378C42E3}"/>
                </a:ext>
              </a:extLst>
            </p:cNvPr>
            <p:cNvSpPr/>
            <p:nvPr/>
          </p:nvSpPr>
          <p:spPr>
            <a:xfrm>
              <a:off x="4142660" y="8535923"/>
              <a:ext cx="2022" cy="1663"/>
            </a:xfrm>
            <a:prstGeom prst="rect">
              <a:avLst/>
            </a:prstGeom>
            <a:blipFill>
              <a:blip r:embed="rId282" cstate="print"/>
              <a:stretch>
                <a:fillRect/>
              </a:stretch>
            </a:blipFill>
          </p:spPr>
          <p:txBody>
            <a:bodyPr wrap="square" lIns="0" tIns="0" rIns="0" bIns="0" rtlCol="0"/>
            <a:lstStyle/>
            <a:p>
              <a:endParaRPr/>
            </a:p>
          </p:txBody>
        </p:sp>
        <p:sp>
          <p:nvSpPr>
            <p:cNvPr id="9507" name="object 2935">
              <a:extLst>
                <a:ext uri="{FF2B5EF4-FFF2-40B4-BE49-F238E27FC236}">
                  <a16:creationId xmlns:a16="http://schemas.microsoft.com/office/drawing/2014/main" id="{FA393FD0-F25A-41BE-8C0F-BDE0B817EE4D}"/>
                </a:ext>
              </a:extLst>
            </p:cNvPr>
            <p:cNvSpPr/>
            <p:nvPr/>
          </p:nvSpPr>
          <p:spPr>
            <a:xfrm>
              <a:off x="4142554" y="8535898"/>
              <a:ext cx="2540" cy="1905"/>
            </a:xfrm>
            <a:custGeom>
              <a:avLst/>
              <a:gdLst/>
              <a:ahLst/>
              <a:cxnLst/>
              <a:rect l="l" t="t" r="r" b="b"/>
              <a:pathLst>
                <a:path w="2539" h="1904">
                  <a:moveTo>
                    <a:pt x="2108" y="698"/>
                  </a:moveTo>
                  <a:lnTo>
                    <a:pt x="1943" y="571"/>
                  </a:lnTo>
                  <a:lnTo>
                    <a:pt x="1854" y="431"/>
                  </a:lnTo>
                  <a:lnTo>
                    <a:pt x="2082" y="368"/>
                  </a:lnTo>
                  <a:lnTo>
                    <a:pt x="1904" y="228"/>
                  </a:lnTo>
                  <a:lnTo>
                    <a:pt x="1752" y="457"/>
                  </a:lnTo>
                  <a:lnTo>
                    <a:pt x="1523" y="241"/>
                  </a:lnTo>
                  <a:lnTo>
                    <a:pt x="1066" y="0"/>
                  </a:lnTo>
                  <a:lnTo>
                    <a:pt x="850" y="25"/>
                  </a:lnTo>
                  <a:lnTo>
                    <a:pt x="190" y="88"/>
                  </a:lnTo>
                  <a:lnTo>
                    <a:pt x="0" y="431"/>
                  </a:lnTo>
                  <a:lnTo>
                    <a:pt x="50" y="876"/>
                  </a:lnTo>
                  <a:lnTo>
                    <a:pt x="101" y="1320"/>
                  </a:lnTo>
                  <a:lnTo>
                    <a:pt x="368" y="1701"/>
                  </a:lnTo>
                  <a:lnTo>
                    <a:pt x="1015" y="1625"/>
                  </a:lnTo>
                  <a:lnTo>
                    <a:pt x="1219" y="1612"/>
                  </a:lnTo>
                  <a:lnTo>
                    <a:pt x="1536" y="1333"/>
                  </a:lnTo>
                  <a:lnTo>
                    <a:pt x="1739" y="1244"/>
                  </a:lnTo>
                  <a:lnTo>
                    <a:pt x="1904" y="1168"/>
                  </a:lnTo>
                  <a:lnTo>
                    <a:pt x="2044" y="1193"/>
                  </a:lnTo>
                  <a:lnTo>
                    <a:pt x="1866" y="1104"/>
                  </a:lnTo>
                  <a:lnTo>
                    <a:pt x="1917" y="977"/>
                  </a:lnTo>
                  <a:lnTo>
                    <a:pt x="2082" y="914"/>
                  </a:lnTo>
                  <a:lnTo>
                    <a:pt x="1904" y="774"/>
                  </a:lnTo>
                  <a:lnTo>
                    <a:pt x="2108" y="698"/>
                  </a:lnTo>
                  <a:close/>
                </a:path>
              </a:pathLst>
            </a:custGeom>
            <a:ln w="3175">
              <a:solidFill>
                <a:srgbClr val="B5C39D"/>
              </a:solidFill>
            </a:ln>
          </p:spPr>
          <p:txBody>
            <a:bodyPr wrap="square" lIns="0" tIns="0" rIns="0" bIns="0" rtlCol="0"/>
            <a:lstStyle/>
            <a:p>
              <a:endParaRPr/>
            </a:p>
          </p:txBody>
        </p:sp>
        <p:sp>
          <p:nvSpPr>
            <p:cNvPr id="9508" name="object 2936">
              <a:extLst>
                <a:ext uri="{FF2B5EF4-FFF2-40B4-BE49-F238E27FC236}">
                  <a16:creationId xmlns:a16="http://schemas.microsoft.com/office/drawing/2014/main" id="{04154FB3-1FCC-46A4-8D34-D46D5B8F8570}"/>
                </a:ext>
              </a:extLst>
            </p:cNvPr>
            <p:cNvSpPr/>
            <p:nvPr/>
          </p:nvSpPr>
          <p:spPr>
            <a:xfrm>
              <a:off x="4141114" y="8537155"/>
              <a:ext cx="2730" cy="3187"/>
            </a:xfrm>
            <a:prstGeom prst="rect">
              <a:avLst/>
            </a:prstGeom>
            <a:blipFill>
              <a:blip r:embed="rId281" cstate="print"/>
              <a:stretch>
                <a:fillRect/>
              </a:stretch>
            </a:blipFill>
          </p:spPr>
          <p:txBody>
            <a:bodyPr wrap="square" lIns="0" tIns="0" rIns="0" bIns="0" rtlCol="0"/>
            <a:lstStyle/>
            <a:p>
              <a:endParaRPr/>
            </a:p>
          </p:txBody>
        </p:sp>
        <p:sp>
          <p:nvSpPr>
            <p:cNvPr id="9509" name="object 2937">
              <a:extLst>
                <a:ext uri="{FF2B5EF4-FFF2-40B4-BE49-F238E27FC236}">
                  <a16:creationId xmlns:a16="http://schemas.microsoft.com/office/drawing/2014/main" id="{D9E0DD5F-8A94-4C1F-9B03-FEF546971501}"/>
                </a:ext>
              </a:extLst>
            </p:cNvPr>
            <p:cNvSpPr/>
            <p:nvPr/>
          </p:nvSpPr>
          <p:spPr>
            <a:xfrm>
              <a:off x="4141095" y="8537039"/>
              <a:ext cx="3175" cy="3810"/>
            </a:xfrm>
            <a:custGeom>
              <a:avLst/>
              <a:gdLst/>
              <a:ahLst/>
              <a:cxnLst/>
              <a:rect l="l" t="t" r="r" b="b"/>
              <a:pathLst>
                <a:path w="3175" h="3809">
                  <a:moveTo>
                    <a:pt x="723" y="3162"/>
                  </a:moveTo>
                  <a:lnTo>
                    <a:pt x="1003" y="2997"/>
                  </a:lnTo>
                  <a:lnTo>
                    <a:pt x="1130" y="2984"/>
                  </a:lnTo>
                  <a:lnTo>
                    <a:pt x="1257" y="2971"/>
                  </a:lnTo>
                  <a:lnTo>
                    <a:pt x="1206" y="3327"/>
                  </a:lnTo>
                  <a:lnTo>
                    <a:pt x="1498" y="3174"/>
                  </a:lnTo>
                  <a:lnTo>
                    <a:pt x="1282" y="2832"/>
                  </a:lnTo>
                  <a:lnTo>
                    <a:pt x="1460" y="2870"/>
                  </a:lnTo>
                  <a:lnTo>
                    <a:pt x="1714" y="2641"/>
                  </a:lnTo>
                  <a:lnTo>
                    <a:pt x="2336" y="2158"/>
                  </a:lnTo>
                  <a:lnTo>
                    <a:pt x="2438" y="1828"/>
                  </a:lnTo>
                  <a:lnTo>
                    <a:pt x="2743" y="888"/>
                  </a:lnTo>
                  <a:lnTo>
                    <a:pt x="2387" y="406"/>
                  </a:lnTo>
                  <a:lnTo>
                    <a:pt x="1752" y="203"/>
                  </a:lnTo>
                  <a:lnTo>
                    <a:pt x="1104" y="0"/>
                  </a:lnTo>
                  <a:lnTo>
                    <a:pt x="419" y="126"/>
                  </a:lnTo>
                  <a:lnTo>
                    <a:pt x="114" y="1079"/>
                  </a:lnTo>
                  <a:lnTo>
                    <a:pt x="25" y="1358"/>
                  </a:lnTo>
                  <a:lnTo>
                    <a:pt x="190" y="1981"/>
                  </a:lnTo>
                  <a:lnTo>
                    <a:pt x="190" y="2311"/>
                  </a:lnTo>
                  <a:lnTo>
                    <a:pt x="190" y="2590"/>
                  </a:lnTo>
                  <a:lnTo>
                    <a:pt x="0" y="2590"/>
                  </a:lnTo>
                  <a:lnTo>
                    <a:pt x="76" y="2768"/>
                  </a:lnTo>
                  <a:lnTo>
                    <a:pt x="127" y="2920"/>
                  </a:lnTo>
                  <a:lnTo>
                    <a:pt x="317" y="2578"/>
                  </a:lnTo>
                  <a:lnTo>
                    <a:pt x="457" y="2730"/>
                  </a:lnTo>
                  <a:lnTo>
                    <a:pt x="431" y="2997"/>
                  </a:lnTo>
                  <a:lnTo>
                    <a:pt x="749" y="2832"/>
                  </a:lnTo>
                  <a:lnTo>
                    <a:pt x="723" y="3162"/>
                  </a:lnTo>
                  <a:close/>
                </a:path>
              </a:pathLst>
            </a:custGeom>
            <a:ln w="3175">
              <a:solidFill>
                <a:srgbClr val="B5C39D"/>
              </a:solidFill>
            </a:ln>
          </p:spPr>
          <p:txBody>
            <a:bodyPr wrap="square" lIns="0" tIns="0" rIns="0" bIns="0" rtlCol="0"/>
            <a:lstStyle/>
            <a:p>
              <a:endParaRPr/>
            </a:p>
          </p:txBody>
        </p:sp>
        <p:sp>
          <p:nvSpPr>
            <p:cNvPr id="9510" name="object 2938">
              <a:extLst>
                <a:ext uri="{FF2B5EF4-FFF2-40B4-BE49-F238E27FC236}">
                  <a16:creationId xmlns:a16="http://schemas.microsoft.com/office/drawing/2014/main" id="{CD3BD0D0-7A91-44DE-A471-6E99FADB10BA}"/>
                </a:ext>
              </a:extLst>
            </p:cNvPr>
            <p:cNvSpPr/>
            <p:nvPr/>
          </p:nvSpPr>
          <p:spPr>
            <a:xfrm>
              <a:off x="4140149" y="8535999"/>
              <a:ext cx="5003" cy="14135"/>
            </a:xfrm>
            <a:prstGeom prst="rect">
              <a:avLst/>
            </a:prstGeom>
            <a:blipFill>
              <a:blip r:embed="rId502" cstate="print"/>
              <a:stretch>
                <a:fillRect/>
              </a:stretch>
            </a:blipFill>
          </p:spPr>
          <p:txBody>
            <a:bodyPr wrap="square" lIns="0" tIns="0" rIns="0" bIns="0" rtlCol="0"/>
            <a:lstStyle/>
            <a:p>
              <a:endParaRPr/>
            </a:p>
          </p:txBody>
        </p:sp>
        <p:sp>
          <p:nvSpPr>
            <p:cNvPr id="9511" name="object 2939">
              <a:extLst>
                <a:ext uri="{FF2B5EF4-FFF2-40B4-BE49-F238E27FC236}">
                  <a16:creationId xmlns:a16="http://schemas.microsoft.com/office/drawing/2014/main" id="{05460A78-CB5D-43C5-BE3A-5300CDDC3FC3}"/>
                </a:ext>
              </a:extLst>
            </p:cNvPr>
            <p:cNvSpPr/>
            <p:nvPr/>
          </p:nvSpPr>
          <p:spPr>
            <a:xfrm>
              <a:off x="4140151" y="8547469"/>
              <a:ext cx="3175" cy="3175"/>
            </a:xfrm>
            <a:custGeom>
              <a:avLst/>
              <a:gdLst/>
              <a:ahLst/>
              <a:cxnLst/>
              <a:rect l="l" t="t" r="r" b="b"/>
              <a:pathLst>
                <a:path w="3175" h="3175">
                  <a:moveTo>
                    <a:pt x="2298" y="2324"/>
                  </a:moveTo>
                  <a:lnTo>
                    <a:pt x="2285" y="2070"/>
                  </a:lnTo>
                  <a:lnTo>
                    <a:pt x="2362" y="1879"/>
                  </a:lnTo>
                  <a:lnTo>
                    <a:pt x="2603" y="2044"/>
                  </a:lnTo>
                  <a:lnTo>
                    <a:pt x="2603" y="1765"/>
                  </a:lnTo>
                  <a:lnTo>
                    <a:pt x="2273" y="1803"/>
                  </a:lnTo>
                  <a:lnTo>
                    <a:pt x="2298" y="1409"/>
                  </a:lnTo>
                  <a:lnTo>
                    <a:pt x="2184" y="787"/>
                  </a:lnTo>
                  <a:lnTo>
                    <a:pt x="1993" y="584"/>
                  </a:lnTo>
                  <a:lnTo>
                    <a:pt x="1422" y="0"/>
                  </a:lnTo>
                  <a:lnTo>
                    <a:pt x="952" y="76"/>
                  </a:lnTo>
                  <a:lnTo>
                    <a:pt x="546" y="469"/>
                  </a:lnTo>
                  <a:lnTo>
                    <a:pt x="152" y="850"/>
                  </a:lnTo>
                  <a:lnTo>
                    <a:pt x="0" y="1397"/>
                  </a:lnTo>
                  <a:lnTo>
                    <a:pt x="558" y="1981"/>
                  </a:lnTo>
                  <a:lnTo>
                    <a:pt x="736" y="2146"/>
                  </a:lnTo>
                  <a:lnTo>
                    <a:pt x="1244" y="2260"/>
                  </a:lnTo>
                  <a:lnTo>
                    <a:pt x="1485" y="2387"/>
                  </a:lnTo>
                  <a:lnTo>
                    <a:pt x="1689" y="2489"/>
                  </a:lnTo>
                  <a:lnTo>
                    <a:pt x="1612" y="2628"/>
                  </a:lnTo>
                  <a:lnTo>
                    <a:pt x="1765" y="2641"/>
                  </a:lnTo>
                  <a:lnTo>
                    <a:pt x="1904" y="2667"/>
                  </a:lnTo>
                  <a:lnTo>
                    <a:pt x="1727" y="2400"/>
                  </a:lnTo>
                  <a:lnTo>
                    <a:pt x="1879" y="2349"/>
                  </a:lnTo>
                  <a:lnTo>
                    <a:pt x="2070" y="2476"/>
                  </a:lnTo>
                  <a:lnTo>
                    <a:pt x="2070" y="2184"/>
                  </a:lnTo>
                  <a:lnTo>
                    <a:pt x="2298" y="2324"/>
                  </a:lnTo>
                  <a:close/>
                </a:path>
              </a:pathLst>
            </a:custGeom>
            <a:ln w="3175">
              <a:solidFill>
                <a:srgbClr val="D2DBC3"/>
              </a:solidFill>
            </a:ln>
          </p:spPr>
          <p:txBody>
            <a:bodyPr wrap="square" lIns="0" tIns="0" rIns="0" bIns="0" rtlCol="0"/>
            <a:lstStyle/>
            <a:p>
              <a:endParaRPr/>
            </a:p>
          </p:txBody>
        </p:sp>
        <p:sp>
          <p:nvSpPr>
            <p:cNvPr id="9512" name="object 2940">
              <a:extLst>
                <a:ext uri="{FF2B5EF4-FFF2-40B4-BE49-F238E27FC236}">
                  <a16:creationId xmlns:a16="http://schemas.microsoft.com/office/drawing/2014/main" id="{7C18B4C0-0D82-41F5-B26F-24F6D95E56EC}"/>
                </a:ext>
              </a:extLst>
            </p:cNvPr>
            <p:cNvSpPr/>
            <p:nvPr/>
          </p:nvSpPr>
          <p:spPr>
            <a:xfrm>
              <a:off x="4137749" y="8546338"/>
              <a:ext cx="8508" cy="9182"/>
            </a:xfrm>
            <a:prstGeom prst="rect">
              <a:avLst/>
            </a:prstGeom>
            <a:blipFill>
              <a:blip r:embed="rId503" cstate="print"/>
              <a:stretch>
                <a:fillRect/>
              </a:stretch>
            </a:blipFill>
          </p:spPr>
          <p:txBody>
            <a:bodyPr wrap="square" lIns="0" tIns="0" rIns="0" bIns="0" rtlCol="0"/>
            <a:lstStyle/>
            <a:p>
              <a:endParaRPr/>
            </a:p>
          </p:txBody>
        </p:sp>
        <p:sp>
          <p:nvSpPr>
            <p:cNvPr id="9513" name="object 2941">
              <a:extLst>
                <a:ext uri="{FF2B5EF4-FFF2-40B4-BE49-F238E27FC236}">
                  <a16:creationId xmlns:a16="http://schemas.microsoft.com/office/drawing/2014/main" id="{55D6C53D-D115-4042-8343-735310701A8C}"/>
                </a:ext>
              </a:extLst>
            </p:cNvPr>
            <p:cNvSpPr/>
            <p:nvPr/>
          </p:nvSpPr>
          <p:spPr>
            <a:xfrm>
              <a:off x="4142171" y="8552653"/>
              <a:ext cx="1905" cy="1905"/>
            </a:xfrm>
            <a:custGeom>
              <a:avLst/>
              <a:gdLst/>
              <a:ahLst/>
              <a:cxnLst/>
              <a:rect l="l" t="t" r="r" b="b"/>
              <a:pathLst>
                <a:path w="1904" h="1904">
                  <a:moveTo>
                    <a:pt x="1120" y="1142"/>
                  </a:moveTo>
                  <a:lnTo>
                    <a:pt x="825" y="1142"/>
                  </a:lnTo>
                  <a:lnTo>
                    <a:pt x="850" y="1384"/>
                  </a:lnTo>
                  <a:lnTo>
                    <a:pt x="1054" y="1358"/>
                  </a:lnTo>
                  <a:lnTo>
                    <a:pt x="1120" y="1142"/>
                  </a:lnTo>
                  <a:close/>
                </a:path>
                <a:path w="1904" h="1904">
                  <a:moveTo>
                    <a:pt x="1370" y="1028"/>
                  </a:moveTo>
                  <a:lnTo>
                    <a:pt x="279" y="1028"/>
                  </a:lnTo>
                  <a:lnTo>
                    <a:pt x="383" y="1282"/>
                  </a:lnTo>
                  <a:lnTo>
                    <a:pt x="520" y="1346"/>
                  </a:lnTo>
                  <a:lnTo>
                    <a:pt x="825" y="1142"/>
                  </a:lnTo>
                  <a:lnTo>
                    <a:pt x="1120" y="1142"/>
                  </a:lnTo>
                  <a:lnTo>
                    <a:pt x="1371" y="1079"/>
                  </a:lnTo>
                  <a:close/>
                </a:path>
                <a:path w="1904" h="1904">
                  <a:moveTo>
                    <a:pt x="1249" y="419"/>
                  </a:moveTo>
                  <a:lnTo>
                    <a:pt x="368" y="419"/>
                  </a:lnTo>
                  <a:lnTo>
                    <a:pt x="266" y="673"/>
                  </a:lnTo>
                  <a:lnTo>
                    <a:pt x="0" y="685"/>
                  </a:lnTo>
                  <a:lnTo>
                    <a:pt x="76" y="1041"/>
                  </a:lnTo>
                  <a:lnTo>
                    <a:pt x="279" y="1028"/>
                  </a:lnTo>
                  <a:lnTo>
                    <a:pt x="1370" y="1028"/>
                  </a:lnTo>
                  <a:lnTo>
                    <a:pt x="1257" y="800"/>
                  </a:lnTo>
                  <a:lnTo>
                    <a:pt x="1137" y="673"/>
                  </a:lnTo>
                  <a:lnTo>
                    <a:pt x="1092" y="457"/>
                  </a:lnTo>
                  <a:lnTo>
                    <a:pt x="1244" y="444"/>
                  </a:lnTo>
                  <a:close/>
                </a:path>
                <a:path w="1904" h="1904">
                  <a:moveTo>
                    <a:pt x="241" y="101"/>
                  </a:moveTo>
                  <a:lnTo>
                    <a:pt x="228" y="457"/>
                  </a:lnTo>
                  <a:lnTo>
                    <a:pt x="368" y="419"/>
                  </a:lnTo>
                  <a:lnTo>
                    <a:pt x="1249" y="419"/>
                  </a:lnTo>
                  <a:lnTo>
                    <a:pt x="469" y="380"/>
                  </a:lnTo>
                  <a:lnTo>
                    <a:pt x="241" y="101"/>
                  </a:lnTo>
                  <a:close/>
                </a:path>
                <a:path w="1904" h="1904">
                  <a:moveTo>
                    <a:pt x="469" y="190"/>
                  </a:moveTo>
                  <a:lnTo>
                    <a:pt x="469" y="380"/>
                  </a:lnTo>
                  <a:lnTo>
                    <a:pt x="838" y="380"/>
                  </a:lnTo>
                  <a:lnTo>
                    <a:pt x="711" y="215"/>
                  </a:lnTo>
                  <a:lnTo>
                    <a:pt x="469" y="190"/>
                  </a:lnTo>
                  <a:close/>
                </a:path>
                <a:path w="1904" h="1904">
                  <a:moveTo>
                    <a:pt x="1333" y="0"/>
                  </a:moveTo>
                  <a:lnTo>
                    <a:pt x="977" y="253"/>
                  </a:lnTo>
                  <a:lnTo>
                    <a:pt x="901" y="380"/>
                  </a:lnTo>
                  <a:lnTo>
                    <a:pt x="1257" y="380"/>
                  </a:lnTo>
                  <a:lnTo>
                    <a:pt x="1333" y="0"/>
                  </a:lnTo>
                  <a:close/>
                </a:path>
              </a:pathLst>
            </a:custGeom>
            <a:solidFill>
              <a:srgbClr val="0F2748"/>
            </a:solidFill>
          </p:spPr>
          <p:txBody>
            <a:bodyPr wrap="square" lIns="0" tIns="0" rIns="0" bIns="0" rtlCol="0"/>
            <a:lstStyle/>
            <a:p>
              <a:endParaRPr/>
            </a:p>
          </p:txBody>
        </p:sp>
        <p:sp>
          <p:nvSpPr>
            <p:cNvPr id="9514" name="object 2942">
              <a:extLst>
                <a:ext uri="{FF2B5EF4-FFF2-40B4-BE49-F238E27FC236}">
                  <a16:creationId xmlns:a16="http://schemas.microsoft.com/office/drawing/2014/main" id="{A2090C23-BEB3-4BF9-961D-181771EAE6EE}"/>
                </a:ext>
              </a:extLst>
            </p:cNvPr>
            <p:cNvSpPr/>
            <p:nvPr/>
          </p:nvSpPr>
          <p:spPr>
            <a:xfrm>
              <a:off x="4142171" y="8552653"/>
              <a:ext cx="1905" cy="1905"/>
            </a:xfrm>
            <a:custGeom>
              <a:avLst/>
              <a:gdLst/>
              <a:ahLst/>
              <a:cxnLst/>
              <a:rect l="l" t="t" r="r" b="b"/>
              <a:pathLst>
                <a:path w="1904" h="1904">
                  <a:moveTo>
                    <a:pt x="901" y="380"/>
                  </a:moveTo>
                  <a:lnTo>
                    <a:pt x="977" y="253"/>
                  </a:lnTo>
                  <a:lnTo>
                    <a:pt x="1333" y="0"/>
                  </a:lnTo>
                  <a:lnTo>
                    <a:pt x="1257" y="342"/>
                  </a:lnTo>
                  <a:lnTo>
                    <a:pt x="1092" y="457"/>
                  </a:lnTo>
                  <a:lnTo>
                    <a:pt x="1117" y="596"/>
                  </a:lnTo>
                  <a:lnTo>
                    <a:pt x="1257" y="800"/>
                  </a:lnTo>
                  <a:lnTo>
                    <a:pt x="1371" y="1054"/>
                  </a:lnTo>
                  <a:lnTo>
                    <a:pt x="1130" y="1092"/>
                  </a:lnTo>
                  <a:lnTo>
                    <a:pt x="1092" y="1282"/>
                  </a:lnTo>
                  <a:lnTo>
                    <a:pt x="850" y="1384"/>
                  </a:lnTo>
                  <a:lnTo>
                    <a:pt x="825" y="1142"/>
                  </a:lnTo>
                  <a:lnTo>
                    <a:pt x="584" y="1206"/>
                  </a:lnTo>
                  <a:lnTo>
                    <a:pt x="520" y="1346"/>
                  </a:lnTo>
                  <a:lnTo>
                    <a:pt x="355" y="1269"/>
                  </a:lnTo>
                  <a:lnTo>
                    <a:pt x="355" y="1142"/>
                  </a:lnTo>
                  <a:lnTo>
                    <a:pt x="76" y="1041"/>
                  </a:lnTo>
                  <a:lnTo>
                    <a:pt x="50" y="888"/>
                  </a:lnTo>
                  <a:lnTo>
                    <a:pt x="0" y="685"/>
                  </a:lnTo>
                  <a:lnTo>
                    <a:pt x="266" y="673"/>
                  </a:lnTo>
                  <a:lnTo>
                    <a:pt x="368" y="419"/>
                  </a:lnTo>
                  <a:lnTo>
                    <a:pt x="228" y="457"/>
                  </a:lnTo>
                  <a:lnTo>
                    <a:pt x="228" y="317"/>
                  </a:lnTo>
                  <a:lnTo>
                    <a:pt x="241" y="101"/>
                  </a:lnTo>
                  <a:lnTo>
                    <a:pt x="419" y="304"/>
                  </a:lnTo>
                  <a:lnTo>
                    <a:pt x="546" y="304"/>
                  </a:lnTo>
                  <a:lnTo>
                    <a:pt x="711" y="215"/>
                  </a:lnTo>
                  <a:lnTo>
                    <a:pt x="838" y="380"/>
                  </a:lnTo>
                  <a:close/>
                </a:path>
              </a:pathLst>
            </a:custGeom>
            <a:ln w="3175">
              <a:solidFill>
                <a:srgbClr val="094B7B"/>
              </a:solidFill>
            </a:ln>
          </p:spPr>
          <p:txBody>
            <a:bodyPr wrap="square" lIns="0" tIns="0" rIns="0" bIns="0" rtlCol="0"/>
            <a:lstStyle/>
            <a:p>
              <a:endParaRPr/>
            </a:p>
          </p:txBody>
        </p:sp>
        <p:sp>
          <p:nvSpPr>
            <p:cNvPr id="9515" name="object 2943">
              <a:extLst>
                <a:ext uri="{FF2B5EF4-FFF2-40B4-BE49-F238E27FC236}">
                  <a16:creationId xmlns:a16="http://schemas.microsoft.com/office/drawing/2014/main" id="{22636325-4A93-4751-869F-21F7DCAB5210}"/>
                </a:ext>
              </a:extLst>
            </p:cNvPr>
            <p:cNvSpPr/>
            <p:nvPr/>
          </p:nvSpPr>
          <p:spPr>
            <a:xfrm>
              <a:off x="4140494" y="8547702"/>
              <a:ext cx="1270" cy="1270"/>
            </a:xfrm>
            <a:custGeom>
              <a:avLst/>
              <a:gdLst/>
              <a:ahLst/>
              <a:cxnLst/>
              <a:rect l="l" t="t" r="r" b="b"/>
              <a:pathLst>
                <a:path w="1270" h="1270">
                  <a:moveTo>
                    <a:pt x="503" y="558"/>
                  </a:moveTo>
                  <a:lnTo>
                    <a:pt x="30" y="558"/>
                  </a:lnTo>
                  <a:lnTo>
                    <a:pt x="322" y="1015"/>
                  </a:lnTo>
                  <a:lnTo>
                    <a:pt x="360" y="584"/>
                  </a:lnTo>
                  <a:lnTo>
                    <a:pt x="500" y="584"/>
                  </a:lnTo>
                  <a:close/>
                </a:path>
                <a:path w="1270" h="1270">
                  <a:moveTo>
                    <a:pt x="335" y="0"/>
                  </a:moveTo>
                  <a:lnTo>
                    <a:pt x="195" y="126"/>
                  </a:lnTo>
                  <a:lnTo>
                    <a:pt x="17" y="368"/>
                  </a:lnTo>
                  <a:lnTo>
                    <a:pt x="0" y="729"/>
                  </a:lnTo>
                  <a:lnTo>
                    <a:pt x="30" y="558"/>
                  </a:lnTo>
                  <a:lnTo>
                    <a:pt x="503" y="558"/>
                  </a:lnTo>
                  <a:lnTo>
                    <a:pt x="776" y="482"/>
                  </a:lnTo>
                  <a:lnTo>
                    <a:pt x="778" y="139"/>
                  </a:lnTo>
                  <a:lnTo>
                    <a:pt x="474" y="139"/>
                  </a:lnTo>
                  <a:lnTo>
                    <a:pt x="335" y="0"/>
                  </a:lnTo>
                  <a:close/>
                </a:path>
                <a:path w="1270" h="1270">
                  <a:moveTo>
                    <a:pt x="500" y="584"/>
                  </a:moveTo>
                  <a:lnTo>
                    <a:pt x="360" y="584"/>
                  </a:lnTo>
                  <a:lnTo>
                    <a:pt x="449" y="723"/>
                  </a:lnTo>
                  <a:lnTo>
                    <a:pt x="500" y="584"/>
                  </a:lnTo>
                  <a:close/>
                </a:path>
                <a:path w="1270" h="1270">
                  <a:moveTo>
                    <a:pt x="776" y="482"/>
                  </a:moveTo>
                  <a:lnTo>
                    <a:pt x="513" y="482"/>
                  </a:lnTo>
                  <a:lnTo>
                    <a:pt x="652" y="546"/>
                  </a:lnTo>
                  <a:lnTo>
                    <a:pt x="779" y="634"/>
                  </a:lnTo>
                  <a:lnTo>
                    <a:pt x="776" y="482"/>
                  </a:lnTo>
                  <a:close/>
                </a:path>
                <a:path w="1270" h="1270">
                  <a:moveTo>
                    <a:pt x="932" y="126"/>
                  </a:moveTo>
                  <a:lnTo>
                    <a:pt x="983" y="393"/>
                  </a:lnTo>
                  <a:lnTo>
                    <a:pt x="1173" y="482"/>
                  </a:lnTo>
                  <a:lnTo>
                    <a:pt x="1160" y="266"/>
                  </a:lnTo>
                  <a:lnTo>
                    <a:pt x="932" y="126"/>
                  </a:lnTo>
                  <a:close/>
                </a:path>
                <a:path w="1270" h="1270">
                  <a:moveTo>
                    <a:pt x="728" y="12"/>
                  </a:moveTo>
                  <a:lnTo>
                    <a:pt x="557" y="126"/>
                  </a:lnTo>
                  <a:lnTo>
                    <a:pt x="778" y="139"/>
                  </a:lnTo>
                  <a:close/>
                </a:path>
                <a:path w="1270" h="1270">
                  <a:moveTo>
                    <a:pt x="144" y="101"/>
                  </a:moveTo>
                  <a:close/>
                </a:path>
                <a:path w="1270" h="1270">
                  <a:moveTo>
                    <a:pt x="246" y="88"/>
                  </a:moveTo>
                  <a:close/>
                </a:path>
              </a:pathLst>
            </a:custGeom>
            <a:solidFill>
              <a:srgbClr val="11284A"/>
            </a:solidFill>
          </p:spPr>
          <p:txBody>
            <a:bodyPr wrap="square" lIns="0" tIns="0" rIns="0" bIns="0" rtlCol="0"/>
            <a:lstStyle/>
            <a:p>
              <a:endParaRPr/>
            </a:p>
          </p:txBody>
        </p:sp>
        <p:sp>
          <p:nvSpPr>
            <p:cNvPr id="9516" name="object 2944">
              <a:extLst>
                <a:ext uri="{FF2B5EF4-FFF2-40B4-BE49-F238E27FC236}">
                  <a16:creationId xmlns:a16="http://schemas.microsoft.com/office/drawing/2014/main" id="{1857C2DC-C00B-417B-AD00-DDFA9BBB9A51}"/>
                </a:ext>
              </a:extLst>
            </p:cNvPr>
            <p:cNvSpPr/>
            <p:nvPr/>
          </p:nvSpPr>
          <p:spPr>
            <a:xfrm>
              <a:off x="4140448" y="8547702"/>
              <a:ext cx="1270" cy="1270"/>
            </a:xfrm>
            <a:custGeom>
              <a:avLst/>
              <a:gdLst/>
              <a:ahLst/>
              <a:cxnLst/>
              <a:rect l="l" t="t" r="r" b="b"/>
              <a:pathLst>
                <a:path w="1270" h="1270">
                  <a:moveTo>
                    <a:pt x="825" y="558"/>
                  </a:moveTo>
                  <a:lnTo>
                    <a:pt x="812" y="292"/>
                  </a:lnTo>
                  <a:lnTo>
                    <a:pt x="1104" y="419"/>
                  </a:lnTo>
                  <a:lnTo>
                    <a:pt x="1231" y="393"/>
                  </a:lnTo>
                  <a:lnTo>
                    <a:pt x="1206" y="266"/>
                  </a:lnTo>
                  <a:lnTo>
                    <a:pt x="977" y="126"/>
                  </a:lnTo>
                  <a:lnTo>
                    <a:pt x="990" y="330"/>
                  </a:lnTo>
                  <a:lnTo>
                    <a:pt x="812" y="342"/>
                  </a:lnTo>
                  <a:lnTo>
                    <a:pt x="825" y="114"/>
                  </a:lnTo>
                  <a:lnTo>
                    <a:pt x="698" y="12"/>
                  </a:lnTo>
                  <a:lnTo>
                    <a:pt x="520" y="139"/>
                  </a:lnTo>
                  <a:lnTo>
                    <a:pt x="380" y="0"/>
                  </a:lnTo>
                  <a:lnTo>
                    <a:pt x="241" y="126"/>
                  </a:lnTo>
                  <a:lnTo>
                    <a:pt x="177" y="279"/>
                  </a:lnTo>
                  <a:lnTo>
                    <a:pt x="0" y="368"/>
                  </a:lnTo>
                  <a:lnTo>
                    <a:pt x="0" y="546"/>
                  </a:lnTo>
                  <a:lnTo>
                    <a:pt x="50" y="749"/>
                  </a:lnTo>
                  <a:lnTo>
                    <a:pt x="12" y="914"/>
                  </a:lnTo>
                  <a:lnTo>
                    <a:pt x="76" y="558"/>
                  </a:lnTo>
                  <a:lnTo>
                    <a:pt x="368" y="1015"/>
                  </a:lnTo>
                  <a:lnTo>
                    <a:pt x="406" y="584"/>
                  </a:lnTo>
                  <a:lnTo>
                    <a:pt x="495" y="723"/>
                  </a:lnTo>
                  <a:lnTo>
                    <a:pt x="546" y="584"/>
                  </a:lnTo>
                  <a:lnTo>
                    <a:pt x="673" y="495"/>
                  </a:lnTo>
                  <a:lnTo>
                    <a:pt x="825" y="634"/>
                  </a:lnTo>
                  <a:close/>
                </a:path>
              </a:pathLst>
            </a:custGeom>
            <a:ln w="3175">
              <a:solidFill>
                <a:srgbClr val="094B7B"/>
              </a:solidFill>
            </a:ln>
          </p:spPr>
          <p:txBody>
            <a:bodyPr wrap="square" lIns="0" tIns="0" rIns="0" bIns="0" rtlCol="0"/>
            <a:lstStyle/>
            <a:p>
              <a:endParaRPr/>
            </a:p>
          </p:txBody>
        </p:sp>
        <p:sp>
          <p:nvSpPr>
            <p:cNvPr id="9517" name="object 2945">
              <a:extLst>
                <a:ext uri="{FF2B5EF4-FFF2-40B4-BE49-F238E27FC236}">
                  <a16:creationId xmlns:a16="http://schemas.microsoft.com/office/drawing/2014/main" id="{205F338D-69EE-4DA3-B6F3-566C396F3331}"/>
                </a:ext>
              </a:extLst>
            </p:cNvPr>
            <p:cNvSpPr/>
            <p:nvPr/>
          </p:nvSpPr>
          <p:spPr>
            <a:xfrm>
              <a:off x="4137971" y="8550517"/>
              <a:ext cx="1270" cy="1270"/>
            </a:xfrm>
            <a:custGeom>
              <a:avLst/>
              <a:gdLst/>
              <a:ahLst/>
              <a:cxnLst/>
              <a:rect l="l" t="t" r="r" b="b"/>
              <a:pathLst>
                <a:path w="1270" h="1270">
                  <a:moveTo>
                    <a:pt x="444" y="1041"/>
                  </a:moveTo>
                  <a:close/>
                </a:path>
                <a:path w="1270" h="1270">
                  <a:moveTo>
                    <a:pt x="0" y="482"/>
                  </a:moveTo>
                  <a:lnTo>
                    <a:pt x="177" y="584"/>
                  </a:lnTo>
                  <a:lnTo>
                    <a:pt x="165" y="800"/>
                  </a:lnTo>
                  <a:lnTo>
                    <a:pt x="215" y="939"/>
                  </a:lnTo>
                  <a:lnTo>
                    <a:pt x="444" y="1041"/>
                  </a:lnTo>
                  <a:lnTo>
                    <a:pt x="444" y="825"/>
                  </a:lnTo>
                  <a:lnTo>
                    <a:pt x="1018" y="825"/>
                  </a:lnTo>
                  <a:lnTo>
                    <a:pt x="1041" y="609"/>
                  </a:lnTo>
                  <a:lnTo>
                    <a:pt x="746" y="571"/>
                  </a:lnTo>
                  <a:lnTo>
                    <a:pt x="215" y="520"/>
                  </a:lnTo>
                  <a:lnTo>
                    <a:pt x="0" y="482"/>
                  </a:lnTo>
                  <a:close/>
                </a:path>
                <a:path w="1270" h="1270">
                  <a:moveTo>
                    <a:pt x="1018" y="825"/>
                  </a:moveTo>
                  <a:lnTo>
                    <a:pt x="444" y="825"/>
                  </a:lnTo>
                  <a:lnTo>
                    <a:pt x="609" y="927"/>
                  </a:lnTo>
                  <a:lnTo>
                    <a:pt x="1016" y="850"/>
                  </a:lnTo>
                  <a:close/>
                </a:path>
                <a:path w="1270" h="1270">
                  <a:moveTo>
                    <a:pt x="25" y="685"/>
                  </a:moveTo>
                  <a:lnTo>
                    <a:pt x="165" y="698"/>
                  </a:lnTo>
                  <a:lnTo>
                    <a:pt x="25" y="685"/>
                  </a:lnTo>
                  <a:close/>
                </a:path>
                <a:path w="1270" h="1270">
                  <a:moveTo>
                    <a:pt x="177" y="0"/>
                  </a:moveTo>
                  <a:lnTo>
                    <a:pt x="146" y="304"/>
                  </a:lnTo>
                  <a:lnTo>
                    <a:pt x="215" y="520"/>
                  </a:lnTo>
                  <a:lnTo>
                    <a:pt x="630" y="520"/>
                  </a:lnTo>
                  <a:lnTo>
                    <a:pt x="711" y="304"/>
                  </a:lnTo>
                  <a:lnTo>
                    <a:pt x="889" y="127"/>
                  </a:lnTo>
                  <a:lnTo>
                    <a:pt x="762" y="25"/>
                  </a:lnTo>
                  <a:lnTo>
                    <a:pt x="177" y="0"/>
                  </a:lnTo>
                  <a:close/>
                </a:path>
                <a:path w="1270" h="1270">
                  <a:moveTo>
                    <a:pt x="700" y="368"/>
                  </a:moveTo>
                  <a:close/>
                </a:path>
                <a:path w="1270" h="1270">
                  <a:moveTo>
                    <a:pt x="685" y="0"/>
                  </a:moveTo>
                  <a:lnTo>
                    <a:pt x="393" y="25"/>
                  </a:lnTo>
                  <a:lnTo>
                    <a:pt x="762" y="25"/>
                  </a:lnTo>
                  <a:close/>
                </a:path>
              </a:pathLst>
            </a:custGeom>
            <a:solidFill>
              <a:srgbClr val="11284A"/>
            </a:solidFill>
          </p:spPr>
          <p:txBody>
            <a:bodyPr wrap="square" lIns="0" tIns="0" rIns="0" bIns="0" rtlCol="0"/>
            <a:lstStyle/>
            <a:p>
              <a:endParaRPr/>
            </a:p>
          </p:txBody>
        </p:sp>
        <p:sp>
          <p:nvSpPr>
            <p:cNvPr id="9518" name="object 2946">
              <a:extLst>
                <a:ext uri="{FF2B5EF4-FFF2-40B4-BE49-F238E27FC236}">
                  <a16:creationId xmlns:a16="http://schemas.microsoft.com/office/drawing/2014/main" id="{8A7067F5-8B09-4F2C-A4CC-C588B7A3845D}"/>
                </a:ext>
              </a:extLst>
            </p:cNvPr>
            <p:cNvSpPr/>
            <p:nvPr/>
          </p:nvSpPr>
          <p:spPr>
            <a:xfrm>
              <a:off x="4137971" y="8550517"/>
              <a:ext cx="1270" cy="1270"/>
            </a:xfrm>
            <a:custGeom>
              <a:avLst/>
              <a:gdLst/>
              <a:ahLst/>
              <a:cxnLst/>
              <a:rect l="l" t="t" r="r" b="b"/>
              <a:pathLst>
                <a:path w="1270" h="1270">
                  <a:moveTo>
                    <a:pt x="901" y="114"/>
                  </a:moveTo>
                  <a:lnTo>
                    <a:pt x="685" y="0"/>
                  </a:lnTo>
                  <a:lnTo>
                    <a:pt x="469" y="12"/>
                  </a:lnTo>
                  <a:lnTo>
                    <a:pt x="279" y="12"/>
                  </a:lnTo>
                  <a:lnTo>
                    <a:pt x="127" y="12"/>
                  </a:lnTo>
                  <a:lnTo>
                    <a:pt x="215" y="520"/>
                  </a:lnTo>
                  <a:lnTo>
                    <a:pt x="0" y="482"/>
                  </a:lnTo>
                  <a:lnTo>
                    <a:pt x="177" y="584"/>
                  </a:lnTo>
                  <a:lnTo>
                    <a:pt x="25" y="685"/>
                  </a:lnTo>
                  <a:lnTo>
                    <a:pt x="165" y="800"/>
                  </a:lnTo>
                  <a:lnTo>
                    <a:pt x="215" y="939"/>
                  </a:lnTo>
                  <a:lnTo>
                    <a:pt x="393" y="1041"/>
                  </a:lnTo>
                  <a:lnTo>
                    <a:pt x="444" y="825"/>
                  </a:lnTo>
                  <a:lnTo>
                    <a:pt x="609" y="927"/>
                  </a:lnTo>
                  <a:lnTo>
                    <a:pt x="812" y="901"/>
                  </a:lnTo>
                  <a:lnTo>
                    <a:pt x="1016" y="850"/>
                  </a:lnTo>
                  <a:lnTo>
                    <a:pt x="1041" y="609"/>
                  </a:lnTo>
                  <a:lnTo>
                    <a:pt x="647" y="558"/>
                  </a:lnTo>
                  <a:lnTo>
                    <a:pt x="571" y="393"/>
                  </a:lnTo>
                  <a:lnTo>
                    <a:pt x="711" y="304"/>
                  </a:lnTo>
                  <a:lnTo>
                    <a:pt x="901" y="114"/>
                  </a:lnTo>
                  <a:close/>
                </a:path>
              </a:pathLst>
            </a:custGeom>
            <a:ln w="3175">
              <a:solidFill>
                <a:srgbClr val="094B7B"/>
              </a:solidFill>
            </a:ln>
          </p:spPr>
          <p:txBody>
            <a:bodyPr wrap="square" lIns="0" tIns="0" rIns="0" bIns="0" rtlCol="0"/>
            <a:lstStyle/>
            <a:p>
              <a:endParaRPr/>
            </a:p>
          </p:txBody>
        </p:sp>
        <p:sp>
          <p:nvSpPr>
            <p:cNvPr id="9519" name="object 2947">
              <a:extLst>
                <a:ext uri="{FF2B5EF4-FFF2-40B4-BE49-F238E27FC236}">
                  <a16:creationId xmlns:a16="http://schemas.microsoft.com/office/drawing/2014/main" id="{A82C7781-84BD-4430-9B1A-2BE6492735D0}"/>
                </a:ext>
              </a:extLst>
            </p:cNvPr>
            <p:cNvSpPr/>
            <p:nvPr/>
          </p:nvSpPr>
          <p:spPr>
            <a:xfrm>
              <a:off x="4145215" y="8551305"/>
              <a:ext cx="1270" cy="1905"/>
            </a:xfrm>
            <a:custGeom>
              <a:avLst/>
              <a:gdLst/>
              <a:ahLst/>
              <a:cxnLst/>
              <a:rect l="l" t="t" r="r" b="b"/>
              <a:pathLst>
                <a:path w="1270" h="1904">
                  <a:moveTo>
                    <a:pt x="756" y="1219"/>
                  </a:moveTo>
                  <a:lnTo>
                    <a:pt x="401" y="1219"/>
                  </a:lnTo>
                  <a:lnTo>
                    <a:pt x="604" y="1270"/>
                  </a:lnTo>
                  <a:lnTo>
                    <a:pt x="756" y="1219"/>
                  </a:lnTo>
                  <a:close/>
                </a:path>
                <a:path w="1270" h="1904">
                  <a:moveTo>
                    <a:pt x="1016" y="927"/>
                  </a:moveTo>
                  <a:lnTo>
                    <a:pt x="477" y="927"/>
                  </a:lnTo>
                  <a:lnTo>
                    <a:pt x="324" y="1092"/>
                  </a:lnTo>
                  <a:lnTo>
                    <a:pt x="261" y="1231"/>
                  </a:lnTo>
                  <a:lnTo>
                    <a:pt x="401" y="1219"/>
                  </a:lnTo>
                  <a:lnTo>
                    <a:pt x="756" y="1219"/>
                  </a:lnTo>
                  <a:lnTo>
                    <a:pt x="950" y="1041"/>
                  </a:lnTo>
                  <a:close/>
                </a:path>
                <a:path w="1270" h="1904">
                  <a:moveTo>
                    <a:pt x="299" y="114"/>
                  </a:moveTo>
                  <a:lnTo>
                    <a:pt x="108" y="127"/>
                  </a:lnTo>
                  <a:lnTo>
                    <a:pt x="125" y="482"/>
                  </a:lnTo>
                  <a:lnTo>
                    <a:pt x="0" y="622"/>
                  </a:lnTo>
                  <a:lnTo>
                    <a:pt x="96" y="774"/>
                  </a:lnTo>
                  <a:lnTo>
                    <a:pt x="401" y="939"/>
                  </a:lnTo>
                  <a:lnTo>
                    <a:pt x="1016" y="927"/>
                  </a:lnTo>
                  <a:lnTo>
                    <a:pt x="1061" y="635"/>
                  </a:lnTo>
                  <a:lnTo>
                    <a:pt x="993" y="482"/>
                  </a:lnTo>
                  <a:lnTo>
                    <a:pt x="832" y="482"/>
                  </a:lnTo>
                  <a:lnTo>
                    <a:pt x="782" y="215"/>
                  </a:lnTo>
                  <a:lnTo>
                    <a:pt x="413" y="215"/>
                  </a:lnTo>
                  <a:close/>
                </a:path>
                <a:path w="1270" h="1904">
                  <a:moveTo>
                    <a:pt x="972" y="419"/>
                  </a:moveTo>
                  <a:lnTo>
                    <a:pt x="832" y="482"/>
                  </a:lnTo>
                  <a:lnTo>
                    <a:pt x="993" y="482"/>
                  </a:lnTo>
                  <a:close/>
                </a:path>
                <a:path w="1270" h="1904">
                  <a:moveTo>
                    <a:pt x="794" y="0"/>
                  </a:moveTo>
                  <a:lnTo>
                    <a:pt x="451" y="88"/>
                  </a:lnTo>
                  <a:lnTo>
                    <a:pt x="782" y="215"/>
                  </a:lnTo>
                  <a:lnTo>
                    <a:pt x="794" y="0"/>
                  </a:lnTo>
                  <a:close/>
                </a:path>
              </a:pathLst>
            </a:custGeom>
            <a:solidFill>
              <a:srgbClr val="11284A"/>
            </a:solidFill>
          </p:spPr>
          <p:txBody>
            <a:bodyPr wrap="square" lIns="0" tIns="0" rIns="0" bIns="0" rtlCol="0"/>
            <a:lstStyle/>
            <a:p>
              <a:endParaRPr/>
            </a:p>
          </p:txBody>
        </p:sp>
        <p:sp>
          <p:nvSpPr>
            <p:cNvPr id="9520" name="object 2948">
              <a:extLst>
                <a:ext uri="{FF2B5EF4-FFF2-40B4-BE49-F238E27FC236}">
                  <a16:creationId xmlns:a16="http://schemas.microsoft.com/office/drawing/2014/main" id="{4F5D7BF1-1BCC-4BD6-A204-40100309AD0E}"/>
                </a:ext>
              </a:extLst>
            </p:cNvPr>
            <p:cNvSpPr/>
            <p:nvPr/>
          </p:nvSpPr>
          <p:spPr>
            <a:xfrm>
              <a:off x="4145159" y="8551305"/>
              <a:ext cx="1270" cy="1905"/>
            </a:xfrm>
            <a:custGeom>
              <a:avLst/>
              <a:gdLst/>
              <a:ahLst/>
              <a:cxnLst/>
              <a:rect l="l" t="t" r="r" b="b"/>
              <a:pathLst>
                <a:path w="1270" h="1904">
                  <a:moveTo>
                    <a:pt x="469" y="215"/>
                  </a:moveTo>
                  <a:lnTo>
                    <a:pt x="698" y="63"/>
                  </a:lnTo>
                  <a:lnTo>
                    <a:pt x="850" y="0"/>
                  </a:lnTo>
                  <a:lnTo>
                    <a:pt x="850" y="139"/>
                  </a:lnTo>
                  <a:lnTo>
                    <a:pt x="761" y="330"/>
                  </a:lnTo>
                  <a:lnTo>
                    <a:pt x="888" y="482"/>
                  </a:lnTo>
                  <a:lnTo>
                    <a:pt x="1028" y="419"/>
                  </a:lnTo>
                  <a:lnTo>
                    <a:pt x="1028" y="558"/>
                  </a:lnTo>
                  <a:lnTo>
                    <a:pt x="1155" y="774"/>
                  </a:lnTo>
                  <a:lnTo>
                    <a:pt x="1015" y="876"/>
                  </a:lnTo>
                  <a:lnTo>
                    <a:pt x="1028" y="1003"/>
                  </a:lnTo>
                  <a:lnTo>
                    <a:pt x="850" y="1092"/>
                  </a:lnTo>
                  <a:lnTo>
                    <a:pt x="812" y="1270"/>
                  </a:lnTo>
                  <a:lnTo>
                    <a:pt x="660" y="1270"/>
                  </a:lnTo>
                  <a:lnTo>
                    <a:pt x="457" y="1219"/>
                  </a:lnTo>
                  <a:lnTo>
                    <a:pt x="317" y="1231"/>
                  </a:lnTo>
                  <a:lnTo>
                    <a:pt x="469" y="1079"/>
                  </a:lnTo>
                  <a:lnTo>
                    <a:pt x="533" y="927"/>
                  </a:lnTo>
                  <a:lnTo>
                    <a:pt x="393" y="901"/>
                  </a:lnTo>
                  <a:lnTo>
                    <a:pt x="152" y="774"/>
                  </a:lnTo>
                  <a:lnTo>
                    <a:pt x="0" y="533"/>
                  </a:lnTo>
                  <a:lnTo>
                    <a:pt x="165" y="508"/>
                  </a:lnTo>
                  <a:lnTo>
                    <a:pt x="253" y="355"/>
                  </a:lnTo>
                  <a:lnTo>
                    <a:pt x="241" y="203"/>
                  </a:lnTo>
                  <a:lnTo>
                    <a:pt x="419" y="190"/>
                  </a:lnTo>
                  <a:close/>
                </a:path>
              </a:pathLst>
            </a:custGeom>
            <a:ln w="3175">
              <a:solidFill>
                <a:srgbClr val="094B7B"/>
              </a:solidFill>
            </a:ln>
          </p:spPr>
          <p:txBody>
            <a:bodyPr wrap="square" lIns="0" tIns="0" rIns="0" bIns="0" rtlCol="0"/>
            <a:lstStyle/>
            <a:p>
              <a:endParaRPr/>
            </a:p>
          </p:txBody>
        </p:sp>
        <p:sp>
          <p:nvSpPr>
            <p:cNvPr id="9521" name="object 2949">
              <a:extLst>
                <a:ext uri="{FF2B5EF4-FFF2-40B4-BE49-F238E27FC236}">
                  <a16:creationId xmlns:a16="http://schemas.microsoft.com/office/drawing/2014/main" id="{797FB03E-C673-434D-825E-E19EE56C4B3A}"/>
                </a:ext>
              </a:extLst>
            </p:cNvPr>
            <p:cNvSpPr/>
            <p:nvPr/>
          </p:nvSpPr>
          <p:spPr>
            <a:xfrm>
              <a:off x="4138083" y="8554346"/>
              <a:ext cx="1270" cy="1270"/>
            </a:xfrm>
            <a:custGeom>
              <a:avLst/>
              <a:gdLst/>
              <a:ahLst/>
              <a:cxnLst/>
              <a:rect l="l" t="t" r="r" b="b"/>
              <a:pathLst>
                <a:path w="1270" h="1270">
                  <a:moveTo>
                    <a:pt x="0" y="0"/>
                  </a:moveTo>
                  <a:lnTo>
                    <a:pt x="127" y="304"/>
                  </a:lnTo>
                  <a:lnTo>
                    <a:pt x="533" y="507"/>
                  </a:lnTo>
                  <a:lnTo>
                    <a:pt x="475" y="736"/>
                  </a:lnTo>
                  <a:lnTo>
                    <a:pt x="818" y="836"/>
                  </a:lnTo>
                  <a:lnTo>
                    <a:pt x="1006" y="736"/>
                  </a:lnTo>
                  <a:lnTo>
                    <a:pt x="719" y="723"/>
                  </a:lnTo>
                  <a:lnTo>
                    <a:pt x="698" y="330"/>
                  </a:lnTo>
                  <a:lnTo>
                    <a:pt x="558" y="330"/>
                  </a:lnTo>
                  <a:lnTo>
                    <a:pt x="546" y="139"/>
                  </a:lnTo>
                  <a:lnTo>
                    <a:pt x="177" y="139"/>
                  </a:lnTo>
                  <a:lnTo>
                    <a:pt x="0" y="0"/>
                  </a:lnTo>
                  <a:close/>
                </a:path>
                <a:path w="1270" h="1270">
                  <a:moveTo>
                    <a:pt x="901" y="622"/>
                  </a:moveTo>
                  <a:lnTo>
                    <a:pt x="736" y="736"/>
                  </a:lnTo>
                  <a:lnTo>
                    <a:pt x="1028" y="723"/>
                  </a:lnTo>
                  <a:lnTo>
                    <a:pt x="901" y="622"/>
                  </a:lnTo>
                  <a:close/>
                </a:path>
                <a:path w="1270" h="1270">
                  <a:moveTo>
                    <a:pt x="165" y="12"/>
                  </a:moveTo>
                  <a:lnTo>
                    <a:pt x="546" y="139"/>
                  </a:lnTo>
                  <a:lnTo>
                    <a:pt x="393" y="101"/>
                  </a:lnTo>
                  <a:lnTo>
                    <a:pt x="165" y="12"/>
                  </a:lnTo>
                  <a:close/>
                </a:path>
                <a:path w="1270" h="1270">
                  <a:moveTo>
                    <a:pt x="457" y="63"/>
                  </a:moveTo>
                  <a:close/>
                </a:path>
              </a:pathLst>
            </a:custGeom>
            <a:solidFill>
              <a:srgbClr val="11284A"/>
            </a:solidFill>
          </p:spPr>
          <p:txBody>
            <a:bodyPr wrap="square" lIns="0" tIns="0" rIns="0" bIns="0" rtlCol="0"/>
            <a:lstStyle/>
            <a:p>
              <a:endParaRPr/>
            </a:p>
          </p:txBody>
        </p:sp>
        <p:sp>
          <p:nvSpPr>
            <p:cNvPr id="9522" name="object 2950">
              <a:extLst>
                <a:ext uri="{FF2B5EF4-FFF2-40B4-BE49-F238E27FC236}">
                  <a16:creationId xmlns:a16="http://schemas.microsoft.com/office/drawing/2014/main" id="{FE3FBDB2-19B7-411B-97B7-309E9E6E3CEB}"/>
                </a:ext>
              </a:extLst>
            </p:cNvPr>
            <p:cNvSpPr/>
            <p:nvPr/>
          </p:nvSpPr>
          <p:spPr>
            <a:xfrm>
              <a:off x="4138083" y="8554346"/>
              <a:ext cx="1270" cy="1270"/>
            </a:xfrm>
            <a:custGeom>
              <a:avLst/>
              <a:gdLst/>
              <a:ahLst/>
              <a:cxnLst/>
              <a:rect l="l" t="t" r="r" b="b"/>
              <a:pathLst>
                <a:path w="1270" h="1270">
                  <a:moveTo>
                    <a:pt x="0" y="114"/>
                  </a:moveTo>
                  <a:lnTo>
                    <a:pt x="152" y="88"/>
                  </a:lnTo>
                  <a:lnTo>
                    <a:pt x="317" y="38"/>
                  </a:lnTo>
                  <a:lnTo>
                    <a:pt x="457" y="63"/>
                  </a:lnTo>
                  <a:lnTo>
                    <a:pt x="520" y="266"/>
                  </a:lnTo>
                  <a:lnTo>
                    <a:pt x="698" y="330"/>
                  </a:lnTo>
                  <a:lnTo>
                    <a:pt x="609" y="482"/>
                  </a:lnTo>
                  <a:lnTo>
                    <a:pt x="584" y="622"/>
                  </a:lnTo>
                  <a:lnTo>
                    <a:pt x="736" y="736"/>
                  </a:lnTo>
                  <a:lnTo>
                    <a:pt x="901" y="622"/>
                  </a:lnTo>
                  <a:lnTo>
                    <a:pt x="1028" y="723"/>
                  </a:lnTo>
                  <a:lnTo>
                    <a:pt x="901" y="800"/>
                  </a:lnTo>
                  <a:lnTo>
                    <a:pt x="736" y="863"/>
                  </a:lnTo>
                  <a:lnTo>
                    <a:pt x="533" y="749"/>
                  </a:lnTo>
                  <a:lnTo>
                    <a:pt x="393" y="533"/>
                  </a:lnTo>
                  <a:lnTo>
                    <a:pt x="533" y="507"/>
                  </a:lnTo>
                  <a:lnTo>
                    <a:pt x="342" y="393"/>
                  </a:lnTo>
                  <a:lnTo>
                    <a:pt x="127" y="304"/>
                  </a:lnTo>
                  <a:lnTo>
                    <a:pt x="0" y="114"/>
                  </a:lnTo>
                  <a:close/>
                </a:path>
              </a:pathLst>
            </a:custGeom>
            <a:ln w="3175">
              <a:solidFill>
                <a:srgbClr val="094B7B"/>
              </a:solidFill>
            </a:ln>
          </p:spPr>
          <p:txBody>
            <a:bodyPr wrap="square" lIns="0" tIns="0" rIns="0" bIns="0" rtlCol="0"/>
            <a:lstStyle/>
            <a:p>
              <a:endParaRPr/>
            </a:p>
          </p:txBody>
        </p:sp>
        <p:sp>
          <p:nvSpPr>
            <p:cNvPr id="9523" name="object 2951">
              <a:extLst>
                <a:ext uri="{FF2B5EF4-FFF2-40B4-BE49-F238E27FC236}">
                  <a16:creationId xmlns:a16="http://schemas.microsoft.com/office/drawing/2014/main" id="{66F06AD7-87CA-43E0-A5D6-24A643CC4936}"/>
                </a:ext>
              </a:extLst>
            </p:cNvPr>
            <p:cNvSpPr/>
            <p:nvPr/>
          </p:nvSpPr>
          <p:spPr>
            <a:xfrm>
              <a:off x="4144006" y="8545956"/>
              <a:ext cx="1270" cy="1270"/>
            </a:xfrm>
            <a:custGeom>
              <a:avLst/>
              <a:gdLst/>
              <a:ahLst/>
              <a:cxnLst/>
              <a:rect l="l" t="t" r="r" b="b"/>
              <a:pathLst>
                <a:path w="1270" h="1270">
                  <a:moveTo>
                    <a:pt x="1068" y="584"/>
                  </a:moveTo>
                  <a:lnTo>
                    <a:pt x="419" y="584"/>
                  </a:lnTo>
                  <a:lnTo>
                    <a:pt x="546" y="723"/>
                  </a:lnTo>
                  <a:lnTo>
                    <a:pt x="838" y="698"/>
                  </a:lnTo>
                  <a:lnTo>
                    <a:pt x="1054" y="622"/>
                  </a:lnTo>
                  <a:close/>
                </a:path>
                <a:path w="1270" h="1270">
                  <a:moveTo>
                    <a:pt x="0" y="0"/>
                  </a:moveTo>
                  <a:lnTo>
                    <a:pt x="88" y="508"/>
                  </a:lnTo>
                  <a:lnTo>
                    <a:pt x="279" y="673"/>
                  </a:lnTo>
                  <a:lnTo>
                    <a:pt x="419" y="584"/>
                  </a:lnTo>
                  <a:lnTo>
                    <a:pt x="1068" y="584"/>
                  </a:lnTo>
                  <a:lnTo>
                    <a:pt x="876" y="558"/>
                  </a:lnTo>
                  <a:lnTo>
                    <a:pt x="848" y="419"/>
                  </a:lnTo>
                  <a:lnTo>
                    <a:pt x="254" y="419"/>
                  </a:lnTo>
                  <a:lnTo>
                    <a:pt x="77" y="279"/>
                  </a:lnTo>
                  <a:lnTo>
                    <a:pt x="0" y="0"/>
                  </a:lnTo>
                  <a:close/>
                </a:path>
                <a:path w="1270" h="1270">
                  <a:moveTo>
                    <a:pt x="482" y="279"/>
                  </a:moveTo>
                  <a:lnTo>
                    <a:pt x="254" y="419"/>
                  </a:lnTo>
                  <a:lnTo>
                    <a:pt x="848" y="419"/>
                  </a:lnTo>
                  <a:lnTo>
                    <a:pt x="558" y="342"/>
                  </a:lnTo>
                  <a:close/>
                </a:path>
                <a:path w="1270" h="1270">
                  <a:moveTo>
                    <a:pt x="609" y="12"/>
                  </a:moveTo>
                  <a:lnTo>
                    <a:pt x="558" y="342"/>
                  </a:lnTo>
                  <a:lnTo>
                    <a:pt x="803" y="342"/>
                  </a:lnTo>
                  <a:lnTo>
                    <a:pt x="609" y="12"/>
                  </a:lnTo>
                  <a:close/>
                </a:path>
              </a:pathLst>
            </a:custGeom>
            <a:solidFill>
              <a:srgbClr val="11284A"/>
            </a:solidFill>
          </p:spPr>
          <p:txBody>
            <a:bodyPr wrap="square" lIns="0" tIns="0" rIns="0" bIns="0" rtlCol="0"/>
            <a:lstStyle/>
            <a:p>
              <a:endParaRPr/>
            </a:p>
          </p:txBody>
        </p:sp>
        <p:sp>
          <p:nvSpPr>
            <p:cNvPr id="9524" name="object 2952">
              <a:extLst>
                <a:ext uri="{FF2B5EF4-FFF2-40B4-BE49-F238E27FC236}">
                  <a16:creationId xmlns:a16="http://schemas.microsoft.com/office/drawing/2014/main" id="{00F75BA0-D901-4F6F-89EE-79D45BD1B3F8}"/>
                </a:ext>
              </a:extLst>
            </p:cNvPr>
            <p:cNvSpPr/>
            <p:nvPr/>
          </p:nvSpPr>
          <p:spPr>
            <a:xfrm>
              <a:off x="4143993" y="8545956"/>
              <a:ext cx="1270" cy="1270"/>
            </a:xfrm>
            <a:custGeom>
              <a:avLst/>
              <a:gdLst/>
              <a:ahLst/>
              <a:cxnLst/>
              <a:rect l="l" t="t" r="r" b="b"/>
              <a:pathLst>
                <a:path w="1270" h="1270">
                  <a:moveTo>
                    <a:pt x="558" y="723"/>
                  </a:moveTo>
                  <a:lnTo>
                    <a:pt x="850" y="698"/>
                  </a:lnTo>
                  <a:lnTo>
                    <a:pt x="1066" y="622"/>
                  </a:lnTo>
                  <a:lnTo>
                    <a:pt x="1168" y="444"/>
                  </a:lnTo>
                  <a:lnTo>
                    <a:pt x="977" y="546"/>
                  </a:lnTo>
                  <a:lnTo>
                    <a:pt x="622" y="12"/>
                  </a:lnTo>
                  <a:lnTo>
                    <a:pt x="571" y="342"/>
                  </a:lnTo>
                  <a:lnTo>
                    <a:pt x="444" y="292"/>
                  </a:lnTo>
                  <a:lnTo>
                    <a:pt x="266" y="419"/>
                  </a:lnTo>
                  <a:lnTo>
                    <a:pt x="101" y="355"/>
                  </a:lnTo>
                  <a:lnTo>
                    <a:pt x="63" y="101"/>
                  </a:lnTo>
                  <a:lnTo>
                    <a:pt x="0" y="330"/>
                  </a:lnTo>
                  <a:lnTo>
                    <a:pt x="0" y="482"/>
                  </a:lnTo>
                  <a:lnTo>
                    <a:pt x="203" y="635"/>
                  </a:lnTo>
                  <a:lnTo>
                    <a:pt x="431" y="584"/>
                  </a:lnTo>
                  <a:lnTo>
                    <a:pt x="558" y="723"/>
                  </a:lnTo>
                  <a:close/>
                </a:path>
              </a:pathLst>
            </a:custGeom>
            <a:ln w="3175">
              <a:solidFill>
                <a:srgbClr val="094B7B"/>
              </a:solidFill>
            </a:ln>
          </p:spPr>
          <p:txBody>
            <a:bodyPr wrap="square" lIns="0" tIns="0" rIns="0" bIns="0" rtlCol="0"/>
            <a:lstStyle/>
            <a:p>
              <a:endParaRPr/>
            </a:p>
          </p:txBody>
        </p:sp>
        <p:sp>
          <p:nvSpPr>
            <p:cNvPr id="9525" name="object 2953">
              <a:extLst>
                <a:ext uri="{FF2B5EF4-FFF2-40B4-BE49-F238E27FC236}">
                  <a16:creationId xmlns:a16="http://schemas.microsoft.com/office/drawing/2014/main" id="{1BEED09E-3BFB-4AC2-BFD4-C75F4880CD00}"/>
                </a:ext>
              </a:extLst>
            </p:cNvPr>
            <p:cNvSpPr/>
            <p:nvPr/>
          </p:nvSpPr>
          <p:spPr>
            <a:xfrm>
              <a:off x="4143697" y="8554703"/>
              <a:ext cx="1270" cy="1270"/>
            </a:xfrm>
            <a:custGeom>
              <a:avLst/>
              <a:gdLst/>
              <a:ahLst/>
              <a:cxnLst/>
              <a:rect l="l" t="t" r="r" b="b"/>
              <a:pathLst>
                <a:path w="1270" h="1270">
                  <a:moveTo>
                    <a:pt x="508" y="660"/>
                  </a:moveTo>
                  <a:lnTo>
                    <a:pt x="114" y="660"/>
                  </a:lnTo>
                  <a:lnTo>
                    <a:pt x="292" y="800"/>
                  </a:lnTo>
                  <a:lnTo>
                    <a:pt x="546" y="876"/>
                  </a:lnTo>
                  <a:lnTo>
                    <a:pt x="508" y="660"/>
                  </a:lnTo>
                  <a:close/>
                </a:path>
                <a:path w="1270" h="1270">
                  <a:moveTo>
                    <a:pt x="956" y="584"/>
                  </a:moveTo>
                  <a:lnTo>
                    <a:pt x="495" y="584"/>
                  </a:lnTo>
                  <a:lnTo>
                    <a:pt x="754" y="685"/>
                  </a:lnTo>
                  <a:lnTo>
                    <a:pt x="925" y="723"/>
                  </a:lnTo>
                  <a:lnTo>
                    <a:pt x="956" y="584"/>
                  </a:lnTo>
                  <a:close/>
                </a:path>
                <a:path w="1270" h="1270">
                  <a:moveTo>
                    <a:pt x="622" y="126"/>
                  </a:moveTo>
                  <a:lnTo>
                    <a:pt x="533" y="533"/>
                  </a:lnTo>
                  <a:lnTo>
                    <a:pt x="12" y="558"/>
                  </a:lnTo>
                  <a:lnTo>
                    <a:pt x="0" y="698"/>
                  </a:lnTo>
                  <a:lnTo>
                    <a:pt x="508" y="660"/>
                  </a:lnTo>
                  <a:lnTo>
                    <a:pt x="956" y="584"/>
                  </a:lnTo>
                  <a:lnTo>
                    <a:pt x="935" y="342"/>
                  </a:lnTo>
                  <a:lnTo>
                    <a:pt x="736" y="342"/>
                  </a:lnTo>
                  <a:lnTo>
                    <a:pt x="622" y="126"/>
                  </a:lnTo>
                  <a:close/>
                </a:path>
                <a:path w="1270" h="1270">
                  <a:moveTo>
                    <a:pt x="838" y="190"/>
                  </a:moveTo>
                  <a:lnTo>
                    <a:pt x="736" y="342"/>
                  </a:lnTo>
                  <a:lnTo>
                    <a:pt x="935" y="342"/>
                  </a:lnTo>
                  <a:lnTo>
                    <a:pt x="977" y="203"/>
                  </a:lnTo>
                  <a:lnTo>
                    <a:pt x="838" y="190"/>
                  </a:lnTo>
                  <a:close/>
                </a:path>
                <a:path w="1270" h="1270">
                  <a:moveTo>
                    <a:pt x="1181" y="0"/>
                  </a:moveTo>
                  <a:lnTo>
                    <a:pt x="1104" y="152"/>
                  </a:lnTo>
                  <a:lnTo>
                    <a:pt x="1181" y="0"/>
                  </a:lnTo>
                  <a:close/>
                </a:path>
              </a:pathLst>
            </a:custGeom>
            <a:solidFill>
              <a:srgbClr val="11284A"/>
            </a:solidFill>
          </p:spPr>
          <p:txBody>
            <a:bodyPr wrap="square" lIns="0" tIns="0" rIns="0" bIns="0" rtlCol="0"/>
            <a:lstStyle/>
            <a:p>
              <a:endParaRPr/>
            </a:p>
          </p:txBody>
        </p:sp>
        <p:sp>
          <p:nvSpPr>
            <p:cNvPr id="9526" name="object 2954">
              <a:extLst>
                <a:ext uri="{FF2B5EF4-FFF2-40B4-BE49-F238E27FC236}">
                  <a16:creationId xmlns:a16="http://schemas.microsoft.com/office/drawing/2014/main" id="{FEE03E7C-B8F6-4ABB-8BE3-ED16C2544770}"/>
                </a:ext>
              </a:extLst>
            </p:cNvPr>
            <p:cNvSpPr/>
            <p:nvPr/>
          </p:nvSpPr>
          <p:spPr>
            <a:xfrm>
              <a:off x="4143697" y="8554703"/>
              <a:ext cx="1270" cy="1270"/>
            </a:xfrm>
            <a:custGeom>
              <a:avLst/>
              <a:gdLst/>
              <a:ahLst/>
              <a:cxnLst/>
              <a:rect l="l" t="t" r="r" b="b"/>
              <a:pathLst>
                <a:path w="1270" h="1270">
                  <a:moveTo>
                    <a:pt x="1104" y="152"/>
                  </a:moveTo>
                  <a:lnTo>
                    <a:pt x="1181" y="0"/>
                  </a:lnTo>
                  <a:lnTo>
                    <a:pt x="1231" y="203"/>
                  </a:lnTo>
                  <a:lnTo>
                    <a:pt x="1066" y="203"/>
                  </a:lnTo>
                  <a:lnTo>
                    <a:pt x="914" y="279"/>
                  </a:lnTo>
                  <a:lnTo>
                    <a:pt x="939" y="457"/>
                  </a:lnTo>
                  <a:lnTo>
                    <a:pt x="990" y="685"/>
                  </a:lnTo>
                  <a:lnTo>
                    <a:pt x="838" y="774"/>
                  </a:lnTo>
                  <a:lnTo>
                    <a:pt x="495" y="584"/>
                  </a:lnTo>
                  <a:lnTo>
                    <a:pt x="546" y="876"/>
                  </a:lnTo>
                  <a:lnTo>
                    <a:pt x="368" y="825"/>
                  </a:lnTo>
                  <a:lnTo>
                    <a:pt x="190" y="698"/>
                  </a:lnTo>
                  <a:lnTo>
                    <a:pt x="0" y="698"/>
                  </a:lnTo>
                  <a:lnTo>
                    <a:pt x="12" y="558"/>
                  </a:lnTo>
                  <a:lnTo>
                    <a:pt x="177" y="546"/>
                  </a:lnTo>
                  <a:lnTo>
                    <a:pt x="368" y="546"/>
                  </a:lnTo>
                  <a:lnTo>
                    <a:pt x="533" y="533"/>
                  </a:lnTo>
                  <a:lnTo>
                    <a:pt x="520" y="380"/>
                  </a:lnTo>
                  <a:lnTo>
                    <a:pt x="596" y="203"/>
                  </a:lnTo>
                  <a:lnTo>
                    <a:pt x="736" y="342"/>
                  </a:lnTo>
                  <a:lnTo>
                    <a:pt x="888" y="304"/>
                  </a:lnTo>
                  <a:lnTo>
                    <a:pt x="1104" y="152"/>
                  </a:lnTo>
                  <a:close/>
                </a:path>
              </a:pathLst>
            </a:custGeom>
            <a:ln w="3175">
              <a:solidFill>
                <a:srgbClr val="094B7B"/>
              </a:solidFill>
            </a:ln>
          </p:spPr>
          <p:txBody>
            <a:bodyPr wrap="square" lIns="0" tIns="0" rIns="0" bIns="0" rtlCol="0"/>
            <a:lstStyle/>
            <a:p>
              <a:endParaRPr/>
            </a:p>
          </p:txBody>
        </p:sp>
        <p:sp>
          <p:nvSpPr>
            <p:cNvPr id="9527" name="object 2955">
              <a:extLst>
                <a:ext uri="{FF2B5EF4-FFF2-40B4-BE49-F238E27FC236}">
                  <a16:creationId xmlns:a16="http://schemas.microsoft.com/office/drawing/2014/main" id="{6D0F713D-C3B9-4B86-A714-3AA4C1553763}"/>
                </a:ext>
              </a:extLst>
            </p:cNvPr>
            <p:cNvSpPr/>
            <p:nvPr/>
          </p:nvSpPr>
          <p:spPr>
            <a:xfrm>
              <a:off x="4143438" y="8540635"/>
              <a:ext cx="4800" cy="4825"/>
            </a:xfrm>
            <a:prstGeom prst="rect">
              <a:avLst/>
            </a:prstGeom>
            <a:blipFill>
              <a:blip r:embed="rId347" cstate="print"/>
              <a:stretch>
                <a:fillRect/>
              </a:stretch>
            </a:blipFill>
          </p:spPr>
          <p:txBody>
            <a:bodyPr wrap="square" lIns="0" tIns="0" rIns="0" bIns="0" rtlCol="0"/>
            <a:lstStyle/>
            <a:p>
              <a:endParaRPr/>
            </a:p>
          </p:txBody>
        </p:sp>
        <p:sp>
          <p:nvSpPr>
            <p:cNvPr id="9528" name="object 2956">
              <a:extLst>
                <a:ext uri="{FF2B5EF4-FFF2-40B4-BE49-F238E27FC236}">
                  <a16:creationId xmlns:a16="http://schemas.microsoft.com/office/drawing/2014/main" id="{1734F8F9-C1C7-4638-9ACC-6706B3DB5285}"/>
                </a:ext>
              </a:extLst>
            </p:cNvPr>
            <p:cNvSpPr/>
            <p:nvPr/>
          </p:nvSpPr>
          <p:spPr>
            <a:xfrm>
              <a:off x="4144162" y="8542611"/>
              <a:ext cx="1905" cy="1905"/>
            </a:xfrm>
            <a:custGeom>
              <a:avLst/>
              <a:gdLst/>
              <a:ahLst/>
              <a:cxnLst/>
              <a:rect l="l" t="t" r="r" b="b"/>
              <a:pathLst>
                <a:path w="1904" h="1904">
                  <a:moveTo>
                    <a:pt x="1130" y="1155"/>
                  </a:moveTo>
                  <a:lnTo>
                    <a:pt x="825" y="1155"/>
                  </a:lnTo>
                  <a:lnTo>
                    <a:pt x="863" y="1384"/>
                  </a:lnTo>
                  <a:lnTo>
                    <a:pt x="1066" y="1358"/>
                  </a:lnTo>
                  <a:lnTo>
                    <a:pt x="1130" y="1155"/>
                  </a:lnTo>
                  <a:close/>
                </a:path>
                <a:path w="1904" h="1904">
                  <a:moveTo>
                    <a:pt x="1381" y="1028"/>
                  </a:moveTo>
                  <a:lnTo>
                    <a:pt x="279" y="1028"/>
                  </a:lnTo>
                  <a:lnTo>
                    <a:pt x="355" y="1269"/>
                  </a:lnTo>
                  <a:lnTo>
                    <a:pt x="533" y="1346"/>
                  </a:lnTo>
                  <a:lnTo>
                    <a:pt x="650" y="1193"/>
                  </a:lnTo>
                  <a:lnTo>
                    <a:pt x="825" y="1155"/>
                  </a:lnTo>
                  <a:lnTo>
                    <a:pt x="1130" y="1155"/>
                  </a:lnTo>
                  <a:lnTo>
                    <a:pt x="1371" y="1079"/>
                  </a:lnTo>
                  <a:close/>
                </a:path>
                <a:path w="1904" h="1904">
                  <a:moveTo>
                    <a:pt x="1249" y="419"/>
                  </a:moveTo>
                  <a:lnTo>
                    <a:pt x="368" y="419"/>
                  </a:lnTo>
                  <a:lnTo>
                    <a:pt x="279" y="673"/>
                  </a:lnTo>
                  <a:lnTo>
                    <a:pt x="0" y="685"/>
                  </a:lnTo>
                  <a:lnTo>
                    <a:pt x="76" y="1041"/>
                  </a:lnTo>
                  <a:lnTo>
                    <a:pt x="279" y="1028"/>
                  </a:lnTo>
                  <a:lnTo>
                    <a:pt x="1381" y="1028"/>
                  </a:lnTo>
                  <a:lnTo>
                    <a:pt x="1257" y="800"/>
                  </a:lnTo>
                  <a:lnTo>
                    <a:pt x="1137" y="673"/>
                  </a:lnTo>
                  <a:lnTo>
                    <a:pt x="1092" y="457"/>
                  </a:lnTo>
                  <a:lnTo>
                    <a:pt x="1244" y="444"/>
                  </a:lnTo>
                  <a:close/>
                </a:path>
                <a:path w="1904" h="1904">
                  <a:moveTo>
                    <a:pt x="241" y="101"/>
                  </a:moveTo>
                  <a:lnTo>
                    <a:pt x="228" y="457"/>
                  </a:lnTo>
                  <a:lnTo>
                    <a:pt x="368" y="419"/>
                  </a:lnTo>
                  <a:lnTo>
                    <a:pt x="1249" y="419"/>
                  </a:lnTo>
                  <a:lnTo>
                    <a:pt x="469" y="380"/>
                  </a:lnTo>
                  <a:lnTo>
                    <a:pt x="241" y="101"/>
                  </a:lnTo>
                  <a:close/>
                </a:path>
                <a:path w="1904" h="1904">
                  <a:moveTo>
                    <a:pt x="469" y="177"/>
                  </a:moveTo>
                  <a:lnTo>
                    <a:pt x="469" y="380"/>
                  </a:lnTo>
                  <a:lnTo>
                    <a:pt x="850" y="380"/>
                  </a:lnTo>
                  <a:lnTo>
                    <a:pt x="711" y="215"/>
                  </a:lnTo>
                  <a:lnTo>
                    <a:pt x="469" y="177"/>
                  </a:lnTo>
                  <a:close/>
                </a:path>
                <a:path w="1904" h="1904">
                  <a:moveTo>
                    <a:pt x="1333" y="0"/>
                  </a:moveTo>
                  <a:lnTo>
                    <a:pt x="977" y="253"/>
                  </a:lnTo>
                  <a:lnTo>
                    <a:pt x="901" y="380"/>
                  </a:lnTo>
                  <a:lnTo>
                    <a:pt x="1257" y="380"/>
                  </a:lnTo>
                  <a:lnTo>
                    <a:pt x="1333" y="0"/>
                  </a:lnTo>
                  <a:close/>
                </a:path>
              </a:pathLst>
            </a:custGeom>
            <a:solidFill>
              <a:srgbClr val="0F2748"/>
            </a:solidFill>
          </p:spPr>
          <p:txBody>
            <a:bodyPr wrap="square" lIns="0" tIns="0" rIns="0" bIns="0" rtlCol="0"/>
            <a:lstStyle/>
            <a:p>
              <a:endParaRPr/>
            </a:p>
          </p:txBody>
        </p:sp>
        <p:sp>
          <p:nvSpPr>
            <p:cNvPr id="9529" name="object 2957">
              <a:extLst>
                <a:ext uri="{FF2B5EF4-FFF2-40B4-BE49-F238E27FC236}">
                  <a16:creationId xmlns:a16="http://schemas.microsoft.com/office/drawing/2014/main" id="{DD8D0DCE-C99C-453A-975B-92EBDD72E2F4}"/>
                </a:ext>
              </a:extLst>
            </p:cNvPr>
            <p:cNvSpPr/>
            <p:nvPr/>
          </p:nvSpPr>
          <p:spPr>
            <a:xfrm>
              <a:off x="4144162" y="8542611"/>
              <a:ext cx="1905" cy="1905"/>
            </a:xfrm>
            <a:custGeom>
              <a:avLst/>
              <a:gdLst/>
              <a:ahLst/>
              <a:cxnLst/>
              <a:rect l="l" t="t" r="r" b="b"/>
              <a:pathLst>
                <a:path w="1904" h="1904">
                  <a:moveTo>
                    <a:pt x="901" y="380"/>
                  </a:moveTo>
                  <a:lnTo>
                    <a:pt x="977" y="253"/>
                  </a:lnTo>
                  <a:lnTo>
                    <a:pt x="1333" y="0"/>
                  </a:lnTo>
                  <a:lnTo>
                    <a:pt x="1270" y="342"/>
                  </a:lnTo>
                  <a:lnTo>
                    <a:pt x="1092" y="457"/>
                  </a:lnTo>
                  <a:lnTo>
                    <a:pt x="1117" y="596"/>
                  </a:lnTo>
                  <a:lnTo>
                    <a:pt x="1257" y="800"/>
                  </a:lnTo>
                  <a:lnTo>
                    <a:pt x="1384" y="1054"/>
                  </a:lnTo>
                  <a:lnTo>
                    <a:pt x="1130" y="1092"/>
                  </a:lnTo>
                  <a:lnTo>
                    <a:pt x="1092" y="1282"/>
                  </a:lnTo>
                  <a:lnTo>
                    <a:pt x="863" y="1384"/>
                  </a:lnTo>
                  <a:lnTo>
                    <a:pt x="825" y="1155"/>
                  </a:lnTo>
                  <a:lnTo>
                    <a:pt x="584" y="1206"/>
                  </a:lnTo>
                  <a:lnTo>
                    <a:pt x="533" y="1346"/>
                  </a:lnTo>
                  <a:lnTo>
                    <a:pt x="355" y="1269"/>
                  </a:lnTo>
                  <a:lnTo>
                    <a:pt x="355" y="1142"/>
                  </a:lnTo>
                  <a:lnTo>
                    <a:pt x="76" y="1041"/>
                  </a:lnTo>
                  <a:lnTo>
                    <a:pt x="50" y="901"/>
                  </a:lnTo>
                  <a:lnTo>
                    <a:pt x="0" y="685"/>
                  </a:lnTo>
                  <a:lnTo>
                    <a:pt x="279" y="673"/>
                  </a:lnTo>
                  <a:lnTo>
                    <a:pt x="368" y="419"/>
                  </a:lnTo>
                  <a:lnTo>
                    <a:pt x="228" y="457"/>
                  </a:lnTo>
                  <a:lnTo>
                    <a:pt x="228" y="317"/>
                  </a:lnTo>
                  <a:lnTo>
                    <a:pt x="241" y="101"/>
                  </a:lnTo>
                  <a:lnTo>
                    <a:pt x="419" y="304"/>
                  </a:lnTo>
                  <a:lnTo>
                    <a:pt x="558" y="304"/>
                  </a:lnTo>
                  <a:lnTo>
                    <a:pt x="469" y="177"/>
                  </a:lnTo>
                  <a:lnTo>
                    <a:pt x="647" y="203"/>
                  </a:lnTo>
                  <a:lnTo>
                    <a:pt x="787" y="330"/>
                  </a:lnTo>
                  <a:close/>
                </a:path>
              </a:pathLst>
            </a:custGeom>
            <a:ln w="3175">
              <a:solidFill>
                <a:srgbClr val="094B7B"/>
              </a:solidFill>
            </a:ln>
          </p:spPr>
          <p:txBody>
            <a:bodyPr wrap="square" lIns="0" tIns="0" rIns="0" bIns="0" rtlCol="0"/>
            <a:lstStyle/>
            <a:p>
              <a:endParaRPr/>
            </a:p>
          </p:txBody>
        </p:sp>
        <p:sp>
          <p:nvSpPr>
            <p:cNvPr id="9530" name="object 2958">
              <a:extLst>
                <a:ext uri="{FF2B5EF4-FFF2-40B4-BE49-F238E27FC236}">
                  <a16:creationId xmlns:a16="http://schemas.microsoft.com/office/drawing/2014/main" id="{D198BA42-2251-4DC7-BFE8-4B7D117498C1}"/>
                </a:ext>
              </a:extLst>
            </p:cNvPr>
            <p:cNvSpPr/>
            <p:nvPr/>
          </p:nvSpPr>
          <p:spPr>
            <a:xfrm>
              <a:off x="4147209" y="8541265"/>
              <a:ext cx="1270" cy="1905"/>
            </a:xfrm>
            <a:custGeom>
              <a:avLst/>
              <a:gdLst/>
              <a:ahLst/>
              <a:cxnLst/>
              <a:rect l="l" t="t" r="r" b="b"/>
              <a:pathLst>
                <a:path w="1270" h="1904">
                  <a:moveTo>
                    <a:pt x="756" y="1219"/>
                  </a:moveTo>
                  <a:lnTo>
                    <a:pt x="401" y="1219"/>
                  </a:lnTo>
                  <a:lnTo>
                    <a:pt x="604" y="1269"/>
                  </a:lnTo>
                  <a:lnTo>
                    <a:pt x="756" y="1219"/>
                  </a:lnTo>
                  <a:close/>
                </a:path>
                <a:path w="1270" h="1904">
                  <a:moveTo>
                    <a:pt x="1017" y="927"/>
                  </a:moveTo>
                  <a:lnTo>
                    <a:pt x="477" y="927"/>
                  </a:lnTo>
                  <a:lnTo>
                    <a:pt x="324" y="1092"/>
                  </a:lnTo>
                  <a:lnTo>
                    <a:pt x="261" y="1231"/>
                  </a:lnTo>
                  <a:lnTo>
                    <a:pt x="401" y="1219"/>
                  </a:lnTo>
                  <a:lnTo>
                    <a:pt x="756" y="1219"/>
                  </a:lnTo>
                  <a:lnTo>
                    <a:pt x="959" y="1041"/>
                  </a:lnTo>
                  <a:close/>
                </a:path>
                <a:path w="1270" h="1904">
                  <a:moveTo>
                    <a:pt x="286" y="114"/>
                  </a:moveTo>
                  <a:lnTo>
                    <a:pt x="108" y="126"/>
                  </a:lnTo>
                  <a:lnTo>
                    <a:pt x="112" y="482"/>
                  </a:lnTo>
                  <a:lnTo>
                    <a:pt x="0" y="622"/>
                  </a:lnTo>
                  <a:lnTo>
                    <a:pt x="96" y="774"/>
                  </a:lnTo>
                  <a:lnTo>
                    <a:pt x="248" y="825"/>
                  </a:lnTo>
                  <a:lnTo>
                    <a:pt x="401" y="939"/>
                  </a:lnTo>
                  <a:lnTo>
                    <a:pt x="1017" y="927"/>
                  </a:lnTo>
                  <a:lnTo>
                    <a:pt x="1061" y="634"/>
                  </a:lnTo>
                  <a:lnTo>
                    <a:pt x="993" y="482"/>
                  </a:lnTo>
                  <a:lnTo>
                    <a:pt x="832" y="482"/>
                  </a:lnTo>
                  <a:lnTo>
                    <a:pt x="715" y="330"/>
                  </a:lnTo>
                  <a:lnTo>
                    <a:pt x="413" y="215"/>
                  </a:lnTo>
                  <a:lnTo>
                    <a:pt x="286" y="114"/>
                  </a:lnTo>
                  <a:close/>
                </a:path>
                <a:path w="1270" h="1904">
                  <a:moveTo>
                    <a:pt x="972" y="419"/>
                  </a:moveTo>
                  <a:lnTo>
                    <a:pt x="832" y="482"/>
                  </a:lnTo>
                  <a:lnTo>
                    <a:pt x="993" y="482"/>
                  </a:lnTo>
                  <a:close/>
                </a:path>
                <a:path w="1270" h="1904">
                  <a:moveTo>
                    <a:pt x="794" y="0"/>
                  </a:moveTo>
                  <a:lnTo>
                    <a:pt x="451" y="88"/>
                  </a:lnTo>
                  <a:lnTo>
                    <a:pt x="782" y="215"/>
                  </a:lnTo>
                  <a:lnTo>
                    <a:pt x="794" y="0"/>
                  </a:lnTo>
                  <a:close/>
                </a:path>
              </a:pathLst>
            </a:custGeom>
            <a:solidFill>
              <a:srgbClr val="11284A"/>
            </a:solidFill>
          </p:spPr>
          <p:txBody>
            <a:bodyPr wrap="square" lIns="0" tIns="0" rIns="0" bIns="0" rtlCol="0"/>
            <a:lstStyle/>
            <a:p>
              <a:endParaRPr/>
            </a:p>
          </p:txBody>
        </p:sp>
        <p:sp>
          <p:nvSpPr>
            <p:cNvPr id="9531" name="object 2959">
              <a:extLst>
                <a:ext uri="{FF2B5EF4-FFF2-40B4-BE49-F238E27FC236}">
                  <a16:creationId xmlns:a16="http://schemas.microsoft.com/office/drawing/2014/main" id="{02EB1251-0D56-49BE-80D1-F8CC62B5F8D6}"/>
                </a:ext>
              </a:extLst>
            </p:cNvPr>
            <p:cNvSpPr/>
            <p:nvPr/>
          </p:nvSpPr>
          <p:spPr>
            <a:xfrm>
              <a:off x="4147153" y="8541265"/>
              <a:ext cx="1270" cy="1905"/>
            </a:xfrm>
            <a:custGeom>
              <a:avLst/>
              <a:gdLst/>
              <a:ahLst/>
              <a:cxnLst/>
              <a:rect l="l" t="t" r="r" b="b"/>
              <a:pathLst>
                <a:path w="1270" h="1904">
                  <a:moveTo>
                    <a:pt x="469" y="215"/>
                  </a:moveTo>
                  <a:lnTo>
                    <a:pt x="698" y="63"/>
                  </a:lnTo>
                  <a:lnTo>
                    <a:pt x="850" y="0"/>
                  </a:lnTo>
                  <a:lnTo>
                    <a:pt x="850" y="139"/>
                  </a:lnTo>
                  <a:lnTo>
                    <a:pt x="761" y="317"/>
                  </a:lnTo>
                  <a:lnTo>
                    <a:pt x="888" y="482"/>
                  </a:lnTo>
                  <a:lnTo>
                    <a:pt x="1028" y="419"/>
                  </a:lnTo>
                  <a:lnTo>
                    <a:pt x="1028" y="584"/>
                  </a:lnTo>
                  <a:lnTo>
                    <a:pt x="1155" y="774"/>
                  </a:lnTo>
                  <a:lnTo>
                    <a:pt x="1015" y="876"/>
                  </a:lnTo>
                  <a:lnTo>
                    <a:pt x="1028" y="1003"/>
                  </a:lnTo>
                  <a:lnTo>
                    <a:pt x="850" y="1092"/>
                  </a:lnTo>
                  <a:lnTo>
                    <a:pt x="812" y="1269"/>
                  </a:lnTo>
                  <a:lnTo>
                    <a:pt x="660" y="1269"/>
                  </a:lnTo>
                  <a:lnTo>
                    <a:pt x="457" y="1219"/>
                  </a:lnTo>
                  <a:lnTo>
                    <a:pt x="317" y="1231"/>
                  </a:lnTo>
                  <a:lnTo>
                    <a:pt x="469" y="1079"/>
                  </a:lnTo>
                  <a:lnTo>
                    <a:pt x="533" y="927"/>
                  </a:lnTo>
                  <a:lnTo>
                    <a:pt x="393" y="901"/>
                  </a:lnTo>
                  <a:lnTo>
                    <a:pt x="152" y="774"/>
                  </a:lnTo>
                  <a:lnTo>
                    <a:pt x="0" y="533"/>
                  </a:lnTo>
                  <a:lnTo>
                    <a:pt x="152" y="507"/>
                  </a:lnTo>
                  <a:lnTo>
                    <a:pt x="253" y="355"/>
                  </a:lnTo>
                  <a:lnTo>
                    <a:pt x="241" y="203"/>
                  </a:lnTo>
                  <a:lnTo>
                    <a:pt x="419" y="190"/>
                  </a:lnTo>
                  <a:close/>
                </a:path>
              </a:pathLst>
            </a:custGeom>
            <a:ln w="3175">
              <a:solidFill>
                <a:srgbClr val="094B7B"/>
              </a:solidFill>
            </a:ln>
          </p:spPr>
          <p:txBody>
            <a:bodyPr wrap="square" lIns="0" tIns="0" rIns="0" bIns="0" rtlCol="0"/>
            <a:lstStyle/>
            <a:p>
              <a:endParaRPr/>
            </a:p>
          </p:txBody>
        </p:sp>
        <p:sp>
          <p:nvSpPr>
            <p:cNvPr id="9532" name="object 2960">
              <a:extLst>
                <a:ext uri="{FF2B5EF4-FFF2-40B4-BE49-F238E27FC236}">
                  <a16:creationId xmlns:a16="http://schemas.microsoft.com/office/drawing/2014/main" id="{783B0B88-485A-42C6-AB5B-EE0CA2C9B2D2}"/>
                </a:ext>
              </a:extLst>
            </p:cNvPr>
            <p:cNvSpPr/>
            <p:nvPr/>
          </p:nvSpPr>
          <p:spPr>
            <a:xfrm>
              <a:off x="4145690" y="8544661"/>
              <a:ext cx="1270" cy="1270"/>
            </a:xfrm>
            <a:custGeom>
              <a:avLst/>
              <a:gdLst/>
              <a:ahLst/>
              <a:cxnLst/>
              <a:rect l="l" t="t" r="r" b="b"/>
              <a:pathLst>
                <a:path w="1270" h="1270">
                  <a:moveTo>
                    <a:pt x="508" y="660"/>
                  </a:moveTo>
                  <a:lnTo>
                    <a:pt x="114" y="660"/>
                  </a:lnTo>
                  <a:lnTo>
                    <a:pt x="292" y="800"/>
                  </a:lnTo>
                  <a:lnTo>
                    <a:pt x="546" y="876"/>
                  </a:lnTo>
                  <a:lnTo>
                    <a:pt x="508" y="660"/>
                  </a:lnTo>
                  <a:close/>
                </a:path>
                <a:path w="1270" h="1270">
                  <a:moveTo>
                    <a:pt x="956" y="584"/>
                  </a:moveTo>
                  <a:lnTo>
                    <a:pt x="495" y="584"/>
                  </a:lnTo>
                  <a:lnTo>
                    <a:pt x="754" y="685"/>
                  </a:lnTo>
                  <a:lnTo>
                    <a:pt x="925" y="723"/>
                  </a:lnTo>
                  <a:lnTo>
                    <a:pt x="956" y="584"/>
                  </a:lnTo>
                  <a:close/>
                </a:path>
                <a:path w="1270" h="1270">
                  <a:moveTo>
                    <a:pt x="622" y="127"/>
                  </a:moveTo>
                  <a:lnTo>
                    <a:pt x="450" y="546"/>
                  </a:lnTo>
                  <a:lnTo>
                    <a:pt x="12" y="558"/>
                  </a:lnTo>
                  <a:lnTo>
                    <a:pt x="0" y="698"/>
                  </a:lnTo>
                  <a:lnTo>
                    <a:pt x="508" y="660"/>
                  </a:lnTo>
                  <a:lnTo>
                    <a:pt x="956" y="584"/>
                  </a:lnTo>
                  <a:lnTo>
                    <a:pt x="177" y="546"/>
                  </a:lnTo>
                  <a:lnTo>
                    <a:pt x="944" y="546"/>
                  </a:lnTo>
                  <a:lnTo>
                    <a:pt x="935" y="342"/>
                  </a:lnTo>
                  <a:lnTo>
                    <a:pt x="736" y="342"/>
                  </a:lnTo>
                  <a:lnTo>
                    <a:pt x="622" y="127"/>
                  </a:lnTo>
                  <a:close/>
                </a:path>
                <a:path w="1270" h="1270">
                  <a:moveTo>
                    <a:pt x="838" y="190"/>
                  </a:moveTo>
                  <a:lnTo>
                    <a:pt x="736" y="342"/>
                  </a:lnTo>
                  <a:lnTo>
                    <a:pt x="935" y="342"/>
                  </a:lnTo>
                  <a:lnTo>
                    <a:pt x="977" y="203"/>
                  </a:lnTo>
                  <a:lnTo>
                    <a:pt x="838" y="190"/>
                  </a:lnTo>
                  <a:close/>
                </a:path>
                <a:path w="1270" h="1270">
                  <a:moveTo>
                    <a:pt x="1181" y="0"/>
                  </a:moveTo>
                  <a:lnTo>
                    <a:pt x="1104" y="152"/>
                  </a:lnTo>
                  <a:lnTo>
                    <a:pt x="1181" y="0"/>
                  </a:lnTo>
                  <a:close/>
                </a:path>
              </a:pathLst>
            </a:custGeom>
            <a:solidFill>
              <a:srgbClr val="11284A"/>
            </a:solidFill>
          </p:spPr>
          <p:txBody>
            <a:bodyPr wrap="square" lIns="0" tIns="0" rIns="0" bIns="0" rtlCol="0"/>
            <a:lstStyle/>
            <a:p>
              <a:endParaRPr/>
            </a:p>
          </p:txBody>
        </p:sp>
        <p:sp>
          <p:nvSpPr>
            <p:cNvPr id="9533" name="object 2961">
              <a:extLst>
                <a:ext uri="{FF2B5EF4-FFF2-40B4-BE49-F238E27FC236}">
                  <a16:creationId xmlns:a16="http://schemas.microsoft.com/office/drawing/2014/main" id="{4C87B256-1EBD-42E1-8DB8-72BB4EF5FC38}"/>
                </a:ext>
              </a:extLst>
            </p:cNvPr>
            <p:cNvSpPr/>
            <p:nvPr/>
          </p:nvSpPr>
          <p:spPr>
            <a:xfrm>
              <a:off x="4145690" y="8544661"/>
              <a:ext cx="1270" cy="1270"/>
            </a:xfrm>
            <a:custGeom>
              <a:avLst/>
              <a:gdLst/>
              <a:ahLst/>
              <a:cxnLst/>
              <a:rect l="l" t="t" r="r" b="b"/>
              <a:pathLst>
                <a:path w="1270" h="1270">
                  <a:moveTo>
                    <a:pt x="1104" y="152"/>
                  </a:moveTo>
                  <a:lnTo>
                    <a:pt x="1181" y="0"/>
                  </a:lnTo>
                  <a:lnTo>
                    <a:pt x="1231" y="203"/>
                  </a:lnTo>
                  <a:lnTo>
                    <a:pt x="1066" y="203"/>
                  </a:lnTo>
                  <a:lnTo>
                    <a:pt x="914" y="279"/>
                  </a:lnTo>
                  <a:lnTo>
                    <a:pt x="939" y="457"/>
                  </a:lnTo>
                  <a:lnTo>
                    <a:pt x="990" y="685"/>
                  </a:lnTo>
                  <a:lnTo>
                    <a:pt x="838" y="774"/>
                  </a:lnTo>
                  <a:lnTo>
                    <a:pt x="495" y="584"/>
                  </a:lnTo>
                  <a:lnTo>
                    <a:pt x="546" y="876"/>
                  </a:lnTo>
                  <a:lnTo>
                    <a:pt x="368" y="825"/>
                  </a:lnTo>
                  <a:lnTo>
                    <a:pt x="190" y="698"/>
                  </a:lnTo>
                  <a:lnTo>
                    <a:pt x="0" y="698"/>
                  </a:lnTo>
                  <a:lnTo>
                    <a:pt x="12" y="558"/>
                  </a:lnTo>
                  <a:lnTo>
                    <a:pt x="177" y="546"/>
                  </a:lnTo>
                  <a:lnTo>
                    <a:pt x="368" y="558"/>
                  </a:lnTo>
                  <a:lnTo>
                    <a:pt x="533" y="533"/>
                  </a:lnTo>
                  <a:lnTo>
                    <a:pt x="520" y="381"/>
                  </a:lnTo>
                  <a:lnTo>
                    <a:pt x="596" y="203"/>
                  </a:lnTo>
                  <a:lnTo>
                    <a:pt x="736" y="342"/>
                  </a:lnTo>
                  <a:lnTo>
                    <a:pt x="888" y="304"/>
                  </a:lnTo>
                  <a:lnTo>
                    <a:pt x="1104" y="152"/>
                  </a:lnTo>
                  <a:close/>
                </a:path>
              </a:pathLst>
            </a:custGeom>
            <a:ln w="3175">
              <a:solidFill>
                <a:srgbClr val="094B7B"/>
              </a:solidFill>
            </a:ln>
          </p:spPr>
          <p:txBody>
            <a:bodyPr wrap="square" lIns="0" tIns="0" rIns="0" bIns="0" rtlCol="0"/>
            <a:lstStyle/>
            <a:p>
              <a:endParaRPr/>
            </a:p>
          </p:txBody>
        </p:sp>
        <p:sp>
          <p:nvSpPr>
            <p:cNvPr id="9534" name="object 2962">
              <a:extLst>
                <a:ext uri="{FF2B5EF4-FFF2-40B4-BE49-F238E27FC236}">
                  <a16:creationId xmlns:a16="http://schemas.microsoft.com/office/drawing/2014/main" id="{01B2B40E-A9E4-4D6D-BC24-001F07485CFD}"/>
                </a:ext>
              </a:extLst>
            </p:cNvPr>
            <p:cNvSpPr/>
            <p:nvPr/>
          </p:nvSpPr>
          <p:spPr>
            <a:xfrm>
              <a:off x="4140618" y="8550147"/>
              <a:ext cx="2260" cy="2590"/>
            </a:xfrm>
            <a:prstGeom prst="rect">
              <a:avLst/>
            </a:prstGeom>
            <a:blipFill>
              <a:blip r:embed="rId281" cstate="print"/>
              <a:stretch>
                <a:fillRect/>
              </a:stretch>
            </a:blipFill>
          </p:spPr>
          <p:txBody>
            <a:bodyPr wrap="square" lIns="0" tIns="0" rIns="0" bIns="0" rtlCol="0"/>
            <a:lstStyle/>
            <a:p>
              <a:endParaRPr/>
            </a:p>
          </p:txBody>
        </p:sp>
        <p:sp>
          <p:nvSpPr>
            <p:cNvPr id="9535" name="object 2963">
              <a:extLst>
                <a:ext uri="{FF2B5EF4-FFF2-40B4-BE49-F238E27FC236}">
                  <a16:creationId xmlns:a16="http://schemas.microsoft.com/office/drawing/2014/main" id="{E7592045-C094-44A9-A5C3-665D7094B384}"/>
                </a:ext>
              </a:extLst>
            </p:cNvPr>
            <p:cNvSpPr/>
            <p:nvPr/>
          </p:nvSpPr>
          <p:spPr>
            <a:xfrm>
              <a:off x="4140629" y="8550024"/>
              <a:ext cx="2540" cy="3175"/>
            </a:xfrm>
            <a:custGeom>
              <a:avLst/>
              <a:gdLst/>
              <a:ahLst/>
              <a:cxnLst/>
              <a:rect l="l" t="t" r="r" b="b"/>
              <a:pathLst>
                <a:path w="2539" h="3175">
                  <a:moveTo>
                    <a:pt x="1752" y="2578"/>
                  </a:moveTo>
                  <a:lnTo>
                    <a:pt x="1841" y="2336"/>
                  </a:lnTo>
                  <a:lnTo>
                    <a:pt x="1981" y="2184"/>
                  </a:lnTo>
                  <a:lnTo>
                    <a:pt x="2146" y="2438"/>
                  </a:lnTo>
                  <a:lnTo>
                    <a:pt x="2247" y="2184"/>
                  </a:lnTo>
                  <a:lnTo>
                    <a:pt x="1930" y="2082"/>
                  </a:lnTo>
                  <a:lnTo>
                    <a:pt x="2108" y="1739"/>
                  </a:lnTo>
                  <a:lnTo>
                    <a:pt x="2235" y="1117"/>
                  </a:lnTo>
                  <a:lnTo>
                    <a:pt x="2133" y="863"/>
                  </a:lnTo>
                  <a:lnTo>
                    <a:pt x="1841" y="114"/>
                  </a:lnTo>
                  <a:lnTo>
                    <a:pt x="1371" y="0"/>
                  </a:lnTo>
                  <a:lnTo>
                    <a:pt x="863" y="203"/>
                  </a:lnTo>
                  <a:lnTo>
                    <a:pt x="355" y="406"/>
                  </a:lnTo>
                  <a:lnTo>
                    <a:pt x="0" y="850"/>
                  </a:lnTo>
                  <a:lnTo>
                    <a:pt x="292" y="1587"/>
                  </a:lnTo>
                  <a:lnTo>
                    <a:pt x="380" y="1816"/>
                  </a:lnTo>
                  <a:lnTo>
                    <a:pt x="812" y="2108"/>
                  </a:lnTo>
                  <a:lnTo>
                    <a:pt x="977" y="2324"/>
                  </a:lnTo>
                  <a:lnTo>
                    <a:pt x="1130" y="2489"/>
                  </a:lnTo>
                  <a:lnTo>
                    <a:pt x="1142" y="2667"/>
                  </a:lnTo>
                  <a:lnTo>
                    <a:pt x="1193" y="2425"/>
                  </a:lnTo>
                  <a:lnTo>
                    <a:pt x="1358" y="2451"/>
                  </a:lnTo>
                  <a:lnTo>
                    <a:pt x="1485" y="2628"/>
                  </a:lnTo>
                  <a:lnTo>
                    <a:pt x="1600" y="2362"/>
                  </a:lnTo>
                  <a:lnTo>
                    <a:pt x="1752" y="2578"/>
                  </a:lnTo>
                  <a:close/>
                </a:path>
              </a:pathLst>
            </a:custGeom>
            <a:ln w="3175">
              <a:solidFill>
                <a:srgbClr val="B5C39D"/>
              </a:solidFill>
            </a:ln>
          </p:spPr>
          <p:txBody>
            <a:bodyPr wrap="square" lIns="0" tIns="0" rIns="0" bIns="0" rtlCol="0"/>
            <a:lstStyle/>
            <a:p>
              <a:endParaRPr/>
            </a:p>
          </p:txBody>
        </p:sp>
        <p:sp>
          <p:nvSpPr>
            <p:cNvPr id="9536" name="object 2964">
              <a:extLst>
                <a:ext uri="{FF2B5EF4-FFF2-40B4-BE49-F238E27FC236}">
                  <a16:creationId xmlns:a16="http://schemas.microsoft.com/office/drawing/2014/main" id="{8C70E26F-3ED6-4445-8C82-76E177C0F437}"/>
                </a:ext>
              </a:extLst>
            </p:cNvPr>
            <p:cNvSpPr/>
            <p:nvPr/>
          </p:nvSpPr>
          <p:spPr>
            <a:xfrm>
              <a:off x="4140796" y="8549538"/>
              <a:ext cx="3073" cy="2679"/>
            </a:xfrm>
            <a:prstGeom prst="rect">
              <a:avLst/>
            </a:prstGeom>
            <a:blipFill>
              <a:blip r:embed="rId504" cstate="print"/>
              <a:stretch>
                <a:fillRect/>
              </a:stretch>
            </a:blipFill>
          </p:spPr>
          <p:txBody>
            <a:bodyPr wrap="square" lIns="0" tIns="0" rIns="0" bIns="0" rtlCol="0"/>
            <a:lstStyle/>
            <a:p>
              <a:endParaRPr/>
            </a:p>
          </p:txBody>
        </p:sp>
        <p:sp>
          <p:nvSpPr>
            <p:cNvPr id="9537" name="object 2965">
              <a:extLst>
                <a:ext uri="{FF2B5EF4-FFF2-40B4-BE49-F238E27FC236}">
                  <a16:creationId xmlns:a16="http://schemas.microsoft.com/office/drawing/2014/main" id="{89341DBB-47D8-4175-AB46-14F546171047}"/>
                </a:ext>
              </a:extLst>
            </p:cNvPr>
            <p:cNvSpPr/>
            <p:nvPr/>
          </p:nvSpPr>
          <p:spPr>
            <a:xfrm>
              <a:off x="4142271" y="8549501"/>
              <a:ext cx="1905" cy="2540"/>
            </a:xfrm>
            <a:custGeom>
              <a:avLst/>
              <a:gdLst/>
              <a:ahLst/>
              <a:cxnLst/>
              <a:rect l="l" t="t" r="r" b="b"/>
              <a:pathLst>
                <a:path w="1904" h="2540">
                  <a:moveTo>
                    <a:pt x="698" y="2095"/>
                  </a:moveTo>
                  <a:lnTo>
                    <a:pt x="850" y="1955"/>
                  </a:lnTo>
                  <a:lnTo>
                    <a:pt x="1016" y="1904"/>
                  </a:lnTo>
                  <a:lnTo>
                    <a:pt x="1028" y="2133"/>
                  </a:lnTo>
                  <a:lnTo>
                    <a:pt x="1206" y="1993"/>
                  </a:lnTo>
                  <a:lnTo>
                    <a:pt x="1016" y="1803"/>
                  </a:lnTo>
                  <a:lnTo>
                    <a:pt x="1270" y="1625"/>
                  </a:lnTo>
                  <a:lnTo>
                    <a:pt x="1600" y="1231"/>
                  </a:lnTo>
                  <a:lnTo>
                    <a:pt x="1625" y="1003"/>
                  </a:lnTo>
                  <a:lnTo>
                    <a:pt x="1689" y="355"/>
                  </a:lnTo>
                  <a:lnTo>
                    <a:pt x="1397" y="88"/>
                  </a:lnTo>
                  <a:lnTo>
                    <a:pt x="952" y="50"/>
                  </a:lnTo>
                  <a:lnTo>
                    <a:pt x="508" y="0"/>
                  </a:lnTo>
                  <a:lnTo>
                    <a:pt x="88" y="177"/>
                  </a:lnTo>
                  <a:lnTo>
                    <a:pt x="25" y="838"/>
                  </a:lnTo>
                  <a:lnTo>
                    <a:pt x="0" y="1028"/>
                  </a:lnTo>
                  <a:lnTo>
                    <a:pt x="190" y="1409"/>
                  </a:lnTo>
                  <a:lnTo>
                    <a:pt x="241" y="1625"/>
                  </a:lnTo>
                  <a:lnTo>
                    <a:pt x="279" y="1790"/>
                  </a:lnTo>
                  <a:lnTo>
                    <a:pt x="228" y="1930"/>
                  </a:lnTo>
                  <a:lnTo>
                    <a:pt x="355" y="1777"/>
                  </a:lnTo>
                  <a:lnTo>
                    <a:pt x="482" y="2031"/>
                  </a:lnTo>
                  <a:lnTo>
                    <a:pt x="673" y="1879"/>
                  </a:lnTo>
                  <a:lnTo>
                    <a:pt x="698" y="2095"/>
                  </a:lnTo>
                  <a:close/>
                </a:path>
              </a:pathLst>
            </a:custGeom>
            <a:ln w="3175">
              <a:solidFill>
                <a:srgbClr val="B5C39D"/>
              </a:solidFill>
            </a:ln>
          </p:spPr>
          <p:txBody>
            <a:bodyPr wrap="square" lIns="0" tIns="0" rIns="0" bIns="0" rtlCol="0"/>
            <a:lstStyle/>
            <a:p>
              <a:endParaRPr/>
            </a:p>
          </p:txBody>
        </p:sp>
        <p:sp>
          <p:nvSpPr>
            <p:cNvPr id="9538" name="object 2966">
              <a:extLst>
                <a:ext uri="{FF2B5EF4-FFF2-40B4-BE49-F238E27FC236}">
                  <a16:creationId xmlns:a16="http://schemas.microsoft.com/office/drawing/2014/main" id="{E92267F8-6E76-4E3B-9FB7-DC932C8FBA4A}"/>
                </a:ext>
              </a:extLst>
            </p:cNvPr>
            <p:cNvSpPr/>
            <p:nvPr/>
          </p:nvSpPr>
          <p:spPr>
            <a:xfrm>
              <a:off x="4142333" y="8538552"/>
              <a:ext cx="8636" cy="12636"/>
            </a:xfrm>
            <a:prstGeom prst="rect">
              <a:avLst/>
            </a:prstGeom>
            <a:blipFill>
              <a:blip r:embed="rId349" cstate="print"/>
              <a:stretch>
                <a:fillRect/>
              </a:stretch>
            </a:blipFill>
          </p:spPr>
          <p:txBody>
            <a:bodyPr wrap="square" lIns="0" tIns="0" rIns="0" bIns="0" rtlCol="0"/>
            <a:lstStyle/>
            <a:p>
              <a:endParaRPr/>
            </a:p>
          </p:txBody>
        </p:sp>
        <p:sp>
          <p:nvSpPr>
            <p:cNvPr id="9539" name="object 2967">
              <a:extLst>
                <a:ext uri="{FF2B5EF4-FFF2-40B4-BE49-F238E27FC236}">
                  <a16:creationId xmlns:a16="http://schemas.microsoft.com/office/drawing/2014/main" id="{2B33B44B-53D2-4122-BA23-EFA5DD545958}"/>
                </a:ext>
              </a:extLst>
            </p:cNvPr>
            <p:cNvSpPr/>
            <p:nvPr/>
          </p:nvSpPr>
          <p:spPr>
            <a:xfrm>
              <a:off x="4182161" y="8542908"/>
              <a:ext cx="6730" cy="9893"/>
            </a:xfrm>
            <a:prstGeom prst="rect">
              <a:avLst/>
            </a:prstGeom>
            <a:blipFill>
              <a:blip r:embed="rId350" cstate="print"/>
              <a:stretch>
                <a:fillRect/>
              </a:stretch>
            </a:blipFill>
          </p:spPr>
          <p:txBody>
            <a:bodyPr wrap="square" lIns="0" tIns="0" rIns="0" bIns="0" rtlCol="0"/>
            <a:lstStyle/>
            <a:p>
              <a:endParaRPr/>
            </a:p>
          </p:txBody>
        </p:sp>
        <p:sp>
          <p:nvSpPr>
            <p:cNvPr id="9540" name="object 2968">
              <a:extLst>
                <a:ext uri="{FF2B5EF4-FFF2-40B4-BE49-F238E27FC236}">
                  <a16:creationId xmlns:a16="http://schemas.microsoft.com/office/drawing/2014/main" id="{794057CD-14AF-4BBE-BF50-D1893A814C0E}"/>
                </a:ext>
              </a:extLst>
            </p:cNvPr>
            <p:cNvSpPr/>
            <p:nvPr/>
          </p:nvSpPr>
          <p:spPr>
            <a:xfrm>
              <a:off x="4183782" y="8545117"/>
              <a:ext cx="1270" cy="1270"/>
            </a:xfrm>
            <a:custGeom>
              <a:avLst/>
              <a:gdLst/>
              <a:ahLst/>
              <a:cxnLst/>
              <a:rect l="l" t="t" r="r" b="b"/>
              <a:pathLst>
                <a:path w="1270" h="1270">
                  <a:moveTo>
                    <a:pt x="460" y="736"/>
                  </a:moveTo>
                  <a:lnTo>
                    <a:pt x="114" y="736"/>
                  </a:lnTo>
                  <a:lnTo>
                    <a:pt x="533" y="1079"/>
                  </a:lnTo>
                  <a:lnTo>
                    <a:pt x="460" y="736"/>
                  </a:lnTo>
                  <a:close/>
                </a:path>
                <a:path w="1270" h="1270">
                  <a:moveTo>
                    <a:pt x="355" y="114"/>
                  </a:moveTo>
                  <a:lnTo>
                    <a:pt x="152" y="266"/>
                  </a:lnTo>
                  <a:lnTo>
                    <a:pt x="165" y="508"/>
                  </a:lnTo>
                  <a:lnTo>
                    <a:pt x="0" y="571"/>
                  </a:lnTo>
                  <a:lnTo>
                    <a:pt x="135" y="884"/>
                  </a:lnTo>
                  <a:lnTo>
                    <a:pt x="114" y="736"/>
                  </a:lnTo>
                  <a:lnTo>
                    <a:pt x="460" y="736"/>
                  </a:lnTo>
                  <a:lnTo>
                    <a:pt x="673" y="495"/>
                  </a:lnTo>
                  <a:lnTo>
                    <a:pt x="833" y="495"/>
                  </a:lnTo>
                  <a:lnTo>
                    <a:pt x="732" y="203"/>
                  </a:lnTo>
                  <a:lnTo>
                    <a:pt x="419" y="203"/>
                  </a:lnTo>
                  <a:close/>
                </a:path>
                <a:path w="1270" h="1270">
                  <a:moveTo>
                    <a:pt x="580" y="660"/>
                  </a:moveTo>
                  <a:lnTo>
                    <a:pt x="444" y="660"/>
                  </a:lnTo>
                  <a:lnTo>
                    <a:pt x="580" y="660"/>
                  </a:lnTo>
                  <a:close/>
                </a:path>
                <a:path w="1270" h="1270">
                  <a:moveTo>
                    <a:pt x="833" y="495"/>
                  </a:moveTo>
                  <a:lnTo>
                    <a:pt x="673" y="495"/>
                  </a:lnTo>
                  <a:lnTo>
                    <a:pt x="833" y="495"/>
                  </a:lnTo>
                  <a:close/>
                </a:path>
                <a:path w="1270" h="1270">
                  <a:moveTo>
                    <a:pt x="863" y="50"/>
                  </a:moveTo>
                  <a:lnTo>
                    <a:pt x="852" y="270"/>
                  </a:lnTo>
                  <a:lnTo>
                    <a:pt x="1193" y="317"/>
                  </a:lnTo>
                  <a:lnTo>
                    <a:pt x="1104" y="114"/>
                  </a:lnTo>
                  <a:lnTo>
                    <a:pt x="863" y="50"/>
                  </a:lnTo>
                  <a:close/>
                </a:path>
                <a:path w="1270" h="1270">
                  <a:moveTo>
                    <a:pt x="101" y="254"/>
                  </a:moveTo>
                  <a:close/>
                </a:path>
                <a:path w="1270" h="1270">
                  <a:moveTo>
                    <a:pt x="747" y="254"/>
                  </a:moveTo>
                  <a:close/>
                </a:path>
                <a:path w="1270" h="1270">
                  <a:moveTo>
                    <a:pt x="634" y="0"/>
                  </a:moveTo>
                  <a:lnTo>
                    <a:pt x="469" y="177"/>
                  </a:lnTo>
                  <a:lnTo>
                    <a:pt x="732" y="203"/>
                  </a:lnTo>
                  <a:lnTo>
                    <a:pt x="634" y="0"/>
                  </a:lnTo>
                  <a:close/>
                </a:path>
              </a:pathLst>
            </a:custGeom>
            <a:solidFill>
              <a:srgbClr val="11284A"/>
            </a:solidFill>
          </p:spPr>
          <p:txBody>
            <a:bodyPr wrap="square" lIns="0" tIns="0" rIns="0" bIns="0" rtlCol="0"/>
            <a:lstStyle/>
            <a:p>
              <a:endParaRPr/>
            </a:p>
          </p:txBody>
        </p:sp>
        <p:sp>
          <p:nvSpPr>
            <p:cNvPr id="9541" name="object 2969">
              <a:extLst>
                <a:ext uri="{FF2B5EF4-FFF2-40B4-BE49-F238E27FC236}">
                  <a16:creationId xmlns:a16="http://schemas.microsoft.com/office/drawing/2014/main" id="{CDC0CBA0-7544-4D2F-9C4D-8732420909CF}"/>
                </a:ext>
              </a:extLst>
            </p:cNvPr>
            <p:cNvSpPr/>
            <p:nvPr/>
          </p:nvSpPr>
          <p:spPr>
            <a:xfrm>
              <a:off x="4183782" y="8545117"/>
              <a:ext cx="1270" cy="1270"/>
            </a:xfrm>
            <a:custGeom>
              <a:avLst/>
              <a:gdLst/>
              <a:ahLst/>
              <a:cxnLst/>
              <a:rect l="l" t="t" r="r" b="b"/>
              <a:pathLst>
                <a:path w="1270" h="1270">
                  <a:moveTo>
                    <a:pt x="838" y="508"/>
                  </a:moveTo>
                  <a:lnTo>
                    <a:pt x="736" y="254"/>
                  </a:lnTo>
                  <a:lnTo>
                    <a:pt x="1054" y="304"/>
                  </a:lnTo>
                  <a:lnTo>
                    <a:pt x="1193" y="317"/>
                  </a:lnTo>
                  <a:lnTo>
                    <a:pt x="1104" y="114"/>
                  </a:lnTo>
                  <a:lnTo>
                    <a:pt x="863" y="50"/>
                  </a:lnTo>
                  <a:lnTo>
                    <a:pt x="927" y="241"/>
                  </a:lnTo>
                  <a:lnTo>
                    <a:pt x="761" y="304"/>
                  </a:lnTo>
                  <a:lnTo>
                    <a:pt x="698" y="88"/>
                  </a:lnTo>
                  <a:lnTo>
                    <a:pt x="546" y="25"/>
                  </a:lnTo>
                  <a:lnTo>
                    <a:pt x="419" y="203"/>
                  </a:lnTo>
                  <a:lnTo>
                    <a:pt x="253" y="114"/>
                  </a:lnTo>
                  <a:lnTo>
                    <a:pt x="152" y="266"/>
                  </a:lnTo>
                  <a:lnTo>
                    <a:pt x="139" y="431"/>
                  </a:lnTo>
                  <a:lnTo>
                    <a:pt x="50" y="558"/>
                  </a:lnTo>
                  <a:lnTo>
                    <a:pt x="50" y="736"/>
                  </a:lnTo>
                  <a:lnTo>
                    <a:pt x="152" y="914"/>
                  </a:lnTo>
                  <a:lnTo>
                    <a:pt x="165" y="1092"/>
                  </a:lnTo>
                  <a:lnTo>
                    <a:pt x="114" y="736"/>
                  </a:lnTo>
                  <a:lnTo>
                    <a:pt x="533" y="1079"/>
                  </a:lnTo>
                  <a:lnTo>
                    <a:pt x="444" y="660"/>
                  </a:lnTo>
                  <a:lnTo>
                    <a:pt x="584" y="609"/>
                  </a:lnTo>
                  <a:lnTo>
                    <a:pt x="761" y="596"/>
                  </a:lnTo>
                  <a:close/>
                </a:path>
              </a:pathLst>
            </a:custGeom>
            <a:ln w="3175">
              <a:solidFill>
                <a:srgbClr val="094B7B"/>
              </a:solidFill>
            </a:ln>
          </p:spPr>
          <p:txBody>
            <a:bodyPr wrap="square" lIns="0" tIns="0" rIns="0" bIns="0" rtlCol="0"/>
            <a:lstStyle/>
            <a:p>
              <a:endParaRPr/>
            </a:p>
          </p:txBody>
        </p:sp>
        <p:sp>
          <p:nvSpPr>
            <p:cNvPr id="9542" name="object 2970">
              <a:extLst>
                <a:ext uri="{FF2B5EF4-FFF2-40B4-BE49-F238E27FC236}">
                  <a16:creationId xmlns:a16="http://schemas.microsoft.com/office/drawing/2014/main" id="{55348F73-296E-43C0-9ACA-9D7CC3EFC11F}"/>
                </a:ext>
              </a:extLst>
            </p:cNvPr>
            <p:cNvSpPr/>
            <p:nvPr/>
          </p:nvSpPr>
          <p:spPr>
            <a:xfrm>
              <a:off x="4182258" y="8548546"/>
              <a:ext cx="1270" cy="1270"/>
            </a:xfrm>
            <a:custGeom>
              <a:avLst/>
              <a:gdLst/>
              <a:ahLst/>
              <a:cxnLst/>
              <a:rect l="l" t="t" r="r" b="b"/>
              <a:pathLst>
                <a:path w="1270" h="1270">
                  <a:moveTo>
                    <a:pt x="1102" y="711"/>
                  </a:moveTo>
                  <a:lnTo>
                    <a:pt x="215" y="711"/>
                  </a:lnTo>
                  <a:lnTo>
                    <a:pt x="190" y="901"/>
                  </a:lnTo>
                  <a:lnTo>
                    <a:pt x="368" y="1041"/>
                  </a:lnTo>
                  <a:lnTo>
                    <a:pt x="558" y="1092"/>
                  </a:lnTo>
                  <a:lnTo>
                    <a:pt x="546" y="863"/>
                  </a:lnTo>
                  <a:lnTo>
                    <a:pt x="825" y="863"/>
                  </a:lnTo>
                  <a:lnTo>
                    <a:pt x="1102" y="711"/>
                  </a:lnTo>
                  <a:close/>
                </a:path>
                <a:path w="1270" h="1270">
                  <a:moveTo>
                    <a:pt x="611" y="1092"/>
                  </a:moveTo>
                  <a:close/>
                </a:path>
                <a:path w="1270" h="1270">
                  <a:moveTo>
                    <a:pt x="825" y="863"/>
                  </a:moveTo>
                  <a:lnTo>
                    <a:pt x="647" y="863"/>
                  </a:lnTo>
                  <a:lnTo>
                    <a:pt x="825" y="863"/>
                  </a:lnTo>
                  <a:close/>
                </a:path>
                <a:path w="1270" h="1270">
                  <a:moveTo>
                    <a:pt x="533" y="0"/>
                  </a:moveTo>
                  <a:lnTo>
                    <a:pt x="0" y="177"/>
                  </a:lnTo>
                  <a:lnTo>
                    <a:pt x="37" y="355"/>
                  </a:lnTo>
                  <a:lnTo>
                    <a:pt x="241" y="634"/>
                  </a:lnTo>
                  <a:lnTo>
                    <a:pt x="25" y="660"/>
                  </a:lnTo>
                  <a:lnTo>
                    <a:pt x="215" y="711"/>
                  </a:lnTo>
                  <a:lnTo>
                    <a:pt x="1102" y="711"/>
                  </a:lnTo>
                  <a:lnTo>
                    <a:pt x="1067" y="546"/>
                  </a:lnTo>
                  <a:lnTo>
                    <a:pt x="660" y="546"/>
                  </a:lnTo>
                  <a:lnTo>
                    <a:pt x="774" y="50"/>
                  </a:lnTo>
                  <a:lnTo>
                    <a:pt x="533" y="0"/>
                  </a:lnTo>
                  <a:close/>
                </a:path>
                <a:path w="1270" h="1270">
                  <a:moveTo>
                    <a:pt x="1054" y="482"/>
                  </a:moveTo>
                  <a:lnTo>
                    <a:pt x="660" y="546"/>
                  </a:lnTo>
                  <a:lnTo>
                    <a:pt x="1067" y="546"/>
                  </a:lnTo>
                  <a:close/>
                </a:path>
              </a:pathLst>
            </a:custGeom>
            <a:solidFill>
              <a:srgbClr val="11284A"/>
            </a:solidFill>
          </p:spPr>
          <p:txBody>
            <a:bodyPr wrap="square" lIns="0" tIns="0" rIns="0" bIns="0" rtlCol="0"/>
            <a:lstStyle/>
            <a:p>
              <a:endParaRPr/>
            </a:p>
          </p:txBody>
        </p:sp>
        <p:sp>
          <p:nvSpPr>
            <p:cNvPr id="9543" name="object 2971">
              <a:extLst>
                <a:ext uri="{FF2B5EF4-FFF2-40B4-BE49-F238E27FC236}">
                  <a16:creationId xmlns:a16="http://schemas.microsoft.com/office/drawing/2014/main" id="{0112074C-7117-4330-8C92-19564B708F65}"/>
                </a:ext>
              </a:extLst>
            </p:cNvPr>
            <p:cNvSpPr/>
            <p:nvPr/>
          </p:nvSpPr>
          <p:spPr>
            <a:xfrm>
              <a:off x="4182258" y="8548546"/>
              <a:ext cx="1270" cy="1270"/>
            </a:xfrm>
            <a:custGeom>
              <a:avLst/>
              <a:gdLst/>
              <a:ahLst/>
              <a:cxnLst/>
              <a:rect l="l" t="t" r="r" b="b"/>
              <a:pathLst>
                <a:path w="1270" h="1270">
                  <a:moveTo>
                    <a:pt x="774" y="50"/>
                  </a:moveTo>
                  <a:lnTo>
                    <a:pt x="647" y="12"/>
                  </a:lnTo>
                  <a:lnTo>
                    <a:pt x="419" y="50"/>
                  </a:lnTo>
                  <a:lnTo>
                    <a:pt x="253" y="114"/>
                  </a:lnTo>
                  <a:lnTo>
                    <a:pt x="101" y="152"/>
                  </a:lnTo>
                  <a:lnTo>
                    <a:pt x="0" y="304"/>
                  </a:lnTo>
                  <a:lnTo>
                    <a:pt x="241" y="634"/>
                  </a:lnTo>
                  <a:lnTo>
                    <a:pt x="25" y="660"/>
                  </a:lnTo>
                  <a:lnTo>
                    <a:pt x="215" y="711"/>
                  </a:lnTo>
                  <a:lnTo>
                    <a:pt x="114" y="863"/>
                  </a:lnTo>
                  <a:lnTo>
                    <a:pt x="266" y="927"/>
                  </a:lnTo>
                  <a:lnTo>
                    <a:pt x="317" y="1168"/>
                  </a:lnTo>
                  <a:lnTo>
                    <a:pt x="482" y="1117"/>
                  </a:lnTo>
                  <a:lnTo>
                    <a:pt x="622" y="1130"/>
                  </a:lnTo>
                  <a:lnTo>
                    <a:pt x="571" y="952"/>
                  </a:lnTo>
                  <a:lnTo>
                    <a:pt x="723" y="901"/>
                  </a:lnTo>
                  <a:lnTo>
                    <a:pt x="927" y="825"/>
                  </a:lnTo>
                  <a:lnTo>
                    <a:pt x="1104" y="723"/>
                  </a:lnTo>
                  <a:lnTo>
                    <a:pt x="1054" y="482"/>
                  </a:lnTo>
                  <a:lnTo>
                    <a:pt x="660" y="546"/>
                  </a:lnTo>
                  <a:lnTo>
                    <a:pt x="546" y="419"/>
                  </a:lnTo>
                  <a:lnTo>
                    <a:pt x="774" y="50"/>
                  </a:lnTo>
                  <a:close/>
                </a:path>
              </a:pathLst>
            </a:custGeom>
            <a:ln w="3175">
              <a:solidFill>
                <a:srgbClr val="094B7B"/>
              </a:solidFill>
            </a:ln>
          </p:spPr>
          <p:txBody>
            <a:bodyPr wrap="square" lIns="0" tIns="0" rIns="0" bIns="0" rtlCol="0"/>
            <a:lstStyle/>
            <a:p>
              <a:endParaRPr/>
            </a:p>
          </p:txBody>
        </p:sp>
        <p:sp>
          <p:nvSpPr>
            <p:cNvPr id="9544" name="object 2972">
              <a:extLst>
                <a:ext uri="{FF2B5EF4-FFF2-40B4-BE49-F238E27FC236}">
                  <a16:creationId xmlns:a16="http://schemas.microsoft.com/office/drawing/2014/main" id="{DBB3E169-5B88-4BF9-AADE-2FC45D513398}"/>
                </a:ext>
              </a:extLst>
            </p:cNvPr>
            <p:cNvSpPr/>
            <p:nvPr/>
          </p:nvSpPr>
          <p:spPr>
            <a:xfrm>
              <a:off x="4183372" y="8552299"/>
              <a:ext cx="1270" cy="635"/>
            </a:xfrm>
            <a:custGeom>
              <a:avLst/>
              <a:gdLst/>
              <a:ahLst/>
              <a:cxnLst/>
              <a:rect l="l" t="t" r="r" b="b"/>
              <a:pathLst>
                <a:path w="1270" h="634">
                  <a:moveTo>
                    <a:pt x="0" y="63"/>
                  </a:moveTo>
                  <a:lnTo>
                    <a:pt x="114" y="279"/>
                  </a:lnTo>
                  <a:lnTo>
                    <a:pt x="330" y="317"/>
                  </a:lnTo>
                  <a:lnTo>
                    <a:pt x="660" y="393"/>
                  </a:lnTo>
                  <a:lnTo>
                    <a:pt x="634" y="634"/>
                  </a:lnTo>
                  <a:lnTo>
                    <a:pt x="1021" y="622"/>
                  </a:lnTo>
                  <a:lnTo>
                    <a:pt x="749" y="482"/>
                  </a:lnTo>
                  <a:lnTo>
                    <a:pt x="634" y="215"/>
                  </a:lnTo>
                  <a:lnTo>
                    <a:pt x="215" y="152"/>
                  </a:lnTo>
                  <a:lnTo>
                    <a:pt x="0" y="63"/>
                  </a:lnTo>
                  <a:close/>
                </a:path>
                <a:path w="1270" h="634">
                  <a:moveTo>
                    <a:pt x="1041" y="393"/>
                  </a:moveTo>
                  <a:lnTo>
                    <a:pt x="927" y="546"/>
                  </a:lnTo>
                  <a:lnTo>
                    <a:pt x="1107" y="546"/>
                  </a:lnTo>
                  <a:lnTo>
                    <a:pt x="1041" y="393"/>
                  </a:lnTo>
                  <a:close/>
                </a:path>
                <a:path w="1270" h="634">
                  <a:moveTo>
                    <a:pt x="761" y="177"/>
                  </a:moveTo>
                  <a:lnTo>
                    <a:pt x="634" y="215"/>
                  </a:lnTo>
                  <a:lnTo>
                    <a:pt x="761" y="177"/>
                  </a:lnTo>
                  <a:close/>
                </a:path>
                <a:path w="1270" h="634">
                  <a:moveTo>
                    <a:pt x="457" y="0"/>
                  </a:moveTo>
                  <a:lnTo>
                    <a:pt x="238" y="50"/>
                  </a:lnTo>
                  <a:lnTo>
                    <a:pt x="571" y="152"/>
                  </a:lnTo>
                  <a:lnTo>
                    <a:pt x="457" y="0"/>
                  </a:lnTo>
                  <a:close/>
                </a:path>
                <a:path w="1270" h="634">
                  <a:moveTo>
                    <a:pt x="317" y="12"/>
                  </a:moveTo>
                  <a:close/>
                </a:path>
              </a:pathLst>
            </a:custGeom>
            <a:solidFill>
              <a:srgbClr val="11284A"/>
            </a:solidFill>
          </p:spPr>
          <p:txBody>
            <a:bodyPr wrap="square" lIns="0" tIns="0" rIns="0" bIns="0" rtlCol="0"/>
            <a:lstStyle/>
            <a:p>
              <a:endParaRPr/>
            </a:p>
          </p:txBody>
        </p:sp>
        <p:sp>
          <p:nvSpPr>
            <p:cNvPr id="9545" name="object 2973">
              <a:extLst>
                <a:ext uri="{FF2B5EF4-FFF2-40B4-BE49-F238E27FC236}">
                  <a16:creationId xmlns:a16="http://schemas.microsoft.com/office/drawing/2014/main" id="{01768101-0460-415F-9EC8-FB1322FEF079}"/>
                </a:ext>
              </a:extLst>
            </p:cNvPr>
            <p:cNvSpPr/>
            <p:nvPr/>
          </p:nvSpPr>
          <p:spPr>
            <a:xfrm>
              <a:off x="4183372" y="8552299"/>
              <a:ext cx="1270" cy="1270"/>
            </a:xfrm>
            <a:custGeom>
              <a:avLst/>
              <a:gdLst/>
              <a:ahLst/>
              <a:cxnLst/>
              <a:rect l="l" t="t" r="r" b="b"/>
              <a:pathLst>
                <a:path w="1270" h="1270">
                  <a:moveTo>
                    <a:pt x="38" y="177"/>
                  </a:moveTo>
                  <a:lnTo>
                    <a:pt x="177" y="101"/>
                  </a:lnTo>
                  <a:lnTo>
                    <a:pt x="317" y="12"/>
                  </a:lnTo>
                  <a:lnTo>
                    <a:pt x="457" y="0"/>
                  </a:lnTo>
                  <a:lnTo>
                    <a:pt x="584" y="165"/>
                  </a:lnTo>
                  <a:lnTo>
                    <a:pt x="711" y="190"/>
                  </a:lnTo>
                  <a:lnTo>
                    <a:pt x="736" y="342"/>
                  </a:lnTo>
                  <a:lnTo>
                    <a:pt x="749" y="482"/>
                  </a:lnTo>
                  <a:lnTo>
                    <a:pt x="927" y="546"/>
                  </a:lnTo>
                  <a:lnTo>
                    <a:pt x="1041" y="393"/>
                  </a:lnTo>
                  <a:lnTo>
                    <a:pt x="1206" y="457"/>
                  </a:lnTo>
                  <a:lnTo>
                    <a:pt x="1066" y="596"/>
                  </a:lnTo>
                  <a:lnTo>
                    <a:pt x="939" y="622"/>
                  </a:lnTo>
                  <a:lnTo>
                    <a:pt x="736" y="622"/>
                  </a:lnTo>
                  <a:lnTo>
                    <a:pt x="533" y="469"/>
                  </a:lnTo>
                  <a:lnTo>
                    <a:pt x="660" y="393"/>
                  </a:lnTo>
                  <a:lnTo>
                    <a:pt x="444" y="342"/>
                  </a:lnTo>
                  <a:lnTo>
                    <a:pt x="215" y="317"/>
                  </a:lnTo>
                  <a:lnTo>
                    <a:pt x="38" y="177"/>
                  </a:lnTo>
                  <a:close/>
                </a:path>
              </a:pathLst>
            </a:custGeom>
            <a:ln w="3175">
              <a:solidFill>
                <a:srgbClr val="094B7B"/>
              </a:solidFill>
            </a:ln>
          </p:spPr>
          <p:txBody>
            <a:bodyPr wrap="square" lIns="0" tIns="0" rIns="0" bIns="0" rtlCol="0"/>
            <a:lstStyle/>
            <a:p>
              <a:endParaRPr/>
            </a:p>
          </p:txBody>
        </p:sp>
        <p:sp>
          <p:nvSpPr>
            <p:cNvPr id="9546" name="object 2974">
              <a:extLst>
                <a:ext uri="{FF2B5EF4-FFF2-40B4-BE49-F238E27FC236}">
                  <a16:creationId xmlns:a16="http://schemas.microsoft.com/office/drawing/2014/main" id="{55A950CA-B5C4-4373-A940-C56CD4BCB4AA}"/>
                </a:ext>
              </a:extLst>
            </p:cNvPr>
            <p:cNvSpPr/>
            <p:nvPr/>
          </p:nvSpPr>
          <p:spPr>
            <a:xfrm>
              <a:off x="4186540" y="8542466"/>
              <a:ext cx="1270" cy="1270"/>
            </a:xfrm>
            <a:custGeom>
              <a:avLst/>
              <a:gdLst/>
              <a:ahLst/>
              <a:cxnLst/>
              <a:rect l="l" t="t" r="r" b="b"/>
              <a:pathLst>
                <a:path w="1270" h="1270">
                  <a:moveTo>
                    <a:pt x="584" y="0"/>
                  </a:moveTo>
                  <a:lnTo>
                    <a:pt x="634" y="317"/>
                  </a:lnTo>
                  <a:lnTo>
                    <a:pt x="368" y="469"/>
                  </a:lnTo>
                  <a:lnTo>
                    <a:pt x="94" y="469"/>
                  </a:lnTo>
                  <a:lnTo>
                    <a:pt x="139" y="622"/>
                  </a:lnTo>
                  <a:lnTo>
                    <a:pt x="279" y="698"/>
                  </a:lnTo>
                  <a:lnTo>
                    <a:pt x="469" y="723"/>
                  </a:lnTo>
                  <a:lnTo>
                    <a:pt x="571" y="584"/>
                  </a:lnTo>
                  <a:lnTo>
                    <a:pt x="963" y="584"/>
                  </a:lnTo>
                  <a:lnTo>
                    <a:pt x="1193" y="431"/>
                  </a:lnTo>
                  <a:lnTo>
                    <a:pt x="990" y="431"/>
                  </a:lnTo>
                  <a:lnTo>
                    <a:pt x="853" y="241"/>
                  </a:lnTo>
                  <a:lnTo>
                    <a:pt x="584" y="0"/>
                  </a:lnTo>
                  <a:close/>
                </a:path>
                <a:path w="1270" h="1270">
                  <a:moveTo>
                    <a:pt x="963" y="584"/>
                  </a:moveTo>
                  <a:lnTo>
                    <a:pt x="571" y="584"/>
                  </a:lnTo>
                  <a:lnTo>
                    <a:pt x="838" y="660"/>
                  </a:lnTo>
                  <a:close/>
                </a:path>
                <a:path w="1270" h="1270">
                  <a:moveTo>
                    <a:pt x="0" y="152"/>
                  </a:moveTo>
                  <a:lnTo>
                    <a:pt x="94" y="469"/>
                  </a:lnTo>
                  <a:lnTo>
                    <a:pt x="88" y="241"/>
                  </a:lnTo>
                  <a:close/>
                </a:path>
                <a:path w="1270" h="1270">
                  <a:moveTo>
                    <a:pt x="1193" y="370"/>
                  </a:moveTo>
                  <a:lnTo>
                    <a:pt x="990" y="431"/>
                  </a:lnTo>
                  <a:lnTo>
                    <a:pt x="1193" y="431"/>
                  </a:lnTo>
                  <a:close/>
                </a:path>
                <a:path w="1270" h="1270">
                  <a:moveTo>
                    <a:pt x="546" y="279"/>
                  </a:moveTo>
                  <a:close/>
                </a:path>
              </a:pathLst>
            </a:custGeom>
            <a:solidFill>
              <a:srgbClr val="11284A"/>
            </a:solidFill>
          </p:spPr>
          <p:txBody>
            <a:bodyPr wrap="square" lIns="0" tIns="0" rIns="0" bIns="0" rtlCol="0"/>
            <a:lstStyle/>
            <a:p>
              <a:endParaRPr/>
            </a:p>
          </p:txBody>
        </p:sp>
        <p:sp>
          <p:nvSpPr>
            <p:cNvPr id="9547" name="object 2975">
              <a:extLst>
                <a:ext uri="{FF2B5EF4-FFF2-40B4-BE49-F238E27FC236}">
                  <a16:creationId xmlns:a16="http://schemas.microsoft.com/office/drawing/2014/main" id="{50C594BD-B9E5-4D65-BB9B-3281F1DBC9A0}"/>
                </a:ext>
              </a:extLst>
            </p:cNvPr>
            <p:cNvSpPr/>
            <p:nvPr/>
          </p:nvSpPr>
          <p:spPr>
            <a:xfrm>
              <a:off x="4186540" y="8542466"/>
              <a:ext cx="1270" cy="1270"/>
            </a:xfrm>
            <a:custGeom>
              <a:avLst/>
              <a:gdLst/>
              <a:ahLst/>
              <a:cxnLst/>
              <a:rect l="l" t="t" r="r" b="b"/>
              <a:pathLst>
                <a:path w="1270" h="1270">
                  <a:moveTo>
                    <a:pt x="736" y="685"/>
                  </a:moveTo>
                  <a:lnTo>
                    <a:pt x="1003" y="571"/>
                  </a:lnTo>
                  <a:lnTo>
                    <a:pt x="1193" y="444"/>
                  </a:lnTo>
                  <a:lnTo>
                    <a:pt x="1231" y="241"/>
                  </a:lnTo>
                  <a:lnTo>
                    <a:pt x="1079" y="393"/>
                  </a:lnTo>
                  <a:lnTo>
                    <a:pt x="584" y="0"/>
                  </a:lnTo>
                  <a:lnTo>
                    <a:pt x="634" y="317"/>
                  </a:lnTo>
                  <a:lnTo>
                    <a:pt x="495" y="304"/>
                  </a:lnTo>
                  <a:lnTo>
                    <a:pt x="368" y="469"/>
                  </a:lnTo>
                  <a:lnTo>
                    <a:pt x="190" y="469"/>
                  </a:lnTo>
                  <a:lnTo>
                    <a:pt x="88" y="241"/>
                  </a:lnTo>
                  <a:lnTo>
                    <a:pt x="88" y="469"/>
                  </a:lnTo>
                  <a:lnTo>
                    <a:pt x="139" y="622"/>
                  </a:lnTo>
                  <a:lnTo>
                    <a:pt x="279" y="698"/>
                  </a:lnTo>
                  <a:lnTo>
                    <a:pt x="469" y="723"/>
                  </a:lnTo>
                  <a:lnTo>
                    <a:pt x="571" y="584"/>
                  </a:lnTo>
                  <a:lnTo>
                    <a:pt x="736" y="685"/>
                  </a:lnTo>
                  <a:close/>
                </a:path>
              </a:pathLst>
            </a:custGeom>
            <a:ln w="3175">
              <a:solidFill>
                <a:srgbClr val="094B7B"/>
              </a:solidFill>
            </a:ln>
          </p:spPr>
          <p:txBody>
            <a:bodyPr wrap="square" lIns="0" tIns="0" rIns="0" bIns="0" rtlCol="0"/>
            <a:lstStyle/>
            <a:p>
              <a:endParaRPr/>
            </a:p>
          </p:txBody>
        </p:sp>
        <p:sp>
          <p:nvSpPr>
            <p:cNvPr id="9548" name="object 2976">
              <a:extLst>
                <a:ext uri="{FF2B5EF4-FFF2-40B4-BE49-F238E27FC236}">
                  <a16:creationId xmlns:a16="http://schemas.microsoft.com/office/drawing/2014/main" id="{B7C00667-1BD3-47ED-9B17-D4F28997D087}"/>
                </a:ext>
              </a:extLst>
            </p:cNvPr>
            <p:cNvSpPr/>
            <p:nvPr/>
          </p:nvSpPr>
          <p:spPr>
            <a:xfrm>
              <a:off x="4184612" y="8545093"/>
              <a:ext cx="10038" cy="5880"/>
            </a:xfrm>
            <a:prstGeom prst="rect">
              <a:avLst/>
            </a:prstGeom>
            <a:blipFill>
              <a:blip r:embed="rId351" cstate="print"/>
              <a:stretch>
                <a:fillRect/>
              </a:stretch>
            </a:blipFill>
          </p:spPr>
          <p:txBody>
            <a:bodyPr wrap="square" lIns="0" tIns="0" rIns="0" bIns="0" rtlCol="0"/>
            <a:lstStyle/>
            <a:p>
              <a:endParaRPr/>
            </a:p>
          </p:txBody>
        </p:sp>
        <p:sp>
          <p:nvSpPr>
            <p:cNvPr id="9549" name="object 2977">
              <a:extLst>
                <a:ext uri="{FF2B5EF4-FFF2-40B4-BE49-F238E27FC236}">
                  <a16:creationId xmlns:a16="http://schemas.microsoft.com/office/drawing/2014/main" id="{4F2C74CB-53A7-4D97-B1B9-B32BAE852011}"/>
                </a:ext>
              </a:extLst>
            </p:cNvPr>
            <p:cNvSpPr/>
            <p:nvPr/>
          </p:nvSpPr>
          <p:spPr>
            <a:xfrm>
              <a:off x="4189743" y="8544921"/>
              <a:ext cx="1270" cy="1270"/>
            </a:xfrm>
            <a:custGeom>
              <a:avLst/>
              <a:gdLst/>
              <a:ahLst/>
              <a:cxnLst/>
              <a:rect l="l" t="t" r="r" b="b"/>
              <a:pathLst>
                <a:path w="1270" h="1270">
                  <a:moveTo>
                    <a:pt x="1107" y="330"/>
                  </a:moveTo>
                  <a:lnTo>
                    <a:pt x="241" y="330"/>
                  </a:lnTo>
                  <a:lnTo>
                    <a:pt x="266" y="876"/>
                  </a:lnTo>
                  <a:lnTo>
                    <a:pt x="520" y="533"/>
                  </a:lnTo>
                  <a:lnTo>
                    <a:pt x="698" y="520"/>
                  </a:lnTo>
                  <a:lnTo>
                    <a:pt x="995" y="520"/>
                  </a:lnTo>
                  <a:lnTo>
                    <a:pt x="1107" y="330"/>
                  </a:lnTo>
                  <a:close/>
                </a:path>
                <a:path w="1270" h="1270">
                  <a:moveTo>
                    <a:pt x="1244" y="431"/>
                  </a:moveTo>
                  <a:lnTo>
                    <a:pt x="1142" y="622"/>
                  </a:lnTo>
                  <a:lnTo>
                    <a:pt x="1269" y="850"/>
                  </a:lnTo>
                  <a:lnTo>
                    <a:pt x="1244" y="431"/>
                  </a:lnTo>
                  <a:close/>
                </a:path>
                <a:path w="1270" h="1270">
                  <a:moveTo>
                    <a:pt x="995" y="520"/>
                  </a:moveTo>
                  <a:lnTo>
                    <a:pt x="698" y="520"/>
                  </a:lnTo>
                  <a:lnTo>
                    <a:pt x="850" y="787"/>
                  </a:lnTo>
                  <a:lnTo>
                    <a:pt x="995" y="520"/>
                  </a:lnTo>
                  <a:close/>
                </a:path>
                <a:path w="1270" h="1270">
                  <a:moveTo>
                    <a:pt x="685" y="533"/>
                  </a:moveTo>
                  <a:lnTo>
                    <a:pt x="520" y="533"/>
                  </a:lnTo>
                  <a:lnTo>
                    <a:pt x="520" y="698"/>
                  </a:lnTo>
                  <a:lnTo>
                    <a:pt x="685" y="533"/>
                  </a:lnTo>
                  <a:close/>
                </a:path>
                <a:path w="1270" h="1270">
                  <a:moveTo>
                    <a:pt x="1091" y="592"/>
                  </a:moveTo>
                  <a:close/>
                </a:path>
                <a:path w="1270" h="1270">
                  <a:moveTo>
                    <a:pt x="137" y="449"/>
                  </a:moveTo>
                  <a:lnTo>
                    <a:pt x="0" y="609"/>
                  </a:lnTo>
                  <a:lnTo>
                    <a:pt x="137" y="449"/>
                  </a:lnTo>
                  <a:close/>
                </a:path>
                <a:path w="1270" h="1270">
                  <a:moveTo>
                    <a:pt x="279" y="139"/>
                  </a:moveTo>
                  <a:lnTo>
                    <a:pt x="137" y="449"/>
                  </a:lnTo>
                  <a:lnTo>
                    <a:pt x="1107" y="330"/>
                  </a:lnTo>
                  <a:lnTo>
                    <a:pt x="868" y="215"/>
                  </a:lnTo>
                  <a:lnTo>
                    <a:pt x="444" y="215"/>
                  </a:lnTo>
                  <a:lnTo>
                    <a:pt x="279" y="139"/>
                  </a:lnTo>
                  <a:close/>
                </a:path>
                <a:path w="1270" h="1270">
                  <a:moveTo>
                    <a:pt x="1054" y="190"/>
                  </a:moveTo>
                  <a:close/>
                </a:path>
                <a:path w="1270" h="1270">
                  <a:moveTo>
                    <a:pt x="673" y="50"/>
                  </a:moveTo>
                  <a:lnTo>
                    <a:pt x="444" y="215"/>
                  </a:lnTo>
                  <a:lnTo>
                    <a:pt x="868" y="215"/>
                  </a:lnTo>
                  <a:lnTo>
                    <a:pt x="850" y="88"/>
                  </a:lnTo>
                  <a:lnTo>
                    <a:pt x="711" y="88"/>
                  </a:lnTo>
                  <a:close/>
                </a:path>
                <a:path w="1270" h="1270">
                  <a:moveTo>
                    <a:pt x="787" y="25"/>
                  </a:moveTo>
                  <a:close/>
                </a:path>
                <a:path w="1270" h="1270">
                  <a:moveTo>
                    <a:pt x="584" y="0"/>
                  </a:moveTo>
                  <a:close/>
                </a:path>
              </a:pathLst>
            </a:custGeom>
            <a:solidFill>
              <a:srgbClr val="11284A"/>
            </a:solidFill>
          </p:spPr>
          <p:txBody>
            <a:bodyPr wrap="square" lIns="0" tIns="0" rIns="0" bIns="0" rtlCol="0"/>
            <a:lstStyle/>
            <a:p>
              <a:endParaRPr/>
            </a:p>
          </p:txBody>
        </p:sp>
        <p:sp>
          <p:nvSpPr>
            <p:cNvPr id="9550" name="object 2978">
              <a:extLst>
                <a:ext uri="{FF2B5EF4-FFF2-40B4-BE49-F238E27FC236}">
                  <a16:creationId xmlns:a16="http://schemas.microsoft.com/office/drawing/2014/main" id="{488D8DB9-8D21-4406-979F-057702D589F1}"/>
                </a:ext>
              </a:extLst>
            </p:cNvPr>
            <p:cNvSpPr/>
            <p:nvPr/>
          </p:nvSpPr>
          <p:spPr>
            <a:xfrm>
              <a:off x="4189743" y="8544921"/>
              <a:ext cx="1905" cy="1270"/>
            </a:xfrm>
            <a:custGeom>
              <a:avLst/>
              <a:gdLst/>
              <a:ahLst/>
              <a:cxnLst/>
              <a:rect l="l" t="t" r="r" b="b"/>
              <a:pathLst>
                <a:path w="1904" h="1270">
                  <a:moveTo>
                    <a:pt x="888" y="723"/>
                  </a:moveTo>
                  <a:lnTo>
                    <a:pt x="1015" y="482"/>
                  </a:lnTo>
                  <a:lnTo>
                    <a:pt x="1193" y="749"/>
                  </a:lnTo>
                  <a:lnTo>
                    <a:pt x="1320" y="800"/>
                  </a:lnTo>
                  <a:lnTo>
                    <a:pt x="1358" y="660"/>
                  </a:lnTo>
                  <a:lnTo>
                    <a:pt x="1244" y="431"/>
                  </a:lnTo>
                  <a:lnTo>
                    <a:pt x="1142" y="622"/>
                  </a:lnTo>
                  <a:lnTo>
                    <a:pt x="990" y="533"/>
                  </a:lnTo>
                  <a:lnTo>
                    <a:pt x="1104" y="342"/>
                  </a:lnTo>
                  <a:lnTo>
                    <a:pt x="1054" y="190"/>
                  </a:lnTo>
                  <a:lnTo>
                    <a:pt x="838" y="203"/>
                  </a:lnTo>
                  <a:lnTo>
                    <a:pt x="787" y="25"/>
                  </a:lnTo>
                  <a:lnTo>
                    <a:pt x="622" y="50"/>
                  </a:lnTo>
                  <a:lnTo>
                    <a:pt x="482" y="152"/>
                  </a:lnTo>
                  <a:lnTo>
                    <a:pt x="330" y="165"/>
                  </a:lnTo>
                  <a:lnTo>
                    <a:pt x="190" y="292"/>
                  </a:lnTo>
                  <a:lnTo>
                    <a:pt x="126" y="482"/>
                  </a:lnTo>
                  <a:lnTo>
                    <a:pt x="0" y="609"/>
                  </a:lnTo>
                  <a:lnTo>
                    <a:pt x="241" y="330"/>
                  </a:lnTo>
                  <a:lnTo>
                    <a:pt x="266" y="876"/>
                  </a:lnTo>
                  <a:lnTo>
                    <a:pt x="520" y="533"/>
                  </a:lnTo>
                  <a:lnTo>
                    <a:pt x="520" y="698"/>
                  </a:lnTo>
                  <a:lnTo>
                    <a:pt x="698" y="520"/>
                  </a:lnTo>
                  <a:lnTo>
                    <a:pt x="774" y="723"/>
                  </a:lnTo>
                  <a:close/>
                </a:path>
              </a:pathLst>
            </a:custGeom>
            <a:ln w="3175">
              <a:solidFill>
                <a:srgbClr val="094B7B"/>
              </a:solidFill>
            </a:ln>
          </p:spPr>
          <p:txBody>
            <a:bodyPr wrap="square" lIns="0" tIns="0" rIns="0" bIns="0" rtlCol="0"/>
            <a:lstStyle/>
            <a:p>
              <a:endParaRPr/>
            </a:p>
          </p:txBody>
        </p:sp>
        <p:sp>
          <p:nvSpPr>
            <p:cNvPr id="9551" name="object 2979">
              <a:extLst>
                <a:ext uri="{FF2B5EF4-FFF2-40B4-BE49-F238E27FC236}">
                  <a16:creationId xmlns:a16="http://schemas.microsoft.com/office/drawing/2014/main" id="{E92EE125-74A9-4FBC-849D-5A06AA560393}"/>
                </a:ext>
              </a:extLst>
            </p:cNvPr>
            <p:cNvSpPr/>
            <p:nvPr/>
          </p:nvSpPr>
          <p:spPr>
            <a:xfrm>
              <a:off x="4186293" y="8545956"/>
              <a:ext cx="1270" cy="1270"/>
            </a:xfrm>
            <a:custGeom>
              <a:avLst/>
              <a:gdLst/>
              <a:ahLst/>
              <a:cxnLst/>
              <a:rect l="l" t="t" r="r" b="b"/>
              <a:pathLst>
                <a:path w="1270" h="1270">
                  <a:moveTo>
                    <a:pt x="765" y="850"/>
                  </a:moveTo>
                  <a:lnTo>
                    <a:pt x="303" y="850"/>
                  </a:lnTo>
                  <a:lnTo>
                    <a:pt x="487" y="1066"/>
                  </a:lnTo>
                  <a:lnTo>
                    <a:pt x="684" y="1130"/>
                  </a:lnTo>
                  <a:lnTo>
                    <a:pt x="897" y="1016"/>
                  </a:lnTo>
                  <a:lnTo>
                    <a:pt x="813" y="889"/>
                  </a:lnTo>
                  <a:close/>
                </a:path>
                <a:path w="1270" h="1270">
                  <a:moveTo>
                    <a:pt x="171" y="1079"/>
                  </a:moveTo>
                  <a:close/>
                </a:path>
                <a:path w="1270" h="1270">
                  <a:moveTo>
                    <a:pt x="113" y="330"/>
                  </a:moveTo>
                  <a:lnTo>
                    <a:pt x="138" y="596"/>
                  </a:lnTo>
                  <a:lnTo>
                    <a:pt x="0" y="927"/>
                  </a:lnTo>
                  <a:lnTo>
                    <a:pt x="138" y="1079"/>
                  </a:lnTo>
                  <a:lnTo>
                    <a:pt x="303" y="850"/>
                  </a:lnTo>
                  <a:lnTo>
                    <a:pt x="765" y="850"/>
                  </a:lnTo>
                  <a:lnTo>
                    <a:pt x="633" y="558"/>
                  </a:lnTo>
                  <a:lnTo>
                    <a:pt x="791" y="558"/>
                  </a:lnTo>
                  <a:lnTo>
                    <a:pt x="1059" y="469"/>
                  </a:lnTo>
                  <a:lnTo>
                    <a:pt x="265" y="469"/>
                  </a:lnTo>
                  <a:lnTo>
                    <a:pt x="113" y="330"/>
                  </a:lnTo>
                  <a:close/>
                </a:path>
                <a:path w="1270" h="1270">
                  <a:moveTo>
                    <a:pt x="36" y="812"/>
                  </a:moveTo>
                  <a:close/>
                </a:path>
                <a:path w="1270" h="1270">
                  <a:moveTo>
                    <a:pt x="791" y="558"/>
                  </a:moveTo>
                  <a:close/>
                </a:path>
                <a:path w="1270" h="1270">
                  <a:moveTo>
                    <a:pt x="24" y="520"/>
                  </a:moveTo>
                  <a:close/>
                </a:path>
                <a:path w="1270" h="1270">
                  <a:moveTo>
                    <a:pt x="455" y="0"/>
                  </a:moveTo>
                  <a:lnTo>
                    <a:pt x="265" y="469"/>
                  </a:lnTo>
                  <a:lnTo>
                    <a:pt x="1059" y="469"/>
                  </a:lnTo>
                  <a:lnTo>
                    <a:pt x="938" y="266"/>
                  </a:lnTo>
                  <a:lnTo>
                    <a:pt x="582" y="88"/>
                  </a:lnTo>
                  <a:lnTo>
                    <a:pt x="455" y="0"/>
                  </a:lnTo>
                  <a:close/>
                </a:path>
              </a:pathLst>
            </a:custGeom>
            <a:solidFill>
              <a:srgbClr val="11284A"/>
            </a:solidFill>
          </p:spPr>
          <p:txBody>
            <a:bodyPr wrap="square" lIns="0" tIns="0" rIns="0" bIns="0" rtlCol="0"/>
            <a:lstStyle/>
            <a:p>
              <a:endParaRPr/>
            </a:p>
          </p:txBody>
        </p:sp>
        <p:sp>
          <p:nvSpPr>
            <p:cNvPr id="9552" name="object 2980">
              <a:extLst>
                <a:ext uri="{FF2B5EF4-FFF2-40B4-BE49-F238E27FC236}">
                  <a16:creationId xmlns:a16="http://schemas.microsoft.com/office/drawing/2014/main" id="{1477F34B-AEC3-44A6-BAAF-618BA04600B6}"/>
                </a:ext>
              </a:extLst>
            </p:cNvPr>
            <p:cNvSpPr/>
            <p:nvPr/>
          </p:nvSpPr>
          <p:spPr>
            <a:xfrm>
              <a:off x="4186228" y="8545956"/>
              <a:ext cx="1270" cy="1270"/>
            </a:xfrm>
            <a:custGeom>
              <a:avLst/>
              <a:gdLst/>
              <a:ahLst/>
              <a:cxnLst/>
              <a:rect l="l" t="t" r="r" b="b"/>
              <a:pathLst>
                <a:path w="1270" h="1270">
                  <a:moveTo>
                    <a:pt x="1130" y="482"/>
                  </a:moveTo>
                  <a:lnTo>
                    <a:pt x="1003" y="266"/>
                  </a:lnTo>
                  <a:lnTo>
                    <a:pt x="812" y="177"/>
                  </a:lnTo>
                  <a:lnTo>
                    <a:pt x="647" y="88"/>
                  </a:lnTo>
                  <a:lnTo>
                    <a:pt x="520" y="0"/>
                  </a:lnTo>
                  <a:lnTo>
                    <a:pt x="330" y="469"/>
                  </a:lnTo>
                  <a:lnTo>
                    <a:pt x="177" y="330"/>
                  </a:lnTo>
                  <a:lnTo>
                    <a:pt x="266" y="508"/>
                  </a:lnTo>
                  <a:lnTo>
                    <a:pt x="88" y="520"/>
                  </a:lnTo>
                  <a:lnTo>
                    <a:pt x="139" y="685"/>
                  </a:lnTo>
                  <a:lnTo>
                    <a:pt x="114" y="838"/>
                  </a:lnTo>
                  <a:lnTo>
                    <a:pt x="139" y="965"/>
                  </a:lnTo>
                  <a:lnTo>
                    <a:pt x="279" y="1016"/>
                  </a:lnTo>
                  <a:lnTo>
                    <a:pt x="368" y="850"/>
                  </a:lnTo>
                  <a:lnTo>
                    <a:pt x="457" y="1016"/>
                  </a:lnTo>
                  <a:lnTo>
                    <a:pt x="647" y="1117"/>
                  </a:lnTo>
                  <a:lnTo>
                    <a:pt x="838" y="1181"/>
                  </a:lnTo>
                  <a:lnTo>
                    <a:pt x="990" y="977"/>
                  </a:lnTo>
                  <a:lnTo>
                    <a:pt x="685" y="736"/>
                  </a:lnTo>
                  <a:lnTo>
                    <a:pt x="698" y="558"/>
                  </a:lnTo>
                  <a:lnTo>
                    <a:pt x="825" y="609"/>
                  </a:lnTo>
                  <a:lnTo>
                    <a:pt x="1130" y="482"/>
                  </a:lnTo>
                  <a:close/>
                </a:path>
              </a:pathLst>
            </a:custGeom>
            <a:ln w="3175">
              <a:solidFill>
                <a:srgbClr val="094B7B"/>
              </a:solidFill>
            </a:ln>
          </p:spPr>
          <p:txBody>
            <a:bodyPr wrap="square" lIns="0" tIns="0" rIns="0" bIns="0" rtlCol="0"/>
            <a:lstStyle/>
            <a:p>
              <a:endParaRPr/>
            </a:p>
          </p:txBody>
        </p:sp>
        <p:sp>
          <p:nvSpPr>
            <p:cNvPr id="9553" name="object 2981">
              <a:extLst>
                <a:ext uri="{FF2B5EF4-FFF2-40B4-BE49-F238E27FC236}">
                  <a16:creationId xmlns:a16="http://schemas.microsoft.com/office/drawing/2014/main" id="{E3D175EF-C703-432D-9E34-E0D73E321D5C}"/>
                </a:ext>
              </a:extLst>
            </p:cNvPr>
            <p:cNvSpPr/>
            <p:nvPr/>
          </p:nvSpPr>
          <p:spPr>
            <a:xfrm>
              <a:off x="4184782" y="8549206"/>
              <a:ext cx="635" cy="1270"/>
            </a:xfrm>
            <a:custGeom>
              <a:avLst/>
              <a:gdLst/>
              <a:ahLst/>
              <a:cxnLst/>
              <a:rect l="l" t="t" r="r" b="b"/>
              <a:pathLst>
                <a:path w="635" h="1270">
                  <a:moveTo>
                    <a:pt x="457" y="990"/>
                  </a:moveTo>
                  <a:lnTo>
                    <a:pt x="254" y="1016"/>
                  </a:lnTo>
                  <a:lnTo>
                    <a:pt x="508" y="1155"/>
                  </a:lnTo>
                  <a:lnTo>
                    <a:pt x="457" y="990"/>
                  </a:lnTo>
                  <a:close/>
                </a:path>
                <a:path w="635" h="1270">
                  <a:moveTo>
                    <a:pt x="50" y="660"/>
                  </a:moveTo>
                  <a:lnTo>
                    <a:pt x="0" y="850"/>
                  </a:lnTo>
                  <a:lnTo>
                    <a:pt x="157" y="1016"/>
                  </a:lnTo>
                  <a:lnTo>
                    <a:pt x="190" y="711"/>
                  </a:lnTo>
                  <a:lnTo>
                    <a:pt x="50" y="660"/>
                  </a:lnTo>
                  <a:close/>
                </a:path>
                <a:path w="635" h="1270">
                  <a:moveTo>
                    <a:pt x="0" y="0"/>
                  </a:moveTo>
                  <a:lnTo>
                    <a:pt x="23" y="393"/>
                  </a:lnTo>
                  <a:lnTo>
                    <a:pt x="190" y="711"/>
                  </a:lnTo>
                  <a:lnTo>
                    <a:pt x="292" y="292"/>
                  </a:lnTo>
                  <a:lnTo>
                    <a:pt x="76" y="215"/>
                  </a:lnTo>
                  <a:lnTo>
                    <a:pt x="0" y="0"/>
                  </a:lnTo>
                  <a:close/>
                </a:path>
                <a:path w="635" h="1270">
                  <a:moveTo>
                    <a:pt x="139" y="101"/>
                  </a:moveTo>
                  <a:close/>
                </a:path>
              </a:pathLst>
            </a:custGeom>
            <a:solidFill>
              <a:srgbClr val="11284A"/>
            </a:solidFill>
          </p:spPr>
          <p:txBody>
            <a:bodyPr wrap="square" lIns="0" tIns="0" rIns="0" bIns="0" rtlCol="0"/>
            <a:lstStyle/>
            <a:p>
              <a:endParaRPr/>
            </a:p>
          </p:txBody>
        </p:sp>
        <p:sp>
          <p:nvSpPr>
            <p:cNvPr id="9554" name="object 2982">
              <a:extLst>
                <a:ext uri="{FF2B5EF4-FFF2-40B4-BE49-F238E27FC236}">
                  <a16:creationId xmlns:a16="http://schemas.microsoft.com/office/drawing/2014/main" id="{E1B63283-F986-4333-88FF-92633A835F32}"/>
                </a:ext>
              </a:extLst>
            </p:cNvPr>
            <p:cNvSpPr/>
            <p:nvPr/>
          </p:nvSpPr>
          <p:spPr>
            <a:xfrm>
              <a:off x="4184693" y="8549206"/>
              <a:ext cx="635" cy="1270"/>
            </a:xfrm>
            <a:custGeom>
              <a:avLst/>
              <a:gdLst/>
              <a:ahLst/>
              <a:cxnLst/>
              <a:rect l="l" t="t" r="r" b="b"/>
              <a:pathLst>
                <a:path w="635" h="1270">
                  <a:moveTo>
                    <a:pt x="25" y="101"/>
                  </a:moveTo>
                  <a:lnTo>
                    <a:pt x="165" y="152"/>
                  </a:lnTo>
                  <a:lnTo>
                    <a:pt x="304" y="177"/>
                  </a:lnTo>
                  <a:lnTo>
                    <a:pt x="444" y="292"/>
                  </a:lnTo>
                  <a:lnTo>
                    <a:pt x="406" y="419"/>
                  </a:lnTo>
                  <a:lnTo>
                    <a:pt x="393" y="571"/>
                  </a:lnTo>
                  <a:lnTo>
                    <a:pt x="368" y="723"/>
                  </a:lnTo>
                  <a:lnTo>
                    <a:pt x="342" y="1016"/>
                  </a:lnTo>
                  <a:lnTo>
                    <a:pt x="546" y="990"/>
                  </a:lnTo>
                  <a:lnTo>
                    <a:pt x="596" y="1155"/>
                  </a:lnTo>
                  <a:lnTo>
                    <a:pt x="444" y="1155"/>
                  </a:lnTo>
                  <a:lnTo>
                    <a:pt x="266" y="1117"/>
                  </a:lnTo>
                  <a:lnTo>
                    <a:pt x="165" y="914"/>
                  </a:lnTo>
                  <a:lnTo>
                    <a:pt x="139" y="660"/>
                  </a:lnTo>
                  <a:lnTo>
                    <a:pt x="279" y="711"/>
                  </a:lnTo>
                  <a:lnTo>
                    <a:pt x="177" y="520"/>
                  </a:lnTo>
                  <a:lnTo>
                    <a:pt x="25" y="317"/>
                  </a:lnTo>
                  <a:lnTo>
                    <a:pt x="25" y="101"/>
                  </a:lnTo>
                  <a:close/>
                </a:path>
              </a:pathLst>
            </a:custGeom>
            <a:ln w="3175">
              <a:solidFill>
                <a:srgbClr val="094B7B"/>
              </a:solidFill>
            </a:ln>
          </p:spPr>
          <p:txBody>
            <a:bodyPr wrap="square" lIns="0" tIns="0" rIns="0" bIns="0" rtlCol="0"/>
            <a:lstStyle/>
            <a:p>
              <a:endParaRPr/>
            </a:p>
          </p:txBody>
        </p:sp>
        <p:sp>
          <p:nvSpPr>
            <p:cNvPr id="9555" name="object 2983">
              <a:extLst>
                <a:ext uri="{FF2B5EF4-FFF2-40B4-BE49-F238E27FC236}">
                  <a16:creationId xmlns:a16="http://schemas.microsoft.com/office/drawing/2014/main" id="{4FFE780D-3A5E-432B-B9DC-517DE7EF55ED}"/>
                </a:ext>
              </a:extLst>
            </p:cNvPr>
            <p:cNvSpPr/>
            <p:nvPr/>
          </p:nvSpPr>
          <p:spPr>
            <a:xfrm>
              <a:off x="4193955" y="8545074"/>
              <a:ext cx="1270" cy="1270"/>
            </a:xfrm>
            <a:custGeom>
              <a:avLst/>
              <a:gdLst/>
              <a:ahLst/>
              <a:cxnLst/>
              <a:rect l="l" t="t" r="r" b="b"/>
              <a:pathLst>
                <a:path w="1270" h="1270">
                  <a:moveTo>
                    <a:pt x="701" y="711"/>
                  </a:moveTo>
                  <a:lnTo>
                    <a:pt x="266" y="711"/>
                  </a:lnTo>
                  <a:lnTo>
                    <a:pt x="292" y="901"/>
                  </a:lnTo>
                  <a:lnTo>
                    <a:pt x="774" y="1079"/>
                  </a:lnTo>
                  <a:lnTo>
                    <a:pt x="701" y="711"/>
                  </a:lnTo>
                  <a:close/>
                </a:path>
                <a:path w="1270" h="1270">
                  <a:moveTo>
                    <a:pt x="203" y="0"/>
                  </a:moveTo>
                  <a:lnTo>
                    <a:pt x="0" y="469"/>
                  </a:lnTo>
                  <a:lnTo>
                    <a:pt x="88" y="723"/>
                  </a:lnTo>
                  <a:lnTo>
                    <a:pt x="266" y="711"/>
                  </a:lnTo>
                  <a:lnTo>
                    <a:pt x="701" y="711"/>
                  </a:lnTo>
                  <a:lnTo>
                    <a:pt x="704" y="584"/>
                  </a:lnTo>
                  <a:lnTo>
                    <a:pt x="508" y="584"/>
                  </a:lnTo>
                  <a:lnTo>
                    <a:pt x="368" y="482"/>
                  </a:lnTo>
                  <a:lnTo>
                    <a:pt x="203" y="482"/>
                  </a:lnTo>
                  <a:lnTo>
                    <a:pt x="203" y="0"/>
                  </a:lnTo>
                  <a:close/>
                </a:path>
                <a:path w="1270" h="1270">
                  <a:moveTo>
                    <a:pt x="711" y="330"/>
                  </a:moveTo>
                  <a:lnTo>
                    <a:pt x="508" y="584"/>
                  </a:lnTo>
                  <a:lnTo>
                    <a:pt x="704" y="584"/>
                  </a:lnTo>
                  <a:lnTo>
                    <a:pt x="711" y="330"/>
                  </a:lnTo>
                  <a:close/>
                </a:path>
                <a:path w="1270" h="1270">
                  <a:moveTo>
                    <a:pt x="419" y="469"/>
                  </a:moveTo>
                  <a:close/>
                </a:path>
              </a:pathLst>
            </a:custGeom>
            <a:solidFill>
              <a:srgbClr val="11284A"/>
            </a:solidFill>
          </p:spPr>
          <p:txBody>
            <a:bodyPr wrap="square" lIns="0" tIns="0" rIns="0" bIns="0" rtlCol="0"/>
            <a:lstStyle/>
            <a:p>
              <a:endParaRPr/>
            </a:p>
          </p:txBody>
        </p:sp>
        <p:sp>
          <p:nvSpPr>
            <p:cNvPr id="9556" name="object 2984">
              <a:extLst>
                <a:ext uri="{FF2B5EF4-FFF2-40B4-BE49-F238E27FC236}">
                  <a16:creationId xmlns:a16="http://schemas.microsoft.com/office/drawing/2014/main" id="{AD6A23DB-7A82-42AC-B745-96954DE9402F}"/>
                </a:ext>
              </a:extLst>
            </p:cNvPr>
            <p:cNvSpPr/>
            <p:nvPr/>
          </p:nvSpPr>
          <p:spPr>
            <a:xfrm>
              <a:off x="4193891" y="8545074"/>
              <a:ext cx="1270" cy="1270"/>
            </a:xfrm>
            <a:custGeom>
              <a:avLst/>
              <a:gdLst/>
              <a:ahLst/>
              <a:cxnLst/>
              <a:rect l="l" t="t" r="r" b="b"/>
              <a:pathLst>
                <a:path w="1270" h="1270">
                  <a:moveTo>
                    <a:pt x="355" y="901"/>
                  </a:moveTo>
                  <a:lnTo>
                    <a:pt x="622" y="1028"/>
                  </a:lnTo>
                  <a:lnTo>
                    <a:pt x="838" y="1079"/>
                  </a:lnTo>
                  <a:lnTo>
                    <a:pt x="1016" y="977"/>
                  </a:lnTo>
                  <a:lnTo>
                    <a:pt x="800" y="965"/>
                  </a:lnTo>
                  <a:lnTo>
                    <a:pt x="762" y="825"/>
                  </a:lnTo>
                  <a:lnTo>
                    <a:pt x="774" y="330"/>
                  </a:lnTo>
                  <a:lnTo>
                    <a:pt x="571" y="584"/>
                  </a:lnTo>
                  <a:lnTo>
                    <a:pt x="431" y="482"/>
                  </a:lnTo>
                  <a:lnTo>
                    <a:pt x="266" y="482"/>
                  </a:lnTo>
                  <a:lnTo>
                    <a:pt x="152" y="342"/>
                  </a:lnTo>
                  <a:lnTo>
                    <a:pt x="254" y="114"/>
                  </a:lnTo>
                  <a:lnTo>
                    <a:pt x="76" y="266"/>
                  </a:lnTo>
                  <a:lnTo>
                    <a:pt x="0" y="406"/>
                  </a:lnTo>
                  <a:lnTo>
                    <a:pt x="50" y="571"/>
                  </a:lnTo>
                  <a:lnTo>
                    <a:pt x="152" y="723"/>
                  </a:lnTo>
                  <a:lnTo>
                    <a:pt x="330" y="711"/>
                  </a:lnTo>
                  <a:lnTo>
                    <a:pt x="304" y="863"/>
                  </a:lnTo>
                  <a:close/>
                </a:path>
              </a:pathLst>
            </a:custGeom>
            <a:ln w="3175">
              <a:solidFill>
                <a:srgbClr val="094B7B"/>
              </a:solidFill>
            </a:ln>
          </p:spPr>
          <p:txBody>
            <a:bodyPr wrap="square" lIns="0" tIns="0" rIns="0" bIns="0" rtlCol="0"/>
            <a:lstStyle/>
            <a:p>
              <a:endParaRPr/>
            </a:p>
          </p:txBody>
        </p:sp>
        <p:sp>
          <p:nvSpPr>
            <p:cNvPr id="9557" name="object 2985">
              <a:extLst>
                <a:ext uri="{FF2B5EF4-FFF2-40B4-BE49-F238E27FC236}">
                  <a16:creationId xmlns:a16="http://schemas.microsoft.com/office/drawing/2014/main" id="{908FE970-2F03-474B-8723-58FC797A45D2}"/>
                </a:ext>
              </a:extLst>
            </p:cNvPr>
            <p:cNvSpPr/>
            <p:nvPr/>
          </p:nvSpPr>
          <p:spPr>
            <a:xfrm>
              <a:off x="4193869" y="8531072"/>
              <a:ext cx="11290" cy="3073"/>
            </a:xfrm>
            <a:prstGeom prst="rect">
              <a:avLst/>
            </a:prstGeom>
            <a:blipFill>
              <a:blip r:embed="rId159" cstate="print"/>
              <a:stretch>
                <a:fillRect/>
              </a:stretch>
            </a:blipFill>
          </p:spPr>
          <p:txBody>
            <a:bodyPr wrap="square" lIns="0" tIns="0" rIns="0" bIns="0" rtlCol="0"/>
            <a:lstStyle/>
            <a:p>
              <a:endParaRPr/>
            </a:p>
          </p:txBody>
        </p:sp>
        <p:sp>
          <p:nvSpPr>
            <p:cNvPr id="9558" name="object 2986">
              <a:extLst>
                <a:ext uri="{FF2B5EF4-FFF2-40B4-BE49-F238E27FC236}">
                  <a16:creationId xmlns:a16="http://schemas.microsoft.com/office/drawing/2014/main" id="{B77A8B44-3F74-40E6-BBC9-DEB4738AF145}"/>
                </a:ext>
              </a:extLst>
            </p:cNvPr>
            <p:cNvSpPr/>
            <p:nvPr/>
          </p:nvSpPr>
          <p:spPr>
            <a:xfrm>
              <a:off x="4194595" y="8531953"/>
              <a:ext cx="8255" cy="1270"/>
            </a:xfrm>
            <a:custGeom>
              <a:avLst/>
              <a:gdLst/>
              <a:ahLst/>
              <a:cxnLst/>
              <a:rect l="l" t="t" r="r" b="b"/>
              <a:pathLst>
                <a:path w="8254" h="1270">
                  <a:moveTo>
                    <a:pt x="7874" y="0"/>
                  </a:moveTo>
                  <a:lnTo>
                    <a:pt x="6311" y="76"/>
                  </a:lnTo>
                  <a:lnTo>
                    <a:pt x="0" y="660"/>
                  </a:lnTo>
                </a:path>
              </a:pathLst>
            </a:custGeom>
            <a:ln w="3175">
              <a:solidFill>
                <a:srgbClr val="6D9D40"/>
              </a:solidFill>
            </a:ln>
          </p:spPr>
          <p:txBody>
            <a:bodyPr wrap="square" lIns="0" tIns="0" rIns="0" bIns="0" rtlCol="0"/>
            <a:lstStyle/>
            <a:p>
              <a:endParaRPr/>
            </a:p>
          </p:txBody>
        </p:sp>
        <p:sp>
          <p:nvSpPr>
            <p:cNvPr id="9559" name="object 2987">
              <a:extLst>
                <a:ext uri="{FF2B5EF4-FFF2-40B4-BE49-F238E27FC236}">
                  <a16:creationId xmlns:a16="http://schemas.microsoft.com/office/drawing/2014/main" id="{672791A5-C203-44A9-BD11-3A7698729103}"/>
                </a:ext>
              </a:extLst>
            </p:cNvPr>
            <p:cNvSpPr/>
            <p:nvPr/>
          </p:nvSpPr>
          <p:spPr>
            <a:xfrm>
              <a:off x="4193438" y="8533638"/>
              <a:ext cx="11391" cy="2324"/>
            </a:xfrm>
            <a:prstGeom prst="rect">
              <a:avLst/>
            </a:prstGeom>
            <a:blipFill>
              <a:blip r:embed="rId275" cstate="print"/>
              <a:stretch>
                <a:fillRect/>
              </a:stretch>
            </a:blipFill>
          </p:spPr>
          <p:txBody>
            <a:bodyPr wrap="square" lIns="0" tIns="0" rIns="0" bIns="0" rtlCol="0"/>
            <a:lstStyle/>
            <a:p>
              <a:endParaRPr/>
            </a:p>
          </p:txBody>
        </p:sp>
        <p:sp>
          <p:nvSpPr>
            <p:cNvPr id="9560" name="object 2988">
              <a:extLst>
                <a:ext uri="{FF2B5EF4-FFF2-40B4-BE49-F238E27FC236}">
                  <a16:creationId xmlns:a16="http://schemas.microsoft.com/office/drawing/2014/main" id="{FA42549A-82BB-42DD-A0E2-F3DF8190A25F}"/>
                </a:ext>
              </a:extLst>
            </p:cNvPr>
            <p:cNvSpPr/>
            <p:nvPr/>
          </p:nvSpPr>
          <p:spPr>
            <a:xfrm>
              <a:off x="4194261" y="8533709"/>
              <a:ext cx="6985" cy="2540"/>
            </a:xfrm>
            <a:custGeom>
              <a:avLst/>
              <a:gdLst/>
              <a:ahLst/>
              <a:cxnLst/>
              <a:rect l="l" t="t" r="r" b="b"/>
              <a:pathLst>
                <a:path w="6985" h="2540">
                  <a:moveTo>
                    <a:pt x="6476" y="2044"/>
                  </a:moveTo>
                  <a:lnTo>
                    <a:pt x="5549" y="1460"/>
                  </a:lnTo>
                  <a:lnTo>
                    <a:pt x="0" y="0"/>
                  </a:lnTo>
                </a:path>
              </a:pathLst>
            </a:custGeom>
            <a:ln w="3175">
              <a:solidFill>
                <a:srgbClr val="6D9D40"/>
              </a:solidFill>
            </a:ln>
          </p:spPr>
          <p:txBody>
            <a:bodyPr wrap="square" lIns="0" tIns="0" rIns="0" bIns="0" rtlCol="0"/>
            <a:lstStyle/>
            <a:p>
              <a:endParaRPr/>
            </a:p>
          </p:txBody>
        </p:sp>
        <p:sp>
          <p:nvSpPr>
            <p:cNvPr id="9561" name="object 2989">
              <a:extLst>
                <a:ext uri="{FF2B5EF4-FFF2-40B4-BE49-F238E27FC236}">
                  <a16:creationId xmlns:a16="http://schemas.microsoft.com/office/drawing/2014/main" id="{C759EDF0-A4F9-424F-8245-50ED7EA34D55}"/>
                </a:ext>
              </a:extLst>
            </p:cNvPr>
            <p:cNvSpPr/>
            <p:nvPr/>
          </p:nvSpPr>
          <p:spPr>
            <a:xfrm>
              <a:off x="4193793" y="8533218"/>
              <a:ext cx="14554" cy="15786"/>
            </a:xfrm>
            <a:prstGeom prst="rect">
              <a:avLst/>
            </a:prstGeom>
            <a:blipFill>
              <a:blip r:embed="rId16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9562" name="object 2990">
              <a:extLst>
                <a:ext uri="{FF2B5EF4-FFF2-40B4-BE49-F238E27FC236}">
                  <a16:creationId xmlns:a16="http://schemas.microsoft.com/office/drawing/2014/main" id="{F862E153-638B-462E-9A9B-2EDFCEF32E6C}"/>
                </a:ext>
              </a:extLst>
            </p:cNvPr>
            <p:cNvSpPr/>
            <p:nvPr/>
          </p:nvSpPr>
          <p:spPr>
            <a:xfrm>
              <a:off x="4147779" y="8594052"/>
              <a:ext cx="13870" cy="17132"/>
            </a:xfrm>
            <a:prstGeom prst="rect">
              <a:avLst/>
            </a:prstGeom>
            <a:blipFill>
              <a:blip r:embed="rId16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9563" name="object 2991">
              <a:extLst>
                <a:ext uri="{FF2B5EF4-FFF2-40B4-BE49-F238E27FC236}">
                  <a16:creationId xmlns:a16="http://schemas.microsoft.com/office/drawing/2014/main" id="{A0CD1129-14A7-4DD8-A4FC-AC13E0A8B18D}"/>
                </a:ext>
              </a:extLst>
            </p:cNvPr>
            <p:cNvSpPr/>
            <p:nvPr/>
          </p:nvSpPr>
          <p:spPr>
            <a:xfrm>
              <a:off x="4158235" y="8594329"/>
              <a:ext cx="1905" cy="14604"/>
            </a:xfrm>
            <a:custGeom>
              <a:avLst/>
              <a:gdLst/>
              <a:ahLst/>
              <a:cxnLst/>
              <a:rect l="l" t="t" r="r" b="b"/>
              <a:pathLst>
                <a:path w="1904" h="14604">
                  <a:moveTo>
                    <a:pt x="228" y="0"/>
                  </a:moveTo>
                  <a:lnTo>
                    <a:pt x="0" y="939"/>
                  </a:lnTo>
                  <a:lnTo>
                    <a:pt x="1765" y="12395"/>
                  </a:lnTo>
                  <a:lnTo>
                    <a:pt x="774" y="14338"/>
                  </a:lnTo>
                </a:path>
              </a:pathLst>
            </a:custGeom>
            <a:ln w="3175">
              <a:solidFill>
                <a:srgbClr val="BBD6C6"/>
              </a:solidFill>
            </a:ln>
          </p:spPr>
          <p:txBody>
            <a:bodyPr wrap="square" lIns="0" tIns="0" rIns="0" bIns="0" rtlCol="0"/>
            <a:lstStyle/>
            <a:p>
              <a:endParaRPr/>
            </a:p>
          </p:txBody>
        </p:sp>
        <p:sp>
          <p:nvSpPr>
            <p:cNvPr id="9564" name="object 2992">
              <a:extLst>
                <a:ext uri="{FF2B5EF4-FFF2-40B4-BE49-F238E27FC236}">
                  <a16:creationId xmlns:a16="http://schemas.microsoft.com/office/drawing/2014/main" id="{6549A156-9988-43E2-A388-730FF63D5DA6}"/>
                </a:ext>
              </a:extLst>
            </p:cNvPr>
            <p:cNvSpPr/>
            <p:nvPr/>
          </p:nvSpPr>
          <p:spPr>
            <a:xfrm>
              <a:off x="4164165" y="8563457"/>
              <a:ext cx="13322" cy="28397"/>
            </a:xfrm>
            <a:prstGeom prst="rect">
              <a:avLst/>
            </a:prstGeom>
            <a:blipFill>
              <a:blip r:embed="rId19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9565" name="object 2993">
              <a:extLst>
                <a:ext uri="{FF2B5EF4-FFF2-40B4-BE49-F238E27FC236}">
                  <a16:creationId xmlns:a16="http://schemas.microsoft.com/office/drawing/2014/main" id="{12717FE2-4ECB-4A2C-80A8-3720F3FAF77C}"/>
                </a:ext>
              </a:extLst>
            </p:cNvPr>
            <p:cNvSpPr/>
            <p:nvPr/>
          </p:nvSpPr>
          <p:spPr>
            <a:xfrm>
              <a:off x="4170765" y="8566901"/>
              <a:ext cx="6350" cy="14604"/>
            </a:xfrm>
            <a:custGeom>
              <a:avLst/>
              <a:gdLst/>
              <a:ahLst/>
              <a:cxnLst/>
              <a:rect l="l" t="t" r="r" b="b"/>
              <a:pathLst>
                <a:path w="6350" h="14604">
                  <a:moveTo>
                    <a:pt x="6248" y="14427"/>
                  </a:moveTo>
                  <a:lnTo>
                    <a:pt x="5575" y="13614"/>
                  </a:lnTo>
                  <a:lnTo>
                    <a:pt x="1917" y="1460"/>
                  </a:lnTo>
                  <a:lnTo>
                    <a:pt x="0" y="0"/>
                  </a:lnTo>
                </a:path>
              </a:pathLst>
            </a:custGeom>
            <a:ln w="3175">
              <a:solidFill>
                <a:srgbClr val="BBD6C6"/>
              </a:solidFill>
            </a:ln>
          </p:spPr>
          <p:txBody>
            <a:bodyPr wrap="square" lIns="0" tIns="0" rIns="0" bIns="0" rtlCol="0"/>
            <a:lstStyle/>
            <a:p>
              <a:endParaRPr/>
            </a:p>
          </p:txBody>
        </p:sp>
        <p:sp>
          <p:nvSpPr>
            <p:cNvPr id="9566" name="object 2994">
              <a:extLst>
                <a:ext uri="{FF2B5EF4-FFF2-40B4-BE49-F238E27FC236}">
                  <a16:creationId xmlns:a16="http://schemas.microsoft.com/office/drawing/2014/main" id="{00023B42-B6F7-4826-8899-E6E46B00B1BE}"/>
                </a:ext>
              </a:extLst>
            </p:cNvPr>
            <p:cNvSpPr/>
            <p:nvPr/>
          </p:nvSpPr>
          <p:spPr>
            <a:xfrm>
              <a:off x="4180061" y="8581885"/>
              <a:ext cx="333" cy="647"/>
            </a:xfrm>
            <a:prstGeom prst="rect">
              <a:avLst/>
            </a:prstGeom>
            <a:blipFill>
              <a:blip r:embed="rId157" cstate="print"/>
              <a:stretch>
                <a:fillRect/>
              </a:stretch>
            </a:blipFill>
          </p:spPr>
          <p:txBody>
            <a:bodyPr wrap="square" lIns="0" tIns="0" rIns="0" bIns="0" rtlCol="0"/>
            <a:lstStyle/>
            <a:p>
              <a:endParaRPr/>
            </a:p>
          </p:txBody>
        </p:sp>
        <p:sp>
          <p:nvSpPr>
            <p:cNvPr id="9567" name="object 2995">
              <a:extLst>
                <a:ext uri="{FF2B5EF4-FFF2-40B4-BE49-F238E27FC236}">
                  <a16:creationId xmlns:a16="http://schemas.microsoft.com/office/drawing/2014/main" id="{3192C3F7-2F32-4A18-9255-6A087169F218}"/>
                </a:ext>
              </a:extLst>
            </p:cNvPr>
            <p:cNvSpPr/>
            <p:nvPr/>
          </p:nvSpPr>
          <p:spPr>
            <a:xfrm>
              <a:off x="4180189" y="8581973"/>
              <a:ext cx="635" cy="635"/>
            </a:xfrm>
            <a:custGeom>
              <a:avLst/>
              <a:gdLst/>
              <a:ahLst/>
              <a:cxnLst/>
              <a:rect l="l" t="t" r="r" b="b"/>
              <a:pathLst>
                <a:path w="635" h="634">
                  <a:moveTo>
                    <a:pt x="146" y="76"/>
                  </a:moveTo>
                  <a:lnTo>
                    <a:pt x="0" y="76"/>
                  </a:lnTo>
                  <a:lnTo>
                    <a:pt x="106" y="393"/>
                  </a:lnTo>
                  <a:lnTo>
                    <a:pt x="146" y="76"/>
                  </a:lnTo>
                  <a:close/>
                </a:path>
                <a:path w="635" h="634">
                  <a:moveTo>
                    <a:pt x="17" y="0"/>
                  </a:moveTo>
                  <a:close/>
                </a:path>
                <a:path w="635" h="634">
                  <a:moveTo>
                    <a:pt x="144" y="63"/>
                  </a:moveTo>
                  <a:close/>
                </a:path>
              </a:pathLst>
            </a:custGeom>
            <a:solidFill>
              <a:srgbClr val="59231F"/>
            </a:solidFill>
          </p:spPr>
          <p:txBody>
            <a:bodyPr wrap="square" lIns="0" tIns="0" rIns="0" bIns="0" rtlCol="0"/>
            <a:lstStyle/>
            <a:p>
              <a:endParaRPr/>
            </a:p>
          </p:txBody>
        </p:sp>
        <p:sp>
          <p:nvSpPr>
            <p:cNvPr id="9568" name="object 2996">
              <a:extLst>
                <a:ext uri="{FF2B5EF4-FFF2-40B4-BE49-F238E27FC236}">
                  <a16:creationId xmlns:a16="http://schemas.microsoft.com/office/drawing/2014/main" id="{B09F8D87-ABDA-47C6-B492-1A8DC9A37760}"/>
                </a:ext>
              </a:extLst>
            </p:cNvPr>
            <p:cNvSpPr/>
            <p:nvPr/>
          </p:nvSpPr>
          <p:spPr>
            <a:xfrm>
              <a:off x="4176522" y="8563203"/>
              <a:ext cx="15735" cy="18059"/>
            </a:xfrm>
            <a:prstGeom prst="rect">
              <a:avLst/>
            </a:prstGeom>
            <a:blipFill>
              <a:blip r:embed="rId50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9569" name="object 2997">
              <a:extLst>
                <a:ext uri="{FF2B5EF4-FFF2-40B4-BE49-F238E27FC236}">
                  <a16:creationId xmlns:a16="http://schemas.microsoft.com/office/drawing/2014/main" id="{DB37C4E7-9717-4120-AC07-6F5A813A0D89}"/>
                </a:ext>
              </a:extLst>
            </p:cNvPr>
            <p:cNvSpPr/>
            <p:nvPr/>
          </p:nvSpPr>
          <p:spPr>
            <a:xfrm>
              <a:off x="4177361" y="8566625"/>
              <a:ext cx="3810" cy="14604"/>
            </a:xfrm>
            <a:custGeom>
              <a:avLst/>
              <a:gdLst/>
              <a:ahLst/>
              <a:cxnLst/>
              <a:rect l="l" t="t" r="r" b="b"/>
              <a:pathLst>
                <a:path w="3810" h="14604">
                  <a:moveTo>
                    <a:pt x="76" y="14058"/>
                  </a:moveTo>
                  <a:lnTo>
                    <a:pt x="0" y="13093"/>
                  </a:lnTo>
                  <a:lnTo>
                    <a:pt x="3632" y="2082"/>
                  </a:lnTo>
                  <a:lnTo>
                    <a:pt x="2971" y="0"/>
                  </a:lnTo>
                </a:path>
              </a:pathLst>
            </a:custGeom>
            <a:ln w="3175">
              <a:solidFill>
                <a:srgbClr val="BBD6C6"/>
              </a:solidFill>
            </a:ln>
          </p:spPr>
          <p:txBody>
            <a:bodyPr wrap="square" lIns="0" tIns="0" rIns="0" bIns="0" rtlCol="0"/>
            <a:lstStyle/>
            <a:p>
              <a:endParaRPr/>
            </a:p>
          </p:txBody>
        </p:sp>
        <p:sp>
          <p:nvSpPr>
            <p:cNvPr id="9570" name="object 2998">
              <a:extLst>
                <a:ext uri="{FF2B5EF4-FFF2-40B4-BE49-F238E27FC236}">
                  <a16:creationId xmlns:a16="http://schemas.microsoft.com/office/drawing/2014/main" id="{6456E2DB-C91C-4964-84DD-5572E1A6FF9C}"/>
                </a:ext>
              </a:extLst>
            </p:cNvPr>
            <p:cNvSpPr/>
            <p:nvPr/>
          </p:nvSpPr>
          <p:spPr>
            <a:xfrm>
              <a:off x="4178769" y="8579866"/>
              <a:ext cx="8564" cy="4622"/>
            </a:xfrm>
            <a:prstGeom prst="rect">
              <a:avLst/>
            </a:prstGeom>
            <a:blipFill>
              <a:blip r:embed="rId353" cstate="print"/>
              <a:stretch>
                <a:fillRect/>
              </a:stretch>
            </a:blipFill>
          </p:spPr>
          <p:txBody>
            <a:bodyPr wrap="square" lIns="0" tIns="0" rIns="0" bIns="0" rtlCol="0"/>
            <a:lstStyle/>
            <a:p>
              <a:endParaRPr/>
            </a:p>
          </p:txBody>
        </p:sp>
        <p:sp>
          <p:nvSpPr>
            <p:cNvPr id="9571" name="object 2999">
              <a:extLst>
                <a:ext uri="{FF2B5EF4-FFF2-40B4-BE49-F238E27FC236}">
                  <a16:creationId xmlns:a16="http://schemas.microsoft.com/office/drawing/2014/main" id="{D6ED0ADE-04E7-4787-94EC-441C7C442E38}"/>
                </a:ext>
              </a:extLst>
            </p:cNvPr>
            <p:cNvSpPr/>
            <p:nvPr/>
          </p:nvSpPr>
          <p:spPr>
            <a:xfrm>
              <a:off x="4178948" y="8581754"/>
              <a:ext cx="7620" cy="1270"/>
            </a:xfrm>
            <a:custGeom>
              <a:avLst/>
              <a:gdLst/>
              <a:ahLst/>
              <a:cxnLst/>
              <a:rect l="l" t="t" r="r" b="b"/>
              <a:pathLst>
                <a:path w="7620" h="1270">
                  <a:moveTo>
                    <a:pt x="7124" y="0"/>
                  </a:moveTo>
                  <a:lnTo>
                    <a:pt x="5499" y="914"/>
                  </a:lnTo>
                  <a:lnTo>
                    <a:pt x="0" y="546"/>
                  </a:lnTo>
                </a:path>
              </a:pathLst>
            </a:custGeom>
            <a:ln w="3175">
              <a:solidFill>
                <a:srgbClr val="6D9D40"/>
              </a:solidFill>
            </a:ln>
          </p:spPr>
          <p:txBody>
            <a:bodyPr wrap="square" lIns="0" tIns="0" rIns="0" bIns="0" rtlCol="0"/>
            <a:lstStyle/>
            <a:p>
              <a:endParaRPr/>
            </a:p>
          </p:txBody>
        </p:sp>
        <p:sp>
          <p:nvSpPr>
            <p:cNvPr id="9572" name="object 3000">
              <a:extLst>
                <a:ext uri="{FF2B5EF4-FFF2-40B4-BE49-F238E27FC236}">
                  <a16:creationId xmlns:a16="http://schemas.microsoft.com/office/drawing/2014/main" id="{6A03BD1D-98BB-491A-8615-C2CCDF5F3C9D}"/>
                </a:ext>
              </a:extLst>
            </p:cNvPr>
            <p:cNvSpPr/>
            <p:nvPr/>
          </p:nvSpPr>
          <p:spPr>
            <a:xfrm>
              <a:off x="4124194" y="8574256"/>
              <a:ext cx="69850" cy="27940"/>
            </a:xfrm>
            <a:custGeom>
              <a:avLst/>
              <a:gdLst/>
              <a:ahLst/>
              <a:cxnLst/>
              <a:rect l="l" t="t" r="r" b="b"/>
              <a:pathLst>
                <a:path w="69850" h="27940">
                  <a:moveTo>
                    <a:pt x="17170" y="16294"/>
                  </a:moveTo>
                  <a:lnTo>
                    <a:pt x="11785" y="17449"/>
                  </a:lnTo>
                  <a:lnTo>
                    <a:pt x="8724" y="19113"/>
                  </a:lnTo>
                  <a:lnTo>
                    <a:pt x="5118" y="21983"/>
                  </a:lnTo>
                  <a:lnTo>
                    <a:pt x="3632" y="22961"/>
                  </a:lnTo>
                  <a:lnTo>
                    <a:pt x="1612" y="24803"/>
                  </a:lnTo>
                  <a:lnTo>
                    <a:pt x="838" y="26276"/>
                  </a:lnTo>
                  <a:lnTo>
                    <a:pt x="0" y="26847"/>
                  </a:lnTo>
                  <a:lnTo>
                    <a:pt x="1244" y="27622"/>
                  </a:lnTo>
                  <a:lnTo>
                    <a:pt x="2082" y="27051"/>
                  </a:lnTo>
                  <a:lnTo>
                    <a:pt x="1714" y="25717"/>
                  </a:lnTo>
                  <a:lnTo>
                    <a:pt x="3746" y="23863"/>
                  </a:lnTo>
                  <a:lnTo>
                    <a:pt x="5219" y="22885"/>
                  </a:lnTo>
                  <a:lnTo>
                    <a:pt x="8826" y="20027"/>
                  </a:lnTo>
                  <a:lnTo>
                    <a:pt x="11887" y="18351"/>
                  </a:lnTo>
                  <a:lnTo>
                    <a:pt x="17271" y="17195"/>
                  </a:lnTo>
                  <a:lnTo>
                    <a:pt x="22172" y="17195"/>
                  </a:lnTo>
                  <a:lnTo>
                    <a:pt x="19951" y="16535"/>
                  </a:lnTo>
                  <a:lnTo>
                    <a:pt x="17170" y="16294"/>
                  </a:lnTo>
                  <a:close/>
                </a:path>
                <a:path w="69850" h="27940">
                  <a:moveTo>
                    <a:pt x="22172" y="17195"/>
                  </a:moveTo>
                  <a:lnTo>
                    <a:pt x="17271" y="17195"/>
                  </a:lnTo>
                  <a:lnTo>
                    <a:pt x="20096" y="17449"/>
                  </a:lnTo>
                  <a:lnTo>
                    <a:pt x="24891" y="18872"/>
                  </a:lnTo>
                  <a:lnTo>
                    <a:pt x="27406" y="19456"/>
                  </a:lnTo>
                  <a:lnTo>
                    <a:pt x="32511" y="20472"/>
                  </a:lnTo>
                  <a:lnTo>
                    <a:pt x="35559" y="20675"/>
                  </a:lnTo>
                  <a:lnTo>
                    <a:pt x="38912" y="19773"/>
                  </a:lnTo>
                  <a:lnTo>
                    <a:pt x="35458" y="19773"/>
                  </a:lnTo>
                  <a:lnTo>
                    <a:pt x="32410" y="19570"/>
                  </a:lnTo>
                  <a:lnTo>
                    <a:pt x="27304" y="18554"/>
                  </a:lnTo>
                  <a:lnTo>
                    <a:pt x="24777" y="17970"/>
                  </a:lnTo>
                  <a:lnTo>
                    <a:pt x="22172" y="17195"/>
                  </a:lnTo>
                  <a:close/>
                </a:path>
                <a:path w="69850" h="27940">
                  <a:moveTo>
                    <a:pt x="61467" y="0"/>
                  </a:moveTo>
                  <a:lnTo>
                    <a:pt x="58661" y="825"/>
                  </a:lnTo>
                  <a:lnTo>
                    <a:pt x="57657" y="2082"/>
                  </a:lnTo>
                  <a:lnTo>
                    <a:pt x="57238" y="2908"/>
                  </a:lnTo>
                  <a:lnTo>
                    <a:pt x="55486" y="5295"/>
                  </a:lnTo>
                  <a:lnTo>
                    <a:pt x="54127" y="6845"/>
                  </a:lnTo>
                  <a:lnTo>
                    <a:pt x="51004" y="11341"/>
                  </a:lnTo>
                  <a:lnTo>
                    <a:pt x="49148" y="14173"/>
                  </a:lnTo>
                  <a:lnTo>
                    <a:pt x="43560" y="17068"/>
                  </a:lnTo>
                  <a:lnTo>
                    <a:pt x="40970" y="18288"/>
                  </a:lnTo>
                  <a:lnTo>
                    <a:pt x="35458" y="19773"/>
                  </a:lnTo>
                  <a:lnTo>
                    <a:pt x="38912" y="19773"/>
                  </a:lnTo>
                  <a:lnTo>
                    <a:pt x="41084" y="19189"/>
                  </a:lnTo>
                  <a:lnTo>
                    <a:pt x="43687" y="17970"/>
                  </a:lnTo>
                  <a:lnTo>
                    <a:pt x="48602" y="15417"/>
                  </a:lnTo>
                  <a:lnTo>
                    <a:pt x="51930" y="11290"/>
                  </a:lnTo>
                  <a:lnTo>
                    <a:pt x="53536" y="11290"/>
                  </a:lnTo>
                  <a:lnTo>
                    <a:pt x="53314" y="11023"/>
                  </a:lnTo>
                  <a:lnTo>
                    <a:pt x="52362" y="10680"/>
                  </a:lnTo>
                  <a:lnTo>
                    <a:pt x="52806" y="9804"/>
                  </a:lnTo>
                  <a:lnTo>
                    <a:pt x="54228" y="7747"/>
                  </a:lnTo>
                  <a:lnTo>
                    <a:pt x="55587" y="6197"/>
                  </a:lnTo>
                  <a:lnTo>
                    <a:pt x="57340" y="3810"/>
                  </a:lnTo>
                  <a:lnTo>
                    <a:pt x="57759" y="2984"/>
                  </a:lnTo>
                  <a:lnTo>
                    <a:pt x="58762" y="1727"/>
                  </a:lnTo>
                  <a:lnTo>
                    <a:pt x="61226" y="647"/>
                  </a:lnTo>
                  <a:lnTo>
                    <a:pt x="61467" y="0"/>
                  </a:lnTo>
                  <a:close/>
                </a:path>
                <a:path w="69850" h="27940">
                  <a:moveTo>
                    <a:pt x="53536" y="11290"/>
                  </a:moveTo>
                  <a:lnTo>
                    <a:pt x="51930" y="11290"/>
                  </a:lnTo>
                  <a:lnTo>
                    <a:pt x="52298" y="11341"/>
                  </a:lnTo>
                  <a:lnTo>
                    <a:pt x="60896" y="14554"/>
                  </a:lnTo>
                  <a:lnTo>
                    <a:pt x="65328" y="13855"/>
                  </a:lnTo>
                  <a:lnTo>
                    <a:pt x="65735" y="13716"/>
                  </a:lnTo>
                  <a:lnTo>
                    <a:pt x="64896" y="13716"/>
                  </a:lnTo>
                  <a:lnTo>
                    <a:pt x="54063" y="11925"/>
                  </a:lnTo>
                  <a:lnTo>
                    <a:pt x="53536" y="11290"/>
                  </a:lnTo>
                  <a:close/>
                </a:path>
                <a:path w="69850" h="27940">
                  <a:moveTo>
                    <a:pt x="69153" y="13423"/>
                  </a:moveTo>
                  <a:lnTo>
                    <a:pt x="66586" y="13423"/>
                  </a:lnTo>
                  <a:lnTo>
                    <a:pt x="68643" y="13779"/>
                  </a:lnTo>
                  <a:lnTo>
                    <a:pt x="69621" y="13652"/>
                  </a:lnTo>
                  <a:lnTo>
                    <a:pt x="69153" y="13423"/>
                  </a:lnTo>
                  <a:close/>
                </a:path>
                <a:path w="69850" h="27940">
                  <a:moveTo>
                    <a:pt x="68986" y="12280"/>
                  </a:moveTo>
                  <a:lnTo>
                    <a:pt x="68173" y="12547"/>
                  </a:lnTo>
                  <a:lnTo>
                    <a:pt x="64896" y="13716"/>
                  </a:lnTo>
                  <a:lnTo>
                    <a:pt x="65735" y="13716"/>
                  </a:lnTo>
                  <a:lnTo>
                    <a:pt x="66586" y="13423"/>
                  </a:lnTo>
                  <a:lnTo>
                    <a:pt x="69153" y="13423"/>
                  </a:lnTo>
                  <a:lnTo>
                    <a:pt x="68478" y="13093"/>
                  </a:lnTo>
                  <a:lnTo>
                    <a:pt x="69392" y="12776"/>
                  </a:lnTo>
                  <a:lnTo>
                    <a:pt x="68986" y="12280"/>
                  </a:lnTo>
                  <a:close/>
                </a:path>
              </a:pathLst>
            </a:custGeom>
            <a:solidFill>
              <a:srgbClr val="7F7175"/>
            </a:solidFill>
          </p:spPr>
          <p:txBody>
            <a:bodyPr wrap="square" lIns="0" tIns="0" rIns="0" bIns="0" rtlCol="0"/>
            <a:lstStyle/>
            <a:p>
              <a:endParaRPr/>
            </a:p>
          </p:txBody>
        </p:sp>
        <p:sp>
          <p:nvSpPr>
            <p:cNvPr id="9573" name="object 3001">
              <a:extLst>
                <a:ext uri="{FF2B5EF4-FFF2-40B4-BE49-F238E27FC236}">
                  <a16:creationId xmlns:a16="http://schemas.microsoft.com/office/drawing/2014/main" id="{58AD2C42-96E9-44CE-9BB6-3C8FB35D1B81}"/>
                </a:ext>
              </a:extLst>
            </p:cNvPr>
            <p:cNvSpPr/>
            <p:nvPr/>
          </p:nvSpPr>
          <p:spPr>
            <a:xfrm>
              <a:off x="4124194" y="8574256"/>
              <a:ext cx="69850" cy="27940"/>
            </a:xfrm>
            <a:custGeom>
              <a:avLst/>
              <a:gdLst/>
              <a:ahLst/>
              <a:cxnLst/>
              <a:rect l="l" t="t" r="r" b="b"/>
              <a:pathLst>
                <a:path w="69850" h="27940">
                  <a:moveTo>
                    <a:pt x="46227" y="16649"/>
                  </a:moveTo>
                  <a:lnTo>
                    <a:pt x="43662" y="17983"/>
                  </a:lnTo>
                  <a:lnTo>
                    <a:pt x="41084" y="19189"/>
                  </a:lnTo>
                  <a:lnTo>
                    <a:pt x="38341" y="19926"/>
                  </a:lnTo>
                  <a:lnTo>
                    <a:pt x="35559" y="20675"/>
                  </a:lnTo>
                  <a:lnTo>
                    <a:pt x="20053" y="17437"/>
                  </a:lnTo>
                  <a:lnTo>
                    <a:pt x="17271" y="17195"/>
                  </a:lnTo>
                  <a:lnTo>
                    <a:pt x="14630" y="17767"/>
                  </a:lnTo>
                  <a:lnTo>
                    <a:pt x="11887" y="18351"/>
                  </a:lnTo>
                  <a:lnTo>
                    <a:pt x="8826" y="20027"/>
                  </a:lnTo>
                  <a:lnTo>
                    <a:pt x="6553" y="21818"/>
                  </a:lnTo>
                  <a:lnTo>
                    <a:pt x="5219" y="22885"/>
                  </a:lnTo>
                  <a:lnTo>
                    <a:pt x="3746" y="23863"/>
                  </a:lnTo>
                  <a:lnTo>
                    <a:pt x="2489" y="25019"/>
                  </a:lnTo>
                  <a:lnTo>
                    <a:pt x="1714" y="25717"/>
                  </a:lnTo>
                  <a:lnTo>
                    <a:pt x="2082" y="27051"/>
                  </a:lnTo>
                  <a:lnTo>
                    <a:pt x="1244" y="27622"/>
                  </a:lnTo>
                  <a:lnTo>
                    <a:pt x="0" y="26847"/>
                  </a:lnTo>
                  <a:lnTo>
                    <a:pt x="838" y="26276"/>
                  </a:lnTo>
                  <a:lnTo>
                    <a:pt x="1612" y="24803"/>
                  </a:lnTo>
                  <a:lnTo>
                    <a:pt x="2374" y="24104"/>
                  </a:lnTo>
                  <a:lnTo>
                    <a:pt x="3632" y="22961"/>
                  </a:lnTo>
                  <a:lnTo>
                    <a:pt x="5118" y="21983"/>
                  </a:lnTo>
                  <a:lnTo>
                    <a:pt x="6451" y="20916"/>
                  </a:lnTo>
                  <a:lnTo>
                    <a:pt x="8724" y="19113"/>
                  </a:lnTo>
                  <a:lnTo>
                    <a:pt x="11785" y="17449"/>
                  </a:lnTo>
                  <a:lnTo>
                    <a:pt x="14528" y="16852"/>
                  </a:lnTo>
                  <a:lnTo>
                    <a:pt x="17170" y="16294"/>
                  </a:lnTo>
                  <a:lnTo>
                    <a:pt x="19951" y="16535"/>
                  </a:lnTo>
                  <a:lnTo>
                    <a:pt x="22326" y="17246"/>
                  </a:lnTo>
                  <a:lnTo>
                    <a:pt x="24777" y="17970"/>
                  </a:lnTo>
                  <a:lnTo>
                    <a:pt x="27304" y="18554"/>
                  </a:lnTo>
                  <a:lnTo>
                    <a:pt x="29832" y="19062"/>
                  </a:lnTo>
                  <a:lnTo>
                    <a:pt x="32410" y="19570"/>
                  </a:lnTo>
                  <a:lnTo>
                    <a:pt x="35458" y="19773"/>
                  </a:lnTo>
                  <a:lnTo>
                    <a:pt x="38239" y="19024"/>
                  </a:lnTo>
                  <a:lnTo>
                    <a:pt x="51079" y="11226"/>
                  </a:lnTo>
                  <a:lnTo>
                    <a:pt x="52958" y="8521"/>
                  </a:lnTo>
                  <a:lnTo>
                    <a:pt x="54127" y="6845"/>
                  </a:lnTo>
                  <a:lnTo>
                    <a:pt x="55486" y="5295"/>
                  </a:lnTo>
                  <a:lnTo>
                    <a:pt x="56705" y="3632"/>
                  </a:lnTo>
                  <a:lnTo>
                    <a:pt x="57238" y="2908"/>
                  </a:lnTo>
                  <a:lnTo>
                    <a:pt x="57657" y="2082"/>
                  </a:lnTo>
                  <a:lnTo>
                    <a:pt x="58216" y="1371"/>
                  </a:lnTo>
                  <a:lnTo>
                    <a:pt x="58661" y="825"/>
                  </a:lnTo>
                  <a:lnTo>
                    <a:pt x="61467" y="0"/>
                  </a:lnTo>
                  <a:lnTo>
                    <a:pt x="61226" y="647"/>
                  </a:lnTo>
                  <a:lnTo>
                    <a:pt x="58762" y="1727"/>
                  </a:lnTo>
                  <a:lnTo>
                    <a:pt x="58318" y="2273"/>
                  </a:lnTo>
                  <a:lnTo>
                    <a:pt x="57759" y="2984"/>
                  </a:lnTo>
                  <a:lnTo>
                    <a:pt x="57340" y="3810"/>
                  </a:lnTo>
                  <a:lnTo>
                    <a:pt x="56807" y="4546"/>
                  </a:lnTo>
                  <a:lnTo>
                    <a:pt x="55587" y="6197"/>
                  </a:lnTo>
                  <a:lnTo>
                    <a:pt x="54228" y="7747"/>
                  </a:lnTo>
                  <a:lnTo>
                    <a:pt x="53073" y="9436"/>
                  </a:lnTo>
                  <a:lnTo>
                    <a:pt x="52806" y="9804"/>
                  </a:lnTo>
                  <a:lnTo>
                    <a:pt x="52362" y="10680"/>
                  </a:lnTo>
                  <a:lnTo>
                    <a:pt x="53314" y="11023"/>
                  </a:lnTo>
                  <a:lnTo>
                    <a:pt x="54063" y="11925"/>
                  </a:lnTo>
                  <a:lnTo>
                    <a:pt x="60070" y="12915"/>
                  </a:lnTo>
                  <a:lnTo>
                    <a:pt x="64896" y="13716"/>
                  </a:lnTo>
                  <a:lnTo>
                    <a:pt x="68173" y="12547"/>
                  </a:lnTo>
                  <a:lnTo>
                    <a:pt x="68986" y="12280"/>
                  </a:lnTo>
                  <a:lnTo>
                    <a:pt x="69392" y="12776"/>
                  </a:lnTo>
                  <a:lnTo>
                    <a:pt x="68478" y="13093"/>
                  </a:lnTo>
                  <a:lnTo>
                    <a:pt x="69621" y="13652"/>
                  </a:lnTo>
                  <a:lnTo>
                    <a:pt x="68643" y="13779"/>
                  </a:lnTo>
                  <a:lnTo>
                    <a:pt x="67754" y="13639"/>
                  </a:lnTo>
                  <a:lnTo>
                    <a:pt x="66586" y="13423"/>
                  </a:lnTo>
                  <a:lnTo>
                    <a:pt x="65328" y="13855"/>
                  </a:lnTo>
                  <a:lnTo>
                    <a:pt x="64033" y="14058"/>
                  </a:lnTo>
                  <a:lnTo>
                    <a:pt x="60896" y="14554"/>
                  </a:lnTo>
                  <a:lnTo>
                    <a:pt x="52298" y="11341"/>
                  </a:lnTo>
                  <a:lnTo>
                    <a:pt x="51930" y="11290"/>
                  </a:lnTo>
                  <a:lnTo>
                    <a:pt x="48602" y="15417"/>
                  </a:lnTo>
                  <a:lnTo>
                    <a:pt x="46240" y="16649"/>
                  </a:lnTo>
                  <a:close/>
                </a:path>
              </a:pathLst>
            </a:custGeom>
            <a:ln w="3175">
              <a:solidFill>
                <a:srgbClr val="574D50"/>
              </a:solidFill>
            </a:ln>
          </p:spPr>
          <p:txBody>
            <a:bodyPr wrap="square" lIns="0" tIns="0" rIns="0" bIns="0" rtlCol="0"/>
            <a:lstStyle/>
            <a:p>
              <a:endParaRPr/>
            </a:p>
          </p:txBody>
        </p:sp>
        <p:sp>
          <p:nvSpPr>
            <p:cNvPr id="9574" name="object 3002">
              <a:extLst>
                <a:ext uri="{FF2B5EF4-FFF2-40B4-BE49-F238E27FC236}">
                  <a16:creationId xmlns:a16="http://schemas.microsoft.com/office/drawing/2014/main" id="{25E8797C-C1F8-41A0-A262-731BF0AC0C27}"/>
                </a:ext>
              </a:extLst>
            </p:cNvPr>
            <p:cNvSpPr/>
            <p:nvPr/>
          </p:nvSpPr>
          <p:spPr>
            <a:xfrm>
              <a:off x="4164964" y="8583345"/>
              <a:ext cx="17729" cy="9194"/>
            </a:xfrm>
            <a:prstGeom prst="rect">
              <a:avLst/>
            </a:prstGeom>
            <a:blipFill>
              <a:blip r:embed="rId16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9575" name="object 3003">
              <a:extLst>
                <a:ext uri="{FF2B5EF4-FFF2-40B4-BE49-F238E27FC236}">
                  <a16:creationId xmlns:a16="http://schemas.microsoft.com/office/drawing/2014/main" id="{FE5EFF4A-F4B2-4C69-B4D6-35801391B4D4}"/>
                </a:ext>
              </a:extLst>
            </p:cNvPr>
            <p:cNvSpPr/>
            <p:nvPr/>
          </p:nvSpPr>
          <p:spPr>
            <a:xfrm>
              <a:off x="4167705" y="8584179"/>
              <a:ext cx="13970" cy="5080"/>
            </a:xfrm>
            <a:custGeom>
              <a:avLst/>
              <a:gdLst/>
              <a:ahLst/>
              <a:cxnLst/>
              <a:rect l="l" t="t" r="r" b="b"/>
              <a:pathLst>
                <a:path w="13970" h="5079">
                  <a:moveTo>
                    <a:pt x="13601" y="4991"/>
                  </a:moveTo>
                  <a:lnTo>
                    <a:pt x="12636" y="4953"/>
                  </a:lnTo>
                  <a:lnTo>
                    <a:pt x="2159" y="0"/>
                  </a:lnTo>
                  <a:lnTo>
                    <a:pt x="0" y="393"/>
                  </a:lnTo>
                </a:path>
              </a:pathLst>
            </a:custGeom>
            <a:ln w="3175">
              <a:solidFill>
                <a:srgbClr val="BBD6C6"/>
              </a:solidFill>
            </a:ln>
          </p:spPr>
          <p:txBody>
            <a:bodyPr wrap="square" lIns="0" tIns="0" rIns="0" bIns="0" rtlCol="0"/>
            <a:lstStyle/>
            <a:p>
              <a:endParaRPr/>
            </a:p>
          </p:txBody>
        </p:sp>
        <p:sp>
          <p:nvSpPr>
            <p:cNvPr id="9576" name="object 3004">
              <a:extLst>
                <a:ext uri="{FF2B5EF4-FFF2-40B4-BE49-F238E27FC236}">
                  <a16:creationId xmlns:a16="http://schemas.microsoft.com/office/drawing/2014/main" id="{902884A1-9E21-40EB-95C7-998180ADD472}"/>
                </a:ext>
              </a:extLst>
            </p:cNvPr>
            <p:cNvSpPr/>
            <p:nvPr/>
          </p:nvSpPr>
          <p:spPr>
            <a:xfrm>
              <a:off x="4174465" y="8577072"/>
              <a:ext cx="7644" cy="19544"/>
            </a:xfrm>
            <a:prstGeom prst="rect">
              <a:avLst/>
            </a:prstGeom>
            <a:blipFill>
              <a:blip r:embed="rId506" cstate="print"/>
              <a:stretch>
                <a:fillRect/>
              </a:stretch>
            </a:blipFill>
          </p:spPr>
          <p:txBody>
            <a:bodyPr wrap="square" lIns="0" tIns="0" rIns="0" bIns="0" rtlCol="0"/>
            <a:lstStyle/>
            <a:p>
              <a:endParaRPr/>
            </a:p>
          </p:txBody>
        </p:sp>
        <p:sp>
          <p:nvSpPr>
            <p:cNvPr id="9577" name="object 3005">
              <a:extLst>
                <a:ext uri="{FF2B5EF4-FFF2-40B4-BE49-F238E27FC236}">
                  <a16:creationId xmlns:a16="http://schemas.microsoft.com/office/drawing/2014/main" id="{5C31BC6E-43A1-4D4D-9019-6A7F97392E80}"/>
                </a:ext>
              </a:extLst>
            </p:cNvPr>
            <p:cNvSpPr/>
            <p:nvPr/>
          </p:nvSpPr>
          <p:spPr>
            <a:xfrm>
              <a:off x="4178615" y="8592425"/>
              <a:ext cx="3810" cy="2540"/>
            </a:xfrm>
            <a:custGeom>
              <a:avLst/>
              <a:gdLst/>
              <a:ahLst/>
              <a:cxnLst/>
              <a:rect l="l" t="t" r="r" b="b"/>
              <a:pathLst>
                <a:path w="3810" h="2540">
                  <a:moveTo>
                    <a:pt x="3479" y="0"/>
                  </a:moveTo>
                  <a:lnTo>
                    <a:pt x="3086" y="1143"/>
                  </a:lnTo>
                  <a:lnTo>
                    <a:pt x="0" y="2032"/>
                  </a:lnTo>
                </a:path>
              </a:pathLst>
            </a:custGeom>
            <a:ln w="3175">
              <a:solidFill>
                <a:srgbClr val="6D9D40"/>
              </a:solidFill>
            </a:ln>
          </p:spPr>
          <p:txBody>
            <a:bodyPr wrap="square" lIns="0" tIns="0" rIns="0" bIns="0" rtlCol="0"/>
            <a:lstStyle/>
            <a:p>
              <a:endParaRPr/>
            </a:p>
          </p:txBody>
        </p:sp>
        <p:sp>
          <p:nvSpPr>
            <p:cNvPr id="9578" name="object 3006">
              <a:extLst>
                <a:ext uri="{FF2B5EF4-FFF2-40B4-BE49-F238E27FC236}">
                  <a16:creationId xmlns:a16="http://schemas.microsoft.com/office/drawing/2014/main" id="{98EC22C7-AD24-4F66-B220-2984B631437F}"/>
                </a:ext>
              </a:extLst>
            </p:cNvPr>
            <p:cNvSpPr/>
            <p:nvPr/>
          </p:nvSpPr>
          <p:spPr>
            <a:xfrm>
              <a:off x="4187444" y="8575738"/>
              <a:ext cx="16319" cy="16395"/>
            </a:xfrm>
            <a:prstGeom prst="rect">
              <a:avLst/>
            </a:prstGeom>
            <a:blipFill>
              <a:blip r:embed="rId16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9579" name="object 3007">
              <a:extLst>
                <a:ext uri="{FF2B5EF4-FFF2-40B4-BE49-F238E27FC236}">
                  <a16:creationId xmlns:a16="http://schemas.microsoft.com/office/drawing/2014/main" id="{FFDCAD03-D0ED-4C6F-B82A-8F5F3DD2F6D2}"/>
                </a:ext>
              </a:extLst>
            </p:cNvPr>
            <p:cNvSpPr/>
            <p:nvPr/>
          </p:nvSpPr>
          <p:spPr>
            <a:xfrm>
              <a:off x="4187315" y="8585828"/>
              <a:ext cx="13970" cy="4445"/>
            </a:xfrm>
            <a:custGeom>
              <a:avLst/>
              <a:gdLst/>
              <a:ahLst/>
              <a:cxnLst/>
              <a:rect l="l" t="t" r="r" b="b"/>
              <a:pathLst>
                <a:path w="13970" h="4445">
                  <a:moveTo>
                    <a:pt x="0" y="25"/>
                  </a:moveTo>
                  <a:lnTo>
                    <a:pt x="965" y="0"/>
                  </a:lnTo>
                  <a:lnTo>
                    <a:pt x="11760" y="4216"/>
                  </a:lnTo>
                  <a:lnTo>
                    <a:pt x="13881" y="3670"/>
                  </a:lnTo>
                </a:path>
              </a:pathLst>
            </a:custGeom>
            <a:ln w="3175">
              <a:solidFill>
                <a:srgbClr val="BBD6C6"/>
              </a:solidFill>
            </a:ln>
          </p:spPr>
          <p:txBody>
            <a:bodyPr wrap="square" lIns="0" tIns="0" rIns="0" bIns="0" rtlCol="0"/>
            <a:lstStyle/>
            <a:p>
              <a:endParaRPr/>
            </a:p>
          </p:txBody>
        </p:sp>
        <p:sp>
          <p:nvSpPr>
            <p:cNvPr id="9580" name="object 3008">
              <a:extLst>
                <a:ext uri="{FF2B5EF4-FFF2-40B4-BE49-F238E27FC236}">
                  <a16:creationId xmlns:a16="http://schemas.microsoft.com/office/drawing/2014/main" id="{2F2E0D95-FBB2-412C-81D7-87D07263A581}"/>
                </a:ext>
              </a:extLst>
            </p:cNvPr>
            <p:cNvSpPr/>
            <p:nvPr/>
          </p:nvSpPr>
          <p:spPr>
            <a:xfrm>
              <a:off x="4138117" y="8576512"/>
              <a:ext cx="12255" cy="27177"/>
            </a:xfrm>
            <a:prstGeom prst="rect">
              <a:avLst/>
            </a:prstGeom>
            <a:blipFill>
              <a:blip r:embed="rId200" cstate="print"/>
              <a:stretch>
                <a:fillRect/>
              </a:stretch>
            </a:blipFill>
          </p:spPr>
          <p:txBody>
            <a:bodyPr wrap="square" lIns="0" tIns="0" rIns="0" bIns="0" rtlCol="0"/>
            <a:lstStyle/>
            <a:p>
              <a:endParaRPr/>
            </a:p>
          </p:txBody>
        </p:sp>
        <p:sp>
          <p:nvSpPr>
            <p:cNvPr id="9581" name="object 3009">
              <a:extLst>
                <a:ext uri="{FF2B5EF4-FFF2-40B4-BE49-F238E27FC236}">
                  <a16:creationId xmlns:a16="http://schemas.microsoft.com/office/drawing/2014/main" id="{0A07E883-3EC4-4038-83FD-EF17B3BCBBCB}"/>
                </a:ext>
              </a:extLst>
            </p:cNvPr>
            <p:cNvSpPr/>
            <p:nvPr/>
          </p:nvSpPr>
          <p:spPr>
            <a:xfrm>
              <a:off x="4141617" y="8579605"/>
              <a:ext cx="8890" cy="13335"/>
            </a:xfrm>
            <a:custGeom>
              <a:avLst/>
              <a:gdLst/>
              <a:ahLst/>
              <a:cxnLst/>
              <a:rect l="l" t="t" r="r" b="b"/>
              <a:pathLst>
                <a:path w="8889" h="13334">
                  <a:moveTo>
                    <a:pt x="8432" y="13258"/>
                  </a:moveTo>
                  <a:lnTo>
                    <a:pt x="7632" y="12560"/>
                  </a:lnTo>
                  <a:lnTo>
                    <a:pt x="2108" y="1130"/>
                  </a:lnTo>
                  <a:lnTo>
                    <a:pt x="0" y="0"/>
                  </a:lnTo>
                </a:path>
              </a:pathLst>
            </a:custGeom>
            <a:ln w="3175">
              <a:solidFill>
                <a:srgbClr val="BBD6C6"/>
              </a:solidFill>
            </a:ln>
          </p:spPr>
          <p:txBody>
            <a:bodyPr wrap="square" lIns="0" tIns="0" rIns="0" bIns="0" rtlCol="0"/>
            <a:lstStyle/>
            <a:p>
              <a:endParaRPr/>
            </a:p>
          </p:txBody>
        </p:sp>
        <p:sp>
          <p:nvSpPr>
            <p:cNvPr id="9582" name="object 3010">
              <a:extLst>
                <a:ext uri="{FF2B5EF4-FFF2-40B4-BE49-F238E27FC236}">
                  <a16:creationId xmlns:a16="http://schemas.microsoft.com/office/drawing/2014/main" id="{91CB6815-9072-441E-A1A7-C70A21151F66}"/>
                </a:ext>
              </a:extLst>
            </p:cNvPr>
            <p:cNvSpPr/>
            <p:nvPr/>
          </p:nvSpPr>
          <p:spPr>
            <a:xfrm>
              <a:off x="4152658" y="8593366"/>
              <a:ext cx="444" cy="647"/>
            </a:xfrm>
            <a:prstGeom prst="rect">
              <a:avLst/>
            </a:prstGeom>
            <a:blipFill>
              <a:blip r:embed="rId157" cstate="print"/>
              <a:stretch>
                <a:fillRect/>
              </a:stretch>
            </a:blipFill>
          </p:spPr>
          <p:txBody>
            <a:bodyPr wrap="square" lIns="0" tIns="0" rIns="0" bIns="0" rtlCol="0"/>
            <a:lstStyle/>
            <a:p>
              <a:endParaRPr/>
            </a:p>
          </p:txBody>
        </p:sp>
        <p:sp>
          <p:nvSpPr>
            <p:cNvPr id="9583" name="object 3011">
              <a:extLst>
                <a:ext uri="{FF2B5EF4-FFF2-40B4-BE49-F238E27FC236}">
                  <a16:creationId xmlns:a16="http://schemas.microsoft.com/office/drawing/2014/main" id="{92754E9E-E8E9-4B28-B5CC-D8D6CB0AC22E}"/>
                </a:ext>
              </a:extLst>
            </p:cNvPr>
            <p:cNvSpPr/>
            <p:nvPr/>
          </p:nvSpPr>
          <p:spPr>
            <a:xfrm>
              <a:off x="4152860" y="8593441"/>
              <a:ext cx="635" cy="635"/>
            </a:xfrm>
            <a:custGeom>
              <a:avLst/>
              <a:gdLst/>
              <a:ahLst/>
              <a:cxnLst/>
              <a:rect l="l" t="t" r="r" b="b"/>
              <a:pathLst>
                <a:path w="635" h="634">
                  <a:moveTo>
                    <a:pt x="139" y="63"/>
                  </a:moveTo>
                  <a:lnTo>
                    <a:pt x="0" y="63"/>
                  </a:lnTo>
                  <a:lnTo>
                    <a:pt x="98" y="241"/>
                  </a:lnTo>
                  <a:lnTo>
                    <a:pt x="136" y="380"/>
                  </a:lnTo>
                  <a:lnTo>
                    <a:pt x="139" y="63"/>
                  </a:lnTo>
                  <a:close/>
                </a:path>
                <a:path w="635" h="634">
                  <a:moveTo>
                    <a:pt x="9" y="0"/>
                  </a:moveTo>
                  <a:close/>
                </a:path>
                <a:path w="635" h="634">
                  <a:moveTo>
                    <a:pt x="136" y="50"/>
                  </a:moveTo>
                  <a:close/>
                </a:path>
              </a:pathLst>
            </a:custGeom>
            <a:solidFill>
              <a:srgbClr val="59231F"/>
            </a:solidFill>
          </p:spPr>
          <p:txBody>
            <a:bodyPr wrap="square" lIns="0" tIns="0" rIns="0" bIns="0" rtlCol="0"/>
            <a:lstStyle/>
            <a:p>
              <a:endParaRPr/>
            </a:p>
          </p:txBody>
        </p:sp>
        <p:sp>
          <p:nvSpPr>
            <p:cNvPr id="9584" name="object 3012">
              <a:extLst>
                <a:ext uri="{FF2B5EF4-FFF2-40B4-BE49-F238E27FC236}">
                  <a16:creationId xmlns:a16="http://schemas.microsoft.com/office/drawing/2014/main" id="{B4B8DBA7-50ED-4F42-87F1-19116F3A8CD1}"/>
                </a:ext>
              </a:extLst>
            </p:cNvPr>
            <p:cNvSpPr/>
            <p:nvPr/>
          </p:nvSpPr>
          <p:spPr>
            <a:xfrm>
              <a:off x="4148568" y="8574722"/>
              <a:ext cx="14707" cy="18274"/>
            </a:xfrm>
            <a:prstGeom prst="rect">
              <a:avLst/>
            </a:prstGeom>
            <a:blipFill>
              <a:blip r:embed="rId50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9585" name="object 3013">
              <a:extLst>
                <a:ext uri="{FF2B5EF4-FFF2-40B4-BE49-F238E27FC236}">
                  <a16:creationId xmlns:a16="http://schemas.microsoft.com/office/drawing/2014/main" id="{D98A8B59-B8C1-4C7D-A4D4-CA184A818A9F}"/>
                </a:ext>
              </a:extLst>
            </p:cNvPr>
            <p:cNvSpPr/>
            <p:nvPr/>
          </p:nvSpPr>
          <p:spPr>
            <a:xfrm>
              <a:off x="4149797" y="8578157"/>
              <a:ext cx="2540" cy="14604"/>
            </a:xfrm>
            <a:custGeom>
              <a:avLst/>
              <a:gdLst/>
              <a:ahLst/>
              <a:cxnLst/>
              <a:rect l="l" t="t" r="r" b="b"/>
              <a:pathLst>
                <a:path w="2539" h="14604">
                  <a:moveTo>
                    <a:pt x="177" y="14287"/>
                  </a:moveTo>
                  <a:lnTo>
                    <a:pt x="0" y="13334"/>
                  </a:lnTo>
                  <a:lnTo>
                    <a:pt x="2451" y="2006"/>
                  </a:lnTo>
                  <a:lnTo>
                    <a:pt x="1574" y="0"/>
                  </a:lnTo>
                </a:path>
              </a:pathLst>
            </a:custGeom>
            <a:ln w="3175">
              <a:solidFill>
                <a:srgbClr val="BBD6C6"/>
              </a:solidFill>
            </a:ln>
          </p:spPr>
          <p:txBody>
            <a:bodyPr wrap="square" lIns="0" tIns="0" rIns="0" bIns="0" rtlCol="0"/>
            <a:lstStyle/>
            <a:p>
              <a:endParaRPr/>
            </a:p>
          </p:txBody>
        </p:sp>
        <p:sp>
          <p:nvSpPr>
            <p:cNvPr id="9586" name="object 3014">
              <a:extLst>
                <a:ext uri="{FF2B5EF4-FFF2-40B4-BE49-F238E27FC236}">
                  <a16:creationId xmlns:a16="http://schemas.microsoft.com/office/drawing/2014/main" id="{E7AAE5AF-7D86-4265-9C1B-49B4AB5B272D}"/>
                </a:ext>
              </a:extLst>
            </p:cNvPr>
            <p:cNvSpPr/>
            <p:nvPr/>
          </p:nvSpPr>
          <p:spPr>
            <a:xfrm>
              <a:off x="4150169" y="8591651"/>
              <a:ext cx="8801" cy="3873"/>
            </a:xfrm>
            <a:prstGeom prst="rect">
              <a:avLst/>
            </a:prstGeom>
            <a:blipFill>
              <a:blip r:embed="rId145" cstate="print"/>
              <a:stretch>
                <a:fillRect/>
              </a:stretch>
            </a:blipFill>
          </p:spPr>
          <p:txBody>
            <a:bodyPr wrap="square" lIns="0" tIns="0" rIns="0" bIns="0" rtlCol="0"/>
            <a:lstStyle/>
            <a:p>
              <a:endParaRPr/>
            </a:p>
          </p:txBody>
        </p:sp>
        <p:sp>
          <p:nvSpPr>
            <p:cNvPr id="9587" name="object 3015">
              <a:extLst>
                <a:ext uri="{FF2B5EF4-FFF2-40B4-BE49-F238E27FC236}">
                  <a16:creationId xmlns:a16="http://schemas.microsoft.com/office/drawing/2014/main" id="{C24F162D-8011-408E-ACB3-984F45406EB3}"/>
                </a:ext>
              </a:extLst>
            </p:cNvPr>
            <p:cNvSpPr/>
            <p:nvPr/>
          </p:nvSpPr>
          <p:spPr>
            <a:xfrm>
              <a:off x="4150368" y="8592966"/>
              <a:ext cx="7620" cy="1905"/>
            </a:xfrm>
            <a:custGeom>
              <a:avLst/>
              <a:gdLst/>
              <a:ahLst/>
              <a:cxnLst/>
              <a:rect l="l" t="t" r="r" b="b"/>
              <a:pathLst>
                <a:path w="7620" h="1904">
                  <a:moveTo>
                    <a:pt x="7099" y="762"/>
                  </a:moveTo>
                  <a:lnTo>
                    <a:pt x="5334" y="1371"/>
                  </a:lnTo>
                  <a:lnTo>
                    <a:pt x="0" y="0"/>
                  </a:lnTo>
                </a:path>
              </a:pathLst>
            </a:custGeom>
            <a:ln w="3175">
              <a:solidFill>
                <a:srgbClr val="6D9D40"/>
              </a:solidFill>
            </a:ln>
          </p:spPr>
          <p:txBody>
            <a:bodyPr wrap="square" lIns="0" tIns="0" rIns="0" bIns="0" rtlCol="0"/>
            <a:lstStyle/>
            <a:p>
              <a:endParaRPr/>
            </a:p>
          </p:txBody>
        </p:sp>
        <p:sp>
          <p:nvSpPr>
            <p:cNvPr id="9588" name="object 3016">
              <a:extLst>
                <a:ext uri="{FF2B5EF4-FFF2-40B4-BE49-F238E27FC236}">
                  <a16:creationId xmlns:a16="http://schemas.microsoft.com/office/drawing/2014/main" id="{FA9273F7-6F44-40B2-A017-FF3EE11D4F1E}"/>
                </a:ext>
              </a:extLst>
            </p:cNvPr>
            <p:cNvSpPr/>
            <p:nvPr/>
          </p:nvSpPr>
          <p:spPr>
            <a:xfrm>
              <a:off x="4126966" y="8592401"/>
              <a:ext cx="19240" cy="22453"/>
            </a:xfrm>
            <a:prstGeom prst="rect">
              <a:avLst/>
            </a:prstGeom>
            <a:blipFill>
              <a:blip r:embed="rId24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9589" name="object 3017">
              <a:extLst>
                <a:ext uri="{FF2B5EF4-FFF2-40B4-BE49-F238E27FC236}">
                  <a16:creationId xmlns:a16="http://schemas.microsoft.com/office/drawing/2014/main" id="{4FD77FCC-D65E-4722-88C1-3CD21BEE15AB}"/>
                </a:ext>
              </a:extLst>
            </p:cNvPr>
            <p:cNvSpPr/>
            <p:nvPr/>
          </p:nvSpPr>
          <p:spPr>
            <a:xfrm>
              <a:off x="4128852" y="8595239"/>
              <a:ext cx="2540" cy="15875"/>
            </a:xfrm>
            <a:custGeom>
              <a:avLst/>
              <a:gdLst/>
              <a:ahLst/>
              <a:cxnLst/>
              <a:rect l="l" t="t" r="r" b="b"/>
              <a:pathLst>
                <a:path w="2539" h="15875">
                  <a:moveTo>
                    <a:pt x="2120" y="0"/>
                  </a:moveTo>
                  <a:lnTo>
                    <a:pt x="2349" y="1028"/>
                  </a:lnTo>
                  <a:lnTo>
                    <a:pt x="0" y="13512"/>
                  </a:lnTo>
                  <a:lnTo>
                    <a:pt x="1015" y="15671"/>
                  </a:lnTo>
                </a:path>
              </a:pathLst>
            </a:custGeom>
            <a:ln w="3175">
              <a:solidFill>
                <a:srgbClr val="BBD6C6"/>
              </a:solidFill>
            </a:ln>
          </p:spPr>
          <p:txBody>
            <a:bodyPr wrap="square" lIns="0" tIns="0" rIns="0" bIns="0" rtlCol="0"/>
            <a:lstStyle/>
            <a:p>
              <a:endParaRPr/>
            </a:p>
          </p:txBody>
        </p:sp>
        <p:sp>
          <p:nvSpPr>
            <p:cNvPr id="9590" name="object 3018">
              <a:extLst>
                <a:ext uri="{FF2B5EF4-FFF2-40B4-BE49-F238E27FC236}">
                  <a16:creationId xmlns:a16="http://schemas.microsoft.com/office/drawing/2014/main" id="{2F247AAF-BD3F-4E7A-801B-281072477937}"/>
                </a:ext>
              </a:extLst>
            </p:cNvPr>
            <p:cNvSpPr/>
            <p:nvPr/>
          </p:nvSpPr>
          <p:spPr>
            <a:xfrm>
              <a:off x="4129049" y="8592667"/>
              <a:ext cx="368" cy="622"/>
            </a:xfrm>
            <a:prstGeom prst="rect">
              <a:avLst/>
            </a:prstGeom>
            <a:blipFill>
              <a:blip r:embed="rId157" cstate="print"/>
              <a:stretch>
                <a:fillRect/>
              </a:stretch>
            </a:blipFill>
          </p:spPr>
          <p:txBody>
            <a:bodyPr wrap="square" lIns="0" tIns="0" rIns="0" bIns="0" rtlCol="0"/>
            <a:lstStyle/>
            <a:p>
              <a:endParaRPr/>
            </a:p>
          </p:txBody>
        </p:sp>
        <p:sp>
          <p:nvSpPr>
            <p:cNvPr id="9591" name="object 3019">
              <a:extLst>
                <a:ext uri="{FF2B5EF4-FFF2-40B4-BE49-F238E27FC236}">
                  <a16:creationId xmlns:a16="http://schemas.microsoft.com/office/drawing/2014/main" id="{59DA85C2-A0C4-457C-84C2-FAE182AD6D1A}"/>
                </a:ext>
              </a:extLst>
            </p:cNvPr>
            <p:cNvSpPr/>
            <p:nvPr/>
          </p:nvSpPr>
          <p:spPr>
            <a:xfrm>
              <a:off x="4129047" y="8592714"/>
              <a:ext cx="635" cy="635"/>
            </a:xfrm>
            <a:custGeom>
              <a:avLst/>
              <a:gdLst/>
              <a:ahLst/>
              <a:cxnLst/>
              <a:rect l="l" t="t" r="r" b="b"/>
              <a:pathLst>
                <a:path w="635" h="634">
                  <a:moveTo>
                    <a:pt x="91" y="76"/>
                  </a:moveTo>
                  <a:lnTo>
                    <a:pt x="4" y="381"/>
                  </a:lnTo>
                  <a:lnTo>
                    <a:pt x="91" y="76"/>
                  </a:lnTo>
                  <a:close/>
                </a:path>
                <a:path w="635" h="634">
                  <a:moveTo>
                    <a:pt x="4" y="63"/>
                  </a:moveTo>
                  <a:close/>
                </a:path>
                <a:path w="635" h="634">
                  <a:moveTo>
                    <a:pt x="119" y="0"/>
                  </a:moveTo>
                  <a:close/>
                </a:path>
              </a:pathLst>
            </a:custGeom>
            <a:solidFill>
              <a:srgbClr val="59231F"/>
            </a:solidFill>
          </p:spPr>
          <p:txBody>
            <a:bodyPr wrap="square" lIns="0" tIns="0" rIns="0" bIns="0" rtlCol="0"/>
            <a:lstStyle/>
            <a:p>
              <a:endParaRPr/>
            </a:p>
          </p:txBody>
        </p:sp>
        <p:sp>
          <p:nvSpPr>
            <p:cNvPr id="9592" name="object 3020">
              <a:extLst>
                <a:ext uri="{FF2B5EF4-FFF2-40B4-BE49-F238E27FC236}">
                  <a16:creationId xmlns:a16="http://schemas.microsoft.com/office/drawing/2014/main" id="{6FA0DA5F-E437-4E73-AA1E-2F1AD6EBDA6A}"/>
                </a:ext>
              </a:extLst>
            </p:cNvPr>
            <p:cNvSpPr/>
            <p:nvPr/>
          </p:nvSpPr>
          <p:spPr>
            <a:xfrm>
              <a:off x="4114686" y="8593378"/>
              <a:ext cx="16446" cy="15646"/>
            </a:xfrm>
            <a:prstGeom prst="rect">
              <a:avLst/>
            </a:prstGeom>
            <a:blipFill>
              <a:blip r:embed="rId16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9593" name="object 3021">
              <a:extLst>
                <a:ext uri="{FF2B5EF4-FFF2-40B4-BE49-F238E27FC236}">
                  <a16:creationId xmlns:a16="http://schemas.microsoft.com/office/drawing/2014/main" id="{B076D08A-B43B-4F27-B4F3-A42B449FFBFD}"/>
                </a:ext>
              </a:extLst>
            </p:cNvPr>
            <p:cNvSpPr/>
            <p:nvPr/>
          </p:nvSpPr>
          <p:spPr>
            <a:xfrm>
              <a:off x="4121171" y="8595620"/>
              <a:ext cx="10160" cy="10795"/>
            </a:xfrm>
            <a:custGeom>
              <a:avLst/>
              <a:gdLst/>
              <a:ahLst/>
              <a:cxnLst/>
              <a:rect l="l" t="t" r="r" b="b"/>
              <a:pathLst>
                <a:path w="10160" h="10795">
                  <a:moveTo>
                    <a:pt x="9613" y="0"/>
                  </a:moveTo>
                  <a:lnTo>
                    <a:pt x="9194" y="863"/>
                  </a:lnTo>
                  <a:lnTo>
                    <a:pt x="482" y="8521"/>
                  </a:lnTo>
                  <a:lnTo>
                    <a:pt x="0" y="10655"/>
                  </a:lnTo>
                </a:path>
              </a:pathLst>
            </a:custGeom>
            <a:ln w="3175">
              <a:solidFill>
                <a:srgbClr val="BBD6C6"/>
              </a:solidFill>
            </a:ln>
          </p:spPr>
          <p:txBody>
            <a:bodyPr wrap="square" lIns="0" tIns="0" rIns="0" bIns="0" rtlCol="0"/>
            <a:lstStyle/>
            <a:p>
              <a:endParaRPr/>
            </a:p>
          </p:txBody>
        </p:sp>
        <p:sp>
          <p:nvSpPr>
            <p:cNvPr id="9594" name="object 3022">
              <a:extLst>
                <a:ext uri="{FF2B5EF4-FFF2-40B4-BE49-F238E27FC236}">
                  <a16:creationId xmlns:a16="http://schemas.microsoft.com/office/drawing/2014/main" id="{45F70FE6-014E-4E56-B58B-82F8E8339518}"/>
                </a:ext>
              </a:extLst>
            </p:cNvPr>
            <p:cNvSpPr/>
            <p:nvPr/>
          </p:nvSpPr>
          <p:spPr>
            <a:xfrm>
              <a:off x="4122965" y="8589670"/>
              <a:ext cx="8077" cy="6222"/>
            </a:xfrm>
            <a:prstGeom prst="rect">
              <a:avLst/>
            </a:prstGeom>
            <a:blipFill>
              <a:blip r:embed="rId143" cstate="print"/>
              <a:stretch>
                <a:fillRect/>
              </a:stretch>
            </a:blipFill>
          </p:spPr>
          <p:txBody>
            <a:bodyPr wrap="square" lIns="0" tIns="0" rIns="0" bIns="0" rtlCol="0"/>
            <a:lstStyle/>
            <a:p>
              <a:endParaRPr/>
            </a:p>
          </p:txBody>
        </p:sp>
        <p:sp>
          <p:nvSpPr>
            <p:cNvPr id="9595" name="object 3023">
              <a:extLst>
                <a:ext uri="{FF2B5EF4-FFF2-40B4-BE49-F238E27FC236}">
                  <a16:creationId xmlns:a16="http://schemas.microsoft.com/office/drawing/2014/main" id="{7AFE4B21-2B2E-430C-A50B-5D7FBDAD4307}"/>
                </a:ext>
              </a:extLst>
            </p:cNvPr>
            <p:cNvSpPr/>
            <p:nvPr/>
          </p:nvSpPr>
          <p:spPr>
            <a:xfrm>
              <a:off x="4125521" y="8590133"/>
              <a:ext cx="5715" cy="5080"/>
            </a:xfrm>
            <a:custGeom>
              <a:avLst/>
              <a:gdLst/>
              <a:ahLst/>
              <a:cxnLst/>
              <a:rect l="l" t="t" r="r" b="b"/>
              <a:pathLst>
                <a:path w="5714" h="5079">
                  <a:moveTo>
                    <a:pt x="0" y="0"/>
                  </a:moveTo>
                  <a:lnTo>
                    <a:pt x="1790" y="558"/>
                  </a:lnTo>
                  <a:lnTo>
                    <a:pt x="5257" y="4825"/>
                  </a:lnTo>
                </a:path>
              </a:pathLst>
            </a:custGeom>
            <a:ln w="3175">
              <a:solidFill>
                <a:srgbClr val="6D9D40"/>
              </a:solidFill>
            </a:ln>
          </p:spPr>
          <p:txBody>
            <a:bodyPr wrap="square" lIns="0" tIns="0" rIns="0" bIns="0" rtlCol="0"/>
            <a:lstStyle/>
            <a:p>
              <a:endParaRPr/>
            </a:p>
          </p:txBody>
        </p:sp>
        <p:sp>
          <p:nvSpPr>
            <p:cNvPr id="9596" name="object 3024">
              <a:extLst>
                <a:ext uri="{FF2B5EF4-FFF2-40B4-BE49-F238E27FC236}">
                  <a16:creationId xmlns:a16="http://schemas.microsoft.com/office/drawing/2014/main" id="{A327B185-D2AB-40D8-8BF4-B17F7E61336A}"/>
                </a:ext>
              </a:extLst>
            </p:cNvPr>
            <p:cNvSpPr/>
            <p:nvPr/>
          </p:nvSpPr>
          <p:spPr>
            <a:xfrm>
              <a:off x="4187908" y="8583409"/>
              <a:ext cx="6608" cy="6286"/>
            </a:xfrm>
            <a:prstGeom prst="rect">
              <a:avLst/>
            </a:prstGeom>
            <a:blipFill>
              <a:blip r:embed="rId508" cstate="print"/>
              <a:stretch>
                <a:fillRect/>
              </a:stretch>
            </a:blipFill>
          </p:spPr>
          <p:txBody>
            <a:bodyPr wrap="square" lIns="0" tIns="0" rIns="0" bIns="0" rtlCol="0"/>
            <a:lstStyle/>
            <a:p>
              <a:endParaRPr/>
            </a:p>
          </p:txBody>
        </p:sp>
        <p:sp>
          <p:nvSpPr>
            <p:cNvPr id="9597" name="object 3025">
              <a:extLst>
                <a:ext uri="{FF2B5EF4-FFF2-40B4-BE49-F238E27FC236}">
                  <a16:creationId xmlns:a16="http://schemas.microsoft.com/office/drawing/2014/main" id="{B8156BB6-6374-427A-8926-CCAD4CDB3FC1}"/>
                </a:ext>
              </a:extLst>
            </p:cNvPr>
            <p:cNvSpPr/>
            <p:nvPr/>
          </p:nvSpPr>
          <p:spPr>
            <a:xfrm>
              <a:off x="4190997" y="8587407"/>
              <a:ext cx="1270" cy="1270"/>
            </a:xfrm>
            <a:custGeom>
              <a:avLst/>
              <a:gdLst/>
              <a:ahLst/>
              <a:cxnLst/>
              <a:rect l="l" t="t" r="r" b="b"/>
              <a:pathLst>
                <a:path w="1270" h="1270">
                  <a:moveTo>
                    <a:pt x="867" y="825"/>
                  </a:moveTo>
                  <a:lnTo>
                    <a:pt x="279" y="825"/>
                  </a:lnTo>
                  <a:lnTo>
                    <a:pt x="457" y="850"/>
                  </a:lnTo>
                  <a:lnTo>
                    <a:pt x="419" y="1015"/>
                  </a:lnTo>
                  <a:lnTo>
                    <a:pt x="558" y="1041"/>
                  </a:lnTo>
                  <a:lnTo>
                    <a:pt x="673" y="876"/>
                  </a:lnTo>
                  <a:lnTo>
                    <a:pt x="852" y="876"/>
                  </a:lnTo>
                  <a:close/>
                </a:path>
                <a:path w="1270" h="1270">
                  <a:moveTo>
                    <a:pt x="852" y="876"/>
                  </a:moveTo>
                  <a:lnTo>
                    <a:pt x="673" y="876"/>
                  </a:lnTo>
                  <a:lnTo>
                    <a:pt x="838" y="927"/>
                  </a:lnTo>
                  <a:close/>
                </a:path>
                <a:path w="1270" h="1270">
                  <a:moveTo>
                    <a:pt x="0" y="342"/>
                  </a:moveTo>
                  <a:lnTo>
                    <a:pt x="67" y="622"/>
                  </a:lnTo>
                  <a:lnTo>
                    <a:pt x="203" y="914"/>
                  </a:lnTo>
                  <a:lnTo>
                    <a:pt x="867" y="825"/>
                  </a:lnTo>
                  <a:lnTo>
                    <a:pt x="916" y="444"/>
                  </a:lnTo>
                  <a:lnTo>
                    <a:pt x="190" y="393"/>
                  </a:lnTo>
                  <a:lnTo>
                    <a:pt x="0" y="342"/>
                  </a:lnTo>
                  <a:close/>
                </a:path>
                <a:path w="1270" h="1270">
                  <a:moveTo>
                    <a:pt x="916" y="444"/>
                  </a:moveTo>
                  <a:close/>
                </a:path>
                <a:path w="1270" h="1270">
                  <a:moveTo>
                    <a:pt x="444" y="114"/>
                  </a:moveTo>
                  <a:lnTo>
                    <a:pt x="190" y="393"/>
                  </a:lnTo>
                  <a:lnTo>
                    <a:pt x="946" y="393"/>
                  </a:lnTo>
                  <a:lnTo>
                    <a:pt x="685" y="342"/>
                  </a:lnTo>
                  <a:lnTo>
                    <a:pt x="596" y="190"/>
                  </a:lnTo>
                  <a:lnTo>
                    <a:pt x="444" y="114"/>
                  </a:lnTo>
                  <a:close/>
                </a:path>
                <a:path w="1270" h="1270">
                  <a:moveTo>
                    <a:pt x="1066" y="190"/>
                  </a:moveTo>
                  <a:lnTo>
                    <a:pt x="761" y="279"/>
                  </a:lnTo>
                  <a:lnTo>
                    <a:pt x="976" y="342"/>
                  </a:lnTo>
                  <a:lnTo>
                    <a:pt x="1066" y="190"/>
                  </a:lnTo>
                  <a:close/>
                </a:path>
                <a:path w="1270" h="1270">
                  <a:moveTo>
                    <a:pt x="304" y="0"/>
                  </a:moveTo>
                  <a:lnTo>
                    <a:pt x="317" y="241"/>
                  </a:lnTo>
                  <a:lnTo>
                    <a:pt x="304" y="0"/>
                  </a:lnTo>
                  <a:close/>
                </a:path>
              </a:pathLst>
            </a:custGeom>
            <a:solidFill>
              <a:srgbClr val="0F2748"/>
            </a:solidFill>
          </p:spPr>
          <p:txBody>
            <a:bodyPr wrap="square" lIns="0" tIns="0" rIns="0" bIns="0" rtlCol="0"/>
            <a:lstStyle/>
            <a:p>
              <a:endParaRPr/>
            </a:p>
          </p:txBody>
        </p:sp>
        <p:sp>
          <p:nvSpPr>
            <p:cNvPr id="9598" name="object 3026">
              <a:extLst>
                <a:ext uri="{FF2B5EF4-FFF2-40B4-BE49-F238E27FC236}">
                  <a16:creationId xmlns:a16="http://schemas.microsoft.com/office/drawing/2014/main" id="{17A225C9-DAC0-4CB2-BC48-E35D60A08DB1}"/>
                </a:ext>
              </a:extLst>
            </p:cNvPr>
            <p:cNvSpPr/>
            <p:nvPr/>
          </p:nvSpPr>
          <p:spPr>
            <a:xfrm>
              <a:off x="4190972" y="8587407"/>
              <a:ext cx="1270" cy="1270"/>
            </a:xfrm>
            <a:custGeom>
              <a:avLst/>
              <a:gdLst/>
              <a:ahLst/>
              <a:cxnLst/>
              <a:rect l="l" t="t" r="r" b="b"/>
              <a:pathLst>
                <a:path w="1270" h="1270">
                  <a:moveTo>
                    <a:pt x="711" y="342"/>
                  </a:moveTo>
                  <a:lnTo>
                    <a:pt x="1092" y="190"/>
                  </a:lnTo>
                  <a:lnTo>
                    <a:pt x="965" y="406"/>
                  </a:lnTo>
                  <a:lnTo>
                    <a:pt x="825" y="444"/>
                  </a:lnTo>
                  <a:lnTo>
                    <a:pt x="800" y="622"/>
                  </a:lnTo>
                  <a:lnTo>
                    <a:pt x="914" y="749"/>
                  </a:lnTo>
                  <a:lnTo>
                    <a:pt x="876" y="914"/>
                  </a:lnTo>
                  <a:lnTo>
                    <a:pt x="698" y="876"/>
                  </a:lnTo>
                  <a:lnTo>
                    <a:pt x="584" y="1041"/>
                  </a:lnTo>
                  <a:lnTo>
                    <a:pt x="444" y="1015"/>
                  </a:lnTo>
                  <a:lnTo>
                    <a:pt x="482" y="850"/>
                  </a:lnTo>
                  <a:lnTo>
                    <a:pt x="304" y="825"/>
                  </a:lnTo>
                  <a:lnTo>
                    <a:pt x="165" y="850"/>
                  </a:lnTo>
                  <a:lnTo>
                    <a:pt x="165" y="723"/>
                  </a:lnTo>
                  <a:lnTo>
                    <a:pt x="0" y="596"/>
                  </a:lnTo>
                  <a:lnTo>
                    <a:pt x="25" y="342"/>
                  </a:lnTo>
                  <a:lnTo>
                    <a:pt x="215" y="393"/>
                  </a:lnTo>
                  <a:lnTo>
                    <a:pt x="342" y="241"/>
                  </a:lnTo>
                  <a:lnTo>
                    <a:pt x="330" y="0"/>
                  </a:lnTo>
                  <a:lnTo>
                    <a:pt x="406" y="177"/>
                  </a:lnTo>
                  <a:lnTo>
                    <a:pt x="584" y="165"/>
                  </a:lnTo>
                  <a:lnTo>
                    <a:pt x="673" y="330"/>
                  </a:lnTo>
                  <a:close/>
                </a:path>
              </a:pathLst>
            </a:custGeom>
            <a:ln w="3175">
              <a:solidFill>
                <a:srgbClr val="094B7B"/>
              </a:solidFill>
            </a:ln>
          </p:spPr>
          <p:txBody>
            <a:bodyPr wrap="square" lIns="0" tIns="0" rIns="0" bIns="0" rtlCol="0"/>
            <a:lstStyle/>
            <a:p>
              <a:endParaRPr/>
            </a:p>
          </p:txBody>
        </p:sp>
        <p:sp>
          <p:nvSpPr>
            <p:cNvPr id="9599" name="object 3027">
              <a:extLst>
                <a:ext uri="{FF2B5EF4-FFF2-40B4-BE49-F238E27FC236}">
                  <a16:creationId xmlns:a16="http://schemas.microsoft.com/office/drawing/2014/main" id="{01AD64CB-0E67-43C3-9F2D-41A17A2F896D}"/>
                </a:ext>
              </a:extLst>
            </p:cNvPr>
            <p:cNvSpPr/>
            <p:nvPr/>
          </p:nvSpPr>
          <p:spPr>
            <a:xfrm>
              <a:off x="4191022" y="8583606"/>
              <a:ext cx="1270" cy="1270"/>
            </a:xfrm>
            <a:custGeom>
              <a:avLst/>
              <a:gdLst/>
              <a:ahLst/>
              <a:cxnLst/>
              <a:rect l="l" t="t" r="r" b="b"/>
              <a:pathLst>
                <a:path w="1270" h="1270">
                  <a:moveTo>
                    <a:pt x="617" y="304"/>
                  </a:moveTo>
                  <a:lnTo>
                    <a:pt x="62" y="304"/>
                  </a:lnTo>
                  <a:lnTo>
                    <a:pt x="151" y="685"/>
                  </a:lnTo>
                  <a:lnTo>
                    <a:pt x="273" y="416"/>
                  </a:lnTo>
                  <a:lnTo>
                    <a:pt x="405" y="368"/>
                  </a:lnTo>
                  <a:lnTo>
                    <a:pt x="600" y="368"/>
                  </a:lnTo>
                  <a:close/>
                </a:path>
                <a:path w="1270" h="1270">
                  <a:moveTo>
                    <a:pt x="600" y="368"/>
                  </a:moveTo>
                  <a:lnTo>
                    <a:pt x="405" y="368"/>
                  </a:lnTo>
                  <a:lnTo>
                    <a:pt x="557" y="533"/>
                  </a:lnTo>
                  <a:lnTo>
                    <a:pt x="600" y="368"/>
                  </a:lnTo>
                  <a:close/>
                </a:path>
                <a:path w="1270" h="1270">
                  <a:moveTo>
                    <a:pt x="379" y="406"/>
                  </a:moveTo>
                  <a:close/>
                </a:path>
                <a:path w="1270" h="1270">
                  <a:moveTo>
                    <a:pt x="773" y="228"/>
                  </a:moveTo>
                  <a:lnTo>
                    <a:pt x="735" y="368"/>
                  </a:lnTo>
                  <a:lnTo>
                    <a:pt x="849" y="520"/>
                  </a:lnTo>
                  <a:lnTo>
                    <a:pt x="773" y="228"/>
                  </a:lnTo>
                  <a:close/>
                </a:path>
                <a:path w="1270" h="1270">
                  <a:moveTo>
                    <a:pt x="49" y="165"/>
                  </a:moveTo>
                  <a:lnTo>
                    <a:pt x="0" y="416"/>
                  </a:lnTo>
                  <a:lnTo>
                    <a:pt x="627" y="292"/>
                  </a:lnTo>
                  <a:lnTo>
                    <a:pt x="49" y="165"/>
                  </a:lnTo>
                  <a:close/>
                </a:path>
                <a:path w="1270" h="1270">
                  <a:moveTo>
                    <a:pt x="687" y="358"/>
                  </a:moveTo>
                  <a:close/>
                </a:path>
                <a:path w="1270" h="1270">
                  <a:moveTo>
                    <a:pt x="455" y="63"/>
                  </a:moveTo>
                  <a:lnTo>
                    <a:pt x="235" y="63"/>
                  </a:lnTo>
                  <a:lnTo>
                    <a:pt x="176" y="190"/>
                  </a:lnTo>
                  <a:lnTo>
                    <a:pt x="666" y="190"/>
                  </a:lnTo>
                  <a:lnTo>
                    <a:pt x="455" y="63"/>
                  </a:lnTo>
                  <a:close/>
                </a:path>
                <a:path w="1270" h="1270">
                  <a:moveTo>
                    <a:pt x="608" y="88"/>
                  </a:moveTo>
                  <a:close/>
                </a:path>
                <a:path w="1270" h="1270">
                  <a:moveTo>
                    <a:pt x="335" y="50"/>
                  </a:moveTo>
                  <a:close/>
                </a:path>
                <a:path w="1270" h="1270">
                  <a:moveTo>
                    <a:pt x="392" y="0"/>
                  </a:moveTo>
                  <a:close/>
                </a:path>
                <a:path w="1270" h="1270">
                  <a:moveTo>
                    <a:pt x="252" y="25"/>
                  </a:moveTo>
                  <a:close/>
                </a:path>
                <a:path w="1270" h="1270">
                  <a:moveTo>
                    <a:pt x="316" y="38"/>
                  </a:moveTo>
                  <a:close/>
                </a:path>
              </a:pathLst>
            </a:custGeom>
            <a:solidFill>
              <a:srgbClr val="11284A"/>
            </a:solidFill>
          </p:spPr>
          <p:txBody>
            <a:bodyPr wrap="square" lIns="0" tIns="0" rIns="0" bIns="0" rtlCol="0"/>
            <a:lstStyle/>
            <a:p>
              <a:endParaRPr/>
            </a:p>
          </p:txBody>
        </p:sp>
        <p:sp>
          <p:nvSpPr>
            <p:cNvPr id="9600" name="object 3028">
              <a:extLst>
                <a:ext uri="{FF2B5EF4-FFF2-40B4-BE49-F238E27FC236}">
                  <a16:creationId xmlns:a16="http://schemas.microsoft.com/office/drawing/2014/main" id="{6B3A0998-1B85-465C-8AD0-6781B6A59806}"/>
                </a:ext>
              </a:extLst>
            </p:cNvPr>
            <p:cNvSpPr/>
            <p:nvPr/>
          </p:nvSpPr>
          <p:spPr>
            <a:xfrm>
              <a:off x="4190958" y="8583606"/>
              <a:ext cx="1270" cy="1270"/>
            </a:xfrm>
            <a:custGeom>
              <a:avLst/>
              <a:gdLst/>
              <a:ahLst/>
              <a:cxnLst/>
              <a:rect l="l" t="t" r="r" b="b"/>
              <a:pathLst>
                <a:path w="1270" h="1270">
                  <a:moveTo>
                    <a:pt x="635" y="482"/>
                  </a:moveTo>
                  <a:lnTo>
                    <a:pt x="685" y="292"/>
                  </a:lnTo>
                  <a:lnTo>
                    <a:pt x="850" y="457"/>
                  </a:lnTo>
                  <a:lnTo>
                    <a:pt x="838" y="228"/>
                  </a:lnTo>
                  <a:lnTo>
                    <a:pt x="800" y="368"/>
                  </a:lnTo>
                  <a:lnTo>
                    <a:pt x="736" y="177"/>
                  </a:lnTo>
                  <a:lnTo>
                    <a:pt x="609" y="139"/>
                  </a:lnTo>
                  <a:lnTo>
                    <a:pt x="457" y="0"/>
                  </a:lnTo>
                  <a:lnTo>
                    <a:pt x="317" y="25"/>
                  </a:lnTo>
                  <a:lnTo>
                    <a:pt x="241" y="190"/>
                  </a:lnTo>
                  <a:lnTo>
                    <a:pt x="114" y="165"/>
                  </a:lnTo>
                  <a:lnTo>
                    <a:pt x="63" y="431"/>
                  </a:lnTo>
                  <a:lnTo>
                    <a:pt x="215" y="685"/>
                  </a:lnTo>
                  <a:lnTo>
                    <a:pt x="342" y="406"/>
                  </a:lnTo>
                  <a:lnTo>
                    <a:pt x="469" y="368"/>
                  </a:lnTo>
                  <a:lnTo>
                    <a:pt x="558" y="507"/>
                  </a:lnTo>
                  <a:close/>
                </a:path>
              </a:pathLst>
            </a:custGeom>
            <a:ln w="3175">
              <a:solidFill>
                <a:srgbClr val="094B7B"/>
              </a:solidFill>
            </a:ln>
          </p:spPr>
          <p:txBody>
            <a:bodyPr wrap="square" lIns="0" tIns="0" rIns="0" bIns="0" rtlCol="0"/>
            <a:lstStyle/>
            <a:p>
              <a:endParaRPr/>
            </a:p>
          </p:txBody>
        </p:sp>
        <p:sp>
          <p:nvSpPr>
            <p:cNvPr id="9601" name="object 3029">
              <a:extLst>
                <a:ext uri="{FF2B5EF4-FFF2-40B4-BE49-F238E27FC236}">
                  <a16:creationId xmlns:a16="http://schemas.microsoft.com/office/drawing/2014/main" id="{9FC4E469-75E9-4954-86B9-60D0C826016C}"/>
                </a:ext>
              </a:extLst>
            </p:cNvPr>
            <p:cNvSpPr/>
            <p:nvPr/>
          </p:nvSpPr>
          <p:spPr>
            <a:xfrm>
              <a:off x="4188679" y="8584877"/>
              <a:ext cx="1270" cy="1270"/>
            </a:xfrm>
            <a:custGeom>
              <a:avLst/>
              <a:gdLst/>
              <a:ahLst/>
              <a:cxnLst/>
              <a:rect l="l" t="t" r="r" b="b"/>
              <a:pathLst>
                <a:path w="1270" h="1270">
                  <a:moveTo>
                    <a:pt x="215" y="0"/>
                  </a:moveTo>
                  <a:lnTo>
                    <a:pt x="165" y="368"/>
                  </a:lnTo>
                  <a:lnTo>
                    <a:pt x="63" y="647"/>
                  </a:lnTo>
                  <a:lnTo>
                    <a:pt x="152" y="812"/>
                  </a:lnTo>
                  <a:lnTo>
                    <a:pt x="241" y="622"/>
                  </a:lnTo>
                  <a:lnTo>
                    <a:pt x="698" y="622"/>
                  </a:lnTo>
                  <a:lnTo>
                    <a:pt x="444" y="495"/>
                  </a:lnTo>
                  <a:lnTo>
                    <a:pt x="533" y="355"/>
                  </a:lnTo>
                  <a:lnTo>
                    <a:pt x="609" y="126"/>
                  </a:lnTo>
                  <a:lnTo>
                    <a:pt x="444" y="76"/>
                  </a:lnTo>
                  <a:lnTo>
                    <a:pt x="215" y="0"/>
                  </a:lnTo>
                  <a:close/>
                </a:path>
                <a:path w="1270" h="1270">
                  <a:moveTo>
                    <a:pt x="698" y="622"/>
                  </a:moveTo>
                  <a:lnTo>
                    <a:pt x="241" y="622"/>
                  </a:lnTo>
                  <a:lnTo>
                    <a:pt x="622" y="787"/>
                  </a:lnTo>
                  <a:lnTo>
                    <a:pt x="698" y="622"/>
                  </a:lnTo>
                  <a:close/>
                </a:path>
                <a:path w="1270" h="1270">
                  <a:moveTo>
                    <a:pt x="50" y="634"/>
                  </a:moveTo>
                  <a:close/>
                </a:path>
                <a:path w="1270" h="1270">
                  <a:moveTo>
                    <a:pt x="0" y="431"/>
                  </a:moveTo>
                  <a:close/>
                </a:path>
                <a:path w="1270" h="1270">
                  <a:moveTo>
                    <a:pt x="533" y="355"/>
                  </a:moveTo>
                  <a:close/>
                </a:path>
                <a:path w="1270" h="1270">
                  <a:moveTo>
                    <a:pt x="25" y="292"/>
                  </a:moveTo>
                  <a:lnTo>
                    <a:pt x="165" y="368"/>
                  </a:lnTo>
                  <a:lnTo>
                    <a:pt x="25" y="292"/>
                  </a:lnTo>
                  <a:close/>
                </a:path>
              </a:pathLst>
            </a:custGeom>
            <a:solidFill>
              <a:srgbClr val="11284A"/>
            </a:solidFill>
          </p:spPr>
          <p:txBody>
            <a:bodyPr wrap="square" lIns="0" tIns="0" rIns="0" bIns="0" rtlCol="0"/>
            <a:lstStyle/>
            <a:p>
              <a:endParaRPr/>
            </a:p>
          </p:txBody>
        </p:sp>
        <p:sp>
          <p:nvSpPr>
            <p:cNvPr id="9602" name="object 3030">
              <a:extLst>
                <a:ext uri="{FF2B5EF4-FFF2-40B4-BE49-F238E27FC236}">
                  <a16:creationId xmlns:a16="http://schemas.microsoft.com/office/drawing/2014/main" id="{5DC8BF2A-8586-452F-9EBE-9B2950625AF4}"/>
                </a:ext>
              </a:extLst>
            </p:cNvPr>
            <p:cNvSpPr/>
            <p:nvPr/>
          </p:nvSpPr>
          <p:spPr>
            <a:xfrm>
              <a:off x="4188667" y="8584877"/>
              <a:ext cx="1270" cy="1270"/>
            </a:xfrm>
            <a:custGeom>
              <a:avLst/>
              <a:gdLst/>
              <a:ahLst/>
              <a:cxnLst/>
              <a:rect l="l" t="t" r="r" b="b"/>
              <a:pathLst>
                <a:path w="1270" h="1270">
                  <a:moveTo>
                    <a:pt x="736" y="253"/>
                  </a:moveTo>
                  <a:lnTo>
                    <a:pt x="533" y="101"/>
                  </a:lnTo>
                  <a:lnTo>
                    <a:pt x="342" y="38"/>
                  </a:lnTo>
                  <a:lnTo>
                    <a:pt x="177" y="76"/>
                  </a:lnTo>
                  <a:lnTo>
                    <a:pt x="177" y="368"/>
                  </a:lnTo>
                  <a:lnTo>
                    <a:pt x="38" y="292"/>
                  </a:lnTo>
                  <a:lnTo>
                    <a:pt x="101" y="469"/>
                  </a:lnTo>
                  <a:lnTo>
                    <a:pt x="76" y="647"/>
                  </a:lnTo>
                  <a:lnTo>
                    <a:pt x="165" y="774"/>
                  </a:lnTo>
                  <a:lnTo>
                    <a:pt x="253" y="622"/>
                  </a:lnTo>
                  <a:lnTo>
                    <a:pt x="419" y="749"/>
                  </a:lnTo>
                  <a:lnTo>
                    <a:pt x="558" y="761"/>
                  </a:lnTo>
                  <a:lnTo>
                    <a:pt x="711" y="622"/>
                  </a:lnTo>
                  <a:lnTo>
                    <a:pt x="457" y="495"/>
                  </a:lnTo>
                  <a:lnTo>
                    <a:pt x="444" y="368"/>
                  </a:lnTo>
                  <a:lnTo>
                    <a:pt x="736" y="253"/>
                  </a:lnTo>
                  <a:close/>
                </a:path>
              </a:pathLst>
            </a:custGeom>
            <a:ln w="3175">
              <a:solidFill>
                <a:srgbClr val="094B7B"/>
              </a:solidFill>
            </a:ln>
          </p:spPr>
          <p:txBody>
            <a:bodyPr wrap="square" lIns="0" tIns="0" rIns="0" bIns="0" rtlCol="0"/>
            <a:lstStyle/>
            <a:p>
              <a:endParaRPr/>
            </a:p>
          </p:txBody>
        </p:sp>
        <p:sp>
          <p:nvSpPr>
            <p:cNvPr id="9603" name="object 3031">
              <a:extLst>
                <a:ext uri="{FF2B5EF4-FFF2-40B4-BE49-F238E27FC236}">
                  <a16:creationId xmlns:a16="http://schemas.microsoft.com/office/drawing/2014/main" id="{19E1EBD7-7DC8-474B-9ED3-C6F07A5CF98A}"/>
                </a:ext>
              </a:extLst>
            </p:cNvPr>
            <p:cNvSpPr/>
            <p:nvPr/>
          </p:nvSpPr>
          <p:spPr>
            <a:xfrm>
              <a:off x="4193380" y="8587201"/>
              <a:ext cx="1270" cy="1270"/>
            </a:xfrm>
            <a:custGeom>
              <a:avLst/>
              <a:gdLst/>
              <a:ahLst/>
              <a:cxnLst/>
              <a:rect l="l" t="t" r="r" b="b"/>
              <a:pathLst>
                <a:path w="1270" h="1270">
                  <a:moveTo>
                    <a:pt x="25" y="698"/>
                  </a:moveTo>
                  <a:lnTo>
                    <a:pt x="279" y="888"/>
                  </a:lnTo>
                  <a:lnTo>
                    <a:pt x="419" y="800"/>
                  </a:lnTo>
                  <a:lnTo>
                    <a:pt x="576" y="800"/>
                  </a:lnTo>
                  <a:lnTo>
                    <a:pt x="25" y="698"/>
                  </a:lnTo>
                  <a:close/>
                </a:path>
                <a:path w="1270" h="1270">
                  <a:moveTo>
                    <a:pt x="576" y="800"/>
                  </a:moveTo>
                  <a:lnTo>
                    <a:pt x="444" y="800"/>
                  </a:lnTo>
                  <a:lnTo>
                    <a:pt x="576" y="800"/>
                  </a:lnTo>
                  <a:close/>
                </a:path>
                <a:path w="1270" h="1270">
                  <a:moveTo>
                    <a:pt x="203" y="0"/>
                  </a:moveTo>
                  <a:lnTo>
                    <a:pt x="114" y="253"/>
                  </a:lnTo>
                  <a:lnTo>
                    <a:pt x="105" y="482"/>
                  </a:lnTo>
                  <a:lnTo>
                    <a:pt x="190" y="711"/>
                  </a:lnTo>
                  <a:lnTo>
                    <a:pt x="596" y="711"/>
                  </a:lnTo>
                  <a:lnTo>
                    <a:pt x="609" y="406"/>
                  </a:lnTo>
                  <a:lnTo>
                    <a:pt x="681" y="126"/>
                  </a:lnTo>
                  <a:lnTo>
                    <a:pt x="393" y="126"/>
                  </a:lnTo>
                  <a:lnTo>
                    <a:pt x="203" y="0"/>
                  </a:lnTo>
                  <a:close/>
                </a:path>
                <a:path w="1270" h="1270">
                  <a:moveTo>
                    <a:pt x="0" y="228"/>
                  </a:moveTo>
                  <a:close/>
                </a:path>
                <a:path w="1270" h="1270">
                  <a:moveTo>
                    <a:pt x="457" y="50"/>
                  </a:moveTo>
                  <a:lnTo>
                    <a:pt x="681" y="126"/>
                  </a:lnTo>
                  <a:lnTo>
                    <a:pt x="457" y="50"/>
                  </a:lnTo>
                  <a:close/>
                </a:path>
              </a:pathLst>
            </a:custGeom>
            <a:solidFill>
              <a:srgbClr val="11284A"/>
            </a:solidFill>
          </p:spPr>
          <p:txBody>
            <a:bodyPr wrap="square" lIns="0" tIns="0" rIns="0" bIns="0" rtlCol="0"/>
            <a:lstStyle/>
            <a:p>
              <a:endParaRPr/>
            </a:p>
          </p:txBody>
        </p:sp>
        <p:sp>
          <p:nvSpPr>
            <p:cNvPr id="9604" name="object 3032">
              <a:extLst>
                <a:ext uri="{FF2B5EF4-FFF2-40B4-BE49-F238E27FC236}">
                  <a16:creationId xmlns:a16="http://schemas.microsoft.com/office/drawing/2014/main" id="{657762E0-77B6-4077-A639-92585BBE862B}"/>
                </a:ext>
              </a:extLst>
            </p:cNvPr>
            <p:cNvSpPr/>
            <p:nvPr/>
          </p:nvSpPr>
          <p:spPr>
            <a:xfrm>
              <a:off x="4193380" y="8587201"/>
              <a:ext cx="1270" cy="1270"/>
            </a:xfrm>
            <a:custGeom>
              <a:avLst/>
              <a:gdLst/>
              <a:ahLst/>
              <a:cxnLst/>
              <a:rect l="l" t="t" r="r" b="b"/>
              <a:pathLst>
                <a:path w="1270" h="1270">
                  <a:moveTo>
                    <a:pt x="393" y="126"/>
                  </a:moveTo>
                  <a:lnTo>
                    <a:pt x="584" y="76"/>
                  </a:lnTo>
                  <a:lnTo>
                    <a:pt x="647" y="228"/>
                  </a:lnTo>
                  <a:lnTo>
                    <a:pt x="609" y="406"/>
                  </a:lnTo>
                  <a:lnTo>
                    <a:pt x="660" y="533"/>
                  </a:lnTo>
                  <a:lnTo>
                    <a:pt x="723" y="673"/>
                  </a:lnTo>
                  <a:lnTo>
                    <a:pt x="584" y="787"/>
                  </a:lnTo>
                  <a:lnTo>
                    <a:pt x="444" y="800"/>
                  </a:lnTo>
                  <a:lnTo>
                    <a:pt x="381" y="927"/>
                  </a:lnTo>
                  <a:lnTo>
                    <a:pt x="215" y="850"/>
                  </a:lnTo>
                  <a:lnTo>
                    <a:pt x="50" y="774"/>
                  </a:lnTo>
                  <a:lnTo>
                    <a:pt x="190" y="711"/>
                  </a:lnTo>
                  <a:lnTo>
                    <a:pt x="177" y="571"/>
                  </a:lnTo>
                  <a:lnTo>
                    <a:pt x="38" y="431"/>
                  </a:lnTo>
                  <a:lnTo>
                    <a:pt x="0" y="228"/>
                  </a:lnTo>
                  <a:lnTo>
                    <a:pt x="177" y="190"/>
                  </a:lnTo>
                  <a:lnTo>
                    <a:pt x="241" y="63"/>
                  </a:lnTo>
                  <a:lnTo>
                    <a:pt x="393" y="126"/>
                  </a:lnTo>
                  <a:close/>
                </a:path>
              </a:pathLst>
            </a:custGeom>
            <a:ln w="3175">
              <a:solidFill>
                <a:srgbClr val="094B7B"/>
              </a:solidFill>
            </a:ln>
          </p:spPr>
          <p:txBody>
            <a:bodyPr wrap="square" lIns="0" tIns="0" rIns="0" bIns="0" rtlCol="0"/>
            <a:lstStyle/>
            <a:p>
              <a:endParaRPr/>
            </a:p>
          </p:txBody>
        </p:sp>
        <p:sp>
          <p:nvSpPr>
            <p:cNvPr id="9605" name="object 3033">
              <a:extLst>
                <a:ext uri="{FF2B5EF4-FFF2-40B4-BE49-F238E27FC236}">
                  <a16:creationId xmlns:a16="http://schemas.microsoft.com/office/drawing/2014/main" id="{84594A35-53F1-4C61-B6E0-F3207E36ECC2}"/>
                </a:ext>
              </a:extLst>
            </p:cNvPr>
            <p:cNvSpPr/>
            <p:nvPr/>
          </p:nvSpPr>
          <p:spPr>
            <a:xfrm>
              <a:off x="4187963" y="8587461"/>
              <a:ext cx="635" cy="1270"/>
            </a:xfrm>
            <a:custGeom>
              <a:avLst/>
              <a:gdLst/>
              <a:ahLst/>
              <a:cxnLst/>
              <a:rect l="l" t="t" r="r" b="b"/>
              <a:pathLst>
                <a:path w="635" h="1270">
                  <a:moveTo>
                    <a:pt x="495" y="635"/>
                  </a:moveTo>
                  <a:lnTo>
                    <a:pt x="355" y="673"/>
                  </a:lnTo>
                  <a:lnTo>
                    <a:pt x="495" y="635"/>
                  </a:lnTo>
                  <a:close/>
                </a:path>
                <a:path w="635" h="1270">
                  <a:moveTo>
                    <a:pt x="342" y="469"/>
                  </a:moveTo>
                  <a:lnTo>
                    <a:pt x="163" y="469"/>
                  </a:lnTo>
                  <a:lnTo>
                    <a:pt x="263" y="673"/>
                  </a:lnTo>
                  <a:lnTo>
                    <a:pt x="342" y="469"/>
                  </a:lnTo>
                  <a:close/>
                </a:path>
                <a:path w="635" h="1270">
                  <a:moveTo>
                    <a:pt x="165" y="457"/>
                  </a:moveTo>
                  <a:close/>
                </a:path>
                <a:path w="635" h="1270">
                  <a:moveTo>
                    <a:pt x="228" y="139"/>
                  </a:moveTo>
                  <a:lnTo>
                    <a:pt x="0" y="139"/>
                  </a:lnTo>
                  <a:lnTo>
                    <a:pt x="266" y="469"/>
                  </a:lnTo>
                  <a:lnTo>
                    <a:pt x="279" y="165"/>
                  </a:lnTo>
                  <a:close/>
                </a:path>
                <a:path w="635" h="1270">
                  <a:moveTo>
                    <a:pt x="330" y="152"/>
                  </a:moveTo>
                  <a:close/>
                </a:path>
                <a:path w="635" h="1270">
                  <a:moveTo>
                    <a:pt x="25" y="0"/>
                  </a:moveTo>
                  <a:lnTo>
                    <a:pt x="0" y="139"/>
                  </a:lnTo>
                  <a:lnTo>
                    <a:pt x="25" y="0"/>
                  </a:lnTo>
                  <a:close/>
                </a:path>
                <a:path w="635" h="1270">
                  <a:moveTo>
                    <a:pt x="139" y="50"/>
                  </a:moveTo>
                  <a:close/>
                </a:path>
              </a:pathLst>
            </a:custGeom>
            <a:solidFill>
              <a:srgbClr val="11284A"/>
            </a:solidFill>
          </p:spPr>
          <p:txBody>
            <a:bodyPr wrap="square" lIns="0" tIns="0" rIns="0" bIns="0" rtlCol="0"/>
            <a:lstStyle/>
            <a:p>
              <a:endParaRPr/>
            </a:p>
          </p:txBody>
        </p:sp>
        <p:sp>
          <p:nvSpPr>
            <p:cNvPr id="9606" name="object 3034">
              <a:extLst>
                <a:ext uri="{FF2B5EF4-FFF2-40B4-BE49-F238E27FC236}">
                  <a16:creationId xmlns:a16="http://schemas.microsoft.com/office/drawing/2014/main" id="{CA953D15-9362-46C9-A840-B9B89E243A27}"/>
                </a:ext>
              </a:extLst>
            </p:cNvPr>
            <p:cNvSpPr/>
            <p:nvPr/>
          </p:nvSpPr>
          <p:spPr>
            <a:xfrm>
              <a:off x="4187963" y="8587461"/>
              <a:ext cx="635" cy="1270"/>
            </a:xfrm>
            <a:custGeom>
              <a:avLst/>
              <a:gdLst/>
              <a:ahLst/>
              <a:cxnLst/>
              <a:rect l="l" t="t" r="r" b="b"/>
              <a:pathLst>
                <a:path w="635" h="1270">
                  <a:moveTo>
                    <a:pt x="0" y="76"/>
                  </a:moveTo>
                  <a:lnTo>
                    <a:pt x="177" y="76"/>
                  </a:lnTo>
                  <a:lnTo>
                    <a:pt x="330" y="152"/>
                  </a:lnTo>
                  <a:lnTo>
                    <a:pt x="317" y="304"/>
                  </a:lnTo>
                  <a:lnTo>
                    <a:pt x="330" y="469"/>
                  </a:lnTo>
                  <a:lnTo>
                    <a:pt x="355" y="673"/>
                  </a:lnTo>
                  <a:lnTo>
                    <a:pt x="495" y="635"/>
                  </a:lnTo>
                  <a:lnTo>
                    <a:pt x="457" y="762"/>
                  </a:lnTo>
                  <a:lnTo>
                    <a:pt x="317" y="762"/>
                  </a:lnTo>
                  <a:lnTo>
                    <a:pt x="215" y="635"/>
                  </a:lnTo>
                  <a:lnTo>
                    <a:pt x="165" y="457"/>
                  </a:lnTo>
                  <a:lnTo>
                    <a:pt x="114" y="279"/>
                  </a:lnTo>
                  <a:lnTo>
                    <a:pt x="0" y="76"/>
                  </a:lnTo>
                  <a:close/>
                </a:path>
              </a:pathLst>
            </a:custGeom>
            <a:ln w="3175">
              <a:solidFill>
                <a:srgbClr val="094B7B"/>
              </a:solidFill>
            </a:ln>
          </p:spPr>
          <p:txBody>
            <a:bodyPr wrap="square" lIns="0" tIns="0" rIns="0" bIns="0" rtlCol="0"/>
            <a:lstStyle/>
            <a:p>
              <a:endParaRPr/>
            </a:p>
          </p:txBody>
        </p:sp>
        <p:sp>
          <p:nvSpPr>
            <p:cNvPr id="9607" name="object 3035">
              <a:extLst>
                <a:ext uri="{FF2B5EF4-FFF2-40B4-BE49-F238E27FC236}">
                  <a16:creationId xmlns:a16="http://schemas.microsoft.com/office/drawing/2014/main" id="{4328CA74-34E2-4981-9454-018D8409BEB2}"/>
                </a:ext>
              </a:extLst>
            </p:cNvPr>
            <p:cNvSpPr/>
            <p:nvPr/>
          </p:nvSpPr>
          <p:spPr>
            <a:xfrm>
              <a:off x="4193887" y="8583170"/>
              <a:ext cx="1270" cy="1270"/>
            </a:xfrm>
            <a:custGeom>
              <a:avLst/>
              <a:gdLst/>
              <a:ahLst/>
              <a:cxnLst/>
              <a:rect l="l" t="t" r="r" b="b"/>
              <a:pathLst>
                <a:path w="1270" h="1270">
                  <a:moveTo>
                    <a:pt x="577" y="495"/>
                  </a:moveTo>
                  <a:lnTo>
                    <a:pt x="249" y="495"/>
                  </a:lnTo>
                  <a:lnTo>
                    <a:pt x="503" y="673"/>
                  </a:lnTo>
                  <a:lnTo>
                    <a:pt x="668" y="673"/>
                  </a:lnTo>
                  <a:lnTo>
                    <a:pt x="577" y="495"/>
                  </a:lnTo>
                  <a:close/>
                </a:path>
                <a:path w="1270" h="1270">
                  <a:moveTo>
                    <a:pt x="110" y="0"/>
                  </a:moveTo>
                  <a:lnTo>
                    <a:pt x="0" y="342"/>
                  </a:lnTo>
                  <a:lnTo>
                    <a:pt x="122" y="533"/>
                  </a:lnTo>
                  <a:lnTo>
                    <a:pt x="577" y="495"/>
                  </a:lnTo>
                  <a:lnTo>
                    <a:pt x="402" y="368"/>
                  </a:lnTo>
                  <a:lnTo>
                    <a:pt x="186" y="342"/>
                  </a:lnTo>
                  <a:lnTo>
                    <a:pt x="110" y="0"/>
                  </a:lnTo>
                  <a:close/>
                </a:path>
                <a:path w="1270" h="1270">
                  <a:moveTo>
                    <a:pt x="503" y="152"/>
                  </a:moveTo>
                  <a:lnTo>
                    <a:pt x="402" y="368"/>
                  </a:lnTo>
                  <a:lnTo>
                    <a:pt x="550" y="368"/>
                  </a:lnTo>
                  <a:lnTo>
                    <a:pt x="503" y="152"/>
                  </a:lnTo>
                  <a:close/>
                </a:path>
                <a:path w="1270" h="1270">
                  <a:moveTo>
                    <a:pt x="371" y="317"/>
                  </a:moveTo>
                  <a:lnTo>
                    <a:pt x="186" y="342"/>
                  </a:lnTo>
                  <a:lnTo>
                    <a:pt x="386" y="342"/>
                  </a:lnTo>
                  <a:close/>
                </a:path>
                <a:path w="1270" h="1270">
                  <a:moveTo>
                    <a:pt x="364" y="304"/>
                  </a:moveTo>
                  <a:close/>
                </a:path>
              </a:pathLst>
            </a:custGeom>
            <a:solidFill>
              <a:srgbClr val="11284A"/>
            </a:solidFill>
          </p:spPr>
          <p:txBody>
            <a:bodyPr wrap="square" lIns="0" tIns="0" rIns="0" bIns="0" rtlCol="0"/>
            <a:lstStyle/>
            <a:p>
              <a:endParaRPr/>
            </a:p>
          </p:txBody>
        </p:sp>
        <p:sp>
          <p:nvSpPr>
            <p:cNvPr id="9608" name="object 3036">
              <a:extLst>
                <a:ext uri="{FF2B5EF4-FFF2-40B4-BE49-F238E27FC236}">
                  <a16:creationId xmlns:a16="http://schemas.microsoft.com/office/drawing/2014/main" id="{B4420F70-51BB-4F8B-B6A4-2427050C218D}"/>
                </a:ext>
              </a:extLst>
            </p:cNvPr>
            <p:cNvSpPr/>
            <p:nvPr/>
          </p:nvSpPr>
          <p:spPr>
            <a:xfrm>
              <a:off x="4193870" y="8583170"/>
              <a:ext cx="1270" cy="1270"/>
            </a:xfrm>
            <a:custGeom>
              <a:avLst/>
              <a:gdLst/>
              <a:ahLst/>
              <a:cxnLst/>
              <a:rect l="l" t="t" r="r" b="b"/>
              <a:pathLst>
                <a:path w="1270" h="1270">
                  <a:moveTo>
                    <a:pt x="317" y="622"/>
                  </a:moveTo>
                  <a:lnTo>
                    <a:pt x="520" y="673"/>
                  </a:lnTo>
                  <a:lnTo>
                    <a:pt x="685" y="673"/>
                  </a:lnTo>
                  <a:lnTo>
                    <a:pt x="596" y="508"/>
                  </a:lnTo>
                  <a:lnTo>
                    <a:pt x="520" y="152"/>
                  </a:lnTo>
                  <a:lnTo>
                    <a:pt x="419" y="368"/>
                  </a:lnTo>
                  <a:lnTo>
                    <a:pt x="266" y="317"/>
                  </a:lnTo>
                  <a:lnTo>
                    <a:pt x="88" y="254"/>
                  </a:lnTo>
                  <a:lnTo>
                    <a:pt x="126" y="88"/>
                  </a:lnTo>
                  <a:lnTo>
                    <a:pt x="25" y="215"/>
                  </a:lnTo>
                  <a:lnTo>
                    <a:pt x="50" y="368"/>
                  </a:lnTo>
                  <a:lnTo>
                    <a:pt x="139" y="533"/>
                  </a:lnTo>
                  <a:lnTo>
                    <a:pt x="279" y="596"/>
                  </a:lnTo>
                  <a:close/>
                </a:path>
              </a:pathLst>
            </a:custGeom>
            <a:ln w="3175">
              <a:solidFill>
                <a:srgbClr val="094B7B"/>
              </a:solidFill>
            </a:ln>
          </p:spPr>
          <p:txBody>
            <a:bodyPr wrap="square" lIns="0" tIns="0" rIns="0" bIns="0" rtlCol="0"/>
            <a:lstStyle/>
            <a:p>
              <a:endParaRPr/>
            </a:p>
          </p:txBody>
        </p:sp>
        <p:sp>
          <p:nvSpPr>
            <p:cNvPr id="9609" name="object 3037">
              <a:extLst>
                <a:ext uri="{FF2B5EF4-FFF2-40B4-BE49-F238E27FC236}">
                  <a16:creationId xmlns:a16="http://schemas.microsoft.com/office/drawing/2014/main" id="{74F5994A-4994-4C89-B69B-F848C9F7FBDC}"/>
                </a:ext>
              </a:extLst>
            </p:cNvPr>
            <p:cNvSpPr/>
            <p:nvPr/>
          </p:nvSpPr>
          <p:spPr>
            <a:xfrm>
              <a:off x="4191548" y="8589265"/>
              <a:ext cx="1270" cy="635"/>
            </a:xfrm>
            <a:custGeom>
              <a:avLst/>
              <a:gdLst/>
              <a:ahLst/>
              <a:cxnLst/>
              <a:rect l="l" t="t" r="r" b="b"/>
              <a:pathLst>
                <a:path w="1270" h="634">
                  <a:moveTo>
                    <a:pt x="691" y="279"/>
                  </a:moveTo>
                  <a:lnTo>
                    <a:pt x="368" y="279"/>
                  </a:lnTo>
                  <a:lnTo>
                    <a:pt x="546" y="495"/>
                  </a:lnTo>
                  <a:lnTo>
                    <a:pt x="673" y="342"/>
                  </a:lnTo>
                  <a:close/>
                </a:path>
                <a:path w="1270" h="634">
                  <a:moveTo>
                    <a:pt x="279" y="228"/>
                  </a:moveTo>
                  <a:lnTo>
                    <a:pt x="88" y="228"/>
                  </a:lnTo>
                  <a:lnTo>
                    <a:pt x="234" y="419"/>
                  </a:lnTo>
                  <a:lnTo>
                    <a:pt x="368" y="279"/>
                  </a:lnTo>
                  <a:lnTo>
                    <a:pt x="691" y="279"/>
                  </a:lnTo>
                  <a:lnTo>
                    <a:pt x="279" y="228"/>
                  </a:lnTo>
                  <a:close/>
                </a:path>
                <a:path w="1270" h="634">
                  <a:moveTo>
                    <a:pt x="558" y="0"/>
                  </a:moveTo>
                  <a:lnTo>
                    <a:pt x="406" y="253"/>
                  </a:lnTo>
                  <a:lnTo>
                    <a:pt x="698" y="253"/>
                  </a:lnTo>
                  <a:lnTo>
                    <a:pt x="558" y="0"/>
                  </a:lnTo>
                  <a:close/>
                </a:path>
                <a:path w="1270" h="634">
                  <a:moveTo>
                    <a:pt x="38" y="152"/>
                  </a:moveTo>
                  <a:lnTo>
                    <a:pt x="279" y="228"/>
                  </a:lnTo>
                  <a:lnTo>
                    <a:pt x="38" y="152"/>
                  </a:lnTo>
                  <a:close/>
                </a:path>
                <a:path w="1270" h="634">
                  <a:moveTo>
                    <a:pt x="969" y="152"/>
                  </a:moveTo>
                  <a:lnTo>
                    <a:pt x="838" y="152"/>
                  </a:lnTo>
                  <a:lnTo>
                    <a:pt x="969" y="152"/>
                  </a:lnTo>
                  <a:close/>
                </a:path>
                <a:path w="1270" h="634">
                  <a:moveTo>
                    <a:pt x="965" y="38"/>
                  </a:moveTo>
                  <a:lnTo>
                    <a:pt x="696" y="165"/>
                  </a:lnTo>
                  <a:lnTo>
                    <a:pt x="838" y="152"/>
                  </a:lnTo>
                  <a:lnTo>
                    <a:pt x="969" y="152"/>
                  </a:lnTo>
                  <a:close/>
                </a:path>
                <a:path w="1270" h="634">
                  <a:moveTo>
                    <a:pt x="685" y="88"/>
                  </a:moveTo>
                  <a:close/>
                </a:path>
              </a:pathLst>
            </a:custGeom>
            <a:solidFill>
              <a:srgbClr val="11284A"/>
            </a:solidFill>
          </p:spPr>
          <p:txBody>
            <a:bodyPr wrap="square" lIns="0" tIns="0" rIns="0" bIns="0" rtlCol="0"/>
            <a:lstStyle/>
            <a:p>
              <a:endParaRPr/>
            </a:p>
          </p:txBody>
        </p:sp>
        <p:sp>
          <p:nvSpPr>
            <p:cNvPr id="9610" name="object 3038">
              <a:extLst>
                <a:ext uri="{FF2B5EF4-FFF2-40B4-BE49-F238E27FC236}">
                  <a16:creationId xmlns:a16="http://schemas.microsoft.com/office/drawing/2014/main" id="{021AA3E7-C41A-475D-A57D-425BB66641C5}"/>
                </a:ext>
              </a:extLst>
            </p:cNvPr>
            <p:cNvSpPr/>
            <p:nvPr/>
          </p:nvSpPr>
          <p:spPr>
            <a:xfrm>
              <a:off x="4191548" y="8589265"/>
              <a:ext cx="1270" cy="635"/>
            </a:xfrm>
            <a:custGeom>
              <a:avLst/>
              <a:gdLst/>
              <a:ahLst/>
              <a:cxnLst/>
              <a:rect l="l" t="t" r="r" b="b"/>
              <a:pathLst>
                <a:path w="1270" h="634">
                  <a:moveTo>
                    <a:pt x="876" y="126"/>
                  </a:moveTo>
                  <a:lnTo>
                    <a:pt x="723" y="165"/>
                  </a:lnTo>
                  <a:lnTo>
                    <a:pt x="673" y="342"/>
                  </a:lnTo>
                  <a:lnTo>
                    <a:pt x="609" y="482"/>
                  </a:lnTo>
                  <a:lnTo>
                    <a:pt x="368" y="279"/>
                  </a:lnTo>
                  <a:lnTo>
                    <a:pt x="330" y="482"/>
                  </a:lnTo>
                  <a:lnTo>
                    <a:pt x="177" y="380"/>
                  </a:lnTo>
                  <a:lnTo>
                    <a:pt x="88" y="228"/>
                  </a:lnTo>
                  <a:lnTo>
                    <a:pt x="279" y="228"/>
                  </a:lnTo>
                  <a:lnTo>
                    <a:pt x="406" y="253"/>
                  </a:lnTo>
                  <a:lnTo>
                    <a:pt x="457" y="101"/>
                  </a:lnTo>
                  <a:lnTo>
                    <a:pt x="584" y="165"/>
                  </a:lnTo>
                  <a:lnTo>
                    <a:pt x="774" y="139"/>
                  </a:lnTo>
                  <a:close/>
                </a:path>
              </a:pathLst>
            </a:custGeom>
            <a:ln w="3175">
              <a:solidFill>
                <a:srgbClr val="094B7B"/>
              </a:solidFill>
            </a:ln>
          </p:spPr>
          <p:txBody>
            <a:bodyPr wrap="square" lIns="0" tIns="0" rIns="0" bIns="0" rtlCol="0"/>
            <a:lstStyle/>
            <a:p>
              <a:endParaRPr/>
            </a:p>
          </p:txBody>
        </p:sp>
        <p:sp>
          <p:nvSpPr>
            <p:cNvPr id="9611" name="object 3039">
              <a:extLst>
                <a:ext uri="{FF2B5EF4-FFF2-40B4-BE49-F238E27FC236}">
                  <a16:creationId xmlns:a16="http://schemas.microsoft.com/office/drawing/2014/main" id="{03C0ABFA-1C4D-4063-88E0-7E1C67A70B03}"/>
                </a:ext>
              </a:extLst>
            </p:cNvPr>
            <p:cNvSpPr/>
            <p:nvPr/>
          </p:nvSpPr>
          <p:spPr>
            <a:xfrm>
              <a:off x="4172606" y="8588687"/>
              <a:ext cx="4445" cy="12065"/>
            </a:xfrm>
            <a:custGeom>
              <a:avLst/>
              <a:gdLst/>
              <a:ahLst/>
              <a:cxnLst/>
              <a:rect l="l" t="t" r="r" b="b"/>
              <a:pathLst>
                <a:path w="4445" h="12065">
                  <a:moveTo>
                    <a:pt x="438" y="11137"/>
                  </a:moveTo>
                  <a:lnTo>
                    <a:pt x="279" y="11137"/>
                  </a:lnTo>
                  <a:lnTo>
                    <a:pt x="317" y="11442"/>
                  </a:lnTo>
                  <a:lnTo>
                    <a:pt x="438" y="11137"/>
                  </a:lnTo>
                  <a:close/>
                </a:path>
                <a:path w="4445" h="12065">
                  <a:moveTo>
                    <a:pt x="3870" y="1524"/>
                  </a:moveTo>
                  <a:lnTo>
                    <a:pt x="3517" y="1524"/>
                  </a:lnTo>
                  <a:lnTo>
                    <a:pt x="3263" y="2844"/>
                  </a:lnTo>
                  <a:lnTo>
                    <a:pt x="3175" y="4102"/>
                  </a:lnTo>
                  <a:lnTo>
                    <a:pt x="0" y="11353"/>
                  </a:lnTo>
                  <a:lnTo>
                    <a:pt x="279" y="11137"/>
                  </a:lnTo>
                  <a:lnTo>
                    <a:pt x="438" y="11137"/>
                  </a:lnTo>
                  <a:lnTo>
                    <a:pt x="914" y="9944"/>
                  </a:lnTo>
                  <a:lnTo>
                    <a:pt x="1854" y="7924"/>
                  </a:lnTo>
                  <a:lnTo>
                    <a:pt x="3187" y="4813"/>
                  </a:lnTo>
                  <a:lnTo>
                    <a:pt x="3657" y="2844"/>
                  </a:lnTo>
                  <a:lnTo>
                    <a:pt x="3870" y="1524"/>
                  </a:lnTo>
                  <a:close/>
                </a:path>
                <a:path w="4445" h="12065">
                  <a:moveTo>
                    <a:pt x="4025" y="0"/>
                  </a:moveTo>
                  <a:lnTo>
                    <a:pt x="3517" y="152"/>
                  </a:lnTo>
                  <a:lnTo>
                    <a:pt x="3733" y="457"/>
                  </a:lnTo>
                  <a:lnTo>
                    <a:pt x="3441" y="1295"/>
                  </a:lnTo>
                  <a:lnTo>
                    <a:pt x="2336" y="3162"/>
                  </a:lnTo>
                  <a:lnTo>
                    <a:pt x="1524" y="3556"/>
                  </a:lnTo>
                  <a:lnTo>
                    <a:pt x="1663" y="3683"/>
                  </a:lnTo>
                  <a:lnTo>
                    <a:pt x="1511" y="3911"/>
                  </a:lnTo>
                  <a:lnTo>
                    <a:pt x="2451" y="3327"/>
                  </a:lnTo>
                  <a:lnTo>
                    <a:pt x="3517" y="1524"/>
                  </a:lnTo>
                  <a:lnTo>
                    <a:pt x="3870" y="1524"/>
                  </a:lnTo>
                  <a:lnTo>
                    <a:pt x="4025" y="0"/>
                  </a:lnTo>
                  <a:close/>
                </a:path>
              </a:pathLst>
            </a:custGeom>
            <a:solidFill>
              <a:srgbClr val="9C7272"/>
            </a:solidFill>
          </p:spPr>
          <p:txBody>
            <a:bodyPr wrap="square" lIns="0" tIns="0" rIns="0" bIns="0" rtlCol="0"/>
            <a:lstStyle/>
            <a:p>
              <a:endParaRPr/>
            </a:p>
          </p:txBody>
        </p:sp>
        <p:sp>
          <p:nvSpPr>
            <p:cNvPr id="9612" name="object 3040">
              <a:extLst>
                <a:ext uri="{FF2B5EF4-FFF2-40B4-BE49-F238E27FC236}">
                  <a16:creationId xmlns:a16="http://schemas.microsoft.com/office/drawing/2014/main" id="{E41B7691-CA49-4C2C-9817-148023E94E0D}"/>
                </a:ext>
              </a:extLst>
            </p:cNvPr>
            <p:cNvSpPr/>
            <p:nvPr/>
          </p:nvSpPr>
          <p:spPr>
            <a:xfrm>
              <a:off x="4172606" y="8588687"/>
              <a:ext cx="4445" cy="12065"/>
            </a:xfrm>
            <a:custGeom>
              <a:avLst/>
              <a:gdLst/>
              <a:ahLst/>
              <a:cxnLst/>
              <a:rect l="l" t="t" r="r" b="b"/>
              <a:pathLst>
                <a:path w="4445" h="12065">
                  <a:moveTo>
                    <a:pt x="4025" y="0"/>
                  </a:moveTo>
                  <a:lnTo>
                    <a:pt x="3822" y="1993"/>
                  </a:lnTo>
                  <a:lnTo>
                    <a:pt x="3759" y="2146"/>
                  </a:lnTo>
                  <a:lnTo>
                    <a:pt x="3657" y="2844"/>
                  </a:lnTo>
                  <a:lnTo>
                    <a:pt x="3187" y="4813"/>
                  </a:lnTo>
                  <a:lnTo>
                    <a:pt x="1854" y="7924"/>
                  </a:lnTo>
                  <a:lnTo>
                    <a:pt x="914" y="9944"/>
                  </a:lnTo>
                  <a:lnTo>
                    <a:pt x="317" y="11442"/>
                  </a:lnTo>
                  <a:lnTo>
                    <a:pt x="279" y="11137"/>
                  </a:lnTo>
                  <a:lnTo>
                    <a:pt x="0" y="11353"/>
                  </a:lnTo>
                  <a:lnTo>
                    <a:pt x="482" y="10274"/>
                  </a:lnTo>
                  <a:lnTo>
                    <a:pt x="1549" y="7797"/>
                  </a:lnTo>
                  <a:lnTo>
                    <a:pt x="3175" y="4102"/>
                  </a:lnTo>
                  <a:lnTo>
                    <a:pt x="3251" y="2908"/>
                  </a:lnTo>
                  <a:lnTo>
                    <a:pt x="3352" y="2336"/>
                  </a:lnTo>
                  <a:lnTo>
                    <a:pt x="3517" y="1524"/>
                  </a:lnTo>
                  <a:lnTo>
                    <a:pt x="2451" y="3327"/>
                  </a:lnTo>
                  <a:lnTo>
                    <a:pt x="1511" y="3911"/>
                  </a:lnTo>
                  <a:lnTo>
                    <a:pt x="1663" y="3683"/>
                  </a:lnTo>
                  <a:lnTo>
                    <a:pt x="1524" y="3556"/>
                  </a:lnTo>
                  <a:lnTo>
                    <a:pt x="2336" y="3162"/>
                  </a:lnTo>
                  <a:lnTo>
                    <a:pt x="3441" y="1295"/>
                  </a:lnTo>
                  <a:lnTo>
                    <a:pt x="3733" y="457"/>
                  </a:lnTo>
                  <a:lnTo>
                    <a:pt x="3517" y="152"/>
                  </a:lnTo>
                  <a:lnTo>
                    <a:pt x="4025" y="0"/>
                  </a:lnTo>
                  <a:close/>
                </a:path>
              </a:pathLst>
            </a:custGeom>
            <a:ln w="3175">
              <a:solidFill>
                <a:srgbClr val="675D5A"/>
              </a:solidFill>
            </a:ln>
          </p:spPr>
          <p:txBody>
            <a:bodyPr wrap="square" lIns="0" tIns="0" rIns="0" bIns="0" rtlCol="0"/>
            <a:lstStyle/>
            <a:p>
              <a:endParaRPr/>
            </a:p>
          </p:txBody>
        </p:sp>
        <p:sp>
          <p:nvSpPr>
            <p:cNvPr id="9613" name="object 3041">
              <a:extLst>
                <a:ext uri="{FF2B5EF4-FFF2-40B4-BE49-F238E27FC236}">
                  <a16:creationId xmlns:a16="http://schemas.microsoft.com/office/drawing/2014/main" id="{C5EFB296-27DF-4FF8-B51E-B9E7938C4C17}"/>
                </a:ext>
              </a:extLst>
            </p:cNvPr>
            <p:cNvSpPr/>
            <p:nvPr/>
          </p:nvSpPr>
          <p:spPr>
            <a:xfrm>
              <a:off x="4175721" y="8589743"/>
              <a:ext cx="1905" cy="13970"/>
            </a:xfrm>
            <a:custGeom>
              <a:avLst/>
              <a:gdLst/>
              <a:ahLst/>
              <a:cxnLst/>
              <a:rect l="l" t="t" r="r" b="b"/>
              <a:pathLst>
                <a:path w="1904" h="13970">
                  <a:moveTo>
                    <a:pt x="469" y="0"/>
                  </a:moveTo>
                  <a:lnTo>
                    <a:pt x="177" y="2336"/>
                  </a:lnTo>
                  <a:lnTo>
                    <a:pt x="101" y="3340"/>
                  </a:lnTo>
                  <a:lnTo>
                    <a:pt x="0" y="5676"/>
                  </a:lnTo>
                  <a:lnTo>
                    <a:pt x="215" y="9448"/>
                  </a:lnTo>
                  <a:lnTo>
                    <a:pt x="406" y="11887"/>
                  </a:lnTo>
                  <a:lnTo>
                    <a:pt x="495" y="13677"/>
                  </a:lnTo>
                  <a:lnTo>
                    <a:pt x="584" y="13347"/>
                  </a:lnTo>
                  <a:lnTo>
                    <a:pt x="457" y="9321"/>
                  </a:lnTo>
                  <a:lnTo>
                    <a:pt x="207" y="5676"/>
                  </a:lnTo>
                  <a:lnTo>
                    <a:pt x="309" y="3848"/>
                  </a:lnTo>
                  <a:lnTo>
                    <a:pt x="482" y="1816"/>
                  </a:lnTo>
                  <a:lnTo>
                    <a:pt x="620" y="1816"/>
                  </a:lnTo>
                  <a:lnTo>
                    <a:pt x="571" y="558"/>
                  </a:lnTo>
                  <a:lnTo>
                    <a:pt x="774" y="241"/>
                  </a:lnTo>
                  <a:lnTo>
                    <a:pt x="469" y="0"/>
                  </a:lnTo>
                  <a:close/>
                </a:path>
                <a:path w="1904" h="13970">
                  <a:moveTo>
                    <a:pt x="695" y="13347"/>
                  </a:moveTo>
                  <a:lnTo>
                    <a:pt x="711" y="13614"/>
                  </a:lnTo>
                  <a:lnTo>
                    <a:pt x="695" y="13347"/>
                  </a:lnTo>
                  <a:close/>
                </a:path>
                <a:path w="1904" h="13970">
                  <a:moveTo>
                    <a:pt x="620" y="1816"/>
                  </a:moveTo>
                  <a:lnTo>
                    <a:pt x="482" y="1816"/>
                  </a:lnTo>
                  <a:lnTo>
                    <a:pt x="812" y="4038"/>
                  </a:lnTo>
                  <a:lnTo>
                    <a:pt x="1320" y="4813"/>
                  </a:lnTo>
                  <a:lnTo>
                    <a:pt x="1384" y="4406"/>
                  </a:lnTo>
                  <a:lnTo>
                    <a:pt x="914" y="3848"/>
                  </a:lnTo>
                  <a:lnTo>
                    <a:pt x="620" y="1816"/>
                  </a:lnTo>
                  <a:close/>
                </a:path>
              </a:pathLst>
            </a:custGeom>
            <a:solidFill>
              <a:srgbClr val="9C7272"/>
            </a:solidFill>
          </p:spPr>
          <p:txBody>
            <a:bodyPr wrap="square" lIns="0" tIns="0" rIns="0" bIns="0" rtlCol="0"/>
            <a:lstStyle/>
            <a:p>
              <a:endParaRPr/>
            </a:p>
          </p:txBody>
        </p:sp>
        <p:sp>
          <p:nvSpPr>
            <p:cNvPr id="9614" name="object 3042">
              <a:extLst>
                <a:ext uri="{FF2B5EF4-FFF2-40B4-BE49-F238E27FC236}">
                  <a16:creationId xmlns:a16="http://schemas.microsoft.com/office/drawing/2014/main" id="{E42D4778-FE9E-48C5-9360-A43246858064}"/>
                </a:ext>
              </a:extLst>
            </p:cNvPr>
            <p:cNvSpPr/>
            <p:nvPr/>
          </p:nvSpPr>
          <p:spPr>
            <a:xfrm>
              <a:off x="4175721" y="8589743"/>
              <a:ext cx="1905" cy="13970"/>
            </a:xfrm>
            <a:custGeom>
              <a:avLst/>
              <a:gdLst/>
              <a:ahLst/>
              <a:cxnLst/>
              <a:rect l="l" t="t" r="r" b="b"/>
              <a:pathLst>
                <a:path w="1904" h="13970">
                  <a:moveTo>
                    <a:pt x="469" y="0"/>
                  </a:moveTo>
                  <a:lnTo>
                    <a:pt x="177" y="2336"/>
                  </a:lnTo>
                  <a:lnTo>
                    <a:pt x="190" y="2527"/>
                  </a:lnTo>
                  <a:lnTo>
                    <a:pt x="101" y="3340"/>
                  </a:lnTo>
                  <a:lnTo>
                    <a:pt x="0" y="5676"/>
                  </a:lnTo>
                  <a:lnTo>
                    <a:pt x="215" y="9448"/>
                  </a:lnTo>
                  <a:lnTo>
                    <a:pt x="406" y="11887"/>
                  </a:lnTo>
                  <a:lnTo>
                    <a:pt x="495" y="13677"/>
                  </a:lnTo>
                  <a:lnTo>
                    <a:pt x="584" y="13347"/>
                  </a:lnTo>
                  <a:lnTo>
                    <a:pt x="711" y="13614"/>
                  </a:lnTo>
                  <a:lnTo>
                    <a:pt x="634" y="12306"/>
                  </a:lnTo>
                  <a:lnTo>
                    <a:pt x="457" y="9321"/>
                  </a:lnTo>
                  <a:lnTo>
                    <a:pt x="152" y="4864"/>
                  </a:lnTo>
                  <a:lnTo>
                    <a:pt x="368" y="3467"/>
                  </a:lnTo>
                  <a:lnTo>
                    <a:pt x="419" y="2793"/>
                  </a:lnTo>
                  <a:lnTo>
                    <a:pt x="482" y="1816"/>
                  </a:lnTo>
                  <a:lnTo>
                    <a:pt x="812" y="4038"/>
                  </a:lnTo>
                  <a:lnTo>
                    <a:pt x="1320" y="4813"/>
                  </a:lnTo>
                  <a:lnTo>
                    <a:pt x="1269" y="4533"/>
                  </a:lnTo>
                  <a:lnTo>
                    <a:pt x="1384" y="4406"/>
                  </a:lnTo>
                  <a:lnTo>
                    <a:pt x="914" y="3848"/>
                  </a:lnTo>
                  <a:lnTo>
                    <a:pt x="584" y="1562"/>
                  </a:lnTo>
                  <a:lnTo>
                    <a:pt x="571" y="558"/>
                  </a:lnTo>
                  <a:lnTo>
                    <a:pt x="774" y="241"/>
                  </a:lnTo>
                  <a:lnTo>
                    <a:pt x="469" y="0"/>
                  </a:lnTo>
                  <a:close/>
                </a:path>
              </a:pathLst>
            </a:custGeom>
            <a:ln w="3175">
              <a:solidFill>
                <a:srgbClr val="675D5A"/>
              </a:solidFill>
            </a:ln>
          </p:spPr>
          <p:txBody>
            <a:bodyPr wrap="square" lIns="0" tIns="0" rIns="0" bIns="0" rtlCol="0"/>
            <a:lstStyle/>
            <a:p>
              <a:endParaRPr/>
            </a:p>
          </p:txBody>
        </p:sp>
        <p:sp>
          <p:nvSpPr>
            <p:cNvPr id="9615" name="object 3043">
              <a:extLst>
                <a:ext uri="{FF2B5EF4-FFF2-40B4-BE49-F238E27FC236}">
                  <a16:creationId xmlns:a16="http://schemas.microsoft.com/office/drawing/2014/main" id="{BB6620E0-D220-418E-B1B3-D919550A253F}"/>
                </a:ext>
              </a:extLst>
            </p:cNvPr>
            <p:cNvSpPr/>
            <p:nvPr/>
          </p:nvSpPr>
          <p:spPr>
            <a:xfrm>
              <a:off x="4173461" y="8595042"/>
              <a:ext cx="2401" cy="1854"/>
            </a:xfrm>
            <a:prstGeom prst="rect">
              <a:avLst/>
            </a:prstGeom>
            <a:blipFill>
              <a:blip r:embed="rId281" cstate="print"/>
              <a:stretch>
                <a:fillRect/>
              </a:stretch>
            </a:blipFill>
          </p:spPr>
          <p:txBody>
            <a:bodyPr wrap="square" lIns="0" tIns="0" rIns="0" bIns="0" rtlCol="0"/>
            <a:lstStyle/>
            <a:p>
              <a:endParaRPr/>
            </a:p>
          </p:txBody>
        </p:sp>
        <p:sp>
          <p:nvSpPr>
            <p:cNvPr id="9616" name="object 3044">
              <a:extLst>
                <a:ext uri="{FF2B5EF4-FFF2-40B4-BE49-F238E27FC236}">
                  <a16:creationId xmlns:a16="http://schemas.microsoft.com/office/drawing/2014/main" id="{9698A857-9392-4B03-BF13-45FBC157DBF8}"/>
                </a:ext>
              </a:extLst>
            </p:cNvPr>
            <p:cNvSpPr/>
            <p:nvPr/>
          </p:nvSpPr>
          <p:spPr>
            <a:xfrm>
              <a:off x="4173452" y="8594955"/>
              <a:ext cx="2540" cy="2540"/>
            </a:xfrm>
            <a:custGeom>
              <a:avLst/>
              <a:gdLst/>
              <a:ahLst/>
              <a:cxnLst/>
              <a:rect l="l" t="t" r="r" b="b"/>
              <a:pathLst>
                <a:path w="2539" h="2540">
                  <a:moveTo>
                    <a:pt x="63" y="1181"/>
                  </a:moveTo>
                  <a:lnTo>
                    <a:pt x="215" y="1003"/>
                  </a:lnTo>
                  <a:lnTo>
                    <a:pt x="266" y="825"/>
                  </a:lnTo>
                  <a:lnTo>
                    <a:pt x="0" y="812"/>
                  </a:lnTo>
                  <a:lnTo>
                    <a:pt x="152" y="609"/>
                  </a:lnTo>
                  <a:lnTo>
                    <a:pt x="380" y="812"/>
                  </a:lnTo>
                  <a:lnTo>
                    <a:pt x="380" y="673"/>
                  </a:lnTo>
                  <a:lnTo>
                    <a:pt x="571" y="520"/>
                  </a:lnTo>
                  <a:lnTo>
                    <a:pt x="1003" y="139"/>
                  </a:lnTo>
                  <a:lnTo>
                    <a:pt x="1269" y="101"/>
                  </a:lnTo>
                  <a:lnTo>
                    <a:pt x="1993" y="0"/>
                  </a:lnTo>
                  <a:lnTo>
                    <a:pt x="2298" y="317"/>
                  </a:lnTo>
                  <a:lnTo>
                    <a:pt x="2362" y="825"/>
                  </a:lnTo>
                  <a:lnTo>
                    <a:pt x="2425" y="1320"/>
                  </a:lnTo>
                  <a:lnTo>
                    <a:pt x="2235" y="1803"/>
                  </a:lnTo>
                  <a:lnTo>
                    <a:pt x="1511" y="1905"/>
                  </a:lnTo>
                  <a:lnTo>
                    <a:pt x="1282" y="1930"/>
                  </a:lnTo>
                  <a:lnTo>
                    <a:pt x="863" y="1727"/>
                  </a:lnTo>
                  <a:lnTo>
                    <a:pt x="622" y="1676"/>
                  </a:lnTo>
                  <a:lnTo>
                    <a:pt x="419" y="1651"/>
                  </a:lnTo>
                  <a:lnTo>
                    <a:pt x="393" y="1790"/>
                  </a:lnTo>
                  <a:lnTo>
                    <a:pt x="165" y="1651"/>
                  </a:lnTo>
                  <a:lnTo>
                    <a:pt x="444" y="1549"/>
                  </a:lnTo>
                  <a:lnTo>
                    <a:pt x="152" y="1422"/>
                  </a:lnTo>
                  <a:lnTo>
                    <a:pt x="304" y="1206"/>
                  </a:lnTo>
                  <a:lnTo>
                    <a:pt x="63" y="1181"/>
                  </a:lnTo>
                  <a:close/>
                </a:path>
              </a:pathLst>
            </a:custGeom>
            <a:ln w="3175">
              <a:solidFill>
                <a:srgbClr val="B5C39D"/>
              </a:solidFill>
            </a:ln>
          </p:spPr>
          <p:txBody>
            <a:bodyPr wrap="square" lIns="0" tIns="0" rIns="0" bIns="0" rtlCol="0"/>
            <a:lstStyle/>
            <a:p>
              <a:endParaRPr/>
            </a:p>
          </p:txBody>
        </p:sp>
        <p:sp>
          <p:nvSpPr>
            <p:cNvPr id="9617" name="object 3045">
              <a:extLst>
                <a:ext uri="{FF2B5EF4-FFF2-40B4-BE49-F238E27FC236}">
                  <a16:creationId xmlns:a16="http://schemas.microsoft.com/office/drawing/2014/main" id="{88A9C0D5-0342-454C-82B9-F2299F8061D2}"/>
                </a:ext>
              </a:extLst>
            </p:cNvPr>
            <p:cNvSpPr/>
            <p:nvPr/>
          </p:nvSpPr>
          <p:spPr>
            <a:xfrm>
              <a:off x="4175404" y="8592883"/>
              <a:ext cx="2486" cy="2692"/>
            </a:xfrm>
            <a:prstGeom prst="rect">
              <a:avLst/>
            </a:prstGeom>
            <a:blipFill>
              <a:blip r:embed="rId281" cstate="print"/>
              <a:stretch>
                <a:fillRect/>
              </a:stretch>
            </a:blipFill>
          </p:spPr>
          <p:txBody>
            <a:bodyPr wrap="square" lIns="0" tIns="0" rIns="0" bIns="0" rtlCol="0"/>
            <a:lstStyle/>
            <a:p>
              <a:endParaRPr/>
            </a:p>
          </p:txBody>
        </p:sp>
        <p:sp>
          <p:nvSpPr>
            <p:cNvPr id="9618" name="object 3046">
              <a:extLst>
                <a:ext uri="{FF2B5EF4-FFF2-40B4-BE49-F238E27FC236}">
                  <a16:creationId xmlns:a16="http://schemas.microsoft.com/office/drawing/2014/main" id="{5292038D-E5F5-48C1-84B5-9B6ACFF63AC2}"/>
                </a:ext>
              </a:extLst>
            </p:cNvPr>
            <p:cNvSpPr/>
            <p:nvPr/>
          </p:nvSpPr>
          <p:spPr>
            <a:xfrm>
              <a:off x="4175401" y="8592767"/>
              <a:ext cx="2540" cy="3175"/>
            </a:xfrm>
            <a:custGeom>
              <a:avLst/>
              <a:gdLst/>
              <a:ahLst/>
              <a:cxnLst/>
              <a:rect l="l" t="t" r="r" b="b"/>
              <a:pathLst>
                <a:path w="2539" h="3175">
                  <a:moveTo>
                    <a:pt x="1955" y="2616"/>
                  </a:moveTo>
                  <a:lnTo>
                    <a:pt x="1701" y="2514"/>
                  </a:lnTo>
                  <a:lnTo>
                    <a:pt x="1498" y="2514"/>
                  </a:lnTo>
                  <a:lnTo>
                    <a:pt x="1574" y="2819"/>
                  </a:lnTo>
                  <a:lnTo>
                    <a:pt x="1308" y="2717"/>
                  </a:lnTo>
                  <a:lnTo>
                    <a:pt x="1447" y="2400"/>
                  </a:lnTo>
                  <a:lnTo>
                    <a:pt x="1308" y="2451"/>
                  </a:lnTo>
                  <a:lnTo>
                    <a:pt x="1066" y="2298"/>
                  </a:lnTo>
                  <a:lnTo>
                    <a:pt x="495" y="1968"/>
                  </a:lnTo>
                  <a:lnTo>
                    <a:pt x="368" y="1701"/>
                  </a:lnTo>
                  <a:lnTo>
                    <a:pt x="0" y="939"/>
                  </a:lnTo>
                  <a:lnTo>
                    <a:pt x="241" y="495"/>
                  </a:lnTo>
                  <a:lnTo>
                    <a:pt x="761" y="253"/>
                  </a:lnTo>
                  <a:lnTo>
                    <a:pt x="1282" y="0"/>
                  </a:lnTo>
                  <a:lnTo>
                    <a:pt x="1866" y="38"/>
                  </a:lnTo>
                  <a:lnTo>
                    <a:pt x="2235" y="800"/>
                  </a:lnTo>
                  <a:lnTo>
                    <a:pt x="2336" y="1028"/>
                  </a:lnTo>
                  <a:lnTo>
                    <a:pt x="2260" y="1562"/>
                  </a:lnTo>
                  <a:lnTo>
                    <a:pt x="2298" y="1841"/>
                  </a:lnTo>
                  <a:lnTo>
                    <a:pt x="2336" y="2070"/>
                  </a:lnTo>
                  <a:lnTo>
                    <a:pt x="2501" y="2057"/>
                  </a:lnTo>
                  <a:lnTo>
                    <a:pt x="2463" y="2209"/>
                  </a:lnTo>
                  <a:lnTo>
                    <a:pt x="2425" y="2349"/>
                  </a:lnTo>
                  <a:lnTo>
                    <a:pt x="2235" y="2082"/>
                  </a:lnTo>
                  <a:lnTo>
                    <a:pt x="2133" y="2222"/>
                  </a:lnTo>
                  <a:lnTo>
                    <a:pt x="2184" y="2438"/>
                  </a:lnTo>
                  <a:lnTo>
                    <a:pt x="1904" y="2336"/>
                  </a:lnTo>
                  <a:lnTo>
                    <a:pt x="1955" y="2616"/>
                  </a:lnTo>
                  <a:close/>
                </a:path>
              </a:pathLst>
            </a:custGeom>
            <a:ln w="3175">
              <a:solidFill>
                <a:srgbClr val="B5C39D"/>
              </a:solidFill>
            </a:ln>
          </p:spPr>
          <p:txBody>
            <a:bodyPr wrap="square" lIns="0" tIns="0" rIns="0" bIns="0" rtlCol="0"/>
            <a:lstStyle/>
            <a:p>
              <a:endParaRPr/>
            </a:p>
          </p:txBody>
        </p:sp>
        <p:sp>
          <p:nvSpPr>
            <p:cNvPr id="9619" name="object 3047">
              <a:extLst>
                <a:ext uri="{FF2B5EF4-FFF2-40B4-BE49-F238E27FC236}">
                  <a16:creationId xmlns:a16="http://schemas.microsoft.com/office/drawing/2014/main" id="{862C4028-6401-4F51-B00C-1347C6FFE100}"/>
                </a:ext>
              </a:extLst>
            </p:cNvPr>
            <p:cNvSpPr/>
            <p:nvPr/>
          </p:nvSpPr>
          <p:spPr>
            <a:xfrm>
              <a:off x="4175086" y="8591499"/>
              <a:ext cx="1980" cy="1752"/>
            </a:xfrm>
            <a:prstGeom prst="rect">
              <a:avLst/>
            </a:prstGeom>
            <a:blipFill>
              <a:blip r:embed="rId286" cstate="print"/>
              <a:stretch>
                <a:fillRect/>
              </a:stretch>
            </a:blipFill>
          </p:spPr>
          <p:txBody>
            <a:bodyPr wrap="square" lIns="0" tIns="0" rIns="0" bIns="0" rtlCol="0"/>
            <a:lstStyle/>
            <a:p>
              <a:endParaRPr/>
            </a:p>
          </p:txBody>
        </p:sp>
        <p:sp>
          <p:nvSpPr>
            <p:cNvPr id="9620" name="object 3048">
              <a:extLst>
                <a:ext uri="{FF2B5EF4-FFF2-40B4-BE49-F238E27FC236}">
                  <a16:creationId xmlns:a16="http://schemas.microsoft.com/office/drawing/2014/main" id="{E18793E0-FEB0-4D41-AEC9-DC2ADEF64CA9}"/>
                </a:ext>
              </a:extLst>
            </p:cNvPr>
            <p:cNvSpPr/>
            <p:nvPr/>
          </p:nvSpPr>
          <p:spPr>
            <a:xfrm>
              <a:off x="4175074" y="8591358"/>
              <a:ext cx="2540" cy="1905"/>
            </a:xfrm>
            <a:custGeom>
              <a:avLst/>
              <a:gdLst/>
              <a:ahLst/>
              <a:cxnLst/>
              <a:rect l="l" t="t" r="r" b="b"/>
              <a:pathLst>
                <a:path w="2539" h="1904">
                  <a:moveTo>
                    <a:pt x="190" y="1587"/>
                  </a:moveTo>
                  <a:lnTo>
                    <a:pt x="228" y="1396"/>
                  </a:lnTo>
                  <a:lnTo>
                    <a:pt x="203" y="1244"/>
                  </a:lnTo>
                  <a:lnTo>
                    <a:pt x="0" y="1346"/>
                  </a:lnTo>
                  <a:lnTo>
                    <a:pt x="38" y="1142"/>
                  </a:lnTo>
                  <a:lnTo>
                    <a:pt x="279" y="1206"/>
                  </a:lnTo>
                  <a:lnTo>
                    <a:pt x="304" y="914"/>
                  </a:lnTo>
                  <a:lnTo>
                    <a:pt x="469" y="469"/>
                  </a:lnTo>
                  <a:lnTo>
                    <a:pt x="647" y="355"/>
                  </a:lnTo>
                  <a:lnTo>
                    <a:pt x="1130" y="0"/>
                  </a:lnTo>
                  <a:lnTo>
                    <a:pt x="1473" y="126"/>
                  </a:lnTo>
                  <a:lnTo>
                    <a:pt x="1714" y="457"/>
                  </a:lnTo>
                  <a:lnTo>
                    <a:pt x="1943" y="787"/>
                  </a:lnTo>
                  <a:lnTo>
                    <a:pt x="1993" y="1206"/>
                  </a:lnTo>
                  <a:lnTo>
                    <a:pt x="1498" y="1562"/>
                  </a:lnTo>
                  <a:lnTo>
                    <a:pt x="1358" y="1663"/>
                  </a:lnTo>
                  <a:lnTo>
                    <a:pt x="965" y="1676"/>
                  </a:lnTo>
                  <a:lnTo>
                    <a:pt x="774" y="1739"/>
                  </a:lnTo>
                  <a:lnTo>
                    <a:pt x="622" y="1790"/>
                  </a:lnTo>
                  <a:lnTo>
                    <a:pt x="431" y="1892"/>
                  </a:lnTo>
                  <a:lnTo>
                    <a:pt x="596" y="1714"/>
                  </a:lnTo>
                  <a:lnTo>
                    <a:pt x="342" y="1727"/>
                  </a:lnTo>
                  <a:lnTo>
                    <a:pt x="380" y="1511"/>
                  </a:lnTo>
                  <a:lnTo>
                    <a:pt x="190" y="1587"/>
                  </a:lnTo>
                  <a:close/>
                </a:path>
              </a:pathLst>
            </a:custGeom>
            <a:ln w="3175">
              <a:solidFill>
                <a:srgbClr val="B5C39D"/>
              </a:solidFill>
            </a:ln>
          </p:spPr>
          <p:txBody>
            <a:bodyPr wrap="square" lIns="0" tIns="0" rIns="0" bIns="0" rtlCol="0"/>
            <a:lstStyle/>
            <a:p>
              <a:endParaRPr/>
            </a:p>
          </p:txBody>
        </p:sp>
        <p:sp>
          <p:nvSpPr>
            <p:cNvPr id="9621" name="object 3049">
              <a:extLst>
                <a:ext uri="{FF2B5EF4-FFF2-40B4-BE49-F238E27FC236}">
                  <a16:creationId xmlns:a16="http://schemas.microsoft.com/office/drawing/2014/main" id="{6D2CC757-BCF6-41C1-AD9F-1203A49AD360}"/>
                </a:ext>
              </a:extLst>
            </p:cNvPr>
            <p:cNvSpPr/>
            <p:nvPr/>
          </p:nvSpPr>
          <p:spPr>
            <a:xfrm>
              <a:off x="4173969" y="8595042"/>
              <a:ext cx="3873" cy="3606"/>
            </a:xfrm>
            <a:prstGeom prst="rect">
              <a:avLst/>
            </a:prstGeom>
            <a:blipFill>
              <a:blip r:embed="rId509" cstate="print"/>
              <a:stretch>
                <a:fillRect/>
              </a:stretch>
            </a:blipFill>
          </p:spPr>
          <p:txBody>
            <a:bodyPr wrap="square" lIns="0" tIns="0" rIns="0" bIns="0" rtlCol="0"/>
            <a:lstStyle/>
            <a:p>
              <a:endParaRPr/>
            </a:p>
          </p:txBody>
        </p:sp>
        <p:sp>
          <p:nvSpPr>
            <p:cNvPr id="9622" name="object 3050">
              <a:extLst>
                <a:ext uri="{FF2B5EF4-FFF2-40B4-BE49-F238E27FC236}">
                  <a16:creationId xmlns:a16="http://schemas.microsoft.com/office/drawing/2014/main" id="{E8748E4C-2445-4A45-8401-5BDE50E6F81B}"/>
                </a:ext>
              </a:extLst>
            </p:cNvPr>
            <p:cNvSpPr/>
            <p:nvPr/>
          </p:nvSpPr>
          <p:spPr>
            <a:xfrm>
              <a:off x="4175125" y="8595607"/>
              <a:ext cx="3175" cy="3175"/>
            </a:xfrm>
            <a:custGeom>
              <a:avLst/>
              <a:gdLst/>
              <a:ahLst/>
              <a:cxnLst/>
              <a:rect l="l" t="t" r="r" b="b"/>
              <a:pathLst>
                <a:path w="3175" h="3175">
                  <a:moveTo>
                    <a:pt x="2120" y="2832"/>
                  </a:moveTo>
                  <a:lnTo>
                    <a:pt x="1854" y="2717"/>
                  </a:lnTo>
                  <a:lnTo>
                    <a:pt x="1612" y="2730"/>
                  </a:lnTo>
                  <a:lnTo>
                    <a:pt x="1701" y="3047"/>
                  </a:lnTo>
                  <a:lnTo>
                    <a:pt x="1409" y="2946"/>
                  </a:lnTo>
                  <a:lnTo>
                    <a:pt x="1574" y="2590"/>
                  </a:lnTo>
                  <a:lnTo>
                    <a:pt x="1409" y="2654"/>
                  </a:lnTo>
                  <a:lnTo>
                    <a:pt x="1155" y="2476"/>
                  </a:lnTo>
                  <a:lnTo>
                    <a:pt x="533" y="2120"/>
                  </a:lnTo>
                  <a:lnTo>
                    <a:pt x="393" y="1828"/>
                  </a:lnTo>
                  <a:lnTo>
                    <a:pt x="0" y="1015"/>
                  </a:lnTo>
                  <a:lnTo>
                    <a:pt x="266" y="533"/>
                  </a:lnTo>
                  <a:lnTo>
                    <a:pt x="825" y="266"/>
                  </a:lnTo>
                  <a:lnTo>
                    <a:pt x="1384" y="0"/>
                  </a:lnTo>
                  <a:lnTo>
                    <a:pt x="2019" y="38"/>
                  </a:lnTo>
                  <a:lnTo>
                    <a:pt x="2412" y="863"/>
                  </a:lnTo>
                  <a:lnTo>
                    <a:pt x="2539" y="1104"/>
                  </a:lnTo>
                  <a:lnTo>
                    <a:pt x="2451" y="1689"/>
                  </a:lnTo>
                  <a:lnTo>
                    <a:pt x="2501" y="1993"/>
                  </a:lnTo>
                  <a:lnTo>
                    <a:pt x="2527" y="2247"/>
                  </a:lnTo>
                  <a:lnTo>
                    <a:pt x="2705" y="2222"/>
                  </a:lnTo>
                  <a:lnTo>
                    <a:pt x="2666" y="2387"/>
                  </a:lnTo>
                  <a:lnTo>
                    <a:pt x="2628" y="2539"/>
                  </a:lnTo>
                  <a:lnTo>
                    <a:pt x="2412" y="2247"/>
                  </a:lnTo>
                  <a:lnTo>
                    <a:pt x="2311" y="2400"/>
                  </a:lnTo>
                  <a:lnTo>
                    <a:pt x="2374" y="2641"/>
                  </a:lnTo>
                  <a:lnTo>
                    <a:pt x="2057" y="2527"/>
                  </a:lnTo>
                  <a:lnTo>
                    <a:pt x="2120" y="2832"/>
                  </a:lnTo>
                  <a:close/>
                </a:path>
              </a:pathLst>
            </a:custGeom>
            <a:ln w="3175">
              <a:solidFill>
                <a:srgbClr val="B5C39D"/>
              </a:solidFill>
            </a:ln>
          </p:spPr>
          <p:txBody>
            <a:bodyPr wrap="square" lIns="0" tIns="0" rIns="0" bIns="0" rtlCol="0"/>
            <a:lstStyle/>
            <a:p>
              <a:endParaRPr/>
            </a:p>
          </p:txBody>
        </p:sp>
        <p:sp>
          <p:nvSpPr>
            <p:cNvPr id="9623" name="object 3051">
              <a:extLst>
                <a:ext uri="{FF2B5EF4-FFF2-40B4-BE49-F238E27FC236}">
                  <a16:creationId xmlns:a16="http://schemas.microsoft.com/office/drawing/2014/main" id="{F96ED55A-398D-40FC-93A0-1B4A8E7D0F1E}"/>
                </a:ext>
              </a:extLst>
            </p:cNvPr>
            <p:cNvSpPr/>
            <p:nvPr/>
          </p:nvSpPr>
          <p:spPr>
            <a:xfrm>
              <a:off x="4173867" y="8593773"/>
              <a:ext cx="3810" cy="4203"/>
            </a:xfrm>
            <a:prstGeom prst="rect">
              <a:avLst/>
            </a:prstGeom>
            <a:blipFill>
              <a:blip r:embed="rId510" cstate="print"/>
              <a:stretch>
                <a:fillRect/>
              </a:stretch>
            </a:blipFill>
          </p:spPr>
          <p:txBody>
            <a:bodyPr wrap="square" lIns="0" tIns="0" rIns="0" bIns="0" rtlCol="0"/>
            <a:lstStyle/>
            <a:p>
              <a:endParaRPr/>
            </a:p>
          </p:txBody>
        </p:sp>
        <p:sp>
          <p:nvSpPr>
            <p:cNvPr id="9624" name="object 3052">
              <a:extLst>
                <a:ext uri="{FF2B5EF4-FFF2-40B4-BE49-F238E27FC236}">
                  <a16:creationId xmlns:a16="http://schemas.microsoft.com/office/drawing/2014/main" id="{976CBE30-51BE-4A9A-AD3E-26263ACB0412}"/>
                </a:ext>
              </a:extLst>
            </p:cNvPr>
            <p:cNvSpPr/>
            <p:nvPr/>
          </p:nvSpPr>
          <p:spPr>
            <a:xfrm>
              <a:off x="4173862" y="8593626"/>
              <a:ext cx="2540" cy="1905"/>
            </a:xfrm>
            <a:custGeom>
              <a:avLst/>
              <a:gdLst/>
              <a:ahLst/>
              <a:cxnLst/>
              <a:rect l="l" t="t" r="r" b="b"/>
              <a:pathLst>
                <a:path w="2539" h="1904">
                  <a:moveTo>
                    <a:pt x="190" y="1587"/>
                  </a:moveTo>
                  <a:lnTo>
                    <a:pt x="228" y="1397"/>
                  </a:lnTo>
                  <a:lnTo>
                    <a:pt x="203" y="1244"/>
                  </a:lnTo>
                  <a:lnTo>
                    <a:pt x="0" y="1346"/>
                  </a:lnTo>
                  <a:lnTo>
                    <a:pt x="38" y="1143"/>
                  </a:lnTo>
                  <a:lnTo>
                    <a:pt x="279" y="1206"/>
                  </a:lnTo>
                  <a:lnTo>
                    <a:pt x="304" y="914"/>
                  </a:lnTo>
                  <a:lnTo>
                    <a:pt x="469" y="469"/>
                  </a:lnTo>
                  <a:lnTo>
                    <a:pt x="647" y="355"/>
                  </a:lnTo>
                  <a:lnTo>
                    <a:pt x="1130" y="0"/>
                  </a:lnTo>
                  <a:lnTo>
                    <a:pt x="1473" y="126"/>
                  </a:lnTo>
                  <a:lnTo>
                    <a:pt x="1714" y="457"/>
                  </a:lnTo>
                  <a:lnTo>
                    <a:pt x="1943" y="787"/>
                  </a:lnTo>
                  <a:lnTo>
                    <a:pt x="1993" y="1206"/>
                  </a:lnTo>
                  <a:lnTo>
                    <a:pt x="1511" y="1562"/>
                  </a:lnTo>
                  <a:lnTo>
                    <a:pt x="1358" y="1663"/>
                  </a:lnTo>
                  <a:lnTo>
                    <a:pt x="965" y="1676"/>
                  </a:lnTo>
                  <a:lnTo>
                    <a:pt x="774" y="1739"/>
                  </a:lnTo>
                  <a:lnTo>
                    <a:pt x="622" y="1790"/>
                  </a:lnTo>
                  <a:lnTo>
                    <a:pt x="431" y="1892"/>
                  </a:lnTo>
                  <a:lnTo>
                    <a:pt x="609" y="1714"/>
                  </a:lnTo>
                  <a:lnTo>
                    <a:pt x="342" y="1727"/>
                  </a:lnTo>
                  <a:lnTo>
                    <a:pt x="380" y="1511"/>
                  </a:lnTo>
                  <a:lnTo>
                    <a:pt x="190" y="1587"/>
                  </a:lnTo>
                  <a:close/>
                </a:path>
              </a:pathLst>
            </a:custGeom>
            <a:ln w="3175">
              <a:solidFill>
                <a:srgbClr val="B5C39D"/>
              </a:solidFill>
            </a:ln>
          </p:spPr>
          <p:txBody>
            <a:bodyPr wrap="square" lIns="0" tIns="0" rIns="0" bIns="0" rtlCol="0"/>
            <a:lstStyle/>
            <a:p>
              <a:endParaRPr/>
            </a:p>
          </p:txBody>
        </p:sp>
        <p:sp>
          <p:nvSpPr>
            <p:cNvPr id="9625" name="object 3053">
              <a:extLst>
                <a:ext uri="{FF2B5EF4-FFF2-40B4-BE49-F238E27FC236}">
                  <a16:creationId xmlns:a16="http://schemas.microsoft.com/office/drawing/2014/main" id="{6AC7E9BC-CD2B-4B69-85C5-0EC6AE06617A}"/>
                </a:ext>
              </a:extLst>
            </p:cNvPr>
            <p:cNvSpPr/>
            <p:nvPr/>
          </p:nvSpPr>
          <p:spPr>
            <a:xfrm>
              <a:off x="4174108" y="8587511"/>
              <a:ext cx="3644" cy="7798"/>
            </a:xfrm>
            <a:prstGeom prst="rect">
              <a:avLst/>
            </a:prstGeom>
            <a:blipFill>
              <a:blip r:embed="rId511" cstate="print"/>
              <a:stretch>
                <a:fillRect/>
              </a:stretch>
            </a:blipFill>
          </p:spPr>
          <p:txBody>
            <a:bodyPr wrap="square" lIns="0" tIns="0" rIns="0" bIns="0" rtlCol="0"/>
            <a:lstStyle/>
            <a:p>
              <a:endParaRPr/>
            </a:p>
          </p:txBody>
        </p:sp>
        <p:sp>
          <p:nvSpPr>
            <p:cNvPr id="9626" name="object 3054">
              <a:extLst>
                <a:ext uri="{FF2B5EF4-FFF2-40B4-BE49-F238E27FC236}">
                  <a16:creationId xmlns:a16="http://schemas.microsoft.com/office/drawing/2014/main" id="{95606D9D-F6D9-4CD1-BEB3-F2DB674D661E}"/>
                </a:ext>
              </a:extLst>
            </p:cNvPr>
            <p:cNvSpPr/>
            <p:nvPr/>
          </p:nvSpPr>
          <p:spPr>
            <a:xfrm>
              <a:off x="4174115" y="8587382"/>
              <a:ext cx="2540" cy="3175"/>
            </a:xfrm>
            <a:custGeom>
              <a:avLst/>
              <a:gdLst/>
              <a:ahLst/>
              <a:cxnLst/>
              <a:rect l="l" t="t" r="r" b="b"/>
              <a:pathLst>
                <a:path w="2539" h="3175">
                  <a:moveTo>
                    <a:pt x="482" y="2654"/>
                  </a:moveTo>
                  <a:lnTo>
                    <a:pt x="406" y="2400"/>
                  </a:lnTo>
                  <a:lnTo>
                    <a:pt x="279" y="2235"/>
                  </a:lnTo>
                  <a:lnTo>
                    <a:pt x="88" y="2476"/>
                  </a:lnTo>
                  <a:lnTo>
                    <a:pt x="0" y="2209"/>
                  </a:lnTo>
                  <a:lnTo>
                    <a:pt x="342" y="2120"/>
                  </a:lnTo>
                  <a:lnTo>
                    <a:pt x="203" y="2031"/>
                  </a:lnTo>
                  <a:lnTo>
                    <a:pt x="177" y="1752"/>
                  </a:lnTo>
                  <a:lnTo>
                    <a:pt x="88" y="1104"/>
                  </a:lnTo>
                  <a:lnTo>
                    <a:pt x="215" y="838"/>
                  </a:lnTo>
                  <a:lnTo>
                    <a:pt x="596" y="88"/>
                  </a:lnTo>
                  <a:lnTo>
                    <a:pt x="1092" y="0"/>
                  </a:lnTo>
                  <a:lnTo>
                    <a:pt x="1600" y="253"/>
                  </a:lnTo>
                  <a:lnTo>
                    <a:pt x="2120" y="507"/>
                  </a:lnTo>
                  <a:lnTo>
                    <a:pt x="2451" y="990"/>
                  </a:lnTo>
                  <a:lnTo>
                    <a:pt x="2082" y="1752"/>
                  </a:lnTo>
                  <a:lnTo>
                    <a:pt x="1968" y="1981"/>
                  </a:lnTo>
                  <a:lnTo>
                    <a:pt x="1498" y="2247"/>
                  </a:lnTo>
                  <a:lnTo>
                    <a:pt x="1308" y="2451"/>
                  </a:lnTo>
                  <a:lnTo>
                    <a:pt x="1143" y="2616"/>
                  </a:lnTo>
                  <a:lnTo>
                    <a:pt x="1104" y="2793"/>
                  </a:lnTo>
                  <a:lnTo>
                    <a:pt x="1066" y="2539"/>
                  </a:lnTo>
                  <a:lnTo>
                    <a:pt x="901" y="2539"/>
                  </a:lnTo>
                  <a:lnTo>
                    <a:pt x="762" y="2730"/>
                  </a:lnTo>
                  <a:lnTo>
                    <a:pt x="635" y="2717"/>
                  </a:lnTo>
                  <a:lnTo>
                    <a:pt x="660" y="2438"/>
                  </a:lnTo>
                  <a:lnTo>
                    <a:pt x="482" y="2654"/>
                  </a:lnTo>
                  <a:close/>
                </a:path>
              </a:pathLst>
            </a:custGeom>
            <a:ln w="3175">
              <a:solidFill>
                <a:srgbClr val="B5C39D"/>
              </a:solidFill>
            </a:ln>
          </p:spPr>
          <p:txBody>
            <a:bodyPr wrap="square" lIns="0" tIns="0" rIns="0" bIns="0" rtlCol="0"/>
            <a:lstStyle/>
            <a:p>
              <a:endParaRPr/>
            </a:p>
          </p:txBody>
        </p:sp>
        <p:sp>
          <p:nvSpPr>
            <p:cNvPr id="9627" name="object 3055">
              <a:extLst>
                <a:ext uri="{FF2B5EF4-FFF2-40B4-BE49-F238E27FC236}">
                  <a16:creationId xmlns:a16="http://schemas.microsoft.com/office/drawing/2014/main" id="{595F7E72-CF53-4798-8EF1-80FF3A1D24F5}"/>
                </a:ext>
              </a:extLst>
            </p:cNvPr>
            <p:cNvSpPr/>
            <p:nvPr/>
          </p:nvSpPr>
          <p:spPr>
            <a:xfrm>
              <a:off x="4175137" y="8586470"/>
              <a:ext cx="1938" cy="1600"/>
            </a:xfrm>
            <a:prstGeom prst="rect">
              <a:avLst/>
            </a:prstGeom>
            <a:blipFill>
              <a:blip r:embed="rId282" cstate="print"/>
              <a:stretch>
                <a:fillRect/>
              </a:stretch>
            </a:blipFill>
          </p:spPr>
          <p:txBody>
            <a:bodyPr wrap="square" lIns="0" tIns="0" rIns="0" bIns="0" rtlCol="0"/>
            <a:lstStyle/>
            <a:p>
              <a:endParaRPr/>
            </a:p>
          </p:txBody>
        </p:sp>
        <p:sp>
          <p:nvSpPr>
            <p:cNvPr id="9628" name="object 3056">
              <a:extLst>
                <a:ext uri="{FF2B5EF4-FFF2-40B4-BE49-F238E27FC236}">
                  <a16:creationId xmlns:a16="http://schemas.microsoft.com/office/drawing/2014/main" id="{00619D6D-7F8E-4D48-B968-F491EA2A0C57}"/>
                </a:ext>
              </a:extLst>
            </p:cNvPr>
            <p:cNvSpPr/>
            <p:nvPr/>
          </p:nvSpPr>
          <p:spPr>
            <a:xfrm>
              <a:off x="4175132" y="8586413"/>
              <a:ext cx="2540" cy="1905"/>
            </a:xfrm>
            <a:custGeom>
              <a:avLst/>
              <a:gdLst/>
              <a:ahLst/>
              <a:cxnLst/>
              <a:rect l="l" t="t" r="r" b="b"/>
              <a:pathLst>
                <a:path w="2539" h="1904">
                  <a:moveTo>
                    <a:pt x="88" y="469"/>
                  </a:moveTo>
                  <a:lnTo>
                    <a:pt x="266" y="380"/>
                  </a:lnTo>
                  <a:lnTo>
                    <a:pt x="165" y="177"/>
                  </a:lnTo>
                  <a:lnTo>
                    <a:pt x="342" y="76"/>
                  </a:lnTo>
                  <a:lnTo>
                    <a:pt x="444" y="304"/>
                  </a:lnTo>
                  <a:lnTo>
                    <a:pt x="685" y="152"/>
                  </a:lnTo>
                  <a:lnTo>
                    <a:pt x="1143" y="0"/>
                  </a:lnTo>
                  <a:lnTo>
                    <a:pt x="1333" y="63"/>
                  </a:lnTo>
                  <a:lnTo>
                    <a:pt x="1917" y="228"/>
                  </a:lnTo>
                  <a:lnTo>
                    <a:pt x="2032" y="571"/>
                  </a:lnTo>
                  <a:lnTo>
                    <a:pt x="1917" y="965"/>
                  </a:lnTo>
                  <a:lnTo>
                    <a:pt x="1803" y="1358"/>
                  </a:lnTo>
                  <a:lnTo>
                    <a:pt x="1498" y="1650"/>
                  </a:lnTo>
                  <a:lnTo>
                    <a:pt x="927" y="1485"/>
                  </a:lnTo>
                  <a:lnTo>
                    <a:pt x="749" y="1435"/>
                  </a:lnTo>
                  <a:lnTo>
                    <a:pt x="508" y="1130"/>
                  </a:lnTo>
                  <a:lnTo>
                    <a:pt x="330" y="1028"/>
                  </a:lnTo>
                  <a:lnTo>
                    <a:pt x="127" y="1028"/>
                  </a:lnTo>
                  <a:lnTo>
                    <a:pt x="0" y="850"/>
                  </a:lnTo>
                  <a:lnTo>
                    <a:pt x="241" y="876"/>
                  </a:lnTo>
                  <a:lnTo>
                    <a:pt x="215" y="749"/>
                  </a:lnTo>
                  <a:lnTo>
                    <a:pt x="76" y="673"/>
                  </a:lnTo>
                  <a:lnTo>
                    <a:pt x="266" y="571"/>
                  </a:lnTo>
                  <a:lnTo>
                    <a:pt x="88" y="469"/>
                  </a:lnTo>
                  <a:close/>
                </a:path>
              </a:pathLst>
            </a:custGeom>
            <a:ln w="3175">
              <a:solidFill>
                <a:srgbClr val="B5C39D"/>
              </a:solidFill>
            </a:ln>
          </p:spPr>
          <p:txBody>
            <a:bodyPr wrap="square" lIns="0" tIns="0" rIns="0" bIns="0" rtlCol="0"/>
            <a:lstStyle/>
            <a:p>
              <a:endParaRPr/>
            </a:p>
          </p:txBody>
        </p:sp>
        <p:sp>
          <p:nvSpPr>
            <p:cNvPr id="9629" name="object 3057">
              <a:extLst>
                <a:ext uri="{FF2B5EF4-FFF2-40B4-BE49-F238E27FC236}">
                  <a16:creationId xmlns:a16="http://schemas.microsoft.com/office/drawing/2014/main" id="{3FBE5ED7-F10D-4C46-BAA0-A59D577267ED}"/>
                </a:ext>
              </a:extLst>
            </p:cNvPr>
            <p:cNvSpPr/>
            <p:nvPr/>
          </p:nvSpPr>
          <p:spPr>
            <a:xfrm>
              <a:off x="4175864" y="8587752"/>
              <a:ext cx="2118" cy="2882"/>
            </a:xfrm>
            <a:prstGeom prst="rect">
              <a:avLst/>
            </a:prstGeom>
            <a:blipFill>
              <a:blip r:embed="rId287" cstate="print"/>
              <a:stretch>
                <a:fillRect/>
              </a:stretch>
            </a:blipFill>
          </p:spPr>
          <p:txBody>
            <a:bodyPr wrap="square" lIns="0" tIns="0" rIns="0" bIns="0" rtlCol="0"/>
            <a:lstStyle/>
            <a:p>
              <a:endParaRPr/>
            </a:p>
          </p:txBody>
        </p:sp>
        <p:sp>
          <p:nvSpPr>
            <p:cNvPr id="9630" name="object 3058">
              <a:extLst>
                <a:ext uri="{FF2B5EF4-FFF2-40B4-BE49-F238E27FC236}">
                  <a16:creationId xmlns:a16="http://schemas.microsoft.com/office/drawing/2014/main" id="{AB284C0E-8680-4FDA-A3F2-3C5B063925E1}"/>
                </a:ext>
              </a:extLst>
            </p:cNvPr>
            <p:cNvSpPr/>
            <p:nvPr/>
          </p:nvSpPr>
          <p:spPr>
            <a:xfrm>
              <a:off x="4175744" y="8587678"/>
              <a:ext cx="2540" cy="3175"/>
            </a:xfrm>
            <a:custGeom>
              <a:avLst/>
              <a:gdLst/>
              <a:ahLst/>
              <a:cxnLst/>
              <a:rect l="l" t="t" r="r" b="b"/>
              <a:pathLst>
                <a:path w="2539" h="3175">
                  <a:moveTo>
                    <a:pt x="1460" y="2921"/>
                  </a:moveTo>
                  <a:lnTo>
                    <a:pt x="1244" y="2730"/>
                  </a:lnTo>
                  <a:lnTo>
                    <a:pt x="1016" y="2667"/>
                  </a:lnTo>
                  <a:lnTo>
                    <a:pt x="1003" y="2997"/>
                  </a:lnTo>
                  <a:lnTo>
                    <a:pt x="749" y="2806"/>
                  </a:lnTo>
                  <a:lnTo>
                    <a:pt x="1016" y="2527"/>
                  </a:lnTo>
                  <a:lnTo>
                    <a:pt x="838" y="2540"/>
                  </a:lnTo>
                  <a:lnTo>
                    <a:pt x="647" y="2286"/>
                  </a:lnTo>
                  <a:lnTo>
                    <a:pt x="165" y="1752"/>
                  </a:lnTo>
                  <a:lnTo>
                    <a:pt x="127" y="1435"/>
                  </a:lnTo>
                  <a:lnTo>
                    <a:pt x="0" y="533"/>
                  </a:lnTo>
                  <a:lnTo>
                    <a:pt x="406" y="165"/>
                  </a:lnTo>
                  <a:lnTo>
                    <a:pt x="1016" y="88"/>
                  </a:lnTo>
                  <a:lnTo>
                    <a:pt x="1625" y="0"/>
                  </a:lnTo>
                  <a:lnTo>
                    <a:pt x="2222" y="228"/>
                  </a:lnTo>
                  <a:lnTo>
                    <a:pt x="2349" y="1143"/>
                  </a:lnTo>
                  <a:lnTo>
                    <a:pt x="2387" y="1409"/>
                  </a:lnTo>
                  <a:lnTo>
                    <a:pt x="2133" y="1943"/>
                  </a:lnTo>
                  <a:lnTo>
                    <a:pt x="2082" y="2235"/>
                  </a:lnTo>
                  <a:lnTo>
                    <a:pt x="2032" y="2489"/>
                  </a:lnTo>
                  <a:lnTo>
                    <a:pt x="2197" y="2514"/>
                  </a:lnTo>
                  <a:lnTo>
                    <a:pt x="2108" y="2667"/>
                  </a:lnTo>
                  <a:lnTo>
                    <a:pt x="2032" y="2806"/>
                  </a:lnTo>
                  <a:lnTo>
                    <a:pt x="1917" y="2451"/>
                  </a:lnTo>
                  <a:lnTo>
                    <a:pt x="1765" y="2565"/>
                  </a:lnTo>
                  <a:lnTo>
                    <a:pt x="1752" y="2819"/>
                  </a:lnTo>
                  <a:lnTo>
                    <a:pt x="1498" y="2616"/>
                  </a:lnTo>
                  <a:lnTo>
                    <a:pt x="1460" y="2921"/>
                  </a:lnTo>
                  <a:close/>
                </a:path>
              </a:pathLst>
            </a:custGeom>
            <a:ln w="3175">
              <a:solidFill>
                <a:srgbClr val="B5C39D"/>
              </a:solidFill>
            </a:ln>
          </p:spPr>
          <p:txBody>
            <a:bodyPr wrap="square" lIns="0" tIns="0" rIns="0" bIns="0" rtlCol="0"/>
            <a:lstStyle/>
            <a:p>
              <a:endParaRPr/>
            </a:p>
          </p:txBody>
        </p:sp>
        <p:sp>
          <p:nvSpPr>
            <p:cNvPr id="9631" name="object 3059">
              <a:extLst>
                <a:ext uri="{FF2B5EF4-FFF2-40B4-BE49-F238E27FC236}">
                  <a16:creationId xmlns:a16="http://schemas.microsoft.com/office/drawing/2014/main" id="{791D4EFC-4108-4200-BCC0-A133D67B57D2}"/>
                </a:ext>
              </a:extLst>
            </p:cNvPr>
            <p:cNvSpPr/>
            <p:nvPr/>
          </p:nvSpPr>
          <p:spPr>
            <a:xfrm>
              <a:off x="4174299" y="8586546"/>
              <a:ext cx="3860" cy="13004"/>
            </a:xfrm>
            <a:prstGeom prst="rect">
              <a:avLst/>
            </a:prstGeom>
            <a:blipFill>
              <a:blip r:embed="rId512" cstate="print"/>
              <a:stretch>
                <a:fillRect/>
              </a:stretch>
            </a:blipFill>
          </p:spPr>
          <p:txBody>
            <a:bodyPr wrap="square" lIns="0" tIns="0" rIns="0" bIns="0" rtlCol="0"/>
            <a:lstStyle/>
            <a:p>
              <a:endParaRPr/>
            </a:p>
          </p:txBody>
        </p:sp>
        <p:sp>
          <p:nvSpPr>
            <p:cNvPr id="9632" name="object 3060">
              <a:extLst>
                <a:ext uri="{FF2B5EF4-FFF2-40B4-BE49-F238E27FC236}">
                  <a16:creationId xmlns:a16="http://schemas.microsoft.com/office/drawing/2014/main" id="{5109978B-5D6B-449C-8230-3E6392BF64FF}"/>
                </a:ext>
              </a:extLst>
            </p:cNvPr>
            <p:cNvSpPr/>
            <p:nvPr/>
          </p:nvSpPr>
          <p:spPr>
            <a:xfrm>
              <a:off x="4174849" y="8597209"/>
              <a:ext cx="2540" cy="2540"/>
            </a:xfrm>
            <a:custGeom>
              <a:avLst/>
              <a:gdLst/>
              <a:ahLst/>
              <a:cxnLst/>
              <a:rect l="l" t="t" r="r" b="b"/>
              <a:pathLst>
                <a:path w="2539" h="2540">
                  <a:moveTo>
                    <a:pt x="228" y="1955"/>
                  </a:moveTo>
                  <a:lnTo>
                    <a:pt x="279" y="1727"/>
                  </a:lnTo>
                  <a:lnTo>
                    <a:pt x="241" y="1536"/>
                  </a:lnTo>
                  <a:lnTo>
                    <a:pt x="0" y="1650"/>
                  </a:lnTo>
                  <a:lnTo>
                    <a:pt x="38" y="1396"/>
                  </a:lnTo>
                  <a:lnTo>
                    <a:pt x="342" y="1485"/>
                  </a:lnTo>
                  <a:lnTo>
                    <a:pt x="368" y="1130"/>
                  </a:lnTo>
                  <a:lnTo>
                    <a:pt x="584" y="584"/>
                  </a:lnTo>
                  <a:lnTo>
                    <a:pt x="787" y="431"/>
                  </a:lnTo>
                  <a:lnTo>
                    <a:pt x="1396" y="0"/>
                  </a:lnTo>
                  <a:lnTo>
                    <a:pt x="1816" y="139"/>
                  </a:lnTo>
                  <a:lnTo>
                    <a:pt x="2108" y="558"/>
                  </a:lnTo>
                  <a:lnTo>
                    <a:pt x="2400" y="965"/>
                  </a:lnTo>
                  <a:lnTo>
                    <a:pt x="2463" y="1485"/>
                  </a:lnTo>
                  <a:lnTo>
                    <a:pt x="1854" y="1917"/>
                  </a:lnTo>
                  <a:lnTo>
                    <a:pt x="1663" y="2057"/>
                  </a:lnTo>
                  <a:lnTo>
                    <a:pt x="1193" y="2070"/>
                  </a:lnTo>
                  <a:lnTo>
                    <a:pt x="952" y="2146"/>
                  </a:lnTo>
                  <a:lnTo>
                    <a:pt x="761" y="2197"/>
                  </a:lnTo>
                  <a:lnTo>
                    <a:pt x="800" y="2336"/>
                  </a:lnTo>
                  <a:lnTo>
                    <a:pt x="660" y="2336"/>
                  </a:lnTo>
                  <a:lnTo>
                    <a:pt x="533" y="2324"/>
                  </a:lnTo>
                  <a:lnTo>
                    <a:pt x="736" y="2108"/>
                  </a:lnTo>
                  <a:lnTo>
                    <a:pt x="596" y="2044"/>
                  </a:lnTo>
                  <a:lnTo>
                    <a:pt x="419" y="2133"/>
                  </a:lnTo>
                  <a:lnTo>
                    <a:pt x="457" y="1866"/>
                  </a:lnTo>
                  <a:lnTo>
                    <a:pt x="228" y="1955"/>
                  </a:lnTo>
                  <a:close/>
                </a:path>
              </a:pathLst>
            </a:custGeom>
            <a:ln w="3175">
              <a:solidFill>
                <a:srgbClr val="D2DBC3"/>
              </a:solidFill>
            </a:ln>
          </p:spPr>
          <p:txBody>
            <a:bodyPr wrap="square" lIns="0" tIns="0" rIns="0" bIns="0" rtlCol="0"/>
            <a:lstStyle/>
            <a:p>
              <a:endParaRPr/>
            </a:p>
          </p:txBody>
        </p:sp>
        <p:sp>
          <p:nvSpPr>
            <p:cNvPr id="9633" name="object 3061">
              <a:extLst>
                <a:ext uri="{FF2B5EF4-FFF2-40B4-BE49-F238E27FC236}">
                  <a16:creationId xmlns:a16="http://schemas.microsoft.com/office/drawing/2014/main" id="{54FB6996-2E7E-42D7-82F7-B05BBFA5309E}"/>
                </a:ext>
              </a:extLst>
            </p:cNvPr>
            <p:cNvSpPr/>
            <p:nvPr/>
          </p:nvSpPr>
          <p:spPr>
            <a:xfrm>
              <a:off x="4171124" y="8595753"/>
              <a:ext cx="7861" cy="8839"/>
            </a:xfrm>
            <a:prstGeom prst="rect">
              <a:avLst/>
            </a:prstGeom>
            <a:blipFill>
              <a:blip r:embed="rId513" cstate="print"/>
              <a:stretch>
                <a:fillRect/>
              </a:stretch>
            </a:blipFill>
          </p:spPr>
          <p:txBody>
            <a:bodyPr wrap="square" lIns="0" tIns="0" rIns="0" bIns="0" rtlCol="0"/>
            <a:lstStyle/>
            <a:p>
              <a:endParaRPr/>
            </a:p>
          </p:txBody>
        </p:sp>
        <p:sp>
          <p:nvSpPr>
            <p:cNvPr id="9634" name="object 3062">
              <a:extLst>
                <a:ext uri="{FF2B5EF4-FFF2-40B4-BE49-F238E27FC236}">
                  <a16:creationId xmlns:a16="http://schemas.microsoft.com/office/drawing/2014/main" id="{4A70D59E-A7EA-4DB1-BA9E-D7B5EC94B0BA}"/>
                </a:ext>
              </a:extLst>
            </p:cNvPr>
            <p:cNvSpPr/>
            <p:nvPr/>
          </p:nvSpPr>
          <p:spPr>
            <a:xfrm>
              <a:off x="4173456" y="8601568"/>
              <a:ext cx="1905" cy="1905"/>
            </a:xfrm>
            <a:custGeom>
              <a:avLst/>
              <a:gdLst/>
              <a:ahLst/>
              <a:cxnLst/>
              <a:rect l="l" t="t" r="r" b="b"/>
              <a:pathLst>
                <a:path w="1904" h="1904">
                  <a:moveTo>
                    <a:pt x="922" y="1130"/>
                  </a:moveTo>
                  <a:lnTo>
                    <a:pt x="482" y="1130"/>
                  </a:lnTo>
                  <a:lnTo>
                    <a:pt x="623" y="1193"/>
                  </a:lnTo>
                  <a:lnTo>
                    <a:pt x="711" y="1358"/>
                  </a:lnTo>
                  <a:lnTo>
                    <a:pt x="888" y="1142"/>
                  </a:lnTo>
                  <a:close/>
                </a:path>
                <a:path w="1904" h="1904">
                  <a:moveTo>
                    <a:pt x="203" y="0"/>
                  </a:moveTo>
                  <a:lnTo>
                    <a:pt x="266" y="673"/>
                  </a:lnTo>
                  <a:lnTo>
                    <a:pt x="50" y="749"/>
                  </a:lnTo>
                  <a:lnTo>
                    <a:pt x="0" y="977"/>
                  </a:lnTo>
                  <a:lnTo>
                    <a:pt x="215" y="1028"/>
                  </a:lnTo>
                  <a:lnTo>
                    <a:pt x="317" y="1308"/>
                  </a:lnTo>
                  <a:lnTo>
                    <a:pt x="482" y="1130"/>
                  </a:lnTo>
                  <a:lnTo>
                    <a:pt x="922" y="1130"/>
                  </a:lnTo>
                  <a:lnTo>
                    <a:pt x="1184" y="1104"/>
                  </a:lnTo>
                  <a:lnTo>
                    <a:pt x="1295" y="838"/>
                  </a:lnTo>
                  <a:lnTo>
                    <a:pt x="1054" y="787"/>
                  </a:lnTo>
                  <a:lnTo>
                    <a:pt x="1003" y="546"/>
                  </a:lnTo>
                  <a:lnTo>
                    <a:pt x="1138" y="546"/>
                  </a:lnTo>
                  <a:lnTo>
                    <a:pt x="927" y="495"/>
                  </a:lnTo>
                  <a:lnTo>
                    <a:pt x="584" y="431"/>
                  </a:lnTo>
                  <a:lnTo>
                    <a:pt x="482" y="279"/>
                  </a:lnTo>
                  <a:lnTo>
                    <a:pt x="203" y="0"/>
                  </a:lnTo>
                  <a:close/>
                </a:path>
                <a:path w="1904" h="1904">
                  <a:moveTo>
                    <a:pt x="1184" y="1104"/>
                  </a:moveTo>
                  <a:lnTo>
                    <a:pt x="990" y="1104"/>
                  </a:lnTo>
                  <a:lnTo>
                    <a:pt x="1168" y="1142"/>
                  </a:lnTo>
                  <a:close/>
                </a:path>
                <a:path w="1904" h="1904">
                  <a:moveTo>
                    <a:pt x="1138" y="546"/>
                  </a:moveTo>
                  <a:lnTo>
                    <a:pt x="1003" y="546"/>
                  </a:lnTo>
                  <a:lnTo>
                    <a:pt x="1138" y="546"/>
                  </a:lnTo>
                  <a:close/>
                </a:path>
                <a:path w="1904" h="1904">
                  <a:moveTo>
                    <a:pt x="1181" y="279"/>
                  </a:moveTo>
                  <a:lnTo>
                    <a:pt x="927" y="495"/>
                  </a:lnTo>
                  <a:lnTo>
                    <a:pt x="1146" y="495"/>
                  </a:lnTo>
                  <a:lnTo>
                    <a:pt x="1181" y="279"/>
                  </a:lnTo>
                  <a:close/>
                </a:path>
                <a:path w="1904" h="1904">
                  <a:moveTo>
                    <a:pt x="800" y="304"/>
                  </a:moveTo>
                  <a:lnTo>
                    <a:pt x="584" y="431"/>
                  </a:lnTo>
                  <a:lnTo>
                    <a:pt x="881" y="431"/>
                  </a:lnTo>
                  <a:lnTo>
                    <a:pt x="800" y="304"/>
                  </a:lnTo>
                  <a:close/>
                </a:path>
              </a:pathLst>
            </a:custGeom>
            <a:solidFill>
              <a:srgbClr val="0F2748"/>
            </a:solidFill>
          </p:spPr>
          <p:txBody>
            <a:bodyPr wrap="square" lIns="0" tIns="0" rIns="0" bIns="0" rtlCol="0"/>
            <a:lstStyle/>
            <a:p>
              <a:endParaRPr/>
            </a:p>
          </p:txBody>
        </p:sp>
        <p:sp>
          <p:nvSpPr>
            <p:cNvPr id="9635" name="object 3063">
              <a:extLst>
                <a:ext uri="{FF2B5EF4-FFF2-40B4-BE49-F238E27FC236}">
                  <a16:creationId xmlns:a16="http://schemas.microsoft.com/office/drawing/2014/main" id="{09D2BE82-A095-45B4-B39B-BC4A178B7A5A}"/>
                </a:ext>
              </a:extLst>
            </p:cNvPr>
            <p:cNvSpPr/>
            <p:nvPr/>
          </p:nvSpPr>
          <p:spPr>
            <a:xfrm>
              <a:off x="4173456" y="8601568"/>
              <a:ext cx="1905" cy="1905"/>
            </a:xfrm>
            <a:custGeom>
              <a:avLst/>
              <a:gdLst/>
              <a:ahLst/>
              <a:cxnLst/>
              <a:rect l="l" t="t" r="r" b="b"/>
              <a:pathLst>
                <a:path w="1904" h="1904">
                  <a:moveTo>
                    <a:pt x="533" y="419"/>
                  </a:moveTo>
                  <a:lnTo>
                    <a:pt x="495" y="292"/>
                  </a:lnTo>
                  <a:lnTo>
                    <a:pt x="203" y="0"/>
                  </a:lnTo>
                  <a:lnTo>
                    <a:pt x="215" y="330"/>
                  </a:lnTo>
                  <a:lnTo>
                    <a:pt x="342" y="457"/>
                  </a:lnTo>
                  <a:lnTo>
                    <a:pt x="266" y="673"/>
                  </a:lnTo>
                  <a:lnTo>
                    <a:pt x="50" y="749"/>
                  </a:lnTo>
                  <a:lnTo>
                    <a:pt x="0" y="952"/>
                  </a:lnTo>
                  <a:lnTo>
                    <a:pt x="215" y="1028"/>
                  </a:lnTo>
                  <a:lnTo>
                    <a:pt x="215" y="1193"/>
                  </a:lnTo>
                  <a:lnTo>
                    <a:pt x="406" y="1333"/>
                  </a:lnTo>
                  <a:lnTo>
                    <a:pt x="482" y="1130"/>
                  </a:lnTo>
                  <a:lnTo>
                    <a:pt x="685" y="1219"/>
                  </a:lnTo>
                  <a:lnTo>
                    <a:pt x="711" y="1358"/>
                  </a:lnTo>
                  <a:lnTo>
                    <a:pt x="876" y="1308"/>
                  </a:lnTo>
                  <a:lnTo>
                    <a:pt x="888" y="1142"/>
                  </a:lnTo>
                  <a:lnTo>
                    <a:pt x="1168" y="1142"/>
                  </a:lnTo>
                  <a:lnTo>
                    <a:pt x="1295" y="838"/>
                  </a:lnTo>
                  <a:lnTo>
                    <a:pt x="1054" y="787"/>
                  </a:lnTo>
                  <a:lnTo>
                    <a:pt x="1003" y="546"/>
                  </a:lnTo>
                  <a:lnTo>
                    <a:pt x="1155" y="469"/>
                  </a:lnTo>
                  <a:lnTo>
                    <a:pt x="1181" y="279"/>
                  </a:lnTo>
                  <a:lnTo>
                    <a:pt x="977" y="431"/>
                  </a:lnTo>
                  <a:lnTo>
                    <a:pt x="800" y="304"/>
                  </a:lnTo>
                  <a:lnTo>
                    <a:pt x="647" y="393"/>
                  </a:lnTo>
                  <a:close/>
                </a:path>
              </a:pathLst>
            </a:custGeom>
            <a:ln w="3175">
              <a:solidFill>
                <a:srgbClr val="094B7B"/>
              </a:solidFill>
            </a:ln>
          </p:spPr>
          <p:txBody>
            <a:bodyPr wrap="square" lIns="0" tIns="0" rIns="0" bIns="0" rtlCol="0"/>
            <a:lstStyle/>
            <a:p>
              <a:endParaRPr/>
            </a:p>
          </p:txBody>
        </p:sp>
        <p:sp>
          <p:nvSpPr>
            <p:cNvPr id="9636" name="object 3064">
              <a:extLst>
                <a:ext uri="{FF2B5EF4-FFF2-40B4-BE49-F238E27FC236}">
                  <a16:creationId xmlns:a16="http://schemas.microsoft.com/office/drawing/2014/main" id="{EB9E997E-9AA0-41FF-B137-522FCD3E5CD9}"/>
                </a:ext>
              </a:extLst>
            </p:cNvPr>
            <p:cNvSpPr/>
            <p:nvPr/>
          </p:nvSpPr>
          <p:spPr>
            <a:xfrm>
              <a:off x="4176044" y="8597487"/>
              <a:ext cx="1270" cy="1270"/>
            </a:xfrm>
            <a:custGeom>
              <a:avLst/>
              <a:gdLst/>
              <a:ahLst/>
              <a:cxnLst/>
              <a:rect l="l" t="t" r="r" b="b"/>
              <a:pathLst>
                <a:path w="1270" h="1270">
                  <a:moveTo>
                    <a:pt x="1098" y="571"/>
                  </a:moveTo>
                  <a:lnTo>
                    <a:pt x="723" y="571"/>
                  </a:lnTo>
                  <a:lnTo>
                    <a:pt x="685" y="965"/>
                  </a:lnTo>
                  <a:lnTo>
                    <a:pt x="1028" y="609"/>
                  </a:lnTo>
                  <a:close/>
                </a:path>
                <a:path w="1270" h="1270">
                  <a:moveTo>
                    <a:pt x="1092" y="609"/>
                  </a:moveTo>
                  <a:lnTo>
                    <a:pt x="1028" y="747"/>
                  </a:lnTo>
                  <a:lnTo>
                    <a:pt x="1092" y="609"/>
                  </a:lnTo>
                  <a:close/>
                </a:path>
                <a:path w="1270" h="1270">
                  <a:moveTo>
                    <a:pt x="1115" y="457"/>
                  </a:moveTo>
                  <a:lnTo>
                    <a:pt x="596" y="457"/>
                  </a:lnTo>
                  <a:lnTo>
                    <a:pt x="622" y="685"/>
                  </a:lnTo>
                  <a:lnTo>
                    <a:pt x="1098" y="571"/>
                  </a:lnTo>
                  <a:close/>
                </a:path>
                <a:path w="1270" h="1270">
                  <a:moveTo>
                    <a:pt x="983" y="241"/>
                  </a:moveTo>
                  <a:lnTo>
                    <a:pt x="406" y="241"/>
                  </a:lnTo>
                  <a:lnTo>
                    <a:pt x="330" y="546"/>
                  </a:lnTo>
                  <a:lnTo>
                    <a:pt x="495" y="457"/>
                  </a:lnTo>
                  <a:lnTo>
                    <a:pt x="1115" y="457"/>
                  </a:lnTo>
                  <a:lnTo>
                    <a:pt x="965" y="406"/>
                  </a:lnTo>
                  <a:lnTo>
                    <a:pt x="983" y="241"/>
                  </a:lnTo>
                  <a:close/>
                </a:path>
                <a:path w="1270" h="1270">
                  <a:moveTo>
                    <a:pt x="266" y="63"/>
                  </a:moveTo>
                  <a:lnTo>
                    <a:pt x="50" y="152"/>
                  </a:lnTo>
                  <a:lnTo>
                    <a:pt x="0" y="342"/>
                  </a:lnTo>
                  <a:lnTo>
                    <a:pt x="203" y="292"/>
                  </a:lnTo>
                  <a:lnTo>
                    <a:pt x="266" y="63"/>
                  </a:lnTo>
                  <a:close/>
                </a:path>
                <a:path w="1270" h="1270">
                  <a:moveTo>
                    <a:pt x="482" y="0"/>
                  </a:moveTo>
                  <a:lnTo>
                    <a:pt x="399" y="243"/>
                  </a:lnTo>
                  <a:lnTo>
                    <a:pt x="983" y="241"/>
                  </a:lnTo>
                  <a:lnTo>
                    <a:pt x="685" y="152"/>
                  </a:lnTo>
                  <a:lnTo>
                    <a:pt x="482" y="0"/>
                  </a:lnTo>
                  <a:close/>
                </a:path>
                <a:path w="1270" h="1270">
                  <a:moveTo>
                    <a:pt x="838" y="50"/>
                  </a:moveTo>
                  <a:lnTo>
                    <a:pt x="685" y="152"/>
                  </a:lnTo>
                  <a:lnTo>
                    <a:pt x="850" y="152"/>
                  </a:lnTo>
                  <a:close/>
                </a:path>
              </a:pathLst>
            </a:custGeom>
            <a:solidFill>
              <a:srgbClr val="11284A"/>
            </a:solidFill>
          </p:spPr>
          <p:txBody>
            <a:bodyPr wrap="square" lIns="0" tIns="0" rIns="0" bIns="0" rtlCol="0"/>
            <a:lstStyle/>
            <a:p>
              <a:endParaRPr/>
            </a:p>
          </p:txBody>
        </p:sp>
        <p:sp>
          <p:nvSpPr>
            <p:cNvPr id="9637" name="object 3065">
              <a:extLst>
                <a:ext uri="{FF2B5EF4-FFF2-40B4-BE49-F238E27FC236}">
                  <a16:creationId xmlns:a16="http://schemas.microsoft.com/office/drawing/2014/main" id="{5E8F9CA8-B4AD-4E8E-9E22-8EB677A4E143}"/>
                </a:ext>
              </a:extLst>
            </p:cNvPr>
            <p:cNvSpPr/>
            <p:nvPr/>
          </p:nvSpPr>
          <p:spPr>
            <a:xfrm>
              <a:off x="4176044" y="8597487"/>
              <a:ext cx="1270" cy="1270"/>
            </a:xfrm>
            <a:custGeom>
              <a:avLst/>
              <a:gdLst/>
              <a:ahLst/>
              <a:cxnLst/>
              <a:rect l="l" t="t" r="r" b="b"/>
              <a:pathLst>
                <a:path w="1270" h="1270">
                  <a:moveTo>
                    <a:pt x="342" y="482"/>
                  </a:moveTo>
                  <a:lnTo>
                    <a:pt x="406" y="241"/>
                  </a:lnTo>
                  <a:lnTo>
                    <a:pt x="114" y="317"/>
                  </a:lnTo>
                  <a:lnTo>
                    <a:pt x="50" y="152"/>
                  </a:lnTo>
                  <a:lnTo>
                    <a:pt x="266" y="63"/>
                  </a:lnTo>
                  <a:lnTo>
                    <a:pt x="228" y="254"/>
                  </a:lnTo>
                  <a:lnTo>
                    <a:pt x="380" y="292"/>
                  </a:lnTo>
                  <a:lnTo>
                    <a:pt x="419" y="76"/>
                  </a:lnTo>
                  <a:lnTo>
                    <a:pt x="558" y="12"/>
                  </a:lnTo>
                  <a:lnTo>
                    <a:pt x="685" y="152"/>
                  </a:lnTo>
                  <a:lnTo>
                    <a:pt x="838" y="50"/>
                  </a:lnTo>
                  <a:lnTo>
                    <a:pt x="939" y="177"/>
                  </a:lnTo>
                  <a:lnTo>
                    <a:pt x="977" y="330"/>
                  </a:lnTo>
                  <a:lnTo>
                    <a:pt x="1117" y="444"/>
                  </a:lnTo>
                  <a:lnTo>
                    <a:pt x="1092" y="609"/>
                  </a:lnTo>
                  <a:lnTo>
                    <a:pt x="1015" y="774"/>
                  </a:lnTo>
                  <a:lnTo>
                    <a:pt x="1028" y="939"/>
                  </a:lnTo>
                  <a:lnTo>
                    <a:pt x="1028" y="609"/>
                  </a:lnTo>
                  <a:lnTo>
                    <a:pt x="685" y="965"/>
                  </a:lnTo>
                  <a:lnTo>
                    <a:pt x="723" y="571"/>
                  </a:lnTo>
                  <a:lnTo>
                    <a:pt x="495" y="457"/>
                  </a:lnTo>
                  <a:lnTo>
                    <a:pt x="330" y="546"/>
                  </a:lnTo>
                  <a:close/>
                </a:path>
              </a:pathLst>
            </a:custGeom>
            <a:ln w="3175">
              <a:solidFill>
                <a:srgbClr val="094B7B"/>
              </a:solidFill>
            </a:ln>
          </p:spPr>
          <p:txBody>
            <a:bodyPr wrap="square" lIns="0" tIns="0" rIns="0" bIns="0" rtlCol="0"/>
            <a:lstStyle/>
            <a:p>
              <a:endParaRPr/>
            </a:p>
          </p:txBody>
        </p:sp>
        <p:sp>
          <p:nvSpPr>
            <p:cNvPr id="9638" name="object 3066">
              <a:extLst>
                <a:ext uri="{FF2B5EF4-FFF2-40B4-BE49-F238E27FC236}">
                  <a16:creationId xmlns:a16="http://schemas.microsoft.com/office/drawing/2014/main" id="{07C8B59A-96BB-479B-B536-2E759F66A0EF}"/>
                </a:ext>
              </a:extLst>
            </p:cNvPr>
            <p:cNvSpPr/>
            <p:nvPr/>
          </p:nvSpPr>
          <p:spPr>
            <a:xfrm>
              <a:off x="4177969" y="8600426"/>
              <a:ext cx="1270" cy="1270"/>
            </a:xfrm>
            <a:custGeom>
              <a:avLst/>
              <a:gdLst/>
              <a:ahLst/>
              <a:cxnLst/>
              <a:rect l="l" t="t" r="r" b="b"/>
              <a:pathLst>
                <a:path w="1270" h="1270">
                  <a:moveTo>
                    <a:pt x="495" y="1041"/>
                  </a:moveTo>
                  <a:close/>
                </a:path>
                <a:path w="1270" h="1270">
                  <a:moveTo>
                    <a:pt x="725" y="1003"/>
                  </a:moveTo>
                  <a:lnTo>
                    <a:pt x="520" y="1003"/>
                  </a:lnTo>
                  <a:lnTo>
                    <a:pt x="736" y="1054"/>
                  </a:lnTo>
                  <a:close/>
                </a:path>
                <a:path w="1270" h="1270">
                  <a:moveTo>
                    <a:pt x="808" y="787"/>
                  </a:moveTo>
                  <a:lnTo>
                    <a:pt x="495" y="787"/>
                  </a:lnTo>
                  <a:lnTo>
                    <a:pt x="457" y="1041"/>
                  </a:lnTo>
                  <a:lnTo>
                    <a:pt x="725" y="1003"/>
                  </a:lnTo>
                  <a:lnTo>
                    <a:pt x="808" y="787"/>
                  </a:lnTo>
                  <a:close/>
                </a:path>
                <a:path w="1270" h="1270">
                  <a:moveTo>
                    <a:pt x="0" y="508"/>
                  </a:moveTo>
                  <a:lnTo>
                    <a:pt x="76" y="749"/>
                  </a:lnTo>
                  <a:lnTo>
                    <a:pt x="342" y="850"/>
                  </a:lnTo>
                  <a:lnTo>
                    <a:pt x="495" y="787"/>
                  </a:lnTo>
                  <a:lnTo>
                    <a:pt x="808" y="787"/>
                  </a:lnTo>
                  <a:lnTo>
                    <a:pt x="787" y="622"/>
                  </a:lnTo>
                  <a:lnTo>
                    <a:pt x="930" y="622"/>
                  </a:lnTo>
                  <a:lnTo>
                    <a:pt x="762" y="546"/>
                  </a:lnTo>
                  <a:lnTo>
                    <a:pt x="0" y="508"/>
                  </a:lnTo>
                  <a:close/>
                </a:path>
                <a:path w="1270" h="1270">
                  <a:moveTo>
                    <a:pt x="930" y="622"/>
                  </a:moveTo>
                  <a:lnTo>
                    <a:pt x="787" y="622"/>
                  </a:lnTo>
                  <a:lnTo>
                    <a:pt x="927" y="635"/>
                  </a:lnTo>
                  <a:close/>
                </a:path>
                <a:path w="1270" h="1270">
                  <a:moveTo>
                    <a:pt x="419" y="0"/>
                  </a:moveTo>
                  <a:lnTo>
                    <a:pt x="229" y="114"/>
                  </a:lnTo>
                  <a:lnTo>
                    <a:pt x="355" y="520"/>
                  </a:lnTo>
                  <a:lnTo>
                    <a:pt x="776" y="520"/>
                  </a:lnTo>
                  <a:lnTo>
                    <a:pt x="875" y="342"/>
                  </a:lnTo>
                  <a:lnTo>
                    <a:pt x="774" y="88"/>
                  </a:lnTo>
                  <a:lnTo>
                    <a:pt x="419" y="0"/>
                  </a:lnTo>
                  <a:close/>
                </a:path>
              </a:pathLst>
            </a:custGeom>
            <a:solidFill>
              <a:srgbClr val="11284A"/>
            </a:solidFill>
          </p:spPr>
          <p:txBody>
            <a:bodyPr wrap="square" lIns="0" tIns="0" rIns="0" bIns="0" rtlCol="0"/>
            <a:lstStyle/>
            <a:p>
              <a:endParaRPr/>
            </a:p>
          </p:txBody>
        </p:sp>
        <p:sp>
          <p:nvSpPr>
            <p:cNvPr id="9639" name="object 3067">
              <a:extLst>
                <a:ext uri="{FF2B5EF4-FFF2-40B4-BE49-F238E27FC236}">
                  <a16:creationId xmlns:a16="http://schemas.microsoft.com/office/drawing/2014/main" id="{2CCF76F2-0102-4A9E-9F51-C7B2269E2086}"/>
                </a:ext>
              </a:extLst>
            </p:cNvPr>
            <p:cNvSpPr/>
            <p:nvPr/>
          </p:nvSpPr>
          <p:spPr>
            <a:xfrm>
              <a:off x="4177956" y="8600426"/>
              <a:ext cx="1270" cy="1270"/>
            </a:xfrm>
            <a:custGeom>
              <a:avLst/>
              <a:gdLst/>
              <a:ahLst/>
              <a:cxnLst/>
              <a:rect l="l" t="t" r="r" b="b"/>
              <a:pathLst>
                <a:path w="1270" h="1270">
                  <a:moveTo>
                    <a:pt x="215" y="76"/>
                  </a:moveTo>
                  <a:lnTo>
                    <a:pt x="431" y="0"/>
                  </a:lnTo>
                  <a:lnTo>
                    <a:pt x="634" y="63"/>
                  </a:lnTo>
                  <a:lnTo>
                    <a:pt x="787" y="88"/>
                  </a:lnTo>
                  <a:lnTo>
                    <a:pt x="939" y="114"/>
                  </a:lnTo>
                  <a:lnTo>
                    <a:pt x="774" y="546"/>
                  </a:lnTo>
                  <a:lnTo>
                    <a:pt x="965" y="546"/>
                  </a:lnTo>
                  <a:lnTo>
                    <a:pt x="800" y="622"/>
                  </a:lnTo>
                  <a:lnTo>
                    <a:pt x="774" y="812"/>
                  </a:lnTo>
                  <a:lnTo>
                    <a:pt x="698" y="939"/>
                  </a:lnTo>
                  <a:lnTo>
                    <a:pt x="533" y="1003"/>
                  </a:lnTo>
                  <a:lnTo>
                    <a:pt x="507" y="787"/>
                  </a:lnTo>
                  <a:lnTo>
                    <a:pt x="355" y="850"/>
                  </a:lnTo>
                  <a:lnTo>
                    <a:pt x="165" y="800"/>
                  </a:lnTo>
                  <a:lnTo>
                    <a:pt x="0" y="736"/>
                  </a:lnTo>
                  <a:lnTo>
                    <a:pt x="12" y="508"/>
                  </a:lnTo>
                  <a:lnTo>
                    <a:pt x="368" y="520"/>
                  </a:lnTo>
                  <a:lnTo>
                    <a:pt x="469" y="381"/>
                  </a:lnTo>
                  <a:lnTo>
                    <a:pt x="215" y="76"/>
                  </a:lnTo>
                  <a:close/>
                </a:path>
              </a:pathLst>
            </a:custGeom>
            <a:ln w="3175">
              <a:solidFill>
                <a:srgbClr val="094B7B"/>
              </a:solidFill>
            </a:ln>
          </p:spPr>
          <p:txBody>
            <a:bodyPr wrap="square" lIns="0" tIns="0" rIns="0" bIns="0" rtlCol="0"/>
            <a:lstStyle/>
            <a:p>
              <a:endParaRPr/>
            </a:p>
          </p:txBody>
        </p:sp>
        <p:sp>
          <p:nvSpPr>
            <p:cNvPr id="9640" name="object 3068">
              <a:extLst>
                <a:ext uri="{FF2B5EF4-FFF2-40B4-BE49-F238E27FC236}">
                  <a16:creationId xmlns:a16="http://schemas.microsoft.com/office/drawing/2014/main" id="{C1B19F2D-A93C-47C8-9BAD-024CD29ECB2B}"/>
                </a:ext>
              </a:extLst>
            </p:cNvPr>
            <p:cNvSpPr/>
            <p:nvPr/>
          </p:nvSpPr>
          <p:spPr>
            <a:xfrm>
              <a:off x="4171188" y="8599954"/>
              <a:ext cx="1270" cy="1270"/>
            </a:xfrm>
            <a:custGeom>
              <a:avLst/>
              <a:gdLst/>
              <a:ahLst/>
              <a:cxnLst/>
              <a:rect l="l" t="t" r="r" b="b"/>
              <a:pathLst>
                <a:path w="1270" h="1270">
                  <a:moveTo>
                    <a:pt x="203" y="355"/>
                  </a:moveTo>
                  <a:lnTo>
                    <a:pt x="177" y="533"/>
                  </a:lnTo>
                  <a:lnTo>
                    <a:pt x="0" y="736"/>
                  </a:lnTo>
                  <a:lnTo>
                    <a:pt x="139" y="762"/>
                  </a:lnTo>
                  <a:lnTo>
                    <a:pt x="203" y="977"/>
                  </a:lnTo>
                  <a:lnTo>
                    <a:pt x="342" y="1257"/>
                  </a:lnTo>
                  <a:lnTo>
                    <a:pt x="584" y="1155"/>
                  </a:lnTo>
                  <a:lnTo>
                    <a:pt x="749" y="1155"/>
                  </a:lnTo>
                  <a:lnTo>
                    <a:pt x="596" y="1028"/>
                  </a:lnTo>
                  <a:lnTo>
                    <a:pt x="655" y="889"/>
                  </a:lnTo>
                  <a:lnTo>
                    <a:pt x="787" y="838"/>
                  </a:lnTo>
                  <a:lnTo>
                    <a:pt x="939" y="812"/>
                  </a:lnTo>
                  <a:lnTo>
                    <a:pt x="1117" y="622"/>
                  </a:lnTo>
                  <a:lnTo>
                    <a:pt x="977" y="571"/>
                  </a:lnTo>
                  <a:lnTo>
                    <a:pt x="916" y="419"/>
                  </a:lnTo>
                  <a:lnTo>
                    <a:pt x="317" y="419"/>
                  </a:lnTo>
                  <a:close/>
                </a:path>
                <a:path w="1270" h="1270">
                  <a:moveTo>
                    <a:pt x="749" y="1155"/>
                  </a:moveTo>
                  <a:lnTo>
                    <a:pt x="584" y="1155"/>
                  </a:lnTo>
                  <a:lnTo>
                    <a:pt x="749" y="1155"/>
                  </a:lnTo>
                  <a:close/>
                </a:path>
                <a:path w="1270" h="1270">
                  <a:moveTo>
                    <a:pt x="419" y="0"/>
                  </a:moveTo>
                  <a:lnTo>
                    <a:pt x="395" y="355"/>
                  </a:lnTo>
                  <a:lnTo>
                    <a:pt x="916" y="419"/>
                  </a:lnTo>
                  <a:lnTo>
                    <a:pt x="1023" y="254"/>
                  </a:lnTo>
                  <a:lnTo>
                    <a:pt x="736" y="254"/>
                  </a:lnTo>
                  <a:lnTo>
                    <a:pt x="444" y="38"/>
                  </a:lnTo>
                  <a:close/>
                </a:path>
                <a:path w="1270" h="1270">
                  <a:moveTo>
                    <a:pt x="1018" y="279"/>
                  </a:moveTo>
                  <a:close/>
                </a:path>
                <a:path w="1270" h="1270">
                  <a:moveTo>
                    <a:pt x="863" y="190"/>
                  </a:moveTo>
                  <a:lnTo>
                    <a:pt x="1023" y="254"/>
                  </a:lnTo>
                  <a:lnTo>
                    <a:pt x="863" y="190"/>
                  </a:lnTo>
                  <a:close/>
                </a:path>
              </a:pathLst>
            </a:custGeom>
            <a:solidFill>
              <a:srgbClr val="11284A"/>
            </a:solidFill>
          </p:spPr>
          <p:txBody>
            <a:bodyPr wrap="square" lIns="0" tIns="0" rIns="0" bIns="0" rtlCol="0"/>
            <a:lstStyle/>
            <a:p>
              <a:endParaRPr/>
            </a:p>
          </p:txBody>
        </p:sp>
        <p:sp>
          <p:nvSpPr>
            <p:cNvPr id="9641" name="object 3069">
              <a:extLst>
                <a:ext uri="{FF2B5EF4-FFF2-40B4-BE49-F238E27FC236}">
                  <a16:creationId xmlns:a16="http://schemas.microsoft.com/office/drawing/2014/main" id="{C9565675-D237-48AA-95AA-D98EFDEDED6D}"/>
                </a:ext>
              </a:extLst>
            </p:cNvPr>
            <p:cNvSpPr/>
            <p:nvPr/>
          </p:nvSpPr>
          <p:spPr>
            <a:xfrm>
              <a:off x="4171188" y="8599954"/>
              <a:ext cx="1270" cy="1270"/>
            </a:xfrm>
            <a:custGeom>
              <a:avLst/>
              <a:gdLst/>
              <a:ahLst/>
              <a:cxnLst/>
              <a:rect l="l" t="t" r="r" b="b"/>
              <a:pathLst>
                <a:path w="1270" h="1270">
                  <a:moveTo>
                    <a:pt x="736" y="254"/>
                  </a:moveTo>
                  <a:lnTo>
                    <a:pt x="660" y="114"/>
                  </a:lnTo>
                  <a:lnTo>
                    <a:pt x="444" y="38"/>
                  </a:lnTo>
                  <a:lnTo>
                    <a:pt x="393" y="215"/>
                  </a:lnTo>
                  <a:lnTo>
                    <a:pt x="380" y="355"/>
                  </a:lnTo>
                  <a:lnTo>
                    <a:pt x="203" y="355"/>
                  </a:lnTo>
                  <a:lnTo>
                    <a:pt x="177" y="495"/>
                  </a:lnTo>
                  <a:lnTo>
                    <a:pt x="25" y="647"/>
                  </a:lnTo>
                  <a:lnTo>
                    <a:pt x="76" y="787"/>
                  </a:lnTo>
                  <a:lnTo>
                    <a:pt x="126" y="952"/>
                  </a:lnTo>
                  <a:lnTo>
                    <a:pt x="253" y="977"/>
                  </a:lnTo>
                  <a:lnTo>
                    <a:pt x="253" y="1143"/>
                  </a:lnTo>
                  <a:lnTo>
                    <a:pt x="393" y="1181"/>
                  </a:lnTo>
                  <a:lnTo>
                    <a:pt x="584" y="1155"/>
                  </a:lnTo>
                  <a:lnTo>
                    <a:pt x="787" y="1117"/>
                  </a:lnTo>
                  <a:lnTo>
                    <a:pt x="596" y="1028"/>
                  </a:lnTo>
                  <a:lnTo>
                    <a:pt x="558" y="889"/>
                  </a:lnTo>
                  <a:lnTo>
                    <a:pt x="787" y="838"/>
                  </a:lnTo>
                  <a:lnTo>
                    <a:pt x="939" y="812"/>
                  </a:lnTo>
                  <a:lnTo>
                    <a:pt x="1117" y="622"/>
                  </a:lnTo>
                  <a:lnTo>
                    <a:pt x="977" y="571"/>
                  </a:lnTo>
                  <a:lnTo>
                    <a:pt x="914" y="419"/>
                  </a:lnTo>
                  <a:lnTo>
                    <a:pt x="952" y="279"/>
                  </a:lnTo>
                  <a:lnTo>
                    <a:pt x="787" y="241"/>
                  </a:lnTo>
                  <a:close/>
                </a:path>
              </a:pathLst>
            </a:custGeom>
            <a:ln w="3175">
              <a:solidFill>
                <a:srgbClr val="094B7B"/>
              </a:solidFill>
            </a:ln>
          </p:spPr>
          <p:txBody>
            <a:bodyPr wrap="square" lIns="0" tIns="0" rIns="0" bIns="0" rtlCol="0"/>
            <a:lstStyle/>
            <a:p>
              <a:endParaRPr/>
            </a:p>
          </p:txBody>
        </p:sp>
        <p:sp>
          <p:nvSpPr>
            <p:cNvPr id="9642" name="object 3070">
              <a:extLst>
                <a:ext uri="{FF2B5EF4-FFF2-40B4-BE49-F238E27FC236}">
                  <a16:creationId xmlns:a16="http://schemas.microsoft.com/office/drawing/2014/main" id="{8FCBF127-59B1-4160-8DA6-C3F49C93D7F3}"/>
                </a:ext>
              </a:extLst>
            </p:cNvPr>
            <p:cNvSpPr/>
            <p:nvPr/>
          </p:nvSpPr>
          <p:spPr>
            <a:xfrm>
              <a:off x="4177323" y="8603961"/>
              <a:ext cx="1270" cy="635"/>
            </a:xfrm>
            <a:custGeom>
              <a:avLst/>
              <a:gdLst/>
              <a:ahLst/>
              <a:cxnLst/>
              <a:rect l="l" t="t" r="r" b="b"/>
              <a:pathLst>
                <a:path w="1270" h="634">
                  <a:moveTo>
                    <a:pt x="40" y="431"/>
                  </a:moveTo>
                  <a:lnTo>
                    <a:pt x="0" y="571"/>
                  </a:lnTo>
                  <a:lnTo>
                    <a:pt x="345" y="609"/>
                  </a:lnTo>
                  <a:lnTo>
                    <a:pt x="180" y="571"/>
                  </a:lnTo>
                  <a:lnTo>
                    <a:pt x="40" y="431"/>
                  </a:lnTo>
                  <a:close/>
                </a:path>
                <a:path w="1270" h="634">
                  <a:moveTo>
                    <a:pt x="536" y="12"/>
                  </a:moveTo>
                  <a:lnTo>
                    <a:pt x="289" y="507"/>
                  </a:lnTo>
                  <a:lnTo>
                    <a:pt x="464" y="571"/>
                  </a:lnTo>
                  <a:lnTo>
                    <a:pt x="396" y="406"/>
                  </a:lnTo>
                  <a:lnTo>
                    <a:pt x="688" y="292"/>
                  </a:lnTo>
                  <a:lnTo>
                    <a:pt x="879" y="215"/>
                  </a:lnTo>
                  <a:lnTo>
                    <a:pt x="748" y="50"/>
                  </a:lnTo>
                  <a:lnTo>
                    <a:pt x="586" y="50"/>
                  </a:lnTo>
                  <a:close/>
                </a:path>
                <a:path w="1270" h="634">
                  <a:moveTo>
                    <a:pt x="332" y="215"/>
                  </a:moveTo>
                  <a:close/>
                </a:path>
                <a:path w="1270" h="634">
                  <a:moveTo>
                    <a:pt x="955" y="25"/>
                  </a:moveTo>
                  <a:lnTo>
                    <a:pt x="777" y="126"/>
                  </a:lnTo>
                  <a:lnTo>
                    <a:pt x="942" y="126"/>
                  </a:lnTo>
                  <a:close/>
                </a:path>
                <a:path w="1270" h="634">
                  <a:moveTo>
                    <a:pt x="802" y="0"/>
                  </a:moveTo>
                  <a:lnTo>
                    <a:pt x="675" y="12"/>
                  </a:lnTo>
                  <a:lnTo>
                    <a:pt x="802" y="0"/>
                  </a:lnTo>
                  <a:close/>
                </a:path>
              </a:pathLst>
            </a:custGeom>
            <a:solidFill>
              <a:srgbClr val="11284A"/>
            </a:solidFill>
          </p:spPr>
          <p:txBody>
            <a:bodyPr wrap="square" lIns="0" tIns="0" rIns="0" bIns="0" rtlCol="0"/>
            <a:lstStyle/>
            <a:p>
              <a:endParaRPr/>
            </a:p>
          </p:txBody>
        </p:sp>
        <p:sp>
          <p:nvSpPr>
            <p:cNvPr id="9643" name="object 3071">
              <a:extLst>
                <a:ext uri="{FF2B5EF4-FFF2-40B4-BE49-F238E27FC236}">
                  <a16:creationId xmlns:a16="http://schemas.microsoft.com/office/drawing/2014/main" id="{8687DC49-3870-4687-930D-0174D8099291}"/>
                </a:ext>
              </a:extLst>
            </p:cNvPr>
            <p:cNvSpPr/>
            <p:nvPr/>
          </p:nvSpPr>
          <p:spPr>
            <a:xfrm>
              <a:off x="4177236" y="8603961"/>
              <a:ext cx="1270" cy="1270"/>
            </a:xfrm>
            <a:custGeom>
              <a:avLst/>
              <a:gdLst/>
              <a:ahLst/>
              <a:cxnLst/>
              <a:rect l="l" t="t" r="r" b="b"/>
              <a:pathLst>
                <a:path w="1270" h="1270">
                  <a:moveTo>
                    <a:pt x="1028" y="126"/>
                  </a:moveTo>
                  <a:lnTo>
                    <a:pt x="863" y="126"/>
                  </a:lnTo>
                  <a:lnTo>
                    <a:pt x="736" y="50"/>
                  </a:lnTo>
                  <a:lnTo>
                    <a:pt x="596" y="12"/>
                  </a:lnTo>
                  <a:lnTo>
                    <a:pt x="520" y="177"/>
                  </a:lnTo>
                  <a:lnTo>
                    <a:pt x="368" y="215"/>
                  </a:lnTo>
                  <a:lnTo>
                    <a:pt x="419" y="355"/>
                  </a:lnTo>
                  <a:lnTo>
                    <a:pt x="266" y="571"/>
                  </a:lnTo>
                  <a:lnTo>
                    <a:pt x="127" y="431"/>
                  </a:lnTo>
                  <a:lnTo>
                    <a:pt x="0" y="507"/>
                  </a:lnTo>
                  <a:lnTo>
                    <a:pt x="139" y="622"/>
                  </a:lnTo>
                  <a:lnTo>
                    <a:pt x="330" y="622"/>
                  </a:lnTo>
                  <a:lnTo>
                    <a:pt x="533" y="609"/>
                  </a:lnTo>
                  <a:lnTo>
                    <a:pt x="609" y="444"/>
                  </a:lnTo>
                  <a:lnTo>
                    <a:pt x="774" y="292"/>
                  </a:lnTo>
                  <a:lnTo>
                    <a:pt x="965" y="215"/>
                  </a:lnTo>
                  <a:close/>
                </a:path>
              </a:pathLst>
            </a:custGeom>
            <a:ln w="3175">
              <a:solidFill>
                <a:srgbClr val="094B7B"/>
              </a:solidFill>
            </a:ln>
          </p:spPr>
          <p:txBody>
            <a:bodyPr wrap="square" lIns="0" tIns="0" rIns="0" bIns="0" rtlCol="0"/>
            <a:lstStyle/>
            <a:p>
              <a:endParaRPr/>
            </a:p>
          </p:txBody>
        </p:sp>
        <p:sp>
          <p:nvSpPr>
            <p:cNvPr id="9644" name="object 3072">
              <a:extLst>
                <a:ext uri="{FF2B5EF4-FFF2-40B4-BE49-F238E27FC236}">
                  <a16:creationId xmlns:a16="http://schemas.microsoft.com/office/drawing/2014/main" id="{E30A60FD-EB44-4648-8F3C-94997A8BB86E}"/>
                </a:ext>
              </a:extLst>
            </p:cNvPr>
            <p:cNvSpPr/>
            <p:nvPr/>
          </p:nvSpPr>
          <p:spPr>
            <a:xfrm>
              <a:off x="4173229" y="8595362"/>
              <a:ext cx="1270" cy="1270"/>
            </a:xfrm>
            <a:custGeom>
              <a:avLst/>
              <a:gdLst/>
              <a:ahLst/>
              <a:cxnLst/>
              <a:rect l="l" t="t" r="r" b="b"/>
              <a:pathLst>
                <a:path w="1270" h="1270">
                  <a:moveTo>
                    <a:pt x="0" y="402"/>
                  </a:moveTo>
                  <a:lnTo>
                    <a:pt x="352" y="634"/>
                  </a:lnTo>
                  <a:lnTo>
                    <a:pt x="517" y="647"/>
                  </a:lnTo>
                  <a:lnTo>
                    <a:pt x="904" y="546"/>
                  </a:lnTo>
                  <a:lnTo>
                    <a:pt x="187" y="444"/>
                  </a:lnTo>
                  <a:lnTo>
                    <a:pt x="0" y="402"/>
                  </a:lnTo>
                  <a:close/>
                </a:path>
                <a:path w="1270" h="1270">
                  <a:moveTo>
                    <a:pt x="904" y="546"/>
                  </a:moveTo>
                  <a:lnTo>
                    <a:pt x="593" y="546"/>
                  </a:lnTo>
                  <a:lnTo>
                    <a:pt x="873" y="609"/>
                  </a:lnTo>
                  <a:close/>
                </a:path>
                <a:path w="1270" h="1270">
                  <a:moveTo>
                    <a:pt x="517" y="0"/>
                  </a:moveTo>
                  <a:lnTo>
                    <a:pt x="299" y="253"/>
                  </a:lnTo>
                  <a:lnTo>
                    <a:pt x="187" y="444"/>
                  </a:lnTo>
                  <a:lnTo>
                    <a:pt x="1011" y="444"/>
                  </a:lnTo>
                  <a:lnTo>
                    <a:pt x="758" y="419"/>
                  </a:lnTo>
                  <a:lnTo>
                    <a:pt x="504" y="304"/>
                  </a:lnTo>
                  <a:lnTo>
                    <a:pt x="517" y="0"/>
                  </a:lnTo>
                  <a:close/>
                </a:path>
                <a:path w="1270" h="1270">
                  <a:moveTo>
                    <a:pt x="1063" y="76"/>
                  </a:moveTo>
                  <a:lnTo>
                    <a:pt x="877" y="393"/>
                  </a:lnTo>
                  <a:lnTo>
                    <a:pt x="1014" y="419"/>
                  </a:lnTo>
                  <a:lnTo>
                    <a:pt x="1063" y="76"/>
                  </a:lnTo>
                  <a:close/>
                </a:path>
                <a:path w="1270" h="1270">
                  <a:moveTo>
                    <a:pt x="581" y="253"/>
                  </a:moveTo>
                  <a:close/>
                </a:path>
              </a:pathLst>
            </a:custGeom>
            <a:solidFill>
              <a:srgbClr val="11284A"/>
            </a:solidFill>
          </p:spPr>
          <p:txBody>
            <a:bodyPr wrap="square" lIns="0" tIns="0" rIns="0" bIns="0" rtlCol="0"/>
            <a:lstStyle/>
            <a:p>
              <a:endParaRPr/>
            </a:p>
          </p:txBody>
        </p:sp>
        <p:sp>
          <p:nvSpPr>
            <p:cNvPr id="9645" name="object 3073">
              <a:extLst>
                <a:ext uri="{FF2B5EF4-FFF2-40B4-BE49-F238E27FC236}">
                  <a16:creationId xmlns:a16="http://schemas.microsoft.com/office/drawing/2014/main" id="{DD3C1F50-12C7-4579-BA10-C763239522EA}"/>
                </a:ext>
              </a:extLst>
            </p:cNvPr>
            <p:cNvSpPr/>
            <p:nvPr/>
          </p:nvSpPr>
          <p:spPr>
            <a:xfrm>
              <a:off x="4173175" y="8595362"/>
              <a:ext cx="1270" cy="1270"/>
            </a:xfrm>
            <a:custGeom>
              <a:avLst/>
              <a:gdLst/>
              <a:ahLst/>
              <a:cxnLst/>
              <a:rect l="l" t="t" r="r" b="b"/>
              <a:pathLst>
                <a:path w="1270" h="1270">
                  <a:moveTo>
                    <a:pt x="508" y="647"/>
                  </a:moveTo>
                  <a:lnTo>
                    <a:pt x="50" y="380"/>
                  </a:lnTo>
                  <a:lnTo>
                    <a:pt x="241" y="444"/>
                  </a:lnTo>
                  <a:lnTo>
                    <a:pt x="571" y="0"/>
                  </a:lnTo>
                  <a:lnTo>
                    <a:pt x="558" y="304"/>
                  </a:lnTo>
                  <a:lnTo>
                    <a:pt x="711" y="317"/>
                  </a:lnTo>
                  <a:lnTo>
                    <a:pt x="889" y="406"/>
                  </a:lnTo>
                  <a:lnTo>
                    <a:pt x="1054" y="165"/>
                  </a:lnTo>
                  <a:lnTo>
                    <a:pt x="1079" y="380"/>
                  </a:lnTo>
                  <a:lnTo>
                    <a:pt x="1054" y="520"/>
                  </a:lnTo>
                  <a:lnTo>
                    <a:pt x="850" y="622"/>
                  </a:lnTo>
                  <a:lnTo>
                    <a:pt x="647" y="546"/>
                  </a:lnTo>
                  <a:lnTo>
                    <a:pt x="508" y="647"/>
                  </a:lnTo>
                  <a:close/>
                </a:path>
              </a:pathLst>
            </a:custGeom>
            <a:ln w="3175">
              <a:solidFill>
                <a:srgbClr val="094B7B"/>
              </a:solidFill>
            </a:ln>
          </p:spPr>
          <p:txBody>
            <a:bodyPr wrap="square" lIns="0" tIns="0" rIns="0" bIns="0" rtlCol="0"/>
            <a:lstStyle/>
            <a:p>
              <a:endParaRPr/>
            </a:p>
          </p:txBody>
        </p:sp>
        <p:sp>
          <p:nvSpPr>
            <p:cNvPr id="9646" name="object 3074">
              <a:extLst>
                <a:ext uri="{FF2B5EF4-FFF2-40B4-BE49-F238E27FC236}">
                  <a16:creationId xmlns:a16="http://schemas.microsoft.com/office/drawing/2014/main" id="{0FC3DAED-711A-4C4D-BE7F-ADE80440A233}"/>
                </a:ext>
              </a:extLst>
            </p:cNvPr>
            <p:cNvSpPr/>
            <p:nvPr/>
          </p:nvSpPr>
          <p:spPr>
            <a:xfrm>
              <a:off x="4172066" y="8603203"/>
              <a:ext cx="1270" cy="1270"/>
            </a:xfrm>
            <a:custGeom>
              <a:avLst/>
              <a:gdLst/>
              <a:ahLst/>
              <a:cxnLst/>
              <a:rect l="l" t="t" r="r" b="b"/>
              <a:pathLst>
                <a:path w="1270" h="1270">
                  <a:moveTo>
                    <a:pt x="736" y="647"/>
                  </a:moveTo>
                  <a:lnTo>
                    <a:pt x="546" y="647"/>
                  </a:lnTo>
                  <a:lnTo>
                    <a:pt x="457" y="889"/>
                  </a:lnTo>
                  <a:lnTo>
                    <a:pt x="622" y="876"/>
                  </a:lnTo>
                  <a:lnTo>
                    <a:pt x="876" y="774"/>
                  </a:lnTo>
                  <a:lnTo>
                    <a:pt x="736" y="647"/>
                  </a:lnTo>
                  <a:close/>
                </a:path>
                <a:path w="1270" h="1270">
                  <a:moveTo>
                    <a:pt x="982" y="774"/>
                  </a:moveTo>
                  <a:close/>
                </a:path>
                <a:path w="1270" h="1270">
                  <a:moveTo>
                    <a:pt x="304" y="228"/>
                  </a:moveTo>
                  <a:lnTo>
                    <a:pt x="125" y="228"/>
                  </a:lnTo>
                  <a:lnTo>
                    <a:pt x="203" y="762"/>
                  </a:lnTo>
                  <a:lnTo>
                    <a:pt x="546" y="647"/>
                  </a:lnTo>
                  <a:lnTo>
                    <a:pt x="736" y="647"/>
                  </a:lnTo>
                  <a:lnTo>
                    <a:pt x="520" y="584"/>
                  </a:lnTo>
                  <a:lnTo>
                    <a:pt x="546" y="381"/>
                  </a:lnTo>
                  <a:lnTo>
                    <a:pt x="355" y="381"/>
                  </a:lnTo>
                  <a:lnTo>
                    <a:pt x="304" y="228"/>
                  </a:lnTo>
                  <a:close/>
                </a:path>
                <a:path w="1270" h="1270">
                  <a:moveTo>
                    <a:pt x="507" y="203"/>
                  </a:moveTo>
                  <a:lnTo>
                    <a:pt x="355" y="381"/>
                  </a:lnTo>
                  <a:lnTo>
                    <a:pt x="546" y="381"/>
                  </a:lnTo>
                  <a:lnTo>
                    <a:pt x="507" y="203"/>
                  </a:lnTo>
                  <a:close/>
                </a:path>
                <a:path w="1270" h="1270">
                  <a:moveTo>
                    <a:pt x="131" y="203"/>
                  </a:moveTo>
                  <a:close/>
                </a:path>
                <a:path w="1270" h="1270">
                  <a:moveTo>
                    <a:pt x="25" y="0"/>
                  </a:moveTo>
                  <a:lnTo>
                    <a:pt x="0" y="215"/>
                  </a:lnTo>
                  <a:lnTo>
                    <a:pt x="131" y="203"/>
                  </a:lnTo>
                  <a:lnTo>
                    <a:pt x="25" y="0"/>
                  </a:lnTo>
                  <a:close/>
                </a:path>
              </a:pathLst>
            </a:custGeom>
            <a:solidFill>
              <a:srgbClr val="11284A"/>
            </a:solidFill>
          </p:spPr>
          <p:txBody>
            <a:bodyPr wrap="square" lIns="0" tIns="0" rIns="0" bIns="0" rtlCol="0"/>
            <a:lstStyle/>
            <a:p>
              <a:endParaRPr/>
            </a:p>
          </p:txBody>
        </p:sp>
        <p:sp>
          <p:nvSpPr>
            <p:cNvPr id="9647" name="object 3075">
              <a:extLst>
                <a:ext uri="{FF2B5EF4-FFF2-40B4-BE49-F238E27FC236}">
                  <a16:creationId xmlns:a16="http://schemas.microsoft.com/office/drawing/2014/main" id="{A3C244D4-162C-4216-BD10-8CFB3A0F12F3}"/>
                </a:ext>
              </a:extLst>
            </p:cNvPr>
            <p:cNvSpPr/>
            <p:nvPr/>
          </p:nvSpPr>
          <p:spPr>
            <a:xfrm>
              <a:off x="4172003" y="8603203"/>
              <a:ext cx="1270" cy="1270"/>
            </a:xfrm>
            <a:custGeom>
              <a:avLst/>
              <a:gdLst/>
              <a:ahLst/>
              <a:cxnLst/>
              <a:rect l="l" t="t" r="r" b="b"/>
              <a:pathLst>
                <a:path w="1270" h="1270">
                  <a:moveTo>
                    <a:pt x="126" y="152"/>
                  </a:moveTo>
                  <a:lnTo>
                    <a:pt x="88" y="0"/>
                  </a:lnTo>
                  <a:lnTo>
                    <a:pt x="0" y="177"/>
                  </a:lnTo>
                  <a:lnTo>
                    <a:pt x="152" y="203"/>
                  </a:lnTo>
                  <a:lnTo>
                    <a:pt x="241" y="355"/>
                  </a:lnTo>
                  <a:lnTo>
                    <a:pt x="215" y="520"/>
                  </a:lnTo>
                  <a:lnTo>
                    <a:pt x="139" y="660"/>
                  </a:lnTo>
                  <a:lnTo>
                    <a:pt x="330" y="698"/>
                  </a:lnTo>
                  <a:lnTo>
                    <a:pt x="609" y="647"/>
                  </a:lnTo>
                  <a:lnTo>
                    <a:pt x="520" y="889"/>
                  </a:lnTo>
                  <a:lnTo>
                    <a:pt x="685" y="876"/>
                  </a:lnTo>
                  <a:lnTo>
                    <a:pt x="863" y="787"/>
                  </a:lnTo>
                  <a:lnTo>
                    <a:pt x="1041" y="825"/>
                  </a:lnTo>
                  <a:lnTo>
                    <a:pt x="901" y="660"/>
                  </a:lnTo>
                  <a:lnTo>
                    <a:pt x="736" y="635"/>
                  </a:lnTo>
                  <a:lnTo>
                    <a:pt x="584" y="584"/>
                  </a:lnTo>
                  <a:lnTo>
                    <a:pt x="622" y="457"/>
                  </a:lnTo>
                  <a:lnTo>
                    <a:pt x="609" y="330"/>
                  </a:lnTo>
                  <a:lnTo>
                    <a:pt x="419" y="381"/>
                  </a:lnTo>
                  <a:lnTo>
                    <a:pt x="292" y="330"/>
                  </a:lnTo>
                  <a:lnTo>
                    <a:pt x="126" y="152"/>
                  </a:lnTo>
                  <a:close/>
                </a:path>
              </a:pathLst>
            </a:custGeom>
            <a:ln w="3175">
              <a:solidFill>
                <a:srgbClr val="094B7B"/>
              </a:solidFill>
            </a:ln>
          </p:spPr>
          <p:txBody>
            <a:bodyPr wrap="square" lIns="0" tIns="0" rIns="0" bIns="0" rtlCol="0"/>
            <a:lstStyle/>
            <a:p>
              <a:endParaRPr/>
            </a:p>
          </p:txBody>
        </p:sp>
        <p:sp>
          <p:nvSpPr>
            <p:cNvPr id="9648" name="object 3076">
              <a:extLst>
                <a:ext uri="{FF2B5EF4-FFF2-40B4-BE49-F238E27FC236}">
                  <a16:creationId xmlns:a16="http://schemas.microsoft.com/office/drawing/2014/main" id="{A0398625-DEB0-4DD7-898D-405D2AF2E720}"/>
                </a:ext>
              </a:extLst>
            </p:cNvPr>
            <p:cNvSpPr/>
            <p:nvPr/>
          </p:nvSpPr>
          <p:spPr>
            <a:xfrm>
              <a:off x="4170958" y="8590127"/>
              <a:ext cx="4521" cy="4712"/>
            </a:xfrm>
            <a:prstGeom prst="rect">
              <a:avLst/>
            </a:prstGeom>
            <a:blipFill>
              <a:blip r:embed="rId362" cstate="print"/>
              <a:stretch>
                <a:fillRect/>
              </a:stretch>
            </a:blipFill>
          </p:spPr>
          <p:txBody>
            <a:bodyPr wrap="square" lIns="0" tIns="0" rIns="0" bIns="0" rtlCol="0"/>
            <a:lstStyle/>
            <a:p>
              <a:endParaRPr/>
            </a:p>
          </p:txBody>
        </p:sp>
        <p:sp>
          <p:nvSpPr>
            <p:cNvPr id="9649" name="object 3077">
              <a:extLst>
                <a:ext uri="{FF2B5EF4-FFF2-40B4-BE49-F238E27FC236}">
                  <a16:creationId xmlns:a16="http://schemas.microsoft.com/office/drawing/2014/main" id="{5082EA13-7F92-4BEC-BA48-F823847EC57B}"/>
                </a:ext>
              </a:extLst>
            </p:cNvPr>
            <p:cNvSpPr/>
            <p:nvPr/>
          </p:nvSpPr>
          <p:spPr>
            <a:xfrm>
              <a:off x="4173285" y="8592176"/>
              <a:ext cx="1905" cy="1905"/>
            </a:xfrm>
            <a:custGeom>
              <a:avLst/>
              <a:gdLst/>
              <a:ahLst/>
              <a:cxnLst/>
              <a:rect l="l" t="t" r="r" b="b"/>
              <a:pathLst>
                <a:path w="1904" h="1904">
                  <a:moveTo>
                    <a:pt x="914" y="1130"/>
                  </a:moveTo>
                  <a:lnTo>
                    <a:pt x="482" y="1130"/>
                  </a:lnTo>
                  <a:lnTo>
                    <a:pt x="623" y="1193"/>
                  </a:lnTo>
                  <a:lnTo>
                    <a:pt x="711" y="1358"/>
                  </a:lnTo>
                  <a:lnTo>
                    <a:pt x="914" y="1130"/>
                  </a:lnTo>
                  <a:close/>
                </a:path>
                <a:path w="1904" h="1904">
                  <a:moveTo>
                    <a:pt x="203" y="0"/>
                  </a:moveTo>
                  <a:lnTo>
                    <a:pt x="266" y="673"/>
                  </a:lnTo>
                  <a:lnTo>
                    <a:pt x="50" y="736"/>
                  </a:lnTo>
                  <a:lnTo>
                    <a:pt x="0" y="977"/>
                  </a:lnTo>
                  <a:lnTo>
                    <a:pt x="215" y="1028"/>
                  </a:lnTo>
                  <a:lnTo>
                    <a:pt x="317" y="1308"/>
                  </a:lnTo>
                  <a:lnTo>
                    <a:pt x="482" y="1130"/>
                  </a:lnTo>
                  <a:lnTo>
                    <a:pt x="914" y="1130"/>
                  </a:lnTo>
                  <a:lnTo>
                    <a:pt x="1184" y="1104"/>
                  </a:lnTo>
                  <a:lnTo>
                    <a:pt x="1295" y="838"/>
                  </a:lnTo>
                  <a:lnTo>
                    <a:pt x="1054" y="774"/>
                  </a:lnTo>
                  <a:lnTo>
                    <a:pt x="1003" y="533"/>
                  </a:lnTo>
                  <a:lnTo>
                    <a:pt x="1140" y="533"/>
                  </a:lnTo>
                  <a:lnTo>
                    <a:pt x="927" y="495"/>
                  </a:lnTo>
                  <a:lnTo>
                    <a:pt x="584" y="431"/>
                  </a:lnTo>
                  <a:lnTo>
                    <a:pt x="482" y="279"/>
                  </a:lnTo>
                  <a:lnTo>
                    <a:pt x="203" y="0"/>
                  </a:lnTo>
                  <a:close/>
                </a:path>
                <a:path w="1904" h="1904">
                  <a:moveTo>
                    <a:pt x="1184" y="1104"/>
                  </a:moveTo>
                  <a:lnTo>
                    <a:pt x="990" y="1104"/>
                  </a:lnTo>
                  <a:lnTo>
                    <a:pt x="1168" y="1142"/>
                  </a:lnTo>
                  <a:close/>
                </a:path>
                <a:path w="1904" h="1904">
                  <a:moveTo>
                    <a:pt x="1140" y="533"/>
                  </a:moveTo>
                  <a:lnTo>
                    <a:pt x="1003" y="533"/>
                  </a:lnTo>
                  <a:lnTo>
                    <a:pt x="1140" y="533"/>
                  </a:lnTo>
                  <a:close/>
                </a:path>
                <a:path w="1904" h="1904">
                  <a:moveTo>
                    <a:pt x="1181" y="279"/>
                  </a:moveTo>
                  <a:lnTo>
                    <a:pt x="927" y="495"/>
                  </a:lnTo>
                  <a:lnTo>
                    <a:pt x="1146" y="495"/>
                  </a:lnTo>
                  <a:lnTo>
                    <a:pt x="1181" y="279"/>
                  </a:lnTo>
                  <a:close/>
                </a:path>
                <a:path w="1904" h="1904">
                  <a:moveTo>
                    <a:pt x="800" y="304"/>
                  </a:moveTo>
                  <a:lnTo>
                    <a:pt x="584" y="431"/>
                  </a:lnTo>
                  <a:lnTo>
                    <a:pt x="881" y="431"/>
                  </a:lnTo>
                  <a:lnTo>
                    <a:pt x="800" y="304"/>
                  </a:lnTo>
                  <a:close/>
                </a:path>
              </a:pathLst>
            </a:custGeom>
            <a:solidFill>
              <a:srgbClr val="0F2748"/>
            </a:solidFill>
          </p:spPr>
          <p:txBody>
            <a:bodyPr wrap="square" lIns="0" tIns="0" rIns="0" bIns="0" rtlCol="0"/>
            <a:lstStyle/>
            <a:p>
              <a:endParaRPr/>
            </a:p>
          </p:txBody>
        </p:sp>
        <p:sp>
          <p:nvSpPr>
            <p:cNvPr id="9650" name="object 3078">
              <a:extLst>
                <a:ext uri="{FF2B5EF4-FFF2-40B4-BE49-F238E27FC236}">
                  <a16:creationId xmlns:a16="http://schemas.microsoft.com/office/drawing/2014/main" id="{85CB9F15-4F2D-404F-8521-00A21B183316}"/>
                </a:ext>
              </a:extLst>
            </p:cNvPr>
            <p:cNvSpPr/>
            <p:nvPr/>
          </p:nvSpPr>
          <p:spPr>
            <a:xfrm>
              <a:off x="4173285" y="8592176"/>
              <a:ext cx="1905" cy="1905"/>
            </a:xfrm>
            <a:custGeom>
              <a:avLst/>
              <a:gdLst/>
              <a:ahLst/>
              <a:cxnLst/>
              <a:rect l="l" t="t" r="r" b="b"/>
              <a:pathLst>
                <a:path w="1904" h="1904">
                  <a:moveTo>
                    <a:pt x="533" y="419"/>
                  </a:moveTo>
                  <a:lnTo>
                    <a:pt x="495" y="292"/>
                  </a:lnTo>
                  <a:lnTo>
                    <a:pt x="203" y="0"/>
                  </a:lnTo>
                  <a:lnTo>
                    <a:pt x="215" y="330"/>
                  </a:lnTo>
                  <a:lnTo>
                    <a:pt x="342" y="457"/>
                  </a:lnTo>
                  <a:lnTo>
                    <a:pt x="266" y="673"/>
                  </a:lnTo>
                  <a:lnTo>
                    <a:pt x="50" y="736"/>
                  </a:lnTo>
                  <a:lnTo>
                    <a:pt x="0" y="952"/>
                  </a:lnTo>
                  <a:lnTo>
                    <a:pt x="215" y="1028"/>
                  </a:lnTo>
                  <a:lnTo>
                    <a:pt x="215" y="1193"/>
                  </a:lnTo>
                  <a:lnTo>
                    <a:pt x="406" y="1333"/>
                  </a:lnTo>
                  <a:lnTo>
                    <a:pt x="482" y="1130"/>
                  </a:lnTo>
                  <a:lnTo>
                    <a:pt x="685" y="1219"/>
                  </a:lnTo>
                  <a:lnTo>
                    <a:pt x="711" y="1358"/>
                  </a:lnTo>
                  <a:lnTo>
                    <a:pt x="876" y="1308"/>
                  </a:lnTo>
                  <a:lnTo>
                    <a:pt x="876" y="1142"/>
                  </a:lnTo>
                  <a:lnTo>
                    <a:pt x="1168" y="1142"/>
                  </a:lnTo>
                  <a:lnTo>
                    <a:pt x="1295" y="838"/>
                  </a:lnTo>
                  <a:lnTo>
                    <a:pt x="1054" y="774"/>
                  </a:lnTo>
                  <a:lnTo>
                    <a:pt x="1003" y="533"/>
                  </a:lnTo>
                  <a:lnTo>
                    <a:pt x="1142" y="469"/>
                  </a:lnTo>
                  <a:lnTo>
                    <a:pt x="1181" y="279"/>
                  </a:lnTo>
                  <a:lnTo>
                    <a:pt x="977" y="431"/>
                  </a:lnTo>
                  <a:lnTo>
                    <a:pt x="800" y="304"/>
                  </a:lnTo>
                  <a:lnTo>
                    <a:pt x="647" y="393"/>
                  </a:lnTo>
                  <a:close/>
                </a:path>
              </a:pathLst>
            </a:custGeom>
            <a:ln w="3175">
              <a:solidFill>
                <a:srgbClr val="094B7B"/>
              </a:solidFill>
            </a:ln>
          </p:spPr>
          <p:txBody>
            <a:bodyPr wrap="square" lIns="0" tIns="0" rIns="0" bIns="0" rtlCol="0"/>
            <a:lstStyle/>
            <a:p>
              <a:endParaRPr/>
            </a:p>
          </p:txBody>
        </p:sp>
        <p:sp>
          <p:nvSpPr>
            <p:cNvPr id="9651" name="object 3079">
              <a:extLst>
                <a:ext uri="{FF2B5EF4-FFF2-40B4-BE49-F238E27FC236}">
                  <a16:creationId xmlns:a16="http://schemas.microsoft.com/office/drawing/2014/main" id="{8EA1A7DF-7140-43D8-A7F0-42E6B0BDE90C}"/>
                </a:ext>
              </a:extLst>
            </p:cNvPr>
            <p:cNvSpPr/>
            <p:nvPr/>
          </p:nvSpPr>
          <p:spPr>
            <a:xfrm>
              <a:off x="4171017" y="8590560"/>
              <a:ext cx="1270" cy="1270"/>
            </a:xfrm>
            <a:custGeom>
              <a:avLst/>
              <a:gdLst/>
              <a:ahLst/>
              <a:cxnLst/>
              <a:rect l="l" t="t" r="r" b="b"/>
              <a:pathLst>
                <a:path w="1270" h="1270">
                  <a:moveTo>
                    <a:pt x="203" y="355"/>
                  </a:moveTo>
                  <a:lnTo>
                    <a:pt x="177" y="533"/>
                  </a:lnTo>
                  <a:lnTo>
                    <a:pt x="0" y="736"/>
                  </a:lnTo>
                  <a:lnTo>
                    <a:pt x="139" y="761"/>
                  </a:lnTo>
                  <a:lnTo>
                    <a:pt x="203" y="977"/>
                  </a:lnTo>
                  <a:lnTo>
                    <a:pt x="342" y="1257"/>
                  </a:lnTo>
                  <a:lnTo>
                    <a:pt x="584" y="1155"/>
                  </a:lnTo>
                  <a:lnTo>
                    <a:pt x="749" y="1155"/>
                  </a:lnTo>
                  <a:lnTo>
                    <a:pt x="596" y="1028"/>
                  </a:lnTo>
                  <a:lnTo>
                    <a:pt x="655" y="888"/>
                  </a:lnTo>
                  <a:lnTo>
                    <a:pt x="787" y="838"/>
                  </a:lnTo>
                  <a:lnTo>
                    <a:pt x="939" y="812"/>
                  </a:lnTo>
                  <a:lnTo>
                    <a:pt x="1117" y="622"/>
                  </a:lnTo>
                  <a:lnTo>
                    <a:pt x="965" y="571"/>
                  </a:lnTo>
                  <a:lnTo>
                    <a:pt x="914" y="419"/>
                  </a:lnTo>
                  <a:lnTo>
                    <a:pt x="317" y="419"/>
                  </a:lnTo>
                  <a:close/>
                </a:path>
                <a:path w="1270" h="1270">
                  <a:moveTo>
                    <a:pt x="749" y="1155"/>
                  </a:moveTo>
                  <a:lnTo>
                    <a:pt x="584" y="1155"/>
                  </a:lnTo>
                  <a:lnTo>
                    <a:pt x="749" y="1155"/>
                  </a:lnTo>
                  <a:close/>
                </a:path>
                <a:path w="1270" h="1270">
                  <a:moveTo>
                    <a:pt x="76" y="520"/>
                  </a:moveTo>
                  <a:close/>
                </a:path>
                <a:path w="1270" h="1270">
                  <a:moveTo>
                    <a:pt x="419" y="0"/>
                  </a:moveTo>
                  <a:lnTo>
                    <a:pt x="395" y="355"/>
                  </a:lnTo>
                  <a:lnTo>
                    <a:pt x="914" y="419"/>
                  </a:lnTo>
                  <a:lnTo>
                    <a:pt x="1023" y="253"/>
                  </a:lnTo>
                  <a:lnTo>
                    <a:pt x="736" y="253"/>
                  </a:lnTo>
                  <a:lnTo>
                    <a:pt x="444" y="38"/>
                  </a:lnTo>
                  <a:close/>
                </a:path>
                <a:path w="1270" h="1270">
                  <a:moveTo>
                    <a:pt x="1018" y="279"/>
                  </a:moveTo>
                  <a:close/>
                </a:path>
                <a:path w="1270" h="1270">
                  <a:moveTo>
                    <a:pt x="863" y="177"/>
                  </a:moveTo>
                  <a:lnTo>
                    <a:pt x="1023" y="253"/>
                  </a:lnTo>
                  <a:lnTo>
                    <a:pt x="863" y="177"/>
                  </a:lnTo>
                  <a:close/>
                </a:path>
              </a:pathLst>
            </a:custGeom>
            <a:solidFill>
              <a:srgbClr val="11284A"/>
            </a:solidFill>
          </p:spPr>
          <p:txBody>
            <a:bodyPr wrap="square" lIns="0" tIns="0" rIns="0" bIns="0" rtlCol="0"/>
            <a:lstStyle/>
            <a:p>
              <a:endParaRPr/>
            </a:p>
          </p:txBody>
        </p:sp>
        <p:sp>
          <p:nvSpPr>
            <p:cNvPr id="9652" name="object 3080">
              <a:extLst>
                <a:ext uri="{FF2B5EF4-FFF2-40B4-BE49-F238E27FC236}">
                  <a16:creationId xmlns:a16="http://schemas.microsoft.com/office/drawing/2014/main" id="{283FA241-C67D-4969-91A4-CF7AECA8DF29}"/>
                </a:ext>
              </a:extLst>
            </p:cNvPr>
            <p:cNvSpPr/>
            <p:nvPr/>
          </p:nvSpPr>
          <p:spPr>
            <a:xfrm>
              <a:off x="4171017" y="8590560"/>
              <a:ext cx="1270" cy="1270"/>
            </a:xfrm>
            <a:custGeom>
              <a:avLst/>
              <a:gdLst/>
              <a:ahLst/>
              <a:cxnLst/>
              <a:rect l="l" t="t" r="r" b="b"/>
              <a:pathLst>
                <a:path w="1270" h="1270">
                  <a:moveTo>
                    <a:pt x="736" y="253"/>
                  </a:moveTo>
                  <a:lnTo>
                    <a:pt x="660" y="114"/>
                  </a:lnTo>
                  <a:lnTo>
                    <a:pt x="444" y="38"/>
                  </a:lnTo>
                  <a:lnTo>
                    <a:pt x="393" y="203"/>
                  </a:lnTo>
                  <a:lnTo>
                    <a:pt x="380" y="355"/>
                  </a:lnTo>
                  <a:lnTo>
                    <a:pt x="203" y="355"/>
                  </a:lnTo>
                  <a:lnTo>
                    <a:pt x="177" y="495"/>
                  </a:lnTo>
                  <a:lnTo>
                    <a:pt x="25" y="647"/>
                  </a:lnTo>
                  <a:lnTo>
                    <a:pt x="76" y="787"/>
                  </a:lnTo>
                  <a:lnTo>
                    <a:pt x="126" y="952"/>
                  </a:lnTo>
                  <a:lnTo>
                    <a:pt x="253" y="977"/>
                  </a:lnTo>
                  <a:lnTo>
                    <a:pt x="253" y="1142"/>
                  </a:lnTo>
                  <a:lnTo>
                    <a:pt x="393" y="1181"/>
                  </a:lnTo>
                  <a:lnTo>
                    <a:pt x="584" y="1155"/>
                  </a:lnTo>
                  <a:lnTo>
                    <a:pt x="787" y="1117"/>
                  </a:lnTo>
                  <a:lnTo>
                    <a:pt x="596" y="1028"/>
                  </a:lnTo>
                  <a:lnTo>
                    <a:pt x="558" y="888"/>
                  </a:lnTo>
                  <a:lnTo>
                    <a:pt x="787" y="838"/>
                  </a:lnTo>
                  <a:lnTo>
                    <a:pt x="939" y="812"/>
                  </a:lnTo>
                  <a:lnTo>
                    <a:pt x="1117" y="622"/>
                  </a:lnTo>
                  <a:lnTo>
                    <a:pt x="965" y="571"/>
                  </a:lnTo>
                  <a:lnTo>
                    <a:pt x="914" y="419"/>
                  </a:lnTo>
                  <a:lnTo>
                    <a:pt x="952" y="279"/>
                  </a:lnTo>
                  <a:lnTo>
                    <a:pt x="787" y="241"/>
                  </a:lnTo>
                  <a:close/>
                </a:path>
              </a:pathLst>
            </a:custGeom>
            <a:ln w="3175">
              <a:solidFill>
                <a:srgbClr val="094B7B"/>
              </a:solidFill>
            </a:ln>
          </p:spPr>
          <p:txBody>
            <a:bodyPr wrap="square" lIns="0" tIns="0" rIns="0" bIns="0" rtlCol="0"/>
            <a:lstStyle/>
            <a:p>
              <a:endParaRPr/>
            </a:p>
          </p:txBody>
        </p:sp>
        <p:sp>
          <p:nvSpPr>
            <p:cNvPr id="9653" name="object 3081">
              <a:extLst>
                <a:ext uri="{FF2B5EF4-FFF2-40B4-BE49-F238E27FC236}">
                  <a16:creationId xmlns:a16="http://schemas.microsoft.com/office/drawing/2014/main" id="{301D0333-D5ED-4EC4-8EAB-BD10742CE820}"/>
                </a:ext>
              </a:extLst>
            </p:cNvPr>
            <p:cNvSpPr/>
            <p:nvPr/>
          </p:nvSpPr>
          <p:spPr>
            <a:xfrm>
              <a:off x="4171898" y="8593808"/>
              <a:ext cx="1270" cy="1270"/>
            </a:xfrm>
            <a:custGeom>
              <a:avLst/>
              <a:gdLst/>
              <a:ahLst/>
              <a:cxnLst/>
              <a:rect l="l" t="t" r="r" b="b"/>
              <a:pathLst>
                <a:path w="1270" h="1270">
                  <a:moveTo>
                    <a:pt x="776" y="647"/>
                  </a:moveTo>
                  <a:lnTo>
                    <a:pt x="546" y="647"/>
                  </a:lnTo>
                  <a:lnTo>
                    <a:pt x="457" y="888"/>
                  </a:lnTo>
                  <a:lnTo>
                    <a:pt x="622" y="876"/>
                  </a:lnTo>
                  <a:lnTo>
                    <a:pt x="876" y="761"/>
                  </a:lnTo>
                  <a:close/>
                </a:path>
                <a:path w="1270" h="1270">
                  <a:moveTo>
                    <a:pt x="977" y="761"/>
                  </a:moveTo>
                  <a:close/>
                </a:path>
                <a:path w="1270" h="1270">
                  <a:moveTo>
                    <a:pt x="292" y="228"/>
                  </a:moveTo>
                  <a:lnTo>
                    <a:pt x="125" y="228"/>
                  </a:lnTo>
                  <a:lnTo>
                    <a:pt x="203" y="761"/>
                  </a:lnTo>
                  <a:lnTo>
                    <a:pt x="546" y="647"/>
                  </a:lnTo>
                  <a:lnTo>
                    <a:pt x="776" y="647"/>
                  </a:lnTo>
                  <a:lnTo>
                    <a:pt x="507" y="584"/>
                  </a:lnTo>
                  <a:lnTo>
                    <a:pt x="546" y="380"/>
                  </a:lnTo>
                  <a:lnTo>
                    <a:pt x="355" y="380"/>
                  </a:lnTo>
                  <a:lnTo>
                    <a:pt x="292" y="228"/>
                  </a:lnTo>
                  <a:close/>
                </a:path>
                <a:path w="1270" h="1270">
                  <a:moveTo>
                    <a:pt x="495" y="203"/>
                  </a:moveTo>
                  <a:lnTo>
                    <a:pt x="355" y="380"/>
                  </a:lnTo>
                  <a:lnTo>
                    <a:pt x="546" y="380"/>
                  </a:lnTo>
                  <a:lnTo>
                    <a:pt x="495" y="203"/>
                  </a:lnTo>
                  <a:close/>
                </a:path>
                <a:path w="1270" h="1270">
                  <a:moveTo>
                    <a:pt x="131" y="203"/>
                  </a:moveTo>
                  <a:close/>
                </a:path>
                <a:path w="1270" h="1270">
                  <a:moveTo>
                    <a:pt x="25" y="0"/>
                  </a:moveTo>
                  <a:lnTo>
                    <a:pt x="0" y="215"/>
                  </a:lnTo>
                  <a:lnTo>
                    <a:pt x="131" y="203"/>
                  </a:lnTo>
                  <a:lnTo>
                    <a:pt x="25" y="0"/>
                  </a:lnTo>
                  <a:close/>
                </a:path>
              </a:pathLst>
            </a:custGeom>
            <a:solidFill>
              <a:srgbClr val="11284A"/>
            </a:solidFill>
          </p:spPr>
          <p:txBody>
            <a:bodyPr wrap="square" lIns="0" tIns="0" rIns="0" bIns="0" rtlCol="0"/>
            <a:lstStyle/>
            <a:p>
              <a:endParaRPr/>
            </a:p>
          </p:txBody>
        </p:sp>
        <p:sp>
          <p:nvSpPr>
            <p:cNvPr id="9654" name="object 3082">
              <a:extLst>
                <a:ext uri="{FF2B5EF4-FFF2-40B4-BE49-F238E27FC236}">
                  <a16:creationId xmlns:a16="http://schemas.microsoft.com/office/drawing/2014/main" id="{30960728-7DCB-4B70-BB56-08746A3685B1}"/>
                </a:ext>
              </a:extLst>
            </p:cNvPr>
            <p:cNvSpPr/>
            <p:nvPr/>
          </p:nvSpPr>
          <p:spPr>
            <a:xfrm>
              <a:off x="4171834" y="8593808"/>
              <a:ext cx="1270" cy="1270"/>
            </a:xfrm>
            <a:custGeom>
              <a:avLst/>
              <a:gdLst/>
              <a:ahLst/>
              <a:cxnLst/>
              <a:rect l="l" t="t" r="r" b="b"/>
              <a:pathLst>
                <a:path w="1270" h="1270">
                  <a:moveTo>
                    <a:pt x="126" y="152"/>
                  </a:moveTo>
                  <a:lnTo>
                    <a:pt x="88" y="0"/>
                  </a:lnTo>
                  <a:lnTo>
                    <a:pt x="0" y="177"/>
                  </a:lnTo>
                  <a:lnTo>
                    <a:pt x="152" y="203"/>
                  </a:lnTo>
                  <a:lnTo>
                    <a:pt x="241" y="355"/>
                  </a:lnTo>
                  <a:lnTo>
                    <a:pt x="215" y="533"/>
                  </a:lnTo>
                  <a:lnTo>
                    <a:pt x="139" y="660"/>
                  </a:lnTo>
                  <a:lnTo>
                    <a:pt x="330" y="698"/>
                  </a:lnTo>
                  <a:lnTo>
                    <a:pt x="609" y="647"/>
                  </a:lnTo>
                  <a:lnTo>
                    <a:pt x="520" y="888"/>
                  </a:lnTo>
                  <a:lnTo>
                    <a:pt x="685" y="876"/>
                  </a:lnTo>
                  <a:lnTo>
                    <a:pt x="863" y="787"/>
                  </a:lnTo>
                  <a:lnTo>
                    <a:pt x="1028" y="825"/>
                  </a:lnTo>
                  <a:lnTo>
                    <a:pt x="901" y="660"/>
                  </a:lnTo>
                  <a:lnTo>
                    <a:pt x="736" y="634"/>
                  </a:lnTo>
                  <a:lnTo>
                    <a:pt x="571" y="584"/>
                  </a:lnTo>
                  <a:lnTo>
                    <a:pt x="609" y="457"/>
                  </a:lnTo>
                  <a:lnTo>
                    <a:pt x="609" y="330"/>
                  </a:lnTo>
                  <a:lnTo>
                    <a:pt x="419" y="380"/>
                  </a:lnTo>
                  <a:lnTo>
                    <a:pt x="292" y="330"/>
                  </a:lnTo>
                  <a:lnTo>
                    <a:pt x="126" y="152"/>
                  </a:lnTo>
                  <a:close/>
                </a:path>
              </a:pathLst>
            </a:custGeom>
            <a:ln w="3175">
              <a:solidFill>
                <a:srgbClr val="094B7B"/>
              </a:solidFill>
            </a:ln>
          </p:spPr>
          <p:txBody>
            <a:bodyPr wrap="square" lIns="0" tIns="0" rIns="0" bIns="0" rtlCol="0"/>
            <a:lstStyle/>
            <a:p>
              <a:endParaRPr/>
            </a:p>
          </p:txBody>
        </p:sp>
        <p:sp>
          <p:nvSpPr>
            <p:cNvPr id="9655" name="object 3083">
              <a:extLst>
                <a:ext uri="{FF2B5EF4-FFF2-40B4-BE49-F238E27FC236}">
                  <a16:creationId xmlns:a16="http://schemas.microsoft.com/office/drawing/2014/main" id="{6B43CB08-B673-4718-AF0E-81D373CA51EF}"/>
                </a:ext>
              </a:extLst>
            </p:cNvPr>
            <p:cNvSpPr/>
            <p:nvPr/>
          </p:nvSpPr>
          <p:spPr>
            <a:xfrm>
              <a:off x="4174299" y="8599551"/>
              <a:ext cx="2260" cy="2374"/>
            </a:xfrm>
            <a:prstGeom prst="rect">
              <a:avLst/>
            </a:prstGeom>
            <a:blipFill>
              <a:blip r:embed="rId287" cstate="print"/>
              <a:stretch>
                <a:fillRect/>
              </a:stretch>
            </a:blipFill>
          </p:spPr>
          <p:txBody>
            <a:bodyPr wrap="square" lIns="0" tIns="0" rIns="0" bIns="0" rtlCol="0"/>
            <a:lstStyle/>
            <a:p>
              <a:endParaRPr/>
            </a:p>
          </p:txBody>
        </p:sp>
        <p:sp>
          <p:nvSpPr>
            <p:cNvPr id="9656" name="object 3084">
              <a:extLst>
                <a:ext uri="{FF2B5EF4-FFF2-40B4-BE49-F238E27FC236}">
                  <a16:creationId xmlns:a16="http://schemas.microsoft.com/office/drawing/2014/main" id="{0427A5FB-98A8-4967-8A9F-36849326D35B}"/>
                </a:ext>
              </a:extLst>
            </p:cNvPr>
            <p:cNvSpPr/>
            <p:nvPr/>
          </p:nvSpPr>
          <p:spPr>
            <a:xfrm>
              <a:off x="4174302" y="8599439"/>
              <a:ext cx="2540" cy="2540"/>
            </a:xfrm>
            <a:custGeom>
              <a:avLst/>
              <a:gdLst/>
              <a:ahLst/>
              <a:cxnLst/>
              <a:rect l="l" t="t" r="r" b="b"/>
              <a:pathLst>
                <a:path w="2539" h="2540">
                  <a:moveTo>
                    <a:pt x="380" y="2273"/>
                  </a:moveTo>
                  <a:lnTo>
                    <a:pt x="342" y="2044"/>
                  </a:lnTo>
                  <a:lnTo>
                    <a:pt x="241" y="1879"/>
                  </a:lnTo>
                  <a:lnTo>
                    <a:pt x="50" y="2082"/>
                  </a:lnTo>
                  <a:lnTo>
                    <a:pt x="0" y="1841"/>
                  </a:lnTo>
                  <a:lnTo>
                    <a:pt x="304" y="1790"/>
                  </a:lnTo>
                  <a:lnTo>
                    <a:pt x="203" y="1460"/>
                  </a:lnTo>
                  <a:lnTo>
                    <a:pt x="177" y="876"/>
                  </a:lnTo>
                  <a:lnTo>
                    <a:pt x="317" y="660"/>
                  </a:lnTo>
                  <a:lnTo>
                    <a:pt x="698" y="25"/>
                  </a:lnTo>
                  <a:lnTo>
                    <a:pt x="1142" y="0"/>
                  </a:lnTo>
                  <a:lnTo>
                    <a:pt x="1574" y="266"/>
                  </a:lnTo>
                  <a:lnTo>
                    <a:pt x="1993" y="533"/>
                  </a:lnTo>
                  <a:lnTo>
                    <a:pt x="2247" y="990"/>
                  </a:lnTo>
                  <a:lnTo>
                    <a:pt x="1854" y="1625"/>
                  </a:lnTo>
                  <a:lnTo>
                    <a:pt x="1739" y="1816"/>
                  </a:lnTo>
                  <a:lnTo>
                    <a:pt x="1308" y="2006"/>
                  </a:lnTo>
                  <a:lnTo>
                    <a:pt x="1117" y="2171"/>
                  </a:lnTo>
                  <a:lnTo>
                    <a:pt x="965" y="2298"/>
                  </a:lnTo>
                  <a:lnTo>
                    <a:pt x="914" y="2451"/>
                  </a:lnTo>
                  <a:lnTo>
                    <a:pt x="901" y="2222"/>
                  </a:lnTo>
                  <a:lnTo>
                    <a:pt x="749" y="2209"/>
                  </a:lnTo>
                  <a:lnTo>
                    <a:pt x="609" y="2362"/>
                  </a:lnTo>
                  <a:lnTo>
                    <a:pt x="558" y="2095"/>
                  </a:lnTo>
                  <a:lnTo>
                    <a:pt x="380" y="2273"/>
                  </a:lnTo>
                  <a:close/>
                </a:path>
              </a:pathLst>
            </a:custGeom>
            <a:ln w="3175">
              <a:solidFill>
                <a:srgbClr val="B5C39D"/>
              </a:solidFill>
            </a:ln>
          </p:spPr>
          <p:txBody>
            <a:bodyPr wrap="square" lIns="0" tIns="0" rIns="0" bIns="0" rtlCol="0"/>
            <a:lstStyle/>
            <a:p>
              <a:endParaRPr/>
            </a:p>
          </p:txBody>
        </p:sp>
        <p:sp>
          <p:nvSpPr>
            <p:cNvPr id="9657" name="object 3085">
              <a:extLst>
                <a:ext uri="{FF2B5EF4-FFF2-40B4-BE49-F238E27FC236}">
                  <a16:creationId xmlns:a16="http://schemas.microsoft.com/office/drawing/2014/main" id="{A3BC5B8D-1CF4-4DCB-9B13-77EFF9C8E257}"/>
                </a:ext>
              </a:extLst>
            </p:cNvPr>
            <p:cNvSpPr/>
            <p:nvPr/>
          </p:nvSpPr>
          <p:spPr>
            <a:xfrm>
              <a:off x="4173687" y="8598814"/>
              <a:ext cx="2478" cy="2616"/>
            </a:xfrm>
            <a:prstGeom prst="rect">
              <a:avLst/>
            </a:prstGeom>
            <a:blipFill>
              <a:blip r:embed="rId363" cstate="print"/>
              <a:stretch>
                <a:fillRect/>
              </a:stretch>
            </a:blipFill>
          </p:spPr>
          <p:txBody>
            <a:bodyPr wrap="square" lIns="0" tIns="0" rIns="0" bIns="0" rtlCol="0"/>
            <a:lstStyle/>
            <a:p>
              <a:endParaRPr/>
            </a:p>
          </p:txBody>
        </p:sp>
        <p:sp>
          <p:nvSpPr>
            <p:cNvPr id="9658" name="object 3086">
              <a:extLst>
                <a:ext uri="{FF2B5EF4-FFF2-40B4-BE49-F238E27FC236}">
                  <a16:creationId xmlns:a16="http://schemas.microsoft.com/office/drawing/2014/main" id="{3FAD2130-B6F7-4791-9845-226780062721}"/>
                </a:ext>
              </a:extLst>
            </p:cNvPr>
            <p:cNvSpPr/>
            <p:nvPr/>
          </p:nvSpPr>
          <p:spPr>
            <a:xfrm>
              <a:off x="4173642" y="8598791"/>
              <a:ext cx="1905" cy="2540"/>
            </a:xfrm>
            <a:custGeom>
              <a:avLst/>
              <a:gdLst/>
              <a:ahLst/>
              <a:cxnLst/>
              <a:rect l="l" t="t" r="r" b="b"/>
              <a:pathLst>
                <a:path w="1904" h="2540">
                  <a:moveTo>
                    <a:pt x="673" y="1917"/>
                  </a:moveTo>
                  <a:lnTo>
                    <a:pt x="558" y="1765"/>
                  </a:lnTo>
                  <a:lnTo>
                    <a:pt x="419" y="1689"/>
                  </a:lnTo>
                  <a:lnTo>
                    <a:pt x="368" y="1904"/>
                  </a:lnTo>
                  <a:lnTo>
                    <a:pt x="228" y="1752"/>
                  </a:lnTo>
                  <a:lnTo>
                    <a:pt x="444" y="1600"/>
                  </a:lnTo>
                  <a:lnTo>
                    <a:pt x="228" y="1396"/>
                  </a:lnTo>
                  <a:lnTo>
                    <a:pt x="0" y="990"/>
                  </a:lnTo>
                  <a:lnTo>
                    <a:pt x="12" y="787"/>
                  </a:lnTo>
                  <a:lnTo>
                    <a:pt x="63" y="177"/>
                  </a:lnTo>
                  <a:lnTo>
                    <a:pt x="368" y="0"/>
                  </a:lnTo>
                  <a:lnTo>
                    <a:pt x="774" y="25"/>
                  </a:lnTo>
                  <a:lnTo>
                    <a:pt x="1181" y="63"/>
                  </a:lnTo>
                  <a:lnTo>
                    <a:pt x="1536" y="292"/>
                  </a:lnTo>
                  <a:lnTo>
                    <a:pt x="1485" y="888"/>
                  </a:lnTo>
                  <a:lnTo>
                    <a:pt x="1473" y="1066"/>
                  </a:lnTo>
                  <a:lnTo>
                    <a:pt x="1244" y="1371"/>
                  </a:lnTo>
                  <a:lnTo>
                    <a:pt x="1168" y="1562"/>
                  </a:lnTo>
                  <a:lnTo>
                    <a:pt x="1104" y="1714"/>
                  </a:lnTo>
                  <a:lnTo>
                    <a:pt x="1130" y="1841"/>
                  </a:lnTo>
                  <a:lnTo>
                    <a:pt x="1028" y="1689"/>
                  </a:lnTo>
                  <a:lnTo>
                    <a:pt x="876" y="1892"/>
                  </a:lnTo>
                  <a:lnTo>
                    <a:pt x="736" y="1727"/>
                  </a:lnTo>
                  <a:lnTo>
                    <a:pt x="673" y="1917"/>
                  </a:lnTo>
                  <a:close/>
                </a:path>
              </a:pathLst>
            </a:custGeom>
            <a:ln w="3175">
              <a:solidFill>
                <a:srgbClr val="B5C39D"/>
              </a:solidFill>
            </a:ln>
          </p:spPr>
          <p:txBody>
            <a:bodyPr wrap="square" lIns="0" tIns="0" rIns="0" bIns="0" rtlCol="0"/>
            <a:lstStyle/>
            <a:p>
              <a:endParaRPr/>
            </a:p>
          </p:txBody>
        </p:sp>
        <p:sp>
          <p:nvSpPr>
            <p:cNvPr id="9659" name="object 3087">
              <a:extLst>
                <a:ext uri="{FF2B5EF4-FFF2-40B4-BE49-F238E27FC236}">
                  <a16:creationId xmlns:a16="http://schemas.microsoft.com/office/drawing/2014/main" id="{EDE3B370-2A25-4BC0-81F0-C7C97EA3FAF1}"/>
                </a:ext>
              </a:extLst>
            </p:cNvPr>
            <p:cNvSpPr/>
            <p:nvPr/>
          </p:nvSpPr>
          <p:spPr>
            <a:xfrm>
              <a:off x="4173816" y="8584983"/>
              <a:ext cx="10236" cy="15354"/>
            </a:xfrm>
            <a:prstGeom prst="rect">
              <a:avLst/>
            </a:prstGeom>
            <a:blipFill>
              <a:blip r:embed="rId36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9660" name="object 3088">
              <a:extLst>
                <a:ext uri="{FF2B5EF4-FFF2-40B4-BE49-F238E27FC236}">
                  <a16:creationId xmlns:a16="http://schemas.microsoft.com/office/drawing/2014/main" id="{2C5521CB-C90E-490B-9D1C-83032AE0C3CD}"/>
                </a:ext>
              </a:extLst>
            </p:cNvPr>
            <p:cNvSpPr/>
            <p:nvPr/>
          </p:nvSpPr>
          <p:spPr>
            <a:xfrm>
              <a:off x="4179633" y="8587688"/>
              <a:ext cx="1270" cy="1270"/>
            </a:xfrm>
            <a:custGeom>
              <a:avLst/>
              <a:gdLst/>
              <a:ahLst/>
              <a:cxnLst/>
              <a:rect l="l" t="t" r="r" b="b"/>
              <a:pathLst>
                <a:path w="1270" h="1270">
                  <a:moveTo>
                    <a:pt x="415" y="825"/>
                  </a:moveTo>
                  <a:lnTo>
                    <a:pt x="63" y="825"/>
                  </a:lnTo>
                  <a:lnTo>
                    <a:pt x="520" y="1003"/>
                  </a:lnTo>
                  <a:lnTo>
                    <a:pt x="415" y="825"/>
                  </a:lnTo>
                  <a:close/>
                </a:path>
                <a:path w="1270" h="1270">
                  <a:moveTo>
                    <a:pt x="88" y="215"/>
                  </a:moveTo>
                  <a:lnTo>
                    <a:pt x="0" y="850"/>
                  </a:lnTo>
                  <a:lnTo>
                    <a:pt x="128" y="968"/>
                  </a:lnTo>
                  <a:lnTo>
                    <a:pt x="63" y="825"/>
                  </a:lnTo>
                  <a:lnTo>
                    <a:pt x="415" y="825"/>
                  </a:lnTo>
                  <a:lnTo>
                    <a:pt x="317" y="660"/>
                  </a:lnTo>
                  <a:lnTo>
                    <a:pt x="445" y="660"/>
                  </a:lnTo>
                  <a:lnTo>
                    <a:pt x="469" y="457"/>
                  </a:lnTo>
                  <a:lnTo>
                    <a:pt x="650" y="457"/>
                  </a:lnTo>
                  <a:lnTo>
                    <a:pt x="490" y="266"/>
                  </a:lnTo>
                  <a:lnTo>
                    <a:pt x="165" y="266"/>
                  </a:lnTo>
                  <a:close/>
                </a:path>
                <a:path w="1270" h="1270">
                  <a:moveTo>
                    <a:pt x="445" y="660"/>
                  </a:moveTo>
                  <a:lnTo>
                    <a:pt x="317" y="660"/>
                  </a:lnTo>
                  <a:lnTo>
                    <a:pt x="457" y="723"/>
                  </a:lnTo>
                  <a:close/>
                </a:path>
                <a:path w="1270" h="1270">
                  <a:moveTo>
                    <a:pt x="650" y="457"/>
                  </a:moveTo>
                  <a:lnTo>
                    <a:pt x="469" y="457"/>
                  </a:lnTo>
                  <a:lnTo>
                    <a:pt x="650" y="457"/>
                  </a:lnTo>
                  <a:close/>
                </a:path>
                <a:path w="1270" h="1270">
                  <a:moveTo>
                    <a:pt x="292" y="38"/>
                  </a:moveTo>
                  <a:lnTo>
                    <a:pt x="165" y="266"/>
                  </a:lnTo>
                  <a:lnTo>
                    <a:pt x="490" y="266"/>
                  </a:lnTo>
                  <a:lnTo>
                    <a:pt x="363" y="88"/>
                  </a:lnTo>
                  <a:close/>
                </a:path>
                <a:path w="1270" h="1270">
                  <a:moveTo>
                    <a:pt x="749" y="0"/>
                  </a:moveTo>
                  <a:lnTo>
                    <a:pt x="507" y="12"/>
                  </a:lnTo>
                  <a:lnTo>
                    <a:pt x="574" y="207"/>
                  </a:lnTo>
                  <a:lnTo>
                    <a:pt x="806" y="165"/>
                  </a:lnTo>
                  <a:lnTo>
                    <a:pt x="749" y="0"/>
                  </a:lnTo>
                  <a:close/>
                </a:path>
              </a:pathLst>
            </a:custGeom>
            <a:solidFill>
              <a:srgbClr val="11284A"/>
            </a:solidFill>
          </p:spPr>
          <p:txBody>
            <a:bodyPr wrap="square" lIns="0" tIns="0" rIns="0" bIns="0" rtlCol="0"/>
            <a:lstStyle/>
            <a:p>
              <a:endParaRPr/>
            </a:p>
          </p:txBody>
        </p:sp>
        <p:sp>
          <p:nvSpPr>
            <p:cNvPr id="9661" name="object 3089">
              <a:extLst>
                <a:ext uri="{FF2B5EF4-FFF2-40B4-BE49-F238E27FC236}">
                  <a16:creationId xmlns:a16="http://schemas.microsoft.com/office/drawing/2014/main" id="{2FF0B0C0-27E3-4EC1-A959-BA6ADE1A3E25}"/>
                </a:ext>
              </a:extLst>
            </p:cNvPr>
            <p:cNvSpPr/>
            <p:nvPr/>
          </p:nvSpPr>
          <p:spPr>
            <a:xfrm>
              <a:off x="4179531" y="8587688"/>
              <a:ext cx="1270" cy="1270"/>
            </a:xfrm>
            <a:custGeom>
              <a:avLst/>
              <a:gdLst/>
              <a:ahLst/>
              <a:cxnLst/>
              <a:rect l="l" t="t" r="r" b="b"/>
              <a:pathLst>
                <a:path w="1270" h="1270">
                  <a:moveTo>
                    <a:pt x="723" y="419"/>
                  </a:moveTo>
                  <a:lnTo>
                    <a:pt x="558" y="228"/>
                  </a:lnTo>
                  <a:lnTo>
                    <a:pt x="850" y="177"/>
                  </a:lnTo>
                  <a:lnTo>
                    <a:pt x="977" y="152"/>
                  </a:lnTo>
                  <a:lnTo>
                    <a:pt x="850" y="0"/>
                  </a:lnTo>
                  <a:lnTo>
                    <a:pt x="609" y="12"/>
                  </a:lnTo>
                  <a:lnTo>
                    <a:pt x="723" y="165"/>
                  </a:lnTo>
                  <a:lnTo>
                    <a:pt x="533" y="190"/>
                  </a:lnTo>
                  <a:lnTo>
                    <a:pt x="393" y="38"/>
                  </a:lnTo>
                  <a:lnTo>
                    <a:pt x="342" y="203"/>
                  </a:lnTo>
                  <a:lnTo>
                    <a:pt x="190" y="215"/>
                  </a:lnTo>
                  <a:lnTo>
                    <a:pt x="114" y="342"/>
                  </a:lnTo>
                  <a:lnTo>
                    <a:pt x="38" y="482"/>
                  </a:lnTo>
                  <a:lnTo>
                    <a:pt x="139" y="622"/>
                  </a:lnTo>
                  <a:lnTo>
                    <a:pt x="12" y="723"/>
                  </a:lnTo>
                  <a:lnTo>
                    <a:pt x="101" y="850"/>
                  </a:lnTo>
                  <a:lnTo>
                    <a:pt x="241" y="977"/>
                  </a:lnTo>
                  <a:lnTo>
                    <a:pt x="304" y="1130"/>
                  </a:lnTo>
                  <a:lnTo>
                    <a:pt x="165" y="825"/>
                  </a:lnTo>
                  <a:lnTo>
                    <a:pt x="622" y="1003"/>
                  </a:lnTo>
                  <a:lnTo>
                    <a:pt x="419" y="660"/>
                  </a:lnTo>
                  <a:lnTo>
                    <a:pt x="558" y="723"/>
                  </a:lnTo>
                  <a:lnTo>
                    <a:pt x="533" y="584"/>
                  </a:lnTo>
                  <a:lnTo>
                    <a:pt x="685" y="520"/>
                  </a:lnTo>
                  <a:close/>
                </a:path>
              </a:pathLst>
            </a:custGeom>
            <a:ln w="3175">
              <a:solidFill>
                <a:srgbClr val="094B7B"/>
              </a:solidFill>
            </a:ln>
          </p:spPr>
          <p:txBody>
            <a:bodyPr wrap="square" lIns="0" tIns="0" rIns="0" bIns="0" rtlCol="0"/>
            <a:lstStyle/>
            <a:p>
              <a:endParaRPr/>
            </a:p>
          </p:txBody>
        </p:sp>
        <p:sp>
          <p:nvSpPr>
            <p:cNvPr id="9662" name="object 3090">
              <a:extLst>
                <a:ext uri="{FF2B5EF4-FFF2-40B4-BE49-F238E27FC236}">
                  <a16:creationId xmlns:a16="http://schemas.microsoft.com/office/drawing/2014/main" id="{03098E3E-2E37-4EE8-AB34-92D0719C6B0F}"/>
                </a:ext>
              </a:extLst>
            </p:cNvPr>
            <p:cNvSpPr/>
            <p:nvPr/>
          </p:nvSpPr>
          <p:spPr>
            <a:xfrm>
              <a:off x="4179219" y="8591160"/>
              <a:ext cx="1270" cy="1270"/>
            </a:xfrm>
            <a:custGeom>
              <a:avLst/>
              <a:gdLst/>
              <a:ahLst/>
              <a:cxnLst/>
              <a:rect l="l" t="t" r="r" b="b"/>
              <a:pathLst>
                <a:path w="1270" h="1270">
                  <a:moveTo>
                    <a:pt x="656" y="736"/>
                  </a:moveTo>
                  <a:lnTo>
                    <a:pt x="237" y="736"/>
                  </a:lnTo>
                  <a:lnTo>
                    <a:pt x="186" y="901"/>
                  </a:lnTo>
                  <a:lnTo>
                    <a:pt x="376" y="927"/>
                  </a:lnTo>
                  <a:lnTo>
                    <a:pt x="465" y="1104"/>
                  </a:lnTo>
                  <a:lnTo>
                    <a:pt x="594" y="1003"/>
                  </a:lnTo>
                  <a:lnTo>
                    <a:pt x="595" y="812"/>
                  </a:lnTo>
                  <a:close/>
                </a:path>
                <a:path w="1270" h="1270">
                  <a:moveTo>
                    <a:pt x="706" y="977"/>
                  </a:moveTo>
                  <a:close/>
                </a:path>
                <a:path w="1270" h="1270">
                  <a:moveTo>
                    <a:pt x="710" y="965"/>
                  </a:moveTo>
                  <a:close/>
                </a:path>
                <a:path w="1270" h="1270">
                  <a:moveTo>
                    <a:pt x="529" y="0"/>
                  </a:moveTo>
                  <a:lnTo>
                    <a:pt x="300" y="25"/>
                  </a:lnTo>
                  <a:lnTo>
                    <a:pt x="97" y="215"/>
                  </a:lnTo>
                  <a:lnTo>
                    <a:pt x="0" y="495"/>
                  </a:lnTo>
                  <a:lnTo>
                    <a:pt x="122" y="812"/>
                  </a:lnTo>
                  <a:lnTo>
                    <a:pt x="773" y="736"/>
                  </a:lnTo>
                  <a:lnTo>
                    <a:pt x="990" y="457"/>
                  </a:lnTo>
                  <a:lnTo>
                    <a:pt x="552" y="444"/>
                  </a:lnTo>
                  <a:lnTo>
                    <a:pt x="529" y="0"/>
                  </a:lnTo>
                  <a:close/>
                </a:path>
                <a:path w="1270" h="1270">
                  <a:moveTo>
                    <a:pt x="773" y="736"/>
                  </a:moveTo>
                  <a:close/>
                </a:path>
                <a:path w="1270" h="1270">
                  <a:moveTo>
                    <a:pt x="897" y="292"/>
                  </a:moveTo>
                  <a:lnTo>
                    <a:pt x="579" y="457"/>
                  </a:lnTo>
                  <a:lnTo>
                    <a:pt x="990" y="457"/>
                  </a:lnTo>
                  <a:lnTo>
                    <a:pt x="897" y="292"/>
                  </a:lnTo>
                  <a:close/>
                </a:path>
              </a:pathLst>
            </a:custGeom>
            <a:solidFill>
              <a:srgbClr val="11284A"/>
            </a:solidFill>
          </p:spPr>
          <p:txBody>
            <a:bodyPr wrap="square" lIns="0" tIns="0" rIns="0" bIns="0" rtlCol="0"/>
            <a:lstStyle/>
            <a:p>
              <a:endParaRPr/>
            </a:p>
          </p:txBody>
        </p:sp>
        <p:sp>
          <p:nvSpPr>
            <p:cNvPr id="9663" name="object 3091">
              <a:extLst>
                <a:ext uri="{FF2B5EF4-FFF2-40B4-BE49-F238E27FC236}">
                  <a16:creationId xmlns:a16="http://schemas.microsoft.com/office/drawing/2014/main" id="{E45D2E16-08A0-4013-AB42-2C4AE89C6B9E}"/>
                </a:ext>
              </a:extLst>
            </p:cNvPr>
            <p:cNvSpPr/>
            <p:nvPr/>
          </p:nvSpPr>
          <p:spPr>
            <a:xfrm>
              <a:off x="4179113" y="8591160"/>
              <a:ext cx="1270" cy="1270"/>
            </a:xfrm>
            <a:custGeom>
              <a:avLst/>
              <a:gdLst/>
              <a:ahLst/>
              <a:cxnLst/>
              <a:rect l="l" t="t" r="r" b="b"/>
              <a:pathLst>
                <a:path w="1270" h="1270">
                  <a:moveTo>
                    <a:pt x="635" y="0"/>
                  </a:moveTo>
                  <a:lnTo>
                    <a:pt x="406" y="25"/>
                  </a:lnTo>
                  <a:lnTo>
                    <a:pt x="254" y="165"/>
                  </a:lnTo>
                  <a:lnTo>
                    <a:pt x="127" y="254"/>
                  </a:lnTo>
                  <a:lnTo>
                    <a:pt x="0" y="342"/>
                  </a:lnTo>
                  <a:lnTo>
                    <a:pt x="342" y="673"/>
                  </a:lnTo>
                  <a:lnTo>
                    <a:pt x="165" y="749"/>
                  </a:lnTo>
                  <a:lnTo>
                    <a:pt x="342" y="736"/>
                  </a:lnTo>
                  <a:lnTo>
                    <a:pt x="292" y="901"/>
                  </a:lnTo>
                  <a:lnTo>
                    <a:pt x="457" y="914"/>
                  </a:lnTo>
                  <a:lnTo>
                    <a:pt x="571" y="1104"/>
                  </a:lnTo>
                  <a:lnTo>
                    <a:pt x="749" y="965"/>
                  </a:lnTo>
                  <a:lnTo>
                    <a:pt x="673" y="774"/>
                  </a:lnTo>
                  <a:lnTo>
                    <a:pt x="850" y="762"/>
                  </a:lnTo>
                  <a:lnTo>
                    <a:pt x="990" y="635"/>
                  </a:lnTo>
                  <a:lnTo>
                    <a:pt x="1117" y="495"/>
                  </a:lnTo>
                  <a:lnTo>
                    <a:pt x="1003" y="292"/>
                  </a:lnTo>
                  <a:lnTo>
                    <a:pt x="685" y="457"/>
                  </a:lnTo>
                  <a:lnTo>
                    <a:pt x="546" y="393"/>
                  </a:lnTo>
                  <a:lnTo>
                    <a:pt x="596" y="241"/>
                  </a:lnTo>
                  <a:lnTo>
                    <a:pt x="635" y="0"/>
                  </a:lnTo>
                  <a:close/>
                </a:path>
              </a:pathLst>
            </a:custGeom>
            <a:ln w="3175">
              <a:solidFill>
                <a:srgbClr val="094B7B"/>
              </a:solidFill>
            </a:ln>
          </p:spPr>
          <p:txBody>
            <a:bodyPr wrap="square" lIns="0" tIns="0" rIns="0" bIns="0" rtlCol="0"/>
            <a:lstStyle/>
            <a:p>
              <a:endParaRPr/>
            </a:p>
          </p:txBody>
        </p:sp>
        <p:sp>
          <p:nvSpPr>
            <p:cNvPr id="9664" name="object 3092">
              <a:extLst>
                <a:ext uri="{FF2B5EF4-FFF2-40B4-BE49-F238E27FC236}">
                  <a16:creationId xmlns:a16="http://schemas.microsoft.com/office/drawing/2014/main" id="{35471932-7D71-4F4F-9DC9-6910FD80EC59}"/>
                </a:ext>
              </a:extLst>
            </p:cNvPr>
            <p:cNvSpPr/>
            <p:nvPr/>
          </p:nvSpPr>
          <p:spPr>
            <a:xfrm>
              <a:off x="4181217" y="8594129"/>
              <a:ext cx="1270" cy="635"/>
            </a:xfrm>
            <a:custGeom>
              <a:avLst/>
              <a:gdLst/>
              <a:ahLst/>
              <a:cxnLst/>
              <a:rect l="l" t="t" r="r" b="b"/>
              <a:pathLst>
                <a:path w="1270" h="634">
                  <a:moveTo>
                    <a:pt x="718" y="304"/>
                  </a:moveTo>
                  <a:lnTo>
                    <a:pt x="647" y="508"/>
                  </a:lnTo>
                  <a:lnTo>
                    <a:pt x="967" y="393"/>
                  </a:lnTo>
                  <a:lnTo>
                    <a:pt x="698" y="355"/>
                  </a:lnTo>
                  <a:close/>
                </a:path>
                <a:path w="1270" h="634">
                  <a:moveTo>
                    <a:pt x="101" y="190"/>
                  </a:moveTo>
                  <a:lnTo>
                    <a:pt x="88" y="355"/>
                  </a:lnTo>
                  <a:lnTo>
                    <a:pt x="304" y="330"/>
                  </a:lnTo>
                  <a:lnTo>
                    <a:pt x="609" y="304"/>
                  </a:lnTo>
                  <a:lnTo>
                    <a:pt x="152" y="215"/>
                  </a:lnTo>
                  <a:close/>
                </a:path>
                <a:path w="1270" h="634">
                  <a:moveTo>
                    <a:pt x="939" y="177"/>
                  </a:moveTo>
                  <a:lnTo>
                    <a:pt x="876" y="355"/>
                  </a:lnTo>
                  <a:lnTo>
                    <a:pt x="1005" y="355"/>
                  </a:lnTo>
                  <a:lnTo>
                    <a:pt x="1092" y="190"/>
                  </a:lnTo>
                  <a:lnTo>
                    <a:pt x="939" y="177"/>
                  </a:lnTo>
                  <a:close/>
                </a:path>
                <a:path w="1270" h="634">
                  <a:moveTo>
                    <a:pt x="457" y="114"/>
                  </a:moveTo>
                  <a:lnTo>
                    <a:pt x="127" y="114"/>
                  </a:lnTo>
                  <a:lnTo>
                    <a:pt x="646" y="215"/>
                  </a:lnTo>
                  <a:lnTo>
                    <a:pt x="457" y="114"/>
                  </a:lnTo>
                  <a:close/>
                </a:path>
                <a:path w="1270" h="634">
                  <a:moveTo>
                    <a:pt x="635" y="76"/>
                  </a:moveTo>
                  <a:close/>
                </a:path>
                <a:path w="1270" h="634">
                  <a:moveTo>
                    <a:pt x="408" y="76"/>
                  </a:moveTo>
                  <a:lnTo>
                    <a:pt x="228" y="88"/>
                  </a:lnTo>
                  <a:lnTo>
                    <a:pt x="76" y="127"/>
                  </a:lnTo>
                  <a:lnTo>
                    <a:pt x="457" y="114"/>
                  </a:lnTo>
                  <a:close/>
                </a:path>
                <a:path w="1270" h="634">
                  <a:moveTo>
                    <a:pt x="190" y="63"/>
                  </a:moveTo>
                  <a:close/>
                </a:path>
                <a:path w="1270" h="634">
                  <a:moveTo>
                    <a:pt x="419" y="0"/>
                  </a:moveTo>
                  <a:lnTo>
                    <a:pt x="292" y="76"/>
                  </a:lnTo>
                  <a:lnTo>
                    <a:pt x="419" y="0"/>
                  </a:lnTo>
                  <a:close/>
                </a:path>
              </a:pathLst>
            </a:custGeom>
            <a:solidFill>
              <a:srgbClr val="11284A"/>
            </a:solidFill>
          </p:spPr>
          <p:txBody>
            <a:bodyPr wrap="square" lIns="0" tIns="0" rIns="0" bIns="0" rtlCol="0"/>
            <a:lstStyle/>
            <a:p>
              <a:endParaRPr/>
            </a:p>
          </p:txBody>
        </p:sp>
        <p:sp>
          <p:nvSpPr>
            <p:cNvPr id="9665" name="object 3093">
              <a:extLst>
                <a:ext uri="{FF2B5EF4-FFF2-40B4-BE49-F238E27FC236}">
                  <a16:creationId xmlns:a16="http://schemas.microsoft.com/office/drawing/2014/main" id="{ADB5F321-02A6-437E-81C4-10072005BA42}"/>
                </a:ext>
              </a:extLst>
            </p:cNvPr>
            <p:cNvSpPr/>
            <p:nvPr/>
          </p:nvSpPr>
          <p:spPr>
            <a:xfrm>
              <a:off x="4181153" y="8594129"/>
              <a:ext cx="1270" cy="635"/>
            </a:xfrm>
            <a:custGeom>
              <a:avLst/>
              <a:gdLst/>
              <a:ahLst/>
              <a:cxnLst/>
              <a:rect l="l" t="t" r="r" b="b"/>
              <a:pathLst>
                <a:path w="1270" h="634">
                  <a:moveTo>
                    <a:pt x="63" y="292"/>
                  </a:moveTo>
                  <a:lnTo>
                    <a:pt x="215" y="215"/>
                  </a:lnTo>
                  <a:lnTo>
                    <a:pt x="228" y="76"/>
                  </a:lnTo>
                  <a:lnTo>
                    <a:pt x="355" y="76"/>
                  </a:lnTo>
                  <a:lnTo>
                    <a:pt x="482" y="0"/>
                  </a:lnTo>
                  <a:lnTo>
                    <a:pt x="596" y="152"/>
                  </a:lnTo>
                  <a:lnTo>
                    <a:pt x="736" y="292"/>
                  </a:lnTo>
                  <a:lnTo>
                    <a:pt x="939" y="355"/>
                  </a:lnTo>
                  <a:lnTo>
                    <a:pt x="1003" y="177"/>
                  </a:lnTo>
                  <a:lnTo>
                    <a:pt x="1155" y="190"/>
                  </a:lnTo>
                  <a:lnTo>
                    <a:pt x="1104" y="317"/>
                  </a:lnTo>
                  <a:lnTo>
                    <a:pt x="1015" y="457"/>
                  </a:lnTo>
                  <a:lnTo>
                    <a:pt x="800" y="469"/>
                  </a:lnTo>
                  <a:lnTo>
                    <a:pt x="584" y="393"/>
                  </a:lnTo>
                  <a:lnTo>
                    <a:pt x="368" y="330"/>
                  </a:lnTo>
                  <a:lnTo>
                    <a:pt x="152" y="355"/>
                  </a:lnTo>
                  <a:close/>
                </a:path>
              </a:pathLst>
            </a:custGeom>
            <a:ln w="3175">
              <a:solidFill>
                <a:srgbClr val="094B7B"/>
              </a:solidFill>
            </a:ln>
          </p:spPr>
          <p:txBody>
            <a:bodyPr wrap="square" lIns="0" tIns="0" rIns="0" bIns="0" rtlCol="0"/>
            <a:lstStyle/>
            <a:p>
              <a:endParaRPr/>
            </a:p>
          </p:txBody>
        </p:sp>
        <p:sp>
          <p:nvSpPr>
            <p:cNvPr id="9666" name="object 3094">
              <a:extLst>
                <a:ext uri="{FF2B5EF4-FFF2-40B4-BE49-F238E27FC236}">
                  <a16:creationId xmlns:a16="http://schemas.microsoft.com/office/drawing/2014/main" id="{A812FA23-DE41-4471-85A6-911466A9EBA5}"/>
                </a:ext>
              </a:extLst>
            </p:cNvPr>
            <p:cNvSpPr/>
            <p:nvPr/>
          </p:nvSpPr>
          <p:spPr>
            <a:xfrm>
              <a:off x="4181038" y="8584619"/>
              <a:ext cx="1270" cy="1270"/>
            </a:xfrm>
            <a:custGeom>
              <a:avLst/>
              <a:gdLst/>
              <a:ahLst/>
              <a:cxnLst/>
              <a:rect l="l" t="t" r="r" b="b"/>
              <a:pathLst>
                <a:path w="1270" h="1270">
                  <a:moveTo>
                    <a:pt x="582" y="647"/>
                  </a:moveTo>
                  <a:lnTo>
                    <a:pt x="342" y="647"/>
                  </a:lnTo>
                  <a:lnTo>
                    <a:pt x="582" y="647"/>
                  </a:lnTo>
                  <a:close/>
                </a:path>
                <a:path w="1270" h="1270">
                  <a:moveTo>
                    <a:pt x="469" y="0"/>
                  </a:moveTo>
                  <a:lnTo>
                    <a:pt x="609" y="266"/>
                  </a:lnTo>
                  <a:lnTo>
                    <a:pt x="419" y="482"/>
                  </a:lnTo>
                  <a:lnTo>
                    <a:pt x="253" y="533"/>
                  </a:lnTo>
                  <a:lnTo>
                    <a:pt x="253" y="685"/>
                  </a:lnTo>
                  <a:lnTo>
                    <a:pt x="582" y="647"/>
                  </a:lnTo>
                  <a:lnTo>
                    <a:pt x="634" y="520"/>
                  </a:lnTo>
                  <a:lnTo>
                    <a:pt x="840" y="520"/>
                  </a:lnTo>
                  <a:lnTo>
                    <a:pt x="1095" y="254"/>
                  </a:lnTo>
                  <a:lnTo>
                    <a:pt x="952" y="254"/>
                  </a:lnTo>
                  <a:lnTo>
                    <a:pt x="469" y="0"/>
                  </a:lnTo>
                  <a:close/>
                </a:path>
                <a:path w="1270" h="1270">
                  <a:moveTo>
                    <a:pt x="840" y="520"/>
                  </a:moveTo>
                  <a:lnTo>
                    <a:pt x="634" y="520"/>
                  </a:lnTo>
                  <a:lnTo>
                    <a:pt x="840" y="520"/>
                  </a:lnTo>
                  <a:close/>
                </a:path>
                <a:path w="1270" h="1270">
                  <a:moveTo>
                    <a:pt x="0" y="304"/>
                  </a:moveTo>
                  <a:lnTo>
                    <a:pt x="152" y="533"/>
                  </a:lnTo>
                  <a:lnTo>
                    <a:pt x="101" y="368"/>
                  </a:lnTo>
                  <a:close/>
                </a:path>
                <a:path w="1270" h="1270">
                  <a:moveTo>
                    <a:pt x="1100" y="145"/>
                  </a:moveTo>
                  <a:lnTo>
                    <a:pt x="952" y="254"/>
                  </a:lnTo>
                  <a:lnTo>
                    <a:pt x="1095" y="254"/>
                  </a:lnTo>
                  <a:close/>
                </a:path>
              </a:pathLst>
            </a:custGeom>
            <a:solidFill>
              <a:srgbClr val="11284A"/>
            </a:solidFill>
          </p:spPr>
          <p:txBody>
            <a:bodyPr wrap="square" lIns="0" tIns="0" rIns="0" bIns="0" rtlCol="0"/>
            <a:lstStyle/>
            <a:p>
              <a:endParaRPr/>
            </a:p>
          </p:txBody>
        </p:sp>
        <p:sp>
          <p:nvSpPr>
            <p:cNvPr id="9667" name="object 3095">
              <a:extLst>
                <a:ext uri="{FF2B5EF4-FFF2-40B4-BE49-F238E27FC236}">
                  <a16:creationId xmlns:a16="http://schemas.microsoft.com/office/drawing/2014/main" id="{A96E7704-B75C-4D79-8435-00986BD746B9}"/>
                </a:ext>
              </a:extLst>
            </p:cNvPr>
            <p:cNvSpPr/>
            <p:nvPr/>
          </p:nvSpPr>
          <p:spPr>
            <a:xfrm>
              <a:off x="4181038" y="8584619"/>
              <a:ext cx="1270" cy="1270"/>
            </a:xfrm>
            <a:custGeom>
              <a:avLst/>
              <a:gdLst/>
              <a:ahLst/>
              <a:cxnLst/>
              <a:rect l="l" t="t" r="r" b="b"/>
              <a:pathLst>
                <a:path w="1270" h="1270">
                  <a:moveTo>
                    <a:pt x="800" y="558"/>
                  </a:moveTo>
                  <a:lnTo>
                    <a:pt x="1003" y="381"/>
                  </a:lnTo>
                  <a:lnTo>
                    <a:pt x="1117" y="215"/>
                  </a:lnTo>
                  <a:lnTo>
                    <a:pt x="1104" y="25"/>
                  </a:lnTo>
                  <a:lnTo>
                    <a:pt x="1015" y="203"/>
                  </a:lnTo>
                  <a:lnTo>
                    <a:pt x="876" y="190"/>
                  </a:lnTo>
                  <a:lnTo>
                    <a:pt x="469" y="0"/>
                  </a:lnTo>
                  <a:lnTo>
                    <a:pt x="609" y="266"/>
                  </a:lnTo>
                  <a:lnTo>
                    <a:pt x="482" y="292"/>
                  </a:lnTo>
                  <a:lnTo>
                    <a:pt x="419" y="482"/>
                  </a:lnTo>
                  <a:lnTo>
                    <a:pt x="253" y="533"/>
                  </a:lnTo>
                  <a:lnTo>
                    <a:pt x="101" y="368"/>
                  </a:lnTo>
                  <a:lnTo>
                    <a:pt x="165" y="558"/>
                  </a:lnTo>
                  <a:lnTo>
                    <a:pt x="253" y="685"/>
                  </a:lnTo>
                  <a:lnTo>
                    <a:pt x="406" y="698"/>
                  </a:lnTo>
                  <a:lnTo>
                    <a:pt x="571" y="673"/>
                  </a:lnTo>
                  <a:lnTo>
                    <a:pt x="634" y="520"/>
                  </a:lnTo>
                  <a:lnTo>
                    <a:pt x="800" y="558"/>
                  </a:lnTo>
                  <a:close/>
                </a:path>
              </a:pathLst>
            </a:custGeom>
            <a:ln w="3175">
              <a:solidFill>
                <a:srgbClr val="094B7B"/>
              </a:solidFill>
            </a:ln>
          </p:spPr>
          <p:txBody>
            <a:bodyPr wrap="square" lIns="0" tIns="0" rIns="0" bIns="0" rtlCol="0"/>
            <a:lstStyle/>
            <a:p>
              <a:endParaRPr/>
            </a:p>
          </p:txBody>
        </p:sp>
        <p:sp>
          <p:nvSpPr>
            <p:cNvPr id="9668" name="object 3096">
              <a:extLst>
                <a:ext uri="{FF2B5EF4-FFF2-40B4-BE49-F238E27FC236}">
                  <a16:creationId xmlns:a16="http://schemas.microsoft.com/office/drawing/2014/main" id="{F7BC23BD-4B69-4B3C-B2BB-DC3F262E0812}"/>
                </a:ext>
              </a:extLst>
            </p:cNvPr>
            <p:cNvSpPr/>
            <p:nvPr/>
          </p:nvSpPr>
          <p:spPr>
            <a:xfrm>
              <a:off x="4181195" y="8585162"/>
              <a:ext cx="8000" cy="7200"/>
            </a:xfrm>
            <a:prstGeom prst="rect">
              <a:avLst/>
            </a:prstGeom>
            <a:blipFill>
              <a:blip r:embed="rId514" cstate="print"/>
              <a:stretch>
                <a:fillRect/>
              </a:stretch>
            </a:blipFill>
          </p:spPr>
          <p:txBody>
            <a:bodyPr wrap="square" lIns="0" tIns="0" rIns="0" bIns="0" rtlCol="0"/>
            <a:lstStyle/>
            <a:p>
              <a:endParaRPr/>
            </a:p>
          </p:txBody>
        </p:sp>
        <p:sp>
          <p:nvSpPr>
            <p:cNvPr id="9669" name="object 3097">
              <a:extLst>
                <a:ext uri="{FF2B5EF4-FFF2-40B4-BE49-F238E27FC236}">
                  <a16:creationId xmlns:a16="http://schemas.microsoft.com/office/drawing/2014/main" id="{D82A579F-FA93-4ED7-922F-A44F31279646}"/>
                </a:ext>
              </a:extLst>
            </p:cNvPr>
            <p:cNvSpPr/>
            <p:nvPr/>
          </p:nvSpPr>
          <p:spPr>
            <a:xfrm>
              <a:off x="4184750" y="8585772"/>
              <a:ext cx="1270" cy="1270"/>
            </a:xfrm>
            <a:custGeom>
              <a:avLst/>
              <a:gdLst/>
              <a:ahLst/>
              <a:cxnLst/>
              <a:rect l="l" t="t" r="r" b="b"/>
              <a:pathLst>
                <a:path w="1270" h="1270">
                  <a:moveTo>
                    <a:pt x="758" y="444"/>
                  </a:moveTo>
                  <a:lnTo>
                    <a:pt x="63" y="444"/>
                  </a:lnTo>
                  <a:lnTo>
                    <a:pt x="241" y="901"/>
                  </a:lnTo>
                  <a:lnTo>
                    <a:pt x="355" y="533"/>
                  </a:lnTo>
                  <a:lnTo>
                    <a:pt x="520" y="457"/>
                  </a:lnTo>
                  <a:lnTo>
                    <a:pt x="758" y="444"/>
                  </a:lnTo>
                  <a:close/>
                </a:path>
                <a:path w="1270" h="1270">
                  <a:moveTo>
                    <a:pt x="480" y="533"/>
                  </a:moveTo>
                  <a:lnTo>
                    <a:pt x="406" y="673"/>
                  </a:lnTo>
                  <a:lnTo>
                    <a:pt x="480" y="533"/>
                  </a:lnTo>
                  <a:close/>
                </a:path>
                <a:path w="1270" h="1270">
                  <a:moveTo>
                    <a:pt x="756" y="457"/>
                  </a:moveTo>
                  <a:lnTo>
                    <a:pt x="520" y="457"/>
                  </a:lnTo>
                  <a:lnTo>
                    <a:pt x="723" y="647"/>
                  </a:lnTo>
                  <a:lnTo>
                    <a:pt x="756" y="457"/>
                  </a:lnTo>
                  <a:close/>
                </a:path>
                <a:path w="1270" h="1270">
                  <a:moveTo>
                    <a:pt x="38" y="253"/>
                  </a:moveTo>
                  <a:lnTo>
                    <a:pt x="0" y="590"/>
                  </a:lnTo>
                  <a:lnTo>
                    <a:pt x="63" y="444"/>
                  </a:lnTo>
                  <a:lnTo>
                    <a:pt x="758" y="444"/>
                  </a:lnTo>
                  <a:lnTo>
                    <a:pt x="796" y="279"/>
                  </a:lnTo>
                  <a:lnTo>
                    <a:pt x="203" y="279"/>
                  </a:lnTo>
                  <a:lnTo>
                    <a:pt x="38" y="253"/>
                  </a:lnTo>
                  <a:close/>
                </a:path>
                <a:path w="1270" h="1270">
                  <a:moveTo>
                    <a:pt x="965" y="228"/>
                  </a:moveTo>
                  <a:lnTo>
                    <a:pt x="927" y="419"/>
                  </a:lnTo>
                  <a:lnTo>
                    <a:pt x="1104" y="584"/>
                  </a:lnTo>
                  <a:lnTo>
                    <a:pt x="990" y="253"/>
                  </a:lnTo>
                  <a:close/>
                </a:path>
                <a:path w="1270" h="1270">
                  <a:moveTo>
                    <a:pt x="864" y="408"/>
                  </a:moveTo>
                  <a:close/>
                </a:path>
                <a:path w="1270" h="1270">
                  <a:moveTo>
                    <a:pt x="444" y="0"/>
                  </a:moveTo>
                  <a:lnTo>
                    <a:pt x="259" y="76"/>
                  </a:lnTo>
                  <a:lnTo>
                    <a:pt x="203" y="279"/>
                  </a:lnTo>
                  <a:lnTo>
                    <a:pt x="796" y="279"/>
                  </a:lnTo>
                  <a:lnTo>
                    <a:pt x="647" y="152"/>
                  </a:lnTo>
                  <a:lnTo>
                    <a:pt x="444" y="0"/>
                  </a:lnTo>
                  <a:close/>
                </a:path>
                <a:path w="1270" h="1270">
                  <a:moveTo>
                    <a:pt x="723" y="76"/>
                  </a:moveTo>
                  <a:close/>
                </a:path>
                <a:path w="1270" h="1270">
                  <a:moveTo>
                    <a:pt x="266" y="50"/>
                  </a:moveTo>
                  <a:close/>
                </a:path>
                <a:path w="1270" h="1270">
                  <a:moveTo>
                    <a:pt x="355" y="63"/>
                  </a:moveTo>
                  <a:close/>
                </a:path>
              </a:pathLst>
            </a:custGeom>
            <a:solidFill>
              <a:srgbClr val="11284A"/>
            </a:solidFill>
          </p:spPr>
          <p:txBody>
            <a:bodyPr wrap="square" lIns="0" tIns="0" rIns="0" bIns="0" rtlCol="0"/>
            <a:lstStyle/>
            <a:p>
              <a:endParaRPr/>
            </a:p>
          </p:txBody>
        </p:sp>
        <p:sp>
          <p:nvSpPr>
            <p:cNvPr id="9670" name="object 3098">
              <a:extLst>
                <a:ext uri="{FF2B5EF4-FFF2-40B4-BE49-F238E27FC236}">
                  <a16:creationId xmlns:a16="http://schemas.microsoft.com/office/drawing/2014/main" id="{E15ED950-C3E4-4404-A408-726700D283FA}"/>
                </a:ext>
              </a:extLst>
            </p:cNvPr>
            <p:cNvSpPr/>
            <p:nvPr/>
          </p:nvSpPr>
          <p:spPr>
            <a:xfrm>
              <a:off x="4184686" y="8585772"/>
              <a:ext cx="1270" cy="1270"/>
            </a:xfrm>
            <a:custGeom>
              <a:avLst/>
              <a:gdLst/>
              <a:ahLst/>
              <a:cxnLst/>
              <a:rect l="l" t="t" r="r" b="b"/>
              <a:pathLst>
                <a:path w="1270" h="1270">
                  <a:moveTo>
                    <a:pt x="800" y="584"/>
                  </a:moveTo>
                  <a:lnTo>
                    <a:pt x="838" y="342"/>
                  </a:lnTo>
                  <a:lnTo>
                    <a:pt x="1066" y="520"/>
                  </a:lnTo>
                  <a:lnTo>
                    <a:pt x="1206" y="520"/>
                  </a:lnTo>
                  <a:lnTo>
                    <a:pt x="1193" y="393"/>
                  </a:lnTo>
                  <a:lnTo>
                    <a:pt x="1028" y="228"/>
                  </a:lnTo>
                  <a:lnTo>
                    <a:pt x="990" y="419"/>
                  </a:lnTo>
                  <a:lnTo>
                    <a:pt x="838" y="393"/>
                  </a:lnTo>
                  <a:lnTo>
                    <a:pt x="876" y="190"/>
                  </a:lnTo>
                  <a:lnTo>
                    <a:pt x="711" y="152"/>
                  </a:lnTo>
                  <a:lnTo>
                    <a:pt x="507" y="0"/>
                  </a:lnTo>
                  <a:lnTo>
                    <a:pt x="368" y="76"/>
                  </a:lnTo>
                  <a:lnTo>
                    <a:pt x="279" y="203"/>
                  </a:lnTo>
                  <a:lnTo>
                    <a:pt x="101" y="253"/>
                  </a:lnTo>
                  <a:lnTo>
                    <a:pt x="63" y="419"/>
                  </a:lnTo>
                  <a:lnTo>
                    <a:pt x="63" y="596"/>
                  </a:lnTo>
                  <a:lnTo>
                    <a:pt x="0" y="736"/>
                  </a:lnTo>
                  <a:lnTo>
                    <a:pt x="126" y="444"/>
                  </a:lnTo>
                  <a:lnTo>
                    <a:pt x="304" y="901"/>
                  </a:lnTo>
                  <a:lnTo>
                    <a:pt x="419" y="533"/>
                  </a:lnTo>
                  <a:lnTo>
                    <a:pt x="469" y="673"/>
                  </a:lnTo>
                  <a:lnTo>
                    <a:pt x="546" y="546"/>
                  </a:lnTo>
                  <a:lnTo>
                    <a:pt x="673" y="495"/>
                  </a:lnTo>
                  <a:lnTo>
                    <a:pt x="711" y="622"/>
                  </a:lnTo>
                  <a:close/>
                </a:path>
              </a:pathLst>
            </a:custGeom>
            <a:ln w="3175">
              <a:solidFill>
                <a:srgbClr val="094B7B"/>
              </a:solidFill>
            </a:ln>
          </p:spPr>
          <p:txBody>
            <a:bodyPr wrap="square" lIns="0" tIns="0" rIns="0" bIns="0" rtlCol="0"/>
            <a:lstStyle/>
            <a:p>
              <a:endParaRPr/>
            </a:p>
          </p:txBody>
        </p:sp>
        <p:sp>
          <p:nvSpPr>
            <p:cNvPr id="9671" name="object 3099">
              <a:extLst>
                <a:ext uri="{FF2B5EF4-FFF2-40B4-BE49-F238E27FC236}">
                  <a16:creationId xmlns:a16="http://schemas.microsoft.com/office/drawing/2014/main" id="{A4EF2566-4735-425E-AE40-ED73893D2FC4}"/>
                </a:ext>
              </a:extLst>
            </p:cNvPr>
            <p:cNvSpPr/>
            <p:nvPr/>
          </p:nvSpPr>
          <p:spPr>
            <a:xfrm>
              <a:off x="4181975" y="8587770"/>
              <a:ext cx="1270" cy="1270"/>
            </a:xfrm>
            <a:custGeom>
              <a:avLst/>
              <a:gdLst/>
              <a:ahLst/>
              <a:cxnLst/>
              <a:rect l="l" t="t" r="r" b="b"/>
              <a:pathLst>
                <a:path w="1270" h="1270">
                  <a:moveTo>
                    <a:pt x="295" y="1028"/>
                  </a:moveTo>
                  <a:close/>
                </a:path>
                <a:path w="1270" h="1270">
                  <a:moveTo>
                    <a:pt x="25" y="393"/>
                  </a:moveTo>
                  <a:lnTo>
                    <a:pt x="127" y="622"/>
                  </a:lnTo>
                  <a:lnTo>
                    <a:pt x="127" y="850"/>
                  </a:lnTo>
                  <a:lnTo>
                    <a:pt x="254" y="977"/>
                  </a:lnTo>
                  <a:lnTo>
                    <a:pt x="355" y="787"/>
                  </a:lnTo>
                  <a:lnTo>
                    <a:pt x="904" y="787"/>
                  </a:lnTo>
                  <a:lnTo>
                    <a:pt x="687" y="622"/>
                  </a:lnTo>
                  <a:lnTo>
                    <a:pt x="555" y="469"/>
                  </a:lnTo>
                  <a:lnTo>
                    <a:pt x="203" y="469"/>
                  </a:lnTo>
                  <a:lnTo>
                    <a:pt x="25" y="393"/>
                  </a:lnTo>
                  <a:close/>
                </a:path>
                <a:path w="1270" h="1270">
                  <a:moveTo>
                    <a:pt x="904" y="787"/>
                  </a:moveTo>
                  <a:lnTo>
                    <a:pt x="355" y="787"/>
                  </a:lnTo>
                  <a:lnTo>
                    <a:pt x="673" y="927"/>
                  </a:lnTo>
                  <a:lnTo>
                    <a:pt x="867" y="914"/>
                  </a:lnTo>
                  <a:close/>
                </a:path>
                <a:path w="1270" h="1270">
                  <a:moveTo>
                    <a:pt x="867" y="914"/>
                  </a:moveTo>
                  <a:close/>
                </a:path>
                <a:path w="1270" h="1270">
                  <a:moveTo>
                    <a:pt x="101" y="838"/>
                  </a:moveTo>
                  <a:close/>
                </a:path>
                <a:path w="1270" h="1270">
                  <a:moveTo>
                    <a:pt x="0" y="584"/>
                  </a:moveTo>
                  <a:close/>
                </a:path>
                <a:path w="1270" h="1270">
                  <a:moveTo>
                    <a:pt x="279" y="0"/>
                  </a:moveTo>
                  <a:lnTo>
                    <a:pt x="203" y="469"/>
                  </a:lnTo>
                  <a:lnTo>
                    <a:pt x="555" y="469"/>
                  </a:lnTo>
                  <a:lnTo>
                    <a:pt x="698" y="368"/>
                  </a:lnTo>
                  <a:lnTo>
                    <a:pt x="723" y="88"/>
                  </a:lnTo>
                  <a:lnTo>
                    <a:pt x="317" y="25"/>
                  </a:lnTo>
                  <a:close/>
                </a:path>
              </a:pathLst>
            </a:custGeom>
            <a:solidFill>
              <a:srgbClr val="11284A"/>
            </a:solidFill>
          </p:spPr>
          <p:txBody>
            <a:bodyPr wrap="square" lIns="0" tIns="0" rIns="0" bIns="0" rtlCol="0"/>
            <a:lstStyle/>
            <a:p>
              <a:endParaRPr/>
            </a:p>
          </p:txBody>
        </p:sp>
        <p:sp>
          <p:nvSpPr>
            <p:cNvPr id="9672" name="object 3100">
              <a:extLst>
                <a:ext uri="{FF2B5EF4-FFF2-40B4-BE49-F238E27FC236}">
                  <a16:creationId xmlns:a16="http://schemas.microsoft.com/office/drawing/2014/main" id="{D242BB22-2959-482E-8A5E-8212F2F8FDB7}"/>
                </a:ext>
              </a:extLst>
            </p:cNvPr>
            <p:cNvSpPr/>
            <p:nvPr/>
          </p:nvSpPr>
          <p:spPr>
            <a:xfrm>
              <a:off x="4181975" y="8587770"/>
              <a:ext cx="1270" cy="1270"/>
            </a:xfrm>
            <a:custGeom>
              <a:avLst/>
              <a:gdLst/>
              <a:ahLst/>
              <a:cxnLst/>
              <a:rect l="l" t="t" r="r" b="b"/>
              <a:pathLst>
                <a:path w="1270" h="1270">
                  <a:moveTo>
                    <a:pt x="901" y="241"/>
                  </a:moveTo>
                  <a:lnTo>
                    <a:pt x="723" y="88"/>
                  </a:lnTo>
                  <a:lnTo>
                    <a:pt x="533" y="63"/>
                  </a:lnTo>
                  <a:lnTo>
                    <a:pt x="368" y="38"/>
                  </a:lnTo>
                  <a:lnTo>
                    <a:pt x="228" y="0"/>
                  </a:lnTo>
                  <a:lnTo>
                    <a:pt x="203" y="469"/>
                  </a:lnTo>
                  <a:lnTo>
                    <a:pt x="25" y="393"/>
                  </a:lnTo>
                  <a:lnTo>
                    <a:pt x="165" y="520"/>
                  </a:lnTo>
                  <a:lnTo>
                    <a:pt x="0" y="584"/>
                  </a:lnTo>
                  <a:lnTo>
                    <a:pt x="101" y="711"/>
                  </a:lnTo>
                  <a:lnTo>
                    <a:pt x="127" y="850"/>
                  </a:lnTo>
                  <a:lnTo>
                    <a:pt x="254" y="977"/>
                  </a:lnTo>
                  <a:lnTo>
                    <a:pt x="355" y="787"/>
                  </a:lnTo>
                  <a:lnTo>
                    <a:pt x="571" y="914"/>
                  </a:lnTo>
                  <a:lnTo>
                    <a:pt x="762" y="914"/>
                  </a:lnTo>
                  <a:lnTo>
                    <a:pt x="927" y="711"/>
                  </a:lnTo>
                  <a:lnTo>
                    <a:pt x="584" y="584"/>
                  </a:lnTo>
                  <a:lnTo>
                    <a:pt x="546" y="431"/>
                  </a:lnTo>
                  <a:lnTo>
                    <a:pt x="698" y="368"/>
                  </a:lnTo>
                  <a:lnTo>
                    <a:pt x="901" y="241"/>
                  </a:lnTo>
                  <a:close/>
                </a:path>
              </a:pathLst>
            </a:custGeom>
            <a:ln w="3175">
              <a:solidFill>
                <a:srgbClr val="094B7B"/>
              </a:solidFill>
            </a:ln>
          </p:spPr>
          <p:txBody>
            <a:bodyPr wrap="square" lIns="0" tIns="0" rIns="0" bIns="0" rtlCol="0"/>
            <a:lstStyle/>
            <a:p>
              <a:endParaRPr/>
            </a:p>
          </p:txBody>
        </p:sp>
        <p:sp>
          <p:nvSpPr>
            <p:cNvPr id="9673" name="object 3101">
              <a:extLst>
                <a:ext uri="{FF2B5EF4-FFF2-40B4-BE49-F238E27FC236}">
                  <a16:creationId xmlns:a16="http://schemas.microsoft.com/office/drawing/2014/main" id="{4D31D28F-70F4-4ABA-9986-17B21EC0D078}"/>
                </a:ext>
              </a:extLst>
            </p:cNvPr>
            <p:cNvSpPr/>
            <p:nvPr/>
          </p:nvSpPr>
          <p:spPr>
            <a:xfrm>
              <a:off x="4181447" y="8591179"/>
              <a:ext cx="1270" cy="1270"/>
            </a:xfrm>
            <a:custGeom>
              <a:avLst/>
              <a:gdLst/>
              <a:ahLst/>
              <a:cxnLst/>
              <a:rect l="l" t="t" r="r" b="b"/>
              <a:pathLst>
                <a:path w="1270" h="1270">
                  <a:moveTo>
                    <a:pt x="561" y="908"/>
                  </a:moveTo>
                  <a:close/>
                </a:path>
                <a:path w="1270" h="1270">
                  <a:moveTo>
                    <a:pt x="450" y="558"/>
                  </a:moveTo>
                  <a:lnTo>
                    <a:pt x="241" y="558"/>
                  </a:lnTo>
                  <a:lnTo>
                    <a:pt x="367" y="800"/>
                  </a:lnTo>
                  <a:lnTo>
                    <a:pt x="561" y="908"/>
                  </a:lnTo>
                  <a:lnTo>
                    <a:pt x="746" y="800"/>
                  </a:lnTo>
                  <a:lnTo>
                    <a:pt x="520" y="800"/>
                  </a:lnTo>
                  <a:lnTo>
                    <a:pt x="450" y="558"/>
                  </a:lnTo>
                  <a:close/>
                </a:path>
                <a:path w="1270" h="1270">
                  <a:moveTo>
                    <a:pt x="685" y="723"/>
                  </a:moveTo>
                  <a:lnTo>
                    <a:pt x="520" y="800"/>
                  </a:lnTo>
                  <a:lnTo>
                    <a:pt x="746" y="800"/>
                  </a:lnTo>
                  <a:close/>
                </a:path>
                <a:path w="1270" h="1270">
                  <a:moveTo>
                    <a:pt x="0" y="0"/>
                  </a:moveTo>
                  <a:lnTo>
                    <a:pt x="40" y="279"/>
                  </a:lnTo>
                  <a:lnTo>
                    <a:pt x="368" y="558"/>
                  </a:lnTo>
                  <a:lnTo>
                    <a:pt x="558" y="431"/>
                  </a:lnTo>
                  <a:lnTo>
                    <a:pt x="431" y="406"/>
                  </a:lnTo>
                  <a:lnTo>
                    <a:pt x="411" y="165"/>
                  </a:lnTo>
                  <a:lnTo>
                    <a:pt x="139" y="165"/>
                  </a:lnTo>
                  <a:lnTo>
                    <a:pt x="0" y="0"/>
                  </a:lnTo>
                  <a:close/>
                </a:path>
                <a:path w="1270" h="1270">
                  <a:moveTo>
                    <a:pt x="152" y="38"/>
                  </a:moveTo>
                  <a:lnTo>
                    <a:pt x="139" y="165"/>
                  </a:lnTo>
                  <a:lnTo>
                    <a:pt x="330" y="165"/>
                  </a:lnTo>
                  <a:lnTo>
                    <a:pt x="152" y="38"/>
                  </a:lnTo>
                  <a:close/>
                </a:path>
                <a:path w="1270" h="1270">
                  <a:moveTo>
                    <a:pt x="393" y="152"/>
                  </a:moveTo>
                  <a:close/>
                </a:path>
              </a:pathLst>
            </a:custGeom>
            <a:solidFill>
              <a:srgbClr val="11284A"/>
            </a:solidFill>
          </p:spPr>
          <p:txBody>
            <a:bodyPr wrap="square" lIns="0" tIns="0" rIns="0" bIns="0" rtlCol="0"/>
            <a:lstStyle/>
            <a:p>
              <a:endParaRPr/>
            </a:p>
          </p:txBody>
        </p:sp>
        <p:sp>
          <p:nvSpPr>
            <p:cNvPr id="9674" name="object 3102">
              <a:extLst>
                <a:ext uri="{FF2B5EF4-FFF2-40B4-BE49-F238E27FC236}">
                  <a16:creationId xmlns:a16="http://schemas.microsoft.com/office/drawing/2014/main" id="{E7088856-C8E9-44CD-8B00-A3534B318365}"/>
                </a:ext>
              </a:extLst>
            </p:cNvPr>
            <p:cNvSpPr/>
            <p:nvPr/>
          </p:nvSpPr>
          <p:spPr>
            <a:xfrm>
              <a:off x="4181421" y="8591179"/>
              <a:ext cx="1270" cy="1270"/>
            </a:xfrm>
            <a:custGeom>
              <a:avLst/>
              <a:gdLst/>
              <a:ahLst/>
              <a:cxnLst/>
              <a:rect l="l" t="t" r="r" b="b"/>
              <a:pathLst>
                <a:path w="1270" h="1270">
                  <a:moveTo>
                    <a:pt x="0" y="101"/>
                  </a:moveTo>
                  <a:lnTo>
                    <a:pt x="139" y="101"/>
                  </a:lnTo>
                  <a:lnTo>
                    <a:pt x="266" y="88"/>
                  </a:lnTo>
                  <a:lnTo>
                    <a:pt x="419" y="152"/>
                  </a:lnTo>
                  <a:lnTo>
                    <a:pt x="444" y="342"/>
                  </a:lnTo>
                  <a:lnTo>
                    <a:pt x="584" y="431"/>
                  </a:lnTo>
                  <a:lnTo>
                    <a:pt x="457" y="596"/>
                  </a:lnTo>
                  <a:lnTo>
                    <a:pt x="546" y="800"/>
                  </a:lnTo>
                  <a:lnTo>
                    <a:pt x="711" y="723"/>
                  </a:lnTo>
                  <a:lnTo>
                    <a:pt x="762" y="863"/>
                  </a:lnTo>
                  <a:lnTo>
                    <a:pt x="622" y="901"/>
                  </a:lnTo>
                  <a:lnTo>
                    <a:pt x="457" y="825"/>
                  </a:lnTo>
                  <a:lnTo>
                    <a:pt x="279" y="736"/>
                  </a:lnTo>
                  <a:lnTo>
                    <a:pt x="266" y="558"/>
                  </a:lnTo>
                  <a:lnTo>
                    <a:pt x="254" y="419"/>
                  </a:lnTo>
                  <a:lnTo>
                    <a:pt x="76" y="292"/>
                  </a:lnTo>
                  <a:lnTo>
                    <a:pt x="0" y="101"/>
                  </a:lnTo>
                  <a:close/>
                </a:path>
              </a:pathLst>
            </a:custGeom>
            <a:ln w="3175">
              <a:solidFill>
                <a:srgbClr val="094B7B"/>
              </a:solidFill>
            </a:ln>
          </p:spPr>
          <p:txBody>
            <a:bodyPr wrap="square" lIns="0" tIns="0" rIns="0" bIns="0" rtlCol="0"/>
            <a:lstStyle/>
            <a:p>
              <a:endParaRPr/>
            </a:p>
          </p:txBody>
        </p:sp>
        <p:sp>
          <p:nvSpPr>
            <p:cNvPr id="9675" name="object 3103">
              <a:extLst>
                <a:ext uri="{FF2B5EF4-FFF2-40B4-BE49-F238E27FC236}">
                  <a16:creationId xmlns:a16="http://schemas.microsoft.com/office/drawing/2014/main" id="{A807AC20-E039-43BA-8346-DE467D4D7675}"/>
                </a:ext>
              </a:extLst>
            </p:cNvPr>
            <p:cNvSpPr/>
            <p:nvPr/>
          </p:nvSpPr>
          <p:spPr>
            <a:xfrm>
              <a:off x="4188375" y="8584821"/>
              <a:ext cx="1270" cy="1270"/>
            </a:xfrm>
            <a:custGeom>
              <a:avLst/>
              <a:gdLst/>
              <a:ahLst/>
              <a:cxnLst/>
              <a:rect l="l" t="t" r="r" b="b"/>
              <a:pathLst>
                <a:path w="1270" h="1270">
                  <a:moveTo>
                    <a:pt x="678" y="609"/>
                  </a:moveTo>
                  <a:lnTo>
                    <a:pt x="263" y="609"/>
                  </a:lnTo>
                  <a:lnTo>
                    <a:pt x="352" y="762"/>
                  </a:lnTo>
                  <a:lnTo>
                    <a:pt x="619" y="800"/>
                  </a:lnTo>
                  <a:lnTo>
                    <a:pt x="822" y="774"/>
                  </a:lnTo>
                  <a:lnTo>
                    <a:pt x="678" y="609"/>
                  </a:lnTo>
                  <a:close/>
                </a:path>
                <a:path w="1270" h="1270">
                  <a:moveTo>
                    <a:pt x="9" y="0"/>
                  </a:moveTo>
                  <a:lnTo>
                    <a:pt x="0" y="571"/>
                  </a:lnTo>
                  <a:lnTo>
                    <a:pt x="263" y="609"/>
                  </a:lnTo>
                  <a:lnTo>
                    <a:pt x="678" y="609"/>
                  </a:lnTo>
                  <a:lnTo>
                    <a:pt x="637" y="431"/>
                  </a:lnTo>
                  <a:lnTo>
                    <a:pt x="162" y="431"/>
                  </a:lnTo>
                  <a:lnTo>
                    <a:pt x="9" y="0"/>
                  </a:lnTo>
                  <a:close/>
                </a:path>
                <a:path w="1270" h="1270">
                  <a:moveTo>
                    <a:pt x="403" y="381"/>
                  </a:moveTo>
                  <a:lnTo>
                    <a:pt x="238" y="381"/>
                  </a:lnTo>
                  <a:lnTo>
                    <a:pt x="637" y="431"/>
                  </a:lnTo>
                  <a:lnTo>
                    <a:pt x="441" y="419"/>
                  </a:lnTo>
                  <a:close/>
                </a:path>
                <a:path w="1270" h="1270">
                  <a:moveTo>
                    <a:pt x="543" y="139"/>
                  </a:moveTo>
                  <a:lnTo>
                    <a:pt x="441" y="419"/>
                  </a:lnTo>
                  <a:lnTo>
                    <a:pt x="633" y="419"/>
                  </a:lnTo>
                  <a:lnTo>
                    <a:pt x="543" y="139"/>
                  </a:lnTo>
                  <a:close/>
                </a:path>
                <a:path w="1270" h="1270">
                  <a:moveTo>
                    <a:pt x="378" y="355"/>
                  </a:moveTo>
                  <a:close/>
                </a:path>
                <a:path w="1270" h="1270">
                  <a:moveTo>
                    <a:pt x="340" y="342"/>
                  </a:moveTo>
                  <a:close/>
                </a:path>
              </a:pathLst>
            </a:custGeom>
            <a:solidFill>
              <a:srgbClr val="11284A"/>
            </a:solidFill>
          </p:spPr>
          <p:txBody>
            <a:bodyPr wrap="square" lIns="0" tIns="0" rIns="0" bIns="0" rtlCol="0"/>
            <a:lstStyle/>
            <a:p>
              <a:endParaRPr/>
            </a:p>
          </p:txBody>
        </p:sp>
        <p:sp>
          <p:nvSpPr>
            <p:cNvPr id="9676" name="object 3104">
              <a:extLst>
                <a:ext uri="{FF2B5EF4-FFF2-40B4-BE49-F238E27FC236}">
                  <a16:creationId xmlns:a16="http://schemas.microsoft.com/office/drawing/2014/main" id="{9DF64AA9-C8D3-4E6B-ACD0-2D428C2DE830}"/>
                </a:ext>
              </a:extLst>
            </p:cNvPr>
            <p:cNvSpPr/>
            <p:nvPr/>
          </p:nvSpPr>
          <p:spPr>
            <a:xfrm>
              <a:off x="4188283" y="8584821"/>
              <a:ext cx="1270" cy="1270"/>
            </a:xfrm>
            <a:custGeom>
              <a:avLst/>
              <a:gdLst/>
              <a:ahLst/>
              <a:cxnLst/>
              <a:rect l="l" t="t" r="r" b="b"/>
              <a:pathLst>
                <a:path w="1270" h="1270">
                  <a:moveTo>
                    <a:pt x="444" y="762"/>
                  </a:moveTo>
                  <a:lnTo>
                    <a:pt x="711" y="800"/>
                  </a:lnTo>
                  <a:lnTo>
                    <a:pt x="914" y="774"/>
                  </a:lnTo>
                  <a:lnTo>
                    <a:pt x="1041" y="635"/>
                  </a:lnTo>
                  <a:lnTo>
                    <a:pt x="850" y="685"/>
                  </a:lnTo>
                  <a:lnTo>
                    <a:pt x="635" y="139"/>
                  </a:lnTo>
                  <a:lnTo>
                    <a:pt x="533" y="419"/>
                  </a:lnTo>
                  <a:lnTo>
                    <a:pt x="393" y="381"/>
                  </a:lnTo>
                  <a:lnTo>
                    <a:pt x="254" y="431"/>
                  </a:lnTo>
                  <a:lnTo>
                    <a:pt x="101" y="342"/>
                  </a:lnTo>
                  <a:lnTo>
                    <a:pt x="127" y="114"/>
                  </a:lnTo>
                  <a:lnTo>
                    <a:pt x="25" y="292"/>
                  </a:lnTo>
                  <a:lnTo>
                    <a:pt x="0" y="444"/>
                  </a:lnTo>
                  <a:lnTo>
                    <a:pt x="139" y="609"/>
                  </a:lnTo>
                  <a:lnTo>
                    <a:pt x="355" y="609"/>
                  </a:lnTo>
                  <a:lnTo>
                    <a:pt x="444" y="762"/>
                  </a:lnTo>
                  <a:close/>
                </a:path>
              </a:pathLst>
            </a:custGeom>
            <a:ln w="3175">
              <a:solidFill>
                <a:srgbClr val="094B7B"/>
              </a:solidFill>
            </a:ln>
          </p:spPr>
          <p:txBody>
            <a:bodyPr wrap="square" lIns="0" tIns="0" rIns="0" bIns="0" rtlCol="0"/>
            <a:lstStyle/>
            <a:p>
              <a:endParaRPr/>
            </a:p>
          </p:txBody>
        </p:sp>
        <p:sp>
          <p:nvSpPr>
            <p:cNvPr id="9677" name="object 3105">
              <a:extLst>
                <a:ext uri="{FF2B5EF4-FFF2-40B4-BE49-F238E27FC236}">
                  <a16:creationId xmlns:a16="http://schemas.microsoft.com/office/drawing/2014/main" id="{BB37C956-85E9-4327-813F-B73B6A51EC83}"/>
                </a:ext>
              </a:extLst>
            </p:cNvPr>
            <p:cNvSpPr/>
            <p:nvPr/>
          </p:nvSpPr>
          <p:spPr>
            <a:xfrm>
              <a:off x="4184663" y="8552954"/>
              <a:ext cx="4063" cy="22136"/>
            </a:xfrm>
            <a:prstGeom prst="rect">
              <a:avLst/>
            </a:prstGeom>
            <a:blipFill>
              <a:blip r:embed="rId515" cstate="print"/>
              <a:stretch>
                <a:fillRect/>
              </a:stretch>
            </a:blipFill>
          </p:spPr>
          <p:txBody>
            <a:bodyPr wrap="square" lIns="0" tIns="0" rIns="0" bIns="0" rtlCol="0"/>
            <a:lstStyle/>
            <a:p>
              <a:endParaRPr/>
            </a:p>
          </p:txBody>
        </p:sp>
        <p:sp>
          <p:nvSpPr>
            <p:cNvPr id="9678" name="object 3106">
              <a:extLst>
                <a:ext uri="{FF2B5EF4-FFF2-40B4-BE49-F238E27FC236}">
                  <a16:creationId xmlns:a16="http://schemas.microsoft.com/office/drawing/2014/main" id="{D10DBCC8-2C35-4477-B323-2D4E84B2A549}"/>
                </a:ext>
              </a:extLst>
            </p:cNvPr>
            <p:cNvSpPr/>
            <p:nvPr/>
          </p:nvSpPr>
          <p:spPr>
            <a:xfrm>
              <a:off x="4184778" y="8568097"/>
              <a:ext cx="1905" cy="6350"/>
            </a:xfrm>
            <a:custGeom>
              <a:avLst/>
              <a:gdLst/>
              <a:ahLst/>
              <a:cxnLst/>
              <a:rect l="l" t="t" r="r" b="b"/>
              <a:pathLst>
                <a:path w="1904" h="6350">
                  <a:moveTo>
                    <a:pt x="1282" y="0"/>
                  </a:moveTo>
                  <a:lnTo>
                    <a:pt x="990" y="1219"/>
                  </a:lnTo>
                  <a:lnTo>
                    <a:pt x="0" y="6172"/>
                  </a:lnTo>
                </a:path>
              </a:pathLst>
            </a:custGeom>
            <a:ln w="3175">
              <a:solidFill>
                <a:srgbClr val="6D9D40"/>
              </a:solidFill>
            </a:ln>
          </p:spPr>
          <p:txBody>
            <a:bodyPr wrap="square" lIns="0" tIns="0" rIns="0" bIns="0" rtlCol="0"/>
            <a:lstStyle/>
            <a:p>
              <a:endParaRPr/>
            </a:p>
          </p:txBody>
        </p:sp>
        <p:sp>
          <p:nvSpPr>
            <p:cNvPr id="9679" name="object 3107">
              <a:extLst>
                <a:ext uri="{FF2B5EF4-FFF2-40B4-BE49-F238E27FC236}">
                  <a16:creationId xmlns:a16="http://schemas.microsoft.com/office/drawing/2014/main" id="{1DDF0B7E-DE5D-4B7E-8CBD-282B93C1A510}"/>
                </a:ext>
              </a:extLst>
            </p:cNvPr>
            <p:cNvSpPr/>
            <p:nvPr/>
          </p:nvSpPr>
          <p:spPr>
            <a:xfrm>
              <a:off x="4185475" y="8569604"/>
              <a:ext cx="3276" cy="5905"/>
            </a:xfrm>
            <a:prstGeom prst="rect">
              <a:avLst/>
            </a:prstGeom>
            <a:blipFill>
              <a:blip r:embed="rId157" cstate="print"/>
              <a:stretch>
                <a:fillRect/>
              </a:stretch>
            </a:blipFill>
          </p:spPr>
          <p:txBody>
            <a:bodyPr wrap="square" lIns="0" tIns="0" rIns="0" bIns="0" rtlCol="0"/>
            <a:lstStyle/>
            <a:p>
              <a:endParaRPr/>
            </a:p>
          </p:txBody>
        </p:sp>
        <p:sp>
          <p:nvSpPr>
            <p:cNvPr id="9680" name="object 3108">
              <a:extLst>
                <a:ext uri="{FF2B5EF4-FFF2-40B4-BE49-F238E27FC236}">
                  <a16:creationId xmlns:a16="http://schemas.microsoft.com/office/drawing/2014/main" id="{340CA5BE-E70F-4F79-8335-ECC30A3AB937}"/>
                </a:ext>
              </a:extLst>
            </p:cNvPr>
            <p:cNvSpPr/>
            <p:nvPr/>
          </p:nvSpPr>
          <p:spPr>
            <a:xfrm>
              <a:off x="4185548" y="8570282"/>
              <a:ext cx="3175" cy="5080"/>
            </a:xfrm>
            <a:custGeom>
              <a:avLst/>
              <a:gdLst/>
              <a:ahLst/>
              <a:cxnLst/>
              <a:rect l="l" t="t" r="r" b="b"/>
              <a:pathLst>
                <a:path w="3175" h="5079">
                  <a:moveTo>
                    <a:pt x="3022" y="0"/>
                  </a:moveTo>
                  <a:lnTo>
                    <a:pt x="2362" y="571"/>
                  </a:lnTo>
                  <a:lnTo>
                    <a:pt x="0" y="4483"/>
                  </a:lnTo>
                </a:path>
              </a:pathLst>
            </a:custGeom>
            <a:ln w="3175">
              <a:solidFill>
                <a:srgbClr val="6D9D40"/>
              </a:solidFill>
            </a:ln>
          </p:spPr>
          <p:txBody>
            <a:bodyPr wrap="square" lIns="0" tIns="0" rIns="0" bIns="0" rtlCol="0"/>
            <a:lstStyle/>
            <a:p>
              <a:endParaRPr/>
            </a:p>
          </p:txBody>
        </p:sp>
        <p:sp>
          <p:nvSpPr>
            <p:cNvPr id="9681" name="object 3109">
              <a:extLst>
                <a:ext uri="{FF2B5EF4-FFF2-40B4-BE49-F238E27FC236}">
                  <a16:creationId xmlns:a16="http://schemas.microsoft.com/office/drawing/2014/main" id="{464AFEC8-1D88-41FD-AC1C-3FC910945E99}"/>
                </a:ext>
              </a:extLst>
            </p:cNvPr>
            <p:cNvSpPr/>
            <p:nvPr/>
          </p:nvSpPr>
          <p:spPr>
            <a:xfrm>
              <a:off x="4185056" y="8572766"/>
              <a:ext cx="13030" cy="3225"/>
            </a:xfrm>
            <a:prstGeom prst="rect">
              <a:avLst/>
            </a:prstGeom>
            <a:blipFill>
              <a:blip r:embed="rId367" cstate="print"/>
              <a:stretch>
                <a:fillRect/>
              </a:stretch>
            </a:blipFill>
          </p:spPr>
          <p:txBody>
            <a:bodyPr wrap="square" lIns="0" tIns="0" rIns="0" bIns="0" rtlCol="0"/>
            <a:lstStyle/>
            <a:p>
              <a:endParaRPr/>
            </a:p>
          </p:txBody>
        </p:sp>
        <p:sp>
          <p:nvSpPr>
            <p:cNvPr id="9682" name="object 3110">
              <a:extLst>
                <a:ext uri="{FF2B5EF4-FFF2-40B4-BE49-F238E27FC236}">
                  <a16:creationId xmlns:a16="http://schemas.microsoft.com/office/drawing/2014/main" id="{CCEF9FF1-5E76-47CB-80FC-590188E46952}"/>
                </a:ext>
              </a:extLst>
            </p:cNvPr>
            <p:cNvSpPr/>
            <p:nvPr/>
          </p:nvSpPr>
          <p:spPr>
            <a:xfrm>
              <a:off x="4205998" y="8542012"/>
              <a:ext cx="1905" cy="6350"/>
            </a:xfrm>
            <a:custGeom>
              <a:avLst/>
              <a:gdLst/>
              <a:ahLst/>
              <a:cxnLst/>
              <a:rect l="l" t="t" r="r" b="b"/>
              <a:pathLst>
                <a:path w="1904" h="6350">
                  <a:moveTo>
                    <a:pt x="1282" y="0"/>
                  </a:moveTo>
                  <a:lnTo>
                    <a:pt x="990" y="1219"/>
                  </a:lnTo>
                  <a:lnTo>
                    <a:pt x="0" y="6172"/>
                  </a:lnTo>
                </a:path>
              </a:pathLst>
            </a:custGeom>
            <a:ln w="3175">
              <a:solidFill>
                <a:srgbClr val="6D9D40"/>
              </a:solidFill>
            </a:ln>
          </p:spPr>
          <p:txBody>
            <a:bodyPr wrap="square" lIns="0" tIns="0" rIns="0" bIns="0" rtlCol="0"/>
            <a:lstStyle/>
            <a:p>
              <a:endParaRPr/>
            </a:p>
          </p:txBody>
        </p:sp>
        <p:sp>
          <p:nvSpPr>
            <p:cNvPr id="9683" name="object 3111">
              <a:extLst>
                <a:ext uri="{FF2B5EF4-FFF2-40B4-BE49-F238E27FC236}">
                  <a16:creationId xmlns:a16="http://schemas.microsoft.com/office/drawing/2014/main" id="{EBFD7EE1-FBCF-4489-9EB9-97022EFC45B7}"/>
                </a:ext>
              </a:extLst>
            </p:cNvPr>
            <p:cNvSpPr/>
            <p:nvPr/>
          </p:nvSpPr>
          <p:spPr>
            <a:xfrm>
              <a:off x="4206697" y="8543518"/>
              <a:ext cx="3263" cy="5892"/>
            </a:xfrm>
            <a:prstGeom prst="rect">
              <a:avLst/>
            </a:prstGeom>
            <a:blipFill>
              <a:blip r:embed="rId157" cstate="print"/>
              <a:stretch>
                <a:fillRect/>
              </a:stretch>
            </a:blipFill>
          </p:spPr>
          <p:txBody>
            <a:bodyPr wrap="square" lIns="0" tIns="0" rIns="0" bIns="0" rtlCol="0"/>
            <a:lstStyle/>
            <a:p>
              <a:endParaRPr/>
            </a:p>
          </p:txBody>
        </p:sp>
        <p:sp>
          <p:nvSpPr>
            <p:cNvPr id="9684" name="object 3112">
              <a:extLst>
                <a:ext uri="{FF2B5EF4-FFF2-40B4-BE49-F238E27FC236}">
                  <a16:creationId xmlns:a16="http://schemas.microsoft.com/office/drawing/2014/main" id="{323B56E0-0F90-49E6-BFE7-40AE9913E604}"/>
                </a:ext>
              </a:extLst>
            </p:cNvPr>
            <p:cNvSpPr/>
            <p:nvPr/>
          </p:nvSpPr>
          <p:spPr>
            <a:xfrm>
              <a:off x="4206758" y="8544197"/>
              <a:ext cx="3175" cy="5080"/>
            </a:xfrm>
            <a:custGeom>
              <a:avLst/>
              <a:gdLst/>
              <a:ahLst/>
              <a:cxnLst/>
              <a:rect l="l" t="t" r="r" b="b"/>
              <a:pathLst>
                <a:path w="3175" h="5079">
                  <a:moveTo>
                    <a:pt x="3035" y="0"/>
                  </a:moveTo>
                  <a:lnTo>
                    <a:pt x="2374" y="571"/>
                  </a:lnTo>
                  <a:lnTo>
                    <a:pt x="0" y="4483"/>
                  </a:lnTo>
                </a:path>
              </a:pathLst>
            </a:custGeom>
            <a:ln w="3175">
              <a:solidFill>
                <a:srgbClr val="6D9D40"/>
              </a:solidFill>
            </a:ln>
          </p:spPr>
          <p:txBody>
            <a:bodyPr wrap="square" lIns="0" tIns="0" rIns="0" bIns="0" rtlCol="0"/>
            <a:lstStyle/>
            <a:p>
              <a:endParaRPr/>
            </a:p>
          </p:txBody>
        </p:sp>
        <p:sp>
          <p:nvSpPr>
            <p:cNvPr id="9685" name="object 3113">
              <a:extLst>
                <a:ext uri="{FF2B5EF4-FFF2-40B4-BE49-F238E27FC236}">
                  <a16:creationId xmlns:a16="http://schemas.microsoft.com/office/drawing/2014/main" id="{2DBA0063-97F6-4F33-94D6-50F18C25C581}"/>
                </a:ext>
              </a:extLst>
            </p:cNvPr>
            <p:cNvSpPr/>
            <p:nvPr/>
          </p:nvSpPr>
          <p:spPr>
            <a:xfrm>
              <a:off x="4194086" y="8535010"/>
              <a:ext cx="25235" cy="14909"/>
            </a:xfrm>
            <a:prstGeom prst="rect">
              <a:avLst/>
            </a:prstGeom>
            <a:blipFill>
              <a:blip r:embed="rId36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9686" name="object 3114">
              <a:extLst>
                <a:ext uri="{FF2B5EF4-FFF2-40B4-BE49-F238E27FC236}">
                  <a16:creationId xmlns:a16="http://schemas.microsoft.com/office/drawing/2014/main" id="{00F75D31-3E89-4545-BE6F-1CF512052F51}"/>
                </a:ext>
              </a:extLst>
            </p:cNvPr>
            <p:cNvSpPr/>
            <p:nvPr/>
          </p:nvSpPr>
          <p:spPr>
            <a:xfrm>
              <a:off x="4096384" y="8443760"/>
              <a:ext cx="10617" cy="5016"/>
            </a:xfrm>
            <a:prstGeom prst="rect">
              <a:avLst/>
            </a:prstGeom>
            <a:blipFill>
              <a:blip r:embed="rId315" cstate="print"/>
              <a:stretch>
                <a:fillRect/>
              </a:stretch>
            </a:blipFill>
          </p:spPr>
          <p:txBody>
            <a:bodyPr wrap="square" lIns="0" tIns="0" rIns="0" bIns="0" rtlCol="0"/>
            <a:lstStyle/>
            <a:p>
              <a:endParaRPr/>
            </a:p>
          </p:txBody>
        </p:sp>
        <p:sp>
          <p:nvSpPr>
            <p:cNvPr id="9687" name="object 3115">
              <a:extLst>
                <a:ext uri="{FF2B5EF4-FFF2-40B4-BE49-F238E27FC236}">
                  <a16:creationId xmlns:a16="http://schemas.microsoft.com/office/drawing/2014/main" id="{F3139FCD-7DD3-4FC9-B608-9DB03BF08003}"/>
                </a:ext>
              </a:extLst>
            </p:cNvPr>
            <p:cNvSpPr/>
            <p:nvPr/>
          </p:nvSpPr>
          <p:spPr>
            <a:xfrm>
              <a:off x="4099540" y="8443934"/>
              <a:ext cx="1270" cy="1270"/>
            </a:xfrm>
            <a:custGeom>
              <a:avLst/>
              <a:gdLst/>
              <a:ahLst/>
              <a:cxnLst/>
              <a:rect l="l" t="t" r="r" b="b"/>
              <a:pathLst>
                <a:path w="1270" h="1270">
                  <a:moveTo>
                    <a:pt x="0" y="622"/>
                  </a:moveTo>
                  <a:lnTo>
                    <a:pt x="50" y="990"/>
                  </a:lnTo>
                  <a:lnTo>
                    <a:pt x="152" y="761"/>
                  </a:lnTo>
                  <a:lnTo>
                    <a:pt x="0" y="622"/>
                  </a:lnTo>
                  <a:close/>
                </a:path>
                <a:path w="1270" h="1270">
                  <a:moveTo>
                    <a:pt x="495" y="596"/>
                  </a:moveTo>
                  <a:lnTo>
                    <a:pt x="241" y="596"/>
                  </a:lnTo>
                  <a:lnTo>
                    <a:pt x="482" y="825"/>
                  </a:lnTo>
                  <a:lnTo>
                    <a:pt x="495" y="596"/>
                  </a:lnTo>
                  <a:close/>
                </a:path>
                <a:path w="1270" h="1270">
                  <a:moveTo>
                    <a:pt x="213" y="700"/>
                  </a:moveTo>
                  <a:close/>
                </a:path>
                <a:path w="1270" h="1270">
                  <a:moveTo>
                    <a:pt x="1002" y="469"/>
                  </a:moveTo>
                  <a:lnTo>
                    <a:pt x="711" y="469"/>
                  </a:lnTo>
                  <a:lnTo>
                    <a:pt x="1079" y="711"/>
                  </a:lnTo>
                  <a:lnTo>
                    <a:pt x="1002" y="469"/>
                  </a:lnTo>
                  <a:close/>
                </a:path>
                <a:path w="1270" h="1270">
                  <a:moveTo>
                    <a:pt x="732" y="520"/>
                  </a:moveTo>
                  <a:lnTo>
                    <a:pt x="533" y="520"/>
                  </a:lnTo>
                  <a:lnTo>
                    <a:pt x="774" y="622"/>
                  </a:lnTo>
                  <a:close/>
                </a:path>
                <a:path w="1270" h="1270">
                  <a:moveTo>
                    <a:pt x="88" y="330"/>
                  </a:moveTo>
                  <a:lnTo>
                    <a:pt x="123" y="520"/>
                  </a:lnTo>
                  <a:lnTo>
                    <a:pt x="495" y="596"/>
                  </a:lnTo>
                  <a:lnTo>
                    <a:pt x="732" y="520"/>
                  </a:lnTo>
                  <a:lnTo>
                    <a:pt x="1002" y="469"/>
                  </a:lnTo>
                  <a:lnTo>
                    <a:pt x="177" y="393"/>
                  </a:lnTo>
                  <a:close/>
                </a:path>
                <a:path w="1270" h="1270">
                  <a:moveTo>
                    <a:pt x="469" y="0"/>
                  </a:moveTo>
                  <a:lnTo>
                    <a:pt x="266" y="114"/>
                  </a:lnTo>
                  <a:lnTo>
                    <a:pt x="177" y="393"/>
                  </a:lnTo>
                  <a:lnTo>
                    <a:pt x="978" y="393"/>
                  </a:lnTo>
                  <a:lnTo>
                    <a:pt x="988" y="190"/>
                  </a:lnTo>
                  <a:lnTo>
                    <a:pt x="685" y="152"/>
                  </a:lnTo>
                  <a:lnTo>
                    <a:pt x="469" y="0"/>
                  </a:lnTo>
                  <a:close/>
                </a:path>
                <a:path w="1270" h="1270">
                  <a:moveTo>
                    <a:pt x="988" y="190"/>
                  </a:moveTo>
                  <a:close/>
                </a:path>
                <a:path w="1270" h="1270">
                  <a:moveTo>
                    <a:pt x="812" y="12"/>
                  </a:moveTo>
                  <a:lnTo>
                    <a:pt x="685" y="152"/>
                  </a:lnTo>
                  <a:lnTo>
                    <a:pt x="959" y="152"/>
                  </a:lnTo>
                  <a:lnTo>
                    <a:pt x="812" y="12"/>
                  </a:lnTo>
                  <a:close/>
                </a:path>
                <a:path w="1270" h="1270">
                  <a:moveTo>
                    <a:pt x="355" y="88"/>
                  </a:moveTo>
                  <a:close/>
                </a:path>
                <a:path w="1270" h="1270">
                  <a:moveTo>
                    <a:pt x="279" y="76"/>
                  </a:moveTo>
                  <a:close/>
                </a:path>
              </a:pathLst>
            </a:custGeom>
            <a:solidFill>
              <a:srgbClr val="11284A"/>
            </a:solidFill>
          </p:spPr>
          <p:txBody>
            <a:bodyPr wrap="square" lIns="0" tIns="0" rIns="0" bIns="0" rtlCol="0"/>
            <a:lstStyle/>
            <a:p>
              <a:endParaRPr/>
            </a:p>
          </p:txBody>
        </p:sp>
        <p:sp>
          <p:nvSpPr>
            <p:cNvPr id="9688" name="object 3116">
              <a:extLst>
                <a:ext uri="{FF2B5EF4-FFF2-40B4-BE49-F238E27FC236}">
                  <a16:creationId xmlns:a16="http://schemas.microsoft.com/office/drawing/2014/main" id="{03F4D56B-FD3F-4DC3-B53A-348C50BA3885}"/>
                </a:ext>
              </a:extLst>
            </p:cNvPr>
            <p:cNvSpPr/>
            <p:nvPr/>
          </p:nvSpPr>
          <p:spPr>
            <a:xfrm>
              <a:off x="4099515" y="8443934"/>
              <a:ext cx="1270" cy="1270"/>
            </a:xfrm>
            <a:custGeom>
              <a:avLst/>
              <a:gdLst/>
              <a:ahLst/>
              <a:cxnLst/>
              <a:rect l="l" t="t" r="r" b="b"/>
              <a:pathLst>
                <a:path w="1270" h="1270">
                  <a:moveTo>
                    <a:pt x="457" y="774"/>
                  </a:moveTo>
                  <a:lnTo>
                    <a:pt x="266" y="596"/>
                  </a:lnTo>
                  <a:lnTo>
                    <a:pt x="177" y="901"/>
                  </a:lnTo>
                  <a:lnTo>
                    <a:pt x="152" y="1028"/>
                  </a:lnTo>
                  <a:lnTo>
                    <a:pt x="0" y="876"/>
                  </a:lnTo>
                  <a:lnTo>
                    <a:pt x="25" y="622"/>
                  </a:lnTo>
                  <a:lnTo>
                    <a:pt x="177" y="761"/>
                  </a:lnTo>
                  <a:lnTo>
                    <a:pt x="215" y="558"/>
                  </a:lnTo>
                  <a:lnTo>
                    <a:pt x="63" y="393"/>
                  </a:lnTo>
                  <a:lnTo>
                    <a:pt x="203" y="393"/>
                  </a:lnTo>
                  <a:lnTo>
                    <a:pt x="330" y="266"/>
                  </a:lnTo>
                  <a:lnTo>
                    <a:pt x="304" y="76"/>
                  </a:lnTo>
                  <a:lnTo>
                    <a:pt x="482" y="50"/>
                  </a:lnTo>
                  <a:lnTo>
                    <a:pt x="647" y="88"/>
                  </a:lnTo>
                  <a:lnTo>
                    <a:pt x="800" y="63"/>
                  </a:lnTo>
                  <a:lnTo>
                    <a:pt x="965" y="126"/>
                  </a:lnTo>
                  <a:lnTo>
                    <a:pt x="1092" y="292"/>
                  </a:lnTo>
                  <a:lnTo>
                    <a:pt x="1244" y="355"/>
                  </a:lnTo>
                  <a:lnTo>
                    <a:pt x="939" y="190"/>
                  </a:lnTo>
                  <a:lnTo>
                    <a:pt x="1104" y="711"/>
                  </a:lnTo>
                  <a:lnTo>
                    <a:pt x="736" y="469"/>
                  </a:lnTo>
                  <a:lnTo>
                    <a:pt x="800" y="622"/>
                  </a:lnTo>
                  <a:lnTo>
                    <a:pt x="647" y="571"/>
                  </a:lnTo>
                  <a:lnTo>
                    <a:pt x="508" y="622"/>
                  </a:lnTo>
                  <a:lnTo>
                    <a:pt x="508" y="825"/>
                  </a:lnTo>
                  <a:close/>
                </a:path>
              </a:pathLst>
            </a:custGeom>
            <a:ln w="3175">
              <a:solidFill>
                <a:srgbClr val="094B7B"/>
              </a:solidFill>
            </a:ln>
          </p:spPr>
          <p:txBody>
            <a:bodyPr wrap="square" lIns="0" tIns="0" rIns="0" bIns="0" rtlCol="0"/>
            <a:lstStyle/>
            <a:p>
              <a:endParaRPr/>
            </a:p>
          </p:txBody>
        </p:sp>
        <p:sp>
          <p:nvSpPr>
            <p:cNvPr id="9689" name="object 3117">
              <a:extLst>
                <a:ext uri="{FF2B5EF4-FFF2-40B4-BE49-F238E27FC236}">
                  <a16:creationId xmlns:a16="http://schemas.microsoft.com/office/drawing/2014/main" id="{0CE083BE-1B44-4DF3-B14E-AE3ABADAF15D}"/>
                </a:ext>
              </a:extLst>
            </p:cNvPr>
            <p:cNvSpPr/>
            <p:nvPr/>
          </p:nvSpPr>
          <p:spPr>
            <a:xfrm>
              <a:off x="4103319" y="8443676"/>
              <a:ext cx="1270" cy="1270"/>
            </a:xfrm>
            <a:custGeom>
              <a:avLst/>
              <a:gdLst/>
              <a:ahLst/>
              <a:cxnLst/>
              <a:rect l="l" t="t" r="r" b="b"/>
              <a:pathLst>
                <a:path w="1270" h="1270">
                  <a:moveTo>
                    <a:pt x="1041" y="584"/>
                  </a:moveTo>
                  <a:lnTo>
                    <a:pt x="431" y="584"/>
                  </a:lnTo>
                  <a:lnTo>
                    <a:pt x="429" y="876"/>
                  </a:lnTo>
                  <a:lnTo>
                    <a:pt x="304" y="1079"/>
                  </a:lnTo>
                  <a:lnTo>
                    <a:pt x="508" y="1219"/>
                  </a:lnTo>
                  <a:lnTo>
                    <a:pt x="812" y="939"/>
                  </a:lnTo>
                  <a:lnTo>
                    <a:pt x="838" y="749"/>
                  </a:lnTo>
                  <a:lnTo>
                    <a:pt x="1129" y="749"/>
                  </a:lnTo>
                  <a:lnTo>
                    <a:pt x="1041" y="584"/>
                  </a:lnTo>
                  <a:close/>
                </a:path>
                <a:path w="1270" h="1270">
                  <a:moveTo>
                    <a:pt x="1129" y="749"/>
                  </a:moveTo>
                  <a:lnTo>
                    <a:pt x="838" y="749"/>
                  </a:lnTo>
                  <a:lnTo>
                    <a:pt x="1054" y="927"/>
                  </a:lnTo>
                  <a:lnTo>
                    <a:pt x="1129" y="749"/>
                  </a:lnTo>
                  <a:close/>
                </a:path>
                <a:path w="1270" h="1270">
                  <a:moveTo>
                    <a:pt x="360" y="622"/>
                  </a:moveTo>
                  <a:close/>
                </a:path>
                <a:path w="1270" h="1270">
                  <a:moveTo>
                    <a:pt x="406" y="0"/>
                  </a:moveTo>
                  <a:lnTo>
                    <a:pt x="120" y="342"/>
                  </a:lnTo>
                  <a:lnTo>
                    <a:pt x="0" y="660"/>
                  </a:lnTo>
                  <a:lnTo>
                    <a:pt x="266" y="622"/>
                  </a:lnTo>
                  <a:lnTo>
                    <a:pt x="431" y="584"/>
                  </a:lnTo>
                  <a:lnTo>
                    <a:pt x="1041" y="584"/>
                  </a:lnTo>
                  <a:lnTo>
                    <a:pt x="1003" y="457"/>
                  </a:lnTo>
                  <a:lnTo>
                    <a:pt x="822" y="380"/>
                  </a:lnTo>
                  <a:lnTo>
                    <a:pt x="520" y="38"/>
                  </a:lnTo>
                  <a:close/>
                </a:path>
                <a:path w="1270" h="1270">
                  <a:moveTo>
                    <a:pt x="1079" y="622"/>
                  </a:moveTo>
                  <a:close/>
                </a:path>
                <a:path w="1270" h="1270">
                  <a:moveTo>
                    <a:pt x="1003" y="342"/>
                  </a:moveTo>
                  <a:close/>
                </a:path>
                <a:path w="1270" h="1270">
                  <a:moveTo>
                    <a:pt x="838" y="190"/>
                  </a:moveTo>
                  <a:lnTo>
                    <a:pt x="749" y="380"/>
                  </a:lnTo>
                  <a:lnTo>
                    <a:pt x="838" y="190"/>
                  </a:lnTo>
                  <a:close/>
                </a:path>
              </a:pathLst>
            </a:custGeom>
            <a:solidFill>
              <a:srgbClr val="11284A"/>
            </a:solidFill>
          </p:spPr>
          <p:txBody>
            <a:bodyPr wrap="square" lIns="0" tIns="0" rIns="0" bIns="0" rtlCol="0"/>
            <a:lstStyle/>
            <a:p>
              <a:endParaRPr/>
            </a:p>
          </p:txBody>
        </p:sp>
        <p:sp>
          <p:nvSpPr>
            <p:cNvPr id="9690" name="object 3118">
              <a:extLst>
                <a:ext uri="{FF2B5EF4-FFF2-40B4-BE49-F238E27FC236}">
                  <a16:creationId xmlns:a16="http://schemas.microsoft.com/office/drawing/2014/main" id="{02556688-1DA4-4AB8-8B6A-B3E1ECAC8314}"/>
                </a:ext>
              </a:extLst>
            </p:cNvPr>
            <p:cNvSpPr/>
            <p:nvPr/>
          </p:nvSpPr>
          <p:spPr>
            <a:xfrm>
              <a:off x="4103319" y="8443676"/>
              <a:ext cx="1270" cy="1270"/>
            </a:xfrm>
            <a:custGeom>
              <a:avLst/>
              <a:gdLst/>
              <a:ahLst/>
              <a:cxnLst/>
              <a:rect l="l" t="t" r="r" b="b"/>
              <a:pathLst>
                <a:path w="1270" h="1270">
                  <a:moveTo>
                    <a:pt x="0" y="660"/>
                  </a:moveTo>
                  <a:lnTo>
                    <a:pt x="254" y="203"/>
                  </a:lnTo>
                  <a:lnTo>
                    <a:pt x="342" y="76"/>
                  </a:lnTo>
                  <a:lnTo>
                    <a:pt x="520" y="38"/>
                  </a:lnTo>
                  <a:lnTo>
                    <a:pt x="749" y="380"/>
                  </a:lnTo>
                  <a:lnTo>
                    <a:pt x="838" y="190"/>
                  </a:lnTo>
                  <a:lnTo>
                    <a:pt x="812" y="393"/>
                  </a:lnTo>
                  <a:lnTo>
                    <a:pt x="1003" y="342"/>
                  </a:lnTo>
                  <a:lnTo>
                    <a:pt x="1003" y="520"/>
                  </a:lnTo>
                  <a:lnTo>
                    <a:pt x="1206" y="660"/>
                  </a:lnTo>
                  <a:lnTo>
                    <a:pt x="1041" y="850"/>
                  </a:lnTo>
                  <a:lnTo>
                    <a:pt x="914" y="812"/>
                  </a:lnTo>
                  <a:lnTo>
                    <a:pt x="736" y="1015"/>
                  </a:lnTo>
                  <a:lnTo>
                    <a:pt x="584" y="1142"/>
                  </a:lnTo>
                  <a:lnTo>
                    <a:pt x="304" y="1079"/>
                  </a:lnTo>
                  <a:lnTo>
                    <a:pt x="508" y="749"/>
                  </a:lnTo>
                  <a:lnTo>
                    <a:pt x="431" y="584"/>
                  </a:lnTo>
                  <a:lnTo>
                    <a:pt x="266" y="622"/>
                  </a:lnTo>
                  <a:lnTo>
                    <a:pt x="0" y="660"/>
                  </a:lnTo>
                  <a:close/>
                </a:path>
              </a:pathLst>
            </a:custGeom>
            <a:ln w="3175">
              <a:solidFill>
                <a:srgbClr val="094B7B"/>
              </a:solidFill>
            </a:ln>
          </p:spPr>
          <p:txBody>
            <a:bodyPr wrap="square" lIns="0" tIns="0" rIns="0" bIns="0" rtlCol="0"/>
            <a:lstStyle/>
            <a:p>
              <a:endParaRPr/>
            </a:p>
          </p:txBody>
        </p:sp>
        <p:sp>
          <p:nvSpPr>
            <p:cNvPr id="9691" name="object 3119">
              <a:extLst>
                <a:ext uri="{FF2B5EF4-FFF2-40B4-BE49-F238E27FC236}">
                  <a16:creationId xmlns:a16="http://schemas.microsoft.com/office/drawing/2014/main" id="{AF22D858-150E-4399-8393-882CFCBDE4CC}"/>
                </a:ext>
              </a:extLst>
            </p:cNvPr>
            <p:cNvSpPr/>
            <p:nvPr/>
          </p:nvSpPr>
          <p:spPr>
            <a:xfrm>
              <a:off x="4106440" y="8446049"/>
              <a:ext cx="635" cy="1270"/>
            </a:xfrm>
            <a:custGeom>
              <a:avLst/>
              <a:gdLst/>
              <a:ahLst/>
              <a:cxnLst/>
              <a:rect l="l" t="t" r="r" b="b"/>
              <a:pathLst>
                <a:path w="635" h="1270">
                  <a:moveTo>
                    <a:pt x="523" y="850"/>
                  </a:moveTo>
                  <a:lnTo>
                    <a:pt x="368" y="850"/>
                  </a:lnTo>
                  <a:lnTo>
                    <a:pt x="355" y="1041"/>
                  </a:lnTo>
                  <a:lnTo>
                    <a:pt x="165" y="1092"/>
                  </a:lnTo>
                  <a:lnTo>
                    <a:pt x="165" y="1269"/>
                  </a:lnTo>
                  <a:lnTo>
                    <a:pt x="304" y="1219"/>
                  </a:lnTo>
                  <a:lnTo>
                    <a:pt x="523" y="850"/>
                  </a:lnTo>
                  <a:close/>
                </a:path>
                <a:path w="635" h="1270">
                  <a:moveTo>
                    <a:pt x="343" y="507"/>
                  </a:moveTo>
                  <a:lnTo>
                    <a:pt x="101" y="507"/>
                  </a:lnTo>
                  <a:lnTo>
                    <a:pt x="76" y="761"/>
                  </a:lnTo>
                  <a:lnTo>
                    <a:pt x="292" y="863"/>
                  </a:lnTo>
                  <a:lnTo>
                    <a:pt x="523" y="850"/>
                  </a:lnTo>
                  <a:lnTo>
                    <a:pt x="317" y="736"/>
                  </a:lnTo>
                  <a:lnTo>
                    <a:pt x="343" y="507"/>
                  </a:lnTo>
                  <a:close/>
                </a:path>
                <a:path w="635" h="1270">
                  <a:moveTo>
                    <a:pt x="431" y="647"/>
                  </a:moveTo>
                  <a:close/>
                </a:path>
                <a:path w="635" h="1270">
                  <a:moveTo>
                    <a:pt x="152" y="139"/>
                  </a:moveTo>
                  <a:lnTo>
                    <a:pt x="0" y="520"/>
                  </a:lnTo>
                  <a:lnTo>
                    <a:pt x="343" y="507"/>
                  </a:lnTo>
                  <a:lnTo>
                    <a:pt x="406" y="228"/>
                  </a:lnTo>
                  <a:lnTo>
                    <a:pt x="241" y="228"/>
                  </a:lnTo>
                  <a:close/>
                </a:path>
                <a:path w="635" h="1270">
                  <a:moveTo>
                    <a:pt x="253" y="0"/>
                  </a:moveTo>
                  <a:lnTo>
                    <a:pt x="241" y="228"/>
                  </a:lnTo>
                  <a:lnTo>
                    <a:pt x="406" y="228"/>
                  </a:lnTo>
                  <a:lnTo>
                    <a:pt x="342" y="76"/>
                  </a:lnTo>
                  <a:close/>
                </a:path>
              </a:pathLst>
            </a:custGeom>
            <a:solidFill>
              <a:srgbClr val="11284A"/>
            </a:solidFill>
          </p:spPr>
          <p:txBody>
            <a:bodyPr wrap="square" lIns="0" tIns="0" rIns="0" bIns="0" rtlCol="0"/>
            <a:lstStyle/>
            <a:p>
              <a:endParaRPr/>
            </a:p>
          </p:txBody>
        </p:sp>
        <p:sp>
          <p:nvSpPr>
            <p:cNvPr id="9692" name="object 3120">
              <a:extLst>
                <a:ext uri="{FF2B5EF4-FFF2-40B4-BE49-F238E27FC236}">
                  <a16:creationId xmlns:a16="http://schemas.microsoft.com/office/drawing/2014/main" id="{0B094338-6A1A-488B-B144-57FACA0B9BBE}"/>
                </a:ext>
              </a:extLst>
            </p:cNvPr>
            <p:cNvSpPr/>
            <p:nvPr/>
          </p:nvSpPr>
          <p:spPr>
            <a:xfrm>
              <a:off x="4106440" y="8446049"/>
              <a:ext cx="635" cy="1270"/>
            </a:xfrm>
            <a:custGeom>
              <a:avLst/>
              <a:gdLst/>
              <a:ahLst/>
              <a:cxnLst/>
              <a:rect l="l" t="t" r="r" b="b"/>
              <a:pathLst>
                <a:path w="635" h="1270">
                  <a:moveTo>
                    <a:pt x="342" y="76"/>
                  </a:moveTo>
                  <a:lnTo>
                    <a:pt x="241" y="228"/>
                  </a:lnTo>
                  <a:lnTo>
                    <a:pt x="101" y="241"/>
                  </a:lnTo>
                  <a:lnTo>
                    <a:pt x="76" y="380"/>
                  </a:lnTo>
                  <a:lnTo>
                    <a:pt x="0" y="520"/>
                  </a:lnTo>
                  <a:lnTo>
                    <a:pt x="152" y="647"/>
                  </a:lnTo>
                  <a:lnTo>
                    <a:pt x="241" y="787"/>
                  </a:lnTo>
                  <a:lnTo>
                    <a:pt x="368" y="850"/>
                  </a:lnTo>
                  <a:lnTo>
                    <a:pt x="355" y="1041"/>
                  </a:lnTo>
                  <a:lnTo>
                    <a:pt x="165" y="1092"/>
                  </a:lnTo>
                  <a:lnTo>
                    <a:pt x="165" y="1269"/>
                  </a:lnTo>
                  <a:lnTo>
                    <a:pt x="304" y="1219"/>
                  </a:lnTo>
                  <a:lnTo>
                    <a:pt x="457" y="1117"/>
                  </a:lnTo>
                  <a:lnTo>
                    <a:pt x="444" y="990"/>
                  </a:lnTo>
                  <a:lnTo>
                    <a:pt x="546" y="800"/>
                  </a:lnTo>
                  <a:lnTo>
                    <a:pt x="431" y="647"/>
                  </a:lnTo>
                  <a:lnTo>
                    <a:pt x="355" y="406"/>
                  </a:lnTo>
                  <a:lnTo>
                    <a:pt x="406" y="177"/>
                  </a:lnTo>
                  <a:close/>
                </a:path>
              </a:pathLst>
            </a:custGeom>
            <a:ln w="3175">
              <a:solidFill>
                <a:srgbClr val="094B7B"/>
              </a:solidFill>
            </a:ln>
          </p:spPr>
          <p:txBody>
            <a:bodyPr wrap="square" lIns="0" tIns="0" rIns="0" bIns="0" rtlCol="0"/>
            <a:lstStyle/>
            <a:p>
              <a:endParaRPr/>
            </a:p>
          </p:txBody>
        </p:sp>
        <p:sp>
          <p:nvSpPr>
            <p:cNvPr id="9693" name="object 3121">
              <a:extLst>
                <a:ext uri="{FF2B5EF4-FFF2-40B4-BE49-F238E27FC236}">
                  <a16:creationId xmlns:a16="http://schemas.microsoft.com/office/drawing/2014/main" id="{CFD4ED13-C91A-4C7B-810C-59D61CD4E748}"/>
                </a:ext>
              </a:extLst>
            </p:cNvPr>
            <p:cNvSpPr/>
            <p:nvPr/>
          </p:nvSpPr>
          <p:spPr>
            <a:xfrm>
              <a:off x="4096093" y="8445386"/>
              <a:ext cx="1270" cy="1270"/>
            </a:xfrm>
            <a:custGeom>
              <a:avLst/>
              <a:gdLst/>
              <a:ahLst/>
              <a:cxnLst/>
              <a:rect l="l" t="t" r="r" b="b"/>
              <a:pathLst>
                <a:path w="1270" h="1270">
                  <a:moveTo>
                    <a:pt x="101" y="1168"/>
                  </a:moveTo>
                  <a:close/>
                </a:path>
                <a:path w="1270" h="1270">
                  <a:moveTo>
                    <a:pt x="12" y="482"/>
                  </a:moveTo>
                  <a:lnTo>
                    <a:pt x="76" y="647"/>
                  </a:lnTo>
                  <a:lnTo>
                    <a:pt x="203" y="1206"/>
                  </a:lnTo>
                  <a:lnTo>
                    <a:pt x="393" y="1079"/>
                  </a:lnTo>
                  <a:lnTo>
                    <a:pt x="533" y="939"/>
                  </a:lnTo>
                  <a:lnTo>
                    <a:pt x="558" y="685"/>
                  </a:lnTo>
                  <a:lnTo>
                    <a:pt x="270" y="635"/>
                  </a:lnTo>
                  <a:lnTo>
                    <a:pt x="12" y="482"/>
                  </a:lnTo>
                  <a:close/>
                </a:path>
                <a:path w="1270" h="1270">
                  <a:moveTo>
                    <a:pt x="368" y="0"/>
                  </a:moveTo>
                  <a:lnTo>
                    <a:pt x="592" y="292"/>
                  </a:lnTo>
                  <a:lnTo>
                    <a:pt x="465" y="482"/>
                  </a:lnTo>
                  <a:lnTo>
                    <a:pt x="330" y="533"/>
                  </a:lnTo>
                  <a:lnTo>
                    <a:pt x="682" y="647"/>
                  </a:lnTo>
                  <a:lnTo>
                    <a:pt x="744" y="279"/>
                  </a:lnTo>
                  <a:lnTo>
                    <a:pt x="368" y="0"/>
                  </a:lnTo>
                  <a:close/>
                </a:path>
                <a:path w="1270" h="1270">
                  <a:moveTo>
                    <a:pt x="330" y="508"/>
                  </a:moveTo>
                  <a:close/>
                </a:path>
              </a:pathLst>
            </a:custGeom>
            <a:solidFill>
              <a:srgbClr val="11284A"/>
            </a:solidFill>
          </p:spPr>
          <p:txBody>
            <a:bodyPr wrap="square" lIns="0" tIns="0" rIns="0" bIns="0" rtlCol="0"/>
            <a:lstStyle/>
            <a:p>
              <a:endParaRPr/>
            </a:p>
          </p:txBody>
        </p:sp>
        <p:sp>
          <p:nvSpPr>
            <p:cNvPr id="9694" name="object 3122">
              <a:extLst>
                <a:ext uri="{FF2B5EF4-FFF2-40B4-BE49-F238E27FC236}">
                  <a16:creationId xmlns:a16="http://schemas.microsoft.com/office/drawing/2014/main" id="{BD365A4D-02F4-491B-8887-E99187A1656A}"/>
                </a:ext>
              </a:extLst>
            </p:cNvPr>
            <p:cNvSpPr/>
            <p:nvPr/>
          </p:nvSpPr>
          <p:spPr>
            <a:xfrm>
              <a:off x="4096093" y="8445386"/>
              <a:ext cx="1270" cy="1270"/>
            </a:xfrm>
            <a:custGeom>
              <a:avLst/>
              <a:gdLst/>
              <a:ahLst/>
              <a:cxnLst/>
              <a:rect l="l" t="t" r="r" b="b"/>
              <a:pathLst>
                <a:path w="1270" h="1270">
                  <a:moveTo>
                    <a:pt x="596" y="876"/>
                  </a:moveTo>
                  <a:lnTo>
                    <a:pt x="393" y="1079"/>
                  </a:lnTo>
                  <a:lnTo>
                    <a:pt x="203" y="1206"/>
                  </a:lnTo>
                  <a:lnTo>
                    <a:pt x="0" y="1168"/>
                  </a:lnTo>
                  <a:lnTo>
                    <a:pt x="203" y="1079"/>
                  </a:lnTo>
                  <a:lnTo>
                    <a:pt x="190" y="939"/>
                  </a:lnTo>
                  <a:lnTo>
                    <a:pt x="12" y="482"/>
                  </a:lnTo>
                  <a:lnTo>
                    <a:pt x="292" y="647"/>
                  </a:lnTo>
                  <a:lnTo>
                    <a:pt x="330" y="508"/>
                  </a:lnTo>
                  <a:lnTo>
                    <a:pt x="533" y="457"/>
                  </a:lnTo>
                  <a:lnTo>
                    <a:pt x="596" y="279"/>
                  </a:lnTo>
                  <a:lnTo>
                    <a:pt x="419" y="101"/>
                  </a:lnTo>
                  <a:lnTo>
                    <a:pt x="635" y="190"/>
                  </a:lnTo>
                  <a:lnTo>
                    <a:pt x="723" y="381"/>
                  </a:lnTo>
                  <a:lnTo>
                    <a:pt x="749" y="533"/>
                  </a:lnTo>
                  <a:lnTo>
                    <a:pt x="558" y="685"/>
                  </a:lnTo>
                  <a:lnTo>
                    <a:pt x="635" y="825"/>
                  </a:lnTo>
                  <a:close/>
                </a:path>
              </a:pathLst>
            </a:custGeom>
            <a:ln w="3175">
              <a:solidFill>
                <a:srgbClr val="094B7B"/>
              </a:solidFill>
            </a:ln>
          </p:spPr>
          <p:txBody>
            <a:bodyPr wrap="square" lIns="0" tIns="0" rIns="0" bIns="0" rtlCol="0"/>
            <a:lstStyle/>
            <a:p>
              <a:endParaRPr/>
            </a:p>
          </p:txBody>
        </p:sp>
        <p:sp>
          <p:nvSpPr>
            <p:cNvPr id="9695" name="object 3123">
              <a:extLst>
                <a:ext uri="{FF2B5EF4-FFF2-40B4-BE49-F238E27FC236}">
                  <a16:creationId xmlns:a16="http://schemas.microsoft.com/office/drawing/2014/main" id="{27DF343A-ABA3-4E6C-95DA-620A8132ED26}"/>
                </a:ext>
              </a:extLst>
            </p:cNvPr>
            <p:cNvSpPr/>
            <p:nvPr/>
          </p:nvSpPr>
          <p:spPr>
            <a:xfrm>
              <a:off x="4100309" y="8453513"/>
              <a:ext cx="3759" cy="10007"/>
            </a:xfrm>
            <a:prstGeom prst="rect">
              <a:avLst/>
            </a:prstGeom>
            <a:blipFill>
              <a:blip r:embed="rId157" cstate="print"/>
              <a:stretch>
                <a:fillRect/>
              </a:stretch>
            </a:blipFill>
          </p:spPr>
          <p:txBody>
            <a:bodyPr wrap="square" lIns="0" tIns="0" rIns="0" bIns="0" rtlCol="0"/>
            <a:lstStyle/>
            <a:p>
              <a:endParaRPr/>
            </a:p>
          </p:txBody>
        </p:sp>
        <p:sp>
          <p:nvSpPr>
            <p:cNvPr id="9696" name="object 3124">
              <a:extLst>
                <a:ext uri="{FF2B5EF4-FFF2-40B4-BE49-F238E27FC236}">
                  <a16:creationId xmlns:a16="http://schemas.microsoft.com/office/drawing/2014/main" id="{0255AF6B-A331-4310-8329-75571CF61967}"/>
                </a:ext>
              </a:extLst>
            </p:cNvPr>
            <p:cNvSpPr/>
            <p:nvPr/>
          </p:nvSpPr>
          <p:spPr>
            <a:xfrm>
              <a:off x="4100423" y="8454984"/>
              <a:ext cx="3175" cy="7620"/>
            </a:xfrm>
            <a:custGeom>
              <a:avLst/>
              <a:gdLst/>
              <a:ahLst/>
              <a:cxnLst/>
              <a:rect l="l" t="t" r="r" b="b"/>
              <a:pathLst>
                <a:path w="3175" h="7620">
                  <a:moveTo>
                    <a:pt x="2870" y="0"/>
                  </a:moveTo>
                  <a:lnTo>
                    <a:pt x="2247" y="1435"/>
                  </a:lnTo>
                  <a:lnTo>
                    <a:pt x="0" y="7365"/>
                  </a:lnTo>
                </a:path>
              </a:pathLst>
            </a:custGeom>
            <a:ln w="3175">
              <a:solidFill>
                <a:srgbClr val="6D9D40"/>
              </a:solidFill>
            </a:ln>
          </p:spPr>
          <p:txBody>
            <a:bodyPr wrap="square" lIns="0" tIns="0" rIns="0" bIns="0" rtlCol="0"/>
            <a:lstStyle/>
            <a:p>
              <a:endParaRPr/>
            </a:p>
          </p:txBody>
        </p:sp>
        <p:sp>
          <p:nvSpPr>
            <p:cNvPr id="9697" name="object 3125">
              <a:extLst>
                <a:ext uri="{FF2B5EF4-FFF2-40B4-BE49-F238E27FC236}">
                  <a16:creationId xmlns:a16="http://schemas.microsoft.com/office/drawing/2014/main" id="{C7EF42A3-9F12-4445-8A9D-883A4FEEC2D1}"/>
                </a:ext>
              </a:extLst>
            </p:cNvPr>
            <p:cNvSpPr/>
            <p:nvPr/>
          </p:nvSpPr>
          <p:spPr>
            <a:xfrm>
              <a:off x="4101160" y="8457374"/>
              <a:ext cx="5143" cy="6692"/>
            </a:xfrm>
            <a:prstGeom prst="rect">
              <a:avLst/>
            </a:prstGeom>
            <a:blipFill>
              <a:blip r:embed="rId143" cstate="print"/>
              <a:stretch>
                <a:fillRect/>
              </a:stretch>
            </a:blipFill>
          </p:spPr>
          <p:txBody>
            <a:bodyPr wrap="square" lIns="0" tIns="0" rIns="0" bIns="0" rtlCol="0"/>
            <a:lstStyle/>
            <a:p>
              <a:endParaRPr/>
            </a:p>
          </p:txBody>
        </p:sp>
        <p:sp>
          <p:nvSpPr>
            <p:cNvPr id="9698" name="object 3126">
              <a:extLst>
                <a:ext uri="{FF2B5EF4-FFF2-40B4-BE49-F238E27FC236}">
                  <a16:creationId xmlns:a16="http://schemas.microsoft.com/office/drawing/2014/main" id="{F23BCFB2-D4F9-45F4-BE01-3F59FEA4D609}"/>
                </a:ext>
              </a:extLst>
            </p:cNvPr>
            <p:cNvSpPr/>
            <p:nvPr/>
          </p:nvSpPr>
          <p:spPr>
            <a:xfrm>
              <a:off x="4101257" y="8458208"/>
              <a:ext cx="5080" cy="5080"/>
            </a:xfrm>
            <a:custGeom>
              <a:avLst/>
              <a:gdLst/>
              <a:ahLst/>
              <a:cxnLst/>
              <a:rect l="l" t="t" r="r" b="b"/>
              <a:pathLst>
                <a:path w="5079" h="5079">
                  <a:moveTo>
                    <a:pt x="4686" y="0"/>
                  </a:moveTo>
                  <a:lnTo>
                    <a:pt x="3746" y="571"/>
                  </a:lnTo>
                  <a:lnTo>
                    <a:pt x="0" y="4914"/>
                  </a:lnTo>
                </a:path>
              </a:pathLst>
            </a:custGeom>
            <a:ln w="3175">
              <a:solidFill>
                <a:srgbClr val="6D9D40"/>
              </a:solidFill>
            </a:ln>
          </p:spPr>
          <p:txBody>
            <a:bodyPr wrap="square" lIns="0" tIns="0" rIns="0" bIns="0" rtlCol="0"/>
            <a:lstStyle/>
            <a:p>
              <a:endParaRPr/>
            </a:p>
          </p:txBody>
        </p:sp>
        <p:sp>
          <p:nvSpPr>
            <p:cNvPr id="9699" name="object 3127">
              <a:extLst>
                <a:ext uri="{FF2B5EF4-FFF2-40B4-BE49-F238E27FC236}">
                  <a16:creationId xmlns:a16="http://schemas.microsoft.com/office/drawing/2014/main" id="{CF00E25B-CAF0-442E-983B-70C0346FB4C7}"/>
                </a:ext>
              </a:extLst>
            </p:cNvPr>
            <p:cNvSpPr/>
            <p:nvPr/>
          </p:nvSpPr>
          <p:spPr>
            <a:xfrm>
              <a:off x="4100220" y="8463203"/>
              <a:ext cx="15963" cy="4775"/>
            </a:xfrm>
            <a:prstGeom prst="rect">
              <a:avLst/>
            </a:prstGeom>
            <a:blipFill>
              <a:blip r:embed="rId159" cstate="print"/>
              <a:stretch>
                <a:fillRect/>
              </a:stretch>
            </a:blipFill>
          </p:spPr>
          <p:txBody>
            <a:bodyPr wrap="square" lIns="0" tIns="0" rIns="0" bIns="0" rtlCol="0"/>
            <a:lstStyle/>
            <a:p>
              <a:endParaRPr/>
            </a:p>
          </p:txBody>
        </p:sp>
        <p:sp>
          <p:nvSpPr>
            <p:cNvPr id="9700" name="object 3128">
              <a:extLst>
                <a:ext uri="{FF2B5EF4-FFF2-40B4-BE49-F238E27FC236}">
                  <a16:creationId xmlns:a16="http://schemas.microsoft.com/office/drawing/2014/main" id="{A082848D-AD14-4D8D-B3AE-6694B3A7F9FA}"/>
                </a:ext>
              </a:extLst>
            </p:cNvPr>
            <p:cNvSpPr/>
            <p:nvPr/>
          </p:nvSpPr>
          <p:spPr>
            <a:xfrm>
              <a:off x="4077536" y="8583634"/>
              <a:ext cx="2540" cy="11430"/>
            </a:xfrm>
            <a:custGeom>
              <a:avLst/>
              <a:gdLst/>
              <a:ahLst/>
              <a:cxnLst/>
              <a:rect l="l" t="t" r="r" b="b"/>
              <a:pathLst>
                <a:path w="2539" h="11429">
                  <a:moveTo>
                    <a:pt x="299" y="10871"/>
                  </a:moveTo>
                  <a:lnTo>
                    <a:pt x="139" y="10871"/>
                  </a:lnTo>
                  <a:lnTo>
                    <a:pt x="292" y="11150"/>
                  </a:lnTo>
                  <a:lnTo>
                    <a:pt x="299" y="10871"/>
                  </a:lnTo>
                  <a:close/>
                </a:path>
                <a:path w="2539" h="11429">
                  <a:moveTo>
                    <a:pt x="1371" y="0"/>
                  </a:moveTo>
                  <a:lnTo>
                    <a:pt x="858" y="1485"/>
                  </a:lnTo>
                  <a:lnTo>
                    <a:pt x="762" y="1917"/>
                  </a:lnTo>
                  <a:lnTo>
                    <a:pt x="558" y="2539"/>
                  </a:lnTo>
                  <a:lnTo>
                    <a:pt x="198" y="4292"/>
                  </a:lnTo>
                  <a:lnTo>
                    <a:pt x="76" y="7531"/>
                  </a:lnTo>
                  <a:lnTo>
                    <a:pt x="0" y="11099"/>
                  </a:lnTo>
                  <a:lnTo>
                    <a:pt x="139" y="10871"/>
                  </a:lnTo>
                  <a:lnTo>
                    <a:pt x="299" y="10871"/>
                  </a:lnTo>
                  <a:lnTo>
                    <a:pt x="393" y="7531"/>
                  </a:lnTo>
                  <a:lnTo>
                    <a:pt x="469" y="3797"/>
                  </a:lnTo>
                  <a:lnTo>
                    <a:pt x="876" y="2755"/>
                  </a:lnTo>
                  <a:lnTo>
                    <a:pt x="1206" y="1485"/>
                  </a:lnTo>
                  <a:lnTo>
                    <a:pt x="1374" y="1485"/>
                  </a:lnTo>
                  <a:lnTo>
                    <a:pt x="1435" y="495"/>
                  </a:lnTo>
                  <a:lnTo>
                    <a:pt x="1727" y="330"/>
                  </a:lnTo>
                  <a:lnTo>
                    <a:pt x="1371" y="0"/>
                  </a:lnTo>
                  <a:close/>
                </a:path>
                <a:path w="2539" h="11429">
                  <a:moveTo>
                    <a:pt x="1374" y="1485"/>
                  </a:moveTo>
                  <a:lnTo>
                    <a:pt x="1206" y="1485"/>
                  </a:lnTo>
                  <a:lnTo>
                    <a:pt x="1384" y="3428"/>
                  </a:lnTo>
                  <a:lnTo>
                    <a:pt x="1955" y="4292"/>
                  </a:lnTo>
                  <a:lnTo>
                    <a:pt x="1917" y="4038"/>
                  </a:lnTo>
                  <a:lnTo>
                    <a:pt x="2082" y="3987"/>
                  </a:lnTo>
                  <a:lnTo>
                    <a:pt x="1549" y="3327"/>
                  </a:lnTo>
                  <a:lnTo>
                    <a:pt x="1374" y="1485"/>
                  </a:lnTo>
                  <a:close/>
                </a:path>
              </a:pathLst>
            </a:custGeom>
            <a:solidFill>
              <a:srgbClr val="9C7272"/>
            </a:solidFill>
          </p:spPr>
          <p:txBody>
            <a:bodyPr wrap="square" lIns="0" tIns="0" rIns="0" bIns="0" rtlCol="0"/>
            <a:lstStyle/>
            <a:p>
              <a:endParaRPr/>
            </a:p>
          </p:txBody>
        </p:sp>
        <p:sp>
          <p:nvSpPr>
            <p:cNvPr id="9701" name="object 3129">
              <a:extLst>
                <a:ext uri="{FF2B5EF4-FFF2-40B4-BE49-F238E27FC236}">
                  <a16:creationId xmlns:a16="http://schemas.microsoft.com/office/drawing/2014/main" id="{6B2752C8-5095-4A94-B420-7968717C334C}"/>
                </a:ext>
              </a:extLst>
            </p:cNvPr>
            <p:cNvSpPr/>
            <p:nvPr/>
          </p:nvSpPr>
          <p:spPr>
            <a:xfrm>
              <a:off x="4077536" y="8583634"/>
              <a:ext cx="2540" cy="11430"/>
            </a:xfrm>
            <a:custGeom>
              <a:avLst/>
              <a:gdLst/>
              <a:ahLst/>
              <a:cxnLst/>
              <a:rect l="l" t="t" r="r" b="b"/>
              <a:pathLst>
                <a:path w="2539" h="11429">
                  <a:moveTo>
                    <a:pt x="1371" y="0"/>
                  </a:moveTo>
                  <a:lnTo>
                    <a:pt x="762" y="1765"/>
                  </a:lnTo>
                  <a:lnTo>
                    <a:pt x="762" y="1917"/>
                  </a:lnTo>
                  <a:lnTo>
                    <a:pt x="558" y="2539"/>
                  </a:lnTo>
                  <a:lnTo>
                    <a:pt x="177" y="4394"/>
                  </a:lnTo>
                  <a:lnTo>
                    <a:pt x="76" y="7531"/>
                  </a:lnTo>
                  <a:lnTo>
                    <a:pt x="76" y="9613"/>
                  </a:lnTo>
                  <a:lnTo>
                    <a:pt x="0" y="11099"/>
                  </a:lnTo>
                  <a:lnTo>
                    <a:pt x="139" y="10871"/>
                  </a:lnTo>
                  <a:lnTo>
                    <a:pt x="292" y="11150"/>
                  </a:lnTo>
                  <a:lnTo>
                    <a:pt x="317" y="10058"/>
                  </a:lnTo>
                  <a:lnTo>
                    <a:pt x="393" y="7543"/>
                  </a:lnTo>
                  <a:lnTo>
                    <a:pt x="469" y="3797"/>
                  </a:lnTo>
                  <a:lnTo>
                    <a:pt x="876" y="2755"/>
                  </a:lnTo>
                  <a:lnTo>
                    <a:pt x="1016" y="2235"/>
                  </a:lnTo>
                  <a:lnTo>
                    <a:pt x="1206" y="1485"/>
                  </a:lnTo>
                  <a:lnTo>
                    <a:pt x="1384" y="3428"/>
                  </a:lnTo>
                  <a:lnTo>
                    <a:pt x="1955" y="4292"/>
                  </a:lnTo>
                  <a:lnTo>
                    <a:pt x="1917" y="4038"/>
                  </a:lnTo>
                  <a:lnTo>
                    <a:pt x="2082" y="3987"/>
                  </a:lnTo>
                  <a:lnTo>
                    <a:pt x="1549" y="3327"/>
                  </a:lnTo>
                  <a:lnTo>
                    <a:pt x="1358" y="1320"/>
                  </a:lnTo>
                  <a:lnTo>
                    <a:pt x="1435" y="495"/>
                  </a:lnTo>
                  <a:lnTo>
                    <a:pt x="1727" y="330"/>
                  </a:lnTo>
                  <a:lnTo>
                    <a:pt x="1371" y="0"/>
                  </a:lnTo>
                  <a:close/>
                </a:path>
              </a:pathLst>
            </a:custGeom>
            <a:ln w="3175">
              <a:solidFill>
                <a:srgbClr val="675D5A"/>
              </a:solidFill>
            </a:ln>
          </p:spPr>
          <p:txBody>
            <a:bodyPr wrap="square" lIns="0" tIns="0" rIns="0" bIns="0" rtlCol="0"/>
            <a:lstStyle/>
            <a:p>
              <a:endParaRPr/>
            </a:p>
          </p:txBody>
        </p:sp>
        <p:sp>
          <p:nvSpPr>
            <p:cNvPr id="9702" name="object 3130">
              <a:extLst>
                <a:ext uri="{FF2B5EF4-FFF2-40B4-BE49-F238E27FC236}">
                  <a16:creationId xmlns:a16="http://schemas.microsoft.com/office/drawing/2014/main" id="{226BB966-B6FA-46C8-8A3F-25A526D354C6}"/>
                </a:ext>
              </a:extLst>
            </p:cNvPr>
            <p:cNvSpPr/>
            <p:nvPr/>
          </p:nvSpPr>
          <p:spPr>
            <a:xfrm>
              <a:off x="4073301" y="8584696"/>
              <a:ext cx="5715" cy="12065"/>
            </a:xfrm>
            <a:custGeom>
              <a:avLst/>
              <a:gdLst/>
              <a:ahLst/>
              <a:cxnLst/>
              <a:rect l="l" t="t" r="r" b="b"/>
              <a:pathLst>
                <a:path w="5714" h="12065">
                  <a:moveTo>
                    <a:pt x="319" y="11201"/>
                  </a:moveTo>
                  <a:lnTo>
                    <a:pt x="152" y="11518"/>
                  </a:lnTo>
                  <a:lnTo>
                    <a:pt x="319" y="11201"/>
                  </a:lnTo>
                  <a:close/>
                </a:path>
                <a:path w="5714" h="12065">
                  <a:moveTo>
                    <a:pt x="5070" y="1523"/>
                  </a:moveTo>
                  <a:lnTo>
                    <a:pt x="4838" y="1523"/>
                  </a:lnTo>
                  <a:lnTo>
                    <a:pt x="4292" y="2959"/>
                  </a:lnTo>
                  <a:lnTo>
                    <a:pt x="3911" y="4216"/>
                  </a:lnTo>
                  <a:lnTo>
                    <a:pt x="1801" y="8051"/>
                  </a:lnTo>
                  <a:lnTo>
                    <a:pt x="0" y="11379"/>
                  </a:lnTo>
                  <a:lnTo>
                    <a:pt x="215" y="11201"/>
                  </a:lnTo>
                  <a:lnTo>
                    <a:pt x="927" y="10045"/>
                  </a:lnTo>
                  <a:lnTo>
                    <a:pt x="2160" y="7861"/>
                  </a:lnTo>
                  <a:lnTo>
                    <a:pt x="3721" y="4978"/>
                  </a:lnTo>
                  <a:lnTo>
                    <a:pt x="4559" y="2959"/>
                  </a:lnTo>
                  <a:lnTo>
                    <a:pt x="4813" y="2235"/>
                  </a:lnTo>
                  <a:lnTo>
                    <a:pt x="4889" y="2082"/>
                  </a:lnTo>
                  <a:lnTo>
                    <a:pt x="5070" y="1523"/>
                  </a:lnTo>
                  <a:close/>
                </a:path>
                <a:path w="5714" h="12065">
                  <a:moveTo>
                    <a:pt x="5562" y="0"/>
                  </a:moveTo>
                  <a:lnTo>
                    <a:pt x="5206" y="76"/>
                  </a:lnTo>
                  <a:lnTo>
                    <a:pt x="5257" y="431"/>
                  </a:lnTo>
                  <a:lnTo>
                    <a:pt x="4851" y="1269"/>
                  </a:lnTo>
                  <a:lnTo>
                    <a:pt x="3670" y="3073"/>
                  </a:lnTo>
                  <a:lnTo>
                    <a:pt x="3060" y="3352"/>
                  </a:lnTo>
                  <a:lnTo>
                    <a:pt x="3111" y="3505"/>
                  </a:lnTo>
                  <a:lnTo>
                    <a:pt x="2959" y="3721"/>
                  </a:lnTo>
                  <a:lnTo>
                    <a:pt x="3682" y="3263"/>
                  </a:lnTo>
                  <a:lnTo>
                    <a:pt x="4838" y="1523"/>
                  </a:lnTo>
                  <a:lnTo>
                    <a:pt x="5070" y="1523"/>
                  </a:lnTo>
                  <a:lnTo>
                    <a:pt x="5562" y="0"/>
                  </a:lnTo>
                  <a:close/>
                </a:path>
              </a:pathLst>
            </a:custGeom>
            <a:solidFill>
              <a:srgbClr val="9C7272"/>
            </a:solidFill>
          </p:spPr>
          <p:txBody>
            <a:bodyPr wrap="square" lIns="0" tIns="0" rIns="0" bIns="0" rtlCol="0"/>
            <a:lstStyle/>
            <a:p>
              <a:endParaRPr/>
            </a:p>
          </p:txBody>
        </p:sp>
        <p:sp>
          <p:nvSpPr>
            <p:cNvPr id="9703" name="object 3131">
              <a:extLst>
                <a:ext uri="{FF2B5EF4-FFF2-40B4-BE49-F238E27FC236}">
                  <a16:creationId xmlns:a16="http://schemas.microsoft.com/office/drawing/2014/main" id="{59C201FB-4E74-40EE-9ACF-DFF562A074DC}"/>
                </a:ext>
              </a:extLst>
            </p:cNvPr>
            <p:cNvSpPr/>
            <p:nvPr/>
          </p:nvSpPr>
          <p:spPr>
            <a:xfrm>
              <a:off x="4073301" y="8584696"/>
              <a:ext cx="5715" cy="12065"/>
            </a:xfrm>
            <a:custGeom>
              <a:avLst/>
              <a:gdLst/>
              <a:ahLst/>
              <a:cxnLst/>
              <a:rect l="l" t="t" r="r" b="b"/>
              <a:pathLst>
                <a:path w="5714" h="12065">
                  <a:moveTo>
                    <a:pt x="5562" y="0"/>
                  </a:moveTo>
                  <a:lnTo>
                    <a:pt x="4889" y="2082"/>
                  </a:lnTo>
                  <a:lnTo>
                    <a:pt x="4813" y="2235"/>
                  </a:lnTo>
                  <a:lnTo>
                    <a:pt x="4559" y="2959"/>
                  </a:lnTo>
                  <a:lnTo>
                    <a:pt x="3721" y="4978"/>
                  </a:lnTo>
                  <a:lnTo>
                    <a:pt x="2057" y="8051"/>
                  </a:lnTo>
                  <a:lnTo>
                    <a:pt x="927" y="10045"/>
                  </a:lnTo>
                  <a:lnTo>
                    <a:pt x="152" y="11518"/>
                  </a:lnTo>
                  <a:lnTo>
                    <a:pt x="215" y="11201"/>
                  </a:lnTo>
                  <a:lnTo>
                    <a:pt x="0" y="11379"/>
                  </a:lnTo>
                  <a:lnTo>
                    <a:pt x="584" y="10312"/>
                  </a:lnTo>
                  <a:lnTo>
                    <a:pt x="1904" y="7861"/>
                  </a:lnTo>
                  <a:lnTo>
                    <a:pt x="3911" y="4216"/>
                  </a:lnTo>
                  <a:lnTo>
                    <a:pt x="4292" y="2959"/>
                  </a:lnTo>
                  <a:lnTo>
                    <a:pt x="4508" y="2374"/>
                  </a:lnTo>
                  <a:lnTo>
                    <a:pt x="4838" y="1523"/>
                  </a:lnTo>
                  <a:lnTo>
                    <a:pt x="3682" y="3263"/>
                  </a:lnTo>
                  <a:lnTo>
                    <a:pt x="2959" y="3721"/>
                  </a:lnTo>
                  <a:lnTo>
                    <a:pt x="3111" y="3505"/>
                  </a:lnTo>
                  <a:lnTo>
                    <a:pt x="3060" y="3352"/>
                  </a:lnTo>
                  <a:lnTo>
                    <a:pt x="3670" y="3073"/>
                  </a:lnTo>
                  <a:lnTo>
                    <a:pt x="4851" y="1269"/>
                  </a:lnTo>
                  <a:lnTo>
                    <a:pt x="5257" y="431"/>
                  </a:lnTo>
                  <a:lnTo>
                    <a:pt x="5206" y="76"/>
                  </a:lnTo>
                  <a:lnTo>
                    <a:pt x="5562" y="0"/>
                  </a:lnTo>
                  <a:close/>
                </a:path>
              </a:pathLst>
            </a:custGeom>
            <a:ln w="3175">
              <a:solidFill>
                <a:srgbClr val="675D5A"/>
              </a:solidFill>
            </a:ln>
          </p:spPr>
          <p:txBody>
            <a:bodyPr wrap="square" lIns="0" tIns="0" rIns="0" bIns="0" rtlCol="0"/>
            <a:lstStyle/>
            <a:p>
              <a:endParaRPr/>
            </a:p>
          </p:txBody>
        </p:sp>
        <p:sp>
          <p:nvSpPr>
            <p:cNvPr id="9704" name="object 3132">
              <a:extLst>
                <a:ext uri="{FF2B5EF4-FFF2-40B4-BE49-F238E27FC236}">
                  <a16:creationId xmlns:a16="http://schemas.microsoft.com/office/drawing/2014/main" id="{7A009B6E-D160-4BA4-BEE7-F8779E883929}"/>
                </a:ext>
              </a:extLst>
            </p:cNvPr>
            <p:cNvSpPr/>
            <p:nvPr/>
          </p:nvSpPr>
          <p:spPr>
            <a:xfrm>
              <a:off x="4076560" y="8589543"/>
              <a:ext cx="2235" cy="1981"/>
            </a:xfrm>
            <a:prstGeom prst="rect">
              <a:avLst/>
            </a:prstGeom>
            <a:blipFill>
              <a:blip r:embed="rId281" cstate="print"/>
              <a:stretch>
                <a:fillRect/>
              </a:stretch>
            </a:blipFill>
          </p:spPr>
          <p:txBody>
            <a:bodyPr wrap="square" lIns="0" tIns="0" rIns="0" bIns="0" rtlCol="0"/>
            <a:lstStyle/>
            <a:p>
              <a:endParaRPr/>
            </a:p>
          </p:txBody>
        </p:sp>
        <p:sp>
          <p:nvSpPr>
            <p:cNvPr id="9705" name="object 3133">
              <a:extLst>
                <a:ext uri="{FF2B5EF4-FFF2-40B4-BE49-F238E27FC236}">
                  <a16:creationId xmlns:a16="http://schemas.microsoft.com/office/drawing/2014/main" id="{1CC5702C-94E0-4656-AD3B-E546DC5175B6}"/>
                </a:ext>
              </a:extLst>
            </p:cNvPr>
            <p:cNvSpPr/>
            <p:nvPr/>
          </p:nvSpPr>
          <p:spPr>
            <a:xfrm>
              <a:off x="4076519" y="8589383"/>
              <a:ext cx="2540" cy="2540"/>
            </a:xfrm>
            <a:custGeom>
              <a:avLst/>
              <a:gdLst/>
              <a:ahLst/>
              <a:cxnLst/>
              <a:rect l="l" t="t" r="r" b="b"/>
              <a:pathLst>
                <a:path w="2539" h="2540">
                  <a:moveTo>
                    <a:pt x="2082" y="1752"/>
                  </a:moveTo>
                  <a:lnTo>
                    <a:pt x="2019" y="1536"/>
                  </a:lnTo>
                  <a:lnTo>
                    <a:pt x="2044" y="1371"/>
                  </a:lnTo>
                  <a:lnTo>
                    <a:pt x="2285" y="1460"/>
                  </a:lnTo>
                  <a:lnTo>
                    <a:pt x="2235" y="1231"/>
                  </a:lnTo>
                  <a:lnTo>
                    <a:pt x="1955" y="1320"/>
                  </a:lnTo>
                  <a:lnTo>
                    <a:pt x="1917" y="990"/>
                  </a:lnTo>
                  <a:lnTo>
                    <a:pt x="1701" y="495"/>
                  </a:lnTo>
                  <a:lnTo>
                    <a:pt x="1498" y="368"/>
                  </a:lnTo>
                  <a:lnTo>
                    <a:pt x="914" y="0"/>
                  </a:lnTo>
                  <a:lnTo>
                    <a:pt x="533" y="152"/>
                  </a:lnTo>
                  <a:lnTo>
                    <a:pt x="279" y="546"/>
                  </a:lnTo>
                  <a:lnTo>
                    <a:pt x="25" y="939"/>
                  </a:lnTo>
                  <a:lnTo>
                    <a:pt x="0" y="1422"/>
                  </a:lnTo>
                  <a:lnTo>
                    <a:pt x="584" y="1790"/>
                  </a:lnTo>
                  <a:lnTo>
                    <a:pt x="749" y="1905"/>
                  </a:lnTo>
                  <a:lnTo>
                    <a:pt x="1193" y="1892"/>
                  </a:lnTo>
                  <a:lnTo>
                    <a:pt x="1422" y="1955"/>
                  </a:lnTo>
                  <a:lnTo>
                    <a:pt x="1600" y="2006"/>
                  </a:lnTo>
                  <a:lnTo>
                    <a:pt x="1574" y="2133"/>
                  </a:lnTo>
                  <a:lnTo>
                    <a:pt x="1701" y="2120"/>
                  </a:lnTo>
                  <a:lnTo>
                    <a:pt x="1625" y="1917"/>
                  </a:lnTo>
                  <a:lnTo>
                    <a:pt x="1917" y="1917"/>
                  </a:lnTo>
                  <a:lnTo>
                    <a:pt x="1866" y="1676"/>
                  </a:lnTo>
                  <a:lnTo>
                    <a:pt x="2082" y="1752"/>
                  </a:lnTo>
                  <a:close/>
                </a:path>
              </a:pathLst>
            </a:custGeom>
            <a:ln w="3175">
              <a:solidFill>
                <a:srgbClr val="B5C39D"/>
              </a:solidFill>
            </a:ln>
          </p:spPr>
          <p:txBody>
            <a:bodyPr wrap="square" lIns="0" tIns="0" rIns="0" bIns="0" rtlCol="0"/>
            <a:lstStyle/>
            <a:p>
              <a:endParaRPr/>
            </a:p>
          </p:txBody>
        </p:sp>
        <p:sp>
          <p:nvSpPr>
            <p:cNvPr id="9706" name="object 3134">
              <a:extLst>
                <a:ext uri="{FF2B5EF4-FFF2-40B4-BE49-F238E27FC236}">
                  <a16:creationId xmlns:a16="http://schemas.microsoft.com/office/drawing/2014/main" id="{54627363-1AD4-4199-85C3-D03304A11D5C}"/>
                </a:ext>
              </a:extLst>
            </p:cNvPr>
            <p:cNvSpPr/>
            <p:nvPr/>
          </p:nvSpPr>
          <p:spPr>
            <a:xfrm>
              <a:off x="4075379" y="8587067"/>
              <a:ext cx="2565" cy="2260"/>
            </a:xfrm>
            <a:prstGeom prst="rect">
              <a:avLst/>
            </a:prstGeom>
            <a:blipFill>
              <a:blip r:embed="rId281" cstate="print"/>
              <a:stretch>
                <a:fillRect/>
              </a:stretch>
            </a:blipFill>
          </p:spPr>
          <p:txBody>
            <a:bodyPr wrap="square" lIns="0" tIns="0" rIns="0" bIns="0" rtlCol="0"/>
            <a:lstStyle/>
            <a:p>
              <a:endParaRPr/>
            </a:p>
          </p:txBody>
        </p:sp>
        <p:sp>
          <p:nvSpPr>
            <p:cNvPr id="9707" name="object 3135">
              <a:extLst>
                <a:ext uri="{FF2B5EF4-FFF2-40B4-BE49-F238E27FC236}">
                  <a16:creationId xmlns:a16="http://schemas.microsoft.com/office/drawing/2014/main" id="{C7C1B303-C56F-4120-97C1-AF9FA16EB12B}"/>
                </a:ext>
              </a:extLst>
            </p:cNvPr>
            <p:cNvSpPr/>
            <p:nvPr/>
          </p:nvSpPr>
          <p:spPr>
            <a:xfrm>
              <a:off x="4075370" y="8586858"/>
              <a:ext cx="3175" cy="2540"/>
            </a:xfrm>
            <a:custGeom>
              <a:avLst/>
              <a:gdLst/>
              <a:ahLst/>
              <a:cxnLst/>
              <a:rect l="l" t="t" r="r" b="b"/>
              <a:pathLst>
                <a:path w="3175" h="2540">
                  <a:moveTo>
                    <a:pt x="292" y="2133"/>
                  </a:moveTo>
                  <a:lnTo>
                    <a:pt x="546" y="2146"/>
                  </a:lnTo>
                  <a:lnTo>
                    <a:pt x="723" y="2235"/>
                  </a:lnTo>
                  <a:lnTo>
                    <a:pt x="533" y="2451"/>
                  </a:lnTo>
                  <a:lnTo>
                    <a:pt x="800" y="2476"/>
                  </a:lnTo>
                  <a:lnTo>
                    <a:pt x="800" y="2146"/>
                  </a:lnTo>
                  <a:lnTo>
                    <a:pt x="1168" y="2209"/>
                  </a:lnTo>
                  <a:lnTo>
                    <a:pt x="1778" y="2159"/>
                  </a:lnTo>
                  <a:lnTo>
                    <a:pt x="1993" y="1981"/>
                  </a:lnTo>
                  <a:lnTo>
                    <a:pt x="2603" y="1485"/>
                  </a:lnTo>
                  <a:lnTo>
                    <a:pt x="2565" y="1028"/>
                  </a:lnTo>
                  <a:lnTo>
                    <a:pt x="2235" y="609"/>
                  </a:lnTo>
                  <a:lnTo>
                    <a:pt x="1892" y="203"/>
                  </a:lnTo>
                  <a:lnTo>
                    <a:pt x="1384" y="0"/>
                  </a:lnTo>
                  <a:lnTo>
                    <a:pt x="774" y="495"/>
                  </a:lnTo>
                  <a:lnTo>
                    <a:pt x="596" y="647"/>
                  </a:lnTo>
                  <a:lnTo>
                    <a:pt x="444" y="1130"/>
                  </a:lnTo>
                  <a:lnTo>
                    <a:pt x="304" y="1346"/>
                  </a:lnTo>
                  <a:lnTo>
                    <a:pt x="190" y="1524"/>
                  </a:lnTo>
                  <a:lnTo>
                    <a:pt x="25" y="1600"/>
                  </a:lnTo>
                  <a:lnTo>
                    <a:pt x="0" y="1727"/>
                  </a:lnTo>
                  <a:lnTo>
                    <a:pt x="279" y="1574"/>
                  </a:lnTo>
                  <a:lnTo>
                    <a:pt x="304" y="1727"/>
                  </a:lnTo>
                  <a:lnTo>
                    <a:pt x="165" y="1905"/>
                  </a:lnTo>
                  <a:lnTo>
                    <a:pt x="444" y="1917"/>
                  </a:lnTo>
                  <a:lnTo>
                    <a:pt x="292" y="2133"/>
                  </a:lnTo>
                  <a:close/>
                </a:path>
              </a:pathLst>
            </a:custGeom>
            <a:ln w="3175">
              <a:solidFill>
                <a:srgbClr val="B5C39D"/>
              </a:solidFill>
            </a:ln>
          </p:spPr>
          <p:txBody>
            <a:bodyPr wrap="square" lIns="0" tIns="0" rIns="0" bIns="0" rtlCol="0"/>
            <a:lstStyle/>
            <a:p>
              <a:endParaRPr/>
            </a:p>
          </p:txBody>
        </p:sp>
        <p:sp>
          <p:nvSpPr>
            <p:cNvPr id="9708" name="object 3136">
              <a:extLst>
                <a:ext uri="{FF2B5EF4-FFF2-40B4-BE49-F238E27FC236}">
                  <a16:creationId xmlns:a16="http://schemas.microsoft.com/office/drawing/2014/main" id="{E9BDB3BC-E2F8-4293-838B-94DDF7874291}"/>
                </a:ext>
              </a:extLst>
            </p:cNvPr>
            <p:cNvSpPr/>
            <p:nvPr/>
          </p:nvSpPr>
          <p:spPr>
            <a:xfrm>
              <a:off x="4077017" y="8586101"/>
              <a:ext cx="1676" cy="1816"/>
            </a:xfrm>
            <a:prstGeom prst="rect">
              <a:avLst/>
            </a:prstGeom>
            <a:blipFill>
              <a:blip r:embed="rId394" cstate="print"/>
              <a:stretch>
                <a:fillRect/>
              </a:stretch>
            </a:blipFill>
          </p:spPr>
          <p:txBody>
            <a:bodyPr wrap="square" lIns="0" tIns="0" rIns="0" bIns="0" rtlCol="0"/>
            <a:lstStyle/>
            <a:p>
              <a:endParaRPr/>
            </a:p>
          </p:txBody>
        </p:sp>
        <p:sp>
          <p:nvSpPr>
            <p:cNvPr id="9709" name="object 3137">
              <a:extLst>
                <a:ext uri="{FF2B5EF4-FFF2-40B4-BE49-F238E27FC236}">
                  <a16:creationId xmlns:a16="http://schemas.microsoft.com/office/drawing/2014/main" id="{2BC49261-39F0-4B47-919A-A101674D7724}"/>
                </a:ext>
              </a:extLst>
            </p:cNvPr>
            <p:cNvSpPr/>
            <p:nvPr/>
          </p:nvSpPr>
          <p:spPr>
            <a:xfrm>
              <a:off x="4077013" y="8586020"/>
              <a:ext cx="1905" cy="1905"/>
            </a:xfrm>
            <a:custGeom>
              <a:avLst/>
              <a:gdLst/>
              <a:ahLst/>
              <a:cxnLst/>
              <a:rect l="l" t="t" r="r" b="b"/>
              <a:pathLst>
                <a:path w="1904" h="1904">
                  <a:moveTo>
                    <a:pt x="1371" y="1739"/>
                  </a:moveTo>
                  <a:lnTo>
                    <a:pt x="1409" y="1562"/>
                  </a:lnTo>
                  <a:lnTo>
                    <a:pt x="1625" y="1612"/>
                  </a:lnTo>
                  <a:lnTo>
                    <a:pt x="1676" y="1422"/>
                  </a:lnTo>
                  <a:lnTo>
                    <a:pt x="1447" y="1384"/>
                  </a:lnTo>
                  <a:lnTo>
                    <a:pt x="1536" y="1130"/>
                  </a:lnTo>
                  <a:lnTo>
                    <a:pt x="1574" y="685"/>
                  </a:lnTo>
                  <a:lnTo>
                    <a:pt x="1473" y="520"/>
                  </a:lnTo>
                  <a:lnTo>
                    <a:pt x="1193" y="38"/>
                  </a:lnTo>
                  <a:lnTo>
                    <a:pt x="863" y="0"/>
                  </a:lnTo>
                  <a:lnTo>
                    <a:pt x="533" y="190"/>
                  </a:lnTo>
                  <a:lnTo>
                    <a:pt x="203" y="380"/>
                  </a:lnTo>
                  <a:lnTo>
                    <a:pt x="0" y="711"/>
                  </a:lnTo>
                  <a:lnTo>
                    <a:pt x="279" y="1193"/>
                  </a:lnTo>
                  <a:lnTo>
                    <a:pt x="355" y="1346"/>
                  </a:lnTo>
                  <a:lnTo>
                    <a:pt x="685" y="1511"/>
                  </a:lnTo>
                  <a:lnTo>
                    <a:pt x="812" y="1638"/>
                  </a:lnTo>
                  <a:lnTo>
                    <a:pt x="863" y="1816"/>
                  </a:lnTo>
                  <a:lnTo>
                    <a:pt x="1054" y="1892"/>
                  </a:lnTo>
                  <a:lnTo>
                    <a:pt x="977" y="1689"/>
                  </a:lnTo>
                  <a:lnTo>
                    <a:pt x="1193" y="1803"/>
                  </a:lnTo>
                  <a:lnTo>
                    <a:pt x="1244" y="1600"/>
                  </a:lnTo>
                  <a:lnTo>
                    <a:pt x="1371" y="1739"/>
                  </a:lnTo>
                  <a:close/>
                </a:path>
              </a:pathLst>
            </a:custGeom>
            <a:ln w="3175">
              <a:solidFill>
                <a:srgbClr val="B5C39D"/>
              </a:solidFill>
            </a:ln>
          </p:spPr>
          <p:txBody>
            <a:bodyPr wrap="square" lIns="0" tIns="0" rIns="0" bIns="0" rtlCol="0"/>
            <a:lstStyle/>
            <a:p>
              <a:endParaRPr/>
            </a:p>
          </p:txBody>
        </p:sp>
        <p:sp>
          <p:nvSpPr>
            <p:cNvPr id="9710" name="object 3138">
              <a:extLst>
                <a:ext uri="{FF2B5EF4-FFF2-40B4-BE49-F238E27FC236}">
                  <a16:creationId xmlns:a16="http://schemas.microsoft.com/office/drawing/2014/main" id="{627A861F-2F2A-4FB0-A904-11D8E3743F1A}"/>
                </a:ext>
              </a:extLst>
            </p:cNvPr>
            <p:cNvSpPr/>
            <p:nvPr/>
          </p:nvSpPr>
          <p:spPr>
            <a:xfrm>
              <a:off x="4074248" y="8589518"/>
              <a:ext cx="3924" cy="2463"/>
            </a:xfrm>
            <a:prstGeom prst="rect">
              <a:avLst/>
            </a:prstGeom>
            <a:blipFill>
              <a:blip r:embed="rId306" cstate="print"/>
              <a:stretch>
                <a:fillRect/>
              </a:stretch>
            </a:blipFill>
          </p:spPr>
          <p:txBody>
            <a:bodyPr wrap="square" lIns="0" tIns="0" rIns="0" bIns="0" rtlCol="0"/>
            <a:lstStyle/>
            <a:p>
              <a:endParaRPr/>
            </a:p>
          </p:txBody>
        </p:sp>
        <p:sp>
          <p:nvSpPr>
            <p:cNvPr id="9711" name="object 3139">
              <a:extLst>
                <a:ext uri="{FF2B5EF4-FFF2-40B4-BE49-F238E27FC236}">
                  <a16:creationId xmlns:a16="http://schemas.microsoft.com/office/drawing/2014/main" id="{4EEF7558-FD21-4817-BA05-8B9935827854}"/>
                </a:ext>
              </a:extLst>
            </p:cNvPr>
            <p:cNvSpPr/>
            <p:nvPr/>
          </p:nvSpPr>
          <p:spPr>
            <a:xfrm>
              <a:off x="4074236" y="8589296"/>
              <a:ext cx="3175" cy="3175"/>
            </a:xfrm>
            <a:custGeom>
              <a:avLst/>
              <a:gdLst/>
              <a:ahLst/>
              <a:cxnLst/>
              <a:rect l="l" t="t" r="r" b="b"/>
              <a:pathLst>
                <a:path w="3175" h="3175">
                  <a:moveTo>
                    <a:pt x="317" y="2311"/>
                  </a:moveTo>
                  <a:lnTo>
                    <a:pt x="584" y="2324"/>
                  </a:lnTo>
                  <a:lnTo>
                    <a:pt x="787" y="2425"/>
                  </a:lnTo>
                  <a:lnTo>
                    <a:pt x="584" y="2654"/>
                  </a:lnTo>
                  <a:lnTo>
                    <a:pt x="863" y="2679"/>
                  </a:lnTo>
                  <a:lnTo>
                    <a:pt x="876" y="2324"/>
                  </a:lnTo>
                  <a:lnTo>
                    <a:pt x="1269" y="2400"/>
                  </a:lnTo>
                  <a:lnTo>
                    <a:pt x="1930" y="2336"/>
                  </a:lnTo>
                  <a:lnTo>
                    <a:pt x="2158" y="2146"/>
                  </a:lnTo>
                  <a:lnTo>
                    <a:pt x="2819" y="1612"/>
                  </a:lnTo>
                  <a:lnTo>
                    <a:pt x="2781" y="1104"/>
                  </a:lnTo>
                  <a:lnTo>
                    <a:pt x="2412" y="660"/>
                  </a:lnTo>
                  <a:lnTo>
                    <a:pt x="2057" y="215"/>
                  </a:lnTo>
                  <a:lnTo>
                    <a:pt x="1498" y="0"/>
                  </a:lnTo>
                  <a:lnTo>
                    <a:pt x="838" y="533"/>
                  </a:lnTo>
                  <a:lnTo>
                    <a:pt x="634" y="698"/>
                  </a:lnTo>
                  <a:lnTo>
                    <a:pt x="482" y="1219"/>
                  </a:lnTo>
                  <a:lnTo>
                    <a:pt x="330" y="1460"/>
                  </a:lnTo>
                  <a:lnTo>
                    <a:pt x="203" y="1651"/>
                  </a:lnTo>
                  <a:lnTo>
                    <a:pt x="63" y="1574"/>
                  </a:lnTo>
                  <a:lnTo>
                    <a:pt x="25" y="1727"/>
                  </a:lnTo>
                  <a:lnTo>
                    <a:pt x="0" y="1866"/>
                  </a:lnTo>
                  <a:lnTo>
                    <a:pt x="292" y="1701"/>
                  </a:lnTo>
                  <a:lnTo>
                    <a:pt x="330" y="1879"/>
                  </a:lnTo>
                  <a:lnTo>
                    <a:pt x="177" y="2057"/>
                  </a:lnTo>
                  <a:lnTo>
                    <a:pt x="482" y="2082"/>
                  </a:lnTo>
                  <a:lnTo>
                    <a:pt x="317" y="2311"/>
                  </a:lnTo>
                  <a:close/>
                </a:path>
              </a:pathLst>
            </a:custGeom>
            <a:ln w="3175">
              <a:solidFill>
                <a:srgbClr val="B5C39D"/>
              </a:solidFill>
            </a:ln>
          </p:spPr>
          <p:txBody>
            <a:bodyPr wrap="square" lIns="0" tIns="0" rIns="0" bIns="0" rtlCol="0"/>
            <a:lstStyle/>
            <a:p>
              <a:endParaRPr/>
            </a:p>
          </p:txBody>
        </p:sp>
        <p:sp>
          <p:nvSpPr>
            <p:cNvPr id="9712" name="object 3140">
              <a:extLst>
                <a:ext uri="{FF2B5EF4-FFF2-40B4-BE49-F238E27FC236}">
                  <a16:creationId xmlns:a16="http://schemas.microsoft.com/office/drawing/2014/main" id="{49A5CDB5-D760-473C-B577-1F1E6236DAF2}"/>
                </a:ext>
              </a:extLst>
            </p:cNvPr>
            <p:cNvSpPr/>
            <p:nvPr/>
          </p:nvSpPr>
          <p:spPr>
            <a:xfrm>
              <a:off x="4074655" y="8588488"/>
              <a:ext cx="4165" cy="3047"/>
            </a:xfrm>
            <a:prstGeom prst="rect">
              <a:avLst/>
            </a:prstGeom>
            <a:blipFill>
              <a:blip r:embed="rId516" cstate="print"/>
              <a:stretch>
                <a:fillRect/>
              </a:stretch>
            </a:blipFill>
          </p:spPr>
          <p:txBody>
            <a:bodyPr wrap="square" lIns="0" tIns="0" rIns="0" bIns="0" rtlCol="0"/>
            <a:lstStyle/>
            <a:p>
              <a:endParaRPr/>
            </a:p>
          </p:txBody>
        </p:sp>
        <p:sp>
          <p:nvSpPr>
            <p:cNvPr id="9713" name="object 3141">
              <a:extLst>
                <a:ext uri="{FF2B5EF4-FFF2-40B4-BE49-F238E27FC236}">
                  <a16:creationId xmlns:a16="http://schemas.microsoft.com/office/drawing/2014/main" id="{8037B7E8-97E1-416D-A8FF-BA78FA3C7518}"/>
                </a:ext>
              </a:extLst>
            </p:cNvPr>
            <p:cNvSpPr/>
            <p:nvPr/>
          </p:nvSpPr>
          <p:spPr>
            <a:xfrm>
              <a:off x="4077139" y="8588408"/>
              <a:ext cx="1905" cy="1905"/>
            </a:xfrm>
            <a:custGeom>
              <a:avLst/>
              <a:gdLst/>
              <a:ahLst/>
              <a:cxnLst/>
              <a:rect l="l" t="t" r="r" b="b"/>
              <a:pathLst>
                <a:path w="1904" h="1904">
                  <a:moveTo>
                    <a:pt x="1371" y="1739"/>
                  </a:moveTo>
                  <a:lnTo>
                    <a:pt x="1409" y="1562"/>
                  </a:lnTo>
                  <a:lnTo>
                    <a:pt x="1625" y="1612"/>
                  </a:lnTo>
                  <a:lnTo>
                    <a:pt x="1676" y="1422"/>
                  </a:lnTo>
                  <a:lnTo>
                    <a:pt x="1447" y="1384"/>
                  </a:lnTo>
                  <a:lnTo>
                    <a:pt x="1536" y="1130"/>
                  </a:lnTo>
                  <a:lnTo>
                    <a:pt x="1574" y="685"/>
                  </a:lnTo>
                  <a:lnTo>
                    <a:pt x="1473" y="520"/>
                  </a:lnTo>
                  <a:lnTo>
                    <a:pt x="1193" y="38"/>
                  </a:lnTo>
                  <a:lnTo>
                    <a:pt x="863" y="0"/>
                  </a:lnTo>
                  <a:lnTo>
                    <a:pt x="533" y="190"/>
                  </a:lnTo>
                  <a:lnTo>
                    <a:pt x="203" y="380"/>
                  </a:lnTo>
                  <a:lnTo>
                    <a:pt x="0" y="711"/>
                  </a:lnTo>
                  <a:lnTo>
                    <a:pt x="279" y="1193"/>
                  </a:lnTo>
                  <a:lnTo>
                    <a:pt x="355" y="1346"/>
                  </a:lnTo>
                  <a:lnTo>
                    <a:pt x="685" y="1511"/>
                  </a:lnTo>
                  <a:lnTo>
                    <a:pt x="812" y="1638"/>
                  </a:lnTo>
                  <a:lnTo>
                    <a:pt x="863" y="1816"/>
                  </a:lnTo>
                  <a:lnTo>
                    <a:pt x="1054" y="1892"/>
                  </a:lnTo>
                  <a:lnTo>
                    <a:pt x="977" y="1689"/>
                  </a:lnTo>
                  <a:lnTo>
                    <a:pt x="1193" y="1803"/>
                  </a:lnTo>
                  <a:lnTo>
                    <a:pt x="1244" y="1600"/>
                  </a:lnTo>
                  <a:lnTo>
                    <a:pt x="1371" y="1739"/>
                  </a:lnTo>
                  <a:close/>
                </a:path>
              </a:pathLst>
            </a:custGeom>
            <a:ln w="3175">
              <a:solidFill>
                <a:srgbClr val="B5C39D"/>
              </a:solidFill>
            </a:ln>
          </p:spPr>
          <p:txBody>
            <a:bodyPr wrap="square" lIns="0" tIns="0" rIns="0" bIns="0" rtlCol="0"/>
            <a:lstStyle/>
            <a:p>
              <a:endParaRPr/>
            </a:p>
          </p:txBody>
        </p:sp>
        <p:sp>
          <p:nvSpPr>
            <p:cNvPr id="9714" name="object 3142">
              <a:extLst>
                <a:ext uri="{FF2B5EF4-FFF2-40B4-BE49-F238E27FC236}">
                  <a16:creationId xmlns:a16="http://schemas.microsoft.com/office/drawing/2014/main" id="{EDBB1329-5BCD-4FCF-A1E9-0779FCFB5EC1}"/>
                </a:ext>
              </a:extLst>
            </p:cNvPr>
            <p:cNvSpPr/>
            <p:nvPr/>
          </p:nvSpPr>
          <p:spPr>
            <a:xfrm>
              <a:off x="4075709" y="8583104"/>
              <a:ext cx="5313" cy="6845"/>
            </a:xfrm>
            <a:prstGeom prst="rect">
              <a:avLst/>
            </a:prstGeom>
            <a:blipFill>
              <a:blip r:embed="rId517" cstate="print"/>
              <a:stretch>
                <a:fillRect/>
              </a:stretch>
            </a:blipFill>
          </p:spPr>
          <p:txBody>
            <a:bodyPr wrap="square" lIns="0" tIns="0" rIns="0" bIns="0" rtlCol="0"/>
            <a:lstStyle/>
            <a:p>
              <a:endParaRPr/>
            </a:p>
          </p:txBody>
        </p:sp>
        <p:sp>
          <p:nvSpPr>
            <p:cNvPr id="9715" name="object 3143">
              <a:extLst>
                <a:ext uri="{FF2B5EF4-FFF2-40B4-BE49-F238E27FC236}">
                  <a16:creationId xmlns:a16="http://schemas.microsoft.com/office/drawing/2014/main" id="{B647E1FB-483A-4F68-9682-4A726BC277C6}"/>
                </a:ext>
              </a:extLst>
            </p:cNvPr>
            <p:cNvSpPr/>
            <p:nvPr/>
          </p:nvSpPr>
          <p:spPr>
            <a:xfrm>
              <a:off x="4079090" y="8583097"/>
              <a:ext cx="2540" cy="2540"/>
            </a:xfrm>
            <a:custGeom>
              <a:avLst/>
              <a:gdLst/>
              <a:ahLst/>
              <a:cxnLst/>
              <a:rect l="l" t="t" r="r" b="b"/>
              <a:pathLst>
                <a:path w="2539" h="2540">
                  <a:moveTo>
                    <a:pt x="1003" y="2476"/>
                  </a:moveTo>
                  <a:lnTo>
                    <a:pt x="1168" y="2286"/>
                  </a:lnTo>
                  <a:lnTo>
                    <a:pt x="1346" y="2197"/>
                  </a:lnTo>
                  <a:lnTo>
                    <a:pt x="1397" y="2476"/>
                  </a:lnTo>
                  <a:lnTo>
                    <a:pt x="1587" y="2286"/>
                  </a:lnTo>
                  <a:lnTo>
                    <a:pt x="1333" y="2082"/>
                  </a:lnTo>
                  <a:lnTo>
                    <a:pt x="1485" y="2070"/>
                  </a:lnTo>
                  <a:lnTo>
                    <a:pt x="1612" y="1828"/>
                  </a:lnTo>
                  <a:lnTo>
                    <a:pt x="1943" y="1320"/>
                  </a:lnTo>
                  <a:lnTo>
                    <a:pt x="1943" y="1041"/>
                  </a:lnTo>
                  <a:lnTo>
                    <a:pt x="1930" y="266"/>
                  </a:lnTo>
                  <a:lnTo>
                    <a:pt x="1536" y="0"/>
                  </a:lnTo>
                  <a:lnTo>
                    <a:pt x="1003" y="12"/>
                  </a:lnTo>
                  <a:lnTo>
                    <a:pt x="469" y="25"/>
                  </a:lnTo>
                  <a:lnTo>
                    <a:pt x="0" y="304"/>
                  </a:lnTo>
                  <a:lnTo>
                    <a:pt x="12" y="1079"/>
                  </a:lnTo>
                  <a:lnTo>
                    <a:pt x="12" y="1320"/>
                  </a:lnTo>
                  <a:lnTo>
                    <a:pt x="304" y="1727"/>
                  </a:lnTo>
                  <a:lnTo>
                    <a:pt x="393" y="1981"/>
                  </a:lnTo>
                  <a:lnTo>
                    <a:pt x="457" y="2184"/>
                  </a:lnTo>
                  <a:lnTo>
                    <a:pt x="317" y="2235"/>
                  </a:lnTo>
                  <a:lnTo>
                    <a:pt x="508" y="2451"/>
                  </a:lnTo>
                  <a:lnTo>
                    <a:pt x="558" y="2146"/>
                  </a:lnTo>
                  <a:lnTo>
                    <a:pt x="698" y="2222"/>
                  </a:lnTo>
                  <a:lnTo>
                    <a:pt x="736" y="2425"/>
                  </a:lnTo>
                  <a:lnTo>
                    <a:pt x="939" y="2222"/>
                  </a:lnTo>
                  <a:lnTo>
                    <a:pt x="1003" y="2476"/>
                  </a:lnTo>
                  <a:close/>
                </a:path>
              </a:pathLst>
            </a:custGeom>
            <a:ln w="3175">
              <a:solidFill>
                <a:srgbClr val="B5C39D"/>
              </a:solidFill>
            </a:ln>
          </p:spPr>
          <p:txBody>
            <a:bodyPr wrap="square" lIns="0" tIns="0" rIns="0" bIns="0" rtlCol="0"/>
            <a:lstStyle/>
            <a:p>
              <a:endParaRPr/>
            </a:p>
          </p:txBody>
        </p:sp>
        <p:sp>
          <p:nvSpPr>
            <p:cNvPr id="9716" name="object 3144">
              <a:extLst>
                <a:ext uri="{FF2B5EF4-FFF2-40B4-BE49-F238E27FC236}">
                  <a16:creationId xmlns:a16="http://schemas.microsoft.com/office/drawing/2014/main" id="{F6D2191B-F513-4810-B5D0-D3E596C702E7}"/>
                </a:ext>
              </a:extLst>
            </p:cNvPr>
            <p:cNvSpPr/>
            <p:nvPr/>
          </p:nvSpPr>
          <p:spPr>
            <a:xfrm>
              <a:off x="4079025" y="8581808"/>
              <a:ext cx="1840" cy="1409"/>
            </a:xfrm>
            <a:prstGeom prst="rect">
              <a:avLst/>
            </a:prstGeom>
            <a:blipFill>
              <a:blip r:embed="rId282" cstate="print"/>
              <a:stretch>
                <a:fillRect/>
              </a:stretch>
            </a:blipFill>
          </p:spPr>
          <p:txBody>
            <a:bodyPr wrap="square" lIns="0" tIns="0" rIns="0" bIns="0" rtlCol="0"/>
            <a:lstStyle/>
            <a:p>
              <a:endParaRPr/>
            </a:p>
          </p:txBody>
        </p:sp>
        <p:sp>
          <p:nvSpPr>
            <p:cNvPr id="9717" name="object 3145">
              <a:extLst>
                <a:ext uri="{FF2B5EF4-FFF2-40B4-BE49-F238E27FC236}">
                  <a16:creationId xmlns:a16="http://schemas.microsoft.com/office/drawing/2014/main" id="{6FE1EE09-5BC0-45EB-8DFD-042290D012BA}"/>
                </a:ext>
              </a:extLst>
            </p:cNvPr>
            <p:cNvSpPr/>
            <p:nvPr/>
          </p:nvSpPr>
          <p:spPr>
            <a:xfrm>
              <a:off x="4079017" y="8581756"/>
              <a:ext cx="1905" cy="1905"/>
            </a:xfrm>
            <a:custGeom>
              <a:avLst/>
              <a:gdLst/>
              <a:ahLst/>
              <a:cxnLst/>
              <a:rect l="l" t="t" r="r" b="b"/>
              <a:pathLst>
                <a:path w="1904" h="1904">
                  <a:moveTo>
                    <a:pt x="1790" y="914"/>
                  </a:moveTo>
                  <a:lnTo>
                    <a:pt x="1676" y="774"/>
                  </a:lnTo>
                  <a:lnTo>
                    <a:pt x="1638" y="635"/>
                  </a:lnTo>
                  <a:lnTo>
                    <a:pt x="1841" y="635"/>
                  </a:lnTo>
                  <a:lnTo>
                    <a:pt x="1727" y="482"/>
                  </a:lnTo>
                  <a:lnTo>
                    <a:pt x="1549" y="635"/>
                  </a:lnTo>
                  <a:lnTo>
                    <a:pt x="1409" y="406"/>
                  </a:lnTo>
                  <a:lnTo>
                    <a:pt x="1092" y="101"/>
                  </a:lnTo>
                  <a:lnTo>
                    <a:pt x="901" y="76"/>
                  </a:lnTo>
                  <a:lnTo>
                    <a:pt x="342" y="0"/>
                  </a:lnTo>
                  <a:lnTo>
                    <a:pt x="114" y="241"/>
                  </a:lnTo>
                  <a:lnTo>
                    <a:pt x="50" y="609"/>
                  </a:lnTo>
                  <a:lnTo>
                    <a:pt x="0" y="990"/>
                  </a:lnTo>
                  <a:lnTo>
                    <a:pt x="139" y="1358"/>
                  </a:lnTo>
                  <a:lnTo>
                    <a:pt x="685" y="1435"/>
                  </a:lnTo>
                  <a:lnTo>
                    <a:pt x="850" y="1473"/>
                  </a:lnTo>
                  <a:lnTo>
                    <a:pt x="1181" y="1308"/>
                  </a:lnTo>
                  <a:lnTo>
                    <a:pt x="1371" y="1282"/>
                  </a:lnTo>
                  <a:lnTo>
                    <a:pt x="1524" y="1257"/>
                  </a:lnTo>
                  <a:lnTo>
                    <a:pt x="1714" y="1257"/>
                  </a:lnTo>
                  <a:lnTo>
                    <a:pt x="1498" y="1193"/>
                  </a:lnTo>
                  <a:lnTo>
                    <a:pt x="1727" y="1092"/>
                  </a:lnTo>
                  <a:lnTo>
                    <a:pt x="1600" y="927"/>
                  </a:lnTo>
                  <a:lnTo>
                    <a:pt x="1790" y="914"/>
                  </a:lnTo>
                  <a:close/>
                </a:path>
              </a:pathLst>
            </a:custGeom>
            <a:ln w="3175">
              <a:solidFill>
                <a:srgbClr val="B5C39D"/>
              </a:solidFill>
            </a:ln>
          </p:spPr>
          <p:txBody>
            <a:bodyPr wrap="square" lIns="0" tIns="0" rIns="0" bIns="0" rtlCol="0"/>
            <a:lstStyle/>
            <a:p>
              <a:endParaRPr/>
            </a:p>
          </p:txBody>
        </p:sp>
        <p:sp>
          <p:nvSpPr>
            <p:cNvPr id="9718" name="object 3146">
              <a:extLst>
                <a:ext uri="{FF2B5EF4-FFF2-40B4-BE49-F238E27FC236}">
                  <a16:creationId xmlns:a16="http://schemas.microsoft.com/office/drawing/2014/main" id="{D5E3B2F1-B914-4870-8045-658121F77207}"/>
                </a:ext>
              </a:extLst>
            </p:cNvPr>
            <p:cNvSpPr/>
            <p:nvPr/>
          </p:nvSpPr>
          <p:spPr>
            <a:xfrm>
              <a:off x="4077207" y="8582596"/>
              <a:ext cx="2628" cy="2667"/>
            </a:xfrm>
            <a:prstGeom prst="rect">
              <a:avLst/>
            </a:prstGeom>
            <a:blipFill>
              <a:blip r:embed="rId281" cstate="print"/>
              <a:stretch>
                <a:fillRect/>
              </a:stretch>
            </a:blipFill>
          </p:spPr>
          <p:txBody>
            <a:bodyPr wrap="square" lIns="0" tIns="0" rIns="0" bIns="0" rtlCol="0"/>
            <a:lstStyle/>
            <a:p>
              <a:endParaRPr/>
            </a:p>
          </p:txBody>
        </p:sp>
        <p:sp>
          <p:nvSpPr>
            <p:cNvPr id="9719" name="object 3147">
              <a:extLst>
                <a:ext uri="{FF2B5EF4-FFF2-40B4-BE49-F238E27FC236}">
                  <a16:creationId xmlns:a16="http://schemas.microsoft.com/office/drawing/2014/main" id="{D4E4E86C-E6BC-4B11-9C09-0C7EAAEDC068}"/>
                </a:ext>
              </a:extLst>
            </p:cNvPr>
            <p:cNvSpPr/>
            <p:nvPr/>
          </p:nvSpPr>
          <p:spPr>
            <a:xfrm>
              <a:off x="4077204" y="8582454"/>
              <a:ext cx="3175" cy="3175"/>
            </a:xfrm>
            <a:custGeom>
              <a:avLst/>
              <a:gdLst/>
              <a:ahLst/>
              <a:cxnLst/>
              <a:rect l="l" t="t" r="r" b="b"/>
              <a:pathLst>
                <a:path w="3175" h="3175">
                  <a:moveTo>
                    <a:pt x="469" y="2565"/>
                  </a:moveTo>
                  <a:lnTo>
                    <a:pt x="736" y="2489"/>
                  </a:lnTo>
                  <a:lnTo>
                    <a:pt x="939" y="2527"/>
                  </a:lnTo>
                  <a:lnTo>
                    <a:pt x="825" y="2806"/>
                  </a:lnTo>
                  <a:lnTo>
                    <a:pt x="1104" y="2755"/>
                  </a:lnTo>
                  <a:lnTo>
                    <a:pt x="1003" y="2412"/>
                  </a:lnTo>
                  <a:lnTo>
                    <a:pt x="1142" y="2489"/>
                  </a:lnTo>
                  <a:lnTo>
                    <a:pt x="1409" y="2349"/>
                  </a:lnTo>
                  <a:lnTo>
                    <a:pt x="2019" y="2095"/>
                  </a:lnTo>
                  <a:lnTo>
                    <a:pt x="2171" y="1841"/>
                  </a:lnTo>
                  <a:lnTo>
                    <a:pt x="2641" y="1130"/>
                  </a:lnTo>
                  <a:lnTo>
                    <a:pt x="2451" y="660"/>
                  </a:lnTo>
                  <a:lnTo>
                    <a:pt x="1955" y="355"/>
                  </a:lnTo>
                  <a:lnTo>
                    <a:pt x="1473" y="38"/>
                  </a:lnTo>
                  <a:lnTo>
                    <a:pt x="876" y="0"/>
                  </a:lnTo>
                  <a:lnTo>
                    <a:pt x="419" y="711"/>
                  </a:lnTo>
                  <a:lnTo>
                    <a:pt x="279" y="927"/>
                  </a:lnTo>
                  <a:lnTo>
                    <a:pt x="292" y="1473"/>
                  </a:lnTo>
                  <a:lnTo>
                    <a:pt x="215" y="1752"/>
                  </a:lnTo>
                  <a:lnTo>
                    <a:pt x="165" y="1981"/>
                  </a:lnTo>
                  <a:lnTo>
                    <a:pt x="0" y="1930"/>
                  </a:lnTo>
                  <a:lnTo>
                    <a:pt x="12" y="2095"/>
                  </a:lnTo>
                  <a:lnTo>
                    <a:pt x="38" y="2247"/>
                  </a:lnTo>
                  <a:lnTo>
                    <a:pt x="266" y="1993"/>
                  </a:lnTo>
                  <a:lnTo>
                    <a:pt x="342" y="2146"/>
                  </a:lnTo>
                  <a:lnTo>
                    <a:pt x="266" y="2362"/>
                  </a:lnTo>
                  <a:lnTo>
                    <a:pt x="558" y="2298"/>
                  </a:lnTo>
                  <a:lnTo>
                    <a:pt x="469" y="2565"/>
                  </a:lnTo>
                  <a:close/>
                </a:path>
              </a:pathLst>
            </a:custGeom>
            <a:ln w="3175">
              <a:solidFill>
                <a:srgbClr val="B5C39D"/>
              </a:solidFill>
            </a:ln>
          </p:spPr>
          <p:txBody>
            <a:bodyPr wrap="square" lIns="0" tIns="0" rIns="0" bIns="0" rtlCol="0"/>
            <a:lstStyle/>
            <a:p>
              <a:endParaRPr/>
            </a:p>
          </p:txBody>
        </p:sp>
        <p:sp>
          <p:nvSpPr>
            <p:cNvPr id="9720" name="object 3148">
              <a:extLst>
                <a:ext uri="{FF2B5EF4-FFF2-40B4-BE49-F238E27FC236}">
                  <a16:creationId xmlns:a16="http://schemas.microsoft.com/office/drawing/2014/main" id="{777A0339-E495-414C-905C-13B1D0456FDA}"/>
                </a:ext>
              </a:extLst>
            </p:cNvPr>
            <p:cNvSpPr/>
            <p:nvPr/>
          </p:nvSpPr>
          <p:spPr>
            <a:xfrm>
              <a:off x="4074388" y="8581885"/>
              <a:ext cx="6553" cy="11379"/>
            </a:xfrm>
            <a:prstGeom prst="rect">
              <a:avLst/>
            </a:prstGeom>
            <a:blipFill>
              <a:blip r:embed="rId394" cstate="print"/>
              <a:stretch>
                <a:fillRect/>
              </a:stretch>
            </a:blipFill>
          </p:spPr>
          <p:txBody>
            <a:bodyPr wrap="square" lIns="0" tIns="0" rIns="0" bIns="0" rtlCol="0"/>
            <a:lstStyle/>
            <a:p>
              <a:endParaRPr/>
            </a:p>
          </p:txBody>
        </p:sp>
        <p:sp>
          <p:nvSpPr>
            <p:cNvPr id="9721" name="object 3149">
              <a:extLst>
                <a:ext uri="{FF2B5EF4-FFF2-40B4-BE49-F238E27FC236}">
                  <a16:creationId xmlns:a16="http://schemas.microsoft.com/office/drawing/2014/main" id="{FE0D21BB-386B-4579-AF4F-569D0AF7ECD8}"/>
                </a:ext>
              </a:extLst>
            </p:cNvPr>
            <p:cNvSpPr/>
            <p:nvPr/>
          </p:nvSpPr>
          <p:spPr>
            <a:xfrm>
              <a:off x="4074392" y="8590915"/>
              <a:ext cx="2540" cy="2540"/>
            </a:xfrm>
            <a:custGeom>
              <a:avLst/>
              <a:gdLst/>
              <a:ahLst/>
              <a:cxnLst/>
              <a:rect l="l" t="t" r="r" b="b"/>
              <a:pathLst>
                <a:path w="2539" h="2540">
                  <a:moveTo>
                    <a:pt x="1701" y="2158"/>
                  </a:moveTo>
                  <a:lnTo>
                    <a:pt x="1752" y="1943"/>
                  </a:lnTo>
                  <a:lnTo>
                    <a:pt x="1854" y="1803"/>
                  </a:lnTo>
                  <a:lnTo>
                    <a:pt x="2019" y="1993"/>
                  </a:lnTo>
                  <a:lnTo>
                    <a:pt x="2082" y="1765"/>
                  </a:lnTo>
                  <a:lnTo>
                    <a:pt x="1790" y="1714"/>
                  </a:lnTo>
                  <a:lnTo>
                    <a:pt x="1905" y="1409"/>
                  </a:lnTo>
                  <a:lnTo>
                    <a:pt x="1943" y="863"/>
                  </a:lnTo>
                  <a:lnTo>
                    <a:pt x="1828" y="647"/>
                  </a:lnTo>
                  <a:lnTo>
                    <a:pt x="1485" y="50"/>
                  </a:lnTo>
                  <a:lnTo>
                    <a:pt x="1079" y="0"/>
                  </a:lnTo>
                  <a:lnTo>
                    <a:pt x="673" y="241"/>
                  </a:lnTo>
                  <a:lnTo>
                    <a:pt x="266" y="469"/>
                  </a:lnTo>
                  <a:lnTo>
                    <a:pt x="0" y="888"/>
                  </a:lnTo>
                  <a:lnTo>
                    <a:pt x="342" y="1485"/>
                  </a:lnTo>
                  <a:lnTo>
                    <a:pt x="444" y="1676"/>
                  </a:lnTo>
                  <a:lnTo>
                    <a:pt x="850" y="1866"/>
                  </a:lnTo>
                  <a:lnTo>
                    <a:pt x="1016" y="2031"/>
                  </a:lnTo>
                  <a:lnTo>
                    <a:pt x="1155" y="2158"/>
                  </a:lnTo>
                  <a:lnTo>
                    <a:pt x="1193" y="2311"/>
                  </a:lnTo>
                  <a:lnTo>
                    <a:pt x="1206" y="2095"/>
                  </a:lnTo>
                  <a:lnTo>
                    <a:pt x="1358" y="2082"/>
                  </a:lnTo>
                  <a:lnTo>
                    <a:pt x="1473" y="2235"/>
                  </a:lnTo>
                  <a:lnTo>
                    <a:pt x="1536" y="1993"/>
                  </a:lnTo>
                  <a:lnTo>
                    <a:pt x="1701" y="2158"/>
                  </a:lnTo>
                  <a:close/>
                </a:path>
              </a:pathLst>
            </a:custGeom>
            <a:ln w="3175">
              <a:solidFill>
                <a:srgbClr val="D2DBC3"/>
              </a:solidFill>
            </a:ln>
          </p:spPr>
          <p:txBody>
            <a:bodyPr wrap="square" lIns="0" tIns="0" rIns="0" bIns="0" rtlCol="0"/>
            <a:lstStyle/>
            <a:p>
              <a:endParaRPr/>
            </a:p>
          </p:txBody>
        </p:sp>
        <p:sp>
          <p:nvSpPr>
            <p:cNvPr id="9722" name="object 3150">
              <a:extLst>
                <a:ext uri="{FF2B5EF4-FFF2-40B4-BE49-F238E27FC236}">
                  <a16:creationId xmlns:a16="http://schemas.microsoft.com/office/drawing/2014/main" id="{4AC9A000-B95C-4F6F-8B61-3AB5574BA50A}"/>
                </a:ext>
              </a:extLst>
            </p:cNvPr>
            <p:cNvSpPr/>
            <p:nvPr/>
          </p:nvSpPr>
          <p:spPr>
            <a:xfrm>
              <a:off x="4071277" y="8590559"/>
              <a:ext cx="7671" cy="7607"/>
            </a:xfrm>
            <a:prstGeom prst="rect">
              <a:avLst/>
            </a:prstGeom>
            <a:blipFill>
              <a:blip r:embed="rId518" cstate="print"/>
              <a:stretch>
                <a:fillRect/>
              </a:stretch>
            </a:blipFill>
          </p:spPr>
          <p:txBody>
            <a:bodyPr wrap="square" lIns="0" tIns="0" rIns="0" bIns="0" rtlCol="0"/>
            <a:lstStyle/>
            <a:p>
              <a:endParaRPr/>
            </a:p>
          </p:txBody>
        </p:sp>
        <p:sp>
          <p:nvSpPr>
            <p:cNvPr id="9723" name="object 3151">
              <a:extLst>
                <a:ext uri="{FF2B5EF4-FFF2-40B4-BE49-F238E27FC236}">
                  <a16:creationId xmlns:a16="http://schemas.microsoft.com/office/drawing/2014/main" id="{300226F2-59E4-4248-9D89-C2248FCC26AE}"/>
                </a:ext>
              </a:extLst>
            </p:cNvPr>
            <p:cNvSpPr/>
            <p:nvPr/>
          </p:nvSpPr>
          <p:spPr>
            <a:xfrm>
              <a:off x="4075072" y="8595513"/>
              <a:ext cx="1270" cy="1270"/>
            </a:xfrm>
            <a:custGeom>
              <a:avLst/>
              <a:gdLst/>
              <a:ahLst/>
              <a:cxnLst/>
              <a:rect l="l" t="t" r="r" b="b"/>
              <a:pathLst>
                <a:path w="1270" h="1270">
                  <a:moveTo>
                    <a:pt x="1069" y="977"/>
                  </a:moveTo>
                  <a:lnTo>
                    <a:pt x="393" y="977"/>
                  </a:lnTo>
                  <a:lnTo>
                    <a:pt x="596" y="990"/>
                  </a:lnTo>
                  <a:lnTo>
                    <a:pt x="571" y="1181"/>
                  </a:lnTo>
                  <a:lnTo>
                    <a:pt x="736" y="1206"/>
                  </a:lnTo>
                  <a:lnTo>
                    <a:pt x="863" y="1003"/>
                  </a:lnTo>
                  <a:lnTo>
                    <a:pt x="1063" y="1003"/>
                  </a:lnTo>
                  <a:close/>
                </a:path>
                <a:path w="1270" h="1270">
                  <a:moveTo>
                    <a:pt x="12" y="431"/>
                  </a:moveTo>
                  <a:lnTo>
                    <a:pt x="0" y="736"/>
                  </a:lnTo>
                  <a:lnTo>
                    <a:pt x="177" y="762"/>
                  </a:lnTo>
                  <a:lnTo>
                    <a:pt x="304" y="1092"/>
                  </a:lnTo>
                  <a:lnTo>
                    <a:pt x="1069" y="977"/>
                  </a:lnTo>
                  <a:lnTo>
                    <a:pt x="965" y="469"/>
                  </a:lnTo>
                  <a:lnTo>
                    <a:pt x="241" y="469"/>
                  </a:lnTo>
                  <a:lnTo>
                    <a:pt x="12" y="431"/>
                  </a:lnTo>
                  <a:close/>
                </a:path>
                <a:path w="1270" h="1270">
                  <a:moveTo>
                    <a:pt x="1063" y="1003"/>
                  </a:moveTo>
                  <a:lnTo>
                    <a:pt x="863" y="1003"/>
                  </a:lnTo>
                  <a:lnTo>
                    <a:pt x="1054" y="1041"/>
                  </a:lnTo>
                  <a:close/>
                </a:path>
                <a:path w="1270" h="1270">
                  <a:moveTo>
                    <a:pt x="507" y="114"/>
                  </a:moveTo>
                  <a:lnTo>
                    <a:pt x="469" y="279"/>
                  </a:lnTo>
                  <a:lnTo>
                    <a:pt x="241" y="469"/>
                  </a:lnTo>
                  <a:lnTo>
                    <a:pt x="965" y="469"/>
                  </a:lnTo>
                  <a:lnTo>
                    <a:pt x="1092" y="495"/>
                  </a:lnTo>
                  <a:lnTo>
                    <a:pt x="1158" y="368"/>
                  </a:lnTo>
                  <a:lnTo>
                    <a:pt x="825" y="368"/>
                  </a:lnTo>
                  <a:lnTo>
                    <a:pt x="711" y="190"/>
                  </a:lnTo>
                  <a:lnTo>
                    <a:pt x="507" y="114"/>
                  </a:lnTo>
                  <a:close/>
                </a:path>
                <a:path w="1270" h="1270">
                  <a:moveTo>
                    <a:pt x="1269" y="152"/>
                  </a:moveTo>
                  <a:lnTo>
                    <a:pt x="914" y="279"/>
                  </a:lnTo>
                  <a:lnTo>
                    <a:pt x="1158" y="368"/>
                  </a:lnTo>
                  <a:lnTo>
                    <a:pt x="1269" y="152"/>
                  </a:lnTo>
                  <a:close/>
                </a:path>
                <a:path w="1270" h="1270">
                  <a:moveTo>
                    <a:pt x="342" y="0"/>
                  </a:moveTo>
                  <a:lnTo>
                    <a:pt x="253" y="279"/>
                  </a:lnTo>
                  <a:lnTo>
                    <a:pt x="469" y="279"/>
                  </a:lnTo>
                  <a:lnTo>
                    <a:pt x="342" y="0"/>
                  </a:lnTo>
                  <a:close/>
                </a:path>
              </a:pathLst>
            </a:custGeom>
            <a:solidFill>
              <a:srgbClr val="0F2748"/>
            </a:solidFill>
          </p:spPr>
          <p:txBody>
            <a:bodyPr wrap="square" lIns="0" tIns="0" rIns="0" bIns="0" rtlCol="0"/>
            <a:lstStyle/>
            <a:p>
              <a:endParaRPr/>
            </a:p>
          </p:txBody>
        </p:sp>
        <p:sp>
          <p:nvSpPr>
            <p:cNvPr id="9724" name="object 3152">
              <a:extLst>
                <a:ext uri="{FF2B5EF4-FFF2-40B4-BE49-F238E27FC236}">
                  <a16:creationId xmlns:a16="http://schemas.microsoft.com/office/drawing/2014/main" id="{9FBEF9AF-8FF2-416C-BBCF-55276A1D72A6}"/>
                </a:ext>
              </a:extLst>
            </p:cNvPr>
            <p:cNvSpPr/>
            <p:nvPr/>
          </p:nvSpPr>
          <p:spPr>
            <a:xfrm>
              <a:off x="4075072" y="8595513"/>
              <a:ext cx="1270" cy="1270"/>
            </a:xfrm>
            <a:custGeom>
              <a:avLst/>
              <a:gdLst/>
              <a:ahLst/>
              <a:cxnLst/>
              <a:rect l="l" t="t" r="r" b="b"/>
              <a:pathLst>
                <a:path w="1270" h="1270">
                  <a:moveTo>
                    <a:pt x="825" y="368"/>
                  </a:moveTo>
                  <a:lnTo>
                    <a:pt x="1269" y="152"/>
                  </a:lnTo>
                  <a:lnTo>
                    <a:pt x="1130" y="419"/>
                  </a:lnTo>
                  <a:lnTo>
                    <a:pt x="965" y="469"/>
                  </a:lnTo>
                  <a:lnTo>
                    <a:pt x="952" y="596"/>
                  </a:lnTo>
                  <a:lnTo>
                    <a:pt x="1028" y="800"/>
                  </a:lnTo>
                  <a:lnTo>
                    <a:pt x="1066" y="1028"/>
                  </a:lnTo>
                  <a:lnTo>
                    <a:pt x="863" y="1003"/>
                  </a:lnTo>
                  <a:lnTo>
                    <a:pt x="787" y="1155"/>
                  </a:lnTo>
                  <a:lnTo>
                    <a:pt x="571" y="1181"/>
                  </a:lnTo>
                  <a:lnTo>
                    <a:pt x="596" y="990"/>
                  </a:lnTo>
                  <a:lnTo>
                    <a:pt x="393" y="977"/>
                  </a:lnTo>
                  <a:lnTo>
                    <a:pt x="228" y="1016"/>
                  </a:lnTo>
                  <a:lnTo>
                    <a:pt x="215" y="876"/>
                  </a:lnTo>
                  <a:lnTo>
                    <a:pt x="0" y="736"/>
                  </a:lnTo>
                  <a:lnTo>
                    <a:pt x="12" y="431"/>
                  </a:lnTo>
                  <a:lnTo>
                    <a:pt x="241" y="469"/>
                  </a:lnTo>
                  <a:lnTo>
                    <a:pt x="380" y="279"/>
                  </a:lnTo>
                  <a:lnTo>
                    <a:pt x="342" y="0"/>
                  </a:lnTo>
                  <a:lnTo>
                    <a:pt x="444" y="203"/>
                  </a:lnTo>
                  <a:lnTo>
                    <a:pt x="647" y="165"/>
                  </a:lnTo>
                  <a:lnTo>
                    <a:pt x="749" y="304"/>
                  </a:lnTo>
                  <a:close/>
                </a:path>
              </a:pathLst>
            </a:custGeom>
            <a:ln w="3175">
              <a:solidFill>
                <a:srgbClr val="094B7B"/>
              </a:solidFill>
            </a:ln>
          </p:spPr>
          <p:txBody>
            <a:bodyPr wrap="square" lIns="0" tIns="0" rIns="0" bIns="0" rtlCol="0"/>
            <a:lstStyle/>
            <a:p>
              <a:endParaRPr/>
            </a:p>
          </p:txBody>
        </p:sp>
        <p:sp>
          <p:nvSpPr>
            <p:cNvPr id="9725" name="object 3153">
              <a:extLst>
                <a:ext uri="{FF2B5EF4-FFF2-40B4-BE49-F238E27FC236}">
                  <a16:creationId xmlns:a16="http://schemas.microsoft.com/office/drawing/2014/main" id="{1D3CE7CA-629B-4683-9EE3-B0A9379291E2}"/>
                </a:ext>
              </a:extLst>
            </p:cNvPr>
            <p:cNvSpPr/>
            <p:nvPr/>
          </p:nvSpPr>
          <p:spPr>
            <a:xfrm>
              <a:off x="4074774" y="8590991"/>
              <a:ext cx="1270" cy="1270"/>
            </a:xfrm>
            <a:custGeom>
              <a:avLst/>
              <a:gdLst/>
              <a:ahLst/>
              <a:cxnLst/>
              <a:rect l="l" t="t" r="r" b="b"/>
              <a:pathLst>
                <a:path w="1270" h="1270">
                  <a:moveTo>
                    <a:pt x="713" y="393"/>
                  </a:moveTo>
                  <a:lnTo>
                    <a:pt x="63" y="393"/>
                  </a:lnTo>
                  <a:lnTo>
                    <a:pt x="203" y="838"/>
                  </a:lnTo>
                  <a:lnTo>
                    <a:pt x="330" y="495"/>
                  </a:lnTo>
                  <a:lnTo>
                    <a:pt x="482" y="431"/>
                  </a:lnTo>
                  <a:lnTo>
                    <a:pt x="706" y="431"/>
                  </a:lnTo>
                  <a:close/>
                </a:path>
                <a:path w="1270" h="1270">
                  <a:moveTo>
                    <a:pt x="455" y="495"/>
                  </a:moveTo>
                  <a:close/>
                </a:path>
                <a:path w="1270" h="1270">
                  <a:moveTo>
                    <a:pt x="706" y="431"/>
                  </a:moveTo>
                  <a:lnTo>
                    <a:pt x="482" y="431"/>
                  </a:lnTo>
                  <a:lnTo>
                    <a:pt x="673" y="622"/>
                  </a:lnTo>
                  <a:lnTo>
                    <a:pt x="706" y="431"/>
                  </a:lnTo>
                  <a:close/>
                </a:path>
                <a:path w="1270" h="1270">
                  <a:moveTo>
                    <a:pt x="914" y="241"/>
                  </a:moveTo>
                  <a:lnTo>
                    <a:pt x="876" y="406"/>
                  </a:lnTo>
                  <a:lnTo>
                    <a:pt x="1028" y="584"/>
                  </a:lnTo>
                  <a:lnTo>
                    <a:pt x="914" y="241"/>
                  </a:lnTo>
                  <a:close/>
                </a:path>
                <a:path w="1270" h="1270">
                  <a:moveTo>
                    <a:pt x="38" y="228"/>
                  </a:moveTo>
                  <a:lnTo>
                    <a:pt x="0" y="533"/>
                  </a:lnTo>
                  <a:lnTo>
                    <a:pt x="63" y="393"/>
                  </a:lnTo>
                  <a:lnTo>
                    <a:pt x="713" y="393"/>
                  </a:lnTo>
                  <a:lnTo>
                    <a:pt x="757" y="253"/>
                  </a:lnTo>
                  <a:lnTo>
                    <a:pt x="38" y="228"/>
                  </a:lnTo>
                  <a:close/>
                </a:path>
                <a:path w="1270" h="1270">
                  <a:moveTo>
                    <a:pt x="800" y="393"/>
                  </a:moveTo>
                  <a:close/>
                </a:path>
                <a:path w="1270" h="1270">
                  <a:moveTo>
                    <a:pt x="431" y="0"/>
                  </a:moveTo>
                  <a:lnTo>
                    <a:pt x="257" y="76"/>
                  </a:lnTo>
                  <a:lnTo>
                    <a:pt x="190" y="253"/>
                  </a:lnTo>
                  <a:lnTo>
                    <a:pt x="757" y="253"/>
                  </a:lnTo>
                  <a:lnTo>
                    <a:pt x="520" y="139"/>
                  </a:lnTo>
                  <a:lnTo>
                    <a:pt x="431" y="0"/>
                  </a:lnTo>
                  <a:close/>
                </a:path>
                <a:path w="1270" h="1270">
                  <a:moveTo>
                    <a:pt x="698" y="88"/>
                  </a:moveTo>
                  <a:close/>
                </a:path>
                <a:path w="1270" h="1270">
                  <a:moveTo>
                    <a:pt x="266" y="50"/>
                  </a:moveTo>
                  <a:close/>
                </a:path>
                <a:path w="1270" h="1270">
                  <a:moveTo>
                    <a:pt x="355" y="63"/>
                  </a:moveTo>
                  <a:close/>
                </a:path>
              </a:pathLst>
            </a:custGeom>
            <a:solidFill>
              <a:srgbClr val="11284A"/>
            </a:solidFill>
          </p:spPr>
          <p:txBody>
            <a:bodyPr wrap="square" lIns="0" tIns="0" rIns="0" bIns="0" rtlCol="0"/>
            <a:lstStyle/>
            <a:p>
              <a:endParaRPr/>
            </a:p>
          </p:txBody>
        </p:sp>
        <p:sp>
          <p:nvSpPr>
            <p:cNvPr id="9726" name="object 3154">
              <a:extLst>
                <a:ext uri="{FF2B5EF4-FFF2-40B4-BE49-F238E27FC236}">
                  <a16:creationId xmlns:a16="http://schemas.microsoft.com/office/drawing/2014/main" id="{5000DC4D-DC10-4457-96E1-B4C92068D942}"/>
                </a:ext>
              </a:extLst>
            </p:cNvPr>
            <p:cNvSpPr/>
            <p:nvPr/>
          </p:nvSpPr>
          <p:spPr>
            <a:xfrm>
              <a:off x="4074711" y="8590991"/>
              <a:ext cx="1270" cy="1270"/>
            </a:xfrm>
            <a:custGeom>
              <a:avLst/>
              <a:gdLst/>
              <a:ahLst/>
              <a:cxnLst/>
              <a:rect l="l" t="t" r="r" b="b"/>
              <a:pathLst>
                <a:path w="1270" h="1270">
                  <a:moveTo>
                    <a:pt x="749" y="558"/>
                  </a:moveTo>
                  <a:lnTo>
                    <a:pt x="787" y="330"/>
                  </a:lnTo>
                  <a:lnTo>
                    <a:pt x="1003" y="507"/>
                  </a:lnTo>
                  <a:lnTo>
                    <a:pt x="1066" y="342"/>
                  </a:lnTo>
                  <a:lnTo>
                    <a:pt x="787" y="380"/>
                  </a:lnTo>
                  <a:lnTo>
                    <a:pt x="838" y="190"/>
                  </a:lnTo>
                  <a:lnTo>
                    <a:pt x="685" y="152"/>
                  </a:lnTo>
                  <a:lnTo>
                    <a:pt x="495" y="0"/>
                  </a:lnTo>
                  <a:lnTo>
                    <a:pt x="330" y="50"/>
                  </a:lnTo>
                  <a:lnTo>
                    <a:pt x="279" y="177"/>
                  </a:lnTo>
                  <a:lnTo>
                    <a:pt x="152" y="241"/>
                  </a:lnTo>
                  <a:lnTo>
                    <a:pt x="63" y="368"/>
                  </a:lnTo>
                  <a:lnTo>
                    <a:pt x="63" y="546"/>
                  </a:lnTo>
                  <a:lnTo>
                    <a:pt x="0" y="673"/>
                  </a:lnTo>
                  <a:lnTo>
                    <a:pt x="127" y="393"/>
                  </a:lnTo>
                  <a:lnTo>
                    <a:pt x="266" y="838"/>
                  </a:lnTo>
                  <a:lnTo>
                    <a:pt x="393" y="495"/>
                  </a:lnTo>
                  <a:lnTo>
                    <a:pt x="546" y="431"/>
                  </a:lnTo>
                  <a:lnTo>
                    <a:pt x="660" y="584"/>
                  </a:lnTo>
                  <a:close/>
                </a:path>
              </a:pathLst>
            </a:custGeom>
            <a:ln w="3175">
              <a:solidFill>
                <a:srgbClr val="094B7B"/>
              </a:solidFill>
            </a:ln>
          </p:spPr>
          <p:txBody>
            <a:bodyPr wrap="square" lIns="0" tIns="0" rIns="0" bIns="0" rtlCol="0"/>
            <a:lstStyle/>
            <a:p>
              <a:endParaRPr/>
            </a:p>
          </p:txBody>
        </p:sp>
        <p:sp>
          <p:nvSpPr>
            <p:cNvPr id="9727" name="object 3155">
              <a:extLst>
                <a:ext uri="{FF2B5EF4-FFF2-40B4-BE49-F238E27FC236}">
                  <a16:creationId xmlns:a16="http://schemas.microsoft.com/office/drawing/2014/main" id="{7AAE2660-53F2-403C-8E01-84FED3C248F6}"/>
                </a:ext>
              </a:extLst>
            </p:cNvPr>
            <p:cNvSpPr/>
            <p:nvPr/>
          </p:nvSpPr>
          <p:spPr>
            <a:xfrm>
              <a:off x="4072108" y="8592729"/>
              <a:ext cx="1270" cy="1270"/>
            </a:xfrm>
            <a:custGeom>
              <a:avLst/>
              <a:gdLst/>
              <a:ahLst/>
              <a:cxnLst/>
              <a:rect l="l" t="t" r="r" b="b"/>
              <a:pathLst>
                <a:path w="1270" h="1270">
                  <a:moveTo>
                    <a:pt x="38" y="355"/>
                  </a:moveTo>
                  <a:lnTo>
                    <a:pt x="114" y="571"/>
                  </a:lnTo>
                  <a:lnTo>
                    <a:pt x="84" y="876"/>
                  </a:lnTo>
                  <a:lnTo>
                    <a:pt x="215" y="965"/>
                  </a:lnTo>
                  <a:lnTo>
                    <a:pt x="317" y="736"/>
                  </a:lnTo>
                  <a:lnTo>
                    <a:pt x="835" y="736"/>
                  </a:lnTo>
                  <a:lnTo>
                    <a:pt x="573" y="571"/>
                  </a:lnTo>
                  <a:lnTo>
                    <a:pt x="523" y="431"/>
                  </a:lnTo>
                  <a:lnTo>
                    <a:pt x="190" y="431"/>
                  </a:lnTo>
                  <a:lnTo>
                    <a:pt x="38" y="355"/>
                  </a:lnTo>
                  <a:close/>
                </a:path>
                <a:path w="1270" h="1270">
                  <a:moveTo>
                    <a:pt x="835" y="736"/>
                  </a:moveTo>
                  <a:lnTo>
                    <a:pt x="317" y="736"/>
                  </a:lnTo>
                  <a:lnTo>
                    <a:pt x="491" y="863"/>
                  </a:lnTo>
                  <a:lnTo>
                    <a:pt x="685" y="876"/>
                  </a:lnTo>
                  <a:lnTo>
                    <a:pt x="835" y="736"/>
                  </a:lnTo>
                  <a:close/>
                </a:path>
                <a:path w="1270" h="1270">
                  <a:moveTo>
                    <a:pt x="779" y="876"/>
                  </a:moveTo>
                  <a:close/>
                </a:path>
                <a:path w="1270" h="1270">
                  <a:moveTo>
                    <a:pt x="76" y="774"/>
                  </a:moveTo>
                  <a:close/>
                </a:path>
                <a:path w="1270" h="1270">
                  <a:moveTo>
                    <a:pt x="0" y="533"/>
                  </a:moveTo>
                  <a:close/>
                </a:path>
                <a:path w="1270" h="1270">
                  <a:moveTo>
                    <a:pt x="279" y="0"/>
                  </a:moveTo>
                  <a:lnTo>
                    <a:pt x="190" y="431"/>
                  </a:lnTo>
                  <a:lnTo>
                    <a:pt x="523" y="431"/>
                  </a:lnTo>
                  <a:lnTo>
                    <a:pt x="670" y="355"/>
                  </a:lnTo>
                  <a:lnTo>
                    <a:pt x="589" y="88"/>
                  </a:lnTo>
                  <a:lnTo>
                    <a:pt x="317" y="25"/>
                  </a:lnTo>
                  <a:close/>
                </a:path>
                <a:path w="1270" h="1270">
                  <a:moveTo>
                    <a:pt x="640" y="406"/>
                  </a:moveTo>
                  <a:close/>
                </a:path>
              </a:pathLst>
            </a:custGeom>
            <a:solidFill>
              <a:srgbClr val="11284A"/>
            </a:solidFill>
          </p:spPr>
          <p:txBody>
            <a:bodyPr wrap="square" lIns="0" tIns="0" rIns="0" bIns="0" rtlCol="0"/>
            <a:lstStyle/>
            <a:p>
              <a:endParaRPr/>
            </a:p>
          </p:txBody>
        </p:sp>
        <p:sp>
          <p:nvSpPr>
            <p:cNvPr id="9728" name="object 3156">
              <a:extLst>
                <a:ext uri="{FF2B5EF4-FFF2-40B4-BE49-F238E27FC236}">
                  <a16:creationId xmlns:a16="http://schemas.microsoft.com/office/drawing/2014/main" id="{51C39107-C28F-480F-9AA9-793D46F5E3F2}"/>
                </a:ext>
              </a:extLst>
            </p:cNvPr>
            <p:cNvSpPr/>
            <p:nvPr/>
          </p:nvSpPr>
          <p:spPr>
            <a:xfrm>
              <a:off x="4072108" y="8592729"/>
              <a:ext cx="1270" cy="1270"/>
            </a:xfrm>
            <a:custGeom>
              <a:avLst/>
              <a:gdLst/>
              <a:ahLst/>
              <a:cxnLst/>
              <a:rect l="l" t="t" r="r" b="b"/>
              <a:pathLst>
                <a:path w="1270" h="1270">
                  <a:moveTo>
                    <a:pt x="850" y="254"/>
                  </a:moveTo>
                  <a:lnTo>
                    <a:pt x="698" y="114"/>
                  </a:lnTo>
                  <a:lnTo>
                    <a:pt x="508" y="76"/>
                  </a:lnTo>
                  <a:lnTo>
                    <a:pt x="368" y="38"/>
                  </a:lnTo>
                  <a:lnTo>
                    <a:pt x="228" y="0"/>
                  </a:lnTo>
                  <a:lnTo>
                    <a:pt x="190" y="431"/>
                  </a:lnTo>
                  <a:lnTo>
                    <a:pt x="38" y="355"/>
                  </a:lnTo>
                  <a:lnTo>
                    <a:pt x="152" y="482"/>
                  </a:lnTo>
                  <a:lnTo>
                    <a:pt x="0" y="533"/>
                  </a:lnTo>
                  <a:lnTo>
                    <a:pt x="88" y="660"/>
                  </a:lnTo>
                  <a:lnTo>
                    <a:pt x="101" y="787"/>
                  </a:lnTo>
                  <a:lnTo>
                    <a:pt x="228" y="927"/>
                  </a:lnTo>
                  <a:lnTo>
                    <a:pt x="317" y="736"/>
                  </a:lnTo>
                  <a:lnTo>
                    <a:pt x="520" y="876"/>
                  </a:lnTo>
                  <a:lnTo>
                    <a:pt x="685" y="876"/>
                  </a:lnTo>
                  <a:lnTo>
                    <a:pt x="850" y="698"/>
                  </a:lnTo>
                  <a:lnTo>
                    <a:pt x="546" y="558"/>
                  </a:lnTo>
                  <a:lnTo>
                    <a:pt x="520" y="419"/>
                  </a:lnTo>
                  <a:lnTo>
                    <a:pt x="850" y="254"/>
                  </a:lnTo>
                  <a:close/>
                </a:path>
              </a:pathLst>
            </a:custGeom>
            <a:ln w="3175">
              <a:solidFill>
                <a:srgbClr val="094B7B"/>
              </a:solidFill>
            </a:ln>
          </p:spPr>
          <p:txBody>
            <a:bodyPr wrap="square" lIns="0" tIns="0" rIns="0" bIns="0" rtlCol="0"/>
            <a:lstStyle/>
            <a:p>
              <a:endParaRPr/>
            </a:p>
          </p:txBody>
        </p:sp>
        <p:sp>
          <p:nvSpPr>
            <p:cNvPr id="9729" name="object 3157">
              <a:extLst>
                <a:ext uri="{FF2B5EF4-FFF2-40B4-BE49-F238E27FC236}">
                  <a16:creationId xmlns:a16="http://schemas.microsoft.com/office/drawing/2014/main" id="{14AC5F0E-A0C4-490F-ABE2-D8F851FD3DD9}"/>
                </a:ext>
              </a:extLst>
            </p:cNvPr>
            <p:cNvSpPr/>
            <p:nvPr/>
          </p:nvSpPr>
          <p:spPr>
            <a:xfrm>
              <a:off x="4077880" y="8595055"/>
              <a:ext cx="1270" cy="1270"/>
            </a:xfrm>
            <a:custGeom>
              <a:avLst/>
              <a:gdLst/>
              <a:ahLst/>
              <a:cxnLst/>
              <a:rect l="l" t="t" r="r" b="b"/>
              <a:pathLst>
                <a:path w="1270" h="1270">
                  <a:moveTo>
                    <a:pt x="114" y="838"/>
                  </a:moveTo>
                  <a:lnTo>
                    <a:pt x="228" y="965"/>
                  </a:lnTo>
                  <a:lnTo>
                    <a:pt x="381" y="1054"/>
                  </a:lnTo>
                  <a:lnTo>
                    <a:pt x="546" y="939"/>
                  </a:lnTo>
                  <a:lnTo>
                    <a:pt x="711" y="939"/>
                  </a:lnTo>
                  <a:lnTo>
                    <a:pt x="114" y="838"/>
                  </a:lnTo>
                  <a:close/>
                </a:path>
                <a:path w="1270" h="1270">
                  <a:moveTo>
                    <a:pt x="711" y="939"/>
                  </a:moveTo>
                  <a:close/>
                </a:path>
                <a:path w="1270" h="1270">
                  <a:moveTo>
                    <a:pt x="0" y="292"/>
                  </a:moveTo>
                  <a:lnTo>
                    <a:pt x="63" y="533"/>
                  </a:lnTo>
                  <a:lnTo>
                    <a:pt x="292" y="736"/>
                  </a:lnTo>
                  <a:lnTo>
                    <a:pt x="800" y="850"/>
                  </a:lnTo>
                  <a:lnTo>
                    <a:pt x="877" y="444"/>
                  </a:lnTo>
                  <a:lnTo>
                    <a:pt x="749" y="444"/>
                  </a:lnTo>
                  <a:lnTo>
                    <a:pt x="685" y="317"/>
                  </a:lnTo>
                  <a:lnTo>
                    <a:pt x="139" y="317"/>
                  </a:lnTo>
                  <a:lnTo>
                    <a:pt x="0" y="292"/>
                  </a:lnTo>
                  <a:close/>
                </a:path>
                <a:path w="1270" h="1270">
                  <a:moveTo>
                    <a:pt x="891" y="800"/>
                  </a:moveTo>
                  <a:lnTo>
                    <a:pt x="762" y="800"/>
                  </a:lnTo>
                  <a:lnTo>
                    <a:pt x="889" y="838"/>
                  </a:lnTo>
                  <a:close/>
                </a:path>
                <a:path w="1270" h="1270">
                  <a:moveTo>
                    <a:pt x="876" y="431"/>
                  </a:moveTo>
                  <a:lnTo>
                    <a:pt x="749" y="444"/>
                  </a:lnTo>
                  <a:lnTo>
                    <a:pt x="877" y="444"/>
                  </a:lnTo>
                  <a:close/>
                </a:path>
                <a:path w="1270" h="1270">
                  <a:moveTo>
                    <a:pt x="228" y="0"/>
                  </a:moveTo>
                  <a:lnTo>
                    <a:pt x="215" y="241"/>
                  </a:lnTo>
                  <a:lnTo>
                    <a:pt x="685" y="317"/>
                  </a:lnTo>
                  <a:lnTo>
                    <a:pt x="793" y="139"/>
                  </a:lnTo>
                  <a:lnTo>
                    <a:pt x="457" y="139"/>
                  </a:lnTo>
                  <a:lnTo>
                    <a:pt x="228" y="0"/>
                  </a:lnTo>
                  <a:close/>
                </a:path>
                <a:path w="1270" h="1270">
                  <a:moveTo>
                    <a:pt x="520" y="38"/>
                  </a:moveTo>
                  <a:lnTo>
                    <a:pt x="793" y="139"/>
                  </a:lnTo>
                  <a:lnTo>
                    <a:pt x="520" y="38"/>
                  </a:lnTo>
                  <a:close/>
                </a:path>
                <a:path w="1270" h="1270">
                  <a:moveTo>
                    <a:pt x="825" y="38"/>
                  </a:moveTo>
                  <a:close/>
                </a:path>
              </a:pathLst>
            </a:custGeom>
            <a:solidFill>
              <a:srgbClr val="11284A"/>
            </a:solidFill>
          </p:spPr>
          <p:txBody>
            <a:bodyPr wrap="square" lIns="0" tIns="0" rIns="0" bIns="0" rtlCol="0"/>
            <a:lstStyle/>
            <a:p>
              <a:endParaRPr/>
            </a:p>
          </p:txBody>
        </p:sp>
        <p:sp>
          <p:nvSpPr>
            <p:cNvPr id="9730" name="object 3158">
              <a:extLst>
                <a:ext uri="{FF2B5EF4-FFF2-40B4-BE49-F238E27FC236}">
                  <a16:creationId xmlns:a16="http://schemas.microsoft.com/office/drawing/2014/main" id="{095F85EF-772B-4A37-B22A-3CED01ECF145}"/>
                </a:ext>
              </a:extLst>
            </p:cNvPr>
            <p:cNvSpPr/>
            <p:nvPr/>
          </p:nvSpPr>
          <p:spPr>
            <a:xfrm>
              <a:off x="4077880" y="8595055"/>
              <a:ext cx="1270" cy="1270"/>
            </a:xfrm>
            <a:custGeom>
              <a:avLst/>
              <a:gdLst/>
              <a:ahLst/>
              <a:cxnLst/>
              <a:rect l="l" t="t" r="r" b="b"/>
              <a:pathLst>
                <a:path w="1270" h="1270">
                  <a:moveTo>
                    <a:pt x="457" y="139"/>
                  </a:moveTo>
                  <a:lnTo>
                    <a:pt x="673" y="63"/>
                  </a:lnTo>
                  <a:lnTo>
                    <a:pt x="825" y="38"/>
                  </a:lnTo>
                  <a:lnTo>
                    <a:pt x="762" y="241"/>
                  </a:lnTo>
                  <a:lnTo>
                    <a:pt x="749" y="444"/>
                  </a:lnTo>
                  <a:lnTo>
                    <a:pt x="876" y="431"/>
                  </a:lnTo>
                  <a:lnTo>
                    <a:pt x="838" y="558"/>
                  </a:lnTo>
                  <a:lnTo>
                    <a:pt x="901" y="761"/>
                  </a:lnTo>
                  <a:lnTo>
                    <a:pt x="762" y="800"/>
                  </a:lnTo>
                  <a:lnTo>
                    <a:pt x="685" y="965"/>
                  </a:lnTo>
                  <a:lnTo>
                    <a:pt x="546" y="939"/>
                  </a:lnTo>
                  <a:lnTo>
                    <a:pt x="508" y="1079"/>
                  </a:lnTo>
                  <a:lnTo>
                    <a:pt x="381" y="1054"/>
                  </a:lnTo>
                  <a:lnTo>
                    <a:pt x="228" y="965"/>
                  </a:lnTo>
                  <a:lnTo>
                    <a:pt x="76" y="850"/>
                  </a:lnTo>
                  <a:lnTo>
                    <a:pt x="279" y="850"/>
                  </a:lnTo>
                  <a:lnTo>
                    <a:pt x="241" y="685"/>
                  </a:lnTo>
                  <a:lnTo>
                    <a:pt x="63" y="533"/>
                  </a:lnTo>
                  <a:lnTo>
                    <a:pt x="0" y="292"/>
                  </a:lnTo>
                  <a:lnTo>
                    <a:pt x="139" y="317"/>
                  </a:lnTo>
                  <a:lnTo>
                    <a:pt x="266" y="190"/>
                  </a:lnTo>
                  <a:lnTo>
                    <a:pt x="228" y="0"/>
                  </a:lnTo>
                  <a:lnTo>
                    <a:pt x="381" y="38"/>
                  </a:lnTo>
                  <a:close/>
                </a:path>
              </a:pathLst>
            </a:custGeom>
            <a:ln w="3175">
              <a:solidFill>
                <a:srgbClr val="094B7B"/>
              </a:solidFill>
            </a:ln>
          </p:spPr>
          <p:txBody>
            <a:bodyPr wrap="square" lIns="0" tIns="0" rIns="0" bIns="0" rtlCol="0"/>
            <a:lstStyle/>
            <a:p>
              <a:endParaRPr/>
            </a:p>
          </p:txBody>
        </p:sp>
        <p:sp>
          <p:nvSpPr>
            <p:cNvPr id="9731" name="object 3159">
              <a:extLst>
                <a:ext uri="{FF2B5EF4-FFF2-40B4-BE49-F238E27FC236}">
                  <a16:creationId xmlns:a16="http://schemas.microsoft.com/office/drawing/2014/main" id="{E68111B6-8E00-4951-84F6-E10879745BBF}"/>
                </a:ext>
              </a:extLst>
            </p:cNvPr>
            <p:cNvSpPr/>
            <p:nvPr/>
          </p:nvSpPr>
          <p:spPr>
            <a:xfrm>
              <a:off x="4071495" y="8595878"/>
              <a:ext cx="1270" cy="1270"/>
            </a:xfrm>
            <a:custGeom>
              <a:avLst/>
              <a:gdLst/>
              <a:ahLst/>
              <a:cxnLst/>
              <a:rect l="l" t="t" r="r" b="b"/>
              <a:pathLst>
                <a:path w="1270" h="1270">
                  <a:moveTo>
                    <a:pt x="609" y="698"/>
                  </a:moveTo>
                  <a:lnTo>
                    <a:pt x="444" y="762"/>
                  </a:lnTo>
                  <a:lnTo>
                    <a:pt x="698" y="825"/>
                  </a:lnTo>
                  <a:close/>
                </a:path>
                <a:path w="1270" h="1270">
                  <a:moveTo>
                    <a:pt x="203" y="520"/>
                  </a:moveTo>
                  <a:lnTo>
                    <a:pt x="328" y="762"/>
                  </a:lnTo>
                  <a:lnTo>
                    <a:pt x="330" y="533"/>
                  </a:lnTo>
                  <a:lnTo>
                    <a:pt x="203" y="520"/>
                  </a:lnTo>
                  <a:close/>
                </a:path>
                <a:path w="1270" h="1270">
                  <a:moveTo>
                    <a:pt x="0" y="0"/>
                  </a:moveTo>
                  <a:lnTo>
                    <a:pt x="4" y="215"/>
                  </a:lnTo>
                  <a:lnTo>
                    <a:pt x="330" y="533"/>
                  </a:lnTo>
                  <a:lnTo>
                    <a:pt x="304" y="165"/>
                  </a:lnTo>
                  <a:lnTo>
                    <a:pt x="114" y="152"/>
                  </a:lnTo>
                  <a:lnTo>
                    <a:pt x="0" y="0"/>
                  </a:lnTo>
                  <a:close/>
                </a:path>
                <a:path w="1270" h="1270">
                  <a:moveTo>
                    <a:pt x="368" y="152"/>
                  </a:moveTo>
                  <a:close/>
                </a:path>
                <a:path w="1270" h="1270">
                  <a:moveTo>
                    <a:pt x="139" y="38"/>
                  </a:moveTo>
                  <a:lnTo>
                    <a:pt x="279" y="152"/>
                  </a:lnTo>
                  <a:lnTo>
                    <a:pt x="139" y="38"/>
                  </a:lnTo>
                  <a:close/>
                </a:path>
              </a:pathLst>
            </a:custGeom>
            <a:solidFill>
              <a:srgbClr val="11284A"/>
            </a:solidFill>
          </p:spPr>
          <p:txBody>
            <a:bodyPr wrap="square" lIns="0" tIns="0" rIns="0" bIns="0" rtlCol="0"/>
            <a:lstStyle/>
            <a:p>
              <a:endParaRPr/>
            </a:p>
          </p:txBody>
        </p:sp>
        <p:sp>
          <p:nvSpPr>
            <p:cNvPr id="9732" name="object 3160">
              <a:extLst>
                <a:ext uri="{FF2B5EF4-FFF2-40B4-BE49-F238E27FC236}">
                  <a16:creationId xmlns:a16="http://schemas.microsoft.com/office/drawing/2014/main" id="{06F7452E-D5C7-4ED4-8FAE-8D7952EF7F3A}"/>
                </a:ext>
              </a:extLst>
            </p:cNvPr>
            <p:cNvSpPr/>
            <p:nvPr/>
          </p:nvSpPr>
          <p:spPr>
            <a:xfrm>
              <a:off x="4071470" y="8595878"/>
              <a:ext cx="1270" cy="1270"/>
            </a:xfrm>
            <a:custGeom>
              <a:avLst/>
              <a:gdLst/>
              <a:ahLst/>
              <a:cxnLst/>
              <a:rect l="l" t="t" r="r" b="b"/>
              <a:pathLst>
                <a:path w="1270" h="1270">
                  <a:moveTo>
                    <a:pt x="0" y="88"/>
                  </a:moveTo>
                  <a:lnTo>
                    <a:pt x="139" y="152"/>
                  </a:lnTo>
                  <a:lnTo>
                    <a:pt x="279" y="88"/>
                  </a:lnTo>
                  <a:lnTo>
                    <a:pt x="406" y="165"/>
                  </a:lnTo>
                  <a:lnTo>
                    <a:pt x="406" y="330"/>
                  </a:lnTo>
                  <a:lnTo>
                    <a:pt x="533" y="419"/>
                  </a:lnTo>
                  <a:lnTo>
                    <a:pt x="393" y="571"/>
                  </a:lnTo>
                  <a:lnTo>
                    <a:pt x="469" y="762"/>
                  </a:lnTo>
                  <a:lnTo>
                    <a:pt x="635" y="698"/>
                  </a:lnTo>
                  <a:lnTo>
                    <a:pt x="673" y="838"/>
                  </a:lnTo>
                  <a:lnTo>
                    <a:pt x="546" y="863"/>
                  </a:lnTo>
                  <a:lnTo>
                    <a:pt x="393" y="774"/>
                  </a:lnTo>
                  <a:lnTo>
                    <a:pt x="228" y="685"/>
                  </a:lnTo>
                  <a:lnTo>
                    <a:pt x="228" y="520"/>
                  </a:lnTo>
                  <a:lnTo>
                    <a:pt x="355" y="533"/>
                  </a:lnTo>
                  <a:lnTo>
                    <a:pt x="215" y="393"/>
                  </a:lnTo>
                  <a:lnTo>
                    <a:pt x="63" y="266"/>
                  </a:lnTo>
                  <a:lnTo>
                    <a:pt x="0" y="88"/>
                  </a:lnTo>
                  <a:close/>
                </a:path>
              </a:pathLst>
            </a:custGeom>
            <a:ln w="3175">
              <a:solidFill>
                <a:srgbClr val="094B7B"/>
              </a:solidFill>
            </a:ln>
          </p:spPr>
          <p:txBody>
            <a:bodyPr wrap="square" lIns="0" tIns="0" rIns="0" bIns="0" rtlCol="0"/>
            <a:lstStyle/>
            <a:p>
              <a:endParaRPr/>
            </a:p>
          </p:txBody>
        </p:sp>
        <p:sp>
          <p:nvSpPr>
            <p:cNvPr id="9733" name="object 3161">
              <a:extLst>
                <a:ext uri="{FF2B5EF4-FFF2-40B4-BE49-F238E27FC236}">
                  <a16:creationId xmlns:a16="http://schemas.microsoft.com/office/drawing/2014/main" id="{E66A6D2A-1967-4AEB-93BA-91095C660E93}"/>
                </a:ext>
              </a:extLst>
            </p:cNvPr>
            <p:cNvSpPr/>
            <p:nvPr/>
          </p:nvSpPr>
          <p:spPr>
            <a:xfrm>
              <a:off x="4078180" y="8590240"/>
              <a:ext cx="1270" cy="1270"/>
            </a:xfrm>
            <a:custGeom>
              <a:avLst/>
              <a:gdLst/>
              <a:ahLst/>
              <a:cxnLst/>
              <a:rect l="l" t="t" r="r" b="b"/>
              <a:pathLst>
                <a:path w="1270" h="1270">
                  <a:moveTo>
                    <a:pt x="645" y="584"/>
                  </a:moveTo>
                  <a:lnTo>
                    <a:pt x="254" y="584"/>
                  </a:lnTo>
                  <a:lnTo>
                    <a:pt x="330" y="723"/>
                  </a:lnTo>
                  <a:lnTo>
                    <a:pt x="571" y="762"/>
                  </a:lnTo>
                  <a:lnTo>
                    <a:pt x="774" y="749"/>
                  </a:lnTo>
                  <a:lnTo>
                    <a:pt x="645" y="584"/>
                  </a:lnTo>
                  <a:close/>
                </a:path>
                <a:path w="1270" h="1270">
                  <a:moveTo>
                    <a:pt x="38" y="0"/>
                  </a:moveTo>
                  <a:lnTo>
                    <a:pt x="0" y="444"/>
                  </a:lnTo>
                  <a:lnTo>
                    <a:pt x="114" y="622"/>
                  </a:lnTo>
                  <a:lnTo>
                    <a:pt x="254" y="584"/>
                  </a:lnTo>
                  <a:lnTo>
                    <a:pt x="645" y="584"/>
                  </a:lnTo>
                  <a:lnTo>
                    <a:pt x="606" y="419"/>
                  </a:lnTo>
                  <a:lnTo>
                    <a:pt x="421" y="406"/>
                  </a:lnTo>
                  <a:lnTo>
                    <a:pt x="165" y="406"/>
                  </a:lnTo>
                  <a:lnTo>
                    <a:pt x="38" y="0"/>
                  </a:lnTo>
                  <a:close/>
                </a:path>
                <a:path w="1270" h="1270">
                  <a:moveTo>
                    <a:pt x="533" y="152"/>
                  </a:moveTo>
                  <a:lnTo>
                    <a:pt x="431" y="419"/>
                  </a:lnTo>
                  <a:lnTo>
                    <a:pt x="606" y="419"/>
                  </a:lnTo>
                  <a:lnTo>
                    <a:pt x="533" y="152"/>
                  </a:lnTo>
                  <a:close/>
                </a:path>
                <a:path w="1270" h="1270">
                  <a:moveTo>
                    <a:pt x="368" y="342"/>
                  </a:moveTo>
                  <a:lnTo>
                    <a:pt x="165" y="406"/>
                  </a:lnTo>
                  <a:lnTo>
                    <a:pt x="421" y="406"/>
                  </a:lnTo>
                  <a:close/>
                </a:path>
              </a:pathLst>
            </a:custGeom>
            <a:solidFill>
              <a:srgbClr val="11284A"/>
            </a:solidFill>
          </p:spPr>
          <p:txBody>
            <a:bodyPr wrap="square" lIns="0" tIns="0" rIns="0" bIns="0" rtlCol="0"/>
            <a:lstStyle/>
            <a:p>
              <a:endParaRPr/>
            </a:p>
          </p:txBody>
        </p:sp>
        <p:sp>
          <p:nvSpPr>
            <p:cNvPr id="9734" name="object 3162">
              <a:extLst>
                <a:ext uri="{FF2B5EF4-FFF2-40B4-BE49-F238E27FC236}">
                  <a16:creationId xmlns:a16="http://schemas.microsoft.com/office/drawing/2014/main" id="{BC47F8C2-AAC6-4A98-8B60-7CA8DA031361}"/>
                </a:ext>
              </a:extLst>
            </p:cNvPr>
            <p:cNvSpPr/>
            <p:nvPr/>
          </p:nvSpPr>
          <p:spPr>
            <a:xfrm>
              <a:off x="4078104" y="8590240"/>
              <a:ext cx="1270" cy="1270"/>
            </a:xfrm>
            <a:custGeom>
              <a:avLst/>
              <a:gdLst/>
              <a:ahLst/>
              <a:cxnLst/>
              <a:rect l="l" t="t" r="r" b="b"/>
              <a:pathLst>
                <a:path w="1270" h="1270">
                  <a:moveTo>
                    <a:pt x="406" y="723"/>
                  </a:moveTo>
                  <a:lnTo>
                    <a:pt x="647" y="762"/>
                  </a:lnTo>
                  <a:lnTo>
                    <a:pt x="850" y="749"/>
                  </a:lnTo>
                  <a:lnTo>
                    <a:pt x="965" y="622"/>
                  </a:lnTo>
                  <a:lnTo>
                    <a:pt x="787" y="673"/>
                  </a:lnTo>
                  <a:lnTo>
                    <a:pt x="609" y="152"/>
                  </a:lnTo>
                  <a:lnTo>
                    <a:pt x="507" y="419"/>
                  </a:lnTo>
                  <a:lnTo>
                    <a:pt x="368" y="355"/>
                  </a:lnTo>
                  <a:lnTo>
                    <a:pt x="190" y="368"/>
                  </a:lnTo>
                  <a:lnTo>
                    <a:pt x="139" y="101"/>
                  </a:lnTo>
                  <a:lnTo>
                    <a:pt x="25" y="266"/>
                  </a:lnTo>
                  <a:lnTo>
                    <a:pt x="0" y="406"/>
                  </a:lnTo>
                  <a:lnTo>
                    <a:pt x="126" y="571"/>
                  </a:lnTo>
                  <a:lnTo>
                    <a:pt x="330" y="584"/>
                  </a:lnTo>
                  <a:lnTo>
                    <a:pt x="406" y="723"/>
                  </a:lnTo>
                  <a:close/>
                </a:path>
              </a:pathLst>
            </a:custGeom>
            <a:ln w="3175">
              <a:solidFill>
                <a:srgbClr val="094B7B"/>
              </a:solidFill>
            </a:ln>
          </p:spPr>
          <p:txBody>
            <a:bodyPr wrap="square" lIns="0" tIns="0" rIns="0" bIns="0" rtlCol="0"/>
            <a:lstStyle/>
            <a:p>
              <a:endParaRPr/>
            </a:p>
          </p:txBody>
        </p:sp>
        <p:sp>
          <p:nvSpPr>
            <p:cNvPr id="9735" name="object 3163">
              <a:extLst>
                <a:ext uri="{FF2B5EF4-FFF2-40B4-BE49-F238E27FC236}">
                  <a16:creationId xmlns:a16="http://schemas.microsoft.com/office/drawing/2014/main" id="{EC157C1C-5E50-4DC5-8AF0-380A81D96654}"/>
                </a:ext>
              </a:extLst>
            </p:cNvPr>
            <p:cNvSpPr/>
            <p:nvPr/>
          </p:nvSpPr>
          <p:spPr>
            <a:xfrm>
              <a:off x="4075897" y="8597637"/>
              <a:ext cx="1270" cy="635"/>
            </a:xfrm>
            <a:custGeom>
              <a:avLst/>
              <a:gdLst/>
              <a:ahLst/>
              <a:cxnLst/>
              <a:rect l="l" t="t" r="r" b="b"/>
              <a:pathLst>
                <a:path w="1270" h="634">
                  <a:moveTo>
                    <a:pt x="38" y="228"/>
                  </a:moveTo>
                  <a:lnTo>
                    <a:pt x="203" y="406"/>
                  </a:lnTo>
                  <a:lnTo>
                    <a:pt x="321" y="546"/>
                  </a:lnTo>
                  <a:lnTo>
                    <a:pt x="431" y="355"/>
                  </a:lnTo>
                  <a:lnTo>
                    <a:pt x="825" y="355"/>
                  </a:lnTo>
                  <a:lnTo>
                    <a:pt x="482" y="317"/>
                  </a:lnTo>
                  <a:lnTo>
                    <a:pt x="38" y="228"/>
                  </a:lnTo>
                  <a:close/>
                </a:path>
                <a:path w="1270" h="634">
                  <a:moveTo>
                    <a:pt x="825" y="355"/>
                  </a:moveTo>
                  <a:lnTo>
                    <a:pt x="431" y="355"/>
                  </a:lnTo>
                  <a:lnTo>
                    <a:pt x="611" y="482"/>
                  </a:lnTo>
                  <a:lnTo>
                    <a:pt x="812" y="546"/>
                  </a:lnTo>
                  <a:lnTo>
                    <a:pt x="825" y="355"/>
                  </a:lnTo>
                  <a:close/>
                </a:path>
                <a:path w="1270" h="634">
                  <a:moveTo>
                    <a:pt x="635" y="0"/>
                  </a:moveTo>
                  <a:lnTo>
                    <a:pt x="482" y="317"/>
                  </a:lnTo>
                  <a:lnTo>
                    <a:pt x="835" y="317"/>
                  </a:lnTo>
                  <a:lnTo>
                    <a:pt x="685" y="203"/>
                  </a:lnTo>
                  <a:lnTo>
                    <a:pt x="635" y="0"/>
                  </a:lnTo>
                  <a:close/>
                </a:path>
                <a:path w="1270" h="634">
                  <a:moveTo>
                    <a:pt x="1130" y="12"/>
                  </a:moveTo>
                  <a:lnTo>
                    <a:pt x="914" y="152"/>
                  </a:lnTo>
                  <a:lnTo>
                    <a:pt x="1131" y="165"/>
                  </a:lnTo>
                  <a:lnTo>
                    <a:pt x="1130" y="12"/>
                  </a:lnTo>
                  <a:close/>
                </a:path>
                <a:path w="1270" h="634">
                  <a:moveTo>
                    <a:pt x="1131" y="165"/>
                  </a:moveTo>
                  <a:lnTo>
                    <a:pt x="990" y="165"/>
                  </a:lnTo>
                  <a:lnTo>
                    <a:pt x="1117" y="203"/>
                  </a:lnTo>
                  <a:close/>
                </a:path>
                <a:path w="1270" h="634">
                  <a:moveTo>
                    <a:pt x="800" y="88"/>
                  </a:moveTo>
                  <a:close/>
                </a:path>
              </a:pathLst>
            </a:custGeom>
            <a:solidFill>
              <a:srgbClr val="11284A"/>
            </a:solidFill>
          </p:spPr>
          <p:txBody>
            <a:bodyPr wrap="square" lIns="0" tIns="0" rIns="0" bIns="0" rtlCol="0"/>
            <a:lstStyle/>
            <a:p>
              <a:endParaRPr/>
            </a:p>
          </p:txBody>
        </p:sp>
        <p:sp>
          <p:nvSpPr>
            <p:cNvPr id="9736" name="object 3164">
              <a:extLst>
                <a:ext uri="{FF2B5EF4-FFF2-40B4-BE49-F238E27FC236}">
                  <a16:creationId xmlns:a16="http://schemas.microsoft.com/office/drawing/2014/main" id="{331DE1F7-3B27-44F7-9F49-4EE8AA431690}"/>
                </a:ext>
              </a:extLst>
            </p:cNvPr>
            <p:cNvSpPr/>
            <p:nvPr/>
          </p:nvSpPr>
          <p:spPr>
            <a:xfrm>
              <a:off x="4075897" y="8597637"/>
              <a:ext cx="1270" cy="635"/>
            </a:xfrm>
            <a:custGeom>
              <a:avLst/>
              <a:gdLst/>
              <a:ahLst/>
              <a:cxnLst/>
              <a:rect l="l" t="t" r="r" b="b"/>
              <a:pathLst>
                <a:path w="1270" h="634">
                  <a:moveTo>
                    <a:pt x="1028" y="127"/>
                  </a:moveTo>
                  <a:lnTo>
                    <a:pt x="1168" y="63"/>
                  </a:lnTo>
                  <a:lnTo>
                    <a:pt x="1117" y="203"/>
                  </a:lnTo>
                  <a:lnTo>
                    <a:pt x="990" y="165"/>
                  </a:lnTo>
                  <a:lnTo>
                    <a:pt x="838" y="190"/>
                  </a:lnTo>
                  <a:lnTo>
                    <a:pt x="825" y="342"/>
                  </a:lnTo>
                  <a:lnTo>
                    <a:pt x="812" y="546"/>
                  </a:lnTo>
                  <a:lnTo>
                    <a:pt x="673" y="584"/>
                  </a:lnTo>
                  <a:lnTo>
                    <a:pt x="431" y="355"/>
                  </a:lnTo>
                  <a:lnTo>
                    <a:pt x="406" y="596"/>
                  </a:lnTo>
                  <a:lnTo>
                    <a:pt x="266" y="520"/>
                  </a:lnTo>
                  <a:lnTo>
                    <a:pt x="165" y="368"/>
                  </a:lnTo>
                  <a:lnTo>
                    <a:pt x="0" y="330"/>
                  </a:lnTo>
                  <a:lnTo>
                    <a:pt x="177" y="254"/>
                  </a:lnTo>
                  <a:lnTo>
                    <a:pt x="330" y="292"/>
                  </a:lnTo>
                  <a:lnTo>
                    <a:pt x="482" y="317"/>
                  </a:lnTo>
                  <a:lnTo>
                    <a:pt x="520" y="139"/>
                  </a:lnTo>
                  <a:lnTo>
                    <a:pt x="635" y="0"/>
                  </a:lnTo>
                  <a:lnTo>
                    <a:pt x="685" y="203"/>
                  </a:lnTo>
                  <a:lnTo>
                    <a:pt x="914" y="152"/>
                  </a:lnTo>
                  <a:close/>
                </a:path>
              </a:pathLst>
            </a:custGeom>
            <a:ln w="3175">
              <a:solidFill>
                <a:srgbClr val="094B7B"/>
              </a:solidFill>
            </a:ln>
          </p:spPr>
          <p:txBody>
            <a:bodyPr wrap="square" lIns="0" tIns="0" rIns="0" bIns="0" rtlCol="0"/>
            <a:lstStyle/>
            <a:p>
              <a:endParaRPr/>
            </a:p>
          </p:txBody>
        </p:sp>
        <p:sp>
          <p:nvSpPr>
            <p:cNvPr id="9737" name="object 3165">
              <a:extLst>
                <a:ext uri="{FF2B5EF4-FFF2-40B4-BE49-F238E27FC236}">
                  <a16:creationId xmlns:a16="http://schemas.microsoft.com/office/drawing/2014/main" id="{7C50EAD7-5423-4465-9435-A1A0BE4001A0}"/>
                </a:ext>
              </a:extLst>
            </p:cNvPr>
            <p:cNvSpPr/>
            <p:nvPr/>
          </p:nvSpPr>
          <p:spPr>
            <a:xfrm>
              <a:off x="4078261" y="8586482"/>
              <a:ext cx="4508" cy="3835"/>
            </a:xfrm>
            <a:prstGeom prst="rect">
              <a:avLst/>
            </a:prstGeom>
            <a:blipFill>
              <a:blip r:embed="rId519" cstate="print"/>
              <a:stretch>
                <a:fillRect/>
              </a:stretch>
            </a:blipFill>
          </p:spPr>
          <p:txBody>
            <a:bodyPr wrap="square" lIns="0" tIns="0" rIns="0" bIns="0" rtlCol="0"/>
            <a:lstStyle/>
            <a:p>
              <a:endParaRPr/>
            </a:p>
          </p:txBody>
        </p:sp>
        <p:sp>
          <p:nvSpPr>
            <p:cNvPr id="9738" name="object 3166">
              <a:extLst>
                <a:ext uri="{FF2B5EF4-FFF2-40B4-BE49-F238E27FC236}">
                  <a16:creationId xmlns:a16="http://schemas.microsoft.com/office/drawing/2014/main" id="{84A390BB-1294-4DDB-ABBA-FA257A34D3D7}"/>
                </a:ext>
              </a:extLst>
            </p:cNvPr>
            <p:cNvSpPr/>
            <p:nvPr/>
          </p:nvSpPr>
          <p:spPr>
            <a:xfrm>
              <a:off x="4078914" y="8587664"/>
              <a:ext cx="1270" cy="1270"/>
            </a:xfrm>
            <a:custGeom>
              <a:avLst/>
              <a:gdLst/>
              <a:ahLst/>
              <a:cxnLst/>
              <a:rect l="l" t="t" r="r" b="b"/>
              <a:pathLst>
                <a:path w="1270" h="1270">
                  <a:moveTo>
                    <a:pt x="1069" y="977"/>
                  </a:moveTo>
                  <a:lnTo>
                    <a:pt x="380" y="977"/>
                  </a:lnTo>
                  <a:lnTo>
                    <a:pt x="596" y="990"/>
                  </a:lnTo>
                  <a:lnTo>
                    <a:pt x="571" y="1193"/>
                  </a:lnTo>
                  <a:lnTo>
                    <a:pt x="736" y="1206"/>
                  </a:lnTo>
                  <a:lnTo>
                    <a:pt x="850" y="1015"/>
                  </a:lnTo>
                  <a:lnTo>
                    <a:pt x="1060" y="1015"/>
                  </a:lnTo>
                  <a:close/>
                </a:path>
                <a:path w="1270" h="1270">
                  <a:moveTo>
                    <a:pt x="12" y="431"/>
                  </a:moveTo>
                  <a:lnTo>
                    <a:pt x="0" y="736"/>
                  </a:lnTo>
                  <a:lnTo>
                    <a:pt x="177" y="761"/>
                  </a:lnTo>
                  <a:lnTo>
                    <a:pt x="304" y="1092"/>
                  </a:lnTo>
                  <a:lnTo>
                    <a:pt x="1069" y="977"/>
                  </a:lnTo>
                  <a:lnTo>
                    <a:pt x="965" y="469"/>
                  </a:lnTo>
                  <a:lnTo>
                    <a:pt x="241" y="469"/>
                  </a:lnTo>
                  <a:lnTo>
                    <a:pt x="12" y="431"/>
                  </a:lnTo>
                  <a:close/>
                </a:path>
                <a:path w="1270" h="1270">
                  <a:moveTo>
                    <a:pt x="1060" y="1015"/>
                  </a:moveTo>
                  <a:lnTo>
                    <a:pt x="850" y="1015"/>
                  </a:lnTo>
                  <a:lnTo>
                    <a:pt x="1054" y="1041"/>
                  </a:lnTo>
                  <a:close/>
                </a:path>
                <a:path w="1270" h="1270">
                  <a:moveTo>
                    <a:pt x="520" y="114"/>
                  </a:moveTo>
                  <a:lnTo>
                    <a:pt x="469" y="279"/>
                  </a:lnTo>
                  <a:lnTo>
                    <a:pt x="241" y="469"/>
                  </a:lnTo>
                  <a:lnTo>
                    <a:pt x="965" y="469"/>
                  </a:lnTo>
                  <a:lnTo>
                    <a:pt x="1092" y="495"/>
                  </a:lnTo>
                  <a:lnTo>
                    <a:pt x="1158" y="368"/>
                  </a:lnTo>
                  <a:lnTo>
                    <a:pt x="825" y="368"/>
                  </a:lnTo>
                  <a:lnTo>
                    <a:pt x="711" y="190"/>
                  </a:lnTo>
                  <a:lnTo>
                    <a:pt x="520" y="114"/>
                  </a:lnTo>
                  <a:close/>
                </a:path>
                <a:path w="1270" h="1270">
                  <a:moveTo>
                    <a:pt x="1269" y="152"/>
                  </a:moveTo>
                  <a:lnTo>
                    <a:pt x="914" y="279"/>
                  </a:lnTo>
                  <a:lnTo>
                    <a:pt x="1158" y="368"/>
                  </a:lnTo>
                  <a:lnTo>
                    <a:pt x="1269" y="152"/>
                  </a:lnTo>
                  <a:close/>
                </a:path>
                <a:path w="1270" h="1270">
                  <a:moveTo>
                    <a:pt x="330" y="0"/>
                  </a:moveTo>
                  <a:lnTo>
                    <a:pt x="253" y="279"/>
                  </a:lnTo>
                  <a:lnTo>
                    <a:pt x="469" y="279"/>
                  </a:lnTo>
                  <a:lnTo>
                    <a:pt x="330" y="0"/>
                  </a:lnTo>
                  <a:close/>
                </a:path>
              </a:pathLst>
            </a:custGeom>
            <a:solidFill>
              <a:srgbClr val="0F2748"/>
            </a:solidFill>
          </p:spPr>
          <p:txBody>
            <a:bodyPr wrap="square" lIns="0" tIns="0" rIns="0" bIns="0" rtlCol="0"/>
            <a:lstStyle/>
            <a:p>
              <a:endParaRPr/>
            </a:p>
          </p:txBody>
        </p:sp>
        <p:sp>
          <p:nvSpPr>
            <p:cNvPr id="9739" name="object 3167">
              <a:extLst>
                <a:ext uri="{FF2B5EF4-FFF2-40B4-BE49-F238E27FC236}">
                  <a16:creationId xmlns:a16="http://schemas.microsoft.com/office/drawing/2014/main" id="{58AF9624-158A-4F9E-9569-168F42FB2C9A}"/>
                </a:ext>
              </a:extLst>
            </p:cNvPr>
            <p:cNvSpPr/>
            <p:nvPr/>
          </p:nvSpPr>
          <p:spPr>
            <a:xfrm>
              <a:off x="4078914" y="8587664"/>
              <a:ext cx="1270" cy="1270"/>
            </a:xfrm>
            <a:custGeom>
              <a:avLst/>
              <a:gdLst/>
              <a:ahLst/>
              <a:cxnLst/>
              <a:rect l="l" t="t" r="r" b="b"/>
              <a:pathLst>
                <a:path w="1270" h="1270">
                  <a:moveTo>
                    <a:pt x="825" y="368"/>
                  </a:moveTo>
                  <a:lnTo>
                    <a:pt x="1269" y="152"/>
                  </a:lnTo>
                  <a:lnTo>
                    <a:pt x="1130" y="419"/>
                  </a:lnTo>
                  <a:lnTo>
                    <a:pt x="965" y="469"/>
                  </a:lnTo>
                  <a:lnTo>
                    <a:pt x="952" y="596"/>
                  </a:lnTo>
                  <a:lnTo>
                    <a:pt x="1028" y="800"/>
                  </a:lnTo>
                  <a:lnTo>
                    <a:pt x="1066" y="1028"/>
                  </a:lnTo>
                  <a:lnTo>
                    <a:pt x="850" y="1015"/>
                  </a:lnTo>
                  <a:lnTo>
                    <a:pt x="787" y="1155"/>
                  </a:lnTo>
                  <a:lnTo>
                    <a:pt x="571" y="1193"/>
                  </a:lnTo>
                  <a:lnTo>
                    <a:pt x="596" y="990"/>
                  </a:lnTo>
                  <a:lnTo>
                    <a:pt x="380" y="977"/>
                  </a:lnTo>
                  <a:lnTo>
                    <a:pt x="228" y="1015"/>
                  </a:lnTo>
                  <a:lnTo>
                    <a:pt x="215" y="876"/>
                  </a:lnTo>
                  <a:lnTo>
                    <a:pt x="0" y="736"/>
                  </a:lnTo>
                  <a:lnTo>
                    <a:pt x="12" y="431"/>
                  </a:lnTo>
                  <a:lnTo>
                    <a:pt x="241" y="469"/>
                  </a:lnTo>
                  <a:lnTo>
                    <a:pt x="380" y="279"/>
                  </a:lnTo>
                  <a:lnTo>
                    <a:pt x="330" y="0"/>
                  </a:lnTo>
                  <a:lnTo>
                    <a:pt x="444" y="203"/>
                  </a:lnTo>
                  <a:lnTo>
                    <a:pt x="647" y="165"/>
                  </a:lnTo>
                  <a:lnTo>
                    <a:pt x="736" y="304"/>
                  </a:lnTo>
                  <a:close/>
                </a:path>
              </a:pathLst>
            </a:custGeom>
            <a:ln w="3175">
              <a:solidFill>
                <a:srgbClr val="094B7B"/>
              </a:solidFill>
            </a:ln>
          </p:spPr>
          <p:txBody>
            <a:bodyPr wrap="square" lIns="0" tIns="0" rIns="0" bIns="0" rtlCol="0"/>
            <a:lstStyle/>
            <a:p>
              <a:endParaRPr/>
            </a:p>
          </p:txBody>
        </p:sp>
        <p:sp>
          <p:nvSpPr>
            <p:cNvPr id="9740" name="object 3168">
              <a:extLst>
                <a:ext uri="{FF2B5EF4-FFF2-40B4-BE49-F238E27FC236}">
                  <a16:creationId xmlns:a16="http://schemas.microsoft.com/office/drawing/2014/main" id="{92DCCC9B-DE2A-4277-9AE5-F39F52AD4A56}"/>
                </a:ext>
              </a:extLst>
            </p:cNvPr>
            <p:cNvSpPr/>
            <p:nvPr/>
          </p:nvSpPr>
          <p:spPr>
            <a:xfrm>
              <a:off x="4081724" y="8587207"/>
              <a:ext cx="1270" cy="1270"/>
            </a:xfrm>
            <a:custGeom>
              <a:avLst/>
              <a:gdLst/>
              <a:ahLst/>
              <a:cxnLst/>
              <a:rect l="l" t="t" r="r" b="b"/>
              <a:pathLst>
                <a:path w="1270" h="1270">
                  <a:moveTo>
                    <a:pt x="114" y="838"/>
                  </a:moveTo>
                  <a:lnTo>
                    <a:pt x="228" y="965"/>
                  </a:lnTo>
                  <a:lnTo>
                    <a:pt x="381" y="1054"/>
                  </a:lnTo>
                  <a:lnTo>
                    <a:pt x="546" y="939"/>
                  </a:lnTo>
                  <a:lnTo>
                    <a:pt x="711" y="939"/>
                  </a:lnTo>
                  <a:lnTo>
                    <a:pt x="114" y="838"/>
                  </a:lnTo>
                  <a:close/>
                </a:path>
                <a:path w="1270" h="1270">
                  <a:moveTo>
                    <a:pt x="0" y="292"/>
                  </a:moveTo>
                  <a:lnTo>
                    <a:pt x="63" y="533"/>
                  </a:lnTo>
                  <a:lnTo>
                    <a:pt x="266" y="850"/>
                  </a:lnTo>
                  <a:lnTo>
                    <a:pt x="800" y="850"/>
                  </a:lnTo>
                  <a:lnTo>
                    <a:pt x="877" y="444"/>
                  </a:lnTo>
                  <a:lnTo>
                    <a:pt x="749" y="444"/>
                  </a:lnTo>
                  <a:lnTo>
                    <a:pt x="679" y="304"/>
                  </a:lnTo>
                  <a:lnTo>
                    <a:pt x="0" y="292"/>
                  </a:lnTo>
                  <a:close/>
                </a:path>
                <a:path w="1270" h="1270">
                  <a:moveTo>
                    <a:pt x="887" y="800"/>
                  </a:moveTo>
                  <a:close/>
                </a:path>
                <a:path w="1270" h="1270">
                  <a:moveTo>
                    <a:pt x="876" y="431"/>
                  </a:moveTo>
                  <a:lnTo>
                    <a:pt x="749" y="444"/>
                  </a:lnTo>
                  <a:lnTo>
                    <a:pt x="877" y="444"/>
                  </a:lnTo>
                  <a:close/>
                </a:path>
                <a:path w="1270" h="1270">
                  <a:moveTo>
                    <a:pt x="215" y="0"/>
                  </a:moveTo>
                  <a:lnTo>
                    <a:pt x="210" y="241"/>
                  </a:lnTo>
                  <a:lnTo>
                    <a:pt x="679" y="304"/>
                  </a:lnTo>
                  <a:lnTo>
                    <a:pt x="795" y="139"/>
                  </a:lnTo>
                  <a:lnTo>
                    <a:pt x="457" y="139"/>
                  </a:lnTo>
                  <a:lnTo>
                    <a:pt x="215" y="0"/>
                  </a:lnTo>
                  <a:close/>
                </a:path>
                <a:path w="1270" h="1270">
                  <a:moveTo>
                    <a:pt x="520" y="38"/>
                  </a:moveTo>
                  <a:lnTo>
                    <a:pt x="795" y="139"/>
                  </a:lnTo>
                  <a:lnTo>
                    <a:pt x="520" y="38"/>
                  </a:lnTo>
                  <a:close/>
                </a:path>
                <a:path w="1270" h="1270">
                  <a:moveTo>
                    <a:pt x="825" y="50"/>
                  </a:moveTo>
                  <a:close/>
                </a:path>
              </a:pathLst>
            </a:custGeom>
            <a:solidFill>
              <a:srgbClr val="11284A"/>
            </a:solidFill>
          </p:spPr>
          <p:txBody>
            <a:bodyPr wrap="square" lIns="0" tIns="0" rIns="0" bIns="0" rtlCol="0"/>
            <a:lstStyle/>
            <a:p>
              <a:endParaRPr/>
            </a:p>
          </p:txBody>
        </p:sp>
        <p:sp>
          <p:nvSpPr>
            <p:cNvPr id="9741" name="object 3169">
              <a:extLst>
                <a:ext uri="{FF2B5EF4-FFF2-40B4-BE49-F238E27FC236}">
                  <a16:creationId xmlns:a16="http://schemas.microsoft.com/office/drawing/2014/main" id="{26E37DE3-5795-4297-BE01-D74F8D5D6BDC}"/>
                </a:ext>
              </a:extLst>
            </p:cNvPr>
            <p:cNvSpPr/>
            <p:nvPr/>
          </p:nvSpPr>
          <p:spPr>
            <a:xfrm>
              <a:off x="4081724" y="8587207"/>
              <a:ext cx="1270" cy="1270"/>
            </a:xfrm>
            <a:custGeom>
              <a:avLst/>
              <a:gdLst/>
              <a:ahLst/>
              <a:cxnLst/>
              <a:rect l="l" t="t" r="r" b="b"/>
              <a:pathLst>
                <a:path w="1270" h="1270">
                  <a:moveTo>
                    <a:pt x="457" y="139"/>
                  </a:moveTo>
                  <a:lnTo>
                    <a:pt x="673" y="63"/>
                  </a:lnTo>
                  <a:lnTo>
                    <a:pt x="825" y="50"/>
                  </a:lnTo>
                  <a:lnTo>
                    <a:pt x="762" y="241"/>
                  </a:lnTo>
                  <a:lnTo>
                    <a:pt x="749" y="444"/>
                  </a:lnTo>
                  <a:lnTo>
                    <a:pt x="876" y="431"/>
                  </a:lnTo>
                  <a:lnTo>
                    <a:pt x="838" y="558"/>
                  </a:lnTo>
                  <a:lnTo>
                    <a:pt x="901" y="749"/>
                  </a:lnTo>
                  <a:lnTo>
                    <a:pt x="762" y="800"/>
                  </a:lnTo>
                  <a:lnTo>
                    <a:pt x="685" y="965"/>
                  </a:lnTo>
                  <a:lnTo>
                    <a:pt x="546" y="939"/>
                  </a:lnTo>
                  <a:lnTo>
                    <a:pt x="508" y="1079"/>
                  </a:lnTo>
                  <a:lnTo>
                    <a:pt x="381" y="1054"/>
                  </a:lnTo>
                  <a:lnTo>
                    <a:pt x="228" y="965"/>
                  </a:lnTo>
                  <a:lnTo>
                    <a:pt x="76" y="850"/>
                  </a:lnTo>
                  <a:lnTo>
                    <a:pt x="266" y="850"/>
                  </a:lnTo>
                  <a:lnTo>
                    <a:pt x="241" y="685"/>
                  </a:lnTo>
                  <a:lnTo>
                    <a:pt x="63" y="533"/>
                  </a:lnTo>
                  <a:lnTo>
                    <a:pt x="0" y="292"/>
                  </a:lnTo>
                  <a:lnTo>
                    <a:pt x="139" y="304"/>
                  </a:lnTo>
                  <a:lnTo>
                    <a:pt x="266" y="190"/>
                  </a:lnTo>
                  <a:lnTo>
                    <a:pt x="215" y="0"/>
                  </a:lnTo>
                  <a:lnTo>
                    <a:pt x="381" y="38"/>
                  </a:lnTo>
                  <a:close/>
                </a:path>
              </a:pathLst>
            </a:custGeom>
            <a:ln w="3175">
              <a:solidFill>
                <a:srgbClr val="094B7B"/>
              </a:solidFill>
            </a:ln>
          </p:spPr>
          <p:txBody>
            <a:bodyPr wrap="square" lIns="0" tIns="0" rIns="0" bIns="0" rtlCol="0"/>
            <a:lstStyle/>
            <a:p>
              <a:endParaRPr/>
            </a:p>
          </p:txBody>
        </p:sp>
        <p:sp>
          <p:nvSpPr>
            <p:cNvPr id="9742" name="object 3170">
              <a:extLst>
                <a:ext uri="{FF2B5EF4-FFF2-40B4-BE49-F238E27FC236}">
                  <a16:creationId xmlns:a16="http://schemas.microsoft.com/office/drawing/2014/main" id="{6E315ED8-EF2B-4A7F-B3D4-E65F778771BF}"/>
                </a:ext>
              </a:extLst>
            </p:cNvPr>
            <p:cNvSpPr/>
            <p:nvPr/>
          </p:nvSpPr>
          <p:spPr>
            <a:xfrm>
              <a:off x="4079740" y="8589788"/>
              <a:ext cx="1270" cy="635"/>
            </a:xfrm>
            <a:custGeom>
              <a:avLst/>
              <a:gdLst/>
              <a:ahLst/>
              <a:cxnLst/>
              <a:rect l="l" t="t" r="r" b="b"/>
              <a:pathLst>
                <a:path w="1270" h="634">
                  <a:moveTo>
                    <a:pt x="38" y="228"/>
                  </a:moveTo>
                  <a:lnTo>
                    <a:pt x="203" y="406"/>
                  </a:lnTo>
                  <a:lnTo>
                    <a:pt x="311" y="546"/>
                  </a:lnTo>
                  <a:lnTo>
                    <a:pt x="431" y="355"/>
                  </a:lnTo>
                  <a:lnTo>
                    <a:pt x="825" y="355"/>
                  </a:lnTo>
                  <a:lnTo>
                    <a:pt x="469" y="317"/>
                  </a:lnTo>
                  <a:lnTo>
                    <a:pt x="38" y="228"/>
                  </a:lnTo>
                  <a:close/>
                </a:path>
                <a:path w="1270" h="634">
                  <a:moveTo>
                    <a:pt x="825" y="355"/>
                  </a:moveTo>
                  <a:lnTo>
                    <a:pt x="431" y="355"/>
                  </a:lnTo>
                  <a:lnTo>
                    <a:pt x="629" y="495"/>
                  </a:lnTo>
                  <a:lnTo>
                    <a:pt x="812" y="546"/>
                  </a:lnTo>
                  <a:lnTo>
                    <a:pt x="825" y="355"/>
                  </a:lnTo>
                  <a:close/>
                </a:path>
                <a:path w="1270" h="634">
                  <a:moveTo>
                    <a:pt x="635" y="0"/>
                  </a:moveTo>
                  <a:lnTo>
                    <a:pt x="469" y="317"/>
                  </a:lnTo>
                  <a:lnTo>
                    <a:pt x="835" y="317"/>
                  </a:lnTo>
                  <a:lnTo>
                    <a:pt x="685" y="215"/>
                  </a:lnTo>
                  <a:lnTo>
                    <a:pt x="635" y="0"/>
                  </a:lnTo>
                  <a:close/>
                </a:path>
                <a:path w="1270" h="634">
                  <a:moveTo>
                    <a:pt x="1130" y="12"/>
                  </a:moveTo>
                  <a:lnTo>
                    <a:pt x="914" y="152"/>
                  </a:lnTo>
                  <a:lnTo>
                    <a:pt x="1131" y="165"/>
                  </a:lnTo>
                  <a:lnTo>
                    <a:pt x="1130" y="12"/>
                  </a:lnTo>
                  <a:close/>
                </a:path>
                <a:path w="1270" h="634">
                  <a:moveTo>
                    <a:pt x="1131" y="165"/>
                  </a:moveTo>
                  <a:lnTo>
                    <a:pt x="990" y="165"/>
                  </a:lnTo>
                  <a:lnTo>
                    <a:pt x="1131" y="165"/>
                  </a:lnTo>
                  <a:close/>
                </a:path>
                <a:path w="1270" h="634">
                  <a:moveTo>
                    <a:pt x="800" y="101"/>
                  </a:moveTo>
                  <a:close/>
                </a:path>
              </a:pathLst>
            </a:custGeom>
            <a:solidFill>
              <a:srgbClr val="11284A"/>
            </a:solidFill>
          </p:spPr>
          <p:txBody>
            <a:bodyPr wrap="square" lIns="0" tIns="0" rIns="0" bIns="0" rtlCol="0"/>
            <a:lstStyle/>
            <a:p>
              <a:endParaRPr/>
            </a:p>
          </p:txBody>
        </p:sp>
        <p:sp>
          <p:nvSpPr>
            <p:cNvPr id="9743" name="object 3171">
              <a:extLst>
                <a:ext uri="{FF2B5EF4-FFF2-40B4-BE49-F238E27FC236}">
                  <a16:creationId xmlns:a16="http://schemas.microsoft.com/office/drawing/2014/main" id="{55A4F2AC-547D-453E-AA24-CDD40973C765}"/>
                </a:ext>
              </a:extLst>
            </p:cNvPr>
            <p:cNvSpPr/>
            <p:nvPr/>
          </p:nvSpPr>
          <p:spPr>
            <a:xfrm>
              <a:off x="4079740" y="8589788"/>
              <a:ext cx="1270" cy="635"/>
            </a:xfrm>
            <a:custGeom>
              <a:avLst/>
              <a:gdLst/>
              <a:ahLst/>
              <a:cxnLst/>
              <a:rect l="l" t="t" r="r" b="b"/>
              <a:pathLst>
                <a:path w="1270" h="634">
                  <a:moveTo>
                    <a:pt x="1028" y="126"/>
                  </a:moveTo>
                  <a:lnTo>
                    <a:pt x="1168" y="63"/>
                  </a:lnTo>
                  <a:lnTo>
                    <a:pt x="1117" y="203"/>
                  </a:lnTo>
                  <a:lnTo>
                    <a:pt x="990" y="165"/>
                  </a:lnTo>
                  <a:lnTo>
                    <a:pt x="838" y="190"/>
                  </a:lnTo>
                  <a:lnTo>
                    <a:pt x="825" y="342"/>
                  </a:lnTo>
                  <a:lnTo>
                    <a:pt x="812" y="546"/>
                  </a:lnTo>
                  <a:lnTo>
                    <a:pt x="673" y="584"/>
                  </a:lnTo>
                  <a:lnTo>
                    <a:pt x="431" y="355"/>
                  </a:lnTo>
                  <a:lnTo>
                    <a:pt x="406" y="596"/>
                  </a:lnTo>
                  <a:lnTo>
                    <a:pt x="266" y="520"/>
                  </a:lnTo>
                  <a:lnTo>
                    <a:pt x="165" y="368"/>
                  </a:lnTo>
                  <a:lnTo>
                    <a:pt x="0" y="330"/>
                  </a:lnTo>
                  <a:lnTo>
                    <a:pt x="177" y="253"/>
                  </a:lnTo>
                  <a:lnTo>
                    <a:pt x="330" y="292"/>
                  </a:lnTo>
                  <a:lnTo>
                    <a:pt x="469" y="317"/>
                  </a:lnTo>
                  <a:lnTo>
                    <a:pt x="520" y="139"/>
                  </a:lnTo>
                  <a:lnTo>
                    <a:pt x="635" y="0"/>
                  </a:lnTo>
                  <a:lnTo>
                    <a:pt x="685" y="215"/>
                  </a:lnTo>
                  <a:lnTo>
                    <a:pt x="914" y="152"/>
                  </a:lnTo>
                  <a:close/>
                </a:path>
              </a:pathLst>
            </a:custGeom>
            <a:ln w="3175">
              <a:solidFill>
                <a:srgbClr val="094B7B"/>
              </a:solidFill>
            </a:ln>
          </p:spPr>
          <p:txBody>
            <a:bodyPr wrap="square" lIns="0" tIns="0" rIns="0" bIns="0" rtlCol="0"/>
            <a:lstStyle/>
            <a:p>
              <a:endParaRPr/>
            </a:p>
          </p:txBody>
        </p:sp>
        <p:sp>
          <p:nvSpPr>
            <p:cNvPr id="9744" name="object 3172">
              <a:extLst>
                <a:ext uri="{FF2B5EF4-FFF2-40B4-BE49-F238E27FC236}">
                  <a16:creationId xmlns:a16="http://schemas.microsoft.com/office/drawing/2014/main" id="{D66CFDF3-C229-42B0-B7CF-C799773E6F39}"/>
                </a:ext>
              </a:extLst>
            </p:cNvPr>
            <p:cNvSpPr/>
            <p:nvPr/>
          </p:nvSpPr>
          <p:spPr>
            <a:xfrm>
              <a:off x="4074464" y="8593213"/>
              <a:ext cx="1587" cy="2171"/>
            </a:xfrm>
            <a:prstGeom prst="rect">
              <a:avLst/>
            </a:prstGeom>
            <a:blipFill>
              <a:blip r:embed="rId281" cstate="print"/>
              <a:stretch>
                <a:fillRect/>
              </a:stretch>
            </a:blipFill>
          </p:spPr>
          <p:txBody>
            <a:bodyPr wrap="square" lIns="0" tIns="0" rIns="0" bIns="0" rtlCol="0"/>
            <a:lstStyle/>
            <a:p>
              <a:endParaRPr/>
            </a:p>
          </p:txBody>
        </p:sp>
        <p:sp>
          <p:nvSpPr>
            <p:cNvPr id="9745" name="object 3173">
              <a:extLst>
                <a:ext uri="{FF2B5EF4-FFF2-40B4-BE49-F238E27FC236}">
                  <a16:creationId xmlns:a16="http://schemas.microsoft.com/office/drawing/2014/main" id="{4F5A5EB4-2B47-494F-80C0-84B0DF5AB559}"/>
                </a:ext>
              </a:extLst>
            </p:cNvPr>
            <p:cNvSpPr/>
            <p:nvPr/>
          </p:nvSpPr>
          <p:spPr>
            <a:xfrm>
              <a:off x="4074356" y="8593165"/>
              <a:ext cx="1905" cy="2540"/>
            </a:xfrm>
            <a:custGeom>
              <a:avLst/>
              <a:gdLst/>
              <a:ahLst/>
              <a:cxnLst/>
              <a:rect l="l" t="t" r="r" b="b"/>
              <a:pathLst>
                <a:path w="1904" h="2540">
                  <a:moveTo>
                    <a:pt x="1066" y="2209"/>
                  </a:moveTo>
                  <a:lnTo>
                    <a:pt x="1193" y="2031"/>
                  </a:lnTo>
                  <a:lnTo>
                    <a:pt x="1346" y="1943"/>
                  </a:lnTo>
                  <a:lnTo>
                    <a:pt x="1409" y="2171"/>
                  </a:lnTo>
                  <a:lnTo>
                    <a:pt x="1562" y="1993"/>
                  </a:lnTo>
                  <a:lnTo>
                    <a:pt x="1320" y="1841"/>
                  </a:lnTo>
                  <a:lnTo>
                    <a:pt x="1536" y="1600"/>
                  </a:lnTo>
                  <a:lnTo>
                    <a:pt x="1790" y="1117"/>
                  </a:lnTo>
                  <a:lnTo>
                    <a:pt x="1765" y="876"/>
                  </a:lnTo>
                  <a:lnTo>
                    <a:pt x="1676" y="190"/>
                  </a:lnTo>
                  <a:lnTo>
                    <a:pt x="1320" y="0"/>
                  </a:lnTo>
                  <a:lnTo>
                    <a:pt x="850" y="50"/>
                  </a:lnTo>
                  <a:lnTo>
                    <a:pt x="381" y="114"/>
                  </a:lnTo>
                  <a:lnTo>
                    <a:pt x="0" y="393"/>
                  </a:lnTo>
                  <a:lnTo>
                    <a:pt x="76" y="1079"/>
                  </a:lnTo>
                  <a:lnTo>
                    <a:pt x="101" y="1282"/>
                  </a:lnTo>
                  <a:lnTo>
                    <a:pt x="393" y="1625"/>
                  </a:lnTo>
                  <a:lnTo>
                    <a:pt x="482" y="1828"/>
                  </a:lnTo>
                  <a:lnTo>
                    <a:pt x="571" y="2006"/>
                  </a:lnTo>
                  <a:lnTo>
                    <a:pt x="444" y="2057"/>
                  </a:lnTo>
                  <a:lnTo>
                    <a:pt x="622" y="2235"/>
                  </a:lnTo>
                  <a:lnTo>
                    <a:pt x="647" y="1955"/>
                  </a:lnTo>
                  <a:lnTo>
                    <a:pt x="774" y="2006"/>
                  </a:lnTo>
                  <a:lnTo>
                    <a:pt x="838" y="2197"/>
                  </a:lnTo>
                  <a:lnTo>
                    <a:pt x="990" y="1993"/>
                  </a:lnTo>
                  <a:lnTo>
                    <a:pt x="1066" y="2209"/>
                  </a:lnTo>
                  <a:close/>
                </a:path>
              </a:pathLst>
            </a:custGeom>
            <a:ln w="3175">
              <a:solidFill>
                <a:srgbClr val="B5C39D"/>
              </a:solidFill>
            </a:ln>
          </p:spPr>
          <p:txBody>
            <a:bodyPr wrap="square" lIns="0" tIns="0" rIns="0" bIns="0" rtlCol="0"/>
            <a:lstStyle/>
            <a:p>
              <a:endParaRPr/>
            </a:p>
          </p:txBody>
        </p:sp>
        <p:sp>
          <p:nvSpPr>
            <p:cNvPr id="9746" name="object 3174">
              <a:extLst>
                <a:ext uri="{FF2B5EF4-FFF2-40B4-BE49-F238E27FC236}">
                  <a16:creationId xmlns:a16="http://schemas.microsoft.com/office/drawing/2014/main" id="{473BBC15-7550-45E6-98CE-34078DE6618D}"/>
                </a:ext>
              </a:extLst>
            </p:cNvPr>
            <p:cNvSpPr/>
            <p:nvPr/>
          </p:nvSpPr>
          <p:spPr>
            <a:xfrm>
              <a:off x="4074502" y="8592972"/>
              <a:ext cx="2832" cy="2006"/>
            </a:xfrm>
            <a:prstGeom prst="rect">
              <a:avLst/>
            </a:prstGeom>
            <a:blipFill>
              <a:blip r:embed="rId520" cstate="print"/>
              <a:stretch>
                <a:fillRect/>
              </a:stretch>
            </a:blipFill>
          </p:spPr>
          <p:txBody>
            <a:bodyPr wrap="square" lIns="0" tIns="0" rIns="0" bIns="0" rtlCol="0"/>
            <a:lstStyle/>
            <a:p>
              <a:endParaRPr/>
            </a:p>
          </p:txBody>
        </p:sp>
        <p:sp>
          <p:nvSpPr>
            <p:cNvPr id="9747" name="object 3175">
              <a:extLst>
                <a:ext uri="{FF2B5EF4-FFF2-40B4-BE49-F238E27FC236}">
                  <a16:creationId xmlns:a16="http://schemas.microsoft.com/office/drawing/2014/main" id="{0C887485-4A2E-4C39-8ADC-44392375AE9B}"/>
                </a:ext>
              </a:extLst>
            </p:cNvPr>
            <p:cNvSpPr/>
            <p:nvPr/>
          </p:nvSpPr>
          <p:spPr>
            <a:xfrm>
              <a:off x="4075734" y="8592907"/>
              <a:ext cx="1905" cy="1905"/>
            </a:xfrm>
            <a:custGeom>
              <a:avLst/>
              <a:gdLst/>
              <a:ahLst/>
              <a:cxnLst/>
              <a:rect l="l" t="t" r="r" b="b"/>
              <a:pathLst>
                <a:path w="1904" h="1904">
                  <a:moveTo>
                    <a:pt x="393" y="1765"/>
                  </a:moveTo>
                  <a:lnTo>
                    <a:pt x="558" y="1689"/>
                  </a:lnTo>
                  <a:lnTo>
                    <a:pt x="698" y="1676"/>
                  </a:lnTo>
                  <a:lnTo>
                    <a:pt x="660" y="1879"/>
                  </a:lnTo>
                  <a:lnTo>
                    <a:pt x="825" y="1803"/>
                  </a:lnTo>
                  <a:lnTo>
                    <a:pt x="711" y="1600"/>
                  </a:lnTo>
                  <a:lnTo>
                    <a:pt x="965" y="1498"/>
                  </a:lnTo>
                  <a:lnTo>
                    <a:pt x="1320" y="1257"/>
                  </a:lnTo>
                  <a:lnTo>
                    <a:pt x="1397" y="1066"/>
                  </a:lnTo>
                  <a:lnTo>
                    <a:pt x="1600" y="546"/>
                  </a:lnTo>
                  <a:lnTo>
                    <a:pt x="1409" y="266"/>
                  </a:lnTo>
                  <a:lnTo>
                    <a:pt x="1054" y="139"/>
                  </a:lnTo>
                  <a:lnTo>
                    <a:pt x="698" y="0"/>
                  </a:lnTo>
                  <a:lnTo>
                    <a:pt x="304" y="50"/>
                  </a:lnTo>
                  <a:lnTo>
                    <a:pt x="114" y="584"/>
                  </a:lnTo>
                  <a:lnTo>
                    <a:pt x="50" y="736"/>
                  </a:lnTo>
                  <a:lnTo>
                    <a:pt x="127" y="1092"/>
                  </a:lnTo>
                  <a:lnTo>
                    <a:pt x="114" y="1270"/>
                  </a:lnTo>
                  <a:lnTo>
                    <a:pt x="114" y="1435"/>
                  </a:lnTo>
                  <a:lnTo>
                    <a:pt x="63" y="1612"/>
                  </a:lnTo>
                  <a:lnTo>
                    <a:pt x="177" y="1422"/>
                  </a:lnTo>
                  <a:lnTo>
                    <a:pt x="228" y="1663"/>
                  </a:lnTo>
                  <a:lnTo>
                    <a:pt x="419" y="1574"/>
                  </a:lnTo>
                  <a:lnTo>
                    <a:pt x="393" y="1765"/>
                  </a:lnTo>
                  <a:close/>
                </a:path>
              </a:pathLst>
            </a:custGeom>
            <a:ln w="3175">
              <a:solidFill>
                <a:srgbClr val="B5C39D"/>
              </a:solidFill>
            </a:ln>
          </p:spPr>
          <p:txBody>
            <a:bodyPr wrap="square" lIns="0" tIns="0" rIns="0" bIns="0" rtlCol="0"/>
            <a:lstStyle/>
            <a:p>
              <a:endParaRPr/>
            </a:p>
          </p:txBody>
        </p:sp>
        <p:sp>
          <p:nvSpPr>
            <p:cNvPr id="9748" name="object 3176">
              <a:extLst>
                <a:ext uri="{FF2B5EF4-FFF2-40B4-BE49-F238E27FC236}">
                  <a16:creationId xmlns:a16="http://schemas.microsoft.com/office/drawing/2014/main" id="{CB0DF3C7-55F6-40D7-8261-0EFE6D82EFAF}"/>
                </a:ext>
              </a:extLst>
            </p:cNvPr>
            <p:cNvSpPr/>
            <p:nvPr/>
          </p:nvSpPr>
          <p:spPr>
            <a:xfrm>
              <a:off x="4075871" y="8593061"/>
              <a:ext cx="1158" cy="1244"/>
            </a:xfrm>
            <a:prstGeom prst="rect">
              <a:avLst/>
            </a:prstGeom>
            <a:blipFill>
              <a:blip r:embed="rId292" cstate="print"/>
              <a:stretch>
                <a:fillRect/>
              </a:stretch>
            </a:blipFill>
          </p:spPr>
          <p:txBody>
            <a:bodyPr wrap="square" lIns="0" tIns="0" rIns="0" bIns="0" rtlCol="0"/>
            <a:lstStyle/>
            <a:p>
              <a:endParaRPr/>
            </a:p>
          </p:txBody>
        </p:sp>
        <p:sp>
          <p:nvSpPr>
            <p:cNvPr id="9749" name="object 3177">
              <a:extLst>
                <a:ext uri="{FF2B5EF4-FFF2-40B4-BE49-F238E27FC236}">
                  <a16:creationId xmlns:a16="http://schemas.microsoft.com/office/drawing/2014/main" id="{33DDE2D0-5EB9-44AE-B5F3-33FDB8757150}"/>
                </a:ext>
              </a:extLst>
            </p:cNvPr>
            <p:cNvSpPr/>
            <p:nvPr/>
          </p:nvSpPr>
          <p:spPr>
            <a:xfrm>
              <a:off x="4109440" y="8552433"/>
              <a:ext cx="19938" cy="25526"/>
            </a:xfrm>
            <a:prstGeom prst="rect">
              <a:avLst/>
            </a:prstGeom>
            <a:blipFill>
              <a:blip r:embed="rId24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9750" name="object 3178">
              <a:extLst>
                <a:ext uri="{FF2B5EF4-FFF2-40B4-BE49-F238E27FC236}">
                  <a16:creationId xmlns:a16="http://schemas.microsoft.com/office/drawing/2014/main" id="{47509438-8094-49AC-9A02-DB96375DB9E0}"/>
                </a:ext>
              </a:extLst>
            </p:cNvPr>
            <p:cNvSpPr/>
            <p:nvPr/>
          </p:nvSpPr>
          <p:spPr>
            <a:xfrm>
              <a:off x="4110925" y="8554082"/>
              <a:ext cx="14604" cy="8255"/>
            </a:xfrm>
            <a:custGeom>
              <a:avLst/>
              <a:gdLst/>
              <a:ahLst/>
              <a:cxnLst/>
              <a:rect l="l" t="t" r="r" b="b"/>
              <a:pathLst>
                <a:path w="14604" h="8254">
                  <a:moveTo>
                    <a:pt x="0" y="7785"/>
                  </a:moveTo>
                  <a:lnTo>
                    <a:pt x="1092" y="7569"/>
                  </a:lnTo>
                  <a:lnTo>
                    <a:pt x="12090" y="0"/>
                  </a:lnTo>
                  <a:lnTo>
                    <a:pt x="14604" y="63"/>
                  </a:lnTo>
                </a:path>
              </a:pathLst>
            </a:custGeom>
            <a:ln w="3175">
              <a:solidFill>
                <a:srgbClr val="BBD6C6"/>
              </a:solidFill>
            </a:ln>
          </p:spPr>
          <p:txBody>
            <a:bodyPr wrap="square" lIns="0" tIns="0" rIns="0" bIns="0" rtlCol="0"/>
            <a:lstStyle/>
            <a:p>
              <a:endParaRPr/>
            </a:p>
          </p:txBody>
        </p:sp>
        <p:sp>
          <p:nvSpPr>
            <p:cNvPr id="9751" name="object 3179">
              <a:extLst>
                <a:ext uri="{FF2B5EF4-FFF2-40B4-BE49-F238E27FC236}">
                  <a16:creationId xmlns:a16="http://schemas.microsoft.com/office/drawing/2014/main" id="{DA9FB989-E096-48D0-8F8F-914BF1268E30}"/>
                </a:ext>
              </a:extLst>
            </p:cNvPr>
            <p:cNvSpPr/>
            <p:nvPr/>
          </p:nvSpPr>
          <p:spPr>
            <a:xfrm>
              <a:off x="4107497" y="8560257"/>
              <a:ext cx="566" cy="571"/>
            </a:xfrm>
            <a:prstGeom prst="rect">
              <a:avLst/>
            </a:prstGeom>
            <a:blipFill>
              <a:blip r:embed="rId143" cstate="print"/>
              <a:stretch>
                <a:fillRect/>
              </a:stretch>
            </a:blipFill>
          </p:spPr>
          <p:txBody>
            <a:bodyPr wrap="square" lIns="0" tIns="0" rIns="0" bIns="0" rtlCol="0"/>
            <a:lstStyle/>
            <a:p>
              <a:endParaRPr/>
            </a:p>
          </p:txBody>
        </p:sp>
        <p:sp>
          <p:nvSpPr>
            <p:cNvPr id="9752" name="object 3180">
              <a:extLst>
                <a:ext uri="{FF2B5EF4-FFF2-40B4-BE49-F238E27FC236}">
                  <a16:creationId xmlns:a16="http://schemas.microsoft.com/office/drawing/2014/main" id="{CEAFF1A9-EF24-459B-9EEE-207F1CAC2CCE}"/>
                </a:ext>
              </a:extLst>
            </p:cNvPr>
            <p:cNvSpPr/>
            <p:nvPr/>
          </p:nvSpPr>
          <p:spPr>
            <a:xfrm>
              <a:off x="4107538" y="8560265"/>
              <a:ext cx="635" cy="635"/>
            </a:xfrm>
            <a:custGeom>
              <a:avLst/>
              <a:gdLst/>
              <a:ahLst/>
              <a:cxnLst/>
              <a:rect l="l" t="t" r="r" b="b"/>
              <a:pathLst>
                <a:path w="635" h="634">
                  <a:moveTo>
                    <a:pt x="336" y="50"/>
                  </a:moveTo>
                  <a:lnTo>
                    <a:pt x="135" y="50"/>
                  </a:lnTo>
                  <a:lnTo>
                    <a:pt x="0" y="292"/>
                  </a:lnTo>
                  <a:lnTo>
                    <a:pt x="127" y="190"/>
                  </a:lnTo>
                  <a:lnTo>
                    <a:pt x="266" y="190"/>
                  </a:lnTo>
                  <a:lnTo>
                    <a:pt x="336" y="50"/>
                  </a:lnTo>
                  <a:close/>
                </a:path>
                <a:path w="635" h="634">
                  <a:moveTo>
                    <a:pt x="190" y="0"/>
                  </a:moveTo>
                  <a:close/>
                </a:path>
              </a:pathLst>
            </a:custGeom>
            <a:solidFill>
              <a:srgbClr val="59231F"/>
            </a:solidFill>
          </p:spPr>
          <p:txBody>
            <a:bodyPr wrap="square" lIns="0" tIns="0" rIns="0" bIns="0" rtlCol="0"/>
            <a:lstStyle/>
            <a:p>
              <a:endParaRPr/>
            </a:p>
          </p:txBody>
        </p:sp>
        <p:sp>
          <p:nvSpPr>
            <p:cNvPr id="9753" name="object 3181">
              <a:extLst>
                <a:ext uri="{FF2B5EF4-FFF2-40B4-BE49-F238E27FC236}">
                  <a16:creationId xmlns:a16="http://schemas.microsoft.com/office/drawing/2014/main" id="{831BD721-6C3D-4372-B5CE-94C6836811C2}"/>
                </a:ext>
              </a:extLst>
            </p:cNvPr>
            <p:cNvSpPr/>
            <p:nvPr/>
          </p:nvSpPr>
          <p:spPr>
            <a:xfrm>
              <a:off x="4102506" y="8544559"/>
              <a:ext cx="17436" cy="16902"/>
            </a:xfrm>
            <a:prstGeom prst="rect">
              <a:avLst/>
            </a:prstGeom>
            <a:blipFill>
              <a:blip r:embed="rId21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9754" name="object 3182">
              <a:extLst>
                <a:ext uri="{FF2B5EF4-FFF2-40B4-BE49-F238E27FC236}">
                  <a16:creationId xmlns:a16="http://schemas.microsoft.com/office/drawing/2014/main" id="{FA3B309F-965E-4190-9691-F80BC5099B3C}"/>
                </a:ext>
              </a:extLst>
            </p:cNvPr>
            <p:cNvSpPr/>
            <p:nvPr/>
          </p:nvSpPr>
          <p:spPr>
            <a:xfrm>
              <a:off x="4111002" y="8547623"/>
              <a:ext cx="6985" cy="13970"/>
            </a:xfrm>
            <a:custGeom>
              <a:avLst/>
              <a:gdLst/>
              <a:ahLst/>
              <a:cxnLst/>
              <a:rect l="l" t="t" r="r" b="b"/>
              <a:pathLst>
                <a:path w="6985" h="13970">
                  <a:moveTo>
                    <a:pt x="0" y="13436"/>
                  </a:moveTo>
                  <a:lnTo>
                    <a:pt x="698" y="12699"/>
                  </a:lnTo>
                  <a:lnTo>
                    <a:pt x="4953" y="1282"/>
                  </a:lnTo>
                  <a:lnTo>
                    <a:pt x="6870" y="0"/>
                  </a:lnTo>
                </a:path>
              </a:pathLst>
            </a:custGeom>
            <a:ln w="3175">
              <a:solidFill>
                <a:srgbClr val="BBD6C6"/>
              </a:solidFill>
            </a:ln>
          </p:spPr>
          <p:txBody>
            <a:bodyPr wrap="square" lIns="0" tIns="0" rIns="0" bIns="0" rtlCol="0"/>
            <a:lstStyle/>
            <a:p>
              <a:endParaRPr/>
            </a:p>
          </p:txBody>
        </p:sp>
        <p:sp>
          <p:nvSpPr>
            <p:cNvPr id="9755" name="object 3183">
              <a:extLst>
                <a:ext uri="{FF2B5EF4-FFF2-40B4-BE49-F238E27FC236}">
                  <a16:creationId xmlns:a16="http://schemas.microsoft.com/office/drawing/2014/main" id="{62DE7D40-E1A9-478C-A401-8870823CF0A2}"/>
                </a:ext>
              </a:extLst>
            </p:cNvPr>
            <p:cNvSpPr/>
            <p:nvPr/>
          </p:nvSpPr>
          <p:spPr>
            <a:xfrm>
              <a:off x="4101520" y="8554148"/>
              <a:ext cx="7958" cy="7581"/>
            </a:xfrm>
            <a:prstGeom prst="rect">
              <a:avLst/>
            </a:prstGeom>
            <a:blipFill>
              <a:blip r:embed="rId127" cstate="print"/>
              <a:stretch>
                <a:fillRect/>
              </a:stretch>
            </a:blipFill>
          </p:spPr>
          <p:txBody>
            <a:bodyPr wrap="square" lIns="0" tIns="0" rIns="0" bIns="0" rtlCol="0"/>
            <a:lstStyle/>
            <a:p>
              <a:endParaRPr/>
            </a:p>
          </p:txBody>
        </p:sp>
        <p:sp>
          <p:nvSpPr>
            <p:cNvPr id="9756" name="object 3184">
              <a:extLst>
                <a:ext uri="{FF2B5EF4-FFF2-40B4-BE49-F238E27FC236}">
                  <a16:creationId xmlns:a16="http://schemas.microsoft.com/office/drawing/2014/main" id="{57145A00-A536-4A6F-AE57-F798C6F3AFF5}"/>
                </a:ext>
              </a:extLst>
            </p:cNvPr>
            <p:cNvSpPr/>
            <p:nvPr/>
          </p:nvSpPr>
          <p:spPr>
            <a:xfrm>
              <a:off x="4103213" y="8556259"/>
              <a:ext cx="5715" cy="5715"/>
            </a:xfrm>
            <a:custGeom>
              <a:avLst/>
              <a:gdLst/>
              <a:ahLst/>
              <a:cxnLst/>
              <a:rect l="l" t="t" r="r" b="b"/>
              <a:pathLst>
                <a:path w="5714" h="5715">
                  <a:moveTo>
                    <a:pt x="0" y="0"/>
                  </a:moveTo>
                  <a:lnTo>
                    <a:pt x="736" y="1828"/>
                  </a:lnTo>
                  <a:lnTo>
                    <a:pt x="5486" y="5130"/>
                  </a:lnTo>
                </a:path>
              </a:pathLst>
            </a:custGeom>
            <a:ln w="3175">
              <a:solidFill>
                <a:srgbClr val="6D9D40"/>
              </a:solidFill>
            </a:ln>
          </p:spPr>
          <p:txBody>
            <a:bodyPr wrap="square" lIns="0" tIns="0" rIns="0" bIns="0" rtlCol="0"/>
            <a:lstStyle/>
            <a:p>
              <a:endParaRPr/>
            </a:p>
          </p:txBody>
        </p:sp>
        <p:sp>
          <p:nvSpPr>
            <p:cNvPr id="9757" name="object 3185">
              <a:extLst>
                <a:ext uri="{FF2B5EF4-FFF2-40B4-BE49-F238E27FC236}">
                  <a16:creationId xmlns:a16="http://schemas.microsoft.com/office/drawing/2014/main" id="{E2622198-4B12-4609-83D0-E479F4F0D2C2}"/>
                </a:ext>
              </a:extLst>
            </p:cNvPr>
            <p:cNvSpPr/>
            <p:nvPr/>
          </p:nvSpPr>
          <p:spPr>
            <a:xfrm>
              <a:off x="4143024" y="8593987"/>
              <a:ext cx="6985" cy="8255"/>
            </a:xfrm>
            <a:custGeom>
              <a:avLst/>
              <a:gdLst/>
              <a:ahLst/>
              <a:cxnLst/>
              <a:rect l="l" t="t" r="r" b="b"/>
              <a:pathLst>
                <a:path w="6985" h="8254">
                  <a:moveTo>
                    <a:pt x="435" y="7658"/>
                  </a:moveTo>
                  <a:lnTo>
                    <a:pt x="279" y="7658"/>
                  </a:lnTo>
                  <a:lnTo>
                    <a:pt x="203" y="7899"/>
                  </a:lnTo>
                  <a:lnTo>
                    <a:pt x="435" y="7658"/>
                  </a:lnTo>
                  <a:close/>
                </a:path>
                <a:path w="6985" h="8254">
                  <a:moveTo>
                    <a:pt x="6255" y="1079"/>
                  </a:moveTo>
                  <a:lnTo>
                    <a:pt x="5918" y="1079"/>
                  </a:lnTo>
                  <a:lnTo>
                    <a:pt x="5257" y="2082"/>
                  </a:lnTo>
                  <a:lnTo>
                    <a:pt x="4826" y="3022"/>
                  </a:lnTo>
                  <a:lnTo>
                    <a:pt x="2349" y="5410"/>
                  </a:lnTo>
                  <a:lnTo>
                    <a:pt x="0" y="7734"/>
                  </a:lnTo>
                  <a:lnTo>
                    <a:pt x="279" y="7658"/>
                  </a:lnTo>
                  <a:lnTo>
                    <a:pt x="435" y="7658"/>
                  </a:lnTo>
                  <a:lnTo>
                    <a:pt x="1155" y="6908"/>
                  </a:lnTo>
                  <a:lnTo>
                    <a:pt x="2552" y="5613"/>
                  </a:lnTo>
                  <a:lnTo>
                    <a:pt x="4597" y="3581"/>
                  </a:lnTo>
                  <a:lnTo>
                    <a:pt x="5600" y="2171"/>
                  </a:lnTo>
                  <a:lnTo>
                    <a:pt x="5905" y="1650"/>
                  </a:lnTo>
                  <a:lnTo>
                    <a:pt x="6255" y="1079"/>
                  </a:lnTo>
                  <a:close/>
                </a:path>
                <a:path w="6985" h="8254">
                  <a:moveTo>
                    <a:pt x="6362" y="0"/>
                  </a:moveTo>
                  <a:lnTo>
                    <a:pt x="6438" y="304"/>
                  </a:lnTo>
                  <a:lnTo>
                    <a:pt x="5930" y="876"/>
                  </a:lnTo>
                  <a:lnTo>
                    <a:pt x="4457" y="1993"/>
                  </a:lnTo>
                  <a:lnTo>
                    <a:pt x="3683" y="2057"/>
                  </a:lnTo>
                  <a:lnTo>
                    <a:pt x="3759" y="2197"/>
                  </a:lnTo>
                  <a:lnTo>
                    <a:pt x="3556" y="2324"/>
                  </a:lnTo>
                  <a:lnTo>
                    <a:pt x="4495" y="2171"/>
                  </a:lnTo>
                  <a:lnTo>
                    <a:pt x="5918" y="1079"/>
                  </a:lnTo>
                  <a:lnTo>
                    <a:pt x="6255" y="1079"/>
                  </a:lnTo>
                  <a:lnTo>
                    <a:pt x="6807" y="38"/>
                  </a:lnTo>
                  <a:lnTo>
                    <a:pt x="6362" y="0"/>
                  </a:lnTo>
                  <a:close/>
                </a:path>
              </a:pathLst>
            </a:custGeom>
            <a:solidFill>
              <a:srgbClr val="9C7272"/>
            </a:solidFill>
          </p:spPr>
          <p:txBody>
            <a:bodyPr wrap="square" lIns="0" tIns="0" rIns="0" bIns="0" rtlCol="0"/>
            <a:lstStyle/>
            <a:p>
              <a:endParaRPr/>
            </a:p>
          </p:txBody>
        </p:sp>
        <p:sp>
          <p:nvSpPr>
            <p:cNvPr id="9758" name="object 3186">
              <a:extLst>
                <a:ext uri="{FF2B5EF4-FFF2-40B4-BE49-F238E27FC236}">
                  <a16:creationId xmlns:a16="http://schemas.microsoft.com/office/drawing/2014/main" id="{79D6BFE6-59E9-47E5-B8F8-33E2A308132E}"/>
                </a:ext>
              </a:extLst>
            </p:cNvPr>
            <p:cNvSpPr/>
            <p:nvPr/>
          </p:nvSpPr>
          <p:spPr>
            <a:xfrm>
              <a:off x="4143024" y="8593987"/>
              <a:ext cx="6985" cy="8255"/>
            </a:xfrm>
            <a:custGeom>
              <a:avLst/>
              <a:gdLst/>
              <a:ahLst/>
              <a:cxnLst/>
              <a:rect l="l" t="t" r="r" b="b"/>
              <a:pathLst>
                <a:path w="6985" h="8254">
                  <a:moveTo>
                    <a:pt x="6807" y="38"/>
                  </a:moveTo>
                  <a:lnTo>
                    <a:pt x="6007" y="1549"/>
                  </a:lnTo>
                  <a:lnTo>
                    <a:pt x="5600" y="2171"/>
                  </a:lnTo>
                  <a:lnTo>
                    <a:pt x="4597" y="3581"/>
                  </a:lnTo>
                  <a:lnTo>
                    <a:pt x="2552" y="5613"/>
                  </a:lnTo>
                  <a:lnTo>
                    <a:pt x="1155" y="6908"/>
                  </a:lnTo>
                  <a:lnTo>
                    <a:pt x="203" y="7899"/>
                  </a:lnTo>
                  <a:lnTo>
                    <a:pt x="279" y="7658"/>
                  </a:lnTo>
                  <a:lnTo>
                    <a:pt x="0" y="7734"/>
                  </a:lnTo>
                  <a:lnTo>
                    <a:pt x="723" y="7035"/>
                  </a:lnTo>
                  <a:lnTo>
                    <a:pt x="2349" y="5410"/>
                  </a:lnTo>
                  <a:lnTo>
                    <a:pt x="4826" y="3022"/>
                  </a:lnTo>
                  <a:lnTo>
                    <a:pt x="5257" y="2082"/>
                  </a:lnTo>
                  <a:lnTo>
                    <a:pt x="5524" y="1676"/>
                  </a:lnTo>
                  <a:lnTo>
                    <a:pt x="5918" y="1079"/>
                  </a:lnTo>
                  <a:lnTo>
                    <a:pt x="4495" y="2171"/>
                  </a:lnTo>
                  <a:lnTo>
                    <a:pt x="3556" y="2324"/>
                  </a:lnTo>
                  <a:lnTo>
                    <a:pt x="3759" y="2197"/>
                  </a:lnTo>
                  <a:lnTo>
                    <a:pt x="3683" y="2057"/>
                  </a:lnTo>
                  <a:lnTo>
                    <a:pt x="4457" y="1993"/>
                  </a:lnTo>
                  <a:lnTo>
                    <a:pt x="5930" y="876"/>
                  </a:lnTo>
                  <a:lnTo>
                    <a:pt x="6438" y="304"/>
                  </a:lnTo>
                  <a:lnTo>
                    <a:pt x="6362" y="0"/>
                  </a:lnTo>
                  <a:lnTo>
                    <a:pt x="6807" y="38"/>
                  </a:lnTo>
                  <a:close/>
                </a:path>
              </a:pathLst>
            </a:custGeom>
            <a:ln w="3175">
              <a:solidFill>
                <a:srgbClr val="675D5A"/>
              </a:solidFill>
            </a:ln>
          </p:spPr>
          <p:txBody>
            <a:bodyPr wrap="square" lIns="0" tIns="0" rIns="0" bIns="0" rtlCol="0"/>
            <a:lstStyle/>
            <a:p>
              <a:endParaRPr/>
            </a:p>
          </p:txBody>
        </p:sp>
        <p:sp>
          <p:nvSpPr>
            <p:cNvPr id="9759" name="object 3187">
              <a:extLst>
                <a:ext uri="{FF2B5EF4-FFF2-40B4-BE49-F238E27FC236}">
                  <a16:creationId xmlns:a16="http://schemas.microsoft.com/office/drawing/2014/main" id="{8F25E0C4-C7B5-4685-9706-672DD2561CE9}"/>
                </a:ext>
              </a:extLst>
            </p:cNvPr>
            <p:cNvSpPr/>
            <p:nvPr/>
          </p:nvSpPr>
          <p:spPr>
            <a:xfrm>
              <a:off x="4144788" y="8594719"/>
              <a:ext cx="5080" cy="11430"/>
            </a:xfrm>
            <a:custGeom>
              <a:avLst/>
              <a:gdLst/>
              <a:ahLst/>
              <a:cxnLst/>
              <a:rect l="l" t="t" r="r" b="b"/>
              <a:pathLst>
                <a:path w="5079" h="11429">
                  <a:moveTo>
                    <a:pt x="275" y="10591"/>
                  </a:moveTo>
                  <a:lnTo>
                    <a:pt x="190" y="10845"/>
                  </a:lnTo>
                  <a:lnTo>
                    <a:pt x="275" y="10591"/>
                  </a:lnTo>
                  <a:close/>
                </a:path>
                <a:path w="5079" h="11429">
                  <a:moveTo>
                    <a:pt x="4356" y="0"/>
                  </a:moveTo>
                  <a:lnTo>
                    <a:pt x="3378" y="1752"/>
                  </a:lnTo>
                  <a:lnTo>
                    <a:pt x="3327" y="1905"/>
                  </a:lnTo>
                  <a:lnTo>
                    <a:pt x="2915" y="2705"/>
                  </a:lnTo>
                  <a:lnTo>
                    <a:pt x="2159" y="4343"/>
                  </a:lnTo>
                  <a:lnTo>
                    <a:pt x="1130" y="7391"/>
                  </a:lnTo>
                  <a:lnTo>
                    <a:pt x="508" y="9385"/>
                  </a:lnTo>
                  <a:lnTo>
                    <a:pt x="0" y="10833"/>
                  </a:lnTo>
                  <a:lnTo>
                    <a:pt x="165" y="10591"/>
                  </a:lnTo>
                  <a:lnTo>
                    <a:pt x="2552" y="3746"/>
                  </a:lnTo>
                  <a:lnTo>
                    <a:pt x="3250" y="2527"/>
                  </a:lnTo>
                  <a:lnTo>
                    <a:pt x="3784" y="1447"/>
                  </a:lnTo>
                  <a:lnTo>
                    <a:pt x="3949" y="1270"/>
                  </a:lnTo>
                  <a:lnTo>
                    <a:pt x="4254" y="469"/>
                  </a:lnTo>
                  <a:lnTo>
                    <a:pt x="4521" y="279"/>
                  </a:lnTo>
                  <a:lnTo>
                    <a:pt x="4356" y="0"/>
                  </a:lnTo>
                  <a:close/>
                </a:path>
                <a:path w="5079" h="11429">
                  <a:moveTo>
                    <a:pt x="3906" y="1447"/>
                  </a:moveTo>
                  <a:lnTo>
                    <a:pt x="3518" y="2527"/>
                  </a:lnTo>
                  <a:lnTo>
                    <a:pt x="3422" y="3746"/>
                  </a:lnTo>
                  <a:lnTo>
                    <a:pt x="3492" y="4076"/>
                  </a:lnTo>
                  <a:lnTo>
                    <a:pt x="3530" y="3848"/>
                  </a:lnTo>
                  <a:lnTo>
                    <a:pt x="3670" y="3771"/>
                  </a:lnTo>
                  <a:lnTo>
                    <a:pt x="3517" y="3302"/>
                  </a:lnTo>
                  <a:lnTo>
                    <a:pt x="3641" y="2527"/>
                  </a:lnTo>
                  <a:lnTo>
                    <a:pt x="3906" y="1447"/>
                  </a:lnTo>
                  <a:close/>
                </a:path>
              </a:pathLst>
            </a:custGeom>
            <a:solidFill>
              <a:srgbClr val="9C7272"/>
            </a:solidFill>
          </p:spPr>
          <p:txBody>
            <a:bodyPr wrap="square" lIns="0" tIns="0" rIns="0" bIns="0" rtlCol="0"/>
            <a:lstStyle/>
            <a:p>
              <a:endParaRPr/>
            </a:p>
          </p:txBody>
        </p:sp>
        <p:sp>
          <p:nvSpPr>
            <p:cNvPr id="9760" name="object 3188">
              <a:extLst>
                <a:ext uri="{FF2B5EF4-FFF2-40B4-BE49-F238E27FC236}">
                  <a16:creationId xmlns:a16="http://schemas.microsoft.com/office/drawing/2014/main" id="{AB727FC8-D1E3-40A1-9003-55F256625614}"/>
                </a:ext>
              </a:extLst>
            </p:cNvPr>
            <p:cNvSpPr/>
            <p:nvPr/>
          </p:nvSpPr>
          <p:spPr>
            <a:xfrm>
              <a:off x="4144788" y="8594719"/>
              <a:ext cx="5080" cy="11430"/>
            </a:xfrm>
            <a:custGeom>
              <a:avLst/>
              <a:gdLst/>
              <a:ahLst/>
              <a:cxnLst/>
              <a:rect l="l" t="t" r="r" b="b"/>
              <a:pathLst>
                <a:path w="5079" h="11429">
                  <a:moveTo>
                    <a:pt x="4356" y="0"/>
                  </a:moveTo>
                  <a:lnTo>
                    <a:pt x="3378" y="1752"/>
                  </a:lnTo>
                  <a:lnTo>
                    <a:pt x="3327" y="1905"/>
                  </a:lnTo>
                  <a:lnTo>
                    <a:pt x="2997" y="2527"/>
                  </a:lnTo>
                  <a:lnTo>
                    <a:pt x="2159" y="4343"/>
                  </a:lnTo>
                  <a:lnTo>
                    <a:pt x="1130" y="7391"/>
                  </a:lnTo>
                  <a:lnTo>
                    <a:pt x="508" y="9385"/>
                  </a:lnTo>
                  <a:lnTo>
                    <a:pt x="0" y="10833"/>
                  </a:lnTo>
                  <a:lnTo>
                    <a:pt x="165" y="10591"/>
                  </a:lnTo>
                  <a:lnTo>
                    <a:pt x="190" y="10845"/>
                  </a:lnTo>
                  <a:lnTo>
                    <a:pt x="546" y="9791"/>
                  </a:lnTo>
                  <a:lnTo>
                    <a:pt x="1358" y="7366"/>
                  </a:lnTo>
                  <a:lnTo>
                    <a:pt x="2552" y="3746"/>
                  </a:lnTo>
                  <a:lnTo>
                    <a:pt x="3162" y="2705"/>
                  </a:lnTo>
                  <a:lnTo>
                    <a:pt x="3416" y="2197"/>
                  </a:lnTo>
                  <a:lnTo>
                    <a:pt x="3784" y="1447"/>
                  </a:lnTo>
                  <a:lnTo>
                    <a:pt x="3327" y="3302"/>
                  </a:lnTo>
                  <a:lnTo>
                    <a:pt x="3492" y="4076"/>
                  </a:lnTo>
                  <a:lnTo>
                    <a:pt x="3530" y="3848"/>
                  </a:lnTo>
                  <a:lnTo>
                    <a:pt x="3670" y="3771"/>
                  </a:lnTo>
                  <a:lnTo>
                    <a:pt x="3479" y="3187"/>
                  </a:lnTo>
                  <a:lnTo>
                    <a:pt x="3949" y="1270"/>
                  </a:lnTo>
                  <a:lnTo>
                    <a:pt x="4254" y="469"/>
                  </a:lnTo>
                  <a:lnTo>
                    <a:pt x="4521" y="279"/>
                  </a:lnTo>
                  <a:lnTo>
                    <a:pt x="4356" y="0"/>
                  </a:lnTo>
                  <a:close/>
                </a:path>
              </a:pathLst>
            </a:custGeom>
            <a:ln w="3175">
              <a:solidFill>
                <a:srgbClr val="675D5A"/>
              </a:solidFill>
            </a:ln>
          </p:spPr>
          <p:txBody>
            <a:bodyPr wrap="square" lIns="0" tIns="0" rIns="0" bIns="0" rtlCol="0"/>
            <a:lstStyle/>
            <a:p>
              <a:endParaRPr/>
            </a:p>
          </p:txBody>
        </p:sp>
        <p:sp>
          <p:nvSpPr>
            <p:cNvPr id="9761" name="object 3189">
              <a:extLst>
                <a:ext uri="{FF2B5EF4-FFF2-40B4-BE49-F238E27FC236}">
                  <a16:creationId xmlns:a16="http://schemas.microsoft.com/office/drawing/2014/main" id="{883ECB74-F270-41C2-AD80-2B03CC6B71D5}"/>
                </a:ext>
              </a:extLst>
            </p:cNvPr>
            <p:cNvSpPr/>
            <p:nvPr/>
          </p:nvSpPr>
          <p:spPr>
            <a:xfrm>
              <a:off x="4144911" y="8598433"/>
              <a:ext cx="2015" cy="1676"/>
            </a:xfrm>
            <a:prstGeom prst="rect">
              <a:avLst/>
            </a:prstGeom>
            <a:blipFill>
              <a:blip r:embed="rId306" cstate="print"/>
              <a:stretch>
                <a:fillRect/>
              </a:stretch>
            </a:blipFill>
          </p:spPr>
          <p:txBody>
            <a:bodyPr wrap="square" lIns="0" tIns="0" rIns="0" bIns="0" rtlCol="0"/>
            <a:lstStyle/>
            <a:p>
              <a:endParaRPr/>
            </a:p>
          </p:txBody>
        </p:sp>
        <p:sp>
          <p:nvSpPr>
            <p:cNvPr id="9762" name="object 3190">
              <a:extLst>
                <a:ext uri="{FF2B5EF4-FFF2-40B4-BE49-F238E27FC236}">
                  <a16:creationId xmlns:a16="http://schemas.microsoft.com/office/drawing/2014/main" id="{1BCA81FC-58B8-4823-B043-287D1FB6FBE1}"/>
                </a:ext>
              </a:extLst>
            </p:cNvPr>
            <p:cNvSpPr/>
            <p:nvPr/>
          </p:nvSpPr>
          <p:spPr>
            <a:xfrm>
              <a:off x="4144906" y="8598401"/>
              <a:ext cx="2540" cy="1905"/>
            </a:xfrm>
            <a:custGeom>
              <a:avLst/>
              <a:gdLst/>
              <a:ahLst/>
              <a:cxnLst/>
              <a:rect l="l" t="t" r="r" b="b"/>
              <a:pathLst>
                <a:path w="2539" h="1904">
                  <a:moveTo>
                    <a:pt x="76" y="520"/>
                  </a:moveTo>
                  <a:lnTo>
                    <a:pt x="253" y="419"/>
                  </a:lnTo>
                  <a:lnTo>
                    <a:pt x="152" y="203"/>
                  </a:lnTo>
                  <a:lnTo>
                    <a:pt x="330" y="101"/>
                  </a:lnTo>
                  <a:lnTo>
                    <a:pt x="444" y="330"/>
                  </a:lnTo>
                  <a:lnTo>
                    <a:pt x="685" y="165"/>
                  </a:lnTo>
                  <a:lnTo>
                    <a:pt x="1155" y="0"/>
                  </a:lnTo>
                  <a:lnTo>
                    <a:pt x="1371" y="50"/>
                  </a:lnTo>
                  <a:lnTo>
                    <a:pt x="1981" y="203"/>
                  </a:lnTo>
                  <a:lnTo>
                    <a:pt x="2120" y="558"/>
                  </a:lnTo>
                  <a:lnTo>
                    <a:pt x="2019" y="965"/>
                  </a:lnTo>
                  <a:lnTo>
                    <a:pt x="1904" y="1384"/>
                  </a:lnTo>
                  <a:lnTo>
                    <a:pt x="1600" y="1714"/>
                  </a:lnTo>
                  <a:lnTo>
                    <a:pt x="990" y="1549"/>
                  </a:lnTo>
                  <a:lnTo>
                    <a:pt x="800" y="1511"/>
                  </a:lnTo>
                  <a:lnTo>
                    <a:pt x="533" y="1206"/>
                  </a:lnTo>
                  <a:lnTo>
                    <a:pt x="355" y="1092"/>
                  </a:lnTo>
                  <a:lnTo>
                    <a:pt x="203" y="1003"/>
                  </a:lnTo>
                  <a:lnTo>
                    <a:pt x="76" y="1003"/>
                  </a:lnTo>
                  <a:lnTo>
                    <a:pt x="253" y="927"/>
                  </a:lnTo>
                  <a:lnTo>
                    <a:pt x="63" y="736"/>
                  </a:lnTo>
                  <a:lnTo>
                    <a:pt x="266" y="622"/>
                  </a:lnTo>
                  <a:lnTo>
                    <a:pt x="76" y="520"/>
                  </a:lnTo>
                  <a:close/>
                </a:path>
              </a:pathLst>
            </a:custGeom>
            <a:ln w="3175">
              <a:solidFill>
                <a:srgbClr val="B5C39D"/>
              </a:solidFill>
            </a:ln>
          </p:spPr>
          <p:txBody>
            <a:bodyPr wrap="square" lIns="0" tIns="0" rIns="0" bIns="0" rtlCol="0"/>
            <a:lstStyle/>
            <a:p>
              <a:endParaRPr/>
            </a:p>
          </p:txBody>
        </p:sp>
        <p:sp>
          <p:nvSpPr>
            <p:cNvPr id="9763" name="object 3191">
              <a:extLst>
                <a:ext uri="{FF2B5EF4-FFF2-40B4-BE49-F238E27FC236}">
                  <a16:creationId xmlns:a16="http://schemas.microsoft.com/office/drawing/2014/main" id="{290592EA-DB69-4D45-B2A5-837E411B30A0}"/>
                </a:ext>
              </a:extLst>
            </p:cNvPr>
            <p:cNvSpPr/>
            <p:nvPr/>
          </p:nvSpPr>
          <p:spPr>
            <a:xfrm>
              <a:off x="4147311" y="8597303"/>
              <a:ext cx="1701" cy="2260"/>
            </a:xfrm>
            <a:prstGeom prst="rect">
              <a:avLst/>
            </a:prstGeom>
            <a:blipFill>
              <a:blip r:embed="rId281" cstate="print"/>
              <a:stretch>
                <a:fillRect/>
              </a:stretch>
            </a:blipFill>
          </p:spPr>
          <p:txBody>
            <a:bodyPr wrap="square" lIns="0" tIns="0" rIns="0" bIns="0" rtlCol="0"/>
            <a:lstStyle/>
            <a:p>
              <a:endParaRPr/>
            </a:p>
          </p:txBody>
        </p:sp>
        <p:sp>
          <p:nvSpPr>
            <p:cNvPr id="9764" name="object 3192">
              <a:extLst>
                <a:ext uri="{FF2B5EF4-FFF2-40B4-BE49-F238E27FC236}">
                  <a16:creationId xmlns:a16="http://schemas.microsoft.com/office/drawing/2014/main" id="{234B2FCD-38F3-4242-A40C-CC07D98F008C}"/>
                </a:ext>
              </a:extLst>
            </p:cNvPr>
            <p:cNvSpPr/>
            <p:nvPr/>
          </p:nvSpPr>
          <p:spPr>
            <a:xfrm>
              <a:off x="4147246" y="8597267"/>
              <a:ext cx="1905" cy="2540"/>
            </a:xfrm>
            <a:custGeom>
              <a:avLst/>
              <a:gdLst/>
              <a:ahLst/>
              <a:cxnLst/>
              <a:rect l="l" t="t" r="r" b="b"/>
              <a:pathLst>
                <a:path w="1904" h="2540">
                  <a:moveTo>
                    <a:pt x="1015" y="2286"/>
                  </a:moveTo>
                  <a:lnTo>
                    <a:pt x="850" y="2120"/>
                  </a:lnTo>
                  <a:lnTo>
                    <a:pt x="685" y="2057"/>
                  </a:lnTo>
                  <a:lnTo>
                    <a:pt x="647" y="2324"/>
                  </a:lnTo>
                  <a:lnTo>
                    <a:pt x="469" y="2159"/>
                  </a:lnTo>
                  <a:lnTo>
                    <a:pt x="685" y="1955"/>
                  </a:lnTo>
                  <a:lnTo>
                    <a:pt x="546" y="1955"/>
                  </a:lnTo>
                  <a:lnTo>
                    <a:pt x="406" y="1739"/>
                  </a:lnTo>
                  <a:lnTo>
                    <a:pt x="63" y="1295"/>
                  </a:lnTo>
                  <a:lnTo>
                    <a:pt x="50" y="1054"/>
                  </a:lnTo>
                  <a:lnTo>
                    <a:pt x="0" y="330"/>
                  </a:lnTo>
                  <a:lnTo>
                    <a:pt x="342" y="63"/>
                  </a:lnTo>
                  <a:lnTo>
                    <a:pt x="825" y="38"/>
                  </a:lnTo>
                  <a:lnTo>
                    <a:pt x="1308" y="0"/>
                  </a:lnTo>
                  <a:lnTo>
                    <a:pt x="1765" y="228"/>
                  </a:lnTo>
                  <a:lnTo>
                    <a:pt x="1816" y="939"/>
                  </a:lnTo>
                  <a:lnTo>
                    <a:pt x="1828" y="1155"/>
                  </a:lnTo>
                  <a:lnTo>
                    <a:pt x="1600" y="1549"/>
                  </a:lnTo>
                  <a:lnTo>
                    <a:pt x="1536" y="1790"/>
                  </a:lnTo>
                  <a:lnTo>
                    <a:pt x="1485" y="1981"/>
                  </a:lnTo>
                  <a:lnTo>
                    <a:pt x="1625" y="2019"/>
                  </a:lnTo>
                  <a:lnTo>
                    <a:pt x="1473" y="2222"/>
                  </a:lnTo>
                  <a:lnTo>
                    <a:pt x="1409" y="1955"/>
                  </a:lnTo>
                  <a:lnTo>
                    <a:pt x="1257" y="2222"/>
                  </a:lnTo>
                  <a:lnTo>
                    <a:pt x="1054" y="2044"/>
                  </a:lnTo>
                  <a:lnTo>
                    <a:pt x="1015" y="2286"/>
                  </a:lnTo>
                  <a:close/>
                </a:path>
              </a:pathLst>
            </a:custGeom>
            <a:ln w="3175">
              <a:solidFill>
                <a:srgbClr val="B5C39D"/>
              </a:solidFill>
            </a:ln>
          </p:spPr>
          <p:txBody>
            <a:bodyPr wrap="square" lIns="0" tIns="0" rIns="0" bIns="0" rtlCol="0"/>
            <a:lstStyle/>
            <a:p>
              <a:endParaRPr/>
            </a:p>
          </p:txBody>
        </p:sp>
        <p:sp>
          <p:nvSpPr>
            <p:cNvPr id="9765" name="object 3193">
              <a:extLst>
                <a:ext uri="{FF2B5EF4-FFF2-40B4-BE49-F238E27FC236}">
                  <a16:creationId xmlns:a16="http://schemas.microsoft.com/office/drawing/2014/main" id="{40D8AB36-623D-4E4E-A819-C9C4B5672E13}"/>
                </a:ext>
              </a:extLst>
            </p:cNvPr>
            <p:cNvSpPr/>
            <p:nvPr/>
          </p:nvSpPr>
          <p:spPr>
            <a:xfrm>
              <a:off x="4147311" y="8596096"/>
              <a:ext cx="1714" cy="1295"/>
            </a:xfrm>
            <a:prstGeom prst="rect">
              <a:avLst/>
            </a:prstGeom>
            <a:blipFill>
              <a:blip r:embed="rId282" cstate="print"/>
              <a:stretch>
                <a:fillRect/>
              </a:stretch>
            </a:blipFill>
          </p:spPr>
          <p:txBody>
            <a:bodyPr wrap="square" lIns="0" tIns="0" rIns="0" bIns="0" rtlCol="0"/>
            <a:lstStyle/>
            <a:p>
              <a:endParaRPr/>
            </a:p>
          </p:txBody>
        </p:sp>
        <p:sp>
          <p:nvSpPr>
            <p:cNvPr id="9766" name="object 3194">
              <a:extLst>
                <a:ext uri="{FF2B5EF4-FFF2-40B4-BE49-F238E27FC236}">
                  <a16:creationId xmlns:a16="http://schemas.microsoft.com/office/drawing/2014/main" id="{7ACE50AB-D3F0-4892-953E-466408CB57C4}"/>
                </a:ext>
              </a:extLst>
            </p:cNvPr>
            <p:cNvSpPr/>
            <p:nvPr/>
          </p:nvSpPr>
          <p:spPr>
            <a:xfrm>
              <a:off x="4147323" y="8596002"/>
              <a:ext cx="1905" cy="1905"/>
            </a:xfrm>
            <a:custGeom>
              <a:avLst/>
              <a:gdLst/>
              <a:ahLst/>
              <a:cxnLst/>
              <a:rect l="l" t="t" r="r" b="b"/>
              <a:pathLst>
                <a:path w="1904" h="1904">
                  <a:moveTo>
                    <a:pt x="63" y="952"/>
                  </a:moveTo>
                  <a:lnTo>
                    <a:pt x="152" y="812"/>
                  </a:lnTo>
                  <a:lnTo>
                    <a:pt x="177" y="685"/>
                  </a:lnTo>
                  <a:lnTo>
                    <a:pt x="0" y="698"/>
                  </a:lnTo>
                  <a:lnTo>
                    <a:pt x="88" y="546"/>
                  </a:lnTo>
                  <a:lnTo>
                    <a:pt x="253" y="685"/>
                  </a:lnTo>
                  <a:lnTo>
                    <a:pt x="368" y="457"/>
                  </a:lnTo>
                  <a:lnTo>
                    <a:pt x="647" y="165"/>
                  </a:lnTo>
                  <a:lnTo>
                    <a:pt x="812" y="127"/>
                  </a:lnTo>
                  <a:lnTo>
                    <a:pt x="1320" y="0"/>
                  </a:lnTo>
                  <a:lnTo>
                    <a:pt x="1549" y="203"/>
                  </a:lnTo>
                  <a:lnTo>
                    <a:pt x="1625" y="546"/>
                  </a:lnTo>
                  <a:lnTo>
                    <a:pt x="1714" y="889"/>
                  </a:lnTo>
                  <a:lnTo>
                    <a:pt x="1612" y="1231"/>
                  </a:lnTo>
                  <a:lnTo>
                    <a:pt x="1104" y="1346"/>
                  </a:lnTo>
                  <a:lnTo>
                    <a:pt x="965" y="1384"/>
                  </a:lnTo>
                  <a:lnTo>
                    <a:pt x="647" y="1270"/>
                  </a:lnTo>
                  <a:lnTo>
                    <a:pt x="482" y="1257"/>
                  </a:lnTo>
                  <a:lnTo>
                    <a:pt x="342" y="1244"/>
                  </a:lnTo>
                  <a:lnTo>
                    <a:pt x="165" y="1270"/>
                  </a:lnTo>
                  <a:lnTo>
                    <a:pt x="355" y="1181"/>
                  </a:lnTo>
                  <a:lnTo>
                    <a:pt x="139" y="1117"/>
                  </a:lnTo>
                  <a:lnTo>
                    <a:pt x="241" y="952"/>
                  </a:lnTo>
                  <a:lnTo>
                    <a:pt x="63" y="952"/>
                  </a:lnTo>
                  <a:close/>
                </a:path>
              </a:pathLst>
            </a:custGeom>
            <a:ln w="3175">
              <a:solidFill>
                <a:srgbClr val="B5C39D"/>
              </a:solidFill>
            </a:ln>
          </p:spPr>
          <p:txBody>
            <a:bodyPr wrap="square" lIns="0" tIns="0" rIns="0" bIns="0" rtlCol="0"/>
            <a:lstStyle/>
            <a:p>
              <a:endParaRPr/>
            </a:p>
          </p:txBody>
        </p:sp>
        <p:sp>
          <p:nvSpPr>
            <p:cNvPr id="9767" name="object 3195">
              <a:extLst>
                <a:ext uri="{FF2B5EF4-FFF2-40B4-BE49-F238E27FC236}">
                  <a16:creationId xmlns:a16="http://schemas.microsoft.com/office/drawing/2014/main" id="{8122C2BB-87D4-4E22-B1D2-81D1C32ABDE0}"/>
                </a:ext>
              </a:extLst>
            </p:cNvPr>
            <p:cNvSpPr/>
            <p:nvPr/>
          </p:nvSpPr>
          <p:spPr>
            <a:xfrm>
              <a:off x="4145305" y="8598445"/>
              <a:ext cx="2704" cy="3492"/>
            </a:xfrm>
            <a:prstGeom prst="rect">
              <a:avLst/>
            </a:prstGeom>
            <a:blipFill>
              <a:blip r:embed="rId521" cstate="print"/>
              <a:stretch>
                <a:fillRect/>
              </a:stretch>
            </a:blipFill>
          </p:spPr>
          <p:txBody>
            <a:bodyPr wrap="square" lIns="0" tIns="0" rIns="0" bIns="0" rtlCol="0"/>
            <a:lstStyle/>
            <a:p>
              <a:endParaRPr/>
            </a:p>
          </p:txBody>
        </p:sp>
        <p:sp>
          <p:nvSpPr>
            <p:cNvPr id="9768" name="object 3196">
              <a:extLst>
                <a:ext uri="{FF2B5EF4-FFF2-40B4-BE49-F238E27FC236}">
                  <a16:creationId xmlns:a16="http://schemas.microsoft.com/office/drawing/2014/main" id="{57D90EF5-47D7-49B2-A86F-2D8AEB4A230E}"/>
                </a:ext>
              </a:extLst>
            </p:cNvPr>
            <p:cNvSpPr/>
            <p:nvPr/>
          </p:nvSpPr>
          <p:spPr>
            <a:xfrm>
              <a:off x="4146104" y="8599461"/>
              <a:ext cx="2540" cy="2540"/>
            </a:xfrm>
            <a:custGeom>
              <a:avLst/>
              <a:gdLst/>
              <a:ahLst/>
              <a:cxnLst/>
              <a:rect l="l" t="t" r="r" b="b"/>
              <a:pathLst>
                <a:path w="2539" h="2540">
                  <a:moveTo>
                    <a:pt x="1092" y="2476"/>
                  </a:moveTo>
                  <a:lnTo>
                    <a:pt x="914" y="2298"/>
                  </a:lnTo>
                  <a:lnTo>
                    <a:pt x="723" y="2235"/>
                  </a:lnTo>
                  <a:lnTo>
                    <a:pt x="698" y="2514"/>
                  </a:lnTo>
                  <a:lnTo>
                    <a:pt x="495" y="2336"/>
                  </a:lnTo>
                  <a:lnTo>
                    <a:pt x="736" y="2108"/>
                  </a:lnTo>
                  <a:lnTo>
                    <a:pt x="584" y="2108"/>
                  </a:lnTo>
                  <a:lnTo>
                    <a:pt x="431" y="1892"/>
                  </a:lnTo>
                  <a:lnTo>
                    <a:pt x="63" y="1409"/>
                  </a:lnTo>
                  <a:lnTo>
                    <a:pt x="50" y="1130"/>
                  </a:lnTo>
                  <a:lnTo>
                    <a:pt x="0" y="355"/>
                  </a:lnTo>
                  <a:lnTo>
                    <a:pt x="355" y="63"/>
                  </a:lnTo>
                  <a:lnTo>
                    <a:pt x="889" y="38"/>
                  </a:lnTo>
                  <a:lnTo>
                    <a:pt x="1409" y="0"/>
                  </a:lnTo>
                  <a:lnTo>
                    <a:pt x="1905" y="228"/>
                  </a:lnTo>
                  <a:lnTo>
                    <a:pt x="1955" y="1016"/>
                  </a:lnTo>
                  <a:lnTo>
                    <a:pt x="1968" y="1244"/>
                  </a:lnTo>
                  <a:lnTo>
                    <a:pt x="1727" y="1676"/>
                  </a:lnTo>
                  <a:lnTo>
                    <a:pt x="1663" y="1930"/>
                  </a:lnTo>
                  <a:lnTo>
                    <a:pt x="1600" y="2146"/>
                  </a:lnTo>
                  <a:lnTo>
                    <a:pt x="1752" y="2184"/>
                  </a:lnTo>
                  <a:lnTo>
                    <a:pt x="1587" y="2413"/>
                  </a:lnTo>
                  <a:lnTo>
                    <a:pt x="1511" y="2108"/>
                  </a:lnTo>
                  <a:lnTo>
                    <a:pt x="1371" y="2197"/>
                  </a:lnTo>
                  <a:lnTo>
                    <a:pt x="1346" y="2413"/>
                  </a:lnTo>
                  <a:lnTo>
                    <a:pt x="1143" y="2222"/>
                  </a:lnTo>
                  <a:lnTo>
                    <a:pt x="1092" y="2476"/>
                  </a:lnTo>
                  <a:close/>
                </a:path>
              </a:pathLst>
            </a:custGeom>
            <a:ln w="3175">
              <a:solidFill>
                <a:srgbClr val="B5C39D"/>
              </a:solidFill>
            </a:ln>
          </p:spPr>
          <p:txBody>
            <a:bodyPr wrap="square" lIns="0" tIns="0" rIns="0" bIns="0" rtlCol="0"/>
            <a:lstStyle/>
            <a:p>
              <a:endParaRPr/>
            </a:p>
          </p:txBody>
        </p:sp>
        <p:sp>
          <p:nvSpPr>
            <p:cNvPr id="9769" name="object 3197">
              <a:extLst>
                <a:ext uri="{FF2B5EF4-FFF2-40B4-BE49-F238E27FC236}">
                  <a16:creationId xmlns:a16="http://schemas.microsoft.com/office/drawing/2014/main" id="{3EB9C54C-60D3-47BF-847A-89ECB9B1442F}"/>
                </a:ext>
              </a:extLst>
            </p:cNvPr>
            <p:cNvSpPr/>
            <p:nvPr/>
          </p:nvSpPr>
          <p:spPr>
            <a:xfrm>
              <a:off x="4145635" y="8597493"/>
              <a:ext cx="2463" cy="3949"/>
            </a:xfrm>
            <a:prstGeom prst="rect">
              <a:avLst/>
            </a:prstGeom>
            <a:blipFill>
              <a:blip r:embed="rId522" cstate="print"/>
              <a:stretch>
                <a:fillRect/>
              </a:stretch>
            </a:blipFill>
          </p:spPr>
          <p:txBody>
            <a:bodyPr wrap="square" lIns="0" tIns="0" rIns="0" bIns="0" rtlCol="0"/>
            <a:lstStyle/>
            <a:p>
              <a:endParaRPr/>
            </a:p>
          </p:txBody>
        </p:sp>
        <p:sp>
          <p:nvSpPr>
            <p:cNvPr id="9770" name="object 3198">
              <a:extLst>
                <a:ext uri="{FF2B5EF4-FFF2-40B4-BE49-F238E27FC236}">
                  <a16:creationId xmlns:a16="http://schemas.microsoft.com/office/drawing/2014/main" id="{A4A65C5D-D6B6-4ADA-BE7D-857CD9508E0B}"/>
                </a:ext>
              </a:extLst>
            </p:cNvPr>
            <p:cNvSpPr/>
            <p:nvPr/>
          </p:nvSpPr>
          <p:spPr>
            <a:xfrm>
              <a:off x="4145639" y="8597412"/>
              <a:ext cx="1905" cy="1905"/>
            </a:xfrm>
            <a:custGeom>
              <a:avLst/>
              <a:gdLst/>
              <a:ahLst/>
              <a:cxnLst/>
              <a:rect l="l" t="t" r="r" b="b"/>
              <a:pathLst>
                <a:path w="1904" h="1904">
                  <a:moveTo>
                    <a:pt x="63" y="952"/>
                  </a:moveTo>
                  <a:lnTo>
                    <a:pt x="152" y="812"/>
                  </a:lnTo>
                  <a:lnTo>
                    <a:pt x="177" y="685"/>
                  </a:lnTo>
                  <a:lnTo>
                    <a:pt x="0" y="698"/>
                  </a:lnTo>
                  <a:lnTo>
                    <a:pt x="88" y="546"/>
                  </a:lnTo>
                  <a:lnTo>
                    <a:pt x="253" y="673"/>
                  </a:lnTo>
                  <a:lnTo>
                    <a:pt x="368" y="457"/>
                  </a:lnTo>
                  <a:lnTo>
                    <a:pt x="647" y="165"/>
                  </a:lnTo>
                  <a:lnTo>
                    <a:pt x="812" y="127"/>
                  </a:lnTo>
                  <a:lnTo>
                    <a:pt x="1320" y="0"/>
                  </a:lnTo>
                  <a:lnTo>
                    <a:pt x="1549" y="203"/>
                  </a:lnTo>
                  <a:lnTo>
                    <a:pt x="1625" y="546"/>
                  </a:lnTo>
                  <a:lnTo>
                    <a:pt x="1701" y="889"/>
                  </a:lnTo>
                  <a:lnTo>
                    <a:pt x="1612" y="1231"/>
                  </a:lnTo>
                  <a:lnTo>
                    <a:pt x="1104" y="1346"/>
                  </a:lnTo>
                  <a:lnTo>
                    <a:pt x="965" y="1384"/>
                  </a:lnTo>
                  <a:lnTo>
                    <a:pt x="647" y="1270"/>
                  </a:lnTo>
                  <a:lnTo>
                    <a:pt x="482" y="1257"/>
                  </a:lnTo>
                  <a:lnTo>
                    <a:pt x="342" y="1244"/>
                  </a:lnTo>
                  <a:lnTo>
                    <a:pt x="165" y="1270"/>
                  </a:lnTo>
                  <a:lnTo>
                    <a:pt x="355" y="1181"/>
                  </a:lnTo>
                  <a:lnTo>
                    <a:pt x="139" y="1117"/>
                  </a:lnTo>
                  <a:lnTo>
                    <a:pt x="241" y="952"/>
                  </a:lnTo>
                  <a:lnTo>
                    <a:pt x="63" y="952"/>
                  </a:lnTo>
                  <a:close/>
                </a:path>
              </a:pathLst>
            </a:custGeom>
            <a:ln w="3175">
              <a:solidFill>
                <a:srgbClr val="B5C39D"/>
              </a:solidFill>
            </a:ln>
          </p:spPr>
          <p:txBody>
            <a:bodyPr wrap="square" lIns="0" tIns="0" rIns="0" bIns="0" rtlCol="0"/>
            <a:lstStyle/>
            <a:p>
              <a:endParaRPr/>
            </a:p>
          </p:txBody>
        </p:sp>
        <p:sp>
          <p:nvSpPr>
            <p:cNvPr id="9771" name="object 3199">
              <a:extLst>
                <a:ext uri="{FF2B5EF4-FFF2-40B4-BE49-F238E27FC236}">
                  <a16:creationId xmlns:a16="http://schemas.microsoft.com/office/drawing/2014/main" id="{651403D9-45D9-48D0-8612-957C6C4B5B3E}"/>
                </a:ext>
              </a:extLst>
            </p:cNvPr>
            <p:cNvSpPr/>
            <p:nvPr/>
          </p:nvSpPr>
          <p:spPr>
            <a:xfrm>
              <a:off x="4146041" y="8592591"/>
              <a:ext cx="3720" cy="6604"/>
            </a:xfrm>
            <a:prstGeom prst="rect">
              <a:avLst/>
            </a:prstGeom>
            <a:blipFill>
              <a:blip r:embed="rId523" cstate="print"/>
              <a:stretch>
                <a:fillRect/>
              </a:stretch>
            </a:blipFill>
          </p:spPr>
          <p:txBody>
            <a:bodyPr wrap="square" lIns="0" tIns="0" rIns="0" bIns="0" rtlCol="0"/>
            <a:lstStyle/>
            <a:p>
              <a:endParaRPr/>
            </a:p>
          </p:txBody>
        </p:sp>
        <p:sp>
          <p:nvSpPr>
            <p:cNvPr id="9772" name="object 3200">
              <a:extLst>
                <a:ext uri="{FF2B5EF4-FFF2-40B4-BE49-F238E27FC236}">
                  <a16:creationId xmlns:a16="http://schemas.microsoft.com/office/drawing/2014/main" id="{9FC95F57-2791-45A1-96AF-9617DDF7D5AC}"/>
                </a:ext>
              </a:extLst>
            </p:cNvPr>
            <p:cNvSpPr/>
            <p:nvPr/>
          </p:nvSpPr>
          <p:spPr>
            <a:xfrm>
              <a:off x="4147536" y="8592433"/>
              <a:ext cx="2540" cy="2540"/>
            </a:xfrm>
            <a:custGeom>
              <a:avLst/>
              <a:gdLst/>
              <a:ahLst/>
              <a:cxnLst/>
              <a:rect l="l" t="t" r="r" b="b"/>
              <a:pathLst>
                <a:path w="2539" h="2540">
                  <a:moveTo>
                    <a:pt x="253" y="2006"/>
                  </a:moveTo>
                  <a:lnTo>
                    <a:pt x="279" y="1777"/>
                  </a:lnTo>
                  <a:lnTo>
                    <a:pt x="228" y="1600"/>
                  </a:lnTo>
                  <a:lnTo>
                    <a:pt x="0" y="1739"/>
                  </a:lnTo>
                  <a:lnTo>
                    <a:pt x="12" y="1498"/>
                  </a:lnTo>
                  <a:lnTo>
                    <a:pt x="304" y="1536"/>
                  </a:lnTo>
                  <a:lnTo>
                    <a:pt x="304" y="1193"/>
                  </a:lnTo>
                  <a:lnTo>
                    <a:pt x="444" y="647"/>
                  </a:lnTo>
                  <a:lnTo>
                    <a:pt x="634" y="482"/>
                  </a:lnTo>
                  <a:lnTo>
                    <a:pt x="1168" y="0"/>
                  </a:lnTo>
                  <a:lnTo>
                    <a:pt x="1574" y="101"/>
                  </a:lnTo>
                  <a:lnTo>
                    <a:pt x="1904" y="469"/>
                  </a:lnTo>
                  <a:lnTo>
                    <a:pt x="2235" y="825"/>
                  </a:lnTo>
                  <a:lnTo>
                    <a:pt x="2336" y="1320"/>
                  </a:lnTo>
                  <a:lnTo>
                    <a:pt x="1803" y="1803"/>
                  </a:lnTo>
                  <a:lnTo>
                    <a:pt x="1638" y="1943"/>
                  </a:lnTo>
                  <a:lnTo>
                    <a:pt x="1181" y="2006"/>
                  </a:lnTo>
                  <a:lnTo>
                    <a:pt x="965" y="2108"/>
                  </a:lnTo>
                  <a:lnTo>
                    <a:pt x="787" y="2184"/>
                  </a:lnTo>
                  <a:lnTo>
                    <a:pt x="698" y="2324"/>
                  </a:lnTo>
                  <a:lnTo>
                    <a:pt x="761" y="2108"/>
                  </a:lnTo>
                  <a:lnTo>
                    <a:pt x="622" y="2057"/>
                  </a:lnTo>
                  <a:lnTo>
                    <a:pt x="444" y="2158"/>
                  </a:lnTo>
                  <a:lnTo>
                    <a:pt x="469" y="1892"/>
                  </a:lnTo>
                  <a:lnTo>
                    <a:pt x="253" y="2006"/>
                  </a:lnTo>
                  <a:close/>
                </a:path>
              </a:pathLst>
            </a:custGeom>
            <a:ln w="3175">
              <a:solidFill>
                <a:srgbClr val="B5C39D"/>
              </a:solidFill>
            </a:ln>
          </p:spPr>
          <p:txBody>
            <a:bodyPr wrap="square" lIns="0" tIns="0" rIns="0" bIns="0" rtlCol="0"/>
            <a:lstStyle/>
            <a:p>
              <a:endParaRPr/>
            </a:p>
          </p:txBody>
        </p:sp>
        <p:sp>
          <p:nvSpPr>
            <p:cNvPr id="9773" name="object 3201">
              <a:extLst>
                <a:ext uri="{FF2B5EF4-FFF2-40B4-BE49-F238E27FC236}">
                  <a16:creationId xmlns:a16="http://schemas.microsoft.com/office/drawing/2014/main" id="{7EE0688F-C0E5-4B8E-A68C-80C5E7B22F17}"/>
                </a:ext>
              </a:extLst>
            </p:cNvPr>
            <p:cNvSpPr/>
            <p:nvPr/>
          </p:nvSpPr>
          <p:spPr>
            <a:xfrm>
              <a:off x="4149115" y="8591930"/>
              <a:ext cx="1701" cy="1600"/>
            </a:xfrm>
            <a:prstGeom prst="rect">
              <a:avLst/>
            </a:prstGeom>
            <a:blipFill>
              <a:blip r:embed="rId282" cstate="print"/>
              <a:stretch>
                <a:fillRect/>
              </a:stretch>
            </a:blipFill>
          </p:spPr>
          <p:txBody>
            <a:bodyPr wrap="square" lIns="0" tIns="0" rIns="0" bIns="0" rtlCol="0"/>
            <a:lstStyle/>
            <a:p>
              <a:endParaRPr/>
            </a:p>
          </p:txBody>
        </p:sp>
        <p:sp>
          <p:nvSpPr>
            <p:cNvPr id="9774" name="object 3202">
              <a:extLst>
                <a:ext uri="{FF2B5EF4-FFF2-40B4-BE49-F238E27FC236}">
                  <a16:creationId xmlns:a16="http://schemas.microsoft.com/office/drawing/2014/main" id="{B5F14326-1CA5-4B8F-BF91-4C7522272ABA}"/>
                </a:ext>
              </a:extLst>
            </p:cNvPr>
            <p:cNvSpPr/>
            <p:nvPr/>
          </p:nvSpPr>
          <p:spPr>
            <a:xfrm>
              <a:off x="4149101" y="8591916"/>
              <a:ext cx="1905" cy="1905"/>
            </a:xfrm>
            <a:custGeom>
              <a:avLst/>
              <a:gdLst/>
              <a:ahLst/>
              <a:cxnLst/>
              <a:rect l="l" t="t" r="r" b="b"/>
              <a:pathLst>
                <a:path w="1904" h="1904">
                  <a:moveTo>
                    <a:pt x="190" y="228"/>
                  </a:moveTo>
                  <a:lnTo>
                    <a:pt x="355" y="215"/>
                  </a:lnTo>
                  <a:lnTo>
                    <a:pt x="342" y="12"/>
                  </a:lnTo>
                  <a:lnTo>
                    <a:pt x="520" y="0"/>
                  </a:lnTo>
                  <a:lnTo>
                    <a:pt x="520" y="215"/>
                  </a:lnTo>
                  <a:lnTo>
                    <a:pt x="761" y="165"/>
                  </a:lnTo>
                  <a:lnTo>
                    <a:pt x="1168" y="190"/>
                  </a:lnTo>
                  <a:lnTo>
                    <a:pt x="1308" y="304"/>
                  </a:lnTo>
                  <a:lnTo>
                    <a:pt x="1714" y="622"/>
                  </a:lnTo>
                  <a:lnTo>
                    <a:pt x="1701" y="927"/>
                  </a:lnTo>
                  <a:lnTo>
                    <a:pt x="1473" y="1206"/>
                  </a:lnTo>
                  <a:lnTo>
                    <a:pt x="1257" y="1473"/>
                  </a:lnTo>
                  <a:lnTo>
                    <a:pt x="927" y="1612"/>
                  </a:lnTo>
                  <a:lnTo>
                    <a:pt x="520" y="1295"/>
                  </a:lnTo>
                  <a:lnTo>
                    <a:pt x="304" y="888"/>
                  </a:lnTo>
                  <a:lnTo>
                    <a:pt x="203" y="749"/>
                  </a:lnTo>
                  <a:lnTo>
                    <a:pt x="126" y="622"/>
                  </a:lnTo>
                  <a:lnTo>
                    <a:pt x="114" y="380"/>
                  </a:lnTo>
                  <a:lnTo>
                    <a:pt x="292" y="355"/>
                  </a:lnTo>
                  <a:lnTo>
                    <a:pt x="190" y="228"/>
                  </a:lnTo>
                  <a:close/>
                </a:path>
              </a:pathLst>
            </a:custGeom>
            <a:ln w="3175">
              <a:solidFill>
                <a:srgbClr val="B5C39D"/>
              </a:solidFill>
            </a:ln>
          </p:spPr>
          <p:txBody>
            <a:bodyPr wrap="square" lIns="0" tIns="0" rIns="0" bIns="0" rtlCol="0"/>
            <a:lstStyle/>
            <a:p>
              <a:endParaRPr/>
            </a:p>
          </p:txBody>
        </p:sp>
        <p:sp>
          <p:nvSpPr>
            <p:cNvPr id="9775" name="object 3203">
              <a:extLst>
                <a:ext uri="{FF2B5EF4-FFF2-40B4-BE49-F238E27FC236}">
                  <a16:creationId xmlns:a16="http://schemas.microsoft.com/office/drawing/2014/main" id="{95C0C9A8-86FE-4665-9BE1-4C28F5997C4F}"/>
                </a:ext>
              </a:extLst>
            </p:cNvPr>
            <p:cNvSpPr/>
            <p:nvPr/>
          </p:nvSpPr>
          <p:spPr>
            <a:xfrm>
              <a:off x="4149026" y="8593290"/>
              <a:ext cx="2108" cy="2489"/>
            </a:xfrm>
            <a:prstGeom prst="rect">
              <a:avLst/>
            </a:prstGeom>
            <a:blipFill>
              <a:blip r:embed="rId281" cstate="print"/>
              <a:stretch>
                <a:fillRect/>
              </a:stretch>
            </a:blipFill>
          </p:spPr>
          <p:txBody>
            <a:bodyPr wrap="square" lIns="0" tIns="0" rIns="0" bIns="0" rtlCol="0"/>
            <a:lstStyle/>
            <a:p>
              <a:endParaRPr/>
            </a:p>
          </p:txBody>
        </p:sp>
        <p:sp>
          <p:nvSpPr>
            <p:cNvPr id="9776" name="object 3204">
              <a:extLst>
                <a:ext uri="{FF2B5EF4-FFF2-40B4-BE49-F238E27FC236}">
                  <a16:creationId xmlns:a16="http://schemas.microsoft.com/office/drawing/2014/main" id="{4608CCFD-43AF-44F8-9165-CBA632551A6B}"/>
                </a:ext>
              </a:extLst>
            </p:cNvPr>
            <p:cNvSpPr/>
            <p:nvPr/>
          </p:nvSpPr>
          <p:spPr>
            <a:xfrm>
              <a:off x="4149025" y="8593205"/>
              <a:ext cx="2540" cy="3175"/>
            </a:xfrm>
            <a:custGeom>
              <a:avLst/>
              <a:gdLst/>
              <a:ahLst/>
              <a:cxnLst/>
              <a:rect l="l" t="t" r="r" b="b"/>
              <a:pathLst>
                <a:path w="2539" h="3175">
                  <a:moveTo>
                    <a:pt x="647" y="2514"/>
                  </a:moveTo>
                  <a:lnTo>
                    <a:pt x="533" y="2298"/>
                  </a:lnTo>
                  <a:lnTo>
                    <a:pt x="380" y="2171"/>
                  </a:lnTo>
                  <a:lnTo>
                    <a:pt x="266" y="2425"/>
                  </a:lnTo>
                  <a:lnTo>
                    <a:pt x="126" y="2197"/>
                  </a:lnTo>
                  <a:lnTo>
                    <a:pt x="419" y="2057"/>
                  </a:lnTo>
                  <a:lnTo>
                    <a:pt x="279" y="2006"/>
                  </a:lnTo>
                  <a:lnTo>
                    <a:pt x="203" y="1752"/>
                  </a:lnTo>
                  <a:lnTo>
                    <a:pt x="0" y="1181"/>
                  </a:lnTo>
                  <a:lnTo>
                    <a:pt x="63" y="914"/>
                  </a:lnTo>
                  <a:lnTo>
                    <a:pt x="253" y="165"/>
                  </a:lnTo>
                  <a:lnTo>
                    <a:pt x="685" y="0"/>
                  </a:lnTo>
                  <a:lnTo>
                    <a:pt x="1206" y="126"/>
                  </a:lnTo>
                  <a:lnTo>
                    <a:pt x="1714" y="253"/>
                  </a:lnTo>
                  <a:lnTo>
                    <a:pt x="2108" y="634"/>
                  </a:lnTo>
                  <a:lnTo>
                    <a:pt x="1917" y="1384"/>
                  </a:lnTo>
                  <a:lnTo>
                    <a:pt x="1866" y="1612"/>
                  </a:lnTo>
                  <a:lnTo>
                    <a:pt x="1485" y="1955"/>
                  </a:lnTo>
                  <a:lnTo>
                    <a:pt x="1346" y="2171"/>
                  </a:lnTo>
                  <a:lnTo>
                    <a:pt x="1231" y="2349"/>
                  </a:lnTo>
                  <a:lnTo>
                    <a:pt x="1244" y="2527"/>
                  </a:lnTo>
                  <a:lnTo>
                    <a:pt x="1155" y="2298"/>
                  </a:lnTo>
                  <a:lnTo>
                    <a:pt x="1003" y="2336"/>
                  </a:lnTo>
                  <a:lnTo>
                    <a:pt x="914" y="2527"/>
                  </a:lnTo>
                  <a:lnTo>
                    <a:pt x="774" y="2285"/>
                  </a:lnTo>
                  <a:lnTo>
                    <a:pt x="647" y="2514"/>
                  </a:lnTo>
                  <a:close/>
                </a:path>
              </a:pathLst>
            </a:custGeom>
            <a:ln w="3175">
              <a:solidFill>
                <a:srgbClr val="B5C39D"/>
              </a:solidFill>
            </a:ln>
          </p:spPr>
          <p:txBody>
            <a:bodyPr wrap="square" lIns="0" tIns="0" rIns="0" bIns="0" rtlCol="0"/>
            <a:lstStyle/>
            <a:p>
              <a:endParaRPr/>
            </a:p>
          </p:txBody>
        </p:sp>
        <p:sp>
          <p:nvSpPr>
            <p:cNvPr id="9777" name="object 3205">
              <a:extLst>
                <a:ext uri="{FF2B5EF4-FFF2-40B4-BE49-F238E27FC236}">
                  <a16:creationId xmlns:a16="http://schemas.microsoft.com/office/drawing/2014/main" id="{24D08B08-E27B-46B0-85C4-403A5CC34926}"/>
                </a:ext>
              </a:extLst>
            </p:cNvPr>
            <p:cNvSpPr/>
            <p:nvPr/>
          </p:nvSpPr>
          <p:spPr>
            <a:xfrm>
              <a:off x="4145165" y="8592198"/>
              <a:ext cx="5740" cy="10159"/>
            </a:xfrm>
            <a:prstGeom prst="rect">
              <a:avLst/>
            </a:prstGeom>
            <a:blipFill>
              <a:blip r:embed="rId377" cstate="print"/>
              <a:stretch>
                <a:fillRect/>
              </a:stretch>
            </a:blipFill>
          </p:spPr>
          <p:txBody>
            <a:bodyPr wrap="square" lIns="0" tIns="0" rIns="0" bIns="0" rtlCol="0"/>
            <a:lstStyle/>
            <a:p>
              <a:endParaRPr/>
            </a:p>
          </p:txBody>
        </p:sp>
        <p:sp>
          <p:nvSpPr>
            <p:cNvPr id="9778" name="object 3206">
              <a:extLst>
                <a:ext uri="{FF2B5EF4-FFF2-40B4-BE49-F238E27FC236}">
                  <a16:creationId xmlns:a16="http://schemas.microsoft.com/office/drawing/2014/main" id="{4D10231F-BBD2-48A2-A437-754BBB0EDC8D}"/>
                </a:ext>
              </a:extLst>
            </p:cNvPr>
            <p:cNvSpPr/>
            <p:nvPr/>
          </p:nvSpPr>
          <p:spPr>
            <a:xfrm>
              <a:off x="4145160" y="8600637"/>
              <a:ext cx="2540" cy="1905"/>
            </a:xfrm>
            <a:custGeom>
              <a:avLst/>
              <a:gdLst/>
              <a:ahLst/>
              <a:cxnLst/>
              <a:rect l="l" t="t" r="r" b="b"/>
              <a:pathLst>
                <a:path w="2539" h="1904">
                  <a:moveTo>
                    <a:pt x="88" y="1181"/>
                  </a:moveTo>
                  <a:lnTo>
                    <a:pt x="203" y="1015"/>
                  </a:lnTo>
                  <a:lnTo>
                    <a:pt x="228" y="850"/>
                  </a:lnTo>
                  <a:lnTo>
                    <a:pt x="0" y="863"/>
                  </a:lnTo>
                  <a:lnTo>
                    <a:pt x="114" y="685"/>
                  </a:lnTo>
                  <a:lnTo>
                    <a:pt x="330" y="838"/>
                  </a:lnTo>
                  <a:lnTo>
                    <a:pt x="469" y="571"/>
                  </a:lnTo>
                  <a:lnTo>
                    <a:pt x="800" y="203"/>
                  </a:lnTo>
                  <a:lnTo>
                    <a:pt x="1016" y="152"/>
                  </a:lnTo>
                  <a:lnTo>
                    <a:pt x="1638" y="0"/>
                  </a:lnTo>
                  <a:lnTo>
                    <a:pt x="1930" y="253"/>
                  </a:lnTo>
                  <a:lnTo>
                    <a:pt x="2019" y="673"/>
                  </a:lnTo>
                  <a:lnTo>
                    <a:pt x="2120" y="1092"/>
                  </a:lnTo>
                  <a:lnTo>
                    <a:pt x="2006" y="1523"/>
                  </a:lnTo>
                  <a:lnTo>
                    <a:pt x="1384" y="1676"/>
                  </a:lnTo>
                  <a:lnTo>
                    <a:pt x="1193" y="1714"/>
                  </a:lnTo>
                  <a:lnTo>
                    <a:pt x="812" y="1574"/>
                  </a:lnTo>
                  <a:lnTo>
                    <a:pt x="609" y="1562"/>
                  </a:lnTo>
                  <a:lnTo>
                    <a:pt x="431" y="1549"/>
                  </a:lnTo>
                  <a:lnTo>
                    <a:pt x="203" y="1574"/>
                  </a:lnTo>
                  <a:lnTo>
                    <a:pt x="444" y="1473"/>
                  </a:lnTo>
                  <a:lnTo>
                    <a:pt x="177" y="1384"/>
                  </a:lnTo>
                  <a:lnTo>
                    <a:pt x="304" y="1181"/>
                  </a:lnTo>
                  <a:lnTo>
                    <a:pt x="88" y="1181"/>
                  </a:lnTo>
                  <a:close/>
                </a:path>
              </a:pathLst>
            </a:custGeom>
            <a:ln w="3175">
              <a:solidFill>
                <a:srgbClr val="D2DBC3"/>
              </a:solidFill>
            </a:ln>
          </p:spPr>
          <p:txBody>
            <a:bodyPr wrap="square" lIns="0" tIns="0" rIns="0" bIns="0" rtlCol="0"/>
            <a:lstStyle/>
            <a:p>
              <a:endParaRPr/>
            </a:p>
          </p:txBody>
        </p:sp>
        <p:sp>
          <p:nvSpPr>
            <p:cNvPr id="9779" name="object 3207">
              <a:extLst>
                <a:ext uri="{FF2B5EF4-FFF2-40B4-BE49-F238E27FC236}">
                  <a16:creationId xmlns:a16="http://schemas.microsoft.com/office/drawing/2014/main" id="{17B72F5F-E6E5-4444-80ED-F9AC447799DD}"/>
                </a:ext>
              </a:extLst>
            </p:cNvPr>
            <p:cNvSpPr/>
            <p:nvPr/>
          </p:nvSpPr>
          <p:spPr>
            <a:xfrm>
              <a:off x="4141457" y="8598699"/>
              <a:ext cx="6439" cy="8242"/>
            </a:xfrm>
            <a:prstGeom prst="rect">
              <a:avLst/>
            </a:prstGeom>
            <a:blipFill>
              <a:blip r:embed="rId484" cstate="print"/>
              <a:stretch>
                <a:fillRect/>
              </a:stretch>
            </a:blipFill>
          </p:spPr>
          <p:txBody>
            <a:bodyPr wrap="square" lIns="0" tIns="0" rIns="0" bIns="0" rtlCol="0"/>
            <a:lstStyle/>
            <a:p>
              <a:endParaRPr/>
            </a:p>
          </p:txBody>
        </p:sp>
        <p:sp>
          <p:nvSpPr>
            <p:cNvPr id="9780" name="object 3208">
              <a:extLst>
                <a:ext uri="{FF2B5EF4-FFF2-40B4-BE49-F238E27FC236}">
                  <a16:creationId xmlns:a16="http://schemas.microsoft.com/office/drawing/2014/main" id="{27FC976B-3ED1-4EDE-8245-E3E43B7EEB03}"/>
                </a:ext>
              </a:extLst>
            </p:cNvPr>
            <p:cNvSpPr/>
            <p:nvPr/>
          </p:nvSpPr>
          <p:spPr>
            <a:xfrm>
              <a:off x="4142976" y="8603274"/>
              <a:ext cx="1270" cy="1270"/>
            </a:xfrm>
            <a:custGeom>
              <a:avLst/>
              <a:gdLst/>
              <a:ahLst/>
              <a:cxnLst/>
              <a:rect l="l" t="t" r="r" b="b"/>
              <a:pathLst>
                <a:path w="1270" h="1270">
                  <a:moveTo>
                    <a:pt x="941" y="977"/>
                  </a:moveTo>
                  <a:lnTo>
                    <a:pt x="241" y="977"/>
                  </a:lnTo>
                  <a:lnTo>
                    <a:pt x="381" y="1117"/>
                  </a:lnTo>
                  <a:lnTo>
                    <a:pt x="444" y="1244"/>
                  </a:lnTo>
                  <a:lnTo>
                    <a:pt x="546" y="1117"/>
                  </a:lnTo>
                  <a:lnTo>
                    <a:pt x="863" y="1117"/>
                  </a:lnTo>
                  <a:lnTo>
                    <a:pt x="941" y="977"/>
                  </a:lnTo>
                  <a:close/>
                </a:path>
                <a:path w="1270" h="1270">
                  <a:moveTo>
                    <a:pt x="863" y="1117"/>
                  </a:moveTo>
                  <a:lnTo>
                    <a:pt x="647" y="1117"/>
                  </a:lnTo>
                  <a:lnTo>
                    <a:pt x="774" y="1206"/>
                  </a:lnTo>
                  <a:close/>
                </a:path>
                <a:path w="1270" h="1270">
                  <a:moveTo>
                    <a:pt x="381" y="0"/>
                  </a:moveTo>
                  <a:lnTo>
                    <a:pt x="258" y="317"/>
                  </a:lnTo>
                  <a:lnTo>
                    <a:pt x="215" y="546"/>
                  </a:lnTo>
                  <a:lnTo>
                    <a:pt x="88" y="558"/>
                  </a:lnTo>
                  <a:lnTo>
                    <a:pt x="0" y="1016"/>
                  </a:lnTo>
                  <a:lnTo>
                    <a:pt x="127" y="1117"/>
                  </a:lnTo>
                  <a:lnTo>
                    <a:pt x="241" y="977"/>
                  </a:lnTo>
                  <a:lnTo>
                    <a:pt x="941" y="977"/>
                  </a:lnTo>
                  <a:lnTo>
                    <a:pt x="850" y="673"/>
                  </a:lnTo>
                  <a:lnTo>
                    <a:pt x="978" y="673"/>
                  </a:lnTo>
                  <a:lnTo>
                    <a:pt x="800" y="609"/>
                  </a:lnTo>
                  <a:lnTo>
                    <a:pt x="825" y="457"/>
                  </a:lnTo>
                  <a:lnTo>
                    <a:pt x="546" y="457"/>
                  </a:lnTo>
                  <a:lnTo>
                    <a:pt x="381" y="0"/>
                  </a:lnTo>
                  <a:close/>
                </a:path>
                <a:path w="1270" h="1270">
                  <a:moveTo>
                    <a:pt x="978" y="673"/>
                  </a:moveTo>
                  <a:lnTo>
                    <a:pt x="850" y="673"/>
                  </a:lnTo>
                  <a:lnTo>
                    <a:pt x="978" y="673"/>
                  </a:lnTo>
                  <a:close/>
                </a:path>
                <a:path w="1270" h="1270">
                  <a:moveTo>
                    <a:pt x="1066" y="520"/>
                  </a:moveTo>
                  <a:lnTo>
                    <a:pt x="800" y="609"/>
                  </a:lnTo>
                  <a:lnTo>
                    <a:pt x="1015" y="609"/>
                  </a:lnTo>
                  <a:close/>
                </a:path>
                <a:path w="1270" h="1270">
                  <a:moveTo>
                    <a:pt x="25" y="533"/>
                  </a:moveTo>
                  <a:close/>
                </a:path>
                <a:path w="1270" h="1270">
                  <a:moveTo>
                    <a:pt x="698" y="393"/>
                  </a:moveTo>
                  <a:lnTo>
                    <a:pt x="546" y="457"/>
                  </a:lnTo>
                  <a:lnTo>
                    <a:pt x="825" y="457"/>
                  </a:lnTo>
                  <a:close/>
                </a:path>
              </a:pathLst>
            </a:custGeom>
            <a:solidFill>
              <a:srgbClr val="0F2748"/>
            </a:solidFill>
          </p:spPr>
          <p:txBody>
            <a:bodyPr wrap="square" lIns="0" tIns="0" rIns="0" bIns="0" rtlCol="0"/>
            <a:lstStyle/>
            <a:p>
              <a:endParaRPr/>
            </a:p>
          </p:txBody>
        </p:sp>
        <p:sp>
          <p:nvSpPr>
            <p:cNvPr id="9781" name="object 3209">
              <a:extLst>
                <a:ext uri="{FF2B5EF4-FFF2-40B4-BE49-F238E27FC236}">
                  <a16:creationId xmlns:a16="http://schemas.microsoft.com/office/drawing/2014/main" id="{CB3D09C9-1783-4BED-8DA7-EC4C742E04EE}"/>
                </a:ext>
              </a:extLst>
            </p:cNvPr>
            <p:cNvSpPr/>
            <p:nvPr/>
          </p:nvSpPr>
          <p:spPr>
            <a:xfrm>
              <a:off x="4142887" y="8603274"/>
              <a:ext cx="1270" cy="1270"/>
            </a:xfrm>
            <a:custGeom>
              <a:avLst/>
              <a:gdLst/>
              <a:ahLst/>
              <a:cxnLst/>
              <a:rect l="l" t="t" r="r" b="b"/>
              <a:pathLst>
                <a:path w="1270" h="1270">
                  <a:moveTo>
                    <a:pt x="596" y="431"/>
                  </a:moveTo>
                  <a:lnTo>
                    <a:pt x="469" y="0"/>
                  </a:lnTo>
                  <a:lnTo>
                    <a:pt x="368" y="254"/>
                  </a:lnTo>
                  <a:lnTo>
                    <a:pt x="431" y="406"/>
                  </a:lnTo>
                  <a:lnTo>
                    <a:pt x="304" y="546"/>
                  </a:lnTo>
                  <a:lnTo>
                    <a:pt x="177" y="558"/>
                  </a:lnTo>
                  <a:lnTo>
                    <a:pt x="0" y="673"/>
                  </a:lnTo>
                  <a:lnTo>
                    <a:pt x="152" y="812"/>
                  </a:lnTo>
                  <a:lnTo>
                    <a:pt x="101" y="939"/>
                  </a:lnTo>
                  <a:lnTo>
                    <a:pt x="215" y="1117"/>
                  </a:lnTo>
                  <a:lnTo>
                    <a:pt x="330" y="977"/>
                  </a:lnTo>
                  <a:lnTo>
                    <a:pt x="457" y="1104"/>
                  </a:lnTo>
                  <a:lnTo>
                    <a:pt x="444" y="1231"/>
                  </a:lnTo>
                  <a:lnTo>
                    <a:pt x="584" y="1244"/>
                  </a:lnTo>
                  <a:lnTo>
                    <a:pt x="635" y="1117"/>
                  </a:lnTo>
                  <a:lnTo>
                    <a:pt x="863" y="1206"/>
                  </a:lnTo>
                  <a:lnTo>
                    <a:pt x="1066" y="1003"/>
                  </a:lnTo>
                  <a:lnTo>
                    <a:pt x="901" y="889"/>
                  </a:lnTo>
                  <a:lnTo>
                    <a:pt x="939" y="673"/>
                  </a:lnTo>
                  <a:lnTo>
                    <a:pt x="1066" y="673"/>
                  </a:lnTo>
                  <a:lnTo>
                    <a:pt x="1155" y="520"/>
                  </a:lnTo>
                  <a:lnTo>
                    <a:pt x="939" y="584"/>
                  </a:lnTo>
                  <a:lnTo>
                    <a:pt x="838" y="419"/>
                  </a:lnTo>
                  <a:lnTo>
                    <a:pt x="698" y="444"/>
                  </a:lnTo>
                  <a:close/>
                </a:path>
              </a:pathLst>
            </a:custGeom>
            <a:ln w="3175">
              <a:solidFill>
                <a:srgbClr val="094B7B"/>
              </a:solidFill>
            </a:ln>
          </p:spPr>
          <p:txBody>
            <a:bodyPr wrap="square" lIns="0" tIns="0" rIns="0" bIns="0" rtlCol="0"/>
            <a:lstStyle/>
            <a:p>
              <a:endParaRPr/>
            </a:p>
          </p:txBody>
        </p:sp>
        <p:sp>
          <p:nvSpPr>
            <p:cNvPr id="9782" name="object 3210">
              <a:extLst>
                <a:ext uri="{FF2B5EF4-FFF2-40B4-BE49-F238E27FC236}">
                  <a16:creationId xmlns:a16="http://schemas.microsoft.com/office/drawing/2014/main" id="{F99AF700-7F6F-46BD-A44F-0A9D30AB6879}"/>
                </a:ext>
              </a:extLst>
            </p:cNvPr>
            <p:cNvSpPr/>
            <p:nvPr/>
          </p:nvSpPr>
          <p:spPr>
            <a:xfrm>
              <a:off x="4146528" y="8600933"/>
              <a:ext cx="1270" cy="1270"/>
            </a:xfrm>
            <a:custGeom>
              <a:avLst/>
              <a:gdLst/>
              <a:ahLst/>
              <a:cxnLst/>
              <a:rect l="l" t="t" r="r" b="b"/>
              <a:pathLst>
                <a:path w="1270" h="1270">
                  <a:moveTo>
                    <a:pt x="711" y="673"/>
                  </a:moveTo>
                  <a:lnTo>
                    <a:pt x="533" y="927"/>
                  </a:lnTo>
                  <a:lnTo>
                    <a:pt x="711" y="673"/>
                  </a:lnTo>
                  <a:close/>
                </a:path>
                <a:path w="1270" h="1270">
                  <a:moveTo>
                    <a:pt x="715" y="546"/>
                  </a:moveTo>
                  <a:lnTo>
                    <a:pt x="406" y="546"/>
                  </a:lnTo>
                  <a:lnTo>
                    <a:pt x="254" y="850"/>
                  </a:lnTo>
                  <a:lnTo>
                    <a:pt x="635" y="673"/>
                  </a:lnTo>
                  <a:lnTo>
                    <a:pt x="715" y="546"/>
                  </a:lnTo>
                  <a:close/>
                </a:path>
                <a:path w="1270" h="1270">
                  <a:moveTo>
                    <a:pt x="713" y="380"/>
                  </a:moveTo>
                  <a:lnTo>
                    <a:pt x="266" y="380"/>
                  </a:lnTo>
                  <a:lnTo>
                    <a:pt x="292" y="609"/>
                  </a:lnTo>
                  <a:lnTo>
                    <a:pt x="715" y="546"/>
                  </a:lnTo>
                  <a:lnTo>
                    <a:pt x="713" y="380"/>
                  </a:lnTo>
                  <a:close/>
                </a:path>
                <a:path w="1270" h="1270">
                  <a:moveTo>
                    <a:pt x="406" y="12"/>
                  </a:moveTo>
                  <a:lnTo>
                    <a:pt x="177" y="431"/>
                  </a:lnTo>
                  <a:lnTo>
                    <a:pt x="713" y="380"/>
                  </a:lnTo>
                  <a:lnTo>
                    <a:pt x="664" y="203"/>
                  </a:lnTo>
                  <a:lnTo>
                    <a:pt x="520" y="203"/>
                  </a:lnTo>
                  <a:lnTo>
                    <a:pt x="406" y="12"/>
                  </a:lnTo>
                  <a:close/>
                </a:path>
                <a:path w="1270" h="1270">
                  <a:moveTo>
                    <a:pt x="584" y="152"/>
                  </a:moveTo>
                  <a:close/>
                </a:path>
                <a:path w="1270" h="1270">
                  <a:moveTo>
                    <a:pt x="215" y="0"/>
                  </a:moveTo>
                  <a:lnTo>
                    <a:pt x="12" y="0"/>
                  </a:lnTo>
                  <a:lnTo>
                    <a:pt x="0" y="152"/>
                  </a:lnTo>
                  <a:lnTo>
                    <a:pt x="185" y="178"/>
                  </a:lnTo>
                  <a:lnTo>
                    <a:pt x="215" y="0"/>
                  </a:lnTo>
                  <a:close/>
                </a:path>
              </a:pathLst>
            </a:custGeom>
            <a:solidFill>
              <a:srgbClr val="11284A"/>
            </a:solidFill>
          </p:spPr>
          <p:txBody>
            <a:bodyPr wrap="square" lIns="0" tIns="0" rIns="0" bIns="0" rtlCol="0"/>
            <a:lstStyle/>
            <a:p>
              <a:endParaRPr/>
            </a:p>
          </p:txBody>
        </p:sp>
        <p:sp>
          <p:nvSpPr>
            <p:cNvPr id="9783" name="object 3211">
              <a:extLst>
                <a:ext uri="{FF2B5EF4-FFF2-40B4-BE49-F238E27FC236}">
                  <a16:creationId xmlns:a16="http://schemas.microsoft.com/office/drawing/2014/main" id="{3AC3D818-7E2A-4B42-83A0-63D103F9F5A4}"/>
                </a:ext>
              </a:extLst>
            </p:cNvPr>
            <p:cNvSpPr/>
            <p:nvPr/>
          </p:nvSpPr>
          <p:spPr>
            <a:xfrm>
              <a:off x="4146439" y="8600933"/>
              <a:ext cx="1270" cy="1270"/>
            </a:xfrm>
            <a:custGeom>
              <a:avLst/>
              <a:gdLst/>
              <a:ahLst/>
              <a:cxnLst/>
              <a:rect l="l" t="t" r="r" b="b"/>
              <a:pathLst>
                <a:path w="1270" h="1270">
                  <a:moveTo>
                    <a:pt x="228" y="355"/>
                  </a:moveTo>
                  <a:lnTo>
                    <a:pt x="355" y="190"/>
                  </a:lnTo>
                  <a:lnTo>
                    <a:pt x="101" y="152"/>
                  </a:lnTo>
                  <a:lnTo>
                    <a:pt x="101" y="0"/>
                  </a:lnTo>
                  <a:lnTo>
                    <a:pt x="304" y="0"/>
                  </a:lnTo>
                  <a:lnTo>
                    <a:pt x="215" y="139"/>
                  </a:lnTo>
                  <a:lnTo>
                    <a:pt x="380" y="152"/>
                  </a:lnTo>
                  <a:lnTo>
                    <a:pt x="495" y="12"/>
                  </a:lnTo>
                  <a:lnTo>
                    <a:pt x="546" y="152"/>
                  </a:lnTo>
                  <a:lnTo>
                    <a:pt x="673" y="152"/>
                  </a:lnTo>
                  <a:lnTo>
                    <a:pt x="800" y="304"/>
                  </a:lnTo>
                  <a:lnTo>
                    <a:pt x="774" y="444"/>
                  </a:lnTo>
                  <a:lnTo>
                    <a:pt x="850" y="571"/>
                  </a:lnTo>
                  <a:lnTo>
                    <a:pt x="673" y="812"/>
                  </a:lnTo>
                  <a:lnTo>
                    <a:pt x="723" y="673"/>
                  </a:lnTo>
                  <a:lnTo>
                    <a:pt x="342" y="850"/>
                  </a:lnTo>
                  <a:lnTo>
                    <a:pt x="495" y="546"/>
                  </a:lnTo>
                  <a:lnTo>
                    <a:pt x="444" y="419"/>
                  </a:lnTo>
                  <a:lnTo>
                    <a:pt x="266" y="431"/>
                  </a:lnTo>
                  <a:close/>
                </a:path>
              </a:pathLst>
            </a:custGeom>
            <a:ln w="3175">
              <a:solidFill>
                <a:srgbClr val="094B7B"/>
              </a:solidFill>
            </a:ln>
          </p:spPr>
          <p:txBody>
            <a:bodyPr wrap="square" lIns="0" tIns="0" rIns="0" bIns="0" rtlCol="0"/>
            <a:lstStyle/>
            <a:p>
              <a:endParaRPr/>
            </a:p>
          </p:txBody>
        </p:sp>
        <p:sp>
          <p:nvSpPr>
            <p:cNvPr id="9784" name="object 3212">
              <a:extLst>
                <a:ext uri="{FF2B5EF4-FFF2-40B4-BE49-F238E27FC236}">
                  <a16:creationId xmlns:a16="http://schemas.microsoft.com/office/drawing/2014/main" id="{FCF8F071-DEFA-44D9-872F-0C5D79BB8924}"/>
                </a:ext>
              </a:extLst>
            </p:cNvPr>
            <p:cNvSpPr/>
            <p:nvPr/>
          </p:nvSpPr>
          <p:spPr>
            <a:xfrm>
              <a:off x="4146889" y="8603866"/>
              <a:ext cx="1270" cy="1270"/>
            </a:xfrm>
            <a:custGeom>
              <a:avLst/>
              <a:gdLst/>
              <a:ahLst/>
              <a:cxnLst/>
              <a:rect l="l" t="t" r="r" b="b"/>
              <a:pathLst>
                <a:path w="1270" h="1270">
                  <a:moveTo>
                    <a:pt x="510" y="825"/>
                  </a:moveTo>
                  <a:lnTo>
                    <a:pt x="330" y="825"/>
                  </a:lnTo>
                  <a:lnTo>
                    <a:pt x="495" y="939"/>
                  </a:lnTo>
                  <a:close/>
                </a:path>
                <a:path w="1270" h="1270">
                  <a:moveTo>
                    <a:pt x="651" y="647"/>
                  </a:moveTo>
                  <a:lnTo>
                    <a:pt x="317" y="647"/>
                  </a:lnTo>
                  <a:lnTo>
                    <a:pt x="304" y="863"/>
                  </a:lnTo>
                  <a:lnTo>
                    <a:pt x="510" y="825"/>
                  </a:lnTo>
                  <a:lnTo>
                    <a:pt x="651" y="647"/>
                  </a:lnTo>
                  <a:close/>
                </a:path>
                <a:path w="1270" h="1270">
                  <a:moveTo>
                    <a:pt x="795" y="609"/>
                  </a:moveTo>
                  <a:close/>
                </a:path>
                <a:path w="1270" h="1270">
                  <a:moveTo>
                    <a:pt x="88" y="279"/>
                  </a:moveTo>
                  <a:lnTo>
                    <a:pt x="0" y="444"/>
                  </a:lnTo>
                  <a:lnTo>
                    <a:pt x="241" y="660"/>
                  </a:lnTo>
                  <a:lnTo>
                    <a:pt x="651" y="647"/>
                  </a:lnTo>
                  <a:lnTo>
                    <a:pt x="795" y="609"/>
                  </a:lnTo>
                  <a:lnTo>
                    <a:pt x="869" y="393"/>
                  </a:lnTo>
                  <a:lnTo>
                    <a:pt x="368" y="393"/>
                  </a:lnTo>
                  <a:lnTo>
                    <a:pt x="88" y="279"/>
                  </a:lnTo>
                  <a:close/>
                </a:path>
                <a:path w="1270" h="1270">
                  <a:moveTo>
                    <a:pt x="380" y="0"/>
                  </a:moveTo>
                  <a:lnTo>
                    <a:pt x="368" y="393"/>
                  </a:lnTo>
                  <a:lnTo>
                    <a:pt x="869" y="393"/>
                  </a:lnTo>
                  <a:lnTo>
                    <a:pt x="862" y="203"/>
                  </a:lnTo>
                  <a:lnTo>
                    <a:pt x="571" y="12"/>
                  </a:lnTo>
                  <a:lnTo>
                    <a:pt x="380" y="0"/>
                  </a:lnTo>
                  <a:close/>
                </a:path>
              </a:pathLst>
            </a:custGeom>
            <a:solidFill>
              <a:srgbClr val="11284A"/>
            </a:solidFill>
          </p:spPr>
          <p:txBody>
            <a:bodyPr wrap="square" lIns="0" tIns="0" rIns="0" bIns="0" rtlCol="0"/>
            <a:lstStyle/>
            <a:p>
              <a:endParaRPr/>
            </a:p>
          </p:txBody>
        </p:sp>
        <p:sp>
          <p:nvSpPr>
            <p:cNvPr id="9785" name="object 3213">
              <a:extLst>
                <a:ext uri="{FF2B5EF4-FFF2-40B4-BE49-F238E27FC236}">
                  <a16:creationId xmlns:a16="http://schemas.microsoft.com/office/drawing/2014/main" id="{3D71F27A-73B2-4CBE-A304-AE648829E0B5}"/>
                </a:ext>
              </a:extLst>
            </p:cNvPr>
            <p:cNvSpPr/>
            <p:nvPr/>
          </p:nvSpPr>
          <p:spPr>
            <a:xfrm>
              <a:off x="4146889" y="8603866"/>
              <a:ext cx="1270" cy="1270"/>
            </a:xfrm>
            <a:custGeom>
              <a:avLst/>
              <a:gdLst/>
              <a:ahLst/>
              <a:cxnLst/>
              <a:rect l="l" t="t" r="r" b="b"/>
              <a:pathLst>
                <a:path w="1270" h="1270">
                  <a:moveTo>
                    <a:pt x="380" y="0"/>
                  </a:moveTo>
                  <a:lnTo>
                    <a:pt x="571" y="12"/>
                  </a:lnTo>
                  <a:lnTo>
                    <a:pt x="711" y="114"/>
                  </a:lnTo>
                  <a:lnTo>
                    <a:pt x="863" y="215"/>
                  </a:lnTo>
                  <a:lnTo>
                    <a:pt x="914" y="355"/>
                  </a:lnTo>
                  <a:lnTo>
                    <a:pt x="673" y="558"/>
                  </a:lnTo>
                  <a:lnTo>
                    <a:pt x="825" y="622"/>
                  </a:lnTo>
                  <a:lnTo>
                    <a:pt x="673" y="609"/>
                  </a:lnTo>
                  <a:lnTo>
                    <a:pt x="723" y="749"/>
                  </a:lnTo>
                  <a:lnTo>
                    <a:pt x="584" y="762"/>
                  </a:lnTo>
                  <a:lnTo>
                    <a:pt x="495" y="939"/>
                  </a:lnTo>
                  <a:lnTo>
                    <a:pt x="330" y="825"/>
                  </a:lnTo>
                  <a:lnTo>
                    <a:pt x="393" y="660"/>
                  </a:lnTo>
                  <a:lnTo>
                    <a:pt x="241" y="660"/>
                  </a:lnTo>
                  <a:lnTo>
                    <a:pt x="114" y="558"/>
                  </a:lnTo>
                  <a:lnTo>
                    <a:pt x="88" y="279"/>
                  </a:lnTo>
                  <a:lnTo>
                    <a:pt x="368" y="393"/>
                  </a:lnTo>
                  <a:lnTo>
                    <a:pt x="406" y="254"/>
                  </a:lnTo>
                  <a:lnTo>
                    <a:pt x="380" y="0"/>
                  </a:lnTo>
                  <a:close/>
                </a:path>
              </a:pathLst>
            </a:custGeom>
            <a:ln w="3175">
              <a:solidFill>
                <a:srgbClr val="094B7B"/>
              </a:solidFill>
            </a:ln>
          </p:spPr>
          <p:txBody>
            <a:bodyPr wrap="square" lIns="0" tIns="0" rIns="0" bIns="0" rtlCol="0"/>
            <a:lstStyle/>
            <a:p>
              <a:endParaRPr/>
            </a:p>
          </p:txBody>
        </p:sp>
        <p:sp>
          <p:nvSpPr>
            <p:cNvPr id="9786" name="object 3214">
              <a:extLst>
                <a:ext uri="{FF2B5EF4-FFF2-40B4-BE49-F238E27FC236}">
                  <a16:creationId xmlns:a16="http://schemas.microsoft.com/office/drawing/2014/main" id="{4D1767AD-660F-41FE-AF8B-E5B5A7BD0FBA}"/>
                </a:ext>
              </a:extLst>
            </p:cNvPr>
            <p:cNvSpPr/>
            <p:nvPr/>
          </p:nvSpPr>
          <p:spPr>
            <a:xfrm>
              <a:off x="4141721" y="8601331"/>
              <a:ext cx="1270" cy="1270"/>
            </a:xfrm>
            <a:custGeom>
              <a:avLst/>
              <a:gdLst/>
              <a:ahLst/>
              <a:cxnLst/>
              <a:rect l="l" t="t" r="r" b="b"/>
              <a:pathLst>
                <a:path w="1270" h="1270">
                  <a:moveTo>
                    <a:pt x="396" y="927"/>
                  </a:moveTo>
                  <a:lnTo>
                    <a:pt x="128" y="927"/>
                  </a:lnTo>
                  <a:lnTo>
                    <a:pt x="293" y="977"/>
                  </a:lnTo>
                  <a:close/>
                </a:path>
                <a:path w="1270" h="1270">
                  <a:moveTo>
                    <a:pt x="242" y="203"/>
                  </a:moveTo>
                  <a:lnTo>
                    <a:pt x="64" y="520"/>
                  </a:lnTo>
                  <a:lnTo>
                    <a:pt x="64" y="977"/>
                  </a:lnTo>
                  <a:lnTo>
                    <a:pt x="396" y="927"/>
                  </a:lnTo>
                  <a:lnTo>
                    <a:pt x="356" y="749"/>
                  </a:lnTo>
                  <a:lnTo>
                    <a:pt x="805" y="749"/>
                  </a:lnTo>
                  <a:lnTo>
                    <a:pt x="928" y="393"/>
                  </a:lnTo>
                  <a:lnTo>
                    <a:pt x="305" y="304"/>
                  </a:lnTo>
                  <a:close/>
                </a:path>
                <a:path w="1270" h="1270">
                  <a:moveTo>
                    <a:pt x="805" y="749"/>
                  </a:moveTo>
                  <a:lnTo>
                    <a:pt x="356" y="749"/>
                  </a:lnTo>
                  <a:lnTo>
                    <a:pt x="686" y="812"/>
                  </a:lnTo>
                  <a:close/>
                </a:path>
                <a:path w="1270" h="1270">
                  <a:moveTo>
                    <a:pt x="1" y="507"/>
                  </a:moveTo>
                  <a:close/>
                </a:path>
                <a:path w="1270" h="1270">
                  <a:moveTo>
                    <a:pt x="928" y="393"/>
                  </a:moveTo>
                  <a:close/>
                </a:path>
                <a:path w="1270" h="1270">
                  <a:moveTo>
                    <a:pt x="89" y="304"/>
                  </a:moveTo>
                  <a:close/>
                </a:path>
                <a:path w="1270" h="1270">
                  <a:moveTo>
                    <a:pt x="534" y="0"/>
                  </a:moveTo>
                  <a:lnTo>
                    <a:pt x="420" y="266"/>
                  </a:lnTo>
                  <a:lnTo>
                    <a:pt x="699" y="304"/>
                  </a:lnTo>
                  <a:lnTo>
                    <a:pt x="677" y="165"/>
                  </a:lnTo>
                  <a:lnTo>
                    <a:pt x="534" y="50"/>
                  </a:lnTo>
                  <a:close/>
                </a:path>
                <a:path w="1270" h="1270">
                  <a:moveTo>
                    <a:pt x="826" y="292"/>
                  </a:moveTo>
                  <a:close/>
                </a:path>
              </a:pathLst>
            </a:custGeom>
            <a:solidFill>
              <a:srgbClr val="11284A"/>
            </a:solidFill>
          </p:spPr>
          <p:txBody>
            <a:bodyPr wrap="square" lIns="0" tIns="0" rIns="0" bIns="0" rtlCol="0"/>
            <a:lstStyle/>
            <a:p>
              <a:endParaRPr/>
            </a:p>
          </p:txBody>
        </p:sp>
        <p:sp>
          <p:nvSpPr>
            <p:cNvPr id="9787" name="object 3215">
              <a:extLst>
                <a:ext uri="{FF2B5EF4-FFF2-40B4-BE49-F238E27FC236}">
                  <a16:creationId xmlns:a16="http://schemas.microsoft.com/office/drawing/2014/main" id="{34A3AE51-FAC6-4C21-86AB-F5397D362171}"/>
                </a:ext>
              </a:extLst>
            </p:cNvPr>
            <p:cNvSpPr/>
            <p:nvPr/>
          </p:nvSpPr>
          <p:spPr>
            <a:xfrm>
              <a:off x="4141684" y="8601331"/>
              <a:ext cx="1270" cy="1270"/>
            </a:xfrm>
            <a:custGeom>
              <a:avLst/>
              <a:gdLst/>
              <a:ahLst/>
              <a:cxnLst/>
              <a:rect l="l" t="t" r="r" b="b"/>
              <a:pathLst>
                <a:path w="1270" h="1270">
                  <a:moveTo>
                    <a:pt x="736" y="304"/>
                  </a:moveTo>
                  <a:lnTo>
                    <a:pt x="647" y="114"/>
                  </a:lnTo>
                  <a:lnTo>
                    <a:pt x="520" y="88"/>
                  </a:lnTo>
                  <a:lnTo>
                    <a:pt x="495" y="253"/>
                  </a:lnTo>
                  <a:lnTo>
                    <a:pt x="342" y="304"/>
                  </a:lnTo>
                  <a:lnTo>
                    <a:pt x="203" y="266"/>
                  </a:lnTo>
                  <a:lnTo>
                    <a:pt x="50" y="393"/>
                  </a:lnTo>
                  <a:lnTo>
                    <a:pt x="101" y="520"/>
                  </a:lnTo>
                  <a:lnTo>
                    <a:pt x="25" y="660"/>
                  </a:lnTo>
                  <a:lnTo>
                    <a:pt x="152" y="749"/>
                  </a:lnTo>
                  <a:lnTo>
                    <a:pt x="25" y="914"/>
                  </a:lnTo>
                  <a:lnTo>
                    <a:pt x="165" y="927"/>
                  </a:lnTo>
                  <a:lnTo>
                    <a:pt x="330" y="977"/>
                  </a:lnTo>
                  <a:lnTo>
                    <a:pt x="495" y="1003"/>
                  </a:lnTo>
                  <a:lnTo>
                    <a:pt x="380" y="825"/>
                  </a:lnTo>
                  <a:lnTo>
                    <a:pt x="584" y="787"/>
                  </a:lnTo>
                  <a:lnTo>
                    <a:pt x="723" y="812"/>
                  </a:lnTo>
                  <a:lnTo>
                    <a:pt x="914" y="711"/>
                  </a:lnTo>
                  <a:lnTo>
                    <a:pt x="825" y="533"/>
                  </a:lnTo>
                  <a:lnTo>
                    <a:pt x="901" y="393"/>
                  </a:lnTo>
                  <a:lnTo>
                    <a:pt x="736" y="304"/>
                  </a:lnTo>
                  <a:close/>
                </a:path>
              </a:pathLst>
            </a:custGeom>
            <a:ln w="3175">
              <a:solidFill>
                <a:srgbClr val="094B7B"/>
              </a:solidFill>
            </a:ln>
          </p:spPr>
          <p:txBody>
            <a:bodyPr wrap="square" lIns="0" tIns="0" rIns="0" bIns="0" rtlCol="0"/>
            <a:lstStyle/>
            <a:p>
              <a:endParaRPr/>
            </a:p>
          </p:txBody>
        </p:sp>
        <p:sp>
          <p:nvSpPr>
            <p:cNvPr id="9788" name="object 3216">
              <a:extLst>
                <a:ext uri="{FF2B5EF4-FFF2-40B4-BE49-F238E27FC236}">
                  <a16:creationId xmlns:a16="http://schemas.microsoft.com/office/drawing/2014/main" id="{58F081C4-6351-4D64-89C5-5359A4C5E244}"/>
                </a:ext>
              </a:extLst>
            </p:cNvPr>
            <p:cNvSpPr/>
            <p:nvPr/>
          </p:nvSpPr>
          <p:spPr>
            <a:xfrm>
              <a:off x="4145339" y="8606505"/>
              <a:ext cx="1270" cy="635"/>
            </a:xfrm>
            <a:custGeom>
              <a:avLst/>
              <a:gdLst/>
              <a:ahLst/>
              <a:cxnLst/>
              <a:rect l="l" t="t" r="r" b="b"/>
              <a:pathLst>
                <a:path w="1270" h="634">
                  <a:moveTo>
                    <a:pt x="336" y="266"/>
                  </a:moveTo>
                  <a:lnTo>
                    <a:pt x="108" y="330"/>
                  </a:lnTo>
                  <a:lnTo>
                    <a:pt x="311" y="444"/>
                  </a:lnTo>
                  <a:lnTo>
                    <a:pt x="336" y="266"/>
                  </a:lnTo>
                  <a:close/>
                </a:path>
                <a:path w="1270" h="634">
                  <a:moveTo>
                    <a:pt x="44" y="190"/>
                  </a:moveTo>
                  <a:lnTo>
                    <a:pt x="0" y="330"/>
                  </a:lnTo>
                  <a:lnTo>
                    <a:pt x="44" y="190"/>
                  </a:lnTo>
                  <a:close/>
                </a:path>
                <a:path w="1270" h="634">
                  <a:moveTo>
                    <a:pt x="565" y="0"/>
                  </a:moveTo>
                  <a:lnTo>
                    <a:pt x="400" y="139"/>
                  </a:lnTo>
                  <a:lnTo>
                    <a:pt x="603" y="266"/>
                  </a:lnTo>
                  <a:lnTo>
                    <a:pt x="800" y="266"/>
                  </a:lnTo>
                  <a:lnTo>
                    <a:pt x="565" y="0"/>
                  </a:lnTo>
                  <a:close/>
                </a:path>
                <a:path w="1270" h="634">
                  <a:moveTo>
                    <a:pt x="768" y="139"/>
                  </a:moveTo>
                  <a:lnTo>
                    <a:pt x="908" y="152"/>
                  </a:lnTo>
                  <a:lnTo>
                    <a:pt x="768" y="139"/>
                  </a:lnTo>
                  <a:close/>
                </a:path>
                <a:path w="1270" h="634">
                  <a:moveTo>
                    <a:pt x="298" y="88"/>
                  </a:moveTo>
                  <a:close/>
                </a:path>
                <a:path w="1270" h="634">
                  <a:moveTo>
                    <a:pt x="756" y="76"/>
                  </a:moveTo>
                  <a:close/>
                </a:path>
                <a:path w="1270" h="634">
                  <a:moveTo>
                    <a:pt x="705" y="50"/>
                  </a:moveTo>
                  <a:close/>
                </a:path>
              </a:pathLst>
            </a:custGeom>
            <a:solidFill>
              <a:srgbClr val="11284A"/>
            </a:solidFill>
          </p:spPr>
          <p:txBody>
            <a:bodyPr wrap="square" lIns="0" tIns="0" rIns="0" bIns="0" rtlCol="0"/>
            <a:lstStyle/>
            <a:p>
              <a:endParaRPr/>
            </a:p>
          </p:txBody>
        </p:sp>
        <p:sp>
          <p:nvSpPr>
            <p:cNvPr id="9789" name="object 3217">
              <a:extLst>
                <a:ext uri="{FF2B5EF4-FFF2-40B4-BE49-F238E27FC236}">
                  <a16:creationId xmlns:a16="http://schemas.microsoft.com/office/drawing/2014/main" id="{70F39DF8-7409-41B3-BEA6-B03AB1C0901E}"/>
                </a:ext>
              </a:extLst>
            </p:cNvPr>
            <p:cNvSpPr/>
            <p:nvPr/>
          </p:nvSpPr>
          <p:spPr>
            <a:xfrm>
              <a:off x="4145257" y="8606505"/>
              <a:ext cx="1270" cy="635"/>
            </a:xfrm>
            <a:custGeom>
              <a:avLst/>
              <a:gdLst/>
              <a:ahLst/>
              <a:cxnLst/>
              <a:rect l="l" t="t" r="r" b="b"/>
              <a:pathLst>
                <a:path w="1270" h="634">
                  <a:moveTo>
                    <a:pt x="939" y="228"/>
                  </a:moveTo>
                  <a:lnTo>
                    <a:pt x="812" y="76"/>
                  </a:lnTo>
                  <a:lnTo>
                    <a:pt x="673" y="50"/>
                  </a:lnTo>
                  <a:lnTo>
                    <a:pt x="520" y="114"/>
                  </a:lnTo>
                  <a:lnTo>
                    <a:pt x="381" y="88"/>
                  </a:lnTo>
                  <a:lnTo>
                    <a:pt x="368" y="266"/>
                  </a:lnTo>
                  <a:lnTo>
                    <a:pt x="190" y="330"/>
                  </a:lnTo>
                  <a:lnTo>
                    <a:pt x="127" y="190"/>
                  </a:lnTo>
                  <a:lnTo>
                    <a:pt x="76" y="342"/>
                  </a:lnTo>
                  <a:lnTo>
                    <a:pt x="228" y="393"/>
                  </a:lnTo>
                  <a:lnTo>
                    <a:pt x="393" y="444"/>
                  </a:lnTo>
                  <a:lnTo>
                    <a:pt x="419" y="266"/>
                  </a:lnTo>
                  <a:lnTo>
                    <a:pt x="596" y="266"/>
                  </a:lnTo>
                  <a:lnTo>
                    <a:pt x="774" y="304"/>
                  </a:lnTo>
                  <a:lnTo>
                    <a:pt x="939" y="228"/>
                  </a:lnTo>
                  <a:close/>
                </a:path>
              </a:pathLst>
            </a:custGeom>
            <a:ln w="3175">
              <a:solidFill>
                <a:srgbClr val="094B7B"/>
              </a:solidFill>
            </a:ln>
          </p:spPr>
          <p:txBody>
            <a:bodyPr wrap="square" lIns="0" tIns="0" rIns="0" bIns="0" rtlCol="0"/>
            <a:lstStyle/>
            <a:p>
              <a:endParaRPr/>
            </a:p>
          </p:txBody>
        </p:sp>
        <p:sp>
          <p:nvSpPr>
            <p:cNvPr id="9790" name="object 3218">
              <a:extLst>
                <a:ext uri="{FF2B5EF4-FFF2-40B4-BE49-F238E27FC236}">
                  <a16:creationId xmlns:a16="http://schemas.microsoft.com/office/drawing/2014/main" id="{A833A601-755A-4991-8BF2-D0B9E3C54729}"/>
                </a:ext>
              </a:extLst>
            </p:cNvPr>
            <p:cNvSpPr/>
            <p:nvPr/>
          </p:nvSpPr>
          <p:spPr>
            <a:xfrm>
              <a:off x="4144871" y="8598379"/>
              <a:ext cx="1270" cy="635"/>
            </a:xfrm>
            <a:custGeom>
              <a:avLst/>
              <a:gdLst/>
              <a:ahLst/>
              <a:cxnLst/>
              <a:rect l="l" t="t" r="r" b="b"/>
              <a:pathLst>
                <a:path w="1270" h="634">
                  <a:moveTo>
                    <a:pt x="820" y="457"/>
                  </a:moveTo>
                  <a:lnTo>
                    <a:pt x="423" y="457"/>
                  </a:lnTo>
                  <a:lnTo>
                    <a:pt x="487" y="584"/>
                  </a:lnTo>
                  <a:lnTo>
                    <a:pt x="627" y="596"/>
                  </a:lnTo>
                  <a:lnTo>
                    <a:pt x="768" y="546"/>
                  </a:lnTo>
                  <a:close/>
                </a:path>
                <a:path w="1270" h="634">
                  <a:moveTo>
                    <a:pt x="768" y="546"/>
                  </a:moveTo>
                  <a:close/>
                </a:path>
                <a:path w="1270" h="634">
                  <a:moveTo>
                    <a:pt x="525" y="253"/>
                  </a:moveTo>
                  <a:lnTo>
                    <a:pt x="17" y="253"/>
                  </a:lnTo>
                  <a:lnTo>
                    <a:pt x="208" y="457"/>
                  </a:lnTo>
                  <a:lnTo>
                    <a:pt x="423" y="457"/>
                  </a:lnTo>
                  <a:lnTo>
                    <a:pt x="820" y="457"/>
                  </a:lnTo>
                  <a:lnTo>
                    <a:pt x="601" y="406"/>
                  </a:lnTo>
                  <a:lnTo>
                    <a:pt x="525" y="253"/>
                  </a:lnTo>
                  <a:close/>
                </a:path>
                <a:path w="1270" h="634">
                  <a:moveTo>
                    <a:pt x="944" y="241"/>
                  </a:moveTo>
                  <a:lnTo>
                    <a:pt x="741" y="444"/>
                  </a:lnTo>
                  <a:lnTo>
                    <a:pt x="944" y="241"/>
                  </a:lnTo>
                  <a:close/>
                </a:path>
                <a:path w="1270" h="634">
                  <a:moveTo>
                    <a:pt x="0" y="161"/>
                  </a:moveTo>
                  <a:lnTo>
                    <a:pt x="144" y="253"/>
                  </a:lnTo>
                  <a:lnTo>
                    <a:pt x="0" y="161"/>
                  </a:lnTo>
                  <a:close/>
                </a:path>
                <a:path w="1270" h="634">
                  <a:moveTo>
                    <a:pt x="538" y="0"/>
                  </a:moveTo>
                  <a:lnTo>
                    <a:pt x="248" y="161"/>
                  </a:lnTo>
                  <a:lnTo>
                    <a:pt x="538" y="253"/>
                  </a:lnTo>
                  <a:lnTo>
                    <a:pt x="538" y="0"/>
                  </a:lnTo>
                  <a:close/>
                </a:path>
                <a:path w="1270" h="634">
                  <a:moveTo>
                    <a:pt x="512" y="228"/>
                  </a:moveTo>
                  <a:close/>
                </a:path>
              </a:pathLst>
            </a:custGeom>
            <a:solidFill>
              <a:srgbClr val="11284A"/>
            </a:solidFill>
          </p:spPr>
          <p:txBody>
            <a:bodyPr wrap="square" lIns="0" tIns="0" rIns="0" bIns="0" rtlCol="0"/>
            <a:lstStyle/>
            <a:p>
              <a:endParaRPr/>
            </a:p>
          </p:txBody>
        </p:sp>
        <p:sp>
          <p:nvSpPr>
            <p:cNvPr id="9791" name="object 3219">
              <a:extLst>
                <a:ext uri="{FF2B5EF4-FFF2-40B4-BE49-F238E27FC236}">
                  <a16:creationId xmlns:a16="http://schemas.microsoft.com/office/drawing/2014/main" id="{D815EFC5-0C42-453F-90BA-9D8F8FE6267D}"/>
                </a:ext>
              </a:extLst>
            </p:cNvPr>
            <p:cNvSpPr/>
            <p:nvPr/>
          </p:nvSpPr>
          <p:spPr>
            <a:xfrm>
              <a:off x="4144838" y="8598379"/>
              <a:ext cx="1270" cy="635"/>
            </a:xfrm>
            <a:custGeom>
              <a:avLst/>
              <a:gdLst/>
              <a:ahLst/>
              <a:cxnLst/>
              <a:rect l="l" t="t" r="r" b="b"/>
              <a:pathLst>
                <a:path w="1270" h="634">
                  <a:moveTo>
                    <a:pt x="317" y="495"/>
                  </a:moveTo>
                  <a:lnTo>
                    <a:pt x="139" y="355"/>
                  </a:lnTo>
                  <a:lnTo>
                    <a:pt x="25" y="215"/>
                  </a:lnTo>
                  <a:lnTo>
                    <a:pt x="25" y="50"/>
                  </a:lnTo>
                  <a:lnTo>
                    <a:pt x="114" y="203"/>
                  </a:lnTo>
                  <a:lnTo>
                    <a:pt x="571" y="0"/>
                  </a:lnTo>
                  <a:lnTo>
                    <a:pt x="469" y="228"/>
                  </a:lnTo>
                  <a:lnTo>
                    <a:pt x="609" y="330"/>
                  </a:lnTo>
                  <a:lnTo>
                    <a:pt x="774" y="444"/>
                  </a:lnTo>
                  <a:lnTo>
                    <a:pt x="901" y="292"/>
                  </a:lnTo>
                  <a:lnTo>
                    <a:pt x="850" y="469"/>
                  </a:lnTo>
                  <a:lnTo>
                    <a:pt x="711" y="546"/>
                  </a:lnTo>
                  <a:lnTo>
                    <a:pt x="520" y="584"/>
                  </a:lnTo>
                  <a:lnTo>
                    <a:pt x="457" y="457"/>
                  </a:lnTo>
                  <a:lnTo>
                    <a:pt x="317" y="495"/>
                  </a:lnTo>
                  <a:close/>
                </a:path>
              </a:pathLst>
            </a:custGeom>
            <a:ln w="3175">
              <a:solidFill>
                <a:srgbClr val="094B7B"/>
              </a:solidFill>
            </a:ln>
          </p:spPr>
          <p:txBody>
            <a:bodyPr wrap="square" lIns="0" tIns="0" rIns="0" bIns="0" rtlCol="0"/>
            <a:lstStyle/>
            <a:p>
              <a:endParaRPr/>
            </a:p>
          </p:txBody>
        </p:sp>
        <p:sp>
          <p:nvSpPr>
            <p:cNvPr id="9792" name="object 3220">
              <a:extLst>
                <a:ext uri="{FF2B5EF4-FFF2-40B4-BE49-F238E27FC236}">
                  <a16:creationId xmlns:a16="http://schemas.microsoft.com/office/drawing/2014/main" id="{78AF9716-C5B3-4FE9-873E-66B95D1F854E}"/>
                </a:ext>
              </a:extLst>
            </p:cNvPr>
            <p:cNvSpPr/>
            <p:nvPr/>
          </p:nvSpPr>
          <p:spPr>
            <a:xfrm>
              <a:off x="4141489" y="8604053"/>
              <a:ext cx="635" cy="1270"/>
            </a:xfrm>
            <a:custGeom>
              <a:avLst/>
              <a:gdLst/>
              <a:ahLst/>
              <a:cxnLst/>
              <a:rect l="l" t="t" r="r" b="b"/>
              <a:pathLst>
                <a:path w="635" h="1270">
                  <a:moveTo>
                    <a:pt x="629" y="863"/>
                  </a:moveTo>
                  <a:lnTo>
                    <a:pt x="406" y="863"/>
                  </a:lnTo>
                  <a:lnTo>
                    <a:pt x="596" y="965"/>
                  </a:lnTo>
                  <a:close/>
                </a:path>
                <a:path w="635" h="1270">
                  <a:moveTo>
                    <a:pt x="304" y="634"/>
                  </a:moveTo>
                  <a:lnTo>
                    <a:pt x="76" y="634"/>
                  </a:lnTo>
                  <a:lnTo>
                    <a:pt x="241" y="876"/>
                  </a:lnTo>
                  <a:lnTo>
                    <a:pt x="406" y="863"/>
                  </a:lnTo>
                  <a:lnTo>
                    <a:pt x="629" y="863"/>
                  </a:lnTo>
                  <a:lnTo>
                    <a:pt x="304" y="634"/>
                  </a:lnTo>
                  <a:close/>
                </a:path>
                <a:path w="635" h="1270">
                  <a:moveTo>
                    <a:pt x="101" y="0"/>
                  </a:moveTo>
                  <a:lnTo>
                    <a:pt x="114" y="342"/>
                  </a:lnTo>
                  <a:lnTo>
                    <a:pt x="0" y="660"/>
                  </a:lnTo>
                  <a:lnTo>
                    <a:pt x="304" y="634"/>
                  </a:lnTo>
                  <a:lnTo>
                    <a:pt x="419" y="419"/>
                  </a:lnTo>
                  <a:lnTo>
                    <a:pt x="254" y="419"/>
                  </a:lnTo>
                  <a:lnTo>
                    <a:pt x="152" y="228"/>
                  </a:lnTo>
                  <a:lnTo>
                    <a:pt x="101" y="0"/>
                  </a:lnTo>
                  <a:close/>
                </a:path>
                <a:path w="635" h="1270">
                  <a:moveTo>
                    <a:pt x="419" y="330"/>
                  </a:moveTo>
                  <a:lnTo>
                    <a:pt x="254" y="419"/>
                  </a:lnTo>
                  <a:lnTo>
                    <a:pt x="419" y="419"/>
                  </a:lnTo>
                  <a:close/>
                </a:path>
              </a:pathLst>
            </a:custGeom>
            <a:solidFill>
              <a:srgbClr val="11284A"/>
            </a:solidFill>
          </p:spPr>
          <p:txBody>
            <a:bodyPr wrap="square" lIns="0" tIns="0" rIns="0" bIns="0" rtlCol="0"/>
            <a:lstStyle/>
            <a:p>
              <a:endParaRPr/>
            </a:p>
          </p:txBody>
        </p:sp>
        <p:sp>
          <p:nvSpPr>
            <p:cNvPr id="9793" name="object 3221">
              <a:extLst>
                <a:ext uri="{FF2B5EF4-FFF2-40B4-BE49-F238E27FC236}">
                  <a16:creationId xmlns:a16="http://schemas.microsoft.com/office/drawing/2014/main" id="{FE07787F-9544-4A5A-9D45-BFAFC9C3AAA6}"/>
                </a:ext>
              </a:extLst>
            </p:cNvPr>
            <p:cNvSpPr/>
            <p:nvPr/>
          </p:nvSpPr>
          <p:spPr>
            <a:xfrm>
              <a:off x="4141425" y="8604053"/>
              <a:ext cx="1270" cy="1270"/>
            </a:xfrm>
            <a:custGeom>
              <a:avLst/>
              <a:gdLst/>
              <a:ahLst/>
              <a:cxnLst/>
              <a:rect l="l" t="t" r="r" b="b"/>
              <a:pathLst>
                <a:path w="1270" h="1270">
                  <a:moveTo>
                    <a:pt x="152" y="139"/>
                  </a:moveTo>
                  <a:lnTo>
                    <a:pt x="165" y="0"/>
                  </a:lnTo>
                  <a:lnTo>
                    <a:pt x="76" y="165"/>
                  </a:lnTo>
                  <a:lnTo>
                    <a:pt x="228" y="304"/>
                  </a:lnTo>
                  <a:lnTo>
                    <a:pt x="101" y="457"/>
                  </a:lnTo>
                  <a:lnTo>
                    <a:pt x="38" y="609"/>
                  </a:lnTo>
                  <a:lnTo>
                    <a:pt x="190" y="647"/>
                  </a:lnTo>
                  <a:lnTo>
                    <a:pt x="368" y="685"/>
                  </a:lnTo>
                  <a:lnTo>
                    <a:pt x="228" y="850"/>
                  </a:lnTo>
                  <a:lnTo>
                    <a:pt x="368" y="888"/>
                  </a:lnTo>
                  <a:lnTo>
                    <a:pt x="533" y="876"/>
                  </a:lnTo>
                  <a:lnTo>
                    <a:pt x="660" y="965"/>
                  </a:lnTo>
                  <a:lnTo>
                    <a:pt x="596" y="787"/>
                  </a:lnTo>
                  <a:lnTo>
                    <a:pt x="368" y="634"/>
                  </a:lnTo>
                  <a:lnTo>
                    <a:pt x="457" y="482"/>
                  </a:lnTo>
                  <a:lnTo>
                    <a:pt x="482" y="330"/>
                  </a:lnTo>
                  <a:lnTo>
                    <a:pt x="317" y="419"/>
                  </a:lnTo>
                  <a:lnTo>
                    <a:pt x="317" y="266"/>
                  </a:lnTo>
                  <a:lnTo>
                    <a:pt x="152" y="139"/>
                  </a:lnTo>
                  <a:close/>
                </a:path>
              </a:pathLst>
            </a:custGeom>
            <a:ln w="3175">
              <a:solidFill>
                <a:srgbClr val="094B7B"/>
              </a:solidFill>
            </a:ln>
          </p:spPr>
          <p:txBody>
            <a:bodyPr wrap="square" lIns="0" tIns="0" rIns="0" bIns="0" rtlCol="0"/>
            <a:lstStyle/>
            <a:p>
              <a:endParaRPr/>
            </a:p>
          </p:txBody>
        </p:sp>
        <p:sp>
          <p:nvSpPr>
            <p:cNvPr id="9794" name="object 3222">
              <a:extLst>
                <a:ext uri="{FF2B5EF4-FFF2-40B4-BE49-F238E27FC236}">
                  <a16:creationId xmlns:a16="http://schemas.microsoft.com/office/drawing/2014/main" id="{39D7FCA4-2012-4BBB-A4DC-A6A569781137}"/>
                </a:ext>
              </a:extLst>
            </p:cNvPr>
            <p:cNvSpPr/>
            <p:nvPr/>
          </p:nvSpPr>
          <p:spPr>
            <a:xfrm>
              <a:off x="4144327" y="8593696"/>
              <a:ext cx="3492" cy="4178"/>
            </a:xfrm>
            <a:prstGeom prst="rect">
              <a:avLst/>
            </a:prstGeom>
            <a:blipFill>
              <a:blip r:embed="rId339" cstate="print"/>
              <a:stretch>
                <a:fillRect/>
              </a:stretch>
            </a:blipFill>
          </p:spPr>
          <p:txBody>
            <a:bodyPr wrap="square" lIns="0" tIns="0" rIns="0" bIns="0" rtlCol="0"/>
            <a:lstStyle/>
            <a:p>
              <a:endParaRPr/>
            </a:p>
          </p:txBody>
        </p:sp>
        <p:sp>
          <p:nvSpPr>
            <p:cNvPr id="9795" name="object 3223">
              <a:extLst>
                <a:ext uri="{FF2B5EF4-FFF2-40B4-BE49-F238E27FC236}">
                  <a16:creationId xmlns:a16="http://schemas.microsoft.com/office/drawing/2014/main" id="{A5F9DE20-3BBF-4568-A4C9-BE39E7AE06BE}"/>
                </a:ext>
              </a:extLst>
            </p:cNvPr>
            <p:cNvSpPr/>
            <p:nvPr/>
          </p:nvSpPr>
          <p:spPr>
            <a:xfrm>
              <a:off x="4145848" y="8595783"/>
              <a:ext cx="1270" cy="1270"/>
            </a:xfrm>
            <a:custGeom>
              <a:avLst/>
              <a:gdLst/>
              <a:ahLst/>
              <a:cxnLst/>
              <a:rect l="l" t="t" r="r" b="b"/>
              <a:pathLst>
                <a:path w="1270" h="1270">
                  <a:moveTo>
                    <a:pt x="922" y="977"/>
                  </a:moveTo>
                  <a:lnTo>
                    <a:pt x="238" y="977"/>
                  </a:lnTo>
                  <a:lnTo>
                    <a:pt x="378" y="1117"/>
                  </a:lnTo>
                  <a:lnTo>
                    <a:pt x="441" y="1244"/>
                  </a:lnTo>
                  <a:lnTo>
                    <a:pt x="543" y="1117"/>
                  </a:lnTo>
                  <a:lnTo>
                    <a:pt x="873" y="1117"/>
                  </a:lnTo>
                  <a:lnTo>
                    <a:pt x="922" y="977"/>
                  </a:lnTo>
                  <a:close/>
                </a:path>
                <a:path w="1270" h="1270">
                  <a:moveTo>
                    <a:pt x="873" y="1117"/>
                  </a:moveTo>
                  <a:lnTo>
                    <a:pt x="645" y="1117"/>
                  </a:lnTo>
                  <a:lnTo>
                    <a:pt x="772" y="1219"/>
                  </a:lnTo>
                  <a:close/>
                </a:path>
                <a:path w="1270" h="1270">
                  <a:moveTo>
                    <a:pt x="378" y="0"/>
                  </a:moveTo>
                  <a:lnTo>
                    <a:pt x="256" y="317"/>
                  </a:lnTo>
                  <a:lnTo>
                    <a:pt x="213" y="546"/>
                  </a:lnTo>
                  <a:lnTo>
                    <a:pt x="86" y="558"/>
                  </a:lnTo>
                  <a:lnTo>
                    <a:pt x="0" y="761"/>
                  </a:lnTo>
                  <a:lnTo>
                    <a:pt x="111" y="1117"/>
                  </a:lnTo>
                  <a:lnTo>
                    <a:pt x="238" y="977"/>
                  </a:lnTo>
                  <a:lnTo>
                    <a:pt x="922" y="977"/>
                  </a:lnTo>
                  <a:lnTo>
                    <a:pt x="971" y="685"/>
                  </a:lnTo>
                  <a:lnTo>
                    <a:pt x="797" y="622"/>
                  </a:lnTo>
                  <a:lnTo>
                    <a:pt x="822" y="457"/>
                  </a:lnTo>
                  <a:lnTo>
                    <a:pt x="543" y="457"/>
                  </a:lnTo>
                  <a:lnTo>
                    <a:pt x="378" y="0"/>
                  </a:lnTo>
                  <a:close/>
                </a:path>
                <a:path w="1270" h="1270">
                  <a:moveTo>
                    <a:pt x="971" y="685"/>
                  </a:moveTo>
                  <a:close/>
                </a:path>
                <a:path w="1270" h="1270">
                  <a:moveTo>
                    <a:pt x="1064" y="533"/>
                  </a:moveTo>
                  <a:lnTo>
                    <a:pt x="848" y="584"/>
                  </a:lnTo>
                  <a:lnTo>
                    <a:pt x="1009" y="622"/>
                  </a:lnTo>
                  <a:close/>
                </a:path>
                <a:path w="1270" h="1270">
                  <a:moveTo>
                    <a:pt x="22" y="533"/>
                  </a:moveTo>
                  <a:close/>
                </a:path>
                <a:path w="1270" h="1270">
                  <a:moveTo>
                    <a:pt x="695" y="393"/>
                  </a:moveTo>
                  <a:lnTo>
                    <a:pt x="543" y="457"/>
                  </a:lnTo>
                  <a:lnTo>
                    <a:pt x="822" y="457"/>
                  </a:lnTo>
                  <a:close/>
                </a:path>
              </a:pathLst>
            </a:custGeom>
            <a:solidFill>
              <a:srgbClr val="0F2748"/>
            </a:solidFill>
          </p:spPr>
          <p:txBody>
            <a:bodyPr wrap="square" lIns="0" tIns="0" rIns="0" bIns="0" rtlCol="0"/>
            <a:lstStyle/>
            <a:p>
              <a:endParaRPr/>
            </a:p>
          </p:txBody>
        </p:sp>
        <p:sp>
          <p:nvSpPr>
            <p:cNvPr id="9796" name="object 3224">
              <a:extLst>
                <a:ext uri="{FF2B5EF4-FFF2-40B4-BE49-F238E27FC236}">
                  <a16:creationId xmlns:a16="http://schemas.microsoft.com/office/drawing/2014/main" id="{DE1547DD-B4FF-4D22-AA32-3BAB7E256E36}"/>
                </a:ext>
              </a:extLst>
            </p:cNvPr>
            <p:cNvSpPr/>
            <p:nvPr/>
          </p:nvSpPr>
          <p:spPr>
            <a:xfrm>
              <a:off x="4145757" y="8595783"/>
              <a:ext cx="1270" cy="1270"/>
            </a:xfrm>
            <a:custGeom>
              <a:avLst/>
              <a:gdLst/>
              <a:ahLst/>
              <a:cxnLst/>
              <a:rect l="l" t="t" r="r" b="b"/>
              <a:pathLst>
                <a:path w="1270" h="1270">
                  <a:moveTo>
                    <a:pt x="596" y="431"/>
                  </a:moveTo>
                  <a:lnTo>
                    <a:pt x="469" y="0"/>
                  </a:lnTo>
                  <a:lnTo>
                    <a:pt x="368" y="253"/>
                  </a:lnTo>
                  <a:lnTo>
                    <a:pt x="431" y="406"/>
                  </a:lnTo>
                  <a:lnTo>
                    <a:pt x="304" y="546"/>
                  </a:lnTo>
                  <a:lnTo>
                    <a:pt x="177" y="558"/>
                  </a:lnTo>
                  <a:lnTo>
                    <a:pt x="0" y="685"/>
                  </a:lnTo>
                  <a:lnTo>
                    <a:pt x="152" y="812"/>
                  </a:lnTo>
                  <a:lnTo>
                    <a:pt x="101" y="952"/>
                  </a:lnTo>
                  <a:lnTo>
                    <a:pt x="203" y="1117"/>
                  </a:lnTo>
                  <a:lnTo>
                    <a:pt x="330" y="977"/>
                  </a:lnTo>
                  <a:lnTo>
                    <a:pt x="457" y="1117"/>
                  </a:lnTo>
                  <a:lnTo>
                    <a:pt x="533" y="1244"/>
                  </a:lnTo>
                  <a:lnTo>
                    <a:pt x="635" y="1117"/>
                  </a:lnTo>
                  <a:lnTo>
                    <a:pt x="863" y="1219"/>
                  </a:lnTo>
                  <a:lnTo>
                    <a:pt x="1066" y="1015"/>
                  </a:lnTo>
                  <a:lnTo>
                    <a:pt x="889" y="888"/>
                  </a:lnTo>
                  <a:lnTo>
                    <a:pt x="939" y="685"/>
                  </a:lnTo>
                  <a:lnTo>
                    <a:pt x="1066" y="673"/>
                  </a:lnTo>
                  <a:lnTo>
                    <a:pt x="1155" y="533"/>
                  </a:lnTo>
                  <a:lnTo>
                    <a:pt x="939" y="584"/>
                  </a:lnTo>
                  <a:lnTo>
                    <a:pt x="838" y="431"/>
                  </a:lnTo>
                  <a:lnTo>
                    <a:pt x="698" y="444"/>
                  </a:lnTo>
                  <a:close/>
                </a:path>
              </a:pathLst>
            </a:custGeom>
            <a:ln w="3175">
              <a:solidFill>
                <a:srgbClr val="094B7B"/>
              </a:solidFill>
            </a:ln>
          </p:spPr>
          <p:txBody>
            <a:bodyPr wrap="square" lIns="0" tIns="0" rIns="0" bIns="0" rtlCol="0"/>
            <a:lstStyle/>
            <a:p>
              <a:endParaRPr/>
            </a:p>
          </p:txBody>
        </p:sp>
        <p:sp>
          <p:nvSpPr>
            <p:cNvPr id="9797" name="object 3225">
              <a:extLst>
                <a:ext uri="{FF2B5EF4-FFF2-40B4-BE49-F238E27FC236}">
                  <a16:creationId xmlns:a16="http://schemas.microsoft.com/office/drawing/2014/main" id="{6AFBD15F-CA20-459A-A383-BF5F0F27388D}"/>
                </a:ext>
              </a:extLst>
            </p:cNvPr>
            <p:cNvSpPr/>
            <p:nvPr/>
          </p:nvSpPr>
          <p:spPr>
            <a:xfrm>
              <a:off x="4144601" y="8593843"/>
              <a:ext cx="1270" cy="1270"/>
            </a:xfrm>
            <a:custGeom>
              <a:avLst/>
              <a:gdLst/>
              <a:ahLst/>
              <a:cxnLst/>
              <a:rect l="l" t="t" r="r" b="b"/>
              <a:pathLst>
                <a:path w="1270" h="1270">
                  <a:moveTo>
                    <a:pt x="382" y="927"/>
                  </a:moveTo>
                  <a:lnTo>
                    <a:pt x="116" y="927"/>
                  </a:lnTo>
                  <a:lnTo>
                    <a:pt x="281" y="977"/>
                  </a:lnTo>
                  <a:close/>
                </a:path>
                <a:path w="1270" h="1270">
                  <a:moveTo>
                    <a:pt x="830" y="304"/>
                  </a:moveTo>
                  <a:lnTo>
                    <a:pt x="173" y="304"/>
                  </a:lnTo>
                  <a:lnTo>
                    <a:pt x="52" y="520"/>
                  </a:lnTo>
                  <a:lnTo>
                    <a:pt x="52" y="965"/>
                  </a:lnTo>
                  <a:lnTo>
                    <a:pt x="382" y="927"/>
                  </a:lnTo>
                  <a:lnTo>
                    <a:pt x="344" y="749"/>
                  </a:lnTo>
                  <a:lnTo>
                    <a:pt x="793" y="749"/>
                  </a:lnTo>
                  <a:lnTo>
                    <a:pt x="916" y="393"/>
                  </a:lnTo>
                  <a:close/>
                </a:path>
                <a:path w="1270" h="1270">
                  <a:moveTo>
                    <a:pt x="793" y="749"/>
                  </a:moveTo>
                  <a:lnTo>
                    <a:pt x="344" y="749"/>
                  </a:lnTo>
                  <a:lnTo>
                    <a:pt x="547" y="787"/>
                  </a:lnTo>
                  <a:lnTo>
                    <a:pt x="793" y="749"/>
                  </a:lnTo>
                  <a:close/>
                </a:path>
                <a:path w="1270" h="1270">
                  <a:moveTo>
                    <a:pt x="1" y="507"/>
                  </a:moveTo>
                  <a:close/>
                </a:path>
                <a:path w="1270" h="1270">
                  <a:moveTo>
                    <a:pt x="916" y="393"/>
                  </a:moveTo>
                  <a:close/>
                </a:path>
                <a:path w="1270" h="1270">
                  <a:moveTo>
                    <a:pt x="78" y="304"/>
                  </a:moveTo>
                  <a:close/>
                </a:path>
                <a:path w="1270" h="1270">
                  <a:moveTo>
                    <a:pt x="230" y="203"/>
                  </a:moveTo>
                  <a:close/>
                </a:path>
                <a:path w="1270" h="1270">
                  <a:moveTo>
                    <a:pt x="522" y="0"/>
                  </a:moveTo>
                  <a:lnTo>
                    <a:pt x="408" y="266"/>
                  </a:lnTo>
                  <a:lnTo>
                    <a:pt x="687" y="304"/>
                  </a:lnTo>
                  <a:lnTo>
                    <a:pt x="661" y="165"/>
                  </a:lnTo>
                  <a:lnTo>
                    <a:pt x="522" y="38"/>
                  </a:lnTo>
                  <a:close/>
                </a:path>
                <a:path w="1270" h="1270">
                  <a:moveTo>
                    <a:pt x="814" y="292"/>
                  </a:moveTo>
                  <a:close/>
                </a:path>
              </a:pathLst>
            </a:custGeom>
            <a:solidFill>
              <a:srgbClr val="11284A"/>
            </a:solidFill>
          </p:spPr>
          <p:txBody>
            <a:bodyPr wrap="square" lIns="0" tIns="0" rIns="0" bIns="0" rtlCol="0"/>
            <a:lstStyle/>
            <a:p>
              <a:endParaRPr/>
            </a:p>
          </p:txBody>
        </p:sp>
        <p:sp>
          <p:nvSpPr>
            <p:cNvPr id="9798" name="object 3226">
              <a:extLst>
                <a:ext uri="{FF2B5EF4-FFF2-40B4-BE49-F238E27FC236}">
                  <a16:creationId xmlns:a16="http://schemas.microsoft.com/office/drawing/2014/main" id="{039C040A-7300-4422-B2BE-4D179D468804}"/>
                </a:ext>
              </a:extLst>
            </p:cNvPr>
            <p:cNvSpPr/>
            <p:nvPr/>
          </p:nvSpPr>
          <p:spPr>
            <a:xfrm>
              <a:off x="4144552" y="8593843"/>
              <a:ext cx="1270" cy="1270"/>
            </a:xfrm>
            <a:custGeom>
              <a:avLst/>
              <a:gdLst/>
              <a:ahLst/>
              <a:cxnLst/>
              <a:rect l="l" t="t" r="r" b="b"/>
              <a:pathLst>
                <a:path w="1270" h="1270">
                  <a:moveTo>
                    <a:pt x="736" y="304"/>
                  </a:moveTo>
                  <a:lnTo>
                    <a:pt x="647" y="101"/>
                  </a:lnTo>
                  <a:lnTo>
                    <a:pt x="520" y="88"/>
                  </a:lnTo>
                  <a:lnTo>
                    <a:pt x="495" y="253"/>
                  </a:lnTo>
                  <a:lnTo>
                    <a:pt x="342" y="304"/>
                  </a:lnTo>
                  <a:lnTo>
                    <a:pt x="203" y="266"/>
                  </a:lnTo>
                  <a:lnTo>
                    <a:pt x="50" y="393"/>
                  </a:lnTo>
                  <a:lnTo>
                    <a:pt x="101" y="520"/>
                  </a:lnTo>
                  <a:lnTo>
                    <a:pt x="38" y="660"/>
                  </a:lnTo>
                  <a:lnTo>
                    <a:pt x="114" y="800"/>
                  </a:lnTo>
                  <a:lnTo>
                    <a:pt x="101" y="965"/>
                  </a:lnTo>
                  <a:lnTo>
                    <a:pt x="253" y="952"/>
                  </a:lnTo>
                  <a:lnTo>
                    <a:pt x="419" y="1041"/>
                  </a:lnTo>
                  <a:lnTo>
                    <a:pt x="380" y="876"/>
                  </a:lnTo>
                  <a:lnTo>
                    <a:pt x="596" y="787"/>
                  </a:lnTo>
                  <a:lnTo>
                    <a:pt x="800" y="774"/>
                  </a:lnTo>
                  <a:lnTo>
                    <a:pt x="825" y="622"/>
                  </a:lnTo>
                  <a:lnTo>
                    <a:pt x="825" y="495"/>
                  </a:lnTo>
                  <a:lnTo>
                    <a:pt x="977" y="380"/>
                  </a:lnTo>
                  <a:lnTo>
                    <a:pt x="774" y="304"/>
                  </a:lnTo>
                  <a:close/>
                </a:path>
              </a:pathLst>
            </a:custGeom>
            <a:ln w="3175">
              <a:solidFill>
                <a:srgbClr val="094B7B"/>
              </a:solidFill>
            </a:ln>
          </p:spPr>
          <p:txBody>
            <a:bodyPr wrap="square" lIns="0" tIns="0" rIns="0" bIns="0" rtlCol="0"/>
            <a:lstStyle/>
            <a:p>
              <a:endParaRPr/>
            </a:p>
          </p:txBody>
        </p:sp>
        <p:sp>
          <p:nvSpPr>
            <p:cNvPr id="9799" name="object 3227">
              <a:extLst>
                <a:ext uri="{FF2B5EF4-FFF2-40B4-BE49-F238E27FC236}">
                  <a16:creationId xmlns:a16="http://schemas.microsoft.com/office/drawing/2014/main" id="{4BBEB648-4567-4EB8-92C0-7B6CECACB15A}"/>
                </a:ext>
              </a:extLst>
            </p:cNvPr>
            <p:cNvSpPr/>
            <p:nvPr/>
          </p:nvSpPr>
          <p:spPr>
            <a:xfrm>
              <a:off x="4144357" y="8596562"/>
              <a:ext cx="1270" cy="1270"/>
            </a:xfrm>
            <a:custGeom>
              <a:avLst/>
              <a:gdLst/>
              <a:ahLst/>
              <a:cxnLst/>
              <a:rect l="l" t="t" r="r" b="b"/>
              <a:pathLst>
                <a:path w="1270" h="1270">
                  <a:moveTo>
                    <a:pt x="647" y="876"/>
                  </a:moveTo>
                  <a:lnTo>
                    <a:pt x="406" y="876"/>
                  </a:lnTo>
                  <a:lnTo>
                    <a:pt x="533" y="888"/>
                  </a:lnTo>
                  <a:close/>
                </a:path>
                <a:path w="1270" h="1270">
                  <a:moveTo>
                    <a:pt x="304" y="634"/>
                  </a:moveTo>
                  <a:lnTo>
                    <a:pt x="76" y="634"/>
                  </a:lnTo>
                  <a:lnTo>
                    <a:pt x="241" y="876"/>
                  </a:lnTo>
                  <a:lnTo>
                    <a:pt x="406" y="876"/>
                  </a:lnTo>
                  <a:lnTo>
                    <a:pt x="647" y="876"/>
                  </a:lnTo>
                  <a:lnTo>
                    <a:pt x="304" y="634"/>
                  </a:lnTo>
                  <a:close/>
                </a:path>
                <a:path w="1270" h="1270">
                  <a:moveTo>
                    <a:pt x="101" y="0"/>
                  </a:moveTo>
                  <a:lnTo>
                    <a:pt x="114" y="342"/>
                  </a:lnTo>
                  <a:lnTo>
                    <a:pt x="0" y="660"/>
                  </a:lnTo>
                  <a:lnTo>
                    <a:pt x="304" y="634"/>
                  </a:lnTo>
                  <a:lnTo>
                    <a:pt x="419" y="419"/>
                  </a:lnTo>
                  <a:lnTo>
                    <a:pt x="254" y="419"/>
                  </a:lnTo>
                  <a:lnTo>
                    <a:pt x="152" y="228"/>
                  </a:lnTo>
                  <a:lnTo>
                    <a:pt x="101" y="0"/>
                  </a:lnTo>
                  <a:close/>
                </a:path>
                <a:path w="1270" h="1270">
                  <a:moveTo>
                    <a:pt x="419" y="330"/>
                  </a:moveTo>
                  <a:lnTo>
                    <a:pt x="254" y="419"/>
                  </a:lnTo>
                  <a:lnTo>
                    <a:pt x="419" y="419"/>
                  </a:lnTo>
                  <a:close/>
                </a:path>
              </a:pathLst>
            </a:custGeom>
            <a:solidFill>
              <a:srgbClr val="11284A"/>
            </a:solidFill>
          </p:spPr>
          <p:txBody>
            <a:bodyPr wrap="square" lIns="0" tIns="0" rIns="0" bIns="0" rtlCol="0"/>
            <a:lstStyle/>
            <a:p>
              <a:endParaRPr/>
            </a:p>
          </p:txBody>
        </p:sp>
        <p:sp>
          <p:nvSpPr>
            <p:cNvPr id="9800" name="object 3228">
              <a:extLst>
                <a:ext uri="{FF2B5EF4-FFF2-40B4-BE49-F238E27FC236}">
                  <a16:creationId xmlns:a16="http://schemas.microsoft.com/office/drawing/2014/main" id="{916E8D2C-0DD1-48AD-B9BD-78E666387E86}"/>
                </a:ext>
              </a:extLst>
            </p:cNvPr>
            <p:cNvSpPr/>
            <p:nvPr/>
          </p:nvSpPr>
          <p:spPr>
            <a:xfrm>
              <a:off x="4144294" y="8596562"/>
              <a:ext cx="1270" cy="1270"/>
            </a:xfrm>
            <a:custGeom>
              <a:avLst/>
              <a:gdLst/>
              <a:ahLst/>
              <a:cxnLst/>
              <a:rect l="l" t="t" r="r" b="b"/>
              <a:pathLst>
                <a:path w="1270" h="1270">
                  <a:moveTo>
                    <a:pt x="152" y="139"/>
                  </a:moveTo>
                  <a:lnTo>
                    <a:pt x="165" y="0"/>
                  </a:lnTo>
                  <a:lnTo>
                    <a:pt x="76" y="165"/>
                  </a:lnTo>
                  <a:lnTo>
                    <a:pt x="228" y="304"/>
                  </a:lnTo>
                  <a:lnTo>
                    <a:pt x="101" y="457"/>
                  </a:lnTo>
                  <a:lnTo>
                    <a:pt x="38" y="609"/>
                  </a:lnTo>
                  <a:lnTo>
                    <a:pt x="190" y="647"/>
                  </a:lnTo>
                  <a:lnTo>
                    <a:pt x="368" y="685"/>
                  </a:lnTo>
                  <a:lnTo>
                    <a:pt x="228" y="850"/>
                  </a:lnTo>
                  <a:lnTo>
                    <a:pt x="368" y="888"/>
                  </a:lnTo>
                  <a:lnTo>
                    <a:pt x="533" y="876"/>
                  </a:lnTo>
                  <a:lnTo>
                    <a:pt x="660" y="965"/>
                  </a:lnTo>
                  <a:lnTo>
                    <a:pt x="596" y="787"/>
                  </a:lnTo>
                  <a:lnTo>
                    <a:pt x="368" y="634"/>
                  </a:lnTo>
                  <a:lnTo>
                    <a:pt x="457" y="482"/>
                  </a:lnTo>
                  <a:lnTo>
                    <a:pt x="482" y="330"/>
                  </a:lnTo>
                  <a:lnTo>
                    <a:pt x="317" y="419"/>
                  </a:lnTo>
                  <a:lnTo>
                    <a:pt x="317" y="279"/>
                  </a:lnTo>
                  <a:lnTo>
                    <a:pt x="152" y="139"/>
                  </a:lnTo>
                  <a:close/>
                </a:path>
              </a:pathLst>
            </a:custGeom>
            <a:ln w="3175">
              <a:solidFill>
                <a:srgbClr val="094B7B"/>
              </a:solidFill>
            </a:ln>
          </p:spPr>
          <p:txBody>
            <a:bodyPr wrap="square" lIns="0" tIns="0" rIns="0" bIns="0" rtlCol="0"/>
            <a:lstStyle/>
            <a:p>
              <a:endParaRPr/>
            </a:p>
          </p:txBody>
        </p:sp>
        <p:sp>
          <p:nvSpPr>
            <p:cNvPr id="9801" name="object 3229">
              <a:extLst>
                <a:ext uri="{FF2B5EF4-FFF2-40B4-BE49-F238E27FC236}">
                  <a16:creationId xmlns:a16="http://schemas.microsoft.com/office/drawing/2014/main" id="{CEAB8F87-F33A-487E-8928-332687E7136F}"/>
                </a:ext>
              </a:extLst>
            </p:cNvPr>
            <p:cNvSpPr/>
            <p:nvPr/>
          </p:nvSpPr>
          <p:spPr>
            <a:xfrm>
              <a:off x="4143921" y="8602179"/>
              <a:ext cx="2095" cy="1854"/>
            </a:xfrm>
            <a:prstGeom prst="rect">
              <a:avLst/>
            </a:prstGeom>
            <a:blipFill>
              <a:blip r:embed="rId281" cstate="print"/>
              <a:stretch>
                <a:fillRect/>
              </a:stretch>
            </a:blipFill>
          </p:spPr>
          <p:txBody>
            <a:bodyPr wrap="square" lIns="0" tIns="0" rIns="0" bIns="0" rtlCol="0"/>
            <a:lstStyle/>
            <a:p>
              <a:endParaRPr/>
            </a:p>
          </p:txBody>
        </p:sp>
        <p:sp>
          <p:nvSpPr>
            <p:cNvPr id="9802" name="object 3230">
              <a:extLst>
                <a:ext uri="{FF2B5EF4-FFF2-40B4-BE49-F238E27FC236}">
                  <a16:creationId xmlns:a16="http://schemas.microsoft.com/office/drawing/2014/main" id="{428B86A9-ED71-46D8-8920-11F1792170BC}"/>
                </a:ext>
              </a:extLst>
            </p:cNvPr>
            <p:cNvSpPr/>
            <p:nvPr/>
          </p:nvSpPr>
          <p:spPr>
            <a:xfrm>
              <a:off x="4143930" y="8602032"/>
              <a:ext cx="2540" cy="2540"/>
            </a:xfrm>
            <a:custGeom>
              <a:avLst/>
              <a:gdLst/>
              <a:ahLst/>
              <a:cxnLst/>
              <a:rect l="l" t="t" r="r" b="b"/>
              <a:pathLst>
                <a:path w="2539" h="2540">
                  <a:moveTo>
                    <a:pt x="190" y="1676"/>
                  </a:moveTo>
                  <a:lnTo>
                    <a:pt x="228" y="1473"/>
                  </a:lnTo>
                  <a:lnTo>
                    <a:pt x="203" y="1320"/>
                  </a:lnTo>
                  <a:lnTo>
                    <a:pt x="0" y="1422"/>
                  </a:lnTo>
                  <a:lnTo>
                    <a:pt x="25" y="1206"/>
                  </a:lnTo>
                  <a:lnTo>
                    <a:pt x="279" y="1270"/>
                  </a:lnTo>
                  <a:lnTo>
                    <a:pt x="304" y="965"/>
                  </a:lnTo>
                  <a:lnTo>
                    <a:pt x="482" y="508"/>
                  </a:lnTo>
                  <a:lnTo>
                    <a:pt x="660" y="381"/>
                  </a:lnTo>
                  <a:lnTo>
                    <a:pt x="1168" y="0"/>
                  </a:lnTo>
                  <a:lnTo>
                    <a:pt x="1523" y="127"/>
                  </a:lnTo>
                  <a:lnTo>
                    <a:pt x="1777" y="469"/>
                  </a:lnTo>
                  <a:lnTo>
                    <a:pt x="2031" y="825"/>
                  </a:lnTo>
                  <a:lnTo>
                    <a:pt x="2082" y="1257"/>
                  </a:lnTo>
                  <a:lnTo>
                    <a:pt x="1574" y="1638"/>
                  </a:lnTo>
                  <a:lnTo>
                    <a:pt x="1422" y="1739"/>
                  </a:lnTo>
                  <a:lnTo>
                    <a:pt x="1015" y="1765"/>
                  </a:lnTo>
                  <a:lnTo>
                    <a:pt x="812" y="1828"/>
                  </a:lnTo>
                  <a:lnTo>
                    <a:pt x="634" y="1879"/>
                  </a:lnTo>
                  <a:lnTo>
                    <a:pt x="444" y="1981"/>
                  </a:lnTo>
                  <a:lnTo>
                    <a:pt x="622" y="1803"/>
                  </a:lnTo>
                  <a:lnTo>
                    <a:pt x="342" y="1816"/>
                  </a:lnTo>
                  <a:lnTo>
                    <a:pt x="393" y="1600"/>
                  </a:lnTo>
                  <a:lnTo>
                    <a:pt x="190" y="1676"/>
                  </a:lnTo>
                  <a:close/>
                </a:path>
              </a:pathLst>
            </a:custGeom>
            <a:ln w="3175">
              <a:solidFill>
                <a:srgbClr val="B5C39D"/>
              </a:solidFill>
            </a:ln>
          </p:spPr>
          <p:txBody>
            <a:bodyPr wrap="square" lIns="0" tIns="0" rIns="0" bIns="0" rtlCol="0"/>
            <a:lstStyle/>
            <a:p>
              <a:endParaRPr/>
            </a:p>
          </p:txBody>
        </p:sp>
        <p:sp>
          <p:nvSpPr>
            <p:cNvPr id="9803" name="object 3231">
              <a:extLst>
                <a:ext uri="{FF2B5EF4-FFF2-40B4-BE49-F238E27FC236}">
                  <a16:creationId xmlns:a16="http://schemas.microsoft.com/office/drawing/2014/main" id="{18E42ADB-83B6-48EB-B3CF-39C8F48A2393}"/>
                </a:ext>
              </a:extLst>
            </p:cNvPr>
            <p:cNvSpPr/>
            <p:nvPr/>
          </p:nvSpPr>
          <p:spPr>
            <a:xfrm>
              <a:off x="4143857" y="8601252"/>
              <a:ext cx="2019" cy="2527"/>
            </a:xfrm>
            <a:prstGeom prst="rect">
              <a:avLst/>
            </a:prstGeom>
            <a:blipFill>
              <a:blip r:embed="rId379" cstate="print"/>
              <a:stretch>
                <a:fillRect/>
              </a:stretch>
            </a:blipFill>
          </p:spPr>
          <p:txBody>
            <a:bodyPr wrap="square" lIns="0" tIns="0" rIns="0" bIns="0" rtlCol="0"/>
            <a:lstStyle/>
            <a:p>
              <a:endParaRPr/>
            </a:p>
          </p:txBody>
        </p:sp>
        <p:sp>
          <p:nvSpPr>
            <p:cNvPr id="9804" name="object 3232">
              <a:extLst>
                <a:ext uri="{FF2B5EF4-FFF2-40B4-BE49-F238E27FC236}">
                  <a16:creationId xmlns:a16="http://schemas.microsoft.com/office/drawing/2014/main" id="{F9D3BEB3-D5C5-4BC3-B7E4-6D4A05D06D9A}"/>
                </a:ext>
              </a:extLst>
            </p:cNvPr>
            <p:cNvSpPr/>
            <p:nvPr/>
          </p:nvSpPr>
          <p:spPr>
            <a:xfrm>
              <a:off x="4143860" y="8601181"/>
              <a:ext cx="1905" cy="1905"/>
            </a:xfrm>
            <a:custGeom>
              <a:avLst/>
              <a:gdLst/>
              <a:ahLst/>
              <a:cxnLst/>
              <a:rect l="l" t="t" r="r" b="b"/>
              <a:pathLst>
                <a:path w="1904" h="1904">
                  <a:moveTo>
                    <a:pt x="292" y="1612"/>
                  </a:moveTo>
                  <a:lnTo>
                    <a:pt x="254" y="1460"/>
                  </a:lnTo>
                  <a:lnTo>
                    <a:pt x="50" y="1511"/>
                  </a:lnTo>
                  <a:lnTo>
                    <a:pt x="0" y="1333"/>
                  </a:lnTo>
                  <a:lnTo>
                    <a:pt x="203" y="1295"/>
                  </a:lnTo>
                  <a:lnTo>
                    <a:pt x="114" y="1066"/>
                  </a:lnTo>
                  <a:lnTo>
                    <a:pt x="50" y="660"/>
                  </a:lnTo>
                  <a:lnTo>
                    <a:pt x="139" y="507"/>
                  </a:lnTo>
                  <a:lnTo>
                    <a:pt x="355" y="38"/>
                  </a:lnTo>
                  <a:lnTo>
                    <a:pt x="660" y="0"/>
                  </a:lnTo>
                  <a:lnTo>
                    <a:pt x="977" y="152"/>
                  </a:lnTo>
                  <a:lnTo>
                    <a:pt x="1295" y="304"/>
                  </a:lnTo>
                  <a:lnTo>
                    <a:pt x="1498" y="596"/>
                  </a:lnTo>
                  <a:lnTo>
                    <a:pt x="1270" y="1066"/>
                  </a:lnTo>
                  <a:lnTo>
                    <a:pt x="1193" y="1206"/>
                  </a:lnTo>
                  <a:lnTo>
                    <a:pt x="914" y="1371"/>
                  </a:lnTo>
                  <a:lnTo>
                    <a:pt x="698" y="1587"/>
                  </a:lnTo>
                  <a:lnTo>
                    <a:pt x="596" y="1739"/>
                  </a:lnTo>
                  <a:lnTo>
                    <a:pt x="647" y="1549"/>
                  </a:lnTo>
                  <a:lnTo>
                    <a:pt x="457" y="1663"/>
                  </a:lnTo>
                  <a:lnTo>
                    <a:pt x="406" y="1485"/>
                  </a:lnTo>
                  <a:close/>
                </a:path>
              </a:pathLst>
            </a:custGeom>
            <a:ln w="3175">
              <a:solidFill>
                <a:srgbClr val="B5C39D"/>
              </a:solidFill>
            </a:ln>
          </p:spPr>
          <p:txBody>
            <a:bodyPr wrap="square" lIns="0" tIns="0" rIns="0" bIns="0" rtlCol="0"/>
            <a:lstStyle/>
            <a:p>
              <a:endParaRPr/>
            </a:p>
          </p:txBody>
        </p:sp>
        <p:sp>
          <p:nvSpPr>
            <p:cNvPr id="9805" name="object 3233">
              <a:extLst>
                <a:ext uri="{FF2B5EF4-FFF2-40B4-BE49-F238E27FC236}">
                  <a16:creationId xmlns:a16="http://schemas.microsoft.com/office/drawing/2014/main" id="{63368025-76A8-470D-BFF9-D5F58DB28E13}"/>
                </a:ext>
              </a:extLst>
            </p:cNvPr>
            <p:cNvSpPr/>
            <p:nvPr/>
          </p:nvSpPr>
          <p:spPr>
            <a:xfrm>
              <a:off x="4144022" y="8601392"/>
              <a:ext cx="1193" cy="1193"/>
            </a:xfrm>
            <a:prstGeom prst="rect">
              <a:avLst/>
            </a:prstGeom>
            <a:blipFill>
              <a:blip r:embed="rId292" cstate="print"/>
              <a:stretch>
                <a:fillRect/>
              </a:stretch>
            </a:blipFill>
          </p:spPr>
          <p:txBody>
            <a:bodyPr wrap="square" lIns="0" tIns="0" rIns="0" bIns="0" rtlCol="0"/>
            <a:lstStyle/>
            <a:p>
              <a:endParaRPr/>
            </a:p>
          </p:txBody>
        </p:sp>
        <p:sp>
          <p:nvSpPr>
            <p:cNvPr id="9806" name="object 3234">
              <a:extLst>
                <a:ext uri="{FF2B5EF4-FFF2-40B4-BE49-F238E27FC236}">
                  <a16:creationId xmlns:a16="http://schemas.microsoft.com/office/drawing/2014/main" id="{0C3832F1-6712-42A7-A24D-1F59BCFDA4E3}"/>
                </a:ext>
              </a:extLst>
            </p:cNvPr>
            <p:cNvSpPr/>
            <p:nvPr/>
          </p:nvSpPr>
          <p:spPr>
            <a:xfrm>
              <a:off x="4107751" y="8607323"/>
              <a:ext cx="20586" cy="13055"/>
            </a:xfrm>
            <a:prstGeom prst="rect">
              <a:avLst/>
            </a:prstGeom>
            <a:blipFill>
              <a:blip r:embed="rId52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9807" name="object 3235">
              <a:extLst>
                <a:ext uri="{FF2B5EF4-FFF2-40B4-BE49-F238E27FC236}">
                  <a16:creationId xmlns:a16="http://schemas.microsoft.com/office/drawing/2014/main" id="{8A79A26A-D286-477C-AEC6-A3758CA666E0}"/>
                </a:ext>
              </a:extLst>
            </p:cNvPr>
            <p:cNvSpPr/>
            <p:nvPr/>
          </p:nvSpPr>
          <p:spPr>
            <a:xfrm>
              <a:off x="4109734" y="8611954"/>
              <a:ext cx="13970" cy="8255"/>
            </a:xfrm>
            <a:custGeom>
              <a:avLst/>
              <a:gdLst/>
              <a:ahLst/>
              <a:cxnLst/>
              <a:rect l="l" t="t" r="r" b="b"/>
              <a:pathLst>
                <a:path w="13970" h="8254">
                  <a:moveTo>
                    <a:pt x="13347" y="8140"/>
                  </a:moveTo>
                  <a:lnTo>
                    <a:pt x="12636" y="7365"/>
                  </a:lnTo>
                  <a:lnTo>
                    <a:pt x="1168" y="2070"/>
                  </a:lnTo>
                  <a:lnTo>
                    <a:pt x="0" y="0"/>
                  </a:lnTo>
                </a:path>
              </a:pathLst>
            </a:custGeom>
            <a:ln w="3175">
              <a:solidFill>
                <a:srgbClr val="BBD6C6"/>
              </a:solidFill>
            </a:ln>
          </p:spPr>
          <p:txBody>
            <a:bodyPr wrap="square" lIns="0" tIns="0" rIns="0" bIns="0" rtlCol="0"/>
            <a:lstStyle/>
            <a:p>
              <a:endParaRPr/>
            </a:p>
          </p:txBody>
        </p:sp>
        <p:sp>
          <p:nvSpPr>
            <p:cNvPr id="9808" name="object 3236">
              <a:extLst>
                <a:ext uri="{FF2B5EF4-FFF2-40B4-BE49-F238E27FC236}">
                  <a16:creationId xmlns:a16="http://schemas.microsoft.com/office/drawing/2014/main" id="{13657D1C-AD66-46E3-BC45-AAEE1D5BCDEA}"/>
                </a:ext>
              </a:extLst>
            </p:cNvPr>
            <p:cNvSpPr/>
            <p:nvPr/>
          </p:nvSpPr>
          <p:spPr>
            <a:xfrm>
              <a:off x="4094435" y="8595234"/>
              <a:ext cx="29845" cy="28575"/>
            </a:xfrm>
            <a:custGeom>
              <a:avLst/>
              <a:gdLst/>
              <a:ahLst/>
              <a:cxnLst/>
              <a:rect l="l" t="t" r="r" b="b"/>
              <a:pathLst>
                <a:path w="29845" h="28575">
                  <a:moveTo>
                    <a:pt x="15971" y="6832"/>
                  </a:moveTo>
                  <a:lnTo>
                    <a:pt x="14223" y="6832"/>
                  </a:lnTo>
                  <a:lnTo>
                    <a:pt x="18897" y="9474"/>
                  </a:lnTo>
                  <a:lnTo>
                    <a:pt x="20967" y="10782"/>
                  </a:lnTo>
                  <a:lnTo>
                    <a:pt x="29565" y="28092"/>
                  </a:lnTo>
                  <a:lnTo>
                    <a:pt x="29621" y="25666"/>
                  </a:lnTo>
                  <a:lnTo>
                    <a:pt x="19481" y="8826"/>
                  </a:lnTo>
                  <a:lnTo>
                    <a:pt x="15971" y="6832"/>
                  </a:lnTo>
                  <a:close/>
                </a:path>
                <a:path w="29845" h="28575">
                  <a:moveTo>
                    <a:pt x="0" y="2781"/>
                  </a:moveTo>
                  <a:lnTo>
                    <a:pt x="266" y="3467"/>
                  </a:lnTo>
                  <a:lnTo>
                    <a:pt x="2489" y="3771"/>
                  </a:lnTo>
                  <a:lnTo>
                    <a:pt x="2793" y="4114"/>
                  </a:lnTo>
                  <a:lnTo>
                    <a:pt x="2997" y="4292"/>
                  </a:lnTo>
                  <a:lnTo>
                    <a:pt x="4660" y="5270"/>
                  </a:lnTo>
                  <a:lnTo>
                    <a:pt x="6756" y="7454"/>
                  </a:lnTo>
                  <a:lnTo>
                    <a:pt x="11264" y="7137"/>
                  </a:lnTo>
                  <a:lnTo>
                    <a:pt x="14223" y="6832"/>
                  </a:lnTo>
                  <a:lnTo>
                    <a:pt x="15971" y="6832"/>
                  </a:lnTo>
                  <a:lnTo>
                    <a:pt x="7353" y="6807"/>
                  </a:lnTo>
                  <a:lnTo>
                    <a:pt x="4635" y="4470"/>
                  </a:lnTo>
                  <a:lnTo>
                    <a:pt x="2738" y="3403"/>
                  </a:lnTo>
                  <a:lnTo>
                    <a:pt x="2298" y="3403"/>
                  </a:lnTo>
                  <a:lnTo>
                    <a:pt x="0" y="2781"/>
                  </a:lnTo>
                  <a:close/>
                </a:path>
                <a:path w="29845" h="28575">
                  <a:moveTo>
                    <a:pt x="14808" y="6172"/>
                  </a:moveTo>
                  <a:lnTo>
                    <a:pt x="11836" y="6477"/>
                  </a:lnTo>
                  <a:lnTo>
                    <a:pt x="7353" y="6807"/>
                  </a:lnTo>
                  <a:lnTo>
                    <a:pt x="15926" y="6807"/>
                  </a:lnTo>
                  <a:lnTo>
                    <a:pt x="14808" y="6172"/>
                  </a:lnTo>
                  <a:close/>
                </a:path>
                <a:path w="29845" h="28575">
                  <a:moveTo>
                    <a:pt x="1739" y="0"/>
                  </a:moveTo>
                  <a:lnTo>
                    <a:pt x="393" y="0"/>
                  </a:lnTo>
                  <a:lnTo>
                    <a:pt x="1257" y="1155"/>
                  </a:lnTo>
                  <a:lnTo>
                    <a:pt x="1485" y="1968"/>
                  </a:lnTo>
                  <a:lnTo>
                    <a:pt x="1871" y="2781"/>
                  </a:lnTo>
                  <a:lnTo>
                    <a:pt x="2298" y="3403"/>
                  </a:lnTo>
                  <a:lnTo>
                    <a:pt x="2738" y="3403"/>
                  </a:lnTo>
                  <a:lnTo>
                    <a:pt x="2400" y="3213"/>
                  </a:lnTo>
                  <a:lnTo>
                    <a:pt x="1739" y="0"/>
                  </a:lnTo>
                  <a:close/>
                </a:path>
              </a:pathLst>
            </a:custGeom>
            <a:solidFill>
              <a:srgbClr val="7F7175"/>
            </a:solidFill>
          </p:spPr>
          <p:txBody>
            <a:bodyPr wrap="square" lIns="0" tIns="0" rIns="0" bIns="0" rtlCol="0"/>
            <a:lstStyle/>
            <a:p>
              <a:endParaRPr/>
            </a:p>
          </p:txBody>
        </p:sp>
        <p:sp>
          <p:nvSpPr>
            <p:cNvPr id="9809" name="object 3237">
              <a:extLst>
                <a:ext uri="{FF2B5EF4-FFF2-40B4-BE49-F238E27FC236}">
                  <a16:creationId xmlns:a16="http://schemas.microsoft.com/office/drawing/2014/main" id="{FD867EF6-5CBA-4062-9DFA-3E570A41E63D}"/>
                </a:ext>
              </a:extLst>
            </p:cNvPr>
            <p:cNvSpPr/>
            <p:nvPr/>
          </p:nvSpPr>
          <p:spPr>
            <a:xfrm>
              <a:off x="4094435" y="8595234"/>
              <a:ext cx="29845" cy="28575"/>
            </a:xfrm>
            <a:custGeom>
              <a:avLst/>
              <a:gdLst/>
              <a:ahLst/>
              <a:cxnLst/>
              <a:rect l="l" t="t" r="r" b="b"/>
              <a:pathLst>
                <a:path w="29845" h="28575">
                  <a:moveTo>
                    <a:pt x="29565" y="28092"/>
                  </a:moveTo>
                  <a:lnTo>
                    <a:pt x="16751" y="8267"/>
                  </a:lnTo>
                  <a:lnTo>
                    <a:pt x="14223" y="6832"/>
                  </a:lnTo>
                  <a:lnTo>
                    <a:pt x="11264" y="7137"/>
                  </a:lnTo>
                  <a:lnTo>
                    <a:pt x="8483" y="7327"/>
                  </a:lnTo>
                  <a:lnTo>
                    <a:pt x="6756" y="7454"/>
                  </a:lnTo>
                  <a:lnTo>
                    <a:pt x="4660" y="5270"/>
                  </a:lnTo>
                  <a:lnTo>
                    <a:pt x="3174" y="4406"/>
                  </a:lnTo>
                  <a:lnTo>
                    <a:pt x="2997" y="4292"/>
                  </a:lnTo>
                  <a:lnTo>
                    <a:pt x="2793" y="4114"/>
                  </a:lnTo>
                  <a:lnTo>
                    <a:pt x="2603" y="3898"/>
                  </a:lnTo>
                  <a:lnTo>
                    <a:pt x="2489" y="3771"/>
                  </a:lnTo>
                  <a:lnTo>
                    <a:pt x="266" y="3467"/>
                  </a:lnTo>
                  <a:lnTo>
                    <a:pt x="203" y="3302"/>
                  </a:lnTo>
                  <a:lnTo>
                    <a:pt x="0" y="2781"/>
                  </a:lnTo>
                  <a:lnTo>
                    <a:pt x="2298" y="3403"/>
                  </a:lnTo>
                  <a:lnTo>
                    <a:pt x="2209" y="3276"/>
                  </a:lnTo>
                  <a:lnTo>
                    <a:pt x="1854" y="2755"/>
                  </a:lnTo>
                  <a:lnTo>
                    <a:pt x="1485" y="1968"/>
                  </a:lnTo>
                  <a:lnTo>
                    <a:pt x="1409" y="1714"/>
                  </a:lnTo>
                  <a:lnTo>
                    <a:pt x="1257" y="1155"/>
                  </a:lnTo>
                  <a:lnTo>
                    <a:pt x="393" y="0"/>
                  </a:lnTo>
                  <a:lnTo>
                    <a:pt x="990" y="0"/>
                  </a:lnTo>
                  <a:lnTo>
                    <a:pt x="1739" y="0"/>
                  </a:lnTo>
                  <a:lnTo>
                    <a:pt x="2400" y="3213"/>
                  </a:lnTo>
                  <a:lnTo>
                    <a:pt x="3136" y="3632"/>
                  </a:lnTo>
                  <a:lnTo>
                    <a:pt x="4635" y="4470"/>
                  </a:lnTo>
                  <a:lnTo>
                    <a:pt x="7353" y="6807"/>
                  </a:lnTo>
                  <a:lnTo>
                    <a:pt x="9067" y="6680"/>
                  </a:lnTo>
                  <a:lnTo>
                    <a:pt x="11836" y="6477"/>
                  </a:lnTo>
                  <a:lnTo>
                    <a:pt x="14808" y="6172"/>
                  </a:lnTo>
                  <a:lnTo>
                    <a:pt x="17335" y="7607"/>
                  </a:lnTo>
                  <a:lnTo>
                    <a:pt x="19481" y="8826"/>
                  </a:lnTo>
                  <a:lnTo>
                    <a:pt x="21551" y="10134"/>
                  </a:lnTo>
                  <a:lnTo>
                    <a:pt x="23355" y="11861"/>
                  </a:lnTo>
                  <a:lnTo>
                    <a:pt x="25196" y="13614"/>
                  </a:lnTo>
                  <a:lnTo>
                    <a:pt x="29641" y="25742"/>
                  </a:lnTo>
                  <a:lnTo>
                    <a:pt x="29565" y="28092"/>
                  </a:lnTo>
                  <a:close/>
                </a:path>
              </a:pathLst>
            </a:custGeom>
            <a:ln w="3175">
              <a:solidFill>
                <a:srgbClr val="574D50"/>
              </a:solidFill>
            </a:ln>
          </p:spPr>
          <p:txBody>
            <a:bodyPr wrap="square" lIns="0" tIns="0" rIns="0" bIns="0" rtlCol="0"/>
            <a:lstStyle/>
            <a:p>
              <a:endParaRPr/>
            </a:p>
          </p:txBody>
        </p:sp>
        <p:sp>
          <p:nvSpPr>
            <p:cNvPr id="9810" name="object 3238">
              <a:extLst>
                <a:ext uri="{FF2B5EF4-FFF2-40B4-BE49-F238E27FC236}">
                  <a16:creationId xmlns:a16="http://schemas.microsoft.com/office/drawing/2014/main" id="{40D4A5DB-E484-4F56-AC04-EB889603DEEA}"/>
                </a:ext>
              </a:extLst>
            </p:cNvPr>
            <p:cNvSpPr/>
            <p:nvPr/>
          </p:nvSpPr>
          <p:spPr>
            <a:xfrm>
              <a:off x="4092403" y="8599907"/>
              <a:ext cx="9525" cy="2540"/>
            </a:xfrm>
            <a:custGeom>
              <a:avLst/>
              <a:gdLst/>
              <a:ahLst/>
              <a:cxnLst/>
              <a:rect l="l" t="t" r="r" b="b"/>
              <a:pathLst>
                <a:path w="9525" h="2540">
                  <a:moveTo>
                    <a:pt x="9076" y="2032"/>
                  </a:moveTo>
                  <a:lnTo>
                    <a:pt x="6553" y="2032"/>
                  </a:lnTo>
                  <a:lnTo>
                    <a:pt x="8267" y="2057"/>
                  </a:lnTo>
                  <a:lnTo>
                    <a:pt x="8966" y="2197"/>
                  </a:lnTo>
                  <a:lnTo>
                    <a:pt x="9080" y="2463"/>
                  </a:lnTo>
                  <a:lnTo>
                    <a:pt x="9398" y="2184"/>
                  </a:lnTo>
                  <a:lnTo>
                    <a:pt x="9076" y="2032"/>
                  </a:lnTo>
                  <a:close/>
                </a:path>
                <a:path w="9525" h="2540">
                  <a:moveTo>
                    <a:pt x="63" y="0"/>
                  </a:moveTo>
                  <a:lnTo>
                    <a:pt x="254" y="139"/>
                  </a:lnTo>
                  <a:lnTo>
                    <a:pt x="0" y="241"/>
                  </a:lnTo>
                  <a:lnTo>
                    <a:pt x="927" y="355"/>
                  </a:lnTo>
                  <a:lnTo>
                    <a:pt x="3048" y="660"/>
                  </a:lnTo>
                  <a:lnTo>
                    <a:pt x="6248" y="1066"/>
                  </a:lnTo>
                  <a:lnTo>
                    <a:pt x="7086" y="1511"/>
                  </a:lnTo>
                  <a:lnTo>
                    <a:pt x="8153" y="1905"/>
                  </a:lnTo>
                  <a:lnTo>
                    <a:pt x="6427" y="1905"/>
                  </a:lnTo>
                  <a:lnTo>
                    <a:pt x="5689" y="2286"/>
                  </a:lnTo>
                  <a:lnTo>
                    <a:pt x="5905" y="2286"/>
                  </a:lnTo>
                  <a:lnTo>
                    <a:pt x="5930" y="2425"/>
                  </a:lnTo>
                  <a:lnTo>
                    <a:pt x="6553" y="2032"/>
                  </a:lnTo>
                  <a:lnTo>
                    <a:pt x="9076" y="2032"/>
                  </a:lnTo>
                  <a:lnTo>
                    <a:pt x="8808" y="1905"/>
                  </a:lnTo>
                  <a:lnTo>
                    <a:pt x="6477" y="1879"/>
                  </a:lnTo>
                  <a:lnTo>
                    <a:pt x="8754" y="1879"/>
                  </a:lnTo>
                  <a:lnTo>
                    <a:pt x="7950" y="1498"/>
                  </a:lnTo>
                  <a:lnTo>
                    <a:pt x="7823" y="1485"/>
                  </a:lnTo>
                  <a:lnTo>
                    <a:pt x="7302" y="1270"/>
                  </a:lnTo>
                  <a:lnTo>
                    <a:pt x="5765" y="774"/>
                  </a:lnTo>
                  <a:lnTo>
                    <a:pt x="3098" y="393"/>
                  </a:lnTo>
                  <a:lnTo>
                    <a:pt x="1333" y="203"/>
                  </a:lnTo>
                  <a:lnTo>
                    <a:pt x="63" y="0"/>
                  </a:lnTo>
                  <a:close/>
                </a:path>
              </a:pathLst>
            </a:custGeom>
            <a:solidFill>
              <a:srgbClr val="9C7272"/>
            </a:solidFill>
          </p:spPr>
          <p:txBody>
            <a:bodyPr wrap="square" lIns="0" tIns="0" rIns="0" bIns="0" rtlCol="0"/>
            <a:lstStyle/>
            <a:p>
              <a:endParaRPr/>
            </a:p>
          </p:txBody>
        </p:sp>
        <p:sp>
          <p:nvSpPr>
            <p:cNvPr id="9811" name="object 3239">
              <a:extLst>
                <a:ext uri="{FF2B5EF4-FFF2-40B4-BE49-F238E27FC236}">
                  <a16:creationId xmlns:a16="http://schemas.microsoft.com/office/drawing/2014/main" id="{2C098259-13B7-431E-954F-BEAECDC60790}"/>
                </a:ext>
              </a:extLst>
            </p:cNvPr>
            <p:cNvSpPr/>
            <p:nvPr/>
          </p:nvSpPr>
          <p:spPr>
            <a:xfrm>
              <a:off x="4092403" y="8599907"/>
              <a:ext cx="9525" cy="2540"/>
            </a:xfrm>
            <a:custGeom>
              <a:avLst/>
              <a:gdLst/>
              <a:ahLst/>
              <a:cxnLst/>
              <a:rect l="l" t="t" r="r" b="b"/>
              <a:pathLst>
                <a:path w="9525" h="2540">
                  <a:moveTo>
                    <a:pt x="9398" y="2184"/>
                  </a:moveTo>
                  <a:lnTo>
                    <a:pt x="7950" y="1498"/>
                  </a:lnTo>
                  <a:lnTo>
                    <a:pt x="7823" y="1485"/>
                  </a:lnTo>
                  <a:lnTo>
                    <a:pt x="7302" y="1270"/>
                  </a:lnTo>
                  <a:lnTo>
                    <a:pt x="5765" y="774"/>
                  </a:lnTo>
                  <a:lnTo>
                    <a:pt x="3098" y="393"/>
                  </a:lnTo>
                  <a:lnTo>
                    <a:pt x="1333" y="203"/>
                  </a:lnTo>
                  <a:lnTo>
                    <a:pt x="63" y="0"/>
                  </a:lnTo>
                  <a:lnTo>
                    <a:pt x="254" y="139"/>
                  </a:lnTo>
                  <a:lnTo>
                    <a:pt x="0" y="241"/>
                  </a:lnTo>
                  <a:lnTo>
                    <a:pt x="927" y="355"/>
                  </a:lnTo>
                  <a:lnTo>
                    <a:pt x="3048" y="660"/>
                  </a:lnTo>
                  <a:lnTo>
                    <a:pt x="6248" y="1066"/>
                  </a:lnTo>
                  <a:lnTo>
                    <a:pt x="7086" y="1511"/>
                  </a:lnTo>
                  <a:lnTo>
                    <a:pt x="7518" y="1676"/>
                  </a:lnTo>
                  <a:lnTo>
                    <a:pt x="8153" y="1905"/>
                  </a:lnTo>
                  <a:lnTo>
                    <a:pt x="6477" y="1879"/>
                  </a:lnTo>
                  <a:lnTo>
                    <a:pt x="5689" y="2286"/>
                  </a:lnTo>
                  <a:lnTo>
                    <a:pt x="5905" y="2286"/>
                  </a:lnTo>
                  <a:lnTo>
                    <a:pt x="5930" y="2425"/>
                  </a:lnTo>
                  <a:lnTo>
                    <a:pt x="6553" y="2032"/>
                  </a:lnTo>
                  <a:lnTo>
                    <a:pt x="8267" y="2057"/>
                  </a:lnTo>
                  <a:lnTo>
                    <a:pt x="8966" y="2197"/>
                  </a:lnTo>
                  <a:lnTo>
                    <a:pt x="9080" y="2463"/>
                  </a:lnTo>
                  <a:lnTo>
                    <a:pt x="9398" y="2184"/>
                  </a:lnTo>
                  <a:close/>
                </a:path>
              </a:pathLst>
            </a:custGeom>
            <a:ln w="3175">
              <a:solidFill>
                <a:srgbClr val="675D5A"/>
              </a:solidFill>
            </a:ln>
          </p:spPr>
          <p:txBody>
            <a:bodyPr wrap="square" lIns="0" tIns="0" rIns="0" bIns="0" rtlCol="0"/>
            <a:lstStyle/>
            <a:p>
              <a:endParaRPr/>
            </a:p>
          </p:txBody>
        </p:sp>
        <p:sp>
          <p:nvSpPr>
            <p:cNvPr id="9812" name="object 3240">
              <a:extLst>
                <a:ext uri="{FF2B5EF4-FFF2-40B4-BE49-F238E27FC236}">
                  <a16:creationId xmlns:a16="http://schemas.microsoft.com/office/drawing/2014/main" id="{70AB3541-ABF4-4FD6-8256-D139D3F90B04}"/>
                </a:ext>
              </a:extLst>
            </p:cNvPr>
            <p:cNvSpPr/>
            <p:nvPr/>
          </p:nvSpPr>
          <p:spPr>
            <a:xfrm>
              <a:off x="4091578" y="8596166"/>
              <a:ext cx="9525" cy="6350"/>
            </a:xfrm>
            <a:custGeom>
              <a:avLst/>
              <a:gdLst/>
              <a:ahLst/>
              <a:cxnLst/>
              <a:rect l="l" t="t" r="r" b="b"/>
              <a:pathLst>
                <a:path w="9525" h="6350">
                  <a:moveTo>
                    <a:pt x="139" y="0"/>
                  </a:moveTo>
                  <a:lnTo>
                    <a:pt x="266" y="203"/>
                  </a:lnTo>
                  <a:lnTo>
                    <a:pt x="113" y="203"/>
                  </a:lnTo>
                  <a:lnTo>
                    <a:pt x="1193" y="927"/>
                  </a:lnTo>
                  <a:lnTo>
                    <a:pt x="2781" y="2070"/>
                  </a:lnTo>
                  <a:lnTo>
                    <a:pt x="5245" y="3771"/>
                  </a:lnTo>
                  <a:lnTo>
                    <a:pt x="6896" y="4660"/>
                  </a:lnTo>
                  <a:lnTo>
                    <a:pt x="7480" y="4940"/>
                  </a:lnTo>
                  <a:lnTo>
                    <a:pt x="7693" y="5067"/>
                  </a:lnTo>
                  <a:lnTo>
                    <a:pt x="9321" y="5791"/>
                  </a:lnTo>
                  <a:lnTo>
                    <a:pt x="9283" y="5486"/>
                  </a:lnTo>
                  <a:lnTo>
                    <a:pt x="8978" y="5486"/>
                  </a:lnTo>
                  <a:lnTo>
                    <a:pt x="8259" y="5029"/>
                  </a:lnTo>
                  <a:lnTo>
                    <a:pt x="8089" y="5029"/>
                  </a:lnTo>
                  <a:lnTo>
                    <a:pt x="6921" y="4432"/>
                  </a:lnTo>
                  <a:lnTo>
                    <a:pt x="5880" y="4000"/>
                  </a:lnTo>
                  <a:lnTo>
                    <a:pt x="431" y="203"/>
                  </a:lnTo>
                  <a:lnTo>
                    <a:pt x="266" y="203"/>
                  </a:lnTo>
                  <a:lnTo>
                    <a:pt x="0" y="126"/>
                  </a:lnTo>
                  <a:lnTo>
                    <a:pt x="321" y="126"/>
                  </a:lnTo>
                  <a:lnTo>
                    <a:pt x="139" y="0"/>
                  </a:lnTo>
                  <a:close/>
                </a:path>
                <a:path w="9525" h="6350">
                  <a:moveTo>
                    <a:pt x="6692" y="3352"/>
                  </a:moveTo>
                  <a:lnTo>
                    <a:pt x="6553" y="3378"/>
                  </a:lnTo>
                  <a:lnTo>
                    <a:pt x="6720" y="3898"/>
                  </a:lnTo>
                  <a:lnTo>
                    <a:pt x="8089" y="5029"/>
                  </a:lnTo>
                  <a:lnTo>
                    <a:pt x="8259" y="5029"/>
                  </a:lnTo>
                  <a:lnTo>
                    <a:pt x="6883" y="3898"/>
                  </a:lnTo>
                  <a:lnTo>
                    <a:pt x="6692" y="3352"/>
                  </a:lnTo>
                  <a:close/>
                </a:path>
                <a:path w="9525" h="6350">
                  <a:moveTo>
                    <a:pt x="6388" y="3225"/>
                  </a:moveTo>
                  <a:lnTo>
                    <a:pt x="6461" y="3378"/>
                  </a:lnTo>
                  <a:lnTo>
                    <a:pt x="6388" y="3225"/>
                  </a:lnTo>
                  <a:close/>
                </a:path>
              </a:pathLst>
            </a:custGeom>
            <a:solidFill>
              <a:srgbClr val="9C7272"/>
            </a:solidFill>
          </p:spPr>
          <p:txBody>
            <a:bodyPr wrap="square" lIns="0" tIns="0" rIns="0" bIns="0" rtlCol="0"/>
            <a:lstStyle/>
            <a:p>
              <a:endParaRPr/>
            </a:p>
          </p:txBody>
        </p:sp>
        <p:sp>
          <p:nvSpPr>
            <p:cNvPr id="9813" name="object 3241">
              <a:extLst>
                <a:ext uri="{FF2B5EF4-FFF2-40B4-BE49-F238E27FC236}">
                  <a16:creationId xmlns:a16="http://schemas.microsoft.com/office/drawing/2014/main" id="{51140D80-F6E9-4F5E-ABED-F4DCFA0EDCBC}"/>
                </a:ext>
              </a:extLst>
            </p:cNvPr>
            <p:cNvSpPr/>
            <p:nvPr/>
          </p:nvSpPr>
          <p:spPr>
            <a:xfrm>
              <a:off x="4091578" y="8596166"/>
              <a:ext cx="9525" cy="6350"/>
            </a:xfrm>
            <a:custGeom>
              <a:avLst/>
              <a:gdLst/>
              <a:ahLst/>
              <a:cxnLst/>
              <a:rect l="l" t="t" r="r" b="b"/>
              <a:pathLst>
                <a:path w="9525" h="6350">
                  <a:moveTo>
                    <a:pt x="9321" y="5791"/>
                  </a:moveTo>
                  <a:lnTo>
                    <a:pt x="7607" y="5029"/>
                  </a:lnTo>
                  <a:lnTo>
                    <a:pt x="7480" y="4940"/>
                  </a:lnTo>
                  <a:lnTo>
                    <a:pt x="6896" y="4660"/>
                  </a:lnTo>
                  <a:lnTo>
                    <a:pt x="5245" y="3771"/>
                  </a:lnTo>
                  <a:lnTo>
                    <a:pt x="2781" y="2070"/>
                  </a:lnTo>
                  <a:lnTo>
                    <a:pt x="1193" y="927"/>
                  </a:lnTo>
                  <a:lnTo>
                    <a:pt x="0" y="126"/>
                  </a:lnTo>
                  <a:lnTo>
                    <a:pt x="266" y="203"/>
                  </a:lnTo>
                  <a:lnTo>
                    <a:pt x="139" y="0"/>
                  </a:lnTo>
                  <a:lnTo>
                    <a:pt x="990" y="596"/>
                  </a:lnTo>
                  <a:lnTo>
                    <a:pt x="2959" y="1955"/>
                  </a:lnTo>
                  <a:lnTo>
                    <a:pt x="5880" y="4000"/>
                  </a:lnTo>
                  <a:lnTo>
                    <a:pt x="6921" y="4432"/>
                  </a:lnTo>
                  <a:lnTo>
                    <a:pt x="7391" y="4673"/>
                  </a:lnTo>
                  <a:lnTo>
                    <a:pt x="8089" y="5029"/>
                  </a:lnTo>
                  <a:lnTo>
                    <a:pt x="6705" y="3886"/>
                  </a:lnTo>
                  <a:lnTo>
                    <a:pt x="6388" y="3225"/>
                  </a:lnTo>
                  <a:lnTo>
                    <a:pt x="6553" y="3378"/>
                  </a:lnTo>
                  <a:lnTo>
                    <a:pt x="6692" y="3352"/>
                  </a:lnTo>
                  <a:lnTo>
                    <a:pt x="6883" y="3898"/>
                  </a:lnTo>
                  <a:lnTo>
                    <a:pt x="8305" y="5067"/>
                  </a:lnTo>
                  <a:lnTo>
                    <a:pt x="8978" y="5486"/>
                  </a:lnTo>
                  <a:lnTo>
                    <a:pt x="9283" y="5486"/>
                  </a:lnTo>
                  <a:lnTo>
                    <a:pt x="9321" y="5791"/>
                  </a:lnTo>
                  <a:close/>
                </a:path>
              </a:pathLst>
            </a:custGeom>
            <a:ln w="3175">
              <a:solidFill>
                <a:srgbClr val="675D5A"/>
              </a:solidFill>
            </a:ln>
          </p:spPr>
          <p:txBody>
            <a:bodyPr wrap="square" lIns="0" tIns="0" rIns="0" bIns="0" rtlCol="0"/>
            <a:lstStyle/>
            <a:p>
              <a:endParaRPr/>
            </a:p>
          </p:txBody>
        </p:sp>
        <p:sp>
          <p:nvSpPr>
            <p:cNvPr id="9814" name="object 3242">
              <a:extLst>
                <a:ext uri="{FF2B5EF4-FFF2-40B4-BE49-F238E27FC236}">
                  <a16:creationId xmlns:a16="http://schemas.microsoft.com/office/drawing/2014/main" id="{F9429B8A-759F-479F-89B7-5F08FB7C6AFC}"/>
                </a:ext>
              </a:extLst>
            </p:cNvPr>
            <p:cNvSpPr/>
            <p:nvPr/>
          </p:nvSpPr>
          <p:spPr>
            <a:xfrm>
              <a:off x="4095153" y="8599525"/>
              <a:ext cx="1831" cy="1816"/>
            </a:xfrm>
            <a:prstGeom prst="rect">
              <a:avLst/>
            </a:prstGeom>
            <a:blipFill>
              <a:blip r:embed="rId281" cstate="print"/>
              <a:stretch>
                <a:fillRect/>
              </a:stretch>
            </a:blipFill>
          </p:spPr>
          <p:txBody>
            <a:bodyPr wrap="square" lIns="0" tIns="0" rIns="0" bIns="0" rtlCol="0"/>
            <a:lstStyle/>
            <a:p>
              <a:endParaRPr/>
            </a:p>
          </p:txBody>
        </p:sp>
        <p:sp>
          <p:nvSpPr>
            <p:cNvPr id="9815" name="object 3243">
              <a:extLst>
                <a:ext uri="{FF2B5EF4-FFF2-40B4-BE49-F238E27FC236}">
                  <a16:creationId xmlns:a16="http://schemas.microsoft.com/office/drawing/2014/main" id="{B12F1570-2FC1-4013-A821-CD3EC09A0F7D}"/>
                </a:ext>
              </a:extLst>
            </p:cNvPr>
            <p:cNvSpPr/>
            <p:nvPr/>
          </p:nvSpPr>
          <p:spPr>
            <a:xfrm>
              <a:off x="4095154" y="8599403"/>
              <a:ext cx="1905" cy="2540"/>
            </a:xfrm>
            <a:custGeom>
              <a:avLst/>
              <a:gdLst/>
              <a:ahLst/>
              <a:cxnLst/>
              <a:rect l="l" t="t" r="r" b="b"/>
              <a:pathLst>
                <a:path w="1904" h="2540">
                  <a:moveTo>
                    <a:pt x="279" y="1739"/>
                  </a:moveTo>
                  <a:lnTo>
                    <a:pt x="469" y="1701"/>
                  </a:lnTo>
                  <a:lnTo>
                    <a:pt x="609" y="1739"/>
                  </a:lnTo>
                  <a:lnTo>
                    <a:pt x="507" y="1930"/>
                  </a:lnTo>
                  <a:lnTo>
                    <a:pt x="711" y="1917"/>
                  </a:lnTo>
                  <a:lnTo>
                    <a:pt x="660" y="1676"/>
                  </a:lnTo>
                  <a:lnTo>
                    <a:pt x="939" y="1663"/>
                  </a:lnTo>
                  <a:lnTo>
                    <a:pt x="1384" y="1524"/>
                  </a:lnTo>
                  <a:lnTo>
                    <a:pt x="1511" y="1371"/>
                  </a:lnTo>
                  <a:lnTo>
                    <a:pt x="1879" y="914"/>
                  </a:lnTo>
                  <a:lnTo>
                    <a:pt x="1790" y="571"/>
                  </a:lnTo>
                  <a:lnTo>
                    <a:pt x="1473" y="317"/>
                  </a:lnTo>
                  <a:lnTo>
                    <a:pt x="1168" y="63"/>
                  </a:lnTo>
                  <a:lnTo>
                    <a:pt x="761" y="0"/>
                  </a:lnTo>
                  <a:lnTo>
                    <a:pt x="380" y="457"/>
                  </a:lnTo>
                  <a:lnTo>
                    <a:pt x="279" y="596"/>
                  </a:lnTo>
                  <a:lnTo>
                    <a:pt x="241" y="977"/>
                  </a:lnTo>
                  <a:lnTo>
                    <a:pt x="165" y="1155"/>
                  </a:lnTo>
                  <a:lnTo>
                    <a:pt x="114" y="1308"/>
                  </a:lnTo>
                  <a:lnTo>
                    <a:pt x="0" y="1485"/>
                  </a:lnTo>
                  <a:lnTo>
                    <a:pt x="177" y="1333"/>
                  </a:lnTo>
                  <a:lnTo>
                    <a:pt x="152" y="1587"/>
                  </a:lnTo>
                  <a:lnTo>
                    <a:pt x="368" y="1562"/>
                  </a:lnTo>
                  <a:lnTo>
                    <a:pt x="279" y="1739"/>
                  </a:lnTo>
                  <a:close/>
                </a:path>
              </a:pathLst>
            </a:custGeom>
            <a:ln w="3175">
              <a:solidFill>
                <a:srgbClr val="B5C39D"/>
              </a:solidFill>
            </a:ln>
          </p:spPr>
          <p:txBody>
            <a:bodyPr wrap="square" lIns="0" tIns="0" rIns="0" bIns="0" rtlCol="0"/>
            <a:lstStyle/>
            <a:p>
              <a:endParaRPr/>
            </a:p>
          </p:txBody>
        </p:sp>
        <p:sp>
          <p:nvSpPr>
            <p:cNvPr id="9816" name="object 3244">
              <a:extLst>
                <a:ext uri="{FF2B5EF4-FFF2-40B4-BE49-F238E27FC236}">
                  <a16:creationId xmlns:a16="http://schemas.microsoft.com/office/drawing/2014/main" id="{E74AA58F-143D-4718-9DB3-B4E15DA5E9BB}"/>
                </a:ext>
              </a:extLst>
            </p:cNvPr>
            <p:cNvSpPr/>
            <p:nvPr/>
          </p:nvSpPr>
          <p:spPr>
            <a:xfrm>
              <a:off x="4097184" y="8598661"/>
              <a:ext cx="2070" cy="2197"/>
            </a:xfrm>
            <a:prstGeom prst="rect">
              <a:avLst/>
            </a:prstGeom>
            <a:blipFill>
              <a:blip r:embed="rId281" cstate="print"/>
              <a:stretch>
                <a:fillRect/>
              </a:stretch>
            </a:blipFill>
          </p:spPr>
          <p:txBody>
            <a:bodyPr wrap="square" lIns="0" tIns="0" rIns="0" bIns="0" rtlCol="0"/>
            <a:lstStyle/>
            <a:p>
              <a:endParaRPr/>
            </a:p>
          </p:txBody>
        </p:sp>
        <p:sp>
          <p:nvSpPr>
            <p:cNvPr id="9817" name="object 3245">
              <a:extLst>
                <a:ext uri="{FF2B5EF4-FFF2-40B4-BE49-F238E27FC236}">
                  <a16:creationId xmlns:a16="http://schemas.microsoft.com/office/drawing/2014/main" id="{DBB51990-874C-4810-8FB4-9BC446960496}"/>
                </a:ext>
              </a:extLst>
            </p:cNvPr>
            <p:cNvSpPr/>
            <p:nvPr/>
          </p:nvSpPr>
          <p:spPr>
            <a:xfrm>
              <a:off x="4097190" y="8598618"/>
              <a:ext cx="2540" cy="2540"/>
            </a:xfrm>
            <a:custGeom>
              <a:avLst/>
              <a:gdLst/>
              <a:ahLst/>
              <a:cxnLst/>
              <a:rect l="l" t="t" r="r" b="b"/>
              <a:pathLst>
                <a:path w="2539" h="2540">
                  <a:moveTo>
                    <a:pt x="342" y="215"/>
                  </a:moveTo>
                  <a:lnTo>
                    <a:pt x="304" y="431"/>
                  </a:lnTo>
                  <a:lnTo>
                    <a:pt x="215" y="571"/>
                  </a:lnTo>
                  <a:lnTo>
                    <a:pt x="50" y="393"/>
                  </a:lnTo>
                  <a:lnTo>
                    <a:pt x="0" y="622"/>
                  </a:lnTo>
                  <a:lnTo>
                    <a:pt x="279" y="647"/>
                  </a:lnTo>
                  <a:lnTo>
                    <a:pt x="190" y="952"/>
                  </a:lnTo>
                  <a:lnTo>
                    <a:pt x="190" y="1485"/>
                  </a:lnTo>
                  <a:lnTo>
                    <a:pt x="317" y="1676"/>
                  </a:lnTo>
                  <a:lnTo>
                    <a:pt x="673" y="2247"/>
                  </a:lnTo>
                  <a:lnTo>
                    <a:pt x="1079" y="2260"/>
                  </a:lnTo>
                  <a:lnTo>
                    <a:pt x="1460" y="2006"/>
                  </a:lnTo>
                  <a:lnTo>
                    <a:pt x="1841" y="1752"/>
                  </a:lnTo>
                  <a:lnTo>
                    <a:pt x="2057" y="1346"/>
                  </a:lnTo>
                  <a:lnTo>
                    <a:pt x="1689" y="774"/>
                  </a:lnTo>
                  <a:lnTo>
                    <a:pt x="1587" y="609"/>
                  </a:lnTo>
                  <a:lnTo>
                    <a:pt x="1181" y="431"/>
                  </a:lnTo>
                  <a:lnTo>
                    <a:pt x="1015" y="304"/>
                  </a:lnTo>
                  <a:lnTo>
                    <a:pt x="863" y="177"/>
                  </a:lnTo>
                  <a:lnTo>
                    <a:pt x="825" y="38"/>
                  </a:lnTo>
                  <a:lnTo>
                    <a:pt x="825" y="253"/>
                  </a:lnTo>
                  <a:lnTo>
                    <a:pt x="685" y="253"/>
                  </a:lnTo>
                  <a:lnTo>
                    <a:pt x="520" y="139"/>
                  </a:lnTo>
                  <a:lnTo>
                    <a:pt x="507" y="368"/>
                  </a:lnTo>
                  <a:lnTo>
                    <a:pt x="342" y="215"/>
                  </a:lnTo>
                  <a:close/>
                </a:path>
              </a:pathLst>
            </a:custGeom>
            <a:ln w="3175">
              <a:solidFill>
                <a:srgbClr val="B5C39D"/>
              </a:solidFill>
            </a:ln>
          </p:spPr>
          <p:txBody>
            <a:bodyPr wrap="square" lIns="0" tIns="0" rIns="0" bIns="0" rtlCol="0"/>
            <a:lstStyle/>
            <a:p>
              <a:endParaRPr/>
            </a:p>
          </p:txBody>
        </p:sp>
        <p:sp>
          <p:nvSpPr>
            <p:cNvPr id="9818" name="object 3246">
              <a:extLst>
                <a:ext uri="{FF2B5EF4-FFF2-40B4-BE49-F238E27FC236}">
                  <a16:creationId xmlns:a16="http://schemas.microsoft.com/office/drawing/2014/main" id="{778B6908-262B-494F-B863-BA156173E4C3}"/>
                </a:ext>
              </a:extLst>
            </p:cNvPr>
            <p:cNvSpPr/>
            <p:nvPr/>
          </p:nvSpPr>
          <p:spPr>
            <a:xfrm>
              <a:off x="4098226" y="8600313"/>
              <a:ext cx="1610" cy="1231"/>
            </a:xfrm>
            <a:prstGeom prst="rect">
              <a:avLst/>
            </a:prstGeom>
            <a:blipFill>
              <a:blip r:embed="rId282" cstate="print"/>
              <a:stretch>
                <a:fillRect/>
              </a:stretch>
            </a:blipFill>
          </p:spPr>
          <p:txBody>
            <a:bodyPr wrap="square" lIns="0" tIns="0" rIns="0" bIns="0" rtlCol="0"/>
            <a:lstStyle/>
            <a:p>
              <a:endParaRPr/>
            </a:p>
          </p:txBody>
        </p:sp>
        <p:sp>
          <p:nvSpPr>
            <p:cNvPr id="9819" name="object 3247">
              <a:extLst>
                <a:ext uri="{FF2B5EF4-FFF2-40B4-BE49-F238E27FC236}">
                  <a16:creationId xmlns:a16="http://schemas.microsoft.com/office/drawing/2014/main" id="{4C02A566-876E-4DA4-A36D-01E7F603B413}"/>
                </a:ext>
              </a:extLst>
            </p:cNvPr>
            <p:cNvSpPr/>
            <p:nvPr/>
          </p:nvSpPr>
          <p:spPr>
            <a:xfrm>
              <a:off x="4098230" y="8600201"/>
              <a:ext cx="1905" cy="1905"/>
            </a:xfrm>
            <a:custGeom>
              <a:avLst/>
              <a:gdLst/>
              <a:ahLst/>
              <a:cxnLst/>
              <a:rect l="l" t="t" r="r" b="b"/>
              <a:pathLst>
                <a:path w="1904" h="1904">
                  <a:moveTo>
                    <a:pt x="101" y="1066"/>
                  </a:moveTo>
                  <a:lnTo>
                    <a:pt x="241" y="1117"/>
                  </a:lnTo>
                  <a:lnTo>
                    <a:pt x="190" y="1295"/>
                  </a:lnTo>
                  <a:lnTo>
                    <a:pt x="342" y="1358"/>
                  </a:lnTo>
                  <a:lnTo>
                    <a:pt x="393" y="1168"/>
                  </a:lnTo>
                  <a:lnTo>
                    <a:pt x="609" y="1270"/>
                  </a:lnTo>
                  <a:lnTo>
                    <a:pt x="977" y="1333"/>
                  </a:lnTo>
                  <a:lnTo>
                    <a:pt x="1130" y="1270"/>
                  </a:lnTo>
                  <a:lnTo>
                    <a:pt x="1574" y="1079"/>
                  </a:lnTo>
                  <a:lnTo>
                    <a:pt x="1625" y="800"/>
                  </a:lnTo>
                  <a:lnTo>
                    <a:pt x="1498" y="495"/>
                  </a:lnTo>
                  <a:lnTo>
                    <a:pt x="1371" y="203"/>
                  </a:lnTo>
                  <a:lnTo>
                    <a:pt x="1104" y="0"/>
                  </a:lnTo>
                  <a:lnTo>
                    <a:pt x="660" y="177"/>
                  </a:lnTo>
                  <a:lnTo>
                    <a:pt x="368" y="508"/>
                  </a:lnTo>
                  <a:lnTo>
                    <a:pt x="241" y="609"/>
                  </a:lnTo>
                  <a:lnTo>
                    <a:pt x="76" y="622"/>
                  </a:lnTo>
                  <a:lnTo>
                    <a:pt x="0" y="774"/>
                  </a:lnTo>
                  <a:lnTo>
                    <a:pt x="190" y="736"/>
                  </a:lnTo>
                  <a:lnTo>
                    <a:pt x="63" y="914"/>
                  </a:lnTo>
                  <a:lnTo>
                    <a:pt x="228" y="965"/>
                  </a:lnTo>
                  <a:lnTo>
                    <a:pt x="101" y="1066"/>
                  </a:lnTo>
                  <a:close/>
                </a:path>
              </a:pathLst>
            </a:custGeom>
            <a:ln w="3175">
              <a:solidFill>
                <a:srgbClr val="B5C39D"/>
              </a:solidFill>
            </a:ln>
          </p:spPr>
          <p:txBody>
            <a:bodyPr wrap="square" lIns="0" tIns="0" rIns="0" bIns="0" rtlCol="0"/>
            <a:lstStyle/>
            <a:p>
              <a:endParaRPr/>
            </a:p>
          </p:txBody>
        </p:sp>
        <p:sp>
          <p:nvSpPr>
            <p:cNvPr id="9820" name="object 3248">
              <a:extLst>
                <a:ext uri="{FF2B5EF4-FFF2-40B4-BE49-F238E27FC236}">
                  <a16:creationId xmlns:a16="http://schemas.microsoft.com/office/drawing/2014/main" id="{B8862BF2-4AE8-4A20-9D69-ADFC6F88C45E}"/>
                </a:ext>
              </a:extLst>
            </p:cNvPr>
            <p:cNvSpPr/>
            <p:nvPr/>
          </p:nvSpPr>
          <p:spPr>
            <a:xfrm>
              <a:off x="4095038" y="8597468"/>
              <a:ext cx="2222" cy="3568"/>
            </a:xfrm>
            <a:prstGeom prst="rect">
              <a:avLst/>
            </a:prstGeom>
            <a:blipFill>
              <a:blip r:embed="rId525" cstate="print"/>
              <a:stretch>
                <a:fillRect/>
              </a:stretch>
            </a:blipFill>
          </p:spPr>
          <p:txBody>
            <a:bodyPr wrap="square" lIns="0" tIns="0" rIns="0" bIns="0" rtlCol="0"/>
            <a:lstStyle/>
            <a:p>
              <a:endParaRPr/>
            </a:p>
          </p:txBody>
        </p:sp>
        <p:sp>
          <p:nvSpPr>
            <p:cNvPr id="9821" name="object 3249">
              <a:extLst>
                <a:ext uri="{FF2B5EF4-FFF2-40B4-BE49-F238E27FC236}">
                  <a16:creationId xmlns:a16="http://schemas.microsoft.com/office/drawing/2014/main" id="{336F27BB-AA67-4C18-BEFE-6B930AD5A6EA}"/>
                </a:ext>
              </a:extLst>
            </p:cNvPr>
            <p:cNvSpPr/>
            <p:nvPr/>
          </p:nvSpPr>
          <p:spPr>
            <a:xfrm>
              <a:off x="4095036" y="8597420"/>
              <a:ext cx="2540" cy="2540"/>
            </a:xfrm>
            <a:custGeom>
              <a:avLst/>
              <a:gdLst/>
              <a:ahLst/>
              <a:cxnLst/>
              <a:rect l="l" t="t" r="r" b="b"/>
              <a:pathLst>
                <a:path w="2539" h="2540">
                  <a:moveTo>
                    <a:pt x="368" y="228"/>
                  </a:moveTo>
                  <a:lnTo>
                    <a:pt x="330" y="457"/>
                  </a:lnTo>
                  <a:lnTo>
                    <a:pt x="228" y="622"/>
                  </a:lnTo>
                  <a:lnTo>
                    <a:pt x="50" y="419"/>
                  </a:lnTo>
                  <a:lnTo>
                    <a:pt x="0" y="660"/>
                  </a:lnTo>
                  <a:lnTo>
                    <a:pt x="304" y="698"/>
                  </a:lnTo>
                  <a:lnTo>
                    <a:pt x="203" y="1041"/>
                  </a:lnTo>
                  <a:lnTo>
                    <a:pt x="203" y="1600"/>
                  </a:lnTo>
                  <a:lnTo>
                    <a:pt x="330" y="1816"/>
                  </a:lnTo>
                  <a:lnTo>
                    <a:pt x="736" y="2425"/>
                  </a:lnTo>
                  <a:lnTo>
                    <a:pt x="1168" y="2438"/>
                  </a:lnTo>
                  <a:lnTo>
                    <a:pt x="1574" y="2171"/>
                  </a:lnTo>
                  <a:lnTo>
                    <a:pt x="1993" y="1905"/>
                  </a:lnTo>
                  <a:lnTo>
                    <a:pt x="2235" y="1447"/>
                  </a:lnTo>
                  <a:lnTo>
                    <a:pt x="1841" y="838"/>
                  </a:lnTo>
                  <a:lnTo>
                    <a:pt x="1714" y="660"/>
                  </a:lnTo>
                  <a:lnTo>
                    <a:pt x="1282" y="469"/>
                  </a:lnTo>
                  <a:lnTo>
                    <a:pt x="1092" y="317"/>
                  </a:lnTo>
                  <a:lnTo>
                    <a:pt x="939" y="190"/>
                  </a:lnTo>
                  <a:lnTo>
                    <a:pt x="888" y="38"/>
                  </a:lnTo>
                  <a:lnTo>
                    <a:pt x="888" y="266"/>
                  </a:lnTo>
                  <a:lnTo>
                    <a:pt x="736" y="279"/>
                  </a:lnTo>
                  <a:lnTo>
                    <a:pt x="596" y="139"/>
                  </a:lnTo>
                  <a:lnTo>
                    <a:pt x="546" y="393"/>
                  </a:lnTo>
                  <a:lnTo>
                    <a:pt x="368" y="228"/>
                  </a:lnTo>
                  <a:close/>
                </a:path>
              </a:pathLst>
            </a:custGeom>
            <a:ln w="3175">
              <a:solidFill>
                <a:srgbClr val="B5C39D"/>
              </a:solidFill>
            </a:ln>
          </p:spPr>
          <p:txBody>
            <a:bodyPr wrap="square" lIns="0" tIns="0" rIns="0" bIns="0" rtlCol="0"/>
            <a:lstStyle/>
            <a:p>
              <a:endParaRPr/>
            </a:p>
          </p:txBody>
        </p:sp>
        <p:sp>
          <p:nvSpPr>
            <p:cNvPr id="9822" name="object 3250">
              <a:extLst>
                <a:ext uri="{FF2B5EF4-FFF2-40B4-BE49-F238E27FC236}">
                  <a16:creationId xmlns:a16="http://schemas.microsoft.com/office/drawing/2014/main" id="{BA90E79F-60A3-4878-8370-FB5633F28807}"/>
                </a:ext>
              </a:extLst>
            </p:cNvPr>
            <p:cNvSpPr/>
            <p:nvPr/>
          </p:nvSpPr>
          <p:spPr>
            <a:xfrm>
              <a:off x="4095356" y="8597938"/>
              <a:ext cx="2431" cy="3492"/>
            </a:xfrm>
            <a:prstGeom prst="rect">
              <a:avLst/>
            </a:prstGeom>
            <a:blipFill>
              <a:blip r:embed="rId526" cstate="print"/>
              <a:stretch>
                <a:fillRect/>
              </a:stretch>
            </a:blipFill>
          </p:spPr>
          <p:txBody>
            <a:bodyPr wrap="square" lIns="0" tIns="0" rIns="0" bIns="0" rtlCol="0"/>
            <a:lstStyle/>
            <a:p>
              <a:endParaRPr/>
            </a:p>
          </p:txBody>
        </p:sp>
        <p:sp>
          <p:nvSpPr>
            <p:cNvPr id="9823" name="object 3251">
              <a:extLst>
                <a:ext uri="{FF2B5EF4-FFF2-40B4-BE49-F238E27FC236}">
                  <a16:creationId xmlns:a16="http://schemas.microsoft.com/office/drawing/2014/main" id="{602A3CBA-0897-4CDD-8819-8944609F588F}"/>
                </a:ext>
              </a:extLst>
            </p:cNvPr>
            <p:cNvSpPr/>
            <p:nvPr/>
          </p:nvSpPr>
          <p:spPr>
            <a:xfrm>
              <a:off x="4096182" y="8600089"/>
              <a:ext cx="1905" cy="1905"/>
            </a:xfrm>
            <a:custGeom>
              <a:avLst/>
              <a:gdLst/>
              <a:ahLst/>
              <a:cxnLst/>
              <a:rect l="l" t="t" r="r" b="b"/>
              <a:pathLst>
                <a:path w="1904" h="1904">
                  <a:moveTo>
                    <a:pt x="101" y="1066"/>
                  </a:moveTo>
                  <a:lnTo>
                    <a:pt x="241" y="1117"/>
                  </a:lnTo>
                  <a:lnTo>
                    <a:pt x="190" y="1295"/>
                  </a:lnTo>
                  <a:lnTo>
                    <a:pt x="342" y="1358"/>
                  </a:lnTo>
                  <a:lnTo>
                    <a:pt x="393" y="1168"/>
                  </a:lnTo>
                  <a:lnTo>
                    <a:pt x="609" y="1269"/>
                  </a:lnTo>
                  <a:lnTo>
                    <a:pt x="977" y="1333"/>
                  </a:lnTo>
                  <a:lnTo>
                    <a:pt x="1130" y="1269"/>
                  </a:lnTo>
                  <a:lnTo>
                    <a:pt x="1574" y="1079"/>
                  </a:lnTo>
                  <a:lnTo>
                    <a:pt x="1625" y="800"/>
                  </a:lnTo>
                  <a:lnTo>
                    <a:pt x="1498" y="495"/>
                  </a:lnTo>
                  <a:lnTo>
                    <a:pt x="1371" y="203"/>
                  </a:lnTo>
                  <a:lnTo>
                    <a:pt x="1104" y="0"/>
                  </a:lnTo>
                  <a:lnTo>
                    <a:pt x="660" y="177"/>
                  </a:lnTo>
                  <a:lnTo>
                    <a:pt x="368" y="495"/>
                  </a:lnTo>
                  <a:lnTo>
                    <a:pt x="241" y="609"/>
                  </a:lnTo>
                  <a:lnTo>
                    <a:pt x="76" y="622"/>
                  </a:lnTo>
                  <a:lnTo>
                    <a:pt x="0" y="774"/>
                  </a:lnTo>
                  <a:lnTo>
                    <a:pt x="190" y="736"/>
                  </a:lnTo>
                  <a:lnTo>
                    <a:pt x="63" y="914"/>
                  </a:lnTo>
                  <a:lnTo>
                    <a:pt x="228" y="965"/>
                  </a:lnTo>
                  <a:lnTo>
                    <a:pt x="101" y="1066"/>
                  </a:lnTo>
                  <a:close/>
                </a:path>
              </a:pathLst>
            </a:custGeom>
            <a:ln w="3175">
              <a:solidFill>
                <a:srgbClr val="B5C39D"/>
              </a:solidFill>
            </a:ln>
          </p:spPr>
          <p:txBody>
            <a:bodyPr wrap="square" lIns="0" tIns="0" rIns="0" bIns="0" rtlCol="0"/>
            <a:lstStyle/>
            <a:p>
              <a:endParaRPr/>
            </a:p>
          </p:txBody>
        </p:sp>
        <p:sp>
          <p:nvSpPr>
            <p:cNvPr id="9824" name="object 3252">
              <a:extLst>
                <a:ext uri="{FF2B5EF4-FFF2-40B4-BE49-F238E27FC236}">
                  <a16:creationId xmlns:a16="http://schemas.microsoft.com/office/drawing/2014/main" id="{38CA9BD6-970E-4A70-A8DB-CA48651BE838}"/>
                </a:ext>
              </a:extLst>
            </p:cNvPr>
            <p:cNvSpPr/>
            <p:nvPr/>
          </p:nvSpPr>
          <p:spPr>
            <a:xfrm>
              <a:off x="4096524" y="8599055"/>
              <a:ext cx="5630" cy="4851"/>
            </a:xfrm>
            <a:prstGeom prst="rect">
              <a:avLst/>
            </a:prstGeom>
            <a:blipFill>
              <a:blip r:embed="rId527" cstate="print"/>
              <a:stretch>
                <a:fillRect/>
              </a:stretch>
            </a:blipFill>
          </p:spPr>
          <p:txBody>
            <a:bodyPr wrap="square" lIns="0" tIns="0" rIns="0" bIns="0" rtlCol="0"/>
            <a:lstStyle/>
            <a:p>
              <a:endParaRPr/>
            </a:p>
          </p:txBody>
        </p:sp>
        <p:sp>
          <p:nvSpPr>
            <p:cNvPr id="9825" name="object 3253">
              <a:extLst>
                <a:ext uri="{FF2B5EF4-FFF2-40B4-BE49-F238E27FC236}">
                  <a16:creationId xmlns:a16="http://schemas.microsoft.com/office/drawing/2014/main" id="{181E2CD2-21C2-4A3D-BAB0-0BB29E0950B6}"/>
                </a:ext>
              </a:extLst>
            </p:cNvPr>
            <p:cNvSpPr/>
            <p:nvPr/>
          </p:nvSpPr>
          <p:spPr>
            <a:xfrm>
              <a:off x="4100003" y="8602187"/>
              <a:ext cx="2540" cy="1905"/>
            </a:xfrm>
            <a:custGeom>
              <a:avLst/>
              <a:gdLst/>
              <a:ahLst/>
              <a:cxnLst/>
              <a:rect l="l" t="t" r="r" b="b"/>
              <a:pathLst>
                <a:path w="2539" h="1904">
                  <a:moveTo>
                    <a:pt x="38" y="736"/>
                  </a:moveTo>
                  <a:lnTo>
                    <a:pt x="177" y="889"/>
                  </a:lnTo>
                  <a:lnTo>
                    <a:pt x="241" y="1054"/>
                  </a:lnTo>
                  <a:lnTo>
                    <a:pt x="0" y="1079"/>
                  </a:lnTo>
                  <a:lnTo>
                    <a:pt x="139" y="1257"/>
                  </a:lnTo>
                  <a:lnTo>
                    <a:pt x="342" y="1054"/>
                  </a:lnTo>
                  <a:lnTo>
                    <a:pt x="342" y="1181"/>
                  </a:lnTo>
                  <a:lnTo>
                    <a:pt x="533" y="1308"/>
                  </a:lnTo>
                  <a:lnTo>
                    <a:pt x="939" y="1638"/>
                  </a:lnTo>
                  <a:lnTo>
                    <a:pt x="1168" y="1663"/>
                  </a:lnTo>
                  <a:lnTo>
                    <a:pt x="1841" y="1727"/>
                  </a:lnTo>
                  <a:lnTo>
                    <a:pt x="2095" y="1422"/>
                  </a:lnTo>
                  <a:lnTo>
                    <a:pt x="2133" y="965"/>
                  </a:lnTo>
                  <a:lnTo>
                    <a:pt x="2171" y="508"/>
                  </a:lnTo>
                  <a:lnTo>
                    <a:pt x="1981" y="76"/>
                  </a:lnTo>
                  <a:lnTo>
                    <a:pt x="1320" y="25"/>
                  </a:lnTo>
                  <a:lnTo>
                    <a:pt x="1117" y="0"/>
                  </a:lnTo>
                  <a:lnTo>
                    <a:pt x="736" y="215"/>
                  </a:lnTo>
                  <a:lnTo>
                    <a:pt x="520" y="266"/>
                  </a:lnTo>
                  <a:lnTo>
                    <a:pt x="342" y="304"/>
                  </a:lnTo>
                  <a:lnTo>
                    <a:pt x="203" y="254"/>
                  </a:lnTo>
                  <a:lnTo>
                    <a:pt x="355" y="381"/>
                  </a:lnTo>
                  <a:lnTo>
                    <a:pt x="101" y="520"/>
                  </a:lnTo>
                  <a:lnTo>
                    <a:pt x="253" y="698"/>
                  </a:lnTo>
                  <a:lnTo>
                    <a:pt x="38" y="736"/>
                  </a:lnTo>
                  <a:close/>
                </a:path>
              </a:pathLst>
            </a:custGeom>
            <a:ln w="3175">
              <a:solidFill>
                <a:srgbClr val="B5C39D"/>
              </a:solidFill>
            </a:ln>
          </p:spPr>
          <p:txBody>
            <a:bodyPr wrap="square" lIns="0" tIns="0" rIns="0" bIns="0" rtlCol="0"/>
            <a:lstStyle/>
            <a:p>
              <a:endParaRPr/>
            </a:p>
          </p:txBody>
        </p:sp>
        <p:sp>
          <p:nvSpPr>
            <p:cNvPr id="9826" name="object 3254">
              <a:extLst>
                <a:ext uri="{FF2B5EF4-FFF2-40B4-BE49-F238E27FC236}">
                  <a16:creationId xmlns:a16="http://schemas.microsoft.com/office/drawing/2014/main" id="{1E7F9769-C3D6-4808-96DC-F1A603528ABF}"/>
                </a:ext>
              </a:extLst>
            </p:cNvPr>
            <p:cNvSpPr/>
            <p:nvPr/>
          </p:nvSpPr>
          <p:spPr>
            <a:xfrm>
              <a:off x="4102137" y="8602319"/>
              <a:ext cx="1219" cy="1562"/>
            </a:xfrm>
            <a:prstGeom prst="rect">
              <a:avLst/>
            </a:prstGeom>
            <a:blipFill>
              <a:blip r:embed="rId282" cstate="print"/>
              <a:stretch>
                <a:fillRect/>
              </a:stretch>
            </a:blipFill>
          </p:spPr>
          <p:txBody>
            <a:bodyPr wrap="square" lIns="0" tIns="0" rIns="0" bIns="0" rtlCol="0"/>
            <a:lstStyle/>
            <a:p>
              <a:endParaRPr/>
            </a:p>
          </p:txBody>
        </p:sp>
        <p:sp>
          <p:nvSpPr>
            <p:cNvPr id="9827" name="object 3255">
              <a:extLst>
                <a:ext uri="{FF2B5EF4-FFF2-40B4-BE49-F238E27FC236}">
                  <a16:creationId xmlns:a16="http://schemas.microsoft.com/office/drawing/2014/main" id="{85E402CC-9383-4969-BA72-6DD3196D4DCF}"/>
                </a:ext>
              </a:extLst>
            </p:cNvPr>
            <p:cNvSpPr/>
            <p:nvPr/>
          </p:nvSpPr>
          <p:spPr>
            <a:xfrm>
              <a:off x="4102068" y="8602266"/>
              <a:ext cx="1905" cy="1905"/>
            </a:xfrm>
            <a:custGeom>
              <a:avLst/>
              <a:gdLst/>
              <a:ahLst/>
              <a:cxnLst/>
              <a:rect l="l" t="t" r="r" b="b"/>
              <a:pathLst>
                <a:path w="1904" h="1904">
                  <a:moveTo>
                    <a:pt x="380" y="1536"/>
                  </a:moveTo>
                  <a:lnTo>
                    <a:pt x="507" y="1447"/>
                  </a:lnTo>
                  <a:lnTo>
                    <a:pt x="634" y="1435"/>
                  </a:lnTo>
                  <a:lnTo>
                    <a:pt x="609" y="1600"/>
                  </a:lnTo>
                  <a:lnTo>
                    <a:pt x="761" y="1524"/>
                  </a:lnTo>
                  <a:lnTo>
                    <a:pt x="634" y="1358"/>
                  </a:lnTo>
                  <a:lnTo>
                    <a:pt x="850" y="1257"/>
                  </a:lnTo>
                  <a:lnTo>
                    <a:pt x="1130" y="1016"/>
                  </a:lnTo>
                  <a:lnTo>
                    <a:pt x="1168" y="850"/>
                  </a:lnTo>
                  <a:lnTo>
                    <a:pt x="1295" y="393"/>
                  </a:lnTo>
                  <a:lnTo>
                    <a:pt x="1117" y="165"/>
                  </a:lnTo>
                  <a:lnTo>
                    <a:pt x="800" y="88"/>
                  </a:lnTo>
                  <a:lnTo>
                    <a:pt x="482" y="0"/>
                  </a:lnTo>
                  <a:lnTo>
                    <a:pt x="152" y="88"/>
                  </a:lnTo>
                  <a:lnTo>
                    <a:pt x="38" y="546"/>
                  </a:lnTo>
                  <a:lnTo>
                    <a:pt x="0" y="685"/>
                  </a:lnTo>
                  <a:lnTo>
                    <a:pt x="88" y="977"/>
                  </a:lnTo>
                  <a:lnTo>
                    <a:pt x="101" y="1143"/>
                  </a:lnTo>
                  <a:lnTo>
                    <a:pt x="12" y="1282"/>
                  </a:lnTo>
                  <a:lnTo>
                    <a:pt x="88" y="1435"/>
                  </a:lnTo>
                  <a:lnTo>
                    <a:pt x="165" y="1257"/>
                  </a:lnTo>
                  <a:lnTo>
                    <a:pt x="228" y="1460"/>
                  </a:lnTo>
                  <a:lnTo>
                    <a:pt x="380" y="1371"/>
                  </a:lnTo>
                  <a:lnTo>
                    <a:pt x="380" y="1536"/>
                  </a:lnTo>
                  <a:close/>
                </a:path>
              </a:pathLst>
            </a:custGeom>
            <a:ln w="3175">
              <a:solidFill>
                <a:srgbClr val="B5C39D"/>
              </a:solidFill>
            </a:ln>
          </p:spPr>
          <p:txBody>
            <a:bodyPr wrap="square" lIns="0" tIns="0" rIns="0" bIns="0" rtlCol="0"/>
            <a:lstStyle/>
            <a:p>
              <a:endParaRPr/>
            </a:p>
          </p:txBody>
        </p:sp>
        <p:sp>
          <p:nvSpPr>
            <p:cNvPr id="9828" name="object 3256">
              <a:extLst>
                <a:ext uri="{FF2B5EF4-FFF2-40B4-BE49-F238E27FC236}">
                  <a16:creationId xmlns:a16="http://schemas.microsoft.com/office/drawing/2014/main" id="{88B7C39D-6C99-47C3-8E8E-530DF6DB6D5C}"/>
                </a:ext>
              </a:extLst>
            </p:cNvPr>
            <p:cNvSpPr/>
            <p:nvPr/>
          </p:nvSpPr>
          <p:spPr>
            <a:xfrm>
              <a:off x="4100487" y="8600567"/>
              <a:ext cx="2311" cy="2324"/>
            </a:xfrm>
            <a:prstGeom prst="rect">
              <a:avLst/>
            </a:prstGeom>
            <a:blipFill>
              <a:blip r:embed="rId281" cstate="print"/>
              <a:stretch>
                <a:fillRect/>
              </a:stretch>
            </a:blipFill>
          </p:spPr>
          <p:txBody>
            <a:bodyPr wrap="square" lIns="0" tIns="0" rIns="0" bIns="0" rtlCol="0"/>
            <a:lstStyle/>
            <a:p>
              <a:endParaRPr/>
            </a:p>
          </p:txBody>
        </p:sp>
        <p:sp>
          <p:nvSpPr>
            <p:cNvPr id="9829" name="object 3257">
              <a:extLst>
                <a:ext uri="{FF2B5EF4-FFF2-40B4-BE49-F238E27FC236}">
                  <a16:creationId xmlns:a16="http://schemas.microsoft.com/office/drawing/2014/main" id="{5247435F-FD4F-4CC0-BE6C-4D992954B3B8}"/>
                </a:ext>
              </a:extLst>
            </p:cNvPr>
            <p:cNvSpPr/>
            <p:nvPr/>
          </p:nvSpPr>
          <p:spPr>
            <a:xfrm>
              <a:off x="4100493" y="8600571"/>
              <a:ext cx="2540" cy="2540"/>
            </a:xfrm>
            <a:custGeom>
              <a:avLst/>
              <a:gdLst/>
              <a:ahLst/>
              <a:cxnLst/>
              <a:rect l="l" t="t" r="r" b="b"/>
              <a:pathLst>
                <a:path w="2539" h="2540">
                  <a:moveTo>
                    <a:pt x="241" y="342"/>
                  </a:moveTo>
                  <a:lnTo>
                    <a:pt x="279" y="571"/>
                  </a:lnTo>
                  <a:lnTo>
                    <a:pt x="228" y="749"/>
                  </a:lnTo>
                  <a:lnTo>
                    <a:pt x="0" y="622"/>
                  </a:lnTo>
                  <a:lnTo>
                    <a:pt x="25" y="863"/>
                  </a:lnTo>
                  <a:lnTo>
                    <a:pt x="330" y="812"/>
                  </a:lnTo>
                  <a:lnTo>
                    <a:pt x="330" y="1155"/>
                  </a:lnTo>
                  <a:lnTo>
                    <a:pt x="508" y="1701"/>
                  </a:lnTo>
                  <a:lnTo>
                    <a:pt x="698" y="1866"/>
                  </a:lnTo>
                  <a:lnTo>
                    <a:pt x="1270" y="2324"/>
                  </a:lnTo>
                  <a:lnTo>
                    <a:pt x="1676" y="2197"/>
                  </a:lnTo>
                  <a:lnTo>
                    <a:pt x="1993" y="1816"/>
                  </a:lnTo>
                  <a:lnTo>
                    <a:pt x="2298" y="1435"/>
                  </a:lnTo>
                  <a:lnTo>
                    <a:pt x="2387" y="927"/>
                  </a:lnTo>
                  <a:lnTo>
                    <a:pt x="1828" y="469"/>
                  </a:lnTo>
                  <a:lnTo>
                    <a:pt x="1651" y="330"/>
                  </a:lnTo>
                  <a:lnTo>
                    <a:pt x="1181" y="292"/>
                  </a:lnTo>
                  <a:lnTo>
                    <a:pt x="965" y="203"/>
                  </a:lnTo>
                  <a:lnTo>
                    <a:pt x="774" y="127"/>
                  </a:lnTo>
                  <a:lnTo>
                    <a:pt x="558" y="0"/>
                  </a:lnTo>
                  <a:lnTo>
                    <a:pt x="749" y="215"/>
                  </a:lnTo>
                  <a:lnTo>
                    <a:pt x="609" y="279"/>
                  </a:lnTo>
                  <a:lnTo>
                    <a:pt x="431" y="177"/>
                  </a:lnTo>
                  <a:lnTo>
                    <a:pt x="457" y="444"/>
                  </a:lnTo>
                  <a:lnTo>
                    <a:pt x="241" y="342"/>
                  </a:lnTo>
                  <a:close/>
                </a:path>
              </a:pathLst>
            </a:custGeom>
            <a:ln w="3175">
              <a:solidFill>
                <a:srgbClr val="B5C39D"/>
              </a:solidFill>
            </a:ln>
          </p:spPr>
          <p:txBody>
            <a:bodyPr wrap="square" lIns="0" tIns="0" rIns="0" bIns="0" rtlCol="0"/>
            <a:lstStyle/>
            <a:p>
              <a:endParaRPr/>
            </a:p>
          </p:txBody>
        </p:sp>
        <p:sp>
          <p:nvSpPr>
            <p:cNvPr id="9830" name="object 3258">
              <a:extLst>
                <a:ext uri="{FF2B5EF4-FFF2-40B4-BE49-F238E27FC236}">
                  <a16:creationId xmlns:a16="http://schemas.microsoft.com/office/drawing/2014/main" id="{142C6D10-6407-4A73-843E-1865CCE139CC}"/>
                </a:ext>
              </a:extLst>
            </p:cNvPr>
            <p:cNvSpPr/>
            <p:nvPr/>
          </p:nvSpPr>
          <p:spPr>
            <a:xfrm>
              <a:off x="4093883" y="8597645"/>
              <a:ext cx="9283" cy="6172"/>
            </a:xfrm>
            <a:prstGeom prst="rect">
              <a:avLst/>
            </a:prstGeom>
            <a:blipFill>
              <a:blip r:embed="rId528" cstate="print"/>
              <a:stretch>
                <a:fillRect/>
              </a:stretch>
            </a:blipFill>
          </p:spPr>
          <p:txBody>
            <a:bodyPr wrap="square" lIns="0" tIns="0" rIns="0" bIns="0" rtlCol="0"/>
            <a:lstStyle/>
            <a:p>
              <a:endParaRPr/>
            </a:p>
          </p:txBody>
        </p:sp>
        <p:sp>
          <p:nvSpPr>
            <p:cNvPr id="9831" name="object 3259">
              <a:extLst>
                <a:ext uri="{FF2B5EF4-FFF2-40B4-BE49-F238E27FC236}">
                  <a16:creationId xmlns:a16="http://schemas.microsoft.com/office/drawing/2014/main" id="{7420DA5C-E19A-4994-BEFB-795FE19BC2F6}"/>
                </a:ext>
              </a:extLst>
            </p:cNvPr>
            <p:cNvSpPr/>
            <p:nvPr/>
          </p:nvSpPr>
          <p:spPr>
            <a:xfrm>
              <a:off x="4093885" y="8597493"/>
              <a:ext cx="2540" cy="1905"/>
            </a:xfrm>
            <a:custGeom>
              <a:avLst/>
              <a:gdLst/>
              <a:ahLst/>
              <a:cxnLst/>
              <a:rect l="l" t="t" r="r" b="b"/>
              <a:pathLst>
                <a:path w="2539" h="1904">
                  <a:moveTo>
                    <a:pt x="126" y="1333"/>
                  </a:moveTo>
                  <a:lnTo>
                    <a:pt x="304" y="1397"/>
                  </a:lnTo>
                  <a:lnTo>
                    <a:pt x="241" y="1612"/>
                  </a:lnTo>
                  <a:lnTo>
                    <a:pt x="431" y="1689"/>
                  </a:lnTo>
                  <a:lnTo>
                    <a:pt x="495" y="1447"/>
                  </a:lnTo>
                  <a:lnTo>
                    <a:pt x="749" y="1574"/>
                  </a:lnTo>
                  <a:lnTo>
                    <a:pt x="1206" y="1663"/>
                  </a:lnTo>
                  <a:lnTo>
                    <a:pt x="1396" y="1574"/>
                  </a:lnTo>
                  <a:lnTo>
                    <a:pt x="1943" y="1346"/>
                  </a:lnTo>
                  <a:lnTo>
                    <a:pt x="2019" y="1003"/>
                  </a:lnTo>
                  <a:lnTo>
                    <a:pt x="1854" y="622"/>
                  </a:lnTo>
                  <a:lnTo>
                    <a:pt x="1701" y="254"/>
                  </a:lnTo>
                  <a:lnTo>
                    <a:pt x="1371" y="0"/>
                  </a:lnTo>
                  <a:lnTo>
                    <a:pt x="825" y="241"/>
                  </a:lnTo>
                  <a:lnTo>
                    <a:pt x="660" y="304"/>
                  </a:lnTo>
                  <a:lnTo>
                    <a:pt x="444" y="635"/>
                  </a:lnTo>
                  <a:lnTo>
                    <a:pt x="304" y="762"/>
                  </a:lnTo>
                  <a:lnTo>
                    <a:pt x="101" y="787"/>
                  </a:lnTo>
                  <a:lnTo>
                    <a:pt x="0" y="977"/>
                  </a:lnTo>
                  <a:lnTo>
                    <a:pt x="228" y="927"/>
                  </a:lnTo>
                  <a:lnTo>
                    <a:pt x="88" y="1130"/>
                  </a:lnTo>
                  <a:lnTo>
                    <a:pt x="292" y="1219"/>
                  </a:lnTo>
                  <a:lnTo>
                    <a:pt x="126" y="1333"/>
                  </a:lnTo>
                  <a:close/>
                </a:path>
              </a:pathLst>
            </a:custGeom>
            <a:ln w="3175">
              <a:solidFill>
                <a:srgbClr val="D2DBC3"/>
              </a:solidFill>
            </a:ln>
          </p:spPr>
          <p:txBody>
            <a:bodyPr wrap="square" lIns="0" tIns="0" rIns="0" bIns="0" rtlCol="0"/>
            <a:lstStyle/>
            <a:p>
              <a:endParaRPr/>
            </a:p>
          </p:txBody>
        </p:sp>
        <p:sp>
          <p:nvSpPr>
            <p:cNvPr id="9832" name="object 3260">
              <a:extLst>
                <a:ext uri="{FF2B5EF4-FFF2-40B4-BE49-F238E27FC236}">
                  <a16:creationId xmlns:a16="http://schemas.microsoft.com/office/drawing/2014/main" id="{1C17BF01-EEBB-4654-A446-C485FD1DC038}"/>
                </a:ext>
              </a:extLst>
            </p:cNvPr>
            <p:cNvSpPr/>
            <p:nvPr/>
          </p:nvSpPr>
          <p:spPr>
            <a:xfrm>
              <a:off x="4089628" y="8594623"/>
              <a:ext cx="6420" cy="6807"/>
            </a:xfrm>
            <a:prstGeom prst="rect">
              <a:avLst/>
            </a:prstGeom>
            <a:blipFill>
              <a:blip r:embed="rId518" cstate="print"/>
              <a:stretch>
                <a:fillRect/>
              </a:stretch>
            </a:blipFill>
          </p:spPr>
          <p:txBody>
            <a:bodyPr wrap="square" lIns="0" tIns="0" rIns="0" bIns="0" rtlCol="0"/>
            <a:lstStyle/>
            <a:p>
              <a:endParaRPr/>
            </a:p>
          </p:txBody>
        </p:sp>
        <p:sp>
          <p:nvSpPr>
            <p:cNvPr id="9833" name="object 3261">
              <a:extLst>
                <a:ext uri="{FF2B5EF4-FFF2-40B4-BE49-F238E27FC236}">
                  <a16:creationId xmlns:a16="http://schemas.microsoft.com/office/drawing/2014/main" id="{D556D1DA-5D29-4EEC-A3DD-73226CB8713B}"/>
                </a:ext>
              </a:extLst>
            </p:cNvPr>
            <p:cNvSpPr/>
            <p:nvPr/>
          </p:nvSpPr>
          <p:spPr>
            <a:xfrm>
              <a:off x="4090964" y="8597667"/>
              <a:ext cx="1270" cy="1270"/>
            </a:xfrm>
            <a:custGeom>
              <a:avLst/>
              <a:gdLst/>
              <a:ahLst/>
              <a:cxnLst/>
              <a:rect l="l" t="t" r="r" b="b"/>
              <a:pathLst>
                <a:path w="1270" h="1270">
                  <a:moveTo>
                    <a:pt x="736" y="812"/>
                  </a:moveTo>
                  <a:lnTo>
                    <a:pt x="393" y="812"/>
                  </a:lnTo>
                  <a:lnTo>
                    <a:pt x="571" y="850"/>
                  </a:lnTo>
                  <a:lnTo>
                    <a:pt x="825" y="1130"/>
                  </a:lnTo>
                  <a:lnTo>
                    <a:pt x="736" y="812"/>
                  </a:lnTo>
                  <a:close/>
                </a:path>
                <a:path w="1270" h="1270">
                  <a:moveTo>
                    <a:pt x="0" y="444"/>
                  </a:moveTo>
                  <a:lnTo>
                    <a:pt x="76" y="876"/>
                  </a:lnTo>
                  <a:lnTo>
                    <a:pt x="253" y="939"/>
                  </a:lnTo>
                  <a:lnTo>
                    <a:pt x="393" y="812"/>
                  </a:lnTo>
                  <a:lnTo>
                    <a:pt x="736" y="812"/>
                  </a:lnTo>
                  <a:lnTo>
                    <a:pt x="838" y="647"/>
                  </a:lnTo>
                  <a:lnTo>
                    <a:pt x="809" y="482"/>
                  </a:lnTo>
                  <a:lnTo>
                    <a:pt x="165" y="482"/>
                  </a:lnTo>
                  <a:lnTo>
                    <a:pt x="0" y="444"/>
                  </a:lnTo>
                  <a:close/>
                </a:path>
                <a:path w="1270" h="1270">
                  <a:moveTo>
                    <a:pt x="914" y="495"/>
                  </a:moveTo>
                  <a:close/>
                </a:path>
                <a:path w="1270" h="1270">
                  <a:moveTo>
                    <a:pt x="215" y="126"/>
                  </a:moveTo>
                  <a:lnTo>
                    <a:pt x="165" y="482"/>
                  </a:lnTo>
                  <a:lnTo>
                    <a:pt x="809" y="482"/>
                  </a:lnTo>
                  <a:lnTo>
                    <a:pt x="1009" y="368"/>
                  </a:lnTo>
                  <a:lnTo>
                    <a:pt x="787" y="368"/>
                  </a:lnTo>
                  <a:lnTo>
                    <a:pt x="643" y="203"/>
                  </a:lnTo>
                  <a:lnTo>
                    <a:pt x="317" y="203"/>
                  </a:lnTo>
                  <a:close/>
                </a:path>
                <a:path w="1270" h="1270">
                  <a:moveTo>
                    <a:pt x="800" y="253"/>
                  </a:moveTo>
                  <a:lnTo>
                    <a:pt x="1041" y="355"/>
                  </a:lnTo>
                  <a:lnTo>
                    <a:pt x="800" y="253"/>
                  </a:lnTo>
                  <a:close/>
                </a:path>
                <a:path w="1270" h="1270">
                  <a:moveTo>
                    <a:pt x="444" y="0"/>
                  </a:moveTo>
                  <a:lnTo>
                    <a:pt x="317" y="203"/>
                  </a:lnTo>
                  <a:lnTo>
                    <a:pt x="643" y="203"/>
                  </a:lnTo>
                  <a:lnTo>
                    <a:pt x="698" y="38"/>
                  </a:lnTo>
                  <a:lnTo>
                    <a:pt x="444" y="0"/>
                  </a:lnTo>
                  <a:close/>
                </a:path>
              </a:pathLst>
            </a:custGeom>
            <a:solidFill>
              <a:srgbClr val="0F2748"/>
            </a:solidFill>
          </p:spPr>
          <p:txBody>
            <a:bodyPr wrap="square" lIns="0" tIns="0" rIns="0" bIns="0" rtlCol="0"/>
            <a:lstStyle/>
            <a:p>
              <a:endParaRPr/>
            </a:p>
          </p:txBody>
        </p:sp>
        <p:sp>
          <p:nvSpPr>
            <p:cNvPr id="9834" name="object 3262">
              <a:extLst>
                <a:ext uri="{FF2B5EF4-FFF2-40B4-BE49-F238E27FC236}">
                  <a16:creationId xmlns:a16="http://schemas.microsoft.com/office/drawing/2014/main" id="{2A3D2701-FF1B-41F9-9112-8181A2C91663}"/>
                </a:ext>
              </a:extLst>
            </p:cNvPr>
            <p:cNvSpPr/>
            <p:nvPr/>
          </p:nvSpPr>
          <p:spPr>
            <a:xfrm>
              <a:off x="4090926" y="8597667"/>
              <a:ext cx="1270" cy="1270"/>
            </a:xfrm>
            <a:custGeom>
              <a:avLst/>
              <a:gdLst/>
              <a:ahLst/>
              <a:cxnLst/>
              <a:rect l="l" t="t" r="r" b="b"/>
              <a:pathLst>
                <a:path w="1270" h="1270">
                  <a:moveTo>
                    <a:pt x="711" y="736"/>
                  </a:moveTo>
                  <a:lnTo>
                    <a:pt x="863" y="1130"/>
                  </a:lnTo>
                  <a:lnTo>
                    <a:pt x="634" y="990"/>
                  </a:lnTo>
                  <a:lnTo>
                    <a:pt x="609" y="850"/>
                  </a:lnTo>
                  <a:lnTo>
                    <a:pt x="431" y="812"/>
                  </a:lnTo>
                  <a:lnTo>
                    <a:pt x="292" y="939"/>
                  </a:lnTo>
                  <a:lnTo>
                    <a:pt x="126" y="888"/>
                  </a:lnTo>
                  <a:lnTo>
                    <a:pt x="165" y="698"/>
                  </a:lnTo>
                  <a:lnTo>
                    <a:pt x="0" y="584"/>
                  </a:lnTo>
                  <a:lnTo>
                    <a:pt x="38" y="444"/>
                  </a:lnTo>
                  <a:lnTo>
                    <a:pt x="203" y="482"/>
                  </a:lnTo>
                  <a:lnTo>
                    <a:pt x="228" y="304"/>
                  </a:lnTo>
                  <a:lnTo>
                    <a:pt x="215" y="165"/>
                  </a:lnTo>
                  <a:lnTo>
                    <a:pt x="355" y="203"/>
                  </a:lnTo>
                  <a:lnTo>
                    <a:pt x="482" y="0"/>
                  </a:lnTo>
                  <a:lnTo>
                    <a:pt x="736" y="38"/>
                  </a:lnTo>
                  <a:lnTo>
                    <a:pt x="673" y="228"/>
                  </a:lnTo>
                  <a:lnTo>
                    <a:pt x="825" y="368"/>
                  </a:lnTo>
                  <a:lnTo>
                    <a:pt x="1079" y="355"/>
                  </a:lnTo>
                  <a:lnTo>
                    <a:pt x="888" y="431"/>
                  </a:lnTo>
                  <a:lnTo>
                    <a:pt x="901" y="609"/>
                  </a:lnTo>
                  <a:lnTo>
                    <a:pt x="774" y="673"/>
                  </a:lnTo>
                  <a:close/>
                </a:path>
              </a:pathLst>
            </a:custGeom>
            <a:ln w="3175">
              <a:solidFill>
                <a:srgbClr val="094B7B"/>
              </a:solidFill>
            </a:ln>
          </p:spPr>
          <p:txBody>
            <a:bodyPr wrap="square" lIns="0" tIns="0" rIns="0" bIns="0" rtlCol="0"/>
            <a:lstStyle/>
            <a:p>
              <a:endParaRPr/>
            </a:p>
          </p:txBody>
        </p:sp>
        <p:sp>
          <p:nvSpPr>
            <p:cNvPr id="9835" name="object 3263">
              <a:extLst>
                <a:ext uri="{FF2B5EF4-FFF2-40B4-BE49-F238E27FC236}">
                  <a16:creationId xmlns:a16="http://schemas.microsoft.com/office/drawing/2014/main" id="{126EE1EF-15FB-4BB0-AD2B-986FA4D783B9}"/>
                </a:ext>
              </a:extLst>
            </p:cNvPr>
            <p:cNvSpPr/>
            <p:nvPr/>
          </p:nvSpPr>
          <p:spPr>
            <a:xfrm>
              <a:off x="4095179" y="8597846"/>
              <a:ext cx="1270" cy="1270"/>
            </a:xfrm>
            <a:custGeom>
              <a:avLst/>
              <a:gdLst/>
              <a:ahLst/>
              <a:cxnLst/>
              <a:rect l="l" t="t" r="r" b="b"/>
              <a:pathLst>
                <a:path w="1270" h="1270">
                  <a:moveTo>
                    <a:pt x="322" y="697"/>
                  </a:moveTo>
                  <a:lnTo>
                    <a:pt x="139" y="871"/>
                  </a:lnTo>
                  <a:lnTo>
                    <a:pt x="292" y="909"/>
                  </a:lnTo>
                  <a:lnTo>
                    <a:pt x="444" y="794"/>
                  </a:lnTo>
                  <a:close/>
                </a:path>
                <a:path w="1270" h="1270">
                  <a:moveTo>
                    <a:pt x="288" y="0"/>
                  </a:moveTo>
                  <a:lnTo>
                    <a:pt x="0" y="147"/>
                  </a:lnTo>
                  <a:lnTo>
                    <a:pt x="253" y="274"/>
                  </a:lnTo>
                  <a:lnTo>
                    <a:pt x="266" y="604"/>
                  </a:lnTo>
                  <a:lnTo>
                    <a:pt x="495" y="693"/>
                  </a:lnTo>
                  <a:lnTo>
                    <a:pt x="673" y="274"/>
                  </a:lnTo>
                  <a:lnTo>
                    <a:pt x="495" y="185"/>
                  </a:lnTo>
                  <a:lnTo>
                    <a:pt x="533" y="58"/>
                  </a:lnTo>
                  <a:lnTo>
                    <a:pt x="288" y="0"/>
                  </a:lnTo>
                  <a:close/>
                </a:path>
              </a:pathLst>
            </a:custGeom>
            <a:solidFill>
              <a:srgbClr val="11284A"/>
            </a:solidFill>
          </p:spPr>
          <p:txBody>
            <a:bodyPr wrap="square" lIns="0" tIns="0" rIns="0" bIns="0" rtlCol="0"/>
            <a:lstStyle/>
            <a:p>
              <a:endParaRPr/>
            </a:p>
          </p:txBody>
        </p:sp>
        <p:sp>
          <p:nvSpPr>
            <p:cNvPr id="9836" name="object 3264">
              <a:extLst>
                <a:ext uri="{FF2B5EF4-FFF2-40B4-BE49-F238E27FC236}">
                  <a16:creationId xmlns:a16="http://schemas.microsoft.com/office/drawing/2014/main" id="{D703EDFD-9BC0-443C-B903-014F2A26D543}"/>
                </a:ext>
              </a:extLst>
            </p:cNvPr>
            <p:cNvSpPr/>
            <p:nvPr/>
          </p:nvSpPr>
          <p:spPr>
            <a:xfrm>
              <a:off x="4095179" y="8597778"/>
              <a:ext cx="1270" cy="1270"/>
            </a:xfrm>
            <a:custGeom>
              <a:avLst/>
              <a:gdLst/>
              <a:ahLst/>
              <a:cxnLst/>
              <a:rect l="l" t="t" r="r" b="b"/>
              <a:pathLst>
                <a:path w="1270" h="1270">
                  <a:moveTo>
                    <a:pt x="190" y="647"/>
                  </a:moveTo>
                  <a:lnTo>
                    <a:pt x="380" y="711"/>
                  </a:lnTo>
                  <a:lnTo>
                    <a:pt x="215" y="876"/>
                  </a:lnTo>
                  <a:lnTo>
                    <a:pt x="444" y="863"/>
                  </a:lnTo>
                  <a:lnTo>
                    <a:pt x="304" y="825"/>
                  </a:lnTo>
                  <a:lnTo>
                    <a:pt x="495" y="761"/>
                  </a:lnTo>
                  <a:lnTo>
                    <a:pt x="546" y="634"/>
                  </a:lnTo>
                  <a:lnTo>
                    <a:pt x="685" y="482"/>
                  </a:lnTo>
                  <a:lnTo>
                    <a:pt x="673" y="342"/>
                  </a:lnTo>
                  <a:lnTo>
                    <a:pt x="495" y="253"/>
                  </a:lnTo>
                  <a:lnTo>
                    <a:pt x="533" y="126"/>
                  </a:lnTo>
                  <a:lnTo>
                    <a:pt x="266" y="63"/>
                  </a:lnTo>
                  <a:lnTo>
                    <a:pt x="393" y="126"/>
                  </a:lnTo>
                  <a:lnTo>
                    <a:pt x="0" y="215"/>
                  </a:lnTo>
                  <a:lnTo>
                    <a:pt x="279" y="355"/>
                  </a:lnTo>
                  <a:lnTo>
                    <a:pt x="317" y="482"/>
                  </a:lnTo>
                  <a:lnTo>
                    <a:pt x="177" y="571"/>
                  </a:lnTo>
                  <a:close/>
                </a:path>
              </a:pathLst>
            </a:custGeom>
            <a:ln w="3175">
              <a:solidFill>
                <a:srgbClr val="094B7B"/>
              </a:solidFill>
            </a:ln>
          </p:spPr>
          <p:txBody>
            <a:bodyPr wrap="square" lIns="0" tIns="0" rIns="0" bIns="0" rtlCol="0"/>
            <a:lstStyle/>
            <a:p>
              <a:endParaRPr/>
            </a:p>
          </p:txBody>
        </p:sp>
        <p:sp>
          <p:nvSpPr>
            <p:cNvPr id="9837" name="object 3265">
              <a:extLst>
                <a:ext uri="{FF2B5EF4-FFF2-40B4-BE49-F238E27FC236}">
                  <a16:creationId xmlns:a16="http://schemas.microsoft.com/office/drawing/2014/main" id="{09D893F6-5E36-4245-A5CA-047E8E50B208}"/>
                </a:ext>
              </a:extLst>
            </p:cNvPr>
            <p:cNvSpPr/>
            <p:nvPr/>
          </p:nvSpPr>
          <p:spPr>
            <a:xfrm>
              <a:off x="4093832" y="8595389"/>
              <a:ext cx="1270" cy="1270"/>
            </a:xfrm>
            <a:custGeom>
              <a:avLst/>
              <a:gdLst/>
              <a:ahLst/>
              <a:cxnLst/>
              <a:rect l="l" t="t" r="r" b="b"/>
              <a:pathLst>
                <a:path w="1270" h="1270">
                  <a:moveTo>
                    <a:pt x="753" y="469"/>
                  </a:moveTo>
                  <a:lnTo>
                    <a:pt x="444" y="469"/>
                  </a:lnTo>
                  <a:lnTo>
                    <a:pt x="546" y="774"/>
                  </a:lnTo>
                  <a:lnTo>
                    <a:pt x="717" y="571"/>
                  </a:lnTo>
                  <a:close/>
                </a:path>
                <a:path w="1270" h="1270">
                  <a:moveTo>
                    <a:pt x="353" y="88"/>
                  </a:moveTo>
                  <a:lnTo>
                    <a:pt x="76" y="88"/>
                  </a:lnTo>
                  <a:lnTo>
                    <a:pt x="76" y="355"/>
                  </a:lnTo>
                  <a:lnTo>
                    <a:pt x="12" y="660"/>
                  </a:lnTo>
                  <a:lnTo>
                    <a:pt x="165" y="736"/>
                  </a:lnTo>
                  <a:lnTo>
                    <a:pt x="304" y="482"/>
                  </a:lnTo>
                  <a:lnTo>
                    <a:pt x="444" y="469"/>
                  </a:lnTo>
                  <a:lnTo>
                    <a:pt x="753" y="469"/>
                  </a:lnTo>
                  <a:lnTo>
                    <a:pt x="749" y="215"/>
                  </a:lnTo>
                  <a:lnTo>
                    <a:pt x="457" y="203"/>
                  </a:lnTo>
                  <a:close/>
                </a:path>
                <a:path w="1270" h="1270">
                  <a:moveTo>
                    <a:pt x="0" y="165"/>
                  </a:moveTo>
                  <a:close/>
                </a:path>
                <a:path w="1270" h="1270">
                  <a:moveTo>
                    <a:pt x="457" y="50"/>
                  </a:moveTo>
                  <a:close/>
                </a:path>
                <a:path w="1270" h="1270">
                  <a:moveTo>
                    <a:pt x="101" y="0"/>
                  </a:moveTo>
                  <a:close/>
                </a:path>
                <a:path w="1270" h="1270">
                  <a:moveTo>
                    <a:pt x="381" y="25"/>
                  </a:moveTo>
                  <a:close/>
                </a:path>
              </a:pathLst>
            </a:custGeom>
            <a:solidFill>
              <a:srgbClr val="11284A"/>
            </a:solidFill>
          </p:spPr>
          <p:txBody>
            <a:bodyPr wrap="square" lIns="0" tIns="0" rIns="0" bIns="0" rtlCol="0"/>
            <a:lstStyle/>
            <a:p>
              <a:endParaRPr/>
            </a:p>
          </p:txBody>
        </p:sp>
        <p:sp>
          <p:nvSpPr>
            <p:cNvPr id="9838" name="object 3266">
              <a:extLst>
                <a:ext uri="{FF2B5EF4-FFF2-40B4-BE49-F238E27FC236}">
                  <a16:creationId xmlns:a16="http://schemas.microsoft.com/office/drawing/2014/main" id="{4C8A8338-9D04-4EB7-AB05-F8E91E8B4BA4}"/>
                </a:ext>
              </a:extLst>
            </p:cNvPr>
            <p:cNvSpPr/>
            <p:nvPr/>
          </p:nvSpPr>
          <p:spPr>
            <a:xfrm>
              <a:off x="4093832" y="8595389"/>
              <a:ext cx="1270" cy="1270"/>
            </a:xfrm>
            <a:custGeom>
              <a:avLst/>
              <a:gdLst/>
              <a:ahLst/>
              <a:cxnLst/>
              <a:rect l="l" t="t" r="r" b="b"/>
              <a:pathLst>
                <a:path w="1270" h="1270">
                  <a:moveTo>
                    <a:pt x="546" y="774"/>
                  </a:moveTo>
                  <a:lnTo>
                    <a:pt x="685" y="660"/>
                  </a:lnTo>
                  <a:lnTo>
                    <a:pt x="736" y="495"/>
                  </a:lnTo>
                  <a:lnTo>
                    <a:pt x="787" y="342"/>
                  </a:lnTo>
                  <a:lnTo>
                    <a:pt x="457" y="203"/>
                  </a:lnTo>
                  <a:lnTo>
                    <a:pt x="533" y="63"/>
                  </a:lnTo>
                  <a:lnTo>
                    <a:pt x="342" y="114"/>
                  </a:lnTo>
                  <a:lnTo>
                    <a:pt x="165" y="88"/>
                  </a:lnTo>
                  <a:lnTo>
                    <a:pt x="38" y="177"/>
                  </a:lnTo>
                  <a:lnTo>
                    <a:pt x="177" y="279"/>
                  </a:lnTo>
                  <a:lnTo>
                    <a:pt x="50" y="431"/>
                  </a:lnTo>
                  <a:lnTo>
                    <a:pt x="25" y="584"/>
                  </a:lnTo>
                  <a:lnTo>
                    <a:pt x="165" y="736"/>
                  </a:lnTo>
                  <a:lnTo>
                    <a:pt x="304" y="482"/>
                  </a:lnTo>
                  <a:lnTo>
                    <a:pt x="444" y="469"/>
                  </a:lnTo>
                  <a:lnTo>
                    <a:pt x="469" y="596"/>
                  </a:lnTo>
                  <a:lnTo>
                    <a:pt x="546" y="774"/>
                  </a:lnTo>
                  <a:close/>
                </a:path>
              </a:pathLst>
            </a:custGeom>
            <a:ln w="3175">
              <a:solidFill>
                <a:srgbClr val="094B7B"/>
              </a:solidFill>
            </a:ln>
          </p:spPr>
          <p:txBody>
            <a:bodyPr wrap="square" lIns="0" tIns="0" rIns="0" bIns="0" rtlCol="0"/>
            <a:lstStyle/>
            <a:p>
              <a:endParaRPr/>
            </a:p>
          </p:txBody>
        </p:sp>
        <p:sp>
          <p:nvSpPr>
            <p:cNvPr id="9839" name="object 3267">
              <a:extLst>
                <a:ext uri="{FF2B5EF4-FFF2-40B4-BE49-F238E27FC236}">
                  <a16:creationId xmlns:a16="http://schemas.microsoft.com/office/drawing/2014/main" id="{BCDCB696-F4B7-4970-9F74-FD98419A7FB3}"/>
                </a:ext>
              </a:extLst>
            </p:cNvPr>
            <p:cNvSpPr/>
            <p:nvPr/>
          </p:nvSpPr>
          <p:spPr>
            <a:xfrm>
              <a:off x="4091148" y="8600137"/>
              <a:ext cx="1270" cy="1270"/>
            </a:xfrm>
            <a:custGeom>
              <a:avLst/>
              <a:gdLst/>
              <a:ahLst/>
              <a:cxnLst/>
              <a:rect l="l" t="t" r="r" b="b"/>
              <a:pathLst>
                <a:path w="1270" h="1270">
                  <a:moveTo>
                    <a:pt x="605" y="609"/>
                  </a:moveTo>
                  <a:lnTo>
                    <a:pt x="254" y="609"/>
                  </a:lnTo>
                  <a:lnTo>
                    <a:pt x="393" y="749"/>
                  </a:lnTo>
                  <a:lnTo>
                    <a:pt x="558" y="673"/>
                  </a:lnTo>
                  <a:close/>
                </a:path>
                <a:path w="1270" h="1270">
                  <a:moveTo>
                    <a:pt x="558" y="673"/>
                  </a:moveTo>
                  <a:lnTo>
                    <a:pt x="431" y="673"/>
                  </a:lnTo>
                  <a:lnTo>
                    <a:pt x="558" y="736"/>
                  </a:lnTo>
                  <a:close/>
                </a:path>
                <a:path w="1270" h="1270">
                  <a:moveTo>
                    <a:pt x="901" y="584"/>
                  </a:moveTo>
                  <a:lnTo>
                    <a:pt x="698" y="584"/>
                  </a:lnTo>
                  <a:lnTo>
                    <a:pt x="835" y="698"/>
                  </a:lnTo>
                  <a:close/>
                </a:path>
                <a:path w="1270" h="1270">
                  <a:moveTo>
                    <a:pt x="762" y="0"/>
                  </a:moveTo>
                  <a:lnTo>
                    <a:pt x="558" y="38"/>
                  </a:lnTo>
                  <a:lnTo>
                    <a:pt x="342" y="266"/>
                  </a:lnTo>
                  <a:lnTo>
                    <a:pt x="0" y="266"/>
                  </a:lnTo>
                  <a:lnTo>
                    <a:pt x="165" y="406"/>
                  </a:lnTo>
                  <a:lnTo>
                    <a:pt x="215" y="635"/>
                  </a:lnTo>
                  <a:lnTo>
                    <a:pt x="605" y="609"/>
                  </a:lnTo>
                  <a:lnTo>
                    <a:pt x="901" y="584"/>
                  </a:lnTo>
                  <a:lnTo>
                    <a:pt x="876" y="254"/>
                  </a:lnTo>
                  <a:lnTo>
                    <a:pt x="762" y="0"/>
                  </a:lnTo>
                  <a:close/>
                </a:path>
                <a:path w="1270" h="1270">
                  <a:moveTo>
                    <a:pt x="279" y="12"/>
                  </a:moveTo>
                  <a:lnTo>
                    <a:pt x="76" y="266"/>
                  </a:lnTo>
                  <a:lnTo>
                    <a:pt x="342" y="266"/>
                  </a:lnTo>
                  <a:lnTo>
                    <a:pt x="279" y="12"/>
                  </a:lnTo>
                  <a:close/>
                </a:path>
                <a:path w="1270" h="1270">
                  <a:moveTo>
                    <a:pt x="939" y="203"/>
                  </a:moveTo>
                  <a:close/>
                </a:path>
              </a:pathLst>
            </a:custGeom>
            <a:solidFill>
              <a:srgbClr val="11284A"/>
            </a:solidFill>
          </p:spPr>
          <p:txBody>
            <a:bodyPr wrap="square" lIns="0" tIns="0" rIns="0" bIns="0" rtlCol="0"/>
            <a:lstStyle/>
            <a:p>
              <a:endParaRPr/>
            </a:p>
          </p:txBody>
        </p:sp>
        <p:sp>
          <p:nvSpPr>
            <p:cNvPr id="9840" name="object 3268">
              <a:extLst>
                <a:ext uri="{FF2B5EF4-FFF2-40B4-BE49-F238E27FC236}">
                  <a16:creationId xmlns:a16="http://schemas.microsoft.com/office/drawing/2014/main" id="{8EF7D7F5-53F9-43CA-9CA4-A9E70FD9FD47}"/>
                </a:ext>
              </a:extLst>
            </p:cNvPr>
            <p:cNvSpPr/>
            <p:nvPr/>
          </p:nvSpPr>
          <p:spPr>
            <a:xfrm>
              <a:off x="4091135" y="8600137"/>
              <a:ext cx="1270" cy="1270"/>
            </a:xfrm>
            <a:custGeom>
              <a:avLst/>
              <a:gdLst/>
              <a:ahLst/>
              <a:cxnLst/>
              <a:rect l="l" t="t" r="r" b="b"/>
              <a:pathLst>
                <a:path w="1270" h="1270">
                  <a:moveTo>
                    <a:pt x="863" y="406"/>
                  </a:moveTo>
                  <a:lnTo>
                    <a:pt x="901" y="596"/>
                  </a:lnTo>
                  <a:lnTo>
                    <a:pt x="914" y="723"/>
                  </a:lnTo>
                  <a:lnTo>
                    <a:pt x="749" y="660"/>
                  </a:lnTo>
                  <a:lnTo>
                    <a:pt x="571" y="622"/>
                  </a:lnTo>
                  <a:lnTo>
                    <a:pt x="444" y="673"/>
                  </a:lnTo>
                  <a:lnTo>
                    <a:pt x="292" y="723"/>
                  </a:lnTo>
                  <a:lnTo>
                    <a:pt x="177" y="584"/>
                  </a:lnTo>
                  <a:lnTo>
                    <a:pt x="165" y="431"/>
                  </a:lnTo>
                  <a:lnTo>
                    <a:pt x="0" y="342"/>
                  </a:lnTo>
                  <a:lnTo>
                    <a:pt x="139" y="203"/>
                  </a:lnTo>
                  <a:lnTo>
                    <a:pt x="203" y="38"/>
                  </a:lnTo>
                  <a:lnTo>
                    <a:pt x="279" y="190"/>
                  </a:lnTo>
                  <a:lnTo>
                    <a:pt x="419" y="177"/>
                  </a:lnTo>
                  <a:lnTo>
                    <a:pt x="571" y="38"/>
                  </a:lnTo>
                  <a:lnTo>
                    <a:pt x="774" y="0"/>
                  </a:lnTo>
                  <a:lnTo>
                    <a:pt x="800" y="190"/>
                  </a:lnTo>
                  <a:lnTo>
                    <a:pt x="939" y="254"/>
                  </a:lnTo>
                  <a:lnTo>
                    <a:pt x="863" y="406"/>
                  </a:lnTo>
                  <a:close/>
                </a:path>
              </a:pathLst>
            </a:custGeom>
            <a:ln w="3175">
              <a:solidFill>
                <a:srgbClr val="094B7B"/>
              </a:solidFill>
            </a:ln>
          </p:spPr>
          <p:txBody>
            <a:bodyPr wrap="square" lIns="0" tIns="0" rIns="0" bIns="0" rtlCol="0"/>
            <a:lstStyle/>
            <a:p>
              <a:endParaRPr/>
            </a:p>
          </p:txBody>
        </p:sp>
        <p:sp>
          <p:nvSpPr>
            <p:cNvPr id="9841" name="object 3269">
              <a:extLst>
                <a:ext uri="{FF2B5EF4-FFF2-40B4-BE49-F238E27FC236}">
                  <a16:creationId xmlns:a16="http://schemas.microsoft.com/office/drawing/2014/main" id="{437A8009-8E96-46DB-BC16-F9E03A9296D3}"/>
                </a:ext>
              </a:extLst>
            </p:cNvPr>
            <p:cNvSpPr/>
            <p:nvPr/>
          </p:nvSpPr>
          <p:spPr>
            <a:xfrm>
              <a:off x="4091287" y="8594619"/>
              <a:ext cx="1270" cy="635"/>
            </a:xfrm>
            <a:custGeom>
              <a:avLst/>
              <a:gdLst/>
              <a:ahLst/>
              <a:cxnLst/>
              <a:rect l="l" t="t" r="r" b="b"/>
              <a:pathLst>
                <a:path w="1270" h="634">
                  <a:moveTo>
                    <a:pt x="152" y="139"/>
                  </a:moveTo>
                  <a:lnTo>
                    <a:pt x="0" y="546"/>
                  </a:lnTo>
                  <a:lnTo>
                    <a:pt x="105" y="317"/>
                  </a:lnTo>
                  <a:lnTo>
                    <a:pt x="603" y="253"/>
                  </a:lnTo>
                  <a:lnTo>
                    <a:pt x="266" y="253"/>
                  </a:lnTo>
                  <a:close/>
                </a:path>
                <a:path w="1270" h="634">
                  <a:moveTo>
                    <a:pt x="587" y="292"/>
                  </a:moveTo>
                  <a:lnTo>
                    <a:pt x="241" y="292"/>
                  </a:lnTo>
                  <a:lnTo>
                    <a:pt x="355" y="419"/>
                  </a:lnTo>
                  <a:lnTo>
                    <a:pt x="495" y="317"/>
                  </a:lnTo>
                  <a:close/>
                </a:path>
                <a:path w="1270" h="634">
                  <a:moveTo>
                    <a:pt x="593" y="317"/>
                  </a:moveTo>
                  <a:close/>
                </a:path>
                <a:path w="1270" h="634">
                  <a:moveTo>
                    <a:pt x="593" y="266"/>
                  </a:moveTo>
                  <a:lnTo>
                    <a:pt x="190" y="266"/>
                  </a:lnTo>
                  <a:lnTo>
                    <a:pt x="587" y="292"/>
                  </a:lnTo>
                  <a:close/>
                </a:path>
                <a:path w="1270" h="634">
                  <a:moveTo>
                    <a:pt x="685" y="0"/>
                  </a:moveTo>
                  <a:lnTo>
                    <a:pt x="546" y="25"/>
                  </a:lnTo>
                  <a:lnTo>
                    <a:pt x="266" y="253"/>
                  </a:lnTo>
                  <a:lnTo>
                    <a:pt x="603" y="253"/>
                  </a:lnTo>
                  <a:lnTo>
                    <a:pt x="660" y="114"/>
                  </a:lnTo>
                  <a:close/>
                </a:path>
              </a:pathLst>
            </a:custGeom>
            <a:solidFill>
              <a:srgbClr val="11284A"/>
            </a:solidFill>
          </p:spPr>
          <p:txBody>
            <a:bodyPr wrap="square" lIns="0" tIns="0" rIns="0" bIns="0" rtlCol="0"/>
            <a:lstStyle/>
            <a:p>
              <a:endParaRPr/>
            </a:p>
          </p:txBody>
        </p:sp>
        <p:sp>
          <p:nvSpPr>
            <p:cNvPr id="9842" name="object 3270">
              <a:extLst>
                <a:ext uri="{FF2B5EF4-FFF2-40B4-BE49-F238E27FC236}">
                  <a16:creationId xmlns:a16="http://schemas.microsoft.com/office/drawing/2014/main" id="{AC47FB77-F68F-4BC8-902D-514029EA1469}"/>
                </a:ext>
              </a:extLst>
            </p:cNvPr>
            <p:cNvSpPr/>
            <p:nvPr/>
          </p:nvSpPr>
          <p:spPr>
            <a:xfrm>
              <a:off x="4091261" y="8594619"/>
              <a:ext cx="1270" cy="635"/>
            </a:xfrm>
            <a:custGeom>
              <a:avLst/>
              <a:gdLst/>
              <a:ahLst/>
              <a:cxnLst/>
              <a:rect l="l" t="t" r="r" b="b"/>
              <a:pathLst>
                <a:path w="1270" h="634">
                  <a:moveTo>
                    <a:pt x="711" y="0"/>
                  </a:moveTo>
                  <a:lnTo>
                    <a:pt x="698" y="177"/>
                  </a:lnTo>
                  <a:lnTo>
                    <a:pt x="622" y="330"/>
                  </a:lnTo>
                  <a:lnTo>
                    <a:pt x="469" y="317"/>
                  </a:lnTo>
                  <a:lnTo>
                    <a:pt x="304" y="317"/>
                  </a:lnTo>
                  <a:lnTo>
                    <a:pt x="88" y="342"/>
                  </a:lnTo>
                  <a:lnTo>
                    <a:pt x="126" y="482"/>
                  </a:lnTo>
                  <a:lnTo>
                    <a:pt x="0" y="431"/>
                  </a:lnTo>
                  <a:lnTo>
                    <a:pt x="0" y="304"/>
                  </a:lnTo>
                  <a:lnTo>
                    <a:pt x="139" y="203"/>
                  </a:lnTo>
                  <a:lnTo>
                    <a:pt x="317" y="152"/>
                  </a:lnTo>
                  <a:lnTo>
                    <a:pt x="495" y="114"/>
                  </a:lnTo>
                  <a:lnTo>
                    <a:pt x="622" y="0"/>
                  </a:lnTo>
                  <a:close/>
                </a:path>
              </a:pathLst>
            </a:custGeom>
            <a:ln w="3175">
              <a:solidFill>
                <a:srgbClr val="094B7B"/>
              </a:solidFill>
            </a:ln>
          </p:spPr>
          <p:txBody>
            <a:bodyPr wrap="square" lIns="0" tIns="0" rIns="0" bIns="0" rtlCol="0"/>
            <a:lstStyle/>
            <a:p>
              <a:endParaRPr/>
            </a:p>
          </p:txBody>
        </p:sp>
        <p:sp>
          <p:nvSpPr>
            <p:cNvPr id="9843" name="object 3271">
              <a:extLst>
                <a:ext uri="{FF2B5EF4-FFF2-40B4-BE49-F238E27FC236}">
                  <a16:creationId xmlns:a16="http://schemas.microsoft.com/office/drawing/2014/main" id="{3A376D84-A09F-4B6C-9E84-8480AC6746F3}"/>
                </a:ext>
              </a:extLst>
            </p:cNvPr>
            <p:cNvSpPr/>
            <p:nvPr/>
          </p:nvSpPr>
          <p:spPr>
            <a:xfrm>
              <a:off x="4095566" y="8600764"/>
              <a:ext cx="1270" cy="1270"/>
            </a:xfrm>
            <a:custGeom>
              <a:avLst/>
              <a:gdLst/>
              <a:ahLst/>
              <a:cxnLst/>
              <a:rect l="l" t="t" r="r" b="b"/>
              <a:pathLst>
                <a:path w="1270" h="1270">
                  <a:moveTo>
                    <a:pt x="327" y="0"/>
                  </a:moveTo>
                  <a:lnTo>
                    <a:pt x="167" y="101"/>
                  </a:lnTo>
                  <a:lnTo>
                    <a:pt x="47" y="279"/>
                  </a:lnTo>
                  <a:lnTo>
                    <a:pt x="0" y="718"/>
                  </a:lnTo>
                  <a:lnTo>
                    <a:pt x="47" y="584"/>
                  </a:lnTo>
                  <a:lnTo>
                    <a:pt x="216" y="584"/>
                  </a:lnTo>
                  <a:lnTo>
                    <a:pt x="492" y="546"/>
                  </a:lnTo>
                  <a:lnTo>
                    <a:pt x="330" y="266"/>
                  </a:lnTo>
                  <a:lnTo>
                    <a:pt x="403" y="101"/>
                  </a:lnTo>
                  <a:lnTo>
                    <a:pt x="567" y="101"/>
                  </a:lnTo>
                  <a:lnTo>
                    <a:pt x="327" y="0"/>
                  </a:lnTo>
                  <a:close/>
                </a:path>
                <a:path w="1270" h="1270">
                  <a:moveTo>
                    <a:pt x="567" y="101"/>
                  </a:moveTo>
                  <a:lnTo>
                    <a:pt x="403" y="101"/>
                  </a:lnTo>
                  <a:lnTo>
                    <a:pt x="568" y="139"/>
                  </a:lnTo>
                  <a:close/>
                </a:path>
                <a:path w="1270" h="1270">
                  <a:moveTo>
                    <a:pt x="225" y="50"/>
                  </a:moveTo>
                  <a:close/>
                </a:path>
              </a:pathLst>
            </a:custGeom>
            <a:solidFill>
              <a:srgbClr val="11284A"/>
            </a:solidFill>
          </p:spPr>
          <p:txBody>
            <a:bodyPr wrap="square" lIns="0" tIns="0" rIns="0" bIns="0" rtlCol="0"/>
            <a:lstStyle/>
            <a:p>
              <a:endParaRPr/>
            </a:p>
          </p:txBody>
        </p:sp>
        <p:sp>
          <p:nvSpPr>
            <p:cNvPr id="9844" name="object 3272">
              <a:extLst>
                <a:ext uri="{FF2B5EF4-FFF2-40B4-BE49-F238E27FC236}">
                  <a16:creationId xmlns:a16="http://schemas.microsoft.com/office/drawing/2014/main" id="{8F503274-64AE-4551-B81D-85464595E607}"/>
                </a:ext>
              </a:extLst>
            </p:cNvPr>
            <p:cNvSpPr/>
            <p:nvPr/>
          </p:nvSpPr>
          <p:spPr>
            <a:xfrm>
              <a:off x="4095525" y="8600764"/>
              <a:ext cx="1270" cy="1270"/>
            </a:xfrm>
            <a:custGeom>
              <a:avLst/>
              <a:gdLst/>
              <a:ahLst/>
              <a:cxnLst/>
              <a:rect l="l" t="t" r="r" b="b"/>
              <a:pathLst>
                <a:path w="1270" h="1270">
                  <a:moveTo>
                    <a:pt x="63" y="317"/>
                  </a:moveTo>
                  <a:lnTo>
                    <a:pt x="0" y="520"/>
                  </a:lnTo>
                  <a:lnTo>
                    <a:pt x="0" y="685"/>
                  </a:lnTo>
                  <a:lnTo>
                    <a:pt x="88" y="812"/>
                  </a:lnTo>
                  <a:lnTo>
                    <a:pt x="76" y="647"/>
                  </a:lnTo>
                  <a:lnTo>
                    <a:pt x="533" y="546"/>
                  </a:lnTo>
                  <a:lnTo>
                    <a:pt x="317" y="431"/>
                  </a:lnTo>
                  <a:lnTo>
                    <a:pt x="368" y="279"/>
                  </a:lnTo>
                  <a:lnTo>
                    <a:pt x="444" y="101"/>
                  </a:lnTo>
                  <a:lnTo>
                    <a:pt x="609" y="139"/>
                  </a:lnTo>
                  <a:lnTo>
                    <a:pt x="368" y="0"/>
                  </a:lnTo>
                  <a:lnTo>
                    <a:pt x="215" y="88"/>
                  </a:lnTo>
                  <a:lnTo>
                    <a:pt x="190" y="266"/>
                  </a:lnTo>
                  <a:close/>
                </a:path>
              </a:pathLst>
            </a:custGeom>
            <a:ln w="3175">
              <a:solidFill>
                <a:srgbClr val="094B7B"/>
              </a:solidFill>
            </a:ln>
          </p:spPr>
          <p:txBody>
            <a:bodyPr wrap="square" lIns="0" tIns="0" rIns="0" bIns="0" rtlCol="0"/>
            <a:lstStyle/>
            <a:p>
              <a:endParaRPr/>
            </a:p>
          </p:txBody>
        </p:sp>
        <p:sp>
          <p:nvSpPr>
            <p:cNvPr id="9845" name="object 3273">
              <a:extLst>
                <a:ext uri="{FF2B5EF4-FFF2-40B4-BE49-F238E27FC236}">
                  <a16:creationId xmlns:a16="http://schemas.microsoft.com/office/drawing/2014/main" id="{FB46762C-F3E8-4687-BAED-78184AB5EB4E}"/>
                </a:ext>
              </a:extLst>
            </p:cNvPr>
            <p:cNvSpPr/>
            <p:nvPr/>
          </p:nvSpPr>
          <p:spPr>
            <a:xfrm>
              <a:off x="4089596" y="8598204"/>
              <a:ext cx="635" cy="1270"/>
            </a:xfrm>
            <a:custGeom>
              <a:avLst/>
              <a:gdLst/>
              <a:ahLst/>
              <a:cxnLst/>
              <a:rect l="l" t="t" r="r" b="b"/>
              <a:pathLst>
                <a:path w="635" h="1270">
                  <a:moveTo>
                    <a:pt x="393" y="711"/>
                  </a:moveTo>
                  <a:lnTo>
                    <a:pt x="215" y="711"/>
                  </a:lnTo>
                  <a:lnTo>
                    <a:pt x="380" y="1028"/>
                  </a:lnTo>
                  <a:lnTo>
                    <a:pt x="393" y="711"/>
                  </a:lnTo>
                  <a:close/>
                </a:path>
                <a:path w="635" h="1270">
                  <a:moveTo>
                    <a:pt x="300" y="177"/>
                  </a:moveTo>
                  <a:lnTo>
                    <a:pt x="114" y="177"/>
                  </a:lnTo>
                  <a:lnTo>
                    <a:pt x="99" y="495"/>
                  </a:lnTo>
                  <a:lnTo>
                    <a:pt x="0" y="685"/>
                  </a:lnTo>
                  <a:lnTo>
                    <a:pt x="215" y="711"/>
                  </a:lnTo>
                  <a:lnTo>
                    <a:pt x="457" y="596"/>
                  </a:lnTo>
                  <a:lnTo>
                    <a:pt x="228" y="419"/>
                  </a:lnTo>
                  <a:lnTo>
                    <a:pt x="300" y="177"/>
                  </a:lnTo>
                  <a:close/>
                </a:path>
                <a:path w="635" h="1270">
                  <a:moveTo>
                    <a:pt x="253" y="0"/>
                  </a:moveTo>
                  <a:lnTo>
                    <a:pt x="177" y="177"/>
                  </a:lnTo>
                  <a:lnTo>
                    <a:pt x="253" y="0"/>
                  </a:lnTo>
                  <a:close/>
                </a:path>
              </a:pathLst>
            </a:custGeom>
            <a:solidFill>
              <a:srgbClr val="11284A"/>
            </a:solidFill>
          </p:spPr>
          <p:txBody>
            <a:bodyPr wrap="square" lIns="0" tIns="0" rIns="0" bIns="0" rtlCol="0"/>
            <a:lstStyle/>
            <a:p>
              <a:endParaRPr/>
            </a:p>
          </p:txBody>
        </p:sp>
        <p:sp>
          <p:nvSpPr>
            <p:cNvPr id="9846" name="object 3274">
              <a:extLst>
                <a:ext uri="{FF2B5EF4-FFF2-40B4-BE49-F238E27FC236}">
                  <a16:creationId xmlns:a16="http://schemas.microsoft.com/office/drawing/2014/main" id="{78273B07-6444-4EFF-8451-D71490DDB855}"/>
                </a:ext>
              </a:extLst>
            </p:cNvPr>
            <p:cNvSpPr/>
            <p:nvPr/>
          </p:nvSpPr>
          <p:spPr>
            <a:xfrm>
              <a:off x="4089584" y="8598204"/>
              <a:ext cx="635" cy="1270"/>
            </a:xfrm>
            <a:custGeom>
              <a:avLst/>
              <a:gdLst/>
              <a:ahLst/>
              <a:cxnLst/>
              <a:rect l="l" t="t" r="r" b="b"/>
              <a:pathLst>
                <a:path w="635" h="1270">
                  <a:moveTo>
                    <a:pt x="355" y="901"/>
                  </a:moveTo>
                  <a:lnTo>
                    <a:pt x="317" y="736"/>
                  </a:lnTo>
                  <a:lnTo>
                    <a:pt x="139" y="685"/>
                  </a:lnTo>
                  <a:lnTo>
                    <a:pt x="0" y="558"/>
                  </a:lnTo>
                  <a:lnTo>
                    <a:pt x="215" y="368"/>
                  </a:lnTo>
                  <a:lnTo>
                    <a:pt x="12" y="330"/>
                  </a:lnTo>
                  <a:lnTo>
                    <a:pt x="127" y="177"/>
                  </a:lnTo>
                  <a:lnTo>
                    <a:pt x="266" y="88"/>
                  </a:lnTo>
                  <a:lnTo>
                    <a:pt x="279" y="292"/>
                  </a:lnTo>
                  <a:lnTo>
                    <a:pt x="241" y="419"/>
                  </a:lnTo>
                  <a:lnTo>
                    <a:pt x="393" y="469"/>
                  </a:lnTo>
                  <a:lnTo>
                    <a:pt x="469" y="596"/>
                  </a:lnTo>
                  <a:lnTo>
                    <a:pt x="317" y="596"/>
                  </a:lnTo>
                  <a:lnTo>
                    <a:pt x="355" y="800"/>
                  </a:lnTo>
                  <a:close/>
                </a:path>
              </a:pathLst>
            </a:custGeom>
            <a:ln w="3175">
              <a:solidFill>
                <a:srgbClr val="094B7B"/>
              </a:solidFill>
            </a:ln>
          </p:spPr>
          <p:txBody>
            <a:bodyPr wrap="square" lIns="0" tIns="0" rIns="0" bIns="0" rtlCol="0"/>
            <a:lstStyle/>
            <a:p>
              <a:endParaRPr/>
            </a:p>
          </p:txBody>
        </p:sp>
        <p:sp>
          <p:nvSpPr>
            <p:cNvPr id="9847" name="object 3275">
              <a:extLst>
                <a:ext uri="{FF2B5EF4-FFF2-40B4-BE49-F238E27FC236}">
                  <a16:creationId xmlns:a16="http://schemas.microsoft.com/office/drawing/2014/main" id="{F2400422-AD86-4C8A-B58A-92395ACB4E5A}"/>
                </a:ext>
              </a:extLst>
            </p:cNvPr>
            <p:cNvSpPr/>
            <p:nvPr/>
          </p:nvSpPr>
          <p:spPr>
            <a:xfrm>
              <a:off x="4095965" y="8601252"/>
              <a:ext cx="3314" cy="3797"/>
            </a:xfrm>
            <a:prstGeom prst="rect">
              <a:avLst/>
            </a:prstGeom>
            <a:blipFill>
              <a:blip r:embed="rId386" cstate="print"/>
              <a:stretch>
                <a:fillRect/>
              </a:stretch>
            </a:blipFill>
          </p:spPr>
          <p:txBody>
            <a:bodyPr wrap="square" lIns="0" tIns="0" rIns="0" bIns="0" rtlCol="0"/>
            <a:lstStyle/>
            <a:p>
              <a:endParaRPr/>
            </a:p>
          </p:txBody>
        </p:sp>
        <p:sp>
          <p:nvSpPr>
            <p:cNvPr id="9848" name="object 3276">
              <a:extLst>
                <a:ext uri="{FF2B5EF4-FFF2-40B4-BE49-F238E27FC236}">
                  <a16:creationId xmlns:a16="http://schemas.microsoft.com/office/drawing/2014/main" id="{6A036CB1-4D5C-4D6B-8F32-9037C6A4D445}"/>
                </a:ext>
              </a:extLst>
            </p:cNvPr>
            <p:cNvSpPr/>
            <p:nvPr/>
          </p:nvSpPr>
          <p:spPr>
            <a:xfrm>
              <a:off x="4097300" y="8601661"/>
              <a:ext cx="1270" cy="1270"/>
            </a:xfrm>
            <a:custGeom>
              <a:avLst/>
              <a:gdLst/>
              <a:ahLst/>
              <a:cxnLst/>
              <a:rect l="l" t="t" r="r" b="b"/>
              <a:pathLst>
                <a:path w="1270" h="1270">
                  <a:moveTo>
                    <a:pt x="727" y="812"/>
                  </a:moveTo>
                  <a:lnTo>
                    <a:pt x="380" y="812"/>
                  </a:lnTo>
                  <a:lnTo>
                    <a:pt x="546" y="952"/>
                  </a:lnTo>
                  <a:lnTo>
                    <a:pt x="825" y="1130"/>
                  </a:lnTo>
                  <a:lnTo>
                    <a:pt x="727" y="812"/>
                  </a:lnTo>
                  <a:close/>
                </a:path>
                <a:path w="1270" h="1270">
                  <a:moveTo>
                    <a:pt x="0" y="444"/>
                  </a:moveTo>
                  <a:lnTo>
                    <a:pt x="76" y="876"/>
                  </a:lnTo>
                  <a:lnTo>
                    <a:pt x="253" y="939"/>
                  </a:lnTo>
                  <a:lnTo>
                    <a:pt x="380" y="812"/>
                  </a:lnTo>
                  <a:lnTo>
                    <a:pt x="727" y="812"/>
                  </a:lnTo>
                  <a:lnTo>
                    <a:pt x="838" y="647"/>
                  </a:lnTo>
                  <a:lnTo>
                    <a:pt x="806" y="482"/>
                  </a:lnTo>
                  <a:lnTo>
                    <a:pt x="165" y="482"/>
                  </a:lnTo>
                  <a:lnTo>
                    <a:pt x="0" y="444"/>
                  </a:lnTo>
                  <a:close/>
                </a:path>
                <a:path w="1270" h="1270">
                  <a:moveTo>
                    <a:pt x="914" y="495"/>
                  </a:moveTo>
                  <a:close/>
                </a:path>
                <a:path w="1270" h="1270">
                  <a:moveTo>
                    <a:pt x="203" y="127"/>
                  </a:moveTo>
                  <a:lnTo>
                    <a:pt x="165" y="482"/>
                  </a:lnTo>
                  <a:lnTo>
                    <a:pt x="806" y="482"/>
                  </a:lnTo>
                  <a:lnTo>
                    <a:pt x="994" y="368"/>
                  </a:lnTo>
                  <a:lnTo>
                    <a:pt x="787" y="368"/>
                  </a:lnTo>
                  <a:lnTo>
                    <a:pt x="643" y="203"/>
                  </a:lnTo>
                  <a:lnTo>
                    <a:pt x="317" y="203"/>
                  </a:lnTo>
                  <a:close/>
                </a:path>
                <a:path w="1270" h="1270">
                  <a:moveTo>
                    <a:pt x="800" y="254"/>
                  </a:moveTo>
                  <a:lnTo>
                    <a:pt x="994" y="368"/>
                  </a:lnTo>
                  <a:lnTo>
                    <a:pt x="800" y="254"/>
                  </a:lnTo>
                  <a:close/>
                </a:path>
                <a:path w="1270" h="1270">
                  <a:moveTo>
                    <a:pt x="431" y="0"/>
                  </a:moveTo>
                  <a:lnTo>
                    <a:pt x="317" y="203"/>
                  </a:lnTo>
                  <a:lnTo>
                    <a:pt x="643" y="203"/>
                  </a:lnTo>
                  <a:lnTo>
                    <a:pt x="698" y="38"/>
                  </a:lnTo>
                  <a:lnTo>
                    <a:pt x="431" y="0"/>
                  </a:lnTo>
                  <a:close/>
                </a:path>
              </a:pathLst>
            </a:custGeom>
            <a:solidFill>
              <a:srgbClr val="0F2748"/>
            </a:solidFill>
          </p:spPr>
          <p:txBody>
            <a:bodyPr wrap="square" lIns="0" tIns="0" rIns="0" bIns="0" rtlCol="0"/>
            <a:lstStyle/>
            <a:p>
              <a:endParaRPr/>
            </a:p>
          </p:txBody>
        </p:sp>
        <p:sp>
          <p:nvSpPr>
            <p:cNvPr id="9849" name="object 3277">
              <a:extLst>
                <a:ext uri="{FF2B5EF4-FFF2-40B4-BE49-F238E27FC236}">
                  <a16:creationId xmlns:a16="http://schemas.microsoft.com/office/drawing/2014/main" id="{387BA3F7-6998-4D74-A335-11A1A8FECB09}"/>
                </a:ext>
              </a:extLst>
            </p:cNvPr>
            <p:cNvSpPr/>
            <p:nvPr/>
          </p:nvSpPr>
          <p:spPr>
            <a:xfrm>
              <a:off x="4097262" y="8601661"/>
              <a:ext cx="1270" cy="1270"/>
            </a:xfrm>
            <a:custGeom>
              <a:avLst/>
              <a:gdLst/>
              <a:ahLst/>
              <a:cxnLst/>
              <a:rect l="l" t="t" r="r" b="b"/>
              <a:pathLst>
                <a:path w="1270" h="1270">
                  <a:moveTo>
                    <a:pt x="711" y="736"/>
                  </a:moveTo>
                  <a:lnTo>
                    <a:pt x="863" y="1130"/>
                  </a:lnTo>
                  <a:lnTo>
                    <a:pt x="634" y="990"/>
                  </a:lnTo>
                  <a:lnTo>
                    <a:pt x="609" y="850"/>
                  </a:lnTo>
                  <a:lnTo>
                    <a:pt x="419" y="812"/>
                  </a:lnTo>
                  <a:lnTo>
                    <a:pt x="292" y="939"/>
                  </a:lnTo>
                  <a:lnTo>
                    <a:pt x="126" y="889"/>
                  </a:lnTo>
                  <a:lnTo>
                    <a:pt x="165" y="711"/>
                  </a:lnTo>
                  <a:lnTo>
                    <a:pt x="0" y="596"/>
                  </a:lnTo>
                  <a:lnTo>
                    <a:pt x="38" y="444"/>
                  </a:lnTo>
                  <a:lnTo>
                    <a:pt x="203" y="482"/>
                  </a:lnTo>
                  <a:lnTo>
                    <a:pt x="228" y="304"/>
                  </a:lnTo>
                  <a:lnTo>
                    <a:pt x="203" y="165"/>
                  </a:lnTo>
                  <a:lnTo>
                    <a:pt x="330" y="165"/>
                  </a:lnTo>
                  <a:lnTo>
                    <a:pt x="469" y="0"/>
                  </a:lnTo>
                  <a:lnTo>
                    <a:pt x="736" y="38"/>
                  </a:lnTo>
                  <a:lnTo>
                    <a:pt x="673" y="228"/>
                  </a:lnTo>
                  <a:lnTo>
                    <a:pt x="825" y="368"/>
                  </a:lnTo>
                  <a:lnTo>
                    <a:pt x="1066" y="355"/>
                  </a:lnTo>
                  <a:lnTo>
                    <a:pt x="888" y="431"/>
                  </a:lnTo>
                  <a:lnTo>
                    <a:pt x="901" y="609"/>
                  </a:lnTo>
                  <a:lnTo>
                    <a:pt x="774" y="673"/>
                  </a:lnTo>
                  <a:close/>
                </a:path>
              </a:pathLst>
            </a:custGeom>
            <a:ln w="3175">
              <a:solidFill>
                <a:srgbClr val="094B7B"/>
              </a:solidFill>
            </a:ln>
          </p:spPr>
          <p:txBody>
            <a:bodyPr wrap="square" lIns="0" tIns="0" rIns="0" bIns="0" rtlCol="0"/>
            <a:lstStyle/>
            <a:p>
              <a:endParaRPr/>
            </a:p>
          </p:txBody>
        </p:sp>
        <p:sp>
          <p:nvSpPr>
            <p:cNvPr id="9850" name="object 3278">
              <a:extLst>
                <a:ext uri="{FF2B5EF4-FFF2-40B4-BE49-F238E27FC236}">
                  <a16:creationId xmlns:a16="http://schemas.microsoft.com/office/drawing/2014/main" id="{8A0FB014-00A5-404A-ADD5-F3E607202EFA}"/>
                </a:ext>
              </a:extLst>
            </p:cNvPr>
            <p:cNvSpPr/>
            <p:nvPr/>
          </p:nvSpPr>
          <p:spPr>
            <a:xfrm>
              <a:off x="4097507" y="8604136"/>
              <a:ext cx="1270" cy="1270"/>
            </a:xfrm>
            <a:custGeom>
              <a:avLst/>
              <a:gdLst/>
              <a:ahLst/>
              <a:cxnLst/>
              <a:rect l="l" t="t" r="r" b="b"/>
              <a:pathLst>
                <a:path w="1270" h="1270">
                  <a:moveTo>
                    <a:pt x="582" y="609"/>
                  </a:moveTo>
                  <a:lnTo>
                    <a:pt x="231" y="609"/>
                  </a:lnTo>
                  <a:lnTo>
                    <a:pt x="370" y="736"/>
                  </a:lnTo>
                  <a:lnTo>
                    <a:pt x="535" y="673"/>
                  </a:lnTo>
                  <a:close/>
                </a:path>
                <a:path w="1270" h="1270">
                  <a:moveTo>
                    <a:pt x="535" y="673"/>
                  </a:moveTo>
                  <a:lnTo>
                    <a:pt x="408" y="673"/>
                  </a:lnTo>
                  <a:lnTo>
                    <a:pt x="535" y="736"/>
                  </a:lnTo>
                  <a:close/>
                </a:path>
                <a:path w="1270" h="1270">
                  <a:moveTo>
                    <a:pt x="877" y="584"/>
                  </a:moveTo>
                  <a:lnTo>
                    <a:pt x="675" y="584"/>
                  </a:lnTo>
                  <a:lnTo>
                    <a:pt x="878" y="723"/>
                  </a:lnTo>
                  <a:lnTo>
                    <a:pt x="877" y="584"/>
                  </a:lnTo>
                  <a:close/>
                </a:path>
                <a:path w="1270" h="1270">
                  <a:moveTo>
                    <a:pt x="256" y="12"/>
                  </a:moveTo>
                  <a:lnTo>
                    <a:pt x="104" y="190"/>
                  </a:lnTo>
                  <a:lnTo>
                    <a:pt x="0" y="355"/>
                  </a:lnTo>
                  <a:lnTo>
                    <a:pt x="142" y="406"/>
                  </a:lnTo>
                  <a:lnTo>
                    <a:pt x="193" y="635"/>
                  </a:lnTo>
                  <a:lnTo>
                    <a:pt x="582" y="609"/>
                  </a:lnTo>
                  <a:lnTo>
                    <a:pt x="877" y="584"/>
                  </a:lnTo>
                  <a:lnTo>
                    <a:pt x="953" y="266"/>
                  </a:lnTo>
                  <a:lnTo>
                    <a:pt x="320" y="266"/>
                  </a:lnTo>
                  <a:lnTo>
                    <a:pt x="256" y="12"/>
                  </a:lnTo>
                  <a:close/>
                </a:path>
                <a:path w="1270" h="1270">
                  <a:moveTo>
                    <a:pt x="739" y="0"/>
                  </a:moveTo>
                  <a:lnTo>
                    <a:pt x="523" y="38"/>
                  </a:lnTo>
                  <a:lnTo>
                    <a:pt x="351" y="190"/>
                  </a:lnTo>
                  <a:lnTo>
                    <a:pt x="953" y="266"/>
                  </a:lnTo>
                  <a:lnTo>
                    <a:pt x="767" y="190"/>
                  </a:lnTo>
                  <a:lnTo>
                    <a:pt x="739" y="0"/>
                  </a:lnTo>
                  <a:close/>
                </a:path>
                <a:path w="1270" h="1270">
                  <a:moveTo>
                    <a:pt x="916" y="203"/>
                  </a:moveTo>
                  <a:close/>
                </a:path>
              </a:pathLst>
            </a:custGeom>
            <a:solidFill>
              <a:srgbClr val="11284A"/>
            </a:solidFill>
          </p:spPr>
          <p:txBody>
            <a:bodyPr wrap="square" lIns="0" tIns="0" rIns="0" bIns="0" rtlCol="0"/>
            <a:lstStyle/>
            <a:p>
              <a:endParaRPr/>
            </a:p>
          </p:txBody>
        </p:sp>
        <p:sp>
          <p:nvSpPr>
            <p:cNvPr id="9851" name="object 3279">
              <a:extLst>
                <a:ext uri="{FF2B5EF4-FFF2-40B4-BE49-F238E27FC236}">
                  <a16:creationId xmlns:a16="http://schemas.microsoft.com/office/drawing/2014/main" id="{AFF8C94F-F2E7-469C-A487-267BC0AAF7CE}"/>
                </a:ext>
              </a:extLst>
            </p:cNvPr>
            <p:cNvSpPr/>
            <p:nvPr/>
          </p:nvSpPr>
          <p:spPr>
            <a:xfrm>
              <a:off x="4097471" y="8604136"/>
              <a:ext cx="1270" cy="1270"/>
            </a:xfrm>
            <a:custGeom>
              <a:avLst/>
              <a:gdLst/>
              <a:ahLst/>
              <a:cxnLst/>
              <a:rect l="l" t="t" r="r" b="b"/>
              <a:pathLst>
                <a:path w="1270" h="1270">
                  <a:moveTo>
                    <a:pt x="863" y="406"/>
                  </a:moveTo>
                  <a:lnTo>
                    <a:pt x="901" y="596"/>
                  </a:lnTo>
                  <a:lnTo>
                    <a:pt x="914" y="723"/>
                  </a:lnTo>
                  <a:lnTo>
                    <a:pt x="749" y="660"/>
                  </a:lnTo>
                  <a:lnTo>
                    <a:pt x="571" y="622"/>
                  </a:lnTo>
                  <a:lnTo>
                    <a:pt x="444" y="673"/>
                  </a:lnTo>
                  <a:lnTo>
                    <a:pt x="304" y="723"/>
                  </a:lnTo>
                  <a:lnTo>
                    <a:pt x="177" y="584"/>
                  </a:lnTo>
                  <a:lnTo>
                    <a:pt x="165" y="431"/>
                  </a:lnTo>
                  <a:lnTo>
                    <a:pt x="0" y="342"/>
                  </a:lnTo>
                  <a:lnTo>
                    <a:pt x="139" y="203"/>
                  </a:lnTo>
                  <a:lnTo>
                    <a:pt x="203" y="38"/>
                  </a:lnTo>
                  <a:lnTo>
                    <a:pt x="266" y="190"/>
                  </a:lnTo>
                  <a:lnTo>
                    <a:pt x="419" y="177"/>
                  </a:lnTo>
                  <a:lnTo>
                    <a:pt x="558" y="38"/>
                  </a:lnTo>
                  <a:lnTo>
                    <a:pt x="774" y="0"/>
                  </a:lnTo>
                  <a:lnTo>
                    <a:pt x="800" y="190"/>
                  </a:lnTo>
                  <a:lnTo>
                    <a:pt x="939" y="254"/>
                  </a:lnTo>
                  <a:lnTo>
                    <a:pt x="863" y="406"/>
                  </a:lnTo>
                  <a:close/>
                </a:path>
              </a:pathLst>
            </a:custGeom>
            <a:ln w="3175">
              <a:solidFill>
                <a:srgbClr val="094B7B"/>
              </a:solidFill>
            </a:ln>
          </p:spPr>
          <p:txBody>
            <a:bodyPr wrap="square" lIns="0" tIns="0" rIns="0" bIns="0" rtlCol="0"/>
            <a:lstStyle/>
            <a:p>
              <a:endParaRPr/>
            </a:p>
          </p:txBody>
        </p:sp>
        <p:sp>
          <p:nvSpPr>
            <p:cNvPr id="9852" name="object 3280">
              <a:extLst>
                <a:ext uri="{FF2B5EF4-FFF2-40B4-BE49-F238E27FC236}">
                  <a16:creationId xmlns:a16="http://schemas.microsoft.com/office/drawing/2014/main" id="{FA5EB843-7A1C-45E7-AC9E-3DB56B3C7D96}"/>
                </a:ext>
              </a:extLst>
            </p:cNvPr>
            <p:cNvSpPr/>
            <p:nvPr/>
          </p:nvSpPr>
          <p:spPr>
            <a:xfrm>
              <a:off x="4095932" y="8602201"/>
              <a:ext cx="635" cy="1270"/>
            </a:xfrm>
            <a:custGeom>
              <a:avLst/>
              <a:gdLst/>
              <a:ahLst/>
              <a:cxnLst/>
              <a:rect l="l" t="t" r="r" b="b"/>
              <a:pathLst>
                <a:path w="635" h="1270">
                  <a:moveTo>
                    <a:pt x="393" y="711"/>
                  </a:moveTo>
                  <a:lnTo>
                    <a:pt x="215" y="711"/>
                  </a:lnTo>
                  <a:lnTo>
                    <a:pt x="380" y="1028"/>
                  </a:lnTo>
                  <a:lnTo>
                    <a:pt x="393" y="711"/>
                  </a:lnTo>
                  <a:close/>
                </a:path>
                <a:path w="635" h="1270">
                  <a:moveTo>
                    <a:pt x="300" y="177"/>
                  </a:moveTo>
                  <a:lnTo>
                    <a:pt x="114" y="177"/>
                  </a:lnTo>
                  <a:lnTo>
                    <a:pt x="99" y="495"/>
                  </a:lnTo>
                  <a:lnTo>
                    <a:pt x="0" y="685"/>
                  </a:lnTo>
                  <a:lnTo>
                    <a:pt x="215" y="711"/>
                  </a:lnTo>
                  <a:lnTo>
                    <a:pt x="444" y="596"/>
                  </a:lnTo>
                  <a:lnTo>
                    <a:pt x="228" y="419"/>
                  </a:lnTo>
                  <a:lnTo>
                    <a:pt x="300" y="177"/>
                  </a:lnTo>
                  <a:close/>
                </a:path>
                <a:path w="635" h="1270">
                  <a:moveTo>
                    <a:pt x="253" y="0"/>
                  </a:moveTo>
                  <a:lnTo>
                    <a:pt x="177" y="177"/>
                  </a:lnTo>
                  <a:lnTo>
                    <a:pt x="253" y="0"/>
                  </a:lnTo>
                  <a:close/>
                </a:path>
              </a:pathLst>
            </a:custGeom>
            <a:solidFill>
              <a:srgbClr val="11284A"/>
            </a:solidFill>
          </p:spPr>
          <p:txBody>
            <a:bodyPr wrap="square" lIns="0" tIns="0" rIns="0" bIns="0" rtlCol="0"/>
            <a:lstStyle/>
            <a:p>
              <a:endParaRPr/>
            </a:p>
          </p:txBody>
        </p:sp>
        <p:sp>
          <p:nvSpPr>
            <p:cNvPr id="9853" name="object 3281">
              <a:extLst>
                <a:ext uri="{FF2B5EF4-FFF2-40B4-BE49-F238E27FC236}">
                  <a16:creationId xmlns:a16="http://schemas.microsoft.com/office/drawing/2014/main" id="{5896C231-740D-411C-BA78-A90BF75583C1}"/>
                </a:ext>
              </a:extLst>
            </p:cNvPr>
            <p:cNvSpPr/>
            <p:nvPr/>
          </p:nvSpPr>
          <p:spPr>
            <a:xfrm>
              <a:off x="4095920" y="8602201"/>
              <a:ext cx="635" cy="1270"/>
            </a:xfrm>
            <a:custGeom>
              <a:avLst/>
              <a:gdLst/>
              <a:ahLst/>
              <a:cxnLst/>
              <a:rect l="l" t="t" r="r" b="b"/>
              <a:pathLst>
                <a:path w="635" h="1270">
                  <a:moveTo>
                    <a:pt x="355" y="901"/>
                  </a:moveTo>
                  <a:lnTo>
                    <a:pt x="317" y="736"/>
                  </a:lnTo>
                  <a:lnTo>
                    <a:pt x="139" y="685"/>
                  </a:lnTo>
                  <a:lnTo>
                    <a:pt x="0" y="558"/>
                  </a:lnTo>
                  <a:lnTo>
                    <a:pt x="215" y="368"/>
                  </a:lnTo>
                  <a:lnTo>
                    <a:pt x="12" y="330"/>
                  </a:lnTo>
                  <a:lnTo>
                    <a:pt x="127" y="177"/>
                  </a:lnTo>
                  <a:lnTo>
                    <a:pt x="266" y="88"/>
                  </a:lnTo>
                  <a:lnTo>
                    <a:pt x="279" y="292"/>
                  </a:lnTo>
                  <a:lnTo>
                    <a:pt x="241" y="419"/>
                  </a:lnTo>
                  <a:lnTo>
                    <a:pt x="393" y="469"/>
                  </a:lnTo>
                  <a:lnTo>
                    <a:pt x="457" y="596"/>
                  </a:lnTo>
                  <a:lnTo>
                    <a:pt x="317" y="596"/>
                  </a:lnTo>
                  <a:lnTo>
                    <a:pt x="342" y="800"/>
                  </a:lnTo>
                  <a:close/>
                </a:path>
              </a:pathLst>
            </a:custGeom>
            <a:ln w="3175">
              <a:solidFill>
                <a:srgbClr val="094B7B"/>
              </a:solidFill>
            </a:ln>
          </p:spPr>
          <p:txBody>
            <a:bodyPr wrap="square" lIns="0" tIns="0" rIns="0" bIns="0" rtlCol="0"/>
            <a:lstStyle/>
            <a:p>
              <a:endParaRPr/>
            </a:p>
          </p:txBody>
        </p:sp>
        <p:sp>
          <p:nvSpPr>
            <p:cNvPr id="9854" name="object 3282">
              <a:extLst>
                <a:ext uri="{FF2B5EF4-FFF2-40B4-BE49-F238E27FC236}">
                  <a16:creationId xmlns:a16="http://schemas.microsoft.com/office/drawing/2014/main" id="{A7E18169-2309-4247-9118-47F8878C170B}"/>
                </a:ext>
              </a:extLst>
            </p:cNvPr>
            <p:cNvSpPr/>
            <p:nvPr/>
          </p:nvSpPr>
          <p:spPr>
            <a:xfrm>
              <a:off x="4092117" y="8597303"/>
              <a:ext cx="1854" cy="1460"/>
            </a:xfrm>
            <a:prstGeom prst="rect">
              <a:avLst/>
            </a:prstGeom>
            <a:blipFill>
              <a:blip r:embed="rId306" cstate="print"/>
              <a:stretch>
                <a:fillRect/>
              </a:stretch>
            </a:blipFill>
          </p:spPr>
          <p:txBody>
            <a:bodyPr wrap="square" lIns="0" tIns="0" rIns="0" bIns="0" rtlCol="0"/>
            <a:lstStyle/>
            <a:p>
              <a:endParaRPr/>
            </a:p>
          </p:txBody>
        </p:sp>
        <p:sp>
          <p:nvSpPr>
            <p:cNvPr id="9855" name="object 3283">
              <a:extLst>
                <a:ext uri="{FF2B5EF4-FFF2-40B4-BE49-F238E27FC236}">
                  <a16:creationId xmlns:a16="http://schemas.microsoft.com/office/drawing/2014/main" id="{5B2B1299-E126-4434-A1AA-7BFDAC4E711A}"/>
                </a:ext>
              </a:extLst>
            </p:cNvPr>
            <p:cNvSpPr/>
            <p:nvPr/>
          </p:nvSpPr>
          <p:spPr>
            <a:xfrm>
              <a:off x="4092112" y="8597293"/>
              <a:ext cx="1905" cy="1905"/>
            </a:xfrm>
            <a:custGeom>
              <a:avLst/>
              <a:gdLst/>
              <a:ahLst/>
              <a:cxnLst/>
              <a:rect l="l" t="t" r="r" b="b"/>
              <a:pathLst>
                <a:path w="1904" h="1904">
                  <a:moveTo>
                    <a:pt x="0" y="749"/>
                  </a:moveTo>
                  <a:lnTo>
                    <a:pt x="139" y="876"/>
                  </a:lnTo>
                  <a:lnTo>
                    <a:pt x="203" y="1015"/>
                  </a:lnTo>
                  <a:lnTo>
                    <a:pt x="0" y="1054"/>
                  </a:lnTo>
                  <a:lnTo>
                    <a:pt x="139" y="1193"/>
                  </a:lnTo>
                  <a:lnTo>
                    <a:pt x="292" y="1003"/>
                  </a:lnTo>
                  <a:lnTo>
                    <a:pt x="482" y="1219"/>
                  </a:lnTo>
                  <a:lnTo>
                    <a:pt x="863" y="1473"/>
                  </a:lnTo>
                  <a:lnTo>
                    <a:pt x="1079" y="1460"/>
                  </a:lnTo>
                  <a:lnTo>
                    <a:pt x="1663" y="1460"/>
                  </a:lnTo>
                  <a:lnTo>
                    <a:pt x="1854" y="1168"/>
                  </a:lnTo>
                  <a:lnTo>
                    <a:pt x="1854" y="761"/>
                  </a:lnTo>
                  <a:lnTo>
                    <a:pt x="1854" y="368"/>
                  </a:lnTo>
                  <a:lnTo>
                    <a:pt x="1638" y="0"/>
                  </a:lnTo>
                  <a:lnTo>
                    <a:pt x="1054" y="12"/>
                  </a:lnTo>
                  <a:lnTo>
                    <a:pt x="876" y="12"/>
                  </a:lnTo>
                  <a:lnTo>
                    <a:pt x="558" y="228"/>
                  </a:lnTo>
                  <a:lnTo>
                    <a:pt x="381" y="292"/>
                  </a:lnTo>
                  <a:lnTo>
                    <a:pt x="215" y="342"/>
                  </a:lnTo>
                  <a:lnTo>
                    <a:pt x="12" y="368"/>
                  </a:lnTo>
                  <a:lnTo>
                    <a:pt x="254" y="419"/>
                  </a:lnTo>
                  <a:lnTo>
                    <a:pt x="38" y="546"/>
                  </a:lnTo>
                  <a:lnTo>
                    <a:pt x="190" y="698"/>
                  </a:lnTo>
                  <a:lnTo>
                    <a:pt x="0" y="749"/>
                  </a:lnTo>
                  <a:close/>
                </a:path>
              </a:pathLst>
            </a:custGeom>
            <a:ln w="3175">
              <a:solidFill>
                <a:srgbClr val="B5C39D"/>
              </a:solidFill>
            </a:ln>
          </p:spPr>
          <p:txBody>
            <a:bodyPr wrap="square" lIns="0" tIns="0" rIns="0" bIns="0" rtlCol="0"/>
            <a:lstStyle/>
            <a:p>
              <a:endParaRPr/>
            </a:p>
          </p:txBody>
        </p:sp>
        <p:sp>
          <p:nvSpPr>
            <p:cNvPr id="9856" name="object 3284">
              <a:extLst>
                <a:ext uri="{FF2B5EF4-FFF2-40B4-BE49-F238E27FC236}">
                  <a16:creationId xmlns:a16="http://schemas.microsoft.com/office/drawing/2014/main" id="{B480B043-C375-4727-954C-1197DC2A0979}"/>
                </a:ext>
              </a:extLst>
            </p:cNvPr>
            <p:cNvSpPr/>
            <p:nvPr/>
          </p:nvSpPr>
          <p:spPr>
            <a:xfrm>
              <a:off x="4092498" y="8597379"/>
              <a:ext cx="1626" cy="2463"/>
            </a:xfrm>
            <a:prstGeom prst="rect">
              <a:avLst/>
            </a:prstGeom>
            <a:blipFill>
              <a:blip r:embed="rId529" cstate="print"/>
              <a:stretch>
                <a:fillRect/>
              </a:stretch>
            </a:blipFill>
          </p:spPr>
          <p:txBody>
            <a:bodyPr wrap="square" lIns="0" tIns="0" rIns="0" bIns="0" rtlCol="0"/>
            <a:lstStyle/>
            <a:p>
              <a:endParaRPr/>
            </a:p>
          </p:txBody>
        </p:sp>
        <p:sp>
          <p:nvSpPr>
            <p:cNvPr id="9857" name="object 3285">
              <a:extLst>
                <a:ext uri="{FF2B5EF4-FFF2-40B4-BE49-F238E27FC236}">
                  <a16:creationId xmlns:a16="http://schemas.microsoft.com/office/drawing/2014/main" id="{B797F6ED-FC1A-4302-BD3D-C5EA35F2F681}"/>
                </a:ext>
              </a:extLst>
            </p:cNvPr>
            <p:cNvSpPr/>
            <p:nvPr/>
          </p:nvSpPr>
          <p:spPr>
            <a:xfrm>
              <a:off x="4092531" y="8598405"/>
              <a:ext cx="1905" cy="1905"/>
            </a:xfrm>
            <a:custGeom>
              <a:avLst/>
              <a:gdLst/>
              <a:ahLst/>
              <a:cxnLst/>
              <a:rect l="l" t="t" r="r" b="b"/>
              <a:pathLst>
                <a:path w="1904" h="1904">
                  <a:moveTo>
                    <a:pt x="114" y="304"/>
                  </a:moveTo>
                  <a:lnTo>
                    <a:pt x="165" y="444"/>
                  </a:lnTo>
                  <a:lnTo>
                    <a:pt x="165" y="571"/>
                  </a:lnTo>
                  <a:lnTo>
                    <a:pt x="0" y="520"/>
                  </a:lnTo>
                  <a:lnTo>
                    <a:pt x="50" y="673"/>
                  </a:lnTo>
                  <a:lnTo>
                    <a:pt x="228" y="596"/>
                  </a:lnTo>
                  <a:lnTo>
                    <a:pt x="292" y="812"/>
                  </a:lnTo>
                  <a:lnTo>
                    <a:pt x="469" y="1142"/>
                  </a:lnTo>
                  <a:lnTo>
                    <a:pt x="622" y="1219"/>
                  </a:lnTo>
                  <a:lnTo>
                    <a:pt x="1041" y="1435"/>
                  </a:lnTo>
                  <a:lnTo>
                    <a:pt x="1295" y="1308"/>
                  </a:lnTo>
                  <a:lnTo>
                    <a:pt x="1447" y="1015"/>
                  </a:lnTo>
                  <a:lnTo>
                    <a:pt x="1587" y="723"/>
                  </a:lnTo>
                  <a:lnTo>
                    <a:pt x="1574" y="393"/>
                  </a:lnTo>
                  <a:lnTo>
                    <a:pt x="1155" y="177"/>
                  </a:lnTo>
                  <a:lnTo>
                    <a:pt x="1028" y="101"/>
                  </a:lnTo>
                  <a:lnTo>
                    <a:pt x="723" y="139"/>
                  </a:lnTo>
                  <a:lnTo>
                    <a:pt x="558" y="114"/>
                  </a:lnTo>
                  <a:lnTo>
                    <a:pt x="431" y="101"/>
                  </a:lnTo>
                  <a:lnTo>
                    <a:pt x="266" y="38"/>
                  </a:lnTo>
                  <a:lnTo>
                    <a:pt x="419" y="152"/>
                  </a:lnTo>
                  <a:lnTo>
                    <a:pt x="215" y="177"/>
                  </a:lnTo>
                  <a:lnTo>
                    <a:pt x="266" y="342"/>
                  </a:lnTo>
                  <a:lnTo>
                    <a:pt x="114" y="304"/>
                  </a:lnTo>
                  <a:close/>
                </a:path>
              </a:pathLst>
            </a:custGeom>
            <a:ln w="3175">
              <a:solidFill>
                <a:srgbClr val="B5C39D"/>
              </a:solidFill>
            </a:ln>
          </p:spPr>
          <p:txBody>
            <a:bodyPr wrap="square" lIns="0" tIns="0" rIns="0" bIns="0" rtlCol="0"/>
            <a:lstStyle/>
            <a:p>
              <a:endParaRPr/>
            </a:p>
          </p:txBody>
        </p:sp>
        <p:sp>
          <p:nvSpPr>
            <p:cNvPr id="9858" name="object 3286">
              <a:extLst>
                <a:ext uri="{FF2B5EF4-FFF2-40B4-BE49-F238E27FC236}">
                  <a16:creationId xmlns:a16="http://schemas.microsoft.com/office/drawing/2014/main" id="{9B5A8AE9-7C72-4F61-BAC6-B0C7FD191C4D}"/>
                </a:ext>
              </a:extLst>
            </p:cNvPr>
            <p:cNvSpPr/>
            <p:nvPr/>
          </p:nvSpPr>
          <p:spPr>
            <a:xfrm>
              <a:off x="4083862" y="8586216"/>
              <a:ext cx="17054" cy="29172"/>
            </a:xfrm>
            <a:prstGeom prst="rect">
              <a:avLst/>
            </a:prstGeom>
            <a:blipFill>
              <a:blip r:embed="rId38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9859" name="object 3287">
              <a:extLst>
                <a:ext uri="{FF2B5EF4-FFF2-40B4-BE49-F238E27FC236}">
                  <a16:creationId xmlns:a16="http://schemas.microsoft.com/office/drawing/2014/main" id="{633AD62D-CBF8-4FB6-86A2-C9212768548E}"/>
                </a:ext>
              </a:extLst>
            </p:cNvPr>
            <p:cNvSpPr/>
            <p:nvPr/>
          </p:nvSpPr>
          <p:spPr>
            <a:xfrm>
              <a:off x="4087335" y="8601316"/>
              <a:ext cx="12700" cy="12065"/>
            </a:xfrm>
            <a:custGeom>
              <a:avLst/>
              <a:gdLst/>
              <a:ahLst/>
              <a:cxnLst/>
              <a:rect l="l" t="t" r="r" b="b"/>
              <a:pathLst>
                <a:path w="12700" h="12065">
                  <a:moveTo>
                    <a:pt x="12700" y="0"/>
                  </a:moveTo>
                  <a:lnTo>
                    <a:pt x="11658" y="508"/>
                  </a:lnTo>
                  <a:lnTo>
                    <a:pt x="2539" y="10909"/>
                  </a:lnTo>
                  <a:lnTo>
                    <a:pt x="0" y="11480"/>
                  </a:lnTo>
                </a:path>
              </a:pathLst>
            </a:custGeom>
            <a:ln w="3175">
              <a:solidFill>
                <a:srgbClr val="BBD6C6"/>
              </a:solidFill>
            </a:ln>
          </p:spPr>
          <p:txBody>
            <a:bodyPr wrap="square" lIns="0" tIns="0" rIns="0" bIns="0" rtlCol="0"/>
            <a:lstStyle/>
            <a:p>
              <a:endParaRPr/>
            </a:p>
          </p:txBody>
        </p:sp>
        <p:sp>
          <p:nvSpPr>
            <p:cNvPr id="9860" name="object 3288">
              <a:extLst>
                <a:ext uri="{FF2B5EF4-FFF2-40B4-BE49-F238E27FC236}">
                  <a16:creationId xmlns:a16="http://schemas.microsoft.com/office/drawing/2014/main" id="{6850519C-33F9-4BC2-B743-EF3849D50CCA}"/>
                </a:ext>
              </a:extLst>
            </p:cNvPr>
            <p:cNvSpPr/>
            <p:nvPr/>
          </p:nvSpPr>
          <p:spPr>
            <a:xfrm>
              <a:off x="4103255" y="8601595"/>
              <a:ext cx="592" cy="584"/>
            </a:xfrm>
            <a:prstGeom prst="rect">
              <a:avLst/>
            </a:prstGeom>
            <a:blipFill>
              <a:blip r:embed="rId143" cstate="print"/>
              <a:stretch>
                <a:fillRect/>
              </a:stretch>
            </a:blipFill>
          </p:spPr>
          <p:txBody>
            <a:bodyPr wrap="square" lIns="0" tIns="0" rIns="0" bIns="0" rtlCol="0"/>
            <a:lstStyle/>
            <a:p>
              <a:endParaRPr/>
            </a:p>
          </p:txBody>
        </p:sp>
        <p:sp>
          <p:nvSpPr>
            <p:cNvPr id="9861" name="object 3289">
              <a:extLst>
                <a:ext uri="{FF2B5EF4-FFF2-40B4-BE49-F238E27FC236}">
                  <a16:creationId xmlns:a16="http://schemas.microsoft.com/office/drawing/2014/main" id="{A4A6C1FB-FDEA-4054-AD23-B530F1CE6832}"/>
                </a:ext>
              </a:extLst>
            </p:cNvPr>
            <p:cNvSpPr/>
            <p:nvPr/>
          </p:nvSpPr>
          <p:spPr>
            <a:xfrm>
              <a:off x="4103504" y="8601761"/>
              <a:ext cx="635" cy="635"/>
            </a:xfrm>
            <a:custGeom>
              <a:avLst/>
              <a:gdLst/>
              <a:ahLst/>
              <a:cxnLst/>
              <a:rect l="l" t="t" r="r" b="b"/>
              <a:pathLst>
                <a:path w="635" h="634">
                  <a:moveTo>
                    <a:pt x="254" y="0"/>
                  </a:moveTo>
                  <a:lnTo>
                    <a:pt x="118" y="152"/>
                  </a:lnTo>
                  <a:lnTo>
                    <a:pt x="0" y="355"/>
                  </a:lnTo>
                  <a:lnTo>
                    <a:pt x="156" y="317"/>
                  </a:lnTo>
                  <a:lnTo>
                    <a:pt x="254" y="0"/>
                  </a:lnTo>
                  <a:close/>
                </a:path>
                <a:path w="635" h="634">
                  <a:moveTo>
                    <a:pt x="156" y="317"/>
                  </a:moveTo>
                  <a:close/>
                </a:path>
              </a:pathLst>
            </a:custGeom>
            <a:solidFill>
              <a:srgbClr val="59231F"/>
            </a:solidFill>
          </p:spPr>
          <p:txBody>
            <a:bodyPr wrap="square" lIns="0" tIns="0" rIns="0" bIns="0" rtlCol="0"/>
            <a:lstStyle/>
            <a:p>
              <a:endParaRPr/>
            </a:p>
          </p:txBody>
        </p:sp>
        <p:sp>
          <p:nvSpPr>
            <p:cNvPr id="9862" name="object 3290">
              <a:extLst>
                <a:ext uri="{FF2B5EF4-FFF2-40B4-BE49-F238E27FC236}">
                  <a16:creationId xmlns:a16="http://schemas.microsoft.com/office/drawing/2014/main" id="{717EA4A1-8716-43A2-9258-BE4A9589948A}"/>
                </a:ext>
              </a:extLst>
            </p:cNvPr>
            <p:cNvSpPr/>
            <p:nvPr/>
          </p:nvSpPr>
          <p:spPr>
            <a:xfrm>
              <a:off x="4094543" y="8601836"/>
              <a:ext cx="17805" cy="19126"/>
            </a:xfrm>
            <a:prstGeom prst="rect">
              <a:avLst/>
            </a:prstGeom>
            <a:blipFill>
              <a:blip r:embed="rId16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9863" name="object 3291">
              <a:extLst>
                <a:ext uri="{FF2B5EF4-FFF2-40B4-BE49-F238E27FC236}">
                  <a16:creationId xmlns:a16="http://schemas.microsoft.com/office/drawing/2014/main" id="{7152478D-699D-40B8-AF06-9481565E5EC4}"/>
                </a:ext>
              </a:extLst>
            </p:cNvPr>
            <p:cNvSpPr/>
            <p:nvPr/>
          </p:nvSpPr>
          <p:spPr>
            <a:xfrm>
              <a:off x="4096684" y="8602147"/>
              <a:ext cx="3810" cy="15875"/>
            </a:xfrm>
            <a:custGeom>
              <a:avLst/>
              <a:gdLst/>
              <a:ahLst/>
              <a:cxnLst/>
              <a:rect l="l" t="t" r="r" b="b"/>
              <a:pathLst>
                <a:path w="3810" h="15875">
                  <a:moveTo>
                    <a:pt x="3479" y="0"/>
                  </a:moveTo>
                  <a:lnTo>
                    <a:pt x="2971" y="927"/>
                  </a:lnTo>
                  <a:lnTo>
                    <a:pt x="1600" y="13474"/>
                  </a:lnTo>
                  <a:lnTo>
                    <a:pt x="0" y="15252"/>
                  </a:lnTo>
                </a:path>
              </a:pathLst>
            </a:custGeom>
            <a:ln w="3175">
              <a:solidFill>
                <a:srgbClr val="BBD6C6"/>
              </a:solidFill>
            </a:ln>
          </p:spPr>
          <p:txBody>
            <a:bodyPr wrap="square" lIns="0" tIns="0" rIns="0" bIns="0" rtlCol="0"/>
            <a:lstStyle/>
            <a:p>
              <a:endParaRPr/>
            </a:p>
          </p:txBody>
        </p:sp>
        <p:sp>
          <p:nvSpPr>
            <p:cNvPr id="9864" name="object 3292">
              <a:extLst>
                <a:ext uri="{FF2B5EF4-FFF2-40B4-BE49-F238E27FC236}">
                  <a16:creationId xmlns:a16="http://schemas.microsoft.com/office/drawing/2014/main" id="{A41A33E1-5A9F-4BE7-B9D1-B272F1C4AB6E}"/>
                </a:ext>
              </a:extLst>
            </p:cNvPr>
            <p:cNvSpPr/>
            <p:nvPr/>
          </p:nvSpPr>
          <p:spPr>
            <a:xfrm>
              <a:off x="4102049" y="8600744"/>
              <a:ext cx="8636" cy="7239"/>
            </a:xfrm>
            <a:prstGeom prst="rect">
              <a:avLst/>
            </a:prstGeom>
            <a:blipFill>
              <a:blip r:embed="rId145" cstate="print"/>
              <a:stretch>
                <a:fillRect/>
              </a:stretch>
            </a:blipFill>
          </p:spPr>
          <p:txBody>
            <a:bodyPr wrap="square" lIns="0" tIns="0" rIns="0" bIns="0" rtlCol="0"/>
            <a:lstStyle/>
            <a:p>
              <a:endParaRPr/>
            </a:p>
          </p:txBody>
        </p:sp>
        <p:sp>
          <p:nvSpPr>
            <p:cNvPr id="9865" name="object 3293">
              <a:extLst>
                <a:ext uri="{FF2B5EF4-FFF2-40B4-BE49-F238E27FC236}">
                  <a16:creationId xmlns:a16="http://schemas.microsoft.com/office/drawing/2014/main" id="{0FA60C58-A830-41FB-8B7E-B7B287DBA86D}"/>
                </a:ext>
              </a:extLst>
            </p:cNvPr>
            <p:cNvSpPr/>
            <p:nvPr/>
          </p:nvSpPr>
          <p:spPr>
            <a:xfrm>
              <a:off x="4102390" y="8601224"/>
              <a:ext cx="6985" cy="3810"/>
            </a:xfrm>
            <a:custGeom>
              <a:avLst/>
              <a:gdLst/>
              <a:ahLst/>
              <a:cxnLst/>
              <a:rect l="l" t="t" r="r" b="b"/>
              <a:pathLst>
                <a:path w="6985" h="3809">
                  <a:moveTo>
                    <a:pt x="6819" y="3759"/>
                  </a:moveTo>
                  <a:lnTo>
                    <a:pt x="5613" y="2108"/>
                  </a:lnTo>
                  <a:lnTo>
                    <a:pt x="0" y="0"/>
                  </a:lnTo>
                </a:path>
              </a:pathLst>
            </a:custGeom>
            <a:ln w="3175">
              <a:solidFill>
                <a:srgbClr val="6D9D40"/>
              </a:solidFill>
            </a:ln>
          </p:spPr>
          <p:txBody>
            <a:bodyPr wrap="square" lIns="0" tIns="0" rIns="0" bIns="0" rtlCol="0"/>
            <a:lstStyle/>
            <a:p>
              <a:endParaRPr/>
            </a:p>
          </p:txBody>
        </p:sp>
        <p:sp>
          <p:nvSpPr>
            <p:cNvPr id="9866" name="object 3294">
              <a:extLst>
                <a:ext uri="{FF2B5EF4-FFF2-40B4-BE49-F238E27FC236}">
                  <a16:creationId xmlns:a16="http://schemas.microsoft.com/office/drawing/2014/main" id="{53E81D75-153A-4C56-A17B-D7EB24376548}"/>
                </a:ext>
              </a:extLst>
            </p:cNvPr>
            <p:cNvSpPr/>
            <p:nvPr/>
          </p:nvSpPr>
          <p:spPr>
            <a:xfrm>
              <a:off x="4100004" y="8602243"/>
              <a:ext cx="2150" cy="1701"/>
            </a:xfrm>
            <a:prstGeom prst="rect">
              <a:avLst/>
            </a:prstGeom>
            <a:blipFill>
              <a:blip r:embed="rId281" cstate="print"/>
              <a:stretch>
                <a:fillRect/>
              </a:stretch>
            </a:blipFill>
          </p:spPr>
          <p:txBody>
            <a:bodyPr wrap="square" lIns="0" tIns="0" rIns="0" bIns="0" rtlCol="0"/>
            <a:lstStyle/>
            <a:p>
              <a:endParaRPr/>
            </a:p>
          </p:txBody>
        </p:sp>
        <p:sp>
          <p:nvSpPr>
            <p:cNvPr id="9867" name="object 3295">
              <a:extLst>
                <a:ext uri="{FF2B5EF4-FFF2-40B4-BE49-F238E27FC236}">
                  <a16:creationId xmlns:a16="http://schemas.microsoft.com/office/drawing/2014/main" id="{B7770BD9-8E4F-4C61-AE14-83AB2F3F4C59}"/>
                </a:ext>
              </a:extLst>
            </p:cNvPr>
            <p:cNvSpPr/>
            <p:nvPr/>
          </p:nvSpPr>
          <p:spPr>
            <a:xfrm>
              <a:off x="4100003" y="8602216"/>
              <a:ext cx="2540" cy="1905"/>
            </a:xfrm>
            <a:custGeom>
              <a:avLst/>
              <a:gdLst/>
              <a:ahLst/>
              <a:cxnLst/>
              <a:rect l="l" t="t" r="r" b="b"/>
              <a:pathLst>
                <a:path w="2539" h="1904">
                  <a:moveTo>
                    <a:pt x="38" y="736"/>
                  </a:moveTo>
                  <a:lnTo>
                    <a:pt x="177" y="889"/>
                  </a:lnTo>
                  <a:lnTo>
                    <a:pt x="241" y="1054"/>
                  </a:lnTo>
                  <a:lnTo>
                    <a:pt x="0" y="1079"/>
                  </a:lnTo>
                  <a:lnTo>
                    <a:pt x="139" y="1244"/>
                  </a:lnTo>
                  <a:lnTo>
                    <a:pt x="342" y="1054"/>
                  </a:lnTo>
                  <a:lnTo>
                    <a:pt x="342" y="1181"/>
                  </a:lnTo>
                  <a:lnTo>
                    <a:pt x="533" y="1308"/>
                  </a:lnTo>
                  <a:lnTo>
                    <a:pt x="939" y="1638"/>
                  </a:lnTo>
                  <a:lnTo>
                    <a:pt x="1168" y="1663"/>
                  </a:lnTo>
                  <a:lnTo>
                    <a:pt x="1841" y="1727"/>
                  </a:lnTo>
                  <a:lnTo>
                    <a:pt x="2095" y="1422"/>
                  </a:lnTo>
                  <a:lnTo>
                    <a:pt x="2133" y="965"/>
                  </a:lnTo>
                  <a:lnTo>
                    <a:pt x="2171" y="508"/>
                  </a:lnTo>
                  <a:lnTo>
                    <a:pt x="1981" y="76"/>
                  </a:lnTo>
                  <a:lnTo>
                    <a:pt x="1320" y="12"/>
                  </a:lnTo>
                  <a:lnTo>
                    <a:pt x="1117" y="0"/>
                  </a:lnTo>
                  <a:lnTo>
                    <a:pt x="736" y="215"/>
                  </a:lnTo>
                  <a:lnTo>
                    <a:pt x="520" y="266"/>
                  </a:lnTo>
                  <a:lnTo>
                    <a:pt x="342" y="304"/>
                  </a:lnTo>
                  <a:lnTo>
                    <a:pt x="203" y="254"/>
                  </a:lnTo>
                  <a:lnTo>
                    <a:pt x="355" y="381"/>
                  </a:lnTo>
                  <a:lnTo>
                    <a:pt x="101" y="520"/>
                  </a:lnTo>
                  <a:lnTo>
                    <a:pt x="253" y="698"/>
                  </a:lnTo>
                  <a:lnTo>
                    <a:pt x="38" y="736"/>
                  </a:lnTo>
                  <a:close/>
                </a:path>
              </a:pathLst>
            </a:custGeom>
            <a:ln w="3175">
              <a:solidFill>
                <a:srgbClr val="B5C39D"/>
              </a:solidFill>
            </a:ln>
          </p:spPr>
          <p:txBody>
            <a:bodyPr wrap="square" lIns="0" tIns="0" rIns="0" bIns="0" rtlCol="0"/>
            <a:lstStyle/>
            <a:p>
              <a:endParaRPr/>
            </a:p>
          </p:txBody>
        </p:sp>
        <p:sp>
          <p:nvSpPr>
            <p:cNvPr id="9868" name="object 3296">
              <a:extLst>
                <a:ext uri="{FF2B5EF4-FFF2-40B4-BE49-F238E27FC236}">
                  <a16:creationId xmlns:a16="http://schemas.microsoft.com/office/drawing/2014/main" id="{67A0745D-7C25-46E5-8AD8-D1E279067F7C}"/>
                </a:ext>
              </a:extLst>
            </p:cNvPr>
            <p:cNvSpPr/>
            <p:nvPr/>
          </p:nvSpPr>
          <p:spPr>
            <a:xfrm>
              <a:off x="4102137" y="8602357"/>
              <a:ext cx="1219" cy="1523"/>
            </a:xfrm>
            <a:prstGeom prst="rect">
              <a:avLst/>
            </a:prstGeom>
            <a:blipFill>
              <a:blip r:embed="rId282" cstate="print"/>
              <a:stretch>
                <a:fillRect/>
              </a:stretch>
            </a:blipFill>
          </p:spPr>
          <p:txBody>
            <a:bodyPr wrap="square" lIns="0" tIns="0" rIns="0" bIns="0" rtlCol="0"/>
            <a:lstStyle/>
            <a:p>
              <a:endParaRPr/>
            </a:p>
          </p:txBody>
        </p:sp>
        <p:sp>
          <p:nvSpPr>
            <p:cNvPr id="9869" name="object 3297">
              <a:extLst>
                <a:ext uri="{FF2B5EF4-FFF2-40B4-BE49-F238E27FC236}">
                  <a16:creationId xmlns:a16="http://schemas.microsoft.com/office/drawing/2014/main" id="{DA3698B9-B8F3-497A-A0A5-88B7E48BF923}"/>
                </a:ext>
              </a:extLst>
            </p:cNvPr>
            <p:cNvSpPr/>
            <p:nvPr/>
          </p:nvSpPr>
          <p:spPr>
            <a:xfrm>
              <a:off x="4102068" y="8602291"/>
              <a:ext cx="1905" cy="1905"/>
            </a:xfrm>
            <a:custGeom>
              <a:avLst/>
              <a:gdLst/>
              <a:ahLst/>
              <a:cxnLst/>
              <a:rect l="l" t="t" r="r" b="b"/>
              <a:pathLst>
                <a:path w="1904" h="1904">
                  <a:moveTo>
                    <a:pt x="380" y="1536"/>
                  </a:moveTo>
                  <a:lnTo>
                    <a:pt x="507" y="1447"/>
                  </a:lnTo>
                  <a:lnTo>
                    <a:pt x="634" y="1435"/>
                  </a:lnTo>
                  <a:lnTo>
                    <a:pt x="609" y="1612"/>
                  </a:lnTo>
                  <a:lnTo>
                    <a:pt x="761" y="1523"/>
                  </a:lnTo>
                  <a:lnTo>
                    <a:pt x="634" y="1358"/>
                  </a:lnTo>
                  <a:lnTo>
                    <a:pt x="850" y="1257"/>
                  </a:lnTo>
                  <a:lnTo>
                    <a:pt x="1130" y="1015"/>
                  </a:lnTo>
                  <a:lnTo>
                    <a:pt x="1168" y="850"/>
                  </a:lnTo>
                  <a:lnTo>
                    <a:pt x="1295" y="393"/>
                  </a:lnTo>
                  <a:lnTo>
                    <a:pt x="1117" y="165"/>
                  </a:lnTo>
                  <a:lnTo>
                    <a:pt x="800" y="88"/>
                  </a:lnTo>
                  <a:lnTo>
                    <a:pt x="482" y="0"/>
                  </a:lnTo>
                  <a:lnTo>
                    <a:pt x="152" y="88"/>
                  </a:lnTo>
                  <a:lnTo>
                    <a:pt x="38" y="546"/>
                  </a:lnTo>
                  <a:lnTo>
                    <a:pt x="0" y="685"/>
                  </a:lnTo>
                  <a:lnTo>
                    <a:pt x="88" y="977"/>
                  </a:lnTo>
                  <a:lnTo>
                    <a:pt x="101" y="1142"/>
                  </a:lnTo>
                  <a:lnTo>
                    <a:pt x="12" y="1282"/>
                  </a:lnTo>
                  <a:lnTo>
                    <a:pt x="88" y="1435"/>
                  </a:lnTo>
                  <a:lnTo>
                    <a:pt x="165" y="1269"/>
                  </a:lnTo>
                  <a:lnTo>
                    <a:pt x="228" y="1460"/>
                  </a:lnTo>
                  <a:lnTo>
                    <a:pt x="380" y="1371"/>
                  </a:lnTo>
                  <a:lnTo>
                    <a:pt x="380" y="1536"/>
                  </a:lnTo>
                  <a:close/>
                </a:path>
              </a:pathLst>
            </a:custGeom>
            <a:ln w="3175">
              <a:solidFill>
                <a:srgbClr val="B5C39D"/>
              </a:solidFill>
            </a:ln>
          </p:spPr>
          <p:txBody>
            <a:bodyPr wrap="square" lIns="0" tIns="0" rIns="0" bIns="0" rtlCol="0"/>
            <a:lstStyle/>
            <a:p>
              <a:endParaRPr/>
            </a:p>
          </p:txBody>
        </p:sp>
        <p:sp>
          <p:nvSpPr>
            <p:cNvPr id="9870" name="object 3298">
              <a:extLst>
                <a:ext uri="{FF2B5EF4-FFF2-40B4-BE49-F238E27FC236}">
                  <a16:creationId xmlns:a16="http://schemas.microsoft.com/office/drawing/2014/main" id="{000AF9E7-2889-476F-95D6-325A07216800}"/>
                </a:ext>
              </a:extLst>
            </p:cNvPr>
            <p:cNvSpPr/>
            <p:nvPr/>
          </p:nvSpPr>
          <p:spPr>
            <a:xfrm>
              <a:off x="4100487" y="8600592"/>
              <a:ext cx="2311" cy="2324"/>
            </a:xfrm>
            <a:prstGeom prst="rect">
              <a:avLst/>
            </a:prstGeom>
            <a:blipFill>
              <a:blip r:embed="rId281" cstate="print"/>
              <a:stretch>
                <a:fillRect/>
              </a:stretch>
            </a:blipFill>
          </p:spPr>
          <p:txBody>
            <a:bodyPr wrap="square" lIns="0" tIns="0" rIns="0" bIns="0" rtlCol="0"/>
            <a:lstStyle/>
            <a:p>
              <a:endParaRPr/>
            </a:p>
          </p:txBody>
        </p:sp>
        <p:sp>
          <p:nvSpPr>
            <p:cNvPr id="9871" name="object 3299">
              <a:extLst>
                <a:ext uri="{FF2B5EF4-FFF2-40B4-BE49-F238E27FC236}">
                  <a16:creationId xmlns:a16="http://schemas.microsoft.com/office/drawing/2014/main" id="{9419A6C8-F903-4D56-9B00-D64316C031A7}"/>
                </a:ext>
              </a:extLst>
            </p:cNvPr>
            <p:cNvSpPr/>
            <p:nvPr/>
          </p:nvSpPr>
          <p:spPr>
            <a:xfrm>
              <a:off x="4100493" y="8600599"/>
              <a:ext cx="2540" cy="2540"/>
            </a:xfrm>
            <a:custGeom>
              <a:avLst/>
              <a:gdLst/>
              <a:ahLst/>
              <a:cxnLst/>
              <a:rect l="l" t="t" r="r" b="b"/>
              <a:pathLst>
                <a:path w="2539" h="2540">
                  <a:moveTo>
                    <a:pt x="241" y="342"/>
                  </a:moveTo>
                  <a:lnTo>
                    <a:pt x="279" y="571"/>
                  </a:lnTo>
                  <a:lnTo>
                    <a:pt x="228" y="749"/>
                  </a:lnTo>
                  <a:lnTo>
                    <a:pt x="0" y="622"/>
                  </a:lnTo>
                  <a:lnTo>
                    <a:pt x="25" y="863"/>
                  </a:lnTo>
                  <a:lnTo>
                    <a:pt x="330" y="812"/>
                  </a:lnTo>
                  <a:lnTo>
                    <a:pt x="330" y="1155"/>
                  </a:lnTo>
                  <a:lnTo>
                    <a:pt x="508" y="1701"/>
                  </a:lnTo>
                  <a:lnTo>
                    <a:pt x="698" y="1866"/>
                  </a:lnTo>
                  <a:lnTo>
                    <a:pt x="1270" y="2324"/>
                  </a:lnTo>
                  <a:lnTo>
                    <a:pt x="1676" y="2197"/>
                  </a:lnTo>
                  <a:lnTo>
                    <a:pt x="1993" y="1816"/>
                  </a:lnTo>
                  <a:lnTo>
                    <a:pt x="2298" y="1435"/>
                  </a:lnTo>
                  <a:lnTo>
                    <a:pt x="2387" y="927"/>
                  </a:lnTo>
                  <a:lnTo>
                    <a:pt x="1828" y="469"/>
                  </a:lnTo>
                  <a:lnTo>
                    <a:pt x="1651" y="330"/>
                  </a:lnTo>
                  <a:lnTo>
                    <a:pt x="1181" y="292"/>
                  </a:lnTo>
                  <a:lnTo>
                    <a:pt x="965" y="203"/>
                  </a:lnTo>
                  <a:lnTo>
                    <a:pt x="774" y="127"/>
                  </a:lnTo>
                  <a:lnTo>
                    <a:pt x="558" y="0"/>
                  </a:lnTo>
                  <a:lnTo>
                    <a:pt x="749" y="215"/>
                  </a:lnTo>
                  <a:lnTo>
                    <a:pt x="609" y="279"/>
                  </a:lnTo>
                  <a:lnTo>
                    <a:pt x="431" y="177"/>
                  </a:lnTo>
                  <a:lnTo>
                    <a:pt x="457" y="444"/>
                  </a:lnTo>
                  <a:lnTo>
                    <a:pt x="241" y="342"/>
                  </a:lnTo>
                  <a:close/>
                </a:path>
              </a:pathLst>
            </a:custGeom>
            <a:ln w="3175">
              <a:solidFill>
                <a:srgbClr val="B5C39D"/>
              </a:solidFill>
            </a:ln>
          </p:spPr>
          <p:txBody>
            <a:bodyPr wrap="square" lIns="0" tIns="0" rIns="0" bIns="0" rtlCol="0"/>
            <a:lstStyle/>
            <a:p>
              <a:endParaRPr/>
            </a:p>
          </p:txBody>
        </p:sp>
        <p:sp>
          <p:nvSpPr>
            <p:cNvPr id="9872" name="object 3300">
              <a:extLst>
                <a:ext uri="{FF2B5EF4-FFF2-40B4-BE49-F238E27FC236}">
                  <a16:creationId xmlns:a16="http://schemas.microsoft.com/office/drawing/2014/main" id="{76FAA92C-7437-4F53-965B-AD3AE589DCB9}"/>
                </a:ext>
              </a:extLst>
            </p:cNvPr>
            <p:cNvSpPr/>
            <p:nvPr/>
          </p:nvSpPr>
          <p:spPr>
            <a:xfrm>
              <a:off x="4100372" y="8600947"/>
              <a:ext cx="3124" cy="5791"/>
            </a:xfrm>
            <a:prstGeom prst="rect">
              <a:avLst/>
            </a:prstGeom>
            <a:blipFill>
              <a:blip r:embed="rId530" cstate="print"/>
              <a:stretch>
                <a:fillRect/>
              </a:stretch>
            </a:blipFill>
          </p:spPr>
          <p:txBody>
            <a:bodyPr wrap="square" lIns="0" tIns="0" rIns="0" bIns="0" rtlCol="0"/>
            <a:lstStyle/>
            <a:p>
              <a:endParaRPr/>
            </a:p>
          </p:txBody>
        </p:sp>
        <p:sp>
          <p:nvSpPr>
            <p:cNvPr id="9873" name="object 3301">
              <a:extLst>
                <a:ext uri="{FF2B5EF4-FFF2-40B4-BE49-F238E27FC236}">
                  <a16:creationId xmlns:a16="http://schemas.microsoft.com/office/drawing/2014/main" id="{CB3AEDF5-5AC1-4312-8CAA-0ADCDF958ECD}"/>
                </a:ext>
              </a:extLst>
            </p:cNvPr>
            <p:cNvSpPr/>
            <p:nvPr/>
          </p:nvSpPr>
          <p:spPr>
            <a:xfrm>
              <a:off x="4132453" y="8596414"/>
              <a:ext cx="1587" cy="1269"/>
            </a:xfrm>
            <a:prstGeom prst="rect">
              <a:avLst/>
            </a:prstGeom>
            <a:blipFill>
              <a:blip r:embed="rId281" cstate="print"/>
              <a:stretch>
                <a:fillRect/>
              </a:stretch>
            </a:blipFill>
          </p:spPr>
          <p:txBody>
            <a:bodyPr wrap="square" lIns="0" tIns="0" rIns="0" bIns="0" rtlCol="0"/>
            <a:lstStyle/>
            <a:p>
              <a:endParaRPr/>
            </a:p>
          </p:txBody>
        </p:sp>
        <p:sp>
          <p:nvSpPr>
            <p:cNvPr id="9874" name="object 3302">
              <a:extLst>
                <a:ext uri="{FF2B5EF4-FFF2-40B4-BE49-F238E27FC236}">
                  <a16:creationId xmlns:a16="http://schemas.microsoft.com/office/drawing/2014/main" id="{22A213AD-EA3D-4AA0-8D56-8CBCD4696ECE}"/>
                </a:ext>
              </a:extLst>
            </p:cNvPr>
            <p:cNvSpPr/>
            <p:nvPr/>
          </p:nvSpPr>
          <p:spPr>
            <a:xfrm>
              <a:off x="4132364" y="8596322"/>
              <a:ext cx="1905" cy="1905"/>
            </a:xfrm>
            <a:custGeom>
              <a:avLst/>
              <a:gdLst/>
              <a:ahLst/>
              <a:cxnLst/>
              <a:rect l="l" t="t" r="r" b="b"/>
              <a:pathLst>
                <a:path w="1904" h="1904">
                  <a:moveTo>
                    <a:pt x="1600" y="952"/>
                  </a:moveTo>
                  <a:lnTo>
                    <a:pt x="1498" y="749"/>
                  </a:lnTo>
                  <a:lnTo>
                    <a:pt x="1676" y="711"/>
                  </a:lnTo>
                  <a:lnTo>
                    <a:pt x="1587" y="558"/>
                  </a:lnTo>
                  <a:lnTo>
                    <a:pt x="1422" y="685"/>
                  </a:lnTo>
                  <a:lnTo>
                    <a:pt x="1308" y="469"/>
                  </a:lnTo>
                  <a:lnTo>
                    <a:pt x="1054" y="165"/>
                  </a:lnTo>
                  <a:lnTo>
                    <a:pt x="888" y="126"/>
                  </a:lnTo>
                  <a:lnTo>
                    <a:pt x="406" y="0"/>
                  </a:lnTo>
                  <a:lnTo>
                    <a:pt x="177" y="190"/>
                  </a:lnTo>
                  <a:lnTo>
                    <a:pt x="88" y="520"/>
                  </a:lnTo>
                  <a:lnTo>
                    <a:pt x="0" y="850"/>
                  </a:lnTo>
                  <a:lnTo>
                    <a:pt x="88" y="1181"/>
                  </a:lnTo>
                  <a:lnTo>
                    <a:pt x="571" y="1320"/>
                  </a:lnTo>
                  <a:lnTo>
                    <a:pt x="711" y="1358"/>
                  </a:lnTo>
                  <a:lnTo>
                    <a:pt x="1015" y="1244"/>
                  </a:lnTo>
                  <a:lnTo>
                    <a:pt x="1181" y="1244"/>
                  </a:lnTo>
                  <a:lnTo>
                    <a:pt x="1320" y="1231"/>
                  </a:lnTo>
                  <a:lnTo>
                    <a:pt x="1498" y="1257"/>
                  </a:lnTo>
                  <a:lnTo>
                    <a:pt x="1320" y="1168"/>
                  </a:lnTo>
                  <a:lnTo>
                    <a:pt x="1523" y="1104"/>
                  </a:lnTo>
                  <a:lnTo>
                    <a:pt x="1435" y="952"/>
                  </a:lnTo>
                  <a:lnTo>
                    <a:pt x="1600" y="952"/>
                  </a:lnTo>
                  <a:close/>
                </a:path>
              </a:pathLst>
            </a:custGeom>
            <a:ln w="3175">
              <a:solidFill>
                <a:srgbClr val="B5C39D"/>
              </a:solidFill>
            </a:ln>
          </p:spPr>
          <p:txBody>
            <a:bodyPr wrap="square" lIns="0" tIns="0" rIns="0" bIns="0" rtlCol="0"/>
            <a:lstStyle/>
            <a:p>
              <a:endParaRPr/>
            </a:p>
          </p:txBody>
        </p:sp>
        <p:sp>
          <p:nvSpPr>
            <p:cNvPr id="9875" name="object 3303">
              <a:extLst>
                <a:ext uri="{FF2B5EF4-FFF2-40B4-BE49-F238E27FC236}">
                  <a16:creationId xmlns:a16="http://schemas.microsoft.com/office/drawing/2014/main" id="{136835A1-08FF-426B-8563-CC3888E0A26D}"/>
                </a:ext>
              </a:extLst>
            </p:cNvPr>
            <p:cNvSpPr/>
            <p:nvPr/>
          </p:nvSpPr>
          <p:spPr>
            <a:xfrm>
              <a:off x="4131589" y="8596261"/>
              <a:ext cx="952" cy="1181"/>
            </a:xfrm>
            <a:prstGeom prst="rect">
              <a:avLst/>
            </a:prstGeom>
            <a:blipFill>
              <a:blip r:embed="rId282" cstate="print"/>
              <a:stretch>
                <a:fillRect/>
              </a:stretch>
            </a:blipFill>
          </p:spPr>
          <p:txBody>
            <a:bodyPr wrap="square" lIns="0" tIns="0" rIns="0" bIns="0" rtlCol="0"/>
            <a:lstStyle/>
            <a:p>
              <a:endParaRPr/>
            </a:p>
          </p:txBody>
        </p:sp>
        <p:sp>
          <p:nvSpPr>
            <p:cNvPr id="9876" name="object 3304">
              <a:extLst>
                <a:ext uri="{FF2B5EF4-FFF2-40B4-BE49-F238E27FC236}">
                  <a16:creationId xmlns:a16="http://schemas.microsoft.com/office/drawing/2014/main" id="{152FDB25-90C0-423A-912C-719E9280B4A1}"/>
                </a:ext>
              </a:extLst>
            </p:cNvPr>
            <p:cNvSpPr/>
            <p:nvPr/>
          </p:nvSpPr>
          <p:spPr>
            <a:xfrm>
              <a:off x="4131477" y="8596247"/>
              <a:ext cx="1270" cy="1270"/>
            </a:xfrm>
            <a:custGeom>
              <a:avLst/>
              <a:gdLst/>
              <a:ahLst/>
              <a:cxnLst/>
              <a:rect l="l" t="t" r="r" b="b"/>
              <a:pathLst>
                <a:path w="1270" h="1270">
                  <a:moveTo>
                    <a:pt x="825" y="76"/>
                  </a:moveTo>
                  <a:lnTo>
                    <a:pt x="673" y="114"/>
                  </a:lnTo>
                  <a:lnTo>
                    <a:pt x="546" y="38"/>
                  </a:lnTo>
                  <a:lnTo>
                    <a:pt x="609" y="177"/>
                  </a:lnTo>
                  <a:lnTo>
                    <a:pt x="444" y="215"/>
                  </a:lnTo>
                  <a:lnTo>
                    <a:pt x="203" y="368"/>
                  </a:lnTo>
                  <a:lnTo>
                    <a:pt x="0" y="800"/>
                  </a:lnTo>
                  <a:lnTo>
                    <a:pt x="114" y="990"/>
                  </a:lnTo>
                  <a:lnTo>
                    <a:pt x="330" y="1092"/>
                  </a:lnTo>
                  <a:lnTo>
                    <a:pt x="558" y="1193"/>
                  </a:lnTo>
                  <a:lnTo>
                    <a:pt x="812" y="1168"/>
                  </a:lnTo>
                  <a:lnTo>
                    <a:pt x="952" y="850"/>
                  </a:lnTo>
                  <a:lnTo>
                    <a:pt x="965" y="520"/>
                  </a:lnTo>
                  <a:lnTo>
                    <a:pt x="990" y="304"/>
                  </a:lnTo>
                  <a:lnTo>
                    <a:pt x="927" y="152"/>
                  </a:lnTo>
                  <a:lnTo>
                    <a:pt x="800" y="190"/>
                  </a:lnTo>
                  <a:close/>
                </a:path>
              </a:pathLst>
            </a:custGeom>
            <a:ln w="3175">
              <a:solidFill>
                <a:srgbClr val="B5C39D"/>
              </a:solidFill>
            </a:ln>
          </p:spPr>
          <p:txBody>
            <a:bodyPr wrap="square" lIns="0" tIns="0" rIns="0" bIns="0" rtlCol="0"/>
            <a:lstStyle/>
            <a:p>
              <a:endParaRPr/>
            </a:p>
          </p:txBody>
        </p:sp>
        <p:sp>
          <p:nvSpPr>
            <p:cNvPr id="9877" name="object 3305">
              <a:extLst>
                <a:ext uri="{FF2B5EF4-FFF2-40B4-BE49-F238E27FC236}">
                  <a16:creationId xmlns:a16="http://schemas.microsoft.com/office/drawing/2014/main" id="{C10A6F95-87B8-4F58-B9FE-48BF7014AE29}"/>
                </a:ext>
              </a:extLst>
            </p:cNvPr>
            <p:cNvSpPr/>
            <p:nvPr/>
          </p:nvSpPr>
          <p:spPr>
            <a:xfrm>
              <a:off x="4131690" y="8597176"/>
              <a:ext cx="1737" cy="1701"/>
            </a:xfrm>
            <a:prstGeom prst="rect">
              <a:avLst/>
            </a:prstGeom>
            <a:blipFill>
              <a:blip r:embed="rId281" cstate="print"/>
              <a:stretch>
                <a:fillRect/>
              </a:stretch>
            </a:blipFill>
          </p:spPr>
          <p:txBody>
            <a:bodyPr wrap="square" lIns="0" tIns="0" rIns="0" bIns="0" rtlCol="0"/>
            <a:lstStyle/>
            <a:p>
              <a:endParaRPr/>
            </a:p>
          </p:txBody>
        </p:sp>
        <p:sp>
          <p:nvSpPr>
            <p:cNvPr id="9878" name="object 3306">
              <a:extLst>
                <a:ext uri="{FF2B5EF4-FFF2-40B4-BE49-F238E27FC236}">
                  <a16:creationId xmlns:a16="http://schemas.microsoft.com/office/drawing/2014/main" id="{20D5296A-FB6C-4D24-83DD-0A3411B3BC28}"/>
                </a:ext>
              </a:extLst>
            </p:cNvPr>
            <p:cNvSpPr/>
            <p:nvPr/>
          </p:nvSpPr>
          <p:spPr>
            <a:xfrm>
              <a:off x="4131688" y="8597079"/>
              <a:ext cx="1905" cy="1905"/>
            </a:xfrm>
            <a:custGeom>
              <a:avLst/>
              <a:gdLst/>
              <a:ahLst/>
              <a:cxnLst/>
              <a:rect l="l" t="t" r="r" b="b"/>
              <a:pathLst>
                <a:path w="1904" h="1904">
                  <a:moveTo>
                    <a:pt x="1511" y="1587"/>
                  </a:moveTo>
                  <a:lnTo>
                    <a:pt x="1511" y="1409"/>
                  </a:lnTo>
                  <a:lnTo>
                    <a:pt x="1727" y="1409"/>
                  </a:lnTo>
                  <a:lnTo>
                    <a:pt x="1739" y="1231"/>
                  </a:lnTo>
                  <a:lnTo>
                    <a:pt x="1511" y="1231"/>
                  </a:lnTo>
                  <a:lnTo>
                    <a:pt x="1549" y="977"/>
                  </a:lnTo>
                  <a:lnTo>
                    <a:pt x="1498" y="558"/>
                  </a:lnTo>
                  <a:lnTo>
                    <a:pt x="1371" y="406"/>
                  </a:lnTo>
                  <a:lnTo>
                    <a:pt x="1003" y="0"/>
                  </a:lnTo>
                  <a:lnTo>
                    <a:pt x="685" y="38"/>
                  </a:lnTo>
                  <a:lnTo>
                    <a:pt x="406" y="279"/>
                  </a:lnTo>
                  <a:lnTo>
                    <a:pt x="127" y="520"/>
                  </a:lnTo>
                  <a:lnTo>
                    <a:pt x="0" y="889"/>
                  </a:lnTo>
                  <a:lnTo>
                    <a:pt x="368" y="1295"/>
                  </a:lnTo>
                  <a:lnTo>
                    <a:pt x="812" y="1511"/>
                  </a:lnTo>
                  <a:lnTo>
                    <a:pt x="965" y="1600"/>
                  </a:lnTo>
                  <a:lnTo>
                    <a:pt x="1041" y="1765"/>
                  </a:lnTo>
                  <a:lnTo>
                    <a:pt x="1231" y="1803"/>
                  </a:lnTo>
                  <a:lnTo>
                    <a:pt x="1117" y="1612"/>
                  </a:lnTo>
                  <a:lnTo>
                    <a:pt x="1346" y="1676"/>
                  </a:lnTo>
                  <a:lnTo>
                    <a:pt x="1358" y="1485"/>
                  </a:lnTo>
                  <a:lnTo>
                    <a:pt x="1511" y="1587"/>
                  </a:lnTo>
                  <a:close/>
                </a:path>
              </a:pathLst>
            </a:custGeom>
            <a:ln w="3175">
              <a:solidFill>
                <a:srgbClr val="B5C39D"/>
              </a:solidFill>
            </a:ln>
          </p:spPr>
          <p:txBody>
            <a:bodyPr wrap="square" lIns="0" tIns="0" rIns="0" bIns="0" rtlCol="0"/>
            <a:lstStyle/>
            <a:p>
              <a:endParaRPr/>
            </a:p>
          </p:txBody>
        </p:sp>
        <p:sp>
          <p:nvSpPr>
            <p:cNvPr id="9879" name="object 3307">
              <a:extLst>
                <a:ext uri="{FF2B5EF4-FFF2-40B4-BE49-F238E27FC236}">
                  <a16:creationId xmlns:a16="http://schemas.microsoft.com/office/drawing/2014/main" id="{EB81DAC1-B196-4861-ACF2-2E99699869DA}"/>
                </a:ext>
              </a:extLst>
            </p:cNvPr>
            <p:cNvSpPr/>
            <p:nvPr/>
          </p:nvSpPr>
          <p:spPr>
            <a:xfrm>
              <a:off x="4131614" y="8594800"/>
              <a:ext cx="2120" cy="3822"/>
            </a:xfrm>
            <a:prstGeom prst="rect">
              <a:avLst/>
            </a:prstGeom>
            <a:blipFill>
              <a:blip r:embed="rId400" cstate="print"/>
              <a:stretch>
                <a:fillRect/>
              </a:stretch>
            </a:blipFill>
          </p:spPr>
          <p:txBody>
            <a:bodyPr wrap="square" lIns="0" tIns="0" rIns="0" bIns="0" rtlCol="0"/>
            <a:lstStyle/>
            <a:p>
              <a:endParaRPr/>
            </a:p>
          </p:txBody>
        </p:sp>
        <p:sp>
          <p:nvSpPr>
            <p:cNvPr id="9880" name="object 3308">
              <a:extLst>
                <a:ext uri="{FF2B5EF4-FFF2-40B4-BE49-F238E27FC236}">
                  <a16:creationId xmlns:a16="http://schemas.microsoft.com/office/drawing/2014/main" id="{E930467B-30C9-4D0A-A344-E082977C625F}"/>
                </a:ext>
              </a:extLst>
            </p:cNvPr>
            <p:cNvSpPr/>
            <p:nvPr/>
          </p:nvSpPr>
          <p:spPr>
            <a:xfrm>
              <a:off x="4131733" y="8594732"/>
              <a:ext cx="1905" cy="2540"/>
            </a:xfrm>
            <a:custGeom>
              <a:avLst/>
              <a:gdLst/>
              <a:ahLst/>
              <a:cxnLst/>
              <a:rect l="l" t="t" r="r" b="b"/>
              <a:pathLst>
                <a:path w="1904" h="2540">
                  <a:moveTo>
                    <a:pt x="1155" y="2171"/>
                  </a:moveTo>
                  <a:lnTo>
                    <a:pt x="1270" y="1981"/>
                  </a:lnTo>
                  <a:lnTo>
                    <a:pt x="1409" y="1892"/>
                  </a:lnTo>
                  <a:lnTo>
                    <a:pt x="1498" y="2120"/>
                  </a:lnTo>
                  <a:lnTo>
                    <a:pt x="1625" y="1930"/>
                  </a:lnTo>
                  <a:lnTo>
                    <a:pt x="1371" y="1790"/>
                  </a:lnTo>
                  <a:lnTo>
                    <a:pt x="1574" y="1536"/>
                  </a:lnTo>
                  <a:lnTo>
                    <a:pt x="1790" y="1054"/>
                  </a:lnTo>
                  <a:lnTo>
                    <a:pt x="1739" y="825"/>
                  </a:lnTo>
                  <a:lnTo>
                    <a:pt x="1625" y="165"/>
                  </a:lnTo>
                  <a:lnTo>
                    <a:pt x="1257" y="0"/>
                  </a:lnTo>
                  <a:lnTo>
                    <a:pt x="812" y="88"/>
                  </a:lnTo>
                  <a:lnTo>
                    <a:pt x="368" y="177"/>
                  </a:lnTo>
                  <a:lnTo>
                    <a:pt x="0" y="469"/>
                  </a:lnTo>
                  <a:lnTo>
                    <a:pt x="127" y="1130"/>
                  </a:lnTo>
                  <a:lnTo>
                    <a:pt x="165" y="1333"/>
                  </a:lnTo>
                  <a:lnTo>
                    <a:pt x="457" y="1638"/>
                  </a:lnTo>
                  <a:lnTo>
                    <a:pt x="571" y="1841"/>
                  </a:lnTo>
                  <a:lnTo>
                    <a:pt x="660" y="2006"/>
                  </a:lnTo>
                  <a:lnTo>
                    <a:pt x="647" y="2146"/>
                  </a:lnTo>
                  <a:lnTo>
                    <a:pt x="723" y="1955"/>
                  </a:lnTo>
                  <a:lnTo>
                    <a:pt x="863" y="1993"/>
                  </a:lnTo>
                  <a:lnTo>
                    <a:pt x="927" y="2171"/>
                  </a:lnTo>
                  <a:lnTo>
                    <a:pt x="1066" y="1968"/>
                  </a:lnTo>
                  <a:lnTo>
                    <a:pt x="1155" y="2171"/>
                  </a:lnTo>
                  <a:close/>
                </a:path>
              </a:pathLst>
            </a:custGeom>
            <a:ln w="3175">
              <a:solidFill>
                <a:srgbClr val="B5C39D"/>
              </a:solidFill>
            </a:ln>
          </p:spPr>
          <p:txBody>
            <a:bodyPr wrap="square" lIns="0" tIns="0" rIns="0" bIns="0" rtlCol="0"/>
            <a:lstStyle/>
            <a:p>
              <a:endParaRPr/>
            </a:p>
          </p:txBody>
        </p:sp>
        <p:sp>
          <p:nvSpPr>
            <p:cNvPr id="9881" name="object 3309">
              <a:extLst>
                <a:ext uri="{FF2B5EF4-FFF2-40B4-BE49-F238E27FC236}">
                  <a16:creationId xmlns:a16="http://schemas.microsoft.com/office/drawing/2014/main" id="{E169A340-870D-4749-94BF-1255924E45E4}"/>
                </a:ext>
              </a:extLst>
            </p:cNvPr>
            <p:cNvSpPr/>
            <p:nvPr/>
          </p:nvSpPr>
          <p:spPr>
            <a:xfrm>
              <a:off x="4131646" y="8593772"/>
              <a:ext cx="1441" cy="1181"/>
            </a:xfrm>
            <a:prstGeom prst="rect">
              <a:avLst/>
            </a:prstGeom>
            <a:blipFill>
              <a:blip r:embed="rId282" cstate="print"/>
              <a:stretch>
                <a:fillRect/>
              </a:stretch>
            </a:blipFill>
          </p:spPr>
          <p:txBody>
            <a:bodyPr wrap="square" lIns="0" tIns="0" rIns="0" bIns="0" rtlCol="0"/>
            <a:lstStyle/>
            <a:p>
              <a:endParaRPr/>
            </a:p>
          </p:txBody>
        </p:sp>
        <p:sp>
          <p:nvSpPr>
            <p:cNvPr id="9882" name="object 3310">
              <a:extLst>
                <a:ext uri="{FF2B5EF4-FFF2-40B4-BE49-F238E27FC236}">
                  <a16:creationId xmlns:a16="http://schemas.microsoft.com/office/drawing/2014/main" id="{7D4C78F9-5C80-434F-8079-309E01D028A9}"/>
                </a:ext>
              </a:extLst>
            </p:cNvPr>
            <p:cNvSpPr/>
            <p:nvPr/>
          </p:nvSpPr>
          <p:spPr>
            <a:xfrm>
              <a:off x="4131574" y="8593762"/>
              <a:ext cx="1905" cy="1270"/>
            </a:xfrm>
            <a:custGeom>
              <a:avLst/>
              <a:gdLst/>
              <a:ahLst/>
              <a:cxnLst/>
              <a:rect l="l" t="t" r="r" b="b"/>
              <a:pathLst>
                <a:path w="1904" h="1270">
                  <a:moveTo>
                    <a:pt x="1511" y="584"/>
                  </a:moveTo>
                  <a:lnTo>
                    <a:pt x="1371" y="431"/>
                  </a:lnTo>
                  <a:lnTo>
                    <a:pt x="1511" y="342"/>
                  </a:lnTo>
                  <a:lnTo>
                    <a:pt x="1270" y="380"/>
                  </a:lnTo>
                  <a:lnTo>
                    <a:pt x="1117" y="215"/>
                  </a:lnTo>
                  <a:lnTo>
                    <a:pt x="800" y="0"/>
                  </a:lnTo>
                  <a:lnTo>
                    <a:pt x="635" y="12"/>
                  </a:lnTo>
                  <a:lnTo>
                    <a:pt x="152" y="12"/>
                  </a:lnTo>
                  <a:lnTo>
                    <a:pt x="0" y="253"/>
                  </a:lnTo>
                  <a:lnTo>
                    <a:pt x="0" y="571"/>
                  </a:lnTo>
                  <a:lnTo>
                    <a:pt x="0" y="901"/>
                  </a:lnTo>
                  <a:lnTo>
                    <a:pt x="177" y="1193"/>
                  </a:lnTo>
                  <a:lnTo>
                    <a:pt x="647" y="1193"/>
                  </a:lnTo>
                  <a:lnTo>
                    <a:pt x="800" y="1181"/>
                  </a:lnTo>
                  <a:lnTo>
                    <a:pt x="1054" y="1015"/>
                  </a:lnTo>
                  <a:lnTo>
                    <a:pt x="1206" y="965"/>
                  </a:lnTo>
                  <a:lnTo>
                    <a:pt x="1358" y="1003"/>
                  </a:lnTo>
                  <a:lnTo>
                    <a:pt x="1498" y="888"/>
                  </a:lnTo>
                  <a:lnTo>
                    <a:pt x="1308" y="863"/>
                  </a:lnTo>
                  <a:lnTo>
                    <a:pt x="1485" y="749"/>
                  </a:lnTo>
                  <a:lnTo>
                    <a:pt x="1358" y="584"/>
                  </a:lnTo>
                  <a:lnTo>
                    <a:pt x="1511" y="584"/>
                  </a:lnTo>
                  <a:close/>
                </a:path>
              </a:pathLst>
            </a:custGeom>
            <a:ln w="3175">
              <a:solidFill>
                <a:srgbClr val="B5C39D"/>
              </a:solidFill>
            </a:ln>
          </p:spPr>
          <p:txBody>
            <a:bodyPr wrap="square" lIns="0" tIns="0" rIns="0" bIns="0" rtlCol="0"/>
            <a:lstStyle/>
            <a:p>
              <a:endParaRPr/>
            </a:p>
          </p:txBody>
        </p:sp>
        <p:sp>
          <p:nvSpPr>
            <p:cNvPr id="9883" name="object 3311">
              <a:extLst>
                <a:ext uri="{FF2B5EF4-FFF2-40B4-BE49-F238E27FC236}">
                  <a16:creationId xmlns:a16="http://schemas.microsoft.com/office/drawing/2014/main" id="{ED32756F-0EEC-4AC4-BBD0-814BB3A0F66F}"/>
                </a:ext>
              </a:extLst>
            </p:cNvPr>
            <p:cNvSpPr/>
            <p:nvPr/>
          </p:nvSpPr>
          <p:spPr>
            <a:xfrm>
              <a:off x="4130281" y="8594597"/>
              <a:ext cx="2085" cy="2336"/>
            </a:xfrm>
            <a:prstGeom prst="rect">
              <a:avLst/>
            </a:prstGeom>
            <a:blipFill>
              <a:blip r:embed="rId281" cstate="print"/>
              <a:stretch>
                <a:fillRect/>
              </a:stretch>
            </a:blipFill>
          </p:spPr>
          <p:txBody>
            <a:bodyPr wrap="square" lIns="0" tIns="0" rIns="0" bIns="0" rtlCol="0"/>
            <a:lstStyle/>
            <a:p>
              <a:endParaRPr/>
            </a:p>
          </p:txBody>
        </p:sp>
        <p:sp>
          <p:nvSpPr>
            <p:cNvPr id="9884" name="object 3312">
              <a:extLst>
                <a:ext uri="{FF2B5EF4-FFF2-40B4-BE49-F238E27FC236}">
                  <a16:creationId xmlns:a16="http://schemas.microsoft.com/office/drawing/2014/main" id="{8B9BFE51-0965-434A-A385-284321B97C09}"/>
                </a:ext>
              </a:extLst>
            </p:cNvPr>
            <p:cNvSpPr/>
            <p:nvPr/>
          </p:nvSpPr>
          <p:spPr>
            <a:xfrm>
              <a:off x="4130282" y="8594504"/>
              <a:ext cx="2540" cy="2540"/>
            </a:xfrm>
            <a:custGeom>
              <a:avLst/>
              <a:gdLst/>
              <a:ahLst/>
              <a:cxnLst/>
              <a:rect l="l" t="t" r="r" b="b"/>
              <a:pathLst>
                <a:path w="2539" h="2540">
                  <a:moveTo>
                    <a:pt x="482" y="2273"/>
                  </a:moveTo>
                  <a:lnTo>
                    <a:pt x="698" y="2171"/>
                  </a:lnTo>
                  <a:lnTo>
                    <a:pt x="876" y="2171"/>
                  </a:lnTo>
                  <a:lnTo>
                    <a:pt x="812" y="2425"/>
                  </a:lnTo>
                  <a:lnTo>
                    <a:pt x="1054" y="2336"/>
                  </a:lnTo>
                  <a:lnTo>
                    <a:pt x="914" y="2070"/>
                  </a:lnTo>
                  <a:lnTo>
                    <a:pt x="1244" y="1968"/>
                  </a:lnTo>
                  <a:lnTo>
                    <a:pt x="1727" y="1650"/>
                  </a:lnTo>
                  <a:lnTo>
                    <a:pt x="1828" y="1422"/>
                  </a:lnTo>
                  <a:lnTo>
                    <a:pt x="2108" y="749"/>
                  </a:lnTo>
                  <a:lnTo>
                    <a:pt x="1879" y="380"/>
                  </a:lnTo>
                  <a:lnTo>
                    <a:pt x="1435" y="190"/>
                  </a:lnTo>
                  <a:lnTo>
                    <a:pt x="977" y="0"/>
                  </a:lnTo>
                  <a:lnTo>
                    <a:pt x="469" y="50"/>
                  </a:lnTo>
                  <a:lnTo>
                    <a:pt x="177" y="711"/>
                  </a:lnTo>
                  <a:lnTo>
                    <a:pt x="88" y="914"/>
                  </a:lnTo>
                  <a:lnTo>
                    <a:pt x="177" y="1371"/>
                  </a:lnTo>
                  <a:lnTo>
                    <a:pt x="152" y="1612"/>
                  </a:lnTo>
                  <a:lnTo>
                    <a:pt x="139" y="1816"/>
                  </a:lnTo>
                  <a:lnTo>
                    <a:pt x="0" y="1803"/>
                  </a:lnTo>
                  <a:lnTo>
                    <a:pt x="38" y="1943"/>
                  </a:lnTo>
                  <a:lnTo>
                    <a:pt x="228" y="1816"/>
                  </a:lnTo>
                  <a:lnTo>
                    <a:pt x="317" y="1943"/>
                  </a:lnTo>
                  <a:lnTo>
                    <a:pt x="279" y="2133"/>
                  </a:lnTo>
                  <a:lnTo>
                    <a:pt x="520" y="2031"/>
                  </a:lnTo>
                  <a:lnTo>
                    <a:pt x="482" y="2273"/>
                  </a:lnTo>
                  <a:close/>
                </a:path>
              </a:pathLst>
            </a:custGeom>
            <a:ln w="3175">
              <a:solidFill>
                <a:srgbClr val="B5C39D"/>
              </a:solidFill>
            </a:ln>
          </p:spPr>
          <p:txBody>
            <a:bodyPr wrap="square" lIns="0" tIns="0" rIns="0" bIns="0" rtlCol="0"/>
            <a:lstStyle/>
            <a:p>
              <a:endParaRPr/>
            </a:p>
          </p:txBody>
        </p:sp>
        <p:sp>
          <p:nvSpPr>
            <p:cNvPr id="9885" name="object 3313">
              <a:extLst>
                <a:ext uri="{FF2B5EF4-FFF2-40B4-BE49-F238E27FC236}">
                  <a16:creationId xmlns:a16="http://schemas.microsoft.com/office/drawing/2014/main" id="{6FC0644D-752C-4D3A-B609-DB69DD59101F}"/>
                </a:ext>
              </a:extLst>
            </p:cNvPr>
            <p:cNvSpPr/>
            <p:nvPr/>
          </p:nvSpPr>
          <p:spPr>
            <a:xfrm>
              <a:off x="4130357" y="8593823"/>
              <a:ext cx="2972" cy="2692"/>
            </a:xfrm>
            <a:prstGeom prst="rect">
              <a:avLst/>
            </a:prstGeom>
            <a:blipFill>
              <a:blip r:embed="rId391" cstate="print"/>
              <a:stretch>
                <a:fillRect/>
              </a:stretch>
            </a:blipFill>
          </p:spPr>
          <p:txBody>
            <a:bodyPr wrap="square" lIns="0" tIns="0" rIns="0" bIns="0" rtlCol="0"/>
            <a:lstStyle/>
            <a:p>
              <a:endParaRPr/>
            </a:p>
          </p:txBody>
        </p:sp>
        <p:sp>
          <p:nvSpPr>
            <p:cNvPr id="9886" name="object 3314">
              <a:extLst>
                <a:ext uri="{FF2B5EF4-FFF2-40B4-BE49-F238E27FC236}">
                  <a16:creationId xmlns:a16="http://schemas.microsoft.com/office/drawing/2014/main" id="{B30102C6-4589-446A-B8F4-FF644BE738EE}"/>
                </a:ext>
              </a:extLst>
            </p:cNvPr>
            <p:cNvSpPr/>
            <p:nvPr/>
          </p:nvSpPr>
          <p:spPr>
            <a:xfrm>
              <a:off x="4187223" y="8552878"/>
              <a:ext cx="1905" cy="1905"/>
            </a:xfrm>
            <a:custGeom>
              <a:avLst/>
              <a:gdLst/>
              <a:ahLst/>
              <a:cxnLst/>
              <a:rect l="l" t="t" r="r" b="b"/>
              <a:pathLst>
                <a:path w="1904" h="1904">
                  <a:moveTo>
                    <a:pt x="1231" y="1549"/>
                  </a:moveTo>
                  <a:lnTo>
                    <a:pt x="1269" y="1396"/>
                  </a:lnTo>
                  <a:lnTo>
                    <a:pt x="1460" y="1435"/>
                  </a:lnTo>
                  <a:lnTo>
                    <a:pt x="1498" y="1257"/>
                  </a:lnTo>
                  <a:lnTo>
                    <a:pt x="1295" y="1231"/>
                  </a:lnTo>
                  <a:lnTo>
                    <a:pt x="1371" y="1003"/>
                  </a:lnTo>
                  <a:lnTo>
                    <a:pt x="1409" y="609"/>
                  </a:lnTo>
                  <a:lnTo>
                    <a:pt x="1320" y="457"/>
                  </a:lnTo>
                  <a:lnTo>
                    <a:pt x="1066" y="25"/>
                  </a:lnTo>
                  <a:lnTo>
                    <a:pt x="774" y="0"/>
                  </a:lnTo>
                  <a:lnTo>
                    <a:pt x="469" y="165"/>
                  </a:lnTo>
                  <a:lnTo>
                    <a:pt x="177" y="330"/>
                  </a:lnTo>
                  <a:lnTo>
                    <a:pt x="0" y="634"/>
                  </a:lnTo>
                  <a:lnTo>
                    <a:pt x="241" y="1079"/>
                  </a:lnTo>
                  <a:lnTo>
                    <a:pt x="317" y="1206"/>
                  </a:lnTo>
                  <a:lnTo>
                    <a:pt x="609" y="1346"/>
                  </a:lnTo>
                  <a:lnTo>
                    <a:pt x="736" y="1460"/>
                  </a:lnTo>
                  <a:lnTo>
                    <a:pt x="774" y="1625"/>
                  </a:lnTo>
                  <a:lnTo>
                    <a:pt x="939" y="1689"/>
                  </a:lnTo>
                  <a:lnTo>
                    <a:pt x="876" y="1498"/>
                  </a:lnTo>
                  <a:lnTo>
                    <a:pt x="1066" y="1600"/>
                  </a:lnTo>
                  <a:lnTo>
                    <a:pt x="1117" y="1422"/>
                  </a:lnTo>
                  <a:close/>
                </a:path>
              </a:pathLst>
            </a:custGeom>
            <a:ln w="3175">
              <a:solidFill>
                <a:srgbClr val="B5C39D"/>
              </a:solidFill>
            </a:ln>
          </p:spPr>
          <p:txBody>
            <a:bodyPr wrap="square" lIns="0" tIns="0" rIns="0" bIns="0" rtlCol="0"/>
            <a:lstStyle/>
            <a:p>
              <a:endParaRPr/>
            </a:p>
          </p:txBody>
        </p:sp>
        <p:sp>
          <p:nvSpPr>
            <p:cNvPr id="9887" name="object 3315">
              <a:extLst>
                <a:ext uri="{FF2B5EF4-FFF2-40B4-BE49-F238E27FC236}">
                  <a16:creationId xmlns:a16="http://schemas.microsoft.com/office/drawing/2014/main" id="{EA78A2C5-61FC-4D5E-8309-A47D078F5A64}"/>
                </a:ext>
              </a:extLst>
            </p:cNvPr>
            <p:cNvSpPr/>
            <p:nvPr/>
          </p:nvSpPr>
          <p:spPr>
            <a:xfrm>
              <a:off x="4186883" y="8552370"/>
              <a:ext cx="1132" cy="977"/>
            </a:xfrm>
            <a:prstGeom prst="rect">
              <a:avLst/>
            </a:prstGeom>
            <a:blipFill>
              <a:blip r:embed="rId282" cstate="print"/>
              <a:stretch>
                <a:fillRect/>
              </a:stretch>
            </a:blipFill>
          </p:spPr>
          <p:txBody>
            <a:bodyPr wrap="square" lIns="0" tIns="0" rIns="0" bIns="0" rtlCol="0"/>
            <a:lstStyle/>
            <a:p>
              <a:endParaRPr/>
            </a:p>
          </p:txBody>
        </p:sp>
        <p:sp>
          <p:nvSpPr>
            <p:cNvPr id="9888" name="object 3316">
              <a:extLst>
                <a:ext uri="{FF2B5EF4-FFF2-40B4-BE49-F238E27FC236}">
                  <a16:creationId xmlns:a16="http://schemas.microsoft.com/office/drawing/2014/main" id="{AFA2D5C0-F314-44E2-BB86-043E8B5F2A6A}"/>
                </a:ext>
              </a:extLst>
            </p:cNvPr>
            <p:cNvSpPr/>
            <p:nvPr/>
          </p:nvSpPr>
          <p:spPr>
            <a:xfrm>
              <a:off x="4186806" y="8552350"/>
              <a:ext cx="1270" cy="1270"/>
            </a:xfrm>
            <a:custGeom>
              <a:avLst/>
              <a:gdLst/>
              <a:ahLst/>
              <a:cxnLst/>
              <a:rect l="l" t="t" r="r" b="b"/>
              <a:pathLst>
                <a:path w="1270" h="1270">
                  <a:moveTo>
                    <a:pt x="1155" y="228"/>
                  </a:moveTo>
                  <a:lnTo>
                    <a:pt x="1016" y="152"/>
                  </a:lnTo>
                  <a:lnTo>
                    <a:pt x="990" y="0"/>
                  </a:lnTo>
                  <a:lnTo>
                    <a:pt x="939" y="139"/>
                  </a:lnTo>
                  <a:lnTo>
                    <a:pt x="787" y="63"/>
                  </a:lnTo>
                  <a:lnTo>
                    <a:pt x="520" y="0"/>
                  </a:lnTo>
                  <a:lnTo>
                    <a:pt x="63" y="165"/>
                  </a:lnTo>
                  <a:lnTo>
                    <a:pt x="0" y="368"/>
                  </a:lnTo>
                  <a:lnTo>
                    <a:pt x="88" y="596"/>
                  </a:lnTo>
                  <a:lnTo>
                    <a:pt x="177" y="825"/>
                  </a:lnTo>
                  <a:lnTo>
                    <a:pt x="368" y="990"/>
                  </a:lnTo>
                  <a:lnTo>
                    <a:pt x="698" y="863"/>
                  </a:lnTo>
                  <a:lnTo>
                    <a:pt x="939" y="647"/>
                  </a:lnTo>
                  <a:lnTo>
                    <a:pt x="1104" y="507"/>
                  </a:lnTo>
                  <a:lnTo>
                    <a:pt x="1168" y="342"/>
                  </a:lnTo>
                  <a:close/>
                </a:path>
              </a:pathLst>
            </a:custGeom>
            <a:ln w="3175">
              <a:solidFill>
                <a:srgbClr val="B5C39D"/>
              </a:solidFill>
            </a:ln>
          </p:spPr>
          <p:txBody>
            <a:bodyPr wrap="square" lIns="0" tIns="0" rIns="0" bIns="0" rtlCol="0"/>
            <a:lstStyle/>
            <a:p>
              <a:endParaRPr/>
            </a:p>
          </p:txBody>
        </p:sp>
        <p:sp>
          <p:nvSpPr>
            <p:cNvPr id="9889" name="object 3317">
              <a:extLst>
                <a:ext uri="{FF2B5EF4-FFF2-40B4-BE49-F238E27FC236}">
                  <a16:creationId xmlns:a16="http://schemas.microsoft.com/office/drawing/2014/main" id="{162C8E87-1950-4F43-A090-4337A37F51D2}"/>
                </a:ext>
              </a:extLst>
            </p:cNvPr>
            <p:cNvSpPr/>
            <p:nvPr/>
          </p:nvSpPr>
          <p:spPr>
            <a:xfrm>
              <a:off x="4186364" y="8553157"/>
              <a:ext cx="1295" cy="1714"/>
            </a:xfrm>
            <a:prstGeom prst="rect">
              <a:avLst/>
            </a:prstGeom>
            <a:blipFill>
              <a:blip r:embed="rId281" cstate="print"/>
              <a:stretch>
                <a:fillRect/>
              </a:stretch>
            </a:blipFill>
          </p:spPr>
          <p:txBody>
            <a:bodyPr wrap="square" lIns="0" tIns="0" rIns="0" bIns="0" rtlCol="0"/>
            <a:lstStyle/>
            <a:p>
              <a:endParaRPr/>
            </a:p>
          </p:txBody>
        </p:sp>
        <p:sp>
          <p:nvSpPr>
            <p:cNvPr id="9890" name="object 3318">
              <a:extLst>
                <a:ext uri="{FF2B5EF4-FFF2-40B4-BE49-F238E27FC236}">
                  <a16:creationId xmlns:a16="http://schemas.microsoft.com/office/drawing/2014/main" id="{408DF5F8-C5CE-488D-97D8-D3BF58BD14FA}"/>
                </a:ext>
              </a:extLst>
            </p:cNvPr>
            <p:cNvSpPr/>
            <p:nvPr/>
          </p:nvSpPr>
          <p:spPr>
            <a:xfrm>
              <a:off x="4186318" y="8553139"/>
              <a:ext cx="1905" cy="1905"/>
            </a:xfrm>
            <a:custGeom>
              <a:avLst/>
              <a:gdLst/>
              <a:ahLst/>
              <a:cxnLst/>
              <a:rect l="l" t="t" r="r" b="b"/>
              <a:pathLst>
                <a:path w="1904" h="1904">
                  <a:moveTo>
                    <a:pt x="609" y="1727"/>
                  </a:moveTo>
                  <a:lnTo>
                    <a:pt x="736" y="1600"/>
                  </a:lnTo>
                  <a:lnTo>
                    <a:pt x="863" y="1562"/>
                  </a:lnTo>
                  <a:lnTo>
                    <a:pt x="889" y="1752"/>
                  </a:lnTo>
                  <a:lnTo>
                    <a:pt x="1028" y="1625"/>
                  </a:lnTo>
                  <a:lnTo>
                    <a:pt x="863" y="1473"/>
                  </a:lnTo>
                  <a:lnTo>
                    <a:pt x="1066" y="1320"/>
                  </a:lnTo>
                  <a:lnTo>
                    <a:pt x="1333" y="990"/>
                  </a:lnTo>
                  <a:lnTo>
                    <a:pt x="1346" y="800"/>
                  </a:lnTo>
                  <a:lnTo>
                    <a:pt x="1384" y="253"/>
                  </a:lnTo>
                  <a:lnTo>
                    <a:pt x="1130" y="50"/>
                  </a:lnTo>
                  <a:lnTo>
                    <a:pt x="762" y="25"/>
                  </a:lnTo>
                  <a:lnTo>
                    <a:pt x="393" y="0"/>
                  </a:lnTo>
                  <a:lnTo>
                    <a:pt x="50" y="165"/>
                  </a:lnTo>
                  <a:lnTo>
                    <a:pt x="12" y="698"/>
                  </a:lnTo>
                  <a:lnTo>
                    <a:pt x="0" y="863"/>
                  </a:lnTo>
                  <a:lnTo>
                    <a:pt x="177" y="1168"/>
                  </a:lnTo>
                  <a:lnTo>
                    <a:pt x="215" y="1346"/>
                  </a:lnTo>
                  <a:lnTo>
                    <a:pt x="254" y="1498"/>
                  </a:lnTo>
                  <a:lnTo>
                    <a:pt x="266" y="1676"/>
                  </a:lnTo>
                  <a:lnTo>
                    <a:pt x="317" y="1473"/>
                  </a:lnTo>
                  <a:lnTo>
                    <a:pt x="431" y="1676"/>
                  </a:lnTo>
                  <a:lnTo>
                    <a:pt x="571" y="1549"/>
                  </a:lnTo>
                  <a:lnTo>
                    <a:pt x="609" y="1727"/>
                  </a:lnTo>
                  <a:close/>
                </a:path>
              </a:pathLst>
            </a:custGeom>
            <a:ln w="3175">
              <a:solidFill>
                <a:srgbClr val="B5C39D"/>
              </a:solidFill>
            </a:ln>
          </p:spPr>
          <p:txBody>
            <a:bodyPr wrap="square" lIns="0" tIns="0" rIns="0" bIns="0" rtlCol="0"/>
            <a:lstStyle/>
            <a:p>
              <a:endParaRPr/>
            </a:p>
          </p:txBody>
        </p:sp>
        <p:sp>
          <p:nvSpPr>
            <p:cNvPr id="9891" name="object 3319">
              <a:extLst>
                <a:ext uri="{FF2B5EF4-FFF2-40B4-BE49-F238E27FC236}">
                  <a16:creationId xmlns:a16="http://schemas.microsoft.com/office/drawing/2014/main" id="{5C3177E2-DEA7-4A23-977F-3FF94EFB1F52}"/>
                </a:ext>
              </a:extLst>
            </p:cNvPr>
            <p:cNvSpPr/>
            <p:nvPr/>
          </p:nvSpPr>
          <p:spPr>
            <a:xfrm>
              <a:off x="4186301" y="8550871"/>
              <a:ext cx="2382" cy="3644"/>
            </a:xfrm>
            <a:prstGeom prst="rect">
              <a:avLst/>
            </a:prstGeom>
            <a:blipFill>
              <a:blip r:embed="rId531" cstate="print"/>
              <a:stretch>
                <a:fillRect/>
              </a:stretch>
            </a:blipFill>
          </p:spPr>
          <p:txBody>
            <a:bodyPr wrap="square" lIns="0" tIns="0" rIns="0" bIns="0" rtlCol="0"/>
            <a:lstStyle/>
            <a:p>
              <a:endParaRPr/>
            </a:p>
          </p:txBody>
        </p:sp>
        <p:sp>
          <p:nvSpPr>
            <p:cNvPr id="9892" name="object 3320">
              <a:extLst>
                <a:ext uri="{FF2B5EF4-FFF2-40B4-BE49-F238E27FC236}">
                  <a16:creationId xmlns:a16="http://schemas.microsoft.com/office/drawing/2014/main" id="{8217F335-C1DC-498D-BA53-0AFA3050935D}"/>
                </a:ext>
              </a:extLst>
            </p:cNvPr>
            <p:cNvSpPr/>
            <p:nvPr/>
          </p:nvSpPr>
          <p:spPr>
            <a:xfrm>
              <a:off x="4187014" y="8550802"/>
              <a:ext cx="1905" cy="2540"/>
            </a:xfrm>
            <a:custGeom>
              <a:avLst/>
              <a:gdLst/>
              <a:ahLst/>
              <a:cxnLst/>
              <a:rect l="l" t="t" r="r" b="b"/>
              <a:pathLst>
                <a:path w="1904" h="2540">
                  <a:moveTo>
                    <a:pt x="1155" y="2171"/>
                  </a:moveTo>
                  <a:lnTo>
                    <a:pt x="1270" y="1981"/>
                  </a:lnTo>
                  <a:lnTo>
                    <a:pt x="1409" y="1892"/>
                  </a:lnTo>
                  <a:lnTo>
                    <a:pt x="1498" y="2120"/>
                  </a:lnTo>
                  <a:lnTo>
                    <a:pt x="1625" y="1930"/>
                  </a:lnTo>
                  <a:lnTo>
                    <a:pt x="1371" y="1790"/>
                  </a:lnTo>
                  <a:lnTo>
                    <a:pt x="1574" y="1549"/>
                  </a:lnTo>
                  <a:lnTo>
                    <a:pt x="1790" y="1054"/>
                  </a:lnTo>
                  <a:lnTo>
                    <a:pt x="1739" y="825"/>
                  </a:lnTo>
                  <a:lnTo>
                    <a:pt x="1625" y="165"/>
                  </a:lnTo>
                  <a:lnTo>
                    <a:pt x="1257" y="0"/>
                  </a:lnTo>
                  <a:lnTo>
                    <a:pt x="812" y="88"/>
                  </a:lnTo>
                  <a:lnTo>
                    <a:pt x="368" y="177"/>
                  </a:lnTo>
                  <a:lnTo>
                    <a:pt x="0" y="469"/>
                  </a:lnTo>
                  <a:lnTo>
                    <a:pt x="127" y="1130"/>
                  </a:lnTo>
                  <a:lnTo>
                    <a:pt x="165" y="1333"/>
                  </a:lnTo>
                  <a:lnTo>
                    <a:pt x="457" y="1638"/>
                  </a:lnTo>
                  <a:lnTo>
                    <a:pt x="571" y="1841"/>
                  </a:lnTo>
                  <a:lnTo>
                    <a:pt x="660" y="2006"/>
                  </a:lnTo>
                  <a:lnTo>
                    <a:pt x="647" y="2146"/>
                  </a:lnTo>
                  <a:lnTo>
                    <a:pt x="723" y="1955"/>
                  </a:lnTo>
                  <a:lnTo>
                    <a:pt x="863" y="1993"/>
                  </a:lnTo>
                  <a:lnTo>
                    <a:pt x="927" y="2171"/>
                  </a:lnTo>
                  <a:lnTo>
                    <a:pt x="1066" y="1968"/>
                  </a:lnTo>
                  <a:lnTo>
                    <a:pt x="1155" y="2171"/>
                  </a:lnTo>
                  <a:close/>
                </a:path>
              </a:pathLst>
            </a:custGeom>
            <a:ln w="3175">
              <a:solidFill>
                <a:srgbClr val="B5C39D"/>
              </a:solidFill>
            </a:ln>
          </p:spPr>
          <p:txBody>
            <a:bodyPr wrap="square" lIns="0" tIns="0" rIns="0" bIns="0" rtlCol="0"/>
            <a:lstStyle/>
            <a:p>
              <a:endParaRPr/>
            </a:p>
          </p:txBody>
        </p:sp>
        <p:sp>
          <p:nvSpPr>
            <p:cNvPr id="9893" name="object 3321">
              <a:extLst>
                <a:ext uri="{FF2B5EF4-FFF2-40B4-BE49-F238E27FC236}">
                  <a16:creationId xmlns:a16="http://schemas.microsoft.com/office/drawing/2014/main" id="{CB051E13-19D0-44AB-A7A2-A93B72094DE3}"/>
                </a:ext>
              </a:extLst>
            </p:cNvPr>
            <p:cNvSpPr/>
            <p:nvPr/>
          </p:nvSpPr>
          <p:spPr>
            <a:xfrm>
              <a:off x="4186909" y="8549843"/>
              <a:ext cx="1448" cy="1181"/>
            </a:xfrm>
            <a:prstGeom prst="rect">
              <a:avLst/>
            </a:prstGeom>
            <a:blipFill>
              <a:blip r:embed="rId282" cstate="print"/>
              <a:stretch>
                <a:fillRect/>
              </a:stretch>
            </a:blipFill>
          </p:spPr>
          <p:txBody>
            <a:bodyPr wrap="square" lIns="0" tIns="0" rIns="0" bIns="0" rtlCol="0"/>
            <a:lstStyle/>
            <a:p>
              <a:endParaRPr/>
            </a:p>
          </p:txBody>
        </p:sp>
        <p:sp>
          <p:nvSpPr>
            <p:cNvPr id="9894" name="object 3322">
              <a:extLst>
                <a:ext uri="{FF2B5EF4-FFF2-40B4-BE49-F238E27FC236}">
                  <a16:creationId xmlns:a16="http://schemas.microsoft.com/office/drawing/2014/main" id="{D3B14ADC-D1E3-46FC-8DBD-2BDE67128C99}"/>
                </a:ext>
              </a:extLst>
            </p:cNvPr>
            <p:cNvSpPr/>
            <p:nvPr/>
          </p:nvSpPr>
          <p:spPr>
            <a:xfrm>
              <a:off x="4186853" y="8549833"/>
              <a:ext cx="1905" cy="1270"/>
            </a:xfrm>
            <a:custGeom>
              <a:avLst/>
              <a:gdLst/>
              <a:ahLst/>
              <a:cxnLst/>
              <a:rect l="l" t="t" r="r" b="b"/>
              <a:pathLst>
                <a:path w="1904" h="1270">
                  <a:moveTo>
                    <a:pt x="1511" y="584"/>
                  </a:moveTo>
                  <a:lnTo>
                    <a:pt x="1371" y="431"/>
                  </a:lnTo>
                  <a:lnTo>
                    <a:pt x="1511" y="342"/>
                  </a:lnTo>
                  <a:lnTo>
                    <a:pt x="1270" y="381"/>
                  </a:lnTo>
                  <a:lnTo>
                    <a:pt x="1117" y="203"/>
                  </a:lnTo>
                  <a:lnTo>
                    <a:pt x="800" y="0"/>
                  </a:lnTo>
                  <a:lnTo>
                    <a:pt x="635" y="12"/>
                  </a:lnTo>
                  <a:lnTo>
                    <a:pt x="165" y="12"/>
                  </a:lnTo>
                  <a:lnTo>
                    <a:pt x="0" y="254"/>
                  </a:lnTo>
                  <a:lnTo>
                    <a:pt x="0" y="571"/>
                  </a:lnTo>
                  <a:lnTo>
                    <a:pt x="12" y="901"/>
                  </a:lnTo>
                  <a:lnTo>
                    <a:pt x="177" y="1193"/>
                  </a:lnTo>
                  <a:lnTo>
                    <a:pt x="660" y="1193"/>
                  </a:lnTo>
                  <a:lnTo>
                    <a:pt x="800" y="1181"/>
                  </a:lnTo>
                  <a:lnTo>
                    <a:pt x="1054" y="1003"/>
                  </a:lnTo>
                  <a:lnTo>
                    <a:pt x="1206" y="965"/>
                  </a:lnTo>
                  <a:lnTo>
                    <a:pt x="1358" y="1003"/>
                  </a:lnTo>
                  <a:lnTo>
                    <a:pt x="1498" y="889"/>
                  </a:lnTo>
                  <a:lnTo>
                    <a:pt x="1308" y="863"/>
                  </a:lnTo>
                  <a:lnTo>
                    <a:pt x="1485" y="749"/>
                  </a:lnTo>
                  <a:lnTo>
                    <a:pt x="1358" y="584"/>
                  </a:lnTo>
                  <a:lnTo>
                    <a:pt x="1511" y="584"/>
                  </a:lnTo>
                  <a:close/>
                </a:path>
              </a:pathLst>
            </a:custGeom>
            <a:ln w="3175">
              <a:solidFill>
                <a:srgbClr val="B5C39D"/>
              </a:solidFill>
            </a:ln>
          </p:spPr>
          <p:txBody>
            <a:bodyPr wrap="square" lIns="0" tIns="0" rIns="0" bIns="0" rtlCol="0"/>
            <a:lstStyle/>
            <a:p>
              <a:endParaRPr/>
            </a:p>
          </p:txBody>
        </p:sp>
        <p:sp>
          <p:nvSpPr>
            <p:cNvPr id="9895" name="object 3323">
              <a:extLst>
                <a:ext uri="{FF2B5EF4-FFF2-40B4-BE49-F238E27FC236}">
                  <a16:creationId xmlns:a16="http://schemas.microsoft.com/office/drawing/2014/main" id="{EDD2FE44-2D63-4B7D-A38C-8E5BF20C63BF}"/>
                </a:ext>
              </a:extLst>
            </p:cNvPr>
            <p:cNvSpPr/>
            <p:nvPr/>
          </p:nvSpPr>
          <p:spPr>
            <a:xfrm>
              <a:off x="4185564" y="8550656"/>
              <a:ext cx="2084" cy="2349"/>
            </a:xfrm>
            <a:prstGeom prst="rect">
              <a:avLst/>
            </a:prstGeom>
            <a:blipFill>
              <a:blip r:embed="rId281" cstate="print"/>
              <a:stretch>
                <a:fillRect/>
              </a:stretch>
            </a:blipFill>
          </p:spPr>
          <p:txBody>
            <a:bodyPr wrap="square" lIns="0" tIns="0" rIns="0" bIns="0" rtlCol="0"/>
            <a:lstStyle/>
            <a:p>
              <a:endParaRPr/>
            </a:p>
          </p:txBody>
        </p:sp>
        <p:sp>
          <p:nvSpPr>
            <p:cNvPr id="9896" name="object 3324">
              <a:extLst>
                <a:ext uri="{FF2B5EF4-FFF2-40B4-BE49-F238E27FC236}">
                  <a16:creationId xmlns:a16="http://schemas.microsoft.com/office/drawing/2014/main" id="{A529951E-07B2-48D5-BF2B-4D7A9F053571}"/>
                </a:ext>
              </a:extLst>
            </p:cNvPr>
            <p:cNvSpPr/>
            <p:nvPr/>
          </p:nvSpPr>
          <p:spPr>
            <a:xfrm>
              <a:off x="4185563" y="8550561"/>
              <a:ext cx="2540" cy="2540"/>
            </a:xfrm>
            <a:custGeom>
              <a:avLst/>
              <a:gdLst/>
              <a:ahLst/>
              <a:cxnLst/>
              <a:rect l="l" t="t" r="r" b="b"/>
              <a:pathLst>
                <a:path w="2539" h="2540">
                  <a:moveTo>
                    <a:pt x="482" y="2285"/>
                  </a:moveTo>
                  <a:lnTo>
                    <a:pt x="698" y="2184"/>
                  </a:lnTo>
                  <a:lnTo>
                    <a:pt x="876" y="2184"/>
                  </a:lnTo>
                  <a:lnTo>
                    <a:pt x="812" y="2438"/>
                  </a:lnTo>
                  <a:lnTo>
                    <a:pt x="1054" y="2349"/>
                  </a:lnTo>
                  <a:lnTo>
                    <a:pt x="914" y="2082"/>
                  </a:lnTo>
                  <a:lnTo>
                    <a:pt x="1244" y="1981"/>
                  </a:lnTo>
                  <a:lnTo>
                    <a:pt x="1727" y="1663"/>
                  </a:lnTo>
                  <a:lnTo>
                    <a:pt x="1828" y="1435"/>
                  </a:lnTo>
                  <a:lnTo>
                    <a:pt x="2108" y="774"/>
                  </a:lnTo>
                  <a:lnTo>
                    <a:pt x="1892" y="393"/>
                  </a:lnTo>
                  <a:lnTo>
                    <a:pt x="1435" y="203"/>
                  </a:lnTo>
                  <a:lnTo>
                    <a:pt x="977" y="0"/>
                  </a:lnTo>
                  <a:lnTo>
                    <a:pt x="469" y="63"/>
                  </a:lnTo>
                  <a:lnTo>
                    <a:pt x="177" y="723"/>
                  </a:lnTo>
                  <a:lnTo>
                    <a:pt x="88" y="927"/>
                  </a:lnTo>
                  <a:lnTo>
                    <a:pt x="177" y="1384"/>
                  </a:lnTo>
                  <a:lnTo>
                    <a:pt x="152" y="1625"/>
                  </a:lnTo>
                  <a:lnTo>
                    <a:pt x="139" y="1828"/>
                  </a:lnTo>
                  <a:lnTo>
                    <a:pt x="0" y="1816"/>
                  </a:lnTo>
                  <a:lnTo>
                    <a:pt x="38" y="1955"/>
                  </a:lnTo>
                  <a:lnTo>
                    <a:pt x="228" y="1828"/>
                  </a:lnTo>
                  <a:lnTo>
                    <a:pt x="317" y="1955"/>
                  </a:lnTo>
                  <a:lnTo>
                    <a:pt x="279" y="2146"/>
                  </a:lnTo>
                  <a:lnTo>
                    <a:pt x="520" y="2044"/>
                  </a:lnTo>
                  <a:lnTo>
                    <a:pt x="482" y="2285"/>
                  </a:lnTo>
                  <a:close/>
                </a:path>
              </a:pathLst>
            </a:custGeom>
            <a:ln w="3175">
              <a:solidFill>
                <a:srgbClr val="B5C39D"/>
              </a:solidFill>
            </a:ln>
          </p:spPr>
          <p:txBody>
            <a:bodyPr wrap="square" lIns="0" tIns="0" rIns="0" bIns="0" rtlCol="0"/>
            <a:lstStyle/>
            <a:p>
              <a:endParaRPr/>
            </a:p>
          </p:txBody>
        </p:sp>
        <p:sp>
          <p:nvSpPr>
            <p:cNvPr id="9897" name="object 3325">
              <a:extLst>
                <a:ext uri="{FF2B5EF4-FFF2-40B4-BE49-F238E27FC236}">
                  <a16:creationId xmlns:a16="http://schemas.microsoft.com/office/drawing/2014/main" id="{B51BA34F-31F2-43E5-B5C0-2E11DA667F6B}"/>
                </a:ext>
              </a:extLst>
            </p:cNvPr>
            <p:cNvSpPr/>
            <p:nvPr/>
          </p:nvSpPr>
          <p:spPr>
            <a:xfrm>
              <a:off x="4185640" y="8549906"/>
              <a:ext cx="2975" cy="2679"/>
            </a:xfrm>
            <a:prstGeom prst="rect">
              <a:avLst/>
            </a:prstGeom>
            <a:blipFill>
              <a:blip r:embed="rId391" cstate="print"/>
              <a:stretch>
                <a:fillRect/>
              </a:stretch>
            </a:blipFill>
          </p:spPr>
          <p:txBody>
            <a:bodyPr wrap="square" lIns="0" tIns="0" rIns="0" bIns="0" rtlCol="0"/>
            <a:lstStyle/>
            <a:p>
              <a:endParaRPr/>
            </a:p>
          </p:txBody>
        </p:sp>
        <p:sp>
          <p:nvSpPr>
            <p:cNvPr id="9898" name="object 3326">
              <a:extLst>
                <a:ext uri="{FF2B5EF4-FFF2-40B4-BE49-F238E27FC236}">
                  <a16:creationId xmlns:a16="http://schemas.microsoft.com/office/drawing/2014/main" id="{8FE5C104-3D03-4BCD-AF13-69921E5C9BFE}"/>
                </a:ext>
              </a:extLst>
            </p:cNvPr>
            <p:cNvSpPr/>
            <p:nvPr/>
          </p:nvSpPr>
          <p:spPr>
            <a:xfrm>
              <a:off x="4194006" y="8534923"/>
              <a:ext cx="1905" cy="1905"/>
            </a:xfrm>
            <a:custGeom>
              <a:avLst/>
              <a:gdLst/>
              <a:ahLst/>
              <a:cxnLst/>
              <a:rect l="l" t="t" r="r" b="b"/>
              <a:pathLst>
                <a:path w="1904" h="1904">
                  <a:moveTo>
                    <a:pt x="1600" y="952"/>
                  </a:moveTo>
                  <a:lnTo>
                    <a:pt x="1498" y="749"/>
                  </a:lnTo>
                  <a:lnTo>
                    <a:pt x="1676" y="711"/>
                  </a:lnTo>
                  <a:lnTo>
                    <a:pt x="1587" y="558"/>
                  </a:lnTo>
                  <a:lnTo>
                    <a:pt x="1422" y="685"/>
                  </a:lnTo>
                  <a:lnTo>
                    <a:pt x="1308" y="469"/>
                  </a:lnTo>
                  <a:lnTo>
                    <a:pt x="1054" y="165"/>
                  </a:lnTo>
                  <a:lnTo>
                    <a:pt x="876" y="127"/>
                  </a:lnTo>
                  <a:lnTo>
                    <a:pt x="393" y="0"/>
                  </a:lnTo>
                  <a:lnTo>
                    <a:pt x="165" y="190"/>
                  </a:lnTo>
                  <a:lnTo>
                    <a:pt x="88" y="520"/>
                  </a:lnTo>
                  <a:lnTo>
                    <a:pt x="0" y="850"/>
                  </a:lnTo>
                  <a:lnTo>
                    <a:pt x="88" y="1181"/>
                  </a:lnTo>
                  <a:lnTo>
                    <a:pt x="571" y="1320"/>
                  </a:lnTo>
                  <a:lnTo>
                    <a:pt x="711" y="1358"/>
                  </a:lnTo>
                  <a:lnTo>
                    <a:pt x="1015" y="1257"/>
                  </a:lnTo>
                  <a:lnTo>
                    <a:pt x="1181" y="1244"/>
                  </a:lnTo>
                  <a:lnTo>
                    <a:pt x="1320" y="1231"/>
                  </a:lnTo>
                  <a:lnTo>
                    <a:pt x="1498" y="1257"/>
                  </a:lnTo>
                  <a:lnTo>
                    <a:pt x="1320" y="1168"/>
                  </a:lnTo>
                  <a:lnTo>
                    <a:pt x="1523" y="1104"/>
                  </a:lnTo>
                  <a:lnTo>
                    <a:pt x="1435" y="952"/>
                  </a:lnTo>
                  <a:lnTo>
                    <a:pt x="1600" y="952"/>
                  </a:lnTo>
                  <a:close/>
                </a:path>
              </a:pathLst>
            </a:custGeom>
            <a:ln w="3175">
              <a:solidFill>
                <a:srgbClr val="B5C39D"/>
              </a:solidFill>
            </a:ln>
          </p:spPr>
          <p:txBody>
            <a:bodyPr wrap="square" lIns="0" tIns="0" rIns="0" bIns="0" rtlCol="0"/>
            <a:lstStyle/>
            <a:p>
              <a:endParaRPr/>
            </a:p>
          </p:txBody>
        </p:sp>
        <p:sp>
          <p:nvSpPr>
            <p:cNvPr id="9899" name="object 3327">
              <a:extLst>
                <a:ext uri="{FF2B5EF4-FFF2-40B4-BE49-F238E27FC236}">
                  <a16:creationId xmlns:a16="http://schemas.microsoft.com/office/drawing/2014/main" id="{F5E524C7-6681-4BD4-9C60-63653F3189C5}"/>
                </a:ext>
              </a:extLst>
            </p:cNvPr>
            <p:cNvSpPr/>
            <p:nvPr/>
          </p:nvSpPr>
          <p:spPr>
            <a:xfrm>
              <a:off x="4193235" y="8534857"/>
              <a:ext cx="939" cy="1181"/>
            </a:xfrm>
            <a:prstGeom prst="rect">
              <a:avLst/>
            </a:prstGeom>
            <a:blipFill>
              <a:blip r:embed="rId282" cstate="print"/>
              <a:stretch>
                <a:fillRect/>
              </a:stretch>
            </a:blipFill>
          </p:spPr>
          <p:txBody>
            <a:bodyPr wrap="square" lIns="0" tIns="0" rIns="0" bIns="0" rtlCol="0"/>
            <a:lstStyle/>
            <a:p>
              <a:endParaRPr/>
            </a:p>
          </p:txBody>
        </p:sp>
        <p:sp>
          <p:nvSpPr>
            <p:cNvPr id="9900" name="object 3328">
              <a:extLst>
                <a:ext uri="{FF2B5EF4-FFF2-40B4-BE49-F238E27FC236}">
                  <a16:creationId xmlns:a16="http://schemas.microsoft.com/office/drawing/2014/main" id="{28A47EEE-4C17-4B04-8DCB-31429C211469}"/>
                </a:ext>
              </a:extLst>
            </p:cNvPr>
            <p:cNvSpPr/>
            <p:nvPr/>
          </p:nvSpPr>
          <p:spPr>
            <a:xfrm>
              <a:off x="4193118" y="8534847"/>
              <a:ext cx="1270" cy="1270"/>
            </a:xfrm>
            <a:custGeom>
              <a:avLst/>
              <a:gdLst/>
              <a:ahLst/>
              <a:cxnLst/>
              <a:rect l="l" t="t" r="r" b="b"/>
              <a:pathLst>
                <a:path w="1270" h="1270">
                  <a:moveTo>
                    <a:pt x="825" y="76"/>
                  </a:moveTo>
                  <a:lnTo>
                    <a:pt x="673" y="126"/>
                  </a:lnTo>
                  <a:lnTo>
                    <a:pt x="546" y="38"/>
                  </a:lnTo>
                  <a:lnTo>
                    <a:pt x="609" y="177"/>
                  </a:lnTo>
                  <a:lnTo>
                    <a:pt x="444" y="215"/>
                  </a:lnTo>
                  <a:lnTo>
                    <a:pt x="203" y="368"/>
                  </a:lnTo>
                  <a:lnTo>
                    <a:pt x="0" y="800"/>
                  </a:lnTo>
                  <a:lnTo>
                    <a:pt x="114" y="990"/>
                  </a:lnTo>
                  <a:lnTo>
                    <a:pt x="330" y="1092"/>
                  </a:lnTo>
                  <a:lnTo>
                    <a:pt x="558" y="1193"/>
                  </a:lnTo>
                  <a:lnTo>
                    <a:pt x="812" y="1168"/>
                  </a:lnTo>
                  <a:lnTo>
                    <a:pt x="952" y="850"/>
                  </a:lnTo>
                  <a:lnTo>
                    <a:pt x="965" y="520"/>
                  </a:lnTo>
                  <a:lnTo>
                    <a:pt x="990" y="304"/>
                  </a:lnTo>
                  <a:lnTo>
                    <a:pt x="927" y="152"/>
                  </a:lnTo>
                  <a:lnTo>
                    <a:pt x="800" y="190"/>
                  </a:lnTo>
                  <a:close/>
                </a:path>
              </a:pathLst>
            </a:custGeom>
            <a:ln w="3175">
              <a:solidFill>
                <a:srgbClr val="B5C39D"/>
              </a:solidFill>
            </a:ln>
          </p:spPr>
          <p:txBody>
            <a:bodyPr wrap="square" lIns="0" tIns="0" rIns="0" bIns="0" rtlCol="0"/>
            <a:lstStyle/>
            <a:p>
              <a:endParaRPr/>
            </a:p>
          </p:txBody>
        </p:sp>
        <p:sp>
          <p:nvSpPr>
            <p:cNvPr id="9901" name="object 3329">
              <a:extLst>
                <a:ext uri="{FF2B5EF4-FFF2-40B4-BE49-F238E27FC236}">
                  <a16:creationId xmlns:a16="http://schemas.microsoft.com/office/drawing/2014/main" id="{5FEA170B-368D-4F45-A26E-CFF9A6901885}"/>
                </a:ext>
              </a:extLst>
            </p:cNvPr>
            <p:cNvSpPr/>
            <p:nvPr/>
          </p:nvSpPr>
          <p:spPr>
            <a:xfrm>
              <a:off x="4193337" y="8535771"/>
              <a:ext cx="1727" cy="1701"/>
            </a:xfrm>
            <a:prstGeom prst="rect">
              <a:avLst/>
            </a:prstGeom>
            <a:blipFill>
              <a:blip r:embed="rId281" cstate="print"/>
              <a:stretch>
                <a:fillRect/>
              </a:stretch>
            </a:blipFill>
          </p:spPr>
          <p:txBody>
            <a:bodyPr wrap="square" lIns="0" tIns="0" rIns="0" bIns="0" rtlCol="0"/>
            <a:lstStyle/>
            <a:p>
              <a:endParaRPr/>
            </a:p>
          </p:txBody>
        </p:sp>
        <p:sp>
          <p:nvSpPr>
            <p:cNvPr id="9902" name="object 3330">
              <a:extLst>
                <a:ext uri="{FF2B5EF4-FFF2-40B4-BE49-F238E27FC236}">
                  <a16:creationId xmlns:a16="http://schemas.microsoft.com/office/drawing/2014/main" id="{C60A8639-5271-49F0-B7F3-87C294B68161}"/>
                </a:ext>
              </a:extLst>
            </p:cNvPr>
            <p:cNvSpPr/>
            <p:nvPr/>
          </p:nvSpPr>
          <p:spPr>
            <a:xfrm>
              <a:off x="4193329" y="8535678"/>
              <a:ext cx="1905" cy="1905"/>
            </a:xfrm>
            <a:custGeom>
              <a:avLst/>
              <a:gdLst/>
              <a:ahLst/>
              <a:cxnLst/>
              <a:rect l="l" t="t" r="r" b="b"/>
              <a:pathLst>
                <a:path w="1904" h="1904">
                  <a:moveTo>
                    <a:pt x="1511" y="1587"/>
                  </a:moveTo>
                  <a:lnTo>
                    <a:pt x="1511" y="1409"/>
                  </a:lnTo>
                  <a:lnTo>
                    <a:pt x="1727" y="1409"/>
                  </a:lnTo>
                  <a:lnTo>
                    <a:pt x="1739" y="1231"/>
                  </a:lnTo>
                  <a:lnTo>
                    <a:pt x="1511" y="1231"/>
                  </a:lnTo>
                  <a:lnTo>
                    <a:pt x="1549" y="977"/>
                  </a:lnTo>
                  <a:lnTo>
                    <a:pt x="1498" y="558"/>
                  </a:lnTo>
                  <a:lnTo>
                    <a:pt x="1371" y="406"/>
                  </a:lnTo>
                  <a:lnTo>
                    <a:pt x="1003" y="0"/>
                  </a:lnTo>
                  <a:lnTo>
                    <a:pt x="685" y="38"/>
                  </a:lnTo>
                  <a:lnTo>
                    <a:pt x="406" y="279"/>
                  </a:lnTo>
                  <a:lnTo>
                    <a:pt x="127" y="520"/>
                  </a:lnTo>
                  <a:lnTo>
                    <a:pt x="0" y="889"/>
                  </a:lnTo>
                  <a:lnTo>
                    <a:pt x="368" y="1295"/>
                  </a:lnTo>
                  <a:lnTo>
                    <a:pt x="812" y="1511"/>
                  </a:lnTo>
                  <a:lnTo>
                    <a:pt x="965" y="1600"/>
                  </a:lnTo>
                  <a:lnTo>
                    <a:pt x="1041" y="1765"/>
                  </a:lnTo>
                  <a:lnTo>
                    <a:pt x="1231" y="1803"/>
                  </a:lnTo>
                  <a:lnTo>
                    <a:pt x="1130" y="1612"/>
                  </a:lnTo>
                  <a:lnTo>
                    <a:pt x="1346" y="1676"/>
                  </a:lnTo>
                  <a:lnTo>
                    <a:pt x="1358" y="1485"/>
                  </a:lnTo>
                  <a:lnTo>
                    <a:pt x="1511" y="1587"/>
                  </a:lnTo>
                  <a:close/>
                </a:path>
              </a:pathLst>
            </a:custGeom>
            <a:ln w="3175">
              <a:solidFill>
                <a:srgbClr val="B5C39D"/>
              </a:solidFill>
            </a:ln>
          </p:spPr>
          <p:txBody>
            <a:bodyPr wrap="square" lIns="0" tIns="0" rIns="0" bIns="0" rtlCol="0"/>
            <a:lstStyle/>
            <a:p>
              <a:endParaRPr/>
            </a:p>
          </p:txBody>
        </p:sp>
        <p:sp>
          <p:nvSpPr>
            <p:cNvPr id="9903" name="object 3331">
              <a:extLst>
                <a:ext uri="{FF2B5EF4-FFF2-40B4-BE49-F238E27FC236}">
                  <a16:creationId xmlns:a16="http://schemas.microsoft.com/office/drawing/2014/main" id="{4B81B202-A341-45FF-A370-E8C86B0D3CBC}"/>
                </a:ext>
              </a:extLst>
            </p:cNvPr>
            <p:cNvSpPr/>
            <p:nvPr/>
          </p:nvSpPr>
          <p:spPr>
            <a:xfrm>
              <a:off x="4193260" y="8533396"/>
              <a:ext cx="2121" cy="3835"/>
            </a:xfrm>
            <a:prstGeom prst="rect">
              <a:avLst/>
            </a:prstGeom>
            <a:blipFill>
              <a:blip r:embed="rId400" cstate="print"/>
              <a:stretch>
                <a:fillRect/>
              </a:stretch>
            </a:blipFill>
          </p:spPr>
          <p:txBody>
            <a:bodyPr wrap="square" lIns="0" tIns="0" rIns="0" bIns="0" rtlCol="0"/>
            <a:lstStyle/>
            <a:p>
              <a:endParaRPr/>
            </a:p>
          </p:txBody>
        </p:sp>
        <p:sp>
          <p:nvSpPr>
            <p:cNvPr id="9904" name="object 3332">
              <a:extLst>
                <a:ext uri="{FF2B5EF4-FFF2-40B4-BE49-F238E27FC236}">
                  <a16:creationId xmlns:a16="http://schemas.microsoft.com/office/drawing/2014/main" id="{6B7310B7-7365-45E0-8A44-4612DEA19FC8}"/>
                </a:ext>
              </a:extLst>
            </p:cNvPr>
            <p:cNvSpPr/>
            <p:nvPr/>
          </p:nvSpPr>
          <p:spPr>
            <a:xfrm>
              <a:off x="4193373" y="8533343"/>
              <a:ext cx="1905" cy="2540"/>
            </a:xfrm>
            <a:custGeom>
              <a:avLst/>
              <a:gdLst/>
              <a:ahLst/>
              <a:cxnLst/>
              <a:rect l="l" t="t" r="r" b="b"/>
              <a:pathLst>
                <a:path w="1904" h="2540">
                  <a:moveTo>
                    <a:pt x="1155" y="2159"/>
                  </a:moveTo>
                  <a:lnTo>
                    <a:pt x="1270" y="1981"/>
                  </a:lnTo>
                  <a:lnTo>
                    <a:pt x="1409" y="1879"/>
                  </a:lnTo>
                  <a:lnTo>
                    <a:pt x="1498" y="2108"/>
                  </a:lnTo>
                  <a:lnTo>
                    <a:pt x="1625" y="1917"/>
                  </a:lnTo>
                  <a:lnTo>
                    <a:pt x="1371" y="1778"/>
                  </a:lnTo>
                  <a:lnTo>
                    <a:pt x="1574" y="1536"/>
                  </a:lnTo>
                  <a:lnTo>
                    <a:pt x="1790" y="1054"/>
                  </a:lnTo>
                  <a:lnTo>
                    <a:pt x="1739" y="825"/>
                  </a:lnTo>
                  <a:lnTo>
                    <a:pt x="1625" y="165"/>
                  </a:lnTo>
                  <a:lnTo>
                    <a:pt x="1257" y="0"/>
                  </a:lnTo>
                  <a:lnTo>
                    <a:pt x="812" y="76"/>
                  </a:lnTo>
                  <a:lnTo>
                    <a:pt x="368" y="165"/>
                  </a:lnTo>
                  <a:lnTo>
                    <a:pt x="0" y="469"/>
                  </a:lnTo>
                  <a:lnTo>
                    <a:pt x="127" y="1117"/>
                  </a:lnTo>
                  <a:lnTo>
                    <a:pt x="165" y="1320"/>
                  </a:lnTo>
                  <a:lnTo>
                    <a:pt x="457" y="1625"/>
                  </a:lnTo>
                  <a:lnTo>
                    <a:pt x="571" y="1828"/>
                  </a:lnTo>
                  <a:lnTo>
                    <a:pt x="660" y="1993"/>
                  </a:lnTo>
                  <a:lnTo>
                    <a:pt x="647" y="2133"/>
                  </a:lnTo>
                  <a:lnTo>
                    <a:pt x="723" y="1943"/>
                  </a:lnTo>
                  <a:lnTo>
                    <a:pt x="863" y="1981"/>
                  </a:lnTo>
                  <a:lnTo>
                    <a:pt x="927" y="2159"/>
                  </a:lnTo>
                  <a:lnTo>
                    <a:pt x="1066" y="1955"/>
                  </a:lnTo>
                  <a:lnTo>
                    <a:pt x="1155" y="2159"/>
                  </a:lnTo>
                  <a:close/>
                </a:path>
              </a:pathLst>
            </a:custGeom>
            <a:ln w="3175">
              <a:solidFill>
                <a:srgbClr val="B5C39D"/>
              </a:solidFill>
            </a:ln>
          </p:spPr>
          <p:txBody>
            <a:bodyPr wrap="square" lIns="0" tIns="0" rIns="0" bIns="0" rtlCol="0"/>
            <a:lstStyle/>
            <a:p>
              <a:endParaRPr/>
            </a:p>
          </p:txBody>
        </p:sp>
        <p:sp>
          <p:nvSpPr>
            <p:cNvPr id="9905" name="object 3333">
              <a:extLst>
                <a:ext uri="{FF2B5EF4-FFF2-40B4-BE49-F238E27FC236}">
                  <a16:creationId xmlns:a16="http://schemas.microsoft.com/office/drawing/2014/main" id="{7EBD9C7A-5AD2-405C-9A4C-D9D82C3D57D6}"/>
                </a:ext>
              </a:extLst>
            </p:cNvPr>
            <p:cNvSpPr/>
            <p:nvPr/>
          </p:nvSpPr>
          <p:spPr>
            <a:xfrm>
              <a:off x="4193270" y="8532367"/>
              <a:ext cx="1463" cy="1193"/>
            </a:xfrm>
            <a:prstGeom prst="rect">
              <a:avLst/>
            </a:prstGeom>
            <a:blipFill>
              <a:blip r:embed="rId282" cstate="print"/>
              <a:stretch>
                <a:fillRect/>
              </a:stretch>
            </a:blipFill>
          </p:spPr>
          <p:txBody>
            <a:bodyPr wrap="square" lIns="0" tIns="0" rIns="0" bIns="0" rtlCol="0"/>
            <a:lstStyle/>
            <a:p>
              <a:endParaRPr/>
            </a:p>
          </p:txBody>
        </p:sp>
        <p:sp>
          <p:nvSpPr>
            <p:cNvPr id="9906" name="object 3334">
              <a:extLst>
                <a:ext uri="{FF2B5EF4-FFF2-40B4-BE49-F238E27FC236}">
                  <a16:creationId xmlns:a16="http://schemas.microsoft.com/office/drawing/2014/main" id="{67E80741-34C6-4B01-9D85-BA832EEF0F2C}"/>
                </a:ext>
              </a:extLst>
            </p:cNvPr>
            <p:cNvSpPr/>
            <p:nvPr/>
          </p:nvSpPr>
          <p:spPr>
            <a:xfrm>
              <a:off x="4193214" y="8532364"/>
              <a:ext cx="1905" cy="1270"/>
            </a:xfrm>
            <a:custGeom>
              <a:avLst/>
              <a:gdLst/>
              <a:ahLst/>
              <a:cxnLst/>
              <a:rect l="l" t="t" r="r" b="b"/>
              <a:pathLst>
                <a:path w="1904" h="1270">
                  <a:moveTo>
                    <a:pt x="1511" y="584"/>
                  </a:moveTo>
                  <a:lnTo>
                    <a:pt x="1371" y="431"/>
                  </a:lnTo>
                  <a:lnTo>
                    <a:pt x="1511" y="342"/>
                  </a:lnTo>
                  <a:lnTo>
                    <a:pt x="1270" y="381"/>
                  </a:lnTo>
                  <a:lnTo>
                    <a:pt x="1117" y="203"/>
                  </a:lnTo>
                  <a:lnTo>
                    <a:pt x="800" y="0"/>
                  </a:lnTo>
                  <a:lnTo>
                    <a:pt x="635" y="0"/>
                  </a:lnTo>
                  <a:lnTo>
                    <a:pt x="165" y="12"/>
                  </a:lnTo>
                  <a:lnTo>
                    <a:pt x="0" y="254"/>
                  </a:lnTo>
                  <a:lnTo>
                    <a:pt x="0" y="571"/>
                  </a:lnTo>
                  <a:lnTo>
                    <a:pt x="0" y="901"/>
                  </a:lnTo>
                  <a:lnTo>
                    <a:pt x="177" y="1193"/>
                  </a:lnTo>
                  <a:lnTo>
                    <a:pt x="660" y="1181"/>
                  </a:lnTo>
                  <a:lnTo>
                    <a:pt x="800" y="1181"/>
                  </a:lnTo>
                  <a:lnTo>
                    <a:pt x="1054" y="1003"/>
                  </a:lnTo>
                  <a:lnTo>
                    <a:pt x="1206" y="965"/>
                  </a:lnTo>
                  <a:lnTo>
                    <a:pt x="1358" y="1003"/>
                  </a:lnTo>
                  <a:lnTo>
                    <a:pt x="1498" y="889"/>
                  </a:lnTo>
                  <a:lnTo>
                    <a:pt x="1308" y="863"/>
                  </a:lnTo>
                  <a:lnTo>
                    <a:pt x="1485" y="749"/>
                  </a:lnTo>
                  <a:lnTo>
                    <a:pt x="1358" y="584"/>
                  </a:lnTo>
                  <a:lnTo>
                    <a:pt x="1511" y="584"/>
                  </a:lnTo>
                  <a:close/>
                </a:path>
              </a:pathLst>
            </a:custGeom>
            <a:ln w="3175">
              <a:solidFill>
                <a:srgbClr val="B5C39D"/>
              </a:solidFill>
            </a:ln>
          </p:spPr>
          <p:txBody>
            <a:bodyPr wrap="square" lIns="0" tIns="0" rIns="0" bIns="0" rtlCol="0"/>
            <a:lstStyle/>
            <a:p>
              <a:endParaRPr/>
            </a:p>
          </p:txBody>
        </p:sp>
        <p:sp>
          <p:nvSpPr>
            <p:cNvPr id="9907" name="object 3335">
              <a:extLst>
                <a:ext uri="{FF2B5EF4-FFF2-40B4-BE49-F238E27FC236}">
                  <a16:creationId xmlns:a16="http://schemas.microsoft.com/office/drawing/2014/main" id="{F9810E5F-3A8A-4301-A005-B1E3A7B569AE}"/>
                </a:ext>
              </a:extLst>
            </p:cNvPr>
            <p:cNvSpPr/>
            <p:nvPr/>
          </p:nvSpPr>
          <p:spPr>
            <a:xfrm>
              <a:off x="4191914" y="8533193"/>
              <a:ext cx="2097" cy="2336"/>
            </a:xfrm>
            <a:prstGeom prst="rect">
              <a:avLst/>
            </a:prstGeom>
            <a:blipFill>
              <a:blip r:embed="rId281" cstate="print"/>
              <a:stretch>
                <a:fillRect/>
              </a:stretch>
            </a:blipFill>
          </p:spPr>
          <p:txBody>
            <a:bodyPr wrap="square" lIns="0" tIns="0" rIns="0" bIns="0" rtlCol="0"/>
            <a:lstStyle/>
            <a:p>
              <a:endParaRPr/>
            </a:p>
          </p:txBody>
        </p:sp>
        <p:sp>
          <p:nvSpPr>
            <p:cNvPr id="9908" name="object 3336">
              <a:extLst>
                <a:ext uri="{FF2B5EF4-FFF2-40B4-BE49-F238E27FC236}">
                  <a16:creationId xmlns:a16="http://schemas.microsoft.com/office/drawing/2014/main" id="{29B7E63C-093C-487B-B491-02DE69228E8B}"/>
                </a:ext>
              </a:extLst>
            </p:cNvPr>
            <p:cNvSpPr/>
            <p:nvPr/>
          </p:nvSpPr>
          <p:spPr>
            <a:xfrm>
              <a:off x="4191924" y="8533104"/>
              <a:ext cx="2540" cy="2540"/>
            </a:xfrm>
            <a:custGeom>
              <a:avLst/>
              <a:gdLst/>
              <a:ahLst/>
              <a:cxnLst/>
              <a:rect l="l" t="t" r="r" b="b"/>
              <a:pathLst>
                <a:path w="2539" h="2540">
                  <a:moveTo>
                    <a:pt x="482" y="2273"/>
                  </a:moveTo>
                  <a:lnTo>
                    <a:pt x="698" y="2171"/>
                  </a:lnTo>
                  <a:lnTo>
                    <a:pt x="876" y="2171"/>
                  </a:lnTo>
                  <a:lnTo>
                    <a:pt x="812" y="2425"/>
                  </a:lnTo>
                  <a:lnTo>
                    <a:pt x="1054" y="2336"/>
                  </a:lnTo>
                  <a:lnTo>
                    <a:pt x="901" y="2070"/>
                  </a:lnTo>
                  <a:lnTo>
                    <a:pt x="1041" y="2108"/>
                  </a:lnTo>
                  <a:lnTo>
                    <a:pt x="1244" y="1968"/>
                  </a:lnTo>
                  <a:lnTo>
                    <a:pt x="1727" y="1650"/>
                  </a:lnTo>
                  <a:lnTo>
                    <a:pt x="1816" y="1422"/>
                  </a:lnTo>
                  <a:lnTo>
                    <a:pt x="2108" y="761"/>
                  </a:lnTo>
                  <a:lnTo>
                    <a:pt x="1879" y="380"/>
                  </a:lnTo>
                  <a:lnTo>
                    <a:pt x="1435" y="190"/>
                  </a:lnTo>
                  <a:lnTo>
                    <a:pt x="977" y="0"/>
                  </a:lnTo>
                  <a:lnTo>
                    <a:pt x="469" y="50"/>
                  </a:lnTo>
                  <a:lnTo>
                    <a:pt x="177" y="711"/>
                  </a:lnTo>
                  <a:lnTo>
                    <a:pt x="88" y="914"/>
                  </a:lnTo>
                  <a:lnTo>
                    <a:pt x="177" y="1371"/>
                  </a:lnTo>
                  <a:lnTo>
                    <a:pt x="152" y="1625"/>
                  </a:lnTo>
                  <a:lnTo>
                    <a:pt x="139" y="1816"/>
                  </a:lnTo>
                  <a:lnTo>
                    <a:pt x="0" y="1803"/>
                  </a:lnTo>
                  <a:lnTo>
                    <a:pt x="38" y="1943"/>
                  </a:lnTo>
                  <a:lnTo>
                    <a:pt x="228" y="1816"/>
                  </a:lnTo>
                  <a:lnTo>
                    <a:pt x="317" y="1943"/>
                  </a:lnTo>
                  <a:lnTo>
                    <a:pt x="279" y="2133"/>
                  </a:lnTo>
                  <a:lnTo>
                    <a:pt x="520" y="2031"/>
                  </a:lnTo>
                  <a:lnTo>
                    <a:pt x="482" y="2273"/>
                  </a:lnTo>
                  <a:close/>
                </a:path>
              </a:pathLst>
            </a:custGeom>
            <a:ln w="3175">
              <a:solidFill>
                <a:srgbClr val="B5C39D"/>
              </a:solidFill>
            </a:ln>
          </p:spPr>
          <p:txBody>
            <a:bodyPr wrap="square" lIns="0" tIns="0" rIns="0" bIns="0" rtlCol="0"/>
            <a:lstStyle/>
            <a:p>
              <a:endParaRPr/>
            </a:p>
          </p:txBody>
        </p:sp>
        <p:sp>
          <p:nvSpPr>
            <p:cNvPr id="9909" name="object 3337">
              <a:extLst>
                <a:ext uri="{FF2B5EF4-FFF2-40B4-BE49-F238E27FC236}">
                  <a16:creationId xmlns:a16="http://schemas.microsoft.com/office/drawing/2014/main" id="{90D427B2-51BF-45D4-A406-AC91F598C8D9}"/>
                </a:ext>
              </a:extLst>
            </p:cNvPr>
            <p:cNvSpPr/>
            <p:nvPr/>
          </p:nvSpPr>
          <p:spPr>
            <a:xfrm>
              <a:off x="4192003" y="8532431"/>
              <a:ext cx="3200" cy="6070"/>
            </a:xfrm>
            <a:prstGeom prst="rect">
              <a:avLst/>
            </a:prstGeom>
            <a:blipFill>
              <a:blip r:embed="rId396" cstate="print"/>
              <a:stretch>
                <a:fillRect/>
              </a:stretch>
            </a:blipFill>
          </p:spPr>
          <p:txBody>
            <a:bodyPr wrap="square" lIns="0" tIns="0" rIns="0" bIns="0" rtlCol="0"/>
            <a:lstStyle/>
            <a:p>
              <a:endParaRPr/>
            </a:p>
          </p:txBody>
        </p:sp>
        <p:sp>
          <p:nvSpPr>
            <p:cNvPr id="9910" name="object 3338">
              <a:extLst>
                <a:ext uri="{FF2B5EF4-FFF2-40B4-BE49-F238E27FC236}">
                  <a16:creationId xmlns:a16="http://schemas.microsoft.com/office/drawing/2014/main" id="{B994203E-D7CB-44FC-9A27-287400DA45A8}"/>
                </a:ext>
              </a:extLst>
            </p:cNvPr>
            <p:cNvSpPr/>
            <p:nvPr/>
          </p:nvSpPr>
          <p:spPr>
            <a:xfrm>
              <a:off x="4193522" y="8537150"/>
              <a:ext cx="1905" cy="1905"/>
            </a:xfrm>
            <a:custGeom>
              <a:avLst/>
              <a:gdLst/>
              <a:ahLst/>
              <a:cxnLst/>
              <a:rect l="l" t="t" r="r" b="b"/>
              <a:pathLst>
                <a:path w="1904" h="1904">
                  <a:moveTo>
                    <a:pt x="1600" y="952"/>
                  </a:moveTo>
                  <a:lnTo>
                    <a:pt x="1511" y="812"/>
                  </a:lnTo>
                  <a:lnTo>
                    <a:pt x="1485" y="685"/>
                  </a:lnTo>
                  <a:lnTo>
                    <a:pt x="1676" y="711"/>
                  </a:lnTo>
                  <a:lnTo>
                    <a:pt x="1587" y="558"/>
                  </a:lnTo>
                  <a:lnTo>
                    <a:pt x="1422" y="685"/>
                  </a:lnTo>
                  <a:lnTo>
                    <a:pt x="1308" y="469"/>
                  </a:lnTo>
                  <a:lnTo>
                    <a:pt x="1054" y="165"/>
                  </a:lnTo>
                  <a:lnTo>
                    <a:pt x="888" y="127"/>
                  </a:lnTo>
                  <a:lnTo>
                    <a:pt x="393" y="0"/>
                  </a:lnTo>
                  <a:lnTo>
                    <a:pt x="165" y="190"/>
                  </a:lnTo>
                  <a:lnTo>
                    <a:pt x="88" y="520"/>
                  </a:lnTo>
                  <a:lnTo>
                    <a:pt x="0" y="850"/>
                  </a:lnTo>
                  <a:lnTo>
                    <a:pt x="88" y="1181"/>
                  </a:lnTo>
                  <a:lnTo>
                    <a:pt x="571" y="1320"/>
                  </a:lnTo>
                  <a:lnTo>
                    <a:pt x="711" y="1358"/>
                  </a:lnTo>
                  <a:lnTo>
                    <a:pt x="1015" y="1257"/>
                  </a:lnTo>
                  <a:lnTo>
                    <a:pt x="1181" y="1244"/>
                  </a:lnTo>
                  <a:lnTo>
                    <a:pt x="1320" y="1231"/>
                  </a:lnTo>
                  <a:lnTo>
                    <a:pt x="1498" y="1257"/>
                  </a:lnTo>
                  <a:lnTo>
                    <a:pt x="1320" y="1168"/>
                  </a:lnTo>
                  <a:lnTo>
                    <a:pt x="1523" y="1104"/>
                  </a:lnTo>
                  <a:lnTo>
                    <a:pt x="1435" y="952"/>
                  </a:lnTo>
                  <a:lnTo>
                    <a:pt x="1600" y="952"/>
                  </a:lnTo>
                  <a:close/>
                </a:path>
              </a:pathLst>
            </a:custGeom>
            <a:ln w="3175">
              <a:solidFill>
                <a:srgbClr val="B5C39D"/>
              </a:solidFill>
            </a:ln>
          </p:spPr>
          <p:txBody>
            <a:bodyPr wrap="square" lIns="0" tIns="0" rIns="0" bIns="0" rtlCol="0"/>
            <a:lstStyle/>
            <a:p>
              <a:endParaRPr/>
            </a:p>
          </p:txBody>
        </p:sp>
        <p:sp>
          <p:nvSpPr>
            <p:cNvPr id="9911" name="object 3339">
              <a:extLst>
                <a:ext uri="{FF2B5EF4-FFF2-40B4-BE49-F238E27FC236}">
                  <a16:creationId xmlns:a16="http://schemas.microsoft.com/office/drawing/2014/main" id="{5E9BDD95-D6D8-4252-ABD0-D19A0311476F}"/>
                </a:ext>
              </a:extLst>
            </p:cNvPr>
            <p:cNvSpPr/>
            <p:nvPr/>
          </p:nvSpPr>
          <p:spPr>
            <a:xfrm>
              <a:off x="4192752" y="8537092"/>
              <a:ext cx="952" cy="1181"/>
            </a:xfrm>
            <a:prstGeom prst="rect">
              <a:avLst/>
            </a:prstGeom>
            <a:blipFill>
              <a:blip r:embed="rId282" cstate="print"/>
              <a:stretch>
                <a:fillRect/>
              </a:stretch>
            </a:blipFill>
          </p:spPr>
          <p:txBody>
            <a:bodyPr wrap="square" lIns="0" tIns="0" rIns="0" bIns="0" rtlCol="0"/>
            <a:lstStyle/>
            <a:p>
              <a:endParaRPr/>
            </a:p>
          </p:txBody>
        </p:sp>
        <p:sp>
          <p:nvSpPr>
            <p:cNvPr id="9912" name="object 3340">
              <a:extLst>
                <a:ext uri="{FF2B5EF4-FFF2-40B4-BE49-F238E27FC236}">
                  <a16:creationId xmlns:a16="http://schemas.microsoft.com/office/drawing/2014/main" id="{B4F23963-9AEE-42C1-AFA2-D477E8064DCE}"/>
                </a:ext>
              </a:extLst>
            </p:cNvPr>
            <p:cNvSpPr/>
            <p:nvPr/>
          </p:nvSpPr>
          <p:spPr>
            <a:xfrm>
              <a:off x="4192637" y="8537074"/>
              <a:ext cx="1270" cy="1270"/>
            </a:xfrm>
            <a:custGeom>
              <a:avLst/>
              <a:gdLst/>
              <a:ahLst/>
              <a:cxnLst/>
              <a:rect l="l" t="t" r="r" b="b"/>
              <a:pathLst>
                <a:path w="1270" h="1270">
                  <a:moveTo>
                    <a:pt x="825" y="76"/>
                  </a:moveTo>
                  <a:lnTo>
                    <a:pt x="673" y="114"/>
                  </a:lnTo>
                  <a:lnTo>
                    <a:pt x="546" y="38"/>
                  </a:lnTo>
                  <a:lnTo>
                    <a:pt x="609" y="177"/>
                  </a:lnTo>
                  <a:lnTo>
                    <a:pt x="444" y="215"/>
                  </a:lnTo>
                  <a:lnTo>
                    <a:pt x="203" y="368"/>
                  </a:lnTo>
                  <a:lnTo>
                    <a:pt x="0" y="800"/>
                  </a:lnTo>
                  <a:lnTo>
                    <a:pt x="114" y="990"/>
                  </a:lnTo>
                  <a:lnTo>
                    <a:pt x="330" y="1092"/>
                  </a:lnTo>
                  <a:lnTo>
                    <a:pt x="558" y="1193"/>
                  </a:lnTo>
                  <a:lnTo>
                    <a:pt x="812" y="1168"/>
                  </a:lnTo>
                  <a:lnTo>
                    <a:pt x="952" y="850"/>
                  </a:lnTo>
                  <a:lnTo>
                    <a:pt x="965" y="520"/>
                  </a:lnTo>
                  <a:lnTo>
                    <a:pt x="990" y="304"/>
                  </a:lnTo>
                  <a:lnTo>
                    <a:pt x="927" y="152"/>
                  </a:lnTo>
                  <a:lnTo>
                    <a:pt x="800" y="190"/>
                  </a:lnTo>
                  <a:close/>
                </a:path>
              </a:pathLst>
            </a:custGeom>
            <a:ln w="3175">
              <a:solidFill>
                <a:srgbClr val="B5C39D"/>
              </a:solidFill>
            </a:ln>
          </p:spPr>
          <p:txBody>
            <a:bodyPr wrap="square" lIns="0" tIns="0" rIns="0" bIns="0" rtlCol="0"/>
            <a:lstStyle/>
            <a:p>
              <a:endParaRPr/>
            </a:p>
          </p:txBody>
        </p:sp>
        <p:sp>
          <p:nvSpPr>
            <p:cNvPr id="9913" name="object 3341">
              <a:extLst>
                <a:ext uri="{FF2B5EF4-FFF2-40B4-BE49-F238E27FC236}">
                  <a16:creationId xmlns:a16="http://schemas.microsoft.com/office/drawing/2014/main" id="{21FB3D43-F8D1-42B6-9917-796E58499D5C}"/>
                </a:ext>
              </a:extLst>
            </p:cNvPr>
            <p:cNvSpPr/>
            <p:nvPr/>
          </p:nvSpPr>
          <p:spPr>
            <a:xfrm>
              <a:off x="4192854" y="8538006"/>
              <a:ext cx="1727" cy="1701"/>
            </a:xfrm>
            <a:prstGeom prst="rect">
              <a:avLst/>
            </a:prstGeom>
            <a:blipFill>
              <a:blip r:embed="rId281" cstate="print"/>
              <a:stretch>
                <a:fillRect/>
              </a:stretch>
            </a:blipFill>
          </p:spPr>
          <p:txBody>
            <a:bodyPr wrap="square" lIns="0" tIns="0" rIns="0" bIns="0" rtlCol="0"/>
            <a:lstStyle/>
            <a:p>
              <a:endParaRPr/>
            </a:p>
          </p:txBody>
        </p:sp>
        <p:sp>
          <p:nvSpPr>
            <p:cNvPr id="9914" name="object 3342">
              <a:extLst>
                <a:ext uri="{FF2B5EF4-FFF2-40B4-BE49-F238E27FC236}">
                  <a16:creationId xmlns:a16="http://schemas.microsoft.com/office/drawing/2014/main" id="{99CC21FE-2740-45F0-8E2D-8974D180A686}"/>
                </a:ext>
              </a:extLst>
            </p:cNvPr>
            <p:cNvSpPr/>
            <p:nvPr/>
          </p:nvSpPr>
          <p:spPr>
            <a:xfrm>
              <a:off x="4192846" y="8537907"/>
              <a:ext cx="1905" cy="1905"/>
            </a:xfrm>
            <a:custGeom>
              <a:avLst/>
              <a:gdLst/>
              <a:ahLst/>
              <a:cxnLst/>
              <a:rect l="l" t="t" r="r" b="b"/>
              <a:pathLst>
                <a:path w="1904" h="1904">
                  <a:moveTo>
                    <a:pt x="1511" y="1587"/>
                  </a:moveTo>
                  <a:lnTo>
                    <a:pt x="1511" y="1409"/>
                  </a:lnTo>
                  <a:lnTo>
                    <a:pt x="1727" y="1409"/>
                  </a:lnTo>
                  <a:lnTo>
                    <a:pt x="1739" y="1231"/>
                  </a:lnTo>
                  <a:lnTo>
                    <a:pt x="1511" y="1231"/>
                  </a:lnTo>
                  <a:lnTo>
                    <a:pt x="1549" y="977"/>
                  </a:lnTo>
                  <a:lnTo>
                    <a:pt x="1498" y="546"/>
                  </a:lnTo>
                  <a:lnTo>
                    <a:pt x="1371" y="406"/>
                  </a:lnTo>
                  <a:lnTo>
                    <a:pt x="1003" y="0"/>
                  </a:lnTo>
                  <a:lnTo>
                    <a:pt x="685" y="38"/>
                  </a:lnTo>
                  <a:lnTo>
                    <a:pt x="406" y="279"/>
                  </a:lnTo>
                  <a:lnTo>
                    <a:pt x="127" y="520"/>
                  </a:lnTo>
                  <a:lnTo>
                    <a:pt x="0" y="888"/>
                  </a:lnTo>
                  <a:lnTo>
                    <a:pt x="368" y="1282"/>
                  </a:lnTo>
                  <a:lnTo>
                    <a:pt x="812" y="1498"/>
                  </a:lnTo>
                  <a:lnTo>
                    <a:pt x="965" y="1600"/>
                  </a:lnTo>
                  <a:lnTo>
                    <a:pt x="1041" y="1765"/>
                  </a:lnTo>
                  <a:lnTo>
                    <a:pt x="1231" y="1803"/>
                  </a:lnTo>
                  <a:lnTo>
                    <a:pt x="1117" y="1612"/>
                  </a:lnTo>
                  <a:lnTo>
                    <a:pt x="1346" y="1676"/>
                  </a:lnTo>
                  <a:lnTo>
                    <a:pt x="1358" y="1485"/>
                  </a:lnTo>
                  <a:lnTo>
                    <a:pt x="1511" y="1587"/>
                  </a:lnTo>
                  <a:close/>
                </a:path>
              </a:pathLst>
            </a:custGeom>
            <a:ln w="3175">
              <a:solidFill>
                <a:srgbClr val="B5C39D"/>
              </a:solidFill>
            </a:ln>
          </p:spPr>
          <p:txBody>
            <a:bodyPr wrap="square" lIns="0" tIns="0" rIns="0" bIns="0" rtlCol="0"/>
            <a:lstStyle/>
            <a:p>
              <a:endParaRPr/>
            </a:p>
          </p:txBody>
        </p:sp>
        <p:sp>
          <p:nvSpPr>
            <p:cNvPr id="9915" name="object 3343">
              <a:extLst>
                <a:ext uri="{FF2B5EF4-FFF2-40B4-BE49-F238E27FC236}">
                  <a16:creationId xmlns:a16="http://schemas.microsoft.com/office/drawing/2014/main" id="{3235596A-FAFB-4BCB-A8D8-5C5C06698E20}"/>
                </a:ext>
              </a:extLst>
            </p:cNvPr>
            <p:cNvSpPr/>
            <p:nvPr/>
          </p:nvSpPr>
          <p:spPr>
            <a:xfrm>
              <a:off x="4192778" y="8535631"/>
              <a:ext cx="2120" cy="3822"/>
            </a:xfrm>
            <a:prstGeom prst="rect">
              <a:avLst/>
            </a:prstGeom>
            <a:blipFill>
              <a:blip r:embed="rId397" cstate="print"/>
              <a:stretch>
                <a:fillRect/>
              </a:stretch>
            </a:blipFill>
          </p:spPr>
          <p:txBody>
            <a:bodyPr wrap="square" lIns="0" tIns="0" rIns="0" bIns="0" rtlCol="0"/>
            <a:lstStyle/>
            <a:p>
              <a:endParaRPr/>
            </a:p>
          </p:txBody>
        </p:sp>
        <p:sp>
          <p:nvSpPr>
            <p:cNvPr id="9916" name="object 3344">
              <a:extLst>
                <a:ext uri="{FF2B5EF4-FFF2-40B4-BE49-F238E27FC236}">
                  <a16:creationId xmlns:a16="http://schemas.microsoft.com/office/drawing/2014/main" id="{DEBE8A78-E795-428B-85C4-B8F25E29621F}"/>
                </a:ext>
              </a:extLst>
            </p:cNvPr>
            <p:cNvSpPr/>
            <p:nvPr/>
          </p:nvSpPr>
          <p:spPr>
            <a:xfrm>
              <a:off x="4192890" y="8535559"/>
              <a:ext cx="1905" cy="2540"/>
            </a:xfrm>
            <a:custGeom>
              <a:avLst/>
              <a:gdLst/>
              <a:ahLst/>
              <a:cxnLst/>
              <a:rect l="l" t="t" r="r" b="b"/>
              <a:pathLst>
                <a:path w="1904" h="2540">
                  <a:moveTo>
                    <a:pt x="1155" y="2171"/>
                  </a:moveTo>
                  <a:lnTo>
                    <a:pt x="1270" y="1993"/>
                  </a:lnTo>
                  <a:lnTo>
                    <a:pt x="1409" y="1892"/>
                  </a:lnTo>
                  <a:lnTo>
                    <a:pt x="1498" y="2120"/>
                  </a:lnTo>
                  <a:lnTo>
                    <a:pt x="1625" y="1930"/>
                  </a:lnTo>
                  <a:lnTo>
                    <a:pt x="1371" y="1790"/>
                  </a:lnTo>
                  <a:lnTo>
                    <a:pt x="1574" y="1549"/>
                  </a:lnTo>
                  <a:lnTo>
                    <a:pt x="1790" y="1054"/>
                  </a:lnTo>
                  <a:lnTo>
                    <a:pt x="1739" y="825"/>
                  </a:lnTo>
                  <a:lnTo>
                    <a:pt x="1625" y="165"/>
                  </a:lnTo>
                  <a:lnTo>
                    <a:pt x="1257" y="0"/>
                  </a:lnTo>
                  <a:lnTo>
                    <a:pt x="812" y="88"/>
                  </a:lnTo>
                  <a:lnTo>
                    <a:pt x="368" y="177"/>
                  </a:lnTo>
                  <a:lnTo>
                    <a:pt x="0" y="469"/>
                  </a:lnTo>
                  <a:lnTo>
                    <a:pt x="127" y="1130"/>
                  </a:lnTo>
                  <a:lnTo>
                    <a:pt x="165" y="1333"/>
                  </a:lnTo>
                  <a:lnTo>
                    <a:pt x="457" y="1638"/>
                  </a:lnTo>
                  <a:lnTo>
                    <a:pt x="571" y="1841"/>
                  </a:lnTo>
                  <a:lnTo>
                    <a:pt x="660" y="2006"/>
                  </a:lnTo>
                  <a:lnTo>
                    <a:pt x="647" y="2146"/>
                  </a:lnTo>
                  <a:lnTo>
                    <a:pt x="723" y="1955"/>
                  </a:lnTo>
                  <a:lnTo>
                    <a:pt x="863" y="1993"/>
                  </a:lnTo>
                  <a:lnTo>
                    <a:pt x="927" y="2171"/>
                  </a:lnTo>
                  <a:lnTo>
                    <a:pt x="1066" y="1968"/>
                  </a:lnTo>
                  <a:lnTo>
                    <a:pt x="1155" y="2171"/>
                  </a:lnTo>
                  <a:close/>
                </a:path>
              </a:pathLst>
            </a:custGeom>
            <a:ln w="3175">
              <a:solidFill>
                <a:srgbClr val="B5C39D"/>
              </a:solidFill>
            </a:ln>
          </p:spPr>
          <p:txBody>
            <a:bodyPr wrap="square" lIns="0" tIns="0" rIns="0" bIns="0" rtlCol="0"/>
            <a:lstStyle/>
            <a:p>
              <a:endParaRPr/>
            </a:p>
          </p:txBody>
        </p:sp>
        <p:sp>
          <p:nvSpPr>
            <p:cNvPr id="9917" name="object 3345">
              <a:extLst>
                <a:ext uri="{FF2B5EF4-FFF2-40B4-BE49-F238E27FC236}">
                  <a16:creationId xmlns:a16="http://schemas.microsoft.com/office/drawing/2014/main" id="{1C6B2666-2A6A-4C8D-AC29-7C5642A32947}"/>
                </a:ext>
              </a:extLst>
            </p:cNvPr>
            <p:cNvSpPr/>
            <p:nvPr/>
          </p:nvSpPr>
          <p:spPr>
            <a:xfrm>
              <a:off x="4192783" y="8534603"/>
              <a:ext cx="1455" cy="1181"/>
            </a:xfrm>
            <a:prstGeom prst="rect">
              <a:avLst/>
            </a:prstGeom>
            <a:blipFill>
              <a:blip r:embed="rId282" cstate="print"/>
              <a:stretch>
                <a:fillRect/>
              </a:stretch>
            </a:blipFill>
          </p:spPr>
          <p:txBody>
            <a:bodyPr wrap="square" lIns="0" tIns="0" rIns="0" bIns="0" rtlCol="0"/>
            <a:lstStyle/>
            <a:p>
              <a:endParaRPr/>
            </a:p>
          </p:txBody>
        </p:sp>
        <p:sp>
          <p:nvSpPr>
            <p:cNvPr id="9918" name="object 3346">
              <a:extLst>
                <a:ext uri="{FF2B5EF4-FFF2-40B4-BE49-F238E27FC236}">
                  <a16:creationId xmlns:a16="http://schemas.microsoft.com/office/drawing/2014/main" id="{37DCB8A7-59AC-460A-AC1F-25ED861EE958}"/>
                </a:ext>
              </a:extLst>
            </p:cNvPr>
            <p:cNvSpPr/>
            <p:nvPr/>
          </p:nvSpPr>
          <p:spPr>
            <a:xfrm>
              <a:off x="4192730" y="8534593"/>
              <a:ext cx="1905" cy="1270"/>
            </a:xfrm>
            <a:custGeom>
              <a:avLst/>
              <a:gdLst/>
              <a:ahLst/>
              <a:cxnLst/>
              <a:rect l="l" t="t" r="r" b="b"/>
              <a:pathLst>
                <a:path w="1904" h="1270">
                  <a:moveTo>
                    <a:pt x="1511" y="584"/>
                  </a:moveTo>
                  <a:lnTo>
                    <a:pt x="1371" y="431"/>
                  </a:lnTo>
                  <a:lnTo>
                    <a:pt x="1511" y="342"/>
                  </a:lnTo>
                  <a:lnTo>
                    <a:pt x="1270" y="380"/>
                  </a:lnTo>
                  <a:lnTo>
                    <a:pt x="1117" y="203"/>
                  </a:lnTo>
                  <a:lnTo>
                    <a:pt x="800" y="0"/>
                  </a:lnTo>
                  <a:lnTo>
                    <a:pt x="635" y="0"/>
                  </a:lnTo>
                  <a:lnTo>
                    <a:pt x="165" y="12"/>
                  </a:lnTo>
                  <a:lnTo>
                    <a:pt x="0" y="241"/>
                  </a:lnTo>
                  <a:lnTo>
                    <a:pt x="0" y="571"/>
                  </a:lnTo>
                  <a:lnTo>
                    <a:pt x="0" y="901"/>
                  </a:lnTo>
                  <a:lnTo>
                    <a:pt x="177" y="1193"/>
                  </a:lnTo>
                  <a:lnTo>
                    <a:pt x="647" y="1181"/>
                  </a:lnTo>
                  <a:lnTo>
                    <a:pt x="800" y="1181"/>
                  </a:lnTo>
                  <a:lnTo>
                    <a:pt x="1054" y="1003"/>
                  </a:lnTo>
                  <a:lnTo>
                    <a:pt x="1206" y="952"/>
                  </a:lnTo>
                  <a:lnTo>
                    <a:pt x="1358" y="1003"/>
                  </a:lnTo>
                  <a:lnTo>
                    <a:pt x="1498" y="888"/>
                  </a:lnTo>
                  <a:lnTo>
                    <a:pt x="1308" y="863"/>
                  </a:lnTo>
                  <a:lnTo>
                    <a:pt x="1485" y="736"/>
                  </a:lnTo>
                  <a:lnTo>
                    <a:pt x="1358" y="571"/>
                  </a:lnTo>
                  <a:lnTo>
                    <a:pt x="1511" y="584"/>
                  </a:lnTo>
                  <a:close/>
                </a:path>
              </a:pathLst>
            </a:custGeom>
            <a:ln w="3175">
              <a:solidFill>
                <a:srgbClr val="B5C39D"/>
              </a:solidFill>
            </a:ln>
          </p:spPr>
          <p:txBody>
            <a:bodyPr wrap="square" lIns="0" tIns="0" rIns="0" bIns="0" rtlCol="0"/>
            <a:lstStyle/>
            <a:p>
              <a:endParaRPr/>
            </a:p>
          </p:txBody>
        </p:sp>
        <p:sp>
          <p:nvSpPr>
            <p:cNvPr id="9919" name="object 3347">
              <a:extLst>
                <a:ext uri="{FF2B5EF4-FFF2-40B4-BE49-F238E27FC236}">
                  <a16:creationId xmlns:a16="http://schemas.microsoft.com/office/drawing/2014/main" id="{16EC92E8-EDB4-4580-82E5-EFA9982A1AA1}"/>
                </a:ext>
              </a:extLst>
            </p:cNvPr>
            <p:cNvSpPr/>
            <p:nvPr/>
          </p:nvSpPr>
          <p:spPr>
            <a:xfrm>
              <a:off x="4191432" y="8535416"/>
              <a:ext cx="2097" cy="2349"/>
            </a:xfrm>
            <a:prstGeom prst="rect">
              <a:avLst/>
            </a:prstGeom>
            <a:blipFill>
              <a:blip r:embed="rId281" cstate="print"/>
              <a:stretch>
                <a:fillRect/>
              </a:stretch>
            </a:blipFill>
          </p:spPr>
          <p:txBody>
            <a:bodyPr wrap="square" lIns="0" tIns="0" rIns="0" bIns="0" rtlCol="0"/>
            <a:lstStyle/>
            <a:p>
              <a:endParaRPr/>
            </a:p>
          </p:txBody>
        </p:sp>
        <p:sp>
          <p:nvSpPr>
            <p:cNvPr id="9920" name="object 3348">
              <a:extLst>
                <a:ext uri="{FF2B5EF4-FFF2-40B4-BE49-F238E27FC236}">
                  <a16:creationId xmlns:a16="http://schemas.microsoft.com/office/drawing/2014/main" id="{C1E59EBC-CB3F-4C74-B495-088570E193BC}"/>
                </a:ext>
              </a:extLst>
            </p:cNvPr>
            <p:cNvSpPr/>
            <p:nvPr/>
          </p:nvSpPr>
          <p:spPr>
            <a:xfrm>
              <a:off x="4191440" y="8535319"/>
              <a:ext cx="2540" cy="2540"/>
            </a:xfrm>
            <a:custGeom>
              <a:avLst/>
              <a:gdLst/>
              <a:ahLst/>
              <a:cxnLst/>
              <a:rect l="l" t="t" r="r" b="b"/>
              <a:pathLst>
                <a:path w="2539" h="2540">
                  <a:moveTo>
                    <a:pt x="482" y="2285"/>
                  </a:moveTo>
                  <a:lnTo>
                    <a:pt x="698" y="2184"/>
                  </a:lnTo>
                  <a:lnTo>
                    <a:pt x="876" y="2184"/>
                  </a:lnTo>
                  <a:lnTo>
                    <a:pt x="812" y="2438"/>
                  </a:lnTo>
                  <a:lnTo>
                    <a:pt x="1054" y="2349"/>
                  </a:lnTo>
                  <a:lnTo>
                    <a:pt x="914" y="2082"/>
                  </a:lnTo>
                  <a:lnTo>
                    <a:pt x="1244" y="1981"/>
                  </a:lnTo>
                  <a:lnTo>
                    <a:pt x="1727" y="1663"/>
                  </a:lnTo>
                  <a:lnTo>
                    <a:pt x="1828" y="1435"/>
                  </a:lnTo>
                  <a:lnTo>
                    <a:pt x="2108" y="761"/>
                  </a:lnTo>
                  <a:lnTo>
                    <a:pt x="1892" y="393"/>
                  </a:lnTo>
                  <a:lnTo>
                    <a:pt x="1435" y="203"/>
                  </a:lnTo>
                  <a:lnTo>
                    <a:pt x="977" y="0"/>
                  </a:lnTo>
                  <a:lnTo>
                    <a:pt x="469" y="63"/>
                  </a:lnTo>
                  <a:lnTo>
                    <a:pt x="177" y="723"/>
                  </a:lnTo>
                  <a:lnTo>
                    <a:pt x="88" y="927"/>
                  </a:lnTo>
                  <a:lnTo>
                    <a:pt x="177" y="1384"/>
                  </a:lnTo>
                  <a:lnTo>
                    <a:pt x="152" y="1625"/>
                  </a:lnTo>
                  <a:lnTo>
                    <a:pt x="139" y="1828"/>
                  </a:lnTo>
                  <a:lnTo>
                    <a:pt x="0" y="1816"/>
                  </a:lnTo>
                  <a:lnTo>
                    <a:pt x="38" y="1955"/>
                  </a:lnTo>
                  <a:lnTo>
                    <a:pt x="228" y="1828"/>
                  </a:lnTo>
                  <a:lnTo>
                    <a:pt x="317" y="1955"/>
                  </a:lnTo>
                  <a:lnTo>
                    <a:pt x="279" y="2146"/>
                  </a:lnTo>
                  <a:lnTo>
                    <a:pt x="520" y="2044"/>
                  </a:lnTo>
                  <a:lnTo>
                    <a:pt x="482" y="2285"/>
                  </a:lnTo>
                  <a:close/>
                </a:path>
              </a:pathLst>
            </a:custGeom>
            <a:ln w="3175">
              <a:solidFill>
                <a:srgbClr val="B5C39D"/>
              </a:solidFill>
            </a:ln>
          </p:spPr>
          <p:txBody>
            <a:bodyPr wrap="square" lIns="0" tIns="0" rIns="0" bIns="0" rtlCol="0"/>
            <a:lstStyle/>
            <a:p>
              <a:endParaRPr/>
            </a:p>
          </p:txBody>
        </p:sp>
        <p:sp>
          <p:nvSpPr>
            <p:cNvPr id="9921" name="object 3349">
              <a:extLst>
                <a:ext uri="{FF2B5EF4-FFF2-40B4-BE49-F238E27FC236}">
                  <a16:creationId xmlns:a16="http://schemas.microsoft.com/office/drawing/2014/main" id="{EB3A0B8E-0370-4619-9E44-ACF533937B98}"/>
                </a:ext>
              </a:extLst>
            </p:cNvPr>
            <p:cNvSpPr/>
            <p:nvPr/>
          </p:nvSpPr>
          <p:spPr>
            <a:xfrm>
              <a:off x="4191520" y="8534666"/>
              <a:ext cx="2976" cy="2679"/>
            </a:xfrm>
            <a:prstGeom prst="rect">
              <a:avLst/>
            </a:prstGeom>
            <a:blipFill>
              <a:blip r:embed="rId391" cstate="print"/>
              <a:stretch>
                <a:fillRect/>
              </a:stretch>
            </a:blipFill>
          </p:spPr>
          <p:txBody>
            <a:bodyPr wrap="square" lIns="0" tIns="0" rIns="0" bIns="0" rtlCol="0"/>
            <a:lstStyle/>
            <a:p>
              <a:endParaRPr/>
            </a:p>
          </p:txBody>
        </p:sp>
        <p:sp>
          <p:nvSpPr>
            <p:cNvPr id="9922" name="object 3350">
              <a:extLst>
                <a:ext uri="{FF2B5EF4-FFF2-40B4-BE49-F238E27FC236}">
                  <a16:creationId xmlns:a16="http://schemas.microsoft.com/office/drawing/2014/main" id="{400BAA99-AB90-4D25-83AF-F5DEF4607774}"/>
                </a:ext>
              </a:extLst>
            </p:cNvPr>
            <p:cNvSpPr/>
            <p:nvPr/>
          </p:nvSpPr>
          <p:spPr>
            <a:xfrm>
              <a:off x="4149298" y="8538465"/>
              <a:ext cx="1905" cy="1905"/>
            </a:xfrm>
            <a:custGeom>
              <a:avLst/>
              <a:gdLst/>
              <a:ahLst/>
              <a:cxnLst/>
              <a:rect l="l" t="t" r="r" b="b"/>
              <a:pathLst>
                <a:path w="1904" h="1904">
                  <a:moveTo>
                    <a:pt x="1600" y="952"/>
                  </a:moveTo>
                  <a:lnTo>
                    <a:pt x="1498" y="749"/>
                  </a:lnTo>
                  <a:lnTo>
                    <a:pt x="1676" y="711"/>
                  </a:lnTo>
                  <a:lnTo>
                    <a:pt x="1587" y="558"/>
                  </a:lnTo>
                  <a:lnTo>
                    <a:pt x="1422" y="685"/>
                  </a:lnTo>
                  <a:lnTo>
                    <a:pt x="1308" y="469"/>
                  </a:lnTo>
                  <a:lnTo>
                    <a:pt x="1054" y="165"/>
                  </a:lnTo>
                  <a:lnTo>
                    <a:pt x="888" y="126"/>
                  </a:lnTo>
                  <a:lnTo>
                    <a:pt x="393" y="0"/>
                  </a:lnTo>
                  <a:lnTo>
                    <a:pt x="165" y="190"/>
                  </a:lnTo>
                  <a:lnTo>
                    <a:pt x="88" y="520"/>
                  </a:lnTo>
                  <a:lnTo>
                    <a:pt x="0" y="850"/>
                  </a:lnTo>
                  <a:lnTo>
                    <a:pt x="88" y="1181"/>
                  </a:lnTo>
                  <a:lnTo>
                    <a:pt x="571" y="1320"/>
                  </a:lnTo>
                  <a:lnTo>
                    <a:pt x="711" y="1358"/>
                  </a:lnTo>
                  <a:lnTo>
                    <a:pt x="1015" y="1257"/>
                  </a:lnTo>
                  <a:lnTo>
                    <a:pt x="1181" y="1244"/>
                  </a:lnTo>
                  <a:lnTo>
                    <a:pt x="1320" y="1231"/>
                  </a:lnTo>
                  <a:lnTo>
                    <a:pt x="1498" y="1257"/>
                  </a:lnTo>
                  <a:lnTo>
                    <a:pt x="1320" y="1168"/>
                  </a:lnTo>
                  <a:lnTo>
                    <a:pt x="1523" y="1104"/>
                  </a:lnTo>
                  <a:lnTo>
                    <a:pt x="1435" y="952"/>
                  </a:lnTo>
                  <a:lnTo>
                    <a:pt x="1600" y="952"/>
                  </a:lnTo>
                  <a:close/>
                </a:path>
              </a:pathLst>
            </a:custGeom>
            <a:ln w="3175">
              <a:solidFill>
                <a:srgbClr val="B5C39D"/>
              </a:solidFill>
            </a:ln>
          </p:spPr>
          <p:txBody>
            <a:bodyPr wrap="square" lIns="0" tIns="0" rIns="0" bIns="0" rtlCol="0"/>
            <a:lstStyle/>
            <a:p>
              <a:endParaRPr/>
            </a:p>
          </p:txBody>
        </p:sp>
        <p:sp>
          <p:nvSpPr>
            <p:cNvPr id="9923" name="object 3351">
              <a:extLst>
                <a:ext uri="{FF2B5EF4-FFF2-40B4-BE49-F238E27FC236}">
                  <a16:creationId xmlns:a16="http://schemas.microsoft.com/office/drawing/2014/main" id="{31A01388-6D08-4739-88DF-C8FAC5227D98}"/>
                </a:ext>
              </a:extLst>
            </p:cNvPr>
            <p:cNvSpPr/>
            <p:nvPr/>
          </p:nvSpPr>
          <p:spPr>
            <a:xfrm>
              <a:off x="4148518" y="8538400"/>
              <a:ext cx="952" cy="1181"/>
            </a:xfrm>
            <a:prstGeom prst="rect">
              <a:avLst/>
            </a:prstGeom>
            <a:blipFill>
              <a:blip r:embed="rId282" cstate="print"/>
              <a:stretch>
                <a:fillRect/>
              </a:stretch>
            </a:blipFill>
          </p:spPr>
          <p:txBody>
            <a:bodyPr wrap="square" lIns="0" tIns="0" rIns="0" bIns="0" rtlCol="0"/>
            <a:lstStyle/>
            <a:p>
              <a:endParaRPr/>
            </a:p>
          </p:txBody>
        </p:sp>
        <p:sp>
          <p:nvSpPr>
            <p:cNvPr id="9924" name="object 3352">
              <a:extLst>
                <a:ext uri="{FF2B5EF4-FFF2-40B4-BE49-F238E27FC236}">
                  <a16:creationId xmlns:a16="http://schemas.microsoft.com/office/drawing/2014/main" id="{E358C7D9-131F-4124-AD2B-2BB54305B457}"/>
                </a:ext>
              </a:extLst>
            </p:cNvPr>
            <p:cNvSpPr/>
            <p:nvPr/>
          </p:nvSpPr>
          <p:spPr>
            <a:xfrm>
              <a:off x="4148410" y="8538388"/>
              <a:ext cx="1270" cy="1270"/>
            </a:xfrm>
            <a:custGeom>
              <a:avLst/>
              <a:gdLst/>
              <a:ahLst/>
              <a:cxnLst/>
              <a:rect l="l" t="t" r="r" b="b"/>
              <a:pathLst>
                <a:path w="1270" h="1270">
                  <a:moveTo>
                    <a:pt x="825" y="76"/>
                  </a:moveTo>
                  <a:lnTo>
                    <a:pt x="673" y="126"/>
                  </a:lnTo>
                  <a:lnTo>
                    <a:pt x="546" y="38"/>
                  </a:lnTo>
                  <a:lnTo>
                    <a:pt x="609" y="177"/>
                  </a:lnTo>
                  <a:lnTo>
                    <a:pt x="444" y="215"/>
                  </a:lnTo>
                  <a:lnTo>
                    <a:pt x="203" y="368"/>
                  </a:lnTo>
                  <a:lnTo>
                    <a:pt x="0" y="800"/>
                  </a:lnTo>
                  <a:lnTo>
                    <a:pt x="114" y="990"/>
                  </a:lnTo>
                  <a:lnTo>
                    <a:pt x="330" y="1092"/>
                  </a:lnTo>
                  <a:lnTo>
                    <a:pt x="558" y="1193"/>
                  </a:lnTo>
                  <a:lnTo>
                    <a:pt x="812" y="1168"/>
                  </a:lnTo>
                  <a:lnTo>
                    <a:pt x="952" y="850"/>
                  </a:lnTo>
                  <a:lnTo>
                    <a:pt x="965" y="520"/>
                  </a:lnTo>
                  <a:lnTo>
                    <a:pt x="990" y="304"/>
                  </a:lnTo>
                  <a:lnTo>
                    <a:pt x="927" y="152"/>
                  </a:lnTo>
                  <a:lnTo>
                    <a:pt x="800" y="190"/>
                  </a:lnTo>
                  <a:close/>
                </a:path>
              </a:pathLst>
            </a:custGeom>
            <a:ln w="3175">
              <a:solidFill>
                <a:srgbClr val="B5C39D"/>
              </a:solidFill>
            </a:ln>
          </p:spPr>
          <p:txBody>
            <a:bodyPr wrap="square" lIns="0" tIns="0" rIns="0" bIns="0" rtlCol="0"/>
            <a:lstStyle/>
            <a:p>
              <a:endParaRPr/>
            </a:p>
          </p:txBody>
        </p:sp>
        <p:sp>
          <p:nvSpPr>
            <p:cNvPr id="9925" name="object 3353">
              <a:extLst>
                <a:ext uri="{FF2B5EF4-FFF2-40B4-BE49-F238E27FC236}">
                  <a16:creationId xmlns:a16="http://schemas.microsoft.com/office/drawing/2014/main" id="{64E2EA0A-9F86-4FF9-AE5E-7D0537B4BC6F}"/>
                </a:ext>
              </a:extLst>
            </p:cNvPr>
            <p:cNvSpPr/>
            <p:nvPr/>
          </p:nvSpPr>
          <p:spPr>
            <a:xfrm>
              <a:off x="4148620" y="8539314"/>
              <a:ext cx="1739" cy="1701"/>
            </a:xfrm>
            <a:prstGeom prst="rect">
              <a:avLst/>
            </a:prstGeom>
            <a:blipFill>
              <a:blip r:embed="rId281" cstate="print"/>
              <a:stretch>
                <a:fillRect/>
              </a:stretch>
            </a:blipFill>
          </p:spPr>
          <p:txBody>
            <a:bodyPr wrap="square" lIns="0" tIns="0" rIns="0" bIns="0" rtlCol="0"/>
            <a:lstStyle/>
            <a:p>
              <a:endParaRPr/>
            </a:p>
          </p:txBody>
        </p:sp>
        <p:sp>
          <p:nvSpPr>
            <p:cNvPr id="9926" name="object 3354">
              <a:extLst>
                <a:ext uri="{FF2B5EF4-FFF2-40B4-BE49-F238E27FC236}">
                  <a16:creationId xmlns:a16="http://schemas.microsoft.com/office/drawing/2014/main" id="{DB31A3B2-856B-4F1A-BB85-C644358D7782}"/>
                </a:ext>
              </a:extLst>
            </p:cNvPr>
            <p:cNvSpPr/>
            <p:nvPr/>
          </p:nvSpPr>
          <p:spPr>
            <a:xfrm>
              <a:off x="4148621" y="8539222"/>
              <a:ext cx="1905" cy="1905"/>
            </a:xfrm>
            <a:custGeom>
              <a:avLst/>
              <a:gdLst/>
              <a:ahLst/>
              <a:cxnLst/>
              <a:rect l="l" t="t" r="r" b="b"/>
              <a:pathLst>
                <a:path w="1904" h="1904">
                  <a:moveTo>
                    <a:pt x="1511" y="1587"/>
                  </a:moveTo>
                  <a:lnTo>
                    <a:pt x="1511" y="1409"/>
                  </a:lnTo>
                  <a:lnTo>
                    <a:pt x="1727" y="1409"/>
                  </a:lnTo>
                  <a:lnTo>
                    <a:pt x="1739" y="1231"/>
                  </a:lnTo>
                  <a:lnTo>
                    <a:pt x="1511" y="1231"/>
                  </a:lnTo>
                  <a:lnTo>
                    <a:pt x="1549" y="977"/>
                  </a:lnTo>
                  <a:lnTo>
                    <a:pt x="1498" y="558"/>
                  </a:lnTo>
                  <a:lnTo>
                    <a:pt x="1371" y="406"/>
                  </a:lnTo>
                  <a:lnTo>
                    <a:pt x="1003" y="0"/>
                  </a:lnTo>
                  <a:lnTo>
                    <a:pt x="685" y="38"/>
                  </a:lnTo>
                  <a:lnTo>
                    <a:pt x="406" y="279"/>
                  </a:lnTo>
                  <a:lnTo>
                    <a:pt x="127" y="520"/>
                  </a:lnTo>
                  <a:lnTo>
                    <a:pt x="0" y="889"/>
                  </a:lnTo>
                  <a:lnTo>
                    <a:pt x="368" y="1295"/>
                  </a:lnTo>
                  <a:lnTo>
                    <a:pt x="812" y="1511"/>
                  </a:lnTo>
                  <a:lnTo>
                    <a:pt x="965" y="1600"/>
                  </a:lnTo>
                  <a:lnTo>
                    <a:pt x="1041" y="1765"/>
                  </a:lnTo>
                  <a:lnTo>
                    <a:pt x="1231" y="1803"/>
                  </a:lnTo>
                  <a:lnTo>
                    <a:pt x="1117" y="1612"/>
                  </a:lnTo>
                  <a:lnTo>
                    <a:pt x="1346" y="1676"/>
                  </a:lnTo>
                  <a:lnTo>
                    <a:pt x="1358" y="1485"/>
                  </a:lnTo>
                  <a:lnTo>
                    <a:pt x="1511" y="1587"/>
                  </a:lnTo>
                  <a:close/>
                </a:path>
              </a:pathLst>
            </a:custGeom>
            <a:ln w="3175">
              <a:solidFill>
                <a:srgbClr val="B5C39D"/>
              </a:solidFill>
            </a:ln>
          </p:spPr>
          <p:txBody>
            <a:bodyPr wrap="square" lIns="0" tIns="0" rIns="0" bIns="0" rtlCol="0"/>
            <a:lstStyle/>
            <a:p>
              <a:endParaRPr/>
            </a:p>
          </p:txBody>
        </p:sp>
        <p:sp>
          <p:nvSpPr>
            <p:cNvPr id="9927" name="object 3355">
              <a:extLst>
                <a:ext uri="{FF2B5EF4-FFF2-40B4-BE49-F238E27FC236}">
                  <a16:creationId xmlns:a16="http://schemas.microsoft.com/office/drawing/2014/main" id="{7CDB3DD9-4EF1-4E8F-A3E3-B40790E6CD53}"/>
                </a:ext>
              </a:extLst>
            </p:cNvPr>
            <p:cNvSpPr/>
            <p:nvPr/>
          </p:nvSpPr>
          <p:spPr>
            <a:xfrm>
              <a:off x="4148556" y="8536940"/>
              <a:ext cx="2121" cy="3835"/>
            </a:xfrm>
            <a:prstGeom prst="rect">
              <a:avLst/>
            </a:prstGeom>
            <a:blipFill>
              <a:blip r:embed="rId532" cstate="print"/>
              <a:stretch>
                <a:fillRect/>
              </a:stretch>
            </a:blipFill>
          </p:spPr>
          <p:txBody>
            <a:bodyPr wrap="square" lIns="0" tIns="0" rIns="0" bIns="0" rtlCol="0"/>
            <a:lstStyle/>
            <a:p>
              <a:endParaRPr/>
            </a:p>
          </p:txBody>
        </p:sp>
        <p:sp>
          <p:nvSpPr>
            <p:cNvPr id="9928" name="object 3356">
              <a:extLst>
                <a:ext uri="{FF2B5EF4-FFF2-40B4-BE49-F238E27FC236}">
                  <a16:creationId xmlns:a16="http://schemas.microsoft.com/office/drawing/2014/main" id="{B964CF95-0342-456C-B9FF-9E11616D205D}"/>
                </a:ext>
              </a:extLst>
            </p:cNvPr>
            <p:cNvSpPr/>
            <p:nvPr/>
          </p:nvSpPr>
          <p:spPr>
            <a:xfrm>
              <a:off x="4148665" y="8536875"/>
              <a:ext cx="1905" cy="2540"/>
            </a:xfrm>
            <a:custGeom>
              <a:avLst/>
              <a:gdLst/>
              <a:ahLst/>
              <a:cxnLst/>
              <a:rect l="l" t="t" r="r" b="b"/>
              <a:pathLst>
                <a:path w="1904" h="2540">
                  <a:moveTo>
                    <a:pt x="1155" y="2171"/>
                  </a:moveTo>
                  <a:lnTo>
                    <a:pt x="1270" y="1981"/>
                  </a:lnTo>
                  <a:lnTo>
                    <a:pt x="1409" y="1892"/>
                  </a:lnTo>
                  <a:lnTo>
                    <a:pt x="1498" y="2120"/>
                  </a:lnTo>
                  <a:lnTo>
                    <a:pt x="1625" y="1930"/>
                  </a:lnTo>
                  <a:lnTo>
                    <a:pt x="1371" y="1790"/>
                  </a:lnTo>
                  <a:lnTo>
                    <a:pt x="1574" y="1536"/>
                  </a:lnTo>
                  <a:lnTo>
                    <a:pt x="1790" y="1054"/>
                  </a:lnTo>
                  <a:lnTo>
                    <a:pt x="1739" y="825"/>
                  </a:lnTo>
                  <a:lnTo>
                    <a:pt x="1625" y="165"/>
                  </a:lnTo>
                  <a:lnTo>
                    <a:pt x="1257" y="0"/>
                  </a:lnTo>
                  <a:lnTo>
                    <a:pt x="812" y="88"/>
                  </a:lnTo>
                  <a:lnTo>
                    <a:pt x="368" y="165"/>
                  </a:lnTo>
                  <a:lnTo>
                    <a:pt x="0" y="469"/>
                  </a:lnTo>
                  <a:lnTo>
                    <a:pt x="127" y="1130"/>
                  </a:lnTo>
                  <a:lnTo>
                    <a:pt x="165" y="1333"/>
                  </a:lnTo>
                  <a:lnTo>
                    <a:pt x="457" y="1638"/>
                  </a:lnTo>
                  <a:lnTo>
                    <a:pt x="571" y="1841"/>
                  </a:lnTo>
                  <a:lnTo>
                    <a:pt x="660" y="2006"/>
                  </a:lnTo>
                  <a:lnTo>
                    <a:pt x="647" y="2146"/>
                  </a:lnTo>
                  <a:lnTo>
                    <a:pt x="723" y="1955"/>
                  </a:lnTo>
                  <a:lnTo>
                    <a:pt x="863" y="1993"/>
                  </a:lnTo>
                  <a:lnTo>
                    <a:pt x="927" y="2171"/>
                  </a:lnTo>
                  <a:lnTo>
                    <a:pt x="1066" y="1968"/>
                  </a:lnTo>
                  <a:lnTo>
                    <a:pt x="1155" y="2171"/>
                  </a:lnTo>
                  <a:close/>
                </a:path>
              </a:pathLst>
            </a:custGeom>
            <a:ln w="3175">
              <a:solidFill>
                <a:srgbClr val="B5C39D"/>
              </a:solidFill>
            </a:ln>
          </p:spPr>
          <p:txBody>
            <a:bodyPr wrap="square" lIns="0" tIns="0" rIns="0" bIns="0" rtlCol="0"/>
            <a:lstStyle/>
            <a:p>
              <a:endParaRPr/>
            </a:p>
          </p:txBody>
        </p:sp>
        <p:sp>
          <p:nvSpPr>
            <p:cNvPr id="9929" name="object 3357">
              <a:extLst>
                <a:ext uri="{FF2B5EF4-FFF2-40B4-BE49-F238E27FC236}">
                  <a16:creationId xmlns:a16="http://schemas.microsoft.com/office/drawing/2014/main" id="{E8406CF1-B8BB-43E3-9330-A93205A3E454}"/>
                </a:ext>
              </a:extLst>
            </p:cNvPr>
            <p:cNvSpPr/>
            <p:nvPr/>
          </p:nvSpPr>
          <p:spPr>
            <a:xfrm>
              <a:off x="4148557" y="8535911"/>
              <a:ext cx="1459" cy="1193"/>
            </a:xfrm>
            <a:prstGeom prst="rect">
              <a:avLst/>
            </a:prstGeom>
            <a:blipFill>
              <a:blip r:embed="rId286" cstate="print"/>
              <a:stretch>
                <a:fillRect/>
              </a:stretch>
            </a:blipFill>
          </p:spPr>
          <p:txBody>
            <a:bodyPr wrap="square" lIns="0" tIns="0" rIns="0" bIns="0" rtlCol="0"/>
            <a:lstStyle/>
            <a:p>
              <a:endParaRPr/>
            </a:p>
          </p:txBody>
        </p:sp>
        <p:sp>
          <p:nvSpPr>
            <p:cNvPr id="9930" name="object 3358">
              <a:extLst>
                <a:ext uri="{FF2B5EF4-FFF2-40B4-BE49-F238E27FC236}">
                  <a16:creationId xmlns:a16="http://schemas.microsoft.com/office/drawing/2014/main" id="{6B940186-92FD-4AE6-80A9-B1D00632DAA6}"/>
                </a:ext>
              </a:extLst>
            </p:cNvPr>
            <p:cNvSpPr/>
            <p:nvPr/>
          </p:nvSpPr>
          <p:spPr>
            <a:xfrm>
              <a:off x="4148507" y="8535907"/>
              <a:ext cx="1905" cy="1270"/>
            </a:xfrm>
            <a:custGeom>
              <a:avLst/>
              <a:gdLst/>
              <a:ahLst/>
              <a:cxnLst/>
              <a:rect l="l" t="t" r="r" b="b"/>
              <a:pathLst>
                <a:path w="1904" h="1270">
                  <a:moveTo>
                    <a:pt x="1511" y="584"/>
                  </a:moveTo>
                  <a:lnTo>
                    <a:pt x="1371" y="431"/>
                  </a:lnTo>
                  <a:lnTo>
                    <a:pt x="1511" y="342"/>
                  </a:lnTo>
                  <a:lnTo>
                    <a:pt x="1270" y="381"/>
                  </a:lnTo>
                  <a:lnTo>
                    <a:pt x="1117" y="203"/>
                  </a:lnTo>
                  <a:lnTo>
                    <a:pt x="800" y="0"/>
                  </a:lnTo>
                  <a:lnTo>
                    <a:pt x="635" y="0"/>
                  </a:lnTo>
                  <a:lnTo>
                    <a:pt x="152" y="12"/>
                  </a:lnTo>
                  <a:lnTo>
                    <a:pt x="0" y="254"/>
                  </a:lnTo>
                  <a:lnTo>
                    <a:pt x="0" y="571"/>
                  </a:lnTo>
                  <a:lnTo>
                    <a:pt x="0" y="901"/>
                  </a:lnTo>
                  <a:lnTo>
                    <a:pt x="177" y="1193"/>
                  </a:lnTo>
                  <a:lnTo>
                    <a:pt x="647" y="1181"/>
                  </a:lnTo>
                  <a:lnTo>
                    <a:pt x="800" y="1181"/>
                  </a:lnTo>
                  <a:lnTo>
                    <a:pt x="1054" y="1003"/>
                  </a:lnTo>
                  <a:lnTo>
                    <a:pt x="1206" y="952"/>
                  </a:lnTo>
                  <a:lnTo>
                    <a:pt x="1358" y="1003"/>
                  </a:lnTo>
                  <a:lnTo>
                    <a:pt x="1498" y="889"/>
                  </a:lnTo>
                  <a:lnTo>
                    <a:pt x="1308" y="863"/>
                  </a:lnTo>
                  <a:lnTo>
                    <a:pt x="1485" y="749"/>
                  </a:lnTo>
                  <a:lnTo>
                    <a:pt x="1358" y="584"/>
                  </a:lnTo>
                  <a:lnTo>
                    <a:pt x="1511" y="584"/>
                  </a:lnTo>
                  <a:close/>
                </a:path>
              </a:pathLst>
            </a:custGeom>
            <a:ln w="3175">
              <a:solidFill>
                <a:srgbClr val="B5C39D"/>
              </a:solidFill>
            </a:ln>
          </p:spPr>
          <p:txBody>
            <a:bodyPr wrap="square" lIns="0" tIns="0" rIns="0" bIns="0" rtlCol="0"/>
            <a:lstStyle/>
            <a:p>
              <a:endParaRPr/>
            </a:p>
          </p:txBody>
        </p:sp>
        <p:sp>
          <p:nvSpPr>
            <p:cNvPr id="9931" name="object 3359">
              <a:extLst>
                <a:ext uri="{FF2B5EF4-FFF2-40B4-BE49-F238E27FC236}">
                  <a16:creationId xmlns:a16="http://schemas.microsoft.com/office/drawing/2014/main" id="{313DB0CB-6697-49D0-A34C-0BD1FB9F0261}"/>
                </a:ext>
              </a:extLst>
            </p:cNvPr>
            <p:cNvSpPr/>
            <p:nvPr/>
          </p:nvSpPr>
          <p:spPr>
            <a:xfrm>
              <a:off x="4147210" y="8536737"/>
              <a:ext cx="2097" cy="2336"/>
            </a:xfrm>
            <a:prstGeom prst="rect">
              <a:avLst/>
            </a:prstGeom>
            <a:blipFill>
              <a:blip r:embed="rId287" cstate="print"/>
              <a:stretch>
                <a:fillRect/>
              </a:stretch>
            </a:blipFill>
          </p:spPr>
          <p:txBody>
            <a:bodyPr wrap="square" lIns="0" tIns="0" rIns="0" bIns="0" rtlCol="0"/>
            <a:lstStyle/>
            <a:p>
              <a:endParaRPr/>
            </a:p>
          </p:txBody>
        </p:sp>
        <p:sp>
          <p:nvSpPr>
            <p:cNvPr id="9932" name="object 3360">
              <a:extLst>
                <a:ext uri="{FF2B5EF4-FFF2-40B4-BE49-F238E27FC236}">
                  <a16:creationId xmlns:a16="http://schemas.microsoft.com/office/drawing/2014/main" id="{070B99C9-A536-41EE-BBC5-382B4C3E718D}"/>
                </a:ext>
              </a:extLst>
            </p:cNvPr>
            <p:cNvSpPr/>
            <p:nvPr/>
          </p:nvSpPr>
          <p:spPr>
            <a:xfrm>
              <a:off x="4147215" y="8536646"/>
              <a:ext cx="2540" cy="2540"/>
            </a:xfrm>
            <a:custGeom>
              <a:avLst/>
              <a:gdLst/>
              <a:ahLst/>
              <a:cxnLst/>
              <a:rect l="l" t="t" r="r" b="b"/>
              <a:pathLst>
                <a:path w="2539" h="2540">
                  <a:moveTo>
                    <a:pt x="482" y="2273"/>
                  </a:moveTo>
                  <a:lnTo>
                    <a:pt x="698" y="2171"/>
                  </a:lnTo>
                  <a:lnTo>
                    <a:pt x="876" y="2171"/>
                  </a:lnTo>
                  <a:lnTo>
                    <a:pt x="812" y="2425"/>
                  </a:lnTo>
                  <a:lnTo>
                    <a:pt x="1054" y="2336"/>
                  </a:lnTo>
                  <a:lnTo>
                    <a:pt x="914" y="2070"/>
                  </a:lnTo>
                  <a:lnTo>
                    <a:pt x="1244" y="1968"/>
                  </a:lnTo>
                  <a:lnTo>
                    <a:pt x="1727" y="1650"/>
                  </a:lnTo>
                  <a:lnTo>
                    <a:pt x="1828" y="1422"/>
                  </a:lnTo>
                  <a:lnTo>
                    <a:pt x="2108" y="749"/>
                  </a:lnTo>
                  <a:lnTo>
                    <a:pt x="1892" y="380"/>
                  </a:lnTo>
                  <a:lnTo>
                    <a:pt x="1435" y="190"/>
                  </a:lnTo>
                  <a:lnTo>
                    <a:pt x="977" y="0"/>
                  </a:lnTo>
                  <a:lnTo>
                    <a:pt x="469" y="50"/>
                  </a:lnTo>
                  <a:lnTo>
                    <a:pt x="177" y="711"/>
                  </a:lnTo>
                  <a:lnTo>
                    <a:pt x="88" y="914"/>
                  </a:lnTo>
                  <a:lnTo>
                    <a:pt x="177" y="1371"/>
                  </a:lnTo>
                  <a:lnTo>
                    <a:pt x="152" y="1612"/>
                  </a:lnTo>
                  <a:lnTo>
                    <a:pt x="139" y="1816"/>
                  </a:lnTo>
                  <a:lnTo>
                    <a:pt x="0" y="1803"/>
                  </a:lnTo>
                  <a:lnTo>
                    <a:pt x="38" y="1943"/>
                  </a:lnTo>
                  <a:lnTo>
                    <a:pt x="228" y="1816"/>
                  </a:lnTo>
                  <a:lnTo>
                    <a:pt x="317" y="1943"/>
                  </a:lnTo>
                  <a:lnTo>
                    <a:pt x="279" y="2133"/>
                  </a:lnTo>
                  <a:lnTo>
                    <a:pt x="520" y="2031"/>
                  </a:lnTo>
                  <a:lnTo>
                    <a:pt x="482" y="2273"/>
                  </a:lnTo>
                  <a:close/>
                </a:path>
              </a:pathLst>
            </a:custGeom>
            <a:ln w="3175">
              <a:solidFill>
                <a:srgbClr val="B5C39D"/>
              </a:solidFill>
            </a:ln>
          </p:spPr>
          <p:txBody>
            <a:bodyPr wrap="square" lIns="0" tIns="0" rIns="0" bIns="0" rtlCol="0"/>
            <a:lstStyle/>
            <a:p>
              <a:endParaRPr/>
            </a:p>
          </p:txBody>
        </p:sp>
        <p:sp>
          <p:nvSpPr>
            <p:cNvPr id="9933" name="object 3361">
              <a:extLst>
                <a:ext uri="{FF2B5EF4-FFF2-40B4-BE49-F238E27FC236}">
                  <a16:creationId xmlns:a16="http://schemas.microsoft.com/office/drawing/2014/main" id="{4FFF2BC7-6236-42F7-83F8-C505E7279B74}"/>
                </a:ext>
              </a:extLst>
            </p:cNvPr>
            <p:cNvSpPr/>
            <p:nvPr/>
          </p:nvSpPr>
          <p:spPr>
            <a:xfrm>
              <a:off x="4147299" y="8535975"/>
              <a:ext cx="2971" cy="5143"/>
            </a:xfrm>
            <a:prstGeom prst="rect">
              <a:avLst/>
            </a:prstGeom>
            <a:blipFill>
              <a:blip r:embed="rId533" cstate="print"/>
              <a:stretch>
                <a:fillRect/>
              </a:stretch>
            </a:blipFill>
          </p:spPr>
          <p:txBody>
            <a:bodyPr wrap="square" lIns="0" tIns="0" rIns="0" bIns="0" rtlCol="0"/>
            <a:lstStyle/>
            <a:p>
              <a:endParaRPr/>
            </a:p>
          </p:txBody>
        </p:sp>
        <p:sp>
          <p:nvSpPr>
            <p:cNvPr id="9934" name="object 3362">
              <a:extLst>
                <a:ext uri="{FF2B5EF4-FFF2-40B4-BE49-F238E27FC236}">
                  <a16:creationId xmlns:a16="http://schemas.microsoft.com/office/drawing/2014/main" id="{66EB7922-EAB7-4E7F-9C35-37E1E6A18642}"/>
                </a:ext>
              </a:extLst>
            </p:cNvPr>
            <p:cNvSpPr/>
            <p:nvPr/>
          </p:nvSpPr>
          <p:spPr>
            <a:xfrm>
              <a:off x="4147446" y="8539753"/>
              <a:ext cx="1905" cy="1905"/>
            </a:xfrm>
            <a:custGeom>
              <a:avLst/>
              <a:gdLst/>
              <a:ahLst/>
              <a:cxnLst/>
              <a:rect l="l" t="t" r="r" b="b"/>
              <a:pathLst>
                <a:path w="1904" h="1904">
                  <a:moveTo>
                    <a:pt x="1600" y="952"/>
                  </a:moveTo>
                  <a:lnTo>
                    <a:pt x="1498" y="749"/>
                  </a:lnTo>
                  <a:lnTo>
                    <a:pt x="1676" y="711"/>
                  </a:lnTo>
                  <a:lnTo>
                    <a:pt x="1587" y="558"/>
                  </a:lnTo>
                  <a:lnTo>
                    <a:pt x="1409" y="685"/>
                  </a:lnTo>
                  <a:lnTo>
                    <a:pt x="1308" y="469"/>
                  </a:lnTo>
                  <a:lnTo>
                    <a:pt x="1054" y="165"/>
                  </a:lnTo>
                  <a:lnTo>
                    <a:pt x="876" y="126"/>
                  </a:lnTo>
                  <a:lnTo>
                    <a:pt x="393" y="0"/>
                  </a:lnTo>
                  <a:lnTo>
                    <a:pt x="165" y="190"/>
                  </a:lnTo>
                  <a:lnTo>
                    <a:pt x="88" y="520"/>
                  </a:lnTo>
                  <a:lnTo>
                    <a:pt x="0" y="850"/>
                  </a:lnTo>
                  <a:lnTo>
                    <a:pt x="88" y="1181"/>
                  </a:lnTo>
                  <a:lnTo>
                    <a:pt x="571" y="1320"/>
                  </a:lnTo>
                  <a:lnTo>
                    <a:pt x="711" y="1358"/>
                  </a:lnTo>
                  <a:lnTo>
                    <a:pt x="1015" y="1257"/>
                  </a:lnTo>
                  <a:lnTo>
                    <a:pt x="1181" y="1244"/>
                  </a:lnTo>
                  <a:lnTo>
                    <a:pt x="1320" y="1231"/>
                  </a:lnTo>
                  <a:lnTo>
                    <a:pt x="1498" y="1257"/>
                  </a:lnTo>
                  <a:lnTo>
                    <a:pt x="1320" y="1168"/>
                  </a:lnTo>
                  <a:lnTo>
                    <a:pt x="1523" y="1104"/>
                  </a:lnTo>
                  <a:lnTo>
                    <a:pt x="1435" y="952"/>
                  </a:lnTo>
                  <a:lnTo>
                    <a:pt x="1600" y="952"/>
                  </a:lnTo>
                  <a:close/>
                </a:path>
              </a:pathLst>
            </a:custGeom>
            <a:ln w="3175">
              <a:solidFill>
                <a:srgbClr val="B5C39D"/>
              </a:solidFill>
            </a:ln>
          </p:spPr>
          <p:txBody>
            <a:bodyPr wrap="square" lIns="0" tIns="0" rIns="0" bIns="0" rtlCol="0"/>
            <a:lstStyle/>
            <a:p>
              <a:endParaRPr/>
            </a:p>
          </p:txBody>
        </p:sp>
        <p:sp>
          <p:nvSpPr>
            <p:cNvPr id="9935" name="object 3363">
              <a:extLst>
                <a:ext uri="{FF2B5EF4-FFF2-40B4-BE49-F238E27FC236}">
                  <a16:creationId xmlns:a16="http://schemas.microsoft.com/office/drawing/2014/main" id="{F3946ECA-FAF0-44DF-BE56-931EB21C83A0}"/>
                </a:ext>
              </a:extLst>
            </p:cNvPr>
            <p:cNvSpPr/>
            <p:nvPr/>
          </p:nvSpPr>
          <p:spPr>
            <a:xfrm>
              <a:off x="4146663" y="8539683"/>
              <a:ext cx="952" cy="1193"/>
            </a:xfrm>
            <a:prstGeom prst="rect">
              <a:avLst/>
            </a:prstGeom>
            <a:blipFill>
              <a:blip r:embed="rId282" cstate="print"/>
              <a:stretch>
                <a:fillRect/>
              </a:stretch>
            </a:blipFill>
          </p:spPr>
          <p:txBody>
            <a:bodyPr wrap="square" lIns="0" tIns="0" rIns="0" bIns="0" rtlCol="0"/>
            <a:lstStyle/>
            <a:p>
              <a:endParaRPr/>
            </a:p>
          </p:txBody>
        </p:sp>
        <p:sp>
          <p:nvSpPr>
            <p:cNvPr id="9936" name="object 3364">
              <a:extLst>
                <a:ext uri="{FF2B5EF4-FFF2-40B4-BE49-F238E27FC236}">
                  <a16:creationId xmlns:a16="http://schemas.microsoft.com/office/drawing/2014/main" id="{ACD27ACC-57C8-4783-9A78-E59137F676E8}"/>
                </a:ext>
              </a:extLst>
            </p:cNvPr>
            <p:cNvSpPr/>
            <p:nvPr/>
          </p:nvSpPr>
          <p:spPr>
            <a:xfrm>
              <a:off x="4146560" y="8539677"/>
              <a:ext cx="1270" cy="1270"/>
            </a:xfrm>
            <a:custGeom>
              <a:avLst/>
              <a:gdLst/>
              <a:ahLst/>
              <a:cxnLst/>
              <a:rect l="l" t="t" r="r" b="b"/>
              <a:pathLst>
                <a:path w="1270" h="1270">
                  <a:moveTo>
                    <a:pt x="825" y="76"/>
                  </a:moveTo>
                  <a:lnTo>
                    <a:pt x="673" y="114"/>
                  </a:lnTo>
                  <a:lnTo>
                    <a:pt x="546" y="38"/>
                  </a:lnTo>
                  <a:lnTo>
                    <a:pt x="609" y="177"/>
                  </a:lnTo>
                  <a:lnTo>
                    <a:pt x="444" y="215"/>
                  </a:lnTo>
                  <a:lnTo>
                    <a:pt x="203" y="368"/>
                  </a:lnTo>
                  <a:lnTo>
                    <a:pt x="0" y="800"/>
                  </a:lnTo>
                  <a:lnTo>
                    <a:pt x="114" y="990"/>
                  </a:lnTo>
                  <a:lnTo>
                    <a:pt x="330" y="1092"/>
                  </a:lnTo>
                  <a:lnTo>
                    <a:pt x="558" y="1193"/>
                  </a:lnTo>
                  <a:lnTo>
                    <a:pt x="812" y="1168"/>
                  </a:lnTo>
                  <a:lnTo>
                    <a:pt x="952" y="850"/>
                  </a:lnTo>
                  <a:lnTo>
                    <a:pt x="965" y="520"/>
                  </a:lnTo>
                  <a:lnTo>
                    <a:pt x="990" y="304"/>
                  </a:lnTo>
                  <a:lnTo>
                    <a:pt x="927" y="152"/>
                  </a:lnTo>
                  <a:lnTo>
                    <a:pt x="800" y="190"/>
                  </a:lnTo>
                  <a:close/>
                </a:path>
              </a:pathLst>
            </a:custGeom>
            <a:ln w="3175">
              <a:solidFill>
                <a:srgbClr val="B5C39D"/>
              </a:solidFill>
            </a:ln>
          </p:spPr>
          <p:txBody>
            <a:bodyPr wrap="square" lIns="0" tIns="0" rIns="0" bIns="0" rtlCol="0"/>
            <a:lstStyle/>
            <a:p>
              <a:endParaRPr/>
            </a:p>
          </p:txBody>
        </p:sp>
        <p:sp>
          <p:nvSpPr>
            <p:cNvPr id="9937" name="object 3365">
              <a:extLst>
                <a:ext uri="{FF2B5EF4-FFF2-40B4-BE49-F238E27FC236}">
                  <a16:creationId xmlns:a16="http://schemas.microsoft.com/office/drawing/2014/main" id="{7FE23DB8-A7BF-4AB1-901C-E1D4F33AB579}"/>
                </a:ext>
              </a:extLst>
            </p:cNvPr>
            <p:cNvSpPr/>
            <p:nvPr/>
          </p:nvSpPr>
          <p:spPr>
            <a:xfrm>
              <a:off x="4146765" y="8540610"/>
              <a:ext cx="1739" cy="1701"/>
            </a:xfrm>
            <a:prstGeom prst="rect">
              <a:avLst/>
            </a:prstGeom>
            <a:blipFill>
              <a:blip r:embed="rId281" cstate="print"/>
              <a:stretch>
                <a:fillRect/>
              </a:stretch>
            </a:blipFill>
          </p:spPr>
          <p:txBody>
            <a:bodyPr wrap="square" lIns="0" tIns="0" rIns="0" bIns="0" rtlCol="0"/>
            <a:lstStyle/>
            <a:p>
              <a:endParaRPr/>
            </a:p>
          </p:txBody>
        </p:sp>
        <p:sp>
          <p:nvSpPr>
            <p:cNvPr id="9938" name="object 3366">
              <a:extLst>
                <a:ext uri="{FF2B5EF4-FFF2-40B4-BE49-F238E27FC236}">
                  <a16:creationId xmlns:a16="http://schemas.microsoft.com/office/drawing/2014/main" id="{2A9806F3-6B48-47F7-9E19-552676897D73}"/>
                </a:ext>
              </a:extLst>
            </p:cNvPr>
            <p:cNvSpPr/>
            <p:nvPr/>
          </p:nvSpPr>
          <p:spPr>
            <a:xfrm>
              <a:off x="4146769" y="8540509"/>
              <a:ext cx="1905" cy="1905"/>
            </a:xfrm>
            <a:custGeom>
              <a:avLst/>
              <a:gdLst/>
              <a:ahLst/>
              <a:cxnLst/>
              <a:rect l="l" t="t" r="r" b="b"/>
              <a:pathLst>
                <a:path w="1904" h="1904">
                  <a:moveTo>
                    <a:pt x="1511" y="1587"/>
                  </a:moveTo>
                  <a:lnTo>
                    <a:pt x="1511" y="1409"/>
                  </a:lnTo>
                  <a:lnTo>
                    <a:pt x="1727" y="1409"/>
                  </a:lnTo>
                  <a:lnTo>
                    <a:pt x="1739" y="1231"/>
                  </a:lnTo>
                  <a:lnTo>
                    <a:pt x="1511" y="1231"/>
                  </a:lnTo>
                  <a:lnTo>
                    <a:pt x="1549" y="977"/>
                  </a:lnTo>
                  <a:lnTo>
                    <a:pt x="1498" y="558"/>
                  </a:lnTo>
                  <a:lnTo>
                    <a:pt x="1371" y="406"/>
                  </a:lnTo>
                  <a:lnTo>
                    <a:pt x="1003" y="0"/>
                  </a:lnTo>
                  <a:lnTo>
                    <a:pt x="685" y="38"/>
                  </a:lnTo>
                  <a:lnTo>
                    <a:pt x="406" y="279"/>
                  </a:lnTo>
                  <a:lnTo>
                    <a:pt x="127" y="520"/>
                  </a:lnTo>
                  <a:lnTo>
                    <a:pt x="0" y="889"/>
                  </a:lnTo>
                  <a:lnTo>
                    <a:pt x="368" y="1295"/>
                  </a:lnTo>
                  <a:lnTo>
                    <a:pt x="812" y="1498"/>
                  </a:lnTo>
                  <a:lnTo>
                    <a:pt x="965" y="1600"/>
                  </a:lnTo>
                  <a:lnTo>
                    <a:pt x="1041" y="1765"/>
                  </a:lnTo>
                  <a:lnTo>
                    <a:pt x="1231" y="1803"/>
                  </a:lnTo>
                  <a:lnTo>
                    <a:pt x="1130" y="1612"/>
                  </a:lnTo>
                  <a:lnTo>
                    <a:pt x="1346" y="1676"/>
                  </a:lnTo>
                  <a:lnTo>
                    <a:pt x="1358" y="1485"/>
                  </a:lnTo>
                  <a:lnTo>
                    <a:pt x="1511" y="1587"/>
                  </a:lnTo>
                  <a:close/>
                </a:path>
              </a:pathLst>
            </a:custGeom>
            <a:ln w="3175">
              <a:solidFill>
                <a:srgbClr val="B5C39D"/>
              </a:solidFill>
            </a:ln>
          </p:spPr>
          <p:txBody>
            <a:bodyPr wrap="square" lIns="0" tIns="0" rIns="0" bIns="0" rtlCol="0"/>
            <a:lstStyle/>
            <a:p>
              <a:endParaRPr/>
            </a:p>
          </p:txBody>
        </p:sp>
        <p:sp>
          <p:nvSpPr>
            <p:cNvPr id="9939" name="object 3367">
              <a:extLst>
                <a:ext uri="{FF2B5EF4-FFF2-40B4-BE49-F238E27FC236}">
                  <a16:creationId xmlns:a16="http://schemas.microsoft.com/office/drawing/2014/main" id="{A7A399E1-63E6-4F83-B41A-BAE566F9A704}"/>
                </a:ext>
              </a:extLst>
            </p:cNvPr>
            <p:cNvSpPr/>
            <p:nvPr/>
          </p:nvSpPr>
          <p:spPr>
            <a:xfrm>
              <a:off x="4146702" y="8538235"/>
              <a:ext cx="2120" cy="3822"/>
            </a:xfrm>
            <a:prstGeom prst="rect">
              <a:avLst/>
            </a:prstGeom>
            <a:blipFill>
              <a:blip r:embed="rId400" cstate="print"/>
              <a:stretch>
                <a:fillRect/>
              </a:stretch>
            </a:blipFill>
          </p:spPr>
          <p:txBody>
            <a:bodyPr wrap="square" lIns="0" tIns="0" rIns="0" bIns="0" rtlCol="0"/>
            <a:lstStyle/>
            <a:p>
              <a:endParaRPr/>
            </a:p>
          </p:txBody>
        </p:sp>
        <p:sp>
          <p:nvSpPr>
            <p:cNvPr id="9940" name="object 3368">
              <a:extLst>
                <a:ext uri="{FF2B5EF4-FFF2-40B4-BE49-F238E27FC236}">
                  <a16:creationId xmlns:a16="http://schemas.microsoft.com/office/drawing/2014/main" id="{A0202800-5895-406E-8329-B693387EDD8A}"/>
                </a:ext>
              </a:extLst>
            </p:cNvPr>
            <p:cNvSpPr/>
            <p:nvPr/>
          </p:nvSpPr>
          <p:spPr>
            <a:xfrm>
              <a:off x="4146814" y="8538161"/>
              <a:ext cx="1905" cy="2540"/>
            </a:xfrm>
            <a:custGeom>
              <a:avLst/>
              <a:gdLst/>
              <a:ahLst/>
              <a:cxnLst/>
              <a:rect l="l" t="t" r="r" b="b"/>
              <a:pathLst>
                <a:path w="1904" h="2540">
                  <a:moveTo>
                    <a:pt x="1155" y="2171"/>
                  </a:moveTo>
                  <a:lnTo>
                    <a:pt x="1270" y="1993"/>
                  </a:lnTo>
                  <a:lnTo>
                    <a:pt x="1409" y="1892"/>
                  </a:lnTo>
                  <a:lnTo>
                    <a:pt x="1498" y="2120"/>
                  </a:lnTo>
                  <a:lnTo>
                    <a:pt x="1625" y="1930"/>
                  </a:lnTo>
                  <a:lnTo>
                    <a:pt x="1371" y="1790"/>
                  </a:lnTo>
                  <a:lnTo>
                    <a:pt x="1574" y="1549"/>
                  </a:lnTo>
                  <a:lnTo>
                    <a:pt x="1790" y="1054"/>
                  </a:lnTo>
                  <a:lnTo>
                    <a:pt x="1739" y="838"/>
                  </a:lnTo>
                  <a:lnTo>
                    <a:pt x="1625" y="165"/>
                  </a:lnTo>
                  <a:lnTo>
                    <a:pt x="1257" y="0"/>
                  </a:lnTo>
                  <a:lnTo>
                    <a:pt x="812" y="88"/>
                  </a:lnTo>
                  <a:lnTo>
                    <a:pt x="368" y="177"/>
                  </a:lnTo>
                  <a:lnTo>
                    <a:pt x="0" y="469"/>
                  </a:lnTo>
                  <a:lnTo>
                    <a:pt x="127" y="1130"/>
                  </a:lnTo>
                  <a:lnTo>
                    <a:pt x="165" y="1333"/>
                  </a:lnTo>
                  <a:lnTo>
                    <a:pt x="457" y="1638"/>
                  </a:lnTo>
                  <a:lnTo>
                    <a:pt x="571" y="1841"/>
                  </a:lnTo>
                  <a:lnTo>
                    <a:pt x="660" y="2006"/>
                  </a:lnTo>
                  <a:lnTo>
                    <a:pt x="647" y="2146"/>
                  </a:lnTo>
                  <a:lnTo>
                    <a:pt x="723" y="1955"/>
                  </a:lnTo>
                  <a:lnTo>
                    <a:pt x="863" y="1993"/>
                  </a:lnTo>
                  <a:lnTo>
                    <a:pt x="927" y="2171"/>
                  </a:lnTo>
                  <a:lnTo>
                    <a:pt x="1066" y="1968"/>
                  </a:lnTo>
                  <a:lnTo>
                    <a:pt x="1155" y="2171"/>
                  </a:lnTo>
                  <a:close/>
                </a:path>
              </a:pathLst>
            </a:custGeom>
            <a:ln w="3175">
              <a:solidFill>
                <a:srgbClr val="B5C39D"/>
              </a:solidFill>
            </a:ln>
          </p:spPr>
          <p:txBody>
            <a:bodyPr wrap="square" lIns="0" tIns="0" rIns="0" bIns="0" rtlCol="0"/>
            <a:lstStyle/>
            <a:p>
              <a:endParaRPr/>
            </a:p>
          </p:txBody>
        </p:sp>
        <p:sp>
          <p:nvSpPr>
            <p:cNvPr id="9941" name="object 3369">
              <a:extLst>
                <a:ext uri="{FF2B5EF4-FFF2-40B4-BE49-F238E27FC236}">
                  <a16:creationId xmlns:a16="http://schemas.microsoft.com/office/drawing/2014/main" id="{BC8E334C-5DDE-4EA4-B649-153624A948A1}"/>
                </a:ext>
              </a:extLst>
            </p:cNvPr>
            <p:cNvSpPr/>
            <p:nvPr/>
          </p:nvSpPr>
          <p:spPr>
            <a:xfrm>
              <a:off x="4146724" y="8537206"/>
              <a:ext cx="1438" cy="1168"/>
            </a:xfrm>
            <a:prstGeom prst="rect">
              <a:avLst/>
            </a:prstGeom>
            <a:blipFill>
              <a:blip r:embed="rId282" cstate="print"/>
              <a:stretch>
                <a:fillRect/>
              </a:stretch>
            </a:blipFill>
          </p:spPr>
          <p:txBody>
            <a:bodyPr wrap="square" lIns="0" tIns="0" rIns="0" bIns="0" rtlCol="0"/>
            <a:lstStyle/>
            <a:p>
              <a:endParaRPr/>
            </a:p>
          </p:txBody>
        </p:sp>
        <p:sp>
          <p:nvSpPr>
            <p:cNvPr id="9942" name="object 3370">
              <a:extLst>
                <a:ext uri="{FF2B5EF4-FFF2-40B4-BE49-F238E27FC236}">
                  <a16:creationId xmlns:a16="http://schemas.microsoft.com/office/drawing/2014/main" id="{2443AEBE-C03C-4BEF-B2EA-EDDE996CCF6B}"/>
                </a:ext>
              </a:extLst>
            </p:cNvPr>
            <p:cNvSpPr/>
            <p:nvPr/>
          </p:nvSpPr>
          <p:spPr>
            <a:xfrm>
              <a:off x="4146654" y="8537195"/>
              <a:ext cx="1905" cy="1270"/>
            </a:xfrm>
            <a:custGeom>
              <a:avLst/>
              <a:gdLst/>
              <a:ahLst/>
              <a:cxnLst/>
              <a:rect l="l" t="t" r="r" b="b"/>
              <a:pathLst>
                <a:path w="1904" h="1270">
                  <a:moveTo>
                    <a:pt x="1511" y="584"/>
                  </a:moveTo>
                  <a:lnTo>
                    <a:pt x="1371" y="431"/>
                  </a:lnTo>
                  <a:lnTo>
                    <a:pt x="1511" y="342"/>
                  </a:lnTo>
                  <a:lnTo>
                    <a:pt x="1270" y="380"/>
                  </a:lnTo>
                  <a:lnTo>
                    <a:pt x="1117" y="203"/>
                  </a:lnTo>
                  <a:lnTo>
                    <a:pt x="800" y="0"/>
                  </a:lnTo>
                  <a:lnTo>
                    <a:pt x="635" y="0"/>
                  </a:lnTo>
                  <a:lnTo>
                    <a:pt x="165" y="12"/>
                  </a:lnTo>
                  <a:lnTo>
                    <a:pt x="0" y="253"/>
                  </a:lnTo>
                  <a:lnTo>
                    <a:pt x="0" y="571"/>
                  </a:lnTo>
                  <a:lnTo>
                    <a:pt x="0" y="901"/>
                  </a:lnTo>
                  <a:lnTo>
                    <a:pt x="177" y="1193"/>
                  </a:lnTo>
                  <a:lnTo>
                    <a:pt x="647" y="1181"/>
                  </a:lnTo>
                  <a:lnTo>
                    <a:pt x="800" y="1181"/>
                  </a:lnTo>
                  <a:lnTo>
                    <a:pt x="1054" y="1003"/>
                  </a:lnTo>
                  <a:lnTo>
                    <a:pt x="1206" y="952"/>
                  </a:lnTo>
                  <a:lnTo>
                    <a:pt x="1358" y="1003"/>
                  </a:lnTo>
                  <a:lnTo>
                    <a:pt x="1498" y="888"/>
                  </a:lnTo>
                  <a:lnTo>
                    <a:pt x="1308" y="863"/>
                  </a:lnTo>
                  <a:lnTo>
                    <a:pt x="1485" y="749"/>
                  </a:lnTo>
                  <a:lnTo>
                    <a:pt x="1358" y="584"/>
                  </a:lnTo>
                  <a:lnTo>
                    <a:pt x="1511" y="584"/>
                  </a:lnTo>
                  <a:close/>
                </a:path>
              </a:pathLst>
            </a:custGeom>
            <a:ln w="3175">
              <a:solidFill>
                <a:srgbClr val="B5C39D"/>
              </a:solidFill>
            </a:ln>
          </p:spPr>
          <p:txBody>
            <a:bodyPr wrap="square" lIns="0" tIns="0" rIns="0" bIns="0" rtlCol="0"/>
            <a:lstStyle/>
            <a:p>
              <a:endParaRPr/>
            </a:p>
          </p:txBody>
        </p:sp>
        <p:sp>
          <p:nvSpPr>
            <p:cNvPr id="9943" name="object 3371">
              <a:extLst>
                <a:ext uri="{FF2B5EF4-FFF2-40B4-BE49-F238E27FC236}">
                  <a16:creationId xmlns:a16="http://schemas.microsoft.com/office/drawing/2014/main" id="{4226D3DF-6728-4C78-BD3F-AD1B3D1D5901}"/>
                </a:ext>
              </a:extLst>
            </p:cNvPr>
            <p:cNvSpPr/>
            <p:nvPr/>
          </p:nvSpPr>
          <p:spPr>
            <a:xfrm>
              <a:off x="4145407" y="8538019"/>
              <a:ext cx="2038" cy="2349"/>
            </a:xfrm>
            <a:prstGeom prst="rect">
              <a:avLst/>
            </a:prstGeom>
            <a:blipFill>
              <a:blip r:embed="rId287" cstate="print"/>
              <a:stretch>
                <a:fillRect/>
              </a:stretch>
            </a:blipFill>
          </p:spPr>
          <p:txBody>
            <a:bodyPr wrap="square" lIns="0" tIns="0" rIns="0" bIns="0" rtlCol="0"/>
            <a:lstStyle/>
            <a:p>
              <a:endParaRPr/>
            </a:p>
          </p:txBody>
        </p:sp>
        <p:sp>
          <p:nvSpPr>
            <p:cNvPr id="9944" name="object 3372">
              <a:extLst>
                <a:ext uri="{FF2B5EF4-FFF2-40B4-BE49-F238E27FC236}">
                  <a16:creationId xmlns:a16="http://schemas.microsoft.com/office/drawing/2014/main" id="{FA820EC6-EE01-464B-AC57-6966A2C116F9}"/>
                </a:ext>
              </a:extLst>
            </p:cNvPr>
            <p:cNvSpPr/>
            <p:nvPr/>
          </p:nvSpPr>
          <p:spPr>
            <a:xfrm>
              <a:off x="4145363" y="8537934"/>
              <a:ext cx="2540" cy="2540"/>
            </a:xfrm>
            <a:custGeom>
              <a:avLst/>
              <a:gdLst/>
              <a:ahLst/>
              <a:cxnLst/>
              <a:rect l="l" t="t" r="r" b="b"/>
              <a:pathLst>
                <a:path w="2539" h="2540">
                  <a:moveTo>
                    <a:pt x="482" y="2273"/>
                  </a:moveTo>
                  <a:lnTo>
                    <a:pt x="698" y="2171"/>
                  </a:lnTo>
                  <a:lnTo>
                    <a:pt x="876" y="2171"/>
                  </a:lnTo>
                  <a:lnTo>
                    <a:pt x="812" y="2425"/>
                  </a:lnTo>
                  <a:lnTo>
                    <a:pt x="1054" y="2336"/>
                  </a:lnTo>
                  <a:lnTo>
                    <a:pt x="901" y="2070"/>
                  </a:lnTo>
                  <a:lnTo>
                    <a:pt x="1041" y="2108"/>
                  </a:lnTo>
                  <a:lnTo>
                    <a:pt x="1244" y="1968"/>
                  </a:lnTo>
                  <a:lnTo>
                    <a:pt x="1727" y="1651"/>
                  </a:lnTo>
                  <a:lnTo>
                    <a:pt x="1816" y="1422"/>
                  </a:lnTo>
                  <a:lnTo>
                    <a:pt x="2108" y="762"/>
                  </a:lnTo>
                  <a:lnTo>
                    <a:pt x="1879" y="381"/>
                  </a:lnTo>
                  <a:lnTo>
                    <a:pt x="1435" y="190"/>
                  </a:lnTo>
                  <a:lnTo>
                    <a:pt x="977" y="0"/>
                  </a:lnTo>
                  <a:lnTo>
                    <a:pt x="469" y="50"/>
                  </a:lnTo>
                  <a:lnTo>
                    <a:pt x="177" y="711"/>
                  </a:lnTo>
                  <a:lnTo>
                    <a:pt x="88" y="914"/>
                  </a:lnTo>
                  <a:lnTo>
                    <a:pt x="177" y="1371"/>
                  </a:lnTo>
                  <a:lnTo>
                    <a:pt x="152" y="1612"/>
                  </a:lnTo>
                  <a:lnTo>
                    <a:pt x="139" y="1816"/>
                  </a:lnTo>
                  <a:lnTo>
                    <a:pt x="0" y="1803"/>
                  </a:lnTo>
                  <a:lnTo>
                    <a:pt x="38" y="1943"/>
                  </a:lnTo>
                  <a:lnTo>
                    <a:pt x="228" y="1816"/>
                  </a:lnTo>
                  <a:lnTo>
                    <a:pt x="317" y="1943"/>
                  </a:lnTo>
                  <a:lnTo>
                    <a:pt x="279" y="2133"/>
                  </a:lnTo>
                  <a:lnTo>
                    <a:pt x="520" y="2032"/>
                  </a:lnTo>
                  <a:lnTo>
                    <a:pt x="482" y="2273"/>
                  </a:lnTo>
                  <a:close/>
                </a:path>
              </a:pathLst>
            </a:custGeom>
            <a:ln w="3175">
              <a:solidFill>
                <a:srgbClr val="B5C39D"/>
              </a:solidFill>
            </a:ln>
          </p:spPr>
          <p:txBody>
            <a:bodyPr wrap="square" lIns="0" tIns="0" rIns="0" bIns="0" rtlCol="0"/>
            <a:lstStyle/>
            <a:p>
              <a:endParaRPr/>
            </a:p>
          </p:txBody>
        </p:sp>
        <p:sp>
          <p:nvSpPr>
            <p:cNvPr id="9945" name="object 3373">
              <a:extLst>
                <a:ext uri="{FF2B5EF4-FFF2-40B4-BE49-F238E27FC236}">
                  <a16:creationId xmlns:a16="http://schemas.microsoft.com/office/drawing/2014/main" id="{4DEABF1F-82D4-46C6-94E5-18AEEB29C85F}"/>
                </a:ext>
              </a:extLst>
            </p:cNvPr>
            <p:cNvSpPr/>
            <p:nvPr/>
          </p:nvSpPr>
          <p:spPr>
            <a:xfrm>
              <a:off x="4145445" y="8537257"/>
              <a:ext cx="3048" cy="6946"/>
            </a:xfrm>
            <a:prstGeom prst="rect">
              <a:avLst/>
            </a:prstGeom>
            <a:blipFill>
              <a:blip r:embed="rId534" cstate="print"/>
              <a:stretch>
                <a:fillRect/>
              </a:stretch>
            </a:blipFill>
          </p:spPr>
          <p:txBody>
            <a:bodyPr wrap="square" lIns="0" tIns="0" rIns="0" bIns="0" rtlCol="0"/>
            <a:lstStyle/>
            <a:p>
              <a:endParaRPr/>
            </a:p>
          </p:txBody>
        </p:sp>
        <p:sp>
          <p:nvSpPr>
            <p:cNvPr id="9946" name="object 3374">
              <a:extLst>
                <a:ext uri="{FF2B5EF4-FFF2-40B4-BE49-F238E27FC236}">
                  <a16:creationId xmlns:a16="http://schemas.microsoft.com/office/drawing/2014/main" id="{A3EEC3E4-583B-4CA8-AC66-41E21A71266B}"/>
                </a:ext>
              </a:extLst>
            </p:cNvPr>
            <p:cNvSpPr/>
            <p:nvPr/>
          </p:nvSpPr>
          <p:spPr>
            <a:xfrm>
              <a:off x="4146829" y="8542840"/>
              <a:ext cx="1905" cy="1905"/>
            </a:xfrm>
            <a:custGeom>
              <a:avLst/>
              <a:gdLst/>
              <a:ahLst/>
              <a:cxnLst/>
              <a:rect l="l" t="t" r="r" b="b"/>
              <a:pathLst>
                <a:path w="1904" h="1904">
                  <a:moveTo>
                    <a:pt x="1600" y="952"/>
                  </a:moveTo>
                  <a:lnTo>
                    <a:pt x="1498" y="749"/>
                  </a:lnTo>
                  <a:lnTo>
                    <a:pt x="1676" y="711"/>
                  </a:lnTo>
                  <a:lnTo>
                    <a:pt x="1587" y="558"/>
                  </a:lnTo>
                  <a:lnTo>
                    <a:pt x="1422" y="685"/>
                  </a:lnTo>
                  <a:lnTo>
                    <a:pt x="1308" y="469"/>
                  </a:lnTo>
                  <a:lnTo>
                    <a:pt x="1054" y="165"/>
                  </a:lnTo>
                  <a:lnTo>
                    <a:pt x="876" y="127"/>
                  </a:lnTo>
                  <a:lnTo>
                    <a:pt x="393" y="0"/>
                  </a:lnTo>
                  <a:lnTo>
                    <a:pt x="165" y="190"/>
                  </a:lnTo>
                  <a:lnTo>
                    <a:pt x="88" y="520"/>
                  </a:lnTo>
                  <a:lnTo>
                    <a:pt x="0" y="850"/>
                  </a:lnTo>
                  <a:lnTo>
                    <a:pt x="88" y="1181"/>
                  </a:lnTo>
                  <a:lnTo>
                    <a:pt x="571" y="1320"/>
                  </a:lnTo>
                  <a:lnTo>
                    <a:pt x="711" y="1358"/>
                  </a:lnTo>
                  <a:lnTo>
                    <a:pt x="1015" y="1257"/>
                  </a:lnTo>
                  <a:lnTo>
                    <a:pt x="1181" y="1244"/>
                  </a:lnTo>
                  <a:lnTo>
                    <a:pt x="1320" y="1231"/>
                  </a:lnTo>
                  <a:lnTo>
                    <a:pt x="1498" y="1257"/>
                  </a:lnTo>
                  <a:lnTo>
                    <a:pt x="1320" y="1168"/>
                  </a:lnTo>
                  <a:lnTo>
                    <a:pt x="1523" y="1104"/>
                  </a:lnTo>
                  <a:lnTo>
                    <a:pt x="1435" y="952"/>
                  </a:lnTo>
                  <a:lnTo>
                    <a:pt x="1600" y="952"/>
                  </a:lnTo>
                  <a:close/>
                </a:path>
              </a:pathLst>
            </a:custGeom>
            <a:ln w="3175">
              <a:solidFill>
                <a:srgbClr val="B5C39D"/>
              </a:solidFill>
            </a:ln>
          </p:spPr>
          <p:txBody>
            <a:bodyPr wrap="square" lIns="0" tIns="0" rIns="0" bIns="0" rtlCol="0"/>
            <a:lstStyle/>
            <a:p>
              <a:endParaRPr/>
            </a:p>
          </p:txBody>
        </p:sp>
        <p:sp>
          <p:nvSpPr>
            <p:cNvPr id="9947" name="object 3375">
              <a:extLst>
                <a:ext uri="{FF2B5EF4-FFF2-40B4-BE49-F238E27FC236}">
                  <a16:creationId xmlns:a16="http://schemas.microsoft.com/office/drawing/2014/main" id="{29B36B9C-5CDD-4446-9169-1CA0AA36AB6D}"/>
                </a:ext>
              </a:extLst>
            </p:cNvPr>
            <p:cNvSpPr/>
            <p:nvPr/>
          </p:nvSpPr>
          <p:spPr>
            <a:xfrm>
              <a:off x="4146055" y="8542782"/>
              <a:ext cx="939" cy="1181"/>
            </a:xfrm>
            <a:prstGeom prst="rect">
              <a:avLst/>
            </a:prstGeom>
            <a:blipFill>
              <a:blip r:embed="rId394" cstate="print"/>
              <a:stretch>
                <a:fillRect/>
              </a:stretch>
            </a:blipFill>
          </p:spPr>
          <p:txBody>
            <a:bodyPr wrap="square" lIns="0" tIns="0" rIns="0" bIns="0" rtlCol="0"/>
            <a:lstStyle/>
            <a:p>
              <a:endParaRPr/>
            </a:p>
          </p:txBody>
        </p:sp>
        <p:sp>
          <p:nvSpPr>
            <p:cNvPr id="9948" name="object 3376">
              <a:extLst>
                <a:ext uri="{FF2B5EF4-FFF2-40B4-BE49-F238E27FC236}">
                  <a16:creationId xmlns:a16="http://schemas.microsoft.com/office/drawing/2014/main" id="{8CE557EF-C23A-49DA-A4C6-E4C2EF00452F}"/>
                </a:ext>
              </a:extLst>
            </p:cNvPr>
            <p:cNvSpPr/>
            <p:nvPr/>
          </p:nvSpPr>
          <p:spPr>
            <a:xfrm>
              <a:off x="4145941" y="8542764"/>
              <a:ext cx="1270" cy="1270"/>
            </a:xfrm>
            <a:custGeom>
              <a:avLst/>
              <a:gdLst/>
              <a:ahLst/>
              <a:cxnLst/>
              <a:rect l="l" t="t" r="r" b="b"/>
              <a:pathLst>
                <a:path w="1270" h="1270">
                  <a:moveTo>
                    <a:pt x="825" y="76"/>
                  </a:moveTo>
                  <a:lnTo>
                    <a:pt x="673" y="114"/>
                  </a:lnTo>
                  <a:lnTo>
                    <a:pt x="546" y="38"/>
                  </a:lnTo>
                  <a:lnTo>
                    <a:pt x="609" y="177"/>
                  </a:lnTo>
                  <a:lnTo>
                    <a:pt x="444" y="215"/>
                  </a:lnTo>
                  <a:lnTo>
                    <a:pt x="203" y="368"/>
                  </a:lnTo>
                  <a:lnTo>
                    <a:pt x="0" y="800"/>
                  </a:lnTo>
                  <a:lnTo>
                    <a:pt x="114" y="990"/>
                  </a:lnTo>
                  <a:lnTo>
                    <a:pt x="330" y="1092"/>
                  </a:lnTo>
                  <a:lnTo>
                    <a:pt x="558" y="1193"/>
                  </a:lnTo>
                  <a:lnTo>
                    <a:pt x="812" y="1168"/>
                  </a:lnTo>
                  <a:lnTo>
                    <a:pt x="952" y="850"/>
                  </a:lnTo>
                  <a:lnTo>
                    <a:pt x="965" y="520"/>
                  </a:lnTo>
                  <a:lnTo>
                    <a:pt x="990" y="304"/>
                  </a:lnTo>
                  <a:lnTo>
                    <a:pt x="927" y="139"/>
                  </a:lnTo>
                  <a:lnTo>
                    <a:pt x="800" y="190"/>
                  </a:lnTo>
                  <a:close/>
                </a:path>
              </a:pathLst>
            </a:custGeom>
            <a:ln w="3175">
              <a:solidFill>
                <a:srgbClr val="B5C39D"/>
              </a:solidFill>
            </a:ln>
          </p:spPr>
          <p:txBody>
            <a:bodyPr wrap="square" lIns="0" tIns="0" rIns="0" bIns="0" rtlCol="0"/>
            <a:lstStyle/>
            <a:p>
              <a:endParaRPr/>
            </a:p>
          </p:txBody>
        </p:sp>
        <p:sp>
          <p:nvSpPr>
            <p:cNvPr id="9949" name="object 3377">
              <a:extLst>
                <a:ext uri="{FF2B5EF4-FFF2-40B4-BE49-F238E27FC236}">
                  <a16:creationId xmlns:a16="http://schemas.microsoft.com/office/drawing/2014/main" id="{794A59FD-1EB3-4789-8477-603244C30799}"/>
                </a:ext>
              </a:extLst>
            </p:cNvPr>
            <p:cNvSpPr/>
            <p:nvPr/>
          </p:nvSpPr>
          <p:spPr>
            <a:xfrm>
              <a:off x="4146236" y="8543696"/>
              <a:ext cx="1646" cy="1701"/>
            </a:xfrm>
            <a:prstGeom prst="rect">
              <a:avLst/>
            </a:prstGeom>
            <a:blipFill>
              <a:blip r:embed="rId281" cstate="print"/>
              <a:stretch>
                <a:fillRect/>
              </a:stretch>
            </a:blipFill>
          </p:spPr>
          <p:txBody>
            <a:bodyPr wrap="square" lIns="0" tIns="0" rIns="0" bIns="0" rtlCol="0"/>
            <a:lstStyle/>
            <a:p>
              <a:endParaRPr/>
            </a:p>
          </p:txBody>
        </p:sp>
        <p:sp>
          <p:nvSpPr>
            <p:cNvPr id="9950" name="object 3378">
              <a:extLst>
                <a:ext uri="{FF2B5EF4-FFF2-40B4-BE49-F238E27FC236}">
                  <a16:creationId xmlns:a16="http://schemas.microsoft.com/office/drawing/2014/main" id="{A6982BF4-036A-43C4-BE7E-79E9315B2D36}"/>
                </a:ext>
              </a:extLst>
            </p:cNvPr>
            <p:cNvSpPr/>
            <p:nvPr/>
          </p:nvSpPr>
          <p:spPr>
            <a:xfrm>
              <a:off x="4146152" y="8543597"/>
              <a:ext cx="1905" cy="1905"/>
            </a:xfrm>
            <a:custGeom>
              <a:avLst/>
              <a:gdLst/>
              <a:ahLst/>
              <a:cxnLst/>
              <a:rect l="l" t="t" r="r" b="b"/>
              <a:pathLst>
                <a:path w="1904" h="1904">
                  <a:moveTo>
                    <a:pt x="1511" y="1587"/>
                  </a:moveTo>
                  <a:lnTo>
                    <a:pt x="1511" y="1409"/>
                  </a:lnTo>
                  <a:lnTo>
                    <a:pt x="1727" y="1409"/>
                  </a:lnTo>
                  <a:lnTo>
                    <a:pt x="1739" y="1231"/>
                  </a:lnTo>
                  <a:lnTo>
                    <a:pt x="1511" y="1231"/>
                  </a:lnTo>
                  <a:lnTo>
                    <a:pt x="1549" y="977"/>
                  </a:lnTo>
                  <a:lnTo>
                    <a:pt x="1498" y="558"/>
                  </a:lnTo>
                  <a:lnTo>
                    <a:pt x="1371" y="406"/>
                  </a:lnTo>
                  <a:lnTo>
                    <a:pt x="1003" y="0"/>
                  </a:lnTo>
                  <a:lnTo>
                    <a:pt x="685" y="38"/>
                  </a:lnTo>
                  <a:lnTo>
                    <a:pt x="406" y="279"/>
                  </a:lnTo>
                  <a:lnTo>
                    <a:pt x="127" y="520"/>
                  </a:lnTo>
                  <a:lnTo>
                    <a:pt x="0" y="876"/>
                  </a:lnTo>
                  <a:lnTo>
                    <a:pt x="355" y="1282"/>
                  </a:lnTo>
                  <a:lnTo>
                    <a:pt x="812" y="1498"/>
                  </a:lnTo>
                  <a:lnTo>
                    <a:pt x="965" y="1600"/>
                  </a:lnTo>
                  <a:lnTo>
                    <a:pt x="1041" y="1765"/>
                  </a:lnTo>
                  <a:lnTo>
                    <a:pt x="1231" y="1803"/>
                  </a:lnTo>
                  <a:lnTo>
                    <a:pt x="1117" y="1612"/>
                  </a:lnTo>
                  <a:lnTo>
                    <a:pt x="1346" y="1676"/>
                  </a:lnTo>
                  <a:lnTo>
                    <a:pt x="1358" y="1485"/>
                  </a:lnTo>
                  <a:lnTo>
                    <a:pt x="1511" y="1587"/>
                  </a:lnTo>
                  <a:close/>
                </a:path>
              </a:pathLst>
            </a:custGeom>
            <a:ln w="3175">
              <a:solidFill>
                <a:srgbClr val="B5C39D"/>
              </a:solidFill>
            </a:ln>
          </p:spPr>
          <p:txBody>
            <a:bodyPr wrap="square" lIns="0" tIns="0" rIns="0" bIns="0" rtlCol="0"/>
            <a:lstStyle/>
            <a:p>
              <a:endParaRPr/>
            </a:p>
          </p:txBody>
        </p:sp>
        <p:sp>
          <p:nvSpPr>
            <p:cNvPr id="9951" name="object 3379">
              <a:extLst>
                <a:ext uri="{FF2B5EF4-FFF2-40B4-BE49-F238E27FC236}">
                  <a16:creationId xmlns:a16="http://schemas.microsoft.com/office/drawing/2014/main" id="{AAA27AF2-368F-432F-BD63-C28F87483681}"/>
                </a:ext>
              </a:extLst>
            </p:cNvPr>
            <p:cNvSpPr/>
            <p:nvPr/>
          </p:nvSpPr>
          <p:spPr>
            <a:xfrm>
              <a:off x="4146079" y="8541321"/>
              <a:ext cx="2133" cy="3822"/>
            </a:xfrm>
            <a:prstGeom prst="rect">
              <a:avLst/>
            </a:prstGeom>
            <a:blipFill>
              <a:blip r:embed="rId398" cstate="print"/>
              <a:stretch>
                <a:fillRect/>
              </a:stretch>
            </a:blipFill>
          </p:spPr>
          <p:txBody>
            <a:bodyPr wrap="square" lIns="0" tIns="0" rIns="0" bIns="0" rtlCol="0"/>
            <a:lstStyle/>
            <a:p>
              <a:endParaRPr/>
            </a:p>
          </p:txBody>
        </p:sp>
        <p:sp>
          <p:nvSpPr>
            <p:cNvPr id="9952" name="object 3380">
              <a:extLst>
                <a:ext uri="{FF2B5EF4-FFF2-40B4-BE49-F238E27FC236}">
                  <a16:creationId xmlns:a16="http://schemas.microsoft.com/office/drawing/2014/main" id="{7A228941-AAAF-44E5-8D13-6E3D02BE6B62}"/>
                </a:ext>
              </a:extLst>
            </p:cNvPr>
            <p:cNvSpPr/>
            <p:nvPr/>
          </p:nvSpPr>
          <p:spPr>
            <a:xfrm>
              <a:off x="4146196" y="8541247"/>
              <a:ext cx="1905" cy="2540"/>
            </a:xfrm>
            <a:custGeom>
              <a:avLst/>
              <a:gdLst/>
              <a:ahLst/>
              <a:cxnLst/>
              <a:rect l="l" t="t" r="r" b="b"/>
              <a:pathLst>
                <a:path w="1904" h="2540">
                  <a:moveTo>
                    <a:pt x="1155" y="2171"/>
                  </a:moveTo>
                  <a:lnTo>
                    <a:pt x="1270" y="1993"/>
                  </a:lnTo>
                  <a:lnTo>
                    <a:pt x="1409" y="1892"/>
                  </a:lnTo>
                  <a:lnTo>
                    <a:pt x="1498" y="2120"/>
                  </a:lnTo>
                  <a:lnTo>
                    <a:pt x="1625" y="1930"/>
                  </a:lnTo>
                  <a:lnTo>
                    <a:pt x="1371" y="1790"/>
                  </a:lnTo>
                  <a:lnTo>
                    <a:pt x="1574" y="1536"/>
                  </a:lnTo>
                  <a:lnTo>
                    <a:pt x="1790" y="1054"/>
                  </a:lnTo>
                  <a:lnTo>
                    <a:pt x="1739" y="825"/>
                  </a:lnTo>
                  <a:lnTo>
                    <a:pt x="1625" y="165"/>
                  </a:lnTo>
                  <a:lnTo>
                    <a:pt x="1257" y="0"/>
                  </a:lnTo>
                  <a:lnTo>
                    <a:pt x="812" y="88"/>
                  </a:lnTo>
                  <a:lnTo>
                    <a:pt x="368" y="177"/>
                  </a:lnTo>
                  <a:lnTo>
                    <a:pt x="0" y="469"/>
                  </a:lnTo>
                  <a:lnTo>
                    <a:pt x="127" y="1130"/>
                  </a:lnTo>
                  <a:lnTo>
                    <a:pt x="165" y="1333"/>
                  </a:lnTo>
                  <a:lnTo>
                    <a:pt x="457" y="1638"/>
                  </a:lnTo>
                  <a:lnTo>
                    <a:pt x="571" y="1841"/>
                  </a:lnTo>
                  <a:lnTo>
                    <a:pt x="660" y="2006"/>
                  </a:lnTo>
                  <a:lnTo>
                    <a:pt x="647" y="2146"/>
                  </a:lnTo>
                  <a:lnTo>
                    <a:pt x="723" y="1955"/>
                  </a:lnTo>
                  <a:lnTo>
                    <a:pt x="863" y="1993"/>
                  </a:lnTo>
                  <a:lnTo>
                    <a:pt x="927" y="2171"/>
                  </a:lnTo>
                  <a:lnTo>
                    <a:pt x="1066" y="1968"/>
                  </a:lnTo>
                  <a:lnTo>
                    <a:pt x="1155" y="2171"/>
                  </a:lnTo>
                  <a:close/>
                </a:path>
              </a:pathLst>
            </a:custGeom>
            <a:ln w="3175">
              <a:solidFill>
                <a:srgbClr val="B5C39D"/>
              </a:solidFill>
            </a:ln>
          </p:spPr>
          <p:txBody>
            <a:bodyPr wrap="square" lIns="0" tIns="0" rIns="0" bIns="0" rtlCol="0"/>
            <a:lstStyle/>
            <a:p>
              <a:endParaRPr/>
            </a:p>
          </p:txBody>
        </p:sp>
        <p:sp>
          <p:nvSpPr>
            <p:cNvPr id="9953" name="object 3381">
              <a:extLst>
                <a:ext uri="{FF2B5EF4-FFF2-40B4-BE49-F238E27FC236}">
                  <a16:creationId xmlns:a16="http://schemas.microsoft.com/office/drawing/2014/main" id="{DBDF3F0C-BEB4-47A0-B221-502CB39A0390}"/>
                </a:ext>
              </a:extLst>
            </p:cNvPr>
            <p:cNvSpPr/>
            <p:nvPr/>
          </p:nvSpPr>
          <p:spPr>
            <a:xfrm>
              <a:off x="4146084" y="8540292"/>
              <a:ext cx="1455" cy="1181"/>
            </a:xfrm>
            <a:prstGeom prst="rect">
              <a:avLst/>
            </a:prstGeom>
            <a:blipFill>
              <a:blip r:embed="rId286" cstate="print"/>
              <a:stretch>
                <a:fillRect/>
              </a:stretch>
            </a:blipFill>
          </p:spPr>
          <p:txBody>
            <a:bodyPr wrap="square" lIns="0" tIns="0" rIns="0" bIns="0" rtlCol="0"/>
            <a:lstStyle/>
            <a:p>
              <a:endParaRPr/>
            </a:p>
          </p:txBody>
        </p:sp>
        <p:sp>
          <p:nvSpPr>
            <p:cNvPr id="9954" name="object 3382">
              <a:extLst>
                <a:ext uri="{FF2B5EF4-FFF2-40B4-BE49-F238E27FC236}">
                  <a16:creationId xmlns:a16="http://schemas.microsoft.com/office/drawing/2014/main" id="{D6CF95DA-228E-49E1-9C90-1DC781ADFBD7}"/>
                </a:ext>
              </a:extLst>
            </p:cNvPr>
            <p:cNvSpPr/>
            <p:nvPr/>
          </p:nvSpPr>
          <p:spPr>
            <a:xfrm>
              <a:off x="4146038" y="8540280"/>
              <a:ext cx="1905" cy="1270"/>
            </a:xfrm>
            <a:custGeom>
              <a:avLst/>
              <a:gdLst/>
              <a:ahLst/>
              <a:cxnLst/>
              <a:rect l="l" t="t" r="r" b="b"/>
              <a:pathLst>
                <a:path w="1904" h="1270">
                  <a:moveTo>
                    <a:pt x="1511" y="584"/>
                  </a:moveTo>
                  <a:lnTo>
                    <a:pt x="1371" y="431"/>
                  </a:lnTo>
                  <a:lnTo>
                    <a:pt x="1511" y="342"/>
                  </a:lnTo>
                  <a:lnTo>
                    <a:pt x="1270" y="381"/>
                  </a:lnTo>
                  <a:lnTo>
                    <a:pt x="1117" y="203"/>
                  </a:lnTo>
                  <a:lnTo>
                    <a:pt x="800" y="0"/>
                  </a:lnTo>
                  <a:lnTo>
                    <a:pt x="635" y="12"/>
                  </a:lnTo>
                  <a:lnTo>
                    <a:pt x="165" y="12"/>
                  </a:lnTo>
                  <a:lnTo>
                    <a:pt x="0" y="254"/>
                  </a:lnTo>
                  <a:lnTo>
                    <a:pt x="0" y="571"/>
                  </a:lnTo>
                  <a:lnTo>
                    <a:pt x="0" y="901"/>
                  </a:lnTo>
                  <a:lnTo>
                    <a:pt x="177" y="1193"/>
                  </a:lnTo>
                  <a:lnTo>
                    <a:pt x="647" y="1193"/>
                  </a:lnTo>
                  <a:lnTo>
                    <a:pt x="800" y="1181"/>
                  </a:lnTo>
                  <a:lnTo>
                    <a:pt x="1054" y="1003"/>
                  </a:lnTo>
                  <a:lnTo>
                    <a:pt x="1206" y="965"/>
                  </a:lnTo>
                  <a:lnTo>
                    <a:pt x="1358" y="1003"/>
                  </a:lnTo>
                  <a:lnTo>
                    <a:pt x="1498" y="889"/>
                  </a:lnTo>
                  <a:lnTo>
                    <a:pt x="1308" y="863"/>
                  </a:lnTo>
                  <a:lnTo>
                    <a:pt x="1485" y="749"/>
                  </a:lnTo>
                  <a:lnTo>
                    <a:pt x="1358" y="584"/>
                  </a:lnTo>
                  <a:lnTo>
                    <a:pt x="1511" y="584"/>
                  </a:lnTo>
                  <a:close/>
                </a:path>
              </a:pathLst>
            </a:custGeom>
            <a:ln w="3175">
              <a:solidFill>
                <a:srgbClr val="B5C39D"/>
              </a:solidFill>
            </a:ln>
          </p:spPr>
          <p:txBody>
            <a:bodyPr wrap="square" lIns="0" tIns="0" rIns="0" bIns="0" rtlCol="0"/>
            <a:lstStyle/>
            <a:p>
              <a:endParaRPr/>
            </a:p>
          </p:txBody>
        </p:sp>
        <p:sp>
          <p:nvSpPr>
            <p:cNvPr id="9955" name="object 3383">
              <a:extLst>
                <a:ext uri="{FF2B5EF4-FFF2-40B4-BE49-F238E27FC236}">
                  <a16:creationId xmlns:a16="http://schemas.microsoft.com/office/drawing/2014/main" id="{C6C087F9-BBA8-4A99-879B-59DFE76860E7}"/>
                </a:ext>
              </a:extLst>
            </p:cNvPr>
            <p:cNvSpPr/>
            <p:nvPr/>
          </p:nvSpPr>
          <p:spPr>
            <a:xfrm>
              <a:off x="4144797" y="8541118"/>
              <a:ext cx="2038" cy="2336"/>
            </a:xfrm>
            <a:prstGeom prst="rect">
              <a:avLst/>
            </a:prstGeom>
            <a:blipFill>
              <a:blip r:embed="rId281" cstate="print"/>
              <a:stretch>
                <a:fillRect/>
              </a:stretch>
            </a:blipFill>
          </p:spPr>
          <p:txBody>
            <a:bodyPr wrap="square" lIns="0" tIns="0" rIns="0" bIns="0" rtlCol="0"/>
            <a:lstStyle/>
            <a:p>
              <a:endParaRPr/>
            </a:p>
          </p:txBody>
        </p:sp>
        <p:sp>
          <p:nvSpPr>
            <p:cNvPr id="9956" name="object 3384">
              <a:extLst>
                <a:ext uri="{FF2B5EF4-FFF2-40B4-BE49-F238E27FC236}">
                  <a16:creationId xmlns:a16="http://schemas.microsoft.com/office/drawing/2014/main" id="{10FADD3E-5A3C-45EA-A855-96B221E8A390}"/>
                </a:ext>
              </a:extLst>
            </p:cNvPr>
            <p:cNvSpPr/>
            <p:nvPr/>
          </p:nvSpPr>
          <p:spPr>
            <a:xfrm>
              <a:off x="4144746" y="8541020"/>
              <a:ext cx="2540" cy="2540"/>
            </a:xfrm>
            <a:custGeom>
              <a:avLst/>
              <a:gdLst/>
              <a:ahLst/>
              <a:cxnLst/>
              <a:rect l="l" t="t" r="r" b="b"/>
              <a:pathLst>
                <a:path w="2539" h="2540">
                  <a:moveTo>
                    <a:pt x="482" y="2273"/>
                  </a:moveTo>
                  <a:lnTo>
                    <a:pt x="698" y="2171"/>
                  </a:lnTo>
                  <a:lnTo>
                    <a:pt x="876" y="2171"/>
                  </a:lnTo>
                  <a:lnTo>
                    <a:pt x="812" y="2425"/>
                  </a:lnTo>
                  <a:lnTo>
                    <a:pt x="1054" y="2336"/>
                  </a:lnTo>
                  <a:lnTo>
                    <a:pt x="914" y="2070"/>
                  </a:lnTo>
                  <a:lnTo>
                    <a:pt x="1244" y="1968"/>
                  </a:lnTo>
                  <a:lnTo>
                    <a:pt x="1727" y="1651"/>
                  </a:lnTo>
                  <a:lnTo>
                    <a:pt x="1828" y="1422"/>
                  </a:lnTo>
                  <a:lnTo>
                    <a:pt x="2108" y="762"/>
                  </a:lnTo>
                  <a:lnTo>
                    <a:pt x="1892" y="381"/>
                  </a:lnTo>
                  <a:lnTo>
                    <a:pt x="1435" y="190"/>
                  </a:lnTo>
                  <a:lnTo>
                    <a:pt x="977" y="0"/>
                  </a:lnTo>
                  <a:lnTo>
                    <a:pt x="469" y="50"/>
                  </a:lnTo>
                  <a:lnTo>
                    <a:pt x="177" y="711"/>
                  </a:lnTo>
                  <a:lnTo>
                    <a:pt x="88" y="914"/>
                  </a:lnTo>
                  <a:lnTo>
                    <a:pt x="177" y="1371"/>
                  </a:lnTo>
                  <a:lnTo>
                    <a:pt x="152" y="1612"/>
                  </a:lnTo>
                  <a:lnTo>
                    <a:pt x="139" y="1816"/>
                  </a:lnTo>
                  <a:lnTo>
                    <a:pt x="0" y="1803"/>
                  </a:lnTo>
                  <a:lnTo>
                    <a:pt x="38" y="1943"/>
                  </a:lnTo>
                  <a:lnTo>
                    <a:pt x="228" y="1816"/>
                  </a:lnTo>
                  <a:lnTo>
                    <a:pt x="317" y="1943"/>
                  </a:lnTo>
                  <a:lnTo>
                    <a:pt x="279" y="2133"/>
                  </a:lnTo>
                  <a:lnTo>
                    <a:pt x="520" y="2032"/>
                  </a:lnTo>
                  <a:lnTo>
                    <a:pt x="482" y="2273"/>
                  </a:lnTo>
                  <a:close/>
                </a:path>
              </a:pathLst>
            </a:custGeom>
            <a:ln w="3175">
              <a:solidFill>
                <a:srgbClr val="B5C39D"/>
              </a:solidFill>
            </a:ln>
          </p:spPr>
          <p:txBody>
            <a:bodyPr wrap="square" lIns="0" tIns="0" rIns="0" bIns="0" rtlCol="0"/>
            <a:lstStyle/>
            <a:p>
              <a:endParaRPr/>
            </a:p>
          </p:txBody>
        </p:sp>
        <p:sp>
          <p:nvSpPr>
            <p:cNvPr id="9957" name="object 3385">
              <a:extLst>
                <a:ext uri="{FF2B5EF4-FFF2-40B4-BE49-F238E27FC236}">
                  <a16:creationId xmlns:a16="http://schemas.microsoft.com/office/drawing/2014/main" id="{4AE9598B-F1A7-48B7-AB0A-CFC2AFE6F8C8}"/>
                </a:ext>
              </a:extLst>
            </p:cNvPr>
            <p:cNvSpPr/>
            <p:nvPr/>
          </p:nvSpPr>
          <p:spPr>
            <a:xfrm>
              <a:off x="4144822" y="8540343"/>
              <a:ext cx="2971" cy="2692"/>
            </a:xfrm>
            <a:prstGeom prst="rect">
              <a:avLst/>
            </a:prstGeom>
            <a:blipFill>
              <a:blip r:embed="rId391" cstate="print"/>
              <a:stretch>
                <a:fillRect/>
              </a:stretch>
            </a:blipFill>
          </p:spPr>
          <p:txBody>
            <a:bodyPr wrap="square" lIns="0" tIns="0" rIns="0" bIns="0" rtlCol="0"/>
            <a:lstStyle/>
            <a:p>
              <a:endParaRPr/>
            </a:p>
          </p:txBody>
        </p:sp>
        <p:sp>
          <p:nvSpPr>
            <p:cNvPr id="9958" name="object 3386">
              <a:extLst>
                <a:ext uri="{FF2B5EF4-FFF2-40B4-BE49-F238E27FC236}">
                  <a16:creationId xmlns:a16="http://schemas.microsoft.com/office/drawing/2014/main" id="{A3B5C2D4-D1A0-4494-9324-412E72EA13FE}"/>
                </a:ext>
              </a:extLst>
            </p:cNvPr>
            <p:cNvSpPr/>
            <p:nvPr/>
          </p:nvSpPr>
          <p:spPr>
            <a:xfrm>
              <a:off x="4124235" y="8533930"/>
              <a:ext cx="1587" cy="1269"/>
            </a:xfrm>
            <a:prstGeom prst="rect">
              <a:avLst/>
            </a:prstGeom>
            <a:blipFill>
              <a:blip r:embed="rId306" cstate="print"/>
              <a:stretch>
                <a:fillRect/>
              </a:stretch>
            </a:blipFill>
          </p:spPr>
          <p:txBody>
            <a:bodyPr wrap="square" lIns="0" tIns="0" rIns="0" bIns="0" rtlCol="0"/>
            <a:lstStyle/>
            <a:p>
              <a:endParaRPr/>
            </a:p>
          </p:txBody>
        </p:sp>
        <p:sp>
          <p:nvSpPr>
            <p:cNvPr id="9959" name="object 3387">
              <a:extLst>
                <a:ext uri="{FF2B5EF4-FFF2-40B4-BE49-F238E27FC236}">
                  <a16:creationId xmlns:a16="http://schemas.microsoft.com/office/drawing/2014/main" id="{C5B7CDBB-373F-453C-B195-00184168D5D6}"/>
                </a:ext>
              </a:extLst>
            </p:cNvPr>
            <p:cNvSpPr/>
            <p:nvPr/>
          </p:nvSpPr>
          <p:spPr>
            <a:xfrm>
              <a:off x="4124152" y="8533848"/>
              <a:ext cx="1905" cy="1905"/>
            </a:xfrm>
            <a:custGeom>
              <a:avLst/>
              <a:gdLst/>
              <a:ahLst/>
              <a:cxnLst/>
              <a:rect l="l" t="t" r="r" b="b"/>
              <a:pathLst>
                <a:path w="1904" h="1904">
                  <a:moveTo>
                    <a:pt x="1600" y="952"/>
                  </a:moveTo>
                  <a:lnTo>
                    <a:pt x="1498" y="749"/>
                  </a:lnTo>
                  <a:lnTo>
                    <a:pt x="1676" y="711"/>
                  </a:lnTo>
                  <a:lnTo>
                    <a:pt x="1587" y="558"/>
                  </a:lnTo>
                  <a:lnTo>
                    <a:pt x="1422" y="685"/>
                  </a:lnTo>
                  <a:lnTo>
                    <a:pt x="1308" y="469"/>
                  </a:lnTo>
                  <a:lnTo>
                    <a:pt x="1054" y="165"/>
                  </a:lnTo>
                  <a:lnTo>
                    <a:pt x="888" y="127"/>
                  </a:lnTo>
                  <a:lnTo>
                    <a:pt x="393" y="0"/>
                  </a:lnTo>
                  <a:lnTo>
                    <a:pt x="165" y="190"/>
                  </a:lnTo>
                  <a:lnTo>
                    <a:pt x="88" y="520"/>
                  </a:lnTo>
                  <a:lnTo>
                    <a:pt x="0" y="850"/>
                  </a:lnTo>
                  <a:lnTo>
                    <a:pt x="88" y="1181"/>
                  </a:lnTo>
                  <a:lnTo>
                    <a:pt x="571" y="1320"/>
                  </a:lnTo>
                  <a:lnTo>
                    <a:pt x="711" y="1358"/>
                  </a:lnTo>
                  <a:lnTo>
                    <a:pt x="1015" y="1257"/>
                  </a:lnTo>
                  <a:lnTo>
                    <a:pt x="1181" y="1244"/>
                  </a:lnTo>
                  <a:lnTo>
                    <a:pt x="1320" y="1231"/>
                  </a:lnTo>
                  <a:lnTo>
                    <a:pt x="1498" y="1257"/>
                  </a:lnTo>
                  <a:lnTo>
                    <a:pt x="1320" y="1168"/>
                  </a:lnTo>
                  <a:lnTo>
                    <a:pt x="1523" y="1104"/>
                  </a:lnTo>
                  <a:lnTo>
                    <a:pt x="1435" y="952"/>
                  </a:lnTo>
                  <a:lnTo>
                    <a:pt x="1600" y="952"/>
                  </a:lnTo>
                  <a:close/>
                </a:path>
              </a:pathLst>
            </a:custGeom>
            <a:ln w="3175">
              <a:solidFill>
                <a:srgbClr val="B5C39D"/>
              </a:solidFill>
            </a:ln>
          </p:spPr>
          <p:txBody>
            <a:bodyPr wrap="square" lIns="0" tIns="0" rIns="0" bIns="0" rtlCol="0"/>
            <a:lstStyle/>
            <a:p>
              <a:endParaRPr/>
            </a:p>
          </p:txBody>
        </p:sp>
        <p:sp>
          <p:nvSpPr>
            <p:cNvPr id="9960" name="object 3388">
              <a:extLst>
                <a:ext uri="{FF2B5EF4-FFF2-40B4-BE49-F238E27FC236}">
                  <a16:creationId xmlns:a16="http://schemas.microsoft.com/office/drawing/2014/main" id="{DA686240-F691-4768-AB64-1E5C85EA0B10}"/>
                </a:ext>
              </a:extLst>
            </p:cNvPr>
            <p:cNvSpPr/>
            <p:nvPr/>
          </p:nvSpPr>
          <p:spPr>
            <a:xfrm>
              <a:off x="4123385" y="8533790"/>
              <a:ext cx="939" cy="1168"/>
            </a:xfrm>
            <a:prstGeom prst="rect">
              <a:avLst/>
            </a:prstGeom>
            <a:blipFill>
              <a:blip r:embed="rId282" cstate="print"/>
              <a:stretch>
                <a:fillRect/>
              </a:stretch>
            </a:blipFill>
          </p:spPr>
          <p:txBody>
            <a:bodyPr wrap="square" lIns="0" tIns="0" rIns="0" bIns="0" rtlCol="0"/>
            <a:lstStyle/>
            <a:p>
              <a:endParaRPr/>
            </a:p>
          </p:txBody>
        </p:sp>
        <p:sp>
          <p:nvSpPr>
            <p:cNvPr id="9961" name="object 3389">
              <a:extLst>
                <a:ext uri="{FF2B5EF4-FFF2-40B4-BE49-F238E27FC236}">
                  <a16:creationId xmlns:a16="http://schemas.microsoft.com/office/drawing/2014/main" id="{E3EF801D-9C7E-493D-BECC-79194686E782}"/>
                </a:ext>
              </a:extLst>
            </p:cNvPr>
            <p:cNvSpPr/>
            <p:nvPr/>
          </p:nvSpPr>
          <p:spPr>
            <a:xfrm>
              <a:off x="4123265" y="8533773"/>
              <a:ext cx="1270" cy="1270"/>
            </a:xfrm>
            <a:custGeom>
              <a:avLst/>
              <a:gdLst/>
              <a:ahLst/>
              <a:cxnLst/>
              <a:rect l="l" t="t" r="r" b="b"/>
              <a:pathLst>
                <a:path w="1270" h="1270">
                  <a:moveTo>
                    <a:pt x="825" y="76"/>
                  </a:moveTo>
                  <a:lnTo>
                    <a:pt x="673" y="114"/>
                  </a:lnTo>
                  <a:lnTo>
                    <a:pt x="546" y="38"/>
                  </a:lnTo>
                  <a:lnTo>
                    <a:pt x="609" y="177"/>
                  </a:lnTo>
                  <a:lnTo>
                    <a:pt x="444" y="215"/>
                  </a:lnTo>
                  <a:lnTo>
                    <a:pt x="203" y="368"/>
                  </a:lnTo>
                  <a:lnTo>
                    <a:pt x="0" y="800"/>
                  </a:lnTo>
                  <a:lnTo>
                    <a:pt x="114" y="990"/>
                  </a:lnTo>
                  <a:lnTo>
                    <a:pt x="330" y="1092"/>
                  </a:lnTo>
                  <a:lnTo>
                    <a:pt x="558" y="1193"/>
                  </a:lnTo>
                  <a:lnTo>
                    <a:pt x="812" y="1168"/>
                  </a:lnTo>
                  <a:lnTo>
                    <a:pt x="952" y="850"/>
                  </a:lnTo>
                  <a:lnTo>
                    <a:pt x="965" y="520"/>
                  </a:lnTo>
                  <a:lnTo>
                    <a:pt x="990" y="304"/>
                  </a:lnTo>
                  <a:lnTo>
                    <a:pt x="927" y="152"/>
                  </a:lnTo>
                  <a:lnTo>
                    <a:pt x="800" y="190"/>
                  </a:lnTo>
                  <a:close/>
                </a:path>
              </a:pathLst>
            </a:custGeom>
            <a:ln w="3175">
              <a:solidFill>
                <a:srgbClr val="B5C39D"/>
              </a:solidFill>
            </a:ln>
          </p:spPr>
          <p:txBody>
            <a:bodyPr wrap="square" lIns="0" tIns="0" rIns="0" bIns="0" rtlCol="0"/>
            <a:lstStyle/>
            <a:p>
              <a:endParaRPr/>
            </a:p>
          </p:txBody>
        </p:sp>
        <p:sp>
          <p:nvSpPr>
            <p:cNvPr id="9962" name="object 3390">
              <a:extLst>
                <a:ext uri="{FF2B5EF4-FFF2-40B4-BE49-F238E27FC236}">
                  <a16:creationId xmlns:a16="http://schemas.microsoft.com/office/drawing/2014/main" id="{A953FB62-A8FF-4FF0-95B5-6920A0F43EE1}"/>
                </a:ext>
              </a:extLst>
            </p:cNvPr>
            <p:cNvSpPr/>
            <p:nvPr/>
          </p:nvSpPr>
          <p:spPr>
            <a:xfrm>
              <a:off x="4123473" y="8534704"/>
              <a:ext cx="1738" cy="1701"/>
            </a:xfrm>
            <a:prstGeom prst="rect">
              <a:avLst/>
            </a:prstGeom>
            <a:blipFill>
              <a:blip r:embed="rId281" cstate="print"/>
              <a:stretch>
                <a:fillRect/>
              </a:stretch>
            </a:blipFill>
          </p:spPr>
          <p:txBody>
            <a:bodyPr wrap="square" lIns="0" tIns="0" rIns="0" bIns="0" rtlCol="0"/>
            <a:lstStyle/>
            <a:p>
              <a:endParaRPr/>
            </a:p>
          </p:txBody>
        </p:sp>
        <p:sp>
          <p:nvSpPr>
            <p:cNvPr id="9963" name="object 3391">
              <a:extLst>
                <a:ext uri="{FF2B5EF4-FFF2-40B4-BE49-F238E27FC236}">
                  <a16:creationId xmlns:a16="http://schemas.microsoft.com/office/drawing/2014/main" id="{66E356C3-31FD-467A-8331-C7CFAE5E91EC}"/>
                </a:ext>
              </a:extLst>
            </p:cNvPr>
            <p:cNvSpPr/>
            <p:nvPr/>
          </p:nvSpPr>
          <p:spPr>
            <a:xfrm>
              <a:off x="4123475" y="8534605"/>
              <a:ext cx="1905" cy="1905"/>
            </a:xfrm>
            <a:custGeom>
              <a:avLst/>
              <a:gdLst/>
              <a:ahLst/>
              <a:cxnLst/>
              <a:rect l="l" t="t" r="r" b="b"/>
              <a:pathLst>
                <a:path w="1904" h="1904">
                  <a:moveTo>
                    <a:pt x="1511" y="1587"/>
                  </a:moveTo>
                  <a:lnTo>
                    <a:pt x="1511" y="1409"/>
                  </a:lnTo>
                  <a:lnTo>
                    <a:pt x="1727" y="1409"/>
                  </a:lnTo>
                  <a:lnTo>
                    <a:pt x="1739" y="1231"/>
                  </a:lnTo>
                  <a:lnTo>
                    <a:pt x="1511" y="1231"/>
                  </a:lnTo>
                  <a:lnTo>
                    <a:pt x="1549" y="977"/>
                  </a:lnTo>
                  <a:lnTo>
                    <a:pt x="1498" y="558"/>
                  </a:lnTo>
                  <a:lnTo>
                    <a:pt x="1371" y="406"/>
                  </a:lnTo>
                  <a:lnTo>
                    <a:pt x="1003" y="0"/>
                  </a:lnTo>
                  <a:lnTo>
                    <a:pt x="685" y="38"/>
                  </a:lnTo>
                  <a:lnTo>
                    <a:pt x="406" y="279"/>
                  </a:lnTo>
                  <a:lnTo>
                    <a:pt x="127" y="520"/>
                  </a:lnTo>
                  <a:lnTo>
                    <a:pt x="0" y="888"/>
                  </a:lnTo>
                  <a:lnTo>
                    <a:pt x="368" y="1295"/>
                  </a:lnTo>
                  <a:lnTo>
                    <a:pt x="812" y="1511"/>
                  </a:lnTo>
                  <a:lnTo>
                    <a:pt x="965" y="1600"/>
                  </a:lnTo>
                  <a:lnTo>
                    <a:pt x="1041" y="1765"/>
                  </a:lnTo>
                  <a:lnTo>
                    <a:pt x="1231" y="1803"/>
                  </a:lnTo>
                  <a:lnTo>
                    <a:pt x="1130" y="1612"/>
                  </a:lnTo>
                  <a:lnTo>
                    <a:pt x="1346" y="1676"/>
                  </a:lnTo>
                  <a:lnTo>
                    <a:pt x="1358" y="1485"/>
                  </a:lnTo>
                  <a:lnTo>
                    <a:pt x="1511" y="1587"/>
                  </a:lnTo>
                  <a:close/>
                </a:path>
              </a:pathLst>
            </a:custGeom>
            <a:ln w="3175">
              <a:solidFill>
                <a:srgbClr val="B5C39D"/>
              </a:solidFill>
            </a:ln>
          </p:spPr>
          <p:txBody>
            <a:bodyPr wrap="square" lIns="0" tIns="0" rIns="0" bIns="0" rtlCol="0"/>
            <a:lstStyle/>
            <a:p>
              <a:endParaRPr/>
            </a:p>
          </p:txBody>
        </p:sp>
        <p:sp>
          <p:nvSpPr>
            <p:cNvPr id="9964" name="object 3392">
              <a:extLst>
                <a:ext uri="{FF2B5EF4-FFF2-40B4-BE49-F238E27FC236}">
                  <a16:creationId xmlns:a16="http://schemas.microsoft.com/office/drawing/2014/main" id="{DC02DC47-A532-4D2A-BBDE-B3A0F9294835}"/>
                </a:ext>
              </a:extLst>
            </p:cNvPr>
            <p:cNvSpPr/>
            <p:nvPr/>
          </p:nvSpPr>
          <p:spPr>
            <a:xfrm>
              <a:off x="4123410" y="8532330"/>
              <a:ext cx="2120" cy="3822"/>
            </a:xfrm>
            <a:prstGeom prst="rect">
              <a:avLst/>
            </a:prstGeom>
            <a:blipFill>
              <a:blip r:embed="rId390" cstate="print"/>
              <a:stretch>
                <a:fillRect/>
              </a:stretch>
            </a:blipFill>
          </p:spPr>
          <p:txBody>
            <a:bodyPr wrap="square" lIns="0" tIns="0" rIns="0" bIns="0" rtlCol="0"/>
            <a:lstStyle/>
            <a:p>
              <a:endParaRPr/>
            </a:p>
          </p:txBody>
        </p:sp>
        <p:sp>
          <p:nvSpPr>
            <p:cNvPr id="9965" name="object 3393">
              <a:extLst>
                <a:ext uri="{FF2B5EF4-FFF2-40B4-BE49-F238E27FC236}">
                  <a16:creationId xmlns:a16="http://schemas.microsoft.com/office/drawing/2014/main" id="{8D01FB34-EB1F-4A3B-B0DA-FBECCA474E6E}"/>
                </a:ext>
              </a:extLst>
            </p:cNvPr>
            <p:cNvSpPr/>
            <p:nvPr/>
          </p:nvSpPr>
          <p:spPr>
            <a:xfrm>
              <a:off x="4123520" y="8532257"/>
              <a:ext cx="1905" cy="2540"/>
            </a:xfrm>
            <a:custGeom>
              <a:avLst/>
              <a:gdLst/>
              <a:ahLst/>
              <a:cxnLst/>
              <a:rect l="l" t="t" r="r" b="b"/>
              <a:pathLst>
                <a:path w="1904" h="2540">
                  <a:moveTo>
                    <a:pt x="1155" y="2171"/>
                  </a:moveTo>
                  <a:lnTo>
                    <a:pt x="1270" y="1993"/>
                  </a:lnTo>
                  <a:lnTo>
                    <a:pt x="1409" y="1892"/>
                  </a:lnTo>
                  <a:lnTo>
                    <a:pt x="1498" y="2120"/>
                  </a:lnTo>
                  <a:lnTo>
                    <a:pt x="1625" y="1930"/>
                  </a:lnTo>
                  <a:lnTo>
                    <a:pt x="1371" y="1790"/>
                  </a:lnTo>
                  <a:lnTo>
                    <a:pt x="1574" y="1549"/>
                  </a:lnTo>
                  <a:lnTo>
                    <a:pt x="1790" y="1054"/>
                  </a:lnTo>
                  <a:lnTo>
                    <a:pt x="1739" y="838"/>
                  </a:lnTo>
                  <a:lnTo>
                    <a:pt x="1625" y="165"/>
                  </a:lnTo>
                  <a:lnTo>
                    <a:pt x="1257" y="0"/>
                  </a:lnTo>
                  <a:lnTo>
                    <a:pt x="812" y="88"/>
                  </a:lnTo>
                  <a:lnTo>
                    <a:pt x="368" y="177"/>
                  </a:lnTo>
                  <a:lnTo>
                    <a:pt x="0" y="469"/>
                  </a:lnTo>
                  <a:lnTo>
                    <a:pt x="127" y="1130"/>
                  </a:lnTo>
                  <a:lnTo>
                    <a:pt x="165" y="1333"/>
                  </a:lnTo>
                  <a:lnTo>
                    <a:pt x="457" y="1638"/>
                  </a:lnTo>
                  <a:lnTo>
                    <a:pt x="571" y="1841"/>
                  </a:lnTo>
                  <a:lnTo>
                    <a:pt x="660" y="2006"/>
                  </a:lnTo>
                  <a:lnTo>
                    <a:pt x="647" y="2146"/>
                  </a:lnTo>
                  <a:lnTo>
                    <a:pt x="723" y="1955"/>
                  </a:lnTo>
                  <a:lnTo>
                    <a:pt x="863" y="1993"/>
                  </a:lnTo>
                  <a:lnTo>
                    <a:pt x="927" y="2171"/>
                  </a:lnTo>
                  <a:lnTo>
                    <a:pt x="1066" y="1968"/>
                  </a:lnTo>
                  <a:lnTo>
                    <a:pt x="1155" y="2171"/>
                  </a:lnTo>
                  <a:close/>
                </a:path>
              </a:pathLst>
            </a:custGeom>
            <a:ln w="3175">
              <a:solidFill>
                <a:srgbClr val="B5C39D"/>
              </a:solidFill>
            </a:ln>
          </p:spPr>
          <p:txBody>
            <a:bodyPr wrap="square" lIns="0" tIns="0" rIns="0" bIns="0" rtlCol="0"/>
            <a:lstStyle/>
            <a:p>
              <a:endParaRPr/>
            </a:p>
          </p:txBody>
        </p:sp>
        <p:sp>
          <p:nvSpPr>
            <p:cNvPr id="9966" name="object 3394">
              <a:extLst>
                <a:ext uri="{FF2B5EF4-FFF2-40B4-BE49-F238E27FC236}">
                  <a16:creationId xmlns:a16="http://schemas.microsoft.com/office/drawing/2014/main" id="{24739661-8A8A-4E83-B72A-FF0FFA12BDCA}"/>
                </a:ext>
              </a:extLst>
            </p:cNvPr>
            <p:cNvSpPr/>
            <p:nvPr/>
          </p:nvSpPr>
          <p:spPr>
            <a:xfrm>
              <a:off x="4123429" y="8531288"/>
              <a:ext cx="1441" cy="1193"/>
            </a:xfrm>
            <a:prstGeom prst="rect">
              <a:avLst/>
            </a:prstGeom>
            <a:blipFill>
              <a:blip r:embed="rId282" cstate="print"/>
              <a:stretch>
                <a:fillRect/>
              </a:stretch>
            </a:blipFill>
          </p:spPr>
          <p:txBody>
            <a:bodyPr wrap="square" lIns="0" tIns="0" rIns="0" bIns="0" rtlCol="0"/>
            <a:lstStyle/>
            <a:p>
              <a:endParaRPr/>
            </a:p>
          </p:txBody>
        </p:sp>
        <p:sp>
          <p:nvSpPr>
            <p:cNvPr id="9967" name="object 3395">
              <a:extLst>
                <a:ext uri="{FF2B5EF4-FFF2-40B4-BE49-F238E27FC236}">
                  <a16:creationId xmlns:a16="http://schemas.microsoft.com/office/drawing/2014/main" id="{24FA02A6-BF87-4203-B00A-BB0D3C0A40DF}"/>
                </a:ext>
              </a:extLst>
            </p:cNvPr>
            <p:cNvSpPr/>
            <p:nvPr/>
          </p:nvSpPr>
          <p:spPr>
            <a:xfrm>
              <a:off x="4123362" y="8531290"/>
              <a:ext cx="1905" cy="1270"/>
            </a:xfrm>
            <a:custGeom>
              <a:avLst/>
              <a:gdLst/>
              <a:ahLst/>
              <a:cxnLst/>
              <a:rect l="l" t="t" r="r" b="b"/>
              <a:pathLst>
                <a:path w="1904" h="1270">
                  <a:moveTo>
                    <a:pt x="1511" y="584"/>
                  </a:moveTo>
                  <a:lnTo>
                    <a:pt x="1371" y="431"/>
                  </a:lnTo>
                  <a:lnTo>
                    <a:pt x="1511" y="342"/>
                  </a:lnTo>
                  <a:lnTo>
                    <a:pt x="1270" y="381"/>
                  </a:lnTo>
                  <a:lnTo>
                    <a:pt x="1117" y="203"/>
                  </a:lnTo>
                  <a:lnTo>
                    <a:pt x="800" y="0"/>
                  </a:lnTo>
                  <a:lnTo>
                    <a:pt x="635" y="0"/>
                  </a:lnTo>
                  <a:lnTo>
                    <a:pt x="165" y="12"/>
                  </a:lnTo>
                  <a:lnTo>
                    <a:pt x="0" y="254"/>
                  </a:lnTo>
                  <a:lnTo>
                    <a:pt x="0" y="571"/>
                  </a:lnTo>
                  <a:lnTo>
                    <a:pt x="0" y="901"/>
                  </a:lnTo>
                  <a:lnTo>
                    <a:pt x="177" y="1193"/>
                  </a:lnTo>
                  <a:lnTo>
                    <a:pt x="647" y="1181"/>
                  </a:lnTo>
                  <a:lnTo>
                    <a:pt x="800" y="1181"/>
                  </a:lnTo>
                  <a:lnTo>
                    <a:pt x="1054" y="1003"/>
                  </a:lnTo>
                  <a:lnTo>
                    <a:pt x="1206" y="965"/>
                  </a:lnTo>
                  <a:lnTo>
                    <a:pt x="1358" y="1003"/>
                  </a:lnTo>
                  <a:lnTo>
                    <a:pt x="1498" y="889"/>
                  </a:lnTo>
                  <a:lnTo>
                    <a:pt x="1308" y="863"/>
                  </a:lnTo>
                  <a:lnTo>
                    <a:pt x="1485" y="749"/>
                  </a:lnTo>
                  <a:lnTo>
                    <a:pt x="1358" y="584"/>
                  </a:lnTo>
                  <a:lnTo>
                    <a:pt x="1511" y="584"/>
                  </a:lnTo>
                  <a:close/>
                </a:path>
              </a:pathLst>
            </a:custGeom>
            <a:ln w="3175">
              <a:solidFill>
                <a:srgbClr val="B5C39D"/>
              </a:solidFill>
            </a:ln>
          </p:spPr>
          <p:txBody>
            <a:bodyPr wrap="square" lIns="0" tIns="0" rIns="0" bIns="0" rtlCol="0"/>
            <a:lstStyle/>
            <a:p>
              <a:endParaRPr/>
            </a:p>
          </p:txBody>
        </p:sp>
        <p:sp>
          <p:nvSpPr>
            <p:cNvPr id="9968" name="object 3396">
              <a:extLst>
                <a:ext uri="{FF2B5EF4-FFF2-40B4-BE49-F238E27FC236}">
                  <a16:creationId xmlns:a16="http://schemas.microsoft.com/office/drawing/2014/main" id="{14A9DE49-63BB-4209-BA46-24B220814715}"/>
                </a:ext>
              </a:extLst>
            </p:cNvPr>
            <p:cNvSpPr/>
            <p:nvPr/>
          </p:nvSpPr>
          <p:spPr>
            <a:xfrm>
              <a:off x="4122064" y="8532114"/>
              <a:ext cx="2104" cy="2336"/>
            </a:xfrm>
            <a:prstGeom prst="rect">
              <a:avLst/>
            </a:prstGeom>
            <a:blipFill>
              <a:blip r:embed="rId281" cstate="print"/>
              <a:stretch>
                <a:fillRect/>
              </a:stretch>
            </a:blipFill>
          </p:spPr>
          <p:txBody>
            <a:bodyPr wrap="square" lIns="0" tIns="0" rIns="0" bIns="0" rtlCol="0"/>
            <a:lstStyle/>
            <a:p>
              <a:endParaRPr/>
            </a:p>
          </p:txBody>
        </p:sp>
        <p:sp>
          <p:nvSpPr>
            <p:cNvPr id="9969" name="object 3397">
              <a:extLst>
                <a:ext uri="{FF2B5EF4-FFF2-40B4-BE49-F238E27FC236}">
                  <a16:creationId xmlns:a16="http://schemas.microsoft.com/office/drawing/2014/main" id="{90D93AC1-DC6D-4398-A622-45C0D06D199C}"/>
                </a:ext>
              </a:extLst>
            </p:cNvPr>
            <p:cNvSpPr/>
            <p:nvPr/>
          </p:nvSpPr>
          <p:spPr>
            <a:xfrm>
              <a:off x="4122069" y="8532030"/>
              <a:ext cx="2540" cy="2540"/>
            </a:xfrm>
            <a:custGeom>
              <a:avLst/>
              <a:gdLst/>
              <a:ahLst/>
              <a:cxnLst/>
              <a:rect l="l" t="t" r="r" b="b"/>
              <a:pathLst>
                <a:path w="2539" h="2540">
                  <a:moveTo>
                    <a:pt x="482" y="2273"/>
                  </a:moveTo>
                  <a:lnTo>
                    <a:pt x="698" y="2171"/>
                  </a:lnTo>
                  <a:lnTo>
                    <a:pt x="876" y="2171"/>
                  </a:lnTo>
                  <a:lnTo>
                    <a:pt x="812" y="2425"/>
                  </a:lnTo>
                  <a:lnTo>
                    <a:pt x="1054" y="2336"/>
                  </a:lnTo>
                  <a:lnTo>
                    <a:pt x="914" y="2070"/>
                  </a:lnTo>
                  <a:lnTo>
                    <a:pt x="1244" y="1968"/>
                  </a:lnTo>
                  <a:lnTo>
                    <a:pt x="1727" y="1651"/>
                  </a:lnTo>
                  <a:lnTo>
                    <a:pt x="1828" y="1422"/>
                  </a:lnTo>
                  <a:lnTo>
                    <a:pt x="2108" y="749"/>
                  </a:lnTo>
                  <a:lnTo>
                    <a:pt x="1879" y="381"/>
                  </a:lnTo>
                  <a:lnTo>
                    <a:pt x="1435" y="190"/>
                  </a:lnTo>
                  <a:lnTo>
                    <a:pt x="977" y="0"/>
                  </a:lnTo>
                  <a:lnTo>
                    <a:pt x="469" y="50"/>
                  </a:lnTo>
                  <a:lnTo>
                    <a:pt x="177" y="711"/>
                  </a:lnTo>
                  <a:lnTo>
                    <a:pt x="88" y="914"/>
                  </a:lnTo>
                  <a:lnTo>
                    <a:pt x="177" y="1371"/>
                  </a:lnTo>
                  <a:lnTo>
                    <a:pt x="152" y="1625"/>
                  </a:lnTo>
                  <a:lnTo>
                    <a:pt x="139" y="1816"/>
                  </a:lnTo>
                  <a:lnTo>
                    <a:pt x="0" y="1803"/>
                  </a:lnTo>
                  <a:lnTo>
                    <a:pt x="38" y="1943"/>
                  </a:lnTo>
                  <a:lnTo>
                    <a:pt x="228" y="1816"/>
                  </a:lnTo>
                  <a:lnTo>
                    <a:pt x="317" y="1943"/>
                  </a:lnTo>
                  <a:lnTo>
                    <a:pt x="279" y="2133"/>
                  </a:lnTo>
                  <a:lnTo>
                    <a:pt x="520" y="2032"/>
                  </a:lnTo>
                  <a:lnTo>
                    <a:pt x="482" y="2273"/>
                  </a:lnTo>
                  <a:close/>
                </a:path>
              </a:pathLst>
            </a:custGeom>
            <a:ln w="3175">
              <a:solidFill>
                <a:srgbClr val="B5C39D"/>
              </a:solidFill>
            </a:ln>
          </p:spPr>
          <p:txBody>
            <a:bodyPr wrap="square" lIns="0" tIns="0" rIns="0" bIns="0" rtlCol="0"/>
            <a:lstStyle/>
            <a:p>
              <a:endParaRPr/>
            </a:p>
          </p:txBody>
        </p:sp>
        <p:sp>
          <p:nvSpPr>
            <p:cNvPr id="9970" name="object 3398">
              <a:extLst>
                <a:ext uri="{FF2B5EF4-FFF2-40B4-BE49-F238E27FC236}">
                  <a16:creationId xmlns:a16="http://schemas.microsoft.com/office/drawing/2014/main" id="{64242888-F263-4A5D-B930-F77BB6EC5999}"/>
                </a:ext>
              </a:extLst>
            </p:cNvPr>
            <p:cNvSpPr/>
            <p:nvPr/>
          </p:nvSpPr>
          <p:spPr>
            <a:xfrm>
              <a:off x="4122153" y="8531364"/>
              <a:ext cx="2971" cy="2666"/>
            </a:xfrm>
            <a:prstGeom prst="rect">
              <a:avLst/>
            </a:prstGeom>
            <a:blipFill>
              <a:blip r:embed="rId391" cstate="print"/>
              <a:stretch>
                <a:fillRect/>
              </a:stretch>
            </a:blipFill>
          </p:spPr>
          <p:txBody>
            <a:bodyPr wrap="square" lIns="0" tIns="0" rIns="0" bIns="0" rtlCol="0"/>
            <a:lstStyle/>
            <a:p>
              <a:endParaRPr/>
            </a:p>
          </p:txBody>
        </p:sp>
        <p:sp>
          <p:nvSpPr>
            <p:cNvPr id="9971" name="object 3399">
              <a:extLst>
                <a:ext uri="{FF2B5EF4-FFF2-40B4-BE49-F238E27FC236}">
                  <a16:creationId xmlns:a16="http://schemas.microsoft.com/office/drawing/2014/main" id="{DDB2058D-553E-4F59-BDE6-1A68886929BF}"/>
                </a:ext>
              </a:extLst>
            </p:cNvPr>
            <p:cNvSpPr/>
            <p:nvPr/>
          </p:nvSpPr>
          <p:spPr>
            <a:xfrm>
              <a:off x="4098480" y="8528672"/>
              <a:ext cx="1587" cy="1270"/>
            </a:xfrm>
            <a:prstGeom prst="rect">
              <a:avLst/>
            </a:prstGeom>
            <a:blipFill>
              <a:blip r:embed="rId281" cstate="print"/>
              <a:stretch>
                <a:fillRect/>
              </a:stretch>
            </a:blipFill>
          </p:spPr>
          <p:txBody>
            <a:bodyPr wrap="square" lIns="0" tIns="0" rIns="0" bIns="0" rtlCol="0"/>
            <a:lstStyle/>
            <a:p>
              <a:endParaRPr/>
            </a:p>
          </p:txBody>
        </p:sp>
        <p:sp>
          <p:nvSpPr>
            <p:cNvPr id="9972" name="object 3400">
              <a:extLst>
                <a:ext uri="{FF2B5EF4-FFF2-40B4-BE49-F238E27FC236}">
                  <a16:creationId xmlns:a16="http://schemas.microsoft.com/office/drawing/2014/main" id="{0FD53F2A-5761-40F0-8C3D-13674F49C160}"/>
                </a:ext>
              </a:extLst>
            </p:cNvPr>
            <p:cNvSpPr/>
            <p:nvPr/>
          </p:nvSpPr>
          <p:spPr>
            <a:xfrm>
              <a:off x="4098390" y="8528589"/>
              <a:ext cx="1905" cy="1905"/>
            </a:xfrm>
            <a:custGeom>
              <a:avLst/>
              <a:gdLst/>
              <a:ahLst/>
              <a:cxnLst/>
              <a:rect l="l" t="t" r="r" b="b"/>
              <a:pathLst>
                <a:path w="1904" h="1904">
                  <a:moveTo>
                    <a:pt x="1600" y="952"/>
                  </a:moveTo>
                  <a:lnTo>
                    <a:pt x="1498" y="749"/>
                  </a:lnTo>
                  <a:lnTo>
                    <a:pt x="1676" y="711"/>
                  </a:lnTo>
                  <a:lnTo>
                    <a:pt x="1587" y="558"/>
                  </a:lnTo>
                  <a:lnTo>
                    <a:pt x="1422" y="685"/>
                  </a:lnTo>
                  <a:lnTo>
                    <a:pt x="1308" y="469"/>
                  </a:lnTo>
                  <a:lnTo>
                    <a:pt x="1054" y="165"/>
                  </a:lnTo>
                  <a:lnTo>
                    <a:pt x="876" y="126"/>
                  </a:lnTo>
                  <a:lnTo>
                    <a:pt x="393" y="0"/>
                  </a:lnTo>
                  <a:lnTo>
                    <a:pt x="165" y="190"/>
                  </a:lnTo>
                  <a:lnTo>
                    <a:pt x="88" y="520"/>
                  </a:lnTo>
                  <a:lnTo>
                    <a:pt x="0" y="850"/>
                  </a:lnTo>
                  <a:lnTo>
                    <a:pt x="88" y="1193"/>
                  </a:lnTo>
                  <a:lnTo>
                    <a:pt x="571" y="1320"/>
                  </a:lnTo>
                  <a:lnTo>
                    <a:pt x="711" y="1358"/>
                  </a:lnTo>
                  <a:lnTo>
                    <a:pt x="1015" y="1244"/>
                  </a:lnTo>
                  <a:lnTo>
                    <a:pt x="1181" y="1244"/>
                  </a:lnTo>
                  <a:lnTo>
                    <a:pt x="1320" y="1231"/>
                  </a:lnTo>
                  <a:lnTo>
                    <a:pt x="1498" y="1257"/>
                  </a:lnTo>
                  <a:lnTo>
                    <a:pt x="1320" y="1168"/>
                  </a:lnTo>
                  <a:lnTo>
                    <a:pt x="1523" y="1104"/>
                  </a:lnTo>
                  <a:lnTo>
                    <a:pt x="1435" y="952"/>
                  </a:lnTo>
                  <a:lnTo>
                    <a:pt x="1600" y="952"/>
                  </a:lnTo>
                  <a:close/>
                </a:path>
              </a:pathLst>
            </a:custGeom>
            <a:ln w="3175">
              <a:solidFill>
                <a:srgbClr val="B5C39D"/>
              </a:solidFill>
            </a:ln>
          </p:spPr>
          <p:txBody>
            <a:bodyPr wrap="square" lIns="0" tIns="0" rIns="0" bIns="0" rtlCol="0"/>
            <a:lstStyle/>
            <a:p>
              <a:endParaRPr/>
            </a:p>
          </p:txBody>
        </p:sp>
        <p:sp>
          <p:nvSpPr>
            <p:cNvPr id="9973" name="object 3401">
              <a:extLst>
                <a:ext uri="{FF2B5EF4-FFF2-40B4-BE49-F238E27FC236}">
                  <a16:creationId xmlns:a16="http://schemas.microsoft.com/office/drawing/2014/main" id="{3D3ED3DC-55CC-48A8-8CEF-EF7A0D47EADC}"/>
                </a:ext>
              </a:extLst>
            </p:cNvPr>
            <p:cNvSpPr/>
            <p:nvPr/>
          </p:nvSpPr>
          <p:spPr>
            <a:xfrm>
              <a:off x="4097604" y="8528532"/>
              <a:ext cx="952" cy="1168"/>
            </a:xfrm>
            <a:prstGeom prst="rect">
              <a:avLst/>
            </a:prstGeom>
            <a:blipFill>
              <a:blip r:embed="rId282" cstate="print"/>
              <a:stretch>
                <a:fillRect/>
              </a:stretch>
            </a:blipFill>
          </p:spPr>
          <p:txBody>
            <a:bodyPr wrap="square" lIns="0" tIns="0" rIns="0" bIns="0" rtlCol="0"/>
            <a:lstStyle/>
            <a:p>
              <a:endParaRPr/>
            </a:p>
          </p:txBody>
        </p:sp>
        <p:sp>
          <p:nvSpPr>
            <p:cNvPr id="9974" name="object 3402">
              <a:extLst>
                <a:ext uri="{FF2B5EF4-FFF2-40B4-BE49-F238E27FC236}">
                  <a16:creationId xmlns:a16="http://schemas.microsoft.com/office/drawing/2014/main" id="{B94D633B-36ED-45CB-AADB-920A7F120D23}"/>
                </a:ext>
              </a:extLst>
            </p:cNvPr>
            <p:cNvSpPr/>
            <p:nvPr/>
          </p:nvSpPr>
          <p:spPr>
            <a:xfrm>
              <a:off x="4097503" y="8528513"/>
              <a:ext cx="1270" cy="1270"/>
            </a:xfrm>
            <a:custGeom>
              <a:avLst/>
              <a:gdLst/>
              <a:ahLst/>
              <a:cxnLst/>
              <a:rect l="l" t="t" r="r" b="b"/>
              <a:pathLst>
                <a:path w="1270" h="1270">
                  <a:moveTo>
                    <a:pt x="825" y="76"/>
                  </a:moveTo>
                  <a:lnTo>
                    <a:pt x="673" y="126"/>
                  </a:lnTo>
                  <a:lnTo>
                    <a:pt x="546" y="38"/>
                  </a:lnTo>
                  <a:lnTo>
                    <a:pt x="609" y="177"/>
                  </a:lnTo>
                  <a:lnTo>
                    <a:pt x="444" y="215"/>
                  </a:lnTo>
                  <a:lnTo>
                    <a:pt x="203" y="368"/>
                  </a:lnTo>
                  <a:lnTo>
                    <a:pt x="0" y="800"/>
                  </a:lnTo>
                  <a:lnTo>
                    <a:pt x="114" y="990"/>
                  </a:lnTo>
                  <a:lnTo>
                    <a:pt x="330" y="1092"/>
                  </a:lnTo>
                  <a:lnTo>
                    <a:pt x="558" y="1193"/>
                  </a:lnTo>
                  <a:lnTo>
                    <a:pt x="812" y="1168"/>
                  </a:lnTo>
                  <a:lnTo>
                    <a:pt x="952" y="850"/>
                  </a:lnTo>
                  <a:lnTo>
                    <a:pt x="965" y="520"/>
                  </a:lnTo>
                  <a:lnTo>
                    <a:pt x="990" y="304"/>
                  </a:lnTo>
                  <a:lnTo>
                    <a:pt x="927" y="152"/>
                  </a:lnTo>
                  <a:lnTo>
                    <a:pt x="800" y="190"/>
                  </a:lnTo>
                  <a:close/>
                </a:path>
              </a:pathLst>
            </a:custGeom>
            <a:ln w="3175">
              <a:solidFill>
                <a:srgbClr val="B5C39D"/>
              </a:solidFill>
            </a:ln>
          </p:spPr>
          <p:txBody>
            <a:bodyPr wrap="square" lIns="0" tIns="0" rIns="0" bIns="0" rtlCol="0"/>
            <a:lstStyle/>
            <a:p>
              <a:endParaRPr/>
            </a:p>
          </p:txBody>
        </p:sp>
        <p:sp>
          <p:nvSpPr>
            <p:cNvPr id="9975" name="object 3403">
              <a:extLst>
                <a:ext uri="{FF2B5EF4-FFF2-40B4-BE49-F238E27FC236}">
                  <a16:creationId xmlns:a16="http://schemas.microsoft.com/office/drawing/2014/main" id="{28A2C1F9-6430-4AD1-B5B8-7A5B0EAA0A38}"/>
                </a:ext>
              </a:extLst>
            </p:cNvPr>
            <p:cNvSpPr/>
            <p:nvPr/>
          </p:nvSpPr>
          <p:spPr>
            <a:xfrm>
              <a:off x="4097706" y="8529446"/>
              <a:ext cx="1739" cy="1701"/>
            </a:xfrm>
            <a:prstGeom prst="rect">
              <a:avLst/>
            </a:prstGeom>
            <a:blipFill>
              <a:blip r:embed="rId281" cstate="print"/>
              <a:stretch>
                <a:fillRect/>
              </a:stretch>
            </a:blipFill>
          </p:spPr>
          <p:txBody>
            <a:bodyPr wrap="square" lIns="0" tIns="0" rIns="0" bIns="0" rtlCol="0"/>
            <a:lstStyle/>
            <a:p>
              <a:endParaRPr/>
            </a:p>
          </p:txBody>
        </p:sp>
        <p:sp>
          <p:nvSpPr>
            <p:cNvPr id="9976" name="object 3404">
              <a:extLst>
                <a:ext uri="{FF2B5EF4-FFF2-40B4-BE49-F238E27FC236}">
                  <a16:creationId xmlns:a16="http://schemas.microsoft.com/office/drawing/2014/main" id="{35750283-BE51-4540-BC66-C0F3F7FD7856}"/>
                </a:ext>
              </a:extLst>
            </p:cNvPr>
            <p:cNvSpPr/>
            <p:nvPr/>
          </p:nvSpPr>
          <p:spPr>
            <a:xfrm>
              <a:off x="4097714" y="8529345"/>
              <a:ext cx="1905" cy="1905"/>
            </a:xfrm>
            <a:custGeom>
              <a:avLst/>
              <a:gdLst/>
              <a:ahLst/>
              <a:cxnLst/>
              <a:rect l="l" t="t" r="r" b="b"/>
              <a:pathLst>
                <a:path w="1904" h="1904">
                  <a:moveTo>
                    <a:pt x="1511" y="1587"/>
                  </a:moveTo>
                  <a:lnTo>
                    <a:pt x="1511" y="1409"/>
                  </a:lnTo>
                  <a:lnTo>
                    <a:pt x="1727" y="1409"/>
                  </a:lnTo>
                  <a:lnTo>
                    <a:pt x="1739" y="1231"/>
                  </a:lnTo>
                  <a:lnTo>
                    <a:pt x="1511" y="1231"/>
                  </a:lnTo>
                  <a:lnTo>
                    <a:pt x="1549" y="977"/>
                  </a:lnTo>
                  <a:lnTo>
                    <a:pt x="1498" y="558"/>
                  </a:lnTo>
                  <a:lnTo>
                    <a:pt x="1371" y="406"/>
                  </a:lnTo>
                  <a:lnTo>
                    <a:pt x="1003" y="0"/>
                  </a:lnTo>
                  <a:lnTo>
                    <a:pt x="685" y="38"/>
                  </a:lnTo>
                  <a:lnTo>
                    <a:pt x="406" y="279"/>
                  </a:lnTo>
                  <a:lnTo>
                    <a:pt x="127" y="520"/>
                  </a:lnTo>
                  <a:lnTo>
                    <a:pt x="0" y="889"/>
                  </a:lnTo>
                  <a:lnTo>
                    <a:pt x="368" y="1295"/>
                  </a:lnTo>
                  <a:lnTo>
                    <a:pt x="812" y="1511"/>
                  </a:lnTo>
                  <a:lnTo>
                    <a:pt x="965" y="1600"/>
                  </a:lnTo>
                  <a:lnTo>
                    <a:pt x="1041" y="1765"/>
                  </a:lnTo>
                  <a:lnTo>
                    <a:pt x="1231" y="1803"/>
                  </a:lnTo>
                  <a:lnTo>
                    <a:pt x="1117" y="1612"/>
                  </a:lnTo>
                  <a:lnTo>
                    <a:pt x="1346" y="1676"/>
                  </a:lnTo>
                  <a:lnTo>
                    <a:pt x="1358" y="1485"/>
                  </a:lnTo>
                  <a:lnTo>
                    <a:pt x="1511" y="1587"/>
                  </a:lnTo>
                  <a:close/>
                </a:path>
              </a:pathLst>
            </a:custGeom>
            <a:ln w="3175">
              <a:solidFill>
                <a:srgbClr val="B5C39D"/>
              </a:solidFill>
            </a:ln>
          </p:spPr>
          <p:txBody>
            <a:bodyPr wrap="square" lIns="0" tIns="0" rIns="0" bIns="0" rtlCol="0"/>
            <a:lstStyle/>
            <a:p>
              <a:endParaRPr/>
            </a:p>
          </p:txBody>
        </p:sp>
        <p:sp>
          <p:nvSpPr>
            <p:cNvPr id="9977" name="object 3405">
              <a:extLst>
                <a:ext uri="{FF2B5EF4-FFF2-40B4-BE49-F238E27FC236}">
                  <a16:creationId xmlns:a16="http://schemas.microsoft.com/office/drawing/2014/main" id="{BD6C67A7-680E-4919-BC34-FAE7CF59C7C0}"/>
                </a:ext>
              </a:extLst>
            </p:cNvPr>
            <p:cNvSpPr/>
            <p:nvPr/>
          </p:nvSpPr>
          <p:spPr>
            <a:xfrm>
              <a:off x="4097642" y="8527071"/>
              <a:ext cx="2120" cy="3822"/>
            </a:xfrm>
            <a:prstGeom prst="rect">
              <a:avLst/>
            </a:prstGeom>
            <a:blipFill>
              <a:blip r:embed="rId400" cstate="print"/>
              <a:stretch>
                <a:fillRect/>
              </a:stretch>
            </a:blipFill>
          </p:spPr>
          <p:txBody>
            <a:bodyPr wrap="square" lIns="0" tIns="0" rIns="0" bIns="0" rtlCol="0"/>
            <a:lstStyle/>
            <a:p>
              <a:endParaRPr/>
            </a:p>
          </p:txBody>
        </p:sp>
        <p:sp>
          <p:nvSpPr>
            <p:cNvPr id="9978" name="object 3406">
              <a:extLst>
                <a:ext uri="{FF2B5EF4-FFF2-40B4-BE49-F238E27FC236}">
                  <a16:creationId xmlns:a16="http://schemas.microsoft.com/office/drawing/2014/main" id="{B5EF072E-1E1A-49A3-9983-40F30E50F34D}"/>
                </a:ext>
              </a:extLst>
            </p:cNvPr>
            <p:cNvSpPr/>
            <p:nvPr/>
          </p:nvSpPr>
          <p:spPr>
            <a:xfrm>
              <a:off x="4097758" y="8526999"/>
              <a:ext cx="1905" cy="2540"/>
            </a:xfrm>
            <a:custGeom>
              <a:avLst/>
              <a:gdLst/>
              <a:ahLst/>
              <a:cxnLst/>
              <a:rect l="l" t="t" r="r" b="b"/>
              <a:pathLst>
                <a:path w="1904" h="2540">
                  <a:moveTo>
                    <a:pt x="1155" y="2171"/>
                  </a:moveTo>
                  <a:lnTo>
                    <a:pt x="1270" y="1981"/>
                  </a:lnTo>
                  <a:lnTo>
                    <a:pt x="1409" y="1892"/>
                  </a:lnTo>
                  <a:lnTo>
                    <a:pt x="1498" y="2120"/>
                  </a:lnTo>
                  <a:lnTo>
                    <a:pt x="1625" y="1930"/>
                  </a:lnTo>
                  <a:lnTo>
                    <a:pt x="1371" y="1790"/>
                  </a:lnTo>
                  <a:lnTo>
                    <a:pt x="1574" y="1536"/>
                  </a:lnTo>
                  <a:lnTo>
                    <a:pt x="1790" y="1054"/>
                  </a:lnTo>
                  <a:lnTo>
                    <a:pt x="1739" y="825"/>
                  </a:lnTo>
                  <a:lnTo>
                    <a:pt x="1625" y="165"/>
                  </a:lnTo>
                  <a:lnTo>
                    <a:pt x="1257" y="0"/>
                  </a:lnTo>
                  <a:lnTo>
                    <a:pt x="812" y="88"/>
                  </a:lnTo>
                  <a:lnTo>
                    <a:pt x="368" y="177"/>
                  </a:lnTo>
                  <a:lnTo>
                    <a:pt x="0" y="469"/>
                  </a:lnTo>
                  <a:lnTo>
                    <a:pt x="127" y="1130"/>
                  </a:lnTo>
                  <a:lnTo>
                    <a:pt x="165" y="1333"/>
                  </a:lnTo>
                  <a:lnTo>
                    <a:pt x="457" y="1638"/>
                  </a:lnTo>
                  <a:lnTo>
                    <a:pt x="571" y="1841"/>
                  </a:lnTo>
                  <a:lnTo>
                    <a:pt x="660" y="2006"/>
                  </a:lnTo>
                  <a:lnTo>
                    <a:pt x="647" y="2146"/>
                  </a:lnTo>
                  <a:lnTo>
                    <a:pt x="723" y="1955"/>
                  </a:lnTo>
                  <a:lnTo>
                    <a:pt x="863" y="1993"/>
                  </a:lnTo>
                  <a:lnTo>
                    <a:pt x="927" y="2171"/>
                  </a:lnTo>
                  <a:lnTo>
                    <a:pt x="1066" y="1968"/>
                  </a:lnTo>
                  <a:lnTo>
                    <a:pt x="1155" y="2171"/>
                  </a:lnTo>
                  <a:close/>
                </a:path>
              </a:pathLst>
            </a:custGeom>
            <a:ln w="3175">
              <a:solidFill>
                <a:srgbClr val="B5C39D"/>
              </a:solidFill>
            </a:ln>
          </p:spPr>
          <p:txBody>
            <a:bodyPr wrap="square" lIns="0" tIns="0" rIns="0" bIns="0" rtlCol="0"/>
            <a:lstStyle/>
            <a:p>
              <a:endParaRPr/>
            </a:p>
          </p:txBody>
        </p:sp>
        <p:sp>
          <p:nvSpPr>
            <p:cNvPr id="9979" name="object 3407">
              <a:extLst>
                <a:ext uri="{FF2B5EF4-FFF2-40B4-BE49-F238E27FC236}">
                  <a16:creationId xmlns:a16="http://schemas.microsoft.com/office/drawing/2014/main" id="{9B4162C3-4940-41B1-9367-73DB2C69D68C}"/>
                </a:ext>
              </a:extLst>
            </p:cNvPr>
            <p:cNvSpPr/>
            <p:nvPr/>
          </p:nvSpPr>
          <p:spPr>
            <a:xfrm>
              <a:off x="4097647" y="8526030"/>
              <a:ext cx="1468" cy="1193"/>
            </a:xfrm>
            <a:prstGeom prst="rect">
              <a:avLst/>
            </a:prstGeom>
            <a:blipFill>
              <a:blip r:embed="rId282" cstate="print"/>
              <a:stretch>
                <a:fillRect/>
              </a:stretch>
            </a:blipFill>
          </p:spPr>
          <p:txBody>
            <a:bodyPr wrap="square" lIns="0" tIns="0" rIns="0" bIns="0" rtlCol="0"/>
            <a:lstStyle/>
            <a:p>
              <a:endParaRPr/>
            </a:p>
          </p:txBody>
        </p:sp>
        <p:sp>
          <p:nvSpPr>
            <p:cNvPr id="9980" name="object 3408">
              <a:extLst>
                <a:ext uri="{FF2B5EF4-FFF2-40B4-BE49-F238E27FC236}">
                  <a16:creationId xmlns:a16="http://schemas.microsoft.com/office/drawing/2014/main" id="{7DAD4DD6-6DA2-4C16-8D25-EC9A6B6F1FFA}"/>
                </a:ext>
              </a:extLst>
            </p:cNvPr>
            <p:cNvSpPr/>
            <p:nvPr/>
          </p:nvSpPr>
          <p:spPr>
            <a:xfrm>
              <a:off x="4097599" y="8526030"/>
              <a:ext cx="1905" cy="1270"/>
            </a:xfrm>
            <a:custGeom>
              <a:avLst/>
              <a:gdLst/>
              <a:ahLst/>
              <a:cxnLst/>
              <a:rect l="l" t="t" r="r" b="b"/>
              <a:pathLst>
                <a:path w="1904" h="1270">
                  <a:moveTo>
                    <a:pt x="1511" y="584"/>
                  </a:moveTo>
                  <a:lnTo>
                    <a:pt x="1371" y="431"/>
                  </a:lnTo>
                  <a:lnTo>
                    <a:pt x="1511" y="342"/>
                  </a:lnTo>
                  <a:lnTo>
                    <a:pt x="1270" y="380"/>
                  </a:lnTo>
                  <a:lnTo>
                    <a:pt x="1117" y="203"/>
                  </a:lnTo>
                  <a:lnTo>
                    <a:pt x="800" y="0"/>
                  </a:lnTo>
                  <a:lnTo>
                    <a:pt x="635" y="0"/>
                  </a:lnTo>
                  <a:lnTo>
                    <a:pt x="165" y="12"/>
                  </a:lnTo>
                  <a:lnTo>
                    <a:pt x="0" y="253"/>
                  </a:lnTo>
                  <a:lnTo>
                    <a:pt x="0" y="571"/>
                  </a:lnTo>
                  <a:lnTo>
                    <a:pt x="0" y="901"/>
                  </a:lnTo>
                  <a:lnTo>
                    <a:pt x="177" y="1193"/>
                  </a:lnTo>
                  <a:lnTo>
                    <a:pt x="660" y="1181"/>
                  </a:lnTo>
                  <a:lnTo>
                    <a:pt x="800" y="1181"/>
                  </a:lnTo>
                  <a:lnTo>
                    <a:pt x="1054" y="1003"/>
                  </a:lnTo>
                  <a:lnTo>
                    <a:pt x="1206" y="952"/>
                  </a:lnTo>
                  <a:lnTo>
                    <a:pt x="1358" y="1003"/>
                  </a:lnTo>
                  <a:lnTo>
                    <a:pt x="1498" y="888"/>
                  </a:lnTo>
                  <a:lnTo>
                    <a:pt x="1308" y="863"/>
                  </a:lnTo>
                  <a:lnTo>
                    <a:pt x="1485" y="749"/>
                  </a:lnTo>
                  <a:lnTo>
                    <a:pt x="1358" y="584"/>
                  </a:lnTo>
                  <a:lnTo>
                    <a:pt x="1511" y="584"/>
                  </a:lnTo>
                  <a:close/>
                </a:path>
              </a:pathLst>
            </a:custGeom>
            <a:ln w="3175">
              <a:solidFill>
                <a:srgbClr val="B5C39D"/>
              </a:solidFill>
            </a:ln>
          </p:spPr>
          <p:txBody>
            <a:bodyPr wrap="square" lIns="0" tIns="0" rIns="0" bIns="0" rtlCol="0"/>
            <a:lstStyle/>
            <a:p>
              <a:endParaRPr/>
            </a:p>
          </p:txBody>
        </p:sp>
        <p:sp>
          <p:nvSpPr>
            <p:cNvPr id="9981" name="object 3409">
              <a:extLst>
                <a:ext uri="{FF2B5EF4-FFF2-40B4-BE49-F238E27FC236}">
                  <a16:creationId xmlns:a16="http://schemas.microsoft.com/office/drawing/2014/main" id="{7B78A03B-C6B1-4DDC-8F14-6FFE006350A9}"/>
                </a:ext>
              </a:extLst>
            </p:cNvPr>
            <p:cNvSpPr/>
            <p:nvPr/>
          </p:nvSpPr>
          <p:spPr>
            <a:xfrm>
              <a:off x="4096308" y="8526856"/>
              <a:ext cx="2091" cy="2324"/>
            </a:xfrm>
            <a:prstGeom prst="rect">
              <a:avLst/>
            </a:prstGeom>
            <a:blipFill>
              <a:blip r:embed="rId281" cstate="print"/>
              <a:stretch>
                <a:fillRect/>
              </a:stretch>
            </a:blipFill>
          </p:spPr>
          <p:txBody>
            <a:bodyPr wrap="square" lIns="0" tIns="0" rIns="0" bIns="0" rtlCol="0"/>
            <a:lstStyle/>
            <a:p>
              <a:endParaRPr/>
            </a:p>
          </p:txBody>
        </p:sp>
        <p:sp>
          <p:nvSpPr>
            <p:cNvPr id="9982" name="object 3410">
              <a:extLst>
                <a:ext uri="{FF2B5EF4-FFF2-40B4-BE49-F238E27FC236}">
                  <a16:creationId xmlns:a16="http://schemas.microsoft.com/office/drawing/2014/main" id="{A8A55414-35FF-48BA-BBCA-CAAF130F2E0A}"/>
                </a:ext>
              </a:extLst>
            </p:cNvPr>
            <p:cNvSpPr/>
            <p:nvPr/>
          </p:nvSpPr>
          <p:spPr>
            <a:xfrm>
              <a:off x="4096307" y="8526759"/>
              <a:ext cx="2540" cy="2540"/>
            </a:xfrm>
            <a:custGeom>
              <a:avLst/>
              <a:gdLst/>
              <a:ahLst/>
              <a:cxnLst/>
              <a:rect l="l" t="t" r="r" b="b"/>
              <a:pathLst>
                <a:path w="2539" h="2540">
                  <a:moveTo>
                    <a:pt x="482" y="2285"/>
                  </a:moveTo>
                  <a:lnTo>
                    <a:pt x="698" y="2184"/>
                  </a:lnTo>
                  <a:lnTo>
                    <a:pt x="876" y="2184"/>
                  </a:lnTo>
                  <a:lnTo>
                    <a:pt x="812" y="2438"/>
                  </a:lnTo>
                  <a:lnTo>
                    <a:pt x="1054" y="2349"/>
                  </a:lnTo>
                  <a:lnTo>
                    <a:pt x="914" y="2082"/>
                  </a:lnTo>
                  <a:lnTo>
                    <a:pt x="1244" y="1981"/>
                  </a:lnTo>
                  <a:lnTo>
                    <a:pt x="1727" y="1663"/>
                  </a:lnTo>
                  <a:lnTo>
                    <a:pt x="1828" y="1435"/>
                  </a:lnTo>
                  <a:lnTo>
                    <a:pt x="2108" y="761"/>
                  </a:lnTo>
                  <a:lnTo>
                    <a:pt x="1892" y="393"/>
                  </a:lnTo>
                  <a:lnTo>
                    <a:pt x="1435" y="203"/>
                  </a:lnTo>
                  <a:lnTo>
                    <a:pt x="977" y="0"/>
                  </a:lnTo>
                  <a:lnTo>
                    <a:pt x="469" y="63"/>
                  </a:lnTo>
                  <a:lnTo>
                    <a:pt x="177" y="723"/>
                  </a:lnTo>
                  <a:lnTo>
                    <a:pt x="88" y="927"/>
                  </a:lnTo>
                  <a:lnTo>
                    <a:pt x="177" y="1384"/>
                  </a:lnTo>
                  <a:lnTo>
                    <a:pt x="152" y="1625"/>
                  </a:lnTo>
                  <a:lnTo>
                    <a:pt x="139" y="1828"/>
                  </a:lnTo>
                  <a:lnTo>
                    <a:pt x="0" y="1816"/>
                  </a:lnTo>
                  <a:lnTo>
                    <a:pt x="38" y="1955"/>
                  </a:lnTo>
                  <a:lnTo>
                    <a:pt x="228" y="1828"/>
                  </a:lnTo>
                  <a:lnTo>
                    <a:pt x="317" y="1955"/>
                  </a:lnTo>
                  <a:lnTo>
                    <a:pt x="279" y="2146"/>
                  </a:lnTo>
                  <a:lnTo>
                    <a:pt x="520" y="2044"/>
                  </a:lnTo>
                  <a:lnTo>
                    <a:pt x="482" y="2285"/>
                  </a:lnTo>
                  <a:close/>
                </a:path>
              </a:pathLst>
            </a:custGeom>
            <a:ln w="3175">
              <a:solidFill>
                <a:srgbClr val="B5C39D"/>
              </a:solidFill>
            </a:ln>
          </p:spPr>
          <p:txBody>
            <a:bodyPr wrap="square" lIns="0" tIns="0" rIns="0" bIns="0" rtlCol="0"/>
            <a:lstStyle/>
            <a:p>
              <a:endParaRPr/>
            </a:p>
          </p:txBody>
        </p:sp>
        <p:sp>
          <p:nvSpPr>
            <p:cNvPr id="9983" name="object 3411">
              <a:extLst>
                <a:ext uri="{FF2B5EF4-FFF2-40B4-BE49-F238E27FC236}">
                  <a16:creationId xmlns:a16="http://schemas.microsoft.com/office/drawing/2014/main" id="{0429CFAB-EAF9-4EF2-AD0F-8B7726DCCE0F}"/>
                </a:ext>
              </a:extLst>
            </p:cNvPr>
            <p:cNvSpPr/>
            <p:nvPr/>
          </p:nvSpPr>
          <p:spPr>
            <a:xfrm>
              <a:off x="4096384" y="8514600"/>
              <a:ext cx="11988" cy="14173"/>
            </a:xfrm>
            <a:prstGeom prst="rect">
              <a:avLst/>
            </a:prstGeom>
            <a:blipFill>
              <a:blip r:embed="rId40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9984" name="object 3412">
              <a:extLst>
                <a:ext uri="{FF2B5EF4-FFF2-40B4-BE49-F238E27FC236}">
                  <a16:creationId xmlns:a16="http://schemas.microsoft.com/office/drawing/2014/main" id="{9BFF3FF4-0DBB-4891-A5D3-70459C1D2215}"/>
                </a:ext>
              </a:extLst>
            </p:cNvPr>
            <p:cNvSpPr/>
            <p:nvPr/>
          </p:nvSpPr>
          <p:spPr>
            <a:xfrm>
              <a:off x="4061921" y="8550943"/>
              <a:ext cx="1905" cy="1905"/>
            </a:xfrm>
            <a:custGeom>
              <a:avLst/>
              <a:gdLst/>
              <a:ahLst/>
              <a:cxnLst/>
              <a:rect l="l" t="t" r="r" b="b"/>
              <a:pathLst>
                <a:path w="1904" h="1904">
                  <a:moveTo>
                    <a:pt x="1600" y="952"/>
                  </a:moveTo>
                  <a:lnTo>
                    <a:pt x="1498" y="749"/>
                  </a:lnTo>
                  <a:lnTo>
                    <a:pt x="1676" y="711"/>
                  </a:lnTo>
                  <a:lnTo>
                    <a:pt x="1587" y="558"/>
                  </a:lnTo>
                  <a:lnTo>
                    <a:pt x="1409" y="685"/>
                  </a:lnTo>
                  <a:lnTo>
                    <a:pt x="1308" y="469"/>
                  </a:lnTo>
                  <a:lnTo>
                    <a:pt x="1054" y="165"/>
                  </a:lnTo>
                  <a:lnTo>
                    <a:pt x="876" y="127"/>
                  </a:lnTo>
                  <a:lnTo>
                    <a:pt x="393" y="0"/>
                  </a:lnTo>
                  <a:lnTo>
                    <a:pt x="165" y="190"/>
                  </a:lnTo>
                  <a:lnTo>
                    <a:pt x="88" y="520"/>
                  </a:lnTo>
                  <a:lnTo>
                    <a:pt x="0" y="850"/>
                  </a:lnTo>
                  <a:lnTo>
                    <a:pt x="88" y="1193"/>
                  </a:lnTo>
                  <a:lnTo>
                    <a:pt x="571" y="1320"/>
                  </a:lnTo>
                  <a:lnTo>
                    <a:pt x="711" y="1358"/>
                  </a:lnTo>
                  <a:lnTo>
                    <a:pt x="1015" y="1257"/>
                  </a:lnTo>
                  <a:lnTo>
                    <a:pt x="1181" y="1244"/>
                  </a:lnTo>
                  <a:lnTo>
                    <a:pt x="1320" y="1231"/>
                  </a:lnTo>
                  <a:lnTo>
                    <a:pt x="1498" y="1257"/>
                  </a:lnTo>
                  <a:lnTo>
                    <a:pt x="1320" y="1168"/>
                  </a:lnTo>
                  <a:lnTo>
                    <a:pt x="1523" y="1104"/>
                  </a:lnTo>
                  <a:lnTo>
                    <a:pt x="1435" y="952"/>
                  </a:lnTo>
                  <a:lnTo>
                    <a:pt x="1600" y="952"/>
                  </a:lnTo>
                  <a:close/>
                </a:path>
              </a:pathLst>
            </a:custGeom>
            <a:ln w="3175">
              <a:solidFill>
                <a:srgbClr val="B5C39D"/>
              </a:solidFill>
            </a:ln>
          </p:spPr>
          <p:txBody>
            <a:bodyPr wrap="square" lIns="0" tIns="0" rIns="0" bIns="0" rtlCol="0"/>
            <a:lstStyle/>
            <a:p>
              <a:endParaRPr/>
            </a:p>
          </p:txBody>
        </p:sp>
        <p:sp>
          <p:nvSpPr>
            <p:cNvPr id="9985" name="object 3413">
              <a:extLst>
                <a:ext uri="{FF2B5EF4-FFF2-40B4-BE49-F238E27FC236}">
                  <a16:creationId xmlns:a16="http://schemas.microsoft.com/office/drawing/2014/main" id="{467CAEAD-32CF-4569-8F52-DD5CCC74B9E3}"/>
                </a:ext>
              </a:extLst>
            </p:cNvPr>
            <p:cNvSpPr/>
            <p:nvPr/>
          </p:nvSpPr>
          <p:spPr>
            <a:xfrm>
              <a:off x="4061142" y="8550871"/>
              <a:ext cx="952" cy="1193"/>
            </a:xfrm>
            <a:prstGeom prst="rect">
              <a:avLst/>
            </a:prstGeom>
            <a:blipFill>
              <a:blip r:embed="rId394" cstate="print"/>
              <a:stretch>
                <a:fillRect/>
              </a:stretch>
            </a:blipFill>
          </p:spPr>
          <p:txBody>
            <a:bodyPr wrap="square" lIns="0" tIns="0" rIns="0" bIns="0" rtlCol="0"/>
            <a:lstStyle/>
            <a:p>
              <a:endParaRPr/>
            </a:p>
          </p:txBody>
        </p:sp>
        <p:sp>
          <p:nvSpPr>
            <p:cNvPr id="9986" name="object 3414">
              <a:extLst>
                <a:ext uri="{FF2B5EF4-FFF2-40B4-BE49-F238E27FC236}">
                  <a16:creationId xmlns:a16="http://schemas.microsoft.com/office/drawing/2014/main" id="{A209D078-1964-4A9D-A2FE-99CBCAD492F3}"/>
                </a:ext>
              </a:extLst>
            </p:cNvPr>
            <p:cNvSpPr/>
            <p:nvPr/>
          </p:nvSpPr>
          <p:spPr>
            <a:xfrm>
              <a:off x="4061034" y="8550867"/>
              <a:ext cx="1270" cy="1270"/>
            </a:xfrm>
            <a:custGeom>
              <a:avLst/>
              <a:gdLst/>
              <a:ahLst/>
              <a:cxnLst/>
              <a:rect l="l" t="t" r="r" b="b"/>
              <a:pathLst>
                <a:path w="1270" h="1270">
                  <a:moveTo>
                    <a:pt x="825" y="76"/>
                  </a:moveTo>
                  <a:lnTo>
                    <a:pt x="673" y="114"/>
                  </a:lnTo>
                  <a:lnTo>
                    <a:pt x="546" y="38"/>
                  </a:lnTo>
                  <a:lnTo>
                    <a:pt x="609" y="177"/>
                  </a:lnTo>
                  <a:lnTo>
                    <a:pt x="444" y="215"/>
                  </a:lnTo>
                  <a:lnTo>
                    <a:pt x="203" y="368"/>
                  </a:lnTo>
                  <a:lnTo>
                    <a:pt x="0" y="800"/>
                  </a:lnTo>
                  <a:lnTo>
                    <a:pt x="114" y="990"/>
                  </a:lnTo>
                  <a:lnTo>
                    <a:pt x="330" y="1092"/>
                  </a:lnTo>
                  <a:lnTo>
                    <a:pt x="558" y="1193"/>
                  </a:lnTo>
                  <a:lnTo>
                    <a:pt x="812" y="1168"/>
                  </a:lnTo>
                  <a:lnTo>
                    <a:pt x="952" y="850"/>
                  </a:lnTo>
                  <a:lnTo>
                    <a:pt x="965" y="520"/>
                  </a:lnTo>
                  <a:lnTo>
                    <a:pt x="990" y="304"/>
                  </a:lnTo>
                  <a:lnTo>
                    <a:pt x="927" y="152"/>
                  </a:lnTo>
                  <a:lnTo>
                    <a:pt x="800" y="190"/>
                  </a:lnTo>
                  <a:close/>
                </a:path>
              </a:pathLst>
            </a:custGeom>
            <a:ln w="3175">
              <a:solidFill>
                <a:srgbClr val="B5C39D"/>
              </a:solidFill>
            </a:ln>
          </p:spPr>
          <p:txBody>
            <a:bodyPr wrap="square" lIns="0" tIns="0" rIns="0" bIns="0" rtlCol="0"/>
            <a:lstStyle/>
            <a:p>
              <a:endParaRPr/>
            </a:p>
          </p:txBody>
        </p:sp>
        <p:sp>
          <p:nvSpPr>
            <p:cNvPr id="9987" name="object 3415">
              <a:extLst>
                <a:ext uri="{FF2B5EF4-FFF2-40B4-BE49-F238E27FC236}">
                  <a16:creationId xmlns:a16="http://schemas.microsoft.com/office/drawing/2014/main" id="{691FC369-1189-4211-B44A-4A35E1416201}"/>
                </a:ext>
              </a:extLst>
            </p:cNvPr>
            <p:cNvSpPr/>
            <p:nvPr/>
          </p:nvSpPr>
          <p:spPr>
            <a:xfrm>
              <a:off x="4061243" y="8551798"/>
              <a:ext cx="1739" cy="1701"/>
            </a:xfrm>
            <a:prstGeom prst="rect">
              <a:avLst/>
            </a:prstGeom>
            <a:blipFill>
              <a:blip r:embed="rId281" cstate="print"/>
              <a:stretch>
                <a:fillRect/>
              </a:stretch>
            </a:blipFill>
          </p:spPr>
          <p:txBody>
            <a:bodyPr wrap="square" lIns="0" tIns="0" rIns="0" bIns="0" rtlCol="0"/>
            <a:lstStyle/>
            <a:p>
              <a:endParaRPr/>
            </a:p>
          </p:txBody>
        </p:sp>
        <p:sp>
          <p:nvSpPr>
            <p:cNvPr id="9988" name="object 3416">
              <a:extLst>
                <a:ext uri="{FF2B5EF4-FFF2-40B4-BE49-F238E27FC236}">
                  <a16:creationId xmlns:a16="http://schemas.microsoft.com/office/drawing/2014/main" id="{DD7A4ABC-72D4-464A-9C3C-E47684B24F12}"/>
                </a:ext>
              </a:extLst>
            </p:cNvPr>
            <p:cNvSpPr/>
            <p:nvPr/>
          </p:nvSpPr>
          <p:spPr>
            <a:xfrm>
              <a:off x="4061243" y="8551699"/>
              <a:ext cx="1905" cy="1905"/>
            </a:xfrm>
            <a:custGeom>
              <a:avLst/>
              <a:gdLst/>
              <a:ahLst/>
              <a:cxnLst/>
              <a:rect l="l" t="t" r="r" b="b"/>
              <a:pathLst>
                <a:path w="1904" h="1904">
                  <a:moveTo>
                    <a:pt x="1511" y="1587"/>
                  </a:moveTo>
                  <a:lnTo>
                    <a:pt x="1511" y="1409"/>
                  </a:lnTo>
                  <a:lnTo>
                    <a:pt x="1727" y="1409"/>
                  </a:lnTo>
                  <a:lnTo>
                    <a:pt x="1739" y="1231"/>
                  </a:lnTo>
                  <a:lnTo>
                    <a:pt x="1511" y="1231"/>
                  </a:lnTo>
                  <a:lnTo>
                    <a:pt x="1549" y="977"/>
                  </a:lnTo>
                  <a:lnTo>
                    <a:pt x="1498" y="558"/>
                  </a:lnTo>
                  <a:lnTo>
                    <a:pt x="1371" y="406"/>
                  </a:lnTo>
                  <a:lnTo>
                    <a:pt x="1003" y="0"/>
                  </a:lnTo>
                  <a:lnTo>
                    <a:pt x="685" y="38"/>
                  </a:lnTo>
                  <a:lnTo>
                    <a:pt x="406" y="279"/>
                  </a:lnTo>
                  <a:lnTo>
                    <a:pt x="127" y="520"/>
                  </a:lnTo>
                  <a:lnTo>
                    <a:pt x="0" y="888"/>
                  </a:lnTo>
                  <a:lnTo>
                    <a:pt x="368" y="1295"/>
                  </a:lnTo>
                  <a:lnTo>
                    <a:pt x="812" y="1511"/>
                  </a:lnTo>
                  <a:lnTo>
                    <a:pt x="965" y="1600"/>
                  </a:lnTo>
                  <a:lnTo>
                    <a:pt x="1041" y="1765"/>
                  </a:lnTo>
                  <a:lnTo>
                    <a:pt x="1231" y="1803"/>
                  </a:lnTo>
                  <a:lnTo>
                    <a:pt x="1117" y="1612"/>
                  </a:lnTo>
                  <a:lnTo>
                    <a:pt x="1346" y="1676"/>
                  </a:lnTo>
                  <a:lnTo>
                    <a:pt x="1358" y="1485"/>
                  </a:lnTo>
                  <a:lnTo>
                    <a:pt x="1511" y="1587"/>
                  </a:lnTo>
                  <a:close/>
                </a:path>
              </a:pathLst>
            </a:custGeom>
            <a:ln w="3175">
              <a:solidFill>
                <a:srgbClr val="B5C39D"/>
              </a:solidFill>
            </a:ln>
          </p:spPr>
          <p:txBody>
            <a:bodyPr wrap="square" lIns="0" tIns="0" rIns="0" bIns="0" rtlCol="0"/>
            <a:lstStyle/>
            <a:p>
              <a:endParaRPr/>
            </a:p>
          </p:txBody>
        </p:sp>
        <p:sp>
          <p:nvSpPr>
            <p:cNvPr id="9989" name="object 3417">
              <a:extLst>
                <a:ext uri="{FF2B5EF4-FFF2-40B4-BE49-F238E27FC236}">
                  <a16:creationId xmlns:a16="http://schemas.microsoft.com/office/drawing/2014/main" id="{91AED411-2663-4163-94FA-5C9B5672EE45}"/>
                </a:ext>
              </a:extLst>
            </p:cNvPr>
            <p:cNvSpPr/>
            <p:nvPr/>
          </p:nvSpPr>
          <p:spPr>
            <a:xfrm>
              <a:off x="4061179" y="8549423"/>
              <a:ext cx="2121" cy="3822"/>
            </a:xfrm>
            <a:prstGeom prst="rect">
              <a:avLst/>
            </a:prstGeom>
            <a:blipFill>
              <a:blip r:embed="rId535" cstate="print"/>
              <a:stretch>
                <a:fillRect/>
              </a:stretch>
            </a:blipFill>
          </p:spPr>
          <p:txBody>
            <a:bodyPr wrap="square" lIns="0" tIns="0" rIns="0" bIns="0" rtlCol="0"/>
            <a:lstStyle/>
            <a:p>
              <a:endParaRPr/>
            </a:p>
          </p:txBody>
        </p:sp>
        <p:sp>
          <p:nvSpPr>
            <p:cNvPr id="9990" name="object 3418">
              <a:extLst>
                <a:ext uri="{FF2B5EF4-FFF2-40B4-BE49-F238E27FC236}">
                  <a16:creationId xmlns:a16="http://schemas.microsoft.com/office/drawing/2014/main" id="{67BA02BE-4AAB-47D9-9037-9DA287C00734}"/>
                </a:ext>
              </a:extLst>
            </p:cNvPr>
            <p:cNvSpPr/>
            <p:nvPr/>
          </p:nvSpPr>
          <p:spPr>
            <a:xfrm>
              <a:off x="4061288" y="8549354"/>
              <a:ext cx="1905" cy="2540"/>
            </a:xfrm>
            <a:custGeom>
              <a:avLst/>
              <a:gdLst/>
              <a:ahLst/>
              <a:cxnLst/>
              <a:rect l="l" t="t" r="r" b="b"/>
              <a:pathLst>
                <a:path w="1904" h="2540">
                  <a:moveTo>
                    <a:pt x="1155" y="2171"/>
                  </a:moveTo>
                  <a:lnTo>
                    <a:pt x="1270" y="1981"/>
                  </a:lnTo>
                  <a:lnTo>
                    <a:pt x="1409" y="1892"/>
                  </a:lnTo>
                  <a:lnTo>
                    <a:pt x="1498" y="2120"/>
                  </a:lnTo>
                  <a:lnTo>
                    <a:pt x="1625" y="1930"/>
                  </a:lnTo>
                  <a:lnTo>
                    <a:pt x="1371" y="1790"/>
                  </a:lnTo>
                  <a:lnTo>
                    <a:pt x="1574" y="1536"/>
                  </a:lnTo>
                  <a:lnTo>
                    <a:pt x="1790" y="1054"/>
                  </a:lnTo>
                  <a:lnTo>
                    <a:pt x="1739" y="825"/>
                  </a:lnTo>
                  <a:lnTo>
                    <a:pt x="1625" y="165"/>
                  </a:lnTo>
                  <a:lnTo>
                    <a:pt x="1257" y="0"/>
                  </a:lnTo>
                  <a:lnTo>
                    <a:pt x="812" y="88"/>
                  </a:lnTo>
                  <a:lnTo>
                    <a:pt x="368" y="165"/>
                  </a:lnTo>
                  <a:lnTo>
                    <a:pt x="0" y="469"/>
                  </a:lnTo>
                  <a:lnTo>
                    <a:pt x="127" y="1130"/>
                  </a:lnTo>
                  <a:lnTo>
                    <a:pt x="165" y="1333"/>
                  </a:lnTo>
                  <a:lnTo>
                    <a:pt x="457" y="1638"/>
                  </a:lnTo>
                  <a:lnTo>
                    <a:pt x="571" y="1841"/>
                  </a:lnTo>
                  <a:lnTo>
                    <a:pt x="660" y="2006"/>
                  </a:lnTo>
                  <a:lnTo>
                    <a:pt x="647" y="2146"/>
                  </a:lnTo>
                  <a:lnTo>
                    <a:pt x="723" y="1955"/>
                  </a:lnTo>
                  <a:lnTo>
                    <a:pt x="863" y="1993"/>
                  </a:lnTo>
                  <a:lnTo>
                    <a:pt x="927" y="2171"/>
                  </a:lnTo>
                  <a:lnTo>
                    <a:pt x="1066" y="1968"/>
                  </a:lnTo>
                  <a:lnTo>
                    <a:pt x="1155" y="2171"/>
                  </a:lnTo>
                  <a:close/>
                </a:path>
              </a:pathLst>
            </a:custGeom>
            <a:ln w="3175">
              <a:solidFill>
                <a:srgbClr val="B5C39D"/>
              </a:solidFill>
            </a:ln>
          </p:spPr>
          <p:txBody>
            <a:bodyPr wrap="square" lIns="0" tIns="0" rIns="0" bIns="0" rtlCol="0"/>
            <a:lstStyle/>
            <a:p>
              <a:endParaRPr/>
            </a:p>
          </p:txBody>
        </p:sp>
        <p:sp>
          <p:nvSpPr>
            <p:cNvPr id="9991" name="object 3419">
              <a:extLst>
                <a:ext uri="{FF2B5EF4-FFF2-40B4-BE49-F238E27FC236}">
                  <a16:creationId xmlns:a16="http://schemas.microsoft.com/office/drawing/2014/main" id="{088ACD73-A23E-47CE-B6E9-51A0D05C9A13}"/>
                </a:ext>
              </a:extLst>
            </p:cNvPr>
            <p:cNvSpPr/>
            <p:nvPr/>
          </p:nvSpPr>
          <p:spPr>
            <a:xfrm>
              <a:off x="4061185" y="8548395"/>
              <a:ext cx="1455" cy="1181"/>
            </a:xfrm>
            <a:prstGeom prst="rect">
              <a:avLst/>
            </a:prstGeom>
            <a:blipFill>
              <a:blip r:embed="rId282" cstate="print"/>
              <a:stretch>
                <a:fillRect/>
              </a:stretch>
            </a:blipFill>
          </p:spPr>
          <p:txBody>
            <a:bodyPr wrap="square" lIns="0" tIns="0" rIns="0" bIns="0" rtlCol="0"/>
            <a:lstStyle/>
            <a:p>
              <a:endParaRPr/>
            </a:p>
          </p:txBody>
        </p:sp>
        <p:sp>
          <p:nvSpPr>
            <p:cNvPr id="9992" name="object 3420">
              <a:extLst>
                <a:ext uri="{FF2B5EF4-FFF2-40B4-BE49-F238E27FC236}">
                  <a16:creationId xmlns:a16="http://schemas.microsoft.com/office/drawing/2014/main" id="{AF2B615C-C708-4C01-B199-5064C43FCB6C}"/>
                </a:ext>
              </a:extLst>
            </p:cNvPr>
            <p:cNvSpPr/>
            <p:nvPr/>
          </p:nvSpPr>
          <p:spPr>
            <a:xfrm>
              <a:off x="4061129" y="8548385"/>
              <a:ext cx="1905" cy="1270"/>
            </a:xfrm>
            <a:custGeom>
              <a:avLst/>
              <a:gdLst/>
              <a:ahLst/>
              <a:cxnLst/>
              <a:rect l="l" t="t" r="r" b="b"/>
              <a:pathLst>
                <a:path w="1904" h="1270">
                  <a:moveTo>
                    <a:pt x="1511" y="584"/>
                  </a:moveTo>
                  <a:lnTo>
                    <a:pt x="1371" y="431"/>
                  </a:lnTo>
                  <a:lnTo>
                    <a:pt x="1511" y="342"/>
                  </a:lnTo>
                  <a:lnTo>
                    <a:pt x="1270" y="381"/>
                  </a:lnTo>
                  <a:lnTo>
                    <a:pt x="1117" y="203"/>
                  </a:lnTo>
                  <a:lnTo>
                    <a:pt x="800" y="0"/>
                  </a:lnTo>
                  <a:lnTo>
                    <a:pt x="635" y="0"/>
                  </a:lnTo>
                  <a:lnTo>
                    <a:pt x="165" y="12"/>
                  </a:lnTo>
                  <a:lnTo>
                    <a:pt x="0" y="254"/>
                  </a:lnTo>
                  <a:lnTo>
                    <a:pt x="0" y="571"/>
                  </a:lnTo>
                  <a:lnTo>
                    <a:pt x="0" y="901"/>
                  </a:lnTo>
                  <a:lnTo>
                    <a:pt x="177" y="1193"/>
                  </a:lnTo>
                  <a:lnTo>
                    <a:pt x="647" y="1181"/>
                  </a:lnTo>
                  <a:lnTo>
                    <a:pt x="800" y="1181"/>
                  </a:lnTo>
                  <a:lnTo>
                    <a:pt x="1054" y="1003"/>
                  </a:lnTo>
                  <a:lnTo>
                    <a:pt x="1206" y="965"/>
                  </a:lnTo>
                  <a:lnTo>
                    <a:pt x="1358" y="1003"/>
                  </a:lnTo>
                  <a:lnTo>
                    <a:pt x="1498" y="889"/>
                  </a:lnTo>
                  <a:lnTo>
                    <a:pt x="1308" y="863"/>
                  </a:lnTo>
                  <a:lnTo>
                    <a:pt x="1485" y="749"/>
                  </a:lnTo>
                  <a:lnTo>
                    <a:pt x="1358" y="584"/>
                  </a:lnTo>
                  <a:lnTo>
                    <a:pt x="1511" y="584"/>
                  </a:lnTo>
                  <a:close/>
                </a:path>
              </a:pathLst>
            </a:custGeom>
            <a:ln w="3175">
              <a:solidFill>
                <a:srgbClr val="B5C39D"/>
              </a:solidFill>
            </a:ln>
          </p:spPr>
          <p:txBody>
            <a:bodyPr wrap="square" lIns="0" tIns="0" rIns="0" bIns="0" rtlCol="0"/>
            <a:lstStyle/>
            <a:p>
              <a:endParaRPr/>
            </a:p>
          </p:txBody>
        </p:sp>
        <p:sp>
          <p:nvSpPr>
            <p:cNvPr id="9993" name="object 3421">
              <a:extLst>
                <a:ext uri="{FF2B5EF4-FFF2-40B4-BE49-F238E27FC236}">
                  <a16:creationId xmlns:a16="http://schemas.microsoft.com/office/drawing/2014/main" id="{0B530DD5-F2B8-4E52-802E-8CC4A6BB085E}"/>
                </a:ext>
              </a:extLst>
            </p:cNvPr>
            <p:cNvSpPr/>
            <p:nvPr/>
          </p:nvSpPr>
          <p:spPr>
            <a:xfrm>
              <a:off x="4059834" y="8549208"/>
              <a:ext cx="2076" cy="2336"/>
            </a:xfrm>
            <a:prstGeom prst="rect">
              <a:avLst/>
            </a:prstGeom>
            <a:blipFill>
              <a:blip r:embed="rId281" cstate="print"/>
              <a:stretch>
                <a:fillRect/>
              </a:stretch>
            </a:blipFill>
          </p:spPr>
          <p:txBody>
            <a:bodyPr wrap="square" lIns="0" tIns="0" rIns="0" bIns="0" rtlCol="0"/>
            <a:lstStyle/>
            <a:p>
              <a:endParaRPr/>
            </a:p>
          </p:txBody>
        </p:sp>
        <p:sp>
          <p:nvSpPr>
            <p:cNvPr id="9994" name="object 3422">
              <a:extLst>
                <a:ext uri="{FF2B5EF4-FFF2-40B4-BE49-F238E27FC236}">
                  <a16:creationId xmlns:a16="http://schemas.microsoft.com/office/drawing/2014/main" id="{6F75DFB0-EF37-41C5-8F7D-5620A1862D19}"/>
                </a:ext>
              </a:extLst>
            </p:cNvPr>
            <p:cNvSpPr/>
            <p:nvPr/>
          </p:nvSpPr>
          <p:spPr>
            <a:xfrm>
              <a:off x="4059838" y="8549124"/>
              <a:ext cx="2540" cy="2540"/>
            </a:xfrm>
            <a:custGeom>
              <a:avLst/>
              <a:gdLst/>
              <a:ahLst/>
              <a:cxnLst/>
              <a:rect l="l" t="t" r="r" b="b"/>
              <a:pathLst>
                <a:path w="2539" h="2540">
                  <a:moveTo>
                    <a:pt x="482" y="2273"/>
                  </a:moveTo>
                  <a:lnTo>
                    <a:pt x="698" y="2171"/>
                  </a:lnTo>
                  <a:lnTo>
                    <a:pt x="876" y="2171"/>
                  </a:lnTo>
                  <a:lnTo>
                    <a:pt x="812" y="2425"/>
                  </a:lnTo>
                  <a:lnTo>
                    <a:pt x="1054" y="2336"/>
                  </a:lnTo>
                  <a:lnTo>
                    <a:pt x="914" y="2070"/>
                  </a:lnTo>
                  <a:lnTo>
                    <a:pt x="1244" y="1968"/>
                  </a:lnTo>
                  <a:lnTo>
                    <a:pt x="1727" y="1651"/>
                  </a:lnTo>
                  <a:lnTo>
                    <a:pt x="1828" y="1422"/>
                  </a:lnTo>
                  <a:lnTo>
                    <a:pt x="2108" y="749"/>
                  </a:lnTo>
                  <a:lnTo>
                    <a:pt x="1892" y="381"/>
                  </a:lnTo>
                  <a:lnTo>
                    <a:pt x="1435" y="190"/>
                  </a:lnTo>
                  <a:lnTo>
                    <a:pt x="977" y="0"/>
                  </a:lnTo>
                  <a:lnTo>
                    <a:pt x="469" y="50"/>
                  </a:lnTo>
                  <a:lnTo>
                    <a:pt x="177" y="711"/>
                  </a:lnTo>
                  <a:lnTo>
                    <a:pt x="88" y="914"/>
                  </a:lnTo>
                  <a:lnTo>
                    <a:pt x="177" y="1371"/>
                  </a:lnTo>
                  <a:lnTo>
                    <a:pt x="152" y="1612"/>
                  </a:lnTo>
                  <a:lnTo>
                    <a:pt x="139" y="1816"/>
                  </a:lnTo>
                  <a:lnTo>
                    <a:pt x="0" y="1803"/>
                  </a:lnTo>
                  <a:lnTo>
                    <a:pt x="38" y="1943"/>
                  </a:lnTo>
                  <a:lnTo>
                    <a:pt x="228" y="1816"/>
                  </a:lnTo>
                  <a:lnTo>
                    <a:pt x="317" y="1943"/>
                  </a:lnTo>
                  <a:lnTo>
                    <a:pt x="279" y="2133"/>
                  </a:lnTo>
                  <a:lnTo>
                    <a:pt x="520" y="2032"/>
                  </a:lnTo>
                  <a:lnTo>
                    <a:pt x="482" y="2273"/>
                  </a:lnTo>
                  <a:close/>
                </a:path>
              </a:pathLst>
            </a:custGeom>
            <a:ln w="3175">
              <a:solidFill>
                <a:srgbClr val="B5C39D"/>
              </a:solidFill>
            </a:ln>
          </p:spPr>
          <p:txBody>
            <a:bodyPr wrap="square" lIns="0" tIns="0" rIns="0" bIns="0" rtlCol="0"/>
            <a:lstStyle/>
            <a:p>
              <a:endParaRPr/>
            </a:p>
          </p:txBody>
        </p:sp>
        <p:sp>
          <p:nvSpPr>
            <p:cNvPr id="9995" name="object 3423">
              <a:extLst>
                <a:ext uri="{FF2B5EF4-FFF2-40B4-BE49-F238E27FC236}">
                  <a16:creationId xmlns:a16="http://schemas.microsoft.com/office/drawing/2014/main" id="{4105CF8C-40A5-4075-93E5-E35C578F6E55}"/>
                </a:ext>
              </a:extLst>
            </p:cNvPr>
            <p:cNvSpPr/>
            <p:nvPr/>
          </p:nvSpPr>
          <p:spPr>
            <a:xfrm>
              <a:off x="4059923" y="8548446"/>
              <a:ext cx="2976" cy="2692"/>
            </a:xfrm>
            <a:prstGeom prst="rect">
              <a:avLst/>
            </a:prstGeom>
            <a:blipFill>
              <a:blip r:embed="rId391" cstate="print"/>
              <a:stretch>
                <a:fillRect/>
              </a:stretch>
            </a:blipFill>
          </p:spPr>
          <p:txBody>
            <a:bodyPr wrap="square" lIns="0" tIns="0" rIns="0" bIns="0" rtlCol="0"/>
            <a:lstStyle/>
            <a:p>
              <a:endParaRPr/>
            </a:p>
          </p:txBody>
        </p:sp>
        <p:sp>
          <p:nvSpPr>
            <p:cNvPr id="9996" name="object 3424">
              <a:extLst>
                <a:ext uri="{FF2B5EF4-FFF2-40B4-BE49-F238E27FC236}">
                  <a16:creationId xmlns:a16="http://schemas.microsoft.com/office/drawing/2014/main" id="{502A7213-3E71-4FB7-9DD8-65C9E8B1FF00}"/>
                </a:ext>
              </a:extLst>
            </p:cNvPr>
            <p:cNvSpPr/>
            <p:nvPr/>
          </p:nvSpPr>
          <p:spPr>
            <a:xfrm>
              <a:off x="4101825" y="8605393"/>
              <a:ext cx="1905" cy="1905"/>
            </a:xfrm>
            <a:custGeom>
              <a:avLst/>
              <a:gdLst/>
              <a:ahLst/>
              <a:cxnLst/>
              <a:rect l="l" t="t" r="r" b="b"/>
              <a:pathLst>
                <a:path w="1904" h="1904">
                  <a:moveTo>
                    <a:pt x="1600" y="952"/>
                  </a:moveTo>
                  <a:lnTo>
                    <a:pt x="1498" y="749"/>
                  </a:lnTo>
                  <a:lnTo>
                    <a:pt x="1676" y="711"/>
                  </a:lnTo>
                  <a:lnTo>
                    <a:pt x="1587" y="558"/>
                  </a:lnTo>
                  <a:lnTo>
                    <a:pt x="1422" y="685"/>
                  </a:lnTo>
                  <a:lnTo>
                    <a:pt x="1308" y="469"/>
                  </a:lnTo>
                  <a:lnTo>
                    <a:pt x="1054" y="165"/>
                  </a:lnTo>
                  <a:lnTo>
                    <a:pt x="876" y="126"/>
                  </a:lnTo>
                  <a:lnTo>
                    <a:pt x="393" y="0"/>
                  </a:lnTo>
                  <a:lnTo>
                    <a:pt x="165" y="190"/>
                  </a:lnTo>
                  <a:lnTo>
                    <a:pt x="88" y="520"/>
                  </a:lnTo>
                  <a:lnTo>
                    <a:pt x="0" y="850"/>
                  </a:lnTo>
                  <a:lnTo>
                    <a:pt x="88" y="1193"/>
                  </a:lnTo>
                  <a:lnTo>
                    <a:pt x="571" y="1320"/>
                  </a:lnTo>
                  <a:lnTo>
                    <a:pt x="711" y="1358"/>
                  </a:lnTo>
                  <a:lnTo>
                    <a:pt x="1015" y="1257"/>
                  </a:lnTo>
                  <a:lnTo>
                    <a:pt x="1181" y="1244"/>
                  </a:lnTo>
                  <a:lnTo>
                    <a:pt x="1320" y="1231"/>
                  </a:lnTo>
                  <a:lnTo>
                    <a:pt x="1498" y="1257"/>
                  </a:lnTo>
                  <a:lnTo>
                    <a:pt x="1320" y="1168"/>
                  </a:lnTo>
                  <a:lnTo>
                    <a:pt x="1523" y="1104"/>
                  </a:lnTo>
                  <a:lnTo>
                    <a:pt x="1435" y="952"/>
                  </a:lnTo>
                  <a:lnTo>
                    <a:pt x="1600" y="952"/>
                  </a:lnTo>
                  <a:close/>
                </a:path>
              </a:pathLst>
            </a:custGeom>
            <a:ln w="3175">
              <a:solidFill>
                <a:srgbClr val="B5C39D"/>
              </a:solidFill>
            </a:ln>
          </p:spPr>
          <p:txBody>
            <a:bodyPr wrap="square" lIns="0" tIns="0" rIns="0" bIns="0" rtlCol="0"/>
            <a:lstStyle/>
            <a:p>
              <a:endParaRPr/>
            </a:p>
          </p:txBody>
        </p:sp>
        <p:sp>
          <p:nvSpPr>
            <p:cNvPr id="9997" name="object 3425">
              <a:extLst>
                <a:ext uri="{FF2B5EF4-FFF2-40B4-BE49-F238E27FC236}">
                  <a16:creationId xmlns:a16="http://schemas.microsoft.com/office/drawing/2014/main" id="{A80EE122-E24B-443A-92AE-60B4DD42B27A}"/>
                </a:ext>
              </a:extLst>
            </p:cNvPr>
            <p:cNvSpPr/>
            <p:nvPr/>
          </p:nvSpPr>
          <p:spPr>
            <a:xfrm>
              <a:off x="4101045" y="8605329"/>
              <a:ext cx="952" cy="1181"/>
            </a:xfrm>
            <a:prstGeom prst="rect">
              <a:avLst/>
            </a:prstGeom>
            <a:blipFill>
              <a:blip r:embed="rId394" cstate="print"/>
              <a:stretch>
                <a:fillRect/>
              </a:stretch>
            </a:blipFill>
          </p:spPr>
          <p:txBody>
            <a:bodyPr wrap="square" lIns="0" tIns="0" rIns="0" bIns="0" rtlCol="0"/>
            <a:lstStyle/>
            <a:p>
              <a:endParaRPr/>
            </a:p>
          </p:txBody>
        </p:sp>
        <p:sp>
          <p:nvSpPr>
            <p:cNvPr id="9998" name="object 3426">
              <a:extLst>
                <a:ext uri="{FF2B5EF4-FFF2-40B4-BE49-F238E27FC236}">
                  <a16:creationId xmlns:a16="http://schemas.microsoft.com/office/drawing/2014/main" id="{BB14D41A-99F3-40BF-ADEE-A8CC7ADEB8D3}"/>
                </a:ext>
              </a:extLst>
            </p:cNvPr>
            <p:cNvSpPr/>
            <p:nvPr/>
          </p:nvSpPr>
          <p:spPr>
            <a:xfrm>
              <a:off x="4100938" y="8605316"/>
              <a:ext cx="1270" cy="1270"/>
            </a:xfrm>
            <a:custGeom>
              <a:avLst/>
              <a:gdLst/>
              <a:ahLst/>
              <a:cxnLst/>
              <a:rect l="l" t="t" r="r" b="b"/>
              <a:pathLst>
                <a:path w="1270" h="1270">
                  <a:moveTo>
                    <a:pt x="825" y="76"/>
                  </a:moveTo>
                  <a:lnTo>
                    <a:pt x="673" y="126"/>
                  </a:lnTo>
                  <a:lnTo>
                    <a:pt x="546" y="38"/>
                  </a:lnTo>
                  <a:lnTo>
                    <a:pt x="609" y="177"/>
                  </a:lnTo>
                  <a:lnTo>
                    <a:pt x="444" y="215"/>
                  </a:lnTo>
                  <a:lnTo>
                    <a:pt x="203" y="368"/>
                  </a:lnTo>
                  <a:lnTo>
                    <a:pt x="0" y="800"/>
                  </a:lnTo>
                  <a:lnTo>
                    <a:pt x="114" y="990"/>
                  </a:lnTo>
                  <a:lnTo>
                    <a:pt x="330" y="1092"/>
                  </a:lnTo>
                  <a:lnTo>
                    <a:pt x="558" y="1193"/>
                  </a:lnTo>
                  <a:lnTo>
                    <a:pt x="812" y="1168"/>
                  </a:lnTo>
                  <a:lnTo>
                    <a:pt x="952" y="850"/>
                  </a:lnTo>
                  <a:lnTo>
                    <a:pt x="965" y="520"/>
                  </a:lnTo>
                  <a:lnTo>
                    <a:pt x="990" y="304"/>
                  </a:lnTo>
                  <a:lnTo>
                    <a:pt x="927" y="152"/>
                  </a:lnTo>
                  <a:lnTo>
                    <a:pt x="800" y="190"/>
                  </a:lnTo>
                  <a:close/>
                </a:path>
              </a:pathLst>
            </a:custGeom>
            <a:ln w="3175">
              <a:solidFill>
                <a:srgbClr val="B5C39D"/>
              </a:solidFill>
            </a:ln>
          </p:spPr>
          <p:txBody>
            <a:bodyPr wrap="square" lIns="0" tIns="0" rIns="0" bIns="0" rtlCol="0"/>
            <a:lstStyle/>
            <a:p>
              <a:endParaRPr/>
            </a:p>
          </p:txBody>
        </p:sp>
        <p:sp>
          <p:nvSpPr>
            <p:cNvPr id="9999" name="object 3427">
              <a:extLst>
                <a:ext uri="{FF2B5EF4-FFF2-40B4-BE49-F238E27FC236}">
                  <a16:creationId xmlns:a16="http://schemas.microsoft.com/office/drawing/2014/main" id="{F6971F91-DA27-4DDD-ADE8-8BE0C7EB86E7}"/>
                </a:ext>
              </a:extLst>
            </p:cNvPr>
            <p:cNvSpPr/>
            <p:nvPr/>
          </p:nvSpPr>
          <p:spPr>
            <a:xfrm>
              <a:off x="4101147" y="8606256"/>
              <a:ext cx="1737" cy="1701"/>
            </a:xfrm>
            <a:prstGeom prst="rect">
              <a:avLst/>
            </a:prstGeom>
            <a:blipFill>
              <a:blip r:embed="rId306" cstate="print"/>
              <a:stretch>
                <a:fillRect/>
              </a:stretch>
            </a:blipFill>
          </p:spPr>
          <p:txBody>
            <a:bodyPr wrap="square" lIns="0" tIns="0" rIns="0" bIns="0" rtlCol="0"/>
            <a:lstStyle/>
            <a:p>
              <a:endParaRPr/>
            </a:p>
          </p:txBody>
        </p:sp>
        <p:sp>
          <p:nvSpPr>
            <p:cNvPr id="10000" name="object 3428">
              <a:extLst>
                <a:ext uri="{FF2B5EF4-FFF2-40B4-BE49-F238E27FC236}">
                  <a16:creationId xmlns:a16="http://schemas.microsoft.com/office/drawing/2014/main" id="{A044E500-72E3-4787-8198-44EDAA4FB82F}"/>
                </a:ext>
              </a:extLst>
            </p:cNvPr>
            <p:cNvSpPr/>
            <p:nvPr/>
          </p:nvSpPr>
          <p:spPr>
            <a:xfrm>
              <a:off x="4101148" y="8606149"/>
              <a:ext cx="1905" cy="1905"/>
            </a:xfrm>
            <a:custGeom>
              <a:avLst/>
              <a:gdLst/>
              <a:ahLst/>
              <a:cxnLst/>
              <a:rect l="l" t="t" r="r" b="b"/>
              <a:pathLst>
                <a:path w="1904" h="1904">
                  <a:moveTo>
                    <a:pt x="1511" y="1587"/>
                  </a:moveTo>
                  <a:lnTo>
                    <a:pt x="1511" y="1409"/>
                  </a:lnTo>
                  <a:lnTo>
                    <a:pt x="1727" y="1409"/>
                  </a:lnTo>
                  <a:lnTo>
                    <a:pt x="1739" y="1231"/>
                  </a:lnTo>
                  <a:lnTo>
                    <a:pt x="1511" y="1231"/>
                  </a:lnTo>
                  <a:lnTo>
                    <a:pt x="1549" y="977"/>
                  </a:lnTo>
                  <a:lnTo>
                    <a:pt x="1498" y="558"/>
                  </a:lnTo>
                  <a:lnTo>
                    <a:pt x="1371" y="406"/>
                  </a:lnTo>
                  <a:lnTo>
                    <a:pt x="1003" y="0"/>
                  </a:lnTo>
                  <a:lnTo>
                    <a:pt x="685" y="38"/>
                  </a:lnTo>
                  <a:lnTo>
                    <a:pt x="406" y="279"/>
                  </a:lnTo>
                  <a:lnTo>
                    <a:pt x="127" y="520"/>
                  </a:lnTo>
                  <a:lnTo>
                    <a:pt x="0" y="889"/>
                  </a:lnTo>
                  <a:lnTo>
                    <a:pt x="368" y="1295"/>
                  </a:lnTo>
                  <a:lnTo>
                    <a:pt x="812" y="1511"/>
                  </a:lnTo>
                  <a:lnTo>
                    <a:pt x="965" y="1600"/>
                  </a:lnTo>
                  <a:lnTo>
                    <a:pt x="1041" y="1765"/>
                  </a:lnTo>
                  <a:lnTo>
                    <a:pt x="1231" y="1803"/>
                  </a:lnTo>
                  <a:lnTo>
                    <a:pt x="1117" y="1612"/>
                  </a:lnTo>
                  <a:lnTo>
                    <a:pt x="1346" y="1689"/>
                  </a:lnTo>
                  <a:lnTo>
                    <a:pt x="1358" y="1485"/>
                  </a:lnTo>
                  <a:lnTo>
                    <a:pt x="1511" y="1587"/>
                  </a:lnTo>
                  <a:close/>
                </a:path>
              </a:pathLst>
            </a:custGeom>
            <a:ln w="3175">
              <a:solidFill>
                <a:srgbClr val="B5C39D"/>
              </a:solidFill>
            </a:ln>
          </p:spPr>
          <p:txBody>
            <a:bodyPr wrap="square" lIns="0" tIns="0" rIns="0" bIns="0" rtlCol="0"/>
            <a:lstStyle/>
            <a:p>
              <a:endParaRPr/>
            </a:p>
          </p:txBody>
        </p:sp>
        <p:sp>
          <p:nvSpPr>
            <p:cNvPr id="10001" name="object 3429">
              <a:extLst>
                <a:ext uri="{FF2B5EF4-FFF2-40B4-BE49-F238E27FC236}">
                  <a16:creationId xmlns:a16="http://schemas.microsoft.com/office/drawing/2014/main" id="{1442563C-C950-41FD-BF5A-55C0FA5EF044}"/>
                </a:ext>
              </a:extLst>
            </p:cNvPr>
            <p:cNvSpPr/>
            <p:nvPr/>
          </p:nvSpPr>
          <p:spPr>
            <a:xfrm>
              <a:off x="4101084" y="8603869"/>
              <a:ext cx="2120" cy="3822"/>
            </a:xfrm>
            <a:prstGeom prst="rect">
              <a:avLst/>
            </a:prstGeom>
            <a:blipFill>
              <a:blip r:embed="rId536" cstate="print"/>
              <a:stretch>
                <a:fillRect/>
              </a:stretch>
            </a:blipFill>
          </p:spPr>
          <p:txBody>
            <a:bodyPr wrap="square" lIns="0" tIns="0" rIns="0" bIns="0" rtlCol="0"/>
            <a:lstStyle/>
            <a:p>
              <a:endParaRPr/>
            </a:p>
          </p:txBody>
        </p:sp>
        <p:sp>
          <p:nvSpPr>
            <p:cNvPr id="10002" name="object 3430">
              <a:extLst>
                <a:ext uri="{FF2B5EF4-FFF2-40B4-BE49-F238E27FC236}">
                  <a16:creationId xmlns:a16="http://schemas.microsoft.com/office/drawing/2014/main" id="{8724A981-87AD-4037-B5FB-B7B31A81D116}"/>
                </a:ext>
              </a:extLst>
            </p:cNvPr>
            <p:cNvSpPr/>
            <p:nvPr/>
          </p:nvSpPr>
          <p:spPr>
            <a:xfrm>
              <a:off x="4101193" y="8603802"/>
              <a:ext cx="1905" cy="2540"/>
            </a:xfrm>
            <a:custGeom>
              <a:avLst/>
              <a:gdLst/>
              <a:ahLst/>
              <a:cxnLst/>
              <a:rect l="l" t="t" r="r" b="b"/>
              <a:pathLst>
                <a:path w="1904" h="2540">
                  <a:moveTo>
                    <a:pt x="1155" y="2171"/>
                  </a:moveTo>
                  <a:lnTo>
                    <a:pt x="1270" y="1981"/>
                  </a:lnTo>
                  <a:lnTo>
                    <a:pt x="1409" y="1892"/>
                  </a:lnTo>
                  <a:lnTo>
                    <a:pt x="1498" y="2120"/>
                  </a:lnTo>
                  <a:lnTo>
                    <a:pt x="1625" y="1930"/>
                  </a:lnTo>
                  <a:lnTo>
                    <a:pt x="1371" y="1790"/>
                  </a:lnTo>
                  <a:lnTo>
                    <a:pt x="1574" y="1536"/>
                  </a:lnTo>
                  <a:lnTo>
                    <a:pt x="1790" y="1054"/>
                  </a:lnTo>
                  <a:lnTo>
                    <a:pt x="1739" y="825"/>
                  </a:lnTo>
                  <a:lnTo>
                    <a:pt x="1625" y="165"/>
                  </a:lnTo>
                  <a:lnTo>
                    <a:pt x="1257" y="0"/>
                  </a:lnTo>
                  <a:lnTo>
                    <a:pt x="812" y="88"/>
                  </a:lnTo>
                  <a:lnTo>
                    <a:pt x="368" y="165"/>
                  </a:lnTo>
                  <a:lnTo>
                    <a:pt x="0" y="469"/>
                  </a:lnTo>
                  <a:lnTo>
                    <a:pt x="127" y="1130"/>
                  </a:lnTo>
                  <a:lnTo>
                    <a:pt x="165" y="1333"/>
                  </a:lnTo>
                  <a:lnTo>
                    <a:pt x="457" y="1638"/>
                  </a:lnTo>
                  <a:lnTo>
                    <a:pt x="571" y="1841"/>
                  </a:lnTo>
                  <a:lnTo>
                    <a:pt x="660" y="1993"/>
                  </a:lnTo>
                  <a:lnTo>
                    <a:pt x="647" y="2146"/>
                  </a:lnTo>
                  <a:lnTo>
                    <a:pt x="723" y="1955"/>
                  </a:lnTo>
                  <a:lnTo>
                    <a:pt x="863" y="1993"/>
                  </a:lnTo>
                  <a:lnTo>
                    <a:pt x="927" y="2171"/>
                  </a:lnTo>
                  <a:lnTo>
                    <a:pt x="1066" y="1968"/>
                  </a:lnTo>
                  <a:lnTo>
                    <a:pt x="1155" y="2171"/>
                  </a:lnTo>
                  <a:close/>
                </a:path>
              </a:pathLst>
            </a:custGeom>
            <a:ln w="3175">
              <a:solidFill>
                <a:srgbClr val="B5C39D"/>
              </a:solidFill>
            </a:ln>
          </p:spPr>
          <p:txBody>
            <a:bodyPr wrap="square" lIns="0" tIns="0" rIns="0" bIns="0" rtlCol="0"/>
            <a:lstStyle/>
            <a:p>
              <a:endParaRPr/>
            </a:p>
          </p:txBody>
        </p:sp>
        <p:sp>
          <p:nvSpPr>
            <p:cNvPr id="10003" name="object 3431">
              <a:extLst>
                <a:ext uri="{FF2B5EF4-FFF2-40B4-BE49-F238E27FC236}">
                  <a16:creationId xmlns:a16="http://schemas.microsoft.com/office/drawing/2014/main" id="{0F66D88D-87C1-4ACF-B550-D580F0F94E79}"/>
                </a:ext>
              </a:extLst>
            </p:cNvPr>
            <p:cNvSpPr/>
            <p:nvPr/>
          </p:nvSpPr>
          <p:spPr>
            <a:xfrm>
              <a:off x="4101097" y="8602840"/>
              <a:ext cx="1446" cy="1181"/>
            </a:xfrm>
            <a:prstGeom prst="rect">
              <a:avLst/>
            </a:prstGeom>
            <a:blipFill>
              <a:blip r:embed="rId286" cstate="print"/>
              <a:stretch>
                <a:fillRect/>
              </a:stretch>
            </a:blipFill>
          </p:spPr>
          <p:txBody>
            <a:bodyPr wrap="square" lIns="0" tIns="0" rIns="0" bIns="0" rtlCol="0"/>
            <a:lstStyle/>
            <a:p>
              <a:endParaRPr/>
            </a:p>
          </p:txBody>
        </p:sp>
        <p:sp>
          <p:nvSpPr>
            <p:cNvPr id="10004" name="object 3432">
              <a:extLst>
                <a:ext uri="{FF2B5EF4-FFF2-40B4-BE49-F238E27FC236}">
                  <a16:creationId xmlns:a16="http://schemas.microsoft.com/office/drawing/2014/main" id="{D7804206-45C6-4DAA-AE84-B95A85314B47}"/>
                </a:ext>
              </a:extLst>
            </p:cNvPr>
            <p:cNvSpPr/>
            <p:nvPr/>
          </p:nvSpPr>
          <p:spPr>
            <a:xfrm>
              <a:off x="4101033" y="8602833"/>
              <a:ext cx="1905" cy="1270"/>
            </a:xfrm>
            <a:custGeom>
              <a:avLst/>
              <a:gdLst/>
              <a:ahLst/>
              <a:cxnLst/>
              <a:rect l="l" t="t" r="r" b="b"/>
              <a:pathLst>
                <a:path w="1904" h="1270">
                  <a:moveTo>
                    <a:pt x="1511" y="584"/>
                  </a:moveTo>
                  <a:lnTo>
                    <a:pt x="1371" y="431"/>
                  </a:lnTo>
                  <a:lnTo>
                    <a:pt x="1511" y="342"/>
                  </a:lnTo>
                  <a:lnTo>
                    <a:pt x="1270" y="380"/>
                  </a:lnTo>
                  <a:lnTo>
                    <a:pt x="1117" y="203"/>
                  </a:lnTo>
                  <a:lnTo>
                    <a:pt x="800" y="0"/>
                  </a:lnTo>
                  <a:lnTo>
                    <a:pt x="635" y="12"/>
                  </a:lnTo>
                  <a:lnTo>
                    <a:pt x="165" y="12"/>
                  </a:lnTo>
                  <a:lnTo>
                    <a:pt x="0" y="253"/>
                  </a:lnTo>
                  <a:lnTo>
                    <a:pt x="0" y="571"/>
                  </a:lnTo>
                  <a:lnTo>
                    <a:pt x="12" y="901"/>
                  </a:lnTo>
                  <a:lnTo>
                    <a:pt x="177" y="1193"/>
                  </a:lnTo>
                  <a:lnTo>
                    <a:pt x="660" y="1193"/>
                  </a:lnTo>
                  <a:lnTo>
                    <a:pt x="800" y="1181"/>
                  </a:lnTo>
                  <a:lnTo>
                    <a:pt x="1054" y="1003"/>
                  </a:lnTo>
                  <a:lnTo>
                    <a:pt x="1206" y="965"/>
                  </a:lnTo>
                  <a:lnTo>
                    <a:pt x="1358" y="1003"/>
                  </a:lnTo>
                  <a:lnTo>
                    <a:pt x="1498" y="888"/>
                  </a:lnTo>
                  <a:lnTo>
                    <a:pt x="1308" y="863"/>
                  </a:lnTo>
                  <a:lnTo>
                    <a:pt x="1485" y="749"/>
                  </a:lnTo>
                  <a:lnTo>
                    <a:pt x="1358" y="584"/>
                  </a:lnTo>
                  <a:lnTo>
                    <a:pt x="1511" y="584"/>
                  </a:lnTo>
                  <a:close/>
                </a:path>
              </a:pathLst>
            </a:custGeom>
            <a:ln w="3175">
              <a:solidFill>
                <a:srgbClr val="B5C39D"/>
              </a:solidFill>
            </a:ln>
          </p:spPr>
          <p:txBody>
            <a:bodyPr wrap="square" lIns="0" tIns="0" rIns="0" bIns="0" rtlCol="0"/>
            <a:lstStyle/>
            <a:p>
              <a:endParaRPr/>
            </a:p>
          </p:txBody>
        </p:sp>
        <p:sp>
          <p:nvSpPr>
            <p:cNvPr id="10005" name="object 3433">
              <a:extLst>
                <a:ext uri="{FF2B5EF4-FFF2-40B4-BE49-F238E27FC236}">
                  <a16:creationId xmlns:a16="http://schemas.microsoft.com/office/drawing/2014/main" id="{A60B0C1C-6FC9-48AC-BBD6-8E48904B215E}"/>
                </a:ext>
              </a:extLst>
            </p:cNvPr>
            <p:cNvSpPr/>
            <p:nvPr/>
          </p:nvSpPr>
          <p:spPr>
            <a:xfrm>
              <a:off x="4099737" y="8603653"/>
              <a:ext cx="2079" cy="2349"/>
            </a:xfrm>
            <a:prstGeom prst="rect">
              <a:avLst/>
            </a:prstGeom>
            <a:blipFill>
              <a:blip r:embed="rId281" cstate="print"/>
              <a:stretch>
                <a:fillRect/>
              </a:stretch>
            </a:blipFill>
          </p:spPr>
          <p:txBody>
            <a:bodyPr wrap="square" lIns="0" tIns="0" rIns="0" bIns="0" rtlCol="0"/>
            <a:lstStyle/>
            <a:p>
              <a:endParaRPr/>
            </a:p>
          </p:txBody>
        </p:sp>
        <p:sp>
          <p:nvSpPr>
            <p:cNvPr id="10006" name="object 3434">
              <a:extLst>
                <a:ext uri="{FF2B5EF4-FFF2-40B4-BE49-F238E27FC236}">
                  <a16:creationId xmlns:a16="http://schemas.microsoft.com/office/drawing/2014/main" id="{0C7EF342-796F-4DA1-88F2-AB6E048AA578}"/>
                </a:ext>
              </a:extLst>
            </p:cNvPr>
            <p:cNvSpPr/>
            <p:nvPr/>
          </p:nvSpPr>
          <p:spPr>
            <a:xfrm>
              <a:off x="4099742" y="8603573"/>
              <a:ext cx="2540" cy="2540"/>
            </a:xfrm>
            <a:custGeom>
              <a:avLst/>
              <a:gdLst/>
              <a:ahLst/>
              <a:cxnLst/>
              <a:rect l="l" t="t" r="r" b="b"/>
              <a:pathLst>
                <a:path w="2539" h="2540">
                  <a:moveTo>
                    <a:pt x="482" y="2273"/>
                  </a:moveTo>
                  <a:lnTo>
                    <a:pt x="698" y="2171"/>
                  </a:lnTo>
                  <a:lnTo>
                    <a:pt x="876" y="2171"/>
                  </a:lnTo>
                  <a:lnTo>
                    <a:pt x="812" y="2425"/>
                  </a:lnTo>
                  <a:lnTo>
                    <a:pt x="1054" y="2336"/>
                  </a:lnTo>
                  <a:lnTo>
                    <a:pt x="914" y="2070"/>
                  </a:lnTo>
                  <a:lnTo>
                    <a:pt x="1244" y="1968"/>
                  </a:lnTo>
                  <a:lnTo>
                    <a:pt x="1727" y="1663"/>
                  </a:lnTo>
                  <a:lnTo>
                    <a:pt x="1828" y="1422"/>
                  </a:lnTo>
                  <a:lnTo>
                    <a:pt x="2108" y="762"/>
                  </a:lnTo>
                  <a:lnTo>
                    <a:pt x="1892" y="381"/>
                  </a:lnTo>
                  <a:lnTo>
                    <a:pt x="1435" y="190"/>
                  </a:lnTo>
                  <a:lnTo>
                    <a:pt x="977" y="0"/>
                  </a:lnTo>
                  <a:lnTo>
                    <a:pt x="469" y="50"/>
                  </a:lnTo>
                  <a:lnTo>
                    <a:pt x="177" y="711"/>
                  </a:lnTo>
                  <a:lnTo>
                    <a:pt x="88" y="914"/>
                  </a:lnTo>
                  <a:lnTo>
                    <a:pt x="177" y="1371"/>
                  </a:lnTo>
                  <a:lnTo>
                    <a:pt x="152" y="1625"/>
                  </a:lnTo>
                  <a:lnTo>
                    <a:pt x="139" y="1816"/>
                  </a:lnTo>
                  <a:lnTo>
                    <a:pt x="0" y="1803"/>
                  </a:lnTo>
                  <a:lnTo>
                    <a:pt x="38" y="1943"/>
                  </a:lnTo>
                  <a:lnTo>
                    <a:pt x="228" y="1816"/>
                  </a:lnTo>
                  <a:lnTo>
                    <a:pt x="317" y="1943"/>
                  </a:lnTo>
                  <a:lnTo>
                    <a:pt x="279" y="2133"/>
                  </a:lnTo>
                  <a:lnTo>
                    <a:pt x="520" y="2032"/>
                  </a:lnTo>
                  <a:lnTo>
                    <a:pt x="482" y="2273"/>
                  </a:lnTo>
                  <a:close/>
                </a:path>
              </a:pathLst>
            </a:custGeom>
            <a:ln w="3175">
              <a:solidFill>
                <a:srgbClr val="B5C39D"/>
              </a:solidFill>
            </a:ln>
          </p:spPr>
          <p:txBody>
            <a:bodyPr wrap="square" lIns="0" tIns="0" rIns="0" bIns="0" rtlCol="0"/>
            <a:lstStyle/>
            <a:p>
              <a:endParaRPr/>
            </a:p>
          </p:txBody>
        </p:sp>
        <p:sp>
          <p:nvSpPr>
            <p:cNvPr id="10007" name="object 3435">
              <a:extLst>
                <a:ext uri="{FF2B5EF4-FFF2-40B4-BE49-F238E27FC236}">
                  <a16:creationId xmlns:a16="http://schemas.microsoft.com/office/drawing/2014/main" id="{193B1954-CF33-44E2-A036-104190EC47FF}"/>
                </a:ext>
              </a:extLst>
            </p:cNvPr>
            <p:cNvSpPr/>
            <p:nvPr/>
          </p:nvSpPr>
          <p:spPr>
            <a:xfrm>
              <a:off x="4099826" y="8602903"/>
              <a:ext cx="2986" cy="2679"/>
            </a:xfrm>
            <a:prstGeom prst="rect">
              <a:avLst/>
            </a:prstGeom>
            <a:blipFill>
              <a:blip r:embed="rId391" cstate="print"/>
              <a:stretch>
                <a:fillRect/>
              </a:stretch>
            </a:blipFill>
          </p:spPr>
          <p:txBody>
            <a:bodyPr wrap="square" lIns="0" tIns="0" rIns="0" bIns="0" rtlCol="0"/>
            <a:lstStyle/>
            <a:p>
              <a:endParaRPr/>
            </a:p>
          </p:txBody>
        </p:sp>
        <p:sp>
          <p:nvSpPr>
            <p:cNvPr id="10008" name="object 3436">
              <a:extLst>
                <a:ext uri="{FF2B5EF4-FFF2-40B4-BE49-F238E27FC236}">
                  <a16:creationId xmlns:a16="http://schemas.microsoft.com/office/drawing/2014/main" id="{CCFFEF3F-C86E-4226-A0C1-445480D74A87}"/>
                </a:ext>
              </a:extLst>
            </p:cNvPr>
            <p:cNvSpPr/>
            <p:nvPr/>
          </p:nvSpPr>
          <p:spPr>
            <a:xfrm>
              <a:off x="4082542" y="8562263"/>
              <a:ext cx="12839" cy="19545"/>
            </a:xfrm>
            <a:prstGeom prst="rect">
              <a:avLst/>
            </a:prstGeom>
            <a:blipFill>
              <a:blip r:embed="rId16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0009" name="object 3437">
              <a:extLst>
                <a:ext uri="{FF2B5EF4-FFF2-40B4-BE49-F238E27FC236}">
                  <a16:creationId xmlns:a16="http://schemas.microsoft.com/office/drawing/2014/main" id="{74E4800B-476B-4BF5-B489-4278F0A89539}"/>
                </a:ext>
              </a:extLst>
            </p:cNvPr>
            <p:cNvSpPr/>
            <p:nvPr/>
          </p:nvSpPr>
          <p:spPr>
            <a:xfrm>
              <a:off x="4089900" y="8564384"/>
              <a:ext cx="4445" cy="15240"/>
            </a:xfrm>
            <a:custGeom>
              <a:avLst/>
              <a:gdLst/>
              <a:ahLst/>
              <a:cxnLst/>
              <a:rect l="l" t="t" r="r" b="b"/>
              <a:pathLst>
                <a:path w="4445" h="15240">
                  <a:moveTo>
                    <a:pt x="4445" y="0"/>
                  </a:moveTo>
                  <a:lnTo>
                    <a:pt x="3873" y="889"/>
                  </a:lnTo>
                  <a:lnTo>
                    <a:pt x="1701" y="13322"/>
                  </a:lnTo>
                  <a:lnTo>
                    <a:pt x="0" y="14998"/>
                  </a:lnTo>
                </a:path>
              </a:pathLst>
            </a:custGeom>
            <a:ln w="3175">
              <a:solidFill>
                <a:srgbClr val="BBD6C6"/>
              </a:solidFill>
            </a:ln>
          </p:spPr>
          <p:txBody>
            <a:bodyPr wrap="square" lIns="0" tIns="0" rIns="0" bIns="0" rtlCol="0"/>
            <a:lstStyle/>
            <a:p>
              <a:endParaRPr/>
            </a:p>
          </p:txBody>
        </p:sp>
        <p:sp>
          <p:nvSpPr>
            <p:cNvPr id="10010" name="object 3438">
              <a:extLst>
                <a:ext uri="{FF2B5EF4-FFF2-40B4-BE49-F238E27FC236}">
                  <a16:creationId xmlns:a16="http://schemas.microsoft.com/office/drawing/2014/main" id="{36D6B215-80FF-4089-8E43-8113EB3E0668}"/>
                </a:ext>
              </a:extLst>
            </p:cNvPr>
            <p:cNvSpPr/>
            <p:nvPr/>
          </p:nvSpPr>
          <p:spPr>
            <a:xfrm>
              <a:off x="4077386" y="8585124"/>
              <a:ext cx="3784" cy="11252"/>
            </a:xfrm>
            <a:prstGeom prst="rect">
              <a:avLst/>
            </a:prstGeom>
            <a:blipFill>
              <a:blip r:embed="rId125" cstate="print"/>
              <a:stretch>
                <a:fillRect/>
              </a:stretch>
            </a:blipFill>
          </p:spPr>
          <p:txBody>
            <a:bodyPr wrap="square" lIns="0" tIns="0" rIns="0" bIns="0" rtlCol="0"/>
            <a:lstStyle/>
            <a:p>
              <a:endParaRPr/>
            </a:p>
          </p:txBody>
        </p:sp>
        <p:sp>
          <p:nvSpPr>
            <p:cNvPr id="10011" name="object 3439">
              <a:extLst>
                <a:ext uri="{FF2B5EF4-FFF2-40B4-BE49-F238E27FC236}">
                  <a16:creationId xmlns:a16="http://schemas.microsoft.com/office/drawing/2014/main" id="{5376A1CD-1AAD-44B8-9AF0-E3521C8E1E72}"/>
                </a:ext>
              </a:extLst>
            </p:cNvPr>
            <p:cNvSpPr/>
            <p:nvPr/>
          </p:nvSpPr>
          <p:spPr>
            <a:xfrm>
              <a:off x="4078386" y="8585219"/>
              <a:ext cx="1270" cy="6350"/>
            </a:xfrm>
            <a:custGeom>
              <a:avLst/>
              <a:gdLst/>
              <a:ahLst/>
              <a:cxnLst/>
              <a:rect l="l" t="t" r="r" b="b"/>
              <a:pathLst>
                <a:path w="1270" h="6350">
                  <a:moveTo>
                    <a:pt x="939" y="6235"/>
                  </a:moveTo>
                  <a:lnTo>
                    <a:pt x="800" y="4991"/>
                  </a:lnTo>
                  <a:lnTo>
                    <a:pt x="0" y="0"/>
                  </a:lnTo>
                </a:path>
              </a:pathLst>
            </a:custGeom>
            <a:ln w="3175">
              <a:solidFill>
                <a:srgbClr val="6D9D40"/>
              </a:solidFill>
            </a:ln>
          </p:spPr>
          <p:txBody>
            <a:bodyPr wrap="square" lIns="0" tIns="0" rIns="0" bIns="0" rtlCol="0"/>
            <a:lstStyle/>
            <a:p>
              <a:endParaRPr/>
            </a:p>
          </p:txBody>
        </p:sp>
        <p:sp>
          <p:nvSpPr>
            <p:cNvPr id="10012" name="object 3440">
              <a:extLst>
                <a:ext uri="{FF2B5EF4-FFF2-40B4-BE49-F238E27FC236}">
                  <a16:creationId xmlns:a16="http://schemas.microsoft.com/office/drawing/2014/main" id="{30D1F3C8-1B7D-4B89-9828-EB690E200F1C}"/>
                </a:ext>
              </a:extLst>
            </p:cNvPr>
            <p:cNvSpPr/>
            <p:nvPr/>
          </p:nvSpPr>
          <p:spPr>
            <a:xfrm>
              <a:off x="4076039" y="8584907"/>
              <a:ext cx="1511" cy="8623"/>
            </a:xfrm>
            <a:prstGeom prst="rect">
              <a:avLst/>
            </a:prstGeom>
            <a:blipFill>
              <a:blip r:embed="rId537" cstate="print"/>
              <a:stretch>
                <a:fillRect/>
              </a:stretch>
            </a:blipFill>
          </p:spPr>
          <p:txBody>
            <a:bodyPr wrap="square" lIns="0" tIns="0" rIns="0" bIns="0" rtlCol="0"/>
            <a:lstStyle/>
            <a:p>
              <a:endParaRPr/>
            </a:p>
          </p:txBody>
        </p:sp>
        <p:sp>
          <p:nvSpPr>
            <p:cNvPr id="10013" name="object 3441">
              <a:extLst>
                <a:ext uri="{FF2B5EF4-FFF2-40B4-BE49-F238E27FC236}">
                  <a16:creationId xmlns:a16="http://schemas.microsoft.com/office/drawing/2014/main" id="{BC5EB649-88FF-436D-BD54-B56AF30BE10E}"/>
                </a:ext>
              </a:extLst>
            </p:cNvPr>
            <p:cNvSpPr/>
            <p:nvPr/>
          </p:nvSpPr>
          <p:spPr>
            <a:xfrm>
              <a:off x="4076210" y="8585019"/>
              <a:ext cx="1905" cy="5715"/>
            </a:xfrm>
            <a:custGeom>
              <a:avLst/>
              <a:gdLst/>
              <a:ahLst/>
              <a:cxnLst/>
              <a:rect l="l" t="t" r="r" b="b"/>
              <a:pathLst>
                <a:path w="1904" h="5715">
                  <a:moveTo>
                    <a:pt x="0" y="5257"/>
                  </a:moveTo>
                  <a:lnTo>
                    <a:pt x="419" y="4483"/>
                  </a:lnTo>
                  <a:lnTo>
                    <a:pt x="1282" y="0"/>
                  </a:lnTo>
                </a:path>
              </a:pathLst>
            </a:custGeom>
            <a:ln w="3175">
              <a:solidFill>
                <a:srgbClr val="6D9D40"/>
              </a:solidFill>
            </a:ln>
          </p:spPr>
          <p:txBody>
            <a:bodyPr wrap="square" lIns="0" tIns="0" rIns="0" bIns="0" rtlCol="0"/>
            <a:lstStyle/>
            <a:p>
              <a:endParaRPr/>
            </a:p>
          </p:txBody>
        </p:sp>
        <p:sp>
          <p:nvSpPr>
            <p:cNvPr id="10014" name="object 3442">
              <a:extLst>
                <a:ext uri="{FF2B5EF4-FFF2-40B4-BE49-F238E27FC236}">
                  <a16:creationId xmlns:a16="http://schemas.microsoft.com/office/drawing/2014/main" id="{8D83537B-65D3-499C-A33D-3999A1251691}"/>
                </a:ext>
              </a:extLst>
            </p:cNvPr>
            <p:cNvSpPr/>
            <p:nvPr/>
          </p:nvSpPr>
          <p:spPr>
            <a:xfrm>
              <a:off x="4065523" y="8584831"/>
              <a:ext cx="12471" cy="6248"/>
            </a:xfrm>
            <a:prstGeom prst="rect">
              <a:avLst/>
            </a:prstGeom>
            <a:blipFill>
              <a:blip r:embed="rId145" cstate="print"/>
              <a:stretch>
                <a:fillRect/>
              </a:stretch>
            </a:blipFill>
          </p:spPr>
          <p:txBody>
            <a:bodyPr wrap="square" lIns="0" tIns="0" rIns="0" bIns="0" rtlCol="0"/>
            <a:lstStyle/>
            <a:p>
              <a:endParaRPr/>
            </a:p>
          </p:txBody>
        </p:sp>
        <p:sp>
          <p:nvSpPr>
            <p:cNvPr id="10015" name="object 3443">
              <a:extLst>
                <a:ext uri="{FF2B5EF4-FFF2-40B4-BE49-F238E27FC236}">
                  <a16:creationId xmlns:a16="http://schemas.microsoft.com/office/drawing/2014/main" id="{0A449AC9-B86B-427A-A3BC-764CF17B2D1F}"/>
                </a:ext>
              </a:extLst>
            </p:cNvPr>
            <p:cNvSpPr/>
            <p:nvPr/>
          </p:nvSpPr>
          <p:spPr>
            <a:xfrm>
              <a:off x="4101129" y="8514699"/>
              <a:ext cx="3810" cy="5715"/>
            </a:xfrm>
            <a:custGeom>
              <a:avLst/>
              <a:gdLst/>
              <a:ahLst/>
              <a:cxnLst/>
              <a:rect l="l" t="t" r="r" b="b"/>
              <a:pathLst>
                <a:path w="3810" h="5715">
                  <a:moveTo>
                    <a:pt x="3492" y="5245"/>
                  </a:moveTo>
                  <a:lnTo>
                    <a:pt x="2832" y="4178"/>
                  </a:lnTo>
                  <a:lnTo>
                    <a:pt x="0" y="0"/>
                  </a:lnTo>
                </a:path>
              </a:pathLst>
            </a:custGeom>
            <a:ln w="3175">
              <a:solidFill>
                <a:srgbClr val="6D9D40"/>
              </a:solidFill>
            </a:ln>
          </p:spPr>
          <p:txBody>
            <a:bodyPr wrap="square" lIns="0" tIns="0" rIns="0" bIns="0" rtlCol="0"/>
            <a:lstStyle/>
            <a:p>
              <a:endParaRPr/>
            </a:p>
          </p:txBody>
        </p:sp>
        <p:sp>
          <p:nvSpPr>
            <p:cNvPr id="10016" name="object 3444">
              <a:extLst>
                <a:ext uri="{FF2B5EF4-FFF2-40B4-BE49-F238E27FC236}">
                  <a16:creationId xmlns:a16="http://schemas.microsoft.com/office/drawing/2014/main" id="{6921AE6F-AD1F-4FC1-A6EC-A5481D35F09D}"/>
                </a:ext>
              </a:extLst>
            </p:cNvPr>
            <p:cNvSpPr/>
            <p:nvPr/>
          </p:nvSpPr>
          <p:spPr>
            <a:xfrm>
              <a:off x="4099648" y="8514791"/>
              <a:ext cx="3174" cy="8292"/>
            </a:xfrm>
            <a:prstGeom prst="rect">
              <a:avLst/>
            </a:prstGeom>
            <a:blipFill>
              <a:blip r:embed="rId157" cstate="print"/>
              <a:stretch>
                <a:fillRect/>
              </a:stretch>
            </a:blipFill>
          </p:spPr>
          <p:txBody>
            <a:bodyPr wrap="square" lIns="0" tIns="0" rIns="0" bIns="0" rtlCol="0"/>
            <a:lstStyle/>
            <a:p>
              <a:endParaRPr/>
            </a:p>
          </p:txBody>
        </p:sp>
        <p:sp>
          <p:nvSpPr>
            <p:cNvPr id="10017" name="object 3445">
              <a:extLst>
                <a:ext uri="{FF2B5EF4-FFF2-40B4-BE49-F238E27FC236}">
                  <a16:creationId xmlns:a16="http://schemas.microsoft.com/office/drawing/2014/main" id="{15419FEB-56CA-4796-BD29-F57D53B17495}"/>
                </a:ext>
              </a:extLst>
            </p:cNvPr>
            <p:cNvSpPr/>
            <p:nvPr/>
          </p:nvSpPr>
          <p:spPr>
            <a:xfrm>
              <a:off x="4100236" y="8514890"/>
              <a:ext cx="1270" cy="5715"/>
            </a:xfrm>
            <a:custGeom>
              <a:avLst/>
              <a:gdLst/>
              <a:ahLst/>
              <a:cxnLst/>
              <a:rect l="l" t="t" r="r" b="b"/>
              <a:pathLst>
                <a:path w="1270" h="5715">
                  <a:moveTo>
                    <a:pt x="1066" y="5308"/>
                  </a:moveTo>
                  <a:lnTo>
                    <a:pt x="1117" y="4432"/>
                  </a:lnTo>
                  <a:lnTo>
                    <a:pt x="0" y="0"/>
                  </a:lnTo>
                </a:path>
              </a:pathLst>
            </a:custGeom>
            <a:ln w="3175">
              <a:solidFill>
                <a:srgbClr val="6D9D40"/>
              </a:solidFill>
            </a:ln>
          </p:spPr>
          <p:txBody>
            <a:bodyPr wrap="square" lIns="0" tIns="0" rIns="0" bIns="0" rtlCol="0"/>
            <a:lstStyle/>
            <a:p>
              <a:endParaRPr/>
            </a:p>
          </p:txBody>
        </p:sp>
        <p:sp>
          <p:nvSpPr>
            <p:cNvPr id="10018" name="object 3446">
              <a:extLst>
                <a:ext uri="{FF2B5EF4-FFF2-40B4-BE49-F238E27FC236}">
                  <a16:creationId xmlns:a16="http://schemas.microsoft.com/office/drawing/2014/main" id="{889CCCA0-1F54-44A7-8EC5-A29EF8E1DF32}"/>
                </a:ext>
              </a:extLst>
            </p:cNvPr>
            <p:cNvSpPr/>
            <p:nvPr/>
          </p:nvSpPr>
          <p:spPr>
            <a:xfrm>
              <a:off x="4091013" y="8514613"/>
              <a:ext cx="9677" cy="9296"/>
            </a:xfrm>
            <a:prstGeom prst="rect">
              <a:avLst/>
            </a:prstGeom>
            <a:blipFill>
              <a:blip r:embed="rId12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0019" name="object 3447">
              <a:extLst>
                <a:ext uri="{FF2B5EF4-FFF2-40B4-BE49-F238E27FC236}">
                  <a16:creationId xmlns:a16="http://schemas.microsoft.com/office/drawing/2014/main" id="{77E2E770-81A4-4924-8C67-ACF441AA6D2B}"/>
                </a:ext>
              </a:extLst>
            </p:cNvPr>
            <p:cNvSpPr/>
            <p:nvPr/>
          </p:nvSpPr>
          <p:spPr>
            <a:xfrm>
              <a:off x="4177894" y="8466745"/>
              <a:ext cx="1905" cy="6350"/>
            </a:xfrm>
            <a:custGeom>
              <a:avLst/>
              <a:gdLst/>
              <a:ahLst/>
              <a:cxnLst/>
              <a:rect l="l" t="t" r="r" b="b"/>
              <a:pathLst>
                <a:path w="1904" h="6350">
                  <a:moveTo>
                    <a:pt x="1282" y="0"/>
                  </a:moveTo>
                  <a:lnTo>
                    <a:pt x="990" y="1219"/>
                  </a:lnTo>
                  <a:lnTo>
                    <a:pt x="0" y="6172"/>
                  </a:lnTo>
                </a:path>
              </a:pathLst>
            </a:custGeom>
            <a:ln w="3175">
              <a:solidFill>
                <a:srgbClr val="6D9D40"/>
              </a:solidFill>
            </a:ln>
          </p:spPr>
          <p:txBody>
            <a:bodyPr wrap="square" lIns="0" tIns="0" rIns="0" bIns="0" rtlCol="0"/>
            <a:lstStyle/>
            <a:p>
              <a:endParaRPr/>
            </a:p>
          </p:txBody>
        </p:sp>
        <p:sp>
          <p:nvSpPr>
            <p:cNvPr id="10020" name="object 3448">
              <a:extLst>
                <a:ext uri="{FF2B5EF4-FFF2-40B4-BE49-F238E27FC236}">
                  <a16:creationId xmlns:a16="http://schemas.microsoft.com/office/drawing/2014/main" id="{C0D51AA3-00C7-43F9-BCB6-2346D2F79EB6}"/>
                </a:ext>
              </a:extLst>
            </p:cNvPr>
            <p:cNvSpPr/>
            <p:nvPr/>
          </p:nvSpPr>
          <p:spPr>
            <a:xfrm>
              <a:off x="4178591" y="8468258"/>
              <a:ext cx="3263" cy="5880"/>
            </a:xfrm>
            <a:prstGeom prst="rect">
              <a:avLst/>
            </a:prstGeom>
            <a:blipFill>
              <a:blip r:embed="rId157" cstate="print"/>
              <a:stretch>
                <a:fillRect/>
              </a:stretch>
            </a:blipFill>
          </p:spPr>
          <p:txBody>
            <a:bodyPr wrap="square" lIns="0" tIns="0" rIns="0" bIns="0" rtlCol="0"/>
            <a:lstStyle/>
            <a:p>
              <a:endParaRPr/>
            </a:p>
          </p:txBody>
        </p:sp>
        <p:sp>
          <p:nvSpPr>
            <p:cNvPr id="10021" name="object 3449">
              <a:extLst>
                <a:ext uri="{FF2B5EF4-FFF2-40B4-BE49-F238E27FC236}">
                  <a16:creationId xmlns:a16="http://schemas.microsoft.com/office/drawing/2014/main" id="{D6FD5661-B51B-4453-BC10-BFFA0520DA5E}"/>
                </a:ext>
              </a:extLst>
            </p:cNvPr>
            <p:cNvSpPr/>
            <p:nvPr/>
          </p:nvSpPr>
          <p:spPr>
            <a:xfrm>
              <a:off x="4178664" y="8468934"/>
              <a:ext cx="3175" cy="5080"/>
            </a:xfrm>
            <a:custGeom>
              <a:avLst/>
              <a:gdLst/>
              <a:ahLst/>
              <a:cxnLst/>
              <a:rect l="l" t="t" r="r" b="b"/>
              <a:pathLst>
                <a:path w="3175" h="5079">
                  <a:moveTo>
                    <a:pt x="3022" y="0"/>
                  </a:moveTo>
                  <a:lnTo>
                    <a:pt x="2362" y="571"/>
                  </a:lnTo>
                  <a:lnTo>
                    <a:pt x="0" y="4483"/>
                  </a:lnTo>
                </a:path>
              </a:pathLst>
            </a:custGeom>
            <a:ln w="3175">
              <a:solidFill>
                <a:srgbClr val="6D9D40"/>
              </a:solidFill>
            </a:ln>
          </p:spPr>
          <p:txBody>
            <a:bodyPr wrap="square" lIns="0" tIns="0" rIns="0" bIns="0" rtlCol="0"/>
            <a:lstStyle/>
            <a:p>
              <a:endParaRPr/>
            </a:p>
          </p:txBody>
        </p:sp>
        <p:sp>
          <p:nvSpPr>
            <p:cNvPr id="10022" name="object 3450">
              <a:extLst>
                <a:ext uri="{FF2B5EF4-FFF2-40B4-BE49-F238E27FC236}">
                  <a16:creationId xmlns:a16="http://schemas.microsoft.com/office/drawing/2014/main" id="{BD80CB4F-CFE1-4EA9-989F-21E0C7728585}"/>
                </a:ext>
              </a:extLst>
            </p:cNvPr>
            <p:cNvSpPr/>
            <p:nvPr/>
          </p:nvSpPr>
          <p:spPr>
            <a:xfrm>
              <a:off x="4178173" y="8471407"/>
              <a:ext cx="13030" cy="3238"/>
            </a:xfrm>
            <a:prstGeom prst="rect">
              <a:avLst/>
            </a:prstGeom>
            <a:blipFill>
              <a:blip r:embed="rId367" cstate="print"/>
              <a:stretch>
                <a:fillRect/>
              </a:stretch>
            </a:blipFill>
          </p:spPr>
          <p:txBody>
            <a:bodyPr wrap="square" lIns="0" tIns="0" rIns="0" bIns="0" rtlCol="0"/>
            <a:lstStyle/>
            <a:p>
              <a:endParaRPr/>
            </a:p>
          </p:txBody>
        </p:sp>
        <p:sp>
          <p:nvSpPr>
            <p:cNvPr id="10023" name="object 3451">
              <a:extLst>
                <a:ext uri="{FF2B5EF4-FFF2-40B4-BE49-F238E27FC236}">
                  <a16:creationId xmlns:a16="http://schemas.microsoft.com/office/drawing/2014/main" id="{1D5A171E-1DF9-4262-8593-22D071C73EB6}"/>
                </a:ext>
              </a:extLst>
            </p:cNvPr>
            <p:cNvSpPr/>
            <p:nvPr/>
          </p:nvSpPr>
          <p:spPr>
            <a:xfrm>
              <a:off x="4674012" y="8571314"/>
              <a:ext cx="171986" cy="309919"/>
            </a:xfrm>
            <a:prstGeom prst="rect">
              <a:avLst/>
            </a:prstGeom>
            <a:blipFill>
              <a:blip r:embed="rId53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0024" name="object 3452">
              <a:extLst>
                <a:ext uri="{FF2B5EF4-FFF2-40B4-BE49-F238E27FC236}">
                  <a16:creationId xmlns:a16="http://schemas.microsoft.com/office/drawing/2014/main" id="{118270EA-5CE7-4D7A-9851-EA7340DC4880}"/>
                </a:ext>
              </a:extLst>
            </p:cNvPr>
            <p:cNvSpPr/>
            <p:nvPr/>
          </p:nvSpPr>
          <p:spPr>
            <a:xfrm>
              <a:off x="5598667" y="8187347"/>
              <a:ext cx="165418" cy="316476"/>
            </a:xfrm>
            <a:prstGeom prst="rect">
              <a:avLst/>
            </a:prstGeom>
            <a:blipFill>
              <a:blip r:embed="rId53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0025" name="object 3453">
              <a:extLst>
                <a:ext uri="{FF2B5EF4-FFF2-40B4-BE49-F238E27FC236}">
                  <a16:creationId xmlns:a16="http://schemas.microsoft.com/office/drawing/2014/main" id="{FE6BC2F9-C4A7-42CD-9C04-D69A5B247D84}"/>
                </a:ext>
              </a:extLst>
            </p:cNvPr>
            <p:cNvSpPr/>
            <p:nvPr/>
          </p:nvSpPr>
          <p:spPr>
            <a:xfrm>
              <a:off x="5593901" y="7515797"/>
              <a:ext cx="131445" cy="351790"/>
            </a:xfrm>
            <a:custGeom>
              <a:avLst/>
              <a:gdLst/>
              <a:ahLst/>
              <a:cxnLst/>
              <a:rect l="l" t="t" r="r" b="b"/>
              <a:pathLst>
                <a:path w="131445" h="351790">
                  <a:moveTo>
                    <a:pt x="65430" y="0"/>
                  </a:moveTo>
                  <a:lnTo>
                    <a:pt x="58071" y="1484"/>
                  </a:lnTo>
                  <a:lnTo>
                    <a:pt x="52060" y="5534"/>
                  </a:lnTo>
                  <a:lnTo>
                    <a:pt x="48006" y="11540"/>
                  </a:lnTo>
                  <a:lnTo>
                    <a:pt x="46520" y="18897"/>
                  </a:lnTo>
                  <a:lnTo>
                    <a:pt x="46520" y="223265"/>
                  </a:lnTo>
                  <a:lnTo>
                    <a:pt x="27898" y="232318"/>
                  </a:lnTo>
                  <a:lnTo>
                    <a:pt x="13168" y="246540"/>
                  </a:lnTo>
                  <a:lnTo>
                    <a:pt x="3484" y="264783"/>
                  </a:lnTo>
                  <a:lnTo>
                    <a:pt x="0" y="285902"/>
                  </a:lnTo>
                  <a:lnTo>
                    <a:pt x="5142" y="311368"/>
                  </a:lnTo>
                  <a:lnTo>
                    <a:pt x="19165" y="332166"/>
                  </a:lnTo>
                  <a:lnTo>
                    <a:pt x="39963" y="346190"/>
                  </a:lnTo>
                  <a:lnTo>
                    <a:pt x="65430" y="351332"/>
                  </a:lnTo>
                  <a:lnTo>
                    <a:pt x="90896" y="346190"/>
                  </a:lnTo>
                  <a:lnTo>
                    <a:pt x="111694" y="332166"/>
                  </a:lnTo>
                  <a:lnTo>
                    <a:pt x="125718" y="311368"/>
                  </a:lnTo>
                  <a:lnTo>
                    <a:pt x="130860" y="285902"/>
                  </a:lnTo>
                  <a:lnTo>
                    <a:pt x="127374" y="264783"/>
                  </a:lnTo>
                  <a:lnTo>
                    <a:pt x="117686" y="246540"/>
                  </a:lnTo>
                  <a:lnTo>
                    <a:pt x="102951" y="232318"/>
                  </a:lnTo>
                  <a:lnTo>
                    <a:pt x="84327" y="223265"/>
                  </a:lnTo>
                  <a:lnTo>
                    <a:pt x="84327" y="18897"/>
                  </a:lnTo>
                  <a:lnTo>
                    <a:pt x="82843" y="11540"/>
                  </a:lnTo>
                  <a:lnTo>
                    <a:pt x="78793" y="5534"/>
                  </a:lnTo>
                  <a:lnTo>
                    <a:pt x="72787" y="1484"/>
                  </a:lnTo>
                  <a:lnTo>
                    <a:pt x="65430" y="0"/>
                  </a:lnTo>
                  <a:close/>
                </a:path>
              </a:pathLst>
            </a:custGeom>
            <a:solidFill>
              <a:srgbClr val="FFFFFF"/>
            </a:solidFill>
          </p:spPr>
          <p:txBody>
            <a:bodyPr wrap="square" lIns="0" tIns="0" rIns="0" bIns="0" rtlCol="0"/>
            <a:lstStyle/>
            <a:p>
              <a:endParaRPr/>
            </a:p>
          </p:txBody>
        </p:sp>
        <p:sp>
          <p:nvSpPr>
            <p:cNvPr id="10026" name="object 3454">
              <a:extLst>
                <a:ext uri="{FF2B5EF4-FFF2-40B4-BE49-F238E27FC236}">
                  <a16:creationId xmlns:a16="http://schemas.microsoft.com/office/drawing/2014/main" id="{19CD396F-2B5D-4D6C-9D88-2F4281F59986}"/>
                </a:ext>
              </a:extLst>
            </p:cNvPr>
            <p:cNvSpPr/>
            <p:nvPr/>
          </p:nvSpPr>
          <p:spPr>
            <a:xfrm>
              <a:off x="5600674" y="7711239"/>
              <a:ext cx="117322" cy="149123"/>
            </a:xfrm>
            <a:prstGeom prst="rect">
              <a:avLst/>
            </a:prstGeom>
            <a:blipFill>
              <a:blip r:embed="rId54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0027" name="object 3455">
              <a:extLst>
                <a:ext uri="{FF2B5EF4-FFF2-40B4-BE49-F238E27FC236}">
                  <a16:creationId xmlns:a16="http://schemas.microsoft.com/office/drawing/2014/main" id="{223B003D-28B2-47EA-8E28-1AE68BC1A3AE}"/>
                </a:ext>
              </a:extLst>
            </p:cNvPr>
            <p:cNvSpPr/>
            <p:nvPr/>
          </p:nvSpPr>
          <p:spPr>
            <a:xfrm>
              <a:off x="5610440" y="7754899"/>
              <a:ext cx="82867" cy="94576"/>
            </a:xfrm>
            <a:prstGeom prst="rect">
              <a:avLst/>
            </a:prstGeom>
            <a:blipFill>
              <a:blip r:embed="rId54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0028" name="object 3456">
              <a:extLst>
                <a:ext uri="{FF2B5EF4-FFF2-40B4-BE49-F238E27FC236}">
                  <a16:creationId xmlns:a16="http://schemas.microsoft.com/office/drawing/2014/main" id="{A489E56C-D32C-4A4A-A8A9-9968CEBAC7EA}"/>
                </a:ext>
              </a:extLst>
            </p:cNvPr>
            <p:cNvSpPr/>
            <p:nvPr/>
          </p:nvSpPr>
          <p:spPr>
            <a:xfrm>
              <a:off x="1655434" y="7646683"/>
              <a:ext cx="63500" cy="170180"/>
            </a:xfrm>
            <a:custGeom>
              <a:avLst/>
              <a:gdLst/>
              <a:ahLst/>
              <a:cxnLst/>
              <a:rect l="l" t="t" r="r" b="b"/>
              <a:pathLst>
                <a:path w="63500" h="170179">
                  <a:moveTo>
                    <a:pt x="36614" y="0"/>
                  </a:moveTo>
                  <a:lnTo>
                    <a:pt x="26543" y="0"/>
                  </a:lnTo>
                  <a:lnTo>
                    <a:pt x="22453" y="4089"/>
                  </a:lnTo>
                  <a:lnTo>
                    <a:pt x="22453" y="107759"/>
                  </a:lnTo>
                  <a:lnTo>
                    <a:pt x="13469" y="112126"/>
                  </a:lnTo>
                  <a:lnTo>
                    <a:pt x="6359" y="118991"/>
                  </a:lnTo>
                  <a:lnTo>
                    <a:pt x="1683" y="127795"/>
                  </a:lnTo>
                  <a:lnTo>
                    <a:pt x="0" y="137985"/>
                  </a:lnTo>
                  <a:lnTo>
                    <a:pt x="2483" y="150276"/>
                  </a:lnTo>
                  <a:lnTo>
                    <a:pt x="9253" y="160316"/>
                  </a:lnTo>
                  <a:lnTo>
                    <a:pt x="19293" y="167087"/>
                  </a:lnTo>
                  <a:lnTo>
                    <a:pt x="31584" y="169570"/>
                  </a:lnTo>
                  <a:lnTo>
                    <a:pt x="43874" y="167087"/>
                  </a:lnTo>
                  <a:lnTo>
                    <a:pt x="53909" y="160316"/>
                  </a:lnTo>
                  <a:lnTo>
                    <a:pt x="60676" y="150276"/>
                  </a:lnTo>
                  <a:lnTo>
                    <a:pt x="63157" y="137985"/>
                  </a:lnTo>
                  <a:lnTo>
                    <a:pt x="61475" y="127795"/>
                  </a:lnTo>
                  <a:lnTo>
                    <a:pt x="56802" y="118991"/>
                  </a:lnTo>
                  <a:lnTo>
                    <a:pt x="49692" y="112126"/>
                  </a:lnTo>
                  <a:lnTo>
                    <a:pt x="40703" y="107759"/>
                  </a:lnTo>
                  <a:lnTo>
                    <a:pt x="40703" y="4089"/>
                  </a:lnTo>
                  <a:lnTo>
                    <a:pt x="36614" y="0"/>
                  </a:lnTo>
                  <a:close/>
                </a:path>
              </a:pathLst>
            </a:custGeom>
            <a:solidFill>
              <a:srgbClr val="010202"/>
            </a:solidFill>
          </p:spPr>
          <p:txBody>
            <a:bodyPr wrap="square" lIns="0" tIns="0" rIns="0" bIns="0" rtlCol="0"/>
            <a:lstStyle/>
            <a:p>
              <a:endParaRPr/>
            </a:p>
          </p:txBody>
        </p:sp>
        <p:sp>
          <p:nvSpPr>
            <p:cNvPr id="10029" name="object 3457">
              <a:extLst>
                <a:ext uri="{FF2B5EF4-FFF2-40B4-BE49-F238E27FC236}">
                  <a16:creationId xmlns:a16="http://schemas.microsoft.com/office/drawing/2014/main" id="{FC72E005-B7C7-466A-AAB9-3A6A9F65DA67}"/>
                </a:ext>
              </a:extLst>
            </p:cNvPr>
            <p:cNvSpPr/>
            <p:nvPr/>
          </p:nvSpPr>
          <p:spPr>
            <a:xfrm>
              <a:off x="1658710" y="7741011"/>
              <a:ext cx="57150" cy="72390"/>
            </a:xfrm>
            <a:custGeom>
              <a:avLst/>
              <a:gdLst/>
              <a:ahLst/>
              <a:cxnLst/>
              <a:rect l="l" t="t" r="r" b="b"/>
              <a:pathLst>
                <a:path w="57150" h="72390">
                  <a:moveTo>
                    <a:pt x="31369" y="0"/>
                  </a:moveTo>
                  <a:lnTo>
                    <a:pt x="25298" y="50"/>
                  </a:lnTo>
                  <a:lnTo>
                    <a:pt x="21869" y="1828"/>
                  </a:lnTo>
                  <a:lnTo>
                    <a:pt x="21907" y="16103"/>
                  </a:lnTo>
                  <a:lnTo>
                    <a:pt x="13190" y="19747"/>
                  </a:lnTo>
                  <a:lnTo>
                    <a:pt x="6248" y="25934"/>
                  </a:lnTo>
                  <a:lnTo>
                    <a:pt x="1658" y="34096"/>
                  </a:lnTo>
                  <a:lnTo>
                    <a:pt x="0" y="43662"/>
                  </a:lnTo>
                  <a:lnTo>
                    <a:pt x="2224" y="54681"/>
                  </a:lnTo>
                  <a:lnTo>
                    <a:pt x="8291" y="63679"/>
                  </a:lnTo>
                  <a:lnTo>
                    <a:pt x="17289" y="69746"/>
                  </a:lnTo>
                  <a:lnTo>
                    <a:pt x="28308" y="71970"/>
                  </a:lnTo>
                  <a:lnTo>
                    <a:pt x="39326" y="69746"/>
                  </a:lnTo>
                  <a:lnTo>
                    <a:pt x="48325" y="63679"/>
                  </a:lnTo>
                  <a:lnTo>
                    <a:pt x="54391" y="54681"/>
                  </a:lnTo>
                  <a:lnTo>
                    <a:pt x="56616" y="43662"/>
                  </a:lnTo>
                  <a:lnTo>
                    <a:pt x="54958" y="34096"/>
                  </a:lnTo>
                  <a:lnTo>
                    <a:pt x="50368" y="25934"/>
                  </a:lnTo>
                  <a:lnTo>
                    <a:pt x="43425" y="19747"/>
                  </a:lnTo>
                  <a:lnTo>
                    <a:pt x="34709" y="16103"/>
                  </a:lnTo>
                  <a:lnTo>
                    <a:pt x="34709" y="1917"/>
                  </a:lnTo>
                  <a:lnTo>
                    <a:pt x="31369" y="0"/>
                  </a:lnTo>
                  <a:close/>
                </a:path>
              </a:pathLst>
            </a:custGeom>
            <a:solidFill>
              <a:srgbClr val="9C2023"/>
            </a:solidFill>
          </p:spPr>
          <p:txBody>
            <a:bodyPr wrap="square" lIns="0" tIns="0" rIns="0" bIns="0" rtlCol="0"/>
            <a:lstStyle/>
            <a:p>
              <a:endParaRPr/>
            </a:p>
          </p:txBody>
        </p:sp>
        <p:sp>
          <p:nvSpPr>
            <p:cNvPr id="10030" name="object 3458">
              <a:extLst>
                <a:ext uri="{FF2B5EF4-FFF2-40B4-BE49-F238E27FC236}">
                  <a16:creationId xmlns:a16="http://schemas.microsoft.com/office/drawing/2014/main" id="{03AD93A1-3783-4DC7-AD8F-B3C85E0BE412}"/>
                </a:ext>
              </a:extLst>
            </p:cNvPr>
            <p:cNvSpPr/>
            <p:nvPr/>
          </p:nvSpPr>
          <p:spPr>
            <a:xfrm>
              <a:off x="1663420" y="7762087"/>
              <a:ext cx="39992" cy="45643"/>
            </a:xfrm>
            <a:prstGeom prst="rect">
              <a:avLst/>
            </a:prstGeom>
            <a:blipFill>
              <a:blip r:embed="rId54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0031" name="object 3459">
              <a:extLst>
                <a:ext uri="{FF2B5EF4-FFF2-40B4-BE49-F238E27FC236}">
                  <a16:creationId xmlns:a16="http://schemas.microsoft.com/office/drawing/2014/main" id="{881EEBC1-5412-43E5-A804-49D864409723}"/>
                </a:ext>
              </a:extLst>
            </p:cNvPr>
            <p:cNvSpPr/>
            <p:nvPr/>
          </p:nvSpPr>
          <p:spPr>
            <a:xfrm>
              <a:off x="6904158" y="7632641"/>
              <a:ext cx="63500" cy="170180"/>
            </a:xfrm>
            <a:custGeom>
              <a:avLst/>
              <a:gdLst/>
              <a:ahLst/>
              <a:cxnLst/>
              <a:rect l="l" t="t" r="r" b="b"/>
              <a:pathLst>
                <a:path w="63500" h="170179">
                  <a:moveTo>
                    <a:pt x="36626" y="0"/>
                  </a:moveTo>
                  <a:lnTo>
                    <a:pt x="26543" y="0"/>
                  </a:lnTo>
                  <a:lnTo>
                    <a:pt x="22453" y="4089"/>
                  </a:lnTo>
                  <a:lnTo>
                    <a:pt x="22453" y="107759"/>
                  </a:lnTo>
                  <a:lnTo>
                    <a:pt x="13469" y="112126"/>
                  </a:lnTo>
                  <a:lnTo>
                    <a:pt x="6359" y="118991"/>
                  </a:lnTo>
                  <a:lnTo>
                    <a:pt x="1683" y="127795"/>
                  </a:lnTo>
                  <a:lnTo>
                    <a:pt x="0" y="137985"/>
                  </a:lnTo>
                  <a:lnTo>
                    <a:pt x="2483" y="150276"/>
                  </a:lnTo>
                  <a:lnTo>
                    <a:pt x="9253" y="160316"/>
                  </a:lnTo>
                  <a:lnTo>
                    <a:pt x="19293" y="167087"/>
                  </a:lnTo>
                  <a:lnTo>
                    <a:pt x="31584" y="169570"/>
                  </a:lnTo>
                  <a:lnTo>
                    <a:pt x="43874" y="167087"/>
                  </a:lnTo>
                  <a:lnTo>
                    <a:pt x="53909" y="160316"/>
                  </a:lnTo>
                  <a:lnTo>
                    <a:pt x="60676" y="150276"/>
                  </a:lnTo>
                  <a:lnTo>
                    <a:pt x="63157" y="137985"/>
                  </a:lnTo>
                  <a:lnTo>
                    <a:pt x="61475" y="127795"/>
                  </a:lnTo>
                  <a:lnTo>
                    <a:pt x="56802" y="118991"/>
                  </a:lnTo>
                  <a:lnTo>
                    <a:pt x="49692" y="112126"/>
                  </a:lnTo>
                  <a:lnTo>
                    <a:pt x="40703" y="107759"/>
                  </a:lnTo>
                  <a:lnTo>
                    <a:pt x="40703" y="4089"/>
                  </a:lnTo>
                  <a:lnTo>
                    <a:pt x="36626" y="0"/>
                  </a:lnTo>
                  <a:close/>
                </a:path>
              </a:pathLst>
            </a:custGeom>
            <a:solidFill>
              <a:srgbClr val="010202"/>
            </a:solidFill>
          </p:spPr>
          <p:txBody>
            <a:bodyPr wrap="square" lIns="0" tIns="0" rIns="0" bIns="0" rtlCol="0"/>
            <a:lstStyle/>
            <a:p>
              <a:endParaRPr/>
            </a:p>
          </p:txBody>
        </p:sp>
        <p:sp>
          <p:nvSpPr>
            <p:cNvPr id="10032" name="object 3460">
              <a:extLst>
                <a:ext uri="{FF2B5EF4-FFF2-40B4-BE49-F238E27FC236}">
                  <a16:creationId xmlns:a16="http://schemas.microsoft.com/office/drawing/2014/main" id="{6D78E30C-9931-4B02-BCDF-AD5D21306873}"/>
                </a:ext>
              </a:extLst>
            </p:cNvPr>
            <p:cNvSpPr/>
            <p:nvPr/>
          </p:nvSpPr>
          <p:spPr>
            <a:xfrm>
              <a:off x="6907433" y="7726970"/>
              <a:ext cx="57150" cy="72390"/>
            </a:xfrm>
            <a:custGeom>
              <a:avLst/>
              <a:gdLst/>
              <a:ahLst/>
              <a:cxnLst/>
              <a:rect l="l" t="t" r="r" b="b"/>
              <a:pathLst>
                <a:path w="57150" h="72390">
                  <a:moveTo>
                    <a:pt x="31368" y="0"/>
                  </a:moveTo>
                  <a:lnTo>
                    <a:pt x="25298" y="50"/>
                  </a:lnTo>
                  <a:lnTo>
                    <a:pt x="21869" y="1828"/>
                  </a:lnTo>
                  <a:lnTo>
                    <a:pt x="21907" y="16103"/>
                  </a:lnTo>
                  <a:lnTo>
                    <a:pt x="13190" y="19747"/>
                  </a:lnTo>
                  <a:lnTo>
                    <a:pt x="6248" y="25934"/>
                  </a:lnTo>
                  <a:lnTo>
                    <a:pt x="1658" y="34096"/>
                  </a:lnTo>
                  <a:lnTo>
                    <a:pt x="0" y="43662"/>
                  </a:lnTo>
                  <a:lnTo>
                    <a:pt x="2224" y="54681"/>
                  </a:lnTo>
                  <a:lnTo>
                    <a:pt x="8291" y="63679"/>
                  </a:lnTo>
                  <a:lnTo>
                    <a:pt x="17289" y="69746"/>
                  </a:lnTo>
                  <a:lnTo>
                    <a:pt x="28308" y="71970"/>
                  </a:lnTo>
                  <a:lnTo>
                    <a:pt x="39326" y="69746"/>
                  </a:lnTo>
                  <a:lnTo>
                    <a:pt x="48325" y="63679"/>
                  </a:lnTo>
                  <a:lnTo>
                    <a:pt x="54391" y="54681"/>
                  </a:lnTo>
                  <a:lnTo>
                    <a:pt x="56616" y="43662"/>
                  </a:lnTo>
                  <a:lnTo>
                    <a:pt x="54958" y="34096"/>
                  </a:lnTo>
                  <a:lnTo>
                    <a:pt x="50368" y="25934"/>
                  </a:lnTo>
                  <a:lnTo>
                    <a:pt x="43425" y="19747"/>
                  </a:lnTo>
                  <a:lnTo>
                    <a:pt x="34709" y="16103"/>
                  </a:lnTo>
                  <a:lnTo>
                    <a:pt x="34709" y="1917"/>
                  </a:lnTo>
                  <a:lnTo>
                    <a:pt x="31368" y="0"/>
                  </a:lnTo>
                  <a:close/>
                </a:path>
              </a:pathLst>
            </a:custGeom>
            <a:solidFill>
              <a:srgbClr val="9C2023"/>
            </a:solidFill>
          </p:spPr>
          <p:txBody>
            <a:bodyPr wrap="square" lIns="0" tIns="0" rIns="0" bIns="0" rtlCol="0"/>
            <a:lstStyle/>
            <a:p>
              <a:endParaRPr/>
            </a:p>
          </p:txBody>
        </p:sp>
        <p:sp>
          <p:nvSpPr>
            <p:cNvPr id="10033" name="object 3461">
              <a:extLst>
                <a:ext uri="{FF2B5EF4-FFF2-40B4-BE49-F238E27FC236}">
                  <a16:creationId xmlns:a16="http://schemas.microsoft.com/office/drawing/2014/main" id="{E7002B7A-3129-4604-B37C-C506D11C056A}"/>
                </a:ext>
              </a:extLst>
            </p:cNvPr>
            <p:cNvSpPr/>
            <p:nvPr/>
          </p:nvSpPr>
          <p:spPr>
            <a:xfrm>
              <a:off x="6912140" y="7748041"/>
              <a:ext cx="39992" cy="45643"/>
            </a:xfrm>
            <a:prstGeom prst="rect">
              <a:avLst/>
            </a:prstGeom>
            <a:blipFill>
              <a:blip r:embed="rId54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0034" name="object 3462">
              <a:extLst>
                <a:ext uri="{FF2B5EF4-FFF2-40B4-BE49-F238E27FC236}">
                  <a16:creationId xmlns:a16="http://schemas.microsoft.com/office/drawing/2014/main" id="{C3BDC2ED-B28C-4E00-B0A1-4AA8E5C68F95}"/>
                </a:ext>
              </a:extLst>
            </p:cNvPr>
            <p:cNvSpPr/>
            <p:nvPr/>
          </p:nvSpPr>
          <p:spPr>
            <a:xfrm>
              <a:off x="6209633" y="8217930"/>
              <a:ext cx="4445" cy="4445"/>
            </a:xfrm>
            <a:custGeom>
              <a:avLst/>
              <a:gdLst/>
              <a:ahLst/>
              <a:cxnLst/>
              <a:rect l="l" t="t" r="r" b="b"/>
              <a:pathLst>
                <a:path w="4445" h="4445">
                  <a:moveTo>
                    <a:pt x="2324" y="0"/>
                  </a:moveTo>
                  <a:lnTo>
                    <a:pt x="482" y="698"/>
                  </a:lnTo>
                  <a:lnTo>
                    <a:pt x="0" y="1689"/>
                  </a:lnTo>
                  <a:lnTo>
                    <a:pt x="673" y="3428"/>
                  </a:lnTo>
                  <a:lnTo>
                    <a:pt x="1689" y="3848"/>
                  </a:lnTo>
                  <a:lnTo>
                    <a:pt x="3530" y="3136"/>
                  </a:lnTo>
                  <a:lnTo>
                    <a:pt x="4000" y="2146"/>
                  </a:lnTo>
                  <a:lnTo>
                    <a:pt x="3340" y="419"/>
                  </a:lnTo>
                  <a:lnTo>
                    <a:pt x="2324" y="0"/>
                  </a:lnTo>
                  <a:close/>
                </a:path>
              </a:pathLst>
            </a:custGeom>
            <a:solidFill>
              <a:srgbClr val="094B7B"/>
            </a:solidFill>
          </p:spPr>
          <p:txBody>
            <a:bodyPr wrap="square" lIns="0" tIns="0" rIns="0" bIns="0" rtlCol="0"/>
            <a:lstStyle/>
            <a:p>
              <a:endParaRPr/>
            </a:p>
          </p:txBody>
        </p:sp>
        <p:sp>
          <p:nvSpPr>
            <p:cNvPr id="10035" name="object 3463">
              <a:extLst>
                <a:ext uri="{FF2B5EF4-FFF2-40B4-BE49-F238E27FC236}">
                  <a16:creationId xmlns:a16="http://schemas.microsoft.com/office/drawing/2014/main" id="{E2043B10-7451-4686-9D0F-96BEFE02B99C}"/>
                </a:ext>
              </a:extLst>
            </p:cNvPr>
            <p:cNvSpPr/>
            <p:nvPr/>
          </p:nvSpPr>
          <p:spPr>
            <a:xfrm>
              <a:off x="6146244" y="8185937"/>
              <a:ext cx="9445" cy="14630"/>
            </a:xfrm>
            <a:prstGeom prst="rect">
              <a:avLst/>
            </a:prstGeom>
            <a:blipFill>
              <a:blip r:embed="rId54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0036" name="object 3464">
              <a:extLst>
                <a:ext uri="{FF2B5EF4-FFF2-40B4-BE49-F238E27FC236}">
                  <a16:creationId xmlns:a16="http://schemas.microsoft.com/office/drawing/2014/main" id="{32BCB0EC-6493-4839-82F4-117948127EAF}"/>
                </a:ext>
              </a:extLst>
            </p:cNvPr>
            <p:cNvSpPr/>
            <p:nvPr/>
          </p:nvSpPr>
          <p:spPr>
            <a:xfrm>
              <a:off x="6148811" y="8190145"/>
              <a:ext cx="6985" cy="9525"/>
            </a:xfrm>
            <a:custGeom>
              <a:avLst/>
              <a:gdLst/>
              <a:ahLst/>
              <a:cxnLst/>
              <a:rect l="l" t="t" r="r" b="b"/>
              <a:pathLst>
                <a:path w="6985" h="9525">
                  <a:moveTo>
                    <a:pt x="6680" y="0"/>
                  </a:moveTo>
                  <a:lnTo>
                    <a:pt x="6083" y="457"/>
                  </a:lnTo>
                  <a:lnTo>
                    <a:pt x="1562" y="8305"/>
                  </a:lnTo>
                  <a:lnTo>
                    <a:pt x="0" y="9004"/>
                  </a:lnTo>
                </a:path>
              </a:pathLst>
            </a:custGeom>
            <a:ln w="3175">
              <a:solidFill>
                <a:srgbClr val="BBD6C6"/>
              </a:solidFill>
            </a:ln>
          </p:spPr>
          <p:txBody>
            <a:bodyPr wrap="square" lIns="0" tIns="0" rIns="0" bIns="0" rtlCol="0"/>
            <a:lstStyle/>
            <a:p>
              <a:endParaRPr/>
            </a:p>
          </p:txBody>
        </p:sp>
        <p:sp>
          <p:nvSpPr>
            <p:cNvPr id="10037" name="object 3465">
              <a:extLst>
                <a:ext uri="{FF2B5EF4-FFF2-40B4-BE49-F238E27FC236}">
                  <a16:creationId xmlns:a16="http://schemas.microsoft.com/office/drawing/2014/main" id="{7C8327FB-629E-4271-B8F4-D15FF97E5D26}"/>
                </a:ext>
              </a:extLst>
            </p:cNvPr>
            <p:cNvSpPr/>
            <p:nvPr/>
          </p:nvSpPr>
          <p:spPr>
            <a:xfrm>
              <a:off x="6184391" y="8210346"/>
              <a:ext cx="9474" cy="14630"/>
            </a:xfrm>
            <a:prstGeom prst="rect">
              <a:avLst/>
            </a:prstGeom>
            <a:blipFill>
              <a:blip r:embed="rId54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0038" name="object 3466">
              <a:extLst>
                <a:ext uri="{FF2B5EF4-FFF2-40B4-BE49-F238E27FC236}">
                  <a16:creationId xmlns:a16="http://schemas.microsoft.com/office/drawing/2014/main" id="{3F8F426B-7269-40F6-8F66-53818FF1C975}"/>
                </a:ext>
              </a:extLst>
            </p:cNvPr>
            <p:cNvSpPr/>
            <p:nvPr/>
          </p:nvSpPr>
          <p:spPr>
            <a:xfrm>
              <a:off x="6186971" y="8214559"/>
              <a:ext cx="6985" cy="9525"/>
            </a:xfrm>
            <a:custGeom>
              <a:avLst/>
              <a:gdLst/>
              <a:ahLst/>
              <a:cxnLst/>
              <a:rect l="l" t="t" r="r" b="b"/>
              <a:pathLst>
                <a:path w="6985" h="9525">
                  <a:moveTo>
                    <a:pt x="6680" y="0"/>
                  </a:moveTo>
                  <a:lnTo>
                    <a:pt x="6083" y="457"/>
                  </a:lnTo>
                  <a:lnTo>
                    <a:pt x="1562" y="8305"/>
                  </a:lnTo>
                  <a:lnTo>
                    <a:pt x="0" y="9004"/>
                  </a:lnTo>
                </a:path>
              </a:pathLst>
            </a:custGeom>
            <a:ln w="3175">
              <a:solidFill>
                <a:srgbClr val="BBD6C6"/>
              </a:solidFill>
            </a:ln>
          </p:spPr>
          <p:txBody>
            <a:bodyPr wrap="square" lIns="0" tIns="0" rIns="0" bIns="0" rtlCol="0"/>
            <a:lstStyle/>
            <a:p>
              <a:endParaRPr/>
            </a:p>
          </p:txBody>
        </p:sp>
        <p:sp>
          <p:nvSpPr>
            <p:cNvPr id="10039" name="object 3467">
              <a:extLst>
                <a:ext uri="{FF2B5EF4-FFF2-40B4-BE49-F238E27FC236}">
                  <a16:creationId xmlns:a16="http://schemas.microsoft.com/office/drawing/2014/main" id="{2D880A01-DE47-4511-BB9C-72DD0A65FB74}"/>
                </a:ext>
              </a:extLst>
            </p:cNvPr>
            <p:cNvSpPr/>
            <p:nvPr/>
          </p:nvSpPr>
          <p:spPr>
            <a:xfrm>
              <a:off x="6190945" y="8254059"/>
              <a:ext cx="9131" cy="14008"/>
            </a:xfrm>
            <a:prstGeom prst="rect">
              <a:avLst/>
            </a:prstGeom>
            <a:blipFill>
              <a:blip r:embed="rId13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0040" name="object 3468">
              <a:extLst>
                <a:ext uri="{FF2B5EF4-FFF2-40B4-BE49-F238E27FC236}">
                  <a16:creationId xmlns:a16="http://schemas.microsoft.com/office/drawing/2014/main" id="{54AA045F-9314-4404-9103-54CDC7BD9372}"/>
                </a:ext>
              </a:extLst>
            </p:cNvPr>
            <p:cNvSpPr/>
            <p:nvPr/>
          </p:nvSpPr>
          <p:spPr>
            <a:xfrm>
              <a:off x="6196146" y="8255589"/>
              <a:ext cx="3810" cy="10795"/>
            </a:xfrm>
            <a:custGeom>
              <a:avLst/>
              <a:gdLst/>
              <a:ahLst/>
              <a:cxnLst/>
              <a:rect l="l" t="t" r="r" b="b"/>
              <a:pathLst>
                <a:path w="3810" h="10795">
                  <a:moveTo>
                    <a:pt x="3187" y="0"/>
                  </a:moveTo>
                  <a:lnTo>
                    <a:pt x="2781" y="635"/>
                  </a:lnTo>
                  <a:lnTo>
                    <a:pt x="1219" y="9550"/>
                  </a:lnTo>
                  <a:lnTo>
                    <a:pt x="0" y="10744"/>
                  </a:lnTo>
                </a:path>
              </a:pathLst>
            </a:custGeom>
            <a:ln w="3175">
              <a:solidFill>
                <a:srgbClr val="BBD6C6"/>
              </a:solidFill>
            </a:ln>
          </p:spPr>
          <p:txBody>
            <a:bodyPr wrap="square" lIns="0" tIns="0" rIns="0" bIns="0" rtlCol="0"/>
            <a:lstStyle/>
            <a:p>
              <a:endParaRPr/>
            </a:p>
          </p:txBody>
        </p:sp>
        <p:sp>
          <p:nvSpPr>
            <p:cNvPr id="10041" name="object 3469">
              <a:extLst>
                <a:ext uri="{FF2B5EF4-FFF2-40B4-BE49-F238E27FC236}">
                  <a16:creationId xmlns:a16="http://schemas.microsoft.com/office/drawing/2014/main" id="{0DCF536A-D8BE-434F-8E38-2235510FED54}"/>
                </a:ext>
              </a:extLst>
            </p:cNvPr>
            <p:cNvSpPr/>
            <p:nvPr/>
          </p:nvSpPr>
          <p:spPr>
            <a:xfrm>
              <a:off x="6154804" y="8263445"/>
              <a:ext cx="9457" cy="14630"/>
            </a:xfrm>
            <a:prstGeom prst="rect">
              <a:avLst/>
            </a:prstGeom>
            <a:blipFill>
              <a:blip r:embed="rId54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0042" name="object 3470">
              <a:extLst>
                <a:ext uri="{FF2B5EF4-FFF2-40B4-BE49-F238E27FC236}">
                  <a16:creationId xmlns:a16="http://schemas.microsoft.com/office/drawing/2014/main" id="{2112F641-2936-4F9E-BA81-2CCD66E105EF}"/>
                </a:ext>
              </a:extLst>
            </p:cNvPr>
            <p:cNvSpPr/>
            <p:nvPr/>
          </p:nvSpPr>
          <p:spPr>
            <a:xfrm>
              <a:off x="6157376" y="8267651"/>
              <a:ext cx="6985" cy="9525"/>
            </a:xfrm>
            <a:custGeom>
              <a:avLst/>
              <a:gdLst/>
              <a:ahLst/>
              <a:cxnLst/>
              <a:rect l="l" t="t" r="r" b="b"/>
              <a:pathLst>
                <a:path w="6985" h="9525">
                  <a:moveTo>
                    <a:pt x="6680" y="0"/>
                  </a:moveTo>
                  <a:lnTo>
                    <a:pt x="6083" y="457"/>
                  </a:lnTo>
                  <a:lnTo>
                    <a:pt x="1562" y="8305"/>
                  </a:lnTo>
                  <a:lnTo>
                    <a:pt x="0" y="9004"/>
                  </a:lnTo>
                </a:path>
              </a:pathLst>
            </a:custGeom>
            <a:ln w="3175">
              <a:solidFill>
                <a:srgbClr val="BBD6C6"/>
              </a:solidFill>
            </a:ln>
          </p:spPr>
          <p:txBody>
            <a:bodyPr wrap="square" lIns="0" tIns="0" rIns="0" bIns="0" rtlCol="0"/>
            <a:lstStyle/>
            <a:p>
              <a:endParaRPr/>
            </a:p>
          </p:txBody>
        </p:sp>
        <p:sp>
          <p:nvSpPr>
            <p:cNvPr id="10043" name="object 3471">
              <a:extLst>
                <a:ext uri="{FF2B5EF4-FFF2-40B4-BE49-F238E27FC236}">
                  <a16:creationId xmlns:a16="http://schemas.microsoft.com/office/drawing/2014/main" id="{56C85AEB-0CD3-488D-BC4D-89AF20B72B28}"/>
                </a:ext>
              </a:extLst>
            </p:cNvPr>
            <p:cNvSpPr/>
            <p:nvPr/>
          </p:nvSpPr>
          <p:spPr>
            <a:xfrm>
              <a:off x="6200876" y="8211731"/>
              <a:ext cx="7048" cy="3924"/>
            </a:xfrm>
            <a:prstGeom prst="rect">
              <a:avLst/>
            </a:prstGeom>
            <a:blipFill>
              <a:blip r:embed="rId145" cstate="print"/>
              <a:stretch>
                <a:fillRect/>
              </a:stretch>
            </a:blipFill>
          </p:spPr>
          <p:txBody>
            <a:bodyPr wrap="square" lIns="0" tIns="0" rIns="0" bIns="0" rtlCol="0"/>
            <a:lstStyle/>
            <a:p>
              <a:endParaRPr/>
            </a:p>
          </p:txBody>
        </p:sp>
        <p:sp>
          <p:nvSpPr>
            <p:cNvPr id="10044" name="object 3472">
              <a:extLst>
                <a:ext uri="{FF2B5EF4-FFF2-40B4-BE49-F238E27FC236}">
                  <a16:creationId xmlns:a16="http://schemas.microsoft.com/office/drawing/2014/main" id="{2BDD9CD6-3D4C-4AFF-AF82-B40C6D2BC415}"/>
                </a:ext>
              </a:extLst>
            </p:cNvPr>
            <p:cNvSpPr/>
            <p:nvPr/>
          </p:nvSpPr>
          <p:spPr>
            <a:xfrm>
              <a:off x="6201563" y="8212473"/>
              <a:ext cx="5715" cy="2540"/>
            </a:xfrm>
            <a:custGeom>
              <a:avLst/>
              <a:gdLst/>
              <a:ahLst/>
              <a:cxnLst/>
              <a:rect l="l" t="t" r="r" b="b"/>
              <a:pathLst>
                <a:path w="5714" h="2540">
                  <a:moveTo>
                    <a:pt x="5219" y="0"/>
                  </a:moveTo>
                  <a:lnTo>
                    <a:pt x="4165" y="393"/>
                  </a:lnTo>
                  <a:lnTo>
                    <a:pt x="0" y="2197"/>
                  </a:lnTo>
                </a:path>
              </a:pathLst>
            </a:custGeom>
            <a:ln w="3175">
              <a:solidFill>
                <a:srgbClr val="6D9D40"/>
              </a:solidFill>
            </a:ln>
          </p:spPr>
          <p:txBody>
            <a:bodyPr wrap="square" lIns="0" tIns="0" rIns="0" bIns="0" rtlCol="0"/>
            <a:lstStyle/>
            <a:p>
              <a:endParaRPr/>
            </a:p>
          </p:txBody>
        </p:sp>
        <p:sp>
          <p:nvSpPr>
            <p:cNvPr id="10045" name="object 3473">
              <a:extLst>
                <a:ext uri="{FF2B5EF4-FFF2-40B4-BE49-F238E27FC236}">
                  <a16:creationId xmlns:a16="http://schemas.microsoft.com/office/drawing/2014/main" id="{9E2BC312-E108-47C8-BD15-568F67F4FA6D}"/>
                </a:ext>
              </a:extLst>
            </p:cNvPr>
            <p:cNvSpPr/>
            <p:nvPr/>
          </p:nvSpPr>
          <p:spPr>
            <a:xfrm>
              <a:off x="6201105" y="8214918"/>
              <a:ext cx="6578" cy="1181"/>
            </a:xfrm>
            <a:prstGeom prst="rect">
              <a:avLst/>
            </a:prstGeom>
            <a:blipFill>
              <a:blip r:embed="rId546" cstate="print"/>
              <a:stretch>
                <a:fillRect/>
              </a:stretch>
            </a:blipFill>
          </p:spPr>
          <p:txBody>
            <a:bodyPr wrap="square" lIns="0" tIns="0" rIns="0" bIns="0" rtlCol="0"/>
            <a:lstStyle/>
            <a:p>
              <a:endParaRPr/>
            </a:p>
          </p:txBody>
        </p:sp>
        <p:sp>
          <p:nvSpPr>
            <p:cNvPr id="10046" name="object 3474">
              <a:extLst>
                <a:ext uri="{FF2B5EF4-FFF2-40B4-BE49-F238E27FC236}">
                  <a16:creationId xmlns:a16="http://schemas.microsoft.com/office/drawing/2014/main" id="{E8422C18-68B2-48DA-A368-AB1AF018DFEC}"/>
                </a:ext>
              </a:extLst>
            </p:cNvPr>
            <p:cNvSpPr/>
            <p:nvPr/>
          </p:nvSpPr>
          <p:spPr>
            <a:xfrm>
              <a:off x="6201577" y="8215255"/>
              <a:ext cx="5080" cy="635"/>
            </a:xfrm>
            <a:custGeom>
              <a:avLst/>
              <a:gdLst/>
              <a:ahLst/>
              <a:cxnLst/>
              <a:rect l="l" t="t" r="r" b="b"/>
              <a:pathLst>
                <a:path w="5079" h="634">
                  <a:moveTo>
                    <a:pt x="4864" y="190"/>
                  </a:moveTo>
                  <a:lnTo>
                    <a:pt x="4102" y="0"/>
                  </a:lnTo>
                  <a:lnTo>
                    <a:pt x="0" y="228"/>
                  </a:lnTo>
                </a:path>
              </a:pathLst>
            </a:custGeom>
            <a:ln w="3175">
              <a:solidFill>
                <a:srgbClr val="6D9D40"/>
              </a:solidFill>
            </a:ln>
          </p:spPr>
          <p:txBody>
            <a:bodyPr wrap="square" lIns="0" tIns="0" rIns="0" bIns="0" rtlCol="0"/>
            <a:lstStyle/>
            <a:p>
              <a:endParaRPr/>
            </a:p>
          </p:txBody>
        </p:sp>
        <p:sp>
          <p:nvSpPr>
            <p:cNvPr id="10047" name="object 3475">
              <a:extLst>
                <a:ext uri="{FF2B5EF4-FFF2-40B4-BE49-F238E27FC236}">
                  <a16:creationId xmlns:a16="http://schemas.microsoft.com/office/drawing/2014/main" id="{97A29F72-2131-437F-A995-65F154F13B28}"/>
                </a:ext>
              </a:extLst>
            </p:cNvPr>
            <p:cNvSpPr/>
            <p:nvPr/>
          </p:nvSpPr>
          <p:spPr>
            <a:xfrm>
              <a:off x="6200330" y="8199349"/>
              <a:ext cx="21323" cy="26237"/>
            </a:xfrm>
            <a:prstGeom prst="rect">
              <a:avLst/>
            </a:prstGeom>
            <a:blipFill>
              <a:blip r:embed="rId24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0048" name="object 3476">
              <a:extLst>
                <a:ext uri="{FF2B5EF4-FFF2-40B4-BE49-F238E27FC236}">
                  <a16:creationId xmlns:a16="http://schemas.microsoft.com/office/drawing/2014/main" id="{C2C5251D-E7C7-4A5B-BC86-F17317D8F536}"/>
                </a:ext>
              </a:extLst>
            </p:cNvPr>
            <p:cNvSpPr/>
            <p:nvPr/>
          </p:nvSpPr>
          <p:spPr>
            <a:xfrm>
              <a:off x="6140983" y="8251228"/>
              <a:ext cx="6578" cy="3911"/>
            </a:xfrm>
            <a:prstGeom prst="rect">
              <a:avLst/>
            </a:prstGeom>
            <a:blipFill>
              <a:blip r:embed="rId143" cstate="print"/>
              <a:stretch>
                <a:fillRect/>
              </a:stretch>
            </a:blipFill>
          </p:spPr>
          <p:txBody>
            <a:bodyPr wrap="square" lIns="0" tIns="0" rIns="0" bIns="0" rtlCol="0"/>
            <a:lstStyle/>
            <a:p>
              <a:endParaRPr/>
            </a:p>
          </p:txBody>
        </p:sp>
        <p:sp>
          <p:nvSpPr>
            <p:cNvPr id="10049" name="object 3477">
              <a:extLst>
                <a:ext uri="{FF2B5EF4-FFF2-40B4-BE49-F238E27FC236}">
                  <a16:creationId xmlns:a16="http://schemas.microsoft.com/office/drawing/2014/main" id="{2C7C6E64-B1D3-40A3-B8C5-B366C411CB12}"/>
                </a:ext>
              </a:extLst>
            </p:cNvPr>
            <p:cNvSpPr/>
            <p:nvPr/>
          </p:nvSpPr>
          <p:spPr>
            <a:xfrm>
              <a:off x="6141210" y="8251966"/>
              <a:ext cx="5715" cy="2540"/>
            </a:xfrm>
            <a:custGeom>
              <a:avLst/>
              <a:gdLst/>
              <a:ahLst/>
              <a:cxnLst/>
              <a:rect l="l" t="t" r="r" b="b"/>
              <a:pathLst>
                <a:path w="5714" h="2540">
                  <a:moveTo>
                    <a:pt x="5219" y="0"/>
                  </a:moveTo>
                  <a:lnTo>
                    <a:pt x="4165" y="406"/>
                  </a:lnTo>
                  <a:lnTo>
                    <a:pt x="0" y="2197"/>
                  </a:lnTo>
                </a:path>
              </a:pathLst>
            </a:custGeom>
            <a:ln w="3175">
              <a:solidFill>
                <a:srgbClr val="6D9D40"/>
              </a:solidFill>
            </a:ln>
          </p:spPr>
          <p:txBody>
            <a:bodyPr wrap="square" lIns="0" tIns="0" rIns="0" bIns="0" rtlCol="0"/>
            <a:lstStyle/>
            <a:p>
              <a:endParaRPr/>
            </a:p>
          </p:txBody>
        </p:sp>
        <p:sp>
          <p:nvSpPr>
            <p:cNvPr id="10050" name="object 3478">
              <a:extLst>
                <a:ext uri="{FF2B5EF4-FFF2-40B4-BE49-F238E27FC236}">
                  <a16:creationId xmlns:a16="http://schemas.microsoft.com/office/drawing/2014/main" id="{FDAE6E48-0E8F-4492-B4CD-36D13AE8D778}"/>
                </a:ext>
              </a:extLst>
            </p:cNvPr>
            <p:cNvSpPr/>
            <p:nvPr/>
          </p:nvSpPr>
          <p:spPr>
            <a:xfrm>
              <a:off x="6140755" y="8254403"/>
              <a:ext cx="6591" cy="1193"/>
            </a:xfrm>
            <a:prstGeom prst="rect">
              <a:avLst/>
            </a:prstGeom>
            <a:blipFill>
              <a:blip r:embed="rId546" cstate="print"/>
              <a:stretch>
                <a:fillRect/>
              </a:stretch>
            </a:blipFill>
          </p:spPr>
          <p:txBody>
            <a:bodyPr wrap="square" lIns="0" tIns="0" rIns="0" bIns="0" rtlCol="0"/>
            <a:lstStyle/>
            <a:p>
              <a:endParaRPr/>
            </a:p>
          </p:txBody>
        </p:sp>
        <p:sp>
          <p:nvSpPr>
            <p:cNvPr id="10051" name="object 3479">
              <a:extLst>
                <a:ext uri="{FF2B5EF4-FFF2-40B4-BE49-F238E27FC236}">
                  <a16:creationId xmlns:a16="http://schemas.microsoft.com/office/drawing/2014/main" id="{2B267102-5F5E-4E42-9B39-279B8826C617}"/>
                </a:ext>
              </a:extLst>
            </p:cNvPr>
            <p:cNvSpPr/>
            <p:nvPr/>
          </p:nvSpPr>
          <p:spPr>
            <a:xfrm>
              <a:off x="6141225" y="8254749"/>
              <a:ext cx="5080" cy="635"/>
            </a:xfrm>
            <a:custGeom>
              <a:avLst/>
              <a:gdLst/>
              <a:ahLst/>
              <a:cxnLst/>
              <a:rect l="l" t="t" r="r" b="b"/>
              <a:pathLst>
                <a:path w="5079" h="634">
                  <a:moveTo>
                    <a:pt x="4864" y="190"/>
                  </a:moveTo>
                  <a:lnTo>
                    <a:pt x="4102" y="0"/>
                  </a:lnTo>
                  <a:lnTo>
                    <a:pt x="0" y="228"/>
                  </a:lnTo>
                </a:path>
              </a:pathLst>
            </a:custGeom>
            <a:ln w="3175">
              <a:solidFill>
                <a:srgbClr val="6D9D40"/>
              </a:solidFill>
            </a:ln>
          </p:spPr>
          <p:txBody>
            <a:bodyPr wrap="square" lIns="0" tIns="0" rIns="0" bIns="0" rtlCol="0"/>
            <a:lstStyle/>
            <a:p>
              <a:endParaRPr/>
            </a:p>
          </p:txBody>
        </p:sp>
        <p:sp>
          <p:nvSpPr>
            <p:cNvPr id="10052" name="object 3480">
              <a:extLst>
                <a:ext uri="{FF2B5EF4-FFF2-40B4-BE49-F238E27FC236}">
                  <a16:creationId xmlns:a16="http://schemas.microsoft.com/office/drawing/2014/main" id="{AC7F3791-3B43-4A1A-B179-E9DACF5C6C58}"/>
                </a:ext>
              </a:extLst>
            </p:cNvPr>
            <p:cNvSpPr/>
            <p:nvPr/>
          </p:nvSpPr>
          <p:spPr>
            <a:xfrm>
              <a:off x="6139979" y="8255152"/>
              <a:ext cx="7340" cy="9931"/>
            </a:xfrm>
            <a:prstGeom prst="rect">
              <a:avLst/>
            </a:prstGeom>
            <a:blipFill>
              <a:blip r:embed="rId127" cstate="print"/>
              <a:stretch>
                <a:fillRect/>
              </a:stretch>
            </a:blipFill>
          </p:spPr>
          <p:txBody>
            <a:bodyPr wrap="square" lIns="0" tIns="0" rIns="0" bIns="0" rtlCol="0"/>
            <a:lstStyle/>
            <a:p>
              <a:endParaRPr/>
            </a:p>
          </p:txBody>
        </p:sp>
        <p:sp>
          <p:nvSpPr>
            <p:cNvPr id="10053" name="object 3481">
              <a:extLst>
                <a:ext uri="{FF2B5EF4-FFF2-40B4-BE49-F238E27FC236}">
                  <a16:creationId xmlns:a16="http://schemas.microsoft.com/office/drawing/2014/main" id="{D8961FC0-C79F-4ED8-8A16-F4EEC3D14B9F}"/>
                </a:ext>
              </a:extLst>
            </p:cNvPr>
            <p:cNvSpPr/>
            <p:nvPr/>
          </p:nvSpPr>
          <p:spPr>
            <a:xfrm>
              <a:off x="6134646" y="8221447"/>
              <a:ext cx="10998" cy="2374"/>
            </a:xfrm>
            <a:prstGeom prst="rect">
              <a:avLst/>
            </a:prstGeom>
            <a:blipFill>
              <a:blip r:embed="rId275" cstate="print"/>
              <a:stretch>
                <a:fillRect/>
              </a:stretch>
            </a:blipFill>
          </p:spPr>
          <p:txBody>
            <a:bodyPr wrap="square" lIns="0" tIns="0" rIns="0" bIns="0" rtlCol="0"/>
            <a:lstStyle/>
            <a:p>
              <a:endParaRPr/>
            </a:p>
          </p:txBody>
        </p:sp>
        <p:sp>
          <p:nvSpPr>
            <p:cNvPr id="10054" name="object 3482">
              <a:extLst>
                <a:ext uri="{FF2B5EF4-FFF2-40B4-BE49-F238E27FC236}">
                  <a16:creationId xmlns:a16="http://schemas.microsoft.com/office/drawing/2014/main" id="{B1CA8012-6678-4A44-AB90-EA16339A4271}"/>
                </a:ext>
              </a:extLst>
            </p:cNvPr>
            <p:cNvSpPr/>
            <p:nvPr/>
          </p:nvSpPr>
          <p:spPr>
            <a:xfrm>
              <a:off x="6135389" y="8221684"/>
              <a:ext cx="5715" cy="1270"/>
            </a:xfrm>
            <a:custGeom>
              <a:avLst/>
              <a:gdLst/>
              <a:ahLst/>
              <a:cxnLst/>
              <a:rect l="l" t="t" r="r" b="b"/>
              <a:pathLst>
                <a:path w="5714" h="1270">
                  <a:moveTo>
                    <a:pt x="5537" y="1193"/>
                  </a:moveTo>
                  <a:lnTo>
                    <a:pt x="4444" y="914"/>
                  </a:lnTo>
                  <a:lnTo>
                    <a:pt x="0" y="0"/>
                  </a:lnTo>
                </a:path>
              </a:pathLst>
            </a:custGeom>
            <a:ln w="3175">
              <a:solidFill>
                <a:srgbClr val="6D9D40"/>
              </a:solidFill>
            </a:ln>
          </p:spPr>
          <p:txBody>
            <a:bodyPr wrap="square" lIns="0" tIns="0" rIns="0" bIns="0" rtlCol="0"/>
            <a:lstStyle/>
            <a:p>
              <a:endParaRPr/>
            </a:p>
          </p:txBody>
        </p:sp>
        <p:sp>
          <p:nvSpPr>
            <p:cNvPr id="10055" name="object 3483">
              <a:extLst>
                <a:ext uri="{FF2B5EF4-FFF2-40B4-BE49-F238E27FC236}">
                  <a16:creationId xmlns:a16="http://schemas.microsoft.com/office/drawing/2014/main" id="{D21AFE49-E537-4662-A86B-B7533D62FC4A}"/>
                </a:ext>
              </a:extLst>
            </p:cNvPr>
            <p:cNvSpPr/>
            <p:nvPr/>
          </p:nvSpPr>
          <p:spPr>
            <a:xfrm>
              <a:off x="6134278" y="8222297"/>
              <a:ext cx="7454" cy="3733"/>
            </a:xfrm>
            <a:prstGeom prst="rect">
              <a:avLst/>
            </a:prstGeom>
            <a:blipFill>
              <a:blip r:embed="rId145" cstate="print"/>
              <a:stretch>
                <a:fillRect/>
              </a:stretch>
            </a:blipFill>
          </p:spPr>
          <p:txBody>
            <a:bodyPr wrap="square" lIns="0" tIns="0" rIns="0" bIns="0" rtlCol="0"/>
            <a:lstStyle/>
            <a:p>
              <a:endParaRPr/>
            </a:p>
          </p:txBody>
        </p:sp>
        <p:sp>
          <p:nvSpPr>
            <p:cNvPr id="10056" name="object 3484">
              <a:extLst>
                <a:ext uri="{FF2B5EF4-FFF2-40B4-BE49-F238E27FC236}">
                  <a16:creationId xmlns:a16="http://schemas.microsoft.com/office/drawing/2014/main" id="{3AE83667-8095-42B6-B455-E8A1F5900285}"/>
                </a:ext>
              </a:extLst>
            </p:cNvPr>
            <p:cNvSpPr/>
            <p:nvPr/>
          </p:nvSpPr>
          <p:spPr>
            <a:xfrm>
              <a:off x="6134929" y="8222366"/>
              <a:ext cx="4445" cy="3175"/>
            </a:xfrm>
            <a:custGeom>
              <a:avLst/>
              <a:gdLst/>
              <a:ahLst/>
              <a:cxnLst/>
              <a:rect l="l" t="t" r="r" b="b"/>
              <a:pathLst>
                <a:path w="4445" h="3175">
                  <a:moveTo>
                    <a:pt x="4013" y="2755"/>
                  </a:moveTo>
                  <a:lnTo>
                    <a:pt x="3505" y="2159"/>
                  </a:lnTo>
                  <a:lnTo>
                    <a:pt x="0" y="0"/>
                  </a:lnTo>
                </a:path>
              </a:pathLst>
            </a:custGeom>
            <a:ln w="3175">
              <a:solidFill>
                <a:srgbClr val="6D9D40"/>
              </a:solidFill>
            </a:ln>
          </p:spPr>
          <p:txBody>
            <a:bodyPr wrap="square" lIns="0" tIns="0" rIns="0" bIns="0" rtlCol="0"/>
            <a:lstStyle/>
            <a:p>
              <a:endParaRPr/>
            </a:p>
          </p:txBody>
        </p:sp>
        <p:sp>
          <p:nvSpPr>
            <p:cNvPr id="10057" name="object 3485">
              <a:extLst>
                <a:ext uri="{FF2B5EF4-FFF2-40B4-BE49-F238E27FC236}">
                  <a16:creationId xmlns:a16="http://schemas.microsoft.com/office/drawing/2014/main" id="{281CFCC1-B5BC-4923-8EAD-73E8BE0FE668}"/>
                </a:ext>
              </a:extLst>
            </p:cNvPr>
            <p:cNvSpPr/>
            <p:nvPr/>
          </p:nvSpPr>
          <p:spPr>
            <a:xfrm>
              <a:off x="6132677" y="8221865"/>
              <a:ext cx="3555" cy="11607"/>
            </a:xfrm>
            <a:prstGeom prst="rect">
              <a:avLst/>
            </a:prstGeom>
            <a:blipFill>
              <a:blip r:embed="rId125" cstate="print"/>
              <a:stretch>
                <a:fillRect/>
              </a:stretch>
            </a:blipFill>
          </p:spPr>
          <p:txBody>
            <a:bodyPr wrap="square" lIns="0" tIns="0" rIns="0" bIns="0" rtlCol="0"/>
            <a:lstStyle/>
            <a:p>
              <a:endParaRPr/>
            </a:p>
          </p:txBody>
        </p:sp>
        <p:sp>
          <p:nvSpPr>
            <p:cNvPr id="10058" name="object 3486">
              <a:extLst>
                <a:ext uri="{FF2B5EF4-FFF2-40B4-BE49-F238E27FC236}">
                  <a16:creationId xmlns:a16="http://schemas.microsoft.com/office/drawing/2014/main" id="{23D6ECEF-AA30-4086-A1A8-D9BE76C0E27F}"/>
                </a:ext>
              </a:extLst>
            </p:cNvPr>
            <p:cNvSpPr/>
            <p:nvPr/>
          </p:nvSpPr>
          <p:spPr>
            <a:xfrm>
              <a:off x="6171807" y="8218995"/>
              <a:ext cx="13931" cy="7010"/>
            </a:xfrm>
            <a:prstGeom prst="rect">
              <a:avLst/>
            </a:prstGeom>
            <a:blipFill>
              <a:blip r:embed="rId159" cstate="print"/>
              <a:stretch>
                <a:fillRect/>
              </a:stretch>
            </a:blipFill>
          </p:spPr>
          <p:txBody>
            <a:bodyPr wrap="square" lIns="0" tIns="0" rIns="0" bIns="0" rtlCol="0"/>
            <a:lstStyle/>
            <a:p>
              <a:endParaRPr/>
            </a:p>
          </p:txBody>
        </p:sp>
        <p:sp>
          <p:nvSpPr>
            <p:cNvPr id="10059" name="object 3487">
              <a:extLst>
                <a:ext uri="{FF2B5EF4-FFF2-40B4-BE49-F238E27FC236}">
                  <a16:creationId xmlns:a16="http://schemas.microsoft.com/office/drawing/2014/main" id="{9EBFB947-C657-47AD-A698-2645CE885C6D}"/>
                </a:ext>
              </a:extLst>
            </p:cNvPr>
            <p:cNvSpPr/>
            <p:nvPr/>
          </p:nvSpPr>
          <p:spPr>
            <a:xfrm>
              <a:off x="6172903" y="8219615"/>
              <a:ext cx="10795" cy="3810"/>
            </a:xfrm>
            <a:custGeom>
              <a:avLst/>
              <a:gdLst/>
              <a:ahLst/>
              <a:cxnLst/>
              <a:rect l="l" t="t" r="r" b="b"/>
              <a:pathLst>
                <a:path w="10795" h="3809">
                  <a:moveTo>
                    <a:pt x="0" y="3708"/>
                  </a:moveTo>
                  <a:lnTo>
                    <a:pt x="749" y="3695"/>
                  </a:lnTo>
                  <a:lnTo>
                    <a:pt x="9017" y="0"/>
                  </a:lnTo>
                  <a:lnTo>
                    <a:pt x="10693" y="342"/>
                  </a:lnTo>
                </a:path>
              </a:pathLst>
            </a:custGeom>
            <a:ln w="3175">
              <a:solidFill>
                <a:srgbClr val="BBD6C6"/>
              </a:solidFill>
            </a:ln>
          </p:spPr>
          <p:txBody>
            <a:bodyPr wrap="square" lIns="0" tIns="0" rIns="0" bIns="0" rtlCol="0"/>
            <a:lstStyle/>
            <a:p>
              <a:endParaRPr/>
            </a:p>
          </p:txBody>
        </p:sp>
        <p:sp>
          <p:nvSpPr>
            <p:cNvPr id="10060" name="object 3488">
              <a:extLst>
                <a:ext uri="{FF2B5EF4-FFF2-40B4-BE49-F238E27FC236}">
                  <a16:creationId xmlns:a16="http://schemas.microsoft.com/office/drawing/2014/main" id="{0FD7BF6B-01D0-4AF4-AC41-A3668CBC2CCD}"/>
                </a:ext>
              </a:extLst>
            </p:cNvPr>
            <p:cNvSpPr/>
            <p:nvPr/>
          </p:nvSpPr>
          <p:spPr>
            <a:xfrm>
              <a:off x="6153593" y="8195957"/>
              <a:ext cx="24842" cy="33210"/>
            </a:xfrm>
            <a:prstGeom prst="rect">
              <a:avLst/>
            </a:prstGeom>
            <a:blipFill>
              <a:blip r:embed="rId24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0061" name="object 3489">
              <a:extLst>
                <a:ext uri="{FF2B5EF4-FFF2-40B4-BE49-F238E27FC236}">
                  <a16:creationId xmlns:a16="http://schemas.microsoft.com/office/drawing/2014/main" id="{04739041-9FB9-4E56-9EFE-0C0A0DCFA759}"/>
                </a:ext>
              </a:extLst>
            </p:cNvPr>
            <p:cNvSpPr/>
            <p:nvPr/>
          </p:nvSpPr>
          <p:spPr>
            <a:xfrm>
              <a:off x="6172235" y="8225854"/>
              <a:ext cx="3175" cy="1905"/>
            </a:xfrm>
            <a:custGeom>
              <a:avLst/>
              <a:gdLst/>
              <a:ahLst/>
              <a:cxnLst/>
              <a:rect l="l" t="t" r="r" b="b"/>
              <a:pathLst>
                <a:path w="3175" h="1904">
                  <a:moveTo>
                    <a:pt x="0" y="0"/>
                  </a:moveTo>
                  <a:lnTo>
                    <a:pt x="292" y="901"/>
                  </a:lnTo>
                  <a:lnTo>
                    <a:pt x="2692" y="1638"/>
                  </a:lnTo>
                </a:path>
              </a:pathLst>
            </a:custGeom>
            <a:ln w="3175">
              <a:solidFill>
                <a:srgbClr val="6D9D40"/>
              </a:solidFill>
            </a:ln>
          </p:spPr>
          <p:txBody>
            <a:bodyPr wrap="square" lIns="0" tIns="0" rIns="0" bIns="0" rtlCol="0"/>
            <a:lstStyle/>
            <a:p>
              <a:endParaRPr/>
            </a:p>
          </p:txBody>
        </p:sp>
        <p:sp>
          <p:nvSpPr>
            <p:cNvPr id="10062" name="object 3490">
              <a:extLst>
                <a:ext uri="{FF2B5EF4-FFF2-40B4-BE49-F238E27FC236}">
                  <a16:creationId xmlns:a16="http://schemas.microsoft.com/office/drawing/2014/main" id="{3F3CADD4-90A3-4DCA-9A1A-BABD6F9B403E}"/>
                </a:ext>
              </a:extLst>
            </p:cNvPr>
            <p:cNvSpPr/>
            <p:nvPr/>
          </p:nvSpPr>
          <p:spPr>
            <a:xfrm>
              <a:off x="6153796" y="8197710"/>
              <a:ext cx="6350" cy="9525"/>
            </a:xfrm>
            <a:custGeom>
              <a:avLst/>
              <a:gdLst/>
              <a:ahLst/>
              <a:cxnLst/>
              <a:rect l="l" t="t" r="r" b="b"/>
              <a:pathLst>
                <a:path w="6350" h="9525">
                  <a:moveTo>
                    <a:pt x="0" y="9436"/>
                  </a:moveTo>
                  <a:lnTo>
                    <a:pt x="571" y="8940"/>
                  </a:lnTo>
                  <a:lnTo>
                    <a:pt x="4533" y="800"/>
                  </a:lnTo>
                  <a:lnTo>
                    <a:pt x="6045" y="0"/>
                  </a:lnTo>
                </a:path>
              </a:pathLst>
            </a:custGeom>
            <a:ln w="3175">
              <a:solidFill>
                <a:srgbClr val="BBD6C6"/>
              </a:solidFill>
            </a:ln>
          </p:spPr>
          <p:txBody>
            <a:bodyPr wrap="square" lIns="0" tIns="0" rIns="0" bIns="0" rtlCol="0"/>
            <a:lstStyle/>
            <a:p>
              <a:endParaRPr/>
            </a:p>
          </p:txBody>
        </p:sp>
        <p:sp>
          <p:nvSpPr>
            <p:cNvPr id="10063" name="object 3491">
              <a:extLst>
                <a:ext uri="{FF2B5EF4-FFF2-40B4-BE49-F238E27FC236}">
                  <a16:creationId xmlns:a16="http://schemas.microsoft.com/office/drawing/2014/main" id="{F0CEA13C-FD45-401F-9BFE-42AD8C4ABD87}"/>
                </a:ext>
              </a:extLst>
            </p:cNvPr>
            <p:cNvSpPr/>
            <p:nvPr/>
          </p:nvSpPr>
          <p:spPr>
            <a:xfrm>
              <a:off x="6149822" y="8176171"/>
              <a:ext cx="20535" cy="34366"/>
            </a:xfrm>
            <a:prstGeom prst="rect">
              <a:avLst/>
            </a:prstGeom>
            <a:blipFill>
              <a:blip r:embed="rId24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0064" name="object 3492">
              <a:extLst>
                <a:ext uri="{FF2B5EF4-FFF2-40B4-BE49-F238E27FC236}">
                  <a16:creationId xmlns:a16="http://schemas.microsoft.com/office/drawing/2014/main" id="{DEFE1533-9931-41F0-8351-D65582A2E2CB}"/>
                </a:ext>
              </a:extLst>
            </p:cNvPr>
            <p:cNvSpPr/>
            <p:nvPr/>
          </p:nvSpPr>
          <p:spPr>
            <a:xfrm>
              <a:off x="6154907" y="8209044"/>
              <a:ext cx="3175" cy="1270"/>
            </a:xfrm>
            <a:custGeom>
              <a:avLst/>
              <a:gdLst/>
              <a:ahLst/>
              <a:cxnLst/>
              <a:rect l="l" t="t" r="r" b="b"/>
              <a:pathLst>
                <a:path w="3175" h="1270">
                  <a:moveTo>
                    <a:pt x="0" y="469"/>
                  </a:moveTo>
                  <a:lnTo>
                    <a:pt x="800" y="977"/>
                  </a:lnTo>
                  <a:lnTo>
                    <a:pt x="3111" y="0"/>
                  </a:lnTo>
                </a:path>
              </a:pathLst>
            </a:custGeom>
            <a:ln w="3175">
              <a:solidFill>
                <a:srgbClr val="6D9D40"/>
              </a:solidFill>
            </a:ln>
          </p:spPr>
          <p:txBody>
            <a:bodyPr wrap="square" lIns="0" tIns="0" rIns="0" bIns="0" rtlCol="0"/>
            <a:lstStyle/>
            <a:p>
              <a:endParaRPr/>
            </a:p>
          </p:txBody>
        </p:sp>
        <p:sp>
          <p:nvSpPr>
            <p:cNvPr id="10065" name="object 3493">
              <a:extLst>
                <a:ext uri="{FF2B5EF4-FFF2-40B4-BE49-F238E27FC236}">
                  <a16:creationId xmlns:a16="http://schemas.microsoft.com/office/drawing/2014/main" id="{38CF7FEC-FA3F-46A0-AA1B-853E77E65F83}"/>
                </a:ext>
              </a:extLst>
            </p:cNvPr>
            <p:cNvSpPr/>
            <p:nvPr/>
          </p:nvSpPr>
          <p:spPr>
            <a:xfrm>
              <a:off x="6156656" y="8177372"/>
              <a:ext cx="11430" cy="6350"/>
            </a:xfrm>
            <a:custGeom>
              <a:avLst/>
              <a:gdLst/>
              <a:ahLst/>
              <a:cxnLst/>
              <a:rect l="l" t="t" r="r" b="b"/>
              <a:pathLst>
                <a:path w="11429" h="6350">
                  <a:moveTo>
                    <a:pt x="0" y="5791"/>
                  </a:moveTo>
                  <a:lnTo>
                    <a:pt x="812" y="5626"/>
                  </a:lnTo>
                  <a:lnTo>
                    <a:pt x="8978" y="0"/>
                  </a:lnTo>
                  <a:lnTo>
                    <a:pt x="10845" y="50"/>
                  </a:lnTo>
                </a:path>
              </a:pathLst>
            </a:custGeom>
            <a:ln w="3175">
              <a:solidFill>
                <a:srgbClr val="BBD6C6"/>
              </a:solidFill>
            </a:ln>
          </p:spPr>
          <p:txBody>
            <a:bodyPr wrap="square" lIns="0" tIns="0" rIns="0" bIns="0" rtlCol="0"/>
            <a:lstStyle/>
            <a:p>
              <a:endParaRPr/>
            </a:p>
          </p:txBody>
        </p:sp>
        <p:sp>
          <p:nvSpPr>
            <p:cNvPr id="10066" name="object 3494">
              <a:extLst>
                <a:ext uri="{FF2B5EF4-FFF2-40B4-BE49-F238E27FC236}">
                  <a16:creationId xmlns:a16="http://schemas.microsoft.com/office/drawing/2014/main" id="{A58458F9-FEB1-474E-8C9E-4FAD4BF8FC07}"/>
                </a:ext>
              </a:extLst>
            </p:cNvPr>
            <p:cNvSpPr/>
            <p:nvPr/>
          </p:nvSpPr>
          <p:spPr>
            <a:xfrm>
              <a:off x="6154064" y="8181975"/>
              <a:ext cx="495" cy="419"/>
            </a:xfrm>
            <a:prstGeom prst="rect">
              <a:avLst/>
            </a:prstGeom>
            <a:blipFill>
              <a:blip r:embed="rId143" cstate="print"/>
              <a:stretch>
                <a:fillRect/>
              </a:stretch>
            </a:blipFill>
          </p:spPr>
          <p:txBody>
            <a:bodyPr wrap="square" lIns="0" tIns="0" rIns="0" bIns="0" rtlCol="0"/>
            <a:lstStyle/>
            <a:p>
              <a:endParaRPr/>
            </a:p>
          </p:txBody>
        </p:sp>
        <p:sp>
          <p:nvSpPr>
            <p:cNvPr id="10067" name="object 3495">
              <a:extLst>
                <a:ext uri="{FF2B5EF4-FFF2-40B4-BE49-F238E27FC236}">
                  <a16:creationId xmlns:a16="http://schemas.microsoft.com/office/drawing/2014/main" id="{BCCC2A28-457F-45E5-9A9E-76F20E9169BF}"/>
                </a:ext>
              </a:extLst>
            </p:cNvPr>
            <p:cNvSpPr/>
            <p:nvPr/>
          </p:nvSpPr>
          <p:spPr>
            <a:xfrm>
              <a:off x="6154134" y="8181975"/>
              <a:ext cx="635" cy="635"/>
            </a:xfrm>
            <a:custGeom>
              <a:avLst/>
              <a:gdLst/>
              <a:ahLst/>
              <a:cxnLst/>
              <a:rect l="l" t="t" r="r" b="b"/>
              <a:pathLst>
                <a:path w="635" h="634">
                  <a:moveTo>
                    <a:pt x="248" y="38"/>
                  </a:moveTo>
                  <a:lnTo>
                    <a:pt x="110" y="38"/>
                  </a:lnTo>
                  <a:lnTo>
                    <a:pt x="0" y="215"/>
                  </a:lnTo>
                  <a:lnTo>
                    <a:pt x="203" y="139"/>
                  </a:lnTo>
                  <a:close/>
                </a:path>
                <a:path w="635" h="634">
                  <a:moveTo>
                    <a:pt x="152" y="0"/>
                  </a:moveTo>
                  <a:close/>
                </a:path>
              </a:pathLst>
            </a:custGeom>
            <a:solidFill>
              <a:srgbClr val="59231F"/>
            </a:solidFill>
          </p:spPr>
          <p:txBody>
            <a:bodyPr wrap="square" lIns="0" tIns="0" rIns="0" bIns="0" rtlCol="0"/>
            <a:lstStyle/>
            <a:p>
              <a:endParaRPr/>
            </a:p>
          </p:txBody>
        </p:sp>
        <p:sp>
          <p:nvSpPr>
            <p:cNvPr id="10068" name="object 3496">
              <a:extLst>
                <a:ext uri="{FF2B5EF4-FFF2-40B4-BE49-F238E27FC236}">
                  <a16:creationId xmlns:a16="http://schemas.microsoft.com/office/drawing/2014/main" id="{1950AB89-BDD1-4FCC-981B-1CBFC4B4A978}"/>
                </a:ext>
              </a:extLst>
            </p:cNvPr>
            <p:cNvSpPr/>
            <p:nvPr/>
          </p:nvSpPr>
          <p:spPr>
            <a:xfrm>
              <a:off x="6150406" y="8170316"/>
              <a:ext cx="12941" cy="12545"/>
            </a:xfrm>
            <a:prstGeom prst="rect">
              <a:avLst/>
            </a:prstGeom>
            <a:blipFill>
              <a:blip r:embed="rId163" cstate="print"/>
              <a:stretch>
                <a:fillRect/>
              </a:stretch>
            </a:blipFill>
          </p:spPr>
          <p:txBody>
            <a:bodyPr wrap="square" lIns="0" tIns="0" rIns="0" bIns="0" rtlCol="0"/>
            <a:lstStyle/>
            <a:p>
              <a:endParaRPr/>
            </a:p>
          </p:txBody>
        </p:sp>
        <p:sp>
          <p:nvSpPr>
            <p:cNvPr id="10069" name="object 3497">
              <a:extLst>
                <a:ext uri="{FF2B5EF4-FFF2-40B4-BE49-F238E27FC236}">
                  <a16:creationId xmlns:a16="http://schemas.microsoft.com/office/drawing/2014/main" id="{6EA83034-2ED1-4872-9C7B-0D80FA870857}"/>
                </a:ext>
              </a:extLst>
            </p:cNvPr>
            <p:cNvSpPr/>
            <p:nvPr/>
          </p:nvSpPr>
          <p:spPr>
            <a:xfrm>
              <a:off x="6156713" y="8172580"/>
              <a:ext cx="5715" cy="10160"/>
            </a:xfrm>
            <a:custGeom>
              <a:avLst/>
              <a:gdLst/>
              <a:ahLst/>
              <a:cxnLst/>
              <a:rect l="l" t="t" r="r" b="b"/>
              <a:pathLst>
                <a:path w="5714" h="10159">
                  <a:moveTo>
                    <a:pt x="0" y="9982"/>
                  </a:moveTo>
                  <a:lnTo>
                    <a:pt x="520" y="9436"/>
                  </a:lnTo>
                  <a:lnTo>
                    <a:pt x="3682" y="952"/>
                  </a:lnTo>
                  <a:lnTo>
                    <a:pt x="5105" y="0"/>
                  </a:lnTo>
                </a:path>
              </a:pathLst>
            </a:custGeom>
            <a:ln w="3175">
              <a:solidFill>
                <a:srgbClr val="BBD6C6"/>
              </a:solidFill>
            </a:ln>
          </p:spPr>
          <p:txBody>
            <a:bodyPr wrap="square" lIns="0" tIns="0" rIns="0" bIns="0" rtlCol="0"/>
            <a:lstStyle/>
            <a:p>
              <a:endParaRPr/>
            </a:p>
          </p:txBody>
        </p:sp>
        <p:sp>
          <p:nvSpPr>
            <p:cNvPr id="10070" name="object 3498">
              <a:extLst>
                <a:ext uri="{FF2B5EF4-FFF2-40B4-BE49-F238E27FC236}">
                  <a16:creationId xmlns:a16="http://schemas.microsoft.com/office/drawing/2014/main" id="{4B6F38E3-F45D-4E3E-B154-5B1F665A73F5}"/>
                </a:ext>
              </a:extLst>
            </p:cNvPr>
            <p:cNvSpPr/>
            <p:nvPr/>
          </p:nvSpPr>
          <p:spPr>
            <a:xfrm>
              <a:off x="6149670" y="8177427"/>
              <a:ext cx="5918" cy="5634"/>
            </a:xfrm>
            <a:prstGeom prst="rect">
              <a:avLst/>
            </a:prstGeom>
            <a:blipFill>
              <a:blip r:embed="rId145" cstate="print"/>
              <a:stretch>
                <a:fillRect/>
              </a:stretch>
            </a:blipFill>
          </p:spPr>
          <p:txBody>
            <a:bodyPr wrap="square" lIns="0" tIns="0" rIns="0" bIns="0" rtlCol="0"/>
            <a:lstStyle/>
            <a:p>
              <a:endParaRPr/>
            </a:p>
          </p:txBody>
        </p:sp>
        <p:sp>
          <p:nvSpPr>
            <p:cNvPr id="10071" name="object 3499">
              <a:extLst>
                <a:ext uri="{FF2B5EF4-FFF2-40B4-BE49-F238E27FC236}">
                  <a16:creationId xmlns:a16="http://schemas.microsoft.com/office/drawing/2014/main" id="{9FB19C5B-409D-474B-93B0-9F839D49F695}"/>
                </a:ext>
              </a:extLst>
            </p:cNvPr>
            <p:cNvSpPr/>
            <p:nvPr/>
          </p:nvSpPr>
          <p:spPr>
            <a:xfrm>
              <a:off x="6150928" y="8178998"/>
              <a:ext cx="4445" cy="3810"/>
            </a:xfrm>
            <a:custGeom>
              <a:avLst/>
              <a:gdLst/>
              <a:ahLst/>
              <a:cxnLst/>
              <a:rect l="l" t="t" r="r" b="b"/>
              <a:pathLst>
                <a:path w="4445" h="3809">
                  <a:moveTo>
                    <a:pt x="0" y="0"/>
                  </a:moveTo>
                  <a:lnTo>
                    <a:pt x="546" y="1358"/>
                  </a:lnTo>
                  <a:lnTo>
                    <a:pt x="4076" y="3810"/>
                  </a:lnTo>
                </a:path>
              </a:pathLst>
            </a:custGeom>
            <a:ln w="3175">
              <a:solidFill>
                <a:srgbClr val="6D9D40"/>
              </a:solidFill>
            </a:ln>
          </p:spPr>
          <p:txBody>
            <a:bodyPr wrap="square" lIns="0" tIns="0" rIns="0" bIns="0" rtlCol="0"/>
            <a:lstStyle/>
            <a:p>
              <a:endParaRPr/>
            </a:p>
          </p:txBody>
        </p:sp>
        <p:sp>
          <p:nvSpPr>
            <p:cNvPr id="10072" name="object 3500">
              <a:extLst>
                <a:ext uri="{FF2B5EF4-FFF2-40B4-BE49-F238E27FC236}">
                  <a16:creationId xmlns:a16="http://schemas.microsoft.com/office/drawing/2014/main" id="{F8728845-04DD-41FC-88FD-76B65E4D5FF7}"/>
                </a:ext>
              </a:extLst>
            </p:cNvPr>
            <p:cNvSpPr/>
            <p:nvPr/>
          </p:nvSpPr>
          <p:spPr>
            <a:xfrm>
              <a:off x="6217691" y="8240039"/>
              <a:ext cx="10870" cy="21475"/>
            </a:xfrm>
            <a:prstGeom prst="rect">
              <a:avLst/>
            </a:prstGeom>
            <a:blipFill>
              <a:blip r:embed="rId27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0073" name="object 3501">
              <a:extLst>
                <a:ext uri="{FF2B5EF4-FFF2-40B4-BE49-F238E27FC236}">
                  <a16:creationId xmlns:a16="http://schemas.microsoft.com/office/drawing/2014/main" id="{81879FFA-BE96-4696-A253-3F6A287C8321}"/>
                </a:ext>
              </a:extLst>
            </p:cNvPr>
            <p:cNvSpPr/>
            <p:nvPr/>
          </p:nvSpPr>
          <p:spPr>
            <a:xfrm>
              <a:off x="6218044" y="8242095"/>
              <a:ext cx="8255" cy="9525"/>
            </a:xfrm>
            <a:custGeom>
              <a:avLst/>
              <a:gdLst/>
              <a:ahLst/>
              <a:cxnLst/>
              <a:rect l="l" t="t" r="r" b="b"/>
              <a:pathLst>
                <a:path w="8254" h="9525">
                  <a:moveTo>
                    <a:pt x="0" y="9105"/>
                  </a:moveTo>
                  <a:lnTo>
                    <a:pt x="698" y="8674"/>
                  </a:lnTo>
                  <a:lnTo>
                    <a:pt x="6451" y="596"/>
                  </a:lnTo>
                  <a:lnTo>
                    <a:pt x="8229" y="0"/>
                  </a:lnTo>
                </a:path>
              </a:pathLst>
            </a:custGeom>
            <a:ln w="3175">
              <a:solidFill>
                <a:srgbClr val="BBD6C6"/>
              </a:solidFill>
            </a:ln>
          </p:spPr>
          <p:txBody>
            <a:bodyPr wrap="square" lIns="0" tIns="0" rIns="0" bIns="0" rtlCol="0"/>
            <a:lstStyle/>
            <a:p>
              <a:endParaRPr/>
            </a:p>
          </p:txBody>
        </p:sp>
        <p:sp>
          <p:nvSpPr>
            <p:cNvPr id="10074" name="object 3502">
              <a:extLst>
                <a:ext uri="{FF2B5EF4-FFF2-40B4-BE49-F238E27FC236}">
                  <a16:creationId xmlns:a16="http://schemas.microsoft.com/office/drawing/2014/main" id="{92DD8FCF-133C-42D4-B1ED-676689DFCBDC}"/>
                </a:ext>
              </a:extLst>
            </p:cNvPr>
            <p:cNvSpPr/>
            <p:nvPr/>
          </p:nvSpPr>
          <p:spPr>
            <a:xfrm>
              <a:off x="6215265" y="8250821"/>
              <a:ext cx="317" cy="495"/>
            </a:xfrm>
            <a:prstGeom prst="rect">
              <a:avLst/>
            </a:prstGeom>
            <a:blipFill>
              <a:blip r:embed="rId143" cstate="print"/>
              <a:stretch>
                <a:fillRect/>
              </a:stretch>
            </a:blipFill>
          </p:spPr>
          <p:txBody>
            <a:bodyPr wrap="square" lIns="0" tIns="0" rIns="0" bIns="0" rtlCol="0"/>
            <a:lstStyle/>
            <a:p>
              <a:endParaRPr/>
            </a:p>
          </p:txBody>
        </p:sp>
        <p:sp>
          <p:nvSpPr>
            <p:cNvPr id="10075" name="object 3503">
              <a:extLst>
                <a:ext uri="{FF2B5EF4-FFF2-40B4-BE49-F238E27FC236}">
                  <a16:creationId xmlns:a16="http://schemas.microsoft.com/office/drawing/2014/main" id="{2BC99F45-3912-46EC-88F6-474AC45E42A0}"/>
                </a:ext>
              </a:extLst>
            </p:cNvPr>
            <p:cNvSpPr/>
            <p:nvPr/>
          </p:nvSpPr>
          <p:spPr>
            <a:xfrm>
              <a:off x="6215341" y="8250882"/>
              <a:ext cx="635" cy="635"/>
            </a:xfrm>
            <a:custGeom>
              <a:avLst/>
              <a:gdLst/>
              <a:ahLst/>
              <a:cxnLst/>
              <a:rect l="l" t="t" r="r" b="b"/>
              <a:pathLst>
                <a:path w="635" h="634">
                  <a:moveTo>
                    <a:pt x="165" y="38"/>
                  </a:moveTo>
                  <a:lnTo>
                    <a:pt x="0" y="266"/>
                  </a:lnTo>
                  <a:lnTo>
                    <a:pt x="165" y="38"/>
                  </a:lnTo>
                  <a:close/>
                </a:path>
                <a:path w="635" h="634">
                  <a:moveTo>
                    <a:pt x="63" y="12"/>
                  </a:moveTo>
                  <a:close/>
                </a:path>
                <a:path w="635" h="634">
                  <a:moveTo>
                    <a:pt x="177" y="0"/>
                  </a:moveTo>
                  <a:close/>
                </a:path>
              </a:pathLst>
            </a:custGeom>
            <a:solidFill>
              <a:srgbClr val="59231F"/>
            </a:solidFill>
          </p:spPr>
          <p:txBody>
            <a:bodyPr wrap="square" lIns="0" tIns="0" rIns="0" bIns="0" rtlCol="0"/>
            <a:lstStyle/>
            <a:p>
              <a:endParaRPr/>
            </a:p>
          </p:txBody>
        </p:sp>
        <p:sp>
          <p:nvSpPr>
            <p:cNvPr id="10076" name="object 3504">
              <a:extLst>
                <a:ext uri="{FF2B5EF4-FFF2-40B4-BE49-F238E27FC236}">
                  <a16:creationId xmlns:a16="http://schemas.microsoft.com/office/drawing/2014/main" id="{AA22FB38-C65B-4452-9D07-C2B352B05010}"/>
                </a:ext>
              </a:extLst>
            </p:cNvPr>
            <p:cNvSpPr/>
            <p:nvPr/>
          </p:nvSpPr>
          <p:spPr>
            <a:xfrm>
              <a:off x="6208318" y="8236864"/>
              <a:ext cx="12446" cy="14084"/>
            </a:xfrm>
            <a:prstGeom prst="rect">
              <a:avLst/>
            </a:prstGeom>
            <a:blipFill>
              <a:blip r:embed="rId127" cstate="print"/>
              <a:stretch>
                <a:fillRect/>
              </a:stretch>
            </a:blipFill>
          </p:spPr>
          <p:txBody>
            <a:bodyPr wrap="square" lIns="0" tIns="0" rIns="0" bIns="0" rtlCol="0"/>
            <a:lstStyle/>
            <a:p>
              <a:endParaRPr/>
            </a:p>
          </p:txBody>
        </p:sp>
        <p:sp>
          <p:nvSpPr>
            <p:cNvPr id="10077" name="object 3505">
              <a:extLst>
                <a:ext uri="{FF2B5EF4-FFF2-40B4-BE49-F238E27FC236}">
                  <a16:creationId xmlns:a16="http://schemas.microsoft.com/office/drawing/2014/main" id="{68DC6A19-5723-4682-8179-A68185A78035}"/>
                </a:ext>
              </a:extLst>
            </p:cNvPr>
            <p:cNvSpPr/>
            <p:nvPr/>
          </p:nvSpPr>
          <p:spPr>
            <a:xfrm>
              <a:off x="6217892" y="8239491"/>
              <a:ext cx="1905" cy="11430"/>
            </a:xfrm>
            <a:custGeom>
              <a:avLst/>
              <a:gdLst/>
              <a:ahLst/>
              <a:cxnLst/>
              <a:rect l="l" t="t" r="r" b="b"/>
              <a:pathLst>
                <a:path w="1904" h="11429">
                  <a:moveTo>
                    <a:pt x="0" y="11125"/>
                  </a:moveTo>
                  <a:lnTo>
                    <a:pt x="292" y="10426"/>
                  </a:lnTo>
                  <a:lnTo>
                    <a:pt x="368" y="1384"/>
                  </a:lnTo>
                  <a:lnTo>
                    <a:pt x="1371" y="0"/>
                  </a:lnTo>
                </a:path>
              </a:pathLst>
            </a:custGeom>
            <a:ln w="3175">
              <a:solidFill>
                <a:srgbClr val="BBD6C6"/>
              </a:solidFill>
            </a:ln>
          </p:spPr>
          <p:txBody>
            <a:bodyPr wrap="square" lIns="0" tIns="0" rIns="0" bIns="0" rtlCol="0"/>
            <a:lstStyle/>
            <a:p>
              <a:endParaRPr/>
            </a:p>
          </p:txBody>
        </p:sp>
        <p:sp>
          <p:nvSpPr>
            <p:cNvPr id="10078" name="object 3506">
              <a:extLst>
                <a:ext uri="{FF2B5EF4-FFF2-40B4-BE49-F238E27FC236}">
                  <a16:creationId xmlns:a16="http://schemas.microsoft.com/office/drawing/2014/main" id="{CF0C0FCB-9127-42C9-9644-8C8D3821CCC5}"/>
                </a:ext>
              </a:extLst>
            </p:cNvPr>
            <p:cNvSpPr/>
            <p:nvPr/>
          </p:nvSpPr>
          <p:spPr>
            <a:xfrm>
              <a:off x="6210211" y="8247722"/>
              <a:ext cx="6248" cy="4775"/>
            </a:xfrm>
            <a:prstGeom prst="rect">
              <a:avLst/>
            </a:prstGeom>
            <a:blipFill>
              <a:blip r:embed="rId143" cstate="print"/>
              <a:stretch>
                <a:fillRect/>
              </a:stretch>
            </a:blipFill>
          </p:spPr>
          <p:txBody>
            <a:bodyPr wrap="square" lIns="0" tIns="0" rIns="0" bIns="0" rtlCol="0"/>
            <a:lstStyle/>
            <a:p>
              <a:endParaRPr/>
            </a:p>
          </p:txBody>
        </p:sp>
        <p:sp>
          <p:nvSpPr>
            <p:cNvPr id="10079" name="object 3507">
              <a:extLst>
                <a:ext uri="{FF2B5EF4-FFF2-40B4-BE49-F238E27FC236}">
                  <a16:creationId xmlns:a16="http://schemas.microsoft.com/office/drawing/2014/main" id="{A5B31894-72E6-4B2B-858A-50FAD9EC8651}"/>
                </a:ext>
              </a:extLst>
            </p:cNvPr>
            <p:cNvSpPr/>
            <p:nvPr/>
          </p:nvSpPr>
          <p:spPr>
            <a:xfrm>
              <a:off x="6211235" y="8249248"/>
              <a:ext cx="5715" cy="2540"/>
            </a:xfrm>
            <a:custGeom>
              <a:avLst/>
              <a:gdLst/>
              <a:ahLst/>
              <a:cxnLst/>
              <a:rect l="l" t="t" r="r" b="b"/>
              <a:pathLst>
                <a:path w="5714" h="2540">
                  <a:moveTo>
                    <a:pt x="0" y="0"/>
                  </a:moveTo>
                  <a:lnTo>
                    <a:pt x="977" y="1092"/>
                  </a:lnTo>
                  <a:lnTo>
                    <a:pt x="5130" y="2184"/>
                  </a:lnTo>
                </a:path>
              </a:pathLst>
            </a:custGeom>
            <a:ln w="3175">
              <a:solidFill>
                <a:srgbClr val="6D9D40"/>
              </a:solidFill>
            </a:ln>
          </p:spPr>
          <p:txBody>
            <a:bodyPr wrap="square" lIns="0" tIns="0" rIns="0" bIns="0" rtlCol="0"/>
            <a:lstStyle/>
            <a:p>
              <a:endParaRPr/>
            </a:p>
          </p:txBody>
        </p:sp>
        <p:sp>
          <p:nvSpPr>
            <p:cNvPr id="10080" name="object 3508">
              <a:extLst>
                <a:ext uri="{FF2B5EF4-FFF2-40B4-BE49-F238E27FC236}">
                  <a16:creationId xmlns:a16="http://schemas.microsoft.com/office/drawing/2014/main" id="{EB5DF321-17A4-4596-B77F-6EB4ABBF0C88}"/>
                </a:ext>
              </a:extLst>
            </p:cNvPr>
            <p:cNvSpPr/>
            <p:nvPr/>
          </p:nvSpPr>
          <p:spPr>
            <a:xfrm>
              <a:off x="6141529" y="8276526"/>
              <a:ext cx="36550" cy="22962"/>
            </a:xfrm>
            <a:prstGeom prst="rect">
              <a:avLst/>
            </a:prstGeom>
            <a:blipFill>
              <a:blip r:embed="rId54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0081" name="object 3509">
              <a:extLst>
                <a:ext uri="{FF2B5EF4-FFF2-40B4-BE49-F238E27FC236}">
                  <a16:creationId xmlns:a16="http://schemas.microsoft.com/office/drawing/2014/main" id="{35A5FD09-94FB-4957-A2F4-987CB7E9F3B0}"/>
                </a:ext>
              </a:extLst>
            </p:cNvPr>
            <p:cNvSpPr/>
            <p:nvPr/>
          </p:nvSpPr>
          <p:spPr>
            <a:xfrm>
              <a:off x="6142635" y="8277730"/>
              <a:ext cx="11430" cy="6350"/>
            </a:xfrm>
            <a:custGeom>
              <a:avLst/>
              <a:gdLst/>
              <a:ahLst/>
              <a:cxnLst/>
              <a:rect l="l" t="t" r="r" b="b"/>
              <a:pathLst>
                <a:path w="11429" h="6350">
                  <a:moveTo>
                    <a:pt x="0" y="5791"/>
                  </a:moveTo>
                  <a:lnTo>
                    <a:pt x="812" y="5626"/>
                  </a:lnTo>
                  <a:lnTo>
                    <a:pt x="8978" y="0"/>
                  </a:lnTo>
                  <a:lnTo>
                    <a:pt x="10845" y="50"/>
                  </a:lnTo>
                </a:path>
              </a:pathLst>
            </a:custGeom>
            <a:ln w="3175">
              <a:solidFill>
                <a:srgbClr val="BBD6C6"/>
              </a:solidFill>
            </a:ln>
          </p:spPr>
          <p:txBody>
            <a:bodyPr wrap="square" lIns="0" tIns="0" rIns="0" bIns="0" rtlCol="0"/>
            <a:lstStyle/>
            <a:p>
              <a:endParaRPr/>
            </a:p>
          </p:txBody>
        </p:sp>
        <p:sp>
          <p:nvSpPr>
            <p:cNvPr id="10082" name="object 3510">
              <a:extLst>
                <a:ext uri="{FF2B5EF4-FFF2-40B4-BE49-F238E27FC236}">
                  <a16:creationId xmlns:a16="http://schemas.microsoft.com/office/drawing/2014/main" id="{1559DF49-F164-4B61-8264-7080799349C0}"/>
                </a:ext>
              </a:extLst>
            </p:cNvPr>
            <p:cNvSpPr/>
            <p:nvPr/>
          </p:nvSpPr>
          <p:spPr>
            <a:xfrm>
              <a:off x="6140043" y="8282330"/>
              <a:ext cx="495" cy="419"/>
            </a:xfrm>
            <a:prstGeom prst="rect">
              <a:avLst/>
            </a:prstGeom>
            <a:blipFill>
              <a:blip r:embed="rId143" cstate="print"/>
              <a:stretch>
                <a:fillRect/>
              </a:stretch>
            </a:blipFill>
          </p:spPr>
          <p:txBody>
            <a:bodyPr wrap="square" lIns="0" tIns="0" rIns="0" bIns="0" rtlCol="0"/>
            <a:lstStyle/>
            <a:p>
              <a:endParaRPr/>
            </a:p>
          </p:txBody>
        </p:sp>
        <p:sp>
          <p:nvSpPr>
            <p:cNvPr id="10083" name="object 3511">
              <a:extLst>
                <a:ext uri="{FF2B5EF4-FFF2-40B4-BE49-F238E27FC236}">
                  <a16:creationId xmlns:a16="http://schemas.microsoft.com/office/drawing/2014/main" id="{96DCB0A2-BBF6-4F58-A1E8-85CB162733F9}"/>
                </a:ext>
              </a:extLst>
            </p:cNvPr>
            <p:cNvSpPr/>
            <p:nvPr/>
          </p:nvSpPr>
          <p:spPr>
            <a:xfrm>
              <a:off x="6140114" y="8282333"/>
              <a:ext cx="635" cy="635"/>
            </a:xfrm>
            <a:custGeom>
              <a:avLst/>
              <a:gdLst/>
              <a:ahLst/>
              <a:cxnLst/>
              <a:rect l="l" t="t" r="r" b="b"/>
              <a:pathLst>
                <a:path w="635" h="634">
                  <a:moveTo>
                    <a:pt x="248" y="38"/>
                  </a:moveTo>
                  <a:lnTo>
                    <a:pt x="110" y="38"/>
                  </a:lnTo>
                  <a:lnTo>
                    <a:pt x="0" y="215"/>
                  </a:lnTo>
                  <a:lnTo>
                    <a:pt x="203" y="139"/>
                  </a:lnTo>
                  <a:close/>
                </a:path>
                <a:path w="635" h="634">
                  <a:moveTo>
                    <a:pt x="152" y="0"/>
                  </a:moveTo>
                  <a:close/>
                </a:path>
              </a:pathLst>
            </a:custGeom>
            <a:solidFill>
              <a:srgbClr val="59231F"/>
            </a:solidFill>
          </p:spPr>
          <p:txBody>
            <a:bodyPr wrap="square" lIns="0" tIns="0" rIns="0" bIns="0" rtlCol="0"/>
            <a:lstStyle/>
            <a:p>
              <a:endParaRPr/>
            </a:p>
          </p:txBody>
        </p:sp>
        <p:sp>
          <p:nvSpPr>
            <p:cNvPr id="10084" name="object 3512">
              <a:extLst>
                <a:ext uri="{FF2B5EF4-FFF2-40B4-BE49-F238E27FC236}">
                  <a16:creationId xmlns:a16="http://schemas.microsoft.com/office/drawing/2014/main" id="{E4AA1475-54D6-45FC-9AA1-7AF62095A02F}"/>
                </a:ext>
              </a:extLst>
            </p:cNvPr>
            <p:cNvSpPr/>
            <p:nvPr/>
          </p:nvSpPr>
          <p:spPr>
            <a:xfrm>
              <a:off x="6136462" y="8270671"/>
              <a:ext cx="12877" cy="12547"/>
            </a:xfrm>
            <a:prstGeom prst="rect">
              <a:avLst/>
            </a:prstGeom>
            <a:blipFill>
              <a:blip r:embed="rId163" cstate="print"/>
              <a:stretch>
                <a:fillRect/>
              </a:stretch>
            </a:blipFill>
          </p:spPr>
          <p:txBody>
            <a:bodyPr wrap="square" lIns="0" tIns="0" rIns="0" bIns="0" rtlCol="0"/>
            <a:lstStyle/>
            <a:p>
              <a:endParaRPr/>
            </a:p>
          </p:txBody>
        </p:sp>
        <p:sp>
          <p:nvSpPr>
            <p:cNvPr id="10085" name="object 3513">
              <a:extLst>
                <a:ext uri="{FF2B5EF4-FFF2-40B4-BE49-F238E27FC236}">
                  <a16:creationId xmlns:a16="http://schemas.microsoft.com/office/drawing/2014/main" id="{53DD857A-E00A-4BBB-BCC1-10BB1CB4C459}"/>
                </a:ext>
              </a:extLst>
            </p:cNvPr>
            <p:cNvSpPr/>
            <p:nvPr/>
          </p:nvSpPr>
          <p:spPr>
            <a:xfrm>
              <a:off x="6142694" y="8272938"/>
              <a:ext cx="5715" cy="10160"/>
            </a:xfrm>
            <a:custGeom>
              <a:avLst/>
              <a:gdLst/>
              <a:ahLst/>
              <a:cxnLst/>
              <a:rect l="l" t="t" r="r" b="b"/>
              <a:pathLst>
                <a:path w="5714" h="10159">
                  <a:moveTo>
                    <a:pt x="0" y="9982"/>
                  </a:moveTo>
                  <a:lnTo>
                    <a:pt x="520" y="9436"/>
                  </a:lnTo>
                  <a:lnTo>
                    <a:pt x="3682" y="952"/>
                  </a:lnTo>
                  <a:lnTo>
                    <a:pt x="5105" y="0"/>
                  </a:lnTo>
                </a:path>
              </a:pathLst>
            </a:custGeom>
            <a:ln w="3175">
              <a:solidFill>
                <a:srgbClr val="BBD6C6"/>
              </a:solidFill>
            </a:ln>
          </p:spPr>
          <p:txBody>
            <a:bodyPr wrap="square" lIns="0" tIns="0" rIns="0" bIns="0" rtlCol="0"/>
            <a:lstStyle/>
            <a:p>
              <a:endParaRPr/>
            </a:p>
          </p:txBody>
        </p:sp>
        <p:sp>
          <p:nvSpPr>
            <p:cNvPr id="10086" name="object 3514">
              <a:extLst>
                <a:ext uri="{FF2B5EF4-FFF2-40B4-BE49-F238E27FC236}">
                  <a16:creationId xmlns:a16="http://schemas.microsoft.com/office/drawing/2014/main" id="{0649F253-77AA-400B-B52D-73554D1B16D4}"/>
                </a:ext>
              </a:extLst>
            </p:cNvPr>
            <p:cNvSpPr/>
            <p:nvPr/>
          </p:nvSpPr>
          <p:spPr>
            <a:xfrm>
              <a:off x="6135649" y="8277783"/>
              <a:ext cx="5918" cy="5636"/>
            </a:xfrm>
            <a:prstGeom prst="rect">
              <a:avLst/>
            </a:prstGeom>
            <a:blipFill>
              <a:blip r:embed="rId145" cstate="print"/>
              <a:stretch>
                <a:fillRect/>
              </a:stretch>
            </a:blipFill>
          </p:spPr>
          <p:txBody>
            <a:bodyPr wrap="square" lIns="0" tIns="0" rIns="0" bIns="0" rtlCol="0"/>
            <a:lstStyle/>
            <a:p>
              <a:endParaRPr/>
            </a:p>
          </p:txBody>
        </p:sp>
        <p:sp>
          <p:nvSpPr>
            <p:cNvPr id="10087" name="object 3515">
              <a:extLst>
                <a:ext uri="{FF2B5EF4-FFF2-40B4-BE49-F238E27FC236}">
                  <a16:creationId xmlns:a16="http://schemas.microsoft.com/office/drawing/2014/main" id="{0C73245D-BF8A-4B83-9B61-712D45839286}"/>
                </a:ext>
              </a:extLst>
            </p:cNvPr>
            <p:cNvSpPr/>
            <p:nvPr/>
          </p:nvSpPr>
          <p:spPr>
            <a:xfrm>
              <a:off x="6136907" y="8279355"/>
              <a:ext cx="4445" cy="3810"/>
            </a:xfrm>
            <a:custGeom>
              <a:avLst/>
              <a:gdLst/>
              <a:ahLst/>
              <a:cxnLst/>
              <a:rect l="l" t="t" r="r" b="b"/>
              <a:pathLst>
                <a:path w="4445" h="3809">
                  <a:moveTo>
                    <a:pt x="0" y="0"/>
                  </a:moveTo>
                  <a:lnTo>
                    <a:pt x="546" y="1358"/>
                  </a:lnTo>
                  <a:lnTo>
                    <a:pt x="4076" y="3810"/>
                  </a:lnTo>
                </a:path>
              </a:pathLst>
            </a:custGeom>
            <a:ln w="3175">
              <a:solidFill>
                <a:srgbClr val="6D9D40"/>
              </a:solidFill>
            </a:ln>
          </p:spPr>
          <p:txBody>
            <a:bodyPr wrap="square" lIns="0" tIns="0" rIns="0" bIns="0" rtlCol="0"/>
            <a:lstStyle/>
            <a:p>
              <a:endParaRPr/>
            </a:p>
          </p:txBody>
        </p:sp>
        <p:sp>
          <p:nvSpPr>
            <p:cNvPr id="10088" name="object 3516">
              <a:extLst>
                <a:ext uri="{FF2B5EF4-FFF2-40B4-BE49-F238E27FC236}">
                  <a16:creationId xmlns:a16="http://schemas.microsoft.com/office/drawing/2014/main" id="{BDC3BDDE-7896-4043-9D7B-334132826EA8}"/>
                </a:ext>
              </a:extLst>
            </p:cNvPr>
            <p:cNvSpPr/>
            <p:nvPr/>
          </p:nvSpPr>
          <p:spPr>
            <a:xfrm>
              <a:off x="6207946" y="8200556"/>
              <a:ext cx="11430" cy="6350"/>
            </a:xfrm>
            <a:custGeom>
              <a:avLst/>
              <a:gdLst/>
              <a:ahLst/>
              <a:cxnLst/>
              <a:rect l="l" t="t" r="r" b="b"/>
              <a:pathLst>
                <a:path w="11429" h="6350">
                  <a:moveTo>
                    <a:pt x="0" y="5791"/>
                  </a:moveTo>
                  <a:lnTo>
                    <a:pt x="812" y="5626"/>
                  </a:lnTo>
                  <a:lnTo>
                    <a:pt x="8978" y="0"/>
                  </a:lnTo>
                  <a:lnTo>
                    <a:pt x="10845" y="50"/>
                  </a:lnTo>
                </a:path>
              </a:pathLst>
            </a:custGeom>
            <a:ln w="3175">
              <a:solidFill>
                <a:srgbClr val="BBD6C6"/>
              </a:solidFill>
            </a:ln>
          </p:spPr>
          <p:txBody>
            <a:bodyPr wrap="square" lIns="0" tIns="0" rIns="0" bIns="0" rtlCol="0"/>
            <a:lstStyle/>
            <a:p>
              <a:endParaRPr/>
            </a:p>
          </p:txBody>
        </p:sp>
        <p:sp>
          <p:nvSpPr>
            <p:cNvPr id="10089" name="object 3517">
              <a:extLst>
                <a:ext uri="{FF2B5EF4-FFF2-40B4-BE49-F238E27FC236}">
                  <a16:creationId xmlns:a16="http://schemas.microsoft.com/office/drawing/2014/main" id="{F9F6B521-0CE3-4C2B-A808-D6F16D9489C4}"/>
                </a:ext>
              </a:extLst>
            </p:cNvPr>
            <p:cNvSpPr/>
            <p:nvPr/>
          </p:nvSpPr>
          <p:spPr>
            <a:xfrm>
              <a:off x="6205347" y="8205152"/>
              <a:ext cx="507" cy="419"/>
            </a:xfrm>
            <a:prstGeom prst="rect">
              <a:avLst/>
            </a:prstGeom>
            <a:blipFill>
              <a:blip r:embed="rId143" cstate="print"/>
              <a:stretch>
                <a:fillRect/>
              </a:stretch>
            </a:blipFill>
          </p:spPr>
          <p:txBody>
            <a:bodyPr wrap="square" lIns="0" tIns="0" rIns="0" bIns="0" rtlCol="0"/>
            <a:lstStyle/>
            <a:p>
              <a:endParaRPr/>
            </a:p>
          </p:txBody>
        </p:sp>
        <p:sp>
          <p:nvSpPr>
            <p:cNvPr id="10090" name="object 3518">
              <a:extLst>
                <a:ext uri="{FF2B5EF4-FFF2-40B4-BE49-F238E27FC236}">
                  <a16:creationId xmlns:a16="http://schemas.microsoft.com/office/drawing/2014/main" id="{A6E91C0D-5252-42B2-A31F-72B16BCAD381}"/>
                </a:ext>
              </a:extLst>
            </p:cNvPr>
            <p:cNvSpPr/>
            <p:nvPr/>
          </p:nvSpPr>
          <p:spPr>
            <a:xfrm>
              <a:off x="6205424" y="8205157"/>
              <a:ext cx="635" cy="635"/>
            </a:xfrm>
            <a:custGeom>
              <a:avLst/>
              <a:gdLst/>
              <a:ahLst/>
              <a:cxnLst/>
              <a:rect l="l" t="t" r="r" b="b"/>
              <a:pathLst>
                <a:path w="635" h="634">
                  <a:moveTo>
                    <a:pt x="248" y="38"/>
                  </a:moveTo>
                  <a:lnTo>
                    <a:pt x="110" y="38"/>
                  </a:lnTo>
                  <a:lnTo>
                    <a:pt x="0" y="215"/>
                  </a:lnTo>
                  <a:lnTo>
                    <a:pt x="203" y="139"/>
                  </a:lnTo>
                  <a:close/>
                </a:path>
                <a:path w="635" h="634">
                  <a:moveTo>
                    <a:pt x="152" y="0"/>
                  </a:moveTo>
                  <a:close/>
                </a:path>
              </a:pathLst>
            </a:custGeom>
            <a:solidFill>
              <a:srgbClr val="59231F"/>
            </a:solidFill>
          </p:spPr>
          <p:txBody>
            <a:bodyPr wrap="square" lIns="0" tIns="0" rIns="0" bIns="0" rtlCol="0"/>
            <a:lstStyle/>
            <a:p>
              <a:endParaRPr/>
            </a:p>
          </p:txBody>
        </p:sp>
        <p:sp>
          <p:nvSpPr>
            <p:cNvPr id="10091" name="object 3519">
              <a:extLst>
                <a:ext uri="{FF2B5EF4-FFF2-40B4-BE49-F238E27FC236}">
                  <a16:creationId xmlns:a16="http://schemas.microsoft.com/office/drawing/2014/main" id="{5E5F57E1-26D2-410C-98AD-4FBE9D2D1F1C}"/>
                </a:ext>
              </a:extLst>
            </p:cNvPr>
            <p:cNvSpPr/>
            <p:nvPr/>
          </p:nvSpPr>
          <p:spPr>
            <a:xfrm>
              <a:off x="6201689" y="8193493"/>
              <a:ext cx="12965" cy="12547"/>
            </a:xfrm>
            <a:prstGeom prst="rect">
              <a:avLst/>
            </a:prstGeom>
            <a:blipFill>
              <a:blip r:embed="rId16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0092" name="object 3520">
              <a:extLst>
                <a:ext uri="{FF2B5EF4-FFF2-40B4-BE49-F238E27FC236}">
                  <a16:creationId xmlns:a16="http://schemas.microsoft.com/office/drawing/2014/main" id="{94D36AA2-1330-4127-82EB-9E0A27B7B30A}"/>
                </a:ext>
              </a:extLst>
            </p:cNvPr>
            <p:cNvSpPr/>
            <p:nvPr/>
          </p:nvSpPr>
          <p:spPr>
            <a:xfrm>
              <a:off x="6208004" y="8195763"/>
              <a:ext cx="5715" cy="10160"/>
            </a:xfrm>
            <a:custGeom>
              <a:avLst/>
              <a:gdLst/>
              <a:ahLst/>
              <a:cxnLst/>
              <a:rect l="l" t="t" r="r" b="b"/>
              <a:pathLst>
                <a:path w="5714" h="10159">
                  <a:moveTo>
                    <a:pt x="0" y="9982"/>
                  </a:moveTo>
                  <a:lnTo>
                    <a:pt x="520" y="9436"/>
                  </a:lnTo>
                  <a:lnTo>
                    <a:pt x="3682" y="952"/>
                  </a:lnTo>
                  <a:lnTo>
                    <a:pt x="5105" y="0"/>
                  </a:lnTo>
                </a:path>
              </a:pathLst>
            </a:custGeom>
            <a:ln w="3175">
              <a:solidFill>
                <a:srgbClr val="BBD6C6"/>
              </a:solidFill>
            </a:ln>
          </p:spPr>
          <p:txBody>
            <a:bodyPr wrap="square" lIns="0" tIns="0" rIns="0" bIns="0" rtlCol="0"/>
            <a:lstStyle/>
            <a:p>
              <a:endParaRPr/>
            </a:p>
          </p:txBody>
        </p:sp>
        <p:sp>
          <p:nvSpPr>
            <p:cNvPr id="10093" name="object 3521">
              <a:extLst>
                <a:ext uri="{FF2B5EF4-FFF2-40B4-BE49-F238E27FC236}">
                  <a16:creationId xmlns:a16="http://schemas.microsoft.com/office/drawing/2014/main" id="{8A1AA7A0-60EC-49E1-9EA4-E46B23F7A4F5}"/>
                </a:ext>
              </a:extLst>
            </p:cNvPr>
            <p:cNvSpPr/>
            <p:nvPr/>
          </p:nvSpPr>
          <p:spPr>
            <a:xfrm>
              <a:off x="6200958" y="8200605"/>
              <a:ext cx="5925" cy="5638"/>
            </a:xfrm>
            <a:prstGeom prst="rect">
              <a:avLst/>
            </a:prstGeom>
            <a:blipFill>
              <a:blip r:embed="rId143" cstate="print"/>
              <a:stretch>
                <a:fillRect/>
              </a:stretch>
            </a:blipFill>
          </p:spPr>
          <p:txBody>
            <a:bodyPr wrap="square" lIns="0" tIns="0" rIns="0" bIns="0" rtlCol="0"/>
            <a:lstStyle/>
            <a:p>
              <a:endParaRPr/>
            </a:p>
          </p:txBody>
        </p:sp>
        <p:sp>
          <p:nvSpPr>
            <p:cNvPr id="10094" name="object 3522">
              <a:extLst>
                <a:ext uri="{FF2B5EF4-FFF2-40B4-BE49-F238E27FC236}">
                  <a16:creationId xmlns:a16="http://schemas.microsoft.com/office/drawing/2014/main" id="{1AC617F7-D4A9-4B93-9904-2D700E9DBDC8}"/>
                </a:ext>
              </a:extLst>
            </p:cNvPr>
            <p:cNvSpPr/>
            <p:nvPr/>
          </p:nvSpPr>
          <p:spPr>
            <a:xfrm>
              <a:off x="6202219" y="8202180"/>
              <a:ext cx="4445" cy="3810"/>
            </a:xfrm>
            <a:custGeom>
              <a:avLst/>
              <a:gdLst/>
              <a:ahLst/>
              <a:cxnLst/>
              <a:rect l="l" t="t" r="r" b="b"/>
              <a:pathLst>
                <a:path w="4445" h="3809">
                  <a:moveTo>
                    <a:pt x="0" y="0"/>
                  </a:moveTo>
                  <a:lnTo>
                    <a:pt x="546" y="1358"/>
                  </a:lnTo>
                  <a:lnTo>
                    <a:pt x="4076" y="3810"/>
                  </a:lnTo>
                </a:path>
              </a:pathLst>
            </a:custGeom>
            <a:ln w="3175">
              <a:solidFill>
                <a:srgbClr val="6D9D40"/>
              </a:solidFill>
            </a:ln>
          </p:spPr>
          <p:txBody>
            <a:bodyPr wrap="square" lIns="0" tIns="0" rIns="0" bIns="0" rtlCol="0"/>
            <a:lstStyle/>
            <a:p>
              <a:endParaRPr/>
            </a:p>
          </p:txBody>
        </p:sp>
        <p:sp>
          <p:nvSpPr>
            <p:cNvPr id="10095" name="object 3523">
              <a:extLst>
                <a:ext uri="{FF2B5EF4-FFF2-40B4-BE49-F238E27FC236}">
                  <a16:creationId xmlns:a16="http://schemas.microsoft.com/office/drawing/2014/main" id="{C34A9C72-90E6-4BA2-80C1-A49A8F255E30}"/>
                </a:ext>
              </a:extLst>
            </p:cNvPr>
            <p:cNvSpPr/>
            <p:nvPr/>
          </p:nvSpPr>
          <p:spPr>
            <a:xfrm>
              <a:off x="6139259" y="8203857"/>
              <a:ext cx="9458" cy="14617"/>
            </a:xfrm>
            <a:prstGeom prst="rect">
              <a:avLst/>
            </a:prstGeom>
            <a:blipFill>
              <a:blip r:embed="rId54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0096" name="object 3524">
              <a:extLst>
                <a:ext uri="{FF2B5EF4-FFF2-40B4-BE49-F238E27FC236}">
                  <a16:creationId xmlns:a16="http://schemas.microsoft.com/office/drawing/2014/main" id="{D0835AA3-8462-48E2-AB96-E47C027A1EA8}"/>
                </a:ext>
              </a:extLst>
            </p:cNvPr>
            <p:cNvSpPr/>
            <p:nvPr/>
          </p:nvSpPr>
          <p:spPr>
            <a:xfrm>
              <a:off x="6141836" y="8208061"/>
              <a:ext cx="6985" cy="9525"/>
            </a:xfrm>
            <a:custGeom>
              <a:avLst/>
              <a:gdLst/>
              <a:ahLst/>
              <a:cxnLst/>
              <a:rect l="l" t="t" r="r" b="b"/>
              <a:pathLst>
                <a:path w="6985" h="9525">
                  <a:moveTo>
                    <a:pt x="6680" y="0"/>
                  </a:moveTo>
                  <a:lnTo>
                    <a:pt x="6083" y="457"/>
                  </a:lnTo>
                  <a:lnTo>
                    <a:pt x="1562" y="8305"/>
                  </a:lnTo>
                  <a:lnTo>
                    <a:pt x="0" y="9004"/>
                  </a:lnTo>
                </a:path>
              </a:pathLst>
            </a:custGeom>
            <a:ln w="3175">
              <a:solidFill>
                <a:srgbClr val="BBD6C6"/>
              </a:solidFill>
            </a:ln>
          </p:spPr>
          <p:txBody>
            <a:bodyPr wrap="square" lIns="0" tIns="0" rIns="0" bIns="0" rtlCol="0"/>
            <a:lstStyle/>
            <a:p>
              <a:endParaRPr/>
            </a:p>
          </p:txBody>
        </p:sp>
        <p:sp>
          <p:nvSpPr>
            <p:cNvPr id="10097" name="object 3525">
              <a:extLst>
                <a:ext uri="{FF2B5EF4-FFF2-40B4-BE49-F238E27FC236}">
                  <a16:creationId xmlns:a16="http://schemas.microsoft.com/office/drawing/2014/main" id="{6556F45E-58F7-4234-9FC4-9422F1A409B0}"/>
                </a:ext>
              </a:extLst>
            </p:cNvPr>
            <p:cNvSpPr/>
            <p:nvPr/>
          </p:nvSpPr>
          <p:spPr>
            <a:xfrm>
              <a:off x="6127534" y="8258238"/>
              <a:ext cx="11988" cy="13271"/>
            </a:xfrm>
            <a:prstGeom prst="rect">
              <a:avLst/>
            </a:prstGeom>
            <a:blipFill>
              <a:blip r:embed="rId13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0098" name="object 3526">
              <a:extLst>
                <a:ext uri="{FF2B5EF4-FFF2-40B4-BE49-F238E27FC236}">
                  <a16:creationId xmlns:a16="http://schemas.microsoft.com/office/drawing/2014/main" id="{E4ED8549-7394-46E8-83B6-6DCA44D85FD7}"/>
                </a:ext>
              </a:extLst>
            </p:cNvPr>
            <p:cNvSpPr/>
            <p:nvPr/>
          </p:nvSpPr>
          <p:spPr>
            <a:xfrm>
              <a:off x="6156871" y="8288084"/>
              <a:ext cx="10947" cy="11302"/>
            </a:xfrm>
            <a:prstGeom prst="rect">
              <a:avLst/>
            </a:prstGeom>
            <a:blipFill>
              <a:blip r:embed="rId13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0099" name="object 3527">
              <a:extLst>
                <a:ext uri="{FF2B5EF4-FFF2-40B4-BE49-F238E27FC236}">
                  <a16:creationId xmlns:a16="http://schemas.microsoft.com/office/drawing/2014/main" id="{2B3ABB36-2320-4FE1-AD6A-63687B74B41C}"/>
                </a:ext>
              </a:extLst>
            </p:cNvPr>
            <p:cNvSpPr/>
            <p:nvPr/>
          </p:nvSpPr>
          <p:spPr>
            <a:xfrm>
              <a:off x="6158829" y="8290474"/>
              <a:ext cx="8890" cy="8890"/>
            </a:xfrm>
            <a:custGeom>
              <a:avLst/>
              <a:gdLst/>
              <a:ahLst/>
              <a:cxnLst/>
              <a:rect l="l" t="t" r="r" b="b"/>
              <a:pathLst>
                <a:path w="8889" h="8890">
                  <a:moveTo>
                    <a:pt x="8724" y="8623"/>
                  </a:moveTo>
                  <a:lnTo>
                    <a:pt x="8318" y="7899"/>
                  </a:lnTo>
                  <a:lnTo>
                    <a:pt x="520" y="1790"/>
                  </a:lnTo>
                  <a:lnTo>
                    <a:pt x="0" y="0"/>
                  </a:lnTo>
                </a:path>
              </a:pathLst>
            </a:custGeom>
            <a:ln w="3175">
              <a:solidFill>
                <a:srgbClr val="BBD6C6"/>
              </a:solidFill>
            </a:ln>
          </p:spPr>
          <p:txBody>
            <a:bodyPr wrap="square" lIns="0" tIns="0" rIns="0" bIns="0" rtlCol="0"/>
            <a:lstStyle/>
            <a:p>
              <a:endParaRPr/>
            </a:p>
          </p:txBody>
        </p:sp>
        <p:sp>
          <p:nvSpPr>
            <p:cNvPr id="10100" name="object 3528">
              <a:extLst>
                <a:ext uri="{FF2B5EF4-FFF2-40B4-BE49-F238E27FC236}">
                  <a16:creationId xmlns:a16="http://schemas.microsoft.com/office/drawing/2014/main" id="{C553068D-6240-4B30-87F0-8CC0F7E1D201}"/>
                </a:ext>
              </a:extLst>
            </p:cNvPr>
            <p:cNvSpPr/>
            <p:nvPr/>
          </p:nvSpPr>
          <p:spPr>
            <a:xfrm>
              <a:off x="6167094" y="8301456"/>
              <a:ext cx="469" cy="419"/>
            </a:xfrm>
            <a:prstGeom prst="rect">
              <a:avLst/>
            </a:prstGeom>
            <a:blipFill>
              <a:blip r:embed="rId143" cstate="print"/>
              <a:stretch>
                <a:fillRect/>
              </a:stretch>
            </a:blipFill>
          </p:spPr>
          <p:txBody>
            <a:bodyPr wrap="square" lIns="0" tIns="0" rIns="0" bIns="0" rtlCol="0"/>
            <a:lstStyle/>
            <a:p>
              <a:endParaRPr/>
            </a:p>
          </p:txBody>
        </p:sp>
        <p:sp>
          <p:nvSpPr>
            <p:cNvPr id="10101" name="object 3529">
              <a:extLst>
                <a:ext uri="{FF2B5EF4-FFF2-40B4-BE49-F238E27FC236}">
                  <a16:creationId xmlns:a16="http://schemas.microsoft.com/office/drawing/2014/main" id="{B241F84D-1251-488C-918E-CC6573082502}"/>
                </a:ext>
              </a:extLst>
            </p:cNvPr>
            <p:cNvSpPr/>
            <p:nvPr/>
          </p:nvSpPr>
          <p:spPr>
            <a:xfrm>
              <a:off x="6167122" y="8301611"/>
              <a:ext cx="635" cy="635"/>
            </a:xfrm>
            <a:custGeom>
              <a:avLst/>
              <a:gdLst/>
              <a:ahLst/>
              <a:cxnLst/>
              <a:rect l="l" t="t" r="r" b="b"/>
              <a:pathLst>
                <a:path w="635" h="634">
                  <a:moveTo>
                    <a:pt x="190" y="152"/>
                  </a:moveTo>
                  <a:close/>
                </a:path>
                <a:path w="635" h="634">
                  <a:moveTo>
                    <a:pt x="213" y="152"/>
                  </a:moveTo>
                  <a:close/>
                </a:path>
                <a:path w="635" h="634">
                  <a:moveTo>
                    <a:pt x="0" y="0"/>
                  </a:moveTo>
                  <a:lnTo>
                    <a:pt x="92" y="152"/>
                  </a:lnTo>
                  <a:lnTo>
                    <a:pt x="126" y="12"/>
                  </a:lnTo>
                  <a:close/>
                </a:path>
              </a:pathLst>
            </a:custGeom>
            <a:solidFill>
              <a:srgbClr val="59231F"/>
            </a:solidFill>
          </p:spPr>
          <p:txBody>
            <a:bodyPr wrap="square" lIns="0" tIns="0" rIns="0" bIns="0" rtlCol="0"/>
            <a:lstStyle/>
            <a:p>
              <a:endParaRPr/>
            </a:p>
          </p:txBody>
        </p:sp>
        <p:sp>
          <p:nvSpPr>
            <p:cNvPr id="10102" name="object 3530">
              <a:extLst>
                <a:ext uri="{FF2B5EF4-FFF2-40B4-BE49-F238E27FC236}">
                  <a16:creationId xmlns:a16="http://schemas.microsoft.com/office/drawing/2014/main" id="{6E0DDB3C-58A9-4730-BF81-F76F832BF1EF}"/>
                </a:ext>
              </a:extLst>
            </p:cNvPr>
            <p:cNvSpPr/>
            <p:nvPr/>
          </p:nvSpPr>
          <p:spPr>
            <a:xfrm>
              <a:off x="6153315" y="8296364"/>
              <a:ext cx="13982" cy="12064"/>
            </a:xfrm>
            <a:prstGeom prst="rect">
              <a:avLst/>
            </a:prstGeom>
            <a:blipFill>
              <a:blip r:embed="rId16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0103" name="object 3531">
              <a:extLst>
                <a:ext uri="{FF2B5EF4-FFF2-40B4-BE49-F238E27FC236}">
                  <a16:creationId xmlns:a16="http://schemas.microsoft.com/office/drawing/2014/main" id="{0BC1DF38-5326-479C-8468-F8579CDBE8FB}"/>
                </a:ext>
              </a:extLst>
            </p:cNvPr>
            <p:cNvSpPr/>
            <p:nvPr/>
          </p:nvSpPr>
          <p:spPr>
            <a:xfrm>
              <a:off x="6155914" y="8297343"/>
              <a:ext cx="11430" cy="1905"/>
            </a:xfrm>
            <a:custGeom>
              <a:avLst/>
              <a:gdLst/>
              <a:ahLst/>
              <a:cxnLst/>
              <a:rect l="l" t="t" r="r" b="b"/>
              <a:pathLst>
                <a:path w="11429" h="1904">
                  <a:moveTo>
                    <a:pt x="11049" y="1879"/>
                  </a:moveTo>
                  <a:lnTo>
                    <a:pt x="10375" y="1549"/>
                  </a:lnTo>
                  <a:lnTo>
                    <a:pt x="1333" y="1079"/>
                  </a:lnTo>
                  <a:lnTo>
                    <a:pt x="0" y="0"/>
                  </a:lnTo>
                </a:path>
              </a:pathLst>
            </a:custGeom>
            <a:ln w="3175">
              <a:solidFill>
                <a:srgbClr val="BBD6C6"/>
              </a:solidFill>
            </a:ln>
          </p:spPr>
          <p:txBody>
            <a:bodyPr wrap="square" lIns="0" tIns="0" rIns="0" bIns="0" rtlCol="0"/>
            <a:lstStyle/>
            <a:p>
              <a:endParaRPr/>
            </a:p>
          </p:txBody>
        </p:sp>
        <p:sp>
          <p:nvSpPr>
            <p:cNvPr id="10104" name="object 3532">
              <a:extLst>
                <a:ext uri="{FF2B5EF4-FFF2-40B4-BE49-F238E27FC236}">
                  <a16:creationId xmlns:a16="http://schemas.microsoft.com/office/drawing/2014/main" id="{F440F095-43F6-4725-96A9-4302C9662474}"/>
                </a:ext>
              </a:extLst>
            </p:cNvPr>
            <p:cNvSpPr/>
            <p:nvPr/>
          </p:nvSpPr>
          <p:spPr>
            <a:xfrm>
              <a:off x="6163132" y="8300694"/>
              <a:ext cx="5549" cy="6172"/>
            </a:xfrm>
            <a:prstGeom prst="rect">
              <a:avLst/>
            </a:prstGeom>
            <a:blipFill>
              <a:blip r:embed="rId143" cstate="print"/>
              <a:stretch>
                <a:fillRect/>
              </a:stretch>
            </a:blipFill>
          </p:spPr>
          <p:txBody>
            <a:bodyPr wrap="square" lIns="0" tIns="0" rIns="0" bIns="0" rtlCol="0"/>
            <a:lstStyle/>
            <a:p>
              <a:endParaRPr/>
            </a:p>
          </p:txBody>
        </p:sp>
        <p:sp>
          <p:nvSpPr>
            <p:cNvPr id="10105" name="object 3533">
              <a:extLst>
                <a:ext uri="{FF2B5EF4-FFF2-40B4-BE49-F238E27FC236}">
                  <a16:creationId xmlns:a16="http://schemas.microsoft.com/office/drawing/2014/main" id="{7E42ED24-3FA7-4EB9-B548-67B542917D01}"/>
                </a:ext>
              </a:extLst>
            </p:cNvPr>
            <p:cNvSpPr/>
            <p:nvPr/>
          </p:nvSpPr>
          <p:spPr>
            <a:xfrm>
              <a:off x="6165297" y="8300783"/>
              <a:ext cx="2540" cy="5080"/>
            </a:xfrm>
            <a:custGeom>
              <a:avLst/>
              <a:gdLst/>
              <a:ahLst/>
              <a:cxnLst/>
              <a:rect l="l" t="t" r="r" b="b"/>
              <a:pathLst>
                <a:path w="2539" h="5079">
                  <a:moveTo>
                    <a:pt x="0" y="5029"/>
                  </a:moveTo>
                  <a:lnTo>
                    <a:pt x="1130" y="4102"/>
                  </a:lnTo>
                  <a:lnTo>
                    <a:pt x="2413" y="0"/>
                  </a:lnTo>
                </a:path>
              </a:pathLst>
            </a:custGeom>
            <a:ln w="3175">
              <a:solidFill>
                <a:srgbClr val="6D9D40"/>
              </a:solidFill>
            </a:ln>
          </p:spPr>
          <p:txBody>
            <a:bodyPr wrap="square" lIns="0" tIns="0" rIns="0" bIns="0" rtlCol="0"/>
            <a:lstStyle/>
            <a:p>
              <a:endParaRPr/>
            </a:p>
          </p:txBody>
        </p:sp>
        <p:sp>
          <p:nvSpPr>
            <p:cNvPr id="10106" name="object 3534">
              <a:extLst>
                <a:ext uri="{FF2B5EF4-FFF2-40B4-BE49-F238E27FC236}">
                  <a16:creationId xmlns:a16="http://schemas.microsoft.com/office/drawing/2014/main" id="{E0190CCB-1DE2-46E5-9165-EC6B87CA5038}"/>
                </a:ext>
              </a:extLst>
            </p:cNvPr>
            <p:cNvSpPr/>
            <p:nvPr/>
          </p:nvSpPr>
          <p:spPr>
            <a:xfrm>
              <a:off x="6126315" y="8179667"/>
              <a:ext cx="89222" cy="89890"/>
            </a:xfrm>
            <a:prstGeom prst="rect">
              <a:avLst/>
            </a:prstGeom>
            <a:blipFill>
              <a:blip r:embed="rId54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0107" name="object 3535">
              <a:extLst>
                <a:ext uri="{FF2B5EF4-FFF2-40B4-BE49-F238E27FC236}">
                  <a16:creationId xmlns:a16="http://schemas.microsoft.com/office/drawing/2014/main" id="{230D9D27-5522-4B98-91A7-D37926BCC069}"/>
                </a:ext>
              </a:extLst>
            </p:cNvPr>
            <p:cNvSpPr/>
            <p:nvPr/>
          </p:nvSpPr>
          <p:spPr>
            <a:xfrm>
              <a:off x="6154178" y="8184819"/>
              <a:ext cx="1790" cy="1473"/>
            </a:xfrm>
            <a:prstGeom prst="rect">
              <a:avLst/>
            </a:prstGeom>
            <a:blipFill>
              <a:blip r:embed="rId281" cstate="print"/>
              <a:stretch>
                <a:fillRect/>
              </a:stretch>
            </a:blipFill>
          </p:spPr>
          <p:txBody>
            <a:bodyPr wrap="square" lIns="0" tIns="0" rIns="0" bIns="0" rtlCol="0"/>
            <a:lstStyle/>
            <a:p>
              <a:endParaRPr/>
            </a:p>
          </p:txBody>
        </p:sp>
        <p:sp>
          <p:nvSpPr>
            <p:cNvPr id="10108" name="object 3536">
              <a:extLst>
                <a:ext uri="{FF2B5EF4-FFF2-40B4-BE49-F238E27FC236}">
                  <a16:creationId xmlns:a16="http://schemas.microsoft.com/office/drawing/2014/main" id="{7562277F-C549-40C8-AF82-175ABDD00BB0}"/>
                </a:ext>
              </a:extLst>
            </p:cNvPr>
            <p:cNvSpPr/>
            <p:nvPr/>
          </p:nvSpPr>
          <p:spPr>
            <a:xfrm>
              <a:off x="6154087" y="8184788"/>
              <a:ext cx="1905" cy="1905"/>
            </a:xfrm>
            <a:custGeom>
              <a:avLst/>
              <a:gdLst/>
              <a:ahLst/>
              <a:cxnLst/>
              <a:rect l="l" t="t" r="r" b="b"/>
              <a:pathLst>
                <a:path w="1904" h="1904">
                  <a:moveTo>
                    <a:pt x="1841" y="609"/>
                  </a:moveTo>
                  <a:lnTo>
                    <a:pt x="1714" y="749"/>
                  </a:lnTo>
                  <a:lnTo>
                    <a:pt x="1676" y="889"/>
                  </a:lnTo>
                  <a:lnTo>
                    <a:pt x="1879" y="901"/>
                  </a:lnTo>
                  <a:lnTo>
                    <a:pt x="1765" y="1054"/>
                  </a:lnTo>
                  <a:lnTo>
                    <a:pt x="1587" y="889"/>
                  </a:lnTo>
                  <a:lnTo>
                    <a:pt x="1435" y="1117"/>
                  </a:lnTo>
                  <a:lnTo>
                    <a:pt x="1092" y="1409"/>
                  </a:lnTo>
                  <a:lnTo>
                    <a:pt x="888" y="1435"/>
                  </a:lnTo>
                  <a:lnTo>
                    <a:pt x="317" y="1511"/>
                  </a:lnTo>
                  <a:lnTo>
                    <a:pt x="88" y="1244"/>
                  </a:lnTo>
                  <a:lnTo>
                    <a:pt x="38" y="863"/>
                  </a:lnTo>
                  <a:lnTo>
                    <a:pt x="0" y="469"/>
                  </a:lnTo>
                  <a:lnTo>
                    <a:pt x="152" y="88"/>
                  </a:lnTo>
                  <a:lnTo>
                    <a:pt x="723" y="25"/>
                  </a:lnTo>
                  <a:lnTo>
                    <a:pt x="901" y="0"/>
                  </a:lnTo>
                  <a:lnTo>
                    <a:pt x="1231" y="177"/>
                  </a:lnTo>
                  <a:lnTo>
                    <a:pt x="1422" y="215"/>
                  </a:lnTo>
                  <a:lnTo>
                    <a:pt x="1574" y="241"/>
                  </a:lnTo>
                  <a:lnTo>
                    <a:pt x="1777" y="241"/>
                  </a:lnTo>
                  <a:lnTo>
                    <a:pt x="1549" y="317"/>
                  </a:lnTo>
                  <a:lnTo>
                    <a:pt x="1777" y="419"/>
                  </a:lnTo>
                  <a:lnTo>
                    <a:pt x="1650" y="584"/>
                  </a:lnTo>
                  <a:lnTo>
                    <a:pt x="1841" y="609"/>
                  </a:lnTo>
                  <a:close/>
                </a:path>
              </a:pathLst>
            </a:custGeom>
            <a:ln w="3175">
              <a:solidFill>
                <a:srgbClr val="B5C39D"/>
              </a:solidFill>
            </a:ln>
          </p:spPr>
          <p:txBody>
            <a:bodyPr wrap="square" lIns="0" tIns="0" rIns="0" bIns="0" rtlCol="0"/>
            <a:lstStyle/>
            <a:p>
              <a:endParaRPr/>
            </a:p>
          </p:txBody>
        </p:sp>
        <p:sp>
          <p:nvSpPr>
            <p:cNvPr id="10109" name="object 3537">
              <a:extLst>
                <a:ext uri="{FF2B5EF4-FFF2-40B4-BE49-F238E27FC236}">
                  <a16:creationId xmlns:a16="http://schemas.microsoft.com/office/drawing/2014/main" id="{4AFA4E39-011C-421C-993E-2C4A8DE15445}"/>
                </a:ext>
              </a:extLst>
            </p:cNvPr>
            <p:cNvSpPr/>
            <p:nvPr/>
          </p:nvSpPr>
          <p:spPr>
            <a:xfrm>
              <a:off x="6152489" y="8185810"/>
              <a:ext cx="1930" cy="2171"/>
            </a:xfrm>
            <a:prstGeom prst="rect">
              <a:avLst/>
            </a:prstGeom>
            <a:blipFill>
              <a:blip r:embed="rId281" cstate="print"/>
              <a:stretch>
                <a:fillRect/>
              </a:stretch>
            </a:blipFill>
          </p:spPr>
          <p:txBody>
            <a:bodyPr wrap="square" lIns="0" tIns="0" rIns="0" bIns="0" rtlCol="0"/>
            <a:lstStyle/>
            <a:p>
              <a:endParaRPr/>
            </a:p>
          </p:txBody>
        </p:sp>
        <p:sp>
          <p:nvSpPr>
            <p:cNvPr id="10110" name="object 3538">
              <a:extLst>
                <a:ext uri="{FF2B5EF4-FFF2-40B4-BE49-F238E27FC236}">
                  <a16:creationId xmlns:a16="http://schemas.microsoft.com/office/drawing/2014/main" id="{5B86CBA9-961C-4A16-93D5-2E7CC0EA87DF}"/>
                </a:ext>
              </a:extLst>
            </p:cNvPr>
            <p:cNvSpPr/>
            <p:nvPr/>
          </p:nvSpPr>
          <p:spPr>
            <a:xfrm>
              <a:off x="6152488" y="8185780"/>
              <a:ext cx="2540" cy="2540"/>
            </a:xfrm>
            <a:custGeom>
              <a:avLst/>
              <a:gdLst/>
              <a:ahLst/>
              <a:cxnLst/>
              <a:rect l="l" t="t" r="r" b="b"/>
              <a:pathLst>
                <a:path w="2539" h="2540">
                  <a:moveTo>
                    <a:pt x="431" y="152"/>
                  </a:moveTo>
                  <a:lnTo>
                    <a:pt x="622" y="241"/>
                  </a:lnTo>
                  <a:lnTo>
                    <a:pt x="787" y="241"/>
                  </a:lnTo>
                  <a:lnTo>
                    <a:pt x="736" y="0"/>
                  </a:lnTo>
                  <a:lnTo>
                    <a:pt x="939" y="76"/>
                  </a:lnTo>
                  <a:lnTo>
                    <a:pt x="825" y="330"/>
                  </a:lnTo>
                  <a:lnTo>
                    <a:pt x="1130" y="419"/>
                  </a:lnTo>
                  <a:lnTo>
                    <a:pt x="1562" y="685"/>
                  </a:lnTo>
                  <a:lnTo>
                    <a:pt x="1663" y="888"/>
                  </a:lnTo>
                  <a:lnTo>
                    <a:pt x="1930" y="1485"/>
                  </a:lnTo>
                  <a:lnTo>
                    <a:pt x="1739" y="1828"/>
                  </a:lnTo>
                  <a:lnTo>
                    <a:pt x="1333" y="2019"/>
                  </a:lnTo>
                  <a:lnTo>
                    <a:pt x="927" y="2197"/>
                  </a:lnTo>
                  <a:lnTo>
                    <a:pt x="469" y="2158"/>
                  </a:lnTo>
                  <a:lnTo>
                    <a:pt x="190" y="1562"/>
                  </a:lnTo>
                  <a:lnTo>
                    <a:pt x="114" y="1384"/>
                  </a:lnTo>
                  <a:lnTo>
                    <a:pt x="177" y="965"/>
                  </a:lnTo>
                  <a:lnTo>
                    <a:pt x="152" y="749"/>
                  </a:lnTo>
                  <a:lnTo>
                    <a:pt x="126" y="571"/>
                  </a:lnTo>
                  <a:lnTo>
                    <a:pt x="0" y="584"/>
                  </a:lnTo>
                  <a:lnTo>
                    <a:pt x="38" y="457"/>
                  </a:lnTo>
                  <a:lnTo>
                    <a:pt x="215" y="571"/>
                  </a:lnTo>
                  <a:lnTo>
                    <a:pt x="253" y="279"/>
                  </a:lnTo>
                  <a:lnTo>
                    <a:pt x="469" y="368"/>
                  </a:lnTo>
                  <a:lnTo>
                    <a:pt x="431" y="152"/>
                  </a:lnTo>
                  <a:close/>
                </a:path>
              </a:pathLst>
            </a:custGeom>
            <a:ln w="3175">
              <a:solidFill>
                <a:srgbClr val="B5C39D"/>
              </a:solidFill>
            </a:ln>
          </p:spPr>
          <p:txBody>
            <a:bodyPr wrap="square" lIns="0" tIns="0" rIns="0" bIns="0" rtlCol="0"/>
            <a:lstStyle/>
            <a:p>
              <a:endParaRPr/>
            </a:p>
          </p:txBody>
        </p:sp>
        <p:sp>
          <p:nvSpPr>
            <p:cNvPr id="10111" name="object 3539">
              <a:extLst>
                <a:ext uri="{FF2B5EF4-FFF2-40B4-BE49-F238E27FC236}">
                  <a16:creationId xmlns:a16="http://schemas.microsoft.com/office/drawing/2014/main" id="{79A3E1C7-F634-4BB7-B994-093629EF89EA}"/>
                </a:ext>
              </a:extLst>
            </p:cNvPr>
            <p:cNvSpPr/>
            <p:nvPr/>
          </p:nvSpPr>
          <p:spPr>
            <a:xfrm>
              <a:off x="6153137" y="8187626"/>
              <a:ext cx="1511" cy="1460"/>
            </a:xfrm>
            <a:prstGeom prst="rect">
              <a:avLst/>
            </a:prstGeom>
            <a:blipFill>
              <a:blip r:embed="rId282" cstate="print"/>
              <a:stretch>
                <a:fillRect/>
              </a:stretch>
            </a:blipFill>
          </p:spPr>
          <p:txBody>
            <a:bodyPr wrap="square" lIns="0" tIns="0" rIns="0" bIns="0" rtlCol="0"/>
            <a:lstStyle/>
            <a:p>
              <a:endParaRPr/>
            </a:p>
          </p:txBody>
        </p:sp>
        <p:sp>
          <p:nvSpPr>
            <p:cNvPr id="10112" name="object 3540">
              <a:extLst>
                <a:ext uri="{FF2B5EF4-FFF2-40B4-BE49-F238E27FC236}">
                  <a16:creationId xmlns:a16="http://schemas.microsoft.com/office/drawing/2014/main" id="{C6CD5C99-7974-427A-B1CE-6138849E73C9}"/>
                </a:ext>
              </a:extLst>
            </p:cNvPr>
            <p:cNvSpPr/>
            <p:nvPr/>
          </p:nvSpPr>
          <p:spPr>
            <a:xfrm>
              <a:off x="6153110" y="8187613"/>
              <a:ext cx="1905" cy="1905"/>
            </a:xfrm>
            <a:custGeom>
              <a:avLst/>
              <a:gdLst/>
              <a:ahLst/>
              <a:cxnLst/>
              <a:rect l="l" t="t" r="r" b="b"/>
              <a:pathLst>
                <a:path w="1904" h="1904">
                  <a:moveTo>
                    <a:pt x="1409" y="254"/>
                  </a:moveTo>
                  <a:lnTo>
                    <a:pt x="1371" y="393"/>
                  </a:lnTo>
                  <a:lnTo>
                    <a:pt x="1396" y="520"/>
                  </a:lnTo>
                  <a:lnTo>
                    <a:pt x="1549" y="444"/>
                  </a:lnTo>
                  <a:lnTo>
                    <a:pt x="1523" y="596"/>
                  </a:lnTo>
                  <a:lnTo>
                    <a:pt x="1333" y="546"/>
                  </a:lnTo>
                  <a:lnTo>
                    <a:pt x="1308" y="774"/>
                  </a:lnTo>
                  <a:lnTo>
                    <a:pt x="1168" y="1117"/>
                  </a:lnTo>
                  <a:lnTo>
                    <a:pt x="647" y="1473"/>
                  </a:lnTo>
                  <a:lnTo>
                    <a:pt x="393" y="1384"/>
                  </a:lnTo>
                  <a:lnTo>
                    <a:pt x="203" y="1117"/>
                  </a:lnTo>
                  <a:lnTo>
                    <a:pt x="25" y="850"/>
                  </a:lnTo>
                  <a:lnTo>
                    <a:pt x="0" y="520"/>
                  </a:lnTo>
                  <a:lnTo>
                    <a:pt x="380" y="254"/>
                  </a:lnTo>
                  <a:lnTo>
                    <a:pt x="800" y="177"/>
                  </a:lnTo>
                  <a:lnTo>
                    <a:pt x="952" y="127"/>
                  </a:lnTo>
                  <a:lnTo>
                    <a:pt x="1079" y="88"/>
                  </a:lnTo>
                  <a:lnTo>
                    <a:pt x="1219" y="12"/>
                  </a:lnTo>
                  <a:lnTo>
                    <a:pt x="1092" y="152"/>
                  </a:lnTo>
                  <a:lnTo>
                    <a:pt x="1295" y="139"/>
                  </a:lnTo>
                  <a:lnTo>
                    <a:pt x="1257" y="304"/>
                  </a:lnTo>
                  <a:lnTo>
                    <a:pt x="1409" y="254"/>
                  </a:lnTo>
                  <a:close/>
                </a:path>
              </a:pathLst>
            </a:custGeom>
            <a:ln w="3175">
              <a:solidFill>
                <a:srgbClr val="B5C39D"/>
              </a:solidFill>
            </a:ln>
          </p:spPr>
          <p:txBody>
            <a:bodyPr wrap="square" lIns="0" tIns="0" rIns="0" bIns="0" rtlCol="0"/>
            <a:lstStyle/>
            <a:p>
              <a:endParaRPr/>
            </a:p>
          </p:txBody>
        </p:sp>
        <p:sp>
          <p:nvSpPr>
            <p:cNvPr id="10113" name="object 3541">
              <a:extLst>
                <a:ext uri="{FF2B5EF4-FFF2-40B4-BE49-F238E27FC236}">
                  <a16:creationId xmlns:a16="http://schemas.microsoft.com/office/drawing/2014/main" id="{095434AD-8288-40B1-8097-BAF18D1DEE62}"/>
                </a:ext>
              </a:extLst>
            </p:cNvPr>
            <p:cNvSpPr/>
            <p:nvPr/>
          </p:nvSpPr>
          <p:spPr>
            <a:xfrm>
              <a:off x="6152591" y="8183422"/>
              <a:ext cx="2971" cy="2895"/>
            </a:xfrm>
            <a:prstGeom prst="rect">
              <a:avLst/>
            </a:prstGeom>
            <a:blipFill>
              <a:blip r:embed="rId283" cstate="print"/>
              <a:stretch>
                <a:fillRect/>
              </a:stretch>
            </a:blipFill>
          </p:spPr>
          <p:txBody>
            <a:bodyPr wrap="square" lIns="0" tIns="0" rIns="0" bIns="0" rtlCol="0"/>
            <a:lstStyle/>
            <a:p>
              <a:endParaRPr/>
            </a:p>
          </p:txBody>
        </p:sp>
        <p:sp>
          <p:nvSpPr>
            <p:cNvPr id="10114" name="object 3542">
              <a:extLst>
                <a:ext uri="{FF2B5EF4-FFF2-40B4-BE49-F238E27FC236}">
                  <a16:creationId xmlns:a16="http://schemas.microsoft.com/office/drawing/2014/main" id="{6D56EB4F-D3AD-4ABC-8991-9D94B73CD4B2}"/>
                </a:ext>
              </a:extLst>
            </p:cNvPr>
            <p:cNvSpPr/>
            <p:nvPr/>
          </p:nvSpPr>
          <p:spPr>
            <a:xfrm>
              <a:off x="6152592" y="8183384"/>
              <a:ext cx="2540" cy="2540"/>
            </a:xfrm>
            <a:custGeom>
              <a:avLst/>
              <a:gdLst/>
              <a:ahLst/>
              <a:cxnLst/>
              <a:rect l="l" t="t" r="r" b="b"/>
              <a:pathLst>
                <a:path w="2539" h="2540">
                  <a:moveTo>
                    <a:pt x="457" y="165"/>
                  </a:moveTo>
                  <a:lnTo>
                    <a:pt x="673" y="254"/>
                  </a:lnTo>
                  <a:lnTo>
                    <a:pt x="850" y="254"/>
                  </a:lnTo>
                  <a:lnTo>
                    <a:pt x="787" y="0"/>
                  </a:lnTo>
                  <a:lnTo>
                    <a:pt x="1016" y="88"/>
                  </a:lnTo>
                  <a:lnTo>
                    <a:pt x="876" y="355"/>
                  </a:lnTo>
                  <a:lnTo>
                    <a:pt x="1016" y="304"/>
                  </a:lnTo>
                  <a:lnTo>
                    <a:pt x="1206" y="444"/>
                  </a:lnTo>
                  <a:lnTo>
                    <a:pt x="1689" y="736"/>
                  </a:lnTo>
                  <a:lnTo>
                    <a:pt x="1790" y="965"/>
                  </a:lnTo>
                  <a:lnTo>
                    <a:pt x="2082" y="1612"/>
                  </a:lnTo>
                  <a:lnTo>
                    <a:pt x="1879" y="1981"/>
                  </a:lnTo>
                  <a:lnTo>
                    <a:pt x="1435" y="2184"/>
                  </a:lnTo>
                  <a:lnTo>
                    <a:pt x="990" y="2387"/>
                  </a:lnTo>
                  <a:lnTo>
                    <a:pt x="495" y="2349"/>
                  </a:lnTo>
                  <a:lnTo>
                    <a:pt x="203" y="1701"/>
                  </a:lnTo>
                  <a:lnTo>
                    <a:pt x="114" y="1498"/>
                  </a:lnTo>
                  <a:lnTo>
                    <a:pt x="177" y="1054"/>
                  </a:lnTo>
                  <a:lnTo>
                    <a:pt x="152" y="812"/>
                  </a:lnTo>
                  <a:lnTo>
                    <a:pt x="127" y="622"/>
                  </a:lnTo>
                  <a:lnTo>
                    <a:pt x="25" y="495"/>
                  </a:lnTo>
                  <a:lnTo>
                    <a:pt x="215" y="609"/>
                  </a:lnTo>
                  <a:lnTo>
                    <a:pt x="266" y="304"/>
                  </a:lnTo>
                  <a:lnTo>
                    <a:pt x="508" y="393"/>
                  </a:lnTo>
                  <a:lnTo>
                    <a:pt x="457" y="165"/>
                  </a:lnTo>
                  <a:close/>
                </a:path>
              </a:pathLst>
            </a:custGeom>
            <a:ln w="3175">
              <a:solidFill>
                <a:srgbClr val="B5C39D"/>
              </a:solidFill>
            </a:ln>
          </p:spPr>
          <p:txBody>
            <a:bodyPr wrap="square" lIns="0" tIns="0" rIns="0" bIns="0" rtlCol="0"/>
            <a:lstStyle/>
            <a:p>
              <a:endParaRPr/>
            </a:p>
          </p:txBody>
        </p:sp>
        <p:sp>
          <p:nvSpPr>
            <p:cNvPr id="10115" name="object 3543">
              <a:extLst>
                <a:ext uri="{FF2B5EF4-FFF2-40B4-BE49-F238E27FC236}">
                  <a16:creationId xmlns:a16="http://schemas.microsoft.com/office/drawing/2014/main" id="{7AEA3A87-5D9D-4065-A35C-1DF04EC77308}"/>
                </a:ext>
              </a:extLst>
            </p:cNvPr>
            <p:cNvSpPr/>
            <p:nvPr/>
          </p:nvSpPr>
          <p:spPr>
            <a:xfrm>
              <a:off x="6152692" y="8184032"/>
              <a:ext cx="2933" cy="3302"/>
            </a:xfrm>
            <a:prstGeom prst="rect">
              <a:avLst/>
            </a:prstGeom>
            <a:blipFill>
              <a:blip r:embed="rId457" cstate="print"/>
              <a:stretch>
                <a:fillRect/>
              </a:stretch>
            </a:blipFill>
          </p:spPr>
          <p:txBody>
            <a:bodyPr wrap="square" lIns="0" tIns="0" rIns="0" bIns="0" rtlCol="0"/>
            <a:lstStyle/>
            <a:p>
              <a:endParaRPr/>
            </a:p>
          </p:txBody>
        </p:sp>
        <p:sp>
          <p:nvSpPr>
            <p:cNvPr id="10116" name="object 3544">
              <a:extLst>
                <a:ext uri="{FF2B5EF4-FFF2-40B4-BE49-F238E27FC236}">
                  <a16:creationId xmlns:a16="http://schemas.microsoft.com/office/drawing/2014/main" id="{4AEAFFB8-08DD-495E-AC3B-1236CCE3382A}"/>
                </a:ext>
              </a:extLst>
            </p:cNvPr>
            <p:cNvSpPr/>
            <p:nvPr/>
          </p:nvSpPr>
          <p:spPr>
            <a:xfrm>
              <a:off x="6154085" y="8185858"/>
              <a:ext cx="1905" cy="1905"/>
            </a:xfrm>
            <a:custGeom>
              <a:avLst/>
              <a:gdLst/>
              <a:ahLst/>
              <a:cxnLst/>
              <a:rect l="l" t="t" r="r" b="b"/>
              <a:pathLst>
                <a:path w="1904" h="1904">
                  <a:moveTo>
                    <a:pt x="1409" y="254"/>
                  </a:moveTo>
                  <a:lnTo>
                    <a:pt x="1371" y="393"/>
                  </a:lnTo>
                  <a:lnTo>
                    <a:pt x="1396" y="520"/>
                  </a:lnTo>
                  <a:lnTo>
                    <a:pt x="1549" y="444"/>
                  </a:lnTo>
                  <a:lnTo>
                    <a:pt x="1523" y="609"/>
                  </a:lnTo>
                  <a:lnTo>
                    <a:pt x="1333" y="546"/>
                  </a:lnTo>
                  <a:lnTo>
                    <a:pt x="1308" y="774"/>
                  </a:lnTo>
                  <a:lnTo>
                    <a:pt x="1168" y="1117"/>
                  </a:lnTo>
                  <a:lnTo>
                    <a:pt x="647" y="1473"/>
                  </a:lnTo>
                  <a:lnTo>
                    <a:pt x="393" y="1384"/>
                  </a:lnTo>
                  <a:lnTo>
                    <a:pt x="203" y="1117"/>
                  </a:lnTo>
                  <a:lnTo>
                    <a:pt x="25" y="850"/>
                  </a:lnTo>
                  <a:lnTo>
                    <a:pt x="0" y="520"/>
                  </a:lnTo>
                  <a:lnTo>
                    <a:pt x="380" y="254"/>
                  </a:lnTo>
                  <a:lnTo>
                    <a:pt x="800" y="177"/>
                  </a:lnTo>
                  <a:lnTo>
                    <a:pt x="952" y="127"/>
                  </a:lnTo>
                  <a:lnTo>
                    <a:pt x="1079" y="88"/>
                  </a:lnTo>
                  <a:lnTo>
                    <a:pt x="1219" y="12"/>
                  </a:lnTo>
                  <a:lnTo>
                    <a:pt x="1092" y="152"/>
                  </a:lnTo>
                  <a:lnTo>
                    <a:pt x="1295" y="139"/>
                  </a:lnTo>
                  <a:lnTo>
                    <a:pt x="1257" y="304"/>
                  </a:lnTo>
                  <a:lnTo>
                    <a:pt x="1409" y="254"/>
                  </a:lnTo>
                  <a:close/>
                </a:path>
              </a:pathLst>
            </a:custGeom>
            <a:ln w="3175">
              <a:solidFill>
                <a:srgbClr val="B5C39D"/>
              </a:solidFill>
            </a:ln>
          </p:spPr>
          <p:txBody>
            <a:bodyPr wrap="square" lIns="0" tIns="0" rIns="0" bIns="0" rtlCol="0"/>
            <a:lstStyle/>
            <a:p>
              <a:endParaRPr/>
            </a:p>
          </p:txBody>
        </p:sp>
        <p:sp>
          <p:nvSpPr>
            <p:cNvPr id="10117" name="object 3545">
              <a:extLst>
                <a:ext uri="{FF2B5EF4-FFF2-40B4-BE49-F238E27FC236}">
                  <a16:creationId xmlns:a16="http://schemas.microsoft.com/office/drawing/2014/main" id="{6A4B7B5B-7990-44E3-88DA-123EDF7ED661}"/>
                </a:ext>
              </a:extLst>
            </p:cNvPr>
            <p:cNvSpPr/>
            <p:nvPr/>
          </p:nvSpPr>
          <p:spPr>
            <a:xfrm>
              <a:off x="6152591" y="8186063"/>
              <a:ext cx="2780" cy="6147"/>
            </a:xfrm>
            <a:prstGeom prst="rect">
              <a:avLst/>
            </a:prstGeom>
            <a:blipFill>
              <a:blip r:embed="rId549" cstate="print"/>
              <a:stretch>
                <a:fillRect/>
              </a:stretch>
            </a:blipFill>
          </p:spPr>
          <p:txBody>
            <a:bodyPr wrap="square" lIns="0" tIns="0" rIns="0" bIns="0" rtlCol="0"/>
            <a:lstStyle/>
            <a:p>
              <a:endParaRPr/>
            </a:p>
          </p:txBody>
        </p:sp>
        <p:sp>
          <p:nvSpPr>
            <p:cNvPr id="10118" name="object 3546">
              <a:extLst>
                <a:ext uri="{FF2B5EF4-FFF2-40B4-BE49-F238E27FC236}">
                  <a16:creationId xmlns:a16="http://schemas.microsoft.com/office/drawing/2014/main" id="{7B7383BD-45D5-49D8-A2EB-E40BDFEBE802}"/>
                </a:ext>
              </a:extLst>
            </p:cNvPr>
            <p:cNvSpPr/>
            <p:nvPr/>
          </p:nvSpPr>
          <p:spPr>
            <a:xfrm>
              <a:off x="6153439" y="8189980"/>
              <a:ext cx="2540" cy="2540"/>
            </a:xfrm>
            <a:custGeom>
              <a:avLst/>
              <a:gdLst/>
              <a:ahLst/>
              <a:cxnLst/>
              <a:rect l="l" t="t" r="r" b="b"/>
              <a:pathLst>
                <a:path w="2539" h="2540">
                  <a:moveTo>
                    <a:pt x="1562" y="165"/>
                  </a:moveTo>
                  <a:lnTo>
                    <a:pt x="1612" y="368"/>
                  </a:lnTo>
                  <a:lnTo>
                    <a:pt x="1866" y="304"/>
                  </a:lnTo>
                  <a:lnTo>
                    <a:pt x="1930" y="520"/>
                  </a:lnTo>
                  <a:lnTo>
                    <a:pt x="1663" y="584"/>
                  </a:lnTo>
                  <a:lnTo>
                    <a:pt x="1777" y="876"/>
                  </a:lnTo>
                  <a:lnTo>
                    <a:pt x="1841" y="1384"/>
                  </a:lnTo>
                  <a:lnTo>
                    <a:pt x="1739" y="1587"/>
                  </a:lnTo>
                  <a:lnTo>
                    <a:pt x="1447" y="2171"/>
                  </a:lnTo>
                  <a:lnTo>
                    <a:pt x="1054" y="2222"/>
                  </a:lnTo>
                  <a:lnTo>
                    <a:pt x="660" y="2019"/>
                  </a:lnTo>
                  <a:lnTo>
                    <a:pt x="253" y="1816"/>
                  </a:lnTo>
                  <a:lnTo>
                    <a:pt x="0" y="1435"/>
                  </a:lnTo>
                  <a:lnTo>
                    <a:pt x="304" y="850"/>
                  </a:lnTo>
                  <a:lnTo>
                    <a:pt x="393" y="673"/>
                  </a:lnTo>
                  <a:lnTo>
                    <a:pt x="761" y="469"/>
                  </a:lnTo>
                  <a:lnTo>
                    <a:pt x="914" y="317"/>
                  </a:lnTo>
                  <a:lnTo>
                    <a:pt x="952" y="101"/>
                  </a:lnTo>
                  <a:lnTo>
                    <a:pt x="1181" y="0"/>
                  </a:lnTo>
                  <a:lnTo>
                    <a:pt x="1104" y="254"/>
                  </a:lnTo>
                  <a:lnTo>
                    <a:pt x="1231" y="241"/>
                  </a:lnTo>
                  <a:lnTo>
                    <a:pt x="1346" y="101"/>
                  </a:lnTo>
                  <a:lnTo>
                    <a:pt x="1422" y="330"/>
                  </a:lnTo>
                  <a:lnTo>
                    <a:pt x="1562" y="165"/>
                  </a:lnTo>
                  <a:close/>
                </a:path>
              </a:pathLst>
            </a:custGeom>
            <a:ln w="3175">
              <a:solidFill>
                <a:srgbClr val="B5C39D"/>
              </a:solidFill>
            </a:ln>
          </p:spPr>
          <p:txBody>
            <a:bodyPr wrap="square" lIns="0" tIns="0" rIns="0" bIns="0" rtlCol="0"/>
            <a:lstStyle/>
            <a:p>
              <a:endParaRPr/>
            </a:p>
          </p:txBody>
        </p:sp>
        <p:sp>
          <p:nvSpPr>
            <p:cNvPr id="10119" name="object 3547">
              <a:extLst>
                <a:ext uri="{FF2B5EF4-FFF2-40B4-BE49-F238E27FC236}">
                  <a16:creationId xmlns:a16="http://schemas.microsoft.com/office/drawing/2014/main" id="{5D3A5A75-6EC4-4EB7-9CD9-A6B28721DAF9}"/>
                </a:ext>
              </a:extLst>
            </p:cNvPr>
            <p:cNvSpPr/>
            <p:nvPr/>
          </p:nvSpPr>
          <p:spPr>
            <a:xfrm>
              <a:off x="6152972" y="8191741"/>
              <a:ext cx="1562" cy="1219"/>
            </a:xfrm>
            <a:prstGeom prst="rect">
              <a:avLst/>
            </a:prstGeom>
            <a:blipFill>
              <a:blip r:embed="rId282" cstate="print"/>
              <a:stretch>
                <a:fillRect/>
              </a:stretch>
            </a:blipFill>
          </p:spPr>
          <p:txBody>
            <a:bodyPr wrap="square" lIns="0" tIns="0" rIns="0" bIns="0" rtlCol="0"/>
            <a:lstStyle/>
            <a:p>
              <a:endParaRPr/>
            </a:p>
          </p:txBody>
        </p:sp>
        <p:sp>
          <p:nvSpPr>
            <p:cNvPr id="10120" name="object 3548">
              <a:extLst>
                <a:ext uri="{FF2B5EF4-FFF2-40B4-BE49-F238E27FC236}">
                  <a16:creationId xmlns:a16="http://schemas.microsoft.com/office/drawing/2014/main" id="{BD481B9F-0A35-4524-876A-2D77E359F57F}"/>
                </a:ext>
              </a:extLst>
            </p:cNvPr>
            <p:cNvSpPr/>
            <p:nvPr/>
          </p:nvSpPr>
          <p:spPr>
            <a:xfrm>
              <a:off x="6152959" y="8191659"/>
              <a:ext cx="1905" cy="1905"/>
            </a:xfrm>
            <a:custGeom>
              <a:avLst/>
              <a:gdLst/>
              <a:ahLst/>
              <a:cxnLst/>
              <a:rect l="l" t="t" r="r" b="b"/>
              <a:pathLst>
                <a:path w="1904" h="1904">
                  <a:moveTo>
                    <a:pt x="1511" y="939"/>
                  </a:moveTo>
                  <a:lnTo>
                    <a:pt x="1371" y="1003"/>
                  </a:lnTo>
                  <a:lnTo>
                    <a:pt x="1447" y="1168"/>
                  </a:lnTo>
                  <a:lnTo>
                    <a:pt x="1308" y="1244"/>
                  </a:lnTo>
                  <a:lnTo>
                    <a:pt x="1231" y="1066"/>
                  </a:lnTo>
                  <a:lnTo>
                    <a:pt x="1041" y="1181"/>
                  </a:lnTo>
                  <a:lnTo>
                    <a:pt x="685" y="1282"/>
                  </a:lnTo>
                  <a:lnTo>
                    <a:pt x="533" y="1244"/>
                  </a:lnTo>
                  <a:lnTo>
                    <a:pt x="76" y="1104"/>
                  </a:lnTo>
                  <a:lnTo>
                    <a:pt x="0" y="838"/>
                  </a:lnTo>
                  <a:lnTo>
                    <a:pt x="88" y="533"/>
                  </a:lnTo>
                  <a:lnTo>
                    <a:pt x="190" y="228"/>
                  </a:lnTo>
                  <a:lnTo>
                    <a:pt x="431" y="0"/>
                  </a:lnTo>
                  <a:lnTo>
                    <a:pt x="876" y="139"/>
                  </a:lnTo>
                  <a:lnTo>
                    <a:pt x="1016" y="177"/>
                  </a:lnTo>
                  <a:lnTo>
                    <a:pt x="1193" y="419"/>
                  </a:lnTo>
                  <a:lnTo>
                    <a:pt x="1333" y="507"/>
                  </a:lnTo>
                  <a:lnTo>
                    <a:pt x="1485" y="507"/>
                  </a:lnTo>
                  <a:lnTo>
                    <a:pt x="1574" y="647"/>
                  </a:lnTo>
                  <a:lnTo>
                    <a:pt x="1397" y="622"/>
                  </a:lnTo>
                  <a:lnTo>
                    <a:pt x="1524" y="787"/>
                  </a:lnTo>
                  <a:lnTo>
                    <a:pt x="1371" y="863"/>
                  </a:lnTo>
                  <a:lnTo>
                    <a:pt x="1511" y="939"/>
                  </a:lnTo>
                  <a:close/>
                </a:path>
              </a:pathLst>
            </a:custGeom>
            <a:ln w="3175">
              <a:solidFill>
                <a:srgbClr val="B5C39D"/>
              </a:solidFill>
            </a:ln>
          </p:spPr>
          <p:txBody>
            <a:bodyPr wrap="square" lIns="0" tIns="0" rIns="0" bIns="0" rtlCol="0"/>
            <a:lstStyle/>
            <a:p>
              <a:endParaRPr/>
            </a:p>
          </p:txBody>
        </p:sp>
        <p:sp>
          <p:nvSpPr>
            <p:cNvPr id="10121" name="object 3549">
              <a:extLst>
                <a:ext uri="{FF2B5EF4-FFF2-40B4-BE49-F238E27FC236}">
                  <a16:creationId xmlns:a16="http://schemas.microsoft.com/office/drawing/2014/main" id="{0CA9F584-0235-4600-8D81-3765BCD65DE5}"/>
                </a:ext>
              </a:extLst>
            </p:cNvPr>
            <p:cNvSpPr/>
            <p:nvPr/>
          </p:nvSpPr>
          <p:spPr>
            <a:xfrm>
              <a:off x="6152336" y="8189671"/>
              <a:ext cx="1739" cy="2273"/>
            </a:xfrm>
            <a:prstGeom prst="rect">
              <a:avLst/>
            </a:prstGeom>
            <a:blipFill>
              <a:blip r:embed="rId281" cstate="print"/>
              <a:stretch>
                <a:fillRect/>
              </a:stretch>
            </a:blipFill>
          </p:spPr>
          <p:txBody>
            <a:bodyPr wrap="square" lIns="0" tIns="0" rIns="0" bIns="0" rtlCol="0"/>
            <a:lstStyle/>
            <a:p>
              <a:endParaRPr/>
            </a:p>
          </p:txBody>
        </p:sp>
        <p:sp>
          <p:nvSpPr>
            <p:cNvPr id="10122" name="object 3550">
              <a:extLst>
                <a:ext uri="{FF2B5EF4-FFF2-40B4-BE49-F238E27FC236}">
                  <a16:creationId xmlns:a16="http://schemas.microsoft.com/office/drawing/2014/main" id="{B2A59619-8F60-4100-A2F7-752BADC3EF0E}"/>
                </a:ext>
              </a:extLst>
            </p:cNvPr>
            <p:cNvSpPr/>
            <p:nvPr/>
          </p:nvSpPr>
          <p:spPr>
            <a:xfrm>
              <a:off x="6152224" y="8189620"/>
              <a:ext cx="1905" cy="2540"/>
            </a:xfrm>
            <a:custGeom>
              <a:avLst/>
              <a:gdLst/>
              <a:ahLst/>
              <a:cxnLst/>
              <a:rect l="l" t="t" r="r" b="b"/>
              <a:pathLst>
                <a:path w="1904" h="2540">
                  <a:moveTo>
                    <a:pt x="749" y="50"/>
                  </a:moveTo>
                  <a:lnTo>
                    <a:pt x="914" y="203"/>
                  </a:lnTo>
                  <a:lnTo>
                    <a:pt x="1092" y="254"/>
                  </a:lnTo>
                  <a:lnTo>
                    <a:pt x="1104" y="0"/>
                  </a:lnTo>
                  <a:lnTo>
                    <a:pt x="1295" y="139"/>
                  </a:lnTo>
                  <a:lnTo>
                    <a:pt x="1092" y="368"/>
                  </a:lnTo>
                  <a:lnTo>
                    <a:pt x="1231" y="355"/>
                  </a:lnTo>
                  <a:lnTo>
                    <a:pt x="1371" y="558"/>
                  </a:lnTo>
                  <a:lnTo>
                    <a:pt x="1739" y="977"/>
                  </a:lnTo>
                  <a:lnTo>
                    <a:pt x="1765" y="1219"/>
                  </a:lnTo>
                  <a:lnTo>
                    <a:pt x="1854" y="1930"/>
                  </a:lnTo>
                  <a:lnTo>
                    <a:pt x="1536" y="2209"/>
                  </a:lnTo>
                  <a:lnTo>
                    <a:pt x="1054" y="2273"/>
                  </a:lnTo>
                  <a:lnTo>
                    <a:pt x="571" y="2324"/>
                  </a:lnTo>
                  <a:lnTo>
                    <a:pt x="114" y="2133"/>
                  </a:lnTo>
                  <a:lnTo>
                    <a:pt x="25" y="1435"/>
                  </a:lnTo>
                  <a:lnTo>
                    <a:pt x="0" y="1219"/>
                  </a:lnTo>
                  <a:lnTo>
                    <a:pt x="215" y="812"/>
                  </a:lnTo>
                  <a:lnTo>
                    <a:pt x="254" y="571"/>
                  </a:lnTo>
                  <a:lnTo>
                    <a:pt x="292" y="381"/>
                  </a:lnTo>
                  <a:lnTo>
                    <a:pt x="165" y="355"/>
                  </a:lnTo>
                  <a:lnTo>
                    <a:pt x="304" y="139"/>
                  </a:lnTo>
                  <a:lnTo>
                    <a:pt x="381" y="406"/>
                  </a:lnTo>
                  <a:lnTo>
                    <a:pt x="520" y="127"/>
                  </a:lnTo>
                  <a:lnTo>
                    <a:pt x="723" y="292"/>
                  </a:lnTo>
                  <a:lnTo>
                    <a:pt x="749" y="50"/>
                  </a:lnTo>
                  <a:close/>
                </a:path>
              </a:pathLst>
            </a:custGeom>
            <a:ln w="3175">
              <a:solidFill>
                <a:srgbClr val="B5C39D"/>
              </a:solidFill>
            </a:ln>
          </p:spPr>
          <p:txBody>
            <a:bodyPr wrap="square" lIns="0" tIns="0" rIns="0" bIns="0" rtlCol="0"/>
            <a:lstStyle/>
            <a:p>
              <a:endParaRPr/>
            </a:p>
          </p:txBody>
        </p:sp>
        <p:sp>
          <p:nvSpPr>
            <p:cNvPr id="10123" name="object 3551">
              <a:extLst>
                <a:ext uri="{FF2B5EF4-FFF2-40B4-BE49-F238E27FC236}">
                  <a16:creationId xmlns:a16="http://schemas.microsoft.com/office/drawing/2014/main" id="{07EDA5AF-1FDF-4022-84C6-1322BAE2908D}"/>
                </a:ext>
              </a:extLst>
            </p:cNvPr>
            <p:cNvSpPr/>
            <p:nvPr/>
          </p:nvSpPr>
          <p:spPr>
            <a:xfrm>
              <a:off x="6152210" y="8182711"/>
              <a:ext cx="3009" cy="10198"/>
            </a:xfrm>
            <a:prstGeom prst="rect">
              <a:avLst/>
            </a:prstGeom>
            <a:blipFill>
              <a:blip r:embed="rId550" cstate="print"/>
              <a:stretch>
                <a:fillRect/>
              </a:stretch>
            </a:blipFill>
          </p:spPr>
          <p:txBody>
            <a:bodyPr wrap="square" lIns="0" tIns="0" rIns="0" bIns="0" rtlCol="0"/>
            <a:lstStyle/>
            <a:p>
              <a:endParaRPr/>
            </a:p>
          </p:txBody>
        </p:sp>
        <p:sp>
          <p:nvSpPr>
            <p:cNvPr id="10124" name="object 3552">
              <a:extLst>
                <a:ext uri="{FF2B5EF4-FFF2-40B4-BE49-F238E27FC236}">
                  <a16:creationId xmlns:a16="http://schemas.microsoft.com/office/drawing/2014/main" id="{7150E2CA-E2AC-44F5-B11B-12AC70022451}"/>
                </a:ext>
              </a:extLst>
            </p:cNvPr>
            <p:cNvSpPr/>
            <p:nvPr/>
          </p:nvSpPr>
          <p:spPr>
            <a:xfrm>
              <a:off x="6153000" y="8182707"/>
              <a:ext cx="2540" cy="1905"/>
            </a:xfrm>
            <a:custGeom>
              <a:avLst/>
              <a:gdLst/>
              <a:ahLst/>
              <a:cxnLst/>
              <a:rect l="l" t="t" r="r" b="b"/>
              <a:pathLst>
                <a:path w="2539" h="1904">
                  <a:moveTo>
                    <a:pt x="1752" y="304"/>
                  </a:moveTo>
                  <a:lnTo>
                    <a:pt x="1701" y="482"/>
                  </a:lnTo>
                  <a:lnTo>
                    <a:pt x="1739" y="634"/>
                  </a:lnTo>
                  <a:lnTo>
                    <a:pt x="1930" y="546"/>
                  </a:lnTo>
                  <a:lnTo>
                    <a:pt x="1892" y="736"/>
                  </a:lnTo>
                  <a:lnTo>
                    <a:pt x="1650" y="673"/>
                  </a:lnTo>
                  <a:lnTo>
                    <a:pt x="1625" y="952"/>
                  </a:lnTo>
                  <a:lnTo>
                    <a:pt x="1460" y="1371"/>
                  </a:lnTo>
                  <a:lnTo>
                    <a:pt x="1295" y="1485"/>
                  </a:lnTo>
                  <a:lnTo>
                    <a:pt x="812" y="1816"/>
                  </a:lnTo>
                  <a:lnTo>
                    <a:pt x="495" y="1701"/>
                  </a:lnTo>
                  <a:lnTo>
                    <a:pt x="266" y="1371"/>
                  </a:lnTo>
                  <a:lnTo>
                    <a:pt x="38" y="1041"/>
                  </a:lnTo>
                  <a:lnTo>
                    <a:pt x="0" y="634"/>
                  </a:lnTo>
                  <a:lnTo>
                    <a:pt x="482" y="304"/>
                  </a:lnTo>
                  <a:lnTo>
                    <a:pt x="622" y="215"/>
                  </a:lnTo>
                  <a:lnTo>
                    <a:pt x="1003" y="203"/>
                  </a:lnTo>
                  <a:lnTo>
                    <a:pt x="1193" y="152"/>
                  </a:lnTo>
                  <a:lnTo>
                    <a:pt x="1346" y="101"/>
                  </a:lnTo>
                  <a:lnTo>
                    <a:pt x="1523" y="12"/>
                  </a:lnTo>
                  <a:lnTo>
                    <a:pt x="1358" y="177"/>
                  </a:lnTo>
                  <a:lnTo>
                    <a:pt x="1612" y="165"/>
                  </a:lnTo>
                  <a:lnTo>
                    <a:pt x="1574" y="368"/>
                  </a:lnTo>
                  <a:lnTo>
                    <a:pt x="1752" y="304"/>
                  </a:lnTo>
                  <a:close/>
                </a:path>
              </a:pathLst>
            </a:custGeom>
            <a:ln w="3175">
              <a:solidFill>
                <a:srgbClr val="D2DBC3"/>
              </a:solidFill>
            </a:ln>
          </p:spPr>
          <p:txBody>
            <a:bodyPr wrap="square" lIns="0" tIns="0" rIns="0" bIns="0" rtlCol="0"/>
            <a:lstStyle/>
            <a:p>
              <a:endParaRPr/>
            </a:p>
          </p:txBody>
        </p:sp>
        <p:sp>
          <p:nvSpPr>
            <p:cNvPr id="10125" name="object 3553">
              <a:extLst>
                <a:ext uri="{FF2B5EF4-FFF2-40B4-BE49-F238E27FC236}">
                  <a16:creationId xmlns:a16="http://schemas.microsoft.com/office/drawing/2014/main" id="{D1B02AD9-BA2C-43E4-AC47-28F0A60CAB21}"/>
                </a:ext>
              </a:extLst>
            </p:cNvPr>
            <p:cNvSpPr/>
            <p:nvPr/>
          </p:nvSpPr>
          <p:spPr>
            <a:xfrm>
              <a:off x="6151715" y="8178800"/>
              <a:ext cx="6146" cy="6972"/>
            </a:xfrm>
            <a:prstGeom prst="rect">
              <a:avLst/>
            </a:prstGeom>
            <a:blipFill>
              <a:blip r:embed="rId289" cstate="print"/>
              <a:stretch>
                <a:fillRect/>
              </a:stretch>
            </a:blipFill>
          </p:spPr>
          <p:txBody>
            <a:bodyPr wrap="square" lIns="0" tIns="0" rIns="0" bIns="0" rtlCol="0"/>
            <a:lstStyle/>
            <a:p>
              <a:endParaRPr/>
            </a:p>
          </p:txBody>
        </p:sp>
        <p:sp>
          <p:nvSpPr>
            <p:cNvPr id="10126" name="object 3554">
              <a:extLst>
                <a:ext uri="{FF2B5EF4-FFF2-40B4-BE49-F238E27FC236}">
                  <a16:creationId xmlns:a16="http://schemas.microsoft.com/office/drawing/2014/main" id="{EFE5063D-0CFD-48E2-BFE1-6CF3BABC958E}"/>
                </a:ext>
              </a:extLst>
            </p:cNvPr>
            <p:cNvSpPr/>
            <p:nvPr/>
          </p:nvSpPr>
          <p:spPr>
            <a:xfrm>
              <a:off x="6155054" y="8180085"/>
              <a:ext cx="1270" cy="1270"/>
            </a:xfrm>
            <a:custGeom>
              <a:avLst/>
              <a:gdLst/>
              <a:ahLst/>
              <a:cxnLst/>
              <a:rect l="l" t="t" r="r" b="b"/>
              <a:pathLst>
                <a:path w="1270" h="1270">
                  <a:moveTo>
                    <a:pt x="781" y="723"/>
                  </a:moveTo>
                  <a:lnTo>
                    <a:pt x="546" y="723"/>
                  </a:lnTo>
                  <a:lnTo>
                    <a:pt x="838" y="1066"/>
                  </a:lnTo>
                  <a:lnTo>
                    <a:pt x="781" y="723"/>
                  </a:lnTo>
                  <a:close/>
                </a:path>
                <a:path w="1270" h="1270">
                  <a:moveTo>
                    <a:pt x="101" y="152"/>
                  </a:moveTo>
                  <a:lnTo>
                    <a:pt x="0" y="393"/>
                  </a:lnTo>
                  <a:lnTo>
                    <a:pt x="177" y="444"/>
                  </a:lnTo>
                  <a:lnTo>
                    <a:pt x="215" y="634"/>
                  </a:lnTo>
                  <a:lnTo>
                    <a:pt x="76" y="838"/>
                  </a:lnTo>
                  <a:lnTo>
                    <a:pt x="222" y="736"/>
                  </a:lnTo>
                  <a:lnTo>
                    <a:pt x="741" y="673"/>
                  </a:lnTo>
                  <a:lnTo>
                    <a:pt x="965" y="482"/>
                  </a:lnTo>
                  <a:lnTo>
                    <a:pt x="1015" y="330"/>
                  </a:lnTo>
                  <a:lnTo>
                    <a:pt x="838" y="266"/>
                  </a:lnTo>
                  <a:lnTo>
                    <a:pt x="241" y="203"/>
                  </a:lnTo>
                  <a:lnTo>
                    <a:pt x="101" y="152"/>
                  </a:lnTo>
                  <a:close/>
                </a:path>
                <a:path w="1270" h="1270">
                  <a:moveTo>
                    <a:pt x="741" y="673"/>
                  </a:moveTo>
                  <a:lnTo>
                    <a:pt x="279" y="673"/>
                  </a:lnTo>
                  <a:lnTo>
                    <a:pt x="380" y="825"/>
                  </a:lnTo>
                  <a:lnTo>
                    <a:pt x="546" y="723"/>
                  </a:lnTo>
                  <a:lnTo>
                    <a:pt x="781" y="723"/>
                  </a:lnTo>
                  <a:close/>
                </a:path>
                <a:path w="1270" h="1270">
                  <a:moveTo>
                    <a:pt x="126" y="584"/>
                  </a:moveTo>
                  <a:close/>
                </a:path>
                <a:path w="1270" h="1270">
                  <a:moveTo>
                    <a:pt x="457" y="0"/>
                  </a:moveTo>
                  <a:lnTo>
                    <a:pt x="241" y="203"/>
                  </a:lnTo>
                  <a:lnTo>
                    <a:pt x="850" y="203"/>
                  </a:lnTo>
                  <a:lnTo>
                    <a:pt x="634" y="190"/>
                  </a:lnTo>
                  <a:lnTo>
                    <a:pt x="457" y="0"/>
                  </a:lnTo>
                  <a:close/>
                </a:path>
                <a:path w="1270" h="1270">
                  <a:moveTo>
                    <a:pt x="685" y="25"/>
                  </a:moveTo>
                  <a:lnTo>
                    <a:pt x="634" y="190"/>
                  </a:lnTo>
                  <a:lnTo>
                    <a:pt x="848" y="190"/>
                  </a:lnTo>
                  <a:lnTo>
                    <a:pt x="736" y="38"/>
                  </a:lnTo>
                  <a:close/>
                </a:path>
              </a:pathLst>
            </a:custGeom>
            <a:solidFill>
              <a:srgbClr val="0F2748"/>
            </a:solidFill>
          </p:spPr>
          <p:txBody>
            <a:bodyPr wrap="square" lIns="0" tIns="0" rIns="0" bIns="0" rtlCol="0"/>
            <a:lstStyle/>
            <a:p>
              <a:endParaRPr/>
            </a:p>
          </p:txBody>
        </p:sp>
        <p:sp>
          <p:nvSpPr>
            <p:cNvPr id="10127" name="object 3555">
              <a:extLst>
                <a:ext uri="{FF2B5EF4-FFF2-40B4-BE49-F238E27FC236}">
                  <a16:creationId xmlns:a16="http://schemas.microsoft.com/office/drawing/2014/main" id="{BFF8AF70-AA3A-4AB0-9AF7-9BA13B586BA8}"/>
                </a:ext>
              </a:extLst>
            </p:cNvPr>
            <p:cNvSpPr/>
            <p:nvPr/>
          </p:nvSpPr>
          <p:spPr>
            <a:xfrm>
              <a:off x="6155054" y="8180085"/>
              <a:ext cx="1270" cy="1270"/>
            </a:xfrm>
            <a:custGeom>
              <a:avLst/>
              <a:gdLst/>
              <a:ahLst/>
              <a:cxnLst/>
              <a:rect l="l" t="t" r="r" b="b"/>
              <a:pathLst>
                <a:path w="1270" h="1270">
                  <a:moveTo>
                    <a:pt x="584" y="736"/>
                  </a:moveTo>
                  <a:lnTo>
                    <a:pt x="838" y="1066"/>
                  </a:lnTo>
                  <a:lnTo>
                    <a:pt x="838" y="812"/>
                  </a:lnTo>
                  <a:lnTo>
                    <a:pt x="774" y="609"/>
                  </a:lnTo>
                  <a:lnTo>
                    <a:pt x="965" y="482"/>
                  </a:lnTo>
                  <a:lnTo>
                    <a:pt x="1015" y="330"/>
                  </a:lnTo>
                  <a:lnTo>
                    <a:pt x="838" y="266"/>
                  </a:lnTo>
                  <a:lnTo>
                    <a:pt x="838" y="126"/>
                  </a:lnTo>
                  <a:lnTo>
                    <a:pt x="685" y="25"/>
                  </a:lnTo>
                  <a:lnTo>
                    <a:pt x="634" y="190"/>
                  </a:lnTo>
                  <a:lnTo>
                    <a:pt x="482" y="114"/>
                  </a:lnTo>
                  <a:lnTo>
                    <a:pt x="330" y="38"/>
                  </a:lnTo>
                  <a:lnTo>
                    <a:pt x="317" y="165"/>
                  </a:lnTo>
                  <a:lnTo>
                    <a:pt x="101" y="152"/>
                  </a:lnTo>
                  <a:lnTo>
                    <a:pt x="0" y="393"/>
                  </a:lnTo>
                  <a:lnTo>
                    <a:pt x="177" y="444"/>
                  </a:lnTo>
                  <a:lnTo>
                    <a:pt x="215" y="634"/>
                  </a:lnTo>
                  <a:lnTo>
                    <a:pt x="76" y="838"/>
                  </a:lnTo>
                  <a:lnTo>
                    <a:pt x="241" y="723"/>
                  </a:lnTo>
                  <a:lnTo>
                    <a:pt x="380" y="825"/>
                  </a:lnTo>
                  <a:lnTo>
                    <a:pt x="546" y="723"/>
                  </a:lnTo>
                  <a:close/>
                </a:path>
              </a:pathLst>
            </a:custGeom>
            <a:ln w="3175">
              <a:solidFill>
                <a:srgbClr val="094B7B"/>
              </a:solidFill>
            </a:ln>
          </p:spPr>
          <p:txBody>
            <a:bodyPr wrap="square" lIns="0" tIns="0" rIns="0" bIns="0" rtlCol="0"/>
            <a:lstStyle/>
            <a:p>
              <a:endParaRPr/>
            </a:p>
          </p:txBody>
        </p:sp>
        <p:sp>
          <p:nvSpPr>
            <p:cNvPr id="10128" name="object 3556">
              <a:extLst>
                <a:ext uri="{FF2B5EF4-FFF2-40B4-BE49-F238E27FC236}">
                  <a16:creationId xmlns:a16="http://schemas.microsoft.com/office/drawing/2014/main" id="{0FF7E264-AB27-47F0-9375-2C1162B37380}"/>
                </a:ext>
              </a:extLst>
            </p:cNvPr>
            <p:cNvSpPr/>
            <p:nvPr/>
          </p:nvSpPr>
          <p:spPr>
            <a:xfrm>
              <a:off x="6153127" y="8183548"/>
              <a:ext cx="1270" cy="1270"/>
            </a:xfrm>
            <a:custGeom>
              <a:avLst/>
              <a:gdLst/>
              <a:ahLst/>
              <a:cxnLst/>
              <a:rect l="l" t="t" r="r" b="b"/>
              <a:pathLst>
                <a:path w="1270" h="1270">
                  <a:moveTo>
                    <a:pt x="520" y="634"/>
                  </a:moveTo>
                  <a:lnTo>
                    <a:pt x="304" y="634"/>
                  </a:lnTo>
                  <a:lnTo>
                    <a:pt x="469" y="761"/>
                  </a:lnTo>
                  <a:close/>
                </a:path>
                <a:path w="1270" h="1270">
                  <a:moveTo>
                    <a:pt x="330" y="0"/>
                  </a:moveTo>
                  <a:lnTo>
                    <a:pt x="50" y="279"/>
                  </a:lnTo>
                  <a:lnTo>
                    <a:pt x="76" y="609"/>
                  </a:lnTo>
                  <a:lnTo>
                    <a:pt x="304" y="634"/>
                  </a:lnTo>
                  <a:lnTo>
                    <a:pt x="520" y="634"/>
                  </a:lnTo>
                  <a:lnTo>
                    <a:pt x="577" y="406"/>
                  </a:lnTo>
                  <a:lnTo>
                    <a:pt x="380" y="406"/>
                  </a:lnTo>
                  <a:lnTo>
                    <a:pt x="330" y="0"/>
                  </a:lnTo>
                  <a:close/>
                </a:path>
                <a:path w="1270" h="1270">
                  <a:moveTo>
                    <a:pt x="850" y="495"/>
                  </a:moveTo>
                  <a:lnTo>
                    <a:pt x="692" y="533"/>
                  </a:lnTo>
                  <a:lnTo>
                    <a:pt x="634" y="711"/>
                  </a:lnTo>
                  <a:lnTo>
                    <a:pt x="850" y="495"/>
                  </a:lnTo>
                  <a:close/>
                </a:path>
                <a:path w="1270" h="1270">
                  <a:moveTo>
                    <a:pt x="596" y="330"/>
                  </a:moveTo>
                  <a:lnTo>
                    <a:pt x="469" y="406"/>
                  </a:lnTo>
                  <a:lnTo>
                    <a:pt x="596" y="330"/>
                  </a:lnTo>
                  <a:close/>
                </a:path>
                <a:path w="1270" h="1270">
                  <a:moveTo>
                    <a:pt x="368" y="215"/>
                  </a:moveTo>
                  <a:close/>
                </a:path>
                <a:path w="1270" h="1270">
                  <a:moveTo>
                    <a:pt x="56" y="154"/>
                  </a:moveTo>
                  <a:close/>
                </a:path>
              </a:pathLst>
            </a:custGeom>
            <a:solidFill>
              <a:srgbClr val="11284A"/>
            </a:solidFill>
          </p:spPr>
          <p:txBody>
            <a:bodyPr wrap="square" lIns="0" tIns="0" rIns="0" bIns="0" rtlCol="0"/>
            <a:lstStyle/>
            <a:p>
              <a:endParaRPr/>
            </a:p>
          </p:txBody>
        </p:sp>
        <p:sp>
          <p:nvSpPr>
            <p:cNvPr id="10129" name="object 3557">
              <a:extLst>
                <a:ext uri="{FF2B5EF4-FFF2-40B4-BE49-F238E27FC236}">
                  <a16:creationId xmlns:a16="http://schemas.microsoft.com/office/drawing/2014/main" id="{84D84EDD-1899-41AB-8C13-B563CE80AFDC}"/>
                </a:ext>
              </a:extLst>
            </p:cNvPr>
            <p:cNvSpPr/>
            <p:nvPr/>
          </p:nvSpPr>
          <p:spPr>
            <a:xfrm>
              <a:off x="6153101" y="8183548"/>
              <a:ext cx="1270" cy="1270"/>
            </a:xfrm>
            <a:custGeom>
              <a:avLst/>
              <a:gdLst/>
              <a:ahLst/>
              <a:cxnLst/>
              <a:rect l="l" t="t" r="r" b="b"/>
              <a:pathLst>
                <a:path w="1270" h="1270">
                  <a:moveTo>
                    <a:pt x="609" y="380"/>
                  </a:moveTo>
                  <a:lnTo>
                    <a:pt x="558" y="571"/>
                  </a:lnTo>
                  <a:lnTo>
                    <a:pt x="787" y="507"/>
                  </a:lnTo>
                  <a:lnTo>
                    <a:pt x="838" y="634"/>
                  </a:lnTo>
                  <a:lnTo>
                    <a:pt x="660" y="711"/>
                  </a:lnTo>
                  <a:lnTo>
                    <a:pt x="698" y="558"/>
                  </a:lnTo>
                  <a:lnTo>
                    <a:pt x="571" y="533"/>
                  </a:lnTo>
                  <a:lnTo>
                    <a:pt x="546" y="685"/>
                  </a:lnTo>
                  <a:lnTo>
                    <a:pt x="406" y="660"/>
                  </a:lnTo>
                  <a:lnTo>
                    <a:pt x="215" y="711"/>
                  </a:lnTo>
                  <a:lnTo>
                    <a:pt x="101" y="558"/>
                  </a:lnTo>
                  <a:lnTo>
                    <a:pt x="50" y="406"/>
                  </a:lnTo>
                  <a:lnTo>
                    <a:pt x="25" y="279"/>
                  </a:lnTo>
                  <a:lnTo>
                    <a:pt x="88" y="139"/>
                  </a:lnTo>
                  <a:lnTo>
                    <a:pt x="88" y="12"/>
                  </a:lnTo>
                  <a:lnTo>
                    <a:pt x="76" y="279"/>
                  </a:lnTo>
                  <a:lnTo>
                    <a:pt x="355" y="0"/>
                  </a:lnTo>
                  <a:lnTo>
                    <a:pt x="317" y="304"/>
                  </a:lnTo>
                  <a:lnTo>
                    <a:pt x="495" y="406"/>
                  </a:lnTo>
                  <a:lnTo>
                    <a:pt x="622" y="330"/>
                  </a:lnTo>
                  <a:close/>
                </a:path>
              </a:pathLst>
            </a:custGeom>
            <a:ln w="3175">
              <a:solidFill>
                <a:srgbClr val="094B7B"/>
              </a:solidFill>
            </a:ln>
          </p:spPr>
          <p:txBody>
            <a:bodyPr wrap="square" lIns="0" tIns="0" rIns="0" bIns="0" rtlCol="0"/>
            <a:lstStyle/>
            <a:p>
              <a:endParaRPr/>
            </a:p>
          </p:txBody>
        </p:sp>
        <p:sp>
          <p:nvSpPr>
            <p:cNvPr id="10130" name="object 3558">
              <a:extLst>
                <a:ext uri="{FF2B5EF4-FFF2-40B4-BE49-F238E27FC236}">
                  <a16:creationId xmlns:a16="http://schemas.microsoft.com/office/drawing/2014/main" id="{6F1FFA1D-72E3-4E72-B0DD-4E4B2A30F61B}"/>
                </a:ext>
              </a:extLst>
            </p:cNvPr>
            <p:cNvSpPr/>
            <p:nvPr/>
          </p:nvSpPr>
          <p:spPr>
            <a:xfrm>
              <a:off x="6151769" y="8181163"/>
              <a:ext cx="1270" cy="1270"/>
            </a:xfrm>
            <a:custGeom>
              <a:avLst/>
              <a:gdLst/>
              <a:ahLst/>
              <a:cxnLst/>
              <a:rect l="l" t="t" r="r" b="b"/>
              <a:pathLst>
                <a:path w="1270" h="1270">
                  <a:moveTo>
                    <a:pt x="177" y="0"/>
                  </a:moveTo>
                  <a:lnTo>
                    <a:pt x="139" y="330"/>
                  </a:lnTo>
                  <a:lnTo>
                    <a:pt x="0" y="381"/>
                  </a:lnTo>
                  <a:lnTo>
                    <a:pt x="25" y="723"/>
                  </a:lnTo>
                  <a:lnTo>
                    <a:pt x="256" y="762"/>
                  </a:lnTo>
                  <a:lnTo>
                    <a:pt x="419" y="812"/>
                  </a:lnTo>
                  <a:lnTo>
                    <a:pt x="584" y="762"/>
                  </a:lnTo>
                  <a:lnTo>
                    <a:pt x="482" y="546"/>
                  </a:lnTo>
                  <a:lnTo>
                    <a:pt x="750" y="419"/>
                  </a:lnTo>
                  <a:lnTo>
                    <a:pt x="660" y="203"/>
                  </a:lnTo>
                  <a:lnTo>
                    <a:pt x="355" y="203"/>
                  </a:lnTo>
                  <a:lnTo>
                    <a:pt x="355" y="38"/>
                  </a:lnTo>
                  <a:lnTo>
                    <a:pt x="177" y="0"/>
                  </a:lnTo>
                  <a:close/>
                </a:path>
                <a:path w="1270" h="1270">
                  <a:moveTo>
                    <a:pt x="750" y="419"/>
                  </a:moveTo>
                  <a:lnTo>
                    <a:pt x="469" y="419"/>
                  </a:lnTo>
                  <a:lnTo>
                    <a:pt x="749" y="431"/>
                  </a:lnTo>
                  <a:close/>
                </a:path>
                <a:path w="1270" h="1270">
                  <a:moveTo>
                    <a:pt x="25" y="317"/>
                  </a:moveTo>
                  <a:close/>
                </a:path>
                <a:path w="1270" h="1270">
                  <a:moveTo>
                    <a:pt x="482" y="152"/>
                  </a:moveTo>
                  <a:lnTo>
                    <a:pt x="660" y="203"/>
                  </a:lnTo>
                  <a:lnTo>
                    <a:pt x="482" y="152"/>
                  </a:lnTo>
                  <a:close/>
                </a:path>
                <a:path w="1270" h="1270">
                  <a:moveTo>
                    <a:pt x="393" y="0"/>
                  </a:moveTo>
                  <a:close/>
                </a:path>
              </a:pathLst>
            </a:custGeom>
            <a:solidFill>
              <a:srgbClr val="11284A"/>
            </a:solidFill>
          </p:spPr>
          <p:txBody>
            <a:bodyPr wrap="square" lIns="0" tIns="0" rIns="0" bIns="0" rtlCol="0"/>
            <a:lstStyle/>
            <a:p>
              <a:endParaRPr/>
            </a:p>
          </p:txBody>
        </p:sp>
        <p:sp>
          <p:nvSpPr>
            <p:cNvPr id="10131" name="object 3559">
              <a:extLst>
                <a:ext uri="{FF2B5EF4-FFF2-40B4-BE49-F238E27FC236}">
                  <a16:creationId xmlns:a16="http://schemas.microsoft.com/office/drawing/2014/main" id="{8E1E0707-B92D-40E4-9875-CF5B6692E00E}"/>
                </a:ext>
              </a:extLst>
            </p:cNvPr>
            <p:cNvSpPr/>
            <p:nvPr/>
          </p:nvSpPr>
          <p:spPr>
            <a:xfrm>
              <a:off x="6151769" y="8181163"/>
              <a:ext cx="1270" cy="1270"/>
            </a:xfrm>
            <a:custGeom>
              <a:avLst/>
              <a:gdLst/>
              <a:ahLst/>
              <a:cxnLst/>
              <a:rect l="l" t="t" r="r" b="b"/>
              <a:pathLst>
                <a:path w="1270" h="1270">
                  <a:moveTo>
                    <a:pt x="584" y="762"/>
                  </a:moveTo>
                  <a:lnTo>
                    <a:pt x="419" y="812"/>
                  </a:lnTo>
                  <a:lnTo>
                    <a:pt x="266" y="774"/>
                  </a:lnTo>
                  <a:lnTo>
                    <a:pt x="139" y="749"/>
                  </a:lnTo>
                  <a:lnTo>
                    <a:pt x="152" y="381"/>
                  </a:lnTo>
                  <a:lnTo>
                    <a:pt x="0" y="381"/>
                  </a:lnTo>
                  <a:lnTo>
                    <a:pt x="139" y="330"/>
                  </a:lnTo>
                  <a:lnTo>
                    <a:pt x="152" y="177"/>
                  </a:lnTo>
                  <a:lnTo>
                    <a:pt x="177" y="0"/>
                  </a:lnTo>
                  <a:lnTo>
                    <a:pt x="355" y="38"/>
                  </a:lnTo>
                  <a:lnTo>
                    <a:pt x="355" y="203"/>
                  </a:lnTo>
                  <a:lnTo>
                    <a:pt x="558" y="177"/>
                  </a:lnTo>
                  <a:lnTo>
                    <a:pt x="698" y="228"/>
                  </a:lnTo>
                  <a:lnTo>
                    <a:pt x="749" y="431"/>
                  </a:lnTo>
                  <a:lnTo>
                    <a:pt x="469" y="419"/>
                  </a:lnTo>
                  <a:lnTo>
                    <a:pt x="469" y="609"/>
                  </a:lnTo>
                  <a:lnTo>
                    <a:pt x="584" y="762"/>
                  </a:lnTo>
                  <a:close/>
                </a:path>
              </a:pathLst>
            </a:custGeom>
            <a:ln w="3175">
              <a:solidFill>
                <a:srgbClr val="094B7B"/>
              </a:solidFill>
            </a:ln>
          </p:spPr>
          <p:txBody>
            <a:bodyPr wrap="square" lIns="0" tIns="0" rIns="0" bIns="0" rtlCol="0"/>
            <a:lstStyle/>
            <a:p>
              <a:endParaRPr/>
            </a:p>
          </p:txBody>
        </p:sp>
        <p:sp>
          <p:nvSpPr>
            <p:cNvPr id="10132" name="object 3560">
              <a:extLst>
                <a:ext uri="{FF2B5EF4-FFF2-40B4-BE49-F238E27FC236}">
                  <a16:creationId xmlns:a16="http://schemas.microsoft.com/office/drawing/2014/main" id="{505273C7-36A1-4943-BD85-0E6E40A742E3}"/>
                </a:ext>
              </a:extLst>
            </p:cNvPr>
            <p:cNvSpPr/>
            <p:nvPr/>
          </p:nvSpPr>
          <p:spPr>
            <a:xfrm>
              <a:off x="6157061" y="8181465"/>
              <a:ext cx="1270" cy="1270"/>
            </a:xfrm>
            <a:custGeom>
              <a:avLst/>
              <a:gdLst/>
              <a:ahLst/>
              <a:cxnLst/>
              <a:rect l="l" t="t" r="r" b="b"/>
              <a:pathLst>
                <a:path w="1270" h="1270">
                  <a:moveTo>
                    <a:pt x="406" y="774"/>
                  </a:moveTo>
                  <a:lnTo>
                    <a:pt x="165" y="774"/>
                  </a:lnTo>
                  <a:lnTo>
                    <a:pt x="393" y="939"/>
                  </a:lnTo>
                  <a:lnTo>
                    <a:pt x="406" y="774"/>
                  </a:lnTo>
                  <a:close/>
                </a:path>
                <a:path w="1270" h="1270">
                  <a:moveTo>
                    <a:pt x="560" y="63"/>
                  </a:moveTo>
                  <a:lnTo>
                    <a:pt x="177" y="63"/>
                  </a:lnTo>
                  <a:lnTo>
                    <a:pt x="304" y="279"/>
                  </a:lnTo>
                  <a:lnTo>
                    <a:pt x="139" y="317"/>
                  </a:lnTo>
                  <a:lnTo>
                    <a:pt x="0" y="749"/>
                  </a:lnTo>
                  <a:lnTo>
                    <a:pt x="165" y="774"/>
                  </a:lnTo>
                  <a:lnTo>
                    <a:pt x="406" y="774"/>
                  </a:lnTo>
                  <a:lnTo>
                    <a:pt x="495" y="647"/>
                  </a:lnTo>
                  <a:lnTo>
                    <a:pt x="626" y="647"/>
                  </a:lnTo>
                  <a:lnTo>
                    <a:pt x="560" y="63"/>
                  </a:lnTo>
                  <a:close/>
                </a:path>
                <a:path w="1270" h="1270">
                  <a:moveTo>
                    <a:pt x="626" y="647"/>
                  </a:moveTo>
                  <a:lnTo>
                    <a:pt x="495" y="647"/>
                  </a:lnTo>
                  <a:lnTo>
                    <a:pt x="626" y="647"/>
                  </a:lnTo>
                  <a:close/>
                </a:path>
                <a:path w="1270" h="1270">
                  <a:moveTo>
                    <a:pt x="690" y="558"/>
                  </a:moveTo>
                  <a:close/>
                </a:path>
                <a:path w="1270" h="1270">
                  <a:moveTo>
                    <a:pt x="253" y="266"/>
                  </a:moveTo>
                  <a:close/>
                </a:path>
                <a:path w="1270" h="1270">
                  <a:moveTo>
                    <a:pt x="203" y="38"/>
                  </a:moveTo>
                  <a:close/>
                </a:path>
                <a:path w="1270" h="1270">
                  <a:moveTo>
                    <a:pt x="495" y="0"/>
                  </a:moveTo>
                  <a:close/>
                </a:path>
              </a:pathLst>
            </a:custGeom>
            <a:solidFill>
              <a:srgbClr val="11284A"/>
            </a:solidFill>
          </p:spPr>
          <p:txBody>
            <a:bodyPr wrap="square" lIns="0" tIns="0" rIns="0" bIns="0" rtlCol="0"/>
            <a:lstStyle/>
            <a:p>
              <a:endParaRPr/>
            </a:p>
          </p:txBody>
        </p:sp>
        <p:sp>
          <p:nvSpPr>
            <p:cNvPr id="10133" name="object 3561">
              <a:extLst>
                <a:ext uri="{FF2B5EF4-FFF2-40B4-BE49-F238E27FC236}">
                  <a16:creationId xmlns:a16="http://schemas.microsoft.com/office/drawing/2014/main" id="{D0E1FDEF-EB48-44B9-BD50-7BF81FC3F1F8}"/>
                </a:ext>
              </a:extLst>
            </p:cNvPr>
            <p:cNvSpPr/>
            <p:nvPr/>
          </p:nvSpPr>
          <p:spPr>
            <a:xfrm>
              <a:off x="6156934" y="8181465"/>
              <a:ext cx="1270" cy="1270"/>
            </a:xfrm>
            <a:custGeom>
              <a:avLst/>
              <a:gdLst/>
              <a:ahLst/>
              <a:cxnLst/>
              <a:rect l="l" t="t" r="r" b="b"/>
              <a:pathLst>
                <a:path w="1270" h="1270">
                  <a:moveTo>
                    <a:pt x="292" y="774"/>
                  </a:moveTo>
                  <a:lnTo>
                    <a:pt x="431" y="914"/>
                  </a:lnTo>
                  <a:lnTo>
                    <a:pt x="558" y="812"/>
                  </a:lnTo>
                  <a:lnTo>
                    <a:pt x="622" y="647"/>
                  </a:lnTo>
                  <a:lnTo>
                    <a:pt x="762" y="634"/>
                  </a:lnTo>
                  <a:lnTo>
                    <a:pt x="850" y="469"/>
                  </a:lnTo>
                  <a:lnTo>
                    <a:pt x="800" y="304"/>
                  </a:lnTo>
                  <a:lnTo>
                    <a:pt x="673" y="215"/>
                  </a:lnTo>
                  <a:lnTo>
                    <a:pt x="685" y="88"/>
                  </a:lnTo>
                  <a:lnTo>
                    <a:pt x="495" y="63"/>
                  </a:lnTo>
                  <a:lnTo>
                    <a:pt x="330" y="38"/>
                  </a:lnTo>
                  <a:lnTo>
                    <a:pt x="419" y="165"/>
                  </a:lnTo>
                  <a:lnTo>
                    <a:pt x="342" y="292"/>
                  </a:lnTo>
                  <a:lnTo>
                    <a:pt x="139" y="330"/>
                  </a:lnTo>
                  <a:lnTo>
                    <a:pt x="0" y="482"/>
                  </a:lnTo>
                  <a:lnTo>
                    <a:pt x="139" y="609"/>
                  </a:lnTo>
                  <a:lnTo>
                    <a:pt x="127" y="749"/>
                  </a:lnTo>
                  <a:lnTo>
                    <a:pt x="292" y="774"/>
                  </a:lnTo>
                  <a:close/>
                </a:path>
              </a:pathLst>
            </a:custGeom>
            <a:ln w="3175">
              <a:solidFill>
                <a:srgbClr val="094B7B"/>
              </a:solidFill>
            </a:ln>
          </p:spPr>
          <p:txBody>
            <a:bodyPr wrap="square" lIns="0" tIns="0" rIns="0" bIns="0" rtlCol="0"/>
            <a:lstStyle/>
            <a:p>
              <a:endParaRPr/>
            </a:p>
          </p:txBody>
        </p:sp>
        <p:sp>
          <p:nvSpPr>
            <p:cNvPr id="10134" name="object 3562">
              <a:extLst>
                <a:ext uri="{FF2B5EF4-FFF2-40B4-BE49-F238E27FC236}">
                  <a16:creationId xmlns:a16="http://schemas.microsoft.com/office/drawing/2014/main" id="{BE73797F-86EF-44D2-B90D-4E06E22EBD9F}"/>
                </a:ext>
              </a:extLst>
            </p:cNvPr>
            <p:cNvSpPr/>
            <p:nvPr/>
          </p:nvSpPr>
          <p:spPr>
            <a:xfrm>
              <a:off x="6152318" y="8178733"/>
              <a:ext cx="1270" cy="635"/>
            </a:xfrm>
            <a:custGeom>
              <a:avLst/>
              <a:gdLst/>
              <a:ahLst/>
              <a:cxnLst/>
              <a:rect l="l" t="t" r="r" b="b"/>
              <a:pathLst>
                <a:path w="1270" h="634">
                  <a:moveTo>
                    <a:pt x="232" y="480"/>
                  </a:moveTo>
                  <a:close/>
                </a:path>
                <a:path w="1270" h="634">
                  <a:moveTo>
                    <a:pt x="398" y="455"/>
                  </a:moveTo>
                  <a:close/>
                </a:path>
                <a:path w="1270" h="634">
                  <a:moveTo>
                    <a:pt x="368" y="404"/>
                  </a:moveTo>
                  <a:lnTo>
                    <a:pt x="139" y="404"/>
                  </a:lnTo>
                  <a:lnTo>
                    <a:pt x="398" y="455"/>
                  </a:lnTo>
                  <a:close/>
                </a:path>
                <a:path w="1270" h="634">
                  <a:moveTo>
                    <a:pt x="689" y="0"/>
                  </a:moveTo>
                  <a:lnTo>
                    <a:pt x="558" y="23"/>
                  </a:lnTo>
                  <a:lnTo>
                    <a:pt x="444" y="188"/>
                  </a:lnTo>
                  <a:lnTo>
                    <a:pt x="126" y="277"/>
                  </a:lnTo>
                  <a:lnTo>
                    <a:pt x="0" y="468"/>
                  </a:lnTo>
                  <a:lnTo>
                    <a:pt x="139" y="404"/>
                  </a:lnTo>
                  <a:lnTo>
                    <a:pt x="368" y="404"/>
                  </a:lnTo>
                  <a:lnTo>
                    <a:pt x="520" y="315"/>
                  </a:lnTo>
                  <a:lnTo>
                    <a:pt x="495" y="112"/>
                  </a:lnTo>
                  <a:lnTo>
                    <a:pt x="622" y="61"/>
                  </a:lnTo>
                  <a:lnTo>
                    <a:pt x="768" y="61"/>
                  </a:lnTo>
                  <a:close/>
                </a:path>
                <a:path w="1270" h="634">
                  <a:moveTo>
                    <a:pt x="520" y="315"/>
                  </a:moveTo>
                  <a:close/>
                </a:path>
                <a:path w="1270" h="634">
                  <a:moveTo>
                    <a:pt x="768" y="61"/>
                  </a:moveTo>
                  <a:lnTo>
                    <a:pt x="622" y="61"/>
                  </a:lnTo>
                  <a:lnTo>
                    <a:pt x="768" y="61"/>
                  </a:lnTo>
                  <a:close/>
                </a:path>
              </a:pathLst>
            </a:custGeom>
            <a:solidFill>
              <a:srgbClr val="11284A"/>
            </a:solidFill>
          </p:spPr>
          <p:txBody>
            <a:bodyPr wrap="square" lIns="0" tIns="0" rIns="0" bIns="0" rtlCol="0"/>
            <a:lstStyle/>
            <a:p>
              <a:endParaRPr/>
            </a:p>
          </p:txBody>
        </p:sp>
        <p:sp>
          <p:nvSpPr>
            <p:cNvPr id="10135" name="object 3563">
              <a:extLst>
                <a:ext uri="{FF2B5EF4-FFF2-40B4-BE49-F238E27FC236}">
                  <a16:creationId xmlns:a16="http://schemas.microsoft.com/office/drawing/2014/main" id="{E5B5BB1B-5B6F-4EC9-AF75-F450F4D61030}"/>
                </a:ext>
              </a:extLst>
            </p:cNvPr>
            <p:cNvSpPr/>
            <p:nvPr/>
          </p:nvSpPr>
          <p:spPr>
            <a:xfrm>
              <a:off x="6152318" y="8178706"/>
              <a:ext cx="1270" cy="635"/>
            </a:xfrm>
            <a:custGeom>
              <a:avLst/>
              <a:gdLst/>
              <a:ahLst/>
              <a:cxnLst/>
              <a:rect l="l" t="t" r="r" b="b"/>
              <a:pathLst>
                <a:path w="1270" h="634">
                  <a:moveTo>
                    <a:pt x="12" y="419"/>
                  </a:moveTo>
                  <a:lnTo>
                    <a:pt x="165" y="507"/>
                  </a:lnTo>
                  <a:lnTo>
                    <a:pt x="330" y="520"/>
                  </a:lnTo>
                  <a:lnTo>
                    <a:pt x="406" y="380"/>
                  </a:lnTo>
                  <a:lnTo>
                    <a:pt x="533" y="368"/>
                  </a:lnTo>
                  <a:lnTo>
                    <a:pt x="495" y="203"/>
                  </a:lnTo>
                  <a:lnTo>
                    <a:pt x="622" y="88"/>
                  </a:lnTo>
                  <a:lnTo>
                    <a:pt x="825" y="139"/>
                  </a:lnTo>
                  <a:lnTo>
                    <a:pt x="634" y="0"/>
                  </a:lnTo>
                  <a:lnTo>
                    <a:pt x="482" y="50"/>
                  </a:lnTo>
                  <a:lnTo>
                    <a:pt x="342" y="177"/>
                  </a:lnTo>
                  <a:lnTo>
                    <a:pt x="126" y="304"/>
                  </a:lnTo>
                  <a:close/>
                </a:path>
              </a:pathLst>
            </a:custGeom>
            <a:ln w="3175">
              <a:solidFill>
                <a:srgbClr val="094B7B"/>
              </a:solidFill>
            </a:ln>
          </p:spPr>
          <p:txBody>
            <a:bodyPr wrap="square" lIns="0" tIns="0" rIns="0" bIns="0" rtlCol="0"/>
            <a:lstStyle/>
            <a:p>
              <a:endParaRPr/>
            </a:p>
          </p:txBody>
        </p:sp>
        <p:sp>
          <p:nvSpPr>
            <p:cNvPr id="10136" name="object 3564">
              <a:extLst>
                <a:ext uri="{FF2B5EF4-FFF2-40B4-BE49-F238E27FC236}">
                  <a16:creationId xmlns:a16="http://schemas.microsoft.com/office/drawing/2014/main" id="{4441C736-DEE4-4CB2-86BF-10A01D8EA989}"/>
                </a:ext>
              </a:extLst>
            </p:cNvPr>
            <p:cNvSpPr/>
            <p:nvPr/>
          </p:nvSpPr>
          <p:spPr>
            <a:xfrm>
              <a:off x="6155314" y="8185494"/>
              <a:ext cx="1270" cy="635"/>
            </a:xfrm>
            <a:custGeom>
              <a:avLst/>
              <a:gdLst/>
              <a:ahLst/>
              <a:cxnLst/>
              <a:rect l="l" t="t" r="r" b="b"/>
              <a:pathLst>
                <a:path w="1270" h="634">
                  <a:moveTo>
                    <a:pt x="627" y="279"/>
                  </a:moveTo>
                  <a:lnTo>
                    <a:pt x="444" y="279"/>
                  </a:lnTo>
                  <a:lnTo>
                    <a:pt x="431" y="507"/>
                  </a:lnTo>
                  <a:lnTo>
                    <a:pt x="627" y="279"/>
                  </a:lnTo>
                  <a:close/>
                </a:path>
                <a:path w="1270" h="634">
                  <a:moveTo>
                    <a:pt x="482" y="0"/>
                  </a:moveTo>
                  <a:lnTo>
                    <a:pt x="63" y="88"/>
                  </a:lnTo>
                  <a:lnTo>
                    <a:pt x="0" y="444"/>
                  </a:lnTo>
                  <a:lnTo>
                    <a:pt x="101" y="203"/>
                  </a:lnTo>
                  <a:lnTo>
                    <a:pt x="241" y="177"/>
                  </a:lnTo>
                  <a:lnTo>
                    <a:pt x="685" y="165"/>
                  </a:lnTo>
                  <a:lnTo>
                    <a:pt x="829" y="165"/>
                  </a:lnTo>
                  <a:lnTo>
                    <a:pt x="685" y="63"/>
                  </a:lnTo>
                  <a:lnTo>
                    <a:pt x="482" y="0"/>
                  </a:lnTo>
                  <a:close/>
                </a:path>
                <a:path w="1270" h="634">
                  <a:moveTo>
                    <a:pt x="681" y="177"/>
                  </a:moveTo>
                  <a:lnTo>
                    <a:pt x="241" y="177"/>
                  </a:lnTo>
                  <a:lnTo>
                    <a:pt x="381" y="304"/>
                  </a:lnTo>
                  <a:lnTo>
                    <a:pt x="627" y="279"/>
                  </a:lnTo>
                  <a:close/>
                </a:path>
                <a:path w="1270" h="634">
                  <a:moveTo>
                    <a:pt x="829" y="165"/>
                  </a:moveTo>
                  <a:lnTo>
                    <a:pt x="685" y="165"/>
                  </a:lnTo>
                  <a:lnTo>
                    <a:pt x="835" y="197"/>
                  </a:lnTo>
                  <a:close/>
                </a:path>
                <a:path w="1270" h="634">
                  <a:moveTo>
                    <a:pt x="292" y="0"/>
                  </a:moveTo>
                  <a:lnTo>
                    <a:pt x="152" y="25"/>
                  </a:lnTo>
                  <a:lnTo>
                    <a:pt x="381" y="88"/>
                  </a:lnTo>
                  <a:close/>
                </a:path>
              </a:pathLst>
            </a:custGeom>
            <a:solidFill>
              <a:srgbClr val="11284A"/>
            </a:solidFill>
          </p:spPr>
          <p:txBody>
            <a:bodyPr wrap="square" lIns="0" tIns="0" rIns="0" bIns="0" rtlCol="0"/>
            <a:lstStyle/>
            <a:p>
              <a:endParaRPr/>
            </a:p>
          </p:txBody>
        </p:sp>
        <p:sp>
          <p:nvSpPr>
            <p:cNvPr id="10137" name="object 3565">
              <a:extLst>
                <a:ext uri="{FF2B5EF4-FFF2-40B4-BE49-F238E27FC236}">
                  <a16:creationId xmlns:a16="http://schemas.microsoft.com/office/drawing/2014/main" id="{A13E2A37-AFE7-4D6D-87AB-B8A733174A26}"/>
                </a:ext>
              </a:extLst>
            </p:cNvPr>
            <p:cNvSpPr/>
            <p:nvPr/>
          </p:nvSpPr>
          <p:spPr>
            <a:xfrm>
              <a:off x="6155314" y="8185494"/>
              <a:ext cx="1270" cy="635"/>
            </a:xfrm>
            <a:custGeom>
              <a:avLst/>
              <a:gdLst/>
              <a:ahLst/>
              <a:cxnLst/>
              <a:rect l="l" t="t" r="r" b="b"/>
              <a:pathLst>
                <a:path w="1270" h="634">
                  <a:moveTo>
                    <a:pt x="482" y="0"/>
                  </a:moveTo>
                  <a:lnTo>
                    <a:pt x="685" y="63"/>
                  </a:lnTo>
                  <a:lnTo>
                    <a:pt x="825" y="139"/>
                  </a:lnTo>
                  <a:lnTo>
                    <a:pt x="876" y="279"/>
                  </a:lnTo>
                  <a:lnTo>
                    <a:pt x="685" y="165"/>
                  </a:lnTo>
                  <a:lnTo>
                    <a:pt x="431" y="507"/>
                  </a:lnTo>
                  <a:lnTo>
                    <a:pt x="444" y="279"/>
                  </a:lnTo>
                  <a:lnTo>
                    <a:pt x="292" y="228"/>
                  </a:lnTo>
                  <a:lnTo>
                    <a:pt x="101" y="203"/>
                  </a:lnTo>
                  <a:lnTo>
                    <a:pt x="50" y="368"/>
                  </a:lnTo>
                  <a:lnTo>
                    <a:pt x="38" y="203"/>
                  </a:lnTo>
                  <a:lnTo>
                    <a:pt x="152" y="25"/>
                  </a:lnTo>
                  <a:lnTo>
                    <a:pt x="292" y="0"/>
                  </a:lnTo>
                  <a:lnTo>
                    <a:pt x="431" y="0"/>
                  </a:lnTo>
                  <a:close/>
                </a:path>
              </a:pathLst>
            </a:custGeom>
            <a:ln w="3175">
              <a:solidFill>
                <a:srgbClr val="094B7B"/>
              </a:solidFill>
            </a:ln>
          </p:spPr>
          <p:txBody>
            <a:bodyPr wrap="square" lIns="0" tIns="0" rIns="0" bIns="0" rtlCol="0"/>
            <a:lstStyle/>
            <a:p>
              <a:endParaRPr/>
            </a:p>
          </p:txBody>
        </p:sp>
        <p:sp>
          <p:nvSpPr>
            <p:cNvPr id="10138" name="object 3566">
              <a:extLst>
                <a:ext uri="{FF2B5EF4-FFF2-40B4-BE49-F238E27FC236}">
                  <a16:creationId xmlns:a16="http://schemas.microsoft.com/office/drawing/2014/main" id="{3FC06CF4-6963-4577-B5A5-5AF138823929}"/>
                </a:ext>
              </a:extLst>
            </p:cNvPr>
            <p:cNvSpPr/>
            <p:nvPr/>
          </p:nvSpPr>
          <p:spPr>
            <a:xfrm>
              <a:off x="6156404" y="8179197"/>
              <a:ext cx="1270" cy="1270"/>
            </a:xfrm>
            <a:custGeom>
              <a:avLst/>
              <a:gdLst/>
              <a:ahLst/>
              <a:cxnLst/>
              <a:rect l="l" t="t" r="r" b="b"/>
              <a:pathLst>
                <a:path w="1270" h="1270">
                  <a:moveTo>
                    <a:pt x="780" y="546"/>
                  </a:moveTo>
                  <a:lnTo>
                    <a:pt x="646" y="546"/>
                  </a:lnTo>
                  <a:lnTo>
                    <a:pt x="729" y="711"/>
                  </a:lnTo>
                  <a:lnTo>
                    <a:pt x="780" y="546"/>
                  </a:lnTo>
                  <a:close/>
                </a:path>
                <a:path w="1270" h="1270">
                  <a:moveTo>
                    <a:pt x="611" y="393"/>
                  </a:moveTo>
                  <a:lnTo>
                    <a:pt x="475" y="393"/>
                  </a:lnTo>
                  <a:lnTo>
                    <a:pt x="646" y="546"/>
                  </a:lnTo>
                  <a:lnTo>
                    <a:pt x="611" y="393"/>
                  </a:lnTo>
                  <a:close/>
                </a:path>
                <a:path w="1270" h="1270">
                  <a:moveTo>
                    <a:pt x="754" y="533"/>
                  </a:moveTo>
                  <a:close/>
                </a:path>
                <a:path w="1270" h="1270">
                  <a:moveTo>
                    <a:pt x="411" y="0"/>
                  </a:moveTo>
                  <a:lnTo>
                    <a:pt x="272" y="12"/>
                  </a:lnTo>
                  <a:lnTo>
                    <a:pt x="81" y="88"/>
                  </a:lnTo>
                  <a:lnTo>
                    <a:pt x="361" y="241"/>
                  </a:lnTo>
                  <a:lnTo>
                    <a:pt x="361" y="533"/>
                  </a:lnTo>
                  <a:lnTo>
                    <a:pt x="475" y="393"/>
                  </a:lnTo>
                  <a:lnTo>
                    <a:pt x="611" y="393"/>
                  </a:lnTo>
                  <a:lnTo>
                    <a:pt x="703" y="190"/>
                  </a:lnTo>
                  <a:lnTo>
                    <a:pt x="335" y="190"/>
                  </a:lnTo>
                  <a:lnTo>
                    <a:pt x="411" y="0"/>
                  </a:lnTo>
                  <a:close/>
                </a:path>
                <a:path w="1270" h="1270">
                  <a:moveTo>
                    <a:pt x="602" y="114"/>
                  </a:moveTo>
                  <a:lnTo>
                    <a:pt x="335" y="190"/>
                  </a:lnTo>
                  <a:lnTo>
                    <a:pt x="703" y="190"/>
                  </a:lnTo>
                  <a:close/>
                </a:path>
                <a:path w="1270" h="1270">
                  <a:moveTo>
                    <a:pt x="5" y="50"/>
                  </a:moveTo>
                  <a:close/>
                </a:path>
              </a:pathLst>
            </a:custGeom>
            <a:solidFill>
              <a:srgbClr val="11284A"/>
            </a:solidFill>
          </p:spPr>
          <p:txBody>
            <a:bodyPr wrap="square" lIns="0" tIns="0" rIns="0" bIns="0" rtlCol="0"/>
            <a:lstStyle/>
            <a:p>
              <a:endParaRPr/>
            </a:p>
          </p:txBody>
        </p:sp>
        <p:sp>
          <p:nvSpPr>
            <p:cNvPr id="10139" name="object 3567">
              <a:extLst>
                <a:ext uri="{FF2B5EF4-FFF2-40B4-BE49-F238E27FC236}">
                  <a16:creationId xmlns:a16="http://schemas.microsoft.com/office/drawing/2014/main" id="{7DEF5BE1-613C-4208-A99A-2BB033AB682E}"/>
                </a:ext>
              </a:extLst>
            </p:cNvPr>
            <p:cNvSpPr/>
            <p:nvPr/>
          </p:nvSpPr>
          <p:spPr>
            <a:xfrm>
              <a:off x="6156397" y="8179197"/>
              <a:ext cx="1270" cy="1270"/>
            </a:xfrm>
            <a:custGeom>
              <a:avLst/>
              <a:gdLst/>
              <a:ahLst/>
              <a:cxnLst/>
              <a:rect l="l" t="t" r="r" b="b"/>
              <a:pathLst>
                <a:path w="1270" h="1270">
                  <a:moveTo>
                    <a:pt x="711" y="584"/>
                  </a:moveTo>
                  <a:lnTo>
                    <a:pt x="736" y="711"/>
                  </a:lnTo>
                  <a:lnTo>
                    <a:pt x="812" y="558"/>
                  </a:lnTo>
                  <a:lnTo>
                    <a:pt x="647" y="508"/>
                  </a:lnTo>
                  <a:lnTo>
                    <a:pt x="634" y="355"/>
                  </a:lnTo>
                  <a:lnTo>
                    <a:pt x="711" y="190"/>
                  </a:lnTo>
                  <a:lnTo>
                    <a:pt x="558" y="152"/>
                  </a:lnTo>
                  <a:lnTo>
                    <a:pt x="342" y="190"/>
                  </a:lnTo>
                  <a:lnTo>
                    <a:pt x="419" y="0"/>
                  </a:lnTo>
                  <a:lnTo>
                    <a:pt x="279" y="12"/>
                  </a:lnTo>
                  <a:lnTo>
                    <a:pt x="88" y="88"/>
                  </a:lnTo>
                  <a:lnTo>
                    <a:pt x="241" y="203"/>
                  </a:lnTo>
                  <a:lnTo>
                    <a:pt x="330" y="342"/>
                  </a:lnTo>
                  <a:lnTo>
                    <a:pt x="368" y="482"/>
                  </a:lnTo>
                  <a:lnTo>
                    <a:pt x="520" y="419"/>
                  </a:lnTo>
                  <a:lnTo>
                    <a:pt x="711" y="584"/>
                  </a:lnTo>
                  <a:close/>
                </a:path>
              </a:pathLst>
            </a:custGeom>
            <a:ln w="3175">
              <a:solidFill>
                <a:srgbClr val="094B7B"/>
              </a:solidFill>
            </a:ln>
          </p:spPr>
          <p:txBody>
            <a:bodyPr wrap="square" lIns="0" tIns="0" rIns="0" bIns="0" rtlCol="0"/>
            <a:lstStyle/>
            <a:p>
              <a:endParaRPr/>
            </a:p>
          </p:txBody>
        </p:sp>
        <p:sp>
          <p:nvSpPr>
            <p:cNvPr id="10140" name="object 3568">
              <a:extLst>
                <a:ext uri="{FF2B5EF4-FFF2-40B4-BE49-F238E27FC236}">
                  <a16:creationId xmlns:a16="http://schemas.microsoft.com/office/drawing/2014/main" id="{E4EA167C-16DD-4366-8835-D90FFF0B83D3}"/>
                </a:ext>
              </a:extLst>
            </p:cNvPr>
            <p:cNvSpPr/>
            <p:nvPr/>
          </p:nvSpPr>
          <p:spPr>
            <a:xfrm>
              <a:off x="6154330" y="8186508"/>
              <a:ext cx="3530" cy="3695"/>
            </a:xfrm>
            <a:prstGeom prst="rect">
              <a:avLst/>
            </a:prstGeom>
            <a:blipFill>
              <a:blip r:embed="rId461" cstate="print"/>
              <a:stretch>
                <a:fillRect/>
              </a:stretch>
            </a:blipFill>
          </p:spPr>
          <p:txBody>
            <a:bodyPr wrap="square" lIns="0" tIns="0" rIns="0" bIns="0" rtlCol="0"/>
            <a:lstStyle/>
            <a:p>
              <a:endParaRPr/>
            </a:p>
          </p:txBody>
        </p:sp>
        <p:sp>
          <p:nvSpPr>
            <p:cNvPr id="10141" name="object 3569">
              <a:extLst>
                <a:ext uri="{FF2B5EF4-FFF2-40B4-BE49-F238E27FC236}">
                  <a16:creationId xmlns:a16="http://schemas.microsoft.com/office/drawing/2014/main" id="{0C7DA9C1-BEFD-43CB-AF36-8B1E4F736DA4}"/>
                </a:ext>
              </a:extLst>
            </p:cNvPr>
            <p:cNvSpPr/>
            <p:nvPr/>
          </p:nvSpPr>
          <p:spPr>
            <a:xfrm>
              <a:off x="6155059" y="8187424"/>
              <a:ext cx="1270" cy="1270"/>
            </a:xfrm>
            <a:custGeom>
              <a:avLst/>
              <a:gdLst/>
              <a:ahLst/>
              <a:cxnLst/>
              <a:rect l="l" t="t" r="r" b="b"/>
              <a:pathLst>
                <a:path w="1270" h="1270">
                  <a:moveTo>
                    <a:pt x="781" y="723"/>
                  </a:moveTo>
                  <a:lnTo>
                    <a:pt x="546" y="723"/>
                  </a:lnTo>
                  <a:lnTo>
                    <a:pt x="838" y="1066"/>
                  </a:lnTo>
                  <a:lnTo>
                    <a:pt x="781" y="723"/>
                  </a:lnTo>
                  <a:close/>
                </a:path>
                <a:path w="1270" h="1270">
                  <a:moveTo>
                    <a:pt x="101" y="152"/>
                  </a:moveTo>
                  <a:lnTo>
                    <a:pt x="0" y="393"/>
                  </a:lnTo>
                  <a:lnTo>
                    <a:pt x="177" y="444"/>
                  </a:lnTo>
                  <a:lnTo>
                    <a:pt x="215" y="634"/>
                  </a:lnTo>
                  <a:lnTo>
                    <a:pt x="76" y="838"/>
                  </a:lnTo>
                  <a:lnTo>
                    <a:pt x="222" y="736"/>
                  </a:lnTo>
                  <a:lnTo>
                    <a:pt x="741" y="673"/>
                  </a:lnTo>
                  <a:lnTo>
                    <a:pt x="888" y="482"/>
                  </a:lnTo>
                  <a:lnTo>
                    <a:pt x="1015" y="330"/>
                  </a:lnTo>
                  <a:lnTo>
                    <a:pt x="838" y="266"/>
                  </a:lnTo>
                  <a:lnTo>
                    <a:pt x="241" y="203"/>
                  </a:lnTo>
                  <a:lnTo>
                    <a:pt x="101" y="152"/>
                  </a:lnTo>
                  <a:close/>
                </a:path>
                <a:path w="1270" h="1270">
                  <a:moveTo>
                    <a:pt x="741" y="673"/>
                  </a:moveTo>
                  <a:lnTo>
                    <a:pt x="279" y="673"/>
                  </a:lnTo>
                  <a:lnTo>
                    <a:pt x="380" y="825"/>
                  </a:lnTo>
                  <a:lnTo>
                    <a:pt x="546" y="723"/>
                  </a:lnTo>
                  <a:lnTo>
                    <a:pt x="781" y="723"/>
                  </a:lnTo>
                  <a:close/>
                </a:path>
                <a:path w="1270" h="1270">
                  <a:moveTo>
                    <a:pt x="114" y="584"/>
                  </a:moveTo>
                  <a:close/>
                </a:path>
                <a:path w="1270" h="1270">
                  <a:moveTo>
                    <a:pt x="457" y="0"/>
                  </a:moveTo>
                  <a:lnTo>
                    <a:pt x="241" y="203"/>
                  </a:lnTo>
                  <a:lnTo>
                    <a:pt x="850" y="203"/>
                  </a:lnTo>
                  <a:lnTo>
                    <a:pt x="634" y="177"/>
                  </a:lnTo>
                  <a:lnTo>
                    <a:pt x="457" y="0"/>
                  </a:lnTo>
                  <a:close/>
                </a:path>
                <a:path w="1270" h="1270">
                  <a:moveTo>
                    <a:pt x="685" y="25"/>
                  </a:moveTo>
                  <a:lnTo>
                    <a:pt x="634" y="177"/>
                  </a:lnTo>
                  <a:lnTo>
                    <a:pt x="846" y="177"/>
                  </a:lnTo>
                  <a:lnTo>
                    <a:pt x="736" y="38"/>
                  </a:lnTo>
                  <a:close/>
                </a:path>
              </a:pathLst>
            </a:custGeom>
            <a:solidFill>
              <a:srgbClr val="0F2748"/>
            </a:solidFill>
          </p:spPr>
          <p:txBody>
            <a:bodyPr wrap="square" lIns="0" tIns="0" rIns="0" bIns="0" rtlCol="0"/>
            <a:lstStyle/>
            <a:p>
              <a:endParaRPr/>
            </a:p>
          </p:txBody>
        </p:sp>
        <p:sp>
          <p:nvSpPr>
            <p:cNvPr id="10142" name="object 3570">
              <a:extLst>
                <a:ext uri="{FF2B5EF4-FFF2-40B4-BE49-F238E27FC236}">
                  <a16:creationId xmlns:a16="http://schemas.microsoft.com/office/drawing/2014/main" id="{92BA3E90-9C65-46EF-88B7-671A37FC2AD6}"/>
                </a:ext>
              </a:extLst>
            </p:cNvPr>
            <p:cNvSpPr/>
            <p:nvPr/>
          </p:nvSpPr>
          <p:spPr>
            <a:xfrm>
              <a:off x="6155059" y="8187424"/>
              <a:ext cx="1270" cy="1270"/>
            </a:xfrm>
            <a:custGeom>
              <a:avLst/>
              <a:gdLst/>
              <a:ahLst/>
              <a:cxnLst/>
              <a:rect l="l" t="t" r="r" b="b"/>
              <a:pathLst>
                <a:path w="1270" h="1270">
                  <a:moveTo>
                    <a:pt x="584" y="736"/>
                  </a:moveTo>
                  <a:lnTo>
                    <a:pt x="838" y="1066"/>
                  </a:lnTo>
                  <a:lnTo>
                    <a:pt x="838" y="812"/>
                  </a:lnTo>
                  <a:lnTo>
                    <a:pt x="774" y="609"/>
                  </a:lnTo>
                  <a:lnTo>
                    <a:pt x="888" y="482"/>
                  </a:lnTo>
                  <a:lnTo>
                    <a:pt x="1015" y="330"/>
                  </a:lnTo>
                  <a:lnTo>
                    <a:pt x="838" y="266"/>
                  </a:lnTo>
                  <a:lnTo>
                    <a:pt x="838" y="126"/>
                  </a:lnTo>
                  <a:lnTo>
                    <a:pt x="685" y="25"/>
                  </a:lnTo>
                  <a:lnTo>
                    <a:pt x="634" y="177"/>
                  </a:lnTo>
                  <a:lnTo>
                    <a:pt x="482" y="114"/>
                  </a:lnTo>
                  <a:lnTo>
                    <a:pt x="330" y="38"/>
                  </a:lnTo>
                  <a:lnTo>
                    <a:pt x="317" y="165"/>
                  </a:lnTo>
                  <a:lnTo>
                    <a:pt x="101" y="152"/>
                  </a:lnTo>
                  <a:lnTo>
                    <a:pt x="0" y="393"/>
                  </a:lnTo>
                  <a:lnTo>
                    <a:pt x="177" y="444"/>
                  </a:lnTo>
                  <a:lnTo>
                    <a:pt x="215" y="634"/>
                  </a:lnTo>
                  <a:lnTo>
                    <a:pt x="76" y="838"/>
                  </a:lnTo>
                  <a:lnTo>
                    <a:pt x="241" y="723"/>
                  </a:lnTo>
                  <a:lnTo>
                    <a:pt x="380" y="825"/>
                  </a:lnTo>
                  <a:lnTo>
                    <a:pt x="546" y="723"/>
                  </a:lnTo>
                  <a:close/>
                </a:path>
              </a:pathLst>
            </a:custGeom>
            <a:ln w="3175">
              <a:solidFill>
                <a:srgbClr val="094B7B"/>
              </a:solidFill>
            </a:ln>
          </p:spPr>
          <p:txBody>
            <a:bodyPr wrap="square" lIns="0" tIns="0" rIns="0" bIns="0" rtlCol="0"/>
            <a:lstStyle/>
            <a:p>
              <a:endParaRPr/>
            </a:p>
          </p:txBody>
        </p:sp>
        <p:sp>
          <p:nvSpPr>
            <p:cNvPr id="10143" name="object 3571">
              <a:extLst>
                <a:ext uri="{FF2B5EF4-FFF2-40B4-BE49-F238E27FC236}">
                  <a16:creationId xmlns:a16="http://schemas.microsoft.com/office/drawing/2014/main" id="{8B164BCC-9F61-4EAF-8CD2-7BC8E93C2CC2}"/>
                </a:ext>
              </a:extLst>
            </p:cNvPr>
            <p:cNvSpPr/>
            <p:nvPr/>
          </p:nvSpPr>
          <p:spPr>
            <a:xfrm>
              <a:off x="6157066" y="8188802"/>
              <a:ext cx="1270" cy="1270"/>
            </a:xfrm>
            <a:custGeom>
              <a:avLst/>
              <a:gdLst/>
              <a:ahLst/>
              <a:cxnLst/>
              <a:rect l="l" t="t" r="r" b="b"/>
              <a:pathLst>
                <a:path w="1270" h="1270">
                  <a:moveTo>
                    <a:pt x="406" y="774"/>
                  </a:moveTo>
                  <a:lnTo>
                    <a:pt x="165" y="774"/>
                  </a:lnTo>
                  <a:lnTo>
                    <a:pt x="393" y="939"/>
                  </a:lnTo>
                  <a:lnTo>
                    <a:pt x="406" y="774"/>
                  </a:lnTo>
                  <a:close/>
                </a:path>
                <a:path w="1270" h="1270">
                  <a:moveTo>
                    <a:pt x="495" y="0"/>
                  </a:moveTo>
                  <a:lnTo>
                    <a:pt x="292" y="76"/>
                  </a:lnTo>
                  <a:lnTo>
                    <a:pt x="165" y="76"/>
                  </a:lnTo>
                  <a:lnTo>
                    <a:pt x="292" y="177"/>
                  </a:lnTo>
                  <a:lnTo>
                    <a:pt x="139" y="317"/>
                  </a:lnTo>
                  <a:lnTo>
                    <a:pt x="0" y="749"/>
                  </a:lnTo>
                  <a:lnTo>
                    <a:pt x="165" y="774"/>
                  </a:lnTo>
                  <a:lnTo>
                    <a:pt x="406" y="774"/>
                  </a:lnTo>
                  <a:lnTo>
                    <a:pt x="495" y="647"/>
                  </a:lnTo>
                  <a:lnTo>
                    <a:pt x="626" y="647"/>
                  </a:lnTo>
                  <a:lnTo>
                    <a:pt x="596" y="215"/>
                  </a:lnTo>
                  <a:lnTo>
                    <a:pt x="495" y="0"/>
                  </a:lnTo>
                  <a:close/>
                </a:path>
                <a:path w="1270" h="1270">
                  <a:moveTo>
                    <a:pt x="626" y="647"/>
                  </a:moveTo>
                  <a:lnTo>
                    <a:pt x="495" y="647"/>
                  </a:lnTo>
                  <a:lnTo>
                    <a:pt x="626" y="647"/>
                  </a:lnTo>
                  <a:close/>
                </a:path>
                <a:path w="1270" h="1270">
                  <a:moveTo>
                    <a:pt x="690" y="558"/>
                  </a:moveTo>
                  <a:close/>
                </a:path>
                <a:path w="1270" h="1270">
                  <a:moveTo>
                    <a:pt x="266" y="266"/>
                  </a:moveTo>
                  <a:close/>
                </a:path>
                <a:path w="1270" h="1270">
                  <a:moveTo>
                    <a:pt x="203" y="38"/>
                  </a:moveTo>
                  <a:close/>
                </a:path>
              </a:pathLst>
            </a:custGeom>
            <a:solidFill>
              <a:srgbClr val="11284A"/>
            </a:solidFill>
          </p:spPr>
          <p:txBody>
            <a:bodyPr wrap="square" lIns="0" tIns="0" rIns="0" bIns="0" rtlCol="0"/>
            <a:lstStyle/>
            <a:p>
              <a:endParaRPr/>
            </a:p>
          </p:txBody>
        </p:sp>
        <p:sp>
          <p:nvSpPr>
            <p:cNvPr id="10144" name="object 3572">
              <a:extLst>
                <a:ext uri="{FF2B5EF4-FFF2-40B4-BE49-F238E27FC236}">
                  <a16:creationId xmlns:a16="http://schemas.microsoft.com/office/drawing/2014/main" id="{C1F86AE7-01A6-4613-93F9-C2676F326A84}"/>
                </a:ext>
              </a:extLst>
            </p:cNvPr>
            <p:cNvSpPr/>
            <p:nvPr/>
          </p:nvSpPr>
          <p:spPr>
            <a:xfrm>
              <a:off x="6156939" y="8188802"/>
              <a:ext cx="1270" cy="1270"/>
            </a:xfrm>
            <a:custGeom>
              <a:avLst/>
              <a:gdLst/>
              <a:ahLst/>
              <a:cxnLst/>
              <a:rect l="l" t="t" r="r" b="b"/>
              <a:pathLst>
                <a:path w="1270" h="1270">
                  <a:moveTo>
                    <a:pt x="292" y="774"/>
                  </a:moveTo>
                  <a:lnTo>
                    <a:pt x="431" y="914"/>
                  </a:lnTo>
                  <a:lnTo>
                    <a:pt x="558" y="812"/>
                  </a:lnTo>
                  <a:lnTo>
                    <a:pt x="622" y="647"/>
                  </a:lnTo>
                  <a:lnTo>
                    <a:pt x="762" y="635"/>
                  </a:lnTo>
                  <a:lnTo>
                    <a:pt x="850" y="482"/>
                  </a:lnTo>
                  <a:lnTo>
                    <a:pt x="800" y="304"/>
                  </a:lnTo>
                  <a:lnTo>
                    <a:pt x="673" y="215"/>
                  </a:lnTo>
                  <a:lnTo>
                    <a:pt x="685" y="88"/>
                  </a:lnTo>
                  <a:lnTo>
                    <a:pt x="495" y="63"/>
                  </a:lnTo>
                  <a:lnTo>
                    <a:pt x="330" y="38"/>
                  </a:lnTo>
                  <a:lnTo>
                    <a:pt x="419" y="177"/>
                  </a:lnTo>
                  <a:lnTo>
                    <a:pt x="266" y="317"/>
                  </a:lnTo>
                  <a:lnTo>
                    <a:pt x="88" y="393"/>
                  </a:lnTo>
                  <a:lnTo>
                    <a:pt x="139" y="609"/>
                  </a:lnTo>
                  <a:lnTo>
                    <a:pt x="127" y="749"/>
                  </a:lnTo>
                  <a:lnTo>
                    <a:pt x="292" y="774"/>
                  </a:lnTo>
                  <a:close/>
                </a:path>
              </a:pathLst>
            </a:custGeom>
            <a:ln w="3175">
              <a:solidFill>
                <a:srgbClr val="094B7B"/>
              </a:solidFill>
            </a:ln>
          </p:spPr>
          <p:txBody>
            <a:bodyPr wrap="square" lIns="0" tIns="0" rIns="0" bIns="0" rtlCol="0"/>
            <a:lstStyle/>
            <a:p>
              <a:endParaRPr/>
            </a:p>
          </p:txBody>
        </p:sp>
        <p:sp>
          <p:nvSpPr>
            <p:cNvPr id="10145" name="object 3573">
              <a:extLst>
                <a:ext uri="{FF2B5EF4-FFF2-40B4-BE49-F238E27FC236}">
                  <a16:creationId xmlns:a16="http://schemas.microsoft.com/office/drawing/2014/main" id="{4792D6CC-1D7E-49CC-B012-B219205B7D33}"/>
                </a:ext>
              </a:extLst>
            </p:cNvPr>
            <p:cNvSpPr/>
            <p:nvPr/>
          </p:nvSpPr>
          <p:spPr>
            <a:xfrm>
              <a:off x="6156409" y="8186535"/>
              <a:ext cx="1270" cy="1270"/>
            </a:xfrm>
            <a:custGeom>
              <a:avLst/>
              <a:gdLst/>
              <a:ahLst/>
              <a:cxnLst/>
              <a:rect l="l" t="t" r="r" b="b"/>
              <a:pathLst>
                <a:path w="1270" h="1270">
                  <a:moveTo>
                    <a:pt x="780" y="546"/>
                  </a:moveTo>
                  <a:lnTo>
                    <a:pt x="729" y="711"/>
                  </a:lnTo>
                  <a:lnTo>
                    <a:pt x="780" y="546"/>
                  </a:lnTo>
                  <a:close/>
                </a:path>
                <a:path w="1270" h="1270">
                  <a:moveTo>
                    <a:pt x="611" y="393"/>
                  </a:moveTo>
                  <a:lnTo>
                    <a:pt x="475" y="393"/>
                  </a:lnTo>
                  <a:lnTo>
                    <a:pt x="526" y="520"/>
                  </a:lnTo>
                  <a:lnTo>
                    <a:pt x="658" y="546"/>
                  </a:lnTo>
                  <a:lnTo>
                    <a:pt x="611" y="393"/>
                  </a:lnTo>
                  <a:close/>
                </a:path>
                <a:path w="1270" h="1270">
                  <a:moveTo>
                    <a:pt x="754" y="533"/>
                  </a:moveTo>
                  <a:close/>
                </a:path>
                <a:path w="1270" h="1270">
                  <a:moveTo>
                    <a:pt x="411" y="0"/>
                  </a:moveTo>
                  <a:lnTo>
                    <a:pt x="272" y="12"/>
                  </a:lnTo>
                  <a:lnTo>
                    <a:pt x="68" y="88"/>
                  </a:lnTo>
                  <a:lnTo>
                    <a:pt x="361" y="241"/>
                  </a:lnTo>
                  <a:lnTo>
                    <a:pt x="361" y="533"/>
                  </a:lnTo>
                  <a:lnTo>
                    <a:pt x="475" y="393"/>
                  </a:lnTo>
                  <a:lnTo>
                    <a:pt x="611" y="393"/>
                  </a:lnTo>
                  <a:lnTo>
                    <a:pt x="703" y="190"/>
                  </a:lnTo>
                  <a:lnTo>
                    <a:pt x="335" y="190"/>
                  </a:lnTo>
                  <a:lnTo>
                    <a:pt x="411" y="0"/>
                  </a:lnTo>
                  <a:close/>
                </a:path>
                <a:path w="1270" h="1270">
                  <a:moveTo>
                    <a:pt x="602" y="101"/>
                  </a:moveTo>
                  <a:lnTo>
                    <a:pt x="335" y="190"/>
                  </a:lnTo>
                  <a:lnTo>
                    <a:pt x="703" y="190"/>
                  </a:lnTo>
                  <a:close/>
                </a:path>
                <a:path w="1270" h="1270">
                  <a:moveTo>
                    <a:pt x="5" y="50"/>
                  </a:moveTo>
                  <a:close/>
                </a:path>
              </a:pathLst>
            </a:custGeom>
            <a:solidFill>
              <a:srgbClr val="11284A"/>
            </a:solidFill>
          </p:spPr>
          <p:txBody>
            <a:bodyPr wrap="square" lIns="0" tIns="0" rIns="0" bIns="0" rtlCol="0"/>
            <a:lstStyle/>
            <a:p>
              <a:endParaRPr/>
            </a:p>
          </p:txBody>
        </p:sp>
        <p:sp>
          <p:nvSpPr>
            <p:cNvPr id="10146" name="object 3574">
              <a:extLst>
                <a:ext uri="{FF2B5EF4-FFF2-40B4-BE49-F238E27FC236}">
                  <a16:creationId xmlns:a16="http://schemas.microsoft.com/office/drawing/2014/main" id="{454A6C05-08F6-4AE2-AB5B-CB6849A71D96}"/>
                </a:ext>
              </a:extLst>
            </p:cNvPr>
            <p:cNvSpPr/>
            <p:nvPr/>
          </p:nvSpPr>
          <p:spPr>
            <a:xfrm>
              <a:off x="6156402" y="8186535"/>
              <a:ext cx="1270" cy="1270"/>
            </a:xfrm>
            <a:custGeom>
              <a:avLst/>
              <a:gdLst/>
              <a:ahLst/>
              <a:cxnLst/>
              <a:rect l="l" t="t" r="r" b="b"/>
              <a:pathLst>
                <a:path w="1270" h="1270">
                  <a:moveTo>
                    <a:pt x="711" y="584"/>
                  </a:moveTo>
                  <a:lnTo>
                    <a:pt x="736" y="711"/>
                  </a:lnTo>
                  <a:lnTo>
                    <a:pt x="812" y="558"/>
                  </a:lnTo>
                  <a:lnTo>
                    <a:pt x="660" y="507"/>
                  </a:lnTo>
                  <a:lnTo>
                    <a:pt x="634" y="355"/>
                  </a:lnTo>
                  <a:lnTo>
                    <a:pt x="711" y="190"/>
                  </a:lnTo>
                  <a:lnTo>
                    <a:pt x="558" y="152"/>
                  </a:lnTo>
                  <a:lnTo>
                    <a:pt x="342" y="190"/>
                  </a:lnTo>
                  <a:lnTo>
                    <a:pt x="419" y="0"/>
                  </a:lnTo>
                  <a:lnTo>
                    <a:pt x="279" y="12"/>
                  </a:lnTo>
                  <a:lnTo>
                    <a:pt x="76" y="88"/>
                  </a:lnTo>
                  <a:lnTo>
                    <a:pt x="241" y="203"/>
                  </a:lnTo>
                  <a:lnTo>
                    <a:pt x="330" y="393"/>
                  </a:lnTo>
                  <a:lnTo>
                    <a:pt x="368" y="533"/>
                  </a:lnTo>
                  <a:lnTo>
                    <a:pt x="482" y="393"/>
                  </a:lnTo>
                  <a:lnTo>
                    <a:pt x="533" y="520"/>
                  </a:lnTo>
                  <a:lnTo>
                    <a:pt x="711" y="584"/>
                  </a:lnTo>
                  <a:close/>
                </a:path>
              </a:pathLst>
            </a:custGeom>
            <a:ln w="3175">
              <a:solidFill>
                <a:srgbClr val="094B7B"/>
              </a:solidFill>
            </a:ln>
          </p:spPr>
          <p:txBody>
            <a:bodyPr wrap="square" lIns="0" tIns="0" rIns="0" bIns="0" rtlCol="0"/>
            <a:lstStyle/>
            <a:p>
              <a:endParaRPr/>
            </a:p>
          </p:txBody>
        </p:sp>
        <p:sp>
          <p:nvSpPr>
            <p:cNvPr id="10147" name="object 3575">
              <a:extLst>
                <a:ext uri="{FF2B5EF4-FFF2-40B4-BE49-F238E27FC236}">
                  <a16:creationId xmlns:a16="http://schemas.microsoft.com/office/drawing/2014/main" id="{1C4E03B7-DDC0-4A37-A4D9-ACC41D9A01A5}"/>
                </a:ext>
              </a:extLst>
            </p:cNvPr>
            <p:cNvSpPr/>
            <p:nvPr/>
          </p:nvSpPr>
          <p:spPr>
            <a:xfrm>
              <a:off x="6153620" y="8180882"/>
              <a:ext cx="1765" cy="1905"/>
            </a:xfrm>
            <a:prstGeom prst="rect">
              <a:avLst/>
            </a:prstGeom>
            <a:blipFill>
              <a:blip r:embed="rId281" cstate="print"/>
              <a:stretch>
                <a:fillRect/>
              </a:stretch>
            </a:blipFill>
          </p:spPr>
          <p:txBody>
            <a:bodyPr wrap="square" lIns="0" tIns="0" rIns="0" bIns="0" rtlCol="0"/>
            <a:lstStyle/>
            <a:p>
              <a:endParaRPr/>
            </a:p>
          </p:txBody>
        </p:sp>
        <p:sp>
          <p:nvSpPr>
            <p:cNvPr id="10148" name="object 3576">
              <a:extLst>
                <a:ext uri="{FF2B5EF4-FFF2-40B4-BE49-F238E27FC236}">
                  <a16:creationId xmlns:a16="http://schemas.microsoft.com/office/drawing/2014/main" id="{BAEF01E4-1439-4B0E-A839-B5FC57D96659}"/>
                </a:ext>
              </a:extLst>
            </p:cNvPr>
            <p:cNvSpPr/>
            <p:nvPr/>
          </p:nvSpPr>
          <p:spPr>
            <a:xfrm>
              <a:off x="6153622" y="8180851"/>
              <a:ext cx="1905" cy="2540"/>
            </a:xfrm>
            <a:custGeom>
              <a:avLst/>
              <a:gdLst/>
              <a:ahLst/>
              <a:cxnLst/>
              <a:rect l="l" t="t" r="r" b="b"/>
              <a:pathLst>
                <a:path w="1904" h="2540">
                  <a:moveTo>
                    <a:pt x="1473" y="177"/>
                  </a:moveTo>
                  <a:lnTo>
                    <a:pt x="1498" y="355"/>
                  </a:lnTo>
                  <a:lnTo>
                    <a:pt x="1587" y="482"/>
                  </a:lnTo>
                  <a:lnTo>
                    <a:pt x="1727" y="330"/>
                  </a:lnTo>
                  <a:lnTo>
                    <a:pt x="1765" y="520"/>
                  </a:lnTo>
                  <a:lnTo>
                    <a:pt x="1523" y="546"/>
                  </a:lnTo>
                  <a:lnTo>
                    <a:pt x="1600" y="812"/>
                  </a:lnTo>
                  <a:lnTo>
                    <a:pt x="1612" y="1270"/>
                  </a:lnTo>
                  <a:lnTo>
                    <a:pt x="1498" y="1447"/>
                  </a:lnTo>
                  <a:lnTo>
                    <a:pt x="1193" y="1930"/>
                  </a:lnTo>
                  <a:lnTo>
                    <a:pt x="838" y="1943"/>
                  </a:lnTo>
                  <a:lnTo>
                    <a:pt x="507" y="1727"/>
                  </a:lnTo>
                  <a:lnTo>
                    <a:pt x="190" y="1511"/>
                  </a:lnTo>
                  <a:lnTo>
                    <a:pt x="0" y="1155"/>
                  </a:lnTo>
                  <a:lnTo>
                    <a:pt x="304" y="673"/>
                  </a:lnTo>
                  <a:lnTo>
                    <a:pt x="406" y="520"/>
                  </a:lnTo>
                  <a:lnTo>
                    <a:pt x="749" y="381"/>
                  </a:lnTo>
                  <a:lnTo>
                    <a:pt x="901" y="254"/>
                  </a:lnTo>
                  <a:lnTo>
                    <a:pt x="952" y="63"/>
                  </a:lnTo>
                  <a:lnTo>
                    <a:pt x="1155" y="0"/>
                  </a:lnTo>
                  <a:lnTo>
                    <a:pt x="1066" y="215"/>
                  </a:lnTo>
                  <a:lnTo>
                    <a:pt x="1295" y="101"/>
                  </a:lnTo>
                  <a:lnTo>
                    <a:pt x="1333" y="317"/>
                  </a:lnTo>
                  <a:lnTo>
                    <a:pt x="1473" y="177"/>
                  </a:lnTo>
                  <a:close/>
                </a:path>
              </a:pathLst>
            </a:custGeom>
            <a:ln w="3175">
              <a:solidFill>
                <a:srgbClr val="B5C39D"/>
              </a:solidFill>
            </a:ln>
          </p:spPr>
          <p:txBody>
            <a:bodyPr wrap="square" lIns="0" tIns="0" rIns="0" bIns="0" rtlCol="0"/>
            <a:lstStyle/>
            <a:p>
              <a:endParaRPr/>
            </a:p>
          </p:txBody>
        </p:sp>
        <p:sp>
          <p:nvSpPr>
            <p:cNvPr id="10149" name="object 3577">
              <a:extLst>
                <a:ext uri="{FF2B5EF4-FFF2-40B4-BE49-F238E27FC236}">
                  <a16:creationId xmlns:a16="http://schemas.microsoft.com/office/drawing/2014/main" id="{F366FAF8-0CD6-4878-8B3B-F0D63EF2FEE3}"/>
                </a:ext>
              </a:extLst>
            </p:cNvPr>
            <p:cNvSpPr/>
            <p:nvPr/>
          </p:nvSpPr>
          <p:spPr>
            <a:xfrm>
              <a:off x="6153924" y="8181302"/>
              <a:ext cx="1892" cy="2019"/>
            </a:xfrm>
            <a:prstGeom prst="rect">
              <a:avLst/>
            </a:prstGeom>
            <a:blipFill>
              <a:blip r:embed="rId551" cstate="print"/>
              <a:stretch>
                <a:fillRect/>
              </a:stretch>
            </a:blipFill>
          </p:spPr>
          <p:txBody>
            <a:bodyPr wrap="square" lIns="0" tIns="0" rIns="0" bIns="0" rtlCol="0"/>
            <a:lstStyle/>
            <a:p>
              <a:endParaRPr/>
            </a:p>
          </p:txBody>
        </p:sp>
        <p:sp>
          <p:nvSpPr>
            <p:cNvPr id="10150" name="object 3578">
              <a:extLst>
                <a:ext uri="{FF2B5EF4-FFF2-40B4-BE49-F238E27FC236}">
                  <a16:creationId xmlns:a16="http://schemas.microsoft.com/office/drawing/2014/main" id="{FD1F309B-3839-456D-8F4A-C0B3CD45225F}"/>
                </a:ext>
              </a:extLst>
            </p:cNvPr>
            <p:cNvSpPr/>
            <p:nvPr/>
          </p:nvSpPr>
          <p:spPr>
            <a:xfrm>
              <a:off x="6154668" y="8181806"/>
              <a:ext cx="1270" cy="1905"/>
            </a:xfrm>
            <a:custGeom>
              <a:avLst/>
              <a:gdLst/>
              <a:ahLst/>
              <a:cxnLst/>
              <a:rect l="l" t="t" r="r" b="b"/>
              <a:pathLst>
                <a:path w="1270" h="1904">
                  <a:moveTo>
                    <a:pt x="698" y="12"/>
                  </a:moveTo>
                  <a:lnTo>
                    <a:pt x="838" y="165"/>
                  </a:lnTo>
                  <a:lnTo>
                    <a:pt x="939" y="25"/>
                  </a:lnTo>
                  <a:lnTo>
                    <a:pt x="876" y="266"/>
                  </a:lnTo>
                  <a:lnTo>
                    <a:pt x="1028" y="419"/>
                  </a:lnTo>
                  <a:lnTo>
                    <a:pt x="1206" y="749"/>
                  </a:lnTo>
                  <a:lnTo>
                    <a:pt x="1193" y="914"/>
                  </a:lnTo>
                  <a:lnTo>
                    <a:pt x="1155" y="1371"/>
                  </a:lnTo>
                  <a:lnTo>
                    <a:pt x="914" y="1511"/>
                  </a:lnTo>
                  <a:lnTo>
                    <a:pt x="596" y="1485"/>
                  </a:lnTo>
                  <a:lnTo>
                    <a:pt x="279" y="1460"/>
                  </a:lnTo>
                  <a:lnTo>
                    <a:pt x="0" y="1270"/>
                  </a:lnTo>
                  <a:lnTo>
                    <a:pt x="50" y="800"/>
                  </a:lnTo>
                  <a:lnTo>
                    <a:pt x="63" y="660"/>
                  </a:lnTo>
                  <a:lnTo>
                    <a:pt x="254" y="431"/>
                  </a:lnTo>
                  <a:lnTo>
                    <a:pt x="304" y="279"/>
                  </a:lnTo>
                  <a:lnTo>
                    <a:pt x="279" y="127"/>
                  </a:lnTo>
                  <a:lnTo>
                    <a:pt x="419" y="190"/>
                  </a:lnTo>
                  <a:lnTo>
                    <a:pt x="533" y="25"/>
                  </a:lnTo>
                  <a:lnTo>
                    <a:pt x="647" y="165"/>
                  </a:lnTo>
                  <a:lnTo>
                    <a:pt x="698" y="12"/>
                  </a:lnTo>
                  <a:close/>
                </a:path>
              </a:pathLst>
            </a:custGeom>
            <a:ln w="3175">
              <a:solidFill>
                <a:srgbClr val="B5C39D"/>
              </a:solidFill>
            </a:ln>
          </p:spPr>
          <p:txBody>
            <a:bodyPr wrap="square" lIns="0" tIns="0" rIns="0" bIns="0" rtlCol="0"/>
            <a:lstStyle/>
            <a:p>
              <a:endParaRPr/>
            </a:p>
          </p:txBody>
        </p:sp>
        <p:sp>
          <p:nvSpPr>
            <p:cNvPr id="10151" name="object 3579">
              <a:extLst>
                <a:ext uri="{FF2B5EF4-FFF2-40B4-BE49-F238E27FC236}">
                  <a16:creationId xmlns:a16="http://schemas.microsoft.com/office/drawing/2014/main" id="{7AC026C1-E9B8-46D6-A96C-8196E152EE23}"/>
                </a:ext>
              </a:extLst>
            </p:cNvPr>
            <p:cNvSpPr/>
            <p:nvPr/>
          </p:nvSpPr>
          <p:spPr>
            <a:xfrm>
              <a:off x="6154749" y="8182178"/>
              <a:ext cx="990" cy="1092"/>
            </a:xfrm>
            <a:prstGeom prst="rect">
              <a:avLst/>
            </a:prstGeom>
            <a:blipFill>
              <a:blip r:embed="rId292" cstate="print"/>
              <a:stretch>
                <a:fillRect/>
              </a:stretch>
            </a:blipFill>
          </p:spPr>
          <p:txBody>
            <a:bodyPr wrap="square" lIns="0" tIns="0" rIns="0" bIns="0" rtlCol="0"/>
            <a:lstStyle/>
            <a:p>
              <a:endParaRPr/>
            </a:p>
          </p:txBody>
        </p:sp>
        <p:sp>
          <p:nvSpPr>
            <p:cNvPr id="10152" name="object 3580">
              <a:extLst>
                <a:ext uri="{FF2B5EF4-FFF2-40B4-BE49-F238E27FC236}">
                  <a16:creationId xmlns:a16="http://schemas.microsoft.com/office/drawing/2014/main" id="{E1B8C9B2-3D05-4A06-93EC-C24CBE20E6E9}"/>
                </a:ext>
              </a:extLst>
            </p:cNvPr>
            <p:cNvSpPr/>
            <p:nvPr/>
          </p:nvSpPr>
          <p:spPr>
            <a:xfrm>
              <a:off x="6207347" y="8218370"/>
              <a:ext cx="2540" cy="9525"/>
            </a:xfrm>
            <a:custGeom>
              <a:avLst/>
              <a:gdLst/>
              <a:ahLst/>
              <a:cxnLst/>
              <a:rect l="l" t="t" r="r" b="b"/>
              <a:pathLst>
                <a:path w="2539" h="9525">
                  <a:moveTo>
                    <a:pt x="302" y="8966"/>
                  </a:moveTo>
                  <a:lnTo>
                    <a:pt x="241" y="9182"/>
                  </a:lnTo>
                  <a:lnTo>
                    <a:pt x="302" y="8966"/>
                  </a:lnTo>
                  <a:close/>
                </a:path>
                <a:path w="2539" h="9525">
                  <a:moveTo>
                    <a:pt x="2184" y="1219"/>
                  </a:moveTo>
                  <a:lnTo>
                    <a:pt x="1917" y="1219"/>
                  </a:lnTo>
                  <a:lnTo>
                    <a:pt x="1866" y="3263"/>
                  </a:lnTo>
                  <a:lnTo>
                    <a:pt x="0" y="9143"/>
                  </a:lnTo>
                  <a:lnTo>
                    <a:pt x="190" y="8966"/>
                  </a:lnTo>
                  <a:lnTo>
                    <a:pt x="584" y="7975"/>
                  </a:lnTo>
                  <a:lnTo>
                    <a:pt x="1179" y="6261"/>
                  </a:lnTo>
                  <a:lnTo>
                    <a:pt x="1930" y="3809"/>
                  </a:lnTo>
                  <a:lnTo>
                    <a:pt x="2038" y="2971"/>
                  </a:lnTo>
                  <a:lnTo>
                    <a:pt x="2184" y="1219"/>
                  </a:lnTo>
                  <a:close/>
                </a:path>
                <a:path w="2539" h="9525">
                  <a:moveTo>
                    <a:pt x="2184" y="0"/>
                  </a:moveTo>
                  <a:lnTo>
                    <a:pt x="1803" y="165"/>
                  </a:lnTo>
                  <a:lnTo>
                    <a:pt x="1993" y="380"/>
                  </a:lnTo>
                  <a:lnTo>
                    <a:pt x="1828" y="1054"/>
                  </a:lnTo>
                  <a:lnTo>
                    <a:pt x="1130" y="2590"/>
                  </a:lnTo>
                  <a:lnTo>
                    <a:pt x="533" y="2971"/>
                  </a:lnTo>
                  <a:lnTo>
                    <a:pt x="546" y="3238"/>
                  </a:lnTo>
                  <a:lnTo>
                    <a:pt x="1231" y="2717"/>
                  </a:lnTo>
                  <a:lnTo>
                    <a:pt x="1917" y="1219"/>
                  </a:lnTo>
                  <a:lnTo>
                    <a:pt x="2184" y="1219"/>
                  </a:lnTo>
                  <a:lnTo>
                    <a:pt x="2184" y="0"/>
                  </a:lnTo>
                  <a:close/>
                </a:path>
              </a:pathLst>
            </a:custGeom>
            <a:solidFill>
              <a:srgbClr val="9C7272"/>
            </a:solidFill>
          </p:spPr>
          <p:txBody>
            <a:bodyPr wrap="square" lIns="0" tIns="0" rIns="0" bIns="0" rtlCol="0"/>
            <a:lstStyle/>
            <a:p>
              <a:endParaRPr/>
            </a:p>
          </p:txBody>
        </p:sp>
        <p:sp>
          <p:nvSpPr>
            <p:cNvPr id="10153" name="object 3581">
              <a:extLst>
                <a:ext uri="{FF2B5EF4-FFF2-40B4-BE49-F238E27FC236}">
                  <a16:creationId xmlns:a16="http://schemas.microsoft.com/office/drawing/2014/main" id="{2075DEBF-6509-4015-9FD4-E367D6FD4309}"/>
                </a:ext>
              </a:extLst>
            </p:cNvPr>
            <p:cNvSpPr/>
            <p:nvPr/>
          </p:nvSpPr>
          <p:spPr>
            <a:xfrm>
              <a:off x="6207347" y="8218370"/>
              <a:ext cx="2540" cy="9525"/>
            </a:xfrm>
            <a:custGeom>
              <a:avLst/>
              <a:gdLst/>
              <a:ahLst/>
              <a:cxnLst/>
              <a:rect l="l" t="t" r="r" b="b"/>
              <a:pathLst>
                <a:path w="2539" h="9525">
                  <a:moveTo>
                    <a:pt x="2184" y="0"/>
                  </a:moveTo>
                  <a:lnTo>
                    <a:pt x="2184" y="1562"/>
                  </a:lnTo>
                  <a:lnTo>
                    <a:pt x="2146" y="1689"/>
                  </a:lnTo>
                  <a:lnTo>
                    <a:pt x="2133" y="2235"/>
                  </a:lnTo>
                  <a:lnTo>
                    <a:pt x="1930" y="3809"/>
                  </a:lnTo>
                  <a:lnTo>
                    <a:pt x="1155" y="6337"/>
                  </a:lnTo>
                  <a:lnTo>
                    <a:pt x="584" y="7975"/>
                  </a:lnTo>
                  <a:lnTo>
                    <a:pt x="241" y="9182"/>
                  </a:lnTo>
                  <a:lnTo>
                    <a:pt x="190" y="8966"/>
                  </a:lnTo>
                  <a:lnTo>
                    <a:pt x="0" y="9143"/>
                  </a:lnTo>
                  <a:lnTo>
                    <a:pt x="279" y="8267"/>
                  </a:lnTo>
                  <a:lnTo>
                    <a:pt x="901" y="6261"/>
                  </a:lnTo>
                  <a:lnTo>
                    <a:pt x="1866" y="3263"/>
                  </a:lnTo>
                  <a:lnTo>
                    <a:pt x="1816" y="2324"/>
                  </a:lnTo>
                  <a:lnTo>
                    <a:pt x="1854" y="1879"/>
                  </a:lnTo>
                  <a:lnTo>
                    <a:pt x="1917" y="1219"/>
                  </a:lnTo>
                  <a:lnTo>
                    <a:pt x="1231" y="2717"/>
                  </a:lnTo>
                  <a:lnTo>
                    <a:pt x="546" y="3238"/>
                  </a:lnTo>
                  <a:lnTo>
                    <a:pt x="647" y="3060"/>
                  </a:lnTo>
                  <a:lnTo>
                    <a:pt x="1130" y="2590"/>
                  </a:lnTo>
                  <a:lnTo>
                    <a:pt x="1828" y="1054"/>
                  </a:lnTo>
                  <a:lnTo>
                    <a:pt x="1993" y="380"/>
                  </a:lnTo>
                  <a:lnTo>
                    <a:pt x="1803" y="165"/>
                  </a:lnTo>
                  <a:lnTo>
                    <a:pt x="2184" y="0"/>
                  </a:lnTo>
                  <a:close/>
                </a:path>
              </a:pathLst>
            </a:custGeom>
            <a:ln w="3175">
              <a:solidFill>
                <a:srgbClr val="675D5A"/>
              </a:solidFill>
            </a:ln>
          </p:spPr>
          <p:txBody>
            <a:bodyPr wrap="square" lIns="0" tIns="0" rIns="0" bIns="0" rtlCol="0"/>
            <a:lstStyle/>
            <a:p>
              <a:endParaRPr/>
            </a:p>
          </p:txBody>
        </p:sp>
        <p:sp>
          <p:nvSpPr>
            <p:cNvPr id="10154" name="object 3582">
              <a:extLst>
                <a:ext uri="{FF2B5EF4-FFF2-40B4-BE49-F238E27FC236}">
                  <a16:creationId xmlns:a16="http://schemas.microsoft.com/office/drawing/2014/main" id="{5AFFD060-2E93-4D13-BA64-1070195FAAB3}"/>
                </a:ext>
              </a:extLst>
            </p:cNvPr>
            <p:cNvSpPr/>
            <p:nvPr/>
          </p:nvSpPr>
          <p:spPr>
            <a:xfrm>
              <a:off x="6209262" y="8219226"/>
              <a:ext cx="1905" cy="10795"/>
            </a:xfrm>
            <a:custGeom>
              <a:avLst/>
              <a:gdLst/>
              <a:ahLst/>
              <a:cxnLst/>
              <a:rect l="l" t="t" r="r" b="b"/>
              <a:pathLst>
                <a:path w="1904" h="10795">
                  <a:moveTo>
                    <a:pt x="12" y="0"/>
                  </a:moveTo>
                  <a:lnTo>
                    <a:pt x="0" y="1981"/>
                  </a:lnTo>
                  <a:lnTo>
                    <a:pt x="114" y="4457"/>
                  </a:lnTo>
                  <a:lnTo>
                    <a:pt x="584" y="7353"/>
                  </a:lnTo>
                  <a:lnTo>
                    <a:pt x="939" y="9232"/>
                  </a:lnTo>
                  <a:lnTo>
                    <a:pt x="1155" y="10617"/>
                  </a:lnTo>
                  <a:lnTo>
                    <a:pt x="1193" y="10350"/>
                  </a:lnTo>
                  <a:lnTo>
                    <a:pt x="278" y="4457"/>
                  </a:lnTo>
                  <a:lnTo>
                    <a:pt x="280" y="1409"/>
                  </a:lnTo>
                  <a:lnTo>
                    <a:pt x="228" y="1206"/>
                  </a:lnTo>
                  <a:lnTo>
                    <a:pt x="126" y="431"/>
                  </a:lnTo>
                  <a:lnTo>
                    <a:pt x="241" y="127"/>
                  </a:lnTo>
                  <a:lnTo>
                    <a:pt x="12" y="0"/>
                  </a:lnTo>
                  <a:close/>
                </a:path>
                <a:path w="1904" h="10795">
                  <a:moveTo>
                    <a:pt x="1286" y="10350"/>
                  </a:moveTo>
                  <a:lnTo>
                    <a:pt x="1320" y="10553"/>
                  </a:lnTo>
                  <a:lnTo>
                    <a:pt x="1286" y="10350"/>
                  </a:lnTo>
                  <a:close/>
                </a:path>
                <a:path w="1904" h="10795">
                  <a:moveTo>
                    <a:pt x="280" y="1409"/>
                  </a:moveTo>
                  <a:lnTo>
                    <a:pt x="609" y="3111"/>
                  </a:lnTo>
                  <a:lnTo>
                    <a:pt x="1066" y="3670"/>
                  </a:lnTo>
                  <a:lnTo>
                    <a:pt x="1079" y="3340"/>
                  </a:lnTo>
                  <a:lnTo>
                    <a:pt x="673" y="2959"/>
                  </a:lnTo>
                  <a:lnTo>
                    <a:pt x="280" y="1409"/>
                  </a:lnTo>
                  <a:close/>
                </a:path>
              </a:pathLst>
            </a:custGeom>
            <a:solidFill>
              <a:srgbClr val="9C7272"/>
            </a:solidFill>
          </p:spPr>
          <p:txBody>
            <a:bodyPr wrap="square" lIns="0" tIns="0" rIns="0" bIns="0" rtlCol="0"/>
            <a:lstStyle/>
            <a:p>
              <a:endParaRPr/>
            </a:p>
          </p:txBody>
        </p:sp>
        <p:sp>
          <p:nvSpPr>
            <p:cNvPr id="10155" name="object 3583">
              <a:extLst>
                <a:ext uri="{FF2B5EF4-FFF2-40B4-BE49-F238E27FC236}">
                  <a16:creationId xmlns:a16="http://schemas.microsoft.com/office/drawing/2014/main" id="{09E92948-7BA8-401A-B18B-5492C2DA9D3C}"/>
                </a:ext>
              </a:extLst>
            </p:cNvPr>
            <p:cNvSpPr/>
            <p:nvPr/>
          </p:nvSpPr>
          <p:spPr>
            <a:xfrm>
              <a:off x="6209236" y="8219226"/>
              <a:ext cx="1905" cy="10795"/>
            </a:xfrm>
            <a:custGeom>
              <a:avLst/>
              <a:gdLst/>
              <a:ahLst/>
              <a:cxnLst/>
              <a:rect l="l" t="t" r="r" b="b"/>
              <a:pathLst>
                <a:path w="1904" h="10795">
                  <a:moveTo>
                    <a:pt x="38" y="0"/>
                  </a:moveTo>
                  <a:lnTo>
                    <a:pt x="0" y="1841"/>
                  </a:lnTo>
                  <a:lnTo>
                    <a:pt x="25" y="1981"/>
                  </a:lnTo>
                  <a:lnTo>
                    <a:pt x="38" y="2628"/>
                  </a:lnTo>
                  <a:lnTo>
                    <a:pt x="139" y="4457"/>
                  </a:lnTo>
                  <a:lnTo>
                    <a:pt x="609" y="7353"/>
                  </a:lnTo>
                  <a:lnTo>
                    <a:pt x="965" y="9232"/>
                  </a:lnTo>
                  <a:lnTo>
                    <a:pt x="1181" y="10617"/>
                  </a:lnTo>
                  <a:lnTo>
                    <a:pt x="1219" y="10350"/>
                  </a:lnTo>
                  <a:lnTo>
                    <a:pt x="1346" y="10553"/>
                  </a:lnTo>
                  <a:lnTo>
                    <a:pt x="1181" y="9550"/>
                  </a:lnTo>
                  <a:lnTo>
                    <a:pt x="787" y="7239"/>
                  </a:lnTo>
                  <a:lnTo>
                    <a:pt x="190" y="3797"/>
                  </a:lnTo>
                  <a:lnTo>
                    <a:pt x="241" y="2692"/>
                  </a:lnTo>
                  <a:lnTo>
                    <a:pt x="228" y="2171"/>
                  </a:lnTo>
                  <a:lnTo>
                    <a:pt x="203" y="1409"/>
                  </a:lnTo>
                  <a:lnTo>
                    <a:pt x="634" y="3111"/>
                  </a:lnTo>
                  <a:lnTo>
                    <a:pt x="1092" y="3670"/>
                  </a:lnTo>
                  <a:lnTo>
                    <a:pt x="1028" y="3454"/>
                  </a:lnTo>
                  <a:lnTo>
                    <a:pt x="698" y="2959"/>
                  </a:lnTo>
                  <a:lnTo>
                    <a:pt x="253" y="1206"/>
                  </a:lnTo>
                  <a:lnTo>
                    <a:pt x="152" y="431"/>
                  </a:lnTo>
                  <a:lnTo>
                    <a:pt x="292" y="165"/>
                  </a:lnTo>
                  <a:lnTo>
                    <a:pt x="38" y="0"/>
                  </a:lnTo>
                  <a:close/>
                </a:path>
              </a:pathLst>
            </a:custGeom>
            <a:ln w="3175">
              <a:solidFill>
                <a:srgbClr val="675D5A"/>
              </a:solidFill>
            </a:ln>
          </p:spPr>
          <p:txBody>
            <a:bodyPr wrap="square" lIns="0" tIns="0" rIns="0" bIns="0" rtlCol="0"/>
            <a:lstStyle/>
            <a:p>
              <a:endParaRPr/>
            </a:p>
          </p:txBody>
        </p:sp>
        <p:sp>
          <p:nvSpPr>
            <p:cNvPr id="10156" name="object 3584">
              <a:extLst>
                <a:ext uri="{FF2B5EF4-FFF2-40B4-BE49-F238E27FC236}">
                  <a16:creationId xmlns:a16="http://schemas.microsoft.com/office/drawing/2014/main" id="{A1A75AB8-78FC-4033-81B3-FA56F7516416}"/>
                </a:ext>
              </a:extLst>
            </p:cNvPr>
            <p:cNvSpPr/>
            <p:nvPr/>
          </p:nvSpPr>
          <p:spPr>
            <a:xfrm>
              <a:off x="6207645" y="8223428"/>
              <a:ext cx="1919" cy="1460"/>
            </a:xfrm>
            <a:prstGeom prst="rect">
              <a:avLst/>
            </a:prstGeom>
            <a:blipFill>
              <a:blip r:embed="rId281" cstate="print"/>
              <a:stretch>
                <a:fillRect/>
              </a:stretch>
            </a:blipFill>
          </p:spPr>
          <p:txBody>
            <a:bodyPr wrap="square" lIns="0" tIns="0" rIns="0" bIns="0" rtlCol="0"/>
            <a:lstStyle/>
            <a:p>
              <a:endParaRPr/>
            </a:p>
          </p:txBody>
        </p:sp>
        <p:sp>
          <p:nvSpPr>
            <p:cNvPr id="10157" name="object 3585">
              <a:extLst>
                <a:ext uri="{FF2B5EF4-FFF2-40B4-BE49-F238E27FC236}">
                  <a16:creationId xmlns:a16="http://schemas.microsoft.com/office/drawing/2014/main" id="{91546638-CD8E-4625-9FC0-24D98847A94C}"/>
                </a:ext>
              </a:extLst>
            </p:cNvPr>
            <p:cNvSpPr/>
            <p:nvPr/>
          </p:nvSpPr>
          <p:spPr>
            <a:xfrm>
              <a:off x="6207647" y="8223332"/>
              <a:ext cx="2540" cy="1905"/>
            </a:xfrm>
            <a:custGeom>
              <a:avLst/>
              <a:gdLst/>
              <a:ahLst/>
              <a:cxnLst/>
              <a:rect l="l" t="t" r="r" b="b"/>
              <a:pathLst>
                <a:path w="2539" h="1904">
                  <a:moveTo>
                    <a:pt x="76" y="1079"/>
                  </a:moveTo>
                  <a:lnTo>
                    <a:pt x="177" y="927"/>
                  </a:lnTo>
                  <a:lnTo>
                    <a:pt x="203" y="787"/>
                  </a:lnTo>
                  <a:lnTo>
                    <a:pt x="0" y="800"/>
                  </a:lnTo>
                  <a:lnTo>
                    <a:pt x="101" y="622"/>
                  </a:lnTo>
                  <a:lnTo>
                    <a:pt x="292" y="774"/>
                  </a:lnTo>
                  <a:lnTo>
                    <a:pt x="419" y="520"/>
                  </a:lnTo>
                  <a:lnTo>
                    <a:pt x="723" y="190"/>
                  </a:lnTo>
                  <a:lnTo>
                    <a:pt x="914" y="139"/>
                  </a:lnTo>
                  <a:lnTo>
                    <a:pt x="1485" y="0"/>
                  </a:lnTo>
                  <a:lnTo>
                    <a:pt x="1739" y="228"/>
                  </a:lnTo>
                  <a:lnTo>
                    <a:pt x="1828" y="609"/>
                  </a:lnTo>
                  <a:lnTo>
                    <a:pt x="1930" y="990"/>
                  </a:lnTo>
                  <a:lnTo>
                    <a:pt x="1816" y="1384"/>
                  </a:lnTo>
                  <a:lnTo>
                    <a:pt x="1257" y="1524"/>
                  </a:lnTo>
                  <a:lnTo>
                    <a:pt x="1092" y="1562"/>
                  </a:lnTo>
                  <a:lnTo>
                    <a:pt x="736" y="1435"/>
                  </a:lnTo>
                  <a:lnTo>
                    <a:pt x="546" y="1422"/>
                  </a:lnTo>
                  <a:lnTo>
                    <a:pt x="393" y="1409"/>
                  </a:lnTo>
                  <a:lnTo>
                    <a:pt x="190" y="1435"/>
                  </a:lnTo>
                  <a:lnTo>
                    <a:pt x="393" y="1333"/>
                  </a:lnTo>
                  <a:lnTo>
                    <a:pt x="165" y="1257"/>
                  </a:lnTo>
                  <a:lnTo>
                    <a:pt x="266" y="1079"/>
                  </a:lnTo>
                  <a:lnTo>
                    <a:pt x="76" y="1079"/>
                  </a:lnTo>
                  <a:close/>
                </a:path>
              </a:pathLst>
            </a:custGeom>
            <a:ln w="3175">
              <a:solidFill>
                <a:srgbClr val="B5C39D"/>
              </a:solidFill>
            </a:ln>
          </p:spPr>
          <p:txBody>
            <a:bodyPr wrap="square" lIns="0" tIns="0" rIns="0" bIns="0" rtlCol="0"/>
            <a:lstStyle/>
            <a:p>
              <a:endParaRPr/>
            </a:p>
          </p:txBody>
        </p:sp>
        <p:sp>
          <p:nvSpPr>
            <p:cNvPr id="10158" name="object 3586">
              <a:extLst>
                <a:ext uri="{FF2B5EF4-FFF2-40B4-BE49-F238E27FC236}">
                  <a16:creationId xmlns:a16="http://schemas.microsoft.com/office/drawing/2014/main" id="{47E365E4-6206-4691-A557-1CA925A7F4B7}"/>
                </a:ext>
              </a:extLst>
            </p:cNvPr>
            <p:cNvSpPr/>
            <p:nvPr/>
          </p:nvSpPr>
          <p:spPr>
            <a:xfrm>
              <a:off x="6208991" y="8221624"/>
              <a:ext cx="2019" cy="2070"/>
            </a:xfrm>
            <a:prstGeom prst="rect">
              <a:avLst/>
            </a:prstGeom>
            <a:blipFill>
              <a:blip r:embed="rId281" cstate="print"/>
              <a:stretch>
                <a:fillRect/>
              </a:stretch>
            </a:blipFill>
          </p:spPr>
          <p:txBody>
            <a:bodyPr wrap="square" lIns="0" tIns="0" rIns="0" bIns="0" rtlCol="0"/>
            <a:lstStyle/>
            <a:p>
              <a:endParaRPr/>
            </a:p>
          </p:txBody>
        </p:sp>
        <p:sp>
          <p:nvSpPr>
            <p:cNvPr id="10159" name="object 3587">
              <a:extLst>
                <a:ext uri="{FF2B5EF4-FFF2-40B4-BE49-F238E27FC236}">
                  <a16:creationId xmlns:a16="http://schemas.microsoft.com/office/drawing/2014/main" id="{4BD72A4C-6EAC-43E7-86F0-7A18D2168233}"/>
                </a:ext>
              </a:extLst>
            </p:cNvPr>
            <p:cNvSpPr/>
            <p:nvPr/>
          </p:nvSpPr>
          <p:spPr>
            <a:xfrm>
              <a:off x="6208993" y="8221517"/>
              <a:ext cx="2540" cy="2540"/>
            </a:xfrm>
            <a:custGeom>
              <a:avLst/>
              <a:gdLst/>
              <a:ahLst/>
              <a:cxnLst/>
              <a:rect l="l" t="t" r="r" b="b"/>
              <a:pathLst>
                <a:path w="2539" h="2540">
                  <a:moveTo>
                    <a:pt x="1650" y="1993"/>
                  </a:moveTo>
                  <a:lnTo>
                    <a:pt x="1447" y="1930"/>
                  </a:lnTo>
                  <a:lnTo>
                    <a:pt x="1282" y="1955"/>
                  </a:lnTo>
                  <a:lnTo>
                    <a:pt x="1371" y="2171"/>
                  </a:lnTo>
                  <a:lnTo>
                    <a:pt x="1155" y="2120"/>
                  </a:lnTo>
                  <a:lnTo>
                    <a:pt x="1244" y="1866"/>
                  </a:lnTo>
                  <a:lnTo>
                    <a:pt x="927" y="1816"/>
                  </a:lnTo>
                  <a:lnTo>
                    <a:pt x="457" y="1600"/>
                  </a:lnTo>
                  <a:lnTo>
                    <a:pt x="342" y="1409"/>
                  </a:lnTo>
                  <a:lnTo>
                    <a:pt x="0" y="850"/>
                  </a:lnTo>
                  <a:lnTo>
                    <a:pt x="152" y="495"/>
                  </a:lnTo>
                  <a:lnTo>
                    <a:pt x="533" y="253"/>
                  </a:lnTo>
                  <a:lnTo>
                    <a:pt x="901" y="25"/>
                  </a:lnTo>
                  <a:lnTo>
                    <a:pt x="1371" y="0"/>
                  </a:lnTo>
                  <a:lnTo>
                    <a:pt x="1714" y="558"/>
                  </a:lnTo>
                  <a:lnTo>
                    <a:pt x="1816" y="723"/>
                  </a:lnTo>
                  <a:lnTo>
                    <a:pt x="1803" y="1155"/>
                  </a:lnTo>
                  <a:lnTo>
                    <a:pt x="1854" y="1358"/>
                  </a:lnTo>
                  <a:lnTo>
                    <a:pt x="1904" y="1536"/>
                  </a:lnTo>
                  <a:lnTo>
                    <a:pt x="1993" y="1752"/>
                  </a:lnTo>
                  <a:lnTo>
                    <a:pt x="1816" y="1549"/>
                  </a:lnTo>
                  <a:lnTo>
                    <a:pt x="1752" y="1676"/>
                  </a:lnTo>
                  <a:lnTo>
                    <a:pt x="1816" y="1841"/>
                  </a:lnTo>
                  <a:lnTo>
                    <a:pt x="1587" y="1777"/>
                  </a:lnTo>
                  <a:lnTo>
                    <a:pt x="1650" y="1993"/>
                  </a:lnTo>
                  <a:close/>
                </a:path>
              </a:pathLst>
            </a:custGeom>
            <a:ln w="3175">
              <a:solidFill>
                <a:srgbClr val="B5C39D"/>
              </a:solidFill>
            </a:ln>
          </p:spPr>
          <p:txBody>
            <a:bodyPr wrap="square" lIns="0" tIns="0" rIns="0" bIns="0" rtlCol="0"/>
            <a:lstStyle/>
            <a:p>
              <a:endParaRPr/>
            </a:p>
          </p:txBody>
        </p:sp>
        <p:sp>
          <p:nvSpPr>
            <p:cNvPr id="10160" name="object 3588">
              <a:extLst>
                <a:ext uri="{FF2B5EF4-FFF2-40B4-BE49-F238E27FC236}">
                  <a16:creationId xmlns:a16="http://schemas.microsoft.com/office/drawing/2014/main" id="{6591CB1A-3415-4D69-BBF1-4E0B2FC74212}"/>
                </a:ext>
              </a:extLst>
            </p:cNvPr>
            <p:cNvSpPr/>
            <p:nvPr/>
          </p:nvSpPr>
          <p:spPr>
            <a:xfrm>
              <a:off x="6208649" y="8220582"/>
              <a:ext cx="1463" cy="1422"/>
            </a:xfrm>
            <a:prstGeom prst="rect">
              <a:avLst/>
            </a:prstGeom>
            <a:blipFill>
              <a:blip r:embed="rId282" cstate="print"/>
              <a:stretch>
                <a:fillRect/>
              </a:stretch>
            </a:blipFill>
          </p:spPr>
          <p:txBody>
            <a:bodyPr wrap="square" lIns="0" tIns="0" rIns="0" bIns="0" rtlCol="0"/>
            <a:lstStyle/>
            <a:p>
              <a:endParaRPr/>
            </a:p>
          </p:txBody>
        </p:sp>
        <p:sp>
          <p:nvSpPr>
            <p:cNvPr id="10161" name="object 3589">
              <a:extLst>
                <a:ext uri="{FF2B5EF4-FFF2-40B4-BE49-F238E27FC236}">
                  <a16:creationId xmlns:a16="http://schemas.microsoft.com/office/drawing/2014/main" id="{C4CBD92E-3AF1-4D41-A84E-AED99234DC1E}"/>
                </a:ext>
              </a:extLst>
            </p:cNvPr>
            <p:cNvSpPr/>
            <p:nvPr/>
          </p:nvSpPr>
          <p:spPr>
            <a:xfrm>
              <a:off x="6208653" y="8220480"/>
              <a:ext cx="1905" cy="1905"/>
            </a:xfrm>
            <a:custGeom>
              <a:avLst/>
              <a:gdLst/>
              <a:ahLst/>
              <a:cxnLst/>
              <a:rect l="l" t="t" r="r" b="b"/>
              <a:pathLst>
                <a:path w="1904" h="1904">
                  <a:moveTo>
                    <a:pt x="165" y="1308"/>
                  </a:moveTo>
                  <a:lnTo>
                    <a:pt x="177" y="1155"/>
                  </a:lnTo>
                  <a:lnTo>
                    <a:pt x="0" y="1130"/>
                  </a:lnTo>
                  <a:lnTo>
                    <a:pt x="12" y="977"/>
                  </a:lnTo>
                  <a:lnTo>
                    <a:pt x="203" y="1003"/>
                  </a:lnTo>
                  <a:lnTo>
                    <a:pt x="203" y="774"/>
                  </a:lnTo>
                  <a:lnTo>
                    <a:pt x="292" y="419"/>
                  </a:lnTo>
                  <a:lnTo>
                    <a:pt x="419" y="317"/>
                  </a:lnTo>
                  <a:lnTo>
                    <a:pt x="761" y="0"/>
                  </a:lnTo>
                  <a:lnTo>
                    <a:pt x="1041" y="63"/>
                  </a:lnTo>
                  <a:lnTo>
                    <a:pt x="1257" y="304"/>
                  </a:lnTo>
                  <a:lnTo>
                    <a:pt x="1460" y="546"/>
                  </a:lnTo>
                  <a:lnTo>
                    <a:pt x="1536" y="863"/>
                  </a:lnTo>
                  <a:lnTo>
                    <a:pt x="1181" y="1181"/>
                  </a:lnTo>
                  <a:lnTo>
                    <a:pt x="774" y="1308"/>
                  </a:lnTo>
                  <a:lnTo>
                    <a:pt x="634" y="1371"/>
                  </a:lnTo>
                  <a:lnTo>
                    <a:pt x="507" y="1422"/>
                  </a:lnTo>
                  <a:lnTo>
                    <a:pt x="292" y="1409"/>
                  </a:lnTo>
                  <a:lnTo>
                    <a:pt x="304" y="1231"/>
                  </a:lnTo>
                  <a:lnTo>
                    <a:pt x="165" y="1308"/>
                  </a:lnTo>
                  <a:close/>
                </a:path>
              </a:pathLst>
            </a:custGeom>
            <a:ln w="3175">
              <a:solidFill>
                <a:srgbClr val="B5C39D"/>
              </a:solidFill>
            </a:ln>
          </p:spPr>
          <p:txBody>
            <a:bodyPr wrap="square" lIns="0" tIns="0" rIns="0" bIns="0" rtlCol="0"/>
            <a:lstStyle/>
            <a:p>
              <a:endParaRPr/>
            </a:p>
          </p:txBody>
        </p:sp>
        <p:sp>
          <p:nvSpPr>
            <p:cNvPr id="10162" name="object 3590">
              <a:extLst>
                <a:ext uri="{FF2B5EF4-FFF2-40B4-BE49-F238E27FC236}">
                  <a16:creationId xmlns:a16="http://schemas.microsoft.com/office/drawing/2014/main" id="{A26A01CB-4175-4B4B-A120-B930E8F4666D}"/>
                </a:ext>
              </a:extLst>
            </p:cNvPr>
            <p:cNvSpPr/>
            <p:nvPr/>
          </p:nvSpPr>
          <p:spPr>
            <a:xfrm>
              <a:off x="6208090" y="8223440"/>
              <a:ext cx="3124" cy="2654"/>
            </a:xfrm>
            <a:prstGeom prst="rect">
              <a:avLst/>
            </a:prstGeom>
            <a:blipFill>
              <a:blip r:embed="rId552" cstate="print"/>
              <a:stretch>
                <a:fillRect/>
              </a:stretch>
            </a:blipFill>
          </p:spPr>
          <p:txBody>
            <a:bodyPr wrap="square" lIns="0" tIns="0" rIns="0" bIns="0" rtlCol="0"/>
            <a:lstStyle/>
            <a:p>
              <a:endParaRPr/>
            </a:p>
          </p:txBody>
        </p:sp>
        <p:sp>
          <p:nvSpPr>
            <p:cNvPr id="10163" name="object 3591">
              <a:extLst>
                <a:ext uri="{FF2B5EF4-FFF2-40B4-BE49-F238E27FC236}">
                  <a16:creationId xmlns:a16="http://schemas.microsoft.com/office/drawing/2014/main" id="{AEF2F1C8-F55B-4318-881E-891941959219}"/>
                </a:ext>
              </a:extLst>
            </p:cNvPr>
            <p:cNvSpPr/>
            <p:nvPr/>
          </p:nvSpPr>
          <p:spPr>
            <a:xfrm>
              <a:off x="6209018" y="8223733"/>
              <a:ext cx="2540" cy="2540"/>
            </a:xfrm>
            <a:custGeom>
              <a:avLst/>
              <a:gdLst/>
              <a:ahLst/>
              <a:cxnLst/>
              <a:rect l="l" t="t" r="r" b="b"/>
              <a:pathLst>
                <a:path w="2539" h="2540">
                  <a:moveTo>
                    <a:pt x="1790" y="2159"/>
                  </a:moveTo>
                  <a:lnTo>
                    <a:pt x="1574" y="2095"/>
                  </a:lnTo>
                  <a:lnTo>
                    <a:pt x="1397" y="2120"/>
                  </a:lnTo>
                  <a:lnTo>
                    <a:pt x="1485" y="2362"/>
                  </a:lnTo>
                  <a:lnTo>
                    <a:pt x="1257" y="2298"/>
                  </a:lnTo>
                  <a:lnTo>
                    <a:pt x="1346" y="2019"/>
                  </a:lnTo>
                  <a:lnTo>
                    <a:pt x="1016" y="1968"/>
                  </a:lnTo>
                  <a:lnTo>
                    <a:pt x="495" y="1739"/>
                  </a:lnTo>
                  <a:lnTo>
                    <a:pt x="368" y="1524"/>
                  </a:lnTo>
                  <a:lnTo>
                    <a:pt x="0" y="914"/>
                  </a:lnTo>
                  <a:lnTo>
                    <a:pt x="165" y="533"/>
                  </a:lnTo>
                  <a:lnTo>
                    <a:pt x="571" y="279"/>
                  </a:lnTo>
                  <a:lnTo>
                    <a:pt x="990" y="25"/>
                  </a:lnTo>
                  <a:lnTo>
                    <a:pt x="1485" y="0"/>
                  </a:lnTo>
                  <a:lnTo>
                    <a:pt x="1854" y="609"/>
                  </a:lnTo>
                  <a:lnTo>
                    <a:pt x="1968" y="787"/>
                  </a:lnTo>
                  <a:lnTo>
                    <a:pt x="1955" y="1244"/>
                  </a:lnTo>
                  <a:lnTo>
                    <a:pt x="2019" y="1473"/>
                  </a:lnTo>
                  <a:lnTo>
                    <a:pt x="2057" y="1663"/>
                  </a:lnTo>
                  <a:lnTo>
                    <a:pt x="2197" y="1638"/>
                  </a:lnTo>
                  <a:lnTo>
                    <a:pt x="2171" y="1778"/>
                  </a:lnTo>
                  <a:lnTo>
                    <a:pt x="1968" y="1689"/>
                  </a:lnTo>
                  <a:lnTo>
                    <a:pt x="1905" y="1816"/>
                  </a:lnTo>
                  <a:lnTo>
                    <a:pt x="1968" y="1993"/>
                  </a:lnTo>
                  <a:lnTo>
                    <a:pt x="1714" y="1930"/>
                  </a:lnTo>
                  <a:lnTo>
                    <a:pt x="1790" y="2159"/>
                  </a:lnTo>
                  <a:close/>
                </a:path>
              </a:pathLst>
            </a:custGeom>
            <a:ln w="3175">
              <a:solidFill>
                <a:srgbClr val="B5C39D"/>
              </a:solidFill>
            </a:ln>
          </p:spPr>
          <p:txBody>
            <a:bodyPr wrap="square" lIns="0" tIns="0" rIns="0" bIns="0" rtlCol="0"/>
            <a:lstStyle/>
            <a:p>
              <a:endParaRPr/>
            </a:p>
          </p:txBody>
        </p:sp>
        <p:sp>
          <p:nvSpPr>
            <p:cNvPr id="10164" name="object 3592">
              <a:extLst>
                <a:ext uri="{FF2B5EF4-FFF2-40B4-BE49-F238E27FC236}">
                  <a16:creationId xmlns:a16="http://schemas.microsoft.com/office/drawing/2014/main" id="{70501BFC-01DD-4803-BC17-B7830B730A40}"/>
                </a:ext>
              </a:extLst>
            </p:cNvPr>
            <p:cNvSpPr/>
            <p:nvPr/>
          </p:nvSpPr>
          <p:spPr>
            <a:xfrm>
              <a:off x="6207899" y="8222450"/>
              <a:ext cx="3124" cy="3124"/>
            </a:xfrm>
            <a:prstGeom prst="rect">
              <a:avLst/>
            </a:prstGeom>
            <a:blipFill>
              <a:blip r:embed="rId463" cstate="print"/>
              <a:stretch>
                <a:fillRect/>
              </a:stretch>
            </a:blipFill>
          </p:spPr>
          <p:txBody>
            <a:bodyPr wrap="square" lIns="0" tIns="0" rIns="0" bIns="0" rtlCol="0"/>
            <a:lstStyle/>
            <a:p>
              <a:endParaRPr/>
            </a:p>
          </p:txBody>
        </p:sp>
        <p:sp>
          <p:nvSpPr>
            <p:cNvPr id="10165" name="object 3593">
              <a:extLst>
                <a:ext uri="{FF2B5EF4-FFF2-40B4-BE49-F238E27FC236}">
                  <a16:creationId xmlns:a16="http://schemas.microsoft.com/office/drawing/2014/main" id="{C4BB51F7-274A-4C44-B91C-6D37929DC5C8}"/>
                </a:ext>
              </a:extLst>
            </p:cNvPr>
            <p:cNvSpPr/>
            <p:nvPr/>
          </p:nvSpPr>
          <p:spPr>
            <a:xfrm>
              <a:off x="6207900" y="8222343"/>
              <a:ext cx="1905" cy="1905"/>
            </a:xfrm>
            <a:custGeom>
              <a:avLst/>
              <a:gdLst/>
              <a:ahLst/>
              <a:cxnLst/>
              <a:rect l="l" t="t" r="r" b="b"/>
              <a:pathLst>
                <a:path w="1904" h="1904">
                  <a:moveTo>
                    <a:pt x="165" y="1308"/>
                  </a:moveTo>
                  <a:lnTo>
                    <a:pt x="177" y="1155"/>
                  </a:lnTo>
                  <a:lnTo>
                    <a:pt x="0" y="1130"/>
                  </a:lnTo>
                  <a:lnTo>
                    <a:pt x="12" y="977"/>
                  </a:lnTo>
                  <a:lnTo>
                    <a:pt x="203" y="1003"/>
                  </a:lnTo>
                  <a:lnTo>
                    <a:pt x="203" y="774"/>
                  </a:lnTo>
                  <a:lnTo>
                    <a:pt x="292" y="419"/>
                  </a:lnTo>
                  <a:lnTo>
                    <a:pt x="419" y="317"/>
                  </a:lnTo>
                  <a:lnTo>
                    <a:pt x="774" y="0"/>
                  </a:lnTo>
                  <a:lnTo>
                    <a:pt x="1041" y="63"/>
                  </a:lnTo>
                  <a:lnTo>
                    <a:pt x="1257" y="304"/>
                  </a:lnTo>
                  <a:lnTo>
                    <a:pt x="1460" y="546"/>
                  </a:lnTo>
                  <a:lnTo>
                    <a:pt x="1536" y="863"/>
                  </a:lnTo>
                  <a:lnTo>
                    <a:pt x="1181" y="1181"/>
                  </a:lnTo>
                  <a:lnTo>
                    <a:pt x="774" y="1308"/>
                  </a:lnTo>
                  <a:lnTo>
                    <a:pt x="634" y="1371"/>
                  </a:lnTo>
                  <a:lnTo>
                    <a:pt x="507" y="1422"/>
                  </a:lnTo>
                  <a:lnTo>
                    <a:pt x="292" y="1409"/>
                  </a:lnTo>
                  <a:lnTo>
                    <a:pt x="304" y="1231"/>
                  </a:lnTo>
                  <a:lnTo>
                    <a:pt x="165" y="1308"/>
                  </a:lnTo>
                  <a:close/>
                </a:path>
              </a:pathLst>
            </a:custGeom>
            <a:ln w="3175">
              <a:solidFill>
                <a:srgbClr val="B5C39D"/>
              </a:solidFill>
            </a:ln>
          </p:spPr>
          <p:txBody>
            <a:bodyPr wrap="square" lIns="0" tIns="0" rIns="0" bIns="0" rtlCol="0"/>
            <a:lstStyle/>
            <a:p>
              <a:endParaRPr/>
            </a:p>
          </p:txBody>
        </p:sp>
        <p:sp>
          <p:nvSpPr>
            <p:cNvPr id="10166" name="object 3594">
              <a:extLst>
                <a:ext uri="{FF2B5EF4-FFF2-40B4-BE49-F238E27FC236}">
                  <a16:creationId xmlns:a16="http://schemas.microsoft.com/office/drawing/2014/main" id="{14E12F3F-B147-4575-B19B-F0B963BA0782}"/>
                </a:ext>
              </a:extLst>
            </p:cNvPr>
            <p:cNvSpPr/>
            <p:nvPr/>
          </p:nvSpPr>
          <p:spPr>
            <a:xfrm>
              <a:off x="6207645" y="8217559"/>
              <a:ext cx="3213" cy="6109"/>
            </a:xfrm>
            <a:prstGeom prst="rect">
              <a:avLst/>
            </a:prstGeom>
            <a:blipFill>
              <a:blip r:embed="rId553" cstate="print"/>
              <a:stretch>
                <a:fillRect/>
              </a:stretch>
            </a:blipFill>
          </p:spPr>
          <p:txBody>
            <a:bodyPr wrap="square" lIns="0" tIns="0" rIns="0" bIns="0" rtlCol="0"/>
            <a:lstStyle/>
            <a:p>
              <a:endParaRPr/>
            </a:p>
          </p:txBody>
        </p:sp>
        <p:sp>
          <p:nvSpPr>
            <p:cNvPr id="10167" name="object 3595">
              <a:extLst>
                <a:ext uri="{FF2B5EF4-FFF2-40B4-BE49-F238E27FC236}">
                  <a16:creationId xmlns:a16="http://schemas.microsoft.com/office/drawing/2014/main" id="{182C3F0E-1C51-4F78-A359-9432BF9BEA18}"/>
                </a:ext>
              </a:extLst>
            </p:cNvPr>
            <p:cNvSpPr/>
            <p:nvPr/>
          </p:nvSpPr>
          <p:spPr>
            <a:xfrm>
              <a:off x="6207628" y="8217476"/>
              <a:ext cx="1905" cy="2540"/>
            </a:xfrm>
            <a:custGeom>
              <a:avLst/>
              <a:gdLst/>
              <a:ahLst/>
              <a:cxnLst/>
              <a:rect l="l" t="t" r="r" b="b"/>
              <a:pathLst>
                <a:path w="1904" h="2540">
                  <a:moveTo>
                    <a:pt x="431" y="2108"/>
                  </a:moveTo>
                  <a:lnTo>
                    <a:pt x="355" y="1917"/>
                  </a:lnTo>
                  <a:lnTo>
                    <a:pt x="114" y="2006"/>
                  </a:lnTo>
                  <a:lnTo>
                    <a:pt x="25" y="1803"/>
                  </a:lnTo>
                  <a:lnTo>
                    <a:pt x="279" y="1701"/>
                  </a:lnTo>
                  <a:lnTo>
                    <a:pt x="126" y="1435"/>
                  </a:lnTo>
                  <a:lnTo>
                    <a:pt x="0" y="927"/>
                  </a:lnTo>
                  <a:lnTo>
                    <a:pt x="76" y="711"/>
                  </a:lnTo>
                  <a:lnTo>
                    <a:pt x="304" y="101"/>
                  </a:lnTo>
                  <a:lnTo>
                    <a:pt x="685" y="0"/>
                  </a:lnTo>
                  <a:lnTo>
                    <a:pt x="1104" y="152"/>
                  </a:lnTo>
                  <a:lnTo>
                    <a:pt x="1523" y="304"/>
                  </a:lnTo>
                  <a:lnTo>
                    <a:pt x="1828" y="660"/>
                  </a:lnTo>
                  <a:lnTo>
                    <a:pt x="1600" y="1270"/>
                  </a:lnTo>
                  <a:lnTo>
                    <a:pt x="1536" y="1460"/>
                  </a:lnTo>
                  <a:lnTo>
                    <a:pt x="1193" y="1701"/>
                  </a:lnTo>
                  <a:lnTo>
                    <a:pt x="1054" y="1879"/>
                  </a:lnTo>
                  <a:lnTo>
                    <a:pt x="939" y="2019"/>
                  </a:lnTo>
                  <a:lnTo>
                    <a:pt x="927" y="2171"/>
                  </a:lnTo>
                  <a:lnTo>
                    <a:pt x="876" y="1968"/>
                  </a:lnTo>
                  <a:lnTo>
                    <a:pt x="749" y="1993"/>
                  </a:lnTo>
                  <a:lnTo>
                    <a:pt x="647" y="2146"/>
                  </a:lnTo>
                  <a:lnTo>
                    <a:pt x="558" y="1930"/>
                  </a:lnTo>
                  <a:lnTo>
                    <a:pt x="431" y="2108"/>
                  </a:lnTo>
                  <a:close/>
                </a:path>
              </a:pathLst>
            </a:custGeom>
            <a:ln w="3175">
              <a:solidFill>
                <a:srgbClr val="B5C39D"/>
              </a:solidFill>
            </a:ln>
          </p:spPr>
          <p:txBody>
            <a:bodyPr wrap="square" lIns="0" tIns="0" rIns="0" bIns="0" rtlCol="0"/>
            <a:lstStyle/>
            <a:p>
              <a:endParaRPr/>
            </a:p>
          </p:txBody>
        </p:sp>
        <p:sp>
          <p:nvSpPr>
            <p:cNvPr id="10168" name="object 3596">
              <a:extLst>
                <a:ext uri="{FF2B5EF4-FFF2-40B4-BE49-F238E27FC236}">
                  <a16:creationId xmlns:a16="http://schemas.microsoft.com/office/drawing/2014/main" id="{B8E979D6-CC9D-4917-B8ED-EA61AC41C193}"/>
                </a:ext>
              </a:extLst>
            </p:cNvPr>
            <p:cNvSpPr/>
            <p:nvPr/>
          </p:nvSpPr>
          <p:spPr>
            <a:xfrm>
              <a:off x="6208268" y="8216671"/>
              <a:ext cx="1485" cy="1206"/>
            </a:xfrm>
            <a:prstGeom prst="rect">
              <a:avLst/>
            </a:prstGeom>
            <a:blipFill>
              <a:blip r:embed="rId286" cstate="print"/>
              <a:stretch>
                <a:fillRect/>
              </a:stretch>
            </a:blipFill>
          </p:spPr>
          <p:txBody>
            <a:bodyPr wrap="square" lIns="0" tIns="0" rIns="0" bIns="0" rtlCol="0"/>
            <a:lstStyle/>
            <a:p>
              <a:endParaRPr/>
            </a:p>
          </p:txBody>
        </p:sp>
        <p:sp>
          <p:nvSpPr>
            <p:cNvPr id="10169" name="object 3597">
              <a:extLst>
                <a:ext uri="{FF2B5EF4-FFF2-40B4-BE49-F238E27FC236}">
                  <a16:creationId xmlns:a16="http://schemas.microsoft.com/office/drawing/2014/main" id="{DF5CAF75-327F-4F19-BD77-3FD9D381C3BB}"/>
                </a:ext>
              </a:extLst>
            </p:cNvPr>
            <p:cNvSpPr/>
            <p:nvPr/>
          </p:nvSpPr>
          <p:spPr>
            <a:xfrm>
              <a:off x="6208248" y="8216641"/>
              <a:ext cx="1905" cy="1270"/>
            </a:xfrm>
            <a:custGeom>
              <a:avLst/>
              <a:gdLst/>
              <a:ahLst/>
              <a:cxnLst/>
              <a:rect l="l" t="t" r="r" b="b"/>
              <a:pathLst>
                <a:path w="1904" h="1270">
                  <a:moveTo>
                    <a:pt x="38" y="444"/>
                  </a:moveTo>
                  <a:lnTo>
                    <a:pt x="203" y="317"/>
                  </a:lnTo>
                  <a:lnTo>
                    <a:pt x="126" y="165"/>
                  </a:lnTo>
                  <a:lnTo>
                    <a:pt x="304" y="292"/>
                  </a:lnTo>
                  <a:lnTo>
                    <a:pt x="482" y="139"/>
                  </a:lnTo>
                  <a:lnTo>
                    <a:pt x="812" y="0"/>
                  </a:lnTo>
                  <a:lnTo>
                    <a:pt x="977" y="25"/>
                  </a:lnTo>
                  <a:lnTo>
                    <a:pt x="1435" y="114"/>
                  </a:lnTo>
                  <a:lnTo>
                    <a:pt x="1549" y="368"/>
                  </a:lnTo>
                  <a:lnTo>
                    <a:pt x="1498" y="673"/>
                  </a:lnTo>
                  <a:lnTo>
                    <a:pt x="1447" y="990"/>
                  </a:lnTo>
                  <a:lnTo>
                    <a:pt x="1231" y="1244"/>
                  </a:lnTo>
                  <a:lnTo>
                    <a:pt x="774" y="1168"/>
                  </a:lnTo>
                  <a:lnTo>
                    <a:pt x="634" y="1142"/>
                  </a:lnTo>
                  <a:lnTo>
                    <a:pt x="406" y="927"/>
                  </a:lnTo>
                  <a:lnTo>
                    <a:pt x="266" y="850"/>
                  </a:lnTo>
                  <a:lnTo>
                    <a:pt x="114" y="876"/>
                  </a:lnTo>
                  <a:lnTo>
                    <a:pt x="0" y="749"/>
                  </a:lnTo>
                  <a:lnTo>
                    <a:pt x="190" y="749"/>
                  </a:lnTo>
                  <a:lnTo>
                    <a:pt x="38" y="609"/>
                  </a:lnTo>
                  <a:lnTo>
                    <a:pt x="177" y="507"/>
                  </a:lnTo>
                  <a:lnTo>
                    <a:pt x="38" y="444"/>
                  </a:lnTo>
                  <a:close/>
                </a:path>
              </a:pathLst>
            </a:custGeom>
            <a:ln w="3175">
              <a:solidFill>
                <a:srgbClr val="B5C39D"/>
              </a:solidFill>
            </a:ln>
          </p:spPr>
          <p:txBody>
            <a:bodyPr wrap="square" lIns="0" tIns="0" rIns="0" bIns="0" rtlCol="0"/>
            <a:lstStyle/>
            <a:p>
              <a:endParaRPr/>
            </a:p>
          </p:txBody>
        </p:sp>
        <p:sp>
          <p:nvSpPr>
            <p:cNvPr id="10170" name="object 3598">
              <a:extLst>
                <a:ext uri="{FF2B5EF4-FFF2-40B4-BE49-F238E27FC236}">
                  <a16:creationId xmlns:a16="http://schemas.microsoft.com/office/drawing/2014/main" id="{0FF521DA-DFB3-4A1D-A512-4C1064D582CA}"/>
                </a:ext>
              </a:extLst>
            </p:cNvPr>
            <p:cNvSpPr/>
            <p:nvPr/>
          </p:nvSpPr>
          <p:spPr>
            <a:xfrm>
              <a:off x="6208814" y="8217611"/>
              <a:ext cx="1841" cy="2273"/>
            </a:xfrm>
            <a:prstGeom prst="rect">
              <a:avLst/>
            </a:prstGeom>
            <a:blipFill>
              <a:blip r:embed="rId287" cstate="print"/>
              <a:stretch>
                <a:fillRect/>
              </a:stretch>
            </a:blipFill>
          </p:spPr>
          <p:txBody>
            <a:bodyPr wrap="square" lIns="0" tIns="0" rIns="0" bIns="0" rtlCol="0"/>
            <a:lstStyle/>
            <a:p>
              <a:endParaRPr/>
            </a:p>
          </p:txBody>
        </p:sp>
        <p:sp>
          <p:nvSpPr>
            <p:cNvPr id="10171" name="object 3599">
              <a:extLst>
                <a:ext uri="{FF2B5EF4-FFF2-40B4-BE49-F238E27FC236}">
                  <a16:creationId xmlns:a16="http://schemas.microsoft.com/office/drawing/2014/main" id="{B3DA993E-D64F-430B-9F36-850AEA19882C}"/>
                </a:ext>
              </a:extLst>
            </p:cNvPr>
            <p:cNvSpPr/>
            <p:nvPr/>
          </p:nvSpPr>
          <p:spPr>
            <a:xfrm>
              <a:off x="6208798" y="8217522"/>
              <a:ext cx="2540" cy="2540"/>
            </a:xfrm>
            <a:custGeom>
              <a:avLst/>
              <a:gdLst/>
              <a:ahLst/>
              <a:cxnLst/>
              <a:rect l="l" t="t" r="r" b="b"/>
              <a:pathLst>
                <a:path w="2539" h="2540">
                  <a:moveTo>
                    <a:pt x="1333" y="2286"/>
                  </a:moveTo>
                  <a:lnTo>
                    <a:pt x="1143" y="2159"/>
                  </a:lnTo>
                  <a:lnTo>
                    <a:pt x="965" y="2120"/>
                  </a:lnTo>
                  <a:lnTo>
                    <a:pt x="977" y="2374"/>
                  </a:lnTo>
                  <a:lnTo>
                    <a:pt x="774" y="2260"/>
                  </a:lnTo>
                  <a:lnTo>
                    <a:pt x="952" y="2019"/>
                  </a:lnTo>
                  <a:lnTo>
                    <a:pt x="825" y="2032"/>
                  </a:lnTo>
                  <a:lnTo>
                    <a:pt x="647" y="1866"/>
                  </a:lnTo>
                  <a:lnTo>
                    <a:pt x="228" y="1485"/>
                  </a:lnTo>
                  <a:lnTo>
                    <a:pt x="177" y="1244"/>
                  </a:lnTo>
                  <a:lnTo>
                    <a:pt x="0" y="558"/>
                  </a:lnTo>
                  <a:lnTo>
                    <a:pt x="279" y="228"/>
                  </a:lnTo>
                  <a:lnTo>
                    <a:pt x="749" y="114"/>
                  </a:lnTo>
                  <a:lnTo>
                    <a:pt x="1219" y="0"/>
                  </a:lnTo>
                  <a:lnTo>
                    <a:pt x="1714" y="139"/>
                  </a:lnTo>
                  <a:lnTo>
                    <a:pt x="1879" y="825"/>
                  </a:lnTo>
                  <a:lnTo>
                    <a:pt x="1930" y="1041"/>
                  </a:lnTo>
                  <a:lnTo>
                    <a:pt x="1778" y="1473"/>
                  </a:lnTo>
                  <a:lnTo>
                    <a:pt x="1752" y="1701"/>
                  </a:lnTo>
                  <a:lnTo>
                    <a:pt x="1739" y="1905"/>
                  </a:lnTo>
                  <a:lnTo>
                    <a:pt x="1879" y="1917"/>
                  </a:lnTo>
                  <a:lnTo>
                    <a:pt x="1765" y="2146"/>
                  </a:lnTo>
                  <a:lnTo>
                    <a:pt x="1651" y="1892"/>
                  </a:lnTo>
                  <a:lnTo>
                    <a:pt x="1549" y="2184"/>
                  </a:lnTo>
                  <a:lnTo>
                    <a:pt x="1333" y="2044"/>
                  </a:lnTo>
                  <a:lnTo>
                    <a:pt x="1333" y="2286"/>
                  </a:lnTo>
                  <a:close/>
                </a:path>
              </a:pathLst>
            </a:custGeom>
            <a:ln w="3175">
              <a:solidFill>
                <a:srgbClr val="B5C39D"/>
              </a:solidFill>
            </a:ln>
          </p:spPr>
          <p:txBody>
            <a:bodyPr wrap="square" lIns="0" tIns="0" rIns="0" bIns="0" rtlCol="0"/>
            <a:lstStyle/>
            <a:p>
              <a:endParaRPr/>
            </a:p>
          </p:txBody>
        </p:sp>
        <p:sp>
          <p:nvSpPr>
            <p:cNvPr id="10172" name="object 3600">
              <a:extLst>
                <a:ext uri="{FF2B5EF4-FFF2-40B4-BE49-F238E27FC236}">
                  <a16:creationId xmlns:a16="http://schemas.microsoft.com/office/drawing/2014/main" id="{22D9E06D-595D-490C-86D5-6027CC203CD5}"/>
                </a:ext>
              </a:extLst>
            </p:cNvPr>
            <p:cNvSpPr/>
            <p:nvPr/>
          </p:nvSpPr>
          <p:spPr>
            <a:xfrm>
              <a:off x="6207747" y="8216734"/>
              <a:ext cx="3044" cy="10172"/>
            </a:xfrm>
            <a:prstGeom prst="rect">
              <a:avLst/>
            </a:prstGeom>
            <a:blipFill>
              <a:blip r:embed="rId554" cstate="print"/>
              <a:stretch>
                <a:fillRect/>
              </a:stretch>
            </a:blipFill>
          </p:spPr>
          <p:txBody>
            <a:bodyPr wrap="square" lIns="0" tIns="0" rIns="0" bIns="0" rtlCol="0"/>
            <a:lstStyle/>
            <a:p>
              <a:endParaRPr/>
            </a:p>
          </p:txBody>
        </p:sp>
        <p:sp>
          <p:nvSpPr>
            <p:cNvPr id="10173" name="object 3601">
              <a:extLst>
                <a:ext uri="{FF2B5EF4-FFF2-40B4-BE49-F238E27FC236}">
                  <a16:creationId xmlns:a16="http://schemas.microsoft.com/office/drawing/2014/main" id="{42A6E0C3-AE7D-4A27-86DA-AD3CFFC75B94}"/>
                </a:ext>
              </a:extLst>
            </p:cNvPr>
            <p:cNvSpPr/>
            <p:nvPr/>
          </p:nvSpPr>
          <p:spPr>
            <a:xfrm>
              <a:off x="6208981" y="8225022"/>
              <a:ext cx="1905" cy="1905"/>
            </a:xfrm>
            <a:custGeom>
              <a:avLst/>
              <a:gdLst/>
              <a:ahLst/>
              <a:cxnLst/>
              <a:rect l="l" t="t" r="r" b="b"/>
              <a:pathLst>
                <a:path w="1904" h="1904">
                  <a:moveTo>
                    <a:pt x="203" y="1612"/>
                  </a:moveTo>
                  <a:lnTo>
                    <a:pt x="228" y="1422"/>
                  </a:lnTo>
                  <a:lnTo>
                    <a:pt x="177" y="1282"/>
                  </a:lnTo>
                  <a:lnTo>
                    <a:pt x="0" y="1397"/>
                  </a:lnTo>
                  <a:lnTo>
                    <a:pt x="12" y="1193"/>
                  </a:lnTo>
                  <a:lnTo>
                    <a:pt x="254" y="1231"/>
                  </a:lnTo>
                  <a:lnTo>
                    <a:pt x="254" y="952"/>
                  </a:lnTo>
                  <a:lnTo>
                    <a:pt x="368" y="520"/>
                  </a:lnTo>
                  <a:lnTo>
                    <a:pt x="508" y="381"/>
                  </a:lnTo>
                  <a:lnTo>
                    <a:pt x="952" y="0"/>
                  </a:lnTo>
                  <a:lnTo>
                    <a:pt x="1282" y="76"/>
                  </a:lnTo>
                  <a:lnTo>
                    <a:pt x="1549" y="368"/>
                  </a:lnTo>
                  <a:lnTo>
                    <a:pt x="1816" y="660"/>
                  </a:lnTo>
                  <a:lnTo>
                    <a:pt x="1905" y="1066"/>
                  </a:lnTo>
                  <a:lnTo>
                    <a:pt x="1460" y="1447"/>
                  </a:lnTo>
                  <a:lnTo>
                    <a:pt x="1333" y="1574"/>
                  </a:lnTo>
                  <a:lnTo>
                    <a:pt x="965" y="1612"/>
                  </a:lnTo>
                  <a:lnTo>
                    <a:pt x="787" y="1701"/>
                  </a:lnTo>
                  <a:lnTo>
                    <a:pt x="635" y="1765"/>
                  </a:lnTo>
                  <a:lnTo>
                    <a:pt x="469" y="1879"/>
                  </a:lnTo>
                  <a:lnTo>
                    <a:pt x="609" y="1689"/>
                  </a:lnTo>
                  <a:lnTo>
                    <a:pt x="355" y="1727"/>
                  </a:lnTo>
                  <a:lnTo>
                    <a:pt x="381" y="1524"/>
                  </a:lnTo>
                  <a:lnTo>
                    <a:pt x="203" y="1612"/>
                  </a:lnTo>
                  <a:close/>
                </a:path>
              </a:pathLst>
            </a:custGeom>
            <a:ln w="3175">
              <a:solidFill>
                <a:srgbClr val="D2DBC3"/>
              </a:solidFill>
            </a:ln>
          </p:spPr>
          <p:txBody>
            <a:bodyPr wrap="square" lIns="0" tIns="0" rIns="0" bIns="0" rtlCol="0"/>
            <a:lstStyle/>
            <a:p>
              <a:endParaRPr/>
            </a:p>
          </p:txBody>
        </p:sp>
        <p:sp>
          <p:nvSpPr>
            <p:cNvPr id="10174" name="object 3602">
              <a:extLst>
                <a:ext uri="{FF2B5EF4-FFF2-40B4-BE49-F238E27FC236}">
                  <a16:creationId xmlns:a16="http://schemas.microsoft.com/office/drawing/2014/main" id="{CD97B2FA-4522-4B9D-9CFA-5B4392539E78}"/>
                </a:ext>
              </a:extLst>
            </p:cNvPr>
            <p:cNvSpPr/>
            <p:nvPr/>
          </p:nvSpPr>
          <p:spPr>
            <a:xfrm>
              <a:off x="6206273" y="8224063"/>
              <a:ext cx="6071" cy="6654"/>
            </a:xfrm>
            <a:prstGeom prst="rect">
              <a:avLst/>
            </a:prstGeom>
            <a:blipFill>
              <a:blip r:embed="rId484" cstate="print"/>
              <a:stretch>
                <a:fillRect/>
              </a:stretch>
            </a:blipFill>
          </p:spPr>
          <p:txBody>
            <a:bodyPr wrap="square" lIns="0" tIns="0" rIns="0" bIns="0" rtlCol="0"/>
            <a:lstStyle/>
            <a:p>
              <a:endParaRPr/>
            </a:p>
          </p:txBody>
        </p:sp>
        <p:sp>
          <p:nvSpPr>
            <p:cNvPr id="10175" name="object 3603">
              <a:extLst>
                <a:ext uri="{FF2B5EF4-FFF2-40B4-BE49-F238E27FC236}">
                  <a16:creationId xmlns:a16="http://schemas.microsoft.com/office/drawing/2014/main" id="{75E947DF-DB60-47FF-98B4-70D8827796F6}"/>
                </a:ext>
              </a:extLst>
            </p:cNvPr>
            <p:cNvSpPr/>
            <p:nvPr/>
          </p:nvSpPr>
          <p:spPr>
            <a:xfrm>
              <a:off x="6208204" y="8228625"/>
              <a:ext cx="1270" cy="1270"/>
            </a:xfrm>
            <a:custGeom>
              <a:avLst/>
              <a:gdLst/>
              <a:ahLst/>
              <a:cxnLst/>
              <a:rect l="l" t="t" r="r" b="b"/>
              <a:pathLst>
                <a:path w="1270" h="1270">
                  <a:moveTo>
                    <a:pt x="76" y="0"/>
                  </a:moveTo>
                  <a:lnTo>
                    <a:pt x="106" y="558"/>
                  </a:lnTo>
                  <a:lnTo>
                    <a:pt x="0" y="749"/>
                  </a:lnTo>
                  <a:lnTo>
                    <a:pt x="165" y="787"/>
                  </a:lnTo>
                  <a:lnTo>
                    <a:pt x="279" y="1003"/>
                  </a:lnTo>
                  <a:lnTo>
                    <a:pt x="380" y="850"/>
                  </a:lnTo>
                  <a:lnTo>
                    <a:pt x="715" y="850"/>
                  </a:lnTo>
                  <a:lnTo>
                    <a:pt x="930" y="787"/>
                  </a:lnTo>
                  <a:lnTo>
                    <a:pt x="990" y="558"/>
                  </a:lnTo>
                  <a:lnTo>
                    <a:pt x="800" y="533"/>
                  </a:lnTo>
                  <a:lnTo>
                    <a:pt x="854" y="317"/>
                  </a:lnTo>
                  <a:lnTo>
                    <a:pt x="673" y="317"/>
                  </a:lnTo>
                  <a:lnTo>
                    <a:pt x="368" y="292"/>
                  </a:lnTo>
                  <a:lnTo>
                    <a:pt x="76" y="0"/>
                  </a:lnTo>
                  <a:close/>
                </a:path>
                <a:path w="1270" h="1270">
                  <a:moveTo>
                    <a:pt x="715" y="850"/>
                  </a:moveTo>
                  <a:lnTo>
                    <a:pt x="380" y="850"/>
                  </a:lnTo>
                  <a:lnTo>
                    <a:pt x="596" y="914"/>
                  </a:lnTo>
                  <a:close/>
                </a:path>
                <a:path w="1270" h="1270">
                  <a:moveTo>
                    <a:pt x="930" y="787"/>
                  </a:moveTo>
                  <a:lnTo>
                    <a:pt x="774" y="787"/>
                  </a:lnTo>
                  <a:lnTo>
                    <a:pt x="927" y="800"/>
                  </a:lnTo>
                  <a:close/>
                </a:path>
                <a:path w="1270" h="1270">
                  <a:moveTo>
                    <a:pt x="852" y="342"/>
                  </a:moveTo>
                  <a:close/>
                </a:path>
                <a:path w="1270" h="1270">
                  <a:moveTo>
                    <a:pt x="863" y="126"/>
                  </a:moveTo>
                  <a:lnTo>
                    <a:pt x="673" y="317"/>
                  </a:lnTo>
                  <a:lnTo>
                    <a:pt x="854" y="317"/>
                  </a:lnTo>
                  <a:lnTo>
                    <a:pt x="863" y="126"/>
                  </a:lnTo>
                  <a:close/>
                </a:path>
                <a:path w="1270" h="1270">
                  <a:moveTo>
                    <a:pt x="685" y="177"/>
                  </a:moveTo>
                  <a:lnTo>
                    <a:pt x="507" y="177"/>
                  </a:lnTo>
                  <a:lnTo>
                    <a:pt x="652" y="292"/>
                  </a:lnTo>
                  <a:close/>
                </a:path>
              </a:pathLst>
            </a:custGeom>
            <a:solidFill>
              <a:srgbClr val="0F2748"/>
            </a:solidFill>
          </p:spPr>
          <p:txBody>
            <a:bodyPr wrap="square" lIns="0" tIns="0" rIns="0" bIns="0" rtlCol="0"/>
            <a:lstStyle/>
            <a:p>
              <a:endParaRPr/>
            </a:p>
          </p:txBody>
        </p:sp>
        <p:sp>
          <p:nvSpPr>
            <p:cNvPr id="10176" name="object 3604">
              <a:extLst>
                <a:ext uri="{FF2B5EF4-FFF2-40B4-BE49-F238E27FC236}">
                  <a16:creationId xmlns:a16="http://schemas.microsoft.com/office/drawing/2014/main" id="{2D809D52-D860-43E0-A04C-305EBD227D6E}"/>
                </a:ext>
              </a:extLst>
            </p:cNvPr>
            <p:cNvSpPr/>
            <p:nvPr/>
          </p:nvSpPr>
          <p:spPr>
            <a:xfrm>
              <a:off x="6208204" y="8228625"/>
              <a:ext cx="1270" cy="1270"/>
            </a:xfrm>
            <a:custGeom>
              <a:avLst/>
              <a:gdLst/>
              <a:ahLst/>
              <a:cxnLst/>
              <a:rect l="l" t="t" r="r" b="b"/>
              <a:pathLst>
                <a:path w="1270" h="1270">
                  <a:moveTo>
                    <a:pt x="368" y="292"/>
                  </a:moveTo>
                  <a:lnTo>
                    <a:pt x="76" y="0"/>
                  </a:lnTo>
                  <a:lnTo>
                    <a:pt x="114" y="241"/>
                  </a:lnTo>
                  <a:lnTo>
                    <a:pt x="203" y="444"/>
                  </a:lnTo>
                  <a:lnTo>
                    <a:pt x="88" y="571"/>
                  </a:lnTo>
                  <a:lnTo>
                    <a:pt x="0" y="749"/>
                  </a:lnTo>
                  <a:lnTo>
                    <a:pt x="165" y="787"/>
                  </a:lnTo>
                  <a:lnTo>
                    <a:pt x="190" y="927"/>
                  </a:lnTo>
                  <a:lnTo>
                    <a:pt x="355" y="1015"/>
                  </a:lnTo>
                  <a:lnTo>
                    <a:pt x="380" y="850"/>
                  </a:lnTo>
                  <a:lnTo>
                    <a:pt x="546" y="901"/>
                  </a:lnTo>
                  <a:lnTo>
                    <a:pt x="711" y="952"/>
                  </a:lnTo>
                  <a:lnTo>
                    <a:pt x="774" y="787"/>
                  </a:lnTo>
                  <a:lnTo>
                    <a:pt x="927" y="800"/>
                  </a:lnTo>
                  <a:lnTo>
                    <a:pt x="990" y="558"/>
                  </a:lnTo>
                  <a:lnTo>
                    <a:pt x="800" y="533"/>
                  </a:lnTo>
                  <a:lnTo>
                    <a:pt x="749" y="342"/>
                  </a:lnTo>
                  <a:lnTo>
                    <a:pt x="863" y="126"/>
                  </a:lnTo>
                  <a:lnTo>
                    <a:pt x="711" y="266"/>
                  </a:lnTo>
                  <a:lnTo>
                    <a:pt x="558" y="177"/>
                  </a:lnTo>
                  <a:lnTo>
                    <a:pt x="406" y="292"/>
                  </a:lnTo>
                  <a:close/>
                </a:path>
              </a:pathLst>
            </a:custGeom>
            <a:ln w="3175">
              <a:solidFill>
                <a:srgbClr val="094B7B"/>
              </a:solidFill>
            </a:ln>
          </p:spPr>
          <p:txBody>
            <a:bodyPr wrap="square" lIns="0" tIns="0" rIns="0" bIns="0" rtlCol="0"/>
            <a:lstStyle/>
            <a:p>
              <a:endParaRPr/>
            </a:p>
          </p:txBody>
        </p:sp>
        <p:sp>
          <p:nvSpPr>
            <p:cNvPr id="10177" name="object 3605">
              <a:extLst>
                <a:ext uri="{FF2B5EF4-FFF2-40B4-BE49-F238E27FC236}">
                  <a16:creationId xmlns:a16="http://schemas.microsoft.com/office/drawing/2014/main" id="{FC2B5FED-7BDE-4CC2-BF77-E64C52CE2732}"/>
                </a:ext>
              </a:extLst>
            </p:cNvPr>
            <p:cNvSpPr/>
            <p:nvPr/>
          </p:nvSpPr>
          <p:spPr>
            <a:xfrm>
              <a:off x="6209826" y="8225203"/>
              <a:ext cx="1270" cy="1270"/>
            </a:xfrm>
            <a:custGeom>
              <a:avLst/>
              <a:gdLst/>
              <a:ahLst/>
              <a:cxnLst/>
              <a:rect l="l" t="t" r="r" b="b"/>
              <a:pathLst>
                <a:path w="1270" h="1270">
                  <a:moveTo>
                    <a:pt x="812" y="431"/>
                  </a:moveTo>
                  <a:lnTo>
                    <a:pt x="571" y="431"/>
                  </a:lnTo>
                  <a:lnTo>
                    <a:pt x="584" y="749"/>
                  </a:lnTo>
                  <a:lnTo>
                    <a:pt x="812" y="431"/>
                  </a:lnTo>
                  <a:close/>
                </a:path>
                <a:path w="1270" h="1270">
                  <a:moveTo>
                    <a:pt x="852" y="431"/>
                  </a:moveTo>
                  <a:close/>
                </a:path>
                <a:path w="1270" h="1270">
                  <a:moveTo>
                    <a:pt x="866" y="355"/>
                  </a:moveTo>
                  <a:lnTo>
                    <a:pt x="469" y="355"/>
                  </a:lnTo>
                  <a:lnTo>
                    <a:pt x="507" y="533"/>
                  </a:lnTo>
                  <a:lnTo>
                    <a:pt x="852" y="431"/>
                  </a:lnTo>
                  <a:close/>
                </a:path>
                <a:path w="1270" h="1270">
                  <a:moveTo>
                    <a:pt x="757" y="203"/>
                  </a:moveTo>
                  <a:lnTo>
                    <a:pt x="304" y="203"/>
                  </a:lnTo>
                  <a:lnTo>
                    <a:pt x="279" y="444"/>
                  </a:lnTo>
                  <a:lnTo>
                    <a:pt x="866" y="355"/>
                  </a:lnTo>
                  <a:lnTo>
                    <a:pt x="757" y="203"/>
                  </a:lnTo>
                  <a:close/>
                </a:path>
                <a:path w="1270" h="1270">
                  <a:moveTo>
                    <a:pt x="190" y="76"/>
                  </a:moveTo>
                  <a:lnTo>
                    <a:pt x="0" y="317"/>
                  </a:lnTo>
                  <a:lnTo>
                    <a:pt x="190" y="76"/>
                  </a:lnTo>
                  <a:close/>
                </a:path>
                <a:path w="1270" h="1270">
                  <a:moveTo>
                    <a:pt x="342" y="0"/>
                  </a:moveTo>
                  <a:lnTo>
                    <a:pt x="298" y="205"/>
                  </a:lnTo>
                  <a:lnTo>
                    <a:pt x="757" y="203"/>
                  </a:lnTo>
                  <a:lnTo>
                    <a:pt x="520" y="114"/>
                  </a:lnTo>
                  <a:lnTo>
                    <a:pt x="342" y="0"/>
                  </a:lnTo>
                  <a:close/>
                </a:path>
                <a:path w="1270" h="1270">
                  <a:moveTo>
                    <a:pt x="685" y="88"/>
                  </a:moveTo>
                  <a:lnTo>
                    <a:pt x="529" y="88"/>
                  </a:lnTo>
                  <a:lnTo>
                    <a:pt x="711" y="114"/>
                  </a:lnTo>
                  <a:close/>
                </a:path>
                <a:path w="1270" h="1270">
                  <a:moveTo>
                    <a:pt x="749" y="101"/>
                  </a:moveTo>
                  <a:close/>
                </a:path>
                <a:path w="1270" h="1270">
                  <a:moveTo>
                    <a:pt x="622" y="25"/>
                  </a:moveTo>
                  <a:close/>
                </a:path>
              </a:pathLst>
            </a:custGeom>
            <a:solidFill>
              <a:srgbClr val="11284A"/>
            </a:solidFill>
          </p:spPr>
          <p:txBody>
            <a:bodyPr wrap="square" lIns="0" tIns="0" rIns="0" bIns="0" rtlCol="0"/>
            <a:lstStyle/>
            <a:p>
              <a:endParaRPr/>
            </a:p>
          </p:txBody>
        </p:sp>
        <p:sp>
          <p:nvSpPr>
            <p:cNvPr id="10178" name="object 3606">
              <a:extLst>
                <a:ext uri="{FF2B5EF4-FFF2-40B4-BE49-F238E27FC236}">
                  <a16:creationId xmlns:a16="http://schemas.microsoft.com/office/drawing/2014/main" id="{81FB50A5-BF73-489A-B62A-436697773238}"/>
                </a:ext>
              </a:extLst>
            </p:cNvPr>
            <p:cNvSpPr/>
            <p:nvPr/>
          </p:nvSpPr>
          <p:spPr>
            <a:xfrm>
              <a:off x="6209813" y="8225203"/>
              <a:ext cx="1270" cy="1270"/>
            </a:xfrm>
            <a:custGeom>
              <a:avLst/>
              <a:gdLst/>
              <a:ahLst/>
              <a:cxnLst/>
              <a:rect l="l" t="t" r="r" b="b"/>
              <a:pathLst>
                <a:path w="1270" h="1270">
                  <a:moveTo>
                    <a:pt x="292" y="393"/>
                  </a:moveTo>
                  <a:lnTo>
                    <a:pt x="317" y="203"/>
                  </a:lnTo>
                  <a:lnTo>
                    <a:pt x="101" y="279"/>
                  </a:lnTo>
                  <a:lnTo>
                    <a:pt x="88" y="139"/>
                  </a:lnTo>
                  <a:lnTo>
                    <a:pt x="304" y="241"/>
                  </a:lnTo>
                  <a:lnTo>
                    <a:pt x="317" y="76"/>
                  </a:lnTo>
                  <a:lnTo>
                    <a:pt x="457" y="88"/>
                  </a:lnTo>
                  <a:lnTo>
                    <a:pt x="635" y="25"/>
                  </a:lnTo>
                  <a:lnTo>
                    <a:pt x="762" y="101"/>
                  </a:lnTo>
                  <a:lnTo>
                    <a:pt x="774" y="228"/>
                  </a:lnTo>
                  <a:lnTo>
                    <a:pt x="876" y="431"/>
                  </a:lnTo>
                  <a:lnTo>
                    <a:pt x="838" y="571"/>
                  </a:lnTo>
                  <a:lnTo>
                    <a:pt x="825" y="431"/>
                  </a:lnTo>
                  <a:lnTo>
                    <a:pt x="596" y="749"/>
                  </a:lnTo>
                  <a:lnTo>
                    <a:pt x="584" y="431"/>
                  </a:lnTo>
                  <a:lnTo>
                    <a:pt x="406" y="355"/>
                  </a:lnTo>
                  <a:close/>
                </a:path>
              </a:pathLst>
            </a:custGeom>
            <a:ln w="3175">
              <a:solidFill>
                <a:srgbClr val="094B7B"/>
              </a:solidFill>
            </a:ln>
          </p:spPr>
          <p:txBody>
            <a:bodyPr wrap="square" lIns="0" tIns="0" rIns="0" bIns="0" rtlCol="0"/>
            <a:lstStyle/>
            <a:p>
              <a:endParaRPr/>
            </a:p>
          </p:txBody>
        </p:sp>
        <p:sp>
          <p:nvSpPr>
            <p:cNvPr id="10179" name="object 3607">
              <a:extLst>
                <a:ext uri="{FF2B5EF4-FFF2-40B4-BE49-F238E27FC236}">
                  <a16:creationId xmlns:a16="http://schemas.microsoft.com/office/drawing/2014/main" id="{871A8B17-4F9F-4F18-9A00-4F952642677F}"/>
                </a:ext>
              </a:extLst>
            </p:cNvPr>
            <p:cNvSpPr/>
            <p:nvPr/>
          </p:nvSpPr>
          <p:spPr>
            <a:xfrm>
              <a:off x="6211571" y="8227343"/>
              <a:ext cx="1270" cy="1270"/>
            </a:xfrm>
            <a:custGeom>
              <a:avLst/>
              <a:gdLst/>
              <a:ahLst/>
              <a:cxnLst/>
              <a:rect l="l" t="t" r="r" b="b"/>
              <a:pathLst>
                <a:path w="1270" h="1270">
                  <a:moveTo>
                    <a:pt x="638" y="609"/>
                  </a:moveTo>
                  <a:lnTo>
                    <a:pt x="419" y="609"/>
                  </a:lnTo>
                  <a:lnTo>
                    <a:pt x="431" y="812"/>
                  </a:lnTo>
                  <a:lnTo>
                    <a:pt x="615" y="761"/>
                  </a:lnTo>
                  <a:lnTo>
                    <a:pt x="638" y="609"/>
                  </a:lnTo>
                  <a:close/>
                </a:path>
                <a:path w="1270" h="1270">
                  <a:moveTo>
                    <a:pt x="615" y="761"/>
                  </a:moveTo>
                  <a:lnTo>
                    <a:pt x="444" y="761"/>
                  </a:lnTo>
                  <a:lnTo>
                    <a:pt x="622" y="787"/>
                  </a:lnTo>
                  <a:close/>
                </a:path>
                <a:path w="1270" h="1270">
                  <a:moveTo>
                    <a:pt x="292" y="0"/>
                  </a:moveTo>
                  <a:lnTo>
                    <a:pt x="253" y="279"/>
                  </a:lnTo>
                  <a:lnTo>
                    <a:pt x="0" y="431"/>
                  </a:lnTo>
                  <a:lnTo>
                    <a:pt x="59" y="609"/>
                  </a:lnTo>
                  <a:lnTo>
                    <a:pt x="292" y="673"/>
                  </a:lnTo>
                  <a:lnTo>
                    <a:pt x="419" y="609"/>
                  </a:lnTo>
                  <a:lnTo>
                    <a:pt x="638" y="609"/>
                  </a:lnTo>
                  <a:lnTo>
                    <a:pt x="736" y="444"/>
                  </a:lnTo>
                  <a:lnTo>
                    <a:pt x="596" y="406"/>
                  </a:lnTo>
                  <a:lnTo>
                    <a:pt x="685" y="50"/>
                  </a:lnTo>
                  <a:lnTo>
                    <a:pt x="292" y="0"/>
                  </a:lnTo>
                  <a:close/>
                </a:path>
                <a:path w="1270" h="1270">
                  <a:moveTo>
                    <a:pt x="749" y="380"/>
                  </a:moveTo>
                  <a:lnTo>
                    <a:pt x="596" y="406"/>
                  </a:lnTo>
                  <a:lnTo>
                    <a:pt x="744" y="406"/>
                  </a:lnTo>
                  <a:close/>
                </a:path>
              </a:pathLst>
            </a:custGeom>
            <a:solidFill>
              <a:srgbClr val="11284A"/>
            </a:solidFill>
          </p:spPr>
          <p:txBody>
            <a:bodyPr wrap="square" lIns="0" tIns="0" rIns="0" bIns="0" rtlCol="0"/>
            <a:lstStyle/>
            <a:p>
              <a:endParaRPr/>
            </a:p>
          </p:txBody>
        </p:sp>
        <p:sp>
          <p:nvSpPr>
            <p:cNvPr id="10180" name="object 3608">
              <a:extLst>
                <a:ext uri="{FF2B5EF4-FFF2-40B4-BE49-F238E27FC236}">
                  <a16:creationId xmlns:a16="http://schemas.microsoft.com/office/drawing/2014/main" id="{9AE6A342-6D13-407A-9F8A-68CE7E495E8F}"/>
                </a:ext>
              </a:extLst>
            </p:cNvPr>
            <p:cNvSpPr/>
            <p:nvPr/>
          </p:nvSpPr>
          <p:spPr>
            <a:xfrm>
              <a:off x="6211571" y="8227343"/>
              <a:ext cx="1270" cy="1270"/>
            </a:xfrm>
            <a:custGeom>
              <a:avLst/>
              <a:gdLst/>
              <a:ahLst/>
              <a:cxnLst/>
              <a:rect l="l" t="t" r="r" b="b"/>
              <a:pathLst>
                <a:path w="1270" h="1270">
                  <a:moveTo>
                    <a:pt x="126" y="76"/>
                  </a:moveTo>
                  <a:lnTo>
                    <a:pt x="292" y="0"/>
                  </a:lnTo>
                  <a:lnTo>
                    <a:pt x="444" y="25"/>
                  </a:lnTo>
                  <a:lnTo>
                    <a:pt x="571" y="38"/>
                  </a:lnTo>
                  <a:lnTo>
                    <a:pt x="711" y="126"/>
                  </a:lnTo>
                  <a:lnTo>
                    <a:pt x="596" y="406"/>
                  </a:lnTo>
                  <a:lnTo>
                    <a:pt x="749" y="380"/>
                  </a:lnTo>
                  <a:lnTo>
                    <a:pt x="622" y="444"/>
                  </a:lnTo>
                  <a:lnTo>
                    <a:pt x="622" y="609"/>
                  </a:lnTo>
                  <a:lnTo>
                    <a:pt x="622" y="787"/>
                  </a:lnTo>
                  <a:lnTo>
                    <a:pt x="444" y="761"/>
                  </a:lnTo>
                  <a:lnTo>
                    <a:pt x="419" y="609"/>
                  </a:lnTo>
                  <a:lnTo>
                    <a:pt x="292" y="673"/>
                  </a:lnTo>
                  <a:lnTo>
                    <a:pt x="152" y="647"/>
                  </a:lnTo>
                  <a:lnTo>
                    <a:pt x="12" y="596"/>
                  </a:lnTo>
                  <a:lnTo>
                    <a:pt x="0" y="431"/>
                  </a:lnTo>
                  <a:lnTo>
                    <a:pt x="279" y="406"/>
                  </a:lnTo>
                  <a:lnTo>
                    <a:pt x="253" y="215"/>
                  </a:lnTo>
                  <a:lnTo>
                    <a:pt x="126" y="76"/>
                  </a:lnTo>
                  <a:close/>
                </a:path>
              </a:pathLst>
            </a:custGeom>
            <a:ln w="3175">
              <a:solidFill>
                <a:srgbClr val="094B7B"/>
              </a:solidFill>
            </a:ln>
          </p:spPr>
          <p:txBody>
            <a:bodyPr wrap="square" lIns="0" tIns="0" rIns="0" bIns="0" rtlCol="0"/>
            <a:lstStyle/>
            <a:p>
              <a:endParaRPr/>
            </a:p>
          </p:txBody>
        </p:sp>
        <p:sp>
          <p:nvSpPr>
            <p:cNvPr id="10181" name="object 3609">
              <a:extLst>
                <a:ext uri="{FF2B5EF4-FFF2-40B4-BE49-F238E27FC236}">
                  <a16:creationId xmlns:a16="http://schemas.microsoft.com/office/drawing/2014/main" id="{BDF3CF88-90F3-43FC-9DBA-B12C49F65FA2}"/>
                </a:ext>
              </a:extLst>
            </p:cNvPr>
            <p:cNvSpPr/>
            <p:nvPr/>
          </p:nvSpPr>
          <p:spPr>
            <a:xfrm>
              <a:off x="6206392" y="8227527"/>
              <a:ext cx="1270" cy="1270"/>
            </a:xfrm>
            <a:custGeom>
              <a:avLst/>
              <a:gdLst/>
              <a:ahLst/>
              <a:cxnLst/>
              <a:rect l="l" t="t" r="r" b="b"/>
              <a:pathLst>
                <a:path w="1270" h="1270">
                  <a:moveTo>
                    <a:pt x="376" y="774"/>
                  </a:moveTo>
                  <a:lnTo>
                    <a:pt x="114" y="774"/>
                  </a:lnTo>
                  <a:lnTo>
                    <a:pt x="203" y="990"/>
                  </a:lnTo>
                  <a:lnTo>
                    <a:pt x="393" y="888"/>
                  </a:lnTo>
                  <a:lnTo>
                    <a:pt x="546" y="838"/>
                  </a:lnTo>
                  <a:lnTo>
                    <a:pt x="376" y="774"/>
                  </a:lnTo>
                  <a:close/>
                </a:path>
                <a:path w="1270" h="1270">
                  <a:moveTo>
                    <a:pt x="503" y="888"/>
                  </a:moveTo>
                  <a:close/>
                </a:path>
                <a:path w="1270" h="1270">
                  <a:moveTo>
                    <a:pt x="165" y="0"/>
                  </a:moveTo>
                  <a:lnTo>
                    <a:pt x="114" y="342"/>
                  </a:lnTo>
                  <a:lnTo>
                    <a:pt x="12" y="622"/>
                  </a:lnTo>
                  <a:lnTo>
                    <a:pt x="76" y="787"/>
                  </a:lnTo>
                  <a:lnTo>
                    <a:pt x="376" y="774"/>
                  </a:lnTo>
                  <a:lnTo>
                    <a:pt x="520" y="622"/>
                  </a:lnTo>
                  <a:lnTo>
                    <a:pt x="596" y="177"/>
                  </a:lnTo>
                  <a:lnTo>
                    <a:pt x="431" y="177"/>
                  </a:lnTo>
                  <a:lnTo>
                    <a:pt x="190" y="38"/>
                  </a:lnTo>
                  <a:close/>
                </a:path>
                <a:path w="1270" h="1270">
                  <a:moveTo>
                    <a:pt x="425" y="685"/>
                  </a:moveTo>
                  <a:close/>
                </a:path>
                <a:path w="1270" h="1270">
                  <a:moveTo>
                    <a:pt x="25" y="292"/>
                  </a:moveTo>
                  <a:close/>
                </a:path>
                <a:path w="1270" h="1270">
                  <a:moveTo>
                    <a:pt x="571" y="114"/>
                  </a:moveTo>
                  <a:lnTo>
                    <a:pt x="431" y="177"/>
                  </a:lnTo>
                  <a:lnTo>
                    <a:pt x="647" y="177"/>
                  </a:lnTo>
                  <a:close/>
                </a:path>
              </a:pathLst>
            </a:custGeom>
            <a:solidFill>
              <a:srgbClr val="11284A"/>
            </a:solidFill>
          </p:spPr>
          <p:txBody>
            <a:bodyPr wrap="square" lIns="0" tIns="0" rIns="0" bIns="0" rtlCol="0"/>
            <a:lstStyle/>
            <a:p>
              <a:endParaRPr/>
            </a:p>
          </p:txBody>
        </p:sp>
        <p:sp>
          <p:nvSpPr>
            <p:cNvPr id="10182" name="object 3610">
              <a:extLst>
                <a:ext uri="{FF2B5EF4-FFF2-40B4-BE49-F238E27FC236}">
                  <a16:creationId xmlns:a16="http://schemas.microsoft.com/office/drawing/2014/main" id="{69B2F896-BFEC-4053-B5E6-26E8F0C91988}"/>
                </a:ext>
              </a:extLst>
            </p:cNvPr>
            <p:cNvSpPr/>
            <p:nvPr/>
          </p:nvSpPr>
          <p:spPr>
            <a:xfrm>
              <a:off x="6206290" y="8227527"/>
              <a:ext cx="1270" cy="1270"/>
            </a:xfrm>
            <a:custGeom>
              <a:avLst/>
              <a:gdLst/>
              <a:ahLst/>
              <a:cxnLst/>
              <a:rect l="l" t="t" r="r" b="b"/>
              <a:pathLst>
                <a:path w="1270" h="1270">
                  <a:moveTo>
                    <a:pt x="533" y="177"/>
                  </a:moveTo>
                  <a:lnTo>
                    <a:pt x="380" y="63"/>
                  </a:lnTo>
                  <a:lnTo>
                    <a:pt x="317" y="241"/>
                  </a:lnTo>
                  <a:lnTo>
                    <a:pt x="126" y="292"/>
                  </a:lnTo>
                  <a:lnTo>
                    <a:pt x="126" y="444"/>
                  </a:lnTo>
                  <a:lnTo>
                    <a:pt x="0" y="609"/>
                  </a:lnTo>
                  <a:lnTo>
                    <a:pt x="114" y="774"/>
                  </a:lnTo>
                  <a:lnTo>
                    <a:pt x="241" y="787"/>
                  </a:lnTo>
                  <a:lnTo>
                    <a:pt x="228" y="965"/>
                  </a:lnTo>
                  <a:lnTo>
                    <a:pt x="419" y="901"/>
                  </a:lnTo>
                  <a:lnTo>
                    <a:pt x="584" y="914"/>
                  </a:lnTo>
                  <a:lnTo>
                    <a:pt x="469" y="749"/>
                  </a:lnTo>
                  <a:lnTo>
                    <a:pt x="622" y="622"/>
                  </a:lnTo>
                  <a:lnTo>
                    <a:pt x="787" y="533"/>
                  </a:lnTo>
                  <a:lnTo>
                    <a:pt x="698" y="330"/>
                  </a:lnTo>
                  <a:lnTo>
                    <a:pt x="698" y="177"/>
                  </a:lnTo>
                  <a:lnTo>
                    <a:pt x="533" y="177"/>
                  </a:lnTo>
                  <a:close/>
                </a:path>
              </a:pathLst>
            </a:custGeom>
            <a:ln w="3175">
              <a:solidFill>
                <a:srgbClr val="094B7B"/>
              </a:solidFill>
            </a:ln>
          </p:spPr>
          <p:txBody>
            <a:bodyPr wrap="square" lIns="0" tIns="0" rIns="0" bIns="0" rtlCol="0"/>
            <a:lstStyle/>
            <a:p>
              <a:endParaRPr/>
            </a:p>
          </p:txBody>
        </p:sp>
        <p:sp>
          <p:nvSpPr>
            <p:cNvPr id="10183" name="object 3611">
              <a:extLst>
                <a:ext uri="{FF2B5EF4-FFF2-40B4-BE49-F238E27FC236}">
                  <a16:creationId xmlns:a16="http://schemas.microsoft.com/office/drawing/2014/main" id="{D33FA9BB-13EC-42C0-A26C-9EC7FF2E3DA1}"/>
                </a:ext>
              </a:extLst>
            </p:cNvPr>
            <p:cNvSpPr/>
            <p:nvPr/>
          </p:nvSpPr>
          <p:spPr>
            <a:xfrm>
              <a:off x="6211337" y="8230119"/>
              <a:ext cx="1270" cy="635"/>
            </a:xfrm>
            <a:custGeom>
              <a:avLst/>
              <a:gdLst/>
              <a:ahLst/>
              <a:cxnLst/>
              <a:rect l="l" t="t" r="r" b="b"/>
              <a:pathLst>
                <a:path w="1270" h="634">
                  <a:moveTo>
                    <a:pt x="56" y="393"/>
                  </a:moveTo>
                  <a:lnTo>
                    <a:pt x="107" y="543"/>
                  </a:lnTo>
                  <a:lnTo>
                    <a:pt x="390" y="482"/>
                  </a:lnTo>
                  <a:lnTo>
                    <a:pt x="170" y="482"/>
                  </a:lnTo>
                  <a:close/>
                </a:path>
                <a:path w="1270" h="634">
                  <a:moveTo>
                    <a:pt x="399" y="12"/>
                  </a:moveTo>
                  <a:lnTo>
                    <a:pt x="323" y="203"/>
                  </a:lnTo>
                  <a:lnTo>
                    <a:pt x="170" y="482"/>
                  </a:lnTo>
                  <a:lnTo>
                    <a:pt x="390" y="482"/>
                  </a:lnTo>
                  <a:lnTo>
                    <a:pt x="323" y="330"/>
                  </a:lnTo>
                  <a:lnTo>
                    <a:pt x="627" y="203"/>
                  </a:lnTo>
                  <a:lnTo>
                    <a:pt x="583" y="50"/>
                  </a:lnTo>
                  <a:lnTo>
                    <a:pt x="450" y="50"/>
                  </a:lnTo>
                  <a:close/>
                </a:path>
                <a:path w="1270" h="634">
                  <a:moveTo>
                    <a:pt x="259" y="190"/>
                  </a:moveTo>
                  <a:close/>
                </a:path>
                <a:path w="1270" h="634">
                  <a:moveTo>
                    <a:pt x="729" y="0"/>
                  </a:moveTo>
                  <a:lnTo>
                    <a:pt x="602" y="88"/>
                  </a:lnTo>
                  <a:lnTo>
                    <a:pt x="729" y="0"/>
                  </a:lnTo>
                  <a:close/>
                </a:path>
                <a:path w="1270" h="634">
                  <a:moveTo>
                    <a:pt x="589" y="0"/>
                  </a:moveTo>
                  <a:lnTo>
                    <a:pt x="450" y="50"/>
                  </a:lnTo>
                  <a:lnTo>
                    <a:pt x="583" y="50"/>
                  </a:lnTo>
                  <a:close/>
                </a:path>
              </a:pathLst>
            </a:custGeom>
            <a:solidFill>
              <a:srgbClr val="11284A"/>
            </a:solidFill>
          </p:spPr>
          <p:txBody>
            <a:bodyPr wrap="square" lIns="0" tIns="0" rIns="0" bIns="0" rtlCol="0"/>
            <a:lstStyle/>
            <a:p>
              <a:endParaRPr/>
            </a:p>
          </p:txBody>
        </p:sp>
        <p:sp>
          <p:nvSpPr>
            <p:cNvPr id="10184" name="object 3612">
              <a:extLst>
                <a:ext uri="{FF2B5EF4-FFF2-40B4-BE49-F238E27FC236}">
                  <a16:creationId xmlns:a16="http://schemas.microsoft.com/office/drawing/2014/main" id="{F75167EC-5A05-4277-A3B4-8D4F1D57C705}"/>
                </a:ext>
              </a:extLst>
            </p:cNvPr>
            <p:cNvSpPr/>
            <p:nvPr/>
          </p:nvSpPr>
          <p:spPr>
            <a:xfrm>
              <a:off x="6211291" y="8230106"/>
              <a:ext cx="1270" cy="635"/>
            </a:xfrm>
            <a:custGeom>
              <a:avLst/>
              <a:gdLst/>
              <a:ahLst/>
              <a:cxnLst/>
              <a:rect l="l" t="t" r="r" b="b"/>
              <a:pathLst>
                <a:path w="1270" h="634">
                  <a:moveTo>
                    <a:pt x="774" y="88"/>
                  </a:moveTo>
                  <a:lnTo>
                    <a:pt x="647" y="101"/>
                  </a:lnTo>
                  <a:lnTo>
                    <a:pt x="507" y="50"/>
                  </a:lnTo>
                  <a:lnTo>
                    <a:pt x="368" y="63"/>
                  </a:lnTo>
                  <a:lnTo>
                    <a:pt x="368" y="215"/>
                  </a:lnTo>
                  <a:lnTo>
                    <a:pt x="330" y="355"/>
                  </a:lnTo>
                  <a:lnTo>
                    <a:pt x="215" y="495"/>
                  </a:lnTo>
                  <a:lnTo>
                    <a:pt x="0" y="469"/>
                  </a:lnTo>
                  <a:lnTo>
                    <a:pt x="126" y="546"/>
                  </a:lnTo>
                  <a:lnTo>
                    <a:pt x="279" y="533"/>
                  </a:lnTo>
                  <a:lnTo>
                    <a:pt x="431" y="508"/>
                  </a:lnTo>
                  <a:lnTo>
                    <a:pt x="469" y="368"/>
                  </a:lnTo>
                  <a:lnTo>
                    <a:pt x="673" y="215"/>
                  </a:lnTo>
                  <a:lnTo>
                    <a:pt x="774" y="88"/>
                  </a:lnTo>
                  <a:close/>
                </a:path>
              </a:pathLst>
            </a:custGeom>
            <a:ln w="3175">
              <a:solidFill>
                <a:srgbClr val="094B7B"/>
              </a:solidFill>
            </a:ln>
          </p:spPr>
          <p:txBody>
            <a:bodyPr wrap="square" lIns="0" tIns="0" rIns="0" bIns="0" rtlCol="0"/>
            <a:lstStyle/>
            <a:p>
              <a:endParaRPr/>
            </a:p>
          </p:txBody>
        </p:sp>
        <p:sp>
          <p:nvSpPr>
            <p:cNvPr id="10185" name="object 3613">
              <a:extLst>
                <a:ext uri="{FF2B5EF4-FFF2-40B4-BE49-F238E27FC236}">
                  <a16:creationId xmlns:a16="http://schemas.microsoft.com/office/drawing/2014/main" id="{F36B7943-E324-4DE1-A4E4-10CEE7BA9D7B}"/>
                </a:ext>
              </a:extLst>
            </p:cNvPr>
            <p:cNvSpPr/>
            <p:nvPr/>
          </p:nvSpPr>
          <p:spPr>
            <a:xfrm>
              <a:off x="6207463" y="8223792"/>
              <a:ext cx="1270" cy="635"/>
            </a:xfrm>
            <a:custGeom>
              <a:avLst/>
              <a:gdLst/>
              <a:ahLst/>
              <a:cxnLst/>
              <a:rect l="l" t="t" r="r" b="b"/>
              <a:pathLst>
                <a:path w="1270" h="634">
                  <a:moveTo>
                    <a:pt x="0" y="357"/>
                  </a:moveTo>
                  <a:lnTo>
                    <a:pt x="303" y="508"/>
                  </a:lnTo>
                  <a:lnTo>
                    <a:pt x="430" y="508"/>
                  </a:lnTo>
                  <a:lnTo>
                    <a:pt x="703" y="419"/>
                  </a:lnTo>
                  <a:lnTo>
                    <a:pt x="0" y="357"/>
                  </a:lnTo>
                  <a:close/>
                </a:path>
                <a:path w="1270" h="634">
                  <a:moveTo>
                    <a:pt x="703" y="419"/>
                  </a:moveTo>
                  <a:lnTo>
                    <a:pt x="481" y="419"/>
                  </a:lnTo>
                  <a:lnTo>
                    <a:pt x="703" y="419"/>
                  </a:lnTo>
                  <a:close/>
                </a:path>
                <a:path w="1270" h="634">
                  <a:moveTo>
                    <a:pt x="380" y="0"/>
                  </a:moveTo>
                  <a:lnTo>
                    <a:pt x="151" y="368"/>
                  </a:lnTo>
                  <a:lnTo>
                    <a:pt x="786" y="368"/>
                  </a:lnTo>
                  <a:lnTo>
                    <a:pt x="595" y="304"/>
                  </a:lnTo>
                  <a:lnTo>
                    <a:pt x="380" y="228"/>
                  </a:lnTo>
                  <a:lnTo>
                    <a:pt x="380" y="0"/>
                  </a:lnTo>
                  <a:close/>
                </a:path>
                <a:path w="1270" h="634">
                  <a:moveTo>
                    <a:pt x="811" y="12"/>
                  </a:moveTo>
                  <a:lnTo>
                    <a:pt x="722" y="266"/>
                  </a:lnTo>
                  <a:lnTo>
                    <a:pt x="811" y="12"/>
                  </a:lnTo>
                  <a:close/>
                </a:path>
                <a:path w="1270" h="634">
                  <a:moveTo>
                    <a:pt x="443" y="190"/>
                  </a:moveTo>
                  <a:close/>
                </a:path>
              </a:pathLst>
            </a:custGeom>
            <a:solidFill>
              <a:srgbClr val="11284A"/>
            </a:solidFill>
          </p:spPr>
          <p:txBody>
            <a:bodyPr wrap="square" lIns="0" tIns="0" rIns="0" bIns="0" rtlCol="0"/>
            <a:lstStyle/>
            <a:p>
              <a:endParaRPr/>
            </a:p>
          </p:txBody>
        </p:sp>
        <p:sp>
          <p:nvSpPr>
            <p:cNvPr id="10186" name="object 3614">
              <a:extLst>
                <a:ext uri="{FF2B5EF4-FFF2-40B4-BE49-F238E27FC236}">
                  <a16:creationId xmlns:a16="http://schemas.microsoft.com/office/drawing/2014/main" id="{512DE417-2F1D-49EC-B0A6-FE3A891141C5}"/>
                </a:ext>
              </a:extLst>
            </p:cNvPr>
            <p:cNvSpPr/>
            <p:nvPr/>
          </p:nvSpPr>
          <p:spPr>
            <a:xfrm>
              <a:off x="6207424" y="8223792"/>
              <a:ext cx="1270" cy="635"/>
            </a:xfrm>
            <a:custGeom>
              <a:avLst/>
              <a:gdLst/>
              <a:ahLst/>
              <a:cxnLst/>
              <a:rect l="l" t="t" r="r" b="b"/>
              <a:pathLst>
                <a:path w="1270" h="634">
                  <a:moveTo>
                    <a:pt x="419" y="508"/>
                  </a:moveTo>
                  <a:lnTo>
                    <a:pt x="215" y="469"/>
                  </a:lnTo>
                  <a:lnTo>
                    <a:pt x="63" y="406"/>
                  </a:lnTo>
                  <a:lnTo>
                    <a:pt x="190" y="368"/>
                  </a:lnTo>
                  <a:lnTo>
                    <a:pt x="419" y="0"/>
                  </a:lnTo>
                  <a:lnTo>
                    <a:pt x="419" y="228"/>
                  </a:lnTo>
                  <a:lnTo>
                    <a:pt x="546" y="228"/>
                  </a:lnTo>
                  <a:lnTo>
                    <a:pt x="698" y="292"/>
                  </a:lnTo>
                  <a:lnTo>
                    <a:pt x="800" y="88"/>
                  </a:lnTo>
                  <a:lnTo>
                    <a:pt x="838" y="254"/>
                  </a:lnTo>
                  <a:lnTo>
                    <a:pt x="736" y="431"/>
                  </a:lnTo>
                  <a:lnTo>
                    <a:pt x="609" y="482"/>
                  </a:lnTo>
                  <a:lnTo>
                    <a:pt x="469" y="508"/>
                  </a:lnTo>
                  <a:close/>
                </a:path>
              </a:pathLst>
            </a:custGeom>
            <a:ln w="3175">
              <a:solidFill>
                <a:srgbClr val="094B7B"/>
              </a:solidFill>
            </a:ln>
          </p:spPr>
          <p:txBody>
            <a:bodyPr wrap="square" lIns="0" tIns="0" rIns="0" bIns="0" rtlCol="0"/>
            <a:lstStyle/>
            <a:p>
              <a:endParaRPr/>
            </a:p>
          </p:txBody>
        </p:sp>
        <p:sp>
          <p:nvSpPr>
            <p:cNvPr id="10187" name="object 3615">
              <a:extLst>
                <a:ext uri="{FF2B5EF4-FFF2-40B4-BE49-F238E27FC236}">
                  <a16:creationId xmlns:a16="http://schemas.microsoft.com/office/drawing/2014/main" id="{C9E434A5-F0C1-42CF-AAB0-475A3778A9CB}"/>
                </a:ext>
              </a:extLst>
            </p:cNvPr>
            <p:cNvSpPr/>
            <p:nvPr/>
          </p:nvSpPr>
          <p:spPr>
            <a:xfrm>
              <a:off x="6207190" y="8230015"/>
              <a:ext cx="1270" cy="1270"/>
            </a:xfrm>
            <a:custGeom>
              <a:avLst/>
              <a:gdLst/>
              <a:ahLst/>
              <a:cxnLst/>
              <a:rect l="l" t="t" r="r" b="b"/>
              <a:pathLst>
                <a:path w="1270" h="1270">
                  <a:moveTo>
                    <a:pt x="717" y="457"/>
                  </a:moveTo>
                  <a:lnTo>
                    <a:pt x="457" y="457"/>
                  </a:lnTo>
                  <a:lnTo>
                    <a:pt x="419" y="660"/>
                  </a:lnTo>
                  <a:lnTo>
                    <a:pt x="596" y="622"/>
                  </a:lnTo>
                  <a:lnTo>
                    <a:pt x="736" y="533"/>
                  </a:lnTo>
                  <a:close/>
                </a:path>
                <a:path w="1270" h="1270">
                  <a:moveTo>
                    <a:pt x="235" y="165"/>
                  </a:moveTo>
                  <a:lnTo>
                    <a:pt x="96" y="165"/>
                  </a:lnTo>
                  <a:lnTo>
                    <a:pt x="203" y="584"/>
                  </a:lnTo>
                  <a:lnTo>
                    <a:pt x="457" y="457"/>
                  </a:lnTo>
                  <a:lnTo>
                    <a:pt x="717" y="457"/>
                  </a:lnTo>
                  <a:lnTo>
                    <a:pt x="431" y="419"/>
                  </a:lnTo>
                  <a:lnTo>
                    <a:pt x="447" y="279"/>
                  </a:lnTo>
                  <a:lnTo>
                    <a:pt x="304" y="279"/>
                  </a:lnTo>
                  <a:close/>
                </a:path>
                <a:path w="1270" h="1270">
                  <a:moveTo>
                    <a:pt x="812" y="533"/>
                  </a:moveTo>
                  <a:close/>
                </a:path>
                <a:path w="1270" h="1270">
                  <a:moveTo>
                    <a:pt x="393" y="114"/>
                  </a:moveTo>
                  <a:lnTo>
                    <a:pt x="304" y="279"/>
                  </a:lnTo>
                  <a:lnTo>
                    <a:pt x="447" y="279"/>
                  </a:lnTo>
                  <a:lnTo>
                    <a:pt x="393" y="114"/>
                  </a:lnTo>
                  <a:close/>
                </a:path>
                <a:path w="1270" h="1270">
                  <a:moveTo>
                    <a:pt x="0" y="0"/>
                  </a:moveTo>
                  <a:lnTo>
                    <a:pt x="0" y="165"/>
                  </a:lnTo>
                  <a:lnTo>
                    <a:pt x="0" y="0"/>
                  </a:lnTo>
                  <a:close/>
                </a:path>
                <a:path w="1270" h="1270">
                  <a:moveTo>
                    <a:pt x="117" y="152"/>
                  </a:moveTo>
                  <a:close/>
                </a:path>
              </a:pathLst>
            </a:custGeom>
            <a:solidFill>
              <a:srgbClr val="11284A"/>
            </a:solidFill>
          </p:spPr>
          <p:txBody>
            <a:bodyPr wrap="square" lIns="0" tIns="0" rIns="0" bIns="0" rtlCol="0"/>
            <a:lstStyle/>
            <a:p>
              <a:endParaRPr/>
            </a:p>
          </p:txBody>
        </p:sp>
        <p:sp>
          <p:nvSpPr>
            <p:cNvPr id="10188" name="object 3616">
              <a:extLst>
                <a:ext uri="{FF2B5EF4-FFF2-40B4-BE49-F238E27FC236}">
                  <a16:creationId xmlns:a16="http://schemas.microsoft.com/office/drawing/2014/main" id="{E213F3DF-0C97-48A6-869E-7C2A8C3795C0}"/>
                </a:ext>
              </a:extLst>
            </p:cNvPr>
            <p:cNvSpPr/>
            <p:nvPr/>
          </p:nvSpPr>
          <p:spPr>
            <a:xfrm>
              <a:off x="6207140" y="8230015"/>
              <a:ext cx="1270" cy="1270"/>
            </a:xfrm>
            <a:custGeom>
              <a:avLst/>
              <a:gdLst/>
              <a:ahLst/>
              <a:cxnLst/>
              <a:rect l="l" t="t" r="r" b="b"/>
              <a:pathLst>
                <a:path w="1270" h="1270">
                  <a:moveTo>
                    <a:pt x="101" y="114"/>
                  </a:moveTo>
                  <a:lnTo>
                    <a:pt x="228" y="215"/>
                  </a:lnTo>
                  <a:lnTo>
                    <a:pt x="190" y="393"/>
                  </a:lnTo>
                  <a:lnTo>
                    <a:pt x="203" y="546"/>
                  </a:lnTo>
                  <a:lnTo>
                    <a:pt x="342" y="508"/>
                  </a:lnTo>
                  <a:lnTo>
                    <a:pt x="507" y="457"/>
                  </a:lnTo>
                  <a:lnTo>
                    <a:pt x="469" y="660"/>
                  </a:lnTo>
                  <a:lnTo>
                    <a:pt x="596" y="635"/>
                  </a:lnTo>
                  <a:lnTo>
                    <a:pt x="723" y="546"/>
                  </a:lnTo>
                  <a:lnTo>
                    <a:pt x="863" y="558"/>
                  </a:lnTo>
                  <a:lnTo>
                    <a:pt x="609" y="444"/>
                  </a:lnTo>
                  <a:lnTo>
                    <a:pt x="482" y="419"/>
                  </a:lnTo>
                  <a:lnTo>
                    <a:pt x="495" y="266"/>
                  </a:lnTo>
                  <a:lnTo>
                    <a:pt x="444" y="114"/>
                  </a:lnTo>
                  <a:lnTo>
                    <a:pt x="355" y="279"/>
                  </a:lnTo>
                  <a:lnTo>
                    <a:pt x="190" y="165"/>
                  </a:lnTo>
                  <a:close/>
                </a:path>
              </a:pathLst>
            </a:custGeom>
            <a:ln w="3175">
              <a:solidFill>
                <a:srgbClr val="094B7B"/>
              </a:solidFill>
            </a:ln>
          </p:spPr>
          <p:txBody>
            <a:bodyPr wrap="square" lIns="0" tIns="0" rIns="0" bIns="0" rtlCol="0"/>
            <a:lstStyle/>
            <a:p>
              <a:endParaRPr/>
            </a:p>
          </p:txBody>
        </p:sp>
        <p:sp>
          <p:nvSpPr>
            <p:cNvPr id="10189" name="object 3617">
              <a:extLst>
                <a:ext uri="{FF2B5EF4-FFF2-40B4-BE49-F238E27FC236}">
                  <a16:creationId xmlns:a16="http://schemas.microsoft.com/office/drawing/2014/main" id="{038E0004-63C3-494F-9D70-C5D03CF84845}"/>
                </a:ext>
              </a:extLst>
            </p:cNvPr>
            <p:cNvSpPr/>
            <p:nvPr/>
          </p:nvSpPr>
          <p:spPr>
            <a:xfrm>
              <a:off x="6205372" y="8219833"/>
              <a:ext cx="3543" cy="3568"/>
            </a:xfrm>
            <a:prstGeom prst="rect">
              <a:avLst/>
            </a:prstGeom>
            <a:blipFill>
              <a:blip r:embed="rId461" cstate="print"/>
              <a:stretch>
                <a:fillRect/>
              </a:stretch>
            </a:blipFill>
          </p:spPr>
          <p:txBody>
            <a:bodyPr wrap="square" lIns="0" tIns="0" rIns="0" bIns="0" rtlCol="0"/>
            <a:lstStyle/>
            <a:p>
              <a:endParaRPr/>
            </a:p>
          </p:txBody>
        </p:sp>
        <p:sp>
          <p:nvSpPr>
            <p:cNvPr id="10190" name="object 3618">
              <a:extLst>
                <a:ext uri="{FF2B5EF4-FFF2-40B4-BE49-F238E27FC236}">
                  <a16:creationId xmlns:a16="http://schemas.microsoft.com/office/drawing/2014/main" id="{9E002890-D358-4CF2-B796-12BD7403193D}"/>
                </a:ext>
              </a:extLst>
            </p:cNvPr>
            <p:cNvSpPr/>
            <p:nvPr/>
          </p:nvSpPr>
          <p:spPr>
            <a:xfrm>
              <a:off x="6207286" y="8221343"/>
              <a:ext cx="1270" cy="1270"/>
            </a:xfrm>
            <a:custGeom>
              <a:avLst/>
              <a:gdLst/>
              <a:ahLst/>
              <a:cxnLst/>
              <a:rect l="l" t="t" r="r" b="b"/>
              <a:pathLst>
                <a:path w="1270" h="1270">
                  <a:moveTo>
                    <a:pt x="88" y="0"/>
                  </a:moveTo>
                  <a:lnTo>
                    <a:pt x="119" y="558"/>
                  </a:lnTo>
                  <a:lnTo>
                    <a:pt x="0" y="749"/>
                  </a:lnTo>
                  <a:lnTo>
                    <a:pt x="177" y="787"/>
                  </a:lnTo>
                  <a:lnTo>
                    <a:pt x="285" y="1003"/>
                  </a:lnTo>
                  <a:lnTo>
                    <a:pt x="393" y="850"/>
                  </a:lnTo>
                  <a:lnTo>
                    <a:pt x="713" y="850"/>
                  </a:lnTo>
                  <a:lnTo>
                    <a:pt x="943" y="787"/>
                  </a:lnTo>
                  <a:lnTo>
                    <a:pt x="1003" y="558"/>
                  </a:lnTo>
                  <a:lnTo>
                    <a:pt x="812" y="533"/>
                  </a:lnTo>
                  <a:lnTo>
                    <a:pt x="866" y="317"/>
                  </a:lnTo>
                  <a:lnTo>
                    <a:pt x="685" y="317"/>
                  </a:lnTo>
                  <a:lnTo>
                    <a:pt x="380" y="292"/>
                  </a:lnTo>
                  <a:lnTo>
                    <a:pt x="88" y="0"/>
                  </a:lnTo>
                  <a:close/>
                </a:path>
                <a:path w="1270" h="1270">
                  <a:moveTo>
                    <a:pt x="713" y="850"/>
                  </a:moveTo>
                  <a:lnTo>
                    <a:pt x="393" y="850"/>
                  </a:lnTo>
                  <a:lnTo>
                    <a:pt x="609" y="914"/>
                  </a:lnTo>
                  <a:close/>
                </a:path>
                <a:path w="1270" h="1270">
                  <a:moveTo>
                    <a:pt x="943" y="787"/>
                  </a:moveTo>
                  <a:lnTo>
                    <a:pt x="787" y="787"/>
                  </a:lnTo>
                  <a:lnTo>
                    <a:pt x="939" y="800"/>
                  </a:lnTo>
                  <a:close/>
                </a:path>
                <a:path w="1270" h="1270">
                  <a:moveTo>
                    <a:pt x="865" y="342"/>
                  </a:moveTo>
                  <a:close/>
                </a:path>
                <a:path w="1270" h="1270">
                  <a:moveTo>
                    <a:pt x="876" y="127"/>
                  </a:moveTo>
                  <a:lnTo>
                    <a:pt x="685" y="317"/>
                  </a:lnTo>
                  <a:lnTo>
                    <a:pt x="866" y="317"/>
                  </a:lnTo>
                  <a:lnTo>
                    <a:pt x="876" y="127"/>
                  </a:lnTo>
                  <a:close/>
                </a:path>
                <a:path w="1270" h="1270">
                  <a:moveTo>
                    <a:pt x="698" y="177"/>
                  </a:moveTo>
                  <a:lnTo>
                    <a:pt x="520" y="177"/>
                  </a:lnTo>
                  <a:lnTo>
                    <a:pt x="665" y="292"/>
                  </a:lnTo>
                  <a:close/>
                </a:path>
              </a:pathLst>
            </a:custGeom>
            <a:solidFill>
              <a:srgbClr val="0F2748"/>
            </a:solidFill>
          </p:spPr>
          <p:txBody>
            <a:bodyPr wrap="square" lIns="0" tIns="0" rIns="0" bIns="0" rtlCol="0"/>
            <a:lstStyle/>
            <a:p>
              <a:endParaRPr/>
            </a:p>
          </p:txBody>
        </p:sp>
        <p:sp>
          <p:nvSpPr>
            <p:cNvPr id="10191" name="object 3619">
              <a:extLst>
                <a:ext uri="{FF2B5EF4-FFF2-40B4-BE49-F238E27FC236}">
                  <a16:creationId xmlns:a16="http://schemas.microsoft.com/office/drawing/2014/main" id="{6EB2BA24-7E96-40D8-AABD-DDB0009E338D}"/>
                </a:ext>
              </a:extLst>
            </p:cNvPr>
            <p:cNvSpPr/>
            <p:nvPr/>
          </p:nvSpPr>
          <p:spPr>
            <a:xfrm>
              <a:off x="6207286" y="8221343"/>
              <a:ext cx="1270" cy="1270"/>
            </a:xfrm>
            <a:custGeom>
              <a:avLst/>
              <a:gdLst/>
              <a:ahLst/>
              <a:cxnLst/>
              <a:rect l="l" t="t" r="r" b="b"/>
              <a:pathLst>
                <a:path w="1270" h="1270">
                  <a:moveTo>
                    <a:pt x="380" y="292"/>
                  </a:moveTo>
                  <a:lnTo>
                    <a:pt x="88" y="0"/>
                  </a:lnTo>
                  <a:lnTo>
                    <a:pt x="126" y="241"/>
                  </a:lnTo>
                  <a:lnTo>
                    <a:pt x="215" y="444"/>
                  </a:lnTo>
                  <a:lnTo>
                    <a:pt x="101" y="571"/>
                  </a:lnTo>
                  <a:lnTo>
                    <a:pt x="0" y="749"/>
                  </a:lnTo>
                  <a:lnTo>
                    <a:pt x="177" y="787"/>
                  </a:lnTo>
                  <a:lnTo>
                    <a:pt x="203" y="927"/>
                  </a:lnTo>
                  <a:lnTo>
                    <a:pt x="355" y="1016"/>
                  </a:lnTo>
                  <a:lnTo>
                    <a:pt x="393" y="850"/>
                  </a:lnTo>
                  <a:lnTo>
                    <a:pt x="558" y="901"/>
                  </a:lnTo>
                  <a:lnTo>
                    <a:pt x="723" y="952"/>
                  </a:lnTo>
                  <a:lnTo>
                    <a:pt x="787" y="787"/>
                  </a:lnTo>
                  <a:lnTo>
                    <a:pt x="939" y="800"/>
                  </a:lnTo>
                  <a:lnTo>
                    <a:pt x="1003" y="558"/>
                  </a:lnTo>
                  <a:lnTo>
                    <a:pt x="812" y="533"/>
                  </a:lnTo>
                  <a:lnTo>
                    <a:pt x="761" y="342"/>
                  </a:lnTo>
                  <a:lnTo>
                    <a:pt x="876" y="127"/>
                  </a:lnTo>
                  <a:lnTo>
                    <a:pt x="723" y="266"/>
                  </a:lnTo>
                  <a:lnTo>
                    <a:pt x="571" y="177"/>
                  </a:lnTo>
                  <a:lnTo>
                    <a:pt x="419" y="292"/>
                  </a:lnTo>
                  <a:close/>
                </a:path>
              </a:pathLst>
            </a:custGeom>
            <a:ln w="3175">
              <a:solidFill>
                <a:srgbClr val="094B7B"/>
              </a:solidFill>
            </a:ln>
          </p:spPr>
          <p:txBody>
            <a:bodyPr wrap="square" lIns="0" tIns="0" rIns="0" bIns="0" rtlCol="0"/>
            <a:lstStyle/>
            <a:p>
              <a:endParaRPr/>
            </a:p>
          </p:txBody>
        </p:sp>
        <p:sp>
          <p:nvSpPr>
            <p:cNvPr id="10192" name="object 3620">
              <a:extLst>
                <a:ext uri="{FF2B5EF4-FFF2-40B4-BE49-F238E27FC236}">
                  <a16:creationId xmlns:a16="http://schemas.microsoft.com/office/drawing/2014/main" id="{24DCABEC-99D3-47BD-A13A-00807E492721}"/>
                </a:ext>
              </a:extLst>
            </p:cNvPr>
            <p:cNvSpPr/>
            <p:nvPr/>
          </p:nvSpPr>
          <p:spPr>
            <a:xfrm>
              <a:off x="6205384" y="8220246"/>
              <a:ext cx="1270" cy="1270"/>
            </a:xfrm>
            <a:custGeom>
              <a:avLst/>
              <a:gdLst/>
              <a:ahLst/>
              <a:cxnLst/>
              <a:rect l="l" t="t" r="r" b="b"/>
              <a:pathLst>
                <a:path w="1270" h="1270">
                  <a:moveTo>
                    <a:pt x="477" y="774"/>
                  </a:moveTo>
                  <a:lnTo>
                    <a:pt x="215" y="774"/>
                  </a:lnTo>
                  <a:lnTo>
                    <a:pt x="304" y="990"/>
                  </a:lnTo>
                  <a:lnTo>
                    <a:pt x="495" y="888"/>
                  </a:lnTo>
                  <a:lnTo>
                    <a:pt x="647" y="850"/>
                  </a:lnTo>
                  <a:lnTo>
                    <a:pt x="477" y="774"/>
                  </a:lnTo>
                  <a:close/>
                </a:path>
                <a:path w="1270" h="1270">
                  <a:moveTo>
                    <a:pt x="609" y="888"/>
                  </a:moveTo>
                  <a:close/>
                </a:path>
                <a:path w="1270" h="1270">
                  <a:moveTo>
                    <a:pt x="266" y="0"/>
                  </a:moveTo>
                  <a:lnTo>
                    <a:pt x="215" y="342"/>
                  </a:lnTo>
                  <a:lnTo>
                    <a:pt x="38" y="444"/>
                  </a:lnTo>
                  <a:lnTo>
                    <a:pt x="0" y="622"/>
                  </a:lnTo>
                  <a:lnTo>
                    <a:pt x="177" y="787"/>
                  </a:lnTo>
                  <a:lnTo>
                    <a:pt x="477" y="774"/>
                  </a:lnTo>
                  <a:lnTo>
                    <a:pt x="622" y="622"/>
                  </a:lnTo>
                  <a:lnTo>
                    <a:pt x="698" y="177"/>
                  </a:lnTo>
                  <a:lnTo>
                    <a:pt x="533" y="177"/>
                  </a:lnTo>
                  <a:lnTo>
                    <a:pt x="292" y="38"/>
                  </a:lnTo>
                  <a:close/>
                </a:path>
                <a:path w="1270" h="1270">
                  <a:moveTo>
                    <a:pt x="527" y="685"/>
                  </a:moveTo>
                  <a:close/>
                </a:path>
                <a:path w="1270" h="1270">
                  <a:moveTo>
                    <a:pt x="126" y="292"/>
                  </a:moveTo>
                  <a:close/>
                </a:path>
                <a:path w="1270" h="1270">
                  <a:moveTo>
                    <a:pt x="673" y="114"/>
                  </a:moveTo>
                  <a:lnTo>
                    <a:pt x="533" y="177"/>
                  </a:lnTo>
                  <a:lnTo>
                    <a:pt x="749" y="177"/>
                  </a:lnTo>
                  <a:close/>
                </a:path>
              </a:pathLst>
            </a:custGeom>
            <a:solidFill>
              <a:srgbClr val="11284A"/>
            </a:solidFill>
          </p:spPr>
          <p:txBody>
            <a:bodyPr wrap="square" lIns="0" tIns="0" rIns="0" bIns="0" rtlCol="0"/>
            <a:lstStyle/>
            <a:p>
              <a:endParaRPr/>
            </a:p>
          </p:txBody>
        </p:sp>
        <p:sp>
          <p:nvSpPr>
            <p:cNvPr id="10193" name="object 3621">
              <a:extLst>
                <a:ext uri="{FF2B5EF4-FFF2-40B4-BE49-F238E27FC236}">
                  <a16:creationId xmlns:a16="http://schemas.microsoft.com/office/drawing/2014/main" id="{49F35BE8-ABA0-4B37-94A6-55064EC71F55}"/>
                </a:ext>
              </a:extLst>
            </p:cNvPr>
            <p:cNvSpPr/>
            <p:nvPr/>
          </p:nvSpPr>
          <p:spPr>
            <a:xfrm>
              <a:off x="6205384" y="8220246"/>
              <a:ext cx="1270" cy="1270"/>
            </a:xfrm>
            <a:custGeom>
              <a:avLst/>
              <a:gdLst/>
              <a:ahLst/>
              <a:cxnLst/>
              <a:rect l="l" t="t" r="r" b="b"/>
              <a:pathLst>
                <a:path w="1270" h="1270">
                  <a:moveTo>
                    <a:pt x="533" y="177"/>
                  </a:moveTo>
                  <a:lnTo>
                    <a:pt x="380" y="63"/>
                  </a:lnTo>
                  <a:lnTo>
                    <a:pt x="317" y="241"/>
                  </a:lnTo>
                  <a:lnTo>
                    <a:pt x="126" y="292"/>
                  </a:lnTo>
                  <a:lnTo>
                    <a:pt x="126" y="444"/>
                  </a:lnTo>
                  <a:lnTo>
                    <a:pt x="0" y="622"/>
                  </a:lnTo>
                  <a:lnTo>
                    <a:pt x="114" y="774"/>
                  </a:lnTo>
                  <a:lnTo>
                    <a:pt x="241" y="787"/>
                  </a:lnTo>
                  <a:lnTo>
                    <a:pt x="228" y="977"/>
                  </a:lnTo>
                  <a:lnTo>
                    <a:pt x="419" y="901"/>
                  </a:lnTo>
                  <a:lnTo>
                    <a:pt x="584" y="914"/>
                  </a:lnTo>
                  <a:lnTo>
                    <a:pt x="469" y="749"/>
                  </a:lnTo>
                  <a:lnTo>
                    <a:pt x="622" y="622"/>
                  </a:lnTo>
                  <a:lnTo>
                    <a:pt x="787" y="533"/>
                  </a:lnTo>
                  <a:lnTo>
                    <a:pt x="698" y="330"/>
                  </a:lnTo>
                  <a:lnTo>
                    <a:pt x="698" y="177"/>
                  </a:lnTo>
                  <a:lnTo>
                    <a:pt x="533" y="177"/>
                  </a:lnTo>
                  <a:close/>
                </a:path>
              </a:pathLst>
            </a:custGeom>
            <a:ln w="3175">
              <a:solidFill>
                <a:srgbClr val="094B7B"/>
              </a:solidFill>
            </a:ln>
          </p:spPr>
          <p:txBody>
            <a:bodyPr wrap="square" lIns="0" tIns="0" rIns="0" bIns="0" rtlCol="0"/>
            <a:lstStyle/>
            <a:p>
              <a:endParaRPr/>
            </a:p>
          </p:txBody>
        </p:sp>
        <p:sp>
          <p:nvSpPr>
            <p:cNvPr id="10194" name="object 3622">
              <a:extLst>
                <a:ext uri="{FF2B5EF4-FFF2-40B4-BE49-F238E27FC236}">
                  <a16:creationId xmlns:a16="http://schemas.microsoft.com/office/drawing/2014/main" id="{5A602628-F203-46F5-8D6C-052C8554A9A6}"/>
                </a:ext>
              </a:extLst>
            </p:cNvPr>
            <p:cNvSpPr/>
            <p:nvPr/>
          </p:nvSpPr>
          <p:spPr>
            <a:xfrm>
              <a:off x="6206286" y="8222735"/>
              <a:ext cx="1270" cy="1270"/>
            </a:xfrm>
            <a:custGeom>
              <a:avLst/>
              <a:gdLst/>
              <a:ahLst/>
              <a:cxnLst/>
              <a:rect l="l" t="t" r="r" b="b"/>
              <a:pathLst>
                <a:path w="1270" h="1270">
                  <a:moveTo>
                    <a:pt x="717" y="457"/>
                  </a:moveTo>
                  <a:lnTo>
                    <a:pt x="457" y="457"/>
                  </a:lnTo>
                  <a:lnTo>
                    <a:pt x="419" y="660"/>
                  </a:lnTo>
                  <a:lnTo>
                    <a:pt x="596" y="622"/>
                  </a:lnTo>
                  <a:lnTo>
                    <a:pt x="736" y="520"/>
                  </a:lnTo>
                  <a:close/>
                </a:path>
                <a:path w="1270" h="1270">
                  <a:moveTo>
                    <a:pt x="234" y="165"/>
                  </a:moveTo>
                  <a:lnTo>
                    <a:pt x="96" y="165"/>
                  </a:lnTo>
                  <a:lnTo>
                    <a:pt x="203" y="571"/>
                  </a:lnTo>
                  <a:lnTo>
                    <a:pt x="457" y="457"/>
                  </a:lnTo>
                  <a:lnTo>
                    <a:pt x="717" y="457"/>
                  </a:lnTo>
                  <a:lnTo>
                    <a:pt x="431" y="419"/>
                  </a:lnTo>
                  <a:lnTo>
                    <a:pt x="444" y="266"/>
                  </a:lnTo>
                  <a:lnTo>
                    <a:pt x="304" y="266"/>
                  </a:lnTo>
                  <a:close/>
                </a:path>
                <a:path w="1270" h="1270">
                  <a:moveTo>
                    <a:pt x="812" y="520"/>
                  </a:moveTo>
                  <a:close/>
                </a:path>
                <a:path w="1270" h="1270">
                  <a:moveTo>
                    <a:pt x="393" y="114"/>
                  </a:moveTo>
                  <a:lnTo>
                    <a:pt x="304" y="266"/>
                  </a:lnTo>
                  <a:lnTo>
                    <a:pt x="444" y="266"/>
                  </a:lnTo>
                  <a:lnTo>
                    <a:pt x="393" y="114"/>
                  </a:lnTo>
                  <a:close/>
                </a:path>
                <a:path w="1270" h="1270">
                  <a:moveTo>
                    <a:pt x="0" y="0"/>
                  </a:moveTo>
                  <a:lnTo>
                    <a:pt x="0" y="165"/>
                  </a:lnTo>
                  <a:lnTo>
                    <a:pt x="0" y="0"/>
                  </a:lnTo>
                  <a:close/>
                </a:path>
                <a:path w="1270" h="1270">
                  <a:moveTo>
                    <a:pt x="117" y="152"/>
                  </a:moveTo>
                  <a:close/>
                </a:path>
              </a:pathLst>
            </a:custGeom>
            <a:solidFill>
              <a:srgbClr val="11284A"/>
            </a:solidFill>
          </p:spPr>
          <p:txBody>
            <a:bodyPr wrap="square" lIns="0" tIns="0" rIns="0" bIns="0" rtlCol="0"/>
            <a:lstStyle/>
            <a:p>
              <a:endParaRPr/>
            </a:p>
          </p:txBody>
        </p:sp>
        <p:sp>
          <p:nvSpPr>
            <p:cNvPr id="10195" name="object 3623">
              <a:extLst>
                <a:ext uri="{FF2B5EF4-FFF2-40B4-BE49-F238E27FC236}">
                  <a16:creationId xmlns:a16="http://schemas.microsoft.com/office/drawing/2014/main" id="{3F893671-1FC3-43ED-A4AD-F124C016C93C}"/>
                </a:ext>
              </a:extLst>
            </p:cNvPr>
            <p:cNvSpPr/>
            <p:nvPr/>
          </p:nvSpPr>
          <p:spPr>
            <a:xfrm>
              <a:off x="6206248" y="8222735"/>
              <a:ext cx="1270" cy="1270"/>
            </a:xfrm>
            <a:custGeom>
              <a:avLst/>
              <a:gdLst/>
              <a:ahLst/>
              <a:cxnLst/>
              <a:rect l="l" t="t" r="r" b="b"/>
              <a:pathLst>
                <a:path w="1270" h="1270">
                  <a:moveTo>
                    <a:pt x="88" y="114"/>
                  </a:moveTo>
                  <a:lnTo>
                    <a:pt x="215" y="215"/>
                  </a:lnTo>
                  <a:lnTo>
                    <a:pt x="190" y="393"/>
                  </a:lnTo>
                  <a:lnTo>
                    <a:pt x="190" y="533"/>
                  </a:lnTo>
                  <a:lnTo>
                    <a:pt x="330" y="507"/>
                  </a:lnTo>
                  <a:lnTo>
                    <a:pt x="495" y="457"/>
                  </a:lnTo>
                  <a:lnTo>
                    <a:pt x="457" y="660"/>
                  </a:lnTo>
                  <a:lnTo>
                    <a:pt x="584" y="634"/>
                  </a:lnTo>
                  <a:lnTo>
                    <a:pt x="711" y="546"/>
                  </a:lnTo>
                  <a:lnTo>
                    <a:pt x="850" y="558"/>
                  </a:lnTo>
                  <a:lnTo>
                    <a:pt x="596" y="444"/>
                  </a:lnTo>
                  <a:lnTo>
                    <a:pt x="469" y="419"/>
                  </a:lnTo>
                  <a:lnTo>
                    <a:pt x="482" y="266"/>
                  </a:lnTo>
                  <a:lnTo>
                    <a:pt x="431" y="114"/>
                  </a:lnTo>
                  <a:lnTo>
                    <a:pt x="342" y="266"/>
                  </a:lnTo>
                  <a:lnTo>
                    <a:pt x="177" y="165"/>
                  </a:lnTo>
                  <a:close/>
                </a:path>
              </a:pathLst>
            </a:custGeom>
            <a:ln w="3175">
              <a:solidFill>
                <a:srgbClr val="094B7B"/>
              </a:solidFill>
            </a:ln>
          </p:spPr>
          <p:txBody>
            <a:bodyPr wrap="square" lIns="0" tIns="0" rIns="0" bIns="0" rtlCol="0"/>
            <a:lstStyle/>
            <a:p>
              <a:endParaRPr/>
            </a:p>
          </p:txBody>
        </p:sp>
        <p:sp>
          <p:nvSpPr>
            <p:cNvPr id="10196" name="object 3624">
              <a:extLst>
                <a:ext uri="{FF2B5EF4-FFF2-40B4-BE49-F238E27FC236}">
                  <a16:creationId xmlns:a16="http://schemas.microsoft.com/office/drawing/2014/main" id="{F12DB443-1F06-4791-A2C2-90D38EE550C0}"/>
                </a:ext>
              </a:extLst>
            </p:cNvPr>
            <p:cNvSpPr/>
            <p:nvPr/>
          </p:nvSpPr>
          <p:spPr>
            <a:xfrm>
              <a:off x="6208750" y="8226907"/>
              <a:ext cx="1636" cy="1866"/>
            </a:xfrm>
            <a:prstGeom prst="rect">
              <a:avLst/>
            </a:prstGeom>
            <a:blipFill>
              <a:blip r:embed="rId281" cstate="print"/>
              <a:stretch>
                <a:fillRect/>
              </a:stretch>
            </a:blipFill>
          </p:spPr>
          <p:txBody>
            <a:bodyPr wrap="square" lIns="0" tIns="0" rIns="0" bIns="0" rtlCol="0"/>
            <a:lstStyle/>
            <a:p>
              <a:endParaRPr/>
            </a:p>
          </p:txBody>
        </p:sp>
        <p:sp>
          <p:nvSpPr>
            <p:cNvPr id="10197" name="object 3625">
              <a:extLst>
                <a:ext uri="{FF2B5EF4-FFF2-40B4-BE49-F238E27FC236}">
                  <a16:creationId xmlns:a16="http://schemas.microsoft.com/office/drawing/2014/main" id="{A9AF8CE2-1F1E-429F-A001-0F2190C17945}"/>
                </a:ext>
              </a:extLst>
            </p:cNvPr>
            <p:cNvSpPr/>
            <p:nvPr/>
          </p:nvSpPr>
          <p:spPr>
            <a:xfrm>
              <a:off x="6208758" y="8226817"/>
              <a:ext cx="1905" cy="2540"/>
            </a:xfrm>
            <a:custGeom>
              <a:avLst/>
              <a:gdLst/>
              <a:ahLst/>
              <a:cxnLst/>
              <a:rect l="l" t="t" r="r" b="b"/>
              <a:pathLst>
                <a:path w="1904" h="2540">
                  <a:moveTo>
                    <a:pt x="330" y="1828"/>
                  </a:moveTo>
                  <a:lnTo>
                    <a:pt x="279" y="1651"/>
                  </a:lnTo>
                  <a:lnTo>
                    <a:pt x="63" y="1714"/>
                  </a:lnTo>
                  <a:lnTo>
                    <a:pt x="0" y="1524"/>
                  </a:lnTo>
                  <a:lnTo>
                    <a:pt x="228" y="1460"/>
                  </a:lnTo>
                  <a:lnTo>
                    <a:pt x="114" y="1206"/>
                  </a:lnTo>
                  <a:lnTo>
                    <a:pt x="50" y="762"/>
                  </a:lnTo>
                  <a:lnTo>
                    <a:pt x="139" y="584"/>
                  </a:lnTo>
                  <a:lnTo>
                    <a:pt x="393" y="63"/>
                  </a:lnTo>
                  <a:lnTo>
                    <a:pt x="736" y="0"/>
                  </a:lnTo>
                  <a:lnTo>
                    <a:pt x="1092" y="177"/>
                  </a:lnTo>
                  <a:lnTo>
                    <a:pt x="1447" y="342"/>
                  </a:lnTo>
                  <a:lnTo>
                    <a:pt x="1676" y="685"/>
                  </a:lnTo>
                  <a:lnTo>
                    <a:pt x="1422" y="1193"/>
                  </a:lnTo>
                  <a:lnTo>
                    <a:pt x="1346" y="1358"/>
                  </a:lnTo>
                  <a:lnTo>
                    <a:pt x="1028" y="1549"/>
                  </a:lnTo>
                  <a:lnTo>
                    <a:pt x="889" y="1689"/>
                  </a:lnTo>
                  <a:lnTo>
                    <a:pt x="863" y="1879"/>
                  </a:lnTo>
                  <a:lnTo>
                    <a:pt x="673" y="1968"/>
                  </a:lnTo>
                  <a:lnTo>
                    <a:pt x="736" y="1739"/>
                  </a:lnTo>
                  <a:lnTo>
                    <a:pt x="609" y="1752"/>
                  </a:lnTo>
                  <a:lnTo>
                    <a:pt x="520" y="1879"/>
                  </a:lnTo>
                  <a:lnTo>
                    <a:pt x="457" y="1676"/>
                  </a:lnTo>
                  <a:lnTo>
                    <a:pt x="330" y="1828"/>
                  </a:lnTo>
                  <a:close/>
                </a:path>
              </a:pathLst>
            </a:custGeom>
            <a:ln w="3175">
              <a:solidFill>
                <a:srgbClr val="B5C39D"/>
              </a:solidFill>
            </a:ln>
          </p:spPr>
          <p:txBody>
            <a:bodyPr wrap="square" lIns="0" tIns="0" rIns="0" bIns="0" rtlCol="0"/>
            <a:lstStyle/>
            <a:p>
              <a:endParaRPr/>
            </a:p>
          </p:txBody>
        </p:sp>
        <p:sp>
          <p:nvSpPr>
            <p:cNvPr id="10198" name="object 3626">
              <a:extLst>
                <a:ext uri="{FF2B5EF4-FFF2-40B4-BE49-F238E27FC236}">
                  <a16:creationId xmlns:a16="http://schemas.microsoft.com/office/drawing/2014/main" id="{39260246-5013-44E0-82EC-FD31D259B65C}"/>
                </a:ext>
              </a:extLst>
            </p:cNvPr>
            <p:cNvSpPr/>
            <p:nvPr/>
          </p:nvSpPr>
          <p:spPr>
            <a:xfrm>
              <a:off x="6208121" y="8226425"/>
              <a:ext cx="1957" cy="1968"/>
            </a:xfrm>
            <a:prstGeom prst="rect">
              <a:avLst/>
            </a:prstGeom>
            <a:blipFill>
              <a:blip r:embed="rId555" cstate="print"/>
              <a:stretch>
                <a:fillRect/>
              </a:stretch>
            </a:blipFill>
          </p:spPr>
          <p:txBody>
            <a:bodyPr wrap="square" lIns="0" tIns="0" rIns="0" bIns="0" rtlCol="0"/>
            <a:lstStyle/>
            <a:p>
              <a:endParaRPr/>
            </a:p>
          </p:txBody>
        </p:sp>
        <p:sp>
          <p:nvSpPr>
            <p:cNvPr id="10199" name="object 3627">
              <a:extLst>
                <a:ext uri="{FF2B5EF4-FFF2-40B4-BE49-F238E27FC236}">
                  <a16:creationId xmlns:a16="http://schemas.microsoft.com/office/drawing/2014/main" id="{F56AA828-9C2A-460A-BB81-E3A5E69C4D51}"/>
                </a:ext>
              </a:extLst>
            </p:cNvPr>
            <p:cNvSpPr/>
            <p:nvPr/>
          </p:nvSpPr>
          <p:spPr>
            <a:xfrm>
              <a:off x="6208097" y="8226409"/>
              <a:ext cx="1270" cy="1905"/>
            </a:xfrm>
            <a:custGeom>
              <a:avLst/>
              <a:gdLst/>
              <a:ahLst/>
              <a:cxnLst/>
              <a:rect l="l" t="t" r="r" b="b"/>
              <a:pathLst>
                <a:path w="1270" h="1904">
                  <a:moveTo>
                    <a:pt x="622" y="1485"/>
                  </a:moveTo>
                  <a:lnTo>
                    <a:pt x="469" y="1358"/>
                  </a:lnTo>
                  <a:lnTo>
                    <a:pt x="380" y="1498"/>
                  </a:lnTo>
                  <a:lnTo>
                    <a:pt x="419" y="1257"/>
                  </a:lnTo>
                  <a:lnTo>
                    <a:pt x="241" y="1117"/>
                  </a:lnTo>
                  <a:lnTo>
                    <a:pt x="25" y="825"/>
                  </a:lnTo>
                  <a:lnTo>
                    <a:pt x="12" y="660"/>
                  </a:lnTo>
                  <a:lnTo>
                    <a:pt x="0" y="190"/>
                  </a:lnTo>
                  <a:lnTo>
                    <a:pt x="228" y="25"/>
                  </a:lnTo>
                  <a:lnTo>
                    <a:pt x="546" y="12"/>
                  </a:lnTo>
                  <a:lnTo>
                    <a:pt x="863" y="0"/>
                  </a:lnTo>
                  <a:lnTo>
                    <a:pt x="1155" y="152"/>
                  </a:lnTo>
                  <a:lnTo>
                    <a:pt x="1168" y="622"/>
                  </a:lnTo>
                  <a:lnTo>
                    <a:pt x="1181" y="761"/>
                  </a:lnTo>
                  <a:lnTo>
                    <a:pt x="1015" y="1015"/>
                  </a:lnTo>
                  <a:lnTo>
                    <a:pt x="977" y="1168"/>
                  </a:lnTo>
                  <a:lnTo>
                    <a:pt x="1028" y="1320"/>
                  </a:lnTo>
                  <a:lnTo>
                    <a:pt x="927" y="1460"/>
                  </a:lnTo>
                  <a:lnTo>
                    <a:pt x="888" y="1269"/>
                  </a:lnTo>
                  <a:lnTo>
                    <a:pt x="774" y="1447"/>
                  </a:lnTo>
                  <a:lnTo>
                    <a:pt x="609" y="1333"/>
                  </a:lnTo>
                  <a:lnTo>
                    <a:pt x="622" y="1485"/>
                  </a:lnTo>
                  <a:close/>
                </a:path>
              </a:pathLst>
            </a:custGeom>
            <a:ln w="3175">
              <a:solidFill>
                <a:srgbClr val="B5C39D"/>
              </a:solidFill>
            </a:ln>
          </p:spPr>
          <p:txBody>
            <a:bodyPr wrap="square" lIns="0" tIns="0" rIns="0" bIns="0" rtlCol="0"/>
            <a:lstStyle/>
            <a:p>
              <a:endParaRPr/>
            </a:p>
          </p:txBody>
        </p:sp>
        <p:sp>
          <p:nvSpPr>
            <p:cNvPr id="10200" name="object 3628">
              <a:extLst>
                <a:ext uri="{FF2B5EF4-FFF2-40B4-BE49-F238E27FC236}">
                  <a16:creationId xmlns:a16="http://schemas.microsoft.com/office/drawing/2014/main" id="{1EF61BAD-E786-44B4-88D6-425103E75516}"/>
                </a:ext>
              </a:extLst>
            </p:cNvPr>
            <p:cNvSpPr/>
            <p:nvPr/>
          </p:nvSpPr>
          <p:spPr>
            <a:xfrm>
              <a:off x="6208268" y="8226500"/>
              <a:ext cx="984" cy="1092"/>
            </a:xfrm>
            <a:prstGeom prst="rect">
              <a:avLst/>
            </a:prstGeom>
            <a:blipFill>
              <a:blip r:embed="rId292" cstate="print"/>
              <a:stretch>
                <a:fillRect/>
              </a:stretch>
            </a:blipFill>
          </p:spPr>
          <p:txBody>
            <a:bodyPr wrap="square" lIns="0" tIns="0" rIns="0" bIns="0" rtlCol="0"/>
            <a:lstStyle/>
            <a:p>
              <a:endParaRPr/>
            </a:p>
          </p:txBody>
        </p:sp>
        <p:sp>
          <p:nvSpPr>
            <p:cNvPr id="10201" name="object 3629">
              <a:extLst>
                <a:ext uri="{FF2B5EF4-FFF2-40B4-BE49-F238E27FC236}">
                  <a16:creationId xmlns:a16="http://schemas.microsoft.com/office/drawing/2014/main" id="{A2532BF1-3969-4AA2-BE17-230361DEBC39}"/>
                </a:ext>
              </a:extLst>
            </p:cNvPr>
            <p:cNvSpPr/>
            <p:nvPr/>
          </p:nvSpPr>
          <p:spPr>
            <a:xfrm>
              <a:off x="6154002" y="8244334"/>
              <a:ext cx="4445" cy="7620"/>
            </a:xfrm>
            <a:custGeom>
              <a:avLst/>
              <a:gdLst/>
              <a:ahLst/>
              <a:cxnLst/>
              <a:rect l="l" t="t" r="r" b="b"/>
              <a:pathLst>
                <a:path w="4445" h="7620">
                  <a:moveTo>
                    <a:pt x="0" y="0"/>
                  </a:moveTo>
                  <a:lnTo>
                    <a:pt x="368" y="1282"/>
                  </a:lnTo>
                  <a:lnTo>
                    <a:pt x="567" y="1816"/>
                  </a:lnTo>
                  <a:lnTo>
                    <a:pt x="1117" y="3060"/>
                  </a:lnTo>
                  <a:lnTo>
                    <a:pt x="2349" y="4952"/>
                  </a:lnTo>
                  <a:lnTo>
                    <a:pt x="3200" y="6172"/>
                  </a:lnTo>
                  <a:lnTo>
                    <a:pt x="3771" y="7073"/>
                  </a:lnTo>
                  <a:lnTo>
                    <a:pt x="3759" y="6870"/>
                  </a:lnTo>
                  <a:lnTo>
                    <a:pt x="3886" y="6870"/>
                  </a:lnTo>
                  <a:lnTo>
                    <a:pt x="1041" y="2590"/>
                  </a:lnTo>
                  <a:lnTo>
                    <a:pt x="850" y="1816"/>
                  </a:lnTo>
                  <a:lnTo>
                    <a:pt x="508" y="939"/>
                  </a:lnTo>
                  <a:lnTo>
                    <a:pt x="673" y="939"/>
                  </a:lnTo>
                  <a:lnTo>
                    <a:pt x="533" y="774"/>
                  </a:lnTo>
                  <a:lnTo>
                    <a:pt x="241" y="266"/>
                  </a:lnTo>
                  <a:lnTo>
                    <a:pt x="342" y="50"/>
                  </a:lnTo>
                  <a:lnTo>
                    <a:pt x="0" y="0"/>
                  </a:lnTo>
                  <a:close/>
                </a:path>
                <a:path w="4445" h="7620">
                  <a:moveTo>
                    <a:pt x="3886" y="6870"/>
                  </a:moveTo>
                  <a:lnTo>
                    <a:pt x="3759" y="6870"/>
                  </a:lnTo>
                  <a:lnTo>
                    <a:pt x="3962" y="6984"/>
                  </a:lnTo>
                  <a:close/>
                </a:path>
                <a:path w="4445" h="7620">
                  <a:moveTo>
                    <a:pt x="673" y="939"/>
                  </a:moveTo>
                  <a:lnTo>
                    <a:pt x="508" y="939"/>
                  </a:lnTo>
                  <a:lnTo>
                    <a:pt x="1422" y="2006"/>
                  </a:lnTo>
                  <a:lnTo>
                    <a:pt x="2108" y="2273"/>
                  </a:lnTo>
                  <a:lnTo>
                    <a:pt x="2057" y="2044"/>
                  </a:lnTo>
                  <a:lnTo>
                    <a:pt x="1473" y="1879"/>
                  </a:lnTo>
                  <a:lnTo>
                    <a:pt x="673" y="939"/>
                  </a:lnTo>
                  <a:close/>
                </a:path>
              </a:pathLst>
            </a:custGeom>
            <a:solidFill>
              <a:srgbClr val="9C7272"/>
            </a:solidFill>
          </p:spPr>
          <p:txBody>
            <a:bodyPr wrap="square" lIns="0" tIns="0" rIns="0" bIns="0" rtlCol="0"/>
            <a:lstStyle/>
            <a:p>
              <a:endParaRPr/>
            </a:p>
          </p:txBody>
        </p:sp>
        <p:sp>
          <p:nvSpPr>
            <p:cNvPr id="10202" name="object 3630">
              <a:extLst>
                <a:ext uri="{FF2B5EF4-FFF2-40B4-BE49-F238E27FC236}">
                  <a16:creationId xmlns:a16="http://schemas.microsoft.com/office/drawing/2014/main" id="{DCA390A3-262E-469E-BD3F-46CC1770D860}"/>
                </a:ext>
              </a:extLst>
            </p:cNvPr>
            <p:cNvSpPr/>
            <p:nvPr/>
          </p:nvSpPr>
          <p:spPr>
            <a:xfrm>
              <a:off x="6154002" y="8244334"/>
              <a:ext cx="4445" cy="7620"/>
            </a:xfrm>
            <a:custGeom>
              <a:avLst/>
              <a:gdLst/>
              <a:ahLst/>
              <a:cxnLst/>
              <a:rect l="l" t="t" r="r" b="b"/>
              <a:pathLst>
                <a:path w="4445" h="7620">
                  <a:moveTo>
                    <a:pt x="0" y="0"/>
                  </a:moveTo>
                  <a:lnTo>
                    <a:pt x="368" y="1282"/>
                  </a:lnTo>
                  <a:lnTo>
                    <a:pt x="571" y="1828"/>
                  </a:lnTo>
                  <a:lnTo>
                    <a:pt x="1117" y="3060"/>
                  </a:lnTo>
                  <a:lnTo>
                    <a:pt x="2349" y="4952"/>
                  </a:lnTo>
                  <a:lnTo>
                    <a:pt x="3200" y="6172"/>
                  </a:lnTo>
                  <a:lnTo>
                    <a:pt x="3771" y="7073"/>
                  </a:lnTo>
                  <a:lnTo>
                    <a:pt x="3759" y="6870"/>
                  </a:lnTo>
                  <a:lnTo>
                    <a:pt x="3962" y="6984"/>
                  </a:lnTo>
                  <a:lnTo>
                    <a:pt x="3517" y="6324"/>
                  </a:lnTo>
                  <a:lnTo>
                    <a:pt x="2540" y="4825"/>
                  </a:lnTo>
                  <a:lnTo>
                    <a:pt x="1041" y="2590"/>
                  </a:lnTo>
                  <a:lnTo>
                    <a:pt x="850" y="1816"/>
                  </a:lnTo>
                  <a:lnTo>
                    <a:pt x="711" y="1460"/>
                  </a:lnTo>
                  <a:lnTo>
                    <a:pt x="508" y="939"/>
                  </a:lnTo>
                  <a:lnTo>
                    <a:pt x="1422" y="2006"/>
                  </a:lnTo>
                  <a:lnTo>
                    <a:pt x="2108" y="2273"/>
                  </a:lnTo>
                  <a:lnTo>
                    <a:pt x="1981" y="2146"/>
                  </a:lnTo>
                  <a:lnTo>
                    <a:pt x="1473" y="1879"/>
                  </a:lnTo>
                  <a:lnTo>
                    <a:pt x="533" y="774"/>
                  </a:lnTo>
                  <a:lnTo>
                    <a:pt x="241" y="266"/>
                  </a:lnTo>
                  <a:lnTo>
                    <a:pt x="342" y="50"/>
                  </a:lnTo>
                  <a:lnTo>
                    <a:pt x="0" y="0"/>
                  </a:lnTo>
                  <a:close/>
                </a:path>
              </a:pathLst>
            </a:custGeom>
            <a:ln w="3175">
              <a:solidFill>
                <a:srgbClr val="675D5A"/>
              </a:solidFill>
            </a:ln>
          </p:spPr>
          <p:txBody>
            <a:bodyPr wrap="square" lIns="0" tIns="0" rIns="0" bIns="0" rtlCol="0"/>
            <a:lstStyle/>
            <a:p>
              <a:endParaRPr/>
            </a:p>
          </p:txBody>
        </p:sp>
        <p:sp>
          <p:nvSpPr>
            <p:cNvPr id="10203" name="object 3631">
              <a:extLst>
                <a:ext uri="{FF2B5EF4-FFF2-40B4-BE49-F238E27FC236}">
                  <a16:creationId xmlns:a16="http://schemas.microsoft.com/office/drawing/2014/main" id="{0D650DBE-AC3B-47D4-8672-6BA7D6203086}"/>
                </a:ext>
              </a:extLst>
            </p:cNvPr>
            <p:cNvSpPr/>
            <p:nvPr/>
          </p:nvSpPr>
          <p:spPr>
            <a:xfrm>
              <a:off x="6154249" y="8244975"/>
              <a:ext cx="1905" cy="9525"/>
            </a:xfrm>
            <a:custGeom>
              <a:avLst/>
              <a:gdLst/>
              <a:ahLst/>
              <a:cxnLst/>
              <a:rect l="l" t="t" r="r" b="b"/>
              <a:pathLst>
                <a:path w="1904" h="9525">
                  <a:moveTo>
                    <a:pt x="1713" y="8775"/>
                  </a:moveTo>
                  <a:lnTo>
                    <a:pt x="1739" y="8978"/>
                  </a:lnTo>
                  <a:lnTo>
                    <a:pt x="1713" y="8775"/>
                  </a:lnTo>
                  <a:close/>
                </a:path>
                <a:path w="1904" h="9525">
                  <a:moveTo>
                    <a:pt x="539" y="1193"/>
                  </a:moveTo>
                  <a:lnTo>
                    <a:pt x="368" y="1193"/>
                  </a:lnTo>
                  <a:lnTo>
                    <a:pt x="634" y="2260"/>
                  </a:lnTo>
                  <a:lnTo>
                    <a:pt x="887" y="2997"/>
                  </a:lnTo>
                  <a:lnTo>
                    <a:pt x="995" y="3670"/>
                  </a:lnTo>
                  <a:lnTo>
                    <a:pt x="1587" y="8966"/>
                  </a:lnTo>
                  <a:lnTo>
                    <a:pt x="1713" y="8775"/>
                  </a:lnTo>
                  <a:lnTo>
                    <a:pt x="1587" y="7797"/>
                  </a:lnTo>
                  <a:lnTo>
                    <a:pt x="1430" y="6121"/>
                  </a:lnTo>
                  <a:lnTo>
                    <a:pt x="1142" y="3670"/>
                  </a:lnTo>
                  <a:lnTo>
                    <a:pt x="787" y="2146"/>
                  </a:lnTo>
                  <a:lnTo>
                    <a:pt x="539" y="1193"/>
                  </a:lnTo>
                  <a:close/>
                </a:path>
                <a:path w="1904" h="9525">
                  <a:moveTo>
                    <a:pt x="165" y="0"/>
                  </a:moveTo>
                  <a:lnTo>
                    <a:pt x="0" y="190"/>
                  </a:lnTo>
                  <a:lnTo>
                    <a:pt x="165" y="381"/>
                  </a:lnTo>
                  <a:lnTo>
                    <a:pt x="251" y="2692"/>
                  </a:lnTo>
                  <a:lnTo>
                    <a:pt x="165" y="3251"/>
                  </a:lnTo>
                  <a:lnTo>
                    <a:pt x="419" y="2692"/>
                  </a:lnTo>
                  <a:lnTo>
                    <a:pt x="368" y="1193"/>
                  </a:lnTo>
                  <a:lnTo>
                    <a:pt x="539" y="1193"/>
                  </a:lnTo>
                  <a:lnTo>
                    <a:pt x="165" y="0"/>
                  </a:lnTo>
                  <a:close/>
                </a:path>
              </a:pathLst>
            </a:custGeom>
            <a:solidFill>
              <a:srgbClr val="9C7272"/>
            </a:solidFill>
          </p:spPr>
          <p:txBody>
            <a:bodyPr wrap="square" lIns="0" tIns="0" rIns="0" bIns="0" rtlCol="0"/>
            <a:lstStyle/>
            <a:p>
              <a:endParaRPr/>
            </a:p>
          </p:txBody>
        </p:sp>
        <p:sp>
          <p:nvSpPr>
            <p:cNvPr id="10204" name="object 3632">
              <a:extLst>
                <a:ext uri="{FF2B5EF4-FFF2-40B4-BE49-F238E27FC236}">
                  <a16:creationId xmlns:a16="http://schemas.microsoft.com/office/drawing/2014/main" id="{108B9AB3-D55D-4FDC-98F6-D64B3B7B48EE}"/>
                </a:ext>
              </a:extLst>
            </p:cNvPr>
            <p:cNvSpPr/>
            <p:nvPr/>
          </p:nvSpPr>
          <p:spPr>
            <a:xfrm>
              <a:off x="6154249" y="8244975"/>
              <a:ext cx="1905" cy="9525"/>
            </a:xfrm>
            <a:custGeom>
              <a:avLst/>
              <a:gdLst/>
              <a:ahLst/>
              <a:cxnLst/>
              <a:rect l="l" t="t" r="r" b="b"/>
              <a:pathLst>
                <a:path w="1904" h="9525">
                  <a:moveTo>
                    <a:pt x="165" y="0"/>
                  </a:moveTo>
                  <a:lnTo>
                    <a:pt x="634" y="1498"/>
                  </a:lnTo>
                  <a:lnTo>
                    <a:pt x="647" y="1625"/>
                  </a:lnTo>
                  <a:lnTo>
                    <a:pt x="787" y="2146"/>
                  </a:lnTo>
                  <a:lnTo>
                    <a:pt x="1142" y="3670"/>
                  </a:lnTo>
                  <a:lnTo>
                    <a:pt x="1435" y="6159"/>
                  </a:lnTo>
                  <a:lnTo>
                    <a:pt x="1587" y="7797"/>
                  </a:lnTo>
                  <a:lnTo>
                    <a:pt x="1739" y="8978"/>
                  </a:lnTo>
                  <a:lnTo>
                    <a:pt x="1650" y="8775"/>
                  </a:lnTo>
                  <a:lnTo>
                    <a:pt x="1587" y="8966"/>
                  </a:lnTo>
                  <a:lnTo>
                    <a:pt x="1498" y="8102"/>
                  </a:lnTo>
                  <a:lnTo>
                    <a:pt x="1257" y="6121"/>
                  </a:lnTo>
                  <a:lnTo>
                    <a:pt x="939" y="3149"/>
                  </a:lnTo>
                  <a:lnTo>
                    <a:pt x="634" y="2260"/>
                  </a:lnTo>
                  <a:lnTo>
                    <a:pt x="520" y="1828"/>
                  </a:lnTo>
                  <a:lnTo>
                    <a:pt x="368" y="1193"/>
                  </a:lnTo>
                  <a:lnTo>
                    <a:pt x="419" y="2692"/>
                  </a:lnTo>
                  <a:lnTo>
                    <a:pt x="165" y="3251"/>
                  </a:lnTo>
                  <a:lnTo>
                    <a:pt x="177" y="3073"/>
                  </a:lnTo>
                  <a:lnTo>
                    <a:pt x="317" y="2578"/>
                  </a:lnTo>
                  <a:lnTo>
                    <a:pt x="0" y="190"/>
                  </a:lnTo>
                  <a:lnTo>
                    <a:pt x="165" y="0"/>
                  </a:lnTo>
                  <a:close/>
                </a:path>
              </a:pathLst>
            </a:custGeom>
            <a:ln w="3175">
              <a:solidFill>
                <a:srgbClr val="675D5A"/>
              </a:solidFill>
            </a:ln>
          </p:spPr>
          <p:txBody>
            <a:bodyPr wrap="square" lIns="0" tIns="0" rIns="0" bIns="0" rtlCol="0"/>
            <a:lstStyle/>
            <a:p>
              <a:endParaRPr/>
            </a:p>
          </p:txBody>
        </p:sp>
        <p:sp>
          <p:nvSpPr>
            <p:cNvPr id="10205" name="object 3633">
              <a:extLst>
                <a:ext uri="{FF2B5EF4-FFF2-40B4-BE49-F238E27FC236}">
                  <a16:creationId xmlns:a16="http://schemas.microsoft.com/office/drawing/2014/main" id="{1983567C-1B6E-4A7B-91B0-49FCEF76C644}"/>
                </a:ext>
              </a:extLst>
            </p:cNvPr>
            <p:cNvSpPr/>
            <p:nvPr/>
          </p:nvSpPr>
          <p:spPr>
            <a:xfrm>
              <a:off x="6155428" y="8248281"/>
              <a:ext cx="1493" cy="1244"/>
            </a:xfrm>
            <a:prstGeom prst="rect">
              <a:avLst/>
            </a:prstGeom>
            <a:blipFill>
              <a:blip r:embed="rId281" cstate="print"/>
              <a:stretch>
                <a:fillRect/>
              </a:stretch>
            </a:blipFill>
          </p:spPr>
          <p:txBody>
            <a:bodyPr wrap="square" lIns="0" tIns="0" rIns="0" bIns="0" rtlCol="0"/>
            <a:lstStyle/>
            <a:p>
              <a:endParaRPr/>
            </a:p>
          </p:txBody>
        </p:sp>
        <p:sp>
          <p:nvSpPr>
            <p:cNvPr id="10206" name="object 3634">
              <a:extLst>
                <a:ext uri="{FF2B5EF4-FFF2-40B4-BE49-F238E27FC236}">
                  <a16:creationId xmlns:a16="http://schemas.microsoft.com/office/drawing/2014/main" id="{7076D4D1-E27C-467D-9F68-FCE95040A743}"/>
                </a:ext>
              </a:extLst>
            </p:cNvPr>
            <p:cNvSpPr/>
            <p:nvPr/>
          </p:nvSpPr>
          <p:spPr>
            <a:xfrm>
              <a:off x="6155354" y="8248275"/>
              <a:ext cx="1905" cy="1270"/>
            </a:xfrm>
            <a:custGeom>
              <a:avLst/>
              <a:gdLst/>
              <a:ahLst/>
              <a:cxnLst/>
              <a:rect l="l" t="t" r="r" b="b"/>
              <a:pathLst>
                <a:path w="1904" h="1270">
                  <a:moveTo>
                    <a:pt x="1562" y="584"/>
                  </a:moveTo>
                  <a:lnTo>
                    <a:pt x="1409" y="431"/>
                  </a:lnTo>
                  <a:lnTo>
                    <a:pt x="1562" y="330"/>
                  </a:lnTo>
                  <a:lnTo>
                    <a:pt x="1308" y="380"/>
                  </a:lnTo>
                  <a:lnTo>
                    <a:pt x="1142" y="215"/>
                  </a:lnTo>
                  <a:lnTo>
                    <a:pt x="825" y="0"/>
                  </a:lnTo>
                  <a:lnTo>
                    <a:pt x="647" y="12"/>
                  </a:lnTo>
                  <a:lnTo>
                    <a:pt x="152" y="38"/>
                  </a:lnTo>
                  <a:lnTo>
                    <a:pt x="0" y="279"/>
                  </a:lnTo>
                  <a:lnTo>
                    <a:pt x="12" y="609"/>
                  </a:lnTo>
                  <a:lnTo>
                    <a:pt x="25" y="952"/>
                  </a:lnTo>
                  <a:lnTo>
                    <a:pt x="203" y="1244"/>
                  </a:lnTo>
                  <a:lnTo>
                    <a:pt x="698" y="1231"/>
                  </a:lnTo>
                  <a:lnTo>
                    <a:pt x="850" y="1219"/>
                  </a:lnTo>
                  <a:lnTo>
                    <a:pt x="1104" y="1028"/>
                  </a:lnTo>
                  <a:lnTo>
                    <a:pt x="1257" y="977"/>
                  </a:lnTo>
                  <a:lnTo>
                    <a:pt x="1422" y="1015"/>
                  </a:lnTo>
                  <a:lnTo>
                    <a:pt x="1358" y="876"/>
                  </a:lnTo>
                  <a:lnTo>
                    <a:pt x="1536" y="749"/>
                  </a:lnTo>
                  <a:lnTo>
                    <a:pt x="1396" y="634"/>
                  </a:lnTo>
                  <a:lnTo>
                    <a:pt x="1562" y="584"/>
                  </a:lnTo>
                  <a:close/>
                </a:path>
              </a:pathLst>
            </a:custGeom>
            <a:ln w="3175">
              <a:solidFill>
                <a:srgbClr val="B5C39D"/>
              </a:solidFill>
            </a:ln>
          </p:spPr>
          <p:txBody>
            <a:bodyPr wrap="square" lIns="0" tIns="0" rIns="0" bIns="0" rtlCol="0"/>
            <a:lstStyle/>
            <a:p>
              <a:endParaRPr/>
            </a:p>
          </p:txBody>
        </p:sp>
        <p:sp>
          <p:nvSpPr>
            <p:cNvPr id="10207" name="object 3635">
              <a:extLst>
                <a:ext uri="{FF2B5EF4-FFF2-40B4-BE49-F238E27FC236}">
                  <a16:creationId xmlns:a16="http://schemas.microsoft.com/office/drawing/2014/main" id="{230799AC-650C-4D2C-85D9-142B2BC17358}"/>
                </a:ext>
              </a:extLst>
            </p:cNvPr>
            <p:cNvSpPr/>
            <p:nvPr/>
          </p:nvSpPr>
          <p:spPr>
            <a:xfrm>
              <a:off x="6153950" y="8247088"/>
              <a:ext cx="1447" cy="1790"/>
            </a:xfrm>
            <a:prstGeom prst="rect">
              <a:avLst/>
            </a:prstGeom>
            <a:blipFill>
              <a:blip r:embed="rId281" cstate="print"/>
              <a:stretch>
                <a:fillRect/>
              </a:stretch>
            </a:blipFill>
          </p:spPr>
          <p:txBody>
            <a:bodyPr wrap="square" lIns="0" tIns="0" rIns="0" bIns="0" rtlCol="0"/>
            <a:lstStyle/>
            <a:p>
              <a:endParaRPr/>
            </a:p>
          </p:txBody>
        </p:sp>
        <p:sp>
          <p:nvSpPr>
            <p:cNvPr id="10208" name="object 3636">
              <a:extLst>
                <a:ext uri="{FF2B5EF4-FFF2-40B4-BE49-F238E27FC236}">
                  <a16:creationId xmlns:a16="http://schemas.microsoft.com/office/drawing/2014/main" id="{45EE757E-C330-4947-99A9-F87AFC7DBD8B}"/>
                </a:ext>
              </a:extLst>
            </p:cNvPr>
            <p:cNvSpPr/>
            <p:nvPr/>
          </p:nvSpPr>
          <p:spPr>
            <a:xfrm>
              <a:off x="6153863" y="8247022"/>
              <a:ext cx="1905" cy="1905"/>
            </a:xfrm>
            <a:custGeom>
              <a:avLst/>
              <a:gdLst/>
              <a:ahLst/>
              <a:cxnLst/>
              <a:rect l="l" t="t" r="r" b="b"/>
              <a:pathLst>
                <a:path w="1904" h="1904">
                  <a:moveTo>
                    <a:pt x="444" y="1790"/>
                  </a:moveTo>
                  <a:lnTo>
                    <a:pt x="596" y="1689"/>
                  </a:lnTo>
                  <a:lnTo>
                    <a:pt x="736" y="1676"/>
                  </a:lnTo>
                  <a:lnTo>
                    <a:pt x="711" y="1879"/>
                  </a:lnTo>
                  <a:lnTo>
                    <a:pt x="889" y="1778"/>
                  </a:lnTo>
                  <a:lnTo>
                    <a:pt x="749" y="1587"/>
                  </a:lnTo>
                  <a:lnTo>
                    <a:pt x="990" y="1473"/>
                  </a:lnTo>
                  <a:lnTo>
                    <a:pt x="1333" y="1193"/>
                  </a:lnTo>
                  <a:lnTo>
                    <a:pt x="1384" y="1003"/>
                  </a:lnTo>
                  <a:lnTo>
                    <a:pt x="1536" y="457"/>
                  </a:lnTo>
                  <a:lnTo>
                    <a:pt x="1320" y="203"/>
                  </a:lnTo>
                  <a:lnTo>
                    <a:pt x="952" y="101"/>
                  </a:lnTo>
                  <a:lnTo>
                    <a:pt x="584" y="0"/>
                  </a:lnTo>
                  <a:lnTo>
                    <a:pt x="203" y="88"/>
                  </a:lnTo>
                  <a:lnTo>
                    <a:pt x="50" y="635"/>
                  </a:lnTo>
                  <a:lnTo>
                    <a:pt x="0" y="787"/>
                  </a:lnTo>
                  <a:lnTo>
                    <a:pt x="114" y="1143"/>
                  </a:lnTo>
                  <a:lnTo>
                    <a:pt x="127" y="1320"/>
                  </a:lnTo>
                  <a:lnTo>
                    <a:pt x="127" y="1473"/>
                  </a:lnTo>
                  <a:lnTo>
                    <a:pt x="101" y="1676"/>
                  </a:lnTo>
                  <a:lnTo>
                    <a:pt x="203" y="1473"/>
                  </a:lnTo>
                  <a:lnTo>
                    <a:pt x="279" y="1701"/>
                  </a:lnTo>
                  <a:lnTo>
                    <a:pt x="444" y="1600"/>
                  </a:lnTo>
                  <a:lnTo>
                    <a:pt x="444" y="1790"/>
                  </a:lnTo>
                  <a:close/>
                </a:path>
              </a:pathLst>
            </a:custGeom>
            <a:ln w="3175">
              <a:solidFill>
                <a:srgbClr val="B5C39D"/>
              </a:solidFill>
            </a:ln>
          </p:spPr>
          <p:txBody>
            <a:bodyPr wrap="square" lIns="0" tIns="0" rIns="0" bIns="0" rtlCol="0"/>
            <a:lstStyle/>
            <a:p>
              <a:endParaRPr/>
            </a:p>
          </p:txBody>
        </p:sp>
        <p:sp>
          <p:nvSpPr>
            <p:cNvPr id="10209" name="object 3637">
              <a:extLst>
                <a:ext uri="{FF2B5EF4-FFF2-40B4-BE49-F238E27FC236}">
                  <a16:creationId xmlns:a16="http://schemas.microsoft.com/office/drawing/2014/main" id="{4D62182C-C16D-485F-83E5-6CF898F07108}"/>
                </a:ext>
              </a:extLst>
            </p:cNvPr>
            <p:cNvSpPr/>
            <p:nvPr/>
          </p:nvSpPr>
          <p:spPr>
            <a:xfrm>
              <a:off x="6154270" y="8246122"/>
              <a:ext cx="1215" cy="1104"/>
            </a:xfrm>
            <a:prstGeom prst="rect">
              <a:avLst/>
            </a:prstGeom>
            <a:blipFill>
              <a:blip r:embed="rId282" cstate="print"/>
              <a:stretch>
                <a:fillRect/>
              </a:stretch>
            </a:blipFill>
          </p:spPr>
          <p:txBody>
            <a:bodyPr wrap="square" lIns="0" tIns="0" rIns="0" bIns="0" rtlCol="0"/>
            <a:lstStyle/>
            <a:p>
              <a:endParaRPr/>
            </a:p>
          </p:txBody>
        </p:sp>
        <p:sp>
          <p:nvSpPr>
            <p:cNvPr id="10210" name="object 3638">
              <a:extLst>
                <a:ext uri="{FF2B5EF4-FFF2-40B4-BE49-F238E27FC236}">
                  <a16:creationId xmlns:a16="http://schemas.microsoft.com/office/drawing/2014/main" id="{ECEA4E9C-871A-44CA-9672-03E9D5C293E2}"/>
                </a:ext>
              </a:extLst>
            </p:cNvPr>
            <p:cNvSpPr/>
            <p:nvPr/>
          </p:nvSpPr>
          <p:spPr>
            <a:xfrm>
              <a:off x="6154153" y="8246041"/>
              <a:ext cx="1905" cy="1270"/>
            </a:xfrm>
            <a:custGeom>
              <a:avLst/>
              <a:gdLst/>
              <a:ahLst/>
              <a:cxnLst/>
              <a:rect l="l" t="t" r="r" b="b"/>
              <a:pathLst>
                <a:path w="1904" h="1270">
                  <a:moveTo>
                    <a:pt x="1244" y="927"/>
                  </a:moveTo>
                  <a:lnTo>
                    <a:pt x="1193" y="762"/>
                  </a:lnTo>
                  <a:lnTo>
                    <a:pt x="1333" y="749"/>
                  </a:lnTo>
                  <a:lnTo>
                    <a:pt x="1295" y="609"/>
                  </a:lnTo>
                  <a:lnTo>
                    <a:pt x="1143" y="685"/>
                  </a:lnTo>
                  <a:lnTo>
                    <a:pt x="1092" y="508"/>
                  </a:lnTo>
                  <a:lnTo>
                    <a:pt x="927" y="228"/>
                  </a:lnTo>
                  <a:lnTo>
                    <a:pt x="800" y="165"/>
                  </a:lnTo>
                  <a:lnTo>
                    <a:pt x="444" y="0"/>
                  </a:lnTo>
                  <a:lnTo>
                    <a:pt x="228" y="114"/>
                  </a:lnTo>
                  <a:lnTo>
                    <a:pt x="114" y="368"/>
                  </a:lnTo>
                  <a:lnTo>
                    <a:pt x="0" y="609"/>
                  </a:lnTo>
                  <a:lnTo>
                    <a:pt x="12" y="889"/>
                  </a:lnTo>
                  <a:lnTo>
                    <a:pt x="381" y="1066"/>
                  </a:lnTo>
                  <a:lnTo>
                    <a:pt x="749" y="1079"/>
                  </a:lnTo>
                  <a:lnTo>
                    <a:pt x="876" y="1092"/>
                  </a:lnTo>
                  <a:lnTo>
                    <a:pt x="1054" y="1168"/>
                  </a:lnTo>
                  <a:lnTo>
                    <a:pt x="1041" y="1016"/>
                  </a:lnTo>
                  <a:lnTo>
                    <a:pt x="1181" y="1016"/>
                  </a:lnTo>
                  <a:lnTo>
                    <a:pt x="1130" y="863"/>
                  </a:lnTo>
                  <a:close/>
                </a:path>
              </a:pathLst>
            </a:custGeom>
            <a:ln w="3175">
              <a:solidFill>
                <a:srgbClr val="B5C39D"/>
              </a:solidFill>
            </a:ln>
          </p:spPr>
          <p:txBody>
            <a:bodyPr wrap="square" lIns="0" tIns="0" rIns="0" bIns="0" rtlCol="0"/>
            <a:lstStyle/>
            <a:p>
              <a:endParaRPr/>
            </a:p>
          </p:txBody>
        </p:sp>
        <p:sp>
          <p:nvSpPr>
            <p:cNvPr id="10211" name="object 3639">
              <a:extLst>
                <a:ext uri="{FF2B5EF4-FFF2-40B4-BE49-F238E27FC236}">
                  <a16:creationId xmlns:a16="http://schemas.microsoft.com/office/drawing/2014/main" id="{9009A99D-B0D9-4479-85D3-0F95179EED2E}"/>
                </a:ext>
              </a:extLst>
            </p:cNvPr>
            <p:cNvSpPr/>
            <p:nvPr/>
          </p:nvSpPr>
          <p:spPr>
            <a:xfrm>
              <a:off x="6154344" y="8248281"/>
              <a:ext cx="2247" cy="2603"/>
            </a:xfrm>
            <a:prstGeom prst="rect">
              <a:avLst/>
            </a:prstGeom>
            <a:blipFill>
              <a:blip r:embed="rId281" cstate="print"/>
              <a:stretch>
                <a:fillRect/>
              </a:stretch>
            </a:blipFill>
          </p:spPr>
          <p:txBody>
            <a:bodyPr wrap="square" lIns="0" tIns="0" rIns="0" bIns="0" rtlCol="0"/>
            <a:lstStyle/>
            <a:p>
              <a:endParaRPr/>
            </a:p>
          </p:txBody>
        </p:sp>
        <p:sp>
          <p:nvSpPr>
            <p:cNvPr id="10212" name="object 3640">
              <a:extLst>
                <a:ext uri="{FF2B5EF4-FFF2-40B4-BE49-F238E27FC236}">
                  <a16:creationId xmlns:a16="http://schemas.microsoft.com/office/drawing/2014/main" id="{C93403B1-C157-4BE6-9595-99C2C09FBBCE}"/>
                </a:ext>
              </a:extLst>
            </p:cNvPr>
            <p:cNvSpPr/>
            <p:nvPr/>
          </p:nvSpPr>
          <p:spPr>
            <a:xfrm>
              <a:off x="6154267" y="8248860"/>
              <a:ext cx="1905" cy="2540"/>
            </a:xfrm>
            <a:custGeom>
              <a:avLst/>
              <a:gdLst/>
              <a:ahLst/>
              <a:cxnLst/>
              <a:rect l="l" t="t" r="r" b="b"/>
              <a:pathLst>
                <a:path w="1904" h="2540">
                  <a:moveTo>
                    <a:pt x="469" y="1943"/>
                  </a:moveTo>
                  <a:lnTo>
                    <a:pt x="634" y="1841"/>
                  </a:lnTo>
                  <a:lnTo>
                    <a:pt x="787" y="1816"/>
                  </a:lnTo>
                  <a:lnTo>
                    <a:pt x="761" y="2031"/>
                  </a:lnTo>
                  <a:lnTo>
                    <a:pt x="952" y="1930"/>
                  </a:lnTo>
                  <a:lnTo>
                    <a:pt x="800" y="1727"/>
                  </a:lnTo>
                  <a:lnTo>
                    <a:pt x="1066" y="1600"/>
                  </a:lnTo>
                  <a:lnTo>
                    <a:pt x="1435" y="1295"/>
                  </a:lnTo>
                  <a:lnTo>
                    <a:pt x="1485" y="1092"/>
                  </a:lnTo>
                  <a:lnTo>
                    <a:pt x="1650" y="507"/>
                  </a:lnTo>
                  <a:lnTo>
                    <a:pt x="1422" y="215"/>
                  </a:lnTo>
                  <a:lnTo>
                    <a:pt x="1028" y="114"/>
                  </a:lnTo>
                  <a:lnTo>
                    <a:pt x="622" y="0"/>
                  </a:lnTo>
                  <a:lnTo>
                    <a:pt x="203" y="101"/>
                  </a:lnTo>
                  <a:lnTo>
                    <a:pt x="50" y="685"/>
                  </a:lnTo>
                  <a:lnTo>
                    <a:pt x="0" y="863"/>
                  </a:lnTo>
                  <a:lnTo>
                    <a:pt x="114" y="1231"/>
                  </a:lnTo>
                  <a:lnTo>
                    <a:pt x="126" y="1435"/>
                  </a:lnTo>
                  <a:lnTo>
                    <a:pt x="126" y="1600"/>
                  </a:lnTo>
                  <a:lnTo>
                    <a:pt x="101" y="1816"/>
                  </a:lnTo>
                  <a:lnTo>
                    <a:pt x="203" y="1600"/>
                  </a:lnTo>
                  <a:lnTo>
                    <a:pt x="279" y="1854"/>
                  </a:lnTo>
                  <a:lnTo>
                    <a:pt x="482" y="1739"/>
                  </a:lnTo>
                  <a:lnTo>
                    <a:pt x="469" y="1943"/>
                  </a:lnTo>
                  <a:close/>
                </a:path>
              </a:pathLst>
            </a:custGeom>
            <a:ln w="3175">
              <a:solidFill>
                <a:srgbClr val="B5C39D"/>
              </a:solidFill>
            </a:ln>
          </p:spPr>
          <p:txBody>
            <a:bodyPr wrap="square" lIns="0" tIns="0" rIns="0" bIns="0" rtlCol="0"/>
            <a:lstStyle/>
            <a:p>
              <a:endParaRPr/>
            </a:p>
          </p:txBody>
        </p:sp>
        <p:sp>
          <p:nvSpPr>
            <p:cNvPr id="10213" name="object 3641">
              <a:extLst>
                <a:ext uri="{FF2B5EF4-FFF2-40B4-BE49-F238E27FC236}">
                  <a16:creationId xmlns:a16="http://schemas.microsoft.com/office/drawing/2014/main" id="{F27F1556-F72A-4636-9234-DBA170514BF7}"/>
                </a:ext>
              </a:extLst>
            </p:cNvPr>
            <p:cNvSpPr/>
            <p:nvPr/>
          </p:nvSpPr>
          <p:spPr>
            <a:xfrm>
              <a:off x="6154343" y="8247481"/>
              <a:ext cx="2210" cy="2984"/>
            </a:xfrm>
            <a:prstGeom prst="rect">
              <a:avLst/>
            </a:prstGeom>
            <a:blipFill>
              <a:blip r:embed="rId300" cstate="print"/>
              <a:stretch>
                <a:fillRect/>
              </a:stretch>
            </a:blipFill>
          </p:spPr>
          <p:txBody>
            <a:bodyPr wrap="square" lIns="0" tIns="0" rIns="0" bIns="0" rtlCol="0"/>
            <a:lstStyle/>
            <a:p>
              <a:endParaRPr/>
            </a:p>
          </p:txBody>
        </p:sp>
        <p:sp>
          <p:nvSpPr>
            <p:cNvPr id="10214" name="object 3642">
              <a:extLst>
                <a:ext uri="{FF2B5EF4-FFF2-40B4-BE49-F238E27FC236}">
                  <a16:creationId xmlns:a16="http://schemas.microsoft.com/office/drawing/2014/main" id="{06BE202C-AD95-49F8-A37F-C7EF63350572}"/>
                </a:ext>
              </a:extLst>
            </p:cNvPr>
            <p:cNvSpPr/>
            <p:nvPr/>
          </p:nvSpPr>
          <p:spPr>
            <a:xfrm>
              <a:off x="6155209" y="8247388"/>
              <a:ext cx="1905" cy="1270"/>
            </a:xfrm>
            <a:custGeom>
              <a:avLst/>
              <a:gdLst/>
              <a:ahLst/>
              <a:cxnLst/>
              <a:rect l="l" t="t" r="r" b="b"/>
              <a:pathLst>
                <a:path w="1904" h="1270">
                  <a:moveTo>
                    <a:pt x="1244" y="927"/>
                  </a:moveTo>
                  <a:lnTo>
                    <a:pt x="1193" y="761"/>
                  </a:lnTo>
                  <a:lnTo>
                    <a:pt x="1333" y="749"/>
                  </a:lnTo>
                  <a:lnTo>
                    <a:pt x="1295" y="622"/>
                  </a:lnTo>
                  <a:lnTo>
                    <a:pt x="1143" y="685"/>
                  </a:lnTo>
                  <a:lnTo>
                    <a:pt x="1092" y="507"/>
                  </a:lnTo>
                  <a:lnTo>
                    <a:pt x="927" y="228"/>
                  </a:lnTo>
                  <a:lnTo>
                    <a:pt x="800" y="165"/>
                  </a:lnTo>
                  <a:lnTo>
                    <a:pt x="444" y="0"/>
                  </a:lnTo>
                  <a:lnTo>
                    <a:pt x="228" y="114"/>
                  </a:lnTo>
                  <a:lnTo>
                    <a:pt x="114" y="368"/>
                  </a:lnTo>
                  <a:lnTo>
                    <a:pt x="0" y="609"/>
                  </a:lnTo>
                  <a:lnTo>
                    <a:pt x="12" y="888"/>
                  </a:lnTo>
                  <a:lnTo>
                    <a:pt x="381" y="1066"/>
                  </a:lnTo>
                  <a:lnTo>
                    <a:pt x="749" y="1079"/>
                  </a:lnTo>
                  <a:lnTo>
                    <a:pt x="876" y="1092"/>
                  </a:lnTo>
                  <a:lnTo>
                    <a:pt x="1054" y="1168"/>
                  </a:lnTo>
                  <a:lnTo>
                    <a:pt x="1041" y="1015"/>
                  </a:lnTo>
                  <a:lnTo>
                    <a:pt x="1181" y="1015"/>
                  </a:lnTo>
                  <a:lnTo>
                    <a:pt x="1130" y="863"/>
                  </a:lnTo>
                  <a:close/>
                </a:path>
              </a:pathLst>
            </a:custGeom>
            <a:ln w="3175">
              <a:solidFill>
                <a:srgbClr val="B5C39D"/>
              </a:solidFill>
            </a:ln>
          </p:spPr>
          <p:txBody>
            <a:bodyPr wrap="square" lIns="0" tIns="0" rIns="0" bIns="0" rtlCol="0"/>
            <a:lstStyle/>
            <a:p>
              <a:endParaRPr/>
            </a:p>
          </p:txBody>
        </p:sp>
        <p:sp>
          <p:nvSpPr>
            <p:cNvPr id="10215" name="object 3643">
              <a:extLst>
                <a:ext uri="{FF2B5EF4-FFF2-40B4-BE49-F238E27FC236}">
                  <a16:creationId xmlns:a16="http://schemas.microsoft.com/office/drawing/2014/main" id="{143C02AD-F12E-4711-981F-71028B5A43D2}"/>
                </a:ext>
              </a:extLst>
            </p:cNvPr>
            <p:cNvSpPr/>
            <p:nvPr/>
          </p:nvSpPr>
          <p:spPr>
            <a:xfrm>
              <a:off x="6153962" y="8243379"/>
              <a:ext cx="2234" cy="5194"/>
            </a:xfrm>
            <a:prstGeom prst="rect">
              <a:avLst/>
            </a:prstGeom>
            <a:blipFill>
              <a:blip r:embed="rId556" cstate="print"/>
              <a:stretch>
                <a:fillRect/>
              </a:stretch>
            </a:blipFill>
          </p:spPr>
          <p:txBody>
            <a:bodyPr wrap="square" lIns="0" tIns="0" rIns="0" bIns="0" rtlCol="0"/>
            <a:lstStyle/>
            <a:p>
              <a:endParaRPr/>
            </a:p>
          </p:txBody>
        </p:sp>
        <p:sp>
          <p:nvSpPr>
            <p:cNvPr id="10216" name="object 3644">
              <a:extLst>
                <a:ext uri="{FF2B5EF4-FFF2-40B4-BE49-F238E27FC236}">
                  <a16:creationId xmlns:a16="http://schemas.microsoft.com/office/drawing/2014/main" id="{27450A91-BB0D-4E6E-BC28-EA1A5E72C3DE}"/>
                </a:ext>
              </a:extLst>
            </p:cNvPr>
            <p:cNvSpPr/>
            <p:nvPr/>
          </p:nvSpPr>
          <p:spPr>
            <a:xfrm>
              <a:off x="6154009" y="8243306"/>
              <a:ext cx="1905" cy="1905"/>
            </a:xfrm>
            <a:custGeom>
              <a:avLst/>
              <a:gdLst/>
              <a:ahLst/>
              <a:cxnLst/>
              <a:rect l="l" t="t" r="r" b="b"/>
              <a:pathLst>
                <a:path w="1904" h="1904">
                  <a:moveTo>
                    <a:pt x="1485" y="1676"/>
                  </a:moveTo>
                  <a:lnTo>
                    <a:pt x="1498" y="1498"/>
                  </a:lnTo>
                  <a:lnTo>
                    <a:pt x="1714" y="1511"/>
                  </a:lnTo>
                  <a:lnTo>
                    <a:pt x="1752" y="1320"/>
                  </a:lnTo>
                  <a:lnTo>
                    <a:pt x="1511" y="1308"/>
                  </a:lnTo>
                  <a:lnTo>
                    <a:pt x="1574" y="1054"/>
                  </a:lnTo>
                  <a:lnTo>
                    <a:pt x="1562" y="609"/>
                  </a:lnTo>
                  <a:lnTo>
                    <a:pt x="1447" y="457"/>
                  </a:lnTo>
                  <a:lnTo>
                    <a:pt x="1117" y="0"/>
                  </a:lnTo>
                  <a:lnTo>
                    <a:pt x="787" y="0"/>
                  </a:lnTo>
                  <a:lnTo>
                    <a:pt x="469" y="228"/>
                  </a:lnTo>
                  <a:lnTo>
                    <a:pt x="165" y="457"/>
                  </a:lnTo>
                  <a:lnTo>
                    <a:pt x="0" y="812"/>
                  </a:lnTo>
                  <a:lnTo>
                    <a:pt x="330" y="1269"/>
                  </a:lnTo>
                  <a:lnTo>
                    <a:pt x="431" y="1409"/>
                  </a:lnTo>
                  <a:lnTo>
                    <a:pt x="774" y="1523"/>
                  </a:lnTo>
                  <a:lnTo>
                    <a:pt x="927" y="1638"/>
                  </a:lnTo>
                  <a:lnTo>
                    <a:pt x="990" y="1816"/>
                  </a:lnTo>
                  <a:lnTo>
                    <a:pt x="1181" y="1866"/>
                  </a:lnTo>
                  <a:lnTo>
                    <a:pt x="1092" y="1663"/>
                  </a:lnTo>
                  <a:lnTo>
                    <a:pt x="1308" y="1752"/>
                  </a:lnTo>
                  <a:lnTo>
                    <a:pt x="1346" y="1562"/>
                  </a:lnTo>
                  <a:lnTo>
                    <a:pt x="1485" y="1676"/>
                  </a:lnTo>
                  <a:close/>
                </a:path>
              </a:pathLst>
            </a:custGeom>
            <a:ln w="3175">
              <a:solidFill>
                <a:srgbClr val="B5C39D"/>
              </a:solidFill>
            </a:ln>
          </p:spPr>
          <p:txBody>
            <a:bodyPr wrap="square" lIns="0" tIns="0" rIns="0" bIns="0" rtlCol="0"/>
            <a:lstStyle/>
            <a:p>
              <a:endParaRPr/>
            </a:p>
          </p:txBody>
        </p:sp>
        <p:sp>
          <p:nvSpPr>
            <p:cNvPr id="10217" name="object 3645">
              <a:extLst>
                <a:ext uri="{FF2B5EF4-FFF2-40B4-BE49-F238E27FC236}">
                  <a16:creationId xmlns:a16="http://schemas.microsoft.com/office/drawing/2014/main" id="{A8D83E7E-E328-4EE3-96BB-D33E626818AE}"/>
                </a:ext>
              </a:extLst>
            </p:cNvPr>
            <p:cNvSpPr/>
            <p:nvPr/>
          </p:nvSpPr>
          <p:spPr>
            <a:xfrm>
              <a:off x="6153553" y="8242782"/>
              <a:ext cx="1259" cy="1155"/>
            </a:xfrm>
            <a:prstGeom prst="rect">
              <a:avLst/>
            </a:prstGeom>
            <a:blipFill>
              <a:blip r:embed="rId282" cstate="print"/>
              <a:stretch>
                <a:fillRect/>
              </a:stretch>
            </a:blipFill>
          </p:spPr>
          <p:txBody>
            <a:bodyPr wrap="square" lIns="0" tIns="0" rIns="0" bIns="0" rtlCol="0"/>
            <a:lstStyle/>
            <a:p>
              <a:endParaRPr/>
            </a:p>
          </p:txBody>
        </p:sp>
        <p:sp>
          <p:nvSpPr>
            <p:cNvPr id="10218" name="object 3646">
              <a:extLst>
                <a:ext uri="{FF2B5EF4-FFF2-40B4-BE49-F238E27FC236}">
                  <a16:creationId xmlns:a16="http://schemas.microsoft.com/office/drawing/2014/main" id="{3CE499EB-A410-46F2-9D15-8F2FDE7E742A}"/>
                </a:ext>
              </a:extLst>
            </p:cNvPr>
            <p:cNvSpPr/>
            <p:nvPr/>
          </p:nvSpPr>
          <p:spPr>
            <a:xfrm>
              <a:off x="6153461" y="8242757"/>
              <a:ext cx="1905" cy="1270"/>
            </a:xfrm>
            <a:custGeom>
              <a:avLst/>
              <a:gdLst/>
              <a:ahLst/>
              <a:cxnLst/>
              <a:rect l="l" t="t" r="r" b="b"/>
              <a:pathLst>
                <a:path w="1904" h="1270">
                  <a:moveTo>
                    <a:pt x="1257" y="228"/>
                  </a:moveTo>
                  <a:lnTo>
                    <a:pt x="1092" y="165"/>
                  </a:lnTo>
                  <a:lnTo>
                    <a:pt x="1117" y="25"/>
                  </a:lnTo>
                  <a:lnTo>
                    <a:pt x="1003" y="165"/>
                  </a:lnTo>
                  <a:lnTo>
                    <a:pt x="825" y="88"/>
                  </a:lnTo>
                  <a:lnTo>
                    <a:pt x="520" y="50"/>
                  </a:lnTo>
                  <a:lnTo>
                    <a:pt x="393" y="114"/>
                  </a:lnTo>
                  <a:lnTo>
                    <a:pt x="25" y="292"/>
                  </a:lnTo>
                  <a:lnTo>
                    <a:pt x="0" y="520"/>
                  </a:lnTo>
                  <a:lnTo>
                    <a:pt x="114" y="761"/>
                  </a:lnTo>
                  <a:lnTo>
                    <a:pt x="241" y="1015"/>
                  </a:lnTo>
                  <a:lnTo>
                    <a:pt x="469" y="1168"/>
                  </a:lnTo>
                  <a:lnTo>
                    <a:pt x="825" y="990"/>
                  </a:lnTo>
                  <a:lnTo>
                    <a:pt x="1066" y="711"/>
                  </a:lnTo>
                  <a:lnTo>
                    <a:pt x="1244" y="546"/>
                  </a:lnTo>
                  <a:lnTo>
                    <a:pt x="1295" y="355"/>
                  </a:lnTo>
                  <a:lnTo>
                    <a:pt x="1155" y="317"/>
                  </a:lnTo>
                  <a:close/>
                </a:path>
              </a:pathLst>
            </a:custGeom>
            <a:ln w="3175">
              <a:solidFill>
                <a:srgbClr val="B5C39D"/>
              </a:solidFill>
            </a:ln>
          </p:spPr>
          <p:txBody>
            <a:bodyPr wrap="square" lIns="0" tIns="0" rIns="0" bIns="0" rtlCol="0"/>
            <a:lstStyle/>
            <a:p>
              <a:endParaRPr/>
            </a:p>
          </p:txBody>
        </p:sp>
        <p:sp>
          <p:nvSpPr>
            <p:cNvPr id="10219" name="object 3647">
              <a:extLst>
                <a:ext uri="{FF2B5EF4-FFF2-40B4-BE49-F238E27FC236}">
                  <a16:creationId xmlns:a16="http://schemas.microsoft.com/office/drawing/2014/main" id="{D695ED8D-576F-4951-9530-749A48B556B8}"/>
                </a:ext>
              </a:extLst>
            </p:cNvPr>
            <p:cNvSpPr/>
            <p:nvPr/>
          </p:nvSpPr>
          <p:spPr>
            <a:xfrm>
              <a:off x="6153060" y="8243734"/>
              <a:ext cx="1482" cy="1930"/>
            </a:xfrm>
            <a:prstGeom prst="rect">
              <a:avLst/>
            </a:prstGeom>
            <a:blipFill>
              <a:blip r:embed="rId281" cstate="print"/>
              <a:stretch>
                <a:fillRect/>
              </a:stretch>
            </a:blipFill>
          </p:spPr>
          <p:txBody>
            <a:bodyPr wrap="square" lIns="0" tIns="0" rIns="0" bIns="0" rtlCol="0"/>
            <a:lstStyle/>
            <a:p>
              <a:endParaRPr/>
            </a:p>
          </p:txBody>
        </p:sp>
        <p:sp>
          <p:nvSpPr>
            <p:cNvPr id="10220" name="object 3648">
              <a:extLst>
                <a:ext uri="{FF2B5EF4-FFF2-40B4-BE49-F238E27FC236}">
                  <a16:creationId xmlns:a16="http://schemas.microsoft.com/office/drawing/2014/main" id="{E66B4BFD-C50E-4E46-A8C7-962B4A28745D}"/>
                </a:ext>
              </a:extLst>
            </p:cNvPr>
            <p:cNvSpPr/>
            <p:nvPr/>
          </p:nvSpPr>
          <p:spPr>
            <a:xfrm>
              <a:off x="6153036" y="8243724"/>
              <a:ext cx="1905" cy="2540"/>
            </a:xfrm>
            <a:custGeom>
              <a:avLst/>
              <a:gdLst/>
              <a:ahLst/>
              <a:cxnLst/>
              <a:rect l="l" t="t" r="r" b="b"/>
              <a:pathLst>
                <a:path w="1904" h="2540">
                  <a:moveTo>
                    <a:pt x="812" y="1930"/>
                  </a:moveTo>
                  <a:lnTo>
                    <a:pt x="939" y="1777"/>
                  </a:lnTo>
                  <a:lnTo>
                    <a:pt x="1079" y="1714"/>
                  </a:lnTo>
                  <a:lnTo>
                    <a:pt x="1117" y="1930"/>
                  </a:lnTo>
                  <a:lnTo>
                    <a:pt x="1257" y="1777"/>
                  </a:lnTo>
                  <a:lnTo>
                    <a:pt x="1066" y="1625"/>
                  </a:lnTo>
                  <a:lnTo>
                    <a:pt x="1270" y="1422"/>
                  </a:lnTo>
                  <a:lnTo>
                    <a:pt x="1524" y="1015"/>
                  </a:lnTo>
                  <a:lnTo>
                    <a:pt x="1511" y="800"/>
                  </a:lnTo>
                  <a:lnTo>
                    <a:pt x="1485" y="203"/>
                  </a:lnTo>
                  <a:lnTo>
                    <a:pt x="1181" y="0"/>
                  </a:lnTo>
                  <a:lnTo>
                    <a:pt x="774" y="12"/>
                  </a:lnTo>
                  <a:lnTo>
                    <a:pt x="355" y="38"/>
                  </a:lnTo>
                  <a:lnTo>
                    <a:pt x="0" y="253"/>
                  </a:lnTo>
                  <a:lnTo>
                    <a:pt x="25" y="863"/>
                  </a:lnTo>
                  <a:lnTo>
                    <a:pt x="25" y="1054"/>
                  </a:lnTo>
                  <a:lnTo>
                    <a:pt x="254" y="1358"/>
                  </a:lnTo>
                  <a:lnTo>
                    <a:pt x="330" y="1562"/>
                  </a:lnTo>
                  <a:lnTo>
                    <a:pt x="393" y="1714"/>
                  </a:lnTo>
                  <a:lnTo>
                    <a:pt x="355" y="1841"/>
                  </a:lnTo>
                  <a:lnTo>
                    <a:pt x="457" y="1676"/>
                  </a:lnTo>
                  <a:lnTo>
                    <a:pt x="609" y="1904"/>
                  </a:lnTo>
                  <a:lnTo>
                    <a:pt x="749" y="1739"/>
                  </a:lnTo>
                  <a:lnTo>
                    <a:pt x="812" y="1930"/>
                  </a:lnTo>
                  <a:close/>
                </a:path>
              </a:pathLst>
            </a:custGeom>
            <a:ln w="3175">
              <a:solidFill>
                <a:srgbClr val="B5C39D"/>
              </a:solidFill>
            </a:ln>
          </p:spPr>
          <p:txBody>
            <a:bodyPr wrap="square" lIns="0" tIns="0" rIns="0" bIns="0" rtlCol="0"/>
            <a:lstStyle/>
            <a:p>
              <a:endParaRPr/>
            </a:p>
          </p:txBody>
        </p:sp>
        <p:sp>
          <p:nvSpPr>
            <p:cNvPr id="10221" name="object 3649">
              <a:extLst>
                <a:ext uri="{FF2B5EF4-FFF2-40B4-BE49-F238E27FC236}">
                  <a16:creationId xmlns:a16="http://schemas.microsoft.com/office/drawing/2014/main" id="{18DD22BF-1AAB-4AEF-A286-2107F40B41E0}"/>
                </a:ext>
              </a:extLst>
            </p:cNvPr>
            <p:cNvSpPr/>
            <p:nvPr/>
          </p:nvSpPr>
          <p:spPr>
            <a:xfrm>
              <a:off x="6153048" y="8242896"/>
              <a:ext cx="3315" cy="8458"/>
            </a:xfrm>
            <a:prstGeom prst="rect">
              <a:avLst/>
            </a:prstGeom>
            <a:blipFill>
              <a:blip r:embed="rId302" cstate="print"/>
              <a:stretch>
                <a:fillRect/>
              </a:stretch>
            </a:blipFill>
          </p:spPr>
          <p:txBody>
            <a:bodyPr wrap="square" lIns="0" tIns="0" rIns="0" bIns="0" rtlCol="0"/>
            <a:lstStyle/>
            <a:p>
              <a:endParaRPr/>
            </a:p>
          </p:txBody>
        </p:sp>
        <p:sp>
          <p:nvSpPr>
            <p:cNvPr id="10222" name="object 3650">
              <a:extLst>
                <a:ext uri="{FF2B5EF4-FFF2-40B4-BE49-F238E27FC236}">
                  <a16:creationId xmlns:a16="http://schemas.microsoft.com/office/drawing/2014/main" id="{2D05B0F8-4D4D-4E98-831F-FA1E93AD92AC}"/>
                </a:ext>
              </a:extLst>
            </p:cNvPr>
            <p:cNvSpPr/>
            <p:nvPr/>
          </p:nvSpPr>
          <p:spPr>
            <a:xfrm>
              <a:off x="6154708" y="8249885"/>
              <a:ext cx="1905" cy="1905"/>
            </a:xfrm>
            <a:custGeom>
              <a:avLst/>
              <a:gdLst/>
              <a:ahLst/>
              <a:cxnLst/>
              <a:rect l="l" t="t" r="r" b="b"/>
              <a:pathLst>
                <a:path w="1904" h="1904">
                  <a:moveTo>
                    <a:pt x="1536" y="1142"/>
                  </a:moveTo>
                  <a:lnTo>
                    <a:pt x="1473" y="990"/>
                  </a:lnTo>
                  <a:lnTo>
                    <a:pt x="1650" y="914"/>
                  </a:lnTo>
                  <a:lnTo>
                    <a:pt x="1600" y="761"/>
                  </a:lnTo>
                  <a:lnTo>
                    <a:pt x="1409" y="850"/>
                  </a:lnTo>
                  <a:lnTo>
                    <a:pt x="1346" y="622"/>
                  </a:lnTo>
                  <a:lnTo>
                    <a:pt x="1142" y="279"/>
                  </a:lnTo>
                  <a:lnTo>
                    <a:pt x="990" y="203"/>
                  </a:lnTo>
                  <a:lnTo>
                    <a:pt x="546" y="0"/>
                  </a:lnTo>
                  <a:lnTo>
                    <a:pt x="279" y="139"/>
                  </a:lnTo>
                  <a:lnTo>
                    <a:pt x="139" y="444"/>
                  </a:lnTo>
                  <a:lnTo>
                    <a:pt x="0" y="749"/>
                  </a:lnTo>
                  <a:lnTo>
                    <a:pt x="12" y="1092"/>
                  </a:lnTo>
                  <a:lnTo>
                    <a:pt x="469" y="1308"/>
                  </a:lnTo>
                  <a:lnTo>
                    <a:pt x="596" y="1371"/>
                  </a:lnTo>
                  <a:lnTo>
                    <a:pt x="914" y="1333"/>
                  </a:lnTo>
                  <a:lnTo>
                    <a:pt x="1079" y="1346"/>
                  </a:lnTo>
                  <a:lnTo>
                    <a:pt x="1219" y="1371"/>
                  </a:lnTo>
                  <a:lnTo>
                    <a:pt x="1384" y="1422"/>
                  </a:lnTo>
                  <a:lnTo>
                    <a:pt x="1219" y="1308"/>
                  </a:lnTo>
                  <a:lnTo>
                    <a:pt x="1435" y="1282"/>
                  </a:lnTo>
                  <a:lnTo>
                    <a:pt x="1371" y="1117"/>
                  </a:lnTo>
                  <a:lnTo>
                    <a:pt x="1536" y="1142"/>
                  </a:lnTo>
                  <a:close/>
                </a:path>
              </a:pathLst>
            </a:custGeom>
            <a:ln w="3175">
              <a:solidFill>
                <a:srgbClr val="D2DBC3"/>
              </a:solidFill>
            </a:ln>
          </p:spPr>
          <p:txBody>
            <a:bodyPr wrap="square" lIns="0" tIns="0" rIns="0" bIns="0" rtlCol="0"/>
            <a:lstStyle/>
            <a:p>
              <a:endParaRPr/>
            </a:p>
          </p:txBody>
        </p:sp>
        <p:sp>
          <p:nvSpPr>
            <p:cNvPr id="10223" name="object 3651">
              <a:extLst>
                <a:ext uri="{FF2B5EF4-FFF2-40B4-BE49-F238E27FC236}">
                  <a16:creationId xmlns:a16="http://schemas.microsoft.com/office/drawing/2014/main" id="{E83A3740-64C2-4E3A-93DE-612231D76619}"/>
                </a:ext>
              </a:extLst>
            </p:cNvPr>
            <p:cNvSpPr/>
            <p:nvPr/>
          </p:nvSpPr>
          <p:spPr>
            <a:xfrm>
              <a:off x="6153836" y="8248650"/>
              <a:ext cx="5152" cy="6172"/>
            </a:xfrm>
            <a:prstGeom prst="rect">
              <a:avLst/>
            </a:prstGeom>
            <a:blipFill>
              <a:blip r:embed="rId292" cstate="print"/>
              <a:stretch>
                <a:fillRect/>
              </a:stretch>
            </a:blipFill>
          </p:spPr>
          <p:txBody>
            <a:bodyPr wrap="square" lIns="0" tIns="0" rIns="0" bIns="0" rtlCol="0"/>
            <a:lstStyle/>
            <a:p>
              <a:endParaRPr/>
            </a:p>
          </p:txBody>
        </p:sp>
        <p:sp>
          <p:nvSpPr>
            <p:cNvPr id="10224" name="object 3652">
              <a:extLst>
                <a:ext uri="{FF2B5EF4-FFF2-40B4-BE49-F238E27FC236}">
                  <a16:creationId xmlns:a16="http://schemas.microsoft.com/office/drawing/2014/main" id="{F3BBEF31-379F-4E68-A7D8-E1E250EA18DC}"/>
                </a:ext>
              </a:extLst>
            </p:cNvPr>
            <p:cNvSpPr/>
            <p:nvPr/>
          </p:nvSpPr>
          <p:spPr>
            <a:xfrm>
              <a:off x="6156843" y="8252451"/>
              <a:ext cx="1270" cy="1270"/>
            </a:xfrm>
            <a:custGeom>
              <a:avLst/>
              <a:gdLst/>
              <a:ahLst/>
              <a:cxnLst/>
              <a:rect l="l" t="t" r="r" b="b"/>
              <a:pathLst>
                <a:path w="1270" h="1270">
                  <a:moveTo>
                    <a:pt x="427" y="927"/>
                  </a:moveTo>
                  <a:close/>
                </a:path>
                <a:path w="1270" h="1270">
                  <a:moveTo>
                    <a:pt x="482" y="812"/>
                  </a:moveTo>
                  <a:lnTo>
                    <a:pt x="228" y="812"/>
                  </a:lnTo>
                  <a:lnTo>
                    <a:pt x="427" y="927"/>
                  </a:lnTo>
                  <a:close/>
                </a:path>
                <a:path w="1270" h="1270">
                  <a:moveTo>
                    <a:pt x="749" y="761"/>
                  </a:moveTo>
                  <a:lnTo>
                    <a:pt x="558" y="761"/>
                  </a:lnTo>
                  <a:lnTo>
                    <a:pt x="635" y="888"/>
                  </a:lnTo>
                  <a:lnTo>
                    <a:pt x="749" y="761"/>
                  </a:lnTo>
                  <a:close/>
                </a:path>
                <a:path w="1270" h="1270">
                  <a:moveTo>
                    <a:pt x="647" y="444"/>
                  </a:moveTo>
                  <a:lnTo>
                    <a:pt x="139" y="444"/>
                  </a:lnTo>
                  <a:lnTo>
                    <a:pt x="114" y="863"/>
                  </a:lnTo>
                  <a:lnTo>
                    <a:pt x="482" y="812"/>
                  </a:lnTo>
                  <a:lnTo>
                    <a:pt x="749" y="761"/>
                  </a:lnTo>
                  <a:lnTo>
                    <a:pt x="863" y="609"/>
                  </a:lnTo>
                  <a:lnTo>
                    <a:pt x="806" y="469"/>
                  </a:lnTo>
                  <a:lnTo>
                    <a:pt x="647" y="444"/>
                  </a:lnTo>
                  <a:close/>
                </a:path>
                <a:path w="1270" h="1270">
                  <a:moveTo>
                    <a:pt x="0" y="292"/>
                  </a:moveTo>
                  <a:lnTo>
                    <a:pt x="76" y="495"/>
                  </a:lnTo>
                  <a:lnTo>
                    <a:pt x="647" y="444"/>
                  </a:lnTo>
                  <a:lnTo>
                    <a:pt x="190" y="393"/>
                  </a:lnTo>
                  <a:lnTo>
                    <a:pt x="0" y="292"/>
                  </a:lnTo>
                  <a:close/>
                </a:path>
                <a:path w="1270" h="1270">
                  <a:moveTo>
                    <a:pt x="800" y="457"/>
                  </a:moveTo>
                  <a:close/>
                </a:path>
                <a:path w="1270" h="1270">
                  <a:moveTo>
                    <a:pt x="304" y="253"/>
                  </a:moveTo>
                  <a:lnTo>
                    <a:pt x="190" y="393"/>
                  </a:lnTo>
                  <a:lnTo>
                    <a:pt x="619" y="393"/>
                  </a:lnTo>
                  <a:lnTo>
                    <a:pt x="406" y="317"/>
                  </a:lnTo>
                  <a:close/>
                </a:path>
                <a:path w="1270" h="1270">
                  <a:moveTo>
                    <a:pt x="609" y="0"/>
                  </a:moveTo>
                  <a:lnTo>
                    <a:pt x="406" y="317"/>
                  </a:lnTo>
                  <a:lnTo>
                    <a:pt x="578" y="317"/>
                  </a:lnTo>
                  <a:lnTo>
                    <a:pt x="609" y="0"/>
                  </a:lnTo>
                  <a:close/>
                </a:path>
              </a:pathLst>
            </a:custGeom>
            <a:solidFill>
              <a:srgbClr val="0F2748"/>
            </a:solidFill>
          </p:spPr>
          <p:txBody>
            <a:bodyPr wrap="square" lIns="0" tIns="0" rIns="0" bIns="0" rtlCol="0"/>
            <a:lstStyle/>
            <a:p>
              <a:endParaRPr/>
            </a:p>
          </p:txBody>
        </p:sp>
        <p:sp>
          <p:nvSpPr>
            <p:cNvPr id="10225" name="object 3653">
              <a:extLst>
                <a:ext uri="{FF2B5EF4-FFF2-40B4-BE49-F238E27FC236}">
                  <a16:creationId xmlns:a16="http://schemas.microsoft.com/office/drawing/2014/main" id="{21CCE55A-3A89-4F46-A841-6804141CECBD}"/>
                </a:ext>
              </a:extLst>
            </p:cNvPr>
            <p:cNvSpPr/>
            <p:nvPr/>
          </p:nvSpPr>
          <p:spPr>
            <a:xfrm>
              <a:off x="6156843" y="8252451"/>
              <a:ext cx="1270" cy="1270"/>
            </a:xfrm>
            <a:custGeom>
              <a:avLst/>
              <a:gdLst/>
              <a:ahLst/>
              <a:cxnLst/>
              <a:rect l="l" t="t" r="r" b="b"/>
              <a:pathLst>
                <a:path w="1270" h="1270">
                  <a:moveTo>
                    <a:pt x="444" y="304"/>
                  </a:moveTo>
                  <a:lnTo>
                    <a:pt x="609" y="0"/>
                  </a:lnTo>
                  <a:lnTo>
                    <a:pt x="647" y="203"/>
                  </a:lnTo>
                  <a:lnTo>
                    <a:pt x="622" y="380"/>
                  </a:lnTo>
                  <a:lnTo>
                    <a:pt x="800" y="457"/>
                  </a:lnTo>
                  <a:lnTo>
                    <a:pt x="863" y="584"/>
                  </a:lnTo>
                  <a:lnTo>
                    <a:pt x="723" y="673"/>
                  </a:lnTo>
                  <a:lnTo>
                    <a:pt x="749" y="838"/>
                  </a:lnTo>
                  <a:lnTo>
                    <a:pt x="558" y="761"/>
                  </a:lnTo>
                  <a:lnTo>
                    <a:pt x="406" y="863"/>
                  </a:lnTo>
                  <a:lnTo>
                    <a:pt x="228" y="812"/>
                  </a:lnTo>
                  <a:lnTo>
                    <a:pt x="63" y="774"/>
                  </a:lnTo>
                  <a:lnTo>
                    <a:pt x="139" y="609"/>
                  </a:lnTo>
                  <a:lnTo>
                    <a:pt x="139" y="444"/>
                  </a:lnTo>
                  <a:lnTo>
                    <a:pt x="0" y="292"/>
                  </a:lnTo>
                  <a:lnTo>
                    <a:pt x="152" y="368"/>
                  </a:lnTo>
                  <a:lnTo>
                    <a:pt x="304" y="253"/>
                  </a:lnTo>
                  <a:lnTo>
                    <a:pt x="444" y="304"/>
                  </a:lnTo>
                  <a:close/>
                </a:path>
              </a:pathLst>
            </a:custGeom>
            <a:ln w="3175">
              <a:solidFill>
                <a:srgbClr val="094B7B"/>
              </a:solidFill>
            </a:ln>
          </p:spPr>
          <p:txBody>
            <a:bodyPr wrap="square" lIns="0" tIns="0" rIns="0" bIns="0" rtlCol="0"/>
            <a:lstStyle/>
            <a:p>
              <a:endParaRPr/>
            </a:p>
          </p:txBody>
        </p:sp>
        <p:sp>
          <p:nvSpPr>
            <p:cNvPr id="10226" name="object 3654">
              <a:extLst>
                <a:ext uri="{FF2B5EF4-FFF2-40B4-BE49-F238E27FC236}">
                  <a16:creationId xmlns:a16="http://schemas.microsoft.com/office/drawing/2014/main" id="{D72A6E43-79A1-4B19-B778-F1A011234B6A}"/>
                </a:ext>
              </a:extLst>
            </p:cNvPr>
            <p:cNvSpPr/>
            <p:nvPr/>
          </p:nvSpPr>
          <p:spPr>
            <a:xfrm>
              <a:off x="6154761" y="8250091"/>
              <a:ext cx="1270" cy="1270"/>
            </a:xfrm>
            <a:custGeom>
              <a:avLst/>
              <a:gdLst/>
              <a:ahLst/>
              <a:cxnLst/>
              <a:rect l="l" t="t" r="r" b="b"/>
              <a:pathLst>
                <a:path w="1270" h="1270">
                  <a:moveTo>
                    <a:pt x="260" y="469"/>
                  </a:moveTo>
                  <a:lnTo>
                    <a:pt x="50" y="469"/>
                  </a:lnTo>
                  <a:lnTo>
                    <a:pt x="317" y="660"/>
                  </a:lnTo>
                  <a:lnTo>
                    <a:pt x="260" y="469"/>
                  </a:lnTo>
                  <a:close/>
                </a:path>
                <a:path w="1270" h="1270">
                  <a:moveTo>
                    <a:pt x="342" y="0"/>
                  </a:moveTo>
                  <a:lnTo>
                    <a:pt x="215" y="127"/>
                  </a:lnTo>
                  <a:lnTo>
                    <a:pt x="50" y="177"/>
                  </a:lnTo>
                  <a:lnTo>
                    <a:pt x="63" y="330"/>
                  </a:lnTo>
                  <a:lnTo>
                    <a:pt x="69" y="573"/>
                  </a:lnTo>
                  <a:lnTo>
                    <a:pt x="260" y="469"/>
                  </a:lnTo>
                  <a:lnTo>
                    <a:pt x="381" y="304"/>
                  </a:lnTo>
                  <a:lnTo>
                    <a:pt x="342" y="0"/>
                  </a:lnTo>
                  <a:close/>
                </a:path>
                <a:path w="1270" h="1270">
                  <a:moveTo>
                    <a:pt x="324" y="406"/>
                  </a:moveTo>
                  <a:close/>
                </a:path>
                <a:path w="1270" h="1270">
                  <a:moveTo>
                    <a:pt x="482" y="304"/>
                  </a:moveTo>
                  <a:close/>
                </a:path>
                <a:path w="1270" h="1270">
                  <a:moveTo>
                    <a:pt x="482" y="25"/>
                  </a:moveTo>
                  <a:lnTo>
                    <a:pt x="494" y="159"/>
                  </a:lnTo>
                  <a:lnTo>
                    <a:pt x="698" y="177"/>
                  </a:lnTo>
                  <a:lnTo>
                    <a:pt x="482" y="25"/>
                  </a:lnTo>
                  <a:close/>
                </a:path>
                <a:path w="1270" h="1270">
                  <a:moveTo>
                    <a:pt x="177" y="76"/>
                  </a:moveTo>
                  <a:close/>
                </a:path>
              </a:pathLst>
            </a:custGeom>
            <a:solidFill>
              <a:srgbClr val="11284A"/>
            </a:solidFill>
          </p:spPr>
          <p:txBody>
            <a:bodyPr wrap="square" lIns="0" tIns="0" rIns="0" bIns="0" rtlCol="0"/>
            <a:lstStyle/>
            <a:p>
              <a:endParaRPr/>
            </a:p>
          </p:txBody>
        </p:sp>
        <p:sp>
          <p:nvSpPr>
            <p:cNvPr id="10227" name="object 3655">
              <a:extLst>
                <a:ext uri="{FF2B5EF4-FFF2-40B4-BE49-F238E27FC236}">
                  <a16:creationId xmlns:a16="http://schemas.microsoft.com/office/drawing/2014/main" id="{C137CDB2-899D-4A3E-B52E-76F36E0D14D9}"/>
                </a:ext>
              </a:extLst>
            </p:cNvPr>
            <p:cNvSpPr/>
            <p:nvPr/>
          </p:nvSpPr>
          <p:spPr>
            <a:xfrm>
              <a:off x="6154736" y="8250091"/>
              <a:ext cx="1270" cy="1270"/>
            </a:xfrm>
            <a:custGeom>
              <a:avLst/>
              <a:gdLst/>
              <a:ahLst/>
              <a:cxnLst/>
              <a:rect l="l" t="t" r="r" b="b"/>
              <a:pathLst>
                <a:path w="1270" h="1270">
                  <a:moveTo>
                    <a:pt x="508" y="304"/>
                  </a:moveTo>
                  <a:lnTo>
                    <a:pt x="444" y="152"/>
                  </a:lnTo>
                  <a:lnTo>
                    <a:pt x="635" y="165"/>
                  </a:lnTo>
                  <a:lnTo>
                    <a:pt x="508" y="25"/>
                  </a:lnTo>
                  <a:lnTo>
                    <a:pt x="457" y="190"/>
                  </a:lnTo>
                  <a:lnTo>
                    <a:pt x="406" y="50"/>
                  </a:lnTo>
                  <a:lnTo>
                    <a:pt x="241" y="127"/>
                  </a:lnTo>
                  <a:lnTo>
                    <a:pt x="101" y="152"/>
                  </a:lnTo>
                  <a:lnTo>
                    <a:pt x="88" y="330"/>
                  </a:lnTo>
                  <a:lnTo>
                    <a:pt x="25" y="469"/>
                  </a:lnTo>
                  <a:lnTo>
                    <a:pt x="114" y="685"/>
                  </a:lnTo>
                  <a:lnTo>
                    <a:pt x="76" y="469"/>
                  </a:lnTo>
                  <a:lnTo>
                    <a:pt x="342" y="660"/>
                  </a:lnTo>
                  <a:lnTo>
                    <a:pt x="266" y="406"/>
                  </a:lnTo>
                  <a:lnTo>
                    <a:pt x="406" y="304"/>
                  </a:lnTo>
                  <a:close/>
                </a:path>
              </a:pathLst>
            </a:custGeom>
            <a:ln w="3175">
              <a:solidFill>
                <a:srgbClr val="094B7B"/>
              </a:solidFill>
            </a:ln>
          </p:spPr>
          <p:txBody>
            <a:bodyPr wrap="square" lIns="0" tIns="0" rIns="0" bIns="0" rtlCol="0"/>
            <a:lstStyle/>
            <a:p>
              <a:endParaRPr/>
            </a:p>
          </p:txBody>
        </p:sp>
        <p:sp>
          <p:nvSpPr>
            <p:cNvPr id="10228" name="object 3656">
              <a:extLst>
                <a:ext uri="{FF2B5EF4-FFF2-40B4-BE49-F238E27FC236}">
                  <a16:creationId xmlns:a16="http://schemas.microsoft.com/office/drawing/2014/main" id="{5ED81008-D4A7-4602-BF45-A2BE24C678C7}"/>
                </a:ext>
              </a:extLst>
            </p:cNvPr>
            <p:cNvSpPr/>
            <p:nvPr/>
          </p:nvSpPr>
          <p:spPr>
            <a:xfrm>
              <a:off x="6153899" y="8252242"/>
              <a:ext cx="1270" cy="1270"/>
            </a:xfrm>
            <a:custGeom>
              <a:avLst/>
              <a:gdLst/>
              <a:ahLst/>
              <a:cxnLst/>
              <a:rect l="l" t="t" r="r" b="b"/>
              <a:pathLst>
                <a:path w="1270" h="1270">
                  <a:moveTo>
                    <a:pt x="661" y="444"/>
                  </a:moveTo>
                  <a:lnTo>
                    <a:pt x="152" y="444"/>
                  </a:lnTo>
                  <a:lnTo>
                    <a:pt x="228" y="723"/>
                  </a:lnTo>
                  <a:lnTo>
                    <a:pt x="413" y="673"/>
                  </a:lnTo>
                  <a:lnTo>
                    <a:pt x="517" y="520"/>
                  </a:lnTo>
                  <a:lnTo>
                    <a:pt x="661" y="444"/>
                  </a:lnTo>
                  <a:close/>
                </a:path>
                <a:path w="1270" h="1270">
                  <a:moveTo>
                    <a:pt x="406" y="685"/>
                  </a:moveTo>
                  <a:close/>
                </a:path>
                <a:path w="1270" h="1270">
                  <a:moveTo>
                    <a:pt x="413" y="673"/>
                  </a:moveTo>
                  <a:close/>
                </a:path>
                <a:path w="1270" h="1270">
                  <a:moveTo>
                    <a:pt x="517" y="520"/>
                  </a:moveTo>
                  <a:close/>
                </a:path>
                <a:path w="1270" h="1270">
                  <a:moveTo>
                    <a:pt x="393" y="0"/>
                  </a:moveTo>
                  <a:lnTo>
                    <a:pt x="0" y="127"/>
                  </a:lnTo>
                  <a:lnTo>
                    <a:pt x="63" y="469"/>
                  </a:lnTo>
                  <a:lnTo>
                    <a:pt x="661" y="444"/>
                  </a:lnTo>
                  <a:lnTo>
                    <a:pt x="419" y="330"/>
                  </a:lnTo>
                  <a:lnTo>
                    <a:pt x="393" y="0"/>
                  </a:lnTo>
                  <a:close/>
                </a:path>
                <a:path w="1270" h="1270">
                  <a:moveTo>
                    <a:pt x="647" y="279"/>
                  </a:moveTo>
                  <a:lnTo>
                    <a:pt x="419" y="330"/>
                  </a:lnTo>
                  <a:lnTo>
                    <a:pt x="660" y="330"/>
                  </a:lnTo>
                  <a:close/>
                </a:path>
              </a:pathLst>
            </a:custGeom>
            <a:solidFill>
              <a:srgbClr val="11284A"/>
            </a:solidFill>
          </p:spPr>
          <p:txBody>
            <a:bodyPr wrap="square" lIns="0" tIns="0" rIns="0" bIns="0" rtlCol="0"/>
            <a:lstStyle/>
            <a:p>
              <a:endParaRPr/>
            </a:p>
          </p:txBody>
        </p:sp>
        <p:sp>
          <p:nvSpPr>
            <p:cNvPr id="10229" name="object 3657">
              <a:extLst>
                <a:ext uri="{FF2B5EF4-FFF2-40B4-BE49-F238E27FC236}">
                  <a16:creationId xmlns:a16="http://schemas.microsoft.com/office/drawing/2014/main" id="{5757DD9A-663E-43F9-A614-2C737A9CF147}"/>
                </a:ext>
              </a:extLst>
            </p:cNvPr>
            <p:cNvSpPr/>
            <p:nvPr/>
          </p:nvSpPr>
          <p:spPr>
            <a:xfrm>
              <a:off x="6153899" y="8252242"/>
              <a:ext cx="1270" cy="1270"/>
            </a:xfrm>
            <a:custGeom>
              <a:avLst/>
              <a:gdLst/>
              <a:ahLst/>
              <a:cxnLst/>
              <a:rect l="l" t="t" r="r" b="b"/>
              <a:pathLst>
                <a:path w="1270" h="1270">
                  <a:moveTo>
                    <a:pt x="469" y="25"/>
                  </a:moveTo>
                  <a:lnTo>
                    <a:pt x="317" y="0"/>
                  </a:lnTo>
                  <a:lnTo>
                    <a:pt x="152" y="88"/>
                  </a:lnTo>
                  <a:lnTo>
                    <a:pt x="0" y="127"/>
                  </a:lnTo>
                  <a:lnTo>
                    <a:pt x="165" y="406"/>
                  </a:lnTo>
                  <a:lnTo>
                    <a:pt x="38" y="419"/>
                  </a:lnTo>
                  <a:lnTo>
                    <a:pt x="165" y="520"/>
                  </a:lnTo>
                  <a:lnTo>
                    <a:pt x="253" y="647"/>
                  </a:lnTo>
                  <a:lnTo>
                    <a:pt x="380" y="673"/>
                  </a:lnTo>
                  <a:lnTo>
                    <a:pt x="355" y="533"/>
                  </a:lnTo>
                  <a:lnTo>
                    <a:pt x="533" y="520"/>
                  </a:lnTo>
                  <a:lnTo>
                    <a:pt x="685" y="431"/>
                  </a:lnTo>
                  <a:lnTo>
                    <a:pt x="647" y="279"/>
                  </a:lnTo>
                  <a:lnTo>
                    <a:pt x="419" y="330"/>
                  </a:lnTo>
                  <a:lnTo>
                    <a:pt x="393" y="177"/>
                  </a:lnTo>
                  <a:lnTo>
                    <a:pt x="469" y="25"/>
                  </a:lnTo>
                  <a:close/>
                </a:path>
              </a:pathLst>
            </a:custGeom>
            <a:ln w="3175">
              <a:solidFill>
                <a:srgbClr val="094B7B"/>
              </a:solidFill>
            </a:ln>
          </p:spPr>
          <p:txBody>
            <a:bodyPr wrap="square" lIns="0" tIns="0" rIns="0" bIns="0" rtlCol="0"/>
            <a:lstStyle/>
            <a:p>
              <a:endParaRPr/>
            </a:p>
          </p:txBody>
        </p:sp>
        <p:sp>
          <p:nvSpPr>
            <p:cNvPr id="10230" name="object 3658">
              <a:extLst>
                <a:ext uri="{FF2B5EF4-FFF2-40B4-BE49-F238E27FC236}">
                  <a16:creationId xmlns:a16="http://schemas.microsoft.com/office/drawing/2014/main" id="{BAE68D0F-4022-4D10-B458-F8854AAE7A39}"/>
                </a:ext>
              </a:extLst>
            </p:cNvPr>
            <p:cNvSpPr/>
            <p:nvPr/>
          </p:nvSpPr>
          <p:spPr>
            <a:xfrm>
              <a:off x="6158256" y="8251144"/>
              <a:ext cx="1270" cy="1270"/>
            </a:xfrm>
            <a:custGeom>
              <a:avLst/>
              <a:gdLst/>
              <a:ahLst/>
              <a:cxnLst/>
              <a:rect l="l" t="t" r="r" b="b"/>
              <a:pathLst>
                <a:path w="1270" h="1270">
                  <a:moveTo>
                    <a:pt x="429" y="241"/>
                  </a:moveTo>
                  <a:lnTo>
                    <a:pt x="38" y="241"/>
                  </a:lnTo>
                  <a:lnTo>
                    <a:pt x="67" y="558"/>
                  </a:lnTo>
                  <a:lnTo>
                    <a:pt x="368" y="596"/>
                  </a:lnTo>
                  <a:lnTo>
                    <a:pt x="304" y="812"/>
                  </a:lnTo>
                  <a:lnTo>
                    <a:pt x="508" y="761"/>
                  </a:lnTo>
                  <a:lnTo>
                    <a:pt x="635" y="469"/>
                  </a:lnTo>
                  <a:lnTo>
                    <a:pt x="571" y="317"/>
                  </a:lnTo>
                  <a:lnTo>
                    <a:pt x="429" y="241"/>
                  </a:lnTo>
                  <a:close/>
                </a:path>
                <a:path w="1270" h="1270">
                  <a:moveTo>
                    <a:pt x="611" y="761"/>
                  </a:moveTo>
                  <a:close/>
                </a:path>
                <a:path w="1270" h="1270">
                  <a:moveTo>
                    <a:pt x="368" y="596"/>
                  </a:moveTo>
                  <a:lnTo>
                    <a:pt x="215" y="596"/>
                  </a:lnTo>
                  <a:lnTo>
                    <a:pt x="368" y="596"/>
                  </a:lnTo>
                  <a:close/>
                </a:path>
                <a:path w="1270" h="1270">
                  <a:moveTo>
                    <a:pt x="647" y="304"/>
                  </a:moveTo>
                  <a:close/>
                </a:path>
                <a:path w="1270" h="1270">
                  <a:moveTo>
                    <a:pt x="546" y="203"/>
                  </a:moveTo>
                  <a:close/>
                </a:path>
                <a:path w="1270" h="1270">
                  <a:moveTo>
                    <a:pt x="355" y="0"/>
                  </a:moveTo>
                  <a:lnTo>
                    <a:pt x="177" y="114"/>
                  </a:lnTo>
                  <a:lnTo>
                    <a:pt x="21" y="203"/>
                  </a:lnTo>
                  <a:lnTo>
                    <a:pt x="429" y="241"/>
                  </a:lnTo>
                  <a:lnTo>
                    <a:pt x="355" y="0"/>
                  </a:lnTo>
                  <a:close/>
                </a:path>
                <a:path w="1270" h="1270">
                  <a:moveTo>
                    <a:pt x="88" y="177"/>
                  </a:moveTo>
                  <a:close/>
                </a:path>
              </a:pathLst>
            </a:custGeom>
            <a:solidFill>
              <a:srgbClr val="11284A"/>
            </a:solidFill>
          </p:spPr>
          <p:txBody>
            <a:bodyPr wrap="square" lIns="0" tIns="0" rIns="0" bIns="0" rtlCol="0"/>
            <a:lstStyle/>
            <a:p>
              <a:endParaRPr/>
            </a:p>
          </p:txBody>
        </p:sp>
        <p:sp>
          <p:nvSpPr>
            <p:cNvPr id="10231" name="object 3659">
              <a:extLst>
                <a:ext uri="{FF2B5EF4-FFF2-40B4-BE49-F238E27FC236}">
                  <a16:creationId xmlns:a16="http://schemas.microsoft.com/office/drawing/2014/main" id="{57F96FED-464D-4BFF-A4EA-AD427EFA47AC}"/>
                </a:ext>
              </a:extLst>
            </p:cNvPr>
            <p:cNvSpPr/>
            <p:nvPr/>
          </p:nvSpPr>
          <p:spPr>
            <a:xfrm>
              <a:off x="6158231" y="8251144"/>
              <a:ext cx="1270" cy="1270"/>
            </a:xfrm>
            <a:custGeom>
              <a:avLst/>
              <a:gdLst/>
              <a:ahLst/>
              <a:cxnLst/>
              <a:rect l="l" t="t" r="r" b="b"/>
              <a:pathLst>
                <a:path w="1270" h="1270">
                  <a:moveTo>
                    <a:pt x="203" y="203"/>
                  </a:moveTo>
                  <a:lnTo>
                    <a:pt x="304" y="63"/>
                  </a:lnTo>
                  <a:lnTo>
                    <a:pt x="393" y="203"/>
                  </a:lnTo>
                  <a:lnTo>
                    <a:pt x="571" y="203"/>
                  </a:lnTo>
                  <a:lnTo>
                    <a:pt x="723" y="380"/>
                  </a:lnTo>
                  <a:lnTo>
                    <a:pt x="698" y="533"/>
                  </a:lnTo>
                  <a:lnTo>
                    <a:pt x="596" y="685"/>
                  </a:lnTo>
                  <a:lnTo>
                    <a:pt x="584" y="812"/>
                  </a:lnTo>
                  <a:lnTo>
                    <a:pt x="406" y="787"/>
                  </a:lnTo>
                  <a:lnTo>
                    <a:pt x="266" y="774"/>
                  </a:lnTo>
                  <a:lnTo>
                    <a:pt x="393" y="596"/>
                  </a:lnTo>
                  <a:lnTo>
                    <a:pt x="241" y="596"/>
                  </a:lnTo>
                  <a:lnTo>
                    <a:pt x="88" y="546"/>
                  </a:lnTo>
                  <a:lnTo>
                    <a:pt x="101" y="368"/>
                  </a:lnTo>
                  <a:lnTo>
                    <a:pt x="12" y="215"/>
                  </a:lnTo>
                  <a:lnTo>
                    <a:pt x="165" y="203"/>
                  </a:lnTo>
                  <a:close/>
                </a:path>
              </a:pathLst>
            </a:custGeom>
            <a:ln w="3175">
              <a:solidFill>
                <a:srgbClr val="094B7B"/>
              </a:solidFill>
            </a:ln>
          </p:spPr>
          <p:txBody>
            <a:bodyPr wrap="square" lIns="0" tIns="0" rIns="0" bIns="0" rtlCol="0"/>
            <a:lstStyle/>
            <a:p>
              <a:endParaRPr/>
            </a:p>
          </p:txBody>
        </p:sp>
        <p:sp>
          <p:nvSpPr>
            <p:cNvPr id="10232" name="object 3660">
              <a:extLst>
                <a:ext uri="{FF2B5EF4-FFF2-40B4-BE49-F238E27FC236}">
                  <a16:creationId xmlns:a16="http://schemas.microsoft.com/office/drawing/2014/main" id="{F10BDE4C-B03E-40C4-A88C-E532C8395C8C}"/>
                </a:ext>
              </a:extLst>
            </p:cNvPr>
            <p:cNvSpPr/>
            <p:nvPr/>
          </p:nvSpPr>
          <p:spPr>
            <a:xfrm>
              <a:off x="6154700" y="8254506"/>
              <a:ext cx="1270" cy="635"/>
            </a:xfrm>
            <a:custGeom>
              <a:avLst/>
              <a:gdLst/>
              <a:ahLst/>
              <a:cxnLst/>
              <a:rect l="l" t="t" r="r" b="b"/>
              <a:pathLst>
                <a:path w="1270" h="634">
                  <a:moveTo>
                    <a:pt x="457" y="203"/>
                  </a:moveTo>
                  <a:lnTo>
                    <a:pt x="215" y="203"/>
                  </a:lnTo>
                  <a:lnTo>
                    <a:pt x="406" y="381"/>
                  </a:lnTo>
                  <a:lnTo>
                    <a:pt x="644" y="368"/>
                  </a:lnTo>
                  <a:lnTo>
                    <a:pt x="457" y="203"/>
                  </a:lnTo>
                  <a:close/>
                </a:path>
                <a:path w="1270" h="634">
                  <a:moveTo>
                    <a:pt x="647" y="228"/>
                  </a:moveTo>
                  <a:close/>
                </a:path>
                <a:path w="1270" h="634">
                  <a:moveTo>
                    <a:pt x="340" y="38"/>
                  </a:moveTo>
                  <a:lnTo>
                    <a:pt x="139" y="38"/>
                  </a:lnTo>
                  <a:lnTo>
                    <a:pt x="139" y="215"/>
                  </a:lnTo>
                  <a:lnTo>
                    <a:pt x="457" y="203"/>
                  </a:lnTo>
                  <a:lnTo>
                    <a:pt x="340" y="38"/>
                  </a:lnTo>
                  <a:close/>
                </a:path>
                <a:path w="1270" h="634">
                  <a:moveTo>
                    <a:pt x="469" y="101"/>
                  </a:moveTo>
                  <a:close/>
                </a:path>
                <a:path w="1270" h="634">
                  <a:moveTo>
                    <a:pt x="0" y="63"/>
                  </a:moveTo>
                  <a:lnTo>
                    <a:pt x="139" y="101"/>
                  </a:lnTo>
                  <a:lnTo>
                    <a:pt x="0" y="63"/>
                  </a:lnTo>
                  <a:close/>
                </a:path>
                <a:path w="1270" h="634">
                  <a:moveTo>
                    <a:pt x="190" y="12"/>
                  </a:moveTo>
                  <a:close/>
                </a:path>
                <a:path w="1270" h="634">
                  <a:moveTo>
                    <a:pt x="279" y="0"/>
                  </a:moveTo>
                  <a:close/>
                </a:path>
              </a:pathLst>
            </a:custGeom>
            <a:solidFill>
              <a:srgbClr val="11284A"/>
            </a:solidFill>
          </p:spPr>
          <p:txBody>
            <a:bodyPr wrap="square" lIns="0" tIns="0" rIns="0" bIns="0" rtlCol="0"/>
            <a:lstStyle/>
            <a:p>
              <a:endParaRPr/>
            </a:p>
          </p:txBody>
        </p:sp>
        <p:sp>
          <p:nvSpPr>
            <p:cNvPr id="10233" name="object 3661">
              <a:extLst>
                <a:ext uri="{FF2B5EF4-FFF2-40B4-BE49-F238E27FC236}">
                  <a16:creationId xmlns:a16="http://schemas.microsoft.com/office/drawing/2014/main" id="{9A505974-24CD-451D-93BE-F439F3143DA8}"/>
                </a:ext>
              </a:extLst>
            </p:cNvPr>
            <p:cNvSpPr/>
            <p:nvPr/>
          </p:nvSpPr>
          <p:spPr>
            <a:xfrm>
              <a:off x="6154700" y="8254506"/>
              <a:ext cx="1270" cy="635"/>
            </a:xfrm>
            <a:custGeom>
              <a:avLst/>
              <a:gdLst/>
              <a:ahLst/>
              <a:cxnLst/>
              <a:rect l="l" t="t" r="r" b="b"/>
              <a:pathLst>
                <a:path w="1270" h="634">
                  <a:moveTo>
                    <a:pt x="25" y="127"/>
                  </a:moveTo>
                  <a:lnTo>
                    <a:pt x="165" y="25"/>
                  </a:lnTo>
                  <a:lnTo>
                    <a:pt x="292" y="0"/>
                  </a:lnTo>
                  <a:lnTo>
                    <a:pt x="431" y="114"/>
                  </a:lnTo>
                  <a:lnTo>
                    <a:pt x="457" y="241"/>
                  </a:lnTo>
                  <a:lnTo>
                    <a:pt x="647" y="228"/>
                  </a:lnTo>
                  <a:lnTo>
                    <a:pt x="609" y="406"/>
                  </a:lnTo>
                  <a:lnTo>
                    <a:pt x="469" y="368"/>
                  </a:lnTo>
                  <a:lnTo>
                    <a:pt x="342" y="292"/>
                  </a:lnTo>
                  <a:lnTo>
                    <a:pt x="215" y="203"/>
                  </a:lnTo>
                  <a:lnTo>
                    <a:pt x="76" y="177"/>
                  </a:lnTo>
                  <a:close/>
                </a:path>
              </a:pathLst>
            </a:custGeom>
            <a:ln w="3175">
              <a:solidFill>
                <a:srgbClr val="094B7B"/>
              </a:solidFill>
            </a:ln>
          </p:spPr>
          <p:txBody>
            <a:bodyPr wrap="square" lIns="0" tIns="0" rIns="0" bIns="0" rtlCol="0"/>
            <a:lstStyle/>
            <a:p>
              <a:endParaRPr/>
            </a:p>
          </p:txBody>
        </p:sp>
        <p:sp>
          <p:nvSpPr>
            <p:cNvPr id="10234" name="object 3662">
              <a:extLst>
                <a:ext uri="{FF2B5EF4-FFF2-40B4-BE49-F238E27FC236}">
                  <a16:creationId xmlns:a16="http://schemas.microsoft.com/office/drawing/2014/main" id="{7F50E3FA-8149-4F2C-A430-0A05EDFAD34C}"/>
                </a:ext>
              </a:extLst>
            </p:cNvPr>
            <p:cNvSpPr/>
            <p:nvPr/>
          </p:nvSpPr>
          <p:spPr>
            <a:xfrm>
              <a:off x="6156321" y="8248377"/>
              <a:ext cx="1270" cy="635"/>
            </a:xfrm>
            <a:custGeom>
              <a:avLst/>
              <a:gdLst/>
              <a:ahLst/>
              <a:cxnLst/>
              <a:rect l="l" t="t" r="r" b="b"/>
              <a:pathLst>
                <a:path w="1270" h="634">
                  <a:moveTo>
                    <a:pt x="355" y="0"/>
                  </a:moveTo>
                  <a:lnTo>
                    <a:pt x="393" y="190"/>
                  </a:lnTo>
                  <a:lnTo>
                    <a:pt x="241" y="304"/>
                  </a:lnTo>
                  <a:lnTo>
                    <a:pt x="69" y="304"/>
                  </a:lnTo>
                  <a:lnTo>
                    <a:pt x="190" y="444"/>
                  </a:lnTo>
                  <a:lnTo>
                    <a:pt x="368" y="368"/>
                  </a:lnTo>
                  <a:lnTo>
                    <a:pt x="565" y="368"/>
                  </a:lnTo>
                  <a:lnTo>
                    <a:pt x="355" y="0"/>
                  </a:lnTo>
                  <a:close/>
                </a:path>
                <a:path w="1270" h="634">
                  <a:moveTo>
                    <a:pt x="565" y="368"/>
                  </a:moveTo>
                  <a:lnTo>
                    <a:pt x="368" y="368"/>
                  </a:lnTo>
                  <a:lnTo>
                    <a:pt x="565" y="368"/>
                  </a:lnTo>
                  <a:close/>
                </a:path>
                <a:path w="1270" h="634">
                  <a:moveTo>
                    <a:pt x="0" y="114"/>
                  </a:moveTo>
                  <a:lnTo>
                    <a:pt x="69" y="304"/>
                  </a:lnTo>
                  <a:lnTo>
                    <a:pt x="0" y="114"/>
                  </a:lnTo>
                  <a:close/>
                </a:path>
                <a:path w="1270" h="634">
                  <a:moveTo>
                    <a:pt x="748" y="196"/>
                  </a:moveTo>
                  <a:close/>
                </a:path>
                <a:path w="1270" h="634">
                  <a:moveTo>
                    <a:pt x="342" y="177"/>
                  </a:moveTo>
                  <a:close/>
                </a:path>
              </a:pathLst>
            </a:custGeom>
            <a:solidFill>
              <a:srgbClr val="11284A"/>
            </a:solidFill>
          </p:spPr>
          <p:txBody>
            <a:bodyPr wrap="square" lIns="0" tIns="0" rIns="0" bIns="0" rtlCol="0"/>
            <a:lstStyle/>
            <a:p>
              <a:endParaRPr/>
            </a:p>
          </p:txBody>
        </p:sp>
        <p:sp>
          <p:nvSpPr>
            <p:cNvPr id="10235" name="object 3663">
              <a:extLst>
                <a:ext uri="{FF2B5EF4-FFF2-40B4-BE49-F238E27FC236}">
                  <a16:creationId xmlns:a16="http://schemas.microsoft.com/office/drawing/2014/main" id="{DCE107D8-A55D-40CA-B538-7BA1283364E4}"/>
                </a:ext>
              </a:extLst>
            </p:cNvPr>
            <p:cNvSpPr/>
            <p:nvPr/>
          </p:nvSpPr>
          <p:spPr>
            <a:xfrm>
              <a:off x="6156321" y="8248377"/>
              <a:ext cx="1270" cy="635"/>
            </a:xfrm>
            <a:custGeom>
              <a:avLst/>
              <a:gdLst/>
              <a:ahLst/>
              <a:cxnLst/>
              <a:rect l="l" t="t" r="r" b="b"/>
              <a:pathLst>
                <a:path w="1270" h="634">
                  <a:moveTo>
                    <a:pt x="469" y="419"/>
                  </a:moveTo>
                  <a:lnTo>
                    <a:pt x="634" y="342"/>
                  </a:lnTo>
                  <a:lnTo>
                    <a:pt x="736" y="190"/>
                  </a:lnTo>
                  <a:lnTo>
                    <a:pt x="584" y="190"/>
                  </a:lnTo>
                  <a:lnTo>
                    <a:pt x="355" y="0"/>
                  </a:lnTo>
                  <a:lnTo>
                    <a:pt x="393" y="190"/>
                  </a:lnTo>
                  <a:lnTo>
                    <a:pt x="241" y="304"/>
                  </a:lnTo>
                  <a:lnTo>
                    <a:pt x="50" y="165"/>
                  </a:lnTo>
                  <a:lnTo>
                    <a:pt x="63" y="304"/>
                  </a:lnTo>
                  <a:lnTo>
                    <a:pt x="190" y="444"/>
                  </a:lnTo>
                  <a:lnTo>
                    <a:pt x="368" y="368"/>
                  </a:lnTo>
                  <a:close/>
                </a:path>
              </a:pathLst>
            </a:custGeom>
            <a:ln w="3175">
              <a:solidFill>
                <a:srgbClr val="094B7B"/>
              </a:solidFill>
            </a:ln>
          </p:spPr>
          <p:txBody>
            <a:bodyPr wrap="square" lIns="0" tIns="0" rIns="0" bIns="0" rtlCol="0"/>
            <a:lstStyle/>
            <a:p>
              <a:endParaRPr/>
            </a:p>
          </p:txBody>
        </p:sp>
        <p:sp>
          <p:nvSpPr>
            <p:cNvPr id="10236" name="object 3664">
              <a:extLst>
                <a:ext uri="{FF2B5EF4-FFF2-40B4-BE49-F238E27FC236}">
                  <a16:creationId xmlns:a16="http://schemas.microsoft.com/office/drawing/2014/main" id="{AFFFA2AE-D959-41A0-99E7-2EB810BDCFCB}"/>
                </a:ext>
              </a:extLst>
            </p:cNvPr>
            <p:cNvSpPr/>
            <p:nvPr/>
          </p:nvSpPr>
          <p:spPr>
            <a:xfrm>
              <a:off x="6158145" y="8253333"/>
              <a:ext cx="635" cy="1270"/>
            </a:xfrm>
            <a:custGeom>
              <a:avLst/>
              <a:gdLst/>
              <a:ahLst/>
              <a:cxnLst/>
              <a:rect l="l" t="t" r="r" b="b"/>
              <a:pathLst>
                <a:path w="635" h="1270">
                  <a:moveTo>
                    <a:pt x="507" y="139"/>
                  </a:moveTo>
                  <a:lnTo>
                    <a:pt x="355" y="292"/>
                  </a:lnTo>
                  <a:lnTo>
                    <a:pt x="187" y="482"/>
                  </a:lnTo>
                  <a:lnTo>
                    <a:pt x="0" y="647"/>
                  </a:lnTo>
                  <a:lnTo>
                    <a:pt x="333" y="596"/>
                  </a:lnTo>
                  <a:lnTo>
                    <a:pt x="535" y="482"/>
                  </a:lnTo>
                  <a:lnTo>
                    <a:pt x="507" y="139"/>
                  </a:lnTo>
                  <a:close/>
                </a:path>
                <a:path w="635" h="1270">
                  <a:moveTo>
                    <a:pt x="333" y="596"/>
                  </a:moveTo>
                  <a:lnTo>
                    <a:pt x="50" y="596"/>
                  </a:lnTo>
                  <a:lnTo>
                    <a:pt x="190" y="647"/>
                  </a:lnTo>
                  <a:lnTo>
                    <a:pt x="333" y="596"/>
                  </a:lnTo>
                  <a:close/>
                </a:path>
                <a:path w="635" h="1270">
                  <a:moveTo>
                    <a:pt x="535" y="482"/>
                  </a:moveTo>
                  <a:close/>
                </a:path>
                <a:path w="635" h="1270">
                  <a:moveTo>
                    <a:pt x="241" y="190"/>
                  </a:moveTo>
                  <a:close/>
                </a:path>
                <a:path w="635" h="1270">
                  <a:moveTo>
                    <a:pt x="571" y="0"/>
                  </a:moveTo>
                  <a:lnTo>
                    <a:pt x="482" y="139"/>
                  </a:lnTo>
                  <a:lnTo>
                    <a:pt x="571" y="0"/>
                  </a:lnTo>
                  <a:close/>
                </a:path>
              </a:pathLst>
            </a:custGeom>
            <a:solidFill>
              <a:srgbClr val="11284A"/>
            </a:solidFill>
          </p:spPr>
          <p:txBody>
            <a:bodyPr wrap="square" lIns="0" tIns="0" rIns="0" bIns="0" rtlCol="0"/>
            <a:lstStyle/>
            <a:p>
              <a:endParaRPr/>
            </a:p>
          </p:txBody>
        </p:sp>
        <p:sp>
          <p:nvSpPr>
            <p:cNvPr id="10237" name="object 3665">
              <a:extLst>
                <a:ext uri="{FF2B5EF4-FFF2-40B4-BE49-F238E27FC236}">
                  <a16:creationId xmlns:a16="http://schemas.microsoft.com/office/drawing/2014/main" id="{BE997B87-684A-4274-B421-85DA889DE805}"/>
                </a:ext>
              </a:extLst>
            </p:cNvPr>
            <p:cNvSpPr/>
            <p:nvPr/>
          </p:nvSpPr>
          <p:spPr>
            <a:xfrm>
              <a:off x="6158119" y="8253333"/>
              <a:ext cx="635" cy="1270"/>
            </a:xfrm>
            <a:custGeom>
              <a:avLst/>
              <a:gdLst/>
              <a:ahLst/>
              <a:cxnLst/>
              <a:rect l="l" t="t" r="r" b="b"/>
              <a:pathLst>
                <a:path w="635" h="1270">
                  <a:moveTo>
                    <a:pt x="546" y="101"/>
                  </a:moveTo>
                  <a:lnTo>
                    <a:pt x="495" y="254"/>
                  </a:lnTo>
                  <a:lnTo>
                    <a:pt x="596" y="431"/>
                  </a:lnTo>
                  <a:lnTo>
                    <a:pt x="431" y="482"/>
                  </a:lnTo>
                  <a:lnTo>
                    <a:pt x="292" y="482"/>
                  </a:lnTo>
                  <a:lnTo>
                    <a:pt x="381" y="635"/>
                  </a:lnTo>
                  <a:lnTo>
                    <a:pt x="215" y="647"/>
                  </a:lnTo>
                  <a:lnTo>
                    <a:pt x="76" y="596"/>
                  </a:lnTo>
                  <a:lnTo>
                    <a:pt x="304" y="444"/>
                  </a:lnTo>
                  <a:lnTo>
                    <a:pt x="254" y="279"/>
                  </a:lnTo>
                  <a:lnTo>
                    <a:pt x="381" y="292"/>
                  </a:lnTo>
                  <a:lnTo>
                    <a:pt x="546" y="101"/>
                  </a:lnTo>
                  <a:close/>
                </a:path>
              </a:pathLst>
            </a:custGeom>
            <a:ln w="3175">
              <a:solidFill>
                <a:srgbClr val="094B7B"/>
              </a:solidFill>
            </a:ln>
          </p:spPr>
          <p:txBody>
            <a:bodyPr wrap="square" lIns="0" tIns="0" rIns="0" bIns="0" rtlCol="0"/>
            <a:lstStyle/>
            <a:p>
              <a:endParaRPr/>
            </a:p>
          </p:txBody>
        </p:sp>
        <p:sp>
          <p:nvSpPr>
            <p:cNvPr id="10238" name="object 3666">
              <a:extLst>
                <a:ext uri="{FF2B5EF4-FFF2-40B4-BE49-F238E27FC236}">
                  <a16:creationId xmlns:a16="http://schemas.microsoft.com/office/drawing/2014/main" id="{4A586B03-CC48-4982-AECB-465E06F89A11}"/>
                </a:ext>
              </a:extLst>
            </p:cNvPr>
            <p:cNvSpPr/>
            <p:nvPr/>
          </p:nvSpPr>
          <p:spPr>
            <a:xfrm>
              <a:off x="6155237" y="8244751"/>
              <a:ext cx="2760" cy="3251"/>
            </a:xfrm>
            <a:prstGeom prst="rect">
              <a:avLst/>
            </a:prstGeom>
            <a:blipFill>
              <a:blip r:embed="rId471" cstate="print"/>
              <a:stretch>
                <a:fillRect/>
              </a:stretch>
            </a:blipFill>
          </p:spPr>
          <p:txBody>
            <a:bodyPr wrap="square" lIns="0" tIns="0" rIns="0" bIns="0" rtlCol="0"/>
            <a:lstStyle/>
            <a:p>
              <a:endParaRPr/>
            </a:p>
          </p:txBody>
        </p:sp>
        <p:sp>
          <p:nvSpPr>
            <p:cNvPr id="10239" name="object 3667">
              <a:extLst>
                <a:ext uri="{FF2B5EF4-FFF2-40B4-BE49-F238E27FC236}">
                  <a16:creationId xmlns:a16="http://schemas.microsoft.com/office/drawing/2014/main" id="{A8551B62-ABB9-4AAF-8AE8-B4A019339A56}"/>
                </a:ext>
              </a:extLst>
            </p:cNvPr>
            <p:cNvSpPr/>
            <p:nvPr/>
          </p:nvSpPr>
          <p:spPr>
            <a:xfrm>
              <a:off x="6155860" y="8246264"/>
              <a:ext cx="1270" cy="1270"/>
            </a:xfrm>
            <a:custGeom>
              <a:avLst/>
              <a:gdLst/>
              <a:ahLst/>
              <a:cxnLst/>
              <a:rect l="l" t="t" r="r" b="b"/>
              <a:pathLst>
                <a:path w="1270" h="1270">
                  <a:moveTo>
                    <a:pt x="427" y="927"/>
                  </a:moveTo>
                  <a:close/>
                </a:path>
                <a:path w="1270" h="1270">
                  <a:moveTo>
                    <a:pt x="482" y="812"/>
                  </a:moveTo>
                  <a:lnTo>
                    <a:pt x="228" y="812"/>
                  </a:lnTo>
                  <a:lnTo>
                    <a:pt x="427" y="927"/>
                  </a:lnTo>
                  <a:close/>
                </a:path>
                <a:path w="1270" h="1270">
                  <a:moveTo>
                    <a:pt x="749" y="762"/>
                  </a:moveTo>
                  <a:lnTo>
                    <a:pt x="558" y="762"/>
                  </a:lnTo>
                  <a:lnTo>
                    <a:pt x="635" y="889"/>
                  </a:lnTo>
                  <a:lnTo>
                    <a:pt x="749" y="762"/>
                  </a:lnTo>
                  <a:close/>
                </a:path>
                <a:path w="1270" h="1270">
                  <a:moveTo>
                    <a:pt x="647" y="444"/>
                  </a:moveTo>
                  <a:lnTo>
                    <a:pt x="152" y="444"/>
                  </a:lnTo>
                  <a:lnTo>
                    <a:pt x="114" y="863"/>
                  </a:lnTo>
                  <a:lnTo>
                    <a:pt x="482" y="812"/>
                  </a:lnTo>
                  <a:lnTo>
                    <a:pt x="749" y="762"/>
                  </a:lnTo>
                  <a:lnTo>
                    <a:pt x="863" y="609"/>
                  </a:lnTo>
                  <a:lnTo>
                    <a:pt x="800" y="469"/>
                  </a:lnTo>
                  <a:lnTo>
                    <a:pt x="647" y="444"/>
                  </a:lnTo>
                  <a:close/>
                </a:path>
                <a:path w="1270" h="1270">
                  <a:moveTo>
                    <a:pt x="0" y="292"/>
                  </a:moveTo>
                  <a:lnTo>
                    <a:pt x="76" y="495"/>
                  </a:lnTo>
                  <a:lnTo>
                    <a:pt x="647" y="444"/>
                  </a:lnTo>
                  <a:lnTo>
                    <a:pt x="190" y="393"/>
                  </a:lnTo>
                  <a:lnTo>
                    <a:pt x="0" y="292"/>
                  </a:lnTo>
                  <a:close/>
                </a:path>
                <a:path w="1270" h="1270">
                  <a:moveTo>
                    <a:pt x="304" y="254"/>
                  </a:moveTo>
                  <a:lnTo>
                    <a:pt x="190" y="393"/>
                  </a:lnTo>
                  <a:lnTo>
                    <a:pt x="619" y="393"/>
                  </a:lnTo>
                  <a:lnTo>
                    <a:pt x="419" y="317"/>
                  </a:lnTo>
                  <a:close/>
                </a:path>
                <a:path w="1270" h="1270">
                  <a:moveTo>
                    <a:pt x="609" y="0"/>
                  </a:moveTo>
                  <a:lnTo>
                    <a:pt x="457" y="215"/>
                  </a:lnTo>
                  <a:lnTo>
                    <a:pt x="609" y="0"/>
                  </a:lnTo>
                  <a:close/>
                </a:path>
              </a:pathLst>
            </a:custGeom>
            <a:solidFill>
              <a:srgbClr val="0F2748"/>
            </a:solidFill>
          </p:spPr>
          <p:txBody>
            <a:bodyPr wrap="square" lIns="0" tIns="0" rIns="0" bIns="0" rtlCol="0"/>
            <a:lstStyle/>
            <a:p>
              <a:endParaRPr/>
            </a:p>
          </p:txBody>
        </p:sp>
        <p:sp>
          <p:nvSpPr>
            <p:cNvPr id="10240" name="object 3668">
              <a:extLst>
                <a:ext uri="{FF2B5EF4-FFF2-40B4-BE49-F238E27FC236}">
                  <a16:creationId xmlns:a16="http://schemas.microsoft.com/office/drawing/2014/main" id="{081F0CC3-9621-4576-A668-9EBAAB4D0C84}"/>
                </a:ext>
              </a:extLst>
            </p:cNvPr>
            <p:cNvSpPr/>
            <p:nvPr/>
          </p:nvSpPr>
          <p:spPr>
            <a:xfrm>
              <a:off x="6155860" y="8246264"/>
              <a:ext cx="1270" cy="1270"/>
            </a:xfrm>
            <a:custGeom>
              <a:avLst/>
              <a:gdLst/>
              <a:ahLst/>
              <a:cxnLst/>
              <a:rect l="l" t="t" r="r" b="b"/>
              <a:pathLst>
                <a:path w="1270" h="1270">
                  <a:moveTo>
                    <a:pt x="444" y="304"/>
                  </a:moveTo>
                  <a:lnTo>
                    <a:pt x="609" y="0"/>
                  </a:lnTo>
                  <a:lnTo>
                    <a:pt x="647" y="203"/>
                  </a:lnTo>
                  <a:lnTo>
                    <a:pt x="622" y="381"/>
                  </a:lnTo>
                  <a:lnTo>
                    <a:pt x="800" y="469"/>
                  </a:lnTo>
                  <a:lnTo>
                    <a:pt x="863" y="609"/>
                  </a:lnTo>
                  <a:lnTo>
                    <a:pt x="723" y="673"/>
                  </a:lnTo>
                  <a:lnTo>
                    <a:pt x="749" y="838"/>
                  </a:lnTo>
                  <a:lnTo>
                    <a:pt x="558" y="762"/>
                  </a:lnTo>
                  <a:lnTo>
                    <a:pt x="406" y="863"/>
                  </a:lnTo>
                  <a:lnTo>
                    <a:pt x="228" y="812"/>
                  </a:lnTo>
                  <a:lnTo>
                    <a:pt x="63" y="774"/>
                  </a:lnTo>
                  <a:lnTo>
                    <a:pt x="139" y="609"/>
                  </a:lnTo>
                  <a:lnTo>
                    <a:pt x="152" y="444"/>
                  </a:lnTo>
                  <a:lnTo>
                    <a:pt x="0" y="292"/>
                  </a:lnTo>
                  <a:lnTo>
                    <a:pt x="152" y="368"/>
                  </a:lnTo>
                  <a:lnTo>
                    <a:pt x="304" y="254"/>
                  </a:lnTo>
                  <a:lnTo>
                    <a:pt x="444" y="304"/>
                  </a:lnTo>
                  <a:close/>
                </a:path>
              </a:pathLst>
            </a:custGeom>
            <a:ln w="3175">
              <a:solidFill>
                <a:srgbClr val="094B7B"/>
              </a:solidFill>
            </a:ln>
          </p:spPr>
          <p:txBody>
            <a:bodyPr wrap="square" lIns="0" tIns="0" rIns="0" bIns="0" rtlCol="0"/>
            <a:lstStyle/>
            <a:p>
              <a:endParaRPr/>
            </a:p>
          </p:txBody>
        </p:sp>
        <p:sp>
          <p:nvSpPr>
            <p:cNvPr id="10241" name="object 3669">
              <a:extLst>
                <a:ext uri="{FF2B5EF4-FFF2-40B4-BE49-F238E27FC236}">
                  <a16:creationId xmlns:a16="http://schemas.microsoft.com/office/drawing/2014/main" id="{BF60DF36-ACCB-445A-9458-94483BD5490D}"/>
                </a:ext>
              </a:extLst>
            </p:cNvPr>
            <p:cNvSpPr/>
            <p:nvPr/>
          </p:nvSpPr>
          <p:spPr>
            <a:xfrm>
              <a:off x="6157274" y="8244957"/>
              <a:ext cx="1270" cy="1270"/>
            </a:xfrm>
            <a:custGeom>
              <a:avLst/>
              <a:gdLst/>
              <a:ahLst/>
              <a:cxnLst/>
              <a:rect l="l" t="t" r="r" b="b"/>
              <a:pathLst>
                <a:path w="1270" h="1270">
                  <a:moveTo>
                    <a:pt x="429" y="241"/>
                  </a:moveTo>
                  <a:lnTo>
                    <a:pt x="38" y="241"/>
                  </a:lnTo>
                  <a:lnTo>
                    <a:pt x="36" y="533"/>
                  </a:lnTo>
                  <a:lnTo>
                    <a:pt x="368" y="596"/>
                  </a:lnTo>
                  <a:lnTo>
                    <a:pt x="304" y="812"/>
                  </a:lnTo>
                  <a:lnTo>
                    <a:pt x="508" y="774"/>
                  </a:lnTo>
                  <a:lnTo>
                    <a:pt x="622" y="469"/>
                  </a:lnTo>
                  <a:lnTo>
                    <a:pt x="571" y="317"/>
                  </a:lnTo>
                  <a:lnTo>
                    <a:pt x="429" y="241"/>
                  </a:lnTo>
                  <a:close/>
                </a:path>
                <a:path w="1270" h="1270">
                  <a:moveTo>
                    <a:pt x="617" y="774"/>
                  </a:moveTo>
                  <a:close/>
                </a:path>
                <a:path w="1270" h="1270">
                  <a:moveTo>
                    <a:pt x="368" y="596"/>
                  </a:moveTo>
                  <a:lnTo>
                    <a:pt x="215" y="596"/>
                  </a:lnTo>
                  <a:lnTo>
                    <a:pt x="368" y="596"/>
                  </a:lnTo>
                  <a:close/>
                </a:path>
                <a:path w="1270" h="1270">
                  <a:moveTo>
                    <a:pt x="635" y="304"/>
                  </a:moveTo>
                  <a:close/>
                </a:path>
                <a:path w="1270" h="1270">
                  <a:moveTo>
                    <a:pt x="546" y="203"/>
                  </a:moveTo>
                  <a:close/>
                </a:path>
                <a:path w="1270" h="1270">
                  <a:moveTo>
                    <a:pt x="355" y="0"/>
                  </a:moveTo>
                  <a:lnTo>
                    <a:pt x="177" y="114"/>
                  </a:lnTo>
                  <a:lnTo>
                    <a:pt x="21" y="203"/>
                  </a:lnTo>
                  <a:lnTo>
                    <a:pt x="429" y="241"/>
                  </a:lnTo>
                  <a:lnTo>
                    <a:pt x="355" y="0"/>
                  </a:lnTo>
                  <a:close/>
                </a:path>
                <a:path w="1270" h="1270">
                  <a:moveTo>
                    <a:pt x="88" y="177"/>
                  </a:moveTo>
                  <a:close/>
                </a:path>
              </a:pathLst>
            </a:custGeom>
            <a:solidFill>
              <a:srgbClr val="11284A"/>
            </a:solidFill>
          </p:spPr>
          <p:txBody>
            <a:bodyPr wrap="square" lIns="0" tIns="0" rIns="0" bIns="0" rtlCol="0"/>
            <a:lstStyle/>
            <a:p>
              <a:endParaRPr/>
            </a:p>
          </p:txBody>
        </p:sp>
        <p:sp>
          <p:nvSpPr>
            <p:cNvPr id="10242" name="object 3670">
              <a:extLst>
                <a:ext uri="{FF2B5EF4-FFF2-40B4-BE49-F238E27FC236}">
                  <a16:creationId xmlns:a16="http://schemas.microsoft.com/office/drawing/2014/main" id="{68A6CE35-3F98-41A0-86EA-1284CF39C50D}"/>
                </a:ext>
              </a:extLst>
            </p:cNvPr>
            <p:cNvSpPr/>
            <p:nvPr/>
          </p:nvSpPr>
          <p:spPr>
            <a:xfrm>
              <a:off x="6157249" y="8244957"/>
              <a:ext cx="1270" cy="1270"/>
            </a:xfrm>
            <a:custGeom>
              <a:avLst/>
              <a:gdLst/>
              <a:ahLst/>
              <a:cxnLst/>
              <a:rect l="l" t="t" r="r" b="b"/>
              <a:pathLst>
                <a:path w="1270" h="1270">
                  <a:moveTo>
                    <a:pt x="203" y="203"/>
                  </a:moveTo>
                  <a:lnTo>
                    <a:pt x="304" y="63"/>
                  </a:lnTo>
                  <a:lnTo>
                    <a:pt x="393" y="203"/>
                  </a:lnTo>
                  <a:lnTo>
                    <a:pt x="571" y="203"/>
                  </a:lnTo>
                  <a:lnTo>
                    <a:pt x="711" y="381"/>
                  </a:lnTo>
                  <a:lnTo>
                    <a:pt x="685" y="533"/>
                  </a:lnTo>
                  <a:lnTo>
                    <a:pt x="596" y="685"/>
                  </a:lnTo>
                  <a:lnTo>
                    <a:pt x="584" y="812"/>
                  </a:lnTo>
                  <a:lnTo>
                    <a:pt x="406" y="787"/>
                  </a:lnTo>
                  <a:lnTo>
                    <a:pt x="266" y="774"/>
                  </a:lnTo>
                  <a:lnTo>
                    <a:pt x="393" y="596"/>
                  </a:lnTo>
                  <a:lnTo>
                    <a:pt x="241" y="596"/>
                  </a:lnTo>
                  <a:lnTo>
                    <a:pt x="88" y="546"/>
                  </a:lnTo>
                  <a:lnTo>
                    <a:pt x="101" y="368"/>
                  </a:lnTo>
                  <a:lnTo>
                    <a:pt x="12" y="215"/>
                  </a:lnTo>
                  <a:lnTo>
                    <a:pt x="165" y="203"/>
                  </a:lnTo>
                  <a:close/>
                </a:path>
              </a:pathLst>
            </a:custGeom>
            <a:ln w="3175">
              <a:solidFill>
                <a:srgbClr val="094B7B"/>
              </a:solidFill>
            </a:ln>
          </p:spPr>
          <p:txBody>
            <a:bodyPr wrap="square" lIns="0" tIns="0" rIns="0" bIns="0" rtlCol="0"/>
            <a:lstStyle/>
            <a:p>
              <a:endParaRPr/>
            </a:p>
          </p:txBody>
        </p:sp>
        <p:sp>
          <p:nvSpPr>
            <p:cNvPr id="10243" name="object 3671">
              <a:extLst>
                <a:ext uri="{FF2B5EF4-FFF2-40B4-BE49-F238E27FC236}">
                  <a16:creationId xmlns:a16="http://schemas.microsoft.com/office/drawing/2014/main" id="{7FCE1654-4A50-4E95-AE1E-7925807F45E5}"/>
                </a:ext>
              </a:extLst>
            </p:cNvPr>
            <p:cNvSpPr/>
            <p:nvPr/>
          </p:nvSpPr>
          <p:spPr>
            <a:xfrm>
              <a:off x="6157161" y="8247147"/>
              <a:ext cx="635" cy="1270"/>
            </a:xfrm>
            <a:custGeom>
              <a:avLst/>
              <a:gdLst/>
              <a:ahLst/>
              <a:cxnLst/>
              <a:rect l="l" t="t" r="r" b="b"/>
              <a:pathLst>
                <a:path w="635" h="1270">
                  <a:moveTo>
                    <a:pt x="507" y="139"/>
                  </a:moveTo>
                  <a:lnTo>
                    <a:pt x="355" y="292"/>
                  </a:lnTo>
                  <a:lnTo>
                    <a:pt x="187" y="482"/>
                  </a:lnTo>
                  <a:lnTo>
                    <a:pt x="0" y="647"/>
                  </a:lnTo>
                  <a:lnTo>
                    <a:pt x="333" y="596"/>
                  </a:lnTo>
                  <a:lnTo>
                    <a:pt x="535" y="482"/>
                  </a:lnTo>
                  <a:lnTo>
                    <a:pt x="507" y="139"/>
                  </a:lnTo>
                  <a:close/>
                </a:path>
                <a:path w="635" h="1270">
                  <a:moveTo>
                    <a:pt x="333" y="596"/>
                  </a:moveTo>
                  <a:lnTo>
                    <a:pt x="50" y="596"/>
                  </a:lnTo>
                  <a:lnTo>
                    <a:pt x="190" y="647"/>
                  </a:lnTo>
                  <a:lnTo>
                    <a:pt x="333" y="596"/>
                  </a:lnTo>
                  <a:close/>
                </a:path>
                <a:path w="635" h="1270">
                  <a:moveTo>
                    <a:pt x="535" y="482"/>
                  </a:moveTo>
                  <a:close/>
                </a:path>
                <a:path w="635" h="1270">
                  <a:moveTo>
                    <a:pt x="241" y="190"/>
                  </a:moveTo>
                  <a:close/>
                </a:path>
                <a:path w="635" h="1270">
                  <a:moveTo>
                    <a:pt x="571" y="0"/>
                  </a:moveTo>
                  <a:lnTo>
                    <a:pt x="482" y="139"/>
                  </a:lnTo>
                  <a:lnTo>
                    <a:pt x="571" y="0"/>
                  </a:lnTo>
                  <a:close/>
                </a:path>
              </a:pathLst>
            </a:custGeom>
            <a:solidFill>
              <a:srgbClr val="11284A"/>
            </a:solidFill>
          </p:spPr>
          <p:txBody>
            <a:bodyPr wrap="square" lIns="0" tIns="0" rIns="0" bIns="0" rtlCol="0"/>
            <a:lstStyle/>
            <a:p>
              <a:endParaRPr/>
            </a:p>
          </p:txBody>
        </p:sp>
        <p:sp>
          <p:nvSpPr>
            <p:cNvPr id="10244" name="object 3672">
              <a:extLst>
                <a:ext uri="{FF2B5EF4-FFF2-40B4-BE49-F238E27FC236}">
                  <a16:creationId xmlns:a16="http://schemas.microsoft.com/office/drawing/2014/main" id="{946521B5-32F9-44B3-AB80-026513B9C917}"/>
                </a:ext>
              </a:extLst>
            </p:cNvPr>
            <p:cNvSpPr/>
            <p:nvPr/>
          </p:nvSpPr>
          <p:spPr>
            <a:xfrm>
              <a:off x="6157136" y="8247147"/>
              <a:ext cx="635" cy="1270"/>
            </a:xfrm>
            <a:custGeom>
              <a:avLst/>
              <a:gdLst/>
              <a:ahLst/>
              <a:cxnLst/>
              <a:rect l="l" t="t" r="r" b="b"/>
              <a:pathLst>
                <a:path w="635" h="1270">
                  <a:moveTo>
                    <a:pt x="546" y="101"/>
                  </a:moveTo>
                  <a:lnTo>
                    <a:pt x="495" y="253"/>
                  </a:lnTo>
                  <a:lnTo>
                    <a:pt x="596" y="431"/>
                  </a:lnTo>
                  <a:lnTo>
                    <a:pt x="431" y="482"/>
                  </a:lnTo>
                  <a:lnTo>
                    <a:pt x="292" y="482"/>
                  </a:lnTo>
                  <a:lnTo>
                    <a:pt x="381" y="634"/>
                  </a:lnTo>
                  <a:lnTo>
                    <a:pt x="215" y="647"/>
                  </a:lnTo>
                  <a:lnTo>
                    <a:pt x="76" y="596"/>
                  </a:lnTo>
                  <a:lnTo>
                    <a:pt x="304" y="444"/>
                  </a:lnTo>
                  <a:lnTo>
                    <a:pt x="254" y="279"/>
                  </a:lnTo>
                  <a:lnTo>
                    <a:pt x="381" y="292"/>
                  </a:lnTo>
                  <a:lnTo>
                    <a:pt x="546" y="101"/>
                  </a:lnTo>
                  <a:close/>
                </a:path>
              </a:pathLst>
            </a:custGeom>
            <a:ln w="3175">
              <a:solidFill>
                <a:srgbClr val="094B7B"/>
              </a:solidFill>
            </a:ln>
          </p:spPr>
          <p:txBody>
            <a:bodyPr wrap="square" lIns="0" tIns="0" rIns="0" bIns="0" rtlCol="0"/>
            <a:lstStyle/>
            <a:p>
              <a:endParaRPr/>
            </a:p>
          </p:txBody>
        </p:sp>
        <p:sp>
          <p:nvSpPr>
            <p:cNvPr id="10245" name="object 3673">
              <a:extLst>
                <a:ext uri="{FF2B5EF4-FFF2-40B4-BE49-F238E27FC236}">
                  <a16:creationId xmlns:a16="http://schemas.microsoft.com/office/drawing/2014/main" id="{63BC8944-F9A4-4119-88D3-F6A4CFEF3526}"/>
                </a:ext>
              </a:extLst>
            </p:cNvPr>
            <p:cNvSpPr/>
            <p:nvPr/>
          </p:nvSpPr>
          <p:spPr>
            <a:xfrm>
              <a:off x="6155423" y="8251317"/>
              <a:ext cx="1574" cy="1536"/>
            </a:xfrm>
            <a:prstGeom prst="rect">
              <a:avLst/>
            </a:prstGeom>
            <a:blipFill>
              <a:blip r:embed="rId281" cstate="print"/>
              <a:stretch>
                <a:fillRect/>
              </a:stretch>
            </a:blipFill>
          </p:spPr>
          <p:txBody>
            <a:bodyPr wrap="square" lIns="0" tIns="0" rIns="0" bIns="0" rtlCol="0"/>
            <a:lstStyle/>
            <a:p>
              <a:endParaRPr/>
            </a:p>
          </p:txBody>
        </p:sp>
        <p:sp>
          <p:nvSpPr>
            <p:cNvPr id="10246" name="object 3674">
              <a:extLst>
                <a:ext uri="{FF2B5EF4-FFF2-40B4-BE49-F238E27FC236}">
                  <a16:creationId xmlns:a16="http://schemas.microsoft.com/office/drawing/2014/main" id="{7A10EFE7-F065-40D8-840B-64F83A435C06}"/>
                </a:ext>
              </a:extLst>
            </p:cNvPr>
            <p:cNvSpPr/>
            <p:nvPr/>
          </p:nvSpPr>
          <p:spPr>
            <a:xfrm>
              <a:off x="6155416" y="8251220"/>
              <a:ext cx="1905" cy="1905"/>
            </a:xfrm>
            <a:custGeom>
              <a:avLst/>
              <a:gdLst/>
              <a:ahLst/>
              <a:cxnLst/>
              <a:rect l="l" t="t" r="r" b="b"/>
              <a:pathLst>
                <a:path w="1904" h="1904">
                  <a:moveTo>
                    <a:pt x="1384" y="1435"/>
                  </a:moveTo>
                  <a:lnTo>
                    <a:pt x="1384" y="1269"/>
                  </a:lnTo>
                  <a:lnTo>
                    <a:pt x="1574" y="1269"/>
                  </a:lnTo>
                  <a:lnTo>
                    <a:pt x="1587" y="1104"/>
                  </a:lnTo>
                  <a:lnTo>
                    <a:pt x="1384" y="1117"/>
                  </a:lnTo>
                  <a:lnTo>
                    <a:pt x="1409" y="876"/>
                  </a:lnTo>
                  <a:lnTo>
                    <a:pt x="1358" y="495"/>
                  </a:lnTo>
                  <a:lnTo>
                    <a:pt x="1244" y="368"/>
                  </a:lnTo>
                  <a:lnTo>
                    <a:pt x="914" y="0"/>
                  </a:lnTo>
                  <a:lnTo>
                    <a:pt x="622" y="38"/>
                  </a:lnTo>
                  <a:lnTo>
                    <a:pt x="368" y="266"/>
                  </a:lnTo>
                  <a:lnTo>
                    <a:pt x="114" y="482"/>
                  </a:lnTo>
                  <a:lnTo>
                    <a:pt x="0" y="812"/>
                  </a:lnTo>
                  <a:lnTo>
                    <a:pt x="330" y="1181"/>
                  </a:lnTo>
                  <a:lnTo>
                    <a:pt x="749" y="1371"/>
                  </a:lnTo>
                  <a:lnTo>
                    <a:pt x="888" y="1447"/>
                  </a:lnTo>
                  <a:lnTo>
                    <a:pt x="965" y="1600"/>
                  </a:lnTo>
                  <a:lnTo>
                    <a:pt x="1130" y="1625"/>
                  </a:lnTo>
                  <a:lnTo>
                    <a:pt x="1028" y="1460"/>
                  </a:lnTo>
                  <a:lnTo>
                    <a:pt x="1244" y="1523"/>
                  </a:lnTo>
                  <a:lnTo>
                    <a:pt x="1244" y="1346"/>
                  </a:lnTo>
                  <a:lnTo>
                    <a:pt x="1384" y="1435"/>
                  </a:lnTo>
                  <a:close/>
                </a:path>
              </a:pathLst>
            </a:custGeom>
            <a:ln w="3175">
              <a:solidFill>
                <a:srgbClr val="B5C39D"/>
              </a:solidFill>
            </a:ln>
          </p:spPr>
          <p:txBody>
            <a:bodyPr wrap="square" lIns="0" tIns="0" rIns="0" bIns="0" rtlCol="0"/>
            <a:lstStyle/>
            <a:p>
              <a:endParaRPr/>
            </a:p>
          </p:txBody>
        </p:sp>
        <p:sp>
          <p:nvSpPr>
            <p:cNvPr id="10247" name="object 3675">
              <a:extLst>
                <a:ext uri="{FF2B5EF4-FFF2-40B4-BE49-F238E27FC236}">
                  <a16:creationId xmlns:a16="http://schemas.microsoft.com/office/drawing/2014/main" id="{E0E218FE-F262-44C9-A6E1-D650E1EFCBB7}"/>
                </a:ext>
              </a:extLst>
            </p:cNvPr>
            <p:cNvSpPr/>
            <p:nvPr/>
          </p:nvSpPr>
          <p:spPr>
            <a:xfrm>
              <a:off x="6155626" y="8250694"/>
              <a:ext cx="1562" cy="1829"/>
            </a:xfrm>
            <a:prstGeom prst="rect">
              <a:avLst/>
            </a:prstGeom>
            <a:blipFill>
              <a:blip r:embed="rId557" cstate="print"/>
              <a:stretch>
                <a:fillRect/>
              </a:stretch>
            </a:blipFill>
          </p:spPr>
          <p:txBody>
            <a:bodyPr wrap="square" lIns="0" tIns="0" rIns="0" bIns="0" rtlCol="0"/>
            <a:lstStyle/>
            <a:p>
              <a:endParaRPr/>
            </a:p>
          </p:txBody>
        </p:sp>
        <p:sp>
          <p:nvSpPr>
            <p:cNvPr id="10248" name="object 3676">
              <a:extLst>
                <a:ext uri="{FF2B5EF4-FFF2-40B4-BE49-F238E27FC236}">
                  <a16:creationId xmlns:a16="http://schemas.microsoft.com/office/drawing/2014/main" id="{D8ECBC5E-CFB4-4773-BE28-F2198F5843C4}"/>
                </a:ext>
              </a:extLst>
            </p:cNvPr>
            <p:cNvSpPr/>
            <p:nvPr/>
          </p:nvSpPr>
          <p:spPr>
            <a:xfrm>
              <a:off x="6156162" y="8250657"/>
              <a:ext cx="1270" cy="1905"/>
            </a:xfrm>
            <a:custGeom>
              <a:avLst/>
              <a:gdLst/>
              <a:ahLst/>
              <a:cxnLst/>
              <a:rect l="l" t="t" r="r" b="b"/>
              <a:pathLst>
                <a:path w="1270" h="1904">
                  <a:moveTo>
                    <a:pt x="762" y="1295"/>
                  </a:moveTo>
                  <a:lnTo>
                    <a:pt x="863" y="1155"/>
                  </a:lnTo>
                  <a:lnTo>
                    <a:pt x="1028" y="1130"/>
                  </a:lnTo>
                  <a:lnTo>
                    <a:pt x="876" y="1066"/>
                  </a:lnTo>
                  <a:lnTo>
                    <a:pt x="990" y="901"/>
                  </a:lnTo>
                  <a:lnTo>
                    <a:pt x="1092" y="609"/>
                  </a:lnTo>
                  <a:lnTo>
                    <a:pt x="1066" y="469"/>
                  </a:lnTo>
                  <a:lnTo>
                    <a:pt x="965" y="88"/>
                  </a:lnTo>
                  <a:lnTo>
                    <a:pt x="736" y="0"/>
                  </a:lnTo>
                  <a:lnTo>
                    <a:pt x="469" y="63"/>
                  </a:lnTo>
                  <a:lnTo>
                    <a:pt x="215" y="139"/>
                  </a:lnTo>
                  <a:lnTo>
                    <a:pt x="0" y="330"/>
                  </a:lnTo>
                  <a:lnTo>
                    <a:pt x="101" y="711"/>
                  </a:lnTo>
                  <a:lnTo>
                    <a:pt x="330" y="1003"/>
                  </a:lnTo>
                  <a:lnTo>
                    <a:pt x="457" y="1219"/>
                  </a:lnTo>
                  <a:lnTo>
                    <a:pt x="508" y="1346"/>
                  </a:lnTo>
                  <a:lnTo>
                    <a:pt x="495" y="1181"/>
                  </a:lnTo>
                  <a:lnTo>
                    <a:pt x="622" y="1308"/>
                  </a:lnTo>
                  <a:lnTo>
                    <a:pt x="736" y="1168"/>
                  </a:lnTo>
                  <a:close/>
                </a:path>
              </a:pathLst>
            </a:custGeom>
            <a:ln w="3175">
              <a:solidFill>
                <a:srgbClr val="B5C39D"/>
              </a:solidFill>
            </a:ln>
          </p:spPr>
          <p:txBody>
            <a:bodyPr wrap="square" lIns="0" tIns="0" rIns="0" bIns="0" rtlCol="0"/>
            <a:lstStyle/>
            <a:p>
              <a:endParaRPr/>
            </a:p>
          </p:txBody>
        </p:sp>
        <p:sp>
          <p:nvSpPr>
            <p:cNvPr id="10249" name="object 3677">
              <a:extLst>
                <a:ext uri="{FF2B5EF4-FFF2-40B4-BE49-F238E27FC236}">
                  <a16:creationId xmlns:a16="http://schemas.microsoft.com/office/drawing/2014/main" id="{DC3730EA-8446-4271-8B8F-52A1EC4DB78B}"/>
                </a:ext>
              </a:extLst>
            </p:cNvPr>
            <p:cNvSpPr/>
            <p:nvPr/>
          </p:nvSpPr>
          <p:spPr>
            <a:xfrm>
              <a:off x="6156301" y="8250808"/>
              <a:ext cx="861" cy="914"/>
            </a:xfrm>
            <a:prstGeom prst="rect">
              <a:avLst/>
            </a:prstGeom>
            <a:blipFill>
              <a:blip r:embed="rId292" cstate="print"/>
              <a:stretch>
                <a:fillRect/>
              </a:stretch>
            </a:blipFill>
          </p:spPr>
          <p:txBody>
            <a:bodyPr wrap="square" lIns="0" tIns="0" rIns="0" bIns="0" rtlCol="0"/>
            <a:lstStyle/>
            <a:p>
              <a:endParaRPr/>
            </a:p>
          </p:txBody>
        </p:sp>
        <p:sp>
          <p:nvSpPr>
            <p:cNvPr id="10250" name="object 3678">
              <a:extLst>
                <a:ext uri="{FF2B5EF4-FFF2-40B4-BE49-F238E27FC236}">
                  <a16:creationId xmlns:a16="http://schemas.microsoft.com/office/drawing/2014/main" id="{32C0A6A7-34A0-487C-85FB-2AE3F17241CF}"/>
                </a:ext>
              </a:extLst>
            </p:cNvPr>
            <p:cNvSpPr/>
            <p:nvPr/>
          </p:nvSpPr>
          <p:spPr>
            <a:xfrm>
              <a:off x="6218840" y="8258345"/>
              <a:ext cx="6350" cy="5715"/>
            </a:xfrm>
            <a:custGeom>
              <a:avLst/>
              <a:gdLst/>
              <a:ahLst/>
              <a:cxnLst/>
              <a:rect l="l" t="t" r="r" b="b"/>
              <a:pathLst>
                <a:path w="6350" h="5715">
                  <a:moveTo>
                    <a:pt x="342" y="0"/>
                  </a:moveTo>
                  <a:lnTo>
                    <a:pt x="0" y="76"/>
                  </a:lnTo>
                  <a:lnTo>
                    <a:pt x="787" y="1155"/>
                  </a:lnTo>
                  <a:lnTo>
                    <a:pt x="1168" y="1587"/>
                  </a:lnTo>
                  <a:lnTo>
                    <a:pt x="2095" y="2578"/>
                  </a:lnTo>
                  <a:lnTo>
                    <a:pt x="3898" y="3924"/>
                  </a:lnTo>
                  <a:lnTo>
                    <a:pt x="5118" y="4775"/>
                  </a:lnTo>
                  <a:lnTo>
                    <a:pt x="5969" y="5422"/>
                  </a:lnTo>
                  <a:lnTo>
                    <a:pt x="5892" y="5245"/>
                  </a:lnTo>
                  <a:lnTo>
                    <a:pt x="6056" y="5245"/>
                  </a:lnTo>
                  <a:lnTo>
                    <a:pt x="1866" y="2158"/>
                  </a:lnTo>
                  <a:lnTo>
                    <a:pt x="1400" y="1473"/>
                  </a:lnTo>
                  <a:lnTo>
                    <a:pt x="800" y="787"/>
                  </a:lnTo>
                  <a:lnTo>
                    <a:pt x="1066" y="787"/>
                  </a:lnTo>
                  <a:lnTo>
                    <a:pt x="774" y="622"/>
                  </a:lnTo>
                  <a:lnTo>
                    <a:pt x="317" y="241"/>
                  </a:lnTo>
                  <a:lnTo>
                    <a:pt x="342" y="0"/>
                  </a:lnTo>
                  <a:close/>
                </a:path>
                <a:path w="6350" h="5715">
                  <a:moveTo>
                    <a:pt x="6056" y="5245"/>
                  </a:moveTo>
                  <a:lnTo>
                    <a:pt x="5892" y="5245"/>
                  </a:lnTo>
                  <a:lnTo>
                    <a:pt x="6108" y="5283"/>
                  </a:lnTo>
                  <a:close/>
                </a:path>
                <a:path w="6350" h="5715">
                  <a:moveTo>
                    <a:pt x="1066" y="787"/>
                  </a:moveTo>
                  <a:lnTo>
                    <a:pt x="800" y="787"/>
                  </a:lnTo>
                  <a:lnTo>
                    <a:pt x="2019" y="1473"/>
                  </a:lnTo>
                  <a:lnTo>
                    <a:pt x="2755" y="1485"/>
                  </a:lnTo>
                  <a:lnTo>
                    <a:pt x="2626" y="1333"/>
                  </a:lnTo>
                  <a:lnTo>
                    <a:pt x="2032" y="1333"/>
                  </a:lnTo>
                  <a:lnTo>
                    <a:pt x="1066" y="787"/>
                  </a:lnTo>
                  <a:close/>
                </a:path>
                <a:path w="6350" h="5715">
                  <a:moveTo>
                    <a:pt x="2641" y="1282"/>
                  </a:moveTo>
                  <a:lnTo>
                    <a:pt x="2032" y="1333"/>
                  </a:lnTo>
                  <a:lnTo>
                    <a:pt x="2626" y="1333"/>
                  </a:lnTo>
                  <a:close/>
                </a:path>
              </a:pathLst>
            </a:custGeom>
            <a:solidFill>
              <a:srgbClr val="9C7272"/>
            </a:solidFill>
          </p:spPr>
          <p:txBody>
            <a:bodyPr wrap="square" lIns="0" tIns="0" rIns="0" bIns="0" rtlCol="0"/>
            <a:lstStyle/>
            <a:p>
              <a:endParaRPr/>
            </a:p>
          </p:txBody>
        </p:sp>
        <p:sp>
          <p:nvSpPr>
            <p:cNvPr id="10251" name="object 3679">
              <a:extLst>
                <a:ext uri="{FF2B5EF4-FFF2-40B4-BE49-F238E27FC236}">
                  <a16:creationId xmlns:a16="http://schemas.microsoft.com/office/drawing/2014/main" id="{3A57C51A-DE2F-44B6-BD30-77023E2979DD}"/>
                </a:ext>
              </a:extLst>
            </p:cNvPr>
            <p:cNvSpPr/>
            <p:nvPr/>
          </p:nvSpPr>
          <p:spPr>
            <a:xfrm>
              <a:off x="6218840" y="8258345"/>
              <a:ext cx="6350" cy="5715"/>
            </a:xfrm>
            <a:custGeom>
              <a:avLst/>
              <a:gdLst/>
              <a:ahLst/>
              <a:cxnLst/>
              <a:rect l="l" t="t" r="r" b="b"/>
              <a:pathLst>
                <a:path w="6350" h="5715">
                  <a:moveTo>
                    <a:pt x="0" y="76"/>
                  </a:moveTo>
                  <a:lnTo>
                    <a:pt x="787" y="1155"/>
                  </a:lnTo>
                  <a:lnTo>
                    <a:pt x="1168" y="1587"/>
                  </a:lnTo>
                  <a:lnTo>
                    <a:pt x="2095" y="2578"/>
                  </a:lnTo>
                  <a:lnTo>
                    <a:pt x="3898" y="3924"/>
                  </a:lnTo>
                  <a:lnTo>
                    <a:pt x="5118" y="4775"/>
                  </a:lnTo>
                  <a:lnTo>
                    <a:pt x="5969" y="5422"/>
                  </a:lnTo>
                  <a:lnTo>
                    <a:pt x="5892" y="5245"/>
                  </a:lnTo>
                  <a:lnTo>
                    <a:pt x="6108" y="5283"/>
                  </a:lnTo>
                  <a:lnTo>
                    <a:pt x="5473" y="4813"/>
                  </a:lnTo>
                  <a:lnTo>
                    <a:pt x="4038" y="3746"/>
                  </a:lnTo>
                  <a:lnTo>
                    <a:pt x="1866" y="2158"/>
                  </a:lnTo>
                  <a:lnTo>
                    <a:pt x="1422" y="1498"/>
                  </a:lnTo>
                  <a:lnTo>
                    <a:pt x="1168" y="1206"/>
                  </a:lnTo>
                  <a:lnTo>
                    <a:pt x="800" y="787"/>
                  </a:lnTo>
                  <a:lnTo>
                    <a:pt x="2019" y="1473"/>
                  </a:lnTo>
                  <a:lnTo>
                    <a:pt x="2755" y="1485"/>
                  </a:lnTo>
                  <a:lnTo>
                    <a:pt x="2603" y="1409"/>
                  </a:lnTo>
                  <a:lnTo>
                    <a:pt x="2032" y="1333"/>
                  </a:lnTo>
                  <a:lnTo>
                    <a:pt x="774" y="622"/>
                  </a:lnTo>
                  <a:lnTo>
                    <a:pt x="317" y="241"/>
                  </a:lnTo>
                  <a:lnTo>
                    <a:pt x="342" y="0"/>
                  </a:lnTo>
                  <a:lnTo>
                    <a:pt x="0" y="76"/>
                  </a:lnTo>
                  <a:close/>
                </a:path>
              </a:pathLst>
            </a:custGeom>
            <a:ln w="3175">
              <a:solidFill>
                <a:srgbClr val="675D5A"/>
              </a:solidFill>
            </a:ln>
          </p:spPr>
          <p:txBody>
            <a:bodyPr wrap="square" lIns="0" tIns="0" rIns="0" bIns="0" rtlCol="0"/>
            <a:lstStyle/>
            <a:p>
              <a:endParaRPr/>
            </a:p>
          </p:txBody>
        </p:sp>
        <p:sp>
          <p:nvSpPr>
            <p:cNvPr id="10252" name="object 3680">
              <a:extLst>
                <a:ext uri="{FF2B5EF4-FFF2-40B4-BE49-F238E27FC236}">
                  <a16:creationId xmlns:a16="http://schemas.microsoft.com/office/drawing/2014/main" id="{5A466BE6-F801-474A-92A6-1A32F9E9CD99}"/>
                </a:ext>
              </a:extLst>
            </p:cNvPr>
            <p:cNvSpPr/>
            <p:nvPr/>
          </p:nvSpPr>
          <p:spPr>
            <a:xfrm>
              <a:off x="6219347" y="8258881"/>
              <a:ext cx="5080" cy="8255"/>
            </a:xfrm>
            <a:custGeom>
              <a:avLst/>
              <a:gdLst/>
              <a:ahLst/>
              <a:cxnLst/>
              <a:rect l="l" t="t" r="r" b="b"/>
              <a:pathLst>
                <a:path w="5079" h="8254">
                  <a:moveTo>
                    <a:pt x="900" y="1054"/>
                  </a:moveTo>
                  <a:lnTo>
                    <a:pt x="698" y="1054"/>
                  </a:lnTo>
                  <a:lnTo>
                    <a:pt x="1320" y="1955"/>
                  </a:lnTo>
                  <a:lnTo>
                    <a:pt x="1904" y="2692"/>
                  </a:lnTo>
                  <a:lnTo>
                    <a:pt x="4508" y="7937"/>
                  </a:lnTo>
                  <a:lnTo>
                    <a:pt x="4576" y="7734"/>
                  </a:lnTo>
                  <a:lnTo>
                    <a:pt x="4114" y="6832"/>
                  </a:lnTo>
                  <a:lnTo>
                    <a:pt x="3403" y="5359"/>
                  </a:lnTo>
                  <a:lnTo>
                    <a:pt x="2233" y="3060"/>
                  </a:lnTo>
                  <a:lnTo>
                    <a:pt x="1435" y="1803"/>
                  </a:lnTo>
                  <a:lnTo>
                    <a:pt x="1104" y="1358"/>
                  </a:lnTo>
                  <a:lnTo>
                    <a:pt x="900" y="1054"/>
                  </a:lnTo>
                  <a:close/>
                </a:path>
                <a:path w="5079" h="8254">
                  <a:moveTo>
                    <a:pt x="4576" y="7734"/>
                  </a:moveTo>
                  <a:lnTo>
                    <a:pt x="4660" y="7899"/>
                  </a:lnTo>
                  <a:lnTo>
                    <a:pt x="4576" y="7734"/>
                  </a:lnTo>
                  <a:close/>
                </a:path>
                <a:path w="5079" h="8254">
                  <a:moveTo>
                    <a:pt x="101" y="0"/>
                  </a:moveTo>
                  <a:lnTo>
                    <a:pt x="0" y="241"/>
                  </a:lnTo>
                  <a:lnTo>
                    <a:pt x="228" y="355"/>
                  </a:lnTo>
                  <a:lnTo>
                    <a:pt x="558" y="939"/>
                  </a:lnTo>
                  <a:lnTo>
                    <a:pt x="1130" y="2374"/>
                  </a:lnTo>
                  <a:lnTo>
                    <a:pt x="1155" y="2882"/>
                  </a:lnTo>
                  <a:lnTo>
                    <a:pt x="1219" y="3060"/>
                  </a:lnTo>
                  <a:lnTo>
                    <a:pt x="1231" y="2374"/>
                  </a:lnTo>
                  <a:lnTo>
                    <a:pt x="698" y="1054"/>
                  </a:lnTo>
                  <a:lnTo>
                    <a:pt x="900" y="1054"/>
                  </a:lnTo>
                  <a:lnTo>
                    <a:pt x="101" y="0"/>
                  </a:lnTo>
                  <a:close/>
                </a:path>
              </a:pathLst>
            </a:custGeom>
            <a:solidFill>
              <a:srgbClr val="9C7272"/>
            </a:solidFill>
          </p:spPr>
          <p:txBody>
            <a:bodyPr wrap="square" lIns="0" tIns="0" rIns="0" bIns="0" rtlCol="0"/>
            <a:lstStyle/>
            <a:p>
              <a:endParaRPr/>
            </a:p>
          </p:txBody>
        </p:sp>
        <p:sp>
          <p:nvSpPr>
            <p:cNvPr id="10253" name="object 3681">
              <a:extLst>
                <a:ext uri="{FF2B5EF4-FFF2-40B4-BE49-F238E27FC236}">
                  <a16:creationId xmlns:a16="http://schemas.microsoft.com/office/drawing/2014/main" id="{A8B82544-6DDE-4B82-8CC5-749ACBB78B46}"/>
                </a:ext>
              </a:extLst>
            </p:cNvPr>
            <p:cNvSpPr/>
            <p:nvPr/>
          </p:nvSpPr>
          <p:spPr>
            <a:xfrm>
              <a:off x="6219347" y="8258881"/>
              <a:ext cx="5080" cy="8255"/>
            </a:xfrm>
            <a:custGeom>
              <a:avLst/>
              <a:gdLst/>
              <a:ahLst/>
              <a:cxnLst/>
              <a:rect l="l" t="t" r="r" b="b"/>
              <a:pathLst>
                <a:path w="5079" h="8254">
                  <a:moveTo>
                    <a:pt x="101" y="0"/>
                  </a:moveTo>
                  <a:lnTo>
                    <a:pt x="1054" y="1257"/>
                  </a:lnTo>
                  <a:lnTo>
                    <a:pt x="1435" y="1803"/>
                  </a:lnTo>
                  <a:lnTo>
                    <a:pt x="2273" y="3124"/>
                  </a:lnTo>
                  <a:lnTo>
                    <a:pt x="3403" y="5359"/>
                  </a:lnTo>
                  <a:lnTo>
                    <a:pt x="4114" y="6832"/>
                  </a:lnTo>
                  <a:lnTo>
                    <a:pt x="4660" y="7899"/>
                  </a:lnTo>
                  <a:lnTo>
                    <a:pt x="4495" y="7734"/>
                  </a:lnTo>
                  <a:lnTo>
                    <a:pt x="4508" y="7937"/>
                  </a:lnTo>
                  <a:lnTo>
                    <a:pt x="4127" y="7150"/>
                  </a:lnTo>
                  <a:lnTo>
                    <a:pt x="3225" y="5372"/>
                  </a:lnTo>
                  <a:lnTo>
                    <a:pt x="1904" y="2692"/>
                  </a:lnTo>
                  <a:lnTo>
                    <a:pt x="1320" y="1955"/>
                  </a:lnTo>
                  <a:lnTo>
                    <a:pt x="1066" y="1587"/>
                  </a:lnTo>
                  <a:lnTo>
                    <a:pt x="698" y="1054"/>
                  </a:lnTo>
                  <a:lnTo>
                    <a:pt x="1257" y="2438"/>
                  </a:lnTo>
                  <a:lnTo>
                    <a:pt x="1219" y="3060"/>
                  </a:lnTo>
                  <a:lnTo>
                    <a:pt x="1155" y="2882"/>
                  </a:lnTo>
                  <a:lnTo>
                    <a:pt x="1130" y="2374"/>
                  </a:lnTo>
                  <a:lnTo>
                    <a:pt x="0" y="241"/>
                  </a:lnTo>
                  <a:lnTo>
                    <a:pt x="101" y="0"/>
                  </a:lnTo>
                  <a:close/>
                </a:path>
              </a:pathLst>
            </a:custGeom>
            <a:ln w="3175">
              <a:solidFill>
                <a:srgbClr val="675D5A"/>
              </a:solidFill>
            </a:ln>
          </p:spPr>
          <p:txBody>
            <a:bodyPr wrap="square" lIns="0" tIns="0" rIns="0" bIns="0" rtlCol="0"/>
            <a:lstStyle/>
            <a:p>
              <a:endParaRPr/>
            </a:p>
          </p:txBody>
        </p:sp>
        <p:sp>
          <p:nvSpPr>
            <p:cNvPr id="10254" name="object 3682">
              <a:extLst>
                <a:ext uri="{FF2B5EF4-FFF2-40B4-BE49-F238E27FC236}">
                  <a16:creationId xmlns:a16="http://schemas.microsoft.com/office/drawing/2014/main" id="{C9E3F82C-D71A-4676-AB69-6F3C2201D10D}"/>
                </a:ext>
              </a:extLst>
            </p:cNvPr>
            <p:cNvSpPr/>
            <p:nvPr/>
          </p:nvSpPr>
          <p:spPr>
            <a:xfrm>
              <a:off x="6221554" y="8261370"/>
              <a:ext cx="1905" cy="1905"/>
            </a:xfrm>
            <a:custGeom>
              <a:avLst/>
              <a:gdLst/>
              <a:ahLst/>
              <a:cxnLst/>
              <a:rect l="l" t="t" r="r" b="b"/>
              <a:pathLst>
                <a:path w="1904" h="1904">
                  <a:moveTo>
                    <a:pt x="1574" y="304"/>
                  </a:moveTo>
                  <a:lnTo>
                    <a:pt x="1422" y="253"/>
                  </a:lnTo>
                  <a:lnTo>
                    <a:pt x="1485" y="76"/>
                  </a:lnTo>
                  <a:lnTo>
                    <a:pt x="1333" y="0"/>
                  </a:lnTo>
                  <a:lnTo>
                    <a:pt x="1270" y="203"/>
                  </a:lnTo>
                  <a:lnTo>
                    <a:pt x="1054" y="88"/>
                  </a:lnTo>
                  <a:lnTo>
                    <a:pt x="685" y="12"/>
                  </a:lnTo>
                  <a:lnTo>
                    <a:pt x="520" y="76"/>
                  </a:lnTo>
                  <a:lnTo>
                    <a:pt x="63" y="266"/>
                  </a:lnTo>
                  <a:lnTo>
                    <a:pt x="0" y="558"/>
                  </a:lnTo>
                  <a:lnTo>
                    <a:pt x="127" y="863"/>
                  </a:lnTo>
                  <a:lnTo>
                    <a:pt x="254" y="1181"/>
                  </a:lnTo>
                  <a:lnTo>
                    <a:pt x="520" y="1384"/>
                  </a:lnTo>
                  <a:lnTo>
                    <a:pt x="977" y="1206"/>
                  </a:lnTo>
                  <a:lnTo>
                    <a:pt x="1117" y="1142"/>
                  </a:lnTo>
                  <a:lnTo>
                    <a:pt x="1295" y="888"/>
                  </a:lnTo>
                  <a:lnTo>
                    <a:pt x="1524" y="685"/>
                  </a:lnTo>
                  <a:lnTo>
                    <a:pt x="1676" y="609"/>
                  </a:lnTo>
                  <a:lnTo>
                    <a:pt x="1485" y="647"/>
                  </a:lnTo>
                  <a:lnTo>
                    <a:pt x="1612" y="469"/>
                  </a:lnTo>
                  <a:lnTo>
                    <a:pt x="1435" y="406"/>
                  </a:lnTo>
                  <a:lnTo>
                    <a:pt x="1574" y="304"/>
                  </a:lnTo>
                  <a:close/>
                </a:path>
              </a:pathLst>
            </a:custGeom>
            <a:ln w="3175">
              <a:solidFill>
                <a:srgbClr val="B5C39D"/>
              </a:solidFill>
            </a:ln>
          </p:spPr>
          <p:txBody>
            <a:bodyPr wrap="square" lIns="0" tIns="0" rIns="0" bIns="0" rtlCol="0"/>
            <a:lstStyle/>
            <a:p>
              <a:endParaRPr/>
            </a:p>
          </p:txBody>
        </p:sp>
        <p:sp>
          <p:nvSpPr>
            <p:cNvPr id="10255" name="object 3683">
              <a:extLst>
                <a:ext uri="{FF2B5EF4-FFF2-40B4-BE49-F238E27FC236}">
                  <a16:creationId xmlns:a16="http://schemas.microsoft.com/office/drawing/2014/main" id="{FE7F9EFB-DE6F-40B1-8F7F-E8F1291C8CE4}"/>
                </a:ext>
              </a:extLst>
            </p:cNvPr>
            <p:cNvSpPr/>
            <p:nvPr/>
          </p:nvSpPr>
          <p:spPr>
            <a:xfrm>
              <a:off x="6219914" y="8260753"/>
              <a:ext cx="1339" cy="1765"/>
            </a:xfrm>
            <a:prstGeom prst="rect">
              <a:avLst/>
            </a:prstGeom>
            <a:blipFill>
              <a:blip r:embed="rId287" cstate="print"/>
              <a:stretch>
                <a:fillRect/>
              </a:stretch>
            </a:blipFill>
          </p:spPr>
          <p:txBody>
            <a:bodyPr wrap="square" lIns="0" tIns="0" rIns="0" bIns="0" rtlCol="0"/>
            <a:lstStyle/>
            <a:p>
              <a:endParaRPr/>
            </a:p>
          </p:txBody>
        </p:sp>
        <p:sp>
          <p:nvSpPr>
            <p:cNvPr id="10256" name="object 3684">
              <a:extLst>
                <a:ext uri="{FF2B5EF4-FFF2-40B4-BE49-F238E27FC236}">
                  <a16:creationId xmlns:a16="http://schemas.microsoft.com/office/drawing/2014/main" id="{D13A94B9-7DBA-4758-ABF5-7DFDA285E30D}"/>
                </a:ext>
              </a:extLst>
            </p:cNvPr>
            <p:cNvSpPr/>
            <p:nvPr/>
          </p:nvSpPr>
          <p:spPr>
            <a:xfrm>
              <a:off x="6219849" y="8260732"/>
              <a:ext cx="1905" cy="1905"/>
            </a:xfrm>
            <a:custGeom>
              <a:avLst/>
              <a:gdLst/>
              <a:ahLst/>
              <a:cxnLst/>
              <a:rect l="l" t="t" r="r" b="b"/>
              <a:pathLst>
                <a:path w="1904" h="1904">
                  <a:moveTo>
                    <a:pt x="812" y="1790"/>
                  </a:moveTo>
                  <a:lnTo>
                    <a:pt x="927" y="1650"/>
                  </a:lnTo>
                  <a:lnTo>
                    <a:pt x="1092" y="1777"/>
                  </a:lnTo>
                  <a:lnTo>
                    <a:pt x="1219" y="1638"/>
                  </a:lnTo>
                  <a:lnTo>
                    <a:pt x="1028" y="1498"/>
                  </a:lnTo>
                  <a:lnTo>
                    <a:pt x="1219" y="1308"/>
                  </a:lnTo>
                  <a:lnTo>
                    <a:pt x="1435" y="927"/>
                  </a:lnTo>
                  <a:lnTo>
                    <a:pt x="1422" y="723"/>
                  </a:lnTo>
                  <a:lnTo>
                    <a:pt x="1384" y="165"/>
                  </a:lnTo>
                  <a:lnTo>
                    <a:pt x="1092" y="0"/>
                  </a:lnTo>
                  <a:lnTo>
                    <a:pt x="711" y="25"/>
                  </a:lnTo>
                  <a:lnTo>
                    <a:pt x="330" y="63"/>
                  </a:lnTo>
                  <a:lnTo>
                    <a:pt x="0" y="279"/>
                  </a:lnTo>
                  <a:lnTo>
                    <a:pt x="50" y="838"/>
                  </a:lnTo>
                  <a:lnTo>
                    <a:pt x="63" y="1003"/>
                  </a:lnTo>
                  <a:lnTo>
                    <a:pt x="279" y="1282"/>
                  </a:lnTo>
                  <a:lnTo>
                    <a:pt x="355" y="1460"/>
                  </a:lnTo>
                  <a:lnTo>
                    <a:pt x="419" y="1600"/>
                  </a:lnTo>
                  <a:lnTo>
                    <a:pt x="393" y="1727"/>
                  </a:lnTo>
                  <a:lnTo>
                    <a:pt x="482" y="1574"/>
                  </a:lnTo>
                  <a:lnTo>
                    <a:pt x="622" y="1765"/>
                  </a:lnTo>
                  <a:lnTo>
                    <a:pt x="749" y="1612"/>
                  </a:lnTo>
                  <a:lnTo>
                    <a:pt x="812" y="1790"/>
                  </a:lnTo>
                  <a:close/>
                </a:path>
              </a:pathLst>
            </a:custGeom>
            <a:ln w="3175">
              <a:solidFill>
                <a:srgbClr val="B5C39D"/>
              </a:solidFill>
            </a:ln>
          </p:spPr>
          <p:txBody>
            <a:bodyPr wrap="square" lIns="0" tIns="0" rIns="0" bIns="0" rtlCol="0"/>
            <a:lstStyle/>
            <a:p>
              <a:endParaRPr/>
            </a:p>
          </p:txBody>
        </p:sp>
        <p:sp>
          <p:nvSpPr>
            <p:cNvPr id="10257" name="object 3685">
              <a:extLst>
                <a:ext uri="{FF2B5EF4-FFF2-40B4-BE49-F238E27FC236}">
                  <a16:creationId xmlns:a16="http://schemas.microsoft.com/office/drawing/2014/main" id="{31A749E4-131B-49F0-8E99-EF374DD3E268}"/>
                </a:ext>
              </a:extLst>
            </p:cNvPr>
            <p:cNvSpPr/>
            <p:nvPr/>
          </p:nvSpPr>
          <p:spPr>
            <a:xfrm>
              <a:off x="6219888" y="8259851"/>
              <a:ext cx="1181" cy="1003"/>
            </a:xfrm>
            <a:prstGeom prst="rect">
              <a:avLst/>
            </a:prstGeom>
            <a:blipFill>
              <a:blip r:embed="rId282" cstate="print"/>
              <a:stretch>
                <a:fillRect/>
              </a:stretch>
            </a:blipFill>
          </p:spPr>
          <p:txBody>
            <a:bodyPr wrap="square" lIns="0" tIns="0" rIns="0" bIns="0" rtlCol="0"/>
            <a:lstStyle/>
            <a:p>
              <a:endParaRPr/>
            </a:p>
          </p:txBody>
        </p:sp>
        <p:sp>
          <p:nvSpPr>
            <p:cNvPr id="10258" name="object 3686">
              <a:extLst>
                <a:ext uri="{FF2B5EF4-FFF2-40B4-BE49-F238E27FC236}">
                  <a16:creationId xmlns:a16="http://schemas.microsoft.com/office/drawing/2014/main" id="{29C4D4B1-F40D-422D-A73F-F1315058B5B6}"/>
                </a:ext>
              </a:extLst>
            </p:cNvPr>
            <p:cNvSpPr/>
            <p:nvPr/>
          </p:nvSpPr>
          <p:spPr>
            <a:xfrm>
              <a:off x="6219771" y="8259820"/>
              <a:ext cx="1905" cy="1270"/>
            </a:xfrm>
            <a:custGeom>
              <a:avLst/>
              <a:gdLst/>
              <a:ahLst/>
              <a:cxnLst/>
              <a:rect l="l" t="t" r="r" b="b"/>
              <a:pathLst>
                <a:path w="1904" h="1270">
                  <a:moveTo>
                    <a:pt x="1282" y="596"/>
                  </a:moveTo>
                  <a:lnTo>
                    <a:pt x="1181" y="457"/>
                  </a:lnTo>
                  <a:lnTo>
                    <a:pt x="1308" y="393"/>
                  </a:lnTo>
                  <a:lnTo>
                    <a:pt x="1104" y="406"/>
                  </a:lnTo>
                  <a:lnTo>
                    <a:pt x="990" y="254"/>
                  </a:lnTo>
                  <a:lnTo>
                    <a:pt x="749" y="50"/>
                  </a:lnTo>
                  <a:lnTo>
                    <a:pt x="609" y="38"/>
                  </a:lnTo>
                  <a:lnTo>
                    <a:pt x="203" y="0"/>
                  </a:lnTo>
                  <a:lnTo>
                    <a:pt x="50" y="177"/>
                  </a:lnTo>
                  <a:lnTo>
                    <a:pt x="25" y="457"/>
                  </a:lnTo>
                  <a:lnTo>
                    <a:pt x="0" y="723"/>
                  </a:lnTo>
                  <a:lnTo>
                    <a:pt x="114" y="977"/>
                  </a:lnTo>
                  <a:lnTo>
                    <a:pt x="520" y="1016"/>
                  </a:lnTo>
                  <a:lnTo>
                    <a:pt x="863" y="914"/>
                  </a:lnTo>
                  <a:lnTo>
                    <a:pt x="990" y="876"/>
                  </a:lnTo>
                  <a:lnTo>
                    <a:pt x="1181" y="889"/>
                  </a:lnTo>
                  <a:lnTo>
                    <a:pt x="1130" y="736"/>
                  </a:lnTo>
                  <a:lnTo>
                    <a:pt x="1269" y="673"/>
                  </a:lnTo>
                  <a:close/>
                </a:path>
              </a:pathLst>
            </a:custGeom>
            <a:ln w="3175">
              <a:solidFill>
                <a:srgbClr val="B5C39D"/>
              </a:solidFill>
            </a:ln>
          </p:spPr>
          <p:txBody>
            <a:bodyPr wrap="square" lIns="0" tIns="0" rIns="0" bIns="0" rtlCol="0"/>
            <a:lstStyle/>
            <a:p>
              <a:endParaRPr/>
            </a:p>
          </p:txBody>
        </p:sp>
        <p:sp>
          <p:nvSpPr>
            <p:cNvPr id="10259" name="object 3687">
              <a:extLst>
                <a:ext uri="{FF2B5EF4-FFF2-40B4-BE49-F238E27FC236}">
                  <a16:creationId xmlns:a16="http://schemas.microsoft.com/office/drawing/2014/main" id="{F9465615-D51F-461C-A32D-0AB3D875AFD5}"/>
                </a:ext>
              </a:extLst>
            </p:cNvPr>
            <p:cNvSpPr/>
            <p:nvPr/>
          </p:nvSpPr>
          <p:spPr>
            <a:xfrm>
              <a:off x="6220929" y="8261426"/>
              <a:ext cx="1888" cy="2819"/>
            </a:xfrm>
            <a:prstGeom prst="rect">
              <a:avLst/>
            </a:prstGeom>
            <a:blipFill>
              <a:blip r:embed="rId281" cstate="print"/>
              <a:stretch>
                <a:fillRect/>
              </a:stretch>
            </a:blipFill>
          </p:spPr>
          <p:txBody>
            <a:bodyPr wrap="square" lIns="0" tIns="0" rIns="0" bIns="0" rtlCol="0"/>
            <a:lstStyle/>
            <a:p>
              <a:endParaRPr/>
            </a:p>
          </p:txBody>
        </p:sp>
        <p:sp>
          <p:nvSpPr>
            <p:cNvPr id="10260" name="object 3688">
              <a:extLst>
                <a:ext uri="{FF2B5EF4-FFF2-40B4-BE49-F238E27FC236}">
                  <a16:creationId xmlns:a16="http://schemas.microsoft.com/office/drawing/2014/main" id="{2B46FDAC-0E7E-41A8-8434-EDC06821AA7B}"/>
                </a:ext>
              </a:extLst>
            </p:cNvPr>
            <p:cNvSpPr/>
            <p:nvPr/>
          </p:nvSpPr>
          <p:spPr>
            <a:xfrm>
              <a:off x="6220871" y="8262304"/>
              <a:ext cx="1905" cy="2540"/>
            </a:xfrm>
            <a:custGeom>
              <a:avLst/>
              <a:gdLst/>
              <a:ahLst/>
              <a:cxnLst/>
              <a:rect l="l" t="t" r="r" b="b"/>
              <a:pathLst>
                <a:path w="1904" h="2540">
                  <a:moveTo>
                    <a:pt x="876" y="1943"/>
                  </a:moveTo>
                  <a:lnTo>
                    <a:pt x="990" y="1790"/>
                  </a:lnTo>
                  <a:lnTo>
                    <a:pt x="1130" y="1714"/>
                  </a:lnTo>
                  <a:lnTo>
                    <a:pt x="1181" y="1930"/>
                  </a:lnTo>
                  <a:lnTo>
                    <a:pt x="1320" y="1777"/>
                  </a:lnTo>
                  <a:lnTo>
                    <a:pt x="1117" y="1625"/>
                  </a:lnTo>
                  <a:lnTo>
                    <a:pt x="1320" y="1422"/>
                  </a:lnTo>
                  <a:lnTo>
                    <a:pt x="1549" y="1003"/>
                  </a:lnTo>
                  <a:lnTo>
                    <a:pt x="1536" y="787"/>
                  </a:lnTo>
                  <a:lnTo>
                    <a:pt x="1485" y="190"/>
                  </a:lnTo>
                  <a:lnTo>
                    <a:pt x="1181" y="0"/>
                  </a:lnTo>
                  <a:lnTo>
                    <a:pt x="762" y="38"/>
                  </a:lnTo>
                  <a:lnTo>
                    <a:pt x="355" y="63"/>
                  </a:lnTo>
                  <a:lnTo>
                    <a:pt x="0" y="304"/>
                  </a:lnTo>
                  <a:lnTo>
                    <a:pt x="50" y="901"/>
                  </a:lnTo>
                  <a:lnTo>
                    <a:pt x="63" y="1092"/>
                  </a:lnTo>
                  <a:lnTo>
                    <a:pt x="304" y="1396"/>
                  </a:lnTo>
                  <a:lnTo>
                    <a:pt x="381" y="1587"/>
                  </a:lnTo>
                  <a:lnTo>
                    <a:pt x="444" y="1739"/>
                  </a:lnTo>
                  <a:lnTo>
                    <a:pt x="419" y="1866"/>
                  </a:lnTo>
                  <a:lnTo>
                    <a:pt x="508" y="1701"/>
                  </a:lnTo>
                  <a:lnTo>
                    <a:pt x="673" y="1917"/>
                  </a:lnTo>
                  <a:lnTo>
                    <a:pt x="812" y="1752"/>
                  </a:lnTo>
                  <a:lnTo>
                    <a:pt x="876" y="1943"/>
                  </a:lnTo>
                  <a:close/>
                </a:path>
              </a:pathLst>
            </a:custGeom>
            <a:ln w="3175">
              <a:solidFill>
                <a:srgbClr val="B5C39D"/>
              </a:solidFill>
            </a:ln>
          </p:spPr>
          <p:txBody>
            <a:bodyPr wrap="square" lIns="0" tIns="0" rIns="0" bIns="0" rtlCol="0"/>
            <a:lstStyle/>
            <a:p>
              <a:endParaRPr/>
            </a:p>
          </p:txBody>
        </p:sp>
        <p:sp>
          <p:nvSpPr>
            <p:cNvPr id="10261" name="object 3689">
              <a:extLst>
                <a:ext uri="{FF2B5EF4-FFF2-40B4-BE49-F238E27FC236}">
                  <a16:creationId xmlns:a16="http://schemas.microsoft.com/office/drawing/2014/main" id="{F4479CB2-8B99-4DA0-948A-622F902654B7}"/>
                </a:ext>
              </a:extLst>
            </p:cNvPr>
            <p:cNvSpPr/>
            <p:nvPr/>
          </p:nvSpPr>
          <p:spPr>
            <a:xfrm>
              <a:off x="6221018" y="8260753"/>
              <a:ext cx="1498" cy="3086"/>
            </a:xfrm>
            <a:prstGeom prst="rect">
              <a:avLst/>
            </a:prstGeom>
            <a:blipFill>
              <a:blip r:embed="rId558" cstate="print"/>
              <a:stretch>
                <a:fillRect/>
              </a:stretch>
            </a:blipFill>
          </p:spPr>
          <p:txBody>
            <a:bodyPr wrap="square" lIns="0" tIns="0" rIns="0" bIns="0" rtlCol="0"/>
            <a:lstStyle/>
            <a:p>
              <a:endParaRPr/>
            </a:p>
          </p:txBody>
        </p:sp>
        <p:sp>
          <p:nvSpPr>
            <p:cNvPr id="10262" name="object 3690">
              <a:extLst>
                <a:ext uri="{FF2B5EF4-FFF2-40B4-BE49-F238E27FC236}">
                  <a16:creationId xmlns:a16="http://schemas.microsoft.com/office/drawing/2014/main" id="{5347059B-D575-49E6-8DD7-2E6DC43432C7}"/>
                </a:ext>
              </a:extLst>
            </p:cNvPr>
            <p:cNvSpPr/>
            <p:nvPr/>
          </p:nvSpPr>
          <p:spPr>
            <a:xfrm>
              <a:off x="6221227" y="8260725"/>
              <a:ext cx="1905" cy="1270"/>
            </a:xfrm>
            <a:custGeom>
              <a:avLst/>
              <a:gdLst/>
              <a:ahLst/>
              <a:cxnLst/>
              <a:rect l="l" t="t" r="r" b="b"/>
              <a:pathLst>
                <a:path w="1904" h="1270">
                  <a:moveTo>
                    <a:pt x="1282" y="596"/>
                  </a:moveTo>
                  <a:lnTo>
                    <a:pt x="1181" y="457"/>
                  </a:lnTo>
                  <a:lnTo>
                    <a:pt x="1308" y="393"/>
                  </a:lnTo>
                  <a:lnTo>
                    <a:pt x="1104" y="406"/>
                  </a:lnTo>
                  <a:lnTo>
                    <a:pt x="990" y="253"/>
                  </a:lnTo>
                  <a:lnTo>
                    <a:pt x="749" y="50"/>
                  </a:lnTo>
                  <a:lnTo>
                    <a:pt x="609" y="38"/>
                  </a:lnTo>
                  <a:lnTo>
                    <a:pt x="203" y="0"/>
                  </a:lnTo>
                  <a:lnTo>
                    <a:pt x="50" y="177"/>
                  </a:lnTo>
                  <a:lnTo>
                    <a:pt x="25" y="457"/>
                  </a:lnTo>
                  <a:lnTo>
                    <a:pt x="0" y="723"/>
                  </a:lnTo>
                  <a:lnTo>
                    <a:pt x="114" y="977"/>
                  </a:lnTo>
                  <a:lnTo>
                    <a:pt x="520" y="1015"/>
                  </a:lnTo>
                  <a:lnTo>
                    <a:pt x="863" y="914"/>
                  </a:lnTo>
                  <a:lnTo>
                    <a:pt x="990" y="876"/>
                  </a:lnTo>
                  <a:lnTo>
                    <a:pt x="1181" y="888"/>
                  </a:lnTo>
                  <a:lnTo>
                    <a:pt x="1130" y="736"/>
                  </a:lnTo>
                  <a:lnTo>
                    <a:pt x="1269" y="673"/>
                  </a:lnTo>
                  <a:close/>
                </a:path>
              </a:pathLst>
            </a:custGeom>
            <a:ln w="3175">
              <a:solidFill>
                <a:srgbClr val="B5C39D"/>
              </a:solidFill>
            </a:ln>
          </p:spPr>
          <p:txBody>
            <a:bodyPr wrap="square" lIns="0" tIns="0" rIns="0" bIns="0" rtlCol="0"/>
            <a:lstStyle/>
            <a:p>
              <a:endParaRPr/>
            </a:p>
          </p:txBody>
        </p:sp>
        <p:sp>
          <p:nvSpPr>
            <p:cNvPr id="10263" name="object 3691">
              <a:extLst>
                <a:ext uri="{FF2B5EF4-FFF2-40B4-BE49-F238E27FC236}">
                  <a16:creationId xmlns:a16="http://schemas.microsoft.com/office/drawing/2014/main" id="{DD9C3BC1-C70B-4C13-A7ED-E6393AD48AE7}"/>
                </a:ext>
              </a:extLst>
            </p:cNvPr>
            <p:cNvSpPr/>
            <p:nvPr/>
          </p:nvSpPr>
          <p:spPr>
            <a:xfrm>
              <a:off x="6218809" y="8257196"/>
              <a:ext cx="3314" cy="5016"/>
            </a:xfrm>
            <a:prstGeom prst="rect">
              <a:avLst/>
            </a:prstGeom>
            <a:blipFill>
              <a:blip r:embed="rId559" cstate="print"/>
              <a:stretch>
                <a:fillRect/>
              </a:stretch>
            </a:blipFill>
          </p:spPr>
          <p:txBody>
            <a:bodyPr wrap="square" lIns="0" tIns="0" rIns="0" bIns="0" rtlCol="0"/>
            <a:lstStyle/>
            <a:p>
              <a:endParaRPr/>
            </a:p>
          </p:txBody>
        </p:sp>
        <p:sp>
          <p:nvSpPr>
            <p:cNvPr id="10264" name="object 3692">
              <a:extLst>
                <a:ext uri="{FF2B5EF4-FFF2-40B4-BE49-F238E27FC236}">
                  <a16:creationId xmlns:a16="http://schemas.microsoft.com/office/drawing/2014/main" id="{A26DD1BA-F026-4A8A-8EB3-A0D9B6E5E3F4}"/>
                </a:ext>
              </a:extLst>
            </p:cNvPr>
            <p:cNvSpPr/>
            <p:nvPr/>
          </p:nvSpPr>
          <p:spPr>
            <a:xfrm>
              <a:off x="6218777" y="8257068"/>
              <a:ext cx="1905" cy="1905"/>
            </a:xfrm>
            <a:custGeom>
              <a:avLst/>
              <a:gdLst/>
              <a:ahLst/>
              <a:cxnLst/>
              <a:rect l="l" t="t" r="r" b="b"/>
              <a:pathLst>
                <a:path w="1904" h="1904">
                  <a:moveTo>
                    <a:pt x="1689" y="1447"/>
                  </a:moveTo>
                  <a:lnTo>
                    <a:pt x="1638" y="1269"/>
                  </a:lnTo>
                  <a:lnTo>
                    <a:pt x="1663" y="1130"/>
                  </a:lnTo>
                  <a:lnTo>
                    <a:pt x="1854" y="1219"/>
                  </a:lnTo>
                  <a:lnTo>
                    <a:pt x="1816" y="1028"/>
                  </a:lnTo>
                  <a:lnTo>
                    <a:pt x="1587" y="1092"/>
                  </a:lnTo>
                  <a:lnTo>
                    <a:pt x="1562" y="825"/>
                  </a:lnTo>
                  <a:lnTo>
                    <a:pt x="1396" y="419"/>
                  </a:lnTo>
                  <a:lnTo>
                    <a:pt x="1231" y="304"/>
                  </a:lnTo>
                  <a:lnTo>
                    <a:pt x="761" y="0"/>
                  </a:lnTo>
                  <a:lnTo>
                    <a:pt x="457" y="114"/>
                  </a:lnTo>
                  <a:lnTo>
                    <a:pt x="241" y="431"/>
                  </a:lnTo>
                  <a:lnTo>
                    <a:pt x="25" y="749"/>
                  </a:lnTo>
                  <a:lnTo>
                    <a:pt x="0" y="1142"/>
                  </a:lnTo>
                  <a:lnTo>
                    <a:pt x="469" y="1460"/>
                  </a:lnTo>
                  <a:lnTo>
                    <a:pt x="609" y="1549"/>
                  </a:lnTo>
                  <a:lnTo>
                    <a:pt x="965" y="1549"/>
                  </a:lnTo>
                  <a:lnTo>
                    <a:pt x="1142" y="1600"/>
                  </a:lnTo>
                  <a:lnTo>
                    <a:pt x="1295" y="1650"/>
                  </a:lnTo>
                  <a:lnTo>
                    <a:pt x="1473" y="1727"/>
                  </a:lnTo>
                  <a:lnTo>
                    <a:pt x="1308" y="1574"/>
                  </a:lnTo>
                  <a:lnTo>
                    <a:pt x="1549" y="1587"/>
                  </a:lnTo>
                  <a:lnTo>
                    <a:pt x="1511" y="1384"/>
                  </a:lnTo>
                  <a:lnTo>
                    <a:pt x="1689" y="1447"/>
                  </a:lnTo>
                  <a:close/>
                </a:path>
              </a:pathLst>
            </a:custGeom>
            <a:ln w="3175">
              <a:solidFill>
                <a:srgbClr val="B5C39D"/>
              </a:solidFill>
            </a:ln>
          </p:spPr>
          <p:txBody>
            <a:bodyPr wrap="square" lIns="0" tIns="0" rIns="0" bIns="0" rtlCol="0"/>
            <a:lstStyle/>
            <a:p>
              <a:endParaRPr/>
            </a:p>
          </p:txBody>
        </p:sp>
        <p:sp>
          <p:nvSpPr>
            <p:cNvPr id="10265" name="object 3693">
              <a:extLst>
                <a:ext uri="{FF2B5EF4-FFF2-40B4-BE49-F238E27FC236}">
                  <a16:creationId xmlns:a16="http://schemas.microsoft.com/office/drawing/2014/main" id="{3B843DD8-9D69-43B8-94FB-B7E9F8E150A9}"/>
                </a:ext>
              </a:extLst>
            </p:cNvPr>
            <p:cNvSpPr/>
            <p:nvPr/>
          </p:nvSpPr>
          <p:spPr>
            <a:xfrm>
              <a:off x="6218036" y="8256752"/>
              <a:ext cx="1191" cy="1308"/>
            </a:xfrm>
            <a:prstGeom prst="rect">
              <a:avLst/>
            </a:prstGeom>
            <a:blipFill>
              <a:blip r:embed="rId282" cstate="print"/>
              <a:stretch>
                <a:fillRect/>
              </a:stretch>
            </a:blipFill>
          </p:spPr>
          <p:txBody>
            <a:bodyPr wrap="square" lIns="0" tIns="0" rIns="0" bIns="0" rtlCol="0"/>
            <a:lstStyle/>
            <a:p>
              <a:endParaRPr/>
            </a:p>
          </p:txBody>
        </p:sp>
        <p:sp>
          <p:nvSpPr>
            <p:cNvPr id="10266" name="object 3694">
              <a:extLst>
                <a:ext uri="{FF2B5EF4-FFF2-40B4-BE49-F238E27FC236}">
                  <a16:creationId xmlns:a16="http://schemas.microsoft.com/office/drawing/2014/main" id="{CE7E225F-3A73-4053-A0FF-AB72E216B1C7}"/>
                </a:ext>
              </a:extLst>
            </p:cNvPr>
            <p:cNvSpPr/>
            <p:nvPr/>
          </p:nvSpPr>
          <p:spPr>
            <a:xfrm>
              <a:off x="6217921" y="8256768"/>
              <a:ext cx="1905" cy="1905"/>
            </a:xfrm>
            <a:custGeom>
              <a:avLst/>
              <a:gdLst/>
              <a:ahLst/>
              <a:cxnLst/>
              <a:rect l="l" t="t" r="r" b="b"/>
              <a:pathLst>
                <a:path w="1904" h="1904">
                  <a:moveTo>
                    <a:pt x="1130" y="139"/>
                  </a:moveTo>
                  <a:lnTo>
                    <a:pt x="952" y="126"/>
                  </a:lnTo>
                  <a:lnTo>
                    <a:pt x="812" y="114"/>
                  </a:lnTo>
                  <a:lnTo>
                    <a:pt x="673" y="152"/>
                  </a:lnTo>
                  <a:lnTo>
                    <a:pt x="368" y="228"/>
                  </a:lnTo>
                  <a:lnTo>
                    <a:pt x="0" y="609"/>
                  </a:lnTo>
                  <a:lnTo>
                    <a:pt x="38" y="850"/>
                  </a:lnTo>
                  <a:lnTo>
                    <a:pt x="241" y="1041"/>
                  </a:lnTo>
                  <a:lnTo>
                    <a:pt x="444" y="1219"/>
                  </a:lnTo>
                  <a:lnTo>
                    <a:pt x="711" y="1295"/>
                  </a:lnTo>
                  <a:lnTo>
                    <a:pt x="990" y="1003"/>
                  </a:lnTo>
                  <a:lnTo>
                    <a:pt x="1117" y="660"/>
                  </a:lnTo>
                  <a:lnTo>
                    <a:pt x="1219" y="444"/>
                  </a:lnTo>
                  <a:lnTo>
                    <a:pt x="1206" y="253"/>
                  </a:lnTo>
                  <a:lnTo>
                    <a:pt x="1066" y="253"/>
                  </a:lnTo>
                  <a:close/>
                </a:path>
              </a:pathLst>
            </a:custGeom>
            <a:ln w="3175">
              <a:solidFill>
                <a:srgbClr val="B5C39D"/>
              </a:solidFill>
            </a:ln>
          </p:spPr>
          <p:txBody>
            <a:bodyPr wrap="square" lIns="0" tIns="0" rIns="0" bIns="0" rtlCol="0"/>
            <a:lstStyle/>
            <a:p>
              <a:endParaRPr/>
            </a:p>
          </p:txBody>
        </p:sp>
        <p:sp>
          <p:nvSpPr>
            <p:cNvPr id="10267" name="object 3695">
              <a:extLst>
                <a:ext uri="{FF2B5EF4-FFF2-40B4-BE49-F238E27FC236}">
                  <a16:creationId xmlns:a16="http://schemas.microsoft.com/office/drawing/2014/main" id="{9A204759-2A45-472C-8647-480762C892A2}"/>
                </a:ext>
              </a:extLst>
            </p:cNvPr>
            <p:cNvSpPr/>
            <p:nvPr/>
          </p:nvSpPr>
          <p:spPr>
            <a:xfrm>
              <a:off x="6217806" y="8257869"/>
              <a:ext cx="1714" cy="1955"/>
            </a:xfrm>
            <a:prstGeom prst="rect">
              <a:avLst/>
            </a:prstGeom>
            <a:blipFill>
              <a:blip r:embed="rId287" cstate="print"/>
              <a:stretch>
                <a:fillRect/>
              </a:stretch>
            </a:blipFill>
          </p:spPr>
          <p:txBody>
            <a:bodyPr wrap="square" lIns="0" tIns="0" rIns="0" bIns="0" rtlCol="0"/>
            <a:lstStyle/>
            <a:p>
              <a:endParaRPr/>
            </a:p>
          </p:txBody>
        </p:sp>
        <p:sp>
          <p:nvSpPr>
            <p:cNvPr id="10268" name="object 3696">
              <a:extLst>
                <a:ext uri="{FF2B5EF4-FFF2-40B4-BE49-F238E27FC236}">
                  <a16:creationId xmlns:a16="http://schemas.microsoft.com/office/drawing/2014/main" id="{5A971680-9287-421B-9A44-47AAC2EE3681}"/>
                </a:ext>
              </a:extLst>
            </p:cNvPr>
            <p:cNvSpPr/>
            <p:nvPr/>
          </p:nvSpPr>
          <p:spPr>
            <a:xfrm>
              <a:off x="6217804" y="8257769"/>
              <a:ext cx="1905" cy="2540"/>
            </a:xfrm>
            <a:custGeom>
              <a:avLst/>
              <a:gdLst/>
              <a:ahLst/>
              <a:cxnLst/>
              <a:rect l="l" t="t" r="r" b="b"/>
              <a:pathLst>
                <a:path w="1904" h="2540">
                  <a:moveTo>
                    <a:pt x="1346" y="1943"/>
                  </a:moveTo>
                  <a:lnTo>
                    <a:pt x="1409" y="1765"/>
                  </a:lnTo>
                  <a:lnTo>
                    <a:pt x="1638" y="1828"/>
                  </a:lnTo>
                  <a:lnTo>
                    <a:pt x="1714" y="1638"/>
                  </a:lnTo>
                  <a:lnTo>
                    <a:pt x="1473" y="1562"/>
                  </a:lnTo>
                  <a:lnTo>
                    <a:pt x="1600" y="1308"/>
                  </a:lnTo>
                  <a:lnTo>
                    <a:pt x="1701" y="838"/>
                  </a:lnTo>
                  <a:lnTo>
                    <a:pt x="1625" y="647"/>
                  </a:lnTo>
                  <a:lnTo>
                    <a:pt x="1384" y="76"/>
                  </a:lnTo>
                  <a:lnTo>
                    <a:pt x="1041" y="0"/>
                  </a:lnTo>
                  <a:lnTo>
                    <a:pt x="647" y="165"/>
                  </a:lnTo>
                  <a:lnTo>
                    <a:pt x="266" y="317"/>
                  </a:lnTo>
                  <a:lnTo>
                    <a:pt x="0" y="647"/>
                  </a:lnTo>
                  <a:lnTo>
                    <a:pt x="241" y="1219"/>
                  </a:lnTo>
                  <a:lnTo>
                    <a:pt x="304" y="1384"/>
                  </a:lnTo>
                  <a:lnTo>
                    <a:pt x="634" y="1600"/>
                  </a:lnTo>
                  <a:lnTo>
                    <a:pt x="761" y="1752"/>
                  </a:lnTo>
                  <a:lnTo>
                    <a:pt x="876" y="1879"/>
                  </a:lnTo>
                  <a:lnTo>
                    <a:pt x="888" y="2019"/>
                  </a:lnTo>
                  <a:lnTo>
                    <a:pt x="927" y="1828"/>
                  </a:lnTo>
                  <a:lnTo>
                    <a:pt x="1054" y="1841"/>
                  </a:lnTo>
                  <a:lnTo>
                    <a:pt x="1142" y="1981"/>
                  </a:lnTo>
                  <a:lnTo>
                    <a:pt x="1219" y="1777"/>
                  </a:lnTo>
                  <a:lnTo>
                    <a:pt x="1346" y="1943"/>
                  </a:lnTo>
                  <a:close/>
                </a:path>
              </a:pathLst>
            </a:custGeom>
            <a:ln w="3175">
              <a:solidFill>
                <a:srgbClr val="B5C39D"/>
              </a:solidFill>
            </a:ln>
          </p:spPr>
          <p:txBody>
            <a:bodyPr wrap="square" lIns="0" tIns="0" rIns="0" bIns="0" rtlCol="0"/>
            <a:lstStyle/>
            <a:p>
              <a:endParaRPr/>
            </a:p>
          </p:txBody>
        </p:sp>
        <p:sp>
          <p:nvSpPr>
            <p:cNvPr id="10269" name="object 3697">
              <a:extLst>
                <a:ext uri="{FF2B5EF4-FFF2-40B4-BE49-F238E27FC236}">
                  <a16:creationId xmlns:a16="http://schemas.microsoft.com/office/drawing/2014/main" id="{AB2D88E9-BA69-4C00-85DF-0C98F5AB8B6C}"/>
                </a:ext>
              </a:extLst>
            </p:cNvPr>
            <p:cNvSpPr/>
            <p:nvPr/>
          </p:nvSpPr>
          <p:spPr>
            <a:xfrm>
              <a:off x="6218084" y="8257031"/>
              <a:ext cx="5181" cy="7455"/>
            </a:xfrm>
            <a:prstGeom prst="rect">
              <a:avLst/>
            </a:prstGeom>
            <a:blipFill>
              <a:blip r:embed="rId560" cstate="print"/>
              <a:stretch>
                <a:fillRect/>
              </a:stretch>
            </a:blipFill>
          </p:spPr>
          <p:txBody>
            <a:bodyPr wrap="square" lIns="0" tIns="0" rIns="0" bIns="0" rtlCol="0"/>
            <a:lstStyle/>
            <a:p>
              <a:endParaRPr/>
            </a:p>
          </p:txBody>
        </p:sp>
        <p:sp>
          <p:nvSpPr>
            <p:cNvPr id="10270" name="object 3698">
              <a:extLst>
                <a:ext uri="{FF2B5EF4-FFF2-40B4-BE49-F238E27FC236}">
                  <a16:creationId xmlns:a16="http://schemas.microsoft.com/office/drawing/2014/main" id="{67E41CA5-B3C4-4BBA-B68B-CC6D3C76EECD}"/>
                </a:ext>
              </a:extLst>
            </p:cNvPr>
            <p:cNvSpPr/>
            <p:nvPr/>
          </p:nvSpPr>
          <p:spPr>
            <a:xfrm>
              <a:off x="6221652" y="8263205"/>
              <a:ext cx="1905" cy="1270"/>
            </a:xfrm>
            <a:custGeom>
              <a:avLst/>
              <a:gdLst/>
              <a:ahLst/>
              <a:cxnLst/>
              <a:rect l="l" t="t" r="r" b="b"/>
              <a:pathLst>
                <a:path w="1904" h="1270">
                  <a:moveTo>
                    <a:pt x="1587" y="736"/>
                  </a:moveTo>
                  <a:lnTo>
                    <a:pt x="1460" y="558"/>
                  </a:lnTo>
                  <a:lnTo>
                    <a:pt x="1612" y="482"/>
                  </a:lnTo>
                  <a:lnTo>
                    <a:pt x="1358" y="507"/>
                  </a:lnTo>
                  <a:lnTo>
                    <a:pt x="1231" y="304"/>
                  </a:lnTo>
                  <a:lnTo>
                    <a:pt x="927" y="63"/>
                  </a:lnTo>
                  <a:lnTo>
                    <a:pt x="749" y="38"/>
                  </a:lnTo>
                  <a:lnTo>
                    <a:pt x="254" y="0"/>
                  </a:lnTo>
                  <a:lnTo>
                    <a:pt x="63" y="228"/>
                  </a:lnTo>
                  <a:lnTo>
                    <a:pt x="38" y="558"/>
                  </a:lnTo>
                  <a:lnTo>
                    <a:pt x="0" y="901"/>
                  </a:lnTo>
                  <a:lnTo>
                    <a:pt x="139" y="1219"/>
                  </a:lnTo>
                  <a:lnTo>
                    <a:pt x="635" y="1257"/>
                  </a:lnTo>
                  <a:lnTo>
                    <a:pt x="787" y="1269"/>
                  </a:lnTo>
                  <a:lnTo>
                    <a:pt x="1066" y="1117"/>
                  </a:lnTo>
                  <a:lnTo>
                    <a:pt x="1231" y="1092"/>
                  </a:lnTo>
                  <a:lnTo>
                    <a:pt x="1371" y="1054"/>
                  </a:lnTo>
                  <a:lnTo>
                    <a:pt x="1536" y="1054"/>
                  </a:lnTo>
                  <a:lnTo>
                    <a:pt x="1346" y="990"/>
                  </a:lnTo>
                  <a:lnTo>
                    <a:pt x="1536" y="901"/>
                  </a:lnTo>
                  <a:lnTo>
                    <a:pt x="1422" y="761"/>
                  </a:lnTo>
                  <a:lnTo>
                    <a:pt x="1587" y="736"/>
                  </a:lnTo>
                  <a:close/>
                </a:path>
              </a:pathLst>
            </a:custGeom>
            <a:ln w="3175">
              <a:solidFill>
                <a:srgbClr val="D2DBC3"/>
              </a:solidFill>
            </a:ln>
          </p:spPr>
          <p:txBody>
            <a:bodyPr wrap="square" lIns="0" tIns="0" rIns="0" bIns="0" rtlCol="0"/>
            <a:lstStyle/>
            <a:p>
              <a:endParaRPr/>
            </a:p>
          </p:txBody>
        </p:sp>
        <p:sp>
          <p:nvSpPr>
            <p:cNvPr id="10271" name="object 3699">
              <a:extLst>
                <a:ext uri="{FF2B5EF4-FFF2-40B4-BE49-F238E27FC236}">
                  <a16:creationId xmlns:a16="http://schemas.microsoft.com/office/drawing/2014/main" id="{5F9CD98F-CB61-41C1-B472-30A8C294ED51}"/>
                </a:ext>
              </a:extLst>
            </p:cNvPr>
            <p:cNvSpPr/>
            <p:nvPr/>
          </p:nvSpPr>
          <p:spPr>
            <a:xfrm>
              <a:off x="6221463" y="8261527"/>
              <a:ext cx="4940" cy="6451"/>
            </a:xfrm>
            <a:prstGeom prst="rect">
              <a:avLst/>
            </a:prstGeom>
            <a:blipFill>
              <a:blip r:embed="rId561" cstate="print"/>
              <a:stretch>
                <a:fillRect/>
              </a:stretch>
            </a:blipFill>
          </p:spPr>
          <p:txBody>
            <a:bodyPr wrap="square" lIns="0" tIns="0" rIns="0" bIns="0" rtlCol="0"/>
            <a:lstStyle/>
            <a:p>
              <a:endParaRPr/>
            </a:p>
          </p:txBody>
        </p:sp>
        <p:sp>
          <p:nvSpPr>
            <p:cNvPr id="10272" name="object 3700">
              <a:extLst>
                <a:ext uri="{FF2B5EF4-FFF2-40B4-BE49-F238E27FC236}">
                  <a16:creationId xmlns:a16="http://schemas.microsoft.com/office/drawing/2014/main" id="{655D8CCF-23CD-4BCA-8F32-59AA13C57B13}"/>
                </a:ext>
              </a:extLst>
            </p:cNvPr>
            <p:cNvSpPr/>
            <p:nvPr/>
          </p:nvSpPr>
          <p:spPr>
            <a:xfrm>
              <a:off x="6224393" y="8264852"/>
              <a:ext cx="1270" cy="1270"/>
            </a:xfrm>
            <a:custGeom>
              <a:avLst/>
              <a:gdLst/>
              <a:ahLst/>
              <a:cxnLst/>
              <a:rect l="l" t="t" r="r" b="b"/>
              <a:pathLst>
                <a:path w="1270" h="1270">
                  <a:moveTo>
                    <a:pt x="824" y="584"/>
                  </a:moveTo>
                  <a:lnTo>
                    <a:pt x="190" y="584"/>
                  </a:lnTo>
                  <a:lnTo>
                    <a:pt x="172" y="888"/>
                  </a:lnTo>
                  <a:lnTo>
                    <a:pt x="381" y="901"/>
                  </a:lnTo>
                  <a:lnTo>
                    <a:pt x="584" y="888"/>
                  </a:lnTo>
                  <a:lnTo>
                    <a:pt x="685" y="749"/>
                  </a:lnTo>
                  <a:lnTo>
                    <a:pt x="876" y="749"/>
                  </a:lnTo>
                  <a:lnTo>
                    <a:pt x="824" y="584"/>
                  </a:lnTo>
                  <a:close/>
                </a:path>
                <a:path w="1270" h="1270">
                  <a:moveTo>
                    <a:pt x="584" y="888"/>
                  </a:moveTo>
                  <a:close/>
                </a:path>
                <a:path w="1270" h="1270">
                  <a:moveTo>
                    <a:pt x="876" y="749"/>
                  </a:moveTo>
                  <a:lnTo>
                    <a:pt x="685" y="749"/>
                  </a:lnTo>
                  <a:lnTo>
                    <a:pt x="876" y="749"/>
                  </a:lnTo>
                  <a:close/>
                </a:path>
                <a:path w="1270" h="1270">
                  <a:moveTo>
                    <a:pt x="469" y="0"/>
                  </a:moveTo>
                  <a:lnTo>
                    <a:pt x="393" y="380"/>
                  </a:lnTo>
                  <a:lnTo>
                    <a:pt x="224" y="380"/>
                  </a:lnTo>
                  <a:lnTo>
                    <a:pt x="215" y="520"/>
                  </a:lnTo>
                  <a:lnTo>
                    <a:pt x="139" y="660"/>
                  </a:lnTo>
                  <a:lnTo>
                    <a:pt x="824" y="584"/>
                  </a:lnTo>
                  <a:lnTo>
                    <a:pt x="215" y="520"/>
                  </a:lnTo>
                  <a:lnTo>
                    <a:pt x="0" y="495"/>
                  </a:lnTo>
                  <a:lnTo>
                    <a:pt x="903" y="495"/>
                  </a:lnTo>
                  <a:lnTo>
                    <a:pt x="660" y="406"/>
                  </a:lnTo>
                  <a:lnTo>
                    <a:pt x="609" y="253"/>
                  </a:lnTo>
                  <a:lnTo>
                    <a:pt x="469" y="0"/>
                  </a:lnTo>
                  <a:close/>
                </a:path>
                <a:path w="1270" h="1270">
                  <a:moveTo>
                    <a:pt x="812" y="380"/>
                  </a:moveTo>
                  <a:close/>
                </a:path>
                <a:path w="1270" h="1270">
                  <a:moveTo>
                    <a:pt x="266" y="355"/>
                  </a:moveTo>
                  <a:close/>
                </a:path>
              </a:pathLst>
            </a:custGeom>
            <a:solidFill>
              <a:srgbClr val="0F2748"/>
            </a:solidFill>
          </p:spPr>
          <p:txBody>
            <a:bodyPr wrap="square" lIns="0" tIns="0" rIns="0" bIns="0" rtlCol="0"/>
            <a:lstStyle/>
            <a:p>
              <a:endParaRPr/>
            </a:p>
          </p:txBody>
        </p:sp>
        <p:sp>
          <p:nvSpPr>
            <p:cNvPr id="10273" name="object 3701">
              <a:extLst>
                <a:ext uri="{FF2B5EF4-FFF2-40B4-BE49-F238E27FC236}">
                  <a16:creationId xmlns:a16="http://schemas.microsoft.com/office/drawing/2014/main" id="{41C15916-747E-4CDD-9BD8-A1D62ECA4043}"/>
                </a:ext>
              </a:extLst>
            </p:cNvPr>
            <p:cNvSpPr/>
            <p:nvPr/>
          </p:nvSpPr>
          <p:spPr>
            <a:xfrm>
              <a:off x="6224393" y="8264852"/>
              <a:ext cx="1270" cy="1270"/>
            </a:xfrm>
            <a:custGeom>
              <a:avLst/>
              <a:gdLst/>
              <a:ahLst/>
              <a:cxnLst/>
              <a:rect l="l" t="t" r="r" b="b"/>
              <a:pathLst>
                <a:path w="1270" h="1270">
                  <a:moveTo>
                    <a:pt x="419" y="355"/>
                  </a:moveTo>
                  <a:lnTo>
                    <a:pt x="469" y="0"/>
                  </a:lnTo>
                  <a:lnTo>
                    <a:pt x="571" y="190"/>
                  </a:lnTo>
                  <a:lnTo>
                    <a:pt x="609" y="368"/>
                  </a:lnTo>
                  <a:lnTo>
                    <a:pt x="749" y="406"/>
                  </a:lnTo>
                  <a:lnTo>
                    <a:pt x="914" y="482"/>
                  </a:lnTo>
                  <a:lnTo>
                    <a:pt x="838" y="647"/>
                  </a:lnTo>
                  <a:lnTo>
                    <a:pt x="800" y="838"/>
                  </a:lnTo>
                  <a:lnTo>
                    <a:pt x="596" y="863"/>
                  </a:lnTo>
                  <a:lnTo>
                    <a:pt x="457" y="888"/>
                  </a:lnTo>
                  <a:lnTo>
                    <a:pt x="292" y="990"/>
                  </a:lnTo>
                  <a:lnTo>
                    <a:pt x="127" y="850"/>
                  </a:lnTo>
                  <a:lnTo>
                    <a:pt x="215" y="673"/>
                  </a:lnTo>
                  <a:lnTo>
                    <a:pt x="76" y="584"/>
                  </a:lnTo>
                  <a:lnTo>
                    <a:pt x="215" y="520"/>
                  </a:lnTo>
                  <a:lnTo>
                    <a:pt x="228" y="380"/>
                  </a:lnTo>
                  <a:lnTo>
                    <a:pt x="393" y="380"/>
                  </a:lnTo>
                  <a:close/>
                </a:path>
              </a:pathLst>
            </a:custGeom>
            <a:ln w="3175">
              <a:solidFill>
                <a:srgbClr val="094B7B"/>
              </a:solidFill>
            </a:ln>
          </p:spPr>
          <p:txBody>
            <a:bodyPr wrap="square" lIns="0" tIns="0" rIns="0" bIns="0" rtlCol="0"/>
            <a:lstStyle/>
            <a:p>
              <a:endParaRPr/>
            </a:p>
          </p:txBody>
        </p:sp>
        <p:sp>
          <p:nvSpPr>
            <p:cNvPr id="10274" name="object 3702">
              <a:extLst>
                <a:ext uri="{FF2B5EF4-FFF2-40B4-BE49-F238E27FC236}">
                  <a16:creationId xmlns:a16="http://schemas.microsoft.com/office/drawing/2014/main" id="{4D314D53-149E-4941-A995-9598B2EA1769}"/>
                </a:ext>
              </a:extLst>
            </p:cNvPr>
            <p:cNvSpPr/>
            <p:nvPr/>
          </p:nvSpPr>
          <p:spPr>
            <a:xfrm>
              <a:off x="6221653" y="8263411"/>
              <a:ext cx="635" cy="1270"/>
            </a:xfrm>
            <a:custGeom>
              <a:avLst/>
              <a:gdLst/>
              <a:ahLst/>
              <a:cxnLst/>
              <a:rect l="l" t="t" r="r" b="b"/>
              <a:pathLst>
                <a:path w="635" h="1270">
                  <a:moveTo>
                    <a:pt x="330" y="584"/>
                  </a:moveTo>
                  <a:lnTo>
                    <a:pt x="76" y="584"/>
                  </a:lnTo>
                  <a:lnTo>
                    <a:pt x="393" y="673"/>
                  </a:lnTo>
                  <a:close/>
                </a:path>
                <a:path w="635" h="1270">
                  <a:moveTo>
                    <a:pt x="190" y="38"/>
                  </a:moveTo>
                  <a:lnTo>
                    <a:pt x="114" y="203"/>
                  </a:lnTo>
                  <a:lnTo>
                    <a:pt x="27" y="584"/>
                  </a:lnTo>
                  <a:lnTo>
                    <a:pt x="330" y="584"/>
                  </a:lnTo>
                  <a:lnTo>
                    <a:pt x="327" y="457"/>
                  </a:lnTo>
                  <a:lnTo>
                    <a:pt x="440" y="317"/>
                  </a:lnTo>
                  <a:lnTo>
                    <a:pt x="253" y="76"/>
                  </a:lnTo>
                  <a:close/>
                </a:path>
                <a:path w="635" h="1270">
                  <a:moveTo>
                    <a:pt x="327" y="457"/>
                  </a:moveTo>
                  <a:close/>
                </a:path>
                <a:path w="635" h="1270">
                  <a:moveTo>
                    <a:pt x="440" y="317"/>
                  </a:moveTo>
                  <a:close/>
                </a:path>
                <a:path w="635" h="1270">
                  <a:moveTo>
                    <a:pt x="63" y="177"/>
                  </a:moveTo>
                  <a:close/>
                </a:path>
                <a:path w="635" h="1270">
                  <a:moveTo>
                    <a:pt x="495" y="0"/>
                  </a:moveTo>
                  <a:lnTo>
                    <a:pt x="388" y="144"/>
                  </a:lnTo>
                  <a:lnTo>
                    <a:pt x="495" y="0"/>
                  </a:lnTo>
                  <a:close/>
                </a:path>
              </a:pathLst>
            </a:custGeom>
            <a:solidFill>
              <a:srgbClr val="11284A"/>
            </a:solidFill>
          </p:spPr>
          <p:txBody>
            <a:bodyPr wrap="square" lIns="0" tIns="0" rIns="0" bIns="0" rtlCol="0"/>
            <a:lstStyle/>
            <a:p>
              <a:endParaRPr/>
            </a:p>
          </p:txBody>
        </p:sp>
        <p:sp>
          <p:nvSpPr>
            <p:cNvPr id="10275" name="object 3703">
              <a:extLst>
                <a:ext uri="{FF2B5EF4-FFF2-40B4-BE49-F238E27FC236}">
                  <a16:creationId xmlns:a16="http://schemas.microsoft.com/office/drawing/2014/main" id="{5563FA32-3BEB-400F-9637-68E40C46CE94}"/>
                </a:ext>
              </a:extLst>
            </p:cNvPr>
            <p:cNvSpPr/>
            <p:nvPr/>
          </p:nvSpPr>
          <p:spPr>
            <a:xfrm>
              <a:off x="6221615" y="8263411"/>
              <a:ext cx="635" cy="1270"/>
            </a:xfrm>
            <a:custGeom>
              <a:avLst/>
              <a:gdLst/>
              <a:ahLst/>
              <a:cxnLst/>
              <a:rect l="l" t="t" r="r" b="b"/>
              <a:pathLst>
                <a:path w="635" h="1270">
                  <a:moveTo>
                    <a:pt x="469" y="279"/>
                  </a:moveTo>
                  <a:lnTo>
                    <a:pt x="546" y="114"/>
                  </a:lnTo>
                  <a:lnTo>
                    <a:pt x="368" y="12"/>
                  </a:lnTo>
                  <a:lnTo>
                    <a:pt x="380" y="190"/>
                  </a:lnTo>
                  <a:lnTo>
                    <a:pt x="228" y="38"/>
                  </a:lnTo>
                  <a:lnTo>
                    <a:pt x="152" y="203"/>
                  </a:lnTo>
                  <a:lnTo>
                    <a:pt x="25" y="304"/>
                  </a:lnTo>
                  <a:lnTo>
                    <a:pt x="88" y="444"/>
                  </a:lnTo>
                  <a:lnTo>
                    <a:pt x="76" y="596"/>
                  </a:lnTo>
                  <a:lnTo>
                    <a:pt x="228" y="774"/>
                  </a:lnTo>
                  <a:lnTo>
                    <a:pt x="114" y="584"/>
                  </a:lnTo>
                  <a:lnTo>
                    <a:pt x="431" y="673"/>
                  </a:lnTo>
                  <a:lnTo>
                    <a:pt x="279" y="457"/>
                  </a:lnTo>
                  <a:lnTo>
                    <a:pt x="368" y="317"/>
                  </a:lnTo>
                  <a:lnTo>
                    <a:pt x="495" y="304"/>
                  </a:lnTo>
                  <a:close/>
                </a:path>
              </a:pathLst>
            </a:custGeom>
            <a:ln w="3175">
              <a:solidFill>
                <a:srgbClr val="094B7B"/>
              </a:solidFill>
            </a:ln>
          </p:spPr>
          <p:txBody>
            <a:bodyPr wrap="square" lIns="0" tIns="0" rIns="0" bIns="0" rtlCol="0"/>
            <a:lstStyle/>
            <a:p>
              <a:endParaRPr/>
            </a:p>
          </p:txBody>
        </p:sp>
        <p:sp>
          <p:nvSpPr>
            <p:cNvPr id="10276" name="object 3704">
              <a:extLst>
                <a:ext uri="{FF2B5EF4-FFF2-40B4-BE49-F238E27FC236}">
                  <a16:creationId xmlns:a16="http://schemas.microsoft.com/office/drawing/2014/main" id="{264398AA-4EE4-4DA8-846E-DD3E9AC00B19}"/>
                </a:ext>
              </a:extLst>
            </p:cNvPr>
            <p:cNvSpPr/>
            <p:nvPr/>
          </p:nvSpPr>
          <p:spPr>
            <a:xfrm>
              <a:off x="6221534" y="8265748"/>
              <a:ext cx="1270" cy="1270"/>
            </a:xfrm>
            <a:custGeom>
              <a:avLst/>
              <a:gdLst/>
              <a:ahLst/>
              <a:cxnLst/>
              <a:rect l="l" t="t" r="r" b="b"/>
              <a:pathLst>
                <a:path w="1270" h="1270">
                  <a:moveTo>
                    <a:pt x="466" y="660"/>
                  </a:moveTo>
                  <a:close/>
                </a:path>
                <a:path w="1270" h="1270">
                  <a:moveTo>
                    <a:pt x="431" y="507"/>
                  </a:moveTo>
                  <a:lnTo>
                    <a:pt x="215" y="507"/>
                  </a:lnTo>
                  <a:lnTo>
                    <a:pt x="380" y="660"/>
                  </a:lnTo>
                  <a:lnTo>
                    <a:pt x="535" y="634"/>
                  </a:lnTo>
                  <a:lnTo>
                    <a:pt x="431" y="507"/>
                  </a:lnTo>
                  <a:close/>
                </a:path>
                <a:path w="1270" h="1270">
                  <a:moveTo>
                    <a:pt x="533" y="647"/>
                  </a:moveTo>
                  <a:close/>
                </a:path>
                <a:path w="1270" h="1270">
                  <a:moveTo>
                    <a:pt x="535" y="634"/>
                  </a:moveTo>
                  <a:close/>
                </a:path>
                <a:path w="1270" h="1270">
                  <a:moveTo>
                    <a:pt x="368" y="0"/>
                  </a:moveTo>
                  <a:lnTo>
                    <a:pt x="215" y="25"/>
                  </a:lnTo>
                  <a:lnTo>
                    <a:pt x="68" y="165"/>
                  </a:lnTo>
                  <a:lnTo>
                    <a:pt x="0" y="330"/>
                  </a:lnTo>
                  <a:lnTo>
                    <a:pt x="203" y="457"/>
                  </a:lnTo>
                  <a:lnTo>
                    <a:pt x="546" y="495"/>
                  </a:lnTo>
                  <a:lnTo>
                    <a:pt x="711" y="304"/>
                  </a:lnTo>
                  <a:lnTo>
                    <a:pt x="419" y="304"/>
                  </a:lnTo>
                  <a:lnTo>
                    <a:pt x="368" y="0"/>
                  </a:lnTo>
                  <a:close/>
                </a:path>
                <a:path w="1270" h="1270">
                  <a:moveTo>
                    <a:pt x="634" y="177"/>
                  </a:moveTo>
                  <a:lnTo>
                    <a:pt x="419" y="304"/>
                  </a:lnTo>
                  <a:lnTo>
                    <a:pt x="711" y="304"/>
                  </a:lnTo>
                  <a:close/>
                </a:path>
              </a:pathLst>
            </a:custGeom>
            <a:solidFill>
              <a:srgbClr val="11284A"/>
            </a:solidFill>
          </p:spPr>
          <p:txBody>
            <a:bodyPr wrap="square" lIns="0" tIns="0" rIns="0" bIns="0" rtlCol="0"/>
            <a:lstStyle/>
            <a:p>
              <a:endParaRPr/>
            </a:p>
          </p:txBody>
        </p:sp>
        <p:sp>
          <p:nvSpPr>
            <p:cNvPr id="10277" name="object 3705">
              <a:extLst>
                <a:ext uri="{FF2B5EF4-FFF2-40B4-BE49-F238E27FC236}">
                  <a16:creationId xmlns:a16="http://schemas.microsoft.com/office/drawing/2014/main" id="{F69707AB-6E89-4D10-A8A8-FCECE8413C2F}"/>
                </a:ext>
              </a:extLst>
            </p:cNvPr>
            <p:cNvSpPr/>
            <p:nvPr/>
          </p:nvSpPr>
          <p:spPr>
            <a:xfrm>
              <a:off x="6221496" y="8265748"/>
              <a:ext cx="1270" cy="1270"/>
            </a:xfrm>
            <a:custGeom>
              <a:avLst/>
              <a:gdLst/>
              <a:ahLst/>
              <a:cxnLst/>
              <a:rect l="l" t="t" r="r" b="b"/>
              <a:pathLst>
                <a:path w="1270" h="1270">
                  <a:moveTo>
                    <a:pt x="406" y="0"/>
                  </a:moveTo>
                  <a:lnTo>
                    <a:pt x="253" y="25"/>
                  </a:lnTo>
                  <a:lnTo>
                    <a:pt x="25" y="228"/>
                  </a:lnTo>
                  <a:lnTo>
                    <a:pt x="241" y="457"/>
                  </a:lnTo>
                  <a:lnTo>
                    <a:pt x="228" y="609"/>
                  </a:lnTo>
                  <a:lnTo>
                    <a:pt x="419" y="660"/>
                  </a:lnTo>
                  <a:lnTo>
                    <a:pt x="558" y="660"/>
                  </a:lnTo>
                  <a:lnTo>
                    <a:pt x="469" y="507"/>
                  </a:lnTo>
                  <a:lnTo>
                    <a:pt x="634" y="444"/>
                  </a:lnTo>
                  <a:lnTo>
                    <a:pt x="749" y="304"/>
                  </a:lnTo>
                  <a:lnTo>
                    <a:pt x="457" y="304"/>
                  </a:lnTo>
                  <a:lnTo>
                    <a:pt x="393" y="165"/>
                  </a:lnTo>
                  <a:lnTo>
                    <a:pt x="406" y="0"/>
                  </a:lnTo>
                  <a:close/>
                </a:path>
              </a:pathLst>
            </a:custGeom>
            <a:ln w="3175">
              <a:solidFill>
                <a:srgbClr val="094B7B"/>
              </a:solidFill>
            </a:ln>
          </p:spPr>
          <p:txBody>
            <a:bodyPr wrap="square" lIns="0" tIns="0" rIns="0" bIns="0" rtlCol="0"/>
            <a:lstStyle/>
            <a:p>
              <a:endParaRPr/>
            </a:p>
          </p:txBody>
        </p:sp>
        <p:sp>
          <p:nvSpPr>
            <p:cNvPr id="10278" name="object 3706">
              <a:extLst>
                <a:ext uri="{FF2B5EF4-FFF2-40B4-BE49-F238E27FC236}">
                  <a16:creationId xmlns:a16="http://schemas.microsoft.com/office/drawing/2014/main" id="{0F43419C-80CF-4D2E-BF5B-1A826161EA08}"/>
                </a:ext>
              </a:extLst>
            </p:cNvPr>
            <p:cNvSpPr/>
            <p:nvPr/>
          </p:nvSpPr>
          <p:spPr>
            <a:xfrm>
              <a:off x="6225254" y="8263235"/>
              <a:ext cx="1270" cy="1270"/>
            </a:xfrm>
            <a:custGeom>
              <a:avLst/>
              <a:gdLst/>
              <a:ahLst/>
              <a:cxnLst/>
              <a:rect l="l" t="t" r="r" b="b"/>
              <a:pathLst>
                <a:path w="1270" h="1270">
                  <a:moveTo>
                    <a:pt x="682" y="558"/>
                  </a:moveTo>
                  <a:lnTo>
                    <a:pt x="469" y="558"/>
                  </a:lnTo>
                  <a:lnTo>
                    <a:pt x="482" y="787"/>
                  </a:lnTo>
                  <a:lnTo>
                    <a:pt x="660" y="673"/>
                  </a:lnTo>
                  <a:close/>
                </a:path>
                <a:path w="1270" h="1270">
                  <a:moveTo>
                    <a:pt x="742" y="673"/>
                  </a:moveTo>
                  <a:close/>
                </a:path>
                <a:path w="1270" h="1270">
                  <a:moveTo>
                    <a:pt x="711" y="342"/>
                  </a:moveTo>
                  <a:lnTo>
                    <a:pt x="38" y="342"/>
                  </a:lnTo>
                  <a:lnTo>
                    <a:pt x="129" y="609"/>
                  </a:lnTo>
                  <a:lnTo>
                    <a:pt x="444" y="584"/>
                  </a:lnTo>
                  <a:lnTo>
                    <a:pt x="682" y="558"/>
                  </a:lnTo>
                  <a:lnTo>
                    <a:pt x="711" y="342"/>
                  </a:lnTo>
                  <a:close/>
                </a:path>
                <a:path w="1270" h="1270">
                  <a:moveTo>
                    <a:pt x="241" y="0"/>
                  </a:moveTo>
                  <a:lnTo>
                    <a:pt x="114" y="266"/>
                  </a:lnTo>
                  <a:lnTo>
                    <a:pt x="673" y="342"/>
                  </a:lnTo>
                  <a:lnTo>
                    <a:pt x="457" y="215"/>
                  </a:lnTo>
                  <a:lnTo>
                    <a:pt x="330" y="114"/>
                  </a:lnTo>
                  <a:close/>
                </a:path>
                <a:path w="1270" h="1270">
                  <a:moveTo>
                    <a:pt x="63" y="253"/>
                  </a:moveTo>
                  <a:close/>
                </a:path>
                <a:path w="1270" h="1270">
                  <a:moveTo>
                    <a:pt x="622" y="190"/>
                  </a:moveTo>
                  <a:close/>
                </a:path>
                <a:path w="1270" h="1270">
                  <a:moveTo>
                    <a:pt x="495" y="126"/>
                  </a:moveTo>
                  <a:close/>
                </a:path>
              </a:pathLst>
            </a:custGeom>
            <a:solidFill>
              <a:srgbClr val="11284A"/>
            </a:solidFill>
          </p:spPr>
          <p:txBody>
            <a:bodyPr wrap="square" lIns="0" tIns="0" rIns="0" bIns="0" rtlCol="0"/>
            <a:lstStyle/>
            <a:p>
              <a:endParaRPr/>
            </a:p>
          </p:txBody>
        </p:sp>
        <p:sp>
          <p:nvSpPr>
            <p:cNvPr id="10279" name="object 3707">
              <a:extLst>
                <a:ext uri="{FF2B5EF4-FFF2-40B4-BE49-F238E27FC236}">
                  <a16:creationId xmlns:a16="http://schemas.microsoft.com/office/drawing/2014/main" id="{281A9251-B8D0-43CC-8851-28FA605AE30C}"/>
                </a:ext>
              </a:extLst>
            </p:cNvPr>
            <p:cNvSpPr/>
            <p:nvPr/>
          </p:nvSpPr>
          <p:spPr>
            <a:xfrm>
              <a:off x="6225228" y="8263235"/>
              <a:ext cx="1270" cy="1270"/>
            </a:xfrm>
            <a:custGeom>
              <a:avLst/>
              <a:gdLst/>
              <a:ahLst/>
              <a:cxnLst/>
              <a:rect l="l" t="t" r="r" b="b"/>
              <a:pathLst>
                <a:path w="1270" h="1270">
                  <a:moveTo>
                    <a:pt x="177" y="253"/>
                  </a:moveTo>
                  <a:lnTo>
                    <a:pt x="228" y="88"/>
                  </a:lnTo>
                  <a:lnTo>
                    <a:pt x="419" y="203"/>
                  </a:lnTo>
                  <a:lnTo>
                    <a:pt x="584" y="165"/>
                  </a:lnTo>
                  <a:lnTo>
                    <a:pt x="723" y="241"/>
                  </a:lnTo>
                  <a:lnTo>
                    <a:pt x="749" y="393"/>
                  </a:lnTo>
                  <a:lnTo>
                    <a:pt x="685" y="533"/>
                  </a:lnTo>
                  <a:lnTo>
                    <a:pt x="749" y="698"/>
                  </a:lnTo>
                  <a:lnTo>
                    <a:pt x="571" y="723"/>
                  </a:lnTo>
                  <a:lnTo>
                    <a:pt x="431" y="774"/>
                  </a:lnTo>
                  <a:lnTo>
                    <a:pt x="520" y="647"/>
                  </a:lnTo>
                  <a:lnTo>
                    <a:pt x="342" y="609"/>
                  </a:lnTo>
                  <a:lnTo>
                    <a:pt x="190" y="622"/>
                  </a:lnTo>
                  <a:lnTo>
                    <a:pt x="139" y="444"/>
                  </a:lnTo>
                  <a:lnTo>
                    <a:pt x="0" y="330"/>
                  </a:lnTo>
                  <a:lnTo>
                    <a:pt x="139" y="266"/>
                  </a:lnTo>
                  <a:close/>
                </a:path>
              </a:pathLst>
            </a:custGeom>
            <a:ln w="3175">
              <a:solidFill>
                <a:srgbClr val="094B7B"/>
              </a:solidFill>
            </a:ln>
          </p:spPr>
          <p:txBody>
            <a:bodyPr wrap="square" lIns="0" tIns="0" rIns="0" bIns="0" rtlCol="0"/>
            <a:lstStyle/>
            <a:p>
              <a:endParaRPr/>
            </a:p>
          </p:txBody>
        </p:sp>
        <p:sp>
          <p:nvSpPr>
            <p:cNvPr id="10280" name="object 3708">
              <a:extLst>
                <a:ext uri="{FF2B5EF4-FFF2-40B4-BE49-F238E27FC236}">
                  <a16:creationId xmlns:a16="http://schemas.microsoft.com/office/drawing/2014/main" id="{C69206EE-7638-4542-BC70-FE9FA29C5B09}"/>
                </a:ext>
              </a:extLst>
            </p:cNvPr>
            <p:cNvSpPr/>
            <p:nvPr/>
          </p:nvSpPr>
          <p:spPr>
            <a:xfrm>
              <a:off x="6223054" y="8267631"/>
              <a:ext cx="1270" cy="635"/>
            </a:xfrm>
            <a:custGeom>
              <a:avLst/>
              <a:gdLst/>
              <a:ahLst/>
              <a:cxnLst/>
              <a:rect l="l" t="t" r="r" b="b"/>
              <a:pathLst>
                <a:path w="1270" h="634">
                  <a:moveTo>
                    <a:pt x="666" y="215"/>
                  </a:moveTo>
                  <a:lnTo>
                    <a:pt x="379" y="215"/>
                  </a:lnTo>
                  <a:lnTo>
                    <a:pt x="666" y="215"/>
                  </a:lnTo>
                  <a:close/>
                </a:path>
                <a:path w="1270" h="634">
                  <a:moveTo>
                    <a:pt x="413" y="88"/>
                  </a:moveTo>
                  <a:lnTo>
                    <a:pt x="69" y="88"/>
                  </a:lnTo>
                  <a:lnTo>
                    <a:pt x="57" y="253"/>
                  </a:lnTo>
                  <a:lnTo>
                    <a:pt x="400" y="190"/>
                  </a:lnTo>
                  <a:close/>
                </a:path>
                <a:path w="1270" h="634">
                  <a:moveTo>
                    <a:pt x="472" y="190"/>
                  </a:moveTo>
                  <a:close/>
                </a:path>
                <a:path w="1270" h="634">
                  <a:moveTo>
                    <a:pt x="717" y="88"/>
                  </a:moveTo>
                  <a:lnTo>
                    <a:pt x="590" y="215"/>
                  </a:lnTo>
                  <a:lnTo>
                    <a:pt x="717" y="88"/>
                  </a:lnTo>
                  <a:close/>
                </a:path>
                <a:path w="1270" h="634">
                  <a:moveTo>
                    <a:pt x="57" y="139"/>
                  </a:moveTo>
                  <a:close/>
                </a:path>
                <a:path w="1270" h="634">
                  <a:moveTo>
                    <a:pt x="260" y="0"/>
                  </a:moveTo>
                  <a:lnTo>
                    <a:pt x="133" y="76"/>
                  </a:lnTo>
                  <a:lnTo>
                    <a:pt x="336" y="88"/>
                  </a:lnTo>
                  <a:close/>
                </a:path>
                <a:path w="1270" h="634">
                  <a:moveTo>
                    <a:pt x="400" y="38"/>
                  </a:moveTo>
                  <a:close/>
                </a:path>
                <a:path w="1270" h="634">
                  <a:moveTo>
                    <a:pt x="107" y="50"/>
                  </a:moveTo>
                  <a:close/>
                </a:path>
              </a:pathLst>
            </a:custGeom>
            <a:solidFill>
              <a:srgbClr val="11284A"/>
            </a:solidFill>
          </p:spPr>
          <p:txBody>
            <a:bodyPr wrap="square" lIns="0" tIns="0" rIns="0" bIns="0" rtlCol="0"/>
            <a:lstStyle/>
            <a:p>
              <a:endParaRPr/>
            </a:p>
          </p:txBody>
        </p:sp>
        <p:sp>
          <p:nvSpPr>
            <p:cNvPr id="10281" name="object 3709">
              <a:extLst>
                <a:ext uri="{FF2B5EF4-FFF2-40B4-BE49-F238E27FC236}">
                  <a16:creationId xmlns:a16="http://schemas.microsoft.com/office/drawing/2014/main" id="{A9909379-5411-40D8-99D4-256BD47E59FF}"/>
                </a:ext>
              </a:extLst>
            </p:cNvPr>
            <p:cNvSpPr/>
            <p:nvPr/>
          </p:nvSpPr>
          <p:spPr>
            <a:xfrm>
              <a:off x="6222997" y="8267631"/>
              <a:ext cx="1270" cy="635"/>
            </a:xfrm>
            <a:custGeom>
              <a:avLst/>
              <a:gdLst/>
              <a:ahLst/>
              <a:cxnLst/>
              <a:rect l="l" t="t" r="r" b="b"/>
              <a:pathLst>
                <a:path w="1270" h="634">
                  <a:moveTo>
                    <a:pt x="50" y="215"/>
                  </a:moveTo>
                  <a:lnTo>
                    <a:pt x="152" y="63"/>
                  </a:lnTo>
                  <a:lnTo>
                    <a:pt x="317" y="0"/>
                  </a:lnTo>
                  <a:lnTo>
                    <a:pt x="457" y="38"/>
                  </a:lnTo>
                  <a:lnTo>
                    <a:pt x="495" y="177"/>
                  </a:lnTo>
                  <a:lnTo>
                    <a:pt x="647" y="215"/>
                  </a:lnTo>
                  <a:lnTo>
                    <a:pt x="774" y="88"/>
                  </a:lnTo>
                  <a:lnTo>
                    <a:pt x="698" y="279"/>
                  </a:lnTo>
                  <a:lnTo>
                    <a:pt x="546" y="292"/>
                  </a:lnTo>
                  <a:lnTo>
                    <a:pt x="406" y="253"/>
                  </a:lnTo>
                  <a:lnTo>
                    <a:pt x="254" y="228"/>
                  </a:lnTo>
                  <a:lnTo>
                    <a:pt x="114" y="253"/>
                  </a:lnTo>
                  <a:close/>
                </a:path>
              </a:pathLst>
            </a:custGeom>
            <a:ln w="3175">
              <a:solidFill>
                <a:srgbClr val="094B7B"/>
              </a:solidFill>
            </a:ln>
          </p:spPr>
          <p:txBody>
            <a:bodyPr wrap="square" lIns="0" tIns="0" rIns="0" bIns="0" rtlCol="0"/>
            <a:lstStyle/>
            <a:p>
              <a:endParaRPr/>
            </a:p>
          </p:txBody>
        </p:sp>
        <p:sp>
          <p:nvSpPr>
            <p:cNvPr id="10282" name="object 3710">
              <a:extLst>
                <a:ext uri="{FF2B5EF4-FFF2-40B4-BE49-F238E27FC236}">
                  <a16:creationId xmlns:a16="http://schemas.microsoft.com/office/drawing/2014/main" id="{4FED5C1B-043D-43E7-BB54-EC952AC251DA}"/>
                </a:ext>
              </a:extLst>
            </p:cNvPr>
            <p:cNvSpPr/>
            <p:nvPr/>
          </p:nvSpPr>
          <p:spPr>
            <a:xfrm>
              <a:off x="6222443" y="8261301"/>
              <a:ext cx="1270" cy="635"/>
            </a:xfrm>
            <a:custGeom>
              <a:avLst/>
              <a:gdLst/>
              <a:ahLst/>
              <a:cxnLst/>
              <a:rect l="l" t="t" r="r" b="b"/>
              <a:pathLst>
                <a:path w="1270" h="634">
                  <a:moveTo>
                    <a:pt x="406" y="444"/>
                  </a:moveTo>
                  <a:lnTo>
                    <a:pt x="241" y="444"/>
                  </a:lnTo>
                  <a:lnTo>
                    <a:pt x="406" y="444"/>
                  </a:lnTo>
                  <a:close/>
                </a:path>
                <a:path w="1270" h="634">
                  <a:moveTo>
                    <a:pt x="292" y="0"/>
                  </a:moveTo>
                  <a:lnTo>
                    <a:pt x="393" y="177"/>
                  </a:lnTo>
                  <a:lnTo>
                    <a:pt x="292" y="330"/>
                  </a:lnTo>
                  <a:lnTo>
                    <a:pt x="190" y="457"/>
                  </a:lnTo>
                  <a:lnTo>
                    <a:pt x="406" y="444"/>
                  </a:lnTo>
                  <a:lnTo>
                    <a:pt x="558" y="342"/>
                  </a:lnTo>
                  <a:lnTo>
                    <a:pt x="685" y="203"/>
                  </a:lnTo>
                  <a:lnTo>
                    <a:pt x="292" y="0"/>
                  </a:lnTo>
                  <a:close/>
                </a:path>
                <a:path w="1270" h="634">
                  <a:moveTo>
                    <a:pt x="558" y="342"/>
                  </a:moveTo>
                  <a:lnTo>
                    <a:pt x="431" y="342"/>
                  </a:lnTo>
                  <a:lnTo>
                    <a:pt x="558" y="342"/>
                  </a:lnTo>
                  <a:close/>
                </a:path>
                <a:path w="1270" h="634">
                  <a:moveTo>
                    <a:pt x="0" y="228"/>
                  </a:moveTo>
                  <a:lnTo>
                    <a:pt x="116" y="368"/>
                  </a:lnTo>
                  <a:lnTo>
                    <a:pt x="0" y="228"/>
                  </a:lnTo>
                  <a:close/>
                </a:path>
                <a:path w="1270" h="634">
                  <a:moveTo>
                    <a:pt x="726" y="60"/>
                  </a:moveTo>
                  <a:close/>
                </a:path>
              </a:pathLst>
            </a:custGeom>
            <a:solidFill>
              <a:srgbClr val="11284A"/>
            </a:solidFill>
          </p:spPr>
          <p:txBody>
            <a:bodyPr wrap="square" lIns="0" tIns="0" rIns="0" bIns="0" rtlCol="0"/>
            <a:lstStyle/>
            <a:p>
              <a:endParaRPr/>
            </a:p>
          </p:txBody>
        </p:sp>
        <p:sp>
          <p:nvSpPr>
            <p:cNvPr id="10283" name="object 3711">
              <a:extLst>
                <a:ext uri="{FF2B5EF4-FFF2-40B4-BE49-F238E27FC236}">
                  <a16:creationId xmlns:a16="http://schemas.microsoft.com/office/drawing/2014/main" id="{AF50F4EC-A1F1-4837-B17C-2B28C35FD3AA}"/>
                </a:ext>
              </a:extLst>
            </p:cNvPr>
            <p:cNvSpPr/>
            <p:nvPr/>
          </p:nvSpPr>
          <p:spPr>
            <a:xfrm>
              <a:off x="6222443" y="8261288"/>
              <a:ext cx="1270" cy="635"/>
            </a:xfrm>
            <a:custGeom>
              <a:avLst/>
              <a:gdLst/>
              <a:ahLst/>
              <a:cxnLst/>
              <a:rect l="l" t="t" r="r" b="b"/>
              <a:pathLst>
                <a:path w="1270" h="634">
                  <a:moveTo>
                    <a:pt x="546" y="368"/>
                  </a:moveTo>
                  <a:lnTo>
                    <a:pt x="673" y="241"/>
                  </a:lnTo>
                  <a:lnTo>
                    <a:pt x="723" y="63"/>
                  </a:lnTo>
                  <a:lnTo>
                    <a:pt x="584" y="114"/>
                  </a:lnTo>
                  <a:lnTo>
                    <a:pt x="292" y="12"/>
                  </a:lnTo>
                  <a:lnTo>
                    <a:pt x="406" y="177"/>
                  </a:lnTo>
                  <a:lnTo>
                    <a:pt x="292" y="342"/>
                  </a:lnTo>
                  <a:lnTo>
                    <a:pt x="76" y="279"/>
                  </a:lnTo>
                  <a:lnTo>
                    <a:pt x="127" y="406"/>
                  </a:lnTo>
                  <a:lnTo>
                    <a:pt x="292" y="482"/>
                  </a:lnTo>
                  <a:lnTo>
                    <a:pt x="431" y="355"/>
                  </a:lnTo>
                  <a:close/>
                </a:path>
              </a:pathLst>
            </a:custGeom>
            <a:ln w="3175">
              <a:solidFill>
                <a:srgbClr val="094B7B"/>
              </a:solidFill>
            </a:ln>
          </p:spPr>
          <p:txBody>
            <a:bodyPr wrap="square" lIns="0" tIns="0" rIns="0" bIns="0" rtlCol="0"/>
            <a:lstStyle/>
            <a:p>
              <a:endParaRPr/>
            </a:p>
          </p:txBody>
        </p:sp>
        <p:sp>
          <p:nvSpPr>
            <p:cNvPr id="10284" name="object 3712">
              <a:extLst>
                <a:ext uri="{FF2B5EF4-FFF2-40B4-BE49-F238E27FC236}">
                  <a16:creationId xmlns:a16="http://schemas.microsoft.com/office/drawing/2014/main" id="{129F2358-2C6D-4BD8-A630-CC718DC335E1}"/>
                </a:ext>
              </a:extLst>
            </p:cNvPr>
            <p:cNvSpPr/>
            <p:nvPr/>
          </p:nvSpPr>
          <p:spPr>
            <a:xfrm>
              <a:off x="6226035" y="8265259"/>
              <a:ext cx="635" cy="1270"/>
            </a:xfrm>
            <a:custGeom>
              <a:avLst/>
              <a:gdLst/>
              <a:ahLst/>
              <a:cxnLst/>
              <a:rect l="l" t="t" r="r" b="b"/>
              <a:pathLst>
                <a:path w="635" h="1270">
                  <a:moveTo>
                    <a:pt x="101" y="292"/>
                  </a:moveTo>
                  <a:lnTo>
                    <a:pt x="150" y="558"/>
                  </a:lnTo>
                  <a:lnTo>
                    <a:pt x="0" y="812"/>
                  </a:lnTo>
                  <a:lnTo>
                    <a:pt x="139" y="711"/>
                  </a:lnTo>
                  <a:lnTo>
                    <a:pt x="330" y="673"/>
                  </a:lnTo>
                  <a:lnTo>
                    <a:pt x="436" y="495"/>
                  </a:lnTo>
                  <a:lnTo>
                    <a:pt x="381" y="355"/>
                  </a:lnTo>
                  <a:lnTo>
                    <a:pt x="215" y="355"/>
                  </a:lnTo>
                  <a:close/>
                </a:path>
                <a:path w="635" h="1270">
                  <a:moveTo>
                    <a:pt x="246" y="711"/>
                  </a:moveTo>
                  <a:close/>
                </a:path>
                <a:path w="635" h="1270">
                  <a:moveTo>
                    <a:pt x="436" y="495"/>
                  </a:moveTo>
                  <a:close/>
                </a:path>
                <a:path w="635" h="1270">
                  <a:moveTo>
                    <a:pt x="330" y="0"/>
                  </a:moveTo>
                  <a:lnTo>
                    <a:pt x="215" y="355"/>
                  </a:lnTo>
                  <a:lnTo>
                    <a:pt x="381" y="355"/>
                  </a:lnTo>
                  <a:lnTo>
                    <a:pt x="330" y="0"/>
                  </a:lnTo>
                  <a:close/>
                </a:path>
              </a:pathLst>
            </a:custGeom>
            <a:solidFill>
              <a:srgbClr val="11284A"/>
            </a:solidFill>
          </p:spPr>
          <p:txBody>
            <a:bodyPr wrap="square" lIns="0" tIns="0" rIns="0" bIns="0" rtlCol="0"/>
            <a:lstStyle/>
            <a:p>
              <a:endParaRPr/>
            </a:p>
          </p:txBody>
        </p:sp>
        <p:sp>
          <p:nvSpPr>
            <p:cNvPr id="10285" name="object 3713">
              <a:extLst>
                <a:ext uri="{FF2B5EF4-FFF2-40B4-BE49-F238E27FC236}">
                  <a16:creationId xmlns:a16="http://schemas.microsoft.com/office/drawing/2014/main" id="{D4FA0B79-B649-4C12-B962-0BDB19E0F4DF}"/>
                </a:ext>
              </a:extLst>
            </p:cNvPr>
            <p:cNvSpPr/>
            <p:nvPr/>
          </p:nvSpPr>
          <p:spPr>
            <a:xfrm>
              <a:off x="6225997" y="8265259"/>
              <a:ext cx="635" cy="1270"/>
            </a:xfrm>
            <a:custGeom>
              <a:avLst/>
              <a:gdLst/>
              <a:ahLst/>
              <a:cxnLst/>
              <a:rect l="l" t="t" r="r" b="b"/>
              <a:pathLst>
                <a:path w="635" h="1270">
                  <a:moveTo>
                    <a:pt x="342" y="114"/>
                  </a:moveTo>
                  <a:lnTo>
                    <a:pt x="304" y="253"/>
                  </a:lnTo>
                  <a:lnTo>
                    <a:pt x="507" y="406"/>
                  </a:lnTo>
                  <a:lnTo>
                    <a:pt x="368" y="507"/>
                  </a:lnTo>
                  <a:lnTo>
                    <a:pt x="228" y="558"/>
                  </a:lnTo>
                  <a:lnTo>
                    <a:pt x="368" y="673"/>
                  </a:lnTo>
                  <a:lnTo>
                    <a:pt x="228" y="736"/>
                  </a:lnTo>
                  <a:lnTo>
                    <a:pt x="76" y="749"/>
                  </a:lnTo>
                  <a:lnTo>
                    <a:pt x="152" y="596"/>
                  </a:lnTo>
                  <a:lnTo>
                    <a:pt x="165" y="457"/>
                  </a:lnTo>
                  <a:lnTo>
                    <a:pt x="101" y="292"/>
                  </a:lnTo>
                  <a:lnTo>
                    <a:pt x="253" y="355"/>
                  </a:lnTo>
                  <a:lnTo>
                    <a:pt x="304" y="190"/>
                  </a:lnTo>
                  <a:close/>
                </a:path>
              </a:pathLst>
            </a:custGeom>
            <a:ln w="3175">
              <a:solidFill>
                <a:srgbClr val="094B7B"/>
              </a:solidFill>
            </a:ln>
          </p:spPr>
          <p:txBody>
            <a:bodyPr wrap="square" lIns="0" tIns="0" rIns="0" bIns="0" rtlCol="0"/>
            <a:lstStyle/>
            <a:p>
              <a:endParaRPr/>
            </a:p>
          </p:txBody>
        </p:sp>
        <p:sp>
          <p:nvSpPr>
            <p:cNvPr id="10286" name="object 3714">
              <a:extLst>
                <a:ext uri="{FF2B5EF4-FFF2-40B4-BE49-F238E27FC236}">
                  <a16:creationId xmlns:a16="http://schemas.microsoft.com/office/drawing/2014/main" id="{1B3C50D6-0A67-4414-9D97-BFF1CA040136}"/>
                </a:ext>
              </a:extLst>
            </p:cNvPr>
            <p:cNvSpPr/>
            <p:nvPr/>
          </p:nvSpPr>
          <p:spPr>
            <a:xfrm>
              <a:off x="6220662" y="8257679"/>
              <a:ext cx="2693" cy="3226"/>
            </a:xfrm>
            <a:prstGeom prst="rect">
              <a:avLst/>
            </a:prstGeom>
            <a:blipFill>
              <a:blip r:embed="rId562" cstate="print"/>
              <a:stretch>
                <a:fillRect/>
              </a:stretch>
            </a:blipFill>
          </p:spPr>
          <p:txBody>
            <a:bodyPr wrap="square" lIns="0" tIns="0" rIns="0" bIns="0" rtlCol="0"/>
            <a:lstStyle/>
            <a:p>
              <a:endParaRPr/>
            </a:p>
          </p:txBody>
        </p:sp>
        <p:sp>
          <p:nvSpPr>
            <p:cNvPr id="10287" name="object 3715">
              <a:extLst>
                <a:ext uri="{FF2B5EF4-FFF2-40B4-BE49-F238E27FC236}">
                  <a16:creationId xmlns:a16="http://schemas.microsoft.com/office/drawing/2014/main" id="{BE0CA9AD-4975-43CA-A43D-F40140AC3958}"/>
                </a:ext>
              </a:extLst>
            </p:cNvPr>
            <p:cNvSpPr/>
            <p:nvPr/>
          </p:nvSpPr>
          <p:spPr>
            <a:xfrm>
              <a:off x="6221351" y="8259378"/>
              <a:ext cx="1270" cy="1270"/>
            </a:xfrm>
            <a:custGeom>
              <a:avLst/>
              <a:gdLst/>
              <a:ahLst/>
              <a:cxnLst/>
              <a:rect l="l" t="t" r="r" b="b"/>
              <a:pathLst>
                <a:path w="1270" h="1270">
                  <a:moveTo>
                    <a:pt x="825" y="584"/>
                  </a:moveTo>
                  <a:lnTo>
                    <a:pt x="190" y="584"/>
                  </a:lnTo>
                  <a:lnTo>
                    <a:pt x="172" y="889"/>
                  </a:lnTo>
                  <a:lnTo>
                    <a:pt x="381" y="901"/>
                  </a:lnTo>
                  <a:lnTo>
                    <a:pt x="584" y="889"/>
                  </a:lnTo>
                  <a:lnTo>
                    <a:pt x="685" y="749"/>
                  </a:lnTo>
                  <a:lnTo>
                    <a:pt x="876" y="749"/>
                  </a:lnTo>
                  <a:lnTo>
                    <a:pt x="825" y="584"/>
                  </a:lnTo>
                  <a:close/>
                </a:path>
                <a:path w="1270" h="1270">
                  <a:moveTo>
                    <a:pt x="584" y="889"/>
                  </a:moveTo>
                  <a:close/>
                </a:path>
                <a:path w="1270" h="1270">
                  <a:moveTo>
                    <a:pt x="876" y="749"/>
                  </a:moveTo>
                  <a:lnTo>
                    <a:pt x="685" y="749"/>
                  </a:lnTo>
                  <a:lnTo>
                    <a:pt x="876" y="749"/>
                  </a:lnTo>
                  <a:close/>
                </a:path>
                <a:path w="1270" h="1270">
                  <a:moveTo>
                    <a:pt x="469" y="0"/>
                  </a:moveTo>
                  <a:lnTo>
                    <a:pt x="393" y="381"/>
                  </a:lnTo>
                  <a:lnTo>
                    <a:pt x="224" y="381"/>
                  </a:lnTo>
                  <a:lnTo>
                    <a:pt x="215" y="520"/>
                  </a:lnTo>
                  <a:lnTo>
                    <a:pt x="139" y="660"/>
                  </a:lnTo>
                  <a:lnTo>
                    <a:pt x="825" y="584"/>
                  </a:lnTo>
                  <a:lnTo>
                    <a:pt x="215" y="520"/>
                  </a:lnTo>
                  <a:lnTo>
                    <a:pt x="0" y="495"/>
                  </a:lnTo>
                  <a:lnTo>
                    <a:pt x="914" y="495"/>
                  </a:lnTo>
                  <a:lnTo>
                    <a:pt x="660" y="406"/>
                  </a:lnTo>
                  <a:lnTo>
                    <a:pt x="469" y="0"/>
                  </a:lnTo>
                  <a:close/>
                </a:path>
                <a:path w="1270" h="1270">
                  <a:moveTo>
                    <a:pt x="812" y="381"/>
                  </a:moveTo>
                  <a:close/>
                </a:path>
                <a:path w="1270" h="1270">
                  <a:moveTo>
                    <a:pt x="266" y="355"/>
                  </a:moveTo>
                  <a:close/>
                </a:path>
              </a:pathLst>
            </a:custGeom>
            <a:solidFill>
              <a:srgbClr val="0F2748"/>
            </a:solidFill>
          </p:spPr>
          <p:txBody>
            <a:bodyPr wrap="square" lIns="0" tIns="0" rIns="0" bIns="0" rtlCol="0"/>
            <a:lstStyle/>
            <a:p>
              <a:endParaRPr/>
            </a:p>
          </p:txBody>
        </p:sp>
        <p:sp>
          <p:nvSpPr>
            <p:cNvPr id="10288" name="object 3716">
              <a:extLst>
                <a:ext uri="{FF2B5EF4-FFF2-40B4-BE49-F238E27FC236}">
                  <a16:creationId xmlns:a16="http://schemas.microsoft.com/office/drawing/2014/main" id="{65165F60-4DC6-41CD-80C6-DA4463AB5AD7}"/>
                </a:ext>
              </a:extLst>
            </p:cNvPr>
            <p:cNvSpPr/>
            <p:nvPr/>
          </p:nvSpPr>
          <p:spPr>
            <a:xfrm>
              <a:off x="6221351" y="8259378"/>
              <a:ext cx="1270" cy="1270"/>
            </a:xfrm>
            <a:custGeom>
              <a:avLst/>
              <a:gdLst/>
              <a:ahLst/>
              <a:cxnLst/>
              <a:rect l="l" t="t" r="r" b="b"/>
              <a:pathLst>
                <a:path w="1270" h="1270">
                  <a:moveTo>
                    <a:pt x="419" y="355"/>
                  </a:moveTo>
                  <a:lnTo>
                    <a:pt x="469" y="0"/>
                  </a:lnTo>
                  <a:lnTo>
                    <a:pt x="571" y="190"/>
                  </a:lnTo>
                  <a:lnTo>
                    <a:pt x="609" y="368"/>
                  </a:lnTo>
                  <a:lnTo>
                    <a:pt x="749" y="406"/>
                  </a:lnTo>
                  <a:lnTo>
                    <a:pt x="901" y="482"/>
                  </a:lnTo>
                  <a:lnTo>
                    <a:pt x="838" y="647"/>
                  </a:lnTo>
                  <a:lnTo>
                    <a:pt x="800" y="838"/>
                  </a:lnTo>
                  <a:lnTo>
                    <a:pt x="596" y="863"/>
                  </a:lnTo>
                  <a:lnTo>
                    <a:pt x="457" y="889"/>
                  </a:lnTo>
                  <a:lnTo>
                    <a:pt x="292" y="990"/>
                  </a:lnTo>
                  <a:lnTo>
                    <a:pt x="127" y="850"/>
                  </a:lnTo>
                  <a:lnTo>
                    <a:pt x="215" y="673"/>
                  </a:lnTo>
                  <a:lnTo>
                    <a:pt x="76" y="596"/>
                  </a:lnTo>
                  <a:lnTo>
                    <a:pt x="215" y="520"/>
                  </a:lnTo>
                  <a:lnTo>
                    <a:pt x="228" y="381"/>
                  </a:lnTo>
                  <a:lnTo>
                    <a:pt x="393" y="381"/>
                  </a:lnTo>
                  <a:close/>
                </a:path>
              </a:pathLst>
            </a:custGeom>
            <a:ln w="3175">
              <a:solidFill>
                <a:srgbClr val="094B7B"/>
              </a:solidFill>
            </a:ln>
          </p:spPr>
          <p:txBody>
            <a:bodyPr wrap="square" lIns="0" tIns="0" rIns="0" bIns="0" rtlCol="0"/>
            <a:lstStyle/>
            <a:p>
              <a:endParaRPr/>
            </a:p>
          </p:txBody>
        </p:sp>
        <p:sp>
          <p:nvSpPr>
            <p:cNvPr id="10289" name="object 3717">
              <a:extLst>
                <a:ext uri="{FF2B5EF4-FFF2-40B4-BE49-F238E27FC236}">
                  <a16:creationId xmlns:a16="http://schemas.microsoft.com/office/drawing/2014/main" id="{CB5FF8E5-0310-422E-AFAA-C4A5888304A4}"/>
                </a:ext>
              </a:extLst>
            </p:cNvPr>
            <p:cNvSpPr/>
            <p:nvPr/>
          </p:nvSpPr>
          <p:spPr>
            <a:xfrm>
              <a:off x="6222212" y="8257762"/>
              <a:ext cx="1270" cy="1270"/>
            </a:xfrm>
            <a:custGeom>
              <a:avLst/>
              <a:gdLst/>
              <a:ahLst/>
              <a:cxnLst/>
              <a:rect l="l" t="t" r="r" b="b"/>
              <a:pathLst>
                <a:path w="1270" h="1270">
                  <a:moveTo>
                    <a:pt x="682" y="558"/>
                  </a:moveTo>
                  <a:lnTo>
                    <a:pt x="469" y="558"/>
                  </a:lnTo>
                  <a:lnTo>
                    <a:pt x="482" y="787"/>
                  </a:lnTo>
                  <a:lnTo>
                    <a:pt x="660" y="673"/>
                  </a:lnTo>
                  <a:close/>
                </a:path>
                <a:path w="1270" h="1270">
                  <a:moveTo>
                    <a:pt x="736" y="673"/>
                  </a:moveTo>
                  <a:close/>
                </a:path>
                <a:path w="1270" h="1270">
                  <a:moveTo>
                    <a:pt x="711" y="342"/>
                  </a:moveTo>
                  <a:lnTo>
                    <a:pt x="38" y="342"/>
                  </a:lnTo>
                  <a:lnTo>
                    <a:pt x="129" y="609"/>
                  </a:lnTo>
                  <a:lnTo>
                    <a:pt x="444" y="584"/>
                  </a:lnTo>
                  <a:lnTo>
                    <a:pt x="682" y="558"/>
                  </a:lnTo>
                  <a:lnTo>
                    <a:pt x="711" y="342"/>
                  </a:lnTo>
                  <a:close/>
                </a:path>
                <a:path w="1270" h="1270">
                  <a:moveTo>
                    <a:pt x="254" y="0"/>
                  </a:moveTo>
                  <a:lnTo>
                    <a:pt x="114" y="266"/>
                  </a:lnTo>
                  <a:lnTo>
                    <a:pt x="673" y="342"/>
                  </a:lnTo>
                  <a:lnTo>
                    <a:pt x="457" y="215"/>
                  </a:lnTo>
                  <a:lnTo>
                    <a:pt x="330" y="114"/>
                  </a:lnTo>
                  <a:close/>
                </a:path>
                <a:path w="1270" h="1270">
                  <a:moveTo>
                    <a:pt x="63" y="254"/>
                  </a:moveTo>
                  <a:close/>
                </a:path>
                <a:path w="1270" h="1270">
                  <a:moveTo>
                    <a:pt x="622" y="190"/>
                  </a:moveTo>
                  <a:close/>
                </a:path>
                <a:path w="1270" h="1270">
                  <a:moveTo>
                    <a:pt x="495" y="127"/>
                  </a:moveTo>
                  <a:close/>
                </a:path>
              </a:pathLst>
            </a:custGeom>
            <a:solidFill>
              <a:srgbClr val="11284A"/>
            </a:solidFill>
          </p:spPr>
          <p:txBody>
            <a:bodyPr wrap="square" lIns="0" tIns="0" rIns="0" bIns="0" rtlCol="0"/>
            <a:lstStyle/>
            <a:p>
              <a:endParaRPr/>
            </a:p>
          </p:txBody>
        </p:sp>
        <p:sp>
          <p:nvSpPr>
            <p:cNvPr id="10290" name="object 3718">
              <a:extLst>
                <a:ext uri="{FF2B5EF4-FFF2-40B4-BE49-F238E27FC236}">
                  <a16:creationId xmlns:a16="http://schemas.microsoft.com/office/drawing/2014/main" id="{E5DE0B73-037B-44E2-8ECF-4F42720F7AB4}"/>
                </a:ext>
              </a:extLst>
            </p:cNvPr>
            <p:cNvSpPr/>
            <p:nvPr/>
          </p:nvSpPr>
          <p:spPr>
            <a:xfrm>
              <a:off x="6222187" y="8257762"/>
              <a:ext cx="1270" cy="1270"/>
            </a:xfrm>
            <a:custGeom>
              <a:avLst/>
              <a:gdLst/>
              <a:ahLst/>
              <a:cxnLst/>
              <a:rect l="l" t="t" r="r" b="b"/>
              <a:pathLst>
                <a:path w="1270" h="1270">
                  <a:moveTo>
                    <a:pt x="177" y="254"/>
                  </a:moveTo>
                  <a:lnTo>
                    <a:pt x="228" y="88"/>
                  </a:lnTo>
                  <a:lnTo>
                    <a:pt x="419" y="203"/>
                  </a:lnTo>
                  <a:lnTo>
                    <a:pt x="584" y="165"/>
                  </a:lnTo>
                  <a:lnTo>
                    <a:pt x="723" y="241"/>
                  </a:lnTo>
                  <a:lnTo>
                    <a:pt x="749" y="393"/>
                  </a:lnTo>
                  <a:lnTo>
                    <a:pt x="685" y="533"/>
                  </a:lnTo>
                  <a:lnTo>
                    <a:pt x="736" y="698"/>
                  </a:lnTo>
                  <a:lnTo>
                    <a:pt x="571" y="723"/>
                  </a:lnTo>
                  <a:lnTo>
                    <a:pt x="431" y="774"/>
                  </a:lnTo>
                  <a:lnTo>
                    <a:pt x="520" y="647"/>
                  </a:lnTo>
                  <a:lnTo>
                    <a:pt x="342" y="609"/>
                  </a:lnTo>
                  <a:lnTo>
                    <a:pt x="190" y="622"/>
                  </a:lnTo>
                  <a:lnTo>
                    <a:pt x="139" y="444"/>
                  </a:lnTo>
                  <a:lnTo>
                    <a:pt x="0" y="330"/>
                  </a:lnTo>
                  <a:lnTo>
                    <a:pt x="139" y="266"/>
                  </a:lnTo>
                  <a:close/>
                </a:path>
              </a:pathLst>
            </a:custGeom>
            <a:ln w="3175">
              <a:solidFill>
                <a:srgbClr val="094B7B"/>
              </a:solidFill>
            </a:ln>
          </p:spPr>
          <p:txBody>
            <a:bodyPr wrap="square" lIns="0" tIns="0" rIns="0" bIns="0" rtlCol="0"/>
            <a:lstStyle/>
            <a:p>
              <a:endParaRPr/>
            </a:p>
          </p:txBody>
        </p:sp>
        <p:sp>
          <p:nvSpPr>
            <p:cNvPr id="10291" name="object 3719">
              <a:extLst>
                <a:ext uri="{FF2B5EF4-FFF2-40B4-BE49-F238E27FC236}">
                  <a16:creationId xmlns:a16="http://schemas.microsoft.com/office/drawing/2014/main" id="{8AD687CF-B12E-4595-AB05-12422E5F0D16}"/>
                </a:ext>
              </a:extLst>
            </p:cNvPr>
            <p:cNvSpPr/>
            <p:nvPr/>
          </p:nvSpPr>
          <p:spPr>
            <a:xfrm>
              <a:off x="6222993" y="8259784"/>
              <a:ext cx="635" cy="1270"/>
            </a:xfrm>
            <a:custGeom>
              <a:avLst/>
              <a:gdLst/>
              <a:ahLst/>
              <a:cxnLst/>
              <a:rect l="l" t="t" r="r" b="b"/>
              <a:pathLst>
                <a:path w="635" h="1270">
                  <a:moveTo>
                    <a:pt x="101" y="292"/>
                  </a:moveTo>
                  <a:lnTo>
                    <a:pt x="150" y="558"/>
                  </a:lnTo>
                  <a:lnTo>
                    <a:pt x="0" y="812"/>
                  </a:lnTo>
                  <a:lnTo>
                    <a:pt x="139" y="711"/>
                  </a:lnTo>
                  <a:lnTo>
                    <a:pt x="330" y="673"/>
                  </a:lnTo>
                  <a:lnTo>
                    <a:pt x="436" y="495"/>
                  </a:lnTo>
                  <a:lnTo>
                    <a:pt x="381" y="355"/>
                  </a:lnTo>
                  <a:lnTo>
                    <a:pt x="215" y="355"/>
                  </a:lnTo>
                  <a:close/>
                </a:path>
                <a:path w="635" h="1270">
                  <a:moveTo>
                    <a:pt x="246" y="711"/>
                  </a:moveTo>
                  <a:close/>
                </a:path>
                <a:path w="635" h="1270">
                  <a:moveTo>
                    <a:pt x="436" y="495"/>
                  </a:moveTo>
                  <a:close/>
                </a:path>
                <a:path w="635" h="1270">
                  <a:moveTo>
                    <a:pt x="330" y="0"/>
                  </a:moveTo>
                  <a:lnTo>
                    <a:pt x="215" y="355"/>
                  </a:lnTo>
                  <a:lnTo>
                    <a:pt x="381" y="355"/>
                  </a:lnTo>
                  <a:lnTo>
                    <a:pt x="330" y="0"/>
                  </a:lnTo>
                  <a:close/>
                </a:path>
              </a:pathLst>
            </a:custGeom>
            <a:solidFill>
              <a:srgbClr val="11284A"/>
            </a:solidFill>
          </p:spPr>
          <p:txBody>
            <a:bodyPr wrap="square" lIns="0" tIns="0" rIns="0" bIns="0" rtlCol="0"/>
            <a:lstStyle/>
            <a:p>
              <a:endParaRPr/>
            </a:p>
          </p:txBody>
        </p:sp>
        <p:sp>
          <p:nvSpPr>
            <p:cNvPr id="10292" name="object 3720">
              <a:extLst>
                <a:ext uri="{FF2B5EF4-FFF2-40B4-BE49-F238E27FC236}">
                  <a16:creationId xmlns:a16="http://schemas.microsoft.com/office/drawing/2014/main" id="{EF0A6E27-A435-490B-B083-39B66D049053}"/>
                </a:ext>
              </a:extLst>
            </p:cNvPr>
            <p:cNvSpPr/>
            <p:nvPr/>
          </p:nvSpPr>
          <p:spPr>
            <a:xfrm>
              <a:off x="6222955" y="8259784"/>
              <a:ext cx="635" cy="1270"/>
            </a:xfrm>
            <a:custGeom>
              <a:avLst/>
              <a:gdLst/>
              <a:ahLst/>
              <a:cxnLst/>
              <a:rect l="l" t="t" r="r" b="b"/>
              <a:pathLst>
                <a:path w="635" h="1270">
                  <a:moveTo>
                    <a:pt x="342" y="114"/>
                  </a:moveTo>
                  <a:lnTo>
                    <a:pt x="304" y="241"/>
                  </a:lnTo>
                  <a:lnTo>
                    <a:pt x="507" y="406"/>
                  </a:lnTo>
                  <a:lnTo>
                    <a:pt x="368" y="507"/>
                  </a:lnTo>
                  <a:lnTo>
                    <a:pt x="228" y="558"/>
                  </a:lnTo>
                  <a:lnTo>
                    <a:pt x="368" y="673"/>
                  </a:lnTo>
                  <a:lnTo>
                    <a:pt x="228" y="736"/>
                  </a:lnTo>
                  <a:lnTo>
                    <a:pt x="76" y="736"/>
                  </a:lnTo>
                  <a:lnTo>
                    <a:pt x="152" y="596"/>
                  </a:lnTo>
                  <a:lnTo>
                    <a:pt x="165" y="457"/>
                  </a:lnTo>
                  <a:lnTo>
                    <a:pt x="101" y="292"/>
                  </a:lnTo>
                  <a:lnTo>
                    <a:pt x="253" y="355"/>
                  </a:lnTo>
                  <a:lnTo>
                    <a:pt x="304" y="190"/>
                  </a:lnTo>
                  <a:close/>
                </a:path>
              </a:pathLst>
            </a:custGeom>
            <a:ln w="3175">
              <a:solidFill>
                <a:srgbClr val="094B7B"/>
              </a:solidFill>
            </a:ln>
          </p:spPr>
          <p:txBody>
            <a:bodyPr wrap="square" lIns="0" tIns="0" rIns="0" bIns="0" rtlCol="0"/>
            <a:lstStyle/>
            <a:p>
              <a:endParaRPr/>
            </a:p>
          </p:txBody>
        </p:sp>
        <p:sp>
          <p:nvSpPr>
            <p:cNvPr id="10293" name="object 3721">
              <a:extLst>
                <a:ext uri="{FF2B5EF4-FFF2-40B4-BE49-F238E27FC236}">
                  <a16:creationId xmlns:a16="http://schemas.microsoft.com/office/drawing/2014/main" id="{7040611D-2E7A-4714-BDC3-99908652872E}"/>
                </a:ext>
              </a:extLst>
            </p:cNvPr>
            <p:cNvSpPr/>
            <p:nvPr/>
          </p:nvSpPr>
          <p:spPr>
            <a:xfrm>
              <a:off x="6222809" y="8264097"/>
              <a:ext cx="1905" cy="1905"/>
            </a:xfrm>
            <a:custGeom>
              <a:avLst/>
              <a:gdLst/>
              <a:ahLst/>
              <a:cxnLst/>
              <a:rect l="l" t="t" r="r" b="b"/>
              <a:pathLst>
                <a:path w="1904" h="1904">
                  <a:moveTo>
                    <a:pt x="1511" y="1181"/>
                  </a:moveTo>
                  <a:lnTo>
                    <a:pt x="1460" y="1028"/>
                  </a:lnTo>
                  <a:lnTo>
                    <a:pt x="1638" y="965"/>
                  </a:lnTo>
                  <a:lnTo>
                    <a:pt x="1587" y="800"/>
                  </a:lnTo>
                  <a:lnTo>
                    <a:pt x="1397" y="876"/>
                  </a:lnTo>
                  <a:lnTo>
                    <a:pt x="1346" y="647"/>
                  </a:lnTo>
                  <a:lnTo>
                    <a:pt x="1168" y="304"/>
                  </a:lnTo>
                  <a:lnTo>
                    <a:pt x="1016" y="228"/>
                  </a:lnTo>
                  <a:lnTo>
                    <a:pt x="571" y="0"/>
                  </a:lnTo>
                  <a:lnTo>
                    <a:pt x="317" y="126"/>
                  </a:lnTo>
                  <a:lnTo>
                    <a:pt x="152" y="419"/>
                  </a:lnTo>
                  <a:lnTo>
                    <a:pt x="0" y="723"/>
                  </a:lnTo>
                  <a:lnTo>
                    <a:pt x="0" y="1066"/>
                  </a:lnTo>
                  <a:lnTo>
                    <a:pt x="444" y="1295"/>
                  </a:lnTo>
                  <a:lnTo>
                    <a:pt x="571" y="1371"/>
                  </a:lnTo>
                  <a:lnTo>
                    <a:pt x="889" y="1333"/>
                  </a:lnTo>
                  <a:lnTo>
                    <a:pt x="1054" y="1371"/>
                  </a:lnTo>
                  <a:lnTo>
                    <a:pt x="1181" y="1384"/>
                  </a:lnTo>
                  <a:lnTo>
                    <a:pt x="1346" y="1447"/>
                  </a:lnTo>
                  <a:lnTo>
                    <a:pt x="1193" y="1333"/>
                  </a:lnTo>
                  <a:lnTo>
                    <a:pt x="1409" y="1308"/>
                  </a:lnTo>
                  <a:lnTo>
                    <a:pt x="1346" y="1142"/>
                  </a:lnTo>
                  <a:lnTo>
                    <a:pt x="1511" y="1181"/>
                  </a:lnTo>
                  <a:close/>
                </a:path>
              </a:pathLst>
            </a:custGeom>
            <a:ln w="3175">
              <a:solidFill>
                <a:srgbClr val="B5C39D"/>
              </a:solidFill>
            </a:ln>
          </p:spPr>
          <p:txBody>
            <a:bodyPr wrap="square" lIns="0" tIns="0" rIns="0" bIns="0" rtlCol="0"/>
            <a:lstStyle/>
            <a:p>
              <a:endParaRPr/>
            </a:p>
          </p:txBody>
        </p:sp>
        <p:sp>
          <p:nvSpPr>
            <p:cNvPr id="10294" name="object 3722">
              <a:extLst>
                <a:ext uri="{FF2B5EF4-FFF2-40B4-BE49-F238E27FC236}">
                  <a16:creationId xmlns:a16="http://schemas.microsoft.com/office/drawing/2014/main" id="{76BBF004-8739-450F-8205-247B10A9D2AF}"/>
                </a:ext>
              </a:extLst>
            </p:cNvPr>
            <p:cNvSpPr/>
            <p:nvPr/>
          </p:nvSpPr>
          <p:spPr>
            <a:xfrm>
              <a:off x="6222931" y="8263420"/>
              <a:ext cx="1452" cy="2044"/>
            </a:xfrm>
            <a:prstGeom prst="rect">
              <a:avLst/>
            </a:prstGeom>
            <a:blipFill>
              <a:blip r:embed="rId563" cstate="print"/>
              <a:stretch>
                <a:fillRect/>
              </a:stretch>
            </a:blipFill>
          </p:spPr>
          <p:txBody>
            <a:bodyPr wrap="square" lIns="0" tIns="0" rIns="0" bIns="0" rtlCol="0"/>
            <a:lstStyle/>
            <a:p>
              <a:endParaRPr/>
            </a:p>
          </p:txBody>
        </p:sp>
        <p:sp>
          <p:nvSpPr>
            <p:cNvPr id="10295" name="object 3723">
              <a:extLst>
                <a:ext uri="{FF2B5EF4-FFF2-40B4-BE49-F238E27FC236}">
                  <a16:creationId xmlns:a16="http://schemas.microsoft.com/office/drawing/2014/main" id="{ED009305-9D85-4F45-8577-0CB907F7EBF3}"/>
                </a:ext>
              </a:extLst>
            </p:cNvPr>
            <p:cNvSpPr/>
            <p:nvPr/>
          </p:nvSpPr>
          <p:spPr>
            <a:xfrm>
              <a:off x="6223153" y="8263371"/>
              <a:ext cx="1270" cy="1905"/>
            </a:xfrm>
            <a:custGeom>
              <a:avLst/>
              <a:gdLst/>
              <a:ahLst/>
              <a:cxnLst/>
              <a:rect l="l" t="t" r="r" b="b"/>
              <a:pathLst>
                <a:path w="1270" h="1904">
                  <a:moveTo>
                    <a:pt x="1041" y="1206"/>
                  </a:moveTo>
                  <a:lnTo>
                    <a:pt x="1092" y="1041"/>
                  </a:lnTo>
                  <a:lnTo>
                    <a:pt x="1244" y="965"/>
                  </a:lnTo>
                  <a:lnTo>
                    <a:pt x="1066" y="952"/>
                  </a:lnTo>
                  <a:lnTo>
                    <a:pt x="1117" y="761"/>
                  </a:lnTo>
                  <a:lnTo>
                    <a:pt x="1117" y="444"/>
                  </a:lnTo>
                  <a:lnTo>
                    <a:pt x="812" y="0"/>
                  </a:lnTo>
                  <a:lnTo>
                    <a:pt x="571" y="0"/>
                  </a:lnTo>
                  <a:lnTo>
                    <a:pt x="355" y="152"/>
                  </a:lnTo>
                  <a:lnTo>
                    <a:pt x="126" y="304"/>
                  </a:lnTo>
                  <a:lnTo>
                    <a:pt x="0" y="558"/>
                  </a:lnTo>
                  <a:lnTo>
                    <a:pt x="228" y="888"/>
                  </a:lnTo>
                  <a:lnTo>
                    <a:pt x="533" y="1079"/>
                  </a:lnTo>
                  <a:lnTo>
                    <a:pt x="723" y="1231"/>
                  </a:lnTo>
                  <a:lnTo>
                    <a:pt x="914" y="1257"/>
                  </a:lnTo>
                  <a:lnTo>
                    <a:pt x="939" y="1117"/>
                  </a:lnTo>
                  <a:close/>
                </a:path>
              </a:pathLst>
            </a:custGeom>
            <a:ln w="3175">
              <a:solidFill>
                <a:srgbClr val="B5C39D"/>
              </a:solidFill>
            </a:ln>
          </p:spPr>
          <p:txBody>
            <a:bodyPr wrap="square" lIns="0" tIns="0" rIns="0" bIns="0" rtlCol="0"/>
            <a:lstStyle/>
            <a:p>
              <a:endParaRPr/>
            </a:p>
          </p:txBody>
        </p:sp>
        <p:sp>
          <p:nvSpPr>
            <p:cNvPr id="10296" name="object 3724">
              <a:extLst>
                <a:ext uri="{FF2B5EF4-FFF2-40B4-BE49-F238E27FC236}">
                  <a16:creationId xmlns:a16="http://schemas.microsoft.com/office/drawing/2014/main" id="{9A94DDDA-0FA4-44A4-9902-0B256A35CA34}"/>
                </a:ext>
              </a:extLst>
            </p:cNvPr>
            <p:cNvSpPr/>
            <p:nvPr/>
          </p:nvSpPr>
          <p:spPr>
            <a:xfrm>
              <a:off x="6223304" y="8263534"/>
              <a:ext cx="863" cy="939"/>
            </a:xfrm>
            <a:prstGeom prst="rect">
              <a:avLst/>
            </a:prstGeom>
            <a:blipFill>
              <a:blip r:embed="rId292" cstate="print"/>
              <a:stretch>
                <a:fillRect/>
              </a:stretch>
            </a:blipFill>
          </p:spPr>
          <p:txBody>
            <a:bodyPr wrap="square" lIns="0" tIns="0" rIns="0" bIns="0" rtlCol="0"/>
            <a:lstStyle/>
            <a:p>
              <a:endParaRPr/>
            </a:p>
          </p:txBody>
        </p:sp>
        <p:sp>
          <p:nvSpPr>
            <p:cNvPr id="10297" name="object 3725">
              <a:extLst>
                <a:ext uri="{FF2B5EF4-FFF2-40B4-BE49-F238E27FC236}">
                  <a16:creationId xmlns:a16="http://schemas.microsoft.com/office/drawing/2014/main" id="{6C56FF79-A6B8-4CA6-8561-692A2D247ACF}"/>
                </a:ext>
              </a:extLst>
            </p:cNvPr>
            <p:cNvSpPr/>
            <p:nvPr/>
          </p:nvSpPr>
          <p:spPr>
            <a:xfrm>
              <a:off x="6119029" y="8180484"/>
              <a:ext cx="116315" cy="138315"/>
            </a:xfrm>
            <a:prstGeom prst="rect">
              <a:avLst/>
            </a:prstGeom>
            <a:blipFill>
              <a:blip r:embed="rId56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0298" name="object 3726">
              <a:extLst>
                <a:ext uri="{FF2B5EF4-FFF2-40B4-BE49-F238E27FC236}">
                  <a16:creationId xmlns:a16="http://schemas.microsoft.com/office/drawing/2014/main" id="{9FD668E5-3D6D-4050-97B5-6534D9D69F08}"/>
                </a:ext>
              </a:extLst>
            </p:cNvPr>
            <p:cNvSpPr/>
            <p:nvPr/>
          </p:nvSpPr>
          <p:spPr>
            <a:xfrm>
              <a:off x="6189980" y="8214576"/>
              <a:ext cx="7607" cy="3606"/>
            </a:xfrm>
            <a:prstGeom prst="rect">
              <a:avLst/>
            </a:prstGeom>
            <a:blipFill>
              <a:blip r:embed="rId326" cstate="print"/>
              <a:stretch>
                <a:fillRect/>
              </a:stretch>
            </a:blipFill>
          </p:spPr>
          <p:txBody>
            <a:bodyPr wrap="square" lIns="0" tIns="0" rIns="0" bIns="0" rtlCol="0"/>
            <a:lstStyle/>
            <a:p>
              <a:endParaRPr/>
            </a:p>
          </p:txBody>
        </p:sp>
        <p:sp>
          <p:nvSpPr>
            <p:cNvPr id="10299" name="object 3727">
              <a:extLst>
                <a:ext uri="{FF2B5EF4-FFF2-40B4-BE49-F238E27FC236}">
                  <a16:creationId xmlns:a16="http://schemas.microsoft.com/office/drawing/2014/main" id="{CF171A1C-AE62-4C79-9C63-AED4CB253F2A}"/>
                </a:ext>
              </a:extLst>
            </p:cNvPr>
            <p:cNvSpPr/>
            <p:nvPr/>
          </p:nvSpPr>
          <p:spPr>
            <a:xfrm>
              <a:off x="6192217" y="8214696"/>
              <a:ext cx="1270" cy="1270"/>
            </a:xfrm>
            <a:custGeom>
              <a:avLst/>
              <a:gdLst/>
              <a:ahLst/>
              <a:cxnLst/>
              <a:rect l="l" t="t" r="r" b="b"/>
              <a:pathLst>
                <a:path w="1270" h="1270">
                  <a:moveTo>
                    <a:pt x="155" y="546"/>
                  </a:moveTo>
                  <a:lnTo>
                    <a:pt x="0" y="546"/>
                  </a:lnTo>
                  <a:lnTo>
                    <a:pt x="108" y="736"/>
                  </a:lnTo>
                  <a:lnTo>
                    <a:pt x="155" y="546"/>
                  </a:lnTo>
                  <a:close/>
                </a:path>
                <a:path w="1270" h="1270">
                  <a:moveTo>
                    <a:pt x="369" y="431"/>
                  </a:moveTo>
                  <a:lnTo>
                    <a:pt x="184" y="431"/>
                  </a:lnTo>
                  <a:lnTo>
                    <a:pt x="362" y="596"/>
                  </a:lnTo>
                  <a:lnTo>
                    <a:pt x="369" y="431"/>
                  </a:lnTo>
                  <a:close/>
                </a:path>
                <a:path w="1270" h="1270">
                  <a:moveTo>
                    <a:pt x="6" y="444"/>
                  </a:moveTo>
                  <a:close/>
                </a:path>
                <a:path w="1270" h="1270">
                  <a:moveTo>
                    <a:pt x="167" y="499"/>
                  </a:moveTo>
                  <a:close/>
                </a:path>
                <a:path w="1270" h="1270">
                  <a:moveTo>
                    <a:pt x="730" y="342"/>
                  </a:moveTo>
                  <a:lnTo>
                    <a:pt x="527" y="342"/>
                  </a:lnTo>
                  <a:lnTo>
                    <a:pt x="781" y="507"/>
                  </a:lnTo>
                  <a:lnTo>
                    <a:pt x="730" y="342"/>
                  </a:lnTo>
                  <a:close/>
                </a:path>
                <a:path w="1270" h="1270">
                  <a:moveTo>
                    <a:pt x="541" y="380"/>
                  </a:moveTo>
                  <a:lnTo>
                    <a:pt x="400" y="380"/>
                  </a:lnTo>
                  <a:lnTo>
                    <a:pt x="565" y="444"/>
                  </a:lnTo>
                  <a:close/>
                </a:path>
                <a:path w="1270" h="1270">
                  <a:moveTo>
                    <a:pt x="349" y="0"/>
                  </a:moveTo>
                  <a:lnTo>
                    <a:pt x="214" y="88"/>
                  </a:lnTo>
                  <a:lnTo>
                    <a:pt x="146" y="279"/>
                  </a:lnTo>
                  <a:lnTo>
                    <a:pt x="183" y="436"/>
                  </a:lnTo>
                  <a:lnTo>
                    <a:pt x="369" y="431"/>
                  </a:lnTo>
                  <a:lnTo>
                    <a:pt x="541" y="380"/>
                  </a:lnTo>
                  <a:lnTo>
                    <a:pt x="730" y="342"/>
                  </a:lnTo>
                  <a:lnTo>
                    <a:pt x="722" y="139"/>
                  </a:lnTo>
                  <a:lnTo>
                    <a:pt x="502" y="114"/>
                  </a:lnTo>
                  <a:lnTo>
                    <a:pt x="349" y="0"/>
                  </a:lnTo>
                  <a:close/>
                </a:path>
                <a:path w="1270" h="1270">
                  <a:moveTo>
                    <a:pt x="82" y="241"/>
                  </a:moveTo>
                  <a:close/>
                </a:path>
                <a:path w="1270" h="1270">
                  <a:moveTo>
                    <a:pt x="722" y="139"/>
                  </a:moveTo>
                  <a:close/>
                </a:path>
                <a:path w="1270" h="1270">
                  <a:moveTo>
                    <a:pt x="590" y="12"/>
                  </a:moveTo>
                  <a:close/>
                </a:path>
                <a:path w="1270" h="1270">
                  <a:moveTo>
                    <a:pt x="279" y="76"/>
                  </a:moveTo>
                  <a:close/>
                </a:path>
                <a:path w="1270" h="1270">
                  <a:moveTo>
                    <a:pt x="222" y="63"/>
                  </a:moveTo>
                  <a:close/>
                </a:path>
                <a:path w="1270" h="1270">
                  <a:moveTo>
                    <a:pt x="273" y="63"/>
                  </a:moveTo>
                  <a:close/>
                </a:path>
              </a:pathLst>
            </a:custGeom>
            <a:solidFill>
              <a:srgbClr val="11284A"/>
            </a:solidFill>
          </p:spPr>
          <p:txBody>
            <a:bodyPr wrap="square" lIns="0" tIns="0" rIns="0" bIns="0" rtlCol="0"/>
            <a:lstStyle/>
            <a:p>
              <a:endParaRPr/>
            </a:p>
          </p:txBody>
        </p:sp>
        <p:sp>
          <p:nvSpPr>
            <p:cNvPr id="10300" name="object 3728">
              <a:extLst>
                <a:ext uri="{FF2B5EF4-FFF2-40B4-BE49-F238E27FC236}">
                  <a16:creationId xmlns:a16="http://schemas.microsoft.com/office/drawing/2014/main" id="{456F079B-11DE-4498-967D-EC86BF628A47}"/>
                </a:ext>
              </a:extLst>
            </p:cNvPr>
            <p:cNvSpPr/>
            <p:nvPr/>
          </p:nvSpPr>
          <p:spPr>
            <a:xfrm>
              <a:off x="6192211" y="8214696"/>
              <a:ext cx="1270" cy="1270"/>
            </a:xfrm>
            <a:custGeom>
              <a:avLst/>
              <a:gdLst/>
              <a:ahLst/>
              <a:cxnLst/>
              <a:rect l="l" t="t" r="r" b="b"/>
              <a:pathLst>
                <a:path w="1270" h="1270">
                  <a:moveTo>
                    <a:pt x="330" y="558"/>
                  </a:moveTo>
                  <a:lnTo>
                    <a:pt x="190" y="431"/>
                  </a:lnTo>
                  <a:lnTo>
                    <a:pt x="127" y="647"/>
                  </a:lnTo>
                  <a:lnTo>
                    <a:pt x="12" y="444"/>
                  </a:lnTo>
                  <a:lnTo>
                    <a:pt x="215" y="457"/>
                  </a:lnTo>
                  <a:lnTo>
                    <a:pt x="50" y="279"/>
                  </a:lnTo>
                  <a:lnTo>
                    <a:pt x="241" y="203"/>
                  </a:lnTo>
                  <a:lnTo>
                    <a:pt x="228" y="63"/>
                  </a:lnTo>
                  <a:lnTo>
                    <a:pt x="355" y="0"/>
                  </a:lnTo>
                  <a:lnTo>
                    <a:pt x="508" y="114"/>
                  </a:lnTo>
                  <a:lnTo>
                    <a:pt x="698" y="101"/>
                  </a:lnTo>
                  <a:lnTo>
                    <a:pt x="901" y="266"/>
                  </a:lnTo>
                  <a:lnTo>
                    <a:pt x="673" y="139"/>
                  </a:lnTo>
                  <a:lnTo>
                    <a:pt x="787" y="507"/>
                  </a:lnTo>
                  <a:lnTo>
                    <a:pt x="533" y="342"/>
                  </a:lnTo>
                  <a:lnTo>
                    <a:pt x="406" y="380"/>
                  </a:lnTo>
                  <a:lnTo>
                    <a:pt x="406" y="533"/>
                  </a:lnTo>
                  <a:close/>
                </a:path>
              </a:pathLst>
            </a:custGeom>
            <a:ln w="3175">
              <a:solidFill>
                <a:srgbClr val="094B7B"/>
              </a:solidFill>
            </a:ln>
          </p:spPr>
          <p:txBody>
            <a:bodyPr wrap="square" lIns="0" tIns="0" rIns="0" bIns="0" rtlCol="0"/>
            <a:lstStyle/>
            <a:p>
              <a:endParaRPr/>
            </a:p>
          </p:txBody>
        </p:sp>
        <p:sp>
          <p:nvSpPr>
            <p:cNvPr id="10301" name="object 3729">
              <a:extLst>
                <a:ext uri="{FF2B5EF4-FFF2-40B4-BE49-F238E27FC236}">
                  <a16:creationId xmlns:a16="http://schemas.microsoft.com/office/drawing/2014/main" id="{7AD5CBEF-F76E-4CA6-9EB0-BF3DFC67C01E}"/>
                </a:ext>
              </a:extLst>
            </p:cNvPr>
            <p:cNvSpPr/>
            <p:nvPr/>
          </p:nvSpPr>
          <p:spPr>
            <a:xfrm>
              <a:off x="6194940" y="8214506"/>
              <a:ext cx="1270" cy="1270"/>
            </a:xfrm>
            <a:custGeom>
              <a:avLst/>
              <a:gdLst/>
              <a:ahLst/>
              <a:cxnLst/>
              <a:rect l="l" t="t" r="r" b="b"/>
              <a:pathLst>
                <a:path w="1270" h="1270">
                  <a:moveTo>
                    <a:pt x="751" y="431"/>
                  </a:moveTo>
                  <a:lnTo>
                    <a:pt x="304" y="431"/>
                  </a:lnTo>
                  <a:lnTo>
                    <a:pt x="318" y="609"/>
                  </a:lnTo>
                  <a:lnTo>
                    <a:pt x="215" y="787"/>
                  </a:lnTo>
                  <a:lnTo>
                    <a:pt x="368" y="876"/>
                  </a:lnTo>
                  <a:lnTo>
                    <a:pt x="596" y="546"/>
                  </a:lnTo>
                  <a:lnTo>
                    <a:pt x="806" y="546"/>
                  </a:lnTo>
                  <a:close/>
                </a:path>
                <a:path w="1270" h="1270">
                  <a:moveTo>
                    <a:pt x="806" y="546"/>
                  </a:moveTo>
                  <a:lnTo>
                    <a:pt x="596" y="546"/>
                  </a:lnTo>
                  <a:lnTo>
                    <a:pt x="762" y="673"/>
                  </a:lnTo>
                  <a:lnTo>
                    <a:pt x="806" y="546"/>
                  </a:lnTo>
                  <a:close/>
                </a:path>
                <a:path w="1270" h="1270">
                  <a:moveTo>
                    <a:pt x="260" y="457"/>
                  </a:moveTo>
                  <a:close/>
                </a:path>
                <a:path w="1270" h="1270">
                  <a:moveTo>
                    <a:pt x="292" y="0"/>
                  </a:moveTo>
                  <a:lnTo>
                    <a:pt x="122" y="203"/>
                  </a:lnTo>
                  <a:lnTo>
                    <a:pt x="0" y="482"/>
                  </a:lnTo>
                  <a:lnTo>
                    <a:pt x="190" y="457"/>
                  </a:lnTo>
                  <a:lnTo>
                    <a:pt x="751" y="431"/>
                  </a:lnTo>
                  <a:lnTo>
                    <a:pt x="533" y="279"/>
                  </a:lnTo>
                  <a:lnTo>
                    <a:pt x="381" y="38"/>
                  </a:lnTo>
                  <a:close/>
                </a:path>
                <a:path w="1270" h="1270">
                  <a:moveTo>
                    <a:pt x="774" y="457"/>
                  </a:moveTo>
                  <a:close/>
                </a:path>
                <a:path w="1270" h="1270">
                  <a:moveTo>
                    <a:pt x="711" y="253"/>
                  </a:moveTo>
                  <a:close/>
                </a:path>
                <a:path w="1270" h="1270">
                  <a:moveTo>
                    <a:pt x="609" y="152"/>
                  </a:moveTo>
                  <a:close/>
                </a:path>
              </a:pathLst>
            </a:custGeom>
            <a:solidFill>
              <a:srgbClr val="11284A"/>
            </a:solidFill>
          </p:spPr>
          <p:txBody>
            <a:bodyPr wrap="square" lIns="0" tIns="0" rIns="0" bIns="0" rtlCol="0"/>
            <a:lstStyle/>
            <a:p>
              <a:endParaRPr/>
            </a:p>
          </p:txBody>
        </p:sp>
        <p:sp>
          <p:nvSpPr>
            <p:cNvPr id="10302" name="object 3730">
              <a:extLst>
                <a:ext uri="{FF2B5EF4-FFF2-40B4-BE49-F238E27FC236}">
                  <a16:creationId xmlns:a16="http://schemas.microsoft.com/office/drawing/2014/main" id="{4FCFC379-DBB7-4C25-B740-88E24D2C5F55}"/>
                </a:ext>
              </a:extLst>
            </p:cNvPr>
            <p:cNvSpPr/>
            <p:nvPr/>
          </p:nvSpPr>
          <p:spPr>
            <a:xfrm>
              <a:off x="6194940" y="8214506"/>
              <a:ext cx="1270" cy="1270"/>
            </a:xfrm>
            <a:custGeom>
              <a:avLst/>
              <a:gdLst/>
              <a:ahLst/>
              <a:cxnLst/>
              <a:rect l="l" t="t" r="r" b="b"/>
              <a:pathLst>
                <a:path w="1270" h="1270">
                  <a:moveTo>
                    <a:pt x="0" y="482"/>
                  </a:moveTo>
                  <a:lnTo>
                    <a:pt x="38" y="304"/>
                  </a:lnTo>
                  <a:lnTo>
                    <a:pt x="177" y="152"/>
                  </a:lnTo>
                  <a:lnTo>
                    <a:pt x="292" y="0"/>
                  </a:lnTo>
                  <a:lnTo>
                    <a:pt x="533" y="279"/>
                  </a:lnTo>
                  <a:lnTo>
                    <a:pt x="711" y="253"/>
                  </a:lnTo>
                  <a:lnTo>
                    <a:pt x="736" y="406"/>
                  </a:lnTo>
                  <a:lnTo>
                    <a:pt x="863" y="482"/>
                  </a:lnTo>
                  <a:lnTo>
                    <a:pt x="749" y="609"/>
                  </a:lnTo>
                  <a:lnTo>
                    <a:pt x="596" y="546"/>
                  </a:lnTo>
                  <a:lnTo>
                    <a:pt x="584" y="685"/>
                  </a:lnTo>
                  <a:lnTo>
                    <a:pt x="419" y="825"/>
                  </a:lnTo>
                  <a:lnTo>
                    <a:pt x="215" y="787"/>
                  </a:lnTo>
                  <a:lnTo>
                    <a:pt x="355" y="546"/>
                  </a:lnTo>
                  <a:lnTo>
                    <a:pt x="190" y="457"/>
                  </a:lnTo>
                  <a:lnTo>
                    <a:pt x="0" y="482"/>
                  </a:lnTo>
                  <a:close/>
                </a:path>
              </a:pathLst>
            </a:custGeom>
            <a:ln w="3175">
              <a:solidFill>
                <a:srgbClr val="094B7B"/>
              </a:solidFill>
            </a:ln>
          </p:spPr>
          <p:txBody>
            <a:bodyPr wrap="square" lIns="0" tIns="0" rIns="0" bIns="0" rtlCol="0"/>
            <a:lstStyle/>
            <a:p>
              <a:endParaRPr/>
            </a:p>
          </p:txBody>
        </p:sp>
        <p:sp>
          <p:nvSpPr>
            <p:cNvPr id="10303" name="object 3731">
              <a:extLst>
                <a:ext uri="{FF2B5EF4-FFF2-40B4-BE49-F238E27FC236}">
                  <a16:creationId xmlns:a16="http://schemas.microsoft.com/office/drawing/2014/main" id="{04A625A3-F990-447D-B8A1-D49A19ADBE9A}"/>
                </a:ext>
              </a:extLst>
            </p:cNvPr>
            <p:cNvSpPr/>
            <p:nvPr/>
          </p:nvSpPr>
          <p:spPr>
            <a:xfrm>
              <a:off x="6197169" y="8216221"/>
              <a:ext cx="635" cy="1270"/>
            </a:xfrm>
            <a:custGeom>
              <a:avLst/>
              <a:gdLst/>
              <a:ahLst/>
              <a:cxnLst/>
              <a:rect l="l" t="t" r="r" b="b"/>
              <a:pathLst>
                <a:path w="635" h="1270">
                  <a:moveTo>
                    <a:pt x="382" y="596"/>
                  </a:moveTo>
                  <a:lnTo>
                    <a:pt x="266" y="736"/>
                  </a:lnTo>
                  <a:lnTo>
                    <a:pt x="126" y="774"/>
                  </a:lnTo>
                  <a:lnTo>
                    <a:pt x="126" y="901"/>
                  </a:lnTo>
                  <a:lnTo>
                    <a:pt x="261" y="838"/>
                  </a:lnTo>
                  <a:lnTo>
                    <a:pt x="382" y="596"/>
                  </a:lnTo>
                  <a:close/>
                </a:path>
                <a:path w="635" h="1270">
                  <a:moveTo>
                    <a:pt x="368" y="533"/>
                  </a:moveTo>
                  <a:lnTo>
                    <a:pt x="139" y="533"/>
                  </a:lnTo>
                  <a:lnTo>
                    <a:pt x="382" y="596"/>
                  </a:lnTo>
                  <a:close/>
                </a:path>
                <a:path w="635" h="1270">
                  <a:moveTo>
                    <a:pt x="258" y="355"/>
                  </a:moveTo>
                  <a:lnTo>
                    <a:pt x="76" y="355"/>
                  </a:lnTo>
                  <a:lnTo>
                    <a:pt x="101" y="546"/>
                  </a:lnTo>
                  <a:lnTo>
                    <a:pt x="368" y="533"/>
                  </a:lnTo>
                  <a:lnTo>
                    <a:pt x="258" y="355"/>
                  </a:lnTo>
                  <a:close/>
                </a:path>
                <a:path w="635" h="1270">
                  <a:moveTo>
                    <a:pt x="317" y="457"/>
                  </a:moveTo>
                  <a:close/>
                </a:path>
                <a:path w="635" h="1270">
                  <a:moveTo>
                    <a:pt x="292" y="165"/>
                  </a:moveTo>
                  <a:lnTo>
                    <a:pt x="76" y="165"/>
                  </a:lnTo>
                  <a:lnTo>
                    <a:pt x="0" y="368"/>
                  </a:lnTo>
                  <a:lnTo>
                    <a:pt x="258" y="355"/>
                  </a:lnTo>
                  <a:lnTo>
                    <a:pt x="292" y="165"/>
                  </a:lnTo>
                  <a:close/>
                </a:path>
                <a:path w="635" h="1270">
                  <a:moveTo>
                    <a:pt x="114" y="101"/>
                  </a:moveTo>
                  <a:close/>
                </a:path>
                <a:path w="635" h="1270">
                  <a:moveTo>
                    <a:pt x="190" y="0"/>
                  </a:moveTo>
                  <a:lnTo>
                    <a:pt x="190" y="165"/>
                  </a:lnTo>
                  <a:lnTo>
                    <a:pt x="190" y="0"/>
                  </a:lnTo>
                  <a:close/>
                </a:path>
              </a:pathLst>
            </a:custGeom>
            <a:solidFill>
              <a:srgbClr val="11284A"/>
            </a:solidFill>
          </p:spPr>
          <p:txBody>
            <a:bodyPr wrap="square" lIns="0" tIns="0" rIns="0" bIns="0" rtlCol="0"/>
            <a:lstStyle/>
            <a:p>
              <a:endParaRPr/>
            </a:p>
          </p:txBody>
        </p:sp>
        <p:sp>
          <p:nvSpPr>
            <p:cNvPr id="10304" name="object 3732">
              <a:extLst>
                <a:ext uri="{FF2B5EF4-FFF2-40B4-BE49-F238E27FC236}">
                  <a16:creationId xmlns:a16="http://schemas.microsoft.com/office/drawing/2014/main" id="{2B87BCD6-EBF2-4318-8EC3-058C784DFF95}"/>
                </a:ext>
              </a:extLst>
            </p:cNvPr>
            <p:cNvSpPr/>
            <p:nvPr/>
          </p:nvSpPr>
          <p:spPr>
            <a:xfrm>
              <a:off x="6197169" y="8216221"/>
              <a:ext cx="635" cy="1270"/>
            </a:xfrm>
            <a:custGeom>
              <a:avLst/>
              <a:gdLst/>
              <a:ahLst/>
              <a:cxnLst/>
              <a:rect l="l" t="t" r="r" b="b"/>
              <a:pathLst>
                <a:path w="635" h="1270">
                  <a:moveTo>
                    <a:pt x="253" y="50"/>
                  </a:moveTo>
                  <a:lnTo>
                    <a:pt x="101" y="139"/>
                  </a:lnTo>
                  <a:lnTo>
                    <a:pt x="63" y="266"/>
                  </a:lnTo>
                  <a:lnTo>
                    <a:pt x="101" y="406"/>
                  </a:lnTo>
                  <a:lnTo>
                    <a:pt x="63" y="533"/>
                  </a:lnTo>
                  <a:lnTo>
                    <a:pt x="215" y="571"/>
                  </a:lnTo>
                  <a:lnTo>
                    <a:pt x="266" y="736"/>
                  </a:lnTo>
                  <a:lnTo>
                    <a:pt x="126" y="774"/>
                  </a:lnTo>
                  <a:lnTo>
                    <a:pt x="126" y="901"/>
                  </a:lnTo>
                  <a:lnTo>
                    <a:pt x="266" y="838"/>
                  </a:lnTo>
                  <a:lnTo>
                    <a:pt x="330" y="711"/>
                  </a:lnTo>
                  <a:lnTo>
                    <a:pt x="393" y="571"/>
                  </a:lnTo>
                  <a:lnTo>
                    <a:pt x="241" y="520"/>
                  </a:lnTo>
                  <a:lnTo>
                    <a:pt x="253" y="368"/>
                  </a:lnTo>
                  <a:lnTo>
                    <a:pt x="304" y="203"/>
                  </a:lnTo>
                  <a:lnTo>
                    <a:pt x="253" y="50"/>
                  </a:lnTo>
                  <a:close/>
                </a:path>
              </a:pathLst>
            </a:custGeom>
            <a:ln w="3175">
              <a:solidFill>
                <a:srgbClr val="094B7B"/>
              </a:solidFill>
            </a:ln>
          </p:spPr>
          <p:txBody>
            <a:bodyPr wrap="square" lIns="0" tIns="0" rIns="0" bIns="0" rtlCol="0"/>
            <a:lstStyle/>
            <a:p>
              <a:endParaRPr/>
            </a:p>
          </p:txBody>
        </p:sp>
        <p:sp>
          <p:nvSpPr>
            <p:cNvPr id="10305" name="object 3733">
              <a:extLst>
                <a:ext uri="{FF2B5EF4-FFF2-40B4-BE49-F238E27FC236}">
                  <a16:creationId xmlns:a16="http://schemas.microsoft.com/office/drawing/2014/main" id="{EDA1F5F9-7894-4758-AEF7-554492444230}"/>
                </a:ext>
              </a:extLst>
            </p:cNvPr>
            <p:cNvSpPr/>
            <p:nvPr/>
          </p:nvSpPr>
          <p:spPr>
            <a:xfrm>
              <a:off x="6189757" y="8215732"/>
              <a:ext cx="635" cy="1270"/>
            </a:xfrm>
            <a:custGeom>
              <a:avLst/>
              <a:gdLst/>
              <a:ahLst/>
              <a:cxnLst/>
              <a:rect l="l" t="t" r="r" b="b"/>
              <a:pathLst>
                <a:path w="635" h="1270">
                  <a:moveTo>
                    <a:pt x="76" y="850"/>
                  </a:moveTo>
                  <a:close/>
                </a:path>
                <a:path w="635" h="1270">
                  <a:moveTo>
                    <a:pt x="12" y="355"/>
                  </a:moveTo>
                  <a:lnTo>
                    <a:pt x="152" y="876"/>
                  </a:lnTo>
                  <a:lnTo>
                    <a:pt x="292" y="787"/>
                  </a:lnTo>
                  <a:lnTo>
                    <a:pt x="406" y="508"/>
                  </a:lnTo>
                  <a:lnTo>
                    <a:pt x="215" y="469"/>
                  </a:lnTo>
                  <a:lnTo>
                    <a:pt x="12" y="355"/>
                  </a:lnTo>
                  <a:close/>
                </a:path>
                <a:path w="635" h="1270">
                  <a:moveTo>
                    <a:pt x="266" y="0"/>
                  </a:moveTo>
                  <a:lnTo>
                    <a:pt x="325" y="355"/>
                  </a:lnTo>
                  <a:lnTo>
                    <a:pt x="520" y="469"/>
                  </a:lnTo>
                  <a:lnTo>
                    <a:pt x="546" y="215"/>
                  </a:lnTo>
                  <a:lnTo>
                    <a:pt x="266" y="0"/>
                  </a:lnTo>
                  <a:close/>
                </a:path>
                <a:path w="635" h="1270">
                  <a:moveTo>
                    <a:pt x="241" y="381"/>
                  </a:moveTo>
                  <a:close/>
                </a:path>
              </a:pathLst>
            </a:custGeom>
            <a:solidFill>
              <a:srgbClr val="11284A"/>
            </a:solidFill>
          </p:spPr>
          <p:txBody>
            <a:bodyPr wrap="square" lIns="0" tIns="0" rIns="0" bIns="0" rtlCol="0"/>
            <a:lstStyle/>
            <a:p>
              <a:endParaRPr/>
            </a:p>
          </p:txBody>
        </p:sp>
        <p:sp>
          <p:nvSpPr>
            <p:cNvPr id="10306" name="object 3734">
              <a:extLst>
                <a:ext uri="{FF2B5EF4-FFF2-40B4-BE49-F238E27FC236}">
                  <a16:creationId xmlns:a16="http://schemas.microsoft.com/office/drawing/2014/main" id="{D4529208-8F88-4DA4-B1A3-D267522DBD4E}"/>
                </a:ext>
              </a:extLst>
            </p:cNvPr>
            <p:cNvSpPr/>
            <p:nvPr/>
          </p:nvSpPr>
          <p:spPr>
            <a:xfrm>
              <a:off x="6189757" y="8215732"/>
              <a:ext cx="635" cy="1270"/>
            </a:xfrm>
            <a:custGeom>
              <a:avLst/>
              <a:gdLst/>
              <a:ahLst/>
              <a:cxnLst/>
              <a:rect l="l" t="t" r="r" b="b"/>
              <a:pathLst>
                <a:path w="635" h="1270">
                  <a:moveTo>
                    <a:pt x="431" y="635"/>
                  </a:moveTo>
                  <a:lnTo>
                    <a:pt x="292" y="787"/>
                  </a:lnTo>
                  <a:lnTo>
                    <a:pt x="152" y="876"/>
                  </a:lnTo>
                  <a:lnTo>
                    <a:pt x="0" y="850"/>
                  </a:lnTo>
                  <a:lnTo>
                    <a:pt x="152" y="787"/>
                  </a:lnTo>
                  <a:lnTo>
                    <a:pt x="12" y="355"/>
                  </a:lnTo>
                  <a:lnTo>
                    <a:pt x="215" y="469"/>
                  </a:lnTo>
                  <a:lnTo>
                    <a:pt x="380" y="330"/>
                  </a:lnTo>
                  <a:lnTo>
                    <a:pt x="304" y="88"/>
                  </a:lnTo>
                  <a:lnTo>
                    <a:pt x="457" y="139"/>
                  </a:lnTo>
                  <a:lnTo>
                    <a:pt x="520" y="279"/>
                  </a:lnTo>
                  <a:lnTo>
                    <a:pt x="520" y="469"/>
                  </a:lnTo>
                  <a:lnTo>
                    <a:pt x="431" y="635"/>
                  </a:lnTo>
                  <a:close/>
                </a:path>
              </a:pathLst>
            </a:custGeom>
            <a:ln w="3175">
              <a:solidFill>
                <a:srgbClr val="094B7B"/>
              </a:solidFill>
            </a:ln>
          </p:spPr>
          <p:txBody>
            <a:bodyPr wrap="square" lIns="0" tIns="0" rIns="0" bIns="0" rtlCol="0"/>
            <a:lstStyle/>
            <a:p>
              <a:endParaRPr/>
            </a:p>
          </p:txBody>
        </p:sp>
        <p:sp>
          <p:nvSpPr>
            <p:cNvPr id="10307" name="object 3735">
              <a:extLst>
                <a:ext uri="{FF2B5EF4-FFF2-40B4-BE49-F238E27FC236}">
                  <a16:creationId xmlns:a16="http://schemas.microsoft.com/office/drawing/2014/main" id="{8448380D-C0DB-49AB-A2D8-46D4273667C9}"/>
                </a:ext>
              </a:extLst>
            </p:cNvPr>
            <p:cNvSpPr/>
            <p:nvPr/>
          </p:nvSpPr>
          <p:spPr>
            <a:xfrm>
              <a:off x="6203112" y="8204517"/>
              <a:ext cx="7606" cy="3607"/>
            </a:xfrm>
            <a:prstGeom prst="rect">
              <a:avLst/>
            </a:prstGeom>
            <a:blipFill>
              <a:blip r:embed="rId315" cstate="print"/>
              <a:stretch>
                <a:fillRect/>
              </a:stretch>
            </a:blipFill>
          </p:spPr>
          <p:txBody>
            <a:bodyPr wrap="square" lIns="0" tIns="0" rIns="0" bIns="0" rtlCol="0"/>
            <a:lstStyle/>
            <a:p>
              <a:endParaRPr/>
            </a:p>
          </p:txBody>
        </p:sp>
        <p:sp>
          <p:nvSpPr>
            <p:cNvPr id="10308" name="object 3736">
              <a:extLst>
                <a:ext uri="{FF2B5EF4-FFF2-40B4-BE49-F238E27FC236}">
                  <a16:creationId xmlns:a16="http://schemas.microsoft.com/office/drawing/2014/main" id="{DD2A20DD-9987-4229-B0B0-4F07FE9E3B66}"/>
                </a:ext>
              </a:extLst>
            </p:cNvPr>
            <p:cNvSpPr/>
            <p:nvPr/>
          </p:nvSpPr>
          <p:spPr>
            <a:xfrm>
              <a:off x="6205346" y="8204644"/>
              <a:ext cx="1270" cy="1270"/>
            </a:xfrm>
            <a:custGeom>
              <a:avLst/>
              <a:gdLst/>
              <a:ahLst/>
              <a:cxnLst/>
              <a:rect l="l" t="t" r="r" b="b"/>
              <a:pathLst>
                <a:path w="1270" h="1270">
                  <a:moveTo>
                    <a:pt x="157" y="546"/>
                  </a:moveTo>
                  <a:lnTo>
                    <a:pt x="0" y="546"/>
                  </a:lnTo>
                  <a:lnTo>
                    <a:pt x="108" y="749"/>
                  </a:lnTo>
                  <a:lnTo>
                    <a:pt x="157" y="546"/>
                  </a:lnTo>
                  <a:close/>
                </a:path>
                <a:path w="1270" h="1270">
                  <a:moveTo>
                    <a:pt x="368" y="431"/>
                  </a:moveTo>
                  <a:lnTo>
                    <a:pt x="184" y="431"/>
                  </a:lnTo>
                  <a:lnTo>
                    <a:pt x="362" y="596"/>
                  </a:lnTo>
                  <a:lnTo>
                    <a:pt x="368" y="431"/>
                  </a:lnTo>
                  <a:close/>
                </a:path>
                <a:path w="1270" h="1270">
                  <a:moveTo>
                    <a:pt x="6" y="444"/>
                  </a:moveTo>
                  <a:close/>
                </a:path>
                <a:path w="1270" h="1270">
                  <a:moveTo>
                    <a:pt x="168" y="498"/>
                  </a:moveTo>
                  <a:close/>
                </a:path>
                <a:path w="1270" h="1270">
                  <a:moveTo>
                    <a:pt x="730" y="342"/>
                  </a:moveTo>
                  <a:lnTo>
                    <a:pt x="527" y="342"/>
                  </a:lnTo>
                  <a:lnTo>
                    <a:pt x="781" y="508"/>
                  </a:lnTo>
                  <a:lnTo>
                    <a:pt x="730" y="342"/>
                  </a:lnTo>
                  <a:close/>
                </a:path>
                <a:path w="1270" h="1270">
                  <a:moveTo>
                    <a:pt x="536" y="368"/>
                  </a:moveTo>
                  <a:lnTo>
                    <a:pt x="400" y="368"/>
                  </a:lnTo>
                  <a:lnTo>
                    <a:pt x="565" y="444"/>
                  </a:lnTo>
                  <a:close/>
                </a:path>
                <a:path w="1270" h="1270">
                  <a:moveTo>
                    <a:pt x="349" y="0"/>
                  </a:moveTo>
                  <a:lnTo>
                    <a:pt x="214" y="88"/>
                  </a:lnTo>
                  <a:lnTo>
                    <a:pt x="146" y="279"/>
                  </a:lnTo>
                  <a:lnTo>
                    <a:pt x="183" y="436"/>
                  </a:lnTo>
                  <a:lnTo>
                    <a:pt x="368" y="431"/>
                  </a:lnTo>
                  <a:lnTo>
                    <a:pt x="536" y="368"/>
                  </a:lnTo>
                  <a:lnTo>
                    <a:pt x="730" y="342"/>
                  </a:lnTo>
                  <a:lnTo>
                    <a:pt x="717" y="139"/>
                  </a:lnTo>
                  <a:lnTo>
                    <a:pt x="502" y="114"/>
                  </a:lnTo>
                  <a:lnTo>
                    <a:pt x="349" y="0"/>
                  </a:lnTo>
                  <a:close/>
                </a:path>
                <a:path w="1270" h="1270">
                  <a:moveTo>
                    <a:pt x="82" y="241"/>
                  </a:moveTo>
                  <a:close/>
                </a:path>
                <a:path w="1270" h="1270">
                  <a:moveTo>
                    <a:pt x="717" y="139"/>
                  </a:moveTo>
                  <a:close/>
                </a:path>
                <a:path w="1270" h="1270">
                  <a:moveTo>
                    <a:pt x="590" y="12"/>
                  </a:moveTo>
                  <a:close/>
                </a:path>
                <a:path w="1270" h="1270">
                  <a:moveTo>
                    <a:pt x="273" y="76"/>
                  </a:moveTo>
                  <a:close/>
                </a:path>
                <a:path w="1270" h="1270">
                  <a:moveTo>
                    <a:pt x="222" y="63"/>
                  </a:moveTo>
                  <a:close/>
                </a:path>
                <a:path w="1270" h="1270">
                  <a:moveTo>
                    <a:pt x="260" y="63"/>
                  </a:moveTo>
                  <a:close/>
                </a:path>
              </a:pathLst>
            </a:custGeom>
            <a:solidFill>
              <a:srgbClr val="11284A"/>
            </a:solidFill>
          </p:spPr>
          <p:txBody>
            <a:bodyPr wrap="square" lIns="0" tIns="0" rIns="0" bIns="0" rtlCol="0"/>
            <a:lstStyle/>
            <a:p>
              <a:endParaRPr/>
            </a:p>
          </p:txBody>
        </p:sp>
        <p:sp>
          <p:nvSpPr>
            <p:cNvPr id="10309" name="object 3737">
              <a:extLst>
                <a:ext uri="{FF2B5EF4-FFF2-40B4-BE49-F238E27FC236}">
                  <a16:creationId xmlns:a16="http://schemas.microsoft.com/office/drawing/2014/main" id="{5D26A9B5-5CC2-4E02-B573-9480FF2F8227}"/>
                </a:ext>
              </a:extLst>
            </p:cNvPr>
            <p:cNvSpPr/>
            <p:nvPr/>
          </p:nvSpPr>
          <p:spPr>
            <a:xfrm>
              <a:off x="6205340" y="8204644"/>
              <a:ext cx="1270" cy="1270"/>
            </a:xfrm>
            <a:custGeom>
              <a:avLst/>
              <a:gdLst/>
              <a:ahLst/>
              <a:cxnLst/>
              <a:rect l="l" t="t" r="r" b="b"/>
              <a:pathLst>
                <a:path w="1270" h="1270">
                  <a:moveTo>
                    <a:pt x="330" y="558"/>
                  </a:moveTo>
                  <a:lnTo>
                    <a:pt x="190" y="431"/>
                  </a:lnTo>
                  <a:lnTo>
                    <a:pt x="127" y="647"/>
                  </a:lnTo>
                  <a:lnTo>
                    <a:pt x="12" y="444"/>
                  </a:lnTo>
                  <a:lnTo>
                    <a:pt x="215" y="457"/>
                  </a:lnTo>
                  <a:lnTo>
                    <a:pt x="50" y="279"/>
                  </a:lnTo>
                  <a:lnTo>
                    <a:pt x="241" y="203"/>
                  </a:lnTo>
                  <a:lnTo>
                    <a:pt x="228" y="63"/>
                  </a:lnTo>
                  <a:lnTo>
                    <a:pt x="355" y="0"/>
                  </a:lnTo>
                  <a:lnTo>
                    <a:pt x="508" y="114"/>
                  </a:lnTo>
                  <a:lnTo>
                    <a:pt x="698" y="101"/>
                  </a:lnTo>
                  <a:lnTo>
                    <a:pt x="901" y="266"/>
                  </a:lnTo>
                  <a:lnTo>
                    <a:pt x="673" y="139"/>
                  </a:lnTo>
                  <a:lnTo>
                    <a:pt x="787" y="508"/>
                  </a:lnTo>
                  <a:lnTo>
                    <a:pt x="533" y="342"/>
                  </a:lnTo>
                  <a:lnTo>
                    <a:pt x="406" y="368"/>
                  </a:lnTo>
                  <a:lnTo>
                    <a:pt x="406" y="533"/>
                  </a:lnTo>
                  <a:close/>
                </a:path>
              </a:pathLst>
            </a:custGeom>
            <a:ln w="3175">
              <a:solidFill>
                <a:srgbClr val="094B7B"/>
              </a:solidFill>
            </a:ln>
          </p:spPr>
          <p:txBody>
            <a:bodyPr wrap="square" lIns="0" tIns="0" rIns="0" bIns="0" rtlCol="0"/>
            <a:lstStyle/>
            <a:p>
              <a:endParaRPr/>
            </a:p>
          </p:txBody>
        </p:sp>
        <p:sp>
          <p:nvSpPr>
            <p:cNvPr id="10310" name="object 3738">
              <a:extLst>
                <a:ext uri="{FF2B5EF4-FFF2-40B4-BE49-F238E27FC236}">
                  <a16:creationId xmlns:a16="http://schemas.microsoft.com/office/drawing/2014/main" id="{5372BB97-DF6C-498C-BA1B-8C5C38FD8EA3}"/>
                </a:ext>
              </a:extLst>
            </p:cNvPr>
            <p:cNvSpPr/>
            <p:nvPr/>
          </p:nvSpPr>
          <p:spPr>
            <a:xfrm>
              <a:off x="6208069" y="8204454"/>
              <a:ext cx="1270" cy="1270"/>
            </a:xfrm>
            <a:custGeom>
              <a:avLst/>
              <a:gdLst/>
              <a:ahLst/>
              <a:cxnLst/>
              <a:rect l="l" t="t" r="r" b="b"/>
              <a:pathLst>
                <a:path w="1270" h="1270">
                  <a:moveTo>
                    <a:pt x="751" y="431"/>
                  </a:moveTo>
                  <a:lnTo>
                    <a:pt x="304" y="431"/>
                  </a:lnTo>
                  <a:lnTo>
                    <a:pt x="318" y="609"/>
                  </a:lnTo>
                  <a:lnTo>
                    <a:pt x="215" y="787"/>
                  </a:lnTo>
                  <a:lnTo>
                    <a:pt x="368" y="876"/>
                  </a:lnTo>
                  <a:lnTo>
                    <a:pt x="596" y="546"/>
                  </a:lnTo>
                  <a:lnTo>
                    <a:pt x="806" y="546"/>
                  </a:lnTo>
                  <a:close/>
                </a:path>
                <a:path w="1270" h="1270">
                  <a:moveTo>
                    <a:pt x="806" y="546"/>
                  </a:moveTo>
                  <a:lnTo>
                    <a:pt x="596" y="546"/>
                  </a:lnTo>
                  <a:lnTo>
                    <a:pt x="762" y="673"/>
                  </a:lnTo>
                  <a:lnTo>
                    <a:pt x="806" y="546"/>
                  </a:lnTo>
                  <a:close/>
                </a:path>
                <a:path w="1270" h="1270">
                  <a:moveTo>
                    <a:pt x="260" y="457"/>
                  </a:moveTo>
                  <a:close/>
                </a:path>
                <a:path w="1270" h="1270">
                  <a:moveTo>
                    <a:pt x="292" y="0"/>
                  </a:moveTo>
                  <a:lnTo>
                    <a:pt x="85" y="254"/>
                  </a:lnTo>
                  <a:lnTo>
                    <a:pt x="0" y="482"/>
                  </a:lnTo>
                  <a:lnTo>
                    <a:pt x="190" y="457"/>
                  </a:lnTo>
                  <a:lnTo>
                    <a:pt x="751" y="431"/>
                  </a:lnTo>
                  <a:lnTo>
                    <a:pt x="533" y="279"/>
                  </a:lnTo>
                  <a:lnTo>
                    <a:pt x="381" y="38"/>
                  </a:lnTo>
                  <a:close/>
                </a:path>
                <a:path w="1270" h="1270">
                  <a:moveTo>
                    <a:pt x="774" y="457"/>
                  </a:moveTo>
                  <a:close/>
                </a:path>
                <a:path w="1270" h="1270">
                  <a:moveTo>
                    <a:pt x="711" y="254"/>
                  </a:moveTo>
                  <a:close/>
                </a:path>
                <a:path w="1270" h="1270">
                  <a:moveTo>
                    <a:pt x="609" y="152"/>
                  </a:moveTo>
                  <a:close/>
                </a:path>
              </a:pathLst>
            </a:custGeom>
            <a:solidFill>
              <a:srgbClr val="11284A"/>
            </a:solidFill>
          </p:spPr>
          <p:txBody>
            <a:bodyPr wrap="square" lIns="0" tIns="0" rIns="0" bIns="0" rtlCol="0"/>
            <a:lstStyle/>
            <a:p>
              <a:endParaRPr/>
            </a:p>
          </p:txBody>
        </p:sp>
        <p:sp>
          <p:nvSpPr>
            <p:cNvPr id="10311" name="object 3739">
              <a:extLst>
                <a:ext uri="{FF2B5EF4-FFF2-40B4-BE49-F238E27FC236}">
                  <a16:creationId xmlns:a16="http://schemas.microsoft.com/office/drawing/2014/main" id="{7FE8CFD8-C7DC-4FA3-B163-1416A7FAF7D4}"/>
                </a:ext>
              </a:extLst>
            </p:cNvPr>
            <p:cNvSpPr/>
            <p:nvPr/>
          </p:nvSpPr>
          <p:spPr>
            <a:xfrm>
              <a:off x="6208069" y="8204454"/>
              <a:ext cx="1270" cy="1270"/>
            </a:xfrm>
            <a:custGeom>
              <a:avLst/>
              <a:gdLst/>
              <a:ahLst/>
              <a:cxnLst/>
              <a:rect l="l" t="t" r="r" b="b"/>
              <a:pathLst>
                <a:path w="1270" h="1270">
                  <a:moveTo>
                    <a:pt x="0" y="482"/>
                  </a:moveTo>
                  <a:lnTo>
                    <a:pt x="38" y="304"/>
                  </a:lnTo>
                  <a:lnTo>
                    <a:pt x="177" y="152"/>
                  </a:lnTo>
                  <a:lnTo>
                    <a:pt x="292" y="0"/>
                  </a:lnTo>
                  <a:lnTo>
                    <a:pt x="533" y="279"/>
                  </a:lnTo>
                  <a:lnTo>
                    <a:pt x="711" y="254"/>
                  </a:lnTo>
                  <a:lnTo>
                    <a:pt x="736" y="406"/>
                  </a:lnTo>
                  <a:lnTo>
                    <a:pt x="863" y="482"/>
                  </a:lnTo>
                  <a:lnTo>
                    <a:pt x="749" y="609"/>
                  </a:lnTo>
                  <a:lnTo>
                    <a:pt x="596" y="546"/>
                  </a:lnTo>
                  <a:lnTo>
                    <a:pt x="584" y="685"/>
                  </a:lnTo>
                  <a:lnTo>
                    <a:pt x="419" y="825"/>
                  </a:lnTo>
                  <a:lnTo>
                    <a:pt x="215" y="787"/>
                  </a:lnTo>
                  <a:lnTo>
                    <a:pt x="355" y="546"/>
                  </a:lnTo>
                  <a:lnTo>
                    <a:pt x="190" y="457"/>
                  </a:lnTo>
                  <a:lnTo>
                    <a:pt x="0" y="482"/>
                  </a:lnTo>
                  <a:close/>
                </a:path>
              </a:pathLst>
            </a:custGeom>
            <a:ln w="3175">
              <a:solidFill>
                <a:srgbClr val="094B7B"/>
              </a:solidFill>
            </a:ln>
          </p:spPr>
          <p:txBody>
            <a:bodyPr wrap="square" lIns="0" tIns="0" rIns="0" bIns="0" rtlCol="0"/>
            <a:lstStyle/>
            <a:p>
              <a:endParaRPr/>
            </a:p>
          </p:txBody>
        </p:sp>
        <p:sp>
          <p:nvSpPr>
            <p:cNvPr id="10312" name="object 3740">
              <a:extLst>
                <a:ext uri="{FF2B5EF4-FFF2-40B4-BE49-F238E27FC236}">
                  <a16:creationId xmlns:a16="http://schemas.microsoft.com/office/drawing/2014/main" id="{D5B0535F-D0B2-4B9A-8408-CAED30E6ED56}"/>
                </a:ext>
              </a:extLst>
            </p:cNvPr>
            <p:cNvSpPr/>
            <p:nvPr/>
          </p:nvSpPr>
          <p:spPr>
            <a:xfrm>
              <a:off x="6210300" y="8206167"/>
              <a:ext cx="635" cy="1270"/>
            </a:xfrm>
            <a:custGeom>
              <a:avLst/>
              <a:gdLst/>
              <a:ahLst/>
              <a:cxnLst/>
              <a:rect l="l" t="t" r="r" b="b"/>
              <a:pathLst>
                <a:path w="635" h="1270">
                  <a:moveTo>
                    <a:pt x="377" y="609"/>
                  </a:moveTo>
                  <a:lnTo>
                    <a:pt x="266" y="736"/>
                  </a:lnTo>
                  <a:lnTo>
                    <a:pt x="126" y="774"/>
                  </a:lnTo>
                  <a:lnTo>
                    <a:pt x="126" y="901"/>
                  </a:lnTo>
                  <a:lnTo>
                    <a:pt x="279" y="838"/>
                  </a:lnTo>
                  <a:lnTo>
                    <a:pt x="377" y="609"/>
                  </a:lnTo>
                  <a:close/>
                </a:path>
                <a:path w="635" h="1270">
                  <a:moveTo>
                    <a:pt x="258" y="355"/>
                  </a:moveTo>
                  <a:lnTo>
                    <a:pt x="76" y="355"/>
                  </a:lnTo>
                  <a:lnTo>
                    <a:pt x="63" y="533"/>
                  </a:lnTo>
                  <a:lnTo>
                    <a:pt x="215" y="571"/>
                  </a:lnTo>
                  <a:lnTo>
                    <a:pt x="377" y="609"/>
                  </a:lnTo>
                  <a:lnTo>
                    <a:pt x="241" y="520"/>
                  </a:lnTo>
                  <a:lnTo>
                    <a:pt x="258" y="355"/>
                  </a:lnTo>
                  <a:close/>
                </a:path>
                <a:path w="635" h="1270">
                  <a:moveTo>
                    <a:pt x="317" y="457"/>
                  </a:moveTo>
                  <a:close/>
                </a:path>
                <a:path w="635" h="1270">
                  <a:moveTo>
                    <a:pt x="292" y="165"/>
                  </a:moveTo>
                  <a:lnTo>
                    <a:pt x="78" y="165"/>
                  </a:lnTo>
                  <a:lnTo>
                    <a:pt x="0" y="368"/>
                  </a:lnTo>
                  <a:lnTo>
                    <a:pt x="258" y="355"/>
                  </a:lnTo>
                  <a:lnTo>
                    <a:pt x="292" y="165"/>
                  </a:lnTo>
                  <a:close/>
                </a:path>
                <a:path w="635" h="1270">
                  <a:moveTo>
                    <a:pt x="114" y="101"/>
                  </a:moveTo>
                  <a:close/>
                </a:path>
                <a:path w="635" h="1270">
                  <a:moveTo>
                    <a:pt x="190" y="0"/>
                  </a:moveTo>
                  <a:lnTo>
                    <a:pt x="190" y="165"/>
                  </a:lnTo>
                  <a:lnTo>
                    <a:pt x="190" y="0"/>
                  </a:lnTo>
                  <a:close/>
                </a:path>
              </a:pathLst>
            </a:custGeom>
            <a:solidFill>
              <a:srgbClr val="11284A"/>
            </a:solidFill>
          </p:spPr>
          <p:txBody>
            <a:bodyPr wrap="square" lIns="0" tIns="0" rIns="0" bIns="0" rtlCol="0"/>
            <a:lstStyle/>
            <a:p>
              <a:endParaRPr/>
            </a:p>
          </p:txBody>
        </p:sp>
        <p:sp>
          <p:nvSpPr>
            <p:cNvPr id="10313" name="object 3741">
              <a:extLst>
                <a:ext uri="{FF2B5EF4-FFF2-40B4-BE49-F238E27FC236}">
                  <a16:creationId xmlns:a16="http://schemas.microsoft.com/office/drawing/2014/main" id="{F8F15CD8-9D46-4164-AD0E-2578E6AA4DAB}"/>
                </a:ext>
              </a:extLst>
            </p:cNvPr>
            <p:cNvSpPr/>
            <p:nvPr/>
          </p:nvSpPr>
          <p:spPr>
            <a:xfrm>
              <a:off x="6210300" y="8206167"/>
              <a:ext cx="635" cy="1270"/>
            </a:xfrm>
            <a:custGeom>
              <a:avLst/>
              <a:gdLst/>
              <a:ahLst/>
              <a:cxnLst/>
              <a:rect l="l" t="t" r="r" b="b"/>
              <a:pathLst>
                <a:path w="635" h="1270">
                  <a:moveTo>
                    <a:pt x="253" y="50"/>
                  </a:moveTo>
                  <a:lnTo>
                    <a:pt x="101" y="139"/>
                  </a:lnTo>
                  <a:lnTo>
                    <a:pt x="63" y="266"/>
                  </a:lnTo>
                  <a:lnTo>
                    <a:pt x="101" y="419"/>
                  </a:lnTo>
                  <a:lnTo>
                    <a:pt x="101" y="546"/>
                  </a:lnTo>
                  <a:lnTo>
                    <a:pt x="266" y="609"/>
                  </a:lnTo>
                  <a:lnTo>
                    <a:pt x="266" y="736"/>
                  </a:lnTo>
                  <a:lnTo>
                    <a:pt x="126" y="774"/>
                  </a:lnTo>
                  <a:lnTo>
                    <a:pt x="126" y="901"/>
                  </a:lnTo>
                  <a:lnTo>
                    <a:pt x="266" y="850"/>
                  </a:lnTo>
                  <a:lnTo>
                    <a:pt x="330" y="711"/>
                  </a:lnTo>
                  <a:lnTo>
                    <a:pt x="393" y="571"/>
                  </a:lnTo>
                  <a:lnTo>
                    <a:pt x="241" y="520"/>
                  </a:lnTo>
                  <a:lnTo>
                    <a:pt x="253" y="368"/>
                  </a:lnTo>
                  <a:lnTo>
                    <a:pt x="304" y="203"/>
                  </a:lnTo>
                  <a:lnTo>
                    <a:pt x="253" y="50"/>
                  </a:lnTo>
                  <a:close/>
                </a:path>
              </a:pathLst>
            </a:custGeom>
            <a:ln w="3175">
              <a:solidFill>
                <a:srgbClr val="094B7B"/>
              </a:solidFill>
            </a:ln>
          </p:spPr>
          <p:txBody>
            <a:bodyPr wrap="square" lIns="0" tIns="0" rIns="0" bIns="0" rtlCol="0"/>
            <a:lstStyle/>
            <a:p>
              <a:endParaRPr/>
            </a:p>
          </p:txBody>
        </p:sp>
        <p:sp>
          <p:nvSpPr>
            <p:cNvPr id="10314" name="object 3742">
              <a:extLst>
                <a:ext uri="{FF2B5EF4-FFF2-40B4-BE49-F238E27FC236}">
                  <a16:creationId xmlns:a16="http://schemas.microsoft.com/office/drawing/2014/main" id="{C5384DA2-0F33-45C2-84E5-7DD029301FE1}"/>
                </a:ext>
              </a:extLst>
            </p:cNvPr>
            <p:cNvSpPr/>
            <p:nvPr/>
          </p:nvSpPr>
          <p:spPr>
            <a:xfrm>
              <a:off x="6202886" y="8205679"/>
              <a:ext cx="635" cy="1270"/>
            </a:xfrm>
            <a:custGeom>
              <a:avLst/>
              <a:gdLst/>
              <a:ahLst/>
              <a:cxnLst/>
              <a:rect l="l" t="t" r="r" b="b"/>
              <a:pathLst>
                <a:path w="635" h="1270">
                  <a:moveTo>
                    <a:pt x="76" y="850"/>
                  </a:moveTo>
                  <a:close/>
                </a:path>
                <a:path w="635" h="1270">
                  <a:moveTo>
                    <a:pt x="12" y="355"/>
                  </a:moveTo>
                  <a:lnTo>
                    <a:pt x="152" y="876"/>
                  </a:lnTo>
                  <a:lnTo>
                    <a:pt x="292" y="787"/>
                  </a:lnTo>
                  <a:lnTo>
                    <a:pt x="406" y="495"/>
                  </a:lnTo>
                  <a:lnTo>
                    <a:pt x="533" y="469"/>
                  </a:lnTo>
                  <a:lnTo>
                    <a:pt x="215" y="469"/>
                  </a:lnTo>
                  <a:lnTo>
                    <a:pt x="12" y="355"/>
                  </a:lnTo>
                  <a:close/>
                </a:path>
                <a:path w="635" h="1270">
                  <a:moveTo>
                    <a:pt x="266" y="0"/>
                  </a:moveTo>
                  <a:lnTo>
                    <a:pt x="332" y="355"/>
                  </a:lnTo>
                  <a:lnTo>
                    <a:pt x="533" y="469"/>
                  </a:lnTo>
                  <a:lnTo>
                    <a:pt x="546" y="215"/>
                  </a:lnTo>
                  <a:lnTo>
                    <a:pt x="266" y="0"/>
                  </a:lnTo>
                  <a:close/>
                </a:path>
                <a:path w="635" h="1270">
                  <a:moveTo>
                    <a:pt x="241" y="368"/>
                  </a:moveTo>
                  <a:close/>
                </a:path>
              </a:pathLst>
            </a:custGeom>
            <a:solidFill>
              <a:srgbClr val="11284A"/>
            </a:solidFill>
          </p:spPr>
          <p:txBody>
            <a:bodyPr wrap="square" lIns="0" tIns="0" rIns="0" bIns="0" rtlCol="0"/>
            <a:lstStyle/>
            <a:p>
              <a:endParaRPr/>
            </a:p>
          </p:txBody>
        </p:sp>
        <p:sp>
          <p:nvSpPr>
            <p:cNvPr id="10315" name="object 3743">
              <a:extLst>
                <a:ext uri="{FF2B5EF4-FFF2-40B4-BE49-F238E27FC236}">
                  <a16:creationId xmlns:a16="http://schemas.microsoft.com/office/drawing/2014/main" id="{49B26743-449F-4419-9EF9-F2B9CCBFEB08}"/>
                </a:ext>
              </a:extLst>
            </p:cNvPr>
            <p:cNvSpPr/>
            <p:nvPr/>
          </p:nvSpPr>
          <p:spPr>
            <a:xfrm>
              <a:off x="6202886" y="8205679"/>
              <a:ext cx="635" cy="1270"/>
            </a:xfrm>
            <a:custGeom>
              <a:avLst/>
              <a:gdLst/>
              <a:ahLst/>
              <a:cxnLst/>
              <a:rect l="l" t="t" r="r" b="b"/>
              <a:pathLst>
                <a:path w="635" h="1270">
                  <a:moveTo>
                    <a:pt x="431" y="635"/>
                  </a:moveTo>
                  <a:lnTo>
                    <a:pt x="292" y="787"/>
                  </a:lnTo>
                  <a:lnTo>
                    <a:pt x="152" y="876"/>
                  </a:lnTo>
                  <a:lnTo>
                    <a:pt x="0" y="850"/>
                  </a:lnTo>
                  <a:lnTo>
                    <a:pt x="152" y="787"/>
                  </a:lnTo>
                  <a:lnTo>
                    <a:pt x="12" y="355"/>
                  </a:lnTo>
                  <a:lnTo>
                    <a:pt x="215" y="469"/>
                  </a:lnTo>
                  <a:lnTo>
                    <a:pt x="393" y="330"/>
                  </a:lnTo>
                  <a:lnTo>
                    <a:pt x="304" y="88"/>
                  </a:lnTo>
                  <a:lnTo>
                    <a:pt x="457" y="139"/>
                  </a:lnTo>
                  <a:lnTo>
                    <a:pt x="520" y="279"/>
                  </a:lnTo>
                  <a:lnTo>
                    <a:pt x="533" y="469"/>
                  </a:lnTo>
                  <a:lnTo>
                    <a:pt x="406" y="495"/>
                  </a:lnTo>
                  <a:lnTo>
                    <a:pt x="431" y="635"/>
                  </a:lnTo>
                  <a:close/>
                </a:path>
              </a:pathLst>
            </a:custGeom>
            <a:ln w="3175">
              <a:solidFill>
                <a:srgbClr val="094B7B"/>
              </a:solidFill>
            </a:ln>
          </p:spPr>
          <p:txBody>
            <a:bodyPr wrap="square" lIns="0" tIns="0" rIns="0" bIns="0" rtlCol="0"/>
            <a:lstStyle/>
            <a:p>
              <a:endParaRPr/>
            </a:p>
          </p:txBody>
        </p:sp>
        <p:sp>
          <p:nvSpPr>
            <p:cNvPr id="10316" name="object 3744">
              <a:extLst>
                <a:ext uri="{FF2B5EF4-FFF2-40B4-BE49-F238E27FC236}">
                  <a16:creationId xmlns:a16="http://schemas.microsoft.com/office/drawing/2014/main" id="{611B9BCD-7D64-4540-A150-453AF07E0298}"/>
                </a:ext>
              </a:extLst>
            </p:cNvPr>
            <p:cNvSpPr/>
            <p:nvPr/>
          </p:nvSpPr>
          <p:spPr>
            <a:xfrm>
              <a:off x="6200965" y="8215972"/>
              <a:ext cx="7619" cy="3607"/>
            </a:xfrm>
            <a:prstGeom prst="rect">
              <a:avLst/>
            </a:prstGeom>
            <a:blipFill>
              <a:blip r:embed="rId315" cstate="print"/>
              <a:stretch>
                <a:fillRect/>
              </a:stretch>
            </a:blipFill>
          </p:spPr>
          <p:txBody>
            <a:bodyPr wrap="square" lIns="0" tIns="0" rIns="0" bIns="0" rtlCol="0"/>
            <a:lstStyle/>
            <a:p>
              <a:endParaRPr/>
            </a:p>
          </p:txBody>
        </p:sp>
        <p:sp>
          <p:nvSpPr>
            <p:cNvPr id="10317" name="object 3745">
              <a:extLst>
                <a:ext uri="{FF2B5EF4-FFF2-40B4-BE49-F238E27FC236}">
                  <a16:creationId xmlns:a16="http://schemas.microsoft.com/office/drawing/2014/main" id="{9A5670E6-9CFF-4195-82D5-E855C7D1781B}"/>
                </a:ext>
              </a:extLst>
            </p:cNvPr>
            <p:cNvSpPr/>
            <p:nvPr/>
          </p:nvSpPr>
          <p:spPr>
            <a:xfrm>
              <a:off x="6203214" y="8216093"/>
              <a:ext cx="1270" cy="1270"/>
            </a:xfrm>
            <a:custGeom>
              <a:avLst/>
              <a:gdLst/>
              <a:ahLst/>
              <a:cxnLst/>
              <a:rect l="l" t="t" r="r" b="b"/>
              <a:pathLst>
                <a:path w="1270" h="1270">
                  <a:moveTo>
                    <a:pt x="155" y="546"/>
                  </a:moveTo>
                  <a:lnTo>
                    <a:pt x="0" y="546"/>
                  </a:lnTo>
                  <a:lnTo>
                    <a:pt x="108" y="736"/>
                  </a:lnTo>
                  <a:lnTo>
                    <a:pt x="155" y="546"/>
                  </a:lnTo>
                  <a:close/>
                </a:path>
                <a:path w="1270" h="1270">
                  <a:moveTo>
                    <a:pt x="368" y="431"/>
                  </a:moveTo>
                  <a:lnTo>
                    <a:pt x="184" y="431"/>
                  </a:lnTo>
                  <a:lnTo>
                    <a:pt x="362" y="596"/>
                  </a:lnTo>
                  <a:lnTo>
                    <a:pt x="368" y="431"/>
                  </a:lnTo>
                  <a:close/>
                </a:path>
                <a:path w="1270" h="1270">
                  <a:moveTo>
                    <a:pt x="6" y="444"/>
                  </a:moveTo>
                  <a:close/>
                </a:path>
                <a:path w="1270" h="1270">
                  <a:moveTo>
                    <a:pt x="167" y="499"/>
                  </a:moveTo>
                  <a:close/>
                </a:path>
                <a:path w="1270" h="1270">
                  <a:moveTo>
                    <a:pt x="730" y="342"/>
                  </a:moveTo>
                  <a:lnTo>
                    <a:pt x="527" y="342"/>
                  </a:lnTo>
                  <a:lnTo>
                    <a:pt x="781" y="507"/>
                  </a:lnTo>
                  <a:lnTo>
                    <a:pt x="730" y="342"/>
                  </a:lnTo>
                  <a:close/>
                </a:path>
                <a:path w="1270" h="1270">
                  <a:moveTo>
                    <a:pt x="536" y="368"/>
                  </a:moveTo>
                  <a:lnTo>
                    <a:pt x="400" y="368"/>
                  </a:lnTo>
                  <a:lnTo>
                    <a:pt x="565" y="444"/>
                  </a:lnTo>
                  <a:close/>
                </a:path>
                <a:path w="1270" h="1270">
                  <a:moveTo>
                    <a:pt x="349" y="0"/>
                  </a:moveTo>
                  <a:lnTo>
                    <a:pt x="214" y="88"/>
                  </a:lnTo>
                  <a:lnTo>
                    <a:pt x="146" y="279"/>
                  </a:lnTo>
                  <a:lnTo>
                    <a:pt x="183" y="436"/>
                  </a:lnTo>
                  <a:lnTo>
                    <a:pt x="368" y="431"/>
                  </a:lnTo>
                  <a:lnTo>
                    <a:pt x="536" y="368"/>
                  </a:lnTo>
                  <a:lnTo>
                    <a:pt x="730" y="342"/>
                  </a:lnTo>
                  <a:lnTo>
                    <a:pt x="728" y="139"/>
                  </a:lnTo>
                  <a:lnTo>
                    <a:pt x="502" y="114"/>
                  </a:lnTo>
                  <a:lnTo>
                    <a:pt x="349" y="0"/>
                  </a:lnTo>
                  <a:close/>
                </a:path>
                <a:path w="1270" h="1270">
                  <a:moveTo>
                    <a:pt x="82" y="241"/>
                  </a:moveTo>
                  <a:close/>
                </a:path>
                <a:path w="1270" h="1270">
                  <a:moveTo>
                    <a:pt x="728" y="139"/>
                  </a:moveTo>
                  <a:close/>
                </a:path>
                <a:path w="1270" h="1270">
                  <a:moveTo>
                    <a:pt x="590" y="12"/>
                  </a:moveTo>
                  <a:close/>
                </a:path>
                <a:path w="1270" h="1270">
                  <a:moveTo>
                    <a:pt x="273" y="76"/>
                  </a:moveTo>
                  <a:close/>
                </a:path>
                <a:path w="1270" h="1270">
                  <a:moveTo>
                    <a:pt x="222" y="63"/>
                  </a:moveTo>
                  <a:close/>
                </a:path>
                <a:path w="1270" h="1270">
                  <a:moveTo>
                    <a:pt x="260" y="63"/>
                  </a:moveTo>
                  <a:close/>
                </a:path>
              </a:pathLst>
            </a:custGeom>
            <a:solidFill>
              <a:srgbClr val="11284A"/>
            </a:solidFill>
          </p:spPr>
          <p:txBody>
            <a:bodyPr wrap="square" lIns="0" tIns="0" rIns="0" bIns="0" rtlCol="0"/>
            <a:lstStyle/>
            <a:p>
              <a:endParaRPr/>
            </a:p>
          </p:txBody>
        </p:sp>
        <p:sp>
          <p:nvSpPr>
            <p:cNvPr id="10318" name="object 3746">
              <a:extLst>
                <a:ext uri="{FF2B5EF4-FFF2-40B4-BE49-F238E27FC236}">
                  <a16:creationId xmlns:a16="http://schemas.microsoft.com/office/drawing/2014/main" id="{3D9584C6-CDBA-4255-A8B7-EB730517C9CB}"/>
                </a:ext>
              </a:extLst>
            </p:cNvPr>
            <p:cNvSpPr/>
            <p:nvPr/>
          </p:nvSpPr>
          <p:spPr>
            <a:xfrm>
              <a:off x="6203208" y="8216093"/>
              <a:ext cx="1270" cy="1270"/>
            </a:xfrm>
            <a:custGeom>
              <a:avLst/>
              <a:gdLst/>
              <a:ahLst/>
              <a:cxnLst/>
              <a:rect l="l" t="t" r="r" b="b"/>
              <a:pathLst>
                <a:path w="1270" h="1270">
                  <a:moveTo>
                    <a:pt x="330" y="558"/>
                  </a:moveTo>
                  <a:lnTo>
                    <a:pt x="190" y="431"/>
                  </a:lnTo>
                  <a:lnTo>
                    <a:pt x="127" y="647"/>
                  </a:lnTo>
                  <a:lnTo>
                    <a:pt x="12" y="444"/>
                  </a:lnTo>
                  <a:lnTo>
                    <a:pt x="215" y="457"/>
                  </a:lnTo>
                  <a:lnTo>
                    <a:pt x="50" y="279"/>
                  </a:lnTo>
                  <a:lnTo>
                    <a:pt x="228" y="203"/>
                  </a:lnTo>
                  <a:lnTo>
                    <a:pt x="228" y="63"/>
                  </a:lnTo>
                  <a:lnTo>
                    <a:pt x="355" y="0"/>
                  </a:lnTo>
                  <a:lnTo>
                    <a:pt x="508" y="114"/>
                  </a:lnTo>
                  <a:lnTo>
                    <a:pt x="698" y="88"/>
                  </a:lnTo>
                  <a:lnTo>
                    <a:pt x="901" y="266"/>
                  </a:lnTo>
                  <a:lnTo>
                    <a:pt x="673" y="139"/>
                  </a:lnTo>
                  <a:lnTo>
                    <a:pt x="787" y="507"/>
                  </a:lnTo>
                  <a:lnTo>
                    <a:pt x="533" y="342"/>
                  </a:lnTo>
                  <a:lnTo>
                    <a:pt x="406" y="368"/>
                  </a:lnTo>
                  <a:lnTo>
                    <a:pt x="406" y="533"/>
                  </a:lnTo>
                  <a:close/>
                </a:path>
              </a:pathLst>
            </a:custGeom>
            <a:ln w="3175">
              <a:solidFill>
                <a:srgbClr val="094B7B"/>
              </a:solidFill>
            </a:ln>
          </p:spPr>
          <p:txBody>
            <a:bodyPr wrap="square" lIns="0" tIns="0" rIns="0" bIns="0" rtlCol="0"/>
            <a:lstStyle/>
            <a:p>
              <a:endParaRPr/>
            </a:p>
          </p:txBody>
        </p:sp>
        <p:sp>
          <p:nvSpPr>
            <p:cNvPr id="10319" name="object 3747">
              <a:extLst>
                <a:ext uri="{FF2B5EF4-FFF2-40B4-BE49-F238E27FC236}">
                  <a16:creationId xmlns:a16="http://schemas.microsoft.com/office/drawing/2014/main" id="{0E21541C-2AD0-489E-87A0-BC9BF6B0785A}"/>
                </a:ext>
              </a:extLst>
            </p:cNvPr>
            <p:cNvSpPr/>
            <p:nvPr/>
          </p:nvSpPr>
          <p:spPr>
            <a:xfrm>
              <a:off x="6205937" y="8215903"/>
              <a:ext cx="1270" cy="1270"/>
            </a:xfrm>
            <a:custGeom>
              <a:avLst/>
              <a:gdLst/>
              <a:ahLst/>
              <a:cxnLst/>
              <a:rect l="l" t="t" r="r" b="b"/>
              <a:pathLst>
                <a:path w="1270" h="1270">
                  <a:moveTo>
                    <a:pt x="744" y="419"/>
                  </a:moveTo>
                  <a:lnTo>
                    <a:pt x="304" y="419"/>
                  </a:lnTo>
                  <a:lnTo>
                    <a:pt x="318" y="609"/>
                  </a:lnTo>
                  <a:lnTo>
                    <a:pt x="215" y="787"/>
                  </a:lnTo>
                  <a:lnTo>
                    <a:pt x="368" y="876"/>
                  </a:lnTo>
                  <a:lnTo>
                    <a:pt x="596" y="546"/>
                  </a:lnTo>
                  <a:lnTo>
                    <a:pt x="806" y="546"/>
                  </a:lnTo>
                  <a:close/>
                </a:path>
                <a:path w="1270" h="1270">
                  <a:moveTo>
                    <a:pt x="806" y="546"/>
                  </a:moveTo>
                  <a:lnTo>
                    <a:pt x="596" y="546"/>
                  </a:lnTo>
                  <a:lnTo>
                    <a:pt x="762" y="673"/>
                  </a:lnTo>
                  <a:lnTo>
                    <a:pt x="806" y="546"/>
                  </a:lnTo>
                  <a:close/>
                </a:path>
                <a:path w="1270" h="1270">
                  <a:moveTo>
                    <a:pt x="292" y="0"/>
                  </a:moveTo>
                  <a:lnTo>
                    <a:pt x="122" y="203"/>
                  </a:lnTo>
                  <a:lnTo>
                    <a:pt x="0" y="482"/>
                  </a:lnTo>
                  <a:lnTo>
                    <a:pt x="190" y="457"/>
                  </a:lnTo>
                  <a:lnTo>
                    <a:pt x="744" y="419"/>
                  </a:lnTo>
                  <a:lnTo>
                    <a:pt x="533" y="279"/>
                  </a:lnTo>
                  <a:lnTo>
                    <a:pt x="381" y="38"/>
                  </a:lnTo>
                  <a:close/>
                </a:path>
                <a:path w="1270" h="1270">
                  <a:moveTo>
                    <a:pt x="266" y="457"/>
                  </a:moveTo>
                  <a:close/>
                </a:path>
                <a:path w="1270" h="1270">
                  <a:moveTo>
                    <a:pt x="774" y="457"/>
                  </a:moveTo>
                  <a:close/>
                </a:path>
                <a:path w="1270" h="1270">
                  <a:moveTo>
                    <a:pt x="711" y="254"/>
                  </a:moveTo>
                  <a:close/>
                </a:path>
                <a:path w="1270" h="1270">
                  <a:moveTo>
                    <a:pt x="609" y="152"/>
                  </a:moveTo>
                  <a:close/>
                </a:path>
              </a:pathLst>
            </a:custGeom>
            <a:solidFill>
              <a:srgbClr val="11284A"/>
            </a:solidFill>
          </p:spPr>
          <p:txBody>
            <a:bodyPr wrap="square" lIns="0" tIns="0" rIns="0" bIns="0" rtlCol="0"/>
            <a:lstStyle/>
            <a:p>
              <a:endParaRPr/>
            </a:p>
          </p:txBody>
        </p:sp>
        <p:sp>
          <p:nvSpPr>
            <p:cNvPr id="10320" name="object 3748">
              <a:extLst>
                <a:ext uri="{FF2B5EF4-FFF2-40B4-BE49-F238E27FC236}">
                  <a16:creationId xmlns:a16="http://schemas.microsoft.com/office/drawing/2014/main" id="{FD60EABF-55D5-4959-A331-4903CBD46916}"/>
                </a:ext>
              </a:extLst>
            </p:cNvPr>
            <p:cNvSpPr/>
            <p:nvPr/>
          </p:nvSpPr>
          <p:spPr>
            <a:xfrm>
              <a:off x="6205937" y="8215903"/>
              <a:ext cx="1270" cy="1270"/>
            </a:xfrm>
            <a:custGeom>
              <a:avLst/>
              <a:gdLst/>
              <a:ahLst/>
              <a:cxnLst/>
              <a:rect l="l" t="t" r="r" b="b"/>
              <a:pathLst>
                <a:path w="1270" h="1270">
                  <a:moveTo>
                    <a:pt x="0" y="482"/>
                  </a:moveTo>
                  <a:lnTo>
                    <a:pt x="38" y="304"/>
                  </a:lnTo>
                  <a:lnTo>
                    <a:pt x="177" y="152"/>
                  </a:lnTo>
                  <a:lnTo>
                    <a:pt x="292" y="0"/>
                  </a:lnTo>
                  <a:lnTo>
                    <a:pt x="533" y="279"/>
                  </a:lnTo>
                  <a:lnTo>
                    <a:pt x="711" y="254"/>
                  </a:lnTo>
                  <a:lnTo>
                    <a:pt x="736" y="406"/>
                  </a:lnTo>
                  <a:lnTo>
                    <a:pt x="863" y="482"/>
                  </a:lnTo>
                  <a:lnTo>
                    <a:pt x="749" y="609"/>
                  </a:lnTo>
                  <a:lnTo>
                    <a:pt x="596" y="546"/>
                  </a:lnTo>
                  <a:lnTo>
                    <a:pt x="584" y="685"/>
                  </a:lnTo>
                  <a:lnTo>
                    <a:pt x="419" y="825"/>
                  </a:lnTo>
                  <a:lnTo>
                    <a:pt x="215" y="787"/>
                  </a:lnTo>
                  <a:lnTo>
                    <a:pt x="355" y="546"/>
                  </a:lnTo>
                  <a:lnTo>
                    <a:pt x="190" y="457"/>
                  </a:lnTo>
                  <a:lnTo>
                    <a:pt x="0" y="482"/>
                  </a:lnTo>
                  <a:close/>
                </a:path>
              </a:pathLst>
            </a:custGeom>
            <a:ln w="3175">
              <a:solidFill>
                <a:srgbClr val="094B7B"/>
              </a:solidFill>
            </a:ln>
          </p:spPr>
          <p:txBody>
            <a:bodyPr wrap="square" lIns="0" tIns="0" rIns="0" bIns="0" rtlCol="0"/>
            <a:lstStyle/>
            <a:p>
              <a:endParaRPr/>
            </a:p>
          </p:txBody>
        </p:sp>
        <p:sp>
          <p:nvSpPr>
            <p:cNvPr id="10321" name="object 3749">
              <a:extLst>
                <a:ext uri="{FF2B5EF4-FFF2-40B4-BE49-F238E27FC236}">
                  <a16:creationId xmlns:a16="http://schemas.microsoft.com/office/drawing/2014/main" id="{7EDDB165-0AA1-4045-8F1E-6DDCBE655C3C}"/>
                </a:ext>
              </a:extLst>
            </p:cNvPr>
            <p:cNvSpPr/>
            <p:nvPr/>
          </p:nvSpPr>
          <p:spPr>
            <a:xfrm>
              <a:off x="6208166" y="8217617"/>
              <a:ext cx="635" cy="1270"/>
            </a:xfrm>
            <a:custGeom>
              <a:avLst/>
              <a:gdLst/>
              <a:ahLst/>
              <a:cxnLst/>
              <a:rect l="l" t="t" r="r" b="b"/>
              <a:pathLst>
                <a:path w="635" h="1270">
                  <a:moveTo>
                    <a:pt x="382" y="596"/>
                  </a:moveTo>
                  <a:lnTo>
                    <a:pt x="266" y="736"/>
                  </a:lnTo>
                  <a:lnTo>
                    <a:pt x="126" y="774"/>
                  </a:lnTo>
                  <a:lnTo>
                    <a:pt x="126" y="901"/>
                  </a:lnTo>
                  <a:lnTo>
                    <a:pt x="261" y="838"/>
                  </a:lnTo>
                  <a:lnTo>
                    <a:pt x="382" y="596"/>
                  </a:lnTo>
                  <a:close/>
                </a:path>
                <a:path w="635" h="1270">
                  <a:moveTo>
                    <a:pt x="368" y="533"/>
                  </a:moveTo>
                  <a:lnTo>
                    <a:pt x="139" y="533"/>
                  </a:lnTo>
                  <a:lnTo>
                    <a:pt x="382" y="596"/>
                  </a:lnTo>
                  <a:close/>
                </a:path>
                <a:path w="635" h="1270">
                  <a:moveTo>
                    <a:pt x="258" y="355"/>
                  </a:moveTo>
                  <a:lnTo>
                    <a:pt x="76" y="355"/>
                  </a:lnTo>
                  <a:lnTo>
                    <a:pt x="101" y="546"/>
                  </a:lnTo>
                  <a:lnTo>
                    <a:pt x="368" y="533"/>
                  </a:lnTo>
                  <a:lnTo>
                    <a:pt x="258" y="355"/>
                  </a:lnTo>
                  <a:close/>
                </a:path>
                <a:path w="635" h="1270">
                  <a:moveTo>
                    <a:pt x="317" y="457"/>
                  </a:moveTo>
                  <a:close/>
                </a:path>
                <a:path w="635" h="1270">
                  <a:moveTo>
                    <a:pt x="292" y="165"/>
                  </a:moveTo>
                  <a:lnTo>
                    <a:pt x="78" y="165"/>
                  </a:lnTo>
                  <a:lnTo>
                    <a:pt x="0" y="368"/>
                  </a:lnTo>
                  <a:lnTo>
                    <a:pt x="258" y="355"/>
                  </a:lnTo>
                  <a:lnTo>
                    <a:pt x="292" y="165"/>
                  </a:lnTo>
                  <a:close/>
                </a:path>
                <a:path w="635" h="1270">
                  <a:moveTo>
                    <a:pt x="114" y="101"/>
                  </a:moveTo>
                  <a:close/>
                </a:path>
                <a:path w="635" h="1270">
                  <a:moveTo>
                    <a:pt x="190" y="0"/>
                  </a:moveTo>
                  <a:lnTo>
                    <a:pt x="190" y="165"/>
                  </a:lnTo>
                  <a:lnTo>
                    <a:pt x="190" y="0"/>
                  </a:lnTo>
                  <a:close/>
                </a:path>
              </a:pathLst>
            </a:custGeom>
            <a:solidFill>
              <a:srgbClr val="11284A"/>
            </a:solidFill>
          </p:spPr>
          <p:txBody>
            <a:bodyPr wrap="square" lIns="0" tIns="0" rIns="0" bIns="0" rtlCol="0"/>
            <a:lstStyle/>
            <a:p>
              <a:endParaRPr/>
            </a:p>
          </p:txBody>
        </p:sp>
        <p:sp>
          <p:nvSpPr>
            <p:cNvPr id="10322" name="object 3750">
              <a:extLst>
                <a:ext uri="{FF2B5EF4-FFF2-40B4-BE49-F238E27FC236}">
                  <a16:creationId xmlns:a16="http://schemas.microsoft.com/office/drawing/2014/main" id="{2E62F3EE-86C2-43B4-9786-443A8AF39576}"/>
                </a:ext>
              </a:extLst>
            </p:cNvPr>
            <p:cNvSpPr/>
            <p:nvPr/>
          </p:nvSpPr>
          <p:spPr>
            <a:xfrm>
              <a:off x="6208166" y="8217617"/>
              <a:ext cx="635" cy="1270"/>
            </a:xfrm>
            <a:custGeom>
              <a:avLst/>
              <a:gdLst/>
              <a:ahLst/>
              <a:cxnLst/>
              <a:rect l="l" t="t" r="r" b="b"/>
              <a:pathLst>
                <a:path w="635" h="1270">
                  <a:moveTo>
                    <a:pt x="253" y="50"/>
                  </a:moveTo>
                  <a:lnTo>
                    <a:pt x="101" y="139"/>
                  </a:lnTo>
                  <a:lnTo>
                    <a:pt x="63" y="266"/>
                  </a:lnTo>
                  <a:lnTo>
                    <a:pt x="101" y="406"/>
                  </a:lnTo>
                  <a:lnTo>
                    <a:pt x="63" y="533"/>
                  </a:lnTo>
                  <a:lnTo>
                    <a:pt x="215" y="571"/>
                  </a:lnTo>
                  <a:lnTo>
                    <a:pt x="266" y="736"/>
                  </a:lnTo>
                  <a:lnTo>
                    <a:pt x="126" y="774"/>
                  </a:lnTo>
                  <a:lnTo>
                    <a:pt x="126" y="901"/>
                  </a:lnTo>
                  <a:lnTo>
                    <a:pt x="266" y="838"/>
                  </a:lnTo>
                  <a:lnTo>
                    <a:pt x="330" y="711"/>
                  </a:lnTo>
                  <a:lnTo>
                    <a:pt x="393" y="571"/>
                  </a:lnTo>
                  <a:lnTo>
                    <a:pt x="241" y="520"/>
                  </a:lnTo>
                  <a:lnTo>
                    <a:pt x="253" y="368"/>
                  </a:lnTo>
                  <a:lnTo>
                    <a:pt x="304" y="203"/>
                  </a:lnTo>
                  <a:lnTo>
                    <a:pt x="253" y="50"/>
                  </a:lnTo>
                  <a:close/>
                </a:path>
              </a:pathLst>
            </a:custGeom>
            <a:ln w="3175">
              <a:solidFill>
                <a:srgbClr val="094B7B"/>
              </a:solidFill>
            </a:ln>
          </p:spPr>
          <p:txBody>
            <a:bodyPr wrap="square" lIns="0" tIns="0" rIns="0" bIns="0" rtlCol="0"/>
            <a:lstStyle/>
            <a:p>
              <a:endParaRPr/>
            </a:p>
          </p:txBody>
        </p:sp>
        <p:sp>
          <p:nvSpPr>
            <p:cNvPr id="10323" name="object 3751">
              <a:extLst>
                <a:ext uri="{FF2B5EF4-FFF2-40B4-BE49-F238E27FC236}">
                  <a16:creationId xmlns:a16="http://schemas.microsoft.com/office/drawing/2014/main" id="{31CEE8AE-7899-43BA-9E11-2357E423CFB4}"/>
                </a:ext>
              </a:extLst>
            </p:cNvPr>
            <p:cNvSpPr/>
            <p:nvPr/>
          </p:nvSpPr>
          <p:spPr>
            <a:xfrm>
              <a:off x="6200753" y="8217130"/>
              <a:ext cx="635" cy="1270"/>
            </a:xfrm>
            <a:custGeom>
              <a:avLst/>
              <a:gdLst/>
              <a:ahLst/>
              <a:cxnLst/>
              <a:rect l="l" t="t" r="r" b="b"/>
              <a:pathLst>
                <a:path w="635" h="1270">
                  <a:moveTo>
                    <a:pt x="76" y="850"/>
                  </a:moveTo>
                  <a:close/>
                </a:path>
                <a:path w="635" h="1270">
                  <a:moveTo>
                    <a:pt x="12" y="355"/>
                  </a:moveTo>
                  <a:lnTo>
                    <a:pt x="152" y="876"/>
                  </a:lnTo>
                  <a:lnTo>
                    <a:pt x="292" y="787"/>
                  </a:lnTo>
                  <a:lnTo>
                    <a:pt x="406" y="495"/>
                  </a:lnTo>
                  <a:lnTo>
                    <a:pt x="533" y="469"/>
                  </a:lnTo>
                  <a:lnTo>
                    <a:pt x="215" y="469"/>
                  </a:lnTo>
                  <a:lnTo>
                    <a:pt x="12" y="355"/>
                  </a:lnTo>
                  <a:close/>
                </a:path>
                <a:path w="635" h="1270">
                  <a:moveTo>
                    <a:pt x="266" y="0"/>
                  </a:moveTo>
                  <a:lnTo>
                    <a:pt x="332" y="355"/>
                  </a:lnTo>
                  <a:lnTo>
                    <a:pt x="533" y="469"/>
                  </a:lnTo>
                  <a:lnTo>
                    <a:pt x="546" y="215"/>
                  </a:lnTo>
                  <a:lnTo>
                    <a:pt x="266" y="0"/>
                  </a:lnTo>
                  <a:close/>
                </a:path>
                <a:path w="635" h="1270">
                  <a:moveTo>
                    <a:pt x="241" y="368"/>
                  </a:moveTo>
                  <a:close/>
                </a:path>
              </a:pathLst>
            </a:custGeom>
            <a:solidFill>
              <a:srgbClr val="11284A"/>
            </a:solidFill>
          </p:spPr>
          <p:txBody>
            <a:bodyPr wrap="square" lIns="0" tIns="0" rIns="0" bIns="0" rtlCol="0"/>
            <a:lstStyle/>
            <a:p>
              <a:endParaRPr/>
            </a:p>
          </p:txBody>
        </p:sp>
        <p:sp>
          <p:nvSpPr>
            <p:cNvPr id="10324" name="object 3752">
              <a:extLst>
                <a:ext uri="{FF2B5EF4-FFF2-40B4-BE49-F238E27FC236}">
                  <a16:creationId xmlns:a16="http://schemas.microsoft.com/office/drawing/2014/main" id="{0880A76D-533B-47B3-A6E8-96FC43C14D62}"/>
                </a:ext>
              </a:extLst>
            </p:cNvPr>
            <p:cNvSpPr/>
            <p:nvPr/>
          </p:nvSpPr>
          <p:spPr>
            <a:xfrm>
              <a:off x="6200753" y="8217130"/>
              <a:ext cx="635" cy="1270"/>
            </a:xfrm>
            <a:custGeom>
              <a:avLst/>
              <a:gdLst/>
              <a:ahLst/>
              <a:cxnLst/>
              <a:rect l="l" t="t" r="r" b="b"/>
              <a:pathLst>
                <a:path w="635" h="1270">
                  <a:moveTo>
                    <a:pt x="431" y="634"/>
                  </a:moveTo>
                  <a:lnTo>
                    <a:pt x="292" y="787"/>
                  </a:lnTo>
                  <a:lnTo>
                    <a:pt x="152" y="876"/>
                  </a:lnTo>
                  <a:lnTo>
                    <a:pt x="0" y="850"/>
                  </a:lnTo>
                  <a:lnTo>
                    <a:pt x="152" y="787"/>
                  </a:lnTo>
                  <a:lnTo>
                    <a:pt x="12" y="355"/>
                  </a:lnTo>
                  <a:lnTo>
                    <a:pt x="215" y="469"/>
                  </a:lnTo>
                  <a:lnTo>
                    <a:pt x="393" y="330"/>
                  </a:lnTo>
                  <a:lnTo>
                    <a:pt x="304" y="88"/>
                  </a:lnTo>
                  <a:lnTo>
                    <a:pt x="457" y="139"/>
                  </a:lnTo>
                  <a:lnTo>
                    <a:pt x="520" y="279"/>
                  </a:lnTo>
                  <a:lnTo>
                    <a:pt x="533" y="469"/>
                  </a:lnTo>
                  <a:lnTo>
                    <a:pt x="406" y="495"/>
                  </a:lnTo>
                  <a:lnTo>
                    <a:pt x="431" y="634"/>
                  </a:lnTo>
                  <a:close/>
                </a:path>
              </a:pathLst>
            </a:custGeom>
            <a:ln w="3175">
              <a:solidFill>
                <a:srgbClr val="094B7B"/>
              </a:solidFill>
            </a:ln>
          </p:spPr>
          <p:txBody>
            <a:bodyPr wrap="square" lIns="0" tIns="0" rIns="0" bIns="0" rtlCol="0"/>
            <a:lstStyle/>
            <a:p>
              <a:endParaRPr/>
            </a:p>
          </p:txBody>
        </p:sp>
        <p:sp>
          <p:nvSpPr>
            <p:cNvPr id="10325" name="object 3753">
              <a:extLst>
                <a:ext uri="{FF2B5EF4-FFF2-40B4-BE49-F238E27FC236}">
                  <a16:creationId xmlns:a16="http://schemas.microsoft.com/office/drawing/2014/main" id="{C1C54CCE-3FAF-4F01-901F-309A7433BE19}"/>
                </a:ext>
              </a:extLst>
            </p:cNvPr>
            <p:cNvSpPr/>
            <p:nvPr/>
          </p:nvSpPr>
          <p:spPr>
            <a:xfrm>
              <a:off x="6178118" y="8213394"/>
              <a:ext cx="13982" cy="19939"/>
            </a:xfrm>
            <a:prstGeom prst="rect">
              <a:avLst/>
            </a:prstGeom>
            <a:blipFill>
              <a:blip r:embed="rId16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0326" name="object 3754">
              <a:extLst>
                <a:ext uri="{FF2B5EF4-FFF2-40B4-BE49-F238E27FC236}">
                  <a16:creationId xmlns:a16="http://schemas.microsoft.com/office/drawing/2014/main" id="{2BADE6E6-DF35-4A7E-A504-D5619CC12313}"/>
                </a:ext>
              </a:extLst>
            </p:cNvPr>
            <p:cNvSpPr/>
            <p:nvPr/>
          </p:nvSpPr>
          <p:spPr>
            <a:xfrm>
              <a:off x="6179430" y="8216450"/>
              <a:ext cx="1270" cy="12700"/>
            </a:xfrm>
            <a:custGeom>
              <a:avLst/>
              <a:gdLst/>
              <a:ahLst/>
              <a:cxnLst/>
              <a:rect l="l" t="t" r="r" b="b"/>
              <a:pathLst>
                <a:path w="1270" h="12700">
                  <a:moveTo>
                    <a:pt x="698" y="12268"/>
                  </a:moveTo>
                  <a:lnTo>
                    <a:pt x="939" y="11480"/>
                  </a:lnTo>
                  <a:lnTo>
                    <a:pt x="0" y="1612"/>
                  </a:lnTo>
                  <a:lnTo>
                    <a:pt x="952" y="0"/>
                  </a:lnTo>
                </a:path>
              </a:pathLst>
            </a:custGeom>
            <a:ln w="3175">
              <a:solidFill>
                <a:srgbClr val="BBD6C6"/>
              </a:solidFill>
            </a:ln>
          </p:spPr>
          <p:txBody>
            <a:bodyPr wrap="square" lIns="0" tIns="0" rIns="0" bIns="0" rtlCol="0"/>
            <a:lstStyle/>
            <a:p>
              <a:endParaRPr/>
            </a:p>
          </p:txBody>
        </p:sp>
        <p:sp>
          <p:nvSpPr>
            <p:cNvPr id="10327" name="object 3755">
              <a:extLst>
                <a:ext uri="{FF2B5EF4-FFF2-40B4-BE49-F238E27FC236}">
                  <a16:creationId xmlns:a16="http://schemas.microsoft.com/office/drawing/2014/main" id="{141E68F4-62EA-4FCB-B452-14B994420B5C}"/>
                </a:ext>
              </a:extLst>
            </p:cNvPr>
            <p:cNvSpPr/>
            <p:nvPr/>
          </p:nvSpPr>
          <p:spPr>
            <a:xfrm>
              <a:off x="6178003" y="8230031"/>
              <a:ext cx="241" cy="469"/>
            </a:xfrm>
            <a:prstGeom prst="rect">
              <a:avLst/>
            </a:prstGeom>
            <a:blipFill>
              <a:blip r:embed="rId157" cstate="print"/>
              <a:stretch>
                <a:fillRect/>
              </a:stretch>
            </a:blipFill>
          </p:spPr>
          <p:txBody>
            <a:bodyPr wrap="square" lIns="0" tIns="0" rIns="0" bIns="0" rtlCol="0"/>
            <a:lstStyle/>
            <a:p>
              <a:endParaRPr/>
            </a:p>
          </p:txBody>
        </p:sp>
        <p:sp>
          <p:nvSpPr>
            <p:cNvPr id="10328" name="object 3756">
              <a:extLst>
                <a:ext uri="{FF2B5EF4-FFF2-40B4-BE49-F238E27FC236}">
                  <a16:creationId xmlns:a16="http://schemas.microsoft.com/office/drawing/2014/main" id="{7DB5FBE0-22DD-4158-9067-6B4735F07F57}"/>
                </a:ext>
              </a:extLst>
            </p:cNvPr>
            <p:cNvSpPr/>
            <p:nvPr/>
          </p:nvSpPr>
          <p:spPr>
            <a:xfrm>
              <a:off x="6177984" y="8230135"/>
              <a:ext cx="635" cy="635"/>
            </a:xfrm>
            <a:custGeom>
              <a:avLst/>
              <a:gdLst/>
              <a:ahLst/>
              <a:cxnLst/>
              <a:rect l="l" t="t" r="r" b="b"/>
              <a:pathLst>
                <a:path w="635" h="634">
                  <a:moveTo>
                    <a:pt x="62" y="241"/>
                  </a:moveTo>
                  <a:close/>
                </a:path>
                <a:path w="635" h="634">
                  <a:moveTo>
                    <a:pt x="25" y="0"/>
                  </a:moveTo>
                  <a:lnTo>
                    <a:pt x="0" y="241"/>
                  </a:lnTo>
                  <a:lnTo>
                    <a:pt x="25" y="0"/>
                  </a:lnTo>
                  <a:close/>
                </a:path>
              </a:pathLst>
            </a:custGeom>
            <a:solidFill>
              <a:srgbClr val="59231F"/>
            </a:solidFill>
          </p:spPr>
          <p:txBody>
            <a:bodyPr wrap="square" lIns="0" tIns="0" rIns="0" bIns="0" rtlCol="0"/>
            <a:lstStyle/>
            <a:p>
              <a:endParaRPr/>
            </a:p>
          </p:txBody>
        </p:sp>
        <p:sp>
          <p:nvSpPr>
            <p:cNvPr id="10329" name="object 3757">
              <a:extLst>
                <a:ext uri="{FF2B5EF4-FFF2-40B4-BE49-F238E27FC236}">
                  <a16:creationId xmlns:a16="http://schemas.microsoft.com/office/drawing/2014/main" id="{CE2E3FF5-2F0E-4B60-93A2-D036ECCB3EF2}"/>
                </a:ext>
              </a:extLst>
            </p:cNvPr>
            <p:cNvSpPr/>
            <p:nvPr/>
          </p:nvSpPr>
          <p:spPr>
            <a:xfrm>
              <a:off x="6166599" y="8216722"/>
              <a:ext cx="13275" cy="13436"/>
            </a:xfrm>
            <a:prstGeom prst="rect">
              <a:avLst/>
            </a:prstGeom>
            <a:blipFill>
              <a:blip r:embed="rId16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0330" name="object 3758">
              <a:extLst>
                <a:ext uri="{FF2B5EF4-FFF2-40B4-BE49-F238E27FC236}">
                  <a16:creationId xmlns:a16="http://schemas.microsoft.com/office/drawing/2014/main" id="{AFDD19CA-DB53-4C84-BF3A-78DC28C346FE}"/>
                </a:ext>
              </a:extLst>
            </p:cNvPr>
            <p:cNvSpPr/>
            <p:nvPr/>
          </p:nvSpPr>
          <p:spPr>
            <a:xfrm>
              <a:off x="6173383" y="8219068"/>
              <a:ext cx="6350" cy="9525"/>
            </a:xfrm>
            <a:custGeom>
              <a:avLst/>
              <a:gdLst/>
              <a:ahLst/>
              <a:cxnLst/>
              <a:rect l="l" t="t" r="r" b="b"/>
              <a:pathLst>
                <a:path w="6350" h="9525">
                  <a:moveTo>
                    <a:pt x="6248" y="9309"/>
                  </a:moveTo>
                  <a:lnTo>
                    <a:pt x="6019" y="8585"/>
                  </a:lnTo>
                  <a:lnTo>
                    <a:pt x="139" y="1701"/>
                  </a:lnTo>
                  <a:lnTo>
                    <a:pt x="0" y="0"/>
                  </a:lnTo>
                </a:path>
              </a:pathLst>
            </a:custGeom>
            <a:ln w="3175">
              <a:solidFill>
                <a:srgbClr val="BBD6C6"/>
              </a:solidFill>
            </a:ln>
          </p:spPr>
          <p:txBody>
            <a:bodyPr wrap="square" lIns="0" tIns="0" rIns="0" bIns="0" rtlCol="0"/>
            <a:lstStyle/>
            <a:p>
              <a:endParaRPr/>
            </a:p>
          </p:txBody>
        </p:sp>
        <p:sp>
          <p:nvSpPr>
            <p:cNvPr id="10331" name="object 3759">
              <a:extLst>
                <a:ext uri="{FF2B5EF4-FFF2-40B4-BE49-F238E27FC236}">
                  <a16:creationId xmlns:a16="http://schemas.microsoft.com/office/drawing/2014/main" id="{EF53413E-973A-439E-BBB5-EE0ABFBE5819}"/>
                </a:ext>
              </a:extLst>
            </p:cNvPr>
            <p:cNvSpPr/>
            <p:nvPr/>
          </p:nvSpPr>
          <p:spPr>
            <a:xfrm>
              <a:off x="6172251" y="8229524"/>
              <a:ext cx="6934" cy="3505"/>
            </a:xfrm>
            <a:prstGeom prst="rect">
              <a:avLst/>
            </a:prstGeom>
            <a:blipFill>
              <a:blip r:embed="rId145" cstate="print"/>
              <a:stretch>
                <a:fillRect/>
              </a:stretch>
            </a:blipFill>
          </p:spPr>
          <p:txBody>
            <a:bodyPr wrap="square" lIns="0" tIns="0" rIns="0" bIns="0" rtlCol="0"/>
            <a:lstStyle/>
            <a:p>
              <a:endParaRPr/>
            </a:p>
          </p:txBody>
        </p:sp>
        <p:sp>
          <p:nvSpPr>
            <p:cNvPr id="10332" name="object 3760">
              <a:extLst>
                <a:ext uri="{FF2B5EF4-FFF2-40B4-BE49-F238E27FC236}">
                  <a16:creationId xmlns:a16="http://schemas.microsoft.com/office/drawing/2014/main" id="{F3711BEF-C9ED-4248-A22E-1FE83AC6F162}"/>
                </a:ext>
              </a:extLst>
            </p:cNvPr>
            <p:cNvSpPr/>
            <p:nvPr/>
          </p:nvSpPr>
          <p:spPr>
            <a:xfrm>
              <a:off x="6173706" y="8229988"/>
              <a:ext cx="5715" cy="1905"/>
            </a:xfrm>
            <a:custGeom>
              <a:avLst/>
              <a:gdLst/>
              <a:ahLst/>
              <a:cxnLst/>
              <a:rect l="l" t="t" r="r" b="b"/>
              <a:pathLst>
                <a:path w="5714" h="1904">
                  <a:moveTo>
                    <a:pt x="0" y="1714"/>
                  </a:moveTo>
                  <a:lnTo>
                    <a:pt x="1447" y="1892"/>
                  </a:lnTo>
                  <a:lnTo>
                    <a:pt x="5308" y="0"/>
                  </a:lnTo>
                </a:path>
              </a:pathLst>
            </a:custGeom>
            <a:ln w="3175">
              <a:solidFill>
                <a:srgbClr val="6D9D40"/>
              </a:solidFill>
            </a:ln>
          </p:spPr>
          <p:txBody>
            <a:bodyPr wrap="square" lIns="0" tIns="0" rIns="0" bIns="0" rtlCol="0"/>
            <a:lstStyle/>
            <a:p>
              <a:endParaRPr/>
            </a:p>
          </p:txBody>
        </p:sp>
        <p:sp>
          <p:nvSpPr>
            <p:cNvPr id="10333" name="object 3761">
              <a:extLst>
                <a:ext uri="{FF2B5EF4-FFF2-40B4-BE49-F238E27FC236}">
                  <a16:creationId xmlns:a16="http://schemas.microsoft.com/office/drawing/2014/main" id="{591FA2BA-F348-43CC-870D-C9055281B1D0}"/>
                </a:ext>
              </a:extLst>
            </p:cNvPr>
            <p:cNvSpPr/>
            <p:nvPr/>
          </p:nvSpPr>
          <p:spPr>
            <a:xfrm>
              <a:off x="6156921" y="8219795"/>
              <a:ext cx="10071" cy="22198"/>
            </a:xfrm>
            <a:prstGeom prst="rect">
              <a:avLst/>
            </a:prstGeom>
            <a:blipFill>
              <a:blip r:embed="rId56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0334" name="object 3762">
              <a:extLst>
                <a:ext uri="{FF2B5EF4-FFF2-40B4-BE49-F238E27FC236}">
                  <a16:creationId xmlns:a16="http://schemas.microsoft.com/office/drawing/2014/main" id="{E0569B6D-F051-4C5F-A8E1-6AD323875BCC}"/>
                </a:ext>
              </a:extLst>
            </p:cNvPr>
            <p:cNvSpPr/>
            <p:nvPr/>
          </p:nvSpPr>
          <p:spPr>
            <a:xfrm>
              <a:off x="6157164" y="8222419"/>
              <a:ext cx="5715" cy="11430"/>
            </a:xfrm>
            <a:custGeom>
              <a:avLst/>
              <a:gdLst/>
              <a:ahLst/>
              <a:cxnLst/>
              <a:rect l="l" t="t" r="r" b="b"/>
              <a:pathLst>
                <a:path w="5714" h="11429">
                  <a:moveTo>
                    <a:pt x="0" y="11087"/>
                  </a:moveTo>
                  <a:lnTo>
                    <a:pt x="546" y="10464"/>
                  </a:lnTo>
                  <a:lnTo>
                    <a:pt x="3746" y="1079"/>
                  </a:lnTo>
                  <a:lnTo>
                    <a:pt x="5270" y="0"/>
                  </a:lnTo>
                </a:path>
              </a:pathLst>
            </a:custGeom>
            <a:ln w="3175">
              <a:solidFill>
                <a:srgbClr val="BBD6C6"/>
              </a:solidFill>
            </a:ln>
          </p:spPr>
          <p:txBody>
            <a:bodyPr wrap="square" lIns="0" tIns="0" rIns="0" bIns="0" rtlCol="0"/>
            <a:lstStyle/>
            <a:p>
              <a:endParaRPr/>
            </a:p>
          </p:txBody>
        </p:sp>
        <p:sp>
          <p:nvSpPr>
            <p:cNvPr id="10335" name="object 3763">
              <a:extLst>
                <a:ext uri="{FF2B5EF4-FFF2-40B4-BE49-F238E27FC236}">
                  <a16:creationId xmlns:a16="http://schemas.microsoft.com/office/drawing/2014/main" id="{CFF548E2-DE48-482D-AF49-4161EF7D1995}"/>
                </a:ext>
              </a:extLst>
            </p:cNvPr>
            <p:cNvSpPr/>
            <p:nvPr/>
          </p:nvSpPr>
          <p:spPr>
            <a:xfrm>
              <a:off x="6154496" y="8233854"/>
              <a:ext cx="317" cy="508"/>
            </a:xfrm>
            <a:prstGeom prst="rect">
              <a:avLst/>
            </a:prstGeom>
            <a:blipFill>
              <a:blip r:embed="rId157" cstate="print"/>
              <a:stretch>
                <a:fillRect/>
              </a:stretch>
            </a:blipFill>
          </p:spPr>
          <p:txBody>
            <a:bodyPr wrap="square" lIns="0" tIns="0" rIns="0" bIns="0" rtlCol="0"/>
            <a:lstStyle/>
            <a:p>
              <a:endParaRPr/>
            </a:p>
          </p:txBody>
        </p:sp>
        <p:sp>
          <p:nvSpPr>
            <p:cNvPr id="10336" name="object 3764">
              <a:extLst>
                <a:ext uri="{FF2B5EF4-FFF2-40B4-BE49-F238E27FC236}">
                  <a16:creationId xmlns:a16="http://schemas.microsoft.com/office/drawing/2014/main" id="{5405452A-BF74-4064-99E5-8DFBF5E95795}"/>
                </a:ext>
              </a:extLst>
            </p:cNvPr>
            <p:cNvSpPr/>
            <p:nvPr/>
          </p:nvSpPr>
          <p:spPr>
            <a:xfrm>
              <a:off x="6154552" y="8233922"/>
              <a:ext cx="635" cy="635"/>
            </a:xfrm>
            <a:custGeom>
              <a:avLst/>
              <a:gdLst/>
              <a:ahLst/>
              <a:cxnLst/>
              <a:rect l="l" t="t" r="r" b="b"/>
              <a:pathLst>
                <a:path w="635" h="634">
                  <a:moveTo>
                    <a:pt x="111" y="50"/>
                  </a:moveTo>
                  <a:lnTo>
                    <a:pt x="12" y="304"/>
                  </a:lnTo>
                  <a:lnTo>
                    <a:pt x="111" y="50"/>
                  </a:lnTo>
                  <a:close/>
                </a:path>
                <a:path w="635" h="634">
                  <a:moveTo>
                    <a:pt x="101" y="0"/>
                  </a:moveTo>
                  <a:close/>
                </a:path>
              </a:pathLst>
            </a:custGeom>
            <a:solidFill>
              <a:srgbClr val="59231F"/>
            </a:solidFill>
          </p:spPr>
          <p:txBody>
            <a:bodyPr wrap="square" lIns="0" tIns="0" rIns="0" bIns="0" rtlCol="0"/>
            <a:lstStyle/>
            <a:p>
              <a:endParaRPr/>
            </a:p>
          </p:txBody>
        </p:sp>
        <p:sp>
          <p:nvSpPr>
            <p:cNvPr id="10337" name="object 3765">
              <a:extLst>
                <a:ext uri="{FF2B5EF4-FFF2-40B4-BE49-F238E27FC236}">
                  <a16:creationId xmlns:a16="http://schemas.microsoft.com/office/drawing/2014/main" id="{F343E975-15C3-4E30-85EB-3160CD6ACCF7}"/>
                </a:ext>
              </a:extLst>
            </p:cNvPr>
            <p:cNvSpPr/>
            <p:nvPr/>
          </p:nvSpPr>
          <p:spPr>
            <a:xfrm>
              <a:off x="6145428" y="8204708"/>
              <a:ext cx="12268" cy="28714"/>
            </a:xfrm>
            <a:prstGeom prst="rect">
              <a:avLst/>
            </a:prstGeom>
            <a:blipFill>
              <a:blip r:embed="rId56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0338" name="object 3766">
              <a:extLst>
                <a:ext uri="{FF2B5EF4-FFF2-40B4-BE49-F238E27FC236}">
                  <a16:creationId xmlns:a16="http://schemas.microsoft.com/office/drawing/2014/main" id="{BE7F2968-3441-4C5E-A405-83DD38BF5262}"/>
                </a:ext>
              </a:extLst>
            </p:cNvPr>
            <p:cNvSpPr/>
            <p:nvPr/>
          </p:nvSpPr>
          <p:spPr>
            <a:xfrm>
              <a:off x="6154401" y="8221941"/>
              <a:ext cx="2540" cy="11430"/>
            </a:xfrm>
            <a:custGeom>
              <a:avLst/>
              <a:gdLst/>
              <a:ahLst/>
              <a:cxnLst/>
              <a:rect l="l" t="t" r="r" b="b"/>
              <a:pathLst>
                <a:path w="2539" h="11429">
                  <a:moveTo>
                    <a:pt x="2451" y="11049"/>
                  </a:moveTo>
                  <a:lnTo>
                    <a:pt x="2539" y="10299"/>
                  </a:lnTo>
                  <a:lnTo>
                    <a:pt x="0" y="1612"/>
                  </a:lnTo>
                  <a:lnTo>
                    <a:pt x="571" y="0"/>
                  </a:lnTo>
                </a:path>
              </a:pathLst>
            </a:custGeom>
            <a:ln w="3175">
              <a:solidFill>
                <a:srgbClr val="BBD6C6"/>
              </a:solidFill>
            </a:ln>
          </p:spPr>
          <p:txBody>
            <a:bodyPr wrap="square" lIns="0" tIns="0" rIns="0" bIns="0" rtlCol="0"/>
            <a:lstStyle/>
            <a:p>
              <a:endParaRPr/>
            </a:p>
          </p:txBody>
        </p:sp>
        <p:sp>
          <p:nvSpPr>
            <p:cNvPr id="10339" name="object 3767">
              <a:extLst>
                <a:ext uri="{FF2B5EF4-FFF2-40B4-BE49-F238E27FC236}">
                  <a16:creationId xmlns:a16="http://schemas.microsoft.com/office/drawing/2014/main" id="{695E5F29-F411-46DC-A851-81071E693E29}"/>
                </a:ext>
              </a:extLst>
            </p:cNvPr>
            <p:cNvSpPr/>
            <p:nvPr/>
          </p:nvSpPr>
          <p:spPr>
            <a:xfrm>
              <a:off x="6149134" y="8232126"/>
              <a:ext cx="6631" cy="3733"/>
            </a:xfrm>
            <a:prstGeom prst="rect">
              <a:avLst/>
            </a:prstGeom>
            <a:blipFill>
              <a:blip r:embed="rId143" cstate="print"/>
              <a:stretch>
                <a:fillRect/>
              </a:stretch>
            </a:blipFill>
          </p:spPr>
          <p:txBody>
            <a:bodyPr wrap="square" lIns="0" tIns="0" rIns="0" bIns="0" rtlCol="0"/>
            <a:lstStyle/>
            <a:p>
              <a:endParaRPr/>
            </a:p>
          </p:txBody>
        </p:sp>
        <p:sp>
          <p:nvSpPr>
            <p:cNvPr id="10340" name="object 3768">
              <a:extLst>
                <a:ext uri="{FF2B5EF4-FFF2-40B4-BE49-F238E27FC236}">
                  <a16:creationId xmlns:a16="http://schemas.microsoft.com/office/drawing/2014/main" id="{928567CD-D3FB-4156-AD7D-ED2CC5D2A3A2}"/>
                </a:ext>
              </a:extLst>
            </p:cNvPr>
            <p:cNvSpPr/>
            <p:nvPr/>
          </p:nvSpPr>
          <p:spPr>
            <a:xfrm>
              <a:off x="6150081" y="8233588"/>
              <a:ext cx="5715" cy="1270"/>
            </a:xfrm>
            <a:custGeom>
              <a:avLst/>
              <a:gdLst/>
              <a:ahLst/>
              <a:cxnLst/>
              <a:rect l="l" t="t" r="r" b="b"/>
              <a:pathLst>
                <a:path w="5714" h="1270">
                  <a:moveTo>
                    <a:pt x="0" y="0"/>
                  </a:moveTo>
                  <a:lnTo>
                    <a:pt x="1244" y="761"/>
                  </a:lnTo>
                  <a:lnTo>
                    <a:pt x="5549" y="622"/>
                  </a:lnTo>
                </a:path>
              </a:pathLst>
            </a:custGeom>
            <a:ln w="3175">
              <a:solidFill>
                <a:srgbClr val="6D9D40"/>
              </a:solidFill>
            </a:ln>
          </p:spPr>
          <p:txBody>
            <a:bodyPr wrap="square" lIns="0" tIns="0" rIns="0" bIns="0" rtlCol="0"/>
            <a:lstStyle/>
            <a:p>
              <a:endParaRPr/>
            </a:p>
          </p:txBody>
        </p:sp>
        <p:sp>
          <p:nvSpPr>
            <p:cNvPr id="10341" name="object 3769">
              <a:extLst>
                <a:ext uri="{FF2B5EF4-FFF2-40B4-BE49-F238E27FC236}">
                  <a16:creationId xmlns:a16="http://schemas.microsoft.com/office/drawing/2014/main" id="{0480FA29-2224-4093-8A63-41A48173673F}"/>
                </a:ext>
              </a:extLst>
            </p:cNvPr>
            <p:cNvSpPr/>
            <p:nvPr/>
          </p:nvSpPr>
          <p:spPr>
            <a:xfrm>
              <a:off x="6128017" y="8222471"/>
              <a:ext cx="6350" cy="7620"/>
            </a:xfrm>
            <a:custGeom>
              <a:avLst/>
              <a:gdLst/>
              <a:ahLst/>
              <a:cxnLst/>
              <a:rect l="l" t="t" r="r" b="b"/>
              <a:pathLst>
                <a:path w="6350" h="7620">
                  <a:moveTo>
                    <a:pt x="405" y="7378"/>
                  </a:moveTo>
                  <a:lnTo>
                    <a:pt x="253" y="7378"/>
                  </a:lnTo>
                  <a:lnTo>
                    <a:pt x="215" y="7607"/>
                  </a:lnTo>
                  <a:lnTo>
                    <a:pt x="405" y="7378"/>
                  </a:lnTo>
                  <a:close/>
                </a:path>
                <a:path w="6350" h="7620">
                  <a:moveTo>
                    <a:pt x="5292" y="1016"/>
                  </a:moveTo>
                  <a:lnTo>
                    <a:pt x="4991" y="1016"/>
                  </a:lnTo>
                  <a:lnTo>
                    <a:pt x="4457" y="1981"/>
                  </a:lnTo>
                  <a:lnTo>
                    <a:pt x="4114" y="2857"/>
                  </a:lnTo>
                  <a:lnTo>
                    <a:pt x="2006" y="5194"/>
                  </a:lnTo>
                  <a:lnTo>
                    <a:pt x="0" y="7467"/>
                  </a:lnTo>
                  <a:lnTo>
                    <a:pt x="253" y="7378"/>
                  </a:lnTo>
                  <a:lnTo>
                    <a:pt x="405" y="7378"/>
                  </a:lnTo>
                  <a:lnTo>
                    <a:pt x="1015" y="6642"/>
                  </a:lnTo>
                  <a:lnTo>
                    <a:pt x="2209" y="5372"/>
                  </a:lnTo>
                  <a:lnTo>
                    <a:pt x="3949" y="3378"/>
                  </a:lnTo>
                  <a:lnTo>
                    <a:pt x="4812" y="1955"/>
                  </a:lnTo>
                  <a:lnTo>
                    <a:pt x="5016" y="1536"/>
                  </a:lnTo>
                  <a:lnTo>
                    <a:pt x="5292" y="1016"/>
                  </a:lnTo>
                  <a:close/>
                </a:path>
                <a:path w="6350" h="7620">
                  <a:moveTo>
                    <a:pt x="5372" y="0"/>
                  </a:moveTo>
                  <a:lnTo>
                    <a:pt x="5410" y="279"/>
                  </a:lnTo>
                  <a:lnTo>
                    <a:pt x="4991" y="825"/>
                  </a:lnTo>
                  <a:lnTo>
                    <a:pt x="3721" y="1955"/>
                  </a:lnTo>
                  <a:lnTo>
                    <a:pt x="3122" y="2032"/>
                  </a:lnTo>
                  <a:lnTo>
                    <a:pt x="3086" y="2171"/>
                  </a:lnTo>
                  <a:lnTo>
                    <a:pt x="2920" y="2298"/>
                  </a:lnTo>
                  <a:lnTo>
                    <a:pt x="3759" y="2095"/>
                  </a:lnTo>
                  <a:lnTo>
                    <a:pt x="4991" y="1016"/>
                  </a:lnTo>
                  <a:lnTo>
                    <a:pt x="5292" y="1016"/>
                  </a:lnTo>
                  <a:lnTo>
                    <a:pt x="5740" y="12"/>
                  </a:lnTo>
                  <a:lnTo>
                    <a:pt x="5372" y="0"/>
                  </a:lnTo>
                  <a:close/>
                </a:path>
              </a:pathLst>
            </a:custGeom>
            <a:solidFill>
              <a:srgbClr val="9C7272"/>
            </a:solidFill>
          </p:spPr>
          <p:txBody>
            <a:bodyPr wrap="square" lIns="0" tIns="0" rIns="0" bIns="0" rtlCol="0"/>
            <a:lstStyle/>
            <a:p>
              <a:endParaRPr/>
            </a:p>
          </p:txBody>
        </p:sp>
        <p:sp>
          <p:nvSpPr>
            <p:cNvPr id="10342" name="object 3770">
              <a:extLst>
                <a:ext uri="{FF2B5EF4-FFF2-40B4-BE49-F238E27FC236}">
                  <a16:creationId xmlns:a16="http://schemas.microsoft.com/office/drawing/2014/main" id="{8E9C0346-57AA-4713-8680-A8878494CD77}"/>
                </a:ext>
              </a:extLst>
            </p:cNvPr>
            <p:cNvSpPr/>
            <p:nvPr/>
          </p:nvSpPr>
          <p:spPr>
            <a:xfrm>
              <a:off x="6128017" y="8222471"/>
              <a:ext cx="6350" cy="7620"/>
            </a:xfrm>
            <a:custGeom>
              <a:avLst/>
              <a:gdLst/>
              <a:ahLst/>
              <a:cxnLst/>
              <a:rect l="l" t="t" r="r" b="b"/>
              <a:pathLst>
                <a:path w="6350" h="7620">
                  <a:moveTo>
                    <a:pt x="5740" y="12"/>
                  </a:moveTo>
                  <a:lnTo>
                    <a:pt x="5105" y="1435"/>
                  </a:lnTo>
                  <a:lnTo>
                    <a:pt x="4775" y="2032"/>
                  </a:lnTo>
                  <a:lnTo>
                    <a:pt x="3949" y="3378"/>
                  </a:lnTo>
                  <a:lnTo>
                    <a:pt x="2209" y="5372"/>
                  </a:lnTo>
                  <a:lnTo>
                    <a:pt x="1015" y="6642"/>
                  </a:lnTo>
                  <a:lnTo>
                    <a:pt x="215" y="7607"/>
                  </a:lnTo>
                  <a:lnTo>
                    <a:pt x="253" y="7378"/>
                  </a:lnTo>
                  <a:lnTo>
                    <a:pt x="0" y="7467"/>
                  </a:lnTo>
                  <a:lnTo>
                    <a:pt x="622" y="6781"/>
                  </a:lnTo>
                  <a:lnTo>
                    <a:pt x="2006" y="5194"/>
                  </a:lnTo>
                  <a:lnTo>
                    <a:pt x="4114" y="2857"/>
                  </a:lnTo>
                  <a:lnTo>
                    <a:pt x="4457" y="1981"/>
                  </a:lnTo>
                  <a:lnTo>
                    <a:pt x="4673" y="1587"/>
                  </a:lnTo>
                  <a:lnTo>
                    <a:pt x="4991" y="1016"/>
                  </a:lnTo>
                  <a:lnTo>
                    <a:pt x="3759" y="2095"/>
                  </a:lnTo>
                  <a:lnTo>
                    <a:pt x="2920" y="2298"/>
                  </a:lnTo>
                  <a:lnTo>
                    <a:pt x="3086" y="2171"/>
                  </a:lnTo>
                  <a:lnTo>
                    <a:pt x="3022" y="2044"/>
                  </a:lnTo>
                  <a:lnTo>
                    <a:pt x="3721" y="1955"/>
                  </a:lnTo>
                  <a:lnTo>
                    <a:pt x="4991" y="825"/>
                  </a:lnTo>
                  <a:lnTo>
                    <a:pt x="5410" y="279"/>
                  </a:lnTo>
                  <a:lnTo>
                    <a:pt x="5333" y="12"/>
                  </a:lnTo>
                  <a:lnTo>
                    <a:pt x="5740" y="12"/>
                  </a:lnTo>
                  <a:close/>
                </a:path>
              </a:pathLst>
            </a:custGeom>
            <a:ln w="3175">
              <a:solidFill>
                <a:srgbClr val="675D5A"/>
              </a:solidFill>
            </a:ln>
          </p:spPr>
          <p:txBody>
            <a:bodyPr wrap="square" lIns="0" tIns="0" rIns="0" bIns="0" rtlCol="0"/>
            <a:lstStyle/>
            <a:p>
              <a:endParaRPr/>
            </a:p>
          </p:txBody>
        </p:sp>
        <p:sp>
          <p:nvSpPr>
            <p:cNvPr id="10343" name="object 3771">
              <a:extLst>
                <a:ext uri="{FF2B5EF4-FFF2-40B4-BE49-F238E27FC236}">
                  <a16:creationId xmlns:a16="http://schemas.microsoft.com/office/drawing/2014/main" id="{A9350CF3-1179-400E-8A81-1FAD9654E15C}"/>
                </a:ext>
              </a:extLst>
            </p:cNvPr>
            <p:cNvSpPr/>
            <p:nvPr/>
          </p:nvSpPr>
          <p:spPr>
            <a:xfrm>
              <a:off x="6129873" y="8223160"/>
              <a:ext cx="3810" cy="10160"/>
            </a:xfrm>
            <a:custGeom>
              <a:avLst/>
              <a:gdLst/>
              <a:ahLst/>
              <a:cxnLst/>
              <a:rect l="l" t="t" r="r" b="b"/>
              <a:pathLst>
                <a:path w="3810" h="10159">
                  <a:moveTo>
                    <a:pt x="3301" y="0"/>
                  </a:moveTo>
                  <a:lnTo>
                    <a:pt x="2514" y="1663"/>
                  </a:lnTo>
                  <a:lnTo>
                    <a:pt x="2476" y="1803"/>
                  </a:lnTo>
                  <a:lnTo>
                    <a:pt x="1574" y="4102"/>
                  </a:lnTo>
                  <a:lnTo>
                    <a:pt x="825" y="6946"/>
                  </a:lnTo>
                  <a:lnTo>
                    <a:pt x="380" y="8813"/>
                  </a:lnTo>
                  <a:lnTo>
                    <a:pt x="0" y="10160"/>
                  </a:lnTo>
                  <a:lnTo>
                    <a:pt x="139" y="9931"/>
                  </a:lnTo>
                  <a:lnTo>
                    <a:pt x="1911" y="3492"/>
                  </a:lnTo>
                  <a:lnTo>
                    <a:pt x="2449" y="2387"/>
                  </a:lnTo>
                  <a:lnTo>
                    <a:pt x="2870" y="1358"/>
                  </a:lnTo>
                  <a:lnTo>
                    <a:pt x="3009" y="1193"/>
                  </a:lnTo>
                  <a:lnTo>
                    <a:pt x="3238" y="444"/>
                  </a:lnTo>
                  <a:lnTo>
                    <a:pt x="3467" y="254"/>
                  </a:lnTo>
                  <a:lnTo>
                    <a:pt x="3301" y="0"/>
                  </a:lnTo>
                  <a:close/>
                </a:path>
                <a:path w="3810" h="10159">
                  <a:moveTo>
                    <a:pt x="237" y="9931"/>
                  </a:moveTo>
                  <a:lnTo>
                    <a:pt x="177" y="10160"/>
                  </a:lnTo>
                  <a:lnTo>
                    <a:pt x="237" y="9931"/>
                  </a:lnTo>
                  <a:close/>
                </a:path>
                <a:path w="3810" h="10159">
                  <a:moveTo>
                    <a:pt x="2981" y="1358"/>
                  </a:moveTo>
                  <a:lnTo>
                    <a:pt x="2795" y="1803"/>
                  </a:lnTo>
                  <a:lnTo>
                    <a:pt x="2690" y="3492"/>
                  </a:lnTo>
                  <a:lnTo>
                    <a:pt x="2768" y="3771"/>
                  </a:lnTo>
                  <a:lnTo>
                    <a:pt x="2839" y="3530"/>
                  </a:lnTo>
                  <a:lnTo>
                    <a:pt x="2749" y="3086"/>
                  </a:lnTo>
                  <a:lnTo>
                    <a:pt x="2805" y="2387"/>
                  </a:lnTo>
                  <a:lnTo>
                    <a:pt x="2981" y="1358"/>
                  </a:lnTo>
                  <a:close/>
                </a:path>
              </a:pathLst>
            </a:custGeom>
            <a:solidFill>
              <a:srgbClr val="9C7272"/>
            </a:solidFill>
          </p:spPr>
          <p:txBody>
            <a:bodyPr wrap="square" lIns="0" tIns="0" rIns="0" bIns="0" rtlCol="0"/>
            <a:lstStyle/>
            <a:p>
              <a:endParaRPr/>
            </a:p>
          </p:txBody>
        </p:sp>
        <p:sp>
          <p:nvSpPr>
            <p:cNvPr id="10344" name="object 3772">
              <a:extLst>
                <a:ext uri="{FF2B5EF4-FFF2-40B4-BE49-F238E27FC236}">
                  <a16:creationId xmlns:a16="http://schemas.microsoft.com/office/drawing/2014/main" id="{035A7133-F11D-400B-AE59-366E325CD32F}"/>
                </a:ext>
              </a:extLst>
            </p:cNvPr>
            <p:cNvSpPr/>
            <p:nvPr/>
          </p:nvSpPr>
          <p:spPr>
            <a:xfrm>
              <a:off x="6129873" y="8223160"/>
              <a:ext cx="3810" cy="10160"/>
            </a:xfrm>
            <a:custGeom>
              <a:avLst/>
              <a:gdLst/>
              <a:ahLst/>
              <a:cxnLst/>
              <a:rect l="l" t="t" r="r" b="b"/>
              <a:pathLst>
                <a:path w="3810" h="10159">
                  <a:moveTo>
                    <a:pt x="3301" y="0"/>
                  </a:moveTo>
                  <a:lnTo>
                    <a:pt x="2514" y="1663"/>
                  </a:lnTo>
                  <a:lnTo>
                    <a:pt x="2476" y="1803"/>
                  </a:lnTo>
                  <a:lnTo>
                    <a:pt x="2222" y="2387"/>
                  </a:lnTo>
                  <a:lnTo>
                    <a:pt x="1574" y="4102"/>
                  </a:lnTo>
                  <a:lnTo>
                    <a:pt x="825" y="6946"/>
                  </a:lnTo>
                  <a:lnTo>
                    <a:pt x="380" y="8813"/>
                  </a:lnTo>
                  <a:lnTo>
                    <a:pt x="0" y="10160"/>
                  </a:lnTo>
                  <a:lnTo>
                    <a:pt x="139" y="9931"/>
                  </a:lnTo>
                  <a:lnTo>
                    <a:pt x="177" y="10160"/>
                  </a:lnTo>
                  <a:lnTo>
                    <a:pt x="431" y="9182"/>
                  </a:lnTo>
                  <a:lnTo>
                    <a:pt x="1028" y="6921"/>
                  </a:lnTo>
                  <a:lnTo>
                    <a:pt x="1892" y="3530"/>
                  </a:lnTo>
                  <a:lnTo>
                    <a:pt x="2387" y="2540"/>
                  </a:lnTo>
                  <a:lnTo>
                    <a:pt x="2590" y="2057"/>
                  </a:lnTo>
                  <a:lnTo>
                    <a:pt x="2870" y="1358"/>
                  </a:lnTo>
                  <a:lnTo>
                    <a:pt x="2578" y="3086"/>
                  </a:lnTo>
                  <a:lnTo>
                    <a:pt x="2768" y="3771"/>
                  </a:lnTo>
                  <a:lnTo>
                    <a:pt x="2793" y="3556"/>
                  </a:lnTo>
                  <a:lnTo>
                    <a:pt x="2705" y="2971"/>
                  </a:lnTo>
                  <a:lnTo>
                    <a:pt x="3009" y="1193"/>
                  </a:lnTo>
                  <a:lnTo>
                    <a:pt x="3238" y="444"/>
                  </a:lnTo>
                  <a:lnTo>
                    <a:pt x="3467" y="254"/>
                  </a:lnTo>
                  <a:lnTo>
                    <a:pt x="3301" y="0"/>
                  </a:lnTo>
                  <a:close/>
                </a:path>
              </a:pathLst>
            </a:custGeom>
            <a:ln w="3175">
              <a:solidFill>
                <a:srgbClr val="675D5A"/>
              </a:solidFill>
            </a:ln>
          </p:spPr>
          <p:txBody>
            <a:bodyPr wrap="square" lIns="0" tIns="0" rIns="0" bIns="0" rtlCol="0"/>
            <a:lstStyle/>
            <a:p>
              <a:endParaRPr/>
            </a:p>
          </p:txBody>
        </p:sp>
        <p:sp>
          <p:nvSpPr>
            <p:cNvPr id="10345" name="object 3773">
              <a:extLst>
                <a:ext uri="{FF2B5EF4-FFF2-40B4-BE49-F238E27FC236}">
                  <a16:creationId xmlns:a16="http://schemas.microsoft.com/office/drawing/2014/main" id="{49167773-0DAF-4847-9BDE-42CF254F99DB}"/>
                </a:ext>
              </a:extLst>
            </p:cNvPr>
            <p:cNvSpPr/>
            <p:nvPr/>
          </p:nvSpPr>
          <p:spPr>
            <a:xfrm>
              <a:off x="6129604" y="8226742"/>
              <a:ext cx="1841" cy="1511"/>
            </a:xfrm>
            <a:prstGeom prst="rect">
              <a:avLst/>
            </a:prstGeom>
            <a:blipFill>
              <a:blip r:embed="rId281" cstate="print"/>
              <a:stretch>
                <a:fillRect/>
              </a:stretch>
            </a:blipFill>
          </p:spPr>
          <p:txBody>
            <a:bodyPr wrap="square" lIns="0" tIns="0" rIns="0" bIns="0" rtlCol="0"/>
            <a:lstStyle/>
            <a:p>
              <a:endParaRPr/>
            </a:p>
          </p:txBody>
        </p:sp>
        <p:sp>
          <p:nvSpPr>
            <p:cNvPr id="10346" name="object 3774">
              <a:extLst>
                <a:ext uri="{FF2B5EF4-FFF2-40B4-BE49-F238E27FC236}">
                  <a16:creationId xmlns:a16="http://schemas.microsoft.com/office/drawing/2014/main" id="{D101EFF2-270E-427B-9B32-2435BFA94A1C}"/>
                </a:ext>
              </a:extLst>
            </p:cNvPr>
            <p:cNvSpPr/>
            <p:nvPr/>
          </p:nvSpPr>
          <p:spPr>
            <a:xfrm>
              <a:off x="6129600" y="8226711"/>
              <a:ext cx="1905" cy="1905"/>
            </a:xfrm>
            <a:custGeom>
              <a:avLst/>
              <a:gdLst/>
              <a:ahLst/>
              <a:cxnLst/>
              <a:rect l="l" t="t" r="r" b="b"/>
              <a:pathLst>
                <a:path w="1904" h="1904">
                  <a:moveTo>
                    <a:pt x="38" y="546"/>
                  </a:moveTo>
                  <a:lnTo>
                    <a:pt x="190" y="457"/>
                  </a:lnTo>
                  <a:lnTo>
                    <a:pt x="279" y="330"/>
                  </a:lnTo>
                  <a:lnTo>
                    <a:pt x="76" y="253"/>
                  </a:lnTo>
                  <a:lnTo>
                    <a:pt x="241" y="139"/>
                  </a:lnTo>
                  <a:lnTo>
                    <a:pt x="368" y="355"/>
                  </a:lnTo>
                  <a:lnTo>
                    <a:pt x="571" y="177"/>
                  </a:lnTo>
                  <a:lnTo>
                    <a:pt x="990" y="0"/>
                  </a:lnTo>
                  <a:lnTo>
                    <a:pt x="1193" y="38"/>
                  </a:lnTo>
                  <a:lnTo>
                    <a:pt x="1765" y="139"/>
                  </a:lnTo>
                  <a:lnTo>
                    <a:pt x="1904" y="444"/>
                  </a:lnTo>
                  <a:lnTo>
                    <a:pt x="1828" y="838"/>
                  </a:lnTo>
                  <a:lnTo>
                    <a:pt x="1765" y="1219"/>
                  </a:lnTo>
                  <a:lnTo>
                    <a:pt x="1498" y="1536"/>
                  </a:lnTo>
                  <a:lnTo>
                    <a:pt x="939" y="1435"/>
                  </a:lnTo>
                  <a:lnTo>
                    <a:pt x="761" y="1396"/>
                  </a:lnTo>
                  <a:lnTo>
                    <a:pt x="495" y="1142"/>
                  </a:lnTo>
                  <a:lnTo>
                    <a:pt x="330" y="1054"/>
                  </a:lnTo>
                  <a:lnTo>
                    <a:pt x="190" y="977"/>
                  </a:lnTo>
                  <a:lnTo>
                    <a:pt x="0" y="914"/>
                  </a:lnTo>
                  <a:lnTo>
                    <a:pt x="228" y="914"/>
                  </a:lnTo>
                  <a:lnTo>
                    <a:pt x="38" y="749"/>
                  </a:lnTo>
                  <a:lnTo>
                    <a:pt x="215" y="622"/>
                  </a:lnTo>
                  <a:lnTo>
                    <a:pt x="38" y="546"/>
                  </a:lnTo>
                  <a:close/>
                </a:path>
              </a:pathLst>
            </a:custGeom>
            <a:ln w="3175">
              <a:solidFill>
                <a:srgbClr val="B5C39D"/>
              </a:solidFill>
            </a:ln>
          </p:spPr>
          <p:txBody>
            <a:bodyPr wrap="square" lIns="0" tIns="0" rIns="0" bIns="0" rtlCol="0"/>
            <a:lstStyle/>
            <a:p>
              <a:endParaRPr/>
            </a:p>
          </p:txBody>
        </p:sp>
        <p:sp>
          <p:nvSpPr>
            <p:cNvPr id="10347" name="object 3775">
              <a:extLst>
                <a:ext uri="{FF2B5EF4-FFF2-40B4-BE49-F238E27FC236}">
                  <a16:creationId xmlns:a16="http://schemas.microsoft.com/office/drawing/2014/main" id="{5B2ACCA9-A332-4A4E-9AF6-123497E3E39D}"/>
                </a:ext>
              </a:extLst>
            </p:cNvPr>
            <p:cNvSpPr/>
            <p:nvPr/>
          </p:nvSpPr>
          <p:spPr>
            <a:xfrm>
              <a:off x="6131750" y="8225573"/>
              <a:ext cx="1498" cy="2082"/>
            </a:xfrm>
            <a:prstGeom prst="rect">
              <a:avLst/>
            </a:prstGeom>
            <a:blipFill>
              <a:blip r:embed="rId287" cstate="print"/>
              <a:stretch>
                <a:fillRect/>
              </a:stretch>
            </a:blipFill>
          </p:spPr>
          <p:txBody>
            <a:bodyPr wrap="square" lIns="0" tIns="0" rIns="0" bIns="0" rtlCol="0"/>
            <a:lstStyle/>
            <a:p>
              <a:endParaRPr/>
            </a:p>
          </p:txBody>
        </p:sp>
        <p:sp>
          <p:nvSpPr>
            <p:cNvPr id="10348" name="object 3776">
              <a:extLst>
                <a:ext uri="{FF2B5EF4-FFF2-40B4-BE49-F238E27FC236}">
                  <a16:creationId xmlns:a16="http://schemas.microsoft.com/office/drawing/2014/main" id="{DCB13B75-0935-4CD7-8C98-0EF2722A4BA4}"/>
                </a:ext>
              </a:extLst>
            </p:cNvPr>
            <p:cNvSpPr/>
            <p:nvPr/>
          </p:nvSpPr>
          <p:spPr>
            <a:xfrm>
              <a:off x="6131631" y="8225521"/>
              <a:ext cx="1905" cy="2540"/>
            </a:xfrm>
            <a:custGeom>
              <a:avLst/>
              <a:gdLst/>
              <a:ahLst/>
              <a:cxnLst/>
              <a:rect l="l" t="t" r="r" b="b"/>
              <a:pathLst>
                <a:path w="1904" h="2540">
                  <a:moveTo>
                    <a:pt x="1041" y="2108"/>
                  </a:moveTo>
                  <a:lnTo>
                    <a:pt x="876" y="1968"/>
                  </a:lnTo>
                  <a:lnTo>
                    <a:pt x="723" y="1917"/>
                  </a:lnTo>
                  <a:lnTo>
                    <a:pt x="711" y="2158"/>
                  </a:lnTo>
                  <a:lnTo>
                    <a:pt x="533" y="2019"/>
                  </a:lnTo>
                  <a:lnTo>
                    <a:pt x="723" y="1828"/>
                  </a:lnTo>
                  <a:lnTo>
                    <a:pt x="596" y="1828"/>
                  </a:lnTo>
                  <a:lnTo>
                    <a:pt x="457" y="1650"/>
                  </a:lnTo>
                  <a:lnTo>
                    <a:pt x="114" y="1269"/>
                  </a:lnTo>
                  <a:lnTo>
                    <a:pt x="76" y="1041"/>
                  </a:lnTo>
                  <a:lnTo>
                    <a:pt x="0" y="393"/>
                  </a:lnTo>
                  <a:lnTo>
                    <a:pt x="279" y="126"/>
                  </a:lnTo>
                  <a:lnTo>
                    <a:pt x="723" y="63"/>
                  </a:lnTo>
                  <a:lnTo>
                    <a:pt x="1168" y="0"/>
                  </a:lnTo>
                  <a:lnTo>
                    <a:pt x="1600" y="177"/>
                  </a:lnTo>
                  <a:lnTo>
                    <a:pt x="1689" y="825"/>
                  </a:lnTo>
                  <a:lnTo>
                    <a:pt x="1714" y="1028"/>
                  </a:lnTo>
                  <a:lnTo>
                    <a:pt x="1523" y="1396"/>
                  </a:lnTo>
                  <a:lnTo>
                    <a:pt x="1485" y="1612"/>
                  </a:lnTo>
                  <a:lnTo>
                    <a:pt x="1447" y="1803"/>
                  </a:lnTo>
                  <a:lnTo>
                    <a:pt x="1574" y="1816"/>
                  </a:lnTo>
                  <a:lnTo>
                    <a:pt x="1447" y="2019"/>
                  </a:lnTo>
                  <a:lnTo>
                    <a:pt x="1371" y="1777"/>
                  </a:lnTo>
                  <a:lnTo>
                    <a:pt x="1257" y="2031"/>
                  </a:lnTo>
                  <a:lnTo>
                    <a:pt x="1066" y="1892"/>
                  </a:lnTo>
                  <a:lnTo>
                    <a:pt x="1041" y="2108"/>
                  </a:lnTo>
                  <a:close/>
                </a:path>
              </a:pathLst>
            </a:custGeom>
            <a:ln w="3175">
              <a:solidFill>
                <a:srgbClr val="B5C39D"/>
              </a:solidFill>
            </a:ln>
          </p:spPr>
          <p:txBody>
            <a:bodyPr wrap="square" lIns="0" tIns="0" rIns="0" bIns="0" rtlCol="0"/>
            <a:lstStyle/>
            <a:p>
              <a:endParaRPr/>
            </a:p>
          </p:txBody>
        </p:sp>
        <p:sp>
          <p:nvSpPr>
            <p:cNvPr id="10349" name="object 3777">
              <a:extLst>
                <a:ext uri="{FF2B5EF4-FFF2-40B4-BE49-F238E27FC236}">
                  <a16:creationId xmlns:a16="http://schemas.microsoft.com/office/drawing/2014/main" id="{FEC0B1E0-94D7-4871-AF18-D10510E8AAD1}"/>
                </a:ext>
              </a:extLst>
            </p:cNvPr>
            <p:cNvSpPr/>
            <p:nvPr/>
          </p:nvSpPr>
          <p:spPr>
            <a:xfrm>
              <a:off x="6131636" y="8224456"/>
              <a:ext cx="1552" cy="1193"/>
            </a:xfrm>
            <a:prstGeom prst="rect">
              <a:avLst/>
            </a:prstGeom>
            <a:blipFill>
              <a:blip r:embed="rId282" cstate="print"/>
              <a:stretch>
                <a:fillRect/>
              </a:stretch>
            </a:blipFill>
          </p:spPr>
          <p:txBody>
            <a:bodyPr wrap="square" lIns="0" tIns="0" rIns="0" bIns="0" rtlCol="0"/>
            <a:lstStyle/>
            <a:p>
              <a:endParaRPr/>
            </a:p>
          </p:txBody>
        </p:sp>
        <p:sp>
          <p:nvSpPr>
            <p:cNvPr id="10350" name="object 3778">
              <a:extLst>
                <a:ext uri="{FF2B5EF4-FFF2-40B4-BE49-F238E27FC236}">
                  <a16:creationId xmlns:a16="http://schemas.microsoft.com/office/drawing/2014/main" id="{488B93AD-0C20-4FEB-A5CC-F5F8B6924DC2}"/>
                </a:ext>
              </a:extLst>
            </p:cNvPr>
            <p:cNvSpPr/>
            <p:nvPr/>
          </p:nvSpPr>
          <p:spPr>
            <a:xfrm>
              <a:off x="6131635" y="8224358"/>
              <a:ext cx="1905" cy="1905"/>
            </a:xfrm>
            <a:custGeom>
              <a:avLst/>
              <a:gdLst/>
              <a:ahLst/>
              <a:cxnLst/>
              <a:rect l="l" t="t" r="r" b="b"/>
              <a:pathLst>
                <a:path w="1904" h="1904">
                  <a:moveTo>
                    <a:pt x="76" y="952"/>
                  </a:moveTo>
                  <a:lnTo>
                    <a:pt x="165" y="761"/>
                  </a:lnTo>
                  <a:lnTo>
                    <a:pt x="0" y="723"/>
                  </a:lnTo>
                  <a:lnTo>
                    <a:pt x="76" y="584"/>
                  </a:lnTo>
                  <a:lnTo>
                    <a:pt x="241" y="685"/>
                  </a:lnTo>
                  <a:lnTo>
                    <a:pt x="330" y="482"/>
                  </a:lnTo>
                  <a:lnTo>
                    <a:pt x="558" y="190"/>
                  </a:lnTo>
                  <a:lnTo>
                    <a:pt x="711" y="152"/>
                  </a:lnTo>
                  <a:lnTo>
                    <a:pt x="1155" y="0"/>
                  </a:lnTo>
                  <a:lnTo>
                    <a:pt x="1384" y="177"/>
                  </a:lnTo>
                  <a:lnTo>
                    <a:pt x="1473" y="482"/>
                  </a:lnTo>
                  <a:lnTo>
                    <a:pt x="1574" y="787"/>
                  </a:lnTo>
                  <a:lnTo>
                    <a:pt x="1511" y="1117"/>
                  </a:lnTo>
                  <a:lnTo>
                    <a:pt x="1054" y="1244"/>
                  </a:lnTo>
                  <a:lnTo>
                    <a:pt x="634" y="1206"/>
                  </a:lnTo>
                  <a:lnTo>
                    <a:pt x="469" y="1206"/>
                  </a:lnTo>
                  <a:lnTo>
                    <a:pt x="266" y="1257"/>
                  </a:lnTo>
                  <a:lnTo>
                    <a:pt x="304" y="1092"/>
                  </a:lnTo>
                  <a:lnTo>
                    <a:pt x="152" y="1092"/>
                  </a:lnTo>
                  <a:lnTo>
                    <a:pt x="228" y="939"/>
                  </a:lnTo>
                  <a:lnTo>
                    <a:pt x="76" y="952"/>
                  </a:lnTo>
                  <a:close/>
                </a:path>
              </a:pathLst>
            </a:custGeom>
            <a:ln w="3175">
              <a:solidFill>
                <a:srgbClr val="B5C39D"/>
              </a:solidFill>
            </a:ln>
          </p:spPr>
          <p:txBody>
            <a:bodyPr wrap="square" lIns="0" tIns="0" rIns="0" bIns="0" rtlCol="0"/>
            <a:lstStyle/>
            <a:p>
              <a:endParaRPr/>
            </a:p>
          </p:txBody>
        </p:sp>
        <p:sp>
          <p:nvSpPr>
            <p:cNvPr id="10351" name="object 3779">
              <a:extLst>
                <a:ext uri="{FF2B5EF4-FFF2-40B4-BE49-F238E27FC236}">
                  <a16:creationId xmlns:a16="http://schemas.microsoft.com/office/drawing/2014/main" id="{44147875-C112-484C-B5A4-B560DFC8D439}"/>
                </a:ext>
              </a:extLst>
            </p:cNvPr>
            <p:cNvSpPr/>
            <p:nvPr/>
          </p:nvSpPr>
          <p:spPr>
            <a:xfrm>
              <a:off x="6129959" y="8226742"/>
              <a:ext cx="2514" cy="3162"/>
            </a:xfrm>
            <a:prstGeom prst="rect">
              <a:avLst/>
            </a:prstGeom>
            <a:blipFill>
              <a:blip r:embed="rId567" cstate="print"/>
              <a:stretch>
                <a:fillRect/>
              </a:stretch>
            </a:blipFill>
          </p:spPr>
          <p:txBody>
            <a:bodyPr wrap="square" lIns="0" tIns="0" rIns="0" bIns="0" rtlCol="0"/>
            <a:lstStyle/>
            <a:p>
              <a:endParaRPr/>
            </a:p>
          </p:txBody>
        </p:sp>
        <p:sp>
          <p:nvSpPr>
            <p:cNvPr id="10352" name="object 3780">
              <a:extLst>
                <a:ext uri="{FF2B5EF4-FFF2-40B4-BE49-F238E27FC236}">
                  <a16:creationId xmlns:a16="http://schemas.microsoft.com/office/drawing/2014/main" id="{23AE5089-DBEF-4A08-B50D-F110476239B9}"/>
                </a:ext>
              </a:extLst>
            </p:cNvPr>
            <p:cNvSpPr/>
            <p:nvPr/>
          </p:nvSpPr>
          <p:spPr>
            <a:xfrm>
              <a:off x="6130719" y="8227583"/>
              <a:ext cx="1905" cy="2540"/>
            </a:xfrm>
            <a:custGeom>
              <a:avLst/>
              <a:gdLst/>
              <a:ahLst/>
              <a:cxnLst/>
              <a:rect l="l" t="t" r="r" b="b"/>
              <a:pathLst>
                <a:path w="1904" h="2540">
                  <a:moveTo>
                    <a:pt x="1130" y="2286"/>
                  </a:moveTo>
                  <a:lnTo>
                    <a:pt x="952" y="2133"/>
                  </a:lnTo>
                  <a:lnTo>
                    <a:pt x="787" y="2082"/>
                  </a:lnTo>
                  <a:lnTo>
                    <a:pt x="774" y="2349"/>
                  </a:lnTo>
                  <a:lnTo>
                    <a:pt x="584" y="2197"/>
                  </a:lnTo>
                  <a:lnTo>
                    <a:pt x="787" y="1981"/>
                  </a:lnTo>
                  <a:lnTo>
                    <a:pt x="647" y="1981"/>
                  </a:lnTo>
                  <a:lnTo>
                    <a:pt x="495" y="1790"/>
                  </a:lnTo>
                  <a:lnTo>
                    <a:pt x="126" y="1371"/>
                  </a:lnTo>
                  <a:lnTo>
                    <a:pt x="88" y="1130"/>
                  </a:lnTo>
                  <a:lnTo>
                    <a:pt x="0" y="419"/>
                  </a:lnTo>
                  <a:lnTo>
                    <a:pt x="304" y="139"/>
                  </a:lnTo>
                  <a:lnTo>
                    <a:pt x="787" y="63"/>
                  </a:lnTo>
                  <a:lnTo>
                    <a:pt x="1269" y="0"/>
                  </a:lnTo>
                  <a:lnTo>
                    <a:pt x="1739" y="190"/>
                  </a:lnTo>
                  <a:lnTo>
                    <a:pt x="1828" y="889"/>
                  </a:lnTo>
                  <a:lnTo>
                    <a:pt x="1854" y="1104"/>
                  </a:lnTo>
                  <a:lnTo>
                    <a:pt x="1650" y="1524"/>
                  </a:lnTo>
                  <a:lnTo>
                    <a:pt x="1612" y="1752"/>
                  </a:lnTo>
                  <a:lnTo>
                    <a:pt x="1574" y="1943"/>
                  </a:lnTo>
                  <a:lnTo>
                    <a:pt x="1714" y="1968"/>
                  </a:lnTo>
                  <a:lnTo>
                    <a:pt x="1574" y="2197"/>
                  </a:lnTo>
                  <a:lnTo>
                    <a:pt x="1485" y="1930"/>
                  </a:lnTo>
                  <a:lnTo>
                    <a:pt x="1358" y="2209"/>
                  </a:lnTo>
                  <a:lnTo>
                    <a:pt x="1155" y="2044"/>
                  </a:lnTo>
                  <a:lnTo>
                    <a:pt x="1130" y="2286"/>
                  </a:lnTo>
                  <a:close/>
                </a:path>
              </a:pathLst>
            </a:custGeom>
            <a:ln w="3175">
              <a:solidFill>
                <a:srgbClr val="B5C39D"/>
              </a:solidFill>
            </a:ln>
          </p:spPr>
          <p:txBody>
            <a:bodyPr wrap="square" lIns="0" tIns="0" rIns="0" bIns="0" rtlCol="0"/>
            <a:lstStyle/>
            <a:p>
              <a:endParaRPr/>
            </a:p>
          </p:txBody>
        </p:sp>
        <p:sp>
          <p:nvSpPr>
            <p:cNvPr id="10353" name="object 3781">
              <a:extLst>
                <a:ext uri="{FF2B5EF4-FFF2-40B4-BE49-F238E27FC236}">
                  <a16:creationId xmlns:a16="http://schemas.microsoft.com/office/drawing/2014/main" id="{52DAF38B-AC35-425A-9803-B2AAD79971F9}"/>
                </a:ext>
              </a:extLst>
            </p:cNvPr>
            <p:cNvSpPr/>
            <p:nvPr/>
          </p:nvSpPr>
          <p:spPr>
            <a:xfrm>
              <a:off x="6130188" y="8225853"/>
              <a:ext cx="2413" cy="3581"/>
            </a:xfrm>
            <a:prstGeom prst="rect">
              <a:avLst/>
            </a:prstGeom>
            <a:blipFill>
              <a:blip r:embed="rId568" cstate="print"/>
              <a:stretch>
                <a:fillRect/>
              </a:stretch>
            </a:blipFill>
          </p:spPr>
          <p:txBody>
            <a:bodyPr wrap="square" lIns="0" tIns="0" rIns="0" bIns="0" rtlCol="0"/>
            <a:lstStyle/>
            <a:p>
              <a:endParaRPr/>
            </a:p>
          </p:txBody>
        </p:sp>
        <p:sp>
          <p:nvSpPr>
            <p:cNvPr id="10354" name="object 3782">
              <a:extLst>
                <a:ext uri="{FF2B5EF4-FFF2-40B4-BE49-F238E27FC236}">
                  <a16:creationId xmlns:a16="http://schemas.microsoft.com/office/drawing/2014/main" id="{C6C011A6-C761-4313-A189-DD11172B4899}"/>
                </a:ext>
              </a:extLst>
            </p:cNvPr>
            <p:cNvSpPr/>
            <p:nvPr/>
          </p:nvSpPr>
          <p:spPr>
            <a:xfrm>
              <a:off x="6130185" y="8225749"/>
              <a:ext cx="1905" cy="1905"/>
            </a:xfrm>
            <a:custGeom>
              <a:avLst/>
              <a:gdLst/>
              <a:ahLst/>
              <a:cxnLst/>
              <a:rect l="l" t="t" r="r" b="b"/>
              <a:pathLst>
                <a:path w="1904" h="1904">
                  <a:moveTo>
                    <a:pt x="76" y="952"/>
                  </a:moveTo>
                  <a:lnTo>
                    <a:pt x="165" y="761"/>
                  </a:lnTo>
                  <a:lnTo>
                    <a:pt x="0" y="723"/>
                  </a:lnTo>
                  <a:lnTo>
                    <a:pt x="76" y="584"/>
                  </a:lnTo>
                  <a:lnTo>
                    <a:pt x="241" y="685"/>
                  </a:lnTo>
                  <a:lnTo>
                    <a:pt x="330" y="482"/>
                  </a:lnTo>
                  <a:lnTo>
                    <a:pt x="558" y="190"/>
                  </a:lnTo>
                  <a:lnTo>
                    <a:pt x="711" y="152"/>
                  </a:lnTo>
                  <a:lnTo>
                    <a:pt x="1155" y="0"/>
                  </a:lnTo>
                  <a:lnTo>
                    <a:pt x="1384" y="177"/>
                  </a:lnTo>
                  <a:lnTo>
                    <a:pt x="1473" y="482"/>
                  </a:lnTo>
                  <a:lnTo>
                    <a:pt x="1574" y="787"/>
                  </a:lnTo>
                  <a:lnTo>
                    <a:pt x="1511" y="1104"/>
                  </a:lnTo>
                  <a:lnTo>
                    <a:pt x="1054" y="1244"/>
                  </a:lnTo>
                  <a:lnTo>
                    <a:pt x="634" y="1206"/>
                  </a:lnTo>
                  <a:lnTo>
                    <a:pt x="469" y="1206"/>
                  </a:lnTo>
                  <a:lnTo>
                    <a:pt x="253" y="1257"/>
                  </a:lnTo>
                  <a:lnTo>
                    <a:pt x="292" y="1092"/>
                  </a:lnTo>
                  <a:lnTo>
                    <a:pt x="152" y="1092"/>
                  </a:lnTo>
                  <a:lnTo>
                    <a:pt x="228" y="939"/>
                  </a:lnTo>
                  <a:lnTo>
                    <a:pt x="76" y="952"/>
                  </a:lnTo>
                  <a:close/>
                </a:path>
              </a:pathLst>
            </a:custGeom>
            <a:ln w="3175">
              <a:solidFill>
                <a:srgbClr val="B5C39D"/>
              </a:solidFill>
            </a:ln>
          </p:spPr>
          <p:txBody>
            <a:bodyPr wrap="square" lIns="0" tIns="0" rIns="0" bIns="0" rtlCol="0"/>
            <a:lstStyle/>
            <a:p>
              <a:endParaRPr/>
            </a:p>
          </p:txBody>
        </p:sp>
        <p:sp>
          <p:nvSpPr>
            <p:cNvPr id="10355" name="object 3783">
              <a:extLst>
                <a:ext uri="{FF2B5EF4-FFF2-40B4-BE49-F238E27FC236}">
                  <a16:creationId xmlns:a16="http://schemas.microsoft.com/office/drawing/2014/main" id="{A4DC3437-D279-4178-A232-2EDCBC02D602}"/>
                </a:ext>
              </a:extLst>
            </p:cNvPr>
            <p:cNvSpPr/>
            <p:nvPr/>
          </p:nvSpPr>
          <p:spPr>
            <a:xfrm>
              <a:off x="6130645" y="8221230"/>
              <a:ext cx="3136" cy="6071"/>
            </a:xfrm>
            <a:prstGeom prst="rect">
              <a:avLst/>
            </a:prstGeom>
            <a:blipFill>
              <a:blip r:embed="rId569" cstate="print"/>
              <a:stretch>
                <a:fillRect/>
              </a:stretch>
            </a:blipFill>
          </p:spPr>
          <p:txBody>
            <a:bodyPr wrap="square" lIns="0" tIns="0" rIns="0" bIns="0" rtlCol="0"/>
            <a:lstStyle/>
            <a:p>
              <a:endParaRPr/>
            </a:p>
          </p:txBody>
        </p:sp>
        <p:sp>
          <p:nvSpPr>
            <p:cNvPr id="10356" name="object 3784">
              <a:extLst>
                <a:ext uri="{FF2B5EF4-FFF2-40B4-BE49-F238E27FC236}">
                  <a16:creationId xmlns:a16="http://schemas.microsoft.com/office/drawing/2014/main" id="{FA3F4FF5-E124-4133-95E5-D496E3551F55}"/>
                </a:ext>
              </a:extLst>
            </p:cNvPr>
            <p:cNvSpPr/>
            <p:nvPr/>
          </p:nvSpPr>
          <p:spPr>
            <a:xfrm>
              <a:off x="6131666" y="8221111"/>
              <a:ext cx="2540" cy="2540"/>
            </a:xfrm>
            <a:custGeom>
              <a:avLst/>
              <a:gdLst/>
              <a:ahLst/>
              <a:cxnLst/>
              <a:rect l="l" t="t" r="r" b="b"/>
              <a:pathLst>
                <a:path w="2539" h="2540">
                  <a:moveTo>
                    <a:pt x="253" y="1879"/>
                  </a:moveTo>
                  <a:lnTo>
                    <a:pt x="266" y="1663"/>
                  </a:lnTo>
                  <a:lnTo>
                    <a:pt x="203" y="1511"/>
                  </a:lnTo>
                  <a:lnTo>
                    <a:pt x="12" y="1651"/>
                  </a:lnTo>
                  <a:lnTo>
                    <a:pt x="0" y="1435"/>
                  </a:lnTo>
                  <a:lnTo>
                    <a:pt x="279" y="1447"/>
                  </a:lnTo>
                  <a:lnTo>
                    <a:pt x="253" y="1143"/>
                  </a:lnTo>
                  <a:lnTo>
                    <a:pt x="342" y="635"/>
                  </a:lnTo>
                  <a:lnTo>
                    <a:pt x="507" y="469"/>
                  </a:lnTo>
                  <a:lnTo>
                    <a:pt x="965" y="0"/>
                  </a:lnTo>
                  <a:lnTo>
                    <a:pt x="1346" y="50"/>
                  </a:lnTo>
                  <a:lnTo>
                    <a:pt x="1663" y="368"/>
                  </a:lnTo>
                  <a:lnTo>
                    <a:pt x="1981" y="685"/>
                  </a:lnTo>
                  <a:lnTo>
                    <a:pt x="2120" y="1130"/>
                  </a:lnTo>
                  <a:lnTo>
                    <a:pt x="1663" y="1600"/>
                  </a:lnTo>
                  <a:lnTo>
                    <a:pt x="1523" y="1739"/>
                  </a:lnTo>
                  <a:lnTo>
                    <a:pt x="1104" y="1828"/>
                  </a:lnTo>
                  <a:lnTo>
                    <a:pt x="914" y="1930"/>
                  </a:lnTo>
                  <a:lnTo>
                    <a:pt x="749" y="2006"/>
                  </a:lnTo>
                  <a:lnTo>
                    <a:pt x="571" y="2159"/>
                  </a:lnTo>
                  <a:lnTo>
                    <a:pt x="723" y="1930"/>
                  </a:lnTo>
                  <a:lnTo>
                    <a:pt x="584" y="1905"/>
                  </a:lnTo>
                  <a:lnTo>
                    <a:pt x="444" y="2006"/>
                  </a:lnTo>
                  <a:lnTo>
                    <a:pt x="444" y="1765"/>
                  </a:lnTo>
                  <a:lnTo>
                    <a:pt x="253" y="1879"/>
                  </a:lnTo>
                  <a:close/>
                </a:path>
              </a:pathLst>
            </a:custGeom>
            <a:ln w="3175">
              <a:solidFill>
                <a:srgbClr val="B5C39D"/>
              </a:solidFill>
            </a:ln>
          </p:spPr>
          <p:txBody>
            <a:bodyPr wrap="square" lIns="0" tIns="0" rIns="0" bIns="0" rtlCol="0"/>
            <a:lstStyle/>
            <a:p>
              <a:endParaRPr/>
            </a:p>
          </p:txBody>
        </p:sp>
        <p:sp>
          <p:nvSpPr>
            <p:cNvPr id="10357" name="object 3785">
              <a:extLst>
                <a:ext uri="{FF2B5EF4-FFF2-40B4-BE49-F238E27FC236}">
                  <a16:creationId xmlns:a16="http://schemas.microsoft.com/office/drawing/2014/main" id="{627EE673-89DA-4544-BC1E-67498BFC409F}"/>
                </a:ext>
              </a:extLst>
            </p:cNvPr>
            <p:cNvSpPr/>
            <p:nvPr/>
          </p:nvSpPr>
          <p:spPr>
            <a:xfrm>
              <a:off x="6132995" y="8220595"/>
              <a:ext cx="1562" cy="1422"/>
            </a:xfrm>
            <a:prstGeom prst="rect">
              <a:avLst/>
            </a:prstGeom>
            <a:blipFill>
              <a:blip r:embed="rId282" cstate="print"/>
              <a:stretch>
                <a:fillRect/>
              </a:stretch>
            </a:blipFill>
          </p:spPr>
          <p:txBody>
            <a:bodyPr wrap="square" lIns="0" tIns="0" rIns="0" bIns="0" rtlCol="0"/>
            <a:lstStyle/>
            <a:p>
              <a:endParaRPr/>
            </a:p>
          </p:txBody>
        </p:sp>
        <p:sp>
          <p:nvSpPr>
            <p:cNvPr id="10358" name="object 3786">
              <a:extLst>
                <a:ext uri="{FF2B5EF4-FFF2-40B4-BE49-F238E27FC236}">
                  <a16:creationId xmlns:a16="http://schemas.microsoft.com/office/drawing/2014/main" id="{9BD0262F-C17F-4BE2-BF2D-9648081D15D3}"/>
                </a:ext>
              </a:extLst>
            </p:cNvPr>
            <p:cNvSpPr/>
            <p:nvPr/>
          </p:nvSpPr>
          <p:spPr>
            <a:xfrm>
              <a:off x="6132996" y="8220572"/>
              <a:ext cx="1905" cy="1905"/>
            </a:xfrm>
            <a:custGeom>
              <a:avLst/>
              <a:gdLst/>
              <a:ahLst/>
              <a:cxnLst/>
              <a:rect l="l" t="t" r="r" b="b"/>
              <a:pathLst>
                <a:path w="1904" h="1904">
                  <a:moveTo>
                    <a:pt x="152" y="228"/>
                  </a:moveTo>
                  <a:lnTo>
                    <a:pt x="304" y="203"/>
                  </a:lnTo>
                  <a:lnTo>
                    <a:pt x="279" y="25"/>
                  </a:lnTo>
                  <a:lnTo>
                    <a:pt x="431" y="0"/>
                  </a:lnTo>
                  <a:lnTo>
                    <a:pt x="457" y="190"/>
                  </a:lnTo>
                  <a:lnTo>
                    <a:pt x="673" y="139"/>
                  </a:lnTo>
                  <a:lnTo>
                    <a:pt x="1041" y="139"/>
                  </a:lnTo>
                  <a:lnTo>
                    <a:pt x="1181" y="228"/>
                  </a:lnTo>
                  <a:lnTo>
                    <a:pt x="1562" y="495"/>
                  </a:lnTo>
                  <a:lnTo>
                    <a:pt x="1574" y="774"/>
                  </a:lnTo>
                  <a:lnTo>
                    <a:pt x="1384" y="1041"/>
                  </a:lnTo>
                  <a:lnTo>
                    <a:pt x="1206" y="1308"/>
                  </a:lnTo>
                  <a:lnTo>
                    <a:pt x="914" y="1447"/>
                  </a:lnTo>
                  <a:lnTo>
                    <a:pt x="520" y="1181"/>
                  </a:lnTo>
                  <a:lnTo>
                    <a:pt x="292" y="825"/>
                  </a:lnTo>
                  <a:lnTo>
                    <a:pt x="203" y="698"/>
                  </a:lnTo>
                  <a:lnTo>
                    <a:pt x="50" y="647"/>
                  </a:lnTo>
                  <a:lnTo>
                    <a:pt x="0" y="482"/>
                  </a:lnTo>
                  <a:lnTo>
                    <a:pt x="165" y="558"/>
                  </a:lnTo>
                  <a:lnTo>
                    <a:pt x="88" y="381"/>
                  </a:lnTo>
                  <a:lnTo>
                    <a:pt x="254" y="342"/>
                  </a:lnTo>
                  <a:close/>
                </a:path>
              </a:pathLst>
            </a:custGeom>
            <a:ln w="3175">
              <a:solidFill>
                <a:srgbClr val="B5C39D"/>
              </a:solidFill>
            </a:ln>
          </p:spPr>
          <p:txBody>
            <a:bodyPr wrap="square" lIns="0" tIns="0" rIns="0" bIns="0" rtlCol="0"/>
            <a:lstStyle/>
            <a:p>
              <a:endParaRPr/>
            </a:p>
          </p:txBody>
        </p:sp>
        <p:sp>
          <p:nvSpPr>
            <p:cNvPr id="10359" name="object 3787">
              <a:extLst>
                <a:ext uri="{FF2B5EF4-FFF2-40B4-BE49-F238E27FC236}">
                  <a16:creationId xmlns:a16="http://schemas.microsoft.com/office/drawing/2014/main" id="{685097B4-AB2A-4ED9-A94D-E381292054AC}"/>
                </a:ext>
              </a:extLst>
            </p:cNvPr>
            <p:cNvSpPr/>
            <p:nvPr/>
          </p:nvSpPr>
          <p:spPr>
            <a:xfrm>
              <a:off x="6133171" y="8221802"/>
              <a:ext cx="1766" cy="2260"/>
            </a:xfrm>
            <a:prstGeom prst="rect">
              <a:avLst/>
            </a:prstGeom>
            <a:blipFill>
              <a:blip r:embed="rId281" cstate="print"/>
              <a:stretch>
                <a:fillRect/>
              </a:stretch>
            </a:blipFill>
          </p:spPr>
          <p:txBody>
            <a:bodyPr wrap="square" lIns="0" tIns="0" rIns="0" bIns="0" rtlCol="0"/>
            <a:lstStyle/>
            <a:p>
              <a:endParaRPr/>
            </a:p>
          </p:txBody>
        </p:sp>
        <p:sp>
          <p:nvSpPr>
            <p:cNvPr id="10360" name="object 3788">
              <a:extLst>
                <a:ext uri="{FF2B5EF4-FFF2-40B4-BE49-F238E27FC236}">
                  <a16:creationId xmlns:a16="http://schemas.microsoft.com/office/drawing/2014/main" id="{B62AA7A1-A0E8-4607-ADC0-CD9F9BC09972}"/>
                </a:ext>
              </a:extLst>
            </p:cNvPr>
            <p:cNvSpPr/>
            <p:nvPr/>
          </p:nvSpPr>
          <p:spPr>
            <a:xfrm>
              <a:off x="6133047" y="8221742"/>
              <a:ext cx="1905" cy="2540"/>
            </a:xfrm>
            <a:custGeom>
              <a:avLst/>
              <a:gdLst/>
              <a:ahLst/>
              <a:cxnLst/>
              <a:rect l="l" t="t" r="r" b="b"/>
              <a:pathLst>
                <a:path w="1904" h="2540">
                  <a:moveTo>
                    <a:pt x="673" y="2298"/>
                  </a:moveTo>
                  <a:lnTo>
                    <a:pt x="558" y="2108"/>
                  </a:lnTo>
                  <a:lnTo>
                    <a:pt x="406" y="2006"/>
                  </a:lnTo>
                  <a:lnTo>
                    <a:pt x="317" y="2247"/>
                  </a:lnTo>
                  <a:lnTo>
                    <a:pt x="177" y="2044"/>
                  </a:lnTo>
                  <a:lnTo>
                    <a:pt x="431" y="1892"/>
                  </a:lnTo>
                  <a:lnTo>
                    <a:pt x="215" y="1638"/>
                  </a:lnTo>
                  <a:lnTo>
                    <a:pt x="0" y="1117"/>
                  </a:lnTo>
                  <a:lnTo>
                    <a:pt x="38" y="876"/>
                  </a:lnTo>
                  <a:lnTo>
                    <a:pt x="165" y="177"/>
                  </a:lnTo>
                  <a:lnTo>
                    <a:pt x="558" y="0"/>
                  </a:lnTo>
                  <a:lnTo>
                    <a:pt x="1028" y="88"/>
                  </a:lnTo>
                  <a:lnTo>
                    <a:pt x="1511" y="177"/>
                  </a:lnTo>
                  <a:lnTo>
                    <a:pt x="1892" y="495"/>
                  </a:lnTo>
                  <a:lnTo>
                    <a:pt x="1765" y="1193"/>
                  </a:lnTo>
                  <a:lnTo>
                    <a:pt x="1727" y="1396"/>
                  </a:lnTo>
                  <a:lnTo>
                    <a:pt x="1409" y="1727"/>
                  </a:lnTo>
                  <a:lnTo>
                    <a:pt x="1295" y="1943"/>
                  </a:lnTo>
                  <a:lnTo>
                    <a:pt x="1206" y="2108"/>
                  </a:lnTo>
                  <a:lnTo>
                    <a:pt x="1219" y="2273"/>
                  </a:lnTo>
                  <a:lnTo>
                    <a:pt x="1130" y="2070"/>
                  </a:lnTo>
                  <a:lnTo>
                    <a:pt x="990" y="2108"/>
                  </a:lnTo>
                  <a:lnTo>
                    <a:pt x="914" y="2298"/>
                  </a:lnTo>
                  <a:lnTo>
                    <a:pt x="774" y="2082"/>
                  </a:lnTo>
                  <a:lnTo>
                    <a:pt x="673" y="2298"/>
                  </a:lnTo>
                  <a:close/>
                </a:path>
              </a:pathLst>
            </a:custGeom>
            <a:ln w="3175">
              <a:solidFill>
                <a:srgbClr val="B5C39D"/>
              </a:solidFill>
            </a:ln>
          </p:spPr>
          <p:txBody>
            <a:bodyPr wrap="square" lIns="0" tIns="0" rIns="0" bIns="0" rtlCol="0"/>
            <a:lstStyle/>
            <a:p>
              <a:endParaRPr/>
            </a:p>
          </p:txBody>
        </p:sp>
        <p:sp>
          <p:nvSpPr>
            <p:cNvPr id="10361" name="object 3789">
              <a:extLst>
                <a:ext uri="{FF2B5EF4-FFF2-40B4-BE49-F238E27FC236}">
                  <a16:creationId xmlns:a16="http://schemas.microsoft.com/office/drawing/2014/main" id="{3BFE9586-B96E-4AAF-AB95-8BD14EA1C2E0}"/>
                </a:ext>
              </a:extLst>
            </p:cNvPr>
            <p:cNvSpPr/>
            <p:nvPr/>
          </p:nvSpPr>
          <p:spPr>
            <a:xfrm>
              <a:off x="6129959" y="8220785"/>
              <a:ext cx="4800" cy="9525"/>
            </a:xfrm>
            <a:prstGeom prst="rect">
              <a:avLst/>
            </a:prstGeom>
            <a:blipFill>
              <a:blip r:embed="rId394" cstate="print"/>
              <a:stretch>
                <a:fillRect/>
              </a:stretch>
            </a:blipFill>
          </p:spPr>
          <p:txBody>
            <a:bodyPr wrap="square" lIns="0" tIns="0" rIns="0" bIns="0" rtlCol="0"/>
            <a:lstStyle/>
            <a:p>
              <a:endParaRPr/>
            </a:p>
          </p:txBody>
        </p:sp>
        <p:sp>
          <p:nvSpPr>
            <p:cNvPr id="10362" name="object 3790">
              <a:extLst>
                <a:ext uri="{FF2B5EF4-FFF2-40B4-BE49-F238E27FC236}">
                  <a16:creationId xmlns:a16="http://schemas.microsoft.com/office/drawing/2014/main" id="{35D25008-D341-4ACC-BCE9-FB0397E053BC}"/>
                </a:ext>
              </a:extLst>
            </p:cNvPr>
            <p:cNvSpPr/>
            <p:nvPr/>
          </p:nvSpPr>
          <p:spPr>
            <a:xfrm>
              <a:off x="6129962" y="8228714"/>
              <a:ext cx="2540" cy="1905"/>
            </a:xfrm>
            <a:custGeom>
              <a:avLst/>
              <a:gdLst/>
              <a:ahLst/>
              <a:cxnLst/>
              <a:rect l="l" t="t" r="r" b="b"/>
              <a:pathLst>
                <a:path w="2539" h="1904">
                  <a:moveTo>
                    <a:pt x="101" y="1168"/>
                  </a:moveTo>
                  <a:lnTo>
                    <a:pt x="203" y="1003"/>
                  </a:lnTo>
                  <a:lnTo>
                    <a:pt x="215" y="863"/>
                  </a:lnTo>
                  <a:lnTo>
                    <a:pt x="0" y="889"/>
                  </a:lnTo>
                  <a:lnTo>
                    <a:pt x="101" y="711"/>
                  </a:lnTo>
                  <a:lnTo>
                    <a:pt x="304" y="850"/>
                  </a:lnTo>
                  <a:lnTo>
                    <a:pt x="406" y="584"/>
                  </a:lnTo>
                  <a:lnTo>
                    <a:pt x="698" y="228"/>
                  </a:lnTo>
                  <a:lnTo>
                    <a:pt x="888" y="177"/>
                  </a:lnTo>
                  <a:lnTo>
                    <a:pt x="1447" y="0"/>
                  </a:lnTo>
                  <a:lnTo>
                    <a:pt x="1714" y="203"/>
                  </a:lnTo>
                  <a:lnTo>
                    <a:pt x="1841" y="584"/>
                  </a:lnTo>
                  <a:lnTo>
                    <a:pt x="1955" y="965"/>
                  </a:lnTo>
                  <a:lnTo>
                    <a:pt x="1866" y="1358"/>
                  </a:lnTo>
                  <a:lnTo>
                    <a:pt x="1320" y="1536"/>
                  </a:lnTo>
                  <a:lnTo>
                    <a:pt x="1155" y="1587"/>
                  </a:lnTo>
                  <a:lnTo>
                    <a:pt x="787" y="1485"/>
                  </a:lnTo>
                  <a:lnTo>
                    <a:pt x="596" y="1485"/>
                  </a:lnTo>
                  <a:lnTo>
                    <a:pt x="431" y="1485"/>
                  </a:lnTo>
                  <a:lnTo>
                    <a:pt x="241" y="1511"/>
                  </a:lnTo>
                  <a:lnTo>
                    <a:pt x="444" y="1409"/>
                  </a:lnTo>
                  <a:lnTo>
                    <a:pt x="203" y="1346"/>
                  </a:lnTo>
                  <a:lnTo>
                    <a:pt x="292" y="1155"/>
                  </a:lnTo>
                  <a:lnTo>
                    <a:pt x="101" y="1168"/>
                  </a:lnTo>
                  <a:close/>
                </a:path>
              </a:pathLst>
            </a:custGeom>
            <a:ln w="3175">
              <a:solidFill>
                <a:srgbClr val="D2DBC3"/>
              </a:solidFill>
            </a:ln>
          </p:spPr>
          <p:txBody>
            <a:bodyPr wrap="square" lIns="0" tIns="0" rIns="0" bIns="0" rtlCol="0"/>
            <a:lstStyle/>
            <a:p>
              <a:endParaRPr/>
            </a:p>
          </p:txBody>
        </p:sp>
        <p:sp>
          <p:nvSpPr>
            <p:cNvPr id="10363" name="object 3791">
              <a:extLst>
                <a:ext uri="{FF2B5EF4-FFF2-40B4-BE49-F238E27FC236}">
                  <a16:creationId xmlns:a16="http://schemas.microsoft.com/office/drawing/2014/main" id="{A5D90C29-DF85-42C0-B9B8-51E2259AC401}"/>
                </a:ext>
              </a:extLst>
            </p:cNvPr>
            <p:cNvSpPr/>
            <p:nvPr/>
          </p:nvSpPr>
          <p:spPr>
            <a:xfrm>
              <a:off x="6126658" y="8227034"/>
              <a:ext cx="5968" cy="7480"/>
            </a:xfrm>
            <a:prstGeom prst="rect">
              <a:avLst/>
            </a:prstGeom>
            <a:blipFill>
              <a:blip r:embed="rId570" cstate="print"/>
              <a:stretch>
                <a:fillRect/>
              </a:stretch>
            </a:blipFill>
          </p:spPr>
          <p:txBody>
            <a:bodyPr wrap="square" lIns="0" tIns="0" rIns="0" bIns="0" rtlCol="0"/>
            <a:lstStyle/>
            <a:p>
              <a:endParaRPr/>
            </a:p>
          </p:txBody>
        </p:sp>
        <p:sp>
          <p:nvSpPr>
            <p:cNvPr id="10364" name="object 3792">
              <a:extLst>
                <a:ext uri="{FF2B5EF4-FFF2-40B4-BE49-F238E27FC236}">
                  <a16:creationId xmlns:a16="http://schemas.microsoft.com/office/drawing/2014/main" id="{A0E322C3-FDD7-44A5-AE24-52DB921C3F0B}"/>
                </a:ext>
              </a:extLst>
            </p:cNvPr>
            <p:cNvSpPr/>
            <p:nvPr/>
          </p:nvSpPr>
          <p:spPr>
            <a:xfrm>
              <a:off x="6128057" y="8231322"/>
              <a:ext cx="1270" cy="1270"/>
            </a:xfrm>
            <a:custGeom>
              <a:avLst/>
              <a:gdLst/>
              <a:ahLst/>
              <a:cxnLst/>
              <a:rect l="l" t="t" r="r" b="b"/>
              <a:pathLst>
                <a:path w="1270" h="1270">
                  <a:moveTo>
                    <a:pt x="961" y="901"/>
                  </a:moveTo>
                  <a:lnTo>
                    <a:pt x="298" y="901"/>
                  </a:lnTo>
                  <a:lnTo>
                    <a:pt x="552" y="1143"/>
                  </a:lnTo>
                  <a:lnTo>
                    <a:pt x="868" y="1016"/>
                  </a:lnTo>
                  <a:close/>
                </a:path>
                <a:path w="1270" h="1270">
                  <a:moveTo>
                    <a:pt x="868" y="1016"/>
                  </a:moveTo>
                  <a:lnTo>
                    <a:pt x="692" y="1016"/>
                  </a:lnTo>
                  <a:lnTo>
                    <a:pt x="868" y="1016"/>
                  </a:lnTo>
                  <a:close/>
                </a:path>
                <a:path w="1270" h="1270">
                  <a:moveTo>
                    <a:pt x="374" y="0"/>
                  </a:moveTo>
                  <a:lnTo>
                    <a:pt x="260" y="520"/>
                  </a:lnTo>
                  <a:lnTo>
                    <a:pt x="69" y="520"/>
                  </a:lnTo>
                  <a:lnTo>
                    <a:pt x="0" y="673"/>
                  </a:lnTo>
                  <a:lnTo>
                    <a:pt x="133" y="762"/>
                  </a:lnTo>
                  <a:lnTo>
                    <a:pt x="173" y="1016"/>
                  </a:lnTo>
                  <a:lnTo>
                    <a:pt x="961" y="901"/>
                  </a:lnTo>
                  <a:lnTo>
                    <a:pt x="977" y="546"/>
                  </a:lnTo>
                  <a:lnTo>
                    <a:pt x="793" y="546"/>
                  </a:lnTo>
                  <a:lnTo>
                    <a:pt x="552" y="419"/>
                  </a:lnTo>
                  <a:lnTo>
                    <a:pt x="514" y="292"/>
                  </a:lnTo>
                  <a:lnTo>
                    <a:pt x="374" y="0"/>
                  </a:lnTo>
                  <a:close/>
                </a:path>
                <a:path w="1270" h="1270">
                  <a:moveTo>
                    <a:pt x="954" y="596"/>
                  </a:moveTo>
                  <a:close/>
                </a:path>
                <a:path w="1270" h="1270">
                  <a:moveTo>
                    <a:pt x="1022" y="444"/>
                  </a:moveTo>
                  <a:lnTo>
                    <a:pt x="844" y="508"/>
                  </a:lnTo>
                  <a:lnTo>
                    <a:pt x="977" y="546"/>
                  </a:lnTo>
                  <a:close/>
                </a:path>
                <a:path w="1270" h="1270">
                  <a:moveTo>
                    <a:pt x="692" y="355"/>
                  </a:moveTo>
                  <a:lnTo>
                    <a:pt x="552" y="419"/>
                  </a:lnTo>
                  <a:lnTo>
                    <a:pt x="857" y="419"/>
                  </a:lnTo>
                  <a:lnTo>
                    <a:pt x="692" y="355"/>
                  </a:lnTo>
                  <a:close/>
                </a:path>
              </a:pathLst>
            </a:custGeom>
            <a:solidFill>
              <a:srgbClr val="0F2748"/>
            </a:solidFill>
          </p:spPr>
          <p:txBody>
            <a:bodyPr wrap="square" lIns="0" tIns="0" rIns="0" bIns="0" rtlCol="0"/>
            <a:lstStyle/>
            <a:p>
              <a:endParaRPr/>
            </a:p>
          </p:txBody>
        </p:sp>
        <p:sp>
          <p:nvSpPr>
            <p:cNvPr id="10365" name="object 3793">
              <a:extLst>
                <a:ext uri="{FF2B5EF4-FFF2-40B4-BE49-F238E27FC236}">
                  <a16:creationId xmlns:a16="http://schemas.microsoft.com/office/drawing/2014/main" id="{0BFE1651-71DA-4507-AE2B-8E5C9E86B407}"/>
                </a:ext>
              </a:extLst>
            </p:cNvPr>
            <p:cNvSpPr/>
            <p:nvPr/>
          </p:nvSpPr>
          <p:spPr>
            <a:xfrm>
              <a:off x="6128038" y="8231322"/>
              <a:ext cx="1270" cy="1270"/>
            </a:xfrm>
            <a:custGeom>
              <a:avLst/>
              <a:gdLst/>
              <a:ahLst/>
              <a:cxnLst/>
              <a:rect l="l" t="t" r="r" b="b"/>
              <a:pathLst>
                <a:path w="1270" h="1270">
                  <a:moveTo>
                    <a:pt x="533" y="393"/>
                  </a:moveTo>
                  <a:lnTo>
                    <a:pt x="393" y="0"/>
                  </a:lnTo>
                  <a:lnTo>
                    <a:pt x="317" y="241"/>
                  </a:lnTo>
                  <a:lnTo>
                    <a:pt x="380" y="381"/>
                  </a:lnTo>
                  <a:lnTo>
                    <a:pt x="279" y="520"/>
                  </a:lnTo>
                  <a:lnTo>
                    <a:pt x="88" y="520"/>
                  </a:lnTo>
                  <a:lnTo>
                    <a:pt x="0" y="660"/>
                  </a:lnTo>
                  <a:lnTo>
                    <a:pt x="152" y="762"/>
                  </a:lnTo>
                  <a:lnTo>
                    <a:pt x="114" y="889"/>
                  </a:lnTo>
                  <a:lnTo>
                    <a:pt x="228" y="1041"/>
                  </a:lnTo>
                  <a:lnTo>
                    <a:pt x="317" y="901"/>
                  </a:lnTo>
                  <a:lnTo>
                    <a:pt x="457" y="1016"/>
                  </a:lnTo>
                  <a:lnTo>
                    <a:pt x="622" y="1054"/>
                  </a:lnTo>
                  <a:lnTo>
                    <a:pt x="825" y="1092"/>
                  </a:lnTo>
                  <a:lnTo>
                    <a:pt x="990" y="889"/>
                  </a:lnTo>
                  <a:lnTo>
                    <a:pt x="838" y="787"/>
                  </a:lnTo>
                  <a:lnTo>
                    <a:pt x="850" y="596"/>
                  </a:lnTo>
                  <a:lnTo>
                    <a:pt x="977" y="584"/>
                  </a:lnTo>
                  <a:lnTo>
                    <a:pt x="1041" y="444"/>
                  </a:lnTo>
                  <a:lnTo>
                    <a:pt x="863" y="508"/>
                  </a:lnTo>
                  <a:lnTo>
                    <a:pt x="761" y="368"/>
                  </a:lnTo>
                  <a:lnTo>
                    <a:pt x="622" y="406"/>
                  </a:lnTo>
                  <a:close/>
                </a:path>
              </a:pathLst>
            </a:custGeom>
            <a:ln w="3175">
              <a:solidFill>
                <a:srgbClr val="094B7B"/>
              </a:solidFill>
            </a:ln>
          </p:spPr>
          <p:txBody>
            <a:bodyPr wrap="square" lIns="0" tIns="0" rIns="0" bIns="0" rtlCol="0"/>
            <a:lstStyle/>
            <a:p>
              <a:endParaRPr/>
            </a:p>
          </p:txBody>
        </p:sp>
        <p:sp>
          <p:nvSpPr>
            <p:cNvPr id="10366" name="object 3794">
              <a:extLst>
                <a:ext uri="{FF2B5EF4-FFF2-40B4-BE49-F238E27FC236}">
                  <a16:creationId xmlns:a16="http://schemas.microsoft.com/office/drawing/2014/main" id="{55D8DE54-57FC-4AFF-8D54-B327C4FC2B5B}"/>
                </a:ext>
              </a:extLst>
            </p:cNvPr>
            <p:cNvSpPr/>
            <p:nvPr/>
          </p:nvSpPr>
          <p:spPr>
            <a:xfrm>
              <a:off x="6131111" y="8228983"/>
              <a:ext cx="1270" cy="1270"/>
            </a:xfrm>
            <a:custGeom>
              <a:avLst/>
              <a:gdLst/>
              <a:ahLst/>
              <a:cxnLst/>
              <a:rect l="l" t="t" r="r" b="b"/>
              <a:pathLst>
                <a:path w="1270" h="1270">
                  <a:moveTo>
                    <a:pt x="800" y="495"/>
                  </a:moveTo>
                  <a:lnTo>
                    <a:pt x="469" y="495"/>
                  </a:lnTo>
                  <a:lnTo>
                    <a:pt x="355" y="774"/>
                  </a:lnTo>
                  <a:lnTo>
                    <a:pt x="641" y="609"/>
                  </a:lnTo>
                  <a:lnTo>
                    <a:pt x="800" y="495"/>
                  </a:lnTo>
                  <a:close/>
                </a:path>
                <a:path w="1270" h="1270">
                  <a:moveTo>
                    <a:pt x="750" y="584"/>
                  </a:moveTo>
                  <a:lnTo>
                    <a:pt x="647" y="711"/>
                  </a:lnTo>
                  <a:lnTo>
                    <a:pt x="750" y="584"/>
                  </a:lnTo>
                  <a:close/>
                </a:path>
                <a:path w="1270" h="1270">
                  <a:moveTo>
                    <a:pt x="726" y="342"/>
                  </a:moveTo>
                  <a:lnTo>
                    <a:pt x="330" y="342"/>
                  </a:lnTo>
                  <a:lnTo>
                    <a:pt x="368" y="546"/>
                  </a:lnTo>
                  <a:lnTo>
                    <a:pt x="800" y="495"/>
                  </a:lnTo>
                  <a:lnTo>
                    <a:pt x="726" y="342"/>
                  </a:lnTo>
                  <a:close/>
                </a:path>
                <a:path w="1270" h="1270">
                  <a:moveTo>
                    <a:pt x="431" y="0"/>
                  </a:moveTo>
                  <a:lnTo>
                    <a:pt x="253" y="393"/>
                  </a:lnTo>
                  <a:lnTo>
                    <a:pt x="726" y="342"/>
                  </a:lnTo>
                  <a:lnTo>
                    <a:pt x="679" y="165"/>
                  </a:lnTo>
                  <a:lnTo>
                    <a:pt x="431" y="0"/>
                  </a:lnTo>
                  <a:close/>
                </a:path>
                <a:path w="1270" h="1270">
                  <a:moveTo>
                    <a:pt x="609" y="114"/>
                  </a:moveTo>
                  <a:close/>
                </a:path>
                <a:path w="1270" h="1270">
                  <a:moveTo>
                    <a:pt x="266" y="0"/>
                  </a:moveTo>
                  <a:lnTo>
                    <a:pt x="76" y="12"/>
                  </a:lnTo>
                  <a:lnTo>
                    <a:pt x="0" y="139"/>
                  </a:lnTo>
                  <a:lnTo>
                    <a:pt x="232" y="158"/>
                  </a:lnTo>
                  <a:lnTo>
                    <a:pt x="266" y="0"/>
                  </a:lnTo>
                  <a:close/>
                </a:path>
              </a:pathLst>
            </a:custGeom>
            <a:solidFill>
              <a:srgbClr val="11284A"/>
            </a:solidFill>
          </p:spPr>
          <p:txBody>
            <a:bodyPr wrap="square" lIns="0" tIns="0" rIns="0" bIns="0" rtlCol="0"/>
            <a:lstStyle/>
            <a:p>
              <a:endParaRPr/>
            </a:p>
          </p:txBody>
        </p:sp>
        <p:sp>
          <p:nvSpPr>
            <p:cNvPr id="10367" name="object 3795">
              <a:extLst>
                <a:ext uri="{FF2B5EF4-FFF2-40B4-BE49-F238E27FC236}">
                  <a16:creationId xmlns:a16="http://schemas.microsoft.com/office/drawing/2014/main" id="{BFD59861-4B38-42C6-A524-8A6FFC796CF3}"/>
                </a:ext>
              </a:extLst>
            </p:cNvPr>
            <p:cNvSpPr/>
            <p:nvPr/>
          </p:nvSpPr>
          <p:spPr>
            <a:xfrm>
              <a:off x="6131111" y="8228983"/>
              <a:ext cx="1270" cy="1270"/>
            </a:xfrm>
            <a:custGeom>
              <a:avLst/>
              <a:gdLst/>
              <a:ahLst/>
              <a:cxnLst/>
              <a:rect l="l" t="t" r="r" b="b"/>
              <a:pathLst>
                <a:path w="1270" h="1270">
                  <a:moveTo>
                    <a:pt x="215" y="330"/>
                  </a:moveTo>
                  <a:lnTo>
                    <a:pt x="317" y="165"/>
                  </a:lnTo>
                  <a:lnTo>
                    <a:pt x="88" y="152"/>
                  </a:lnTo>
                  <a:lnTo>
                    <a:pt x="76" y="12"/>
                  </a:lnTo>
                  <a:lnTo>
                    <a:pt x="266" y="0"/>
                  </a:lnTo>
                  <a:lnTo>
                    <a:pt x="292" y="203"/>
                  </a:lnTo>
                  <a:lnTo>
                    <a:pt x="368" y="50"/>
                  </a:lnTo>
                  <a:lnTo>
                    <a:pt x="558" y="165"/>
                  </a:lnTo>
                  <a:lnTo>
                    <a:pt x="685" y="126"/>
                  </a:lnTo>
                  <a:lnTo>
                    <a:pt x="736" y="253"/>
                  </a:lnTo>
                  <a:lnTo>
                    <a:pt x="685" y="419"/>
                  </a:lnTo>
                  <a:lnTo>
                    <a:pt x="736" y="609"/>
                  </a:lnTo>
                  <a:lnTo>
                    <a:pt x="609" y="838"/>
                  </a:lnTo>
                  <a:lnTo>
                    <a:pt x="685" y="584"/>
                  </a:lnTo>
                  <a:lnTo>
                    <a:pt x="355" y="774"/>
                  </a:lnTo>
                  <a:lnTo>
                    <a:pt x="469" y="495"/>
                  </a:lnTo>
                  <a:lnTo>
                    <a:pt x="330" y="342"/>
                  </a:lnTo>
                  <a:lnTo>
                    <a:pt x="190" y="380"/>
                  </a:lnTo>
                  <a:close/>
                </a:path>
              </a:pathLst>
            </a:custGeom>
            <a:ln w="3175">
              <a:solidFill>
                <a:srgbClr val="094B7B"/>
              </a:solidFill>
            </a:ln>
          </p:spPr>
          <p:txBody>
            <a:bodyPr wrap="square" lIns="0" tIns="0" rIns="0" bIns="0" rtlCol="0"/>
            <a:lstStyle/>
            <a:p>
              <a:endParaRPr/>
            </a:p>
          </p:txBody>
        </p:sp>
        <p:sp>
          <p:nvSpPr>
            <p:cNvPr id="10368" name="object 3796">
              <a:extLst>
                <a:ext uri="{FF2B5EF4-FFF2-40B4-BE49-F238E27FC236}">
                  <a16:creationId xmlns:a16="http://schemas.microsoft.com/office/drawing/2014/main" id="{C7BFC79D-0568-4ABB-AFDF-1D2C56BB3C4E}"/>
                </a:ext>
              </a:extLst>
            </p:cNvPr>
            <p:cNvSpPr/>
            <p:nvPr/>
          </p:nvSpPr>
          <p:spPr>
            <a:xfrm>
              <a:off x="6131782" y="8231614"/>
              <a:ext cx="1270" cy="1270"/>
            </a:xfrm>
            <a:custGeom>
              <a:avLst/>
              <a:gdLst/>
              <a:ahLst/>
              <a:cxnLst/>
              <a:rect l="l" t="t" r="r" b="b"/>
              <a:pathLst>
                <a:path w="1270" h="1270">
                  <a:moveTo>
                    <a:pt x="431" y="774"/>
                  </a:moveTo>
                  <a:lnTo>
                    <a:pt x="266" y="774"/>
                  </a:lnTo>
                  <a:lnTo>
                    <a:pt x="419" y="863"/>
                  </a:lnTo>
                  <a:close/>
                </a:path>
                <a:path w="1270" h="1270">
                  <a:moveTo>
                    <a:pt x="539" y="596"/>
                  </a:moveTo>
                  <a:lnTo>
                    <a:pt x="228" y="596"/>
                  </a:lnTo>
                  <a:lnTo>
                    <a:pt x="241" y="812"/>
                  </a:lnTo>
                  <a:lnTo>
                    <a:pt x="406" y="774"/>
                  </a:lnTo>
                  <a:lnTo>
                    <a:pt x="539" y="596"/>
                  </a:lnTo>
                  <a:close/>
                </a:path>
                <a:path w="1270" h="1270">
                  <a:moveTo>
                    <a:pt x="0" y="279"/>
                  </a:moveTo>
                  <a:lnTo>
                    <a:pt x="59" y="558"/>
                  </a:lnTo>
                  <a:lnTo>
                    <a:pt x="228" y="596"/>
                  </a:lnTo>
                  <a:lnTo>
                    <a:pt x="539" y="596"/>
                  </a:lnTo>
                  <a:lnTo>
                    <a:pt x="698" y="546"/>
                  </a:lnTo>
                  <a:lnTo>
                    <a:pt x="546" y="495"/>
                  </a:lnTo>
                  <a:lnTo>
                    <a:pt x="675" y="381"/>
                  </a:lnTo>
                  <a:lnTo>
                    <a:pt x="266" y="381"/>
                  </a:lnTo>
                  <a:lnTo>
                    <a:pt x="0" y="279"/>
                  </a:lnTo>
                  <a:close/>
                </a:path>
                <a:path w="1270" h="1270">
                  <a:moveTo>
                    <a:pt x="685" y="558"/>
                  </a:moveTo>
                  <a:lnTo>
                    <a:pt x="558" y="558"/>
                  </a:lnTo>
                  <a:lnTo>
                    <a:pt x="685" y="558"/>
                  </a:lnTo>
                  <a:close/>
                </a:path>
                <a:path w="1270" h="1270">
                  <a:moveTo>
                    <a:pt x="342" y="0"/>
                  </a:moveTo>
                  <a:lnTo>
                    <a:pt x="266" y="381"/>
                  </a:lnTo>
                  <a:lnTo>
                    <a:pt x="675" y="381"/>
                  </a:lnTo>
                  <a:lnTo>
                    <a:pt x="753" y="203"/>
                  </a:lnTo>
                  <a:lnTo>
                    <a:pt x="431" y="12"/>
                  </a:lnTo>
                  <a:close/>
                </a:path>
              </a:pathLst>
            </a:custGeom>
            <a:solidFill>
              <a:srgbClr val="11284A"/>
            </a:solidFill>
          </p:spPr>
          <p:txBody>
            <a:bodyPr wrap="square" lIns="0" tIns="0" rIns="0" bIns="0" rtlCol="0"/>
            <a:lstStyle/>
            <a:p>
              <a:endParaRPr/>
            </a:p>
          </p:txBody>
        </p:sp>
        <p:sp>
          <p:nvSpPr>
            <p:cNvPr id="10369" name="object 3797">
              <a:extLst>
                <a:ext uri="{FF2B5EF4-FFF2-40B4-BE49-F238E27FC236}">
                  <a16:creationId xmlns:a16="http://schemas.microsoft.com/office/drawing/2014/main" id="{4D3CCEC9-6783-4629-9453-ADD0E53413C9}"/>
                </a:ext>
              </a:extLst>
            </p:cNvPr>
            <p:cNvSpPr/>
            <p:nvPr/>
          </p:nvSpPr>
          <p:spPr>
            <a:xfrm>
              <a:off x="6131718" y="8231614"/>
              <a:ext cx="1270" cy="1270"/>
            </a:xfrm>
            <a:custGeom>
              <a:avLst/>
              <a:gdLst/>
              <a:ahLst/>
              <a:cxnLst/>
              <a:rect l="l" t="t" r="r" b="b"/>
              <a:pathLst>
                <a:path w="1270" h="1270">
                  <a:moveTo>
                    <a:pt x="317" y="12"/>
                  </a:moveTo>
                  <a:lnTo>
                    <a:pt x="495" y="12"/>
                  </a:lnTo>
                  <a:lnTo>
                    <a:pt x="622" y="101"/>
                  </a:lnTo>
                  <a:lnTo>
                    <a:pt x="774" y="177"/>
                  </a:lnTo>
                  <a:lnTo>
                    <a:pt x="609" y="495"/>
                  </a:lnTo>
                  <a:lnTo>
                    <a:pt x="761" y="546"/>
                  </a:lnTo>
                  <a:lnTo>
                    <a:pt x="622" y="558"/>
                  </a:lnTo>
                  <a:lnTo>
                    <a:pt x="558" y="698"/>
                  </a:lnTo>
                  <a:lnTo>
                    <a:pt x="482" y="863"/>
                  </a:lnTo>
                  <a:lnTo>
                    <a:pt x="330" y="774"/>
                  </a:lnTo>
                  <a:lnTo>
                    <a:pt x="368" y="622"/>
                  </a:lnTo>
                  <a:lnTo>
                    <a:pt x="228" y="622"/>
                  </a:lnTo>
                  <a:lnTo>
                    <a:pt x="101" y="546"/>
                  </a:lnTo>
                  <a:lnTo>
                    <a:pt x="63" y="279"/>
                  </a:lnTo>
                  <a:lnTo>
                    <a:pt x="330" y="381"/>
                  </a:lnTo>
                  <a:lnTo>
                    <a:pt x="355" y="241"/>
                  </a:lnTo>
                  <a:lnTo>
                    <a:pt x="317" y="12"/>
                  </a:lnTo>
                  <a:close/>
                </a:path>
              </a:pathLst>
            </a:custGeom>
            <a:ln w="3175">
              <a:solidFill>
                <a:srgbClr val="094B7B"/>
              </a:solidFill>
            </a:ln>
          </p:spPr>
          <p:txBody>
            <a:bodyPr wrap="square" lIns="0" tIns="0" rIns="0" bIns="0" rtlCol="0"/>
            <a:lstStyle/>
            <a:p>
              <a:endParaRPr/>
            </a:p>
          </p:txBody>
        </p:sp>
        <p:sp>
          <p:nvSpPr>
            <p:cNvPr id="10370" name="object 3798">
              <a:extLst>
                <a:ext uri="{FF2B5EF4-FFF2-40B4-BE49-F238E27FC236}">
                  <a16:creationId xmlns:a16="http://schemas.microsoft.com/office/drawing/2014/main" id="{E76335BF-7321-4A42-8512-A4EDA544D0A0}"/>
                </a:ext>
              </a:extLst>
            </p:cNvPr>
            <p:cNvSpPr/>
            <p:nvPr/>
          </p:nvSpPr>
          <p:spPr>
            <a:xfrm>
              <a:off x="6126884" y="8229627"/>
              <a:ext cx="1270" cy="1270"/>
            </a:xfrm>
            <a:custGeom>
              <a:avLst/>
              <a:gdLst/>
              <a:ahLst/>
              <a:cxnLst/>
              <a:rect l="l" t="t" r="r" b="b"/>
              <a:pathLst>
                <a:path w="1270" h="1270">
                  <a:moveTo>
                    <a:pt x="364" y="863"/>
                  </a:moveTo>
                  <a:lnTo>
                    <a:pt x="103" y="863"/>
                  </a:lnTo>
                  <a:lnTo>
                    <a:pt x="256" y="901"/>
                  </a:lnTo>
                  <a:close/>
                </a:path>
                <a:path w="1270" h="1270">
                  <a:moveTo>
                    <a:pt x="421" y="0"/>
                  </a:moveTo>
                  <a:lnTo>
                    <a:pt x="335" y="253"/>
                  </a:lnTo>
                  <a:lnTo>
                    <a:pt x="103" y="342"/>
                  </a:lnTo>
                  <a:lnTo>
                    <a:pt x="15" y="495"/>
                  </a:lnTo>
                  <a:lnTo>
                    <a:pt x="53" y="914"/>
                  </a:lnTo>
                  <a:lnTo>
                    <a:pt x="364" y="863"/>
                  </a:lnTo>
                  <a:lnTo>
                    <a:pt x="307" y="698"/>
                  </a:lnTo>
                  <a:lnTo>
                    <a:pt x="658" y="698"/>
                  </a:lnTo>
                  <a:lnTo>
                    <a:pt x="738" y="330"/>
                  </a:lnTo>
                  <a:lnTo>
                    <a:pt x="586" y="266"/>
                  </a:lnTo>
                  <a:lnTo>
                    <a:pt x="421" y="38"/>
                  </a:lnTo>
                  <a:close/>
                </a:path>
                <a:path w="1270" h="1270">
                  <a:moveTo>
                    <a:pt x="638" y="711"/>
                  </a:moveTo>
                  <a:lnTo>
                    <a:pt x="484" y="711"/>
                  </a:lnTo>
                  <a:lnTo>
                    <a:pt x="638" y="711"/>
                  </a:lnTo>
                  <a:close/>
                </a:path>
                <a:path w="1270" h="1270">
                  <a:moveTo>
                    <a:pt x="658" y="698"/>
                  </a:moveTo>
                  <a:lnTo>
                    <a:pt x="307" y="698"/>
                  </a:lnTo>
                  <a:lnTo>
                    <a:pt x="658" y="698"/>
                  </a:lnTo>
                  <a:close/>
                </a:path>
                <a:path w="1270" h="1270">
                  <a:moveTo>
                    <a:pt x="802" y="330"/>
                  </a:moveTo>
                  <a:close/>
                </a:path>
                <a:path w="1270" h="1270">
                  <a:moveTo>
                    <a:pt x="27" y="304"/>
                  </a:moveTo>
                  <a:close/>
                </a:path>
                <a:path w="1270" h="1270">
                  <a:moveTo>
                    <a:pt x="167" y="203"/>
                  </a:moveTo>
                  <a:close/>
                </a:path>
                <a:path w="1270" h="1270">
                  <a:moveTo>
                    <a:pt x="700" y="241"/>
                  </a:moveTo>
                  <a:close/>
                </a:path>
              </a:pathLst>
            </a:custGeom>
            <a:solidFill>
              <a:srgbClr val="11284A"/>
            </a:solidFill>
          </p:spPr>
          <p:txBody>
            <a:bodyPr wrap="square" lIns="0" tIns="0" rIns="0" bIns="0" rtlCol="0"/>
            <a:lstStyle/>
            <a:p>
              <a:endParaRPr/>
            </a:p>
          </p:txBody>
        </p:sp>
        <p:sp>
          <p:nvSpPr>
            <p:cNvPr id="10371" name="object 3799">
              <a:extLst>
                <a:ext uri="{FF2B5EF4-FFF2-40B4-BE49-F238E27FC236}">
                  <a16:creationId xmlns:a16="http://schemas.microsoft.com/office/drawing/2014/main" id="{207D210D-3CBA-4020-81C1-498CC926B030}"/>
                </a:ext>
              </a:extLst>
            </p:cNvPr>
            <p:cNvSpPr/>
            <p:nvPr/>
          </p:nvSpPr>
          <p:spPr>
            <a:xfrm>
              <a:off x="6126810" y="8229627"/>
              <a:ext cx="1270" cy="1270"/>
            </a:xfrm>
            <a:custGeom>
              <a:avLst/>
              <a:gdLst/>
              <a:ahLst/>
              <a:cxnLst/>
              <a:rect l="l" t="t" r="r" b="b"/>
              <a:pathLst>
                <a:path w="1270" h="1270">
                  <a:moveTo>
                    <a:pt x="660" y="266"/>
                  </a:moveTo>
                  <a:lnTo>
                    <a:pt x="571" y="88"/>
                  </a:lnTo>
                  <a:lnTo>
                    <a:pt x="444" y="88"/>
                  </a:lnTo>
                  <a:lnTo>
                    <a:pt x="444" y="241"/>
                  </a:lnTo>
                  <a:lnTo>
                    <a:pt x="304" y="292"/>
                  </a:lnTo>
                  <a:lnTo>
                    <a:pt x="101" y="304"/>
                  </a:lnTo>
                  <a:lnTo>
                    <a:pt x="0" y="444"/>
                  </a:lnTo>
                  <a:lnTo>
                    <a:pt x="38" y="571"/>
                  </a:lnTo>
                  <a:lnTo>
                    <a:pt x="152" y="698"/>
                  </a:lnTo>
                  <a:lnTo>
                    <a:pt x="50" y="863"/>
                  </a:lnTo>
                  <a:lnTo>
                    <a:pt x="177" y="863"/>
                  </a:lnTo>
                  <a:lnTo>
                    <a:pt x="330" y="901"/>
                  </a:lnTo>
                  <a:lnTo>
                    <a:pt x="495" y="914"/>
                  </a:lnTo>
                  <a:lnTo>
                    <a:pt x="368" y="800"/>
                  </a:lnTo>
                  <a:lnTo>
                    <a:pt x="558" y="711"/>
                  </a:lnTo>
                  <a:lnTo>
                    <a:pt x="736" y="685"/>
                  </a:lnTo>
                  <a:lnTo>
                    <a:pt x="762" y="558"/>
                  </a:lnTo>
                  <a:lnTo>
                    <a:pt x="749" y="431"/>
                  </a:lnTo>
                  <a:lnTo>
                    <a:pt x="889" y="317"/>
                  </a:lnTo>
                  <a:lnTo>
                    <a:pt x="698" y="266"/>
                  </a:lnTo>
                  <a:close/>
                </a:path>
              </a:pathLst>
            </a:custGeom>
            <a:ln w="3175">
              <a:solidFill>
                <a:srgbClr val="094B7B"/>
              </a:solidFill>
            </a:ln>
          </p:spPr>
          <p:txBody>
            <a:bodyPr wrap="square" lIns="0" tIns="0" rIns="0" bIns="0" rtlCol="0"/>
            <a:lstStyle/>
            <a:p>
              <a:endParaRPr/>
            </a:p>
          </p:txBody>
        </p:sp>
        <p:sp>
          <p:nvSpPr>
            <p:cNvPr id="10372" name="object 3800">
              <a:extLst>
                <a:ext uri="{FF2B5EF4-FFF2-40B4-BE49-F238E27FC236}">
                  <a16:creationId xmlns:a16="http://schemas.microsoft.com/office/drawing/2014/main" id="{44A6B3F5-62C8-4370-A268-D41AB24DB176}"/>
                </a:ext>
              </a:extLst>
            </p:cNvPr>
            <p:cNvSpPr/>
            <p:nvPr/>
          </p:nvSpPr>
          <p:spPr>
            <a:xfrm>
              <a:off x="6130452" y="8234119"/>
              <a:ext cx="1270" cy="635"/>
            </a:xfrm>
            <a:custGeom>
              <a:avLst/>
              <a:gdLst/>
              <a:ahLst/>
              <a:cxnLst/>
              <a:rect l="l" t="t" r="r" b="b"/>
              <a:pathLst>
                <a:path w="1270" h="634">
                  <a:moveTo>
                    <a:pt x="821" y="114"/>
                  </a:moveTo>
                  <a:lnTo>
                    <a:pt x="656" y="139"/>
                  </a:lnTo>
                  <a:lnTo>
                    <a:pt x="275" y="139"/>
                  </a:lnTo>
                  <a:lnTo>
                    <a:pt x="237" y="304"/>
                  </a:lnTo>
                  <a:lnTo>
                    <a:pt x="110" y="330"/>
                  </a:lnTo>
                  <a:lnTo>
                    <a:pt x="301" y="431"/>
                  </a:lnTo>
                  <a:lnTo>
                    <a:pt x="313" y="266"/>
                  </a:lnTo>
                  <a:lnTo>
                    <a:pt x="555" y="241"/>
                  </a:lnTo>
                  <a:lnTo>
                    <a:pt x="720" y="241"/>
                  </a:lnTo>
                  <a:close/>
                </a:path>
                <a:path w="1270" h="634">
                  <a:moveTo>
                    <a:pt x="47" y="203"/>
                  </a:moveTo>
                  <a:close/>
                </a:path>
                <a:path w="1270" h="634">
                  <a:moveTo>
                    <a:pt x="720" y="241"/>
                  </a:moveTo>
                  <a:lnTo>
                    <a:pt x="555" y="241"/>
                  </a:lnTo>
                  <a:lnTo>
                    <a:pt x="720" y="241"/>
                  </a:lnTo>
                  <a:close/>
                </a:path>
                <a:path w="1270" h="634">
                  <a:moveTo>
                    <a:pt x="263" y="88"/>
                  </a:moveTo>
                  <a:close/>
                </a:path>
                <a:path w="1270" h="634">
                  <a:moveTo>
                    <a:pt x="504" y="0"/>
                  </a:moveTo>
                  <a:lnTo>
                    <a:pt x="351" y="139"/>
                  </a:lnTo>
                  <a:lnTo>
                    <a:pt x="656" y="139"/>
                  </a:lnTo>
                  <a:lnTo>
                    <a:pt x="504" y="0"/>
                  </a:lnTo>
                  <a:close/>
                </a:path>
                <a:path w="1270" h="634">
                  <a:moveTo>
                    <a:pt x="631" y="38"/>
                  </a:moveTo>
                  <a:close/>
                </a:path>
              </a:pathLst>
            </a:custGeom>
            <a:solidFill>
              <a:srgbClr val="11284A"/>
            </a:solidFill>
          </p:spPr>
          <p:txBody>
            <a:bodyPr wrap="square" lIns="0" tIns="0" rIns="0" bIns="0" rtlCol="0"/>
            <a:lstStyle/>
            <a:p>
              <a:endParaRPr/>
            </a:p>
          </p:txBody>
        </p:sp>
        <p:sp>
          <p:nvSpPr>
            <p:cNvPr id="10373" name="object 3801">
              <a:extLst>
                <a:ext uri="{FF2B5EF4-FFF2-40B4-BE49-F238E27FC236}">
                  <a16:creationId xmlns:a16="http://schemas.microsoft.com/office/drawing/2014/main" id="{5D51534D-B4E4-4007-8AAE-18E1F08EF6DC}"/>
                </a:ext>
              </a:extLst>
            </p:cNvPr>
            <p:cNvSpPr/>
            <p:nvPr/>
          </p:nvSpPr>
          <p:spPr>
            <a:xfrm>
              <a:off x="6130372" y="8234119"/>
              <a:ext cx="1270" cy="635"/>
            </a:xfrm>
            <a:custGeom>
              <a:avLst/>
              <a:gdLst/>
              <a:ahLst/>
              <a:cxnLst/>
              <a:rect l="l" t="t" r="r" b="b"/>
              <a:pathLst>
                <a:path w="1270" h="634">
                  <a:moveTo>
                    <a:pt x="863" y="190"/>
                  </a:moveTo>
                  <a:lnTo>
                    <a:pt x="736" y="139"/>
                  </a:lnTo>
                  <a:lnTo>
                    <a:pt x="584" y="0"/>
                  </a:lnTo>
                  <a:lnTo>
                    <a:pt x="431" y="139"/>
                  </a:lnTo>
                  <a:lnTo>
                    <a:pt x="317" y="304"/>
                  </a:lnTo>
                  <a:lnTo>
                    <a:pt x="190" y="330"/>
                  </a:lnTo>
                  <a:lnTo>
                    <a:pt x="0" y="228"/>
                  </a:lnTo>
                  <a:lnTo>
                    <a:pt x="139" y="406"/>
                  </a:lnTo>
                  <a:lnTo>
                    <a:pt x="304" y="406"/>
                  </a:lnTo>
                  <a:lnTo>
                    <a:pt x="469" y="330"/>
                  </a:lnTo>
                  <a:lnTo>
                    <a:pt x="634" y="241"/>
                  </a:lnTo>
                  <a:lnTo>
                    <a:pt x="800" y="241"/>
                  </a:lnTo>
                  <a:close/>
                </a:path>
              </a:pathLst>
            </a:custGeom>
            <a:ln w="3175">
              <a:solidFill>
                <a:srgbClr val="094B7B"/>
              </a:solidFill>
            </a:ln>
          </p:spPr>
          <p:txBody>
            <a:bodyPr wrap="square" lIns="0" tIns="0" rIns="0" bIns="0" rtlCol="0"/>
            <a:lstStyle/>
            <a:p>
              <a:endParaRPr/>
            </a:p>
          </p:txBody>
        </p:sp>
        <p:sp>
          <p:nvSpPr>
            <p:cNvPr id="10374" name="object 3802">
              <a:extLst>
                <a:ext uri="{FF2B5EF4-FFF2-40B4-BE49-F238E27FC236}">
                  <a16:creationId xmlns:a16="http://schemas.microsoft.com/office/drawing/2014/main" id="{C1F040D3-8658-4801-8BB8-15138048FF45}"/>
                </a:ext>
              </a:extLst>
            </p:cNvPr>
            <p:cNvSpPr/>
            <p:nvPr/>
          </p:nvSpPr>
          <p:spPr>
            <a:xfrm>
              <a:off x="6129511" y="8226735"/>
              <a:ext cx="1270" cy="635"/>
            </a:xfrm>
            <a:custGeom>
              <a:avLst/>
              <a:gdLst/>
              <a:ahLst/>
              <a:cxnLst/>
              <a:rect l="l" t="t" r="r" b="b"/>
              <a:pathLst>
                <a:path w="1270" h="634">
                  <a:moveTo>
                    <a:pt x="770" y="419"/>
                  </a:moveTo>
                  <a:lnTo>
                    <a:pt x="410" y="419"/>
                  </a:lnTo>
                  <a:lnTo>
                    <a:pt x="601" y="533"/>
                  </a:lnTo>
                  <a:lnTo>
                    <a:pt x="770" y="419"/>
                  </a:lnTo>
                  <a:close/>
                </a:path>
                <a:path w="1270" h="634">
                  <a:moveTo>
                    <a:pt x="723" y="495"/>
                  </a:moveTo>
                  <a:close/>
                </a:path>
                <a:path w="1270" h="634">
                  <a:moveTo>
                    <a:pt x="486" y="0"/>
                  </a:moveTo>
                  <a:lnTo>
                    <a:pt x="242" y="152"/>
                  </a:lnTo>
                  <a:lnTo>
                    <a:pt x="105" y="355"/>
                  </a:lnTo>
                  <a:lnTo>
                    <a:pt x="321" y="482"/>
                  </a:lnTo>
                  <a:lnTo>
                    <a:pt x="770" y="419"/>
                  </a:lnTo>
                  <a:lnTo>
                    <a:pt x="562" y="368"/>
                  </a:lnTo>
                  <a:lnTo>
                    <a:pt x="499" y="228"/>
                  </a:lnTo>
                  <a:lnTo>
                    <a:pt x="486" y="0"/>
                  </a:lnTo>
                  <a:close/>
                </a:path>
                <a:path w="1270" h="634">
                  <a:moveTo>
                    <a:pt x="867" y="190"/>
                  </a:moveTo>
                  <a:lnTo>
                    <a:pt x="702" y="393"/>
                  </a:lnTo>
                  <a:lnTo>
                    <a:pt x="867" y="190"/>
                  </a:lnTo>
                  <a:close/>
                </a:path>
                <a:path w="1270" h="634">
                  <a:moveTo>
                    <a:pt x="0" y="177"/>
                  </a:moveTo>
                  <a:lnTo>
                    <a:pt x="131" y="253"/>
                  </a:lnTo>
                  <a:lnTo>
                    <a:pt x="0" y="177"/>
                  </a:lnTo>
                  <a:close/>
                </a:path>
              </a:pathLst>
            </a:custGeom>
            <a:solidFill>
              <a:srgbClr val="11284A"/>
            </a:solidFill>
          </p:spPr>
          <p:txBody>
            <a:bodyPr wrap="square" lIns="0" tIns="0" rIns="0" bIns="0" rtlCol="0"/>
            <a:lstStyle/>
            <a:p>
              <a:endParaRPr/>
            </a:p>
          </p:txBody>
        </p:sp>
        <p:sp>
          <p:nvSpPr>
            <p:cNvPr id="10375" name="object 3803">
              <a:extLst>
                <a:ext uri="{FF2B5EF4-FFF2-40B4-BE49-F238E27FC236}">
                  <a16:creationId xmlns:a16="http://schemas.microsoft.com/office/drawing/2014/main" id="{3020B576-4E0A-40DF-A1AD-4F637C312969}"/>
                </a:ext>
              </a:extLst>
            </p:cNvPr>
            <p:cNvSpPr/>
            <p:nvPr/>
          </p:nvSpPr>
          <p:spPr>
            <a:xfrm>
              <a:off x="6129489" y="8226735"/>
              <a:ext cx="1270" cy="635"/>
            </a:xfrm>
            <a:custGeom>
              <a:avLst/>
              <a:gdLst/>
              <a:ahLst/>
              <a:cxnLst/>
              <a:rect l="l" t="t" r="r" b="b"/>
              <a:pathLst>
                <a:path w="1270" h="634">
                  <a:moveTo>
                    <a:pt x="304" y="469"/>
                  </a:moveTo>
                  <a:lnTo>
                    <a:pt x="127" y="355"/>
                  </a:lnTo>
                  <a:lnTo>
                    <a:pt x="25" y="152"/>
                  </a:lnTo>
                  <a:lnTo>
                    <a:pt x="203" y="190"/>
                  </a:lnTo>
                  <a:lnTo>
                    <a:pt x="508" y="0"/>
                  </a:lnTo>
                  <a:lnTo>
                    <a:pt x="419" y="215"/>
                  </a:lnTo>
                  <a:lnTo>
                    <a:pt x="558" y="304"/>
                  </a:lnTo>
                  <a:lnTo>
                    <a:pt x="723" y="393"/>
                  </a:lnTo>
                  <a:lnTo>
                    <a:pt x="825" y="241"/>
                  </a:lnTo>
                  <a:lnTo>
                    <a:pt x="800" y="406"/>
                  </a:lnTo>
                  <a:lnTo>
                    <a:pt x="673" y="495"/>
                  </a:lnTo>
                  <a:lnTo>
                    <a:pt x="495" y="533"/>
                  </a:lnTo>
                  <a:lnTo>
                    <a:pt x="342" y="482"/>
                  </a:lnTo>
                  <a:close/>
                </a:path>
              </a:pathLst>
            </a:custGeom>
            <a:ln w="3175">
              <a:solidFill>
                <a:srgbClr val="094B7B"/>
              </a:solidFill>
            </a:ln>
          </p:spPr>
          <p:txBody>
            <a:bodyPr wrap="square" lIns="0" tIns="0" rIns="0" bIns="0" rtlCol="0"/>
            <a:lstStyle/>
            <a:p>
              <a:endParaRPr/>
            </a:p>
          </p:txBody>
        </p:sp>
        <p:sp>
          <p:nvSpPr>
            <p:cNvPr id="10376" name="object 3804">
              <a:extLst>
                <a:ext uri="{FF2B5EF4-FFF2-40B4-BE49-F238E27FC236}">
                  <a16:creationId xmlns:a16="http://schemas.microsoft.com/office/drawing/2014/main" id="{1691ECB5-BFC7-4885-8AB9-435D9E696D54}"/>
                </a:ext>
              </a:extLst>
            </p:cNvPr>
            <p:cNvSpPr/>
            <p:nvPr/>
          </p:nvSpPr>
          <p:spPr>
            <a:xfrm>
              <a:off x="6126811" y="8232152"/>
              <a:ext cx="635" cy="1270"/>
            </a:xfrm>
            <a:custGeom>
              <a:avLst/>
              <a:gdLst/>
              <a:ahLst/>
              <a:cxnLst/>
              <a:rect l="l" t="t" r="r" b="b"/>
              <a:pathLst>
                <a:path w="635" h="1270">
                  <a:moveTo>
                    <a:pt x="602" y="774"/>
                  </a:moveTo>
                  <a:lnTo>
                    <a:pt x="393" y="774"/>
                  </a:lnTo>
                  <a:lnTo>
                    <a:pt x="558" y="850"/>
                  </a:lnTo>
                  <a:close/>
                </a:path>
                <a:path w="635" h="1270">
                  <a:moveTo>
                    <a:pt x="320" y="584"/>
                  </a:moveTo>
                  <a:lnTo>
                    <a:pt x="63" y="584"/>
                  </a:lnTo>
                  <a:lnTo>
                    <a:pt x="279" y="609"/>
                  </a:lnTo>
                  <a:lnTo>
                    <a:pt x="224" y="787"/>
                  </a:lnTo>
                  <a:lnTo>
                    <a:pt x="393" y="774"/>
                  </a:lnTo>
                  <a:lnTo>
                    <a:pt x="609" y="761"/>
                  </a:lnTo>
                  <a:lnTo>
                    <a:pt x="320" y="584"/>
                  </a:lnTo>
                  <a:close/>
                </a:path>
                <a:path w="635" h="1270">
                  <a:moveTo>
                    <a:pt x="50" y="0"/>
                  </a:moveTo>
                  <a:lnTo>
                    <a:pt x="0" y="609"/>
                  </a:lnTo>
                  <a:lnTo>
                    <a:pt x="320" y="584"/>
                  </a:lnTo>
                  <a:lnTo>
                    <a:pt x="365" y="368"/>
                  </a:lnTo>
                  <a:lnTo>
                    <a:pt x="215" y="368"/>
                  </a:lnTo>
                  <a:lnTo>
                    <a:pt x="114" y="203"/>
                  </a:lnTo>
                  <a:lnTo>
                    <a:pt x="50" y="0"/>
                  </a:lnTo>
                  <a:close/>
                </a:path>
                <a:path w="635" h="1270">
                  <a:moveTo>
                    <a:pt x="368" y="266"/>
                  </a:moveTo>
                  <a:lnTo>
                    <a:pt x="215" y="368"/>
                  </a:lnTo>
                  <a:lnTo>
                    <a:pt x="365" y="368"/>
                  </a:lnTo>
                  <a:close/>
                </a:path>
              </a:pathLst>
            </a:custGeom>
            <a:solidFill>
              <a:srgbClr val="11284A"/>
            </a:solidFill>
          </p:spPr>
          <p:txBody>
            <a:bodyPr wrap="square" lIns="0" tIns="0" rIns="0" bIns="0" rtlCol="0"/>
            <a:lstStyle/>
            <a:p>
              <a:endParaRPr/>
            </a:p>
          </p:txBody>
        </p:sp>
        <p:sp>
          <p:nvSpPr>
            <p:cNvPr id="10377" name="object 3805">
              <a:extLst>
                <a:ext uri="{FF2B5EF4-FFF2-40B4-BE49-F238E27FC236}">
                  <a16:creationId xmlns:a16="http://schemas.microsoft.com/office/drawing/2014/main" id="{D2105196-6A1A-4805-9EF2-DF1F871BB75E}"/>
                </a:ext>
              </a:extLst>
            </p:cNvPr>
            <p:cNvSpPr/>
            <p:nvPr/>
          </p:nvSpPr>
          <p:spPr>
            <a:xfrm>
              <a:off x="6126748" y="8232152"/>
              <a:ext cx="1270" cy="1270"/>
            </a:xfrm>
            <a:custGeom>
              <a:avLst/>
              <a:gdLst/>
              <a:ahLst/>
              <a:cxnLst/>
              <a:rect l="l" t="t" r="r" b="b"/>
              <a:pathLst>
                <a:path w="1270" h="1270">
                  <a:moveTo>
                    <a:pt x="114" y="126"/>
                  </a:moveTo>
                  <a:lnTo>
                    <a:pt x="190" y="266"/>
                  </a:lnTo>
                  <a:lnTo>
                    <a:pt x="88" y="419"/>
                  </a:lnTo>
                  <a:lnTo>
                    <a:pt x="38" y="558"/>
                  </a:lnTo>
                  <a:lnTo>
                    <a:pt x="177" y="584"/>
                  </a:lnTo>
                  <a:lnTo>
                    <a:pt x="342" y="609"/>
                  </a:lnTo>
                  <a:lnTo>
                    <a:pt x="228" y="774"/>
                  </a:lnTo>
                  <a:lnTo>
                    <a:pt x="406" y="812"/>
                  </a:lnTo>
                  <a:lnTo>
                    <a:pt x="571" y="787"/>
                  </a:lnTo>
                  <a:lnTo>
                    <a:pt x="444" y="634"/>
                  </a:lnTo>
                  <a:lnTo>
                    <a:pt x="406" y="469"/>
                  </a:lnTo>
                  <a:lnTo>
                    <a:pt x="419" y="330"/>
                  </a:lnTo>
                  <a:lnTo>
                    <a:pt x="279" y="368"/>
                  </a:lnTo>
                  <a:lnTo>
                    <a:pt x="177" y="203"/>
                  </a:lnTo>
                  <a:close/>
                </a:path>
              </a:pathLst>
            </a:custGeom>
            <a:ln w="3175">
              <a:solidFill>
                <a:srgbClr val="094B7B"/>
              </a:solidFill>
            </a:ln>
          </p:spPr>
          <p:txBody>
            <a:bodyPr wrap="square" lIns="0" tIns="0" rIns="0" bIns="0" rtlCol="0"/>
            <a:lstStyle/>
            <a:p>
              <a:endParaRPr/>
            </a:p>
          </p:txBody>
        </p:sp>
        <p:sp>
          <p:nvSpPr>
            <p:cNvPr id="10378" name="object 3806">
              <a:extLst>
                <a:ext uri="{FF2B5EF4-FFF2-40B4-BE49-F238E27FC236}">
                  <a16:creationId xmlns:a16="http://schemas.microsoft.com/office/drawing/2014/main" id="{87EEE6C6-5ABA-4221-AAD7-2BA1B57C3D89}"/>
                </a:ext>
              </a:extLst>
            </p:cNvPr>
            <p:cNvSpPr/>
            <p:nvPr/>
          </p:nvSpPr>
          <p:spPr>
            <a:xfrm>
              <a:off x="6128816" y="8222449"/>
              <a:ext cx="3252" cy="3835"/>
            </a:xfrm>
            <a:prstGeom prst="rect">
              <a:avLst/>
            </a:prstGeom>
            <a:blipFill>
              <a:blip r:embed="rId484" cstate="print"/>
              <a:stretch>
                <a:fillRect/>
              </a:stretch>
            </a:blipFill>
          </p:spPr>
          <p:txBody>
            <a:bodyPr wrap="square" lIns="0" tIns="0" rIns="0" bIns="0" rtlCol="0"/>
            <a:lstStyle/>
            <a:p>
              <a:endParaRPr/>
            </a:p>
          </p:txBody>
        </p:sp>
        <p:sp>
          <p:nvSpPr>
            <p:cNvPr id="10379" name="object 3807">
              <a:extLst>
                <a:ext uri="{FF2B5EF4-FFF2-40B4-BE49-F238E27FC236}">
                  <a16:creationId xmlns:a16="http://schemas.microsoft.com/office/drawing/2014/main" id="{BDA389EF-F9B0-4B9F-A946-8709C18B59CE}"/>
                </a:ext>
              </a:extLst>
            </p:cNvPr>
            <p:cNvSpPr/>
            <p:nvPr/>
          </p:nvSpPr>
          <p:spPr>
            <a:xfrm>
              <a:off x="6130207" y="8224306"/>
              <a:ext cx="1270" cy="1270"/>
            </a:xfrm>
            <a:custGeom>
              <a:avLst/>
              <a:gdLst/>
              <a:ahLst/>
              <a:cxnLst/>
              <a:rect l="l" t="t" r="r" b="b"/>
              <a:pathLst>
                <a:path w="1270" h="1270">
                  <a:moveTo>
                    <a:pt x="962" y="901"/>
                  </a:moveTo>
                  <a:lnTo>
                    <a:pt x="300" y="901"/>
                  </a:lnTo>
                  <a:lnTo>
                    <a:pt x="554" y="1142"/>
                  </a:lnTo>
                  <a:lnTo>
                    <a:pt x="869" y="1015"/>
                  </a:lnTo>
                  <a:close/>
                </a:path>
                <a:path w="1270" h="1270">
                  <a:moveTo>
                    <a:pt x="869" y="1015"/>
                  </a:moveTo>
                  <a:lnTo>
                    <a:pt x="693" y="1015"/>
                  </a:lnTo>
                  <a:lnTo>
                    <a:pt x="869" y="1015"/>
                  </a:lnTo>
                  <a:close/>
                </a:path>
                <a:path w="1270" h="1270">
                  <a:moveTo>
                    <a:pt x="376" y="0"/>
                  </a:moveTo>
                  <a:lnTo>
                    <a:pt x="282" y="292"/>
                  </a:lnTo>
                  <a:lnTo>
                    <a:pt x="249" y="520"/>
                  </a:lnTo>
                  <a:lnTo>
                    <a:pt x="71" y="520"/>
                  </a:lnTo>
                  <a:lnTo>
                    <a:pt x="0" y="673"/>
                  </a:lnTo>
                  <a:lnTo>
                    <a:pt x="198" y="1041"/>
                  </a:lnTo>
                  <a:lnTo>
                    <a:pt x="300" y="901"/>
                  </a:lnTo>
                  <a:lnTo>
                    <a:pt x="973" y="888"/>
                  </a:lnTo>
                  <a:lnTo>
                    <a:pt x="820" y="787"/>
                  </a:lnTo>
                  <a:lnTo>
                    <a:pt x="833" y="596"/>
                  </a:lnTo>
                  <a:lnTo>
                    <a:pt x="978" y="546"/>
                  </a:lnTo>
                  <a:lnTo>
                    <a:pt x="795" y="546"/>
                  </a:lnTo>
                  <a:lnTo>
                    <a:pt x="554" y="419"/>
                  </a:lnTo>
                  <a:lnTo>
                    <a:pt x="515" y="292"/>
                  </a:lnTo>
                  <a:lnTo>
                    <a:pt x="376" y="0"/>
                  </a:lnTo>
                  <a:close/>
                </a:path>
                <a:path w="1270" h="1270">
                  <a:moveTo>
                    <a:pt x="956" y="596"/>
                  </a:moveTo>
                  <a:close/>
                </a:path>
                <a:path w="1270" h="1270">
                  <a:moveTo>
                    <a:pt x="1023" y="444"/>
                  </a:moveTo>
                  <a:lnTo>
                    <a:pt x="846" y="507"/>
                  </a:lnTo>
                  <a:lnTo>
                    <a:pt x="978" y="546"/>
                  </a:lnTo>
                  <a:close/>
                </a:path>
                <a:path w="1270" h="1270">
                  <a:moveTo>
                    <a:pt x="693" y="355"/>
                  </a:moveTo>
                  <a:lnTo>
                    <a:pt x="554" y="419"/>
                  </a:lnTo>
                  <a:lnTo>
                    <a:pt x="846" y="419"/>
                  </a:lnTo>
                  <a:lnTo>
                    <a:pt x="693" y="355"/>
                  </a:lnTo>
                  <a:close/>
                </a:path>
              </a:pathLst>
            </a:custGeom>
            <a:solidFill>
              <a:srgbClr val="0F2748"/>
            </a:solidFill>
          </p:spPr>
          <p:txBody>
            <a:bodyPr wrap="square" lIns="0" tIns="0" rIns="0" bIns="0" rtlCol="0"/>
            <a:lstStyle/>
            <a:p>
              <a:endParaRPr/>
            </a:p>
          </p:txBody>
        </p:sp>
        <p:sp>
          <p:nvSpPr>
            <p:cNvPr id="10380" name="object 3808">
              <a:extLst>
                <a:ext uri="{FF2B5EF4-FFF2-40B4-BE49-F238E27FC236}">
                  <a16:creationId xmlns:a16="http://schemas.microsoft.com/office/drawing/2014/main" id="{467A14F2-A3A7-4E19-BDB7-F1413DF4FE1F}"/>
                </a:ext>
              </a:extLst>
            </p:cNvPr>
            <p:cNvSpPr/>
            <p:nvPr/>
          </p:nvSpPr>
          <p:spPr>
            <a:xfrm>
              <a:off x="6130189" y="8224306"/>
              <a:ext cx="1270" cy="1270"/>
            </a:xfrm>
            <a:custGeom>
              <a:avLst/>
              <a:gdLst/>
              <a:ahLst/>
              <a:cxnLst/>
              <a:rect l="l" t="t" r="r" b="b"/>
              <a:pathLst>
                <a:path w="1270" h="1270">
                  <a:moveTo>
                    <a:pt x="533" y="393"/>
                  </a:moveTo>
                  <a:lnTo>
                    <a:pt x="393" y="0"/>
                  </a:lnTo>
                  <a:lnTo>
                    <a:pt x="317" y="253"/>
                  </a:lnTo>
                  <a:lnTo>
                    <a:pt x="317" y="457"/>
                  </a:lnTo>
                  <a:lnTo>
                    <a:pt x="165" y="533"/>
                  </a:lnTo>
                  <a:lnTo>
                    <a:pt x="0" y="660"/>
                  </a:lnTo>
                  <a:lnTo>
                    <a:pt x="139" y="761"/>
                  </a:lnTo>
                  <a:lnTo>
                    <a:pt x="101" y="888"/>
                  </a:lnTo>
                  <a:lnTo>
                    <a:pt x="215" y="1041"/>
                  </a:lnTo>
                  <a:lnTo>
                    <a:pt x="317" y="901"/>
                  </a:lnTo>
                  <a:lnTo>
                    <a:pt x="444" y="1015"/>
                  </a:lnTo>
                  <a:lnTo>
                    <a:pt x="571" y="1142"/>
                  </a:lnTo>
                  <a:lnTo>
                    <a:pt x="711" y="1015"/>
                  </a:lnTo>
                  <a:lnTo>
                    <a:pt x="901" y="1003"/>
                  </a:lnTo>
                  <a:lnTo>
                    <a:pt x="838" y="787"/>
                  </a:lnTo>
                  <a:lnTo>
                    <a:pt x="850" y="596"/>
                  </a:lnTo>
                  <a:lnTo>
                    <a:pt x="977" y="584"/>
                  </a:lnTo>
                  <a:lnTo>
                    <a:pt x="1041" y="444"/>
                  </a:lnTo>
                  <a:lnTo>
                    <a:pt x="863" y="507"/>
                  </a:lnTo>
                  <a:lnTo>
                    <a:pt x="761" y="368"/>
                  </a:lnTo>
                  <a:lnTo>
                    <a:pt x="622" y="406"/>
                  </a:lnTo>
                  <a:close/>
                </a:path>
              </a:pathLst>
            </a:custGeom>
            <a:ln w="3175">
              <a:solidFill>
                <a:srgbClr val="094B7B"/>
              </a:solidFill>
            </a:ln>
          </p:spPr>
          <p:txBody>
            <a:bodyPr wrap="square" lIns="0" tIns="0" rIns="0" bIns="0" rtlCol="0"/>
            <a:lstStyle/>
            <a:p>
              <a:endParaRPr/>
            </a:p>
          </p:txBody>
        </p:sp>
        <p:sp>
          <p:nvSpPr>
            <p:cNvPr id="10381" name="object 3809">
              <a:extLst>
                <a:ext uri="{FF2B5EF4-FFF2-40B4-BE49-F238E27FC236}">
                  <a16:creationId xmlns:a16="http://schemas.microsoft.com/office/drawing/2014/main" id="{70C46632-F953-43EA-A4F8-52BC573F8366}"/>
                </a:ext>
              </a:extLst>
            </p:cNvPr>
            <p:cNvSpPr/>
            <p:nvPr/>
          </p:nvSpPr>
          <p:spPr>
            <a:xfrm>
              <a:off x="6129035" y="8222613"/>
              <a:ext cx="1270" cy="1270"/>
            </a:xfrm>
            <a:custGeom>
              <a:avLst/>
              <a:gdLst/>
              <a:ahLst/>
              <a:cxnLst/>
              <a:rect l="l" t="t" r="r" b="b"/>
              <a:pathLst>
                <a:path w="1270" h="1270">
                  <a:moveTo>
                    <a:pt x="364" y="863"/>
                  </a:moveTo>
                  <a:lnTo>
                    <a:pt x="103" y="863"/>
                  </a:lnTo>
                  <a:lnTo>
                    <a:pt x="256" y="901"/>
                  </a:lnTo>
                  <a:close/>
                </a:path>
                <a:path w="1270" h="1270">
                  <a:moveTo>
                    <a:pt x="421" y="0"/>
                  </a:moveTo>
                  <a:lnTo>
                    <a:pt x="335" y="253"/>
                  </a:lnTo>
                  <a:lnTo>
                    <a:pt x="103" y="342"/>
                  </a:lnTo>
                  <a:lnTo>
                    <a:pt x="15" y="495"/>
                  </a:lnTo>
                  <a:lnTo>
                    <a:pt x="53" y="914"/>
                  </a:lnTo>
                  <a:lnTo>
                    <a:pt x="364" y="863"/>
                  </a:lnTo>
                  <a:lnTo>
                    <a:pt x="307" y="698"/>
                  </a:lnTo>
                  <a:lnTo>
                    <a:pt x="643" y="698"/>
                  </a:lnTo>
                  <a:lnTo>
                    <a:pt x="806" y="330"/>
                  </a:lnTo>
                  <a:lnTo>
                    <a:pt x="586" y="266"/>
                  </a:lnTo>
                  <a:lnTo>
                    <a:pt x="421" y="38"/>
                  </a:lnTo>
                  <a:close/>
                </a:path>
                <a:path w="1270" h="1270">
                  <a:moveTo>
                    <a:pt x="643" y="698"/>
                  </a:moveTo>
                  <a:lnTo>
                    <a:pt x="307" y="698"/>
                  </a:lnTo>
                  <a:lnTo>
                    <a:pt x="599" y="723"/>
                  </a:lnTo>
                  <a:close/>
                </a:path>
                <a:path w="1270" h="1270">
                  <a:moveTo>
                    <a:pt x="806" y="330"/>
                  </a:moveTo>
                  <a:close/>
                </a:path>
                <a:path w="1270" h="1270">
                  <a:moveTo>
                    <a:pt x="27" y="304"/>
                  </a:moveTo>
                  <a:close/>
                </a:path>
                <a:path w="1270" h="1270">
                  <a:moveTo>
                    <a:pt x="167" y="203"/>
                  </a:moveTo>
                  <a:close/>
                </a:path>
                <a:path w="1270" h="1270">
                  <a:moveTo>
                    <a:pt x="700" y="241"/>
                  </a:moveTo>
                  <a:close/>
                </a:path>
              </a:pathLst>
            </a:custGeom>
            <a:solidFill>
              <a:srgbClr val="11284A"/>
            </a:solidFill>
          </p:spPr>
          <p:txBody>
            <a:bodyPr wrap="square" lIns="0" tIns="0" rIns="0" bIns="0" rtlCol="0"/>
            <a:lstStyle/>
            <a:p>
              <a:endParaRPr/>
            </a:p>
          </p:txBody>
        </p:sp>
        <p:sp>
          <p:nvSpPr>
            <p:cNvPr id="10382" name="object 3810">
              <a:extLst>
                <a:ext uri="{FF2B5EF4-FFF2-40B4-BE49-F238E27FC236}">
                  <a16:creationId xmlns:a16="http://schemas.microsoft.com/office/drawing/2014/main" id="{B41C974E-AFC1-4677-9E35-3B607A97F62D}"/>
                </a:ext>
              </a:extLst>
            </p:cNvPr>
            <p:cNvSpPr/>
            <p:nvPr/>
          </p:nvSpPr>
          <p:spPr>
            <a:xfrm>
              <a:off x="6128961" y="8222613"/>
              <a:ext cx="1270" cy="1270"/>
            </a:xfrm>
            <a:custGeom>
              <a:avLst/>
              <a:gdLst/>
              <a:ahLst/>
              <a:cxnLst/>
              <a:rect l="l" t="t" r="r" b="b"/>
              <a:pathLst>
                <a:path w="1270" h="1270">
                  <a:moveTo>
                    <a:pt x="660" y="266"/>
                  </a:moveTo>
                  <a:lnTo>
                    <a:pt x="571" y="88"/>
                  </a:lnTo>
                  <a:lnTo>
                    <a:pt x="444" y="88"/>
                  </a:lnTo>
                  <a:lnTo>
                    <a:pt x="444" y="241"/>
                  </a:lnTo>
                  <a:lnTo>
                    <a:pt x="304" y="292"/>
                  </a:lnTo>
                  <a:lnTo>
                    <a:pt x="101" y="304"/>
                  </a:lnTo>
                  <a:lnTo>
                    <a:pt x="0" y="444"/>
                  </a:lnTo>
                  <a:lnTo>
                    <a:pt x="38" y="571"/>
                  </a:lnTo>
                  <a:lnTo>
                    <a:pt x="152" y="698"/>
                  </a:lnTo>
                  <a:lnTo>
                    <a:pt x="50" y="863"/>
                  </a:lnTo>
                  <a:lnTo>
                    <a:pt x="177" y="863"/>
                  </a:lnTo>
                  <a:lnTo>
                    <a:pt x="330" y="901"/>
                  </a:lnTo>
                  <a:lnTo>
                    <a:pt x="495" y="914"/>
                  </a:lnTo>
                  <a:lnTo>
                    <a:pt x="368" y="800"/>
                  </a:lnTo>
                  <a:lnTo>
                    <a:pt x="558" y="711"/>
                  </a:lnTo>
                  <a:lnTo>
                    <a:pt x="749" y="685"/>
                  </a:lnTo>
                  <a:lnTo>
                    <a:pt x="762" y="558"/>
                  </a:lnTo>
                  <a:lnTo>
                    <a:pt x="762" y="431"/>
                  </a:lnTo>
                  <a:lnTo>
                    <a:pt x="889" y="317"/>
                  </a:lnTo>
                  <a:lnTo>
                    <a:pt x="698" y="266"/>
                  </a:lnTo>
                  <a:close/>
                </a:path>
              </a:pathLst>
            </a:custGeom>
            <a:ln w="3175">
              <a:solidFill>
                <a:srgbClr val="094B7B"/>
              </a:solidFill>
            </a:ln>
          </p:spPr>
          <p:txBody>
            <a:bodyPr wrap="square" lIns="0" tIns="0" rIns="0" bIns="0" rtlCol="0"/>
            <a:lstStyle/>
            <a:p>
              <a:endParaRPr/>
            </a:p>
          </p:txBody>
        </p:sp>
        <p:sp>
          <p:nvSpPr>
            <p:cNvPr id="10383" name="object 3811">
              <a:extLst>
                <a:ext uri="{FF2B5EF4-FFF2-40B4-BE49-F238E27FC236}">
                  <a16:creationId xmlns:a16="http://schemas.microsoft.com/office/drawing/2014/main" id="{68ED52AF-D1D2-4530-9A92-9136F9B3C156}"/>
                </a:ext>
              </a:extLst>
            </p:cNvPr>
            <p:cNvSpPr/>
            <p:nvPr/>
          </p:nvSpPr>
          <p:spPr>
            <a:xfrm>
              <a:off x="6128962" y="8225137"/>
              <a:ext cx="635" cy="1270"/>
            </a:xfrm>
            <a:custGeom>
              <a:avLst/>
              <a:gdLst/>
              <a:ahLst/>
              <a:cxnLst/>
              <a:rect l="l" t="t" r="r" b="b"/>
              <a:pathLst>
                <a:path w="635" h="1270">
                  <a:moveTo>
                    <a:pt x="591" y="774"/>
                  </a:moveTo>
                  <a:lnTo>
                    <a:pt x="393" y="774"/>
                  </a:lnTo>
                  <a:lnTo>
                    <a:pt x="558" y="850"/>
                  </a:lnTo>
                  <a:close/>
                </a:path>
                <a:path w="635" h="1270">
                  <a:moveTo>
                    <a:pt x="313" y="584"/>
                  </a:moveTo>
                  <a:lnTo>
                    <a:pt x="63" y="584"/>
                  </a:lnTo>
                  <a:lnTo>
                    <a:pt x="279" y="609"/>
                  </a:lnTo>
                  <a:lnTo>
                    <a:pt x="224" y="787"/>
                  </a:lnTo>
                  <a:lnTo>
                    <a:pt x="393" y="774"/>
                  </a:lnTo>
                  <a:lnTo>
                    <a:pt x="591" y="774"/>
                  </a:lnTo>
                  <a:lnTo>
                    <a:pt x="313" y="584"/>
                  </a:lnTo>
                  <a:close/>
                </a:path>
                <a:path w="635" h="1270">
                  <a:moveTo>
                    <a:pt x="50" y="0"/>
                  </a:moveTo>
                  <a:lnTo>
                    <a:pt x="0" y="609"/>
                  </a:lnTo>
                  <a:lnTo>
                    <a:pt x="313" y="584"/>
                  </a:lnTo>
                  <a:lnTo>
                    <a:pt x="365" y="368"/>
                  </a:lnTo>
                  <a:lnTo>
                    <a:pt x="215" y="368"/>
                  </a:lnTo>
                  <a:lnTo>
                    <a:pt x="93" y="177"/>
                  </a:lnTo>
                  <a:lnTo>
                    <a:pt x="50" y="0"/>
                  </a:lnTo>
                  <a:close/>
                </a:path>
                <a:path w="635" h="1270">
                  <a:moveTo>
                    <a:pt x="368" y="279"/>
                  </a:moveTo>
                  <a:lnTo>
                    <a:pt x="215" y="368"/>
                  </a:lnTo>
                  <a:lnTo>
                    <a:pt x="365" y="368"/>
                  </a:lnTo>
                  <a:close/>
                </a:path>
              </a:pathLst>
            </a:custGeom>
            <a:solidFill>
              <a:srgbClr val="11284A"/>
            </a:solidFill>
          </p:spPr>
          <p:txBody>
            <a:bodyPr wrap="square" lIns="0" tIns="0" rIns="0" bIns="0" rtlCol="0"/>
            <a:lstStyle/>
            <a:p>
              <a:endParaRPr/>
            </a:p>
          </p:txBody>
        </p:sp>
        <p:sp>
          <p:nvSpPr>
            <p:cNvPr id="10384" name="object 3812">
              <a:extLst>
                <a:ext uri="{FF2B5EF4-FFF2-40B4-BE49-F238E27FC236}">
                  <a16:creationId xmlns:a16="http://schemas.microsoft.com/office/drawing/2014/main" id="{A2D6CD9D-A077-4428-830F-B3975D9BB51F}"/>
                </a:ext>
              </a:extLst>
            </p:cNvPr>
            <p:cNvSpPr/>
            <p:nvPr/>
          </p:nvSpPr>
          <p:spPr>
            <a:xfrm>
              <a:off x="6128899" y="8225137"/>
              <a:ext cx="1270" cy="1270"/>
            </a:xfrm>
            <a:custGeom>
              <a:avLst/>
              <a:gdLst/>
              <a:ahLst/>
              <a:cxnLst/>
              <a:rect l="l" t="t" r="r" b="b"/>
              <a:pathLst>
                <a:path w="1270" h="1270">
                  <a:moveTo>
                    <a:pt x="114" y="127"/>
                  </a:moveTo>
                  <a:lnTo>
                    <a:pt x="190" y="266"/>
                  </a:lnTo>
                  <a:lnTo>
                    <a:pt x="88" y="431"/>
                  </a:lnTo>
                  <a:lnTo>
                    <a:pt x="38" y="558"/>
                  </a:lnTo>
                  <a:lnTo>
                    <a:pt x="177" y="584"/>
                  </a:lnTo>
                  <a:lnTo>
                    <a:pt x="342" y="609"/>
                  </a:lnTo>
                  <a:lnTo>
                    <a:pt x="228" y="774"/>
                  </a:lnTo>
                  <a:lnTo>
                    <a:pt x="406" y="812"/>
                  </a:lnTo>
                  <a:lnTo>
                    <a:pt x="571" y="787"/>
                  </a:lnTo>
                  <a:lnTo>
                    <a:pt x="444" y="635"/>
                  </a:lnTo>
                  <a:lnTo>
                    <a:pt x="406" y="469"/>
                  </a:lnTo>
                  <a:lnTo>
                    <a:pt x="419" y="330"/>
                  </a:lnTo>
                  <a:lnTo>
                    <a:pt x="279" y="368"/>
                  </a:lnTo>
                  <a:lnTo>
                    <a:pt x="177" y="203"/>
                  </a:lnTo>
                  <a:close/>
                </a:path>
              </a:pathLst>
            </a:custGeom>
            <a:ln w="3175">
              <a:solidFill>
                <a:srgbClr val="094B7B"/>
              </a:solidFill>
            </a:ln>
          </p:spPr>
          <p:txBody>
            <a:bodyPr wrap="square" lIns="0" tIns="0" rIns="0" bIns="0" rtlCol="0"/>
            <a:lstStyle/>
            <a:p>
              <a:endParaRPr/>
            </a:p>
          </p:txBody>
        </p:sp>
        <p:sp>
          <p:nvSpPr>
            <p:cNvPr id="10385" name="object 3813">
              <a:extLst>
                <a:ext uri="{FF2B5EF4-FFF2-40B4-BE49-F238E27FC236}">
                  <a16:creationId xmlns:a16="http://schemas.microsoft.com/office/drawing/2014/main" id="{59D0AC8E-5975-45A6-AEE0-F98D2E088AD9}"/>
                </a:ext>
              </a:extLst>
            </p:cNvPr>
            <p:cNvSpPr/>
            <p:nvPr/>
          </p:nvSpPr>
          <p:spPr>
            <a:xfrm>
              <a:off x="6128956" y="8230222"/>
              <a:ext cx="1862" cy="1727"/>
            </a:xfrm>
            <a:prstGeom prst="rect">
              <a:avLst/>
            </a:prstGeom>
            <a:blipFill>
              <a:blip r:embed="rId281" cstate="print"/>
              <a:stretch>
                <a:fillRect/>
              </a:stretch>
            </a:blipFill>
          </p:spPr>
          <p:txBody>
            <a:bodyPr wrap="square" lIns="0" tIns="0" rIns="0" bIns="0" rtlCol="0"/>
            <a:lstStyle/>
            <a:p>
              <a:endParaRPr/>
            </a:p>
          </p:txBody>
        </p:sp>
        <p:sp>
          <p:nvSpPr>
            <p:cNvPr id="10386" name="object 3814">
              <a:extLst>
                <a:ext uri="{FF2B5EF4-FFF2-40B4-BE49-F238E27FC236}">
                  <a16:creationId xmlns:a16="http://schemas.microsoft.com/office/drawing/2014/main" id="{34C85F38-A027-4482-9459-CEAA4D854C35}"/>
                </a:ext>
              </a:extLst>
            </p:cNvPr>
            <p:cNvSpPr/>
            <p:nvPr/>
          </p:nvSpPr>
          <p:spPr>
            <a:xfrm>
              <a:off x="6128962" y="8230091"/>
              <a:ext cx="1905" cy="1905"/>
            </a:xfrm>
            <a:custGeom>
              <a:avLst/>
              <a:gdLst/>
              <a:ahLst/>
              <a:cxnLst/>
              <a:rect l="l" t="t" r="r" b="b"/>
              <a:pathLst>
                <a:path w="1904" h="1904">
                  <a:moveTo>
                    <a:pt x="190" y="1587"/>
                  </a:moveTo>
                  <a:lnTo>
                    <a:pt x="215" y="1409"/>
                  </a:lnTo>
                  <a:lnTo>
                    <a:pt x="177" y="1257"/>
                  </a:lnTo>
                  <a:lnTo>
                    <a:pt x="0" y="1371"/>
                  </a:lnTo>
                  <a:lnTo>
                    <a:pt x="12" y="1168"/>
                  </a:lnTo>
                  <a:lnTo>
                    <a:pt x="253" y="1219"/>
                  </a:lnTo>
                  <a:lnTo>
                    <a:pt x="253" y="939"/>
                  </a:lnTo>
                  <a:lnTo>
                    <a:pt x="380" y="507"/>
                  </a:lnTo>
                  <a:lnTo>
                    <a:pt x="533" y="368"/>
                  </a:lnTo>
                  <a:lnTo>
                    <a:pt x="977" y="0"/>
                  </a:lnTo>
                  <a:lnTo>
                    <a:pt x="1308" y="88"/>
                  </a:lnTo>
                  <a:lnTo>
                    <a:pt x="1562" y="393"/>
                  </a:lnTo>
                  <a:lnTo>
                    <a:pt x="1816" y="698"/>
                  </a:lnTo>
                  <a:lnTo>
                    <a:pt x="1892" y="1092"/>
                  </a:lnTo>
                  <a:lnTo>
                    <a:pt x="1447" y="1460"/>
                  </a:lnTo>
                  <a:lnTo>
                    <a:pt x="1308" y="1574"/>
                  </a:lnTo>
                  <a:lnTo>
                    <a:pt x="939" y="1612"/>
                  </a:lnTo>
                  <a:lnTo>
                    <a:pt x="761" y="1689"/>
                  </a:lnTo>
                  <a:lnTo>
                    <a:pt x="609" y="1752"/>
                  </a:lnTo>
                  <a:lnTo>
                    <a:pt x="444" y="1854"/>
                  </a:lnTo>
                  <a:lnTo>
                    <a:pt x="596" y="1676"/>
                  </a:lnTo>
                  <a:lnTo>
                    <a:pt x="342" y="1714"/>
                  </a:lnTo>
                  <a:lnTo>
                    <a:pt x="368" y="1498"/>
                  </a:lnTo>
                  <a:lnTo>
                    <a:pt x="190" y="1587"/>
                  </a:lnTo>
                  <a:close/>
                </a:path>
              </a:pathLst>
            </a:custGeom>
            <a:ln w="3175">
              <a:solidFill>
                <a:srgbClr val="B5C39D"/>
              </a:solidFill>
            </a:ln>
          </p:spPr>
          <p:txBody>
            <a:bodyPr wrap="square" lIns="0" tIns="0" rIns="0" bIns="0" rtlCol="0"/>
            <a:lstStyle/>
            <a:p>
              <a:endParaRPr/>
            </a:p>
          </p:txBody>
        </p:sp>
        <p:sp>
          <p:nvSpPr>
            <p:cNvPr id="10387" name="object 3815">
              <a:extLst>
                <a:ext uri="{FF2B5EF4-FFF2-40B4-BE49-F238E27FC236}">
                  <a16:creationId xmlns:a16="http://schemas.microsoft.com/office/drawing/2014/main" id="{9786190A-E3BA-4F82-ACF6-64716F3AB6B6}"/>
                </a:ext>
              </a:extLst>
            </p:cNvPr>
            <p:cNvSpPr/>
            <p:nvPr/>
          </p:nvSpPr>
          <p:spPr>
            <a:xfrm>
              <a:off x="6128892" y="8229422"/>
              <a:ext cx="1676" cy="2247"/>
            </a:xfrm>
            <a:prstGeom prst="rect">
              <a:avLst/>
            </a:prstGeom>
            <a:blipFill>
              <a:blip r:embed="rId324" cstate="print"/>
              <a:stretch>
                <a:fillRect/>
              </a:stretch>
            </a:blipFill>
          </p:spPr>
          <p:txBody>
            <a:bodyPr wrap="square" lIns="0" tIns="0" rIns="0" bIns="0" rtlCol="0"/>
            <a:lstStyle/>
            <a:p>
              <a:endParaRPr/>
            </a:p>
          </p:txBody>
        </p:sp>
        <p:sp>
          <p:nvSpPr>
            <p:cNvPr id="10388" name="object 3816">
              <a:extLst>
                <a:ext uri="{FF2B5EF4-FFF2-40B4-BE49-F238E27FC236}">
                  <a16:creationId xmlns:a16="http://schemas.microsoft.com/office/drawing/2014/main" id="{07EAD5AF-38A9-42CA-8FF6-01A8BCB381D2}"/>
                </a:ext>
              </a:extLst>
            </p:cNvPr>
            <p:cNvSpPr/>
            <p:nvPr/>
          </p:nvSpPr>
          <p:spPr>
            <a:xfrm>
              <a:off x="6128844" y="8229344"/>
              <a:ext cx="1905" cy="1905"/>
            </a:xfrm>
            <a:custGeom>
              <a:avLst/>
              <a:gdLst/>
              <a:ahLst/>
              <a:cxnLst/>
              <a:rect l="l" t="t" r="r" b="b"/>
              <a:pathLst>
                <a:path w="1904" h="1904">
                  <a:moveTo>
                    <a:pt x="279" y="1498"/>
                  </a:moveTo>
                  <a:lnTo>
                    <a:pt x="228" y="1358"/>
                  </a:lnTo>
                  <a:lnTo>
                    <a:pt x="50" y="1409"/>
                  </a:lnTo>
                  <a:lnTo>
                    <a:pt x="0" y="1269"/>
                  </a:lnTo>
                  <a:lnTo>
                    <a:pt x="177" y="1206"/>
                  </a:lnTo>
                  <a:lnTo>
                    <a:pt x="76" y="1003"/>
                  </a:lnTo>
                  <a:lnTo>
                    <a:pt x="0" y="647"/>
                  </a:lnTo>
                  <a:lnTo>
                    <a:pt x="63" y="495"/>
                  </a:lnTo>
                  <a:lnTo>
                    <a:pt x="241" y="63"/>
                  </a:lnTo>
                  <a:lnTo>
                    <a:pt x="520" y="0"/>
                  </a:lnTo>
                  <a:lnTo>
                    <a:pt x="812" y="114"/>
                  </a:lnTo>
                  <a:lnTo>
                    <a:pt x="1104" y="241"/>
                  </a:lnTo>
                  <a:lnTo>
                    <a:pt x="1308" y="495"/>
                  </a:lnTo>
                  <a:lnTo>
                    <a:pt x="1142" y="939"/>
                  </a:lnTo>
                  <a:lnTo>
                    <a:pt x="838" y="1231"/>
                  </a:lnTo>
                  <a:lnTo>
                    <a:pt x="723" y="1358"/>
                  </a:lnTo>
                  <a:lnTo>
                    <a:pt x="711" y="1511"/>
                  </a:lnTo>
                  <a:lnTo>
                    <a:pt x="558" y="1587"/>
                  </a:lnTo>
                  <a:lnTo>
                    <a:pt x="609" y="1409"/>
                  </a:lnTo>
                  <a:lnTo>
                    <a:pt x="431" y="1523"/>
                  </a:lnTo>
                  <a:lnTo>
                    <a:pt x="368" y="1371"/>
                  </a:lnTo>
                  <a:close/>
                </a:path>
              </a:pathLst>
            </a:custGeom>
            <a:ln w="3175">
              <a:solidFill>
                <a:srgbClr val="B5C39D"/>
              </a:solidFill>
            </a:ln>
          </p:spPr>
          <p:txBody>
            <a:bodyPr wrap="square" lIns="0" tIns="0" rIns="0" bIns="0" rtlCol="0"/>
            <a:lstStyle/>
            <a:p>
              <a:endParaRPr/>
            </a:p>
          </p:txBody>
        </p:sp>
        <p:sp>
          <p:nvSpPr>
            <p:cNvPr id="10389" name="object 3817">
              <a:extLst>
                <a:ext uri="{FF2B5EF4-FFF2-40B4-BE49-F238E27FC236}">
                  <a16:creationId xmlns:a16="http://schemas.microsoft.com/office/drawing/2014/main" id="{189DAD1A-BB71-4723-BFAF-07EF0A0A9045}"/>
                </a:ext>
              </a:extLst>
            </p:cNvPr>
            <p:cNvSpPr/>
            <p:nvPr/>
          </p:nvSpPr>
          <p:spPr>
            <a:xfrm>
              <a:off x="6128943" y="8229536"/>
              <a:ext cx="1117" cy="1079"/>
            </a:xfrm>
            <a:prstGeom prst="rect">
              <a:avLst/>
            </a:prstGeom>
            <a:blipFill>
              <a:blip r:embed="rId292" cstate="print"/>
              <a:stretch>
                <a:fillRect/>
              </a:stretch>
            </a:blipFill>
          </p:spPr>
          <p:txBody>
            <a:bodyPr wrap="square" lIns="0" tIns="0" rIns="0" bIns="0" rtlCol="0"/>
            <a:lstStyle/>
            <a:p>
              <a:endParaRPr/>
            </a:p>
          </p:txBody>
        </p:sp>
        <p:sp>
          <p:nvSpPr>
            <p:cNvPr id="10390" name="object 3818">
              <a:extLst>
                <a:ext uri="{FF2B5EF4-FFF2-40B4-BE49-F238E27FC236}">
                  <a16:creationId xmlns:a16="http://schemas.microsoft.com/office/drawing/2014/main" id="{B832A058-2C26-4B88-BD88-8397FDDB60F6}"/>
                </a:ext>
              </a:extLst>
            </p:cNvPr>
            <p:cNvSpPr/>
            <p:nvPr/>
          </p:nvSpPr>
          <p:spPr>
            <a:xfrm>
              <a:off x="6152603" y="8205622"/>
              <a:ext cx="4038" cy="5346"/>
            </a:xfrm>
            <a:prstGeom prst="rect">
              <a:avLst/>
            </a:prstGeom>
            <a:blipFill>
              <a:blip r:embed="rId571" cstate="print"/>
              <a:stretch>
                <a:fillRect/>
              </a:stretch>
            </a:blipFill>
          </p:spPr>
          <p:txBody>
            <a:bodyPr wrap="square" lIns="0" tIns="0" rIns="0" bIns="0" rtlCol="0"/>
            <a:lstStyle/>
            <a:p>
              <a:endParaRPr/>
            </a:p>
          </p:txBody>
        </p:sp>
        <p:sp>
          <p:nvSpPr>
            <p:cNvPr id="10391" name="object 3819">
              <a:extLst>
                <a:ext uri="{FF2B5EF4-FFF2-40B4-BE49-F238E27FC236}">
                  <a16:creationId xmlns:a16="http://schemas.microsoft.com/office/drawing/2014/main" id="{D30D16E8-D47C-4062-AF61-0A015A600588}"/>
                </a:ext>
              </a:extLst>
            </p:cNvPr>
            <p:cNvSpPr/>
            <p:nvPr/>
          </p:nvSpPr>
          <p:spPr>
            <a:xfrm>
              <a:off x="6153640" y="8205580"/>
              <a:ext cx="1270" cy="1270"/>
            </a:xfrm>
            <a:custGeom>
              <a:avLst/>
              <a:gdLst/>
              <a:ahLst/>
              <a:cxnLst/>
              <a:rect l="l" t="t" r="r" b="b"/>
              <a:pathLst>
                <a:path w="1270" h="1270">
                  <a:moveTo>
                    <a:pt x="809" y="406"/>
                  </a:moveTo>
                  <a:lnTo>
                    <a:pt x="584" y="406"/>
                  </a:lnTo>
                  <a:lnTo>
                    <a:pt x="622" y="711"/>
                  </a:lnTo>
                  <a:lnTo>
                    <a:pt x="809" y="406"/>
                  </a:lnTo>
                  <a:close/>
                </a:path>
                <a:path w="1270" h="1270">
                  <a:moveTo>
                    <a:pt x="873" y="342"/>
                  </a:moveTo>
                  <a:lnTo>
                    <a:pt x="469" y="342"/>
                  </a:lnTo>
                  <a:lnTo>
                    <a:pt x="520" y="520"/>
                  </a:lnTo>
                  <a:lnTo>
                    <a:pt x="809" y="406"/>
                  </a:lnTo>
                  <a:close/>
                </a:path>
                <a:path w="1270" h="1270">
                  <a:moveTo>
                    <a:pt x="872" y="381"/>
                  </a:moveTo>
                  <a:close/>
                </a:path>
                <a:path w="1270" h="1270">
                  <a:moveTo>
                    <a:pt x="736" y="215"/>
                  </a:moveTo>
                  <a:lnTo>
                    <a:pt x="279" y="215"/>
                  </a:lnTo>
                  <a:lnTo>
                    <a:pt x="279" y="457"/>
                  </a:lnTo>
                  <a:lnTo>
                    <a:pt x="469" y="342"/>
                  </a:lnTo>
                  <a:lnTo>
                    <a:pt x="873" y="342"/>
                  </a:lnTo>
                  <a:lnTo>
                    <a:pt x="736" y="241"/>
                  </a:lnTo>
                  <a:close/>
                </a:path>
                <a:path w="1270" h="1270">
                  <a:moveTo>
                    <a:pt x="152" y="101"/>
                  </a:moveTo>
                  <a:lnTo>
                    <a:pt x="0" y="368"/>
                  </a:lnTo>
                  <a:lnTo>
                    <a:pt x="152" y="254"/>
                  </a:lnTo>
                  <a:lnTo>
                    <a:pt x="152" y="101"/>
                  </a:lnTo>
                  <a:close/>
                </a:path>
                <a:path w="1270" h="1270">
                  <a:moveTo>
                    <a:pt x="276" y="217"/>
                  </a:moveTo>
                  <a:close/>
                </a:path>
                <a:path w="1270" h="1270">
                  <a:moveTo>
                    <a:pt x="666" y="63"/>
                  </a:moveTo>
                  <a:lnTo>
                    <a:pt x="492" y="63"/>
                  </a:lnTo>
                  <a:lnTo>
                    <a:pt x="266" y="88"/>
                  </a:lnTo>
                  <a:lnTo>
                    <a:pt x="276" y="217"/>
                  </a:lnTo>
                  <a:lnTo>
                    <a:pt x="736" y="215"/>
                  </a:lnTo>
                  <a:lnTo>
                    <a:pt x="666" y="63"/>
                  </a:lnTo>
                  <a:close/>
                </a:path>
                <a:path w="1270" h="1270">
                  <a:moveTo>
                    <a:pt x="355" y="12"/>
                  </a:moveTo>
                  <a:close/>
                </a:path>
                <a:path w="1270" h="1270">
                  <a:moveTo>
                    <a:pt x="711" y="50"/>
                  </a:moveTo>
                  <a:close/>
                </a:path>
                <a:path w="1270" h="1270">
                  <a:moveTo>
                    <a:pt x="584" y="0"/>
                  </a:moveTo>
                  <a:close/>
                </a:path>
                <a:path w="1270" h="1270">
                  <a:moveTo>
                    <a:pt x="647" y="50"/>
                  </a:moveTo>
                  <a:close/>
                </a:path>
              </a:pathLst>
            </a:custGeom>
            <a:solidFill>
              <a:srgbClr val="11284A"/>
            </a:solidFill>
          </p:spPr>
          <p:txBody>
            <a:bodyPr wrap="square" lIns="0" tIns="0" rIns="0" bIns="0" rtlCol="0"/>
            <a:lstStyle/>
            <a:p>
              <a:endParaRPr/>
            </a:p>
          </p:txBody>
        </p:sp>
        <p:sp>
          <p:nvSpPr>
            <p:cNvPr id="10392" name="object 3820">
              <a:extLst>
                <a:ext uri="{FF2B5EF4-FFF2-40B4-BE49-F238E27FC236}">
                  <a16:creationId xmlns:a16="http://schemas.microsoft.com/office/drawing/2014/main" id="{599E5E91-FBE3-432F-A11F-25503C02C270}"/>
                </a:ext>
              </a:extLst>
            </p:cNvPr>
            <p:cNvSpPr/>
            <p:nvPr/>
          </p:nvSpPr>
          <p:spPr>
            <a:xfrm>
              <a:off x="6153614" y="8205580"/>
              <a:ext cx="1270" cy="1270"/>
            </a:xfrm>
            <a:custGeom>
              <a:avLst/>
              <a:gdLst/>
              <a:ahLst/>
              <a:cxnLst/>
              <a:rect l="l" t="t" r="r" b="b"/>
              <a:pathLst>
                <a:path w="1270" h="1270">
                  <a:moveTo>
                    <a:pt x="304" y="406"/>
                  </a:moveTo>
                  <a:lnTo>
                    <a:pt x="304" y="215"/>
                  </a:lnTo>
                  <a:lnTo>
                    <a:pt x="101" y="317"/>
                  </a:lnTo>
                  <a:lnTo>
                    <a:pt x="76" y="177"/>
                  </a:lnTo>
                  <a:lnTo>
                    <a:pt x="304" y="254"/>
                  </a:lnTo>
                  <a:lnTo>
                    <a:pt x="292" y="88"/>
                  </a:lnTo>
                  <a:lnTo>
                    <a:pt x="431" y="88"/>
                  </a:lnTo>
                  <a:lnTo>
                    <a:pt x="609" y="0"/>
                  </a:lnTo>
                  <a:lnTo>
                    <a:pt x="736" y="50"/>
                  </a:lnTo>
                  <a:lnTo>
                    <a:pt x="762" y="177"/>
                  </a:lnTo>
                  <a:lnTo>
                    <a:pt x="889" y="241"/>
                  </a:lnTo>
                  <a:lnTo>
                    <a:pt x="863" y="508"/>
                  </a:lnTo>
                  <a:lnTo>
                    <a:pt x="901" y="635"/>
                  </a:lnTo>
                  <a:lnTo>
                    <a:pt x="850" y="381"/>
                  </a:lnTo>
                  <a:lnTo>
                    <a:pt x="647" y="711"/>
                  </a:lnTo>
                  <a:lnTo>
                    <a:pt x="609" y="406"/>
                  </a:lnTo>
                  <a:lnTo>
                    <a:pt x="419" y="355"/>
                  </a:lnTo>
                  <a:close/>
                </a:path>
              </a:pathLst>
            </a:custGeom>
            <a:ln w="3175">
              <a:solidFill>
                <a:srgbClr val="094B7B"/>
              </a:solidFill>
            </a:ln>
          </p:spPr>
          <p:txBody>
            <a:bodyPr wrap="square" lIns="0" tIns="0" rIns="0" bIns="0" rtlCol="0"/>
            <a:lstStyle/>
            <a:p>
              <a:endParaRPr/>
            </a:p>
          </p:txBody>
        </p:sp>
        <p:sp>
          <p:nvSpPr>
            <p:cNvPr id="10393" name="object 3821">
              <a:extLst>
                <a:ext uri="{FF2B5EF4-FFF2-40B4-BE49-F238E27FC236}">
                  <a16:creationId xmlns:a16="http://schemas.microsoft.com/office/drawing/2014/main" id="{E7C8FB0D-BA8E-4298-B0BB-DD97A4E2E582}"/>
                </a:ext>
              </a:extLst>
            </p:cNvPr>
            <p:cNvSpPr/>
            <p:nvPr/>
          </p:nvSpPr>
          <p:spPr>
            <a:xfrm>
              <a:off x="6155641" y="8207496"/>
              <a:ext cx="1270" cy="1270"/>
            </a:xfrm>
            <a:custGeom>
              <a:avLst/>
              <a:gdLst/>
              <a:ahLst/>
              <a:cxnLst/>
              <a:rect l="l" t="t" r="r" b="b"/>
              <a:pathLst>
                <a:path w="1270" h="1270">
                  <a:moveTo>
                    <a:pt x="622" y="596"/>
                  </a:moveTo>
                  <a:lnTo>
                    <a:pt x="431" y="596"/>
                  </a:lnTo>
                  <a:lnTo>
                    <a:pt x="444" y="787"/>
                  </a:lnTo>
                  <a:lnTo>
                    <a:pt x="660" y="749"/>
                  </a:lnTo>
                  <a:lnTo>
                    <a:pt x="622" y="596"/>
                  </a:lnTo>
                  <a:close/>
                </a:path>
                <a:path w="1270" h="1270">
                  <a:moveTo>
                    <a:pt x="634" y="0"/>
                  </a:moveTo>
                  <a:lnTo>
                    <a:pt x="444" y="25"/>
                  </a:lnTo>
                  <a:lnTo>
                    <a:pt x="206" y="25"/>
                  </a:lnTo>
                  <a:lnTo>
                    <a:pt x="76" y="101"/>
                  </a:lnTo>
                  <a:lnTo>
                    <a:pt x="215" y="228"/>
                  </a:lnTo>
                  <a:lnTo>
                    <a:pt x="266" y="406"/>
                  </a:lnTo>
                  <a:lnTo>
                    <a:pt x="0" y="457"/>
                  </a:lnTo>
                  <a:lnTo>
                    <a:pt x="25" y="635"/>
                  </a:lnTo>
                  <a:lnTo>
                    <a:pt x="165" y="660"/>
                  </a:lnTo>
                  <a:lnTo>
                    <a:pt x="317" y="673"/>
                  </a:lnTo>
                  <a:lnTo>
                    <a:pt x="622" y="596"/>
                  </a:lnTo>
                  <a:lnTo>
                    <a:pt x="723" y="406"/>
                  </a:lnTo>
                  <a:lnTo>
                    <a:pt x="584" y="368"/>
                  </a:lnTo>
                  <a:lnTo>
                    <a:pt x="642" y="25"/>
                  </a:lnTo>
                  <a:lnTo>
                    <a:pt x="228" y="12"/>
                  </a:lnTo>
                  <a:lnTo>
                    <a:pt x="638" y="12"/>
                  </a:lnTo>
                  <a:close/>
                </a:path>
                <a:path w="1270" h="1270">
                  <a:moveTo>
                    <a:pt x="622" y="660"/>
                  </a:moveTo>
                  <a:close/>
                </a:path>
                <a:path w="1270" h="1270">
                  <a:moveTo>
                    <a:pt x="723" y="330"/>
                  </a:moveTo>
                  <a:lnTo>
                    <a:pt x="584" y="368"/>
                  </a:lnTo>
                  <a:lnTo>
                    <a:pt x="723" y="368"/>
                  </a:lnTo>
                  <a:close/>
                </a:path>
              </a:pathLst>
            </a:custGeom>
            <a:solidFill>
              <a:srgbClr val="11284A"/>
            </a:solidFill>
          </p:spPr>
          <p:txBody>
            <a:bodyPr wrap="square" lIns="0" tIns="0" rIns="0" bIns="0" rtlCol="0"/>
            <a:lstStyle/>
            <a:p>
              <a:endParaRPr/>
            </a:p>
          </p:txBody>
        </p:sp>
        <p:sp>
          <p:nvSpPr>
            <p:cNvPr id="10394" name="object 3822">
              <a:extLst>
                <a:ext uri="{FF2B5EF4-FFF2-40B4-BE49-F238E27FC236}">
                  <a16:creationId xmlns:a16="http://schemas.microsoft.com/office/drawing/2014/main" id="{344062D6-7069-4ADF-85E1-F37C539D8AD4}"/>
                </a:ext>
              </a:extLst>
            </p:cNvPr>
            <p:cNvSpPr/>
            <p:nvPr/>
          </p:nvSpPr>
          <p:spPr>
            <a:xfrm>
              <a:off x="6155641" y="8207496"/>
              <a:ext cx="1270" cy="1270"/>
            </a:xfrm>
            <a:custGeom>
              <a:avLst/>
              <a:gdLst/>
              <a:ahLst/>
              <a:cxnLst/>
              <a:rect l="l" t="t" r="r" b="b"/>
              <a:pathLst>
                <a:path w="1270" h="1270">
                  <a:moveTo>
                    <a:pt x="76" y="101"/>
                  </a:moveTo>
                  <a:lnTo>
                    <a:pt x="228" y="12"/>
                  </a:lnTo>
                  <a:lnTo>
                    <a:pt x="380" y="12"/>
                  </a:lnTo>
                  <a:lnTo>
                    <a:pt x="507" y="12"/>
                  </a:lnTo>
                  <a:lnTo>
                    <a:pt x="660" y="88"/>
                  </a:lnTo>
                  <a:lnTo>
                    <a:pt x="584" y="368"/>
                  </a:lnTo>
                  <a:lnTo>
                    <a:pt x="723" y="330"/>
                  </a:lnTo>
                  <a:lnTo>
                    <a:pt x="622" y="495"/>
                  </a:lnTo>
                  <a:lnTo>
                    <a:pt x="596" y="673"/>
                  </a:lnTo>
                  <a:lnTo>
                    <a:pt x="469" y="749"/>
                  </a:lnTo>
                  <a:lnTo>
                    <a:pt x="431" y="596"/>
                  </a:lnTo>
                  <a:lnTo>
                    <a:pt x="241" y="660"/>
                  </a:lnTo>
                  <a:lnTo>
                    <a:pt x="101" y="635"/>
                  </a:lnTo>
                  <a:lnTo>
                    <a:pt x="0" y="457"/>
                  </a:lnTo>
                  <a:lnTo>
                    <a:pt x="266" y="406"/>
                  </a:lnTo>
                  <a:lnTo>
                    <a:pt x="279" y="279"/>
                  </a:lnTo>
                  <a:lnTo>
                    <a:pt x="76" y="101"/>
                  </a:lnTo>
                  <a:close/>
                </a:path>
              </a:pathLst>
            </a:custGeom>
            <a:ln w="3175">
              <a:solidFill>
                <a:srgbClr val="094B7B"/>
              </a:solidFill>
            </a:ln>
          </p:spPr>
          <p:txBody>
            <a:bodyPr wrap="square" lIns="0" tIns="0" rIns="0" bIns="0" rtlCol="0"/>
            <a:lstStyle/>
            <a:p>
              <a:endParaRPr/>
            </a:p>
          </p:txBody>
        </p:sp>
        <p:sp>
          <p:nvSpPr>
            <p:cNvPr id="10395" name="object 3823">
              <a:extLst>
                <a:ext uri="{FF2B5EF4-FFF2-40B4-BE49-F238E27FC236}">
                  <a16:creationId xmlns:a16="http://schemas.microsoft.com/office/drawing/2014/main" id="{E4976917-5F71-453F-9D22-55B5B85A801F}"/>
                </a:ext>
              </a:extLst>
            </p:cNvPr>
            <p:cNvSpPr/>
            <p:nvPr/>
          </p:nvSpPr>
          <p:spPr>
            <a:xfrm>
              <a:off x="6155693" y="8210228"/>
              <a:ext cx="1270" cy="635"/>
            </a:xfrm>
            <a:custGeom>
              <a:avLst/>
              <a:gdLst/>
              <a:ahLst/>
              <a:cxnLst/>
              <a:rect l="l" t="t" r="r" b="b"/>
              <a:pathLst>
                <a:path w="1270" h="634">
                  <a:moveTo>
                    <a:pt x="101" y="469"/>
                  </a:moveTo>
                  <a:lnTo>
                    <a:pt x="170" y="616"/>
                  </a:lnTo>
                  <a:lnTo>
                    <a:pt x="391" y="546"/>
                  </a:lnTo>
                  <a:lnTo>
                    <a:pt x="215" y="546"/>
                  </a:lnTo>
                  <a:close/>
                </a:path>
                <a:path w="1270" h="634">
                  <a:moveTo>
                    <a:pt x="558" y="25"/>
                  </a:moveTo>
                  <a:lnTo>
                    <a:pt x="355" y="76"/>
                  </a:lnTo>
                  <a:lnTo>
                    <a:pt x="279" y="254"/>
                  </a:lnTo>
                  <a:lnTo>
                    <a:pt x="215" y="546"/>
                  </a:lnTo>
                  <a:lnTo>
                    <a:pt x="391" y="546"/>
                  </a:lnTo>
                  <a:lnTo>
                    <a:pt x="355" y="381"/>
                  </a:lnTo>
                  <a:lnTo>
                    <a:pt x="540" y="254"/>
                  </a:lnTo>
                  <a:lnTo>
                    <a:pt x="558" y="25"/>
                  </a:lnTo>
                  <a:close/>
                </a:path>
                <a:path w="1270" h="634">
                  <a:moveTo>
                    <a:pt x="723" y="0"/>
                  </a:moveTo>
                  <a:lnTo>
                    <a:pt x="596" y="101"/>
                  </a:lnTo>
                  <a:lnTo>
                    <a:pt x="723" y="0"/>
                  </a:lnTo>
                  <a:close/>
                </a:path>
                <a:path w="1270" h="634">
                  <a:moveTo>
                    <a:pt x="393" y="50"/>
                  </a:moveTo>
                  <a:close/>
                </a:path>
              </a:pathLst>
            </a:custGeom>
            <a:solidFill>
              <a:srgbClr val="11284A"/>
            </a:solidFill>
          </p:spPr>
          <p:txBody>
            <a:bodyPr wrap="square" lIns="0" tIns="0" rIns="0" bIns="0" rtlCol="0"/>
            <a:lstStyle/>
            <a:p>
              <a:endParaRPr/>
            </a:p>
          </p:txBody>
        </p:sp>
        <p:sp>
          <p:nvSpPr>
            <p:cNvPr id="10396" name="object 3824">
              <a:extLst>
                <a:ext uri="{FF2B5EF4-FFF2-40B4-BE49-F238E27FC236}">
                  <a16:creationId xmlns:a16="http://schemas.microsoft.com/office/drawing/2014/main" id="{13862574-EBCE-4F1A-B9A5-2B8332257858}"/>
                </a:ext>
              </a:extLst>
            </p:cNvPr>
            <p:cNvSpPr/>
            <p:nvPr/>
          </p:nvSpPr>
          <p:spPr>
            <a:xfrm>
              <a:off x="6155693" y="8210228"/>
              <a:ext cx="1270" cy="635"/>
            </a:xfrm>
            <a:custGeom>
              <a:avLst/>
              <a:gdLst/>
              <a:ahLst/>
              <a:cxnLst/>
              <a:rect l="l" t="t" r="r" b="b"/>
              <a:pathLst>
                <a:path w="1270" h="634">
                  <a:moveTo>
                    <a:pt x="723" y="76"/>
                  </a:moveTo>
                  <a:lnTo>
                    <a:pt x="596" y="101"/>
                  </a:lnTo>
                  <a:lnTo>
                    <a:pt x="457" y="76"/>
                  </a:lnTo>
                  <a:lnTo>
                    <a:pt x="317" y="101"/>
                  </a:lnTo>
                  <a:lnTo>
                    <a:pt x="330" y="241"/>
                  </a:lnTo>
                  <a:lnTo>
                    <a:pt x="317" y="393"/>
                  </a:lnTo>
                  <a:lnTo>
                    <a:pt x="215" y="546"/>
                  </a:lnTo>
                  <a:lnTo>
                    <a:pt x="0" y="546"/>
                  </a:lnTo>
                  <a:lnTo>
                    <a:pt x="139" y="609"/>
                  </a:lnTo>
                  <a:lnTo>
                    <a:pt x="279" y="571"/>
                  </a:lnTo>
                  <a:lnTo>
                    <a:pt x="431" y="533"/>
                  </a:lnTo>
                  <a:lnTo>
                    <a:pt x="457" y="393"/>
                  </a:lnTo>
                  <a:lnTo>
                    <a:pt x="558" y="241"/>
                  </a:lnTo>
                  <a:lnTo>
                    <a:pt x="698" y="152"/>
                  </a:lnTo>
                  <a:close/>
                </a:path>
              </a:pathLst>
            </a:custGeom>
            <a:ln w="3175">
              <a:solidFill>
                <a:srgbClr val="094B7B"/>
              </a:solidFill>
            </a:ln>
          </p:spPr>
          <p:txBody>
            <a:bodyPr wrap="square" lIns="0" tIns="0" rIns="0" bIns="0" rtlCol="0"/>
            <a:lstStyle/>
            <a:p>
              <a:endParaRPr/>
            </a:p>
          </p:txBody>
        </p:sp>
        <p:sp>
          <p:nvSpPr>
            <p:cNvPr id="10397" name="object 3825">
              <a:extLst>
                <a:ext uri="{FF2B5EF4-FFF2-40B4-BE49-F238E27FC236}">
                  <a16:creationId xmlns:a16="http://schemas.microsoft.com/office/drawing/2014/main" id="{54C4F9F7-62F1-4883-B44C-6BF4013B8F22}"/>
                </a:ext>
              </a:extLst>
            </p:cNvPr>
            <p:cNvSpPr/>
            <p:nvPr/>
          </p:nvSpPr>
          <p:spPr>
            <a:xfrm>
              <a:off x="6151243" y="8204442"/>
              <a:ext cx="1270" cy="635"/>
            </a:xfrm>
            <a:custGeom>
              <a:avLst/>
              <a:gdLst/>
              <a:ahLst/>
              <a:cxnLst/>
              <a:rect l="l" t="t" r="r" b="b"/>
              <a:pathLst>
                <a:path w="1270" h="634">
                  <a:moveTo>
                    <a:pt x="215" y="25"/>
                  </a:moveTo>
                  <a:lnTo>
                    <a:pt x="0" y="508"/>
                  </a:lnTo>
                  <a:lnTo>
                    <a:pt x="279" y="533"/>
                  </a:lnTo>
                  <a:lnTo>
                    <a:pt x="584" y="431"/>
                  </a:lnTo>
                  <a:lnTo>
                    <a:pt x="419" y="254"/>
                  </a:lnTo>
                  <a:lnTo>
                    <a:pt x="253" y="254"/>
                  </a:lnTo>
                  <a:lnTo>
                    <a:pt x="215" y="25"/>
                  </a:lnTo>
                  <a:close/>
                </a:path>
                <a:path w="1270" h="634">
                  <a:moveTo>
                    <a:pt x="584" y="431"/>
                  </a:moveTo>
                  <a:lnTo>
                    <a:pt x="368" y="431"/>
                  </a:lnTo>
                  <a:lnTo>
                    <a:pt x="584" y="431"/>
                  </a:lnTo>
                  <a:close/>
                </a:path>
                <a:path w="1270" h="634">
                  <a:moveTo>
                    <a:pt x="647" y="0"/>
                  </a:moveTo>
                  <a:lnTo>
                    <a:pt x="596" y="254"/>
                  </a:lnTo>
                  <a:lnTo>
                    <a:pt x="469" y="304"/>
                  </a:lnTo>
                  <a:lnTo>
                    <a:pt x="670" y="304"/>
                  </a:lnTo>
                  <a:lnTo>
                    <a:pt x="647" y="0"/>
                  </a:lnTo>
                  <a:close/>
                </a:path>
                <a:path w="1270" h="634">
                  <a:moveTo>
                    <a:pt x="342" y="215"/>
                  </a:moveTo>
                  <a:close/>
                </a:path>
              </a:pathLst>
            </a:custGeom>
            <a:solidFill>
              <a:srgbClr val="11284A"/>
            </a:solidFill>
          </p:spPr>
          <p:txBody>
            <a:bodyPr wrap="square" lIns="0" tIns="0" rIns="0" bIns="0" rtlCol="0"/>
            <a:lstStyle/>
            <a:p>
              <a:endParaRPr/>
            </a:p>
          </p:txBody>
        </p:sp>
        <p:sp>
          <p:nvSpPr>
            <p:cNvPr id="10398" name="object 3826">
              <a:extLst>
                <a:ext uri="{FF2B5EF4-FFF2-40B4-BE49-F238E27FC236}">
                  <a16:creationId xmlns:a16="http://schemas.microsoft.com/office/drawing/2014/main" id="{643832C5-036A-45D4-9CA4-7C07D74D7856}"/>
                </a:ext>
              </a:extLst>
            </p:cNvPr>
            <p:cNvSpPr/>
            <p:nvPr/>
          </p:nvSpPr>
          <p:spPr>
            <a:xfrm>
              <a:off x="6151078" y="8204442"/>
              <a:ext cx="1270" cy="635"/>
            </a:xfrm>
            <a:custGeom>
              <a:avLst/>
              <a:gdLst/>
              <a:ahLst/>
              <a:cxnLst/>
              <a:rect l="l" t="t" r="r" b="b"/>
              <a:pathLst>
                <a:path w="1270" h="634">
                  <a:moveTo>
                    <a:pt x="444" y="533"/>
                  </a:moveTo>
                  <a:lnTo>
                    <a:pt x="241" y="520"/>
                  </a:lnTo>
                  <a:lnTo>
                    <a:pt x="76" y="482"/>
                  </a:lnTo>
                  <a:lnTo>
                    <a:pt x="203" y="419"/>
                  </a:lnTo>
                  <a:lnTo>
                    <a:pt x="381" y="25"/>
                  </a:lnTo>
                  <a:lnTo>
                    <a:pt x="419" y="254"/>
                  </a:lnTo>
                  <a:lnTo>
                    <a:pt x="584" y="254"/>
                  </a:lnTo>
                  <a:lnTo>
                    <a:pt x="762" y="254"/>
                  </a:lnTo>
                  <a:lnTo>
                    <a:pt x="774" y="76"/>
                  </a:lnTo>
                  <a:lnTo>
                    <a:pt x="825" y="228"/>
                  </a:lnTo>
                  <a:lnTo>
                    <a:pt x="762" y="368"/>
                  </a:lnTo>
                  <a:lnTo>
                    <a:pt x="635" y="495"/>
                  </a:lnTo>
                  <a:lnTo>
                    <a:pt x="495" y="520"/>
                  </a:lnTo>
                  <a:close/>
                </a:path>
              </a:pathLst>
            </a:custGeom>
            <a:ln w="3175">
              <a:solidFill>
                <a:srgbClr val="094B7B"/>
              </a:solidFill>
            </a:ln>
          </p:spPr>
          <p:txBody>
            <a:bodyPr wrap="square" lIns="0" tIns="0" rIns="0" bIns="0" rtlCol="0"/>
            <a:lstStyle/>
            <a:p>
              <a:endParaRPr/>
            </a:p>
          </p:txBody>
        </p:sp>
        <p:sp>
          <p:nvSpPr>
            <p:cNvPr id="10399" name="object 3827">
              <a:extLst>
                <a:ext uri="{FF2B5EF4-FFF2-40B4-BE49-F238E27FC236}">
                  <a16:creationId xmlns:a16="http://schemas.microsoft.com/office/drawing/2014/main" id="{F304724D-63ED-4627-8778-FCC754CF725B}"/>
                </a:ext>
              </a:extLst>
            </p:cNvPr>
            <p:cNvSpPr/>
            <p:nvPr/>
          </p:nvSpPr>
          <p:spPr>
            <a:xfrm>
              <a:off x="6147308" y="8206790"/>
              <a:ext cx="7606" cy="3606"/>
            </a:xfrm>
            <a:prstGeom prst="rect">
              <a:avLst/>
            </a:prstGeom>
            <a:blipFill>
              <a:blip r:embed="rId315" cstate="print"/>
              <a:stretch>
                <a:fillRect/>
              </a:stretch>
            </a:blipFill>
          </p:spPr>
          <p:txBody>
            <a:bodyPr wrap="square" lIns="0" tIns="0" rIns="0" bIns="0" rtlCol="0"/>
            <a:lstStyle/>
            <a:p>
              <a:endParaRPr/>
            </a:p>
          </p:txBody>
        </p:sp>
        <p:sp>
          <p:nvSpPr>
            <p:cNvPr id="10400" name="object 3828">
              <a:extLst>
                <a:ext uri="{FF2B5EF4-FFF2-40B4-BE49-F238E27FC236}">
                  <a16:creationId xmlns:a16="http://schemas.microsoft.com/office/drawing/2014/main" id="{A06B3672-F70D-415B-87D3-C3D53B47B459}"/>
                </a:ext>
              </a:extLst>
            </p:cNvPr>
            <p:cNvSpPr/>
            <p:nvPr/>
          </p:nvSpPr>
          <p:spPr>
            <a:xfrm>
              <a:off x="6149551" y="8206916"/>
              <a:ext cx="1270" cy="1270"/>
            </a:xfrm>
            <a:custGeom>
              <a:avLst/>
              <a:gdLst/>
              <a:ahLst/>
              <a:cxnLst/>
              <a:rect l="l" t="t" r="r" b="b"/>
              <a:pathLst>
                <a:path w="1270" h="1270">
                  <a:moveTo>
                    <a:pt x="155" y="546"/>
                  </a:moveTo>
                  <a:lnTo>
                    <a:pt x="0" y="546"/>
                  </a:lnTo>
                  <a:lnTo>
                    <a:pt x="108" y="736"/>
                  </a:lnTo>
                  <a:lnTo>
                    <a:pt x="155" y="546"/>
                  </a:lnTo>
                  <a:close/>
                </a:path>
                <a:path w="1270" h="1270">
                  <a:moveTo>
                    <a:pt x="368" y="431"/>
                  </a:moveTo>
                  <a:lnTo>
                    <a:pt x="184" y="431"/>
                  </a:lnTo>
                  <a:lnTo>
                    <a:pt x="362" y="596"/>
                  </a:lnTo>
                  <a:lnTo>
                    <a:pt x="368" y="431"/>
                  </a:lnTo>
                  <a:close/>
                </a:path>
                <a:path w="1270" h="1270">
                  <a:moveTo>
                    <a:pt x="6" y="444"/>
                  </a:moveTo>
                  <a:close/>
                </a:path>
                <a:path w="1270" h="1270">
                  <a:moveTo>
                    <a:pt x="167" y="499"/>
                  </a:moveTo>
                  <a:close/>
                </a:path>
                <a:path w="1270" h="1270">
                  <a:moveTo>
                    <a:pt x="730" y="342"/>
                  </a:moveTo>
                  <a:lnTo>
                    <a:pt x="527" y="342"/>
                  </a:lnTo>
                  <a:lnTo>
                    <a:pt x="781" y="508"/>
                  </a:lnTo>
                  <a:lnTo>
                    <a:pt x="730" y="342"/>
                  </a:lnTo>
                  <a:close/>
                </a:path>
                <a:path w="1270" h="1270">
                  <a:moveTo>
                    <a:pt x="536" y="368"/>
                  </a:moveTo>
                  <a:lnTo>
                    <a:pt x="400" y="368"/>
                  </a:lnTo>
                  <a:lnTo>
                    <a:pt x="565" y="444"/>
                  </a:lnTo>
                  <a:close/>
                </a:path>
                <a:path w="1270" h="1270">
                  <a:moveTo>
                    <a:pt x="349" y="0"/>
                  </a:moveTo>
                  <a:lnTo>
                    <a:pt x="214" y="88"/>
                  </a:lnTo>
                  <a:lnTo>
                    <a:pt x="146" y="279"/>
                  </a:lnTo>
                  <a:lnTo>
                    <a:pt x="183" y="436"/>
                  </a:lnTo>
                  <a:lnTo>
                    <a:pt x="368" y="431"/>
                  </a:lnTo>
                  <a:lnTo>
                    <a:pt x="536" y="368"/>
                  </a:lnTo>
                  <a:lnTo>
                    <a:pt x="730" y="342"/>
                  </a:lnTo>
                  <a:lnTo>
                    <a:pt x="728" y="139"/>
                  </a:lnTo>
                  <a:lnTo>
                    <a:pt x="502" y="114"/>
                  </a:lnTo>
                  <a:lnTo>
                    <a:pt x="349" y="0"/>
                  </a:lnTo>
                  <a:close/>
                </a:path>
                <a:path w="1270" h="1270">
                  <a:moveTo>
                    <a:pt x="82" y="241"/>
                  </a:moveTo>
                  <a:close/>
                </a:path>
                <a:path w="1270" h="1270">
                  <a:moveTo>
                    <a:pt x="728" y="139"/>
                  </a:moveTo>
                  <a:close/>
                </a:path>
                <a:path w="1270" h="1270">
                  <a:moveTo>
                    <a:pt x="590" y="12"/>
                  </a:moveTo>
                  <a:close/>
                </a:path>
                <a:path w="1270" h="1270">
                  <a:moveTo>
                    <a:pt x="273" y="76"/>
                  </a:moveTo>
                  <a:close/>
                </a:path>
                <a:path w="1270" h="1270">
                  <a:moveTo>
                    <a:pt x="222" y="63"/>
                  </a:moveTo>
                  <a:close/>
                </a:path>
                <a:path w="1270" h="1270">
                  <a:moveTo>
                    <a:pt x="260" y="63"/>
                  </a:moveTo>
                  <a:close/>
                </a:path>
              </a:pathLst>
            </a:custGeom>
            <a:solidFill>
              <a:srgbClr val="11284A"/>
            </a:solidFill>
          </p:spPr>
          <p:txBody>
            <a:bodyPr wrap="square" lIns="0" tIns="0" rIns="0" bIns="0" rtlCol="0"/>
            <a:lstStyle/>
            <a:p>
              <a:endParaRPr/>
            </a:p>
          </p:txBody>
        </p:sp>
        <p:sp>
          <p:nvSpPr>
            <p:cNvPr id="10401" name="object 3829">
              <a:extLst>
                <a:ext uri="{FF2B5EF4-FFF2-40B4-BE49-F238E27FC236}">
                  <a16:creationId xmlns:a16="http://schemas.microsoft.com/office/drawing/2014/main" id="{60599F24-DC59-4948-B785-941A37DC30F8}"/>
                </a:ext>
              </a:extLst>
            </p:cNvPr>
            <p:cNvSpPr/>
            <p:nvPr/>
          </p:nvSpPr>
          <p:spPr>
            <a:xfrm>
              <a:off x="6149545" y="8206916"/>
              <a:ext cx="1270" cy="1270"/>
            </a:xfrm>
            <a:custGeom>
              <a:avLst/>
              <a:gdLst/>
              <a:ahLst/>
              <a:cxnLst/>
              <a:rect l="l" t="t" r="r" b="b"/>
              <a:pathLst>
                <a:path w="1270" h="1270">
                  <a:moveTo>
                    <a:pt x="330" y="558"/>
                  </a:moveTo>
                  <a:lnTo>
                    <a:pt x="190" y="431"/>
                  </a:lnTo>
                  <a:lnTo>
                    <a:pt x="127" y="647"/>
                  </a:lnTo>
                  <a:lnTo>
                    <a:pt x="12" y="444"/>
                  </a:lnTo>
                  <a:lnTo>
                    <a:pt x="215" y="457"/>
                  </a:lnTo>
                  <a:lnTo>
                    <a:pt x="50" y="279"/>
                  </a:lnTo>
                  <a:lnTo>
                    <a:pt x="228" y="203"/>
                  </a:lnTo>
                  <a:lnTo>
                    <a:pt x="228" y="63"/>
                  </a:lnTo>
                  <a:lnTo>
                    <a:pt x="355" y="0"/>
                  </a:lnTo>
                  <a:lnTo>
                    <a:pt x="508" y="114"/>
                  </a:lnTo>
                  <a:lnTo>
                    <a:pt x="698" y="88"/>
                  </a:lnTo>
                  <a:lnTo>
                    <a:pt x="901" y="266"/>
                  </a:lnTo>
                  <a:lnTo>
                    <a:pt x="673" y="139"/>
                  </a:lnTo>
                  <a:lnTo>
                    <a:pt x="787" y="508"/>
                  </a:lnTo>
                  <a:lnTo>
                    <a:pt x="533" y="342"/>
                  </a:lnTo>
                  <a:lnTo>
                    <a:pt x="406" y="368"/>
                  </a:lnTo>
                  <a:lnTo>
                    <a:pt x="406" y="533"/>
                  </a:lnTo>
                  <a:close/>
                </a:path>
              </a:pathLst>
            </a:custGeom>
            <a:ln w="3175">
              <a:solidFill>
                <a:srgbClr val="094B7B"/>
              </a:solidFill>
            </a:ln>
          </p:spPr>
          <p:txBody>
            <a:bodyPr wrap="square" lIns="0" tIns="0" rIns="0" bIns="0" rtlCol="0"/>
            <a:lstStyle/>
            <a:p>
              <a:endParaRPr/>
            </a:p>
          </p:txBody>
        </p:sp>
        <p:sp>
          <p:nvSpPr>
            <p:cNvPr id="10402" name="object 3830">
              <a:extLst>
                <a:ext uri="{FF2B5EF4-FFF2-40B4-BE49-F238E27FC236}">
                  <a16:creationId xmlns:a16="http://schemas.microsoft.com/office/drawing/2014/main" id="{D9B579AE-C23C-44E1-912A-9DC0D0E5F289}"/>
                </a:ext>
              </a:extLst>
            </p:cNvPr>
            <p:cNvSpPr/>
            <p:nvPr/>
          </p:nvSpPr>
          <p:spPr>
            <a:xfrm>
              <a:off x="6152274" y="8206724"/>
              <a:ext cx="1270" cy="1270"/>
            </a:xfrm>
            <a:custGeom>
              <a:avLst/>
              <a:gdLst/>
              <a:ahLst/>
              <a:cxnLst/>
              <a:rect l="l" t="t" r="r" b="b"/>
              <a:pathLst>
                <a:path w="1270" h="1270">
                  <a:moveTo>
                    <a:pt x="751" y="431"/>
                  </a:moveTo>
                  <a:lnTo>
                    <a:pt x="304" y="431"/>
                  </a:lnTo>
                  <a:lnTo>
                    <a:pt x="318" y="609"/>
                  </a:lnTo>
                  <a:lnTo>
                    <a:pt x="215" y="787"/>
                  </a:lnTo>
                  <a:lnTo>
                    <a:pt x="368" y="876"/>
                  </a:lnTo>
                  <a:lnTo>
                    <a:pt x="596" y="546"/>
                  </a:lnTo>
                  <a:lnTo>
                    <a:pt x="806" y="546"/>
                  </a:lnTo>
                  <a:close/>
                </a:path>
                <a:path w="1270" h="1270">
                  <a:moveTo>
                    <a:pt x="806" y="546"/>
                  </a:moveTo>
                  <a:lnTo>
                    <a:pt x="596" y="546"/>
                  </a:lnTo>
                  <a:lnTo>
                    <a:pt x="762" y="673"/>
                  </a:lnTo>
                  <a:lnTo>
                    <a:pt x="806" y="546"/>
                  </a:lnTo>
                  <a:close/>
                </a:path>
                <a:path w="1270" h="1270">
                  <a:moveTo>
                    <a:pt x="257" y="457"/>
                  </a:moveTo>
                  <a:close/>
                </a:path>
                <a:path w="1270" h="1270">
                  <a:moveTo>
                    <a:pt x="292" y="0"/>
                  </a:moveTo>
                  <a:lnTo>
                    <a:pt x="85" y="253"/>
                  </a:lnTo>
                  <a:lnTo>
                    <a:pt x="0" y="482"/>
                  </a:lnTo>
                  <a:lnTo>
                    <a:pt x="190" y="457"/>
                  </a:lnTo>
                  <a:lnTo>
                    <a:pt x="751" y="431"/>
                  </a:lnTo>
                  <a:lnTo>
                    <a:pt x="533" y="279"/>
                  </a:lnTo>
                  <a:lnTo>
                    <a:pt x="381" y="38"/>
                  </a:lnTo>
                  <a:close/>
                </a:path>
                <a:path w="1270" h="1270">
                  <a:moveTo>
                    <a:pt x="774" y="457"/>
                  </a:moveTo>
                  <a:close/>
                </a:path>
                <a:path w="1270" h="1270">
                  <a:moveTo>
                    <a:pt x="711" y="253"/>
                  </a:moveTo>
                  <a:close/>
                </a:path>
                <a:path w="1270" h="1270">
                  <a:moveTo>
                    <a:pt x="609" y="152"/>
                  </a:moveTo>
                  <a:close/>
                </a:path>
              </a:pathLst>
            </a:custGeom>
            <a:solidFill>
              <a:srgbClr val="11284A"/>
            </a:solidFill>
          </p:spPr>
          <p:txBody>
            <a:bodyPr wrap="square" lIns="0" tIns="0" rIns="0" bIns="0" rtlCol="0"/>
            <a:lstStyle/>
            <a:p>
              <a:endParaRPr/>
            </a:p>
          </p:txBody>
        </p:sp>
        <p:sp>
          <p:nvSpPr>
            <p:cNvPr id="10403" name="object 3831">
              <a:extLst>
                <a:ext uri="{FF2B5EF4-FFF2-40B4-BE49-F238E27FC236}">
                  <a16:creationId xmlns:a16="http://schemas.microsoft.com/office/drawing/2014/main" id="{F0F14DA0-B46A-4567-B068-14F373CE5B33}"/>
                </a:ext>
              </a:extLst>
            </p:cNvPr>
            <p:cNvSpPr/>
            <p:nvPr/>
          </p:nvSpPr>
          <p:spPr>
            <a:xfrm>
              <a:off x="6152274" y="8206724"/>
              <a:ext cx="1270" cy="1270"/>
            </a:xfrm>
            <a:custGeom>
              <a:avLst/>
              <a:gdLst/>
              <a:ahLst/>
              <a:cxnLst/>
              <a:rect l="l" t="t" r="r" b="b"/>
              <a:pathLst>
                <a:path w="1270" h="1270">
                  <a:moveTo>
                    <a:pt x="0" y="482"/>
                  </a:moveTo>
                  <a:lnTo>
                    <a:pt x="38" y="304"/>
                  </a:lnTo>
                  <a:lnTo>
                    <a:pt x="177" y="152"/>
                  </a:lnTo>
                  <a:lnTo>
                    <a:pt x="292" y="0"/>
                  </a:lnTo>
                  <a:lnTo>
                    <a:pt x="533" y="279"/>
                  </a:lnTo>
                  <a:lnTo>
                    <a:pt x="711" y="253"/>
                  </a:lnTo>
                  <a:lnTo>
                    <a:pt x="736" y="406"/>
                  </a:lnTo>
                  <a:lnTo>
                    <a:pt x="863" y="482"/>
                  </a:lnTo>
                  <a:lnTo>
                    <a:pt x="749" y="609"/>
                  </a:lnTo>
                  <a:lnTo>
                    <a:pt x="596" y="546"/>
                  </a:lnTo>
                  <a:lnTo>
                    <a:pt x="584" y="685"/>
                  </a:lnTo>
                  <a:lnTo>
                    <a:pt x="419" y="825"/>
                  </a:lnTo>
                  <a:lnTo>
                    <a:pt x="215" y="787"/>
                  </a:lnTo>
                  <a:lnTo>
                    <a:pt x="355" y="546"/>
                  </a:lnTo>
                  <a:lnTo>
                    <a:pt x="228" y="495"/>
                  </a:lnTo>
                  <a:lnTo>
                    <a:pt x="0" y="482"/>
                  </a:lnTo>
                  <a:close/>
                </a:path>
              </a:pathLst>
            </a:custGeom>
            <a:ln w="3175">
              <a:solidFill>
                <a:srgbClr val="094B7B"/>
              </a:solidFill>
            </a:ln>
          </p:spPr>
          <p:txBody>
            <a:bodyPr wrap="square" lIns="0" tIns="0" rIns="0" bIns="0" rtlCol="0"/>
            <a:lstStyle/>
            <a:p>
              <a:endParaRPr/>
            </a:p>
          </p:txBody>
        </p:sp>
        <p:sp>
          <p:nvSpPr>
            <p:cNvPr id="10404" name="object 3832">
              <a:extLst>
                <a:ext uri="{FF2B5EF4-FFF2-40B4-BE49-F238E27FC236}">
                  <a16:creationId xmlns:a16="http://schemas.microsoft.com/office/drawing/2014/main" id="{B794E569-E724-46D0-8AB5-E869AA71DAA3}"/>
                </a:ext>
              </a:extLst>
            </p:cNvPr>
            <p:cNvSpPr/>
            <p:nvPr/>
          </p:nvSpPr>
          <p:spPr>
            <a:xfrm>
              <a:off x="6154503" y="8208439"/>
              <a:ext cx="635" cy="1270"/>
            </a:xfrm>
            <a:custGeom>
              <a:avLst/>
              <a:gdLst/>
              <a:ahLst/>
              <a:cxnLst/>
              <a:rect l="l" t="t" r="r" b="b"/>
              <a:pathLst>
                <a:path w="635" h="1270">
                  <a:moveTo>
                    <a:pt x="382" y="596"/>
                  </a:moveTo>
                  <a:lnTo>
                    <a:pt x="266" y="736"/>
                  </a:lnTo>
                  <a:lnTo>
                    <a:pt x="126" y="774"/>
                  </a:lnTo>
                  <a:lnTo>
                    <a:pt x="126" y="901"/>
                  </a:lnTo>
                  <a:lnTo>
                    <a:pt x="279" y="838"/>
                  </a:lnTo>
                  <a:lnTo>
                    <a:pt x="382" y="596"/>
                  </a:lnTo>
                  <a:close/>
                </a:path>
                <a:path w="635" h="1270">
                  <a:moveTo>
                    <a:pt x="258" y="355"/>
                  </a:moveTo>
                  <a:lnTo>
                    <a:pt x="76" y="355"/>
                  </a:lnTo>
                  <a:lnTo>
                    <a:pt x="63" y="533"/>
                  </a:lnTo>
                  <a:lnTo>
                    <a:pt x="215" y="571"/>
                  </a:lnTo>
                  <a:lnTo>
                    <a:pt x="382" y="596"/>
                  </a:lnTo>
                  <a:lnTo>
                    <a:pt x="241" y="520"/>
                  </a:lnTo>
                  <a:lnTo>
                    <a:pt x="258" y="355"/>
                  </a:lnTo>
                  <a:close/>
                </a:path>
                <a:path w="635" h="1270">
                  <a:moveTo>
                    <a:pt x="317" y="457"/>
                  </a:moveTo>
                  <a:close/>
                </a:path>
                <a:path w="635" h="1270">
                  <a:moveTo>
                    <a:pt x="292" y="165"/>
                  </a:moveTo>
                  <a:lnTo>
                    <a:pt x="78" y="165"/>
                  </a:lnTo>
                  <a:lnTo>
                    <a:pt x="0" y="368"/>
                  </a:lnTo>
                  <a:lnTo>
                    <a:pt x="258" y="355"/>
                  </a:lnTo>
                  <a:lnTo>
                    <a:pt x="292" y="165"/>
                  </a:lnTo>
                  <a:close/>
                </a:path>
                <a:path w="635" h="1270">
                  <a:moveTo>
                    <a:pt x="114" y="101"/>
                  </a:moveTo>
                  <a:close/>
                </a:path>
                <a:path w="635" h="1270">
                  <a:moveTo>
                    <a:pt x="190" y="0"/>
                  </a:moveTo>
                  <a:lnTo>
                    <a:pt x="190" y="165"/>
                  </a:lnTo>
                  <a:lnTo>
                    <a:pt x="190" y="0"/>
                  </a:lnTo>
                  <a:close/>
                </a:path>
              </a:pathLst>
            </a:custGeom>
            <a:solidFill>
              <a:srgbClr val="11284A"/>
            </a:solidFill>
          </p:spPr>
          <p:txBody>
            <a:bodyPr wrap="square" lIns="0" tIns="0" rIns="0" bIns="0" rtlCol="0"/>
            <a:lstStyle/>
            <a:p>
              <a:endParaRPr/>
            </a:p>
          </p:txBody>
        </p:sp>
        <p:sp>
          <p:nvSpPr>
            <p:cNvPr id="10405" name="object 3833">
              <a:extLst>
                <a:ext uri="{FF2B5EF4-FFF2-40B4-BE49-F238E27FC236}">
                  <a16:creationId xmlns:a16="http://schemas.microsoft.com/office/drawing/2014/main" id="{F4F532C4-C432-4CBF-AC79-B2991FF0F269}"/>
                </a:ext>
              </a:extLst>
            </p:cNvPr>
            <p:cNvSpPr/>
            <p:nvPr/>
          </p:nvSpPr>
          <p:spPr>
            <a:xfrm>
              <a:off x="6154503" y="8208439"/>
              <a:ext cx="635" cy="1270"/>
            </a:xfrm>
            <a:custGeom>
              <a:avLst/>
              <a:gdLst/>
              <a:ahLst/>
              <a:cxnLst/>
              <a:rect l="l" t="t" r="r" b="b"/>
              <a:pathLst>
                <a:path w="635" h="1270">
                  <a:moveTo>
                    <a:pt x="253" y="50"/>
                  </a:moveTo>
                  <a:lnTo>
                    <a:pt x="101" y="139"/>
                  </a:lnTo>
                  <a:lnTo>
                    <a:pt x="63" y="266"/>
                  </a:lnTo>
                  <a:lnTo>
                    <a:pt x="101" y="419"/>
                  </a:lnTo>
                  <a:lnTo>
                    <a:pt x="101" y="546"/>
                  </a:lnTo>
                  <a:lnTo>
                    <a:pt x="266" y="596"/>
                  </a:lnTo>
                  <a:lnTo>
                    <a:pt x="266" y="736"/>
                  </a:lnTo>
                  <a:lnTo>
                    <a:pt x="126" y="774"/>
                  </a:lnTo>
                  <a:lnTo>
                    <a:pt x="126" y="901"/>
                  </a:lnTo>
                  <a:lnTo>
                    <a:pt x="266" y="850"/>
                  </a:lnTo>
                  <a:lnTo>
                    <a:pt x="330" y="711"/>
                  </a:lnTo>
                  <a:lnTo>
                    <a:pt x="393" y="571"/>
                  </a:lnTo>
                  <a:lnTo>
                    <a:pt x="241" y="520"/>
                  </a:lnTo>
                  <a:lnTo>
                    <a:pt x="253" y="368"/>
                  </a:lnTo>
                  <a:lnTo>
                    <a:pt x="304" y="203"/>
                  </a:lnTo>
                  <a:lnTo>
                    <a:pt x="253" y="50"/>
                  </a:lnTo>
                  <a:close/>
                </a:path>
              </a:pathLst>
            </a:custGeom>
            <a:ln w="3175">
              <a:solidFill>
                <a:srgbClr val="094B7B"/>
              </a:solidFill>
            </a:ln>
          </p:spPr>
          <p:txBody>
            <a:bodyPr wrap="square" lIns="0" tIns="0" rIns="0" bIns="0" rtlCol="0"/>
            <a:lstStyle/>
            <a:p>
              <a:endParaRPr/>
            </a:p>
          </p:txBody>
        </p:sp>
        <p:sp>
          <p:nvSpPr>
            <p:cNvPr id="10406" name="object 3834">
              <a:extLst>
                <a:ext uri="{FF2B5EF4-FFF2-40B4-BE49-F238E27FC236}">
                  <a16:creationId xmlns:a16="http://schemas.microsoft.com/office/drawing/2014/main" id="{684DE6A8-D3FB-4288-9B60-B8A620635BFF}"/>
                </a:ext>
              </a:extLst>
            </p:cNvPr>
            <p:cNvSpPr/>
            <p:nvPr/>
          </p:nvSpPr>
          <p:spPr>
            <a:xfrm>
              <a:off x="6147090" y="8207951"/>
              <a:ext cx="635" cy="1270"/>
            </a:xfrm>
            <a:custGeom>
              <a:avLst/>
              <a:gdLst/>
              <a:ahLst/>
              <a:cxnLst/>
              <a:rect l="l" t="t" r="r" b="b"/>
              <a:pathLst>
                <a:path w="635" h="1270">
                  <a:moveTo>
                    <a:pt x="76" y="850"/>
                  </a:moveTo>
                  <a:close/>
                </a:path>
                <a:path w="635" h="1270">
                  <a:moveTo>
                    <a:pt x="12" y="355"/>
                  </a:moveTo>
                  <a:lnTo>
                    <a:pt x="152" y="876"/>
                  </a:lnTo>
                  <a:lnTo>
                    <a:pt x="292" y="787"/>
                  </a:lnTo>
                  <a:lnTo>
                    <a:pt x="406" y="508"/>
                  </a:lnTo>
                  <a:lnTo>
                    <a:pt x="533" y="469"/>
                  </a:lnTo>
                  <a:lnTo>
                    <a:pt x="215" y="469"/>
                  </a:lnTo>
                  <a:lnTo>
                    <a:pt x="12" y="355"/>
                  </a:lnTo>
                  <a:close/>
                </a:path>
                <a:path w="635" h="1270">
                  <a:moveTo>
                    <a:pt x="266" y="0"/>
                  </a:moveTo>
                  <a:lnTo>
                    <a:pt x="325" y="355"/>
                  </a:lnTo>
                  <a:lnTo>
                    <a:pt x="533" y="469"/>
                  </a:lnTo>
                  <a:lnTo>
                    <a:pt x="546" y="215"/>
                  </a:lnTo>
                  <a:lnTo>
                    <a:pt x="266" y="0"/>
                  </a:lnTo>
                  <a:close/>
                </a:path>
                <a:path w="635" h="1270">
                  <a:moveTo>
                    <a:pt x="241" y="368"/>
                  </a:moveTo>
                  <a:close/>
                </a:path>
              </a:pathLst>
            </a:custGeom>
            <a:solidFill>
              <a:srgbClr val="11284A"/>
            </a:solidFill>
          </p:spPr>
          <p:txBody>
            <a:bodyPr wrap="square" lIns="0" tIns="0" rIns="0" bIns="0" rtlCol="0"/>
            <a:lstStyle/>
            <a:p>
              <a:endParaRPr/>
            </a:p>
          </p:txBody>
        </p:sp>
        <p:sp>
          <p:nvSpPr>
            <p:cNvPr id="10407" name="object 3835">
              <a:extLst>
                <a:ext uri="{FF2B5EF4-FFF2-40B4-BE49-F238E27FC236}">
                  <a16:creationId xmlns:a16="http://schemas.microsoft.com/office/drawing/2014/main" id="{138D781E-245F-4D90-A31D-C2119C1A482B}"/>
                </a:ext>
              </a:extLst>
            </p:cNvPr>
            <p:cNvSpPr/>
            <p:nvPr/>
          </p:nvSpPr>
          <p:spPr>
            <a:xfrm>
              <a:off x="6147090" y="8207951"/>
              <a:ext cx="635" cy="1270"/>
            </a:xfrm>
            <a:custGeom>
              <a:avLst/>
              <a:gdLst/>
              <a:ahLst/>
              <a:cxnLst/>
              <a:rect l="l" t="t" r="r" b="b"/>
              <a:pathLst>
                <a:path w="635" h="1270">
                  <a:moveTo>
                    <a:pt x="431" y="635"/>
                  </a:moveTo>
                  <a:lnTo>
                    <a:pt x="292" y="787"/>
                  </a:lnTo>
                  <a:lnTo>
                    <a:pt x="152" y="876"/>
                  </a:lnTo>
                  <a:lnTo>
                    <a:pt x="0" y="850"/>
                  </a:lnTo>
                  <a:lnTo>
                    <a:pt x="152" y="787"/>
                  </a:lnTo>
                  <a:lnTo>
                    <a:pt x="12" y="355"/>
                  </a:lnTo>
                  <a:lnTo>
                    <a:pt x="215" y="469"/>
                  </a:lnTo>
                  <a:lnTo>
                    <a:pt x="380" y="330"/>
                  </a:lnTo>
                  <a:lnTo>
                    <a:pt x="304" y="88"/>
                  </a:lnTo>
                  <a:lnTo>
                    <a:pt x="457" y="139"/>
                  </a:lnTo>
                  <a:lnTo>
                    <a:pt x="520" y="279"/>
                  </a:lnTo>
                  <a:lnTo>
                    <a:pt x="533" y="469"/>
                  </a:lnTo>
                  <a:lnTo>
                    <a:pt x="406" y="508"/>
                  </a:lnTo>
                  <a:lnTo>
                    <a:pt x="431" y="635"/>
                  </a:lnTo>
                  <a:close/>
                </a:path>
              </a:pathLst>
            </a:custGeom>
            <a:ln w="3175">
              <a:solidFill>
                <a:srgbClr val="094B7B"/>
              </a:solidFill>
            </a:ln>
          </p:spPr>
          <p:txBody>
            <a:bodyPr wrap="square" lIns="0" tIns="0" rIns="0" bIns="0" rtlCol="0"/>
            <a:lstStyle/>
            <a:p>
              <a:endParaRPr/>
            </a:p>
          </p:txBody>
        </p:sp>
        <p:sp>
          <p:nvSpPr>
            <p:cNvPr id="10408" name="object 3836">
              <a:extLst>
                <a:ext uri="{FF2B5EF4-FFF2-40B4-BE49-F238E27FC236}">
                  <a16:creationId xmlns:a16="http://schemas.microsoft.com/office/drawing/2014/main" id="{DAC1B61A-9AF0-4B61-9AFC-33E984AC2A44}"/>
                </a:ext>
              </a:extLst>
            </p:cNvPr>
            <p:cNvSpPr/>
            <p:nvPr/>
          </p:nvSpPr>
          <p:spPr>
            <a:xfrm>
              <a:off x="6152578" y="8232508"/>
              <a:ext cx="7607" cy="3594"/>
            </a:xfrm>
            <a:prstGeom prst="rect">
              <a:avLst/>
            </a:prstGeom>
            <a:blipFill>
              <a:blip r:embed="rId315" cstate="print"/>
              <a:stretch>
                <a:fillRect/>
              </a:stretch>
            </a:blipFill>
          </p:spPr>
          <p:txBody>
            <a:bodyPr wrap="square" lIns="0" tIns="0" rIns="0" bIns="0" rtlCol="0"/>
            <a:lstStyle/>
            <a:p>
              <a:endParaRPr/>
            </a:p>
          </p:txBody>
        </p:sp>
        <p:sp>
          <p:nvSpPr>
            <p:cNvPr id="10409" name="object 3837">
              <a:extLst>
                <a:ext uri="{FF2B5EF4-FFF2-40B4-BE49-F238E27FC236}">
                  <a16:creationId xmlns:a16="http://schemas.microsoft.com/office/drawing/2014/main" id="{3E6A0948-61A3-45A0-9A0B-E2BB9E34678E}"/>
                </a:ext>
              </a:extLst>
            </p:cNvPr>
            <p:cNvSpPr/>
            <p:nvPr/>
          </p:nvSpPr>
          <p:spPr>
            <a:xfrm>
              <a:off x="6154824" y="8232619"/>
              <a:ext cx="1270" cy="1270"/>
            </a:xfrm>
            <a:custGeom>
              <a:avLst/>
              <a:gdLst/>
              <a:ahLst/>
              <a:cxnLst/>
              <a:rect l="l" t="t" r="r" b="b"/>
              <a:pathLst>
                <a:path w="1270" h="1270">
                  <a:moveTo>
                    <a:pt x="150" y="546"/>
                  </a:moveTo>
                  <a:lnTo>
                    <a:pt x="0" y="546"/>
                  </a:lnTo>
                  <a:lnTo>
                    <a:pt x="102" y="736"/>
                  </a:lnTo>
                  <a:lnTo>
                    <a:pt x="150" y="546"/>
                  </a:lnTo>
                  <a:close/>
                </a:path>
                <a:path w="1270" h="1270">
                  <a:moveTo>
                    <a:pt x="362" y="431"/>
                  </a:moveTo>
                  <a:lnTo>
                    <a:pt x="178" y="431"/>
                  </a:lnTo>
                  <a:lnTo>
                    <a:pt x="356" y="596"/>
                  </a:lnTo>
                  <a:lnTo>
                    <a:pt x="362" y="431"/>
                  </a:lnTo>
                  <a:close/>
                </a:path>
                <a:path w="1270" h="1270">
                  <a:moveTo>
                    <a:pt x="13" y="444"/>
                  </a:moveTo>
                  <a:close/>
                </a:path>
                <a:path w="1270" h="1270">
                  <a:moveTo>
                    <a:pt x="161" y="499"/>
                  </a:moveTo>
                  <a:close/>
                </a:path>
                <a:path w="1270" h="1270">
                  <a:moveTo>
                    <a:pt x="724" y="342"/>
                  </a:moveTo>
                  <a:lnTo>
                    <a:pt x="521" y="342"/>
                  </a:lnTo>
                  <a:lnTo>
                    <a:pt x="775" y="508"/>
                  </a:lnTo>
                  <a:lnTo>
                    <a:pt x="724" y="342"/>
                  </a:lnTo>
                  <a:close/>
                </a:path>
                <a:path w="1270" h="1270">
                  <a:moveTo>
                    <a:pt x="531" y="368"/>
                  </a:moveTo>
                  <a:lnTo>
                    <a:pt x="394" y="368"/>
                  </a:lnTo>
                  <a:lnTo>
                    <a:pt x="559" y="444"/>
                  </a:lnTo>
                  <a:close/>
                </a:path>
                <a:path w="1270" h="1270">
                  <a:moveTo>
                    <a:pt x="343" y="0"/>
                  </a:moveTo>
                  <a:lnTo>
                    <a:pt x="208" y="88"/>
                  </a:lnTo>
                  <a:lnTo>
                    <a:pt x="140" y="279"/>
                  </a:lnTo>
                  <a:lnTo>
                    <a:pt x="177" y="436"/>
                  </a:lnTo>
                  <a:lnTo>
                    <a:pt x="362" y="431"/>
                  </a:lnTo>
                  <a:lnTo>
                    <a:pt x="531" y="368"/>
                  </a:lnTo>
                  <a:lnTo>
                    <a:pt x="724" y="342"/>
                  </a:lnTo>
                  <a:lnTo>
                    <a:pt x="726" y="139"/>
                  </a:lnTo>
                  <a:lnTo>
                    <a:pt x="496" y="114"/>
                  </a:lnTo>
                  <a:lnTo>
                    <a:pt x="343" y="0"/>
                  </a:lnTo>
                  <a:close/>
                </a:path>
                <a:path w="1270" h="1270">
                  <a:moveTo>
                    <a:pt x="77" y="241"/>
                  </a:moveTo>
                  <a:close/>
                </a:path>
                <a:path w="1270" h="1270">
                  <a:moveTo>
                    <a:pt x="726" y="139"/>
                  </a:moveTo>
                  <a:close/>
                </a:path>
                <a:path w="1270" h="1270">
                  <a:moveTo>
                    <a:pt x="585" y="12"/>
                  </a:moveTo>
                  <a:close/>
                </a:path>
                <a:path w="1270" h="1270">
                  <a:moveTo>
                    <a:pt x="273" y="76"/>
                  </a:moveTo>
                  <a:close/>
                </a:path>
                <a:path w="1270" h="1270">
                  <a:moveTo>
                    <a:pt x="216" y="63"/>
                  </a:moveTo>
                  <a:close/>
                </a:path>
                <a:path w="1270" h="1270">
                  <a:moveTo>
                    <a:pt x="267" y="63"/>
                  </a:moveTo>
                  <a:close/>
                </a:path>
              </a:pathLst>
            </a:custGeom>
            <a:solidFill>
              <a:srgbClr val="11284A"/>
            </a:solidFill>
          </p:spPr>
          <p:txBody>
            <a:bodyPr wrap="square" lIns="0" tIns="0" rIns="0" bIns="0" rtlCol="0"/>
            <a:lstStyle/>
            <a:p>
              <a:endParaRPr/>
            </a:p>
          </p:txBody>
        </p:sp>
        <p:sp>
          <p:nvSpPr>
            <p:cNvPr id="10410" name="object 3838">
              <a:extLst>
                <a:ext uri="{FF2B5EF4-FFF2-40B4-BE49-F238E27FC236}">
                  <a16:creationId xmlns:a16="http://schemas.microsoft.com/office/drawing/2014/main" id="{145B3BA4-A9BB-4D04-9E3B-D75809843BF0}"/>
                </a:ext>
              </a:extLst>
            </p:cNvPr>
            <p:cNvSpPr/>
            <p:nvPr/>
          </p:nvSpPr>
          <p:spPr>
            <a:xfrm>
              <a:off x="6154812" y="8232619"/>
              <a:ext cx="1270" cy="1270"/>
            </a:xfrm>
            <a:custGeom>
              <a:avLst/>
              <a:gdLst/>
              <a:ahLst/>
              <a:cxnLst/>
              <a:rect l="l" t="t" r="r" b="b"/>
              <a:pathLst>
                <a:path w="1270" h="1270">
                  <a:moveTo>
                    <a:pt x="330" y="558"/>
                  </a:moveTo>
                  <a:lnTo>
                    <a:pt x="190" y="431"/>
                  </a:lnTo>
                  <a:lnTo>
                    <a:pt x="127" y="647"/>
                  </a:lnTo>
                  <a:lnTo>
                    <a:pt x="25" y="444"/>
                  </a:lnTo>
                  <a:lnTo>
                    <a:pt x="215" y="457"/>
                  </a:lnTo>
                  <a:lnTo>
                    <a:pt x="50" y="279"/>
                  </a:lnTo>
                  <a:lnTo>
                    <a:pt x="241" y="203"/>
                  </a:lnTo>
                  <a:lnTo>
                    <a:pt x="228" y="63"/>
                  </a:lnTo>
                  <a:lnTo>
                    <a:pt x="355" y="0"/>
                  </a:lnTo>
                  <a:lnTo>
                    <a:pt x="508" y="114"/>
                  </a:lnTo>
                  <a:lnTo>
                    <a:pt x="698" y="88"/>
                  </a:lnTo>
                  <a:lnTo>
                    <a:pt x="901" y="266"/>
                  </a:lnTo>
                  <a:lnTo>
                    <a:pt x="673" y="139"/>
                  </a:lnTo>
                  <a:lnTo>
                    <a:pt x="787" y="508"/>
                  </a:lnTo>
                  <a:lnTo>
                    <a:pt x="533" y="342"/>
                  </a:lnTo>
                  <a:lnTo>
                    <a:pt x="406" y="368"/>
                  </a:lnTo>
                  <a:lnTo>
                    <a:pt x="406" y="533"/>
                  </a:lnTo>
                  <a:close/>
                </a:path>
              </a:pathLst>
            </a:custGeom>
            <a:ln w="3175">
              <a:solidFill>
                <a:srgbClr val="094B7B"/>
              </a:solidFill>
            </a:ln>
          </p:spPr>
          <p:txBody>
            <a:bodyPr wrap="square" lIns="0" tIns="0" rIns="0" bIns="0" rtlCol="0"/>
            <a:lstStyle/>
            <a:p>
              <a:endParaRPr/>
            </a:p>
          </p:txBody>
        </p:sp>
        <p:sp>
          <p:nvSpPr>
            <p:cNvPr id="10411" name="object 3839">
              <a:extLst>
                <a:ext uri="{FF2B5EF4-FFF2-40B4-BE49-F238E27FC236}">
                  <a16:creationId xmlns:a16="http://schemas.microsoft.com/office/drawing/2014/main" id="{4FE6037D-89B0-40AE-8300-915C838EA03D}"/>
                </a:ext>
              </a:extLst>
            </p:cNvPr>
            <p:cNvSpPr/>
            <p:nvPr/>
          </p:nvSpPr>
          <p:spPr>
            <a:xfrm>
              <a:off x="6157542" y="8232428"/>
              <a:ext cx="1270" cy="1270"/>
            </a:xfrm>
            <a:custGeom>
              <a:avLst/>
              <a:gdLst/>
              <a:ahLst/>
              <a:cxnLst/>
              <a:rect l="l" t="t" r="r" b="b"/>
              <a:pathLst>
                <a:path w="1270" h="1270">
                  <a:moveTo>
                    <a:pt x="744" y="419"/>
                  </a:moveTo>
                  <a:lnTo>
                    <a:pt x="304" y="419"/>
                  </a:lnTo>
                  <a:lnTo>
                    <a:pt x="318" y="609"/>
                  </a:lnTo>
                  <a:lnTo>
                    <a:pt x="215" y="787"/>
                  </a:lnTo>
                  <a:lnTo>
                    <a:pt x="368" y="876"/>
                  </a:lnTo>
                  <a:lnTo>
                    <a:pt x="596" y="546"/>
                  </a:lnTo>
                  <a:lnTo>
                    <a:pt x="806" y="546"/>
                  </a:lnTo>
                  <a:close/>
                </a:path>
                <a:path w="1270" h="1270">
                  <a:moveTo>
                    <a:pt x="806" y="546"/>
                  </a:moveTo>
                  <a:lnTo>
                    <a:pt x="596" y="546"/>
                  </a:lnTo>
                  <a:lnTo>
                    <a:pt x="762" y="673"/>
                  </a:lnTo>
                  <a:lnTo>
                    <a:pt x="806" y="546"/>
                  </a:lnTo>
                  <a:close/>
                </a:path>
                <a:path w="1270" h="1270">
                  <a:moveTo>
                    <a:pt x="292" y="0"/>
                  </a:moveTo>
                  <a:lnTo>
                    <a:pt x="85" y="253"/>
                  </a:lnTo>
                  <a:lnTo>
                    <a:pt x="0" y="482"/>
                  </a:lnTo>
                  <a:lnTo>
                    <a:pt x="190" y="457"/>
                  </a:lnTo>
                  <a:lnTo>
                    <a:pt x="744" y="419"/>
                  </a:lnTo>
                  <a:lnTo>
                    <a:pt x="533" y="279"/>
                  </a:lnTo>
                  <a:lnTo>
                    <a:pt x="381" y="38"/>
                  </a:lnTo>
                  <a:close/>
                </a:path>
                <a:path w="1270" h="1270">
                  <a:moveTo>
                    <a:pt x="259" y="457"/>
                  </a:moveTo>
                  <a:close/>
                </a:path>
                <a:path w="1270" h="1270">
                  <a:moveTo>
                    <a:pt x="774" y="457"/>
                  </a:moveTo>
                  <a:close/>
                </a:path>
                <a:path w="1270" h="1270">
                  <a:moveTo>
                    <a:pt x="711" y="253"/>
                  </a:moveTo>
                  <a:close/>
                </a:path>
                <a:path w="1270" h="1270">
                  <a:moveTo>
                    <a:pt x="609" y="152"/>
                  </a:moveTo>
                  <a:close/>
                </a:path>
              </a:pathLst>
            </a:custGeom>
            <a:solidFill>
              <a:srgbClr val="11284A"/>
            </a:solidFill>
          </p:spPr>
          <p:txBody>
            <a:bodyPr wrap="square" lIns="0" tIns="0" rIns="0" bIns="0" rtlCol="0"/>
            <a:lstStyle/>
            <a:p>
              <a:endParaRPr/>
            </a:p>
          </p:txBody>
        </p:sp>
        <p:sp>
          <p:nvSpPr>
            <p:cNvPr id="10412" name="object 3840">
              <a:extLst>
                <a:ext uri="{FF2B5EF4-FFF2-40B4-BE49-F238E27FC236}">
                  <a16:creationId xmlns:a16="http://schemas.microsoft.com/office/drawing/2014/main" id="{1D59CC79-B41C-4525-8277-30CBAFCFD4D0}"/>
                </a:ext>
              </a:extLst>
            </p:cNvPr>
            <p:cNvSpPr/>
            <p:nvPr/>
          </p:nvSpPr>
          <p:spPr>
            <a:xfrm>
              <a:off x="6157542" y="8232428"/>
              <a:ext cx="1270" cy="1270"/>
            </a:xfrm>
            <a:custGeom>
              <a:avLst/>
              <a:gdLst/>
              <a:ahLst/>
              <a:cxnLst/>
              <a:rect l="l" t="t" r="r" b="b"/>
              <a:pathLst>
                <a:path w="1270" h="1270">
                  <a:moveTo>
                    <a:pt x="0" y="482"/>
                  </a:moveTo>
                  <a:lnTo>
                    <a:pt x="38" y="304"/>
                  </a:lnTo>
                  <a:lnTo>
                    <a:pt x="177" y="152"/>
                  </a:lnTo>
                  <a:lnTo>
                    <a:pt x="292" y="0"/>
                  </a:lnTo>
                  <a:lnTo>
                    <a:pt x="533" y="279"/>
                  </a:lnTo>
                  <a:lnTo>
                    <a:pt x="711" y="253"/>
                  </a:lnTo>
                  <a:lnTo>
                    <a:pt x="736" y="406"/>
                  </a:lnTo>
                  <a:lnTo>
                    <a:pt x="863" y="482"/>
                  </a:lnTo>
                  <a:lnTo>
                    <a:pt x="749" y="609"/>
                  </a:lnTo>
                  <a:lnTo>
                    <a:pt x="596" y="546"/>
                  </a:lnTo>
                  <a:lnTo>
                    <a:pt x="584" y="685"/>
                  </a:lnTo>
                  <a:lnTo>
                    <a:pt x="419" y="825"/>
                  </a:lnTo>
                  <a:lnTo>
                    <a:pt x="215" y="787"/>
                  </a:lnTo>
                  <a:lnTo>
                    <a:pt x="355" y="546"/>
                  </a:lnTo>
                  <a:lnTo>
                    <a:pt x="228" y="482"/>
                  </a:lnTo>
                  <a:lnTo>
                    <a:pt x="0" y="482"/>
                  </a:lnTo>
                  <a:close/>
                </a:path>
              </a:pathLst>
            </a:custGeom>
            <a:ln w="3175">
              <a:solidFill>
                <a:srgbClr val="094B7B"/>
              </a:solidFill>
            </a:ln>
          </p:spPr>
          <p:txBody>
            <a:bodyPr wrap="square" lIns="0" tIns="0" rIns="0" bIns="0" rtlCol="0"/>
            <a:lstStyle/>
            <a:p>
              <a:endParaRPr/>
            </a:p>
          </p:txBody>
        </p:sp>
        <p:sp>
          <p:nvSpPr>
            <p:cNvPr id="10413" name="object 3841">
              <a:extLst>
                <a:ext uri="{FF2B5EF4-FFF2-40B4-BE49-F238E27FC236}">
                  <a16:creationId xmlns:a16="http://schemas.microsoft.com/office/drawing/2014/main" id="{0FC31973-7A74-412D-B2E7-F4DDA11F3E26}"/>
                </a:ext>
              </a:extLst>
            </p:cNvPr>
            <p:cNvSpPr/>
            <p:nvPr/>
          </p:nvSpPr>
          <p:spPr>
            <a:xfrm>
              <a:off x="6159771" y="8234143"/>
              <a:ext cx="635" cy="1270"/>
            </a:xfrm>
            <a:custGeom>
              <a:avLst/>
              <a:gdLst/>
              <a:ahLst/>
              <a:cxnLst/>
              <a:rect l="l" t="t" r="r" b="b"/>
              <a:pathLst>
                <a:path w="635" h="1270">
                  <a:moveTo>
                    <a:pt x="377" y="609"/>
                  </a:moveTo>
                  <a:lnTo>
                    <a:pt x="266" y="736"/>
                  </a:lnTo>
                  <a:lnTo>
                    <a:pt x="126" y="774"/>
                  </a:lnTo>
                  <a:lnTo>
                    <a:pt x="126" y="901"/>
                  </a:lnTo>
                  <a:lnTo>
                    <a:pt x="279" y="838"/>
                  </a:lnTo>
                  <a:lnTo>
                    <a:pt x="377" y="609"/>
                  </a:lnTo>
                  <a:close/>
                </a:path>
                <a:path w="635" h="1270">
                  <a:moveTo>
                    <a:pt x="258" y="355"/>
                  </a:moveTo>
                  <a:lnTo>
                    <a:pt x="76" y="355"/>
                  </a:lnTo>
                  <a:lnTo>
                    <a:pt x="63" y="533"/>
                  </a:lnTo>
                  <a:lnTo>
                    <a:pt x="215" y="571"/>
                  </a:lnTo>
                  <a:lnTo>
                    <a:pt x="377" y="609"/>
                  </a:lnTo>
                  <a:lnTo>
                    <a:pt x="241" y="520"/>
                  </a:lnTo>
                  <a:lnTo>
                    <a:pt x="258" y="355"/>
                  </a:lnTo>
                  <a:close/>
                </a:path>
                <a:path w="635" h="1270">
                  <a:moveTo>
                    <a:pt x="317" y="457"/>
                  </a:moveTo>
                  <a:close/>
                </a:path>
                <a:path w="635" h="1270">
                  <a:moveTo>
                    <a:pt x="292" y="165"/>
                  </a:moveTo>
                  <a:lnTo>
                    <a:pt x="76" y="165"/>
                  </a:lnTo>
                  <a:lnTo>
                    <a:pt x="0" y="368"/>
                  </a:lnTo>
                  <a:lnTo>
                    <a:pt x="258" y="355"/>
                  </a:lnTo>
                  <a:lnTo>
                    <a:pt x="292" y="165"/>
                  </a:lnTo>
                  <a:close/>
                </a:path>
                <a:path w="635" h="1270">
                  <a:moveTo>
                    <a:pt x="114" y="101"/>
                  </a:moveTo>
                  <a:close/>
                </a:path>
                <a:path w="635" h="1270">
                  <a:moveTo>
                    <a:pt x="190" y="0"/>
                  </a:moveTo>
                  <a:lnTo>
                    <a:pt x="190" y="165"/>
                  </a:lnTo>
                  <a:lnTo>
                    <a:pt x="190" y="0"/>
                  </a:lnTo>
                  <a:close/>
                </a:path>
              </a:pathLst>
            </a:custGeom>
            <a:solidFill>
              <a:srgbClr val="11284A"/>
            </a:solidFill>
          </p:spPr>
          <p:txBody>
            <a:bodyPr wrap="square" lIns="0" tIns="0" rIns="0" bIns="0" rtlCol="0"/>
            <a:lstStyle/>
            <a:p>
              <a:endParaRPr/>
            </a:p>
          </p:txBody>
        </p:sp>
        <p:sp>
          <p:nvSpPr>
            <p:cNvPr id="10414" name="object 3842">
              <a:extLst>
                <a:ext uri="{FF2B5EF4-FFF2-40B4-BE49-F238E27FC236}">
                  <a16:creationId xmlns:a16="http://schemas.microsoft.com/office/drawing/2014/main" id="{8FBED422-B832-45BF-A136-BAB01FE970E3}"/>
                </a:ext>
              </a:extLst>
            </p:cNvPr>
            <p:cNvSpPr/>
            <p:nvPr/>
          </p:nvSpPr>
          <p:spPr>
            <a:xfrm>
              <a:off x="6159771" y="8234143"/>
              <a:ext cx="635" cy="1270"/>
            </a:xfrm>
            <a:custGeom>
              <a:avLst/>
              <a:gdLst/>
              <a:ahLst/>
              <a:cxnLst/>
              <a:rect l="l" t="t" r="r" b="b"/>
              <a:pathLst>
                <a:path w="635" h="1270">
                  <a:moveTo>
                    <a:pt x="253" y="50"/>
                  </a:moveTo>
                  <a:lnTo>
                    <a:pt x="101" y="139"/>
                  </a:lnTo>
                  <a:lnTo>
                    <a:pt x="63" y="266"/>
                  </a:lnTo>
                  <a:lnTo>
                    <a:pt x="101" y="419"/>
                  </a:lnTo>
                  <a:lnTo>
                    <a:pt x="101" y="546"/>
                  </a:lnTo>
                  <a:lnTo>
                    <a:pt x="266" y="609"/>
                  </a:lnTo>
                  <a:lnTo>
                    <a:pt x="266" y="736"/>
                  </a:lnTo>
                  <a:lnTo>
                    <a:pt x="126" y="774"/>
                  </a:lnTo>
                  <a:lnTo>
                    <a:pt x="126" y="901"/>
                  </a:lnTo>
                  <a:lnTo>
                    <a:pt x="266" y="850"/>
                  </a:lnTo>
                  <a:lnTo>
                    <a:pt x="330" y="711"/>
                  </a:lnTo>
                  <a:lnTo>
                    <a:pt x="393" y="571"/>
                  </a:lnTo>
                  <a:lnTo>
                    <a:pt x="241" y="520"/>
                  </a:lnTo>
                  <a:lnTo>
                    <a:pt x="253" y="368"/>
                  </a:lnTo>
                  <a:lnTo>
                    <a:pt x="304" y="203"/>
                  </a:lnTo>
                  <a:lnTo>
                    <a:pt x="253" y="50"/>
                  </a:lnTo>
                  <a:close/>
                </a:path>
              </a:pathLst>
            </a:custGeom>
            <a:ln w="3175">
              <a:solidFill>
                <a:srgbClr val="094B7B"/>
              </a:solidFill>
            </a:ln>
          </p:spPr>
          <p:txBody>
            <a:bodyPr wrap="square" lIns="0" tIns="0" rIns="0" bIns="0" rtlCol="0"/>
            <a:lstStyle/>
            <a:p>
              <a:endParaRPr/>
            </a:p>
          </p:txBody>
        </p:sp>
        <p:sp>
          <p:nvSpPr>
            <p:cNvPr id="10415" name="object 3843">
              <a:extLst>
                <a:ext uri="{FF2B5EF4-FFF2-40B4-BE49-F238E27FC236}">
                  <a16:creationId xmlns:a16="http://schemas.microsoft.com/office/drawing/2014/main" id="{8504D8B6-96EE-4A1B-AC17-940727402DC0}"/>
                </a:ext>
              </a:extLst>
            </p:cNvPr>
            <p:cNvSpPr/>
            <p:nvPr/>
          </p:nvSpPr>
          <p:spPr>
            <a:xfrm>
              <a:off x="6152358" y="8233654"/>
              <a:ext cx="635" cy="1270"/>
            </a:xfrm>
            <a:custGeom>
              <a:avLst/>
              <a:gdLst/>
              <a:ahLst/>
              <a:cxnLst/>
              <a:rect l="l" t="t" r="r" b="b"/>
              <a:pathLst>
                <a:path w="635" h="1270">
                  <a:moveTo>
                    <a:pt x="76" y="850"/>
                  </a:moveTo>
                  <a:close/>
                </a:path>
                <a:path w="635" h="1270">
                  <a:moveTo>
                    <a:pt x="12" y="355"/>
                  </a:moveTo>
                  <a:lnTo>
                    <a:pt x="152" y="863"/>
                  </a:lnTo>
                  <a:lnTo>
                    <a:pt x="292" y="787"/>
                  </a:lnTo>
                  <a:lnTo>
                    <a:pt x="406" y="495"/>
                  </a:lnTo>
                  <a:lnTo>
                    <a:pt x="215" y="469"/>
                  </a:lnTo>
                  <a:lnTo>
                    <a:pt x="12" y="355"/>
                  </a:lnTo>
                  <a:close/>
                </a:path>
                <a:path w="635" h="1270">
                  <a:moveTo>
                    <a:pt x="266" y="0"/>
                  </a:moveTo>
                  <a:lnTo>
                    <a:pt x="325" y="355"/>
                  </a:lnTo>
                  <a:lnTo>
                    <a:pt x="520" y="469"/>
                  </a:lnTo>
                  <a:lnTo>
                    <a:pt x="529" y="203"/>
                  </a:lnTo>
                  <a:lnTo>
                    <a:pt x="266" y="0"/>
                  </a:lnTo>
                  <a:close/>
                </a:path>
                <a:path w="635" h="1270">
                  <a:moveTo>
                    <a:pt x="241" y="368"/>
                  </a:moveTo>
                  <a:close/>
                </a:path>
              </a:pathLst>
            </a:custGeom>
            <a:solidFill>
              <a:srgbClr val="11284A"/>
            </a:solidFill>
          </p:spPr>
          <p:txBody>
            <a:bodyPr wrap="square" lIns="0" tIns="0" rIns="0" bIns="0" rtlCol="0"/>
            <a:lstStyle/>
            <a:p>
              <a:endParaRPr/>
            </a:p>
          </p:txBody>
        </p:sp>
        <p:sp>
          <p:nvSpPr>
            <p:cNvPr id="10416" name="object 3844">
              <a:extLst>
                <a:ext uri="{FF2B5EF4-FFF2-40B4-BE49-F238E27FC236}">
                  <a16:creationId xmlns:a16="http://schemas.microsoft.com/office/drawing/2014/main" id="{75EF6B8D-E816-4826-B590-6AFD0CA3BEBC}"/>
                </a:ext>
              </a:extLst>
            </p:cNvPr>
            <p:cNvSpPr/>
            <p:nvPr/>
          </p:nvSpPr>
          <p:spPr>
            <a:xfrm>
              <a:off x="6152358" y="8233654"/>
              <a:ext cx="635" cy="1270"/>
            </a:xfrm>
            <a:custGeom>
              <a:avLst/>
              <a:gdLst/>
              <a:ahLst/>
              <a:cxnLst/>
              <a:rect l="l" t="t" r="r" b="b"/>
              <a:pathLst>
                <a:path w="635" h="1270">
                  <a:moveTo>
                    <a:pt x="431" y="635"/>
                  </a:moveTo>
                  <a:lnTo>
                    <a:pt x="292" y="787"/>
                  </a:lnTo>
                  <a:lnTo>
                    <a:pt x="152" y="863"/>
                  </a:lnTo>
                  <a:lnTo>
                    <a:pt x="0" y="850"/>
                  </a:lnTo>
                  <a:lnTo>
                    <a:pt x="152" y="787"/>
                  </a:lnTo>
                  <a:lnTo>
                    <a:pt x="12" y="355"/>
                  </a:lnTo>
                  <a:lnTo>
                    <a:pt x="215" y="469"/>
                  </a:lnTo>
                  <a:lnTo>
                    <a:pt x="380" y="330"/>
                  </a:lnTo>
                  <a:lnTo>
                    <a:pt x="431" y="203"/>
                  </a:lnTo>
                  <a:lnTo>
                    <a:pt x="304" y="88"/>
                  </a:lnTo>
                  <a:lnTo>
                    <a:pt x="457" y="139"/>
                  </a:lnTo>
                  <a:lnTo>
                    <a:pt x="520" y="279"/>
                  </a:lnTo>
                  <a:lnTo>
                    <a:pt x="520" y="469"/>
                  </a:lnTo>
                  <a:lnTo>
                    <a:pt x="431" y="635"/>
                  </a:lnTo>
                  <a:close/>
                </a:path>
              </a:pathLst>
            </a:custGeom>
            <a:ln w="3175">
              <a:solidFill>
                <a:srgbClr val="094B7B"/>
              </a:solidFill>
            </a:ln>
          </p:spPr>
          <p:txBody>
            <a:bodyPr wrap="square" lIns="0" tIns="0" rIns="0" bIns="0" rtlCol="0"/>
            <a:lstStyle/>
            <a:p>
              <a:endParaRPr/>
            </a:p>
          </p:txBody>
        </p:sp>
        <p:sp>
          <p:nvSpPr>
            <p:cNvPr id="10417" name="object 3845">
              <a:extLst>
                <a:ext uri="{FF2B5EF4-FFF2-40B4-BE49-F238E27FC236}">
                  <a16:creationId xmlns:a16="http://schemas.microsoft.com/office/drawing/2014/main" id="{9FA2D8B2-68FC-4399-9ED6-F9142EDDBC78}"/>
                </a:ext>
              </a:extLst>
            </p:cNvPr>
            <p:cNvSpPr/>
            <p:nvPr/>
          </p:nvSpPr>
          <p:spPr>
            <a:xfrm>
              <a:off x="6163538" y="8232102"/>
              <a:ext cx="10083" cy="22199"/>
            </a:xfrm>
            <a:prstGeom prst="rect">
              <a:avLst/>
            </a:prstGeom>
            <a:blipFill>
              <a:blip r:embed="rId16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0418" name="object 3846">
              <a:extLst>
                <a:ext uri="{FF2B5EF4-FFF2-40B4-BE49-F238E27FC236}">
                  <a16:creationId xmlns:a16="http://schemas.microsoft.com/office/drawing/2014/main" id="{ED787247-B35A-41E5-B4F4-045C5FFA1551}"/>
                </a:ext>
              </a:extLst>
            </p:cNvPr>
            <p:cNvSpPr/>
            <p:nvPr/>
          </p:nvSpPr>
          <p:spPr>
            <a:xfrm>
              <a:off x="6168101" y="8234729"/>
              <a:ext cx="5715" cy="11430"/>
            </a:xfrm>
            <a:custGeom>
              <a:avLst/>
              <a:gdLst/>
              <a:ahLst/>
              <a:cxnLst/>
              <a:rect l="l" t="t" r="r" b="b"/>
              <a:pathLst>
                <a:path w="5714" h="11429">
                  <a:moveTo>
                    <a:pt x="5270" y="11087"/>
                  </a:moveTo>
                  <a:lnTo>
                    <a:pt x="4724" y="10464"/>
                  </a:lnTo>
                  <a:lnTo>
                    <a:pt x="1536" y="1079"/>
                  </a:lnTo>
                  <a:lnTo>
                    <a:pt x="0" y="0"/>
                  </a:lnTo>
                </a:path>
              </a:pathLst>
            </a:custGeom>
            <a:ln w="3175">
              <a:solidFill>
                <a:srgbClr val="BBD6C6"/>
              </a:solidFill>
            </a:ln>
          </p:spPr>
          <p:txBody>
            <a:bodyPr wrap="square" lIns="0" tIns="0" rIns="0" bIns="0" rtlCol="0"/>
            <a:lstStyle/>
            <a:p>
              <a:endParaRPr/>
            </a:p>
          </p:txBody>
        </p:sp>
        <p:sp>
          <p:nvSpPr>
            <p:cNvPr id="10419" name="object 3847">
              <a:extLst>
                <a:ext uri="{FF2B5EF4-FFF2-40B4-BE49-F238E27FC236}">
                  <a16:creationId xmlns:a16="http://schemas.microsoft.com/office/drawing/2014/main" id="{BAAC215A-B361-474D-BE54-A2E8E9BA8264}"/>
                </a:ext>
              </a:extLst>
            </p:cNvPr>
            <p:cNvSpPr/>
            <p:nvPr/>
          </p:nvSpPr>
          <p:spPr>
            <a:xfrm>
              <a:off x="6175730" y="8246161"/>
              <a:ext cx="304" cy="520"/>
            </a:xfrm>
            <a:prstGeom prst="rect">
              <a:avLst/>
            </a:prstGeom>
            <a:blipFill>
              <a:blip r:embed="rId157" cstate="print"/>
              <a:stretch>
                <a:fillRect/>
              </a:stretch>
            </a:blipFill>
          </p:spPr>
          <p:txBody>
            <a:bodyPr wrap="square" lIns="0" tIns="0" rIns="0" bIns="0" rtlCol="0"/>
            <a:lstStyle/>
            <a:p>
              <a:endParaRPr/>
            </a:p>
          </p:txBody>
        </p:sp>
        <p:sp>
          <p:nvSpPr>
            <p:cNvPr id="10420" name="object 3848">
              <a:extLst>
                <a:ext uri="{FF2B5EF4-FFF2-40B4-BE49-F238E27FC236}">
                  <a16:creationId xmlns:a16="http://schemas.microsoft.com/office/drawing/2014/main" id="{BC03946D-1DCB-4CB6-8D7D-87BFA9696EA3}"/>
                </a:ext>
              </a:extLst>
            </p:cNvPr>
            <p:cNvSpPr/>
            <p:nvPr/>
          </p:nvSpPr>
          <p:spPr>
            <a:xfrm>
              <a:off x="6175873" y="8246233"/>
              <a:ext cx="635" cy="635"/>
            </a:xfrm>
            <a:custGeom>
              <a:avLst/>
              <a:gdLst/>
              <a:ahLst/>
              <a:cxnLst/>
              <a:rect l="l" t="t" r="r" b="b"/>
              <a:pathLst>
                <a:path w="635" h="634">
                  <a:moveTo>
                    <a:pt x="111" y="50"/>
                  </a:moveTo>
                  <a:lnTo>
                    <a:pt x="99" y="304"/>
                  </a:lnTo>
                  <a:lnTo>
                    <a:pt x="111" y="50"/>
                  </a:lnTo>
                  <a:close/>
                </a:path>
                <a:path w="635" h="634">
                  <a:moveTo>
                    <a:pt x="10" y="0"/>
                  </a:moveTo>
                  <a:close/>
                </a:path>
              </a:pathLst>
            </a:custGeom>
            <a:solidFill>
              <a:srgbClr val="59231F"/>
            </a:solidFill>
          </p:spPr>
          <p:txBody>
            <a:bodyPr wrap="square" lIns="0" tIns="0" rIns="0" bIns="0" rtlCol="0"/>
            <a:lstStyle/>
            <a:p>
              <a:endParaRPr/>
            </a:p>
          </p:txBody>
        </p:sp>
        <p:sp>
          <p:nvSpPr>
            <p:cNvPr id="10421" name="object 3849">
              <a:extLst>
                <a:ext uri="{FF2B5EF4-FFF2-40B4-BE49-F238E27FC236}">
                  <a16:creationId xmlns:a16="http://schemas.microsoft.com/office/drawing/2014/main" id="{DCBE559B-E318-47AD-9018-641D6E6BDBF3}"/>
                </a:ext>
              </a:extLst>
            </p:cNvPr>
            <p:cNvSpPr/>
            <p:nvPr/>
          </p:nvSpPr>
          <p:spPr>
            <a:xfrm>
              <a:off x="6172835" y="8231581"/>
              <a:ext cx="12267" cy="14160"/>
            </a:xfrm>
            <a:prstGeom prst="rect">
              <a:avLst/>
            </a:prstGeom>
            <a:blipFill>
              <a:blip r:embed="rId57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0422" name="object 3850">
              <a:extLst>
                <a:ext uri="{FF2B5EF4-FFF2-40B4-BE49-F238E27FC236}">
                  <a16:creationId xmlns:a16="http://schemas.microsoft.com/office/drawing/2014/main" id="{29139678-8FDC-4ABA-AFF0-5B9942CC6B67}"/>
                </a:ext>
              </a:extLst>
            </p:cNvPr>
            <p:cNvSpPr/>
            <p:nvPr/>
          </p:nvSpPr>
          <p:spPr>
            <a:xfrm>
              <a:off x="6173595" y="8234250"/>
              <a:ext cx="2540" cy="11430"/>
            </a:xfrm>
            <a:custGeom>
              <a:avLst/>
              <a:gdLst/>
              <a:ahLst/>
              <a:cxnLst/>
              <a:rect l="l" t="t" r="r" b="b"/>
              <a:pathLst>
                <a:path w="2539" h="11429">
                  <a:moveTo>
                    <a:pt x="88" y="11049"/>
                  </a:moveTo>
                  <a:lnTo>
                    <a:pt x="0" y="10299"/>
                  </a:lnTo>
                  <a:lnTo>
                    <a:pt x="2540" y="1612"/>
                  </a:lnTo>
                  <a:lnTo>
                    <a:pt x="1968" y="0"/>
                  </a:lnTo>
                </a:path>
              </a:pathLst>
            </a:custGeom>
            <a:ln w="3175">
              <a:solidFill>
                <a:srgbClr val="BBD6C6"/>
              </a:solidFill>
            </a:ln>
          </p:spPr>
          <p:txBody>
            <a:bodyPr wrap="square" lIns="0" tIns="0" rIns="0" bIns="0" rtlCol="0"/>
            <a:lstStyle/>
            <a:p>
              <a:endParaRPr/>
            </a:p>
          </p:txBody>
        </p:sp>
        <p:sp>
          <p:nvSpPr>
            <p:cNvPr id="10423" name="object 3851">
              <a:extLst>
                <a:ext uri="{FF2B5EF4-FFF2-40B4-BE49-F238E27FC236}">
                  <a16:creationId xmlns:a16="http://schemas.microsoft.com/office/drawing/2014/main" id="{61BF25BE-5C74-4D54-991C-268008A8C2E2}"/>
                </a:ext>
              </a:extLst>
            </p:cNvPr>
            <p:cNvSpPr/>
            <p:nvPr/>
          </p:nvSpPr>
          <p:spPr>
            <a:xfrm>
              <a:off x="6174765" y="8244433"/>
              <a:ext cx="6629" cy="3733"/>
            </a:xfrm>
            <a:prstGeom prst="rect">
              <a:avLst/>
            </a:prstGeom>
            <a:blipFill>
              <a:blip r:embed="rId145" cstate="print"/>
              <a:stretch>
                <a:fillRect/>
              </a:stretch>
            </a:blipFill>
          </p:spPr>
          <p:txBody>
            <a:bodyPr wrap="square" lIns="0" tIns="0" rIns="0" bIns="0" rtlCol="0"/>
            <a:lstStyle/>
            <a:p>
              <a:endParaRPr/>
            </a:p>
          </p:txBody>
        </p:sp>
        <p:sp>
          <p:nvSpPr>
            <p:cNvPr id="10424" name="object 3852">
              <a:extLst>
                <a:ext uri="{FF2B5EF4-FFF2-40B4-BE49-F238E27FC236}">
                  <a16:creationId xmlns:a16="http://schemas.microsoft.com/office/drawing/2014/main" id="{4D1BD97D-EC2A-407B-BBA7-1FE1932CD9D9}"/>
                </a:ext>
              </a:extLst>
            </p:cNvPr>
            <p:cNvSpPr/>
            <p:nvPr/>
          </p:nvSpPr>
          <p:spPr>
            <a:xfrm>
              <a:off x="6174903" y="8245899"/>
              <a:ext cx="5715" cy="1270"/>
            </a:xfrm>
            <a:custGeom>
              <a:avLst/>
              <a:gdLst/>
              <a:ahLst/>
              <a:cxnLst/>
              <a:rect l="l" t="t" r="r" b="b"/>
              <a:pathLst>
                <a:path w="5714" h="1270">
                  <a:moveTo>
                    <a:pt x="5549" y="0"/>
                  </a:moveTo>
                  <a:lnTo>
                    <a:pt x="4305" y="761"/>
                  </a:lnTo>
                  <a:lnTo>
                    <a:pt x="0" y="622"/>
                  </a:lnTo>
                </a:path>
              </a:pathLst>
            </a:custGeom>
            <a:ln w="3175">
              <a:solidFill>
                <a:srgbClr val="6D9D40"/>
              </a:solidFill>
            </a:ln>
          </p:spPr>
          <p:txBody>
            <a:bodyPr wrap="square" lIns="0" tIns="0" rIns="0" bIns="0" rtlCol="0"/>
            <a:lstStyle/>
            <a:p>
              <a:endParaRPr/>
            </a:p>
          </p:txBody>
        </p:sp>
        <p:sp>
          <p:nvSpPr>
            <p:cNvPr id="10425" name="object 3853">
              <a:extLst>
                <a:ext uri="{FF2B5EF4-FFF2-40B4-BE49-F238E27FC236}">
                  <a16:creationId xmlns:a16="http://schemas.microsoft.com/office/drawing/2014/main" id="{A63D6E37-9C90-4318-AEDD-1A19192E90C2}"/>
                </a:ext>
              </a:extLst>
            </p:cNvPr>
            <p:cNvSpPr/>
            <p:nvPr/>
          </p:nvSpPr>
          <p:spPr>
            <a:xfrm>
              <a:off x="6170345" y="8244814"/>
              <a:ext cx="7620" cy="3593"/>
            </a:xfrm>
            <a:prstGeom prst="rect">
              <a:avLst/>
            </a:prstGeom>
            <a:blipFill>
              <a:blip r:embed="rId573" cstate="print"/>
              <a:stretch>
                <a:fillRect/>
              </a:stretch>
            </a:blipFill>
          </p:spPr>
          <p:txBody>
            <a:bodyPr wrap="square" lIns="0" tIns="0" rIns="0" bIns="0" rtlCol="0"/>
            <a:lstStyle/>
            <a:p>
              <a:endParaRPr/>
            </a:p>
          </p:txBody>
        </p:sp>
        <p:sp>
          <p:nvSpPr>
            <p:cNvPr id="10426" name="object 3854">
              <a:extLst>
                <a:ext uri="{FF2B5EF4-FFF2-40B4-BE49-F238E27FC236}">
                  <a16:creationId xmlns:a16="http://schemas.microsoft.com/office/drawing/2014/main" id="{0E2FC736-A1B1-4F5B-88CC-4A8A3C2219EA}"/>
                </a:ext>
              </a:extLst>
            </p:cNvPr>
            <p:cNvSpPr/>
            <p:nvPr/>
          </p:nvSpPr>
          <p:spPr>
            <a:xfrm>
              <a:off x="6174937" y="8244930"/>
              <a:ext cx="1270" cy="1270"/>
            </a:xfrm>
            <a:custGeom>
              <a:avLst/>
              <a:gdLst/>
              <a:ahLst/>
              <a:cxnLst/>
              <a:rect l="l" t="t" r="r" b="b"/>
              <a:pathLst>
                <a:path w="1270" h="1270">
                  <a:moveTo>
                    <a:pt x="781" y="546"/>
                  </a:moveTo>
                  <a:lnTo>
                    <a:pt x="625" y="546"/>
                  </a:lnTo>
                  <a:lnTo>
                    <a:pt x="673" y="736"/>
                  </a:lnTo>
                  <a:lnTo>
                    <a:pt x="781" y="546"/>
                  </a:lnTo>
                  <a:close/>
                </a:path>
                <a:path w="1270" h="1270">
                  <a:moveTo>
                    <a:pt x="682" y="368"/>
                  </a:moveTo>
                  <a:lnTo>
                    <a:pt x="381" y="368"/>
                  </a:lnTo>
                  <a:lnTo>
                    <a:pt x="419" y="596"/>
                  </a:lnTo>
                  <a:lnTo>
                    <a:pt x="682" y="368"/>
                  </a:lnTo>
                  <a:close/>
                </a:path>
                <a:path w="1270" h="1270">
                  <a:moveTo>
                    <a:pt x="613" y="499"/>
                  </a:moveTo>
                  <a:close/>
                </a:path>
                <a:path w="1270" h="1270">
                  <a:moveTo>
                    <a:pt x="774" y="444"/>
                  </a:moveTo>
                  <a:close/>
                </a:path>
                <a:path w="1270" h="1270">
                  <a:moveTo>
                    <a:pt x="584" y="139"/>
                  </a:moveTo>
                  <a:lnTo>
                    <a:pt x="114" y="139"/>
                  </a:lnTo>
                  <a:lnTo>
                    <a:pt x="0" y="508"/>
                  </a:lnTo>
                  <a:lnTo>
                    <a:pt x="254" y="342"/>
                  </a:lnTo>
                  <a:lnTo>
                    <a:pt x="704" y="342"/>
                  </a:lnTo>
                  <a:lnTo>
                    <a:pt x="584" y="139"/>
                  </a:lnTo>
                  <a:close/>
                </a:path>
                <a:path w="1270" h="1270">
                  <a:moveTo>
                    <a:pt x="704" y="342"/>
                  </a:moveTo>
                  <a:lnTo>
                    <a:pt x="254" y="342"/>
                  </a:lnTo>
                  <a:lnTo>
                    <a:pt x="381" y="368"/>
                  </a:lnTo>
                  <a:lnTo>
                    <a:pt x="682" y="368"/>
                  </a:lnTo>
                  <a:close/>
                </a:path>
                <a:path w="1270" h="1270">
                  <a:moveTo>
                    <a:pt x="698" y="241"/>
                  </a:moveTo>
                  <a:close/>
                </a:path>
                <a:path w="1270" h="1270">
                  <a:moveTo>
                    <a:pt x="190" y="12"/>
                  </a:moveTo>
                  <a:lnTo>
                    <a:pt x="0" y="203"/>
                  </a:lnTo>
                  <a:lnTo>
                    <a:pt x="584" y="139"/>
                  </a:lnTo>
                  <a:lnTo>
                    <a:pt x="279" y="114"/>
                  </a:lnTo>
                  <a:close/>
                </a:path>
                <a:path w="1270" h="1270">
                  <a:moveTo>
                    <a:pt x="431" y="0"/>
                  </a:moveTo>
                  <a:lnTo>
                    <a:pt x="279" y="114"/>
                  </a:lnTo>
                  <a:lnTo>
                    <a:pt x="575" y="114"/>
                  </a:lnTo>
                  <a:lnTo>
                    <a:pt x="431" y="0"/>
                  </a:lnTo>
                  <a:close/>
                </a:path>
                <a:path w="1270" h="1270">
                  <a:moveTo>
                    <a:pt x="563" y="76"/>
                  </a:moveTo>
                  <a:close/>
                </a:path>
                <a:path w="1270" h="1270">
                  <a:moveTo>
                    <a:pt x="520" y="63"/>
                  </a:moveTo>
                  <a:close/>
                </a:path>
              </a:pathLst>
            </a:custGeom>
            <a:solidFill>
              <a:srgbClr val="11284A"/>
            </a:solidFill>
          </p:spPr>
          <p:txBody>
            <a:bodyPr wrap="square" lIns="0" tIns="0" rIns="0" bIns="0" rtlCol="0"/>
            <a:lstStyle/>
            <a:p>
              <a:endParaRPr/>
            </a:p>
          </p:txBody>
        </p:sp>
        <p:sp>
          <p:nvSpPr>
            <p:cNvPr id="10427" name="object 3855">
              <a:extLst>
                <a:ext uri="{FF2B5EF4-FFF2-40B4-BE49-F238E27FC236}">
                  <a16:creationId xmlns:a16="http://schemas.microsoft.com/office/drawing/2014/main" id="{B497C567-6C8A-4818-95CE-5B5AFFA63883}"/>
                </a:ext>
              </a:extLst>
            </p:cNvPr>
            <p:cNvSpPr/>
            <p:nvPr/>
          </p:nvSpPr>
          <p:spPr>
            <a:xfrm>
              <a:off x="6174822" y="8244930"/>
              <a:ext cx="1270" cy="1270"/>
            </a:xfrm>
            <a:custGeom>
              <a:avLst/>
              <a:gdLst/>
              <a:ahLst/>
              <a:cxnLst/>
              <a:rect l="l" t="t" r="r" b="b"/>
              <a:pathLst>
                <a:path w="1270" h="1270">
                  <a:moveTo>
                    <a:pt x="571" y="558"/>
                  </a:moveTo>
                  <a:lnTo>
                    <a:pt x="711" y="431"/>
                  </a:lnTo>
                  <a:lnTo>
                    <a:pt x="774" y="647"/>
                  </a:lnTo>
                  <a:lnTo>
                    <a:pt x="889" y="444"/>
                  </a:lnTo>
                  <a:lnTo>
                    <a:pt x="685" y="457"/>
                  </a:lnTo>
                  <a:lnTo>
                    <a:pt x="812" y="355"/>
                  </a:lnTo>
                  <a:lnTo>
                    <a:pt x="660" y="190"/>
                  </a:lnTo>
                  <a:lnTo>
                    <a:pt x="584" y="50"/>
                  </a:lnTo>
                  <a:lnTo>
                    <a:pt x="431" y="76"/>
                  </a:lnTo>
                  <a:lnTo>
                    <a:pt x="304" y="12"/>
                  </a:lnTo>
                  <a:lnTo>
                    <a:pt x="114" y="203"/>
                  </a:lnTo>
                  <a:lnTo>
                    <a:pt x="114" y="508"/>
                  </a:lnTo>
                  <a:lnTo>
                    <a:pt x="368" y="342"/>
                  </a:lnTo>
                  <a:lnTo>
                    <a:pt x="495" y="368"/>
                  </a:lnTo>
                  <a:lnTo>
                    <a:pt x="495" y="533"/>
                  </a:lnTo>
                  <a:close/>
                </a:path>
              </a:pathLst>
            </a:custGeom>
            <a:ln w="3175">
              <a:solidFill>
                <a:srgbClr val="094B7B"/>
              </a:solidFill>
            </a:ln>
          </p:spPr>
          <p:txBody>
            <a:bodyPr wrap="square" lIns="0" tIns="0" rIns="0" bIns="0" rtlCol="0"/>
            <a:lstStyle/>
            <a:p>
              <a:endParaRPr/>
            </a:p>
          </p:txBody>
        </p:sp>
        <p:sp>
          <p:nvSpPr>
            <p:cNvPr id="10428" name="object 3856">
              <a:extLst>
                <a:ext uri="{FF2B5EF4-FFF2-40B4-BE49-F238E27FC236}">
                  <a16:creationId xmlns:a16="http://schemas.microsoft.com/office/drawing/2014/main" id="{D7B957F6-7D85-46E0-A92E-0631D4F5FECB}"/>
                </a:ext>
              </a:extLst>
            </p:cNvPr>
            <p:cNvSpPr/>
            <p:nvPr/>
          </p:nvSpPr>
          <p:spPr>
            <a:xfrm>
              <a:off x="6172174" y="8244738"/>
              <a:ext cx="1270" cy="1270"/>
            </a:xfrm>
            <a:custGeom>
              <a:avLst/>
              <a:gdLst/>
              <a:ahLst/>
              <a:cxnLst/>
              <a:rect l="l" t="t" r="r" b="b"/>
              <a:pathLst>
                <a:path w="1270" h="1270">
                  <a:moveTo>
                    <a:pt x="463" y="546"/>
                  </a:moveTo>
                  <a:lnTo>
                    <a:pt x="222" y="546"/>
                  </a:lnTo>
                  <a:lnTo>
                    <a:pt x="336" y="787"/>
                  </a:lnTo>
                  <a:lnTo>
                    <a:pt x="463" y="546"/>
                  </a:lnTo>
                  <a:close/>
                </a:path>
                <a:path w="1270" h="1270">
                  <a:moveTo>
                    <a:pt x="527" y="0"/>
                  </a:moveTo>
                  <a:lnTo>
                    <a:pt x="285" y="279"/>
                  </a:lnTo>
                  <a:lnTo>
                    <a:pt x="95" y="330"/>
                  </a:lnTo>
                  <a:lnTo>
                    <a:pt x="44" y="469"/>
                  </a:lnTo>
                  <a:lnTo>
                    <a:pt x="57" y="673"/>
                  </a:lnTo>
                  <a:lnTo>
                    <a:pt x="222" y="546"/>
                  </a:lnTo>
                  <a:lnTo>
                    <a:pt x="463" y="546"/>
                  </a:lnTo>
                  <a:lnTo>
                    <a:pt x="819" y="419"/>
                  </a:lnTo>
                  <a:lnTo>
                    <a:pt x="655" y="152"/>
                  </a:lnTo>
                  <a:lnTo>
                    <a:pt x="527" y="0"/>
                  </a:lnTo>
                  <a:close/>
                </a:path>
                <a:path w="1270" h="1270">
                  <a:moveTo>
                    <a:pt x="819" y="419"/>
                  </a:moveTo>
                  <a:lnTo>
                    <a:pt x="514" y="419"/>
                  </a:lnTo>
                  <a:lnTo>
                    <a:pt x="819" y="457"/>
                  </a:lnTo>
                  <a:close/>
                </a:path>
                <a:path w="1270" h="1270">
                  <a:moveTo>
                    <a:pt x="819" y="457"/>
                  </a:moveTo>
                  <a:lnTo>
                    <a:pt x="628" y="457"/>
                  </a:lnTo>
                  <a:lnTo>
                    <a:pt x="819" y="482"/>
                  </a:lnTo>
                  <a:close/>
                </a:path>
                <a:path w="1270" h="1270">
                  <a:moveTo>
                    <a:pt x="44" y="457"/>
                  </a:moveTo>
                  <a:close/>
                </a:path>
                <a:path w="1270" h="1270">
                  <a:moveTo>
                    <a:pt x="107" y="253"/>
                  </a:moveTo>
                  <a:close/>
                </a:path>
                <a:path w="1270" h="1270">
                  <a:moveTo>
                    <a:pt x="209" y="152"/>
                  </a:moveTo>
                  <a:close/>
                </a:path>
              </a:pathLst>
            </a:custGeom>
            <a:solidFill>
              <a:srgbClr val="11284A"/>
            </a:solidFill>
          </p:spPr>
          <p:txBody>
            <a:bodyPr wrap="square" lIns="0" tIns="0" rIns="0" bIns="0" rtlCol="0"/>
            <a:lstStyle/>
            <a:p>
              <a:endParaRPr/>
            </a:p>
          </p:txBody>
        </p:sp>
        <p:sp>
          <p:nvSpPr>
            <p:cNvPr id="10429" name="object 3857">
              <a:extLst>
                <a:ext uri="{FF2B5EF4-FFF2-40B4-BE49-F238E27FC236}">
                  <a16:creationId xmlns:a16="http://schemas.microsoft.com/office/drawing/2014/main" id="{A0924D5C-6E38-4F8D-95A0-9906A138323A}"/>
                </a:ext>
              </a:extLst>
            </p:cNvPr>
            <p:cNvSpPr/>
            <p:nvPr/>
          </p:nvSpPr>
          <p:spPr>
            <a:xfrm>
              <a:off x="6172130" y="8244738"/>
              <a:ext cx="1270" cy="1270"/>
            </a:xfrm>
            <a:custGeom>
              <a:avLst/>
              <a:gdLst/>
              <a:ahLst/>
              <a:cxnLst/>
              <a:rect l="l" t="t" r="r" b="b"/>
              <a:pathLst>
                <a:path w="1270" h="1270">
                  <a:moveTo>
                    <a:pt x="863" y="482"/>
                  </a:moveTo>
                  <a:lnTo>
                    <a:pt x="825" y="304"/>
                  </a:lnTo>
                  <a:lnTo>
                    <a:pt x="685" y="152"/>
                  </a:lnTo>
                  <a:lnTo>
                    <a:pt x="571" y="0"/>
                  </a:lnTo>
                  <a:lnTo>
                    <a:pt x="330" y="279"/>
                  </a:lnTo>
                  <a:lnTo>
                    <a:pt x="152" y="253"/>
                  </a:lnTo>
                  <a:lnTo>
                    <a:pt x="126" y="406"/>
                  </a:lnTo>
                  <a:lnTo>
                    <a:pt x="0" y="482"/>
                  </a:lnTo>
                  <a:lnTo>
                    <a:pt x="114" y="609"/>
                  </a:lnTo>
                  <a:lnTo>
                    <a:pt x="266" y="546"/>
                  </a:lnTo>
                  <a:lnTo>
                    <a:pt x="279" y="673"/>
                  </a:lnTo>
                  <a:lnTo>
                    <a:pt x="444" y="825"/>
                  </a:lnTo>
                  <a:lnTo>
                    <a:pt x="647" y="787"/>
                  </a:lnTo>
                  <a:lnTo>
                    <a:pt x="507" y="546"/>
                  </a:lnTo>
                  <a:lnTo>
                    <a:pt x="673" y="457"/>
                  </a:lnTo>
                  <a:lnTo>
                    <a:pt x="863" y="482"/>
                  </a:lnTo>
                  <a:close/>
                </a:path>
              </a:pathLst>
            </a:custGeom>
            <a:ln w="3175">
              <a:solidFill>
                <a:srgbClr val="094B7B"/>
              </a:solidFill>
            </a:ln>
          </p:spPr>
          <p:txBody>
            <a:bodyPr wrap="square" lIns="0" tIns="0" rIns="0" bIns="0" rtlCol="0"/>
            <a:lstStyle/>
            <a:p>
              <a:endParaRPr/>
            </a:p>
          </p:txBody>
        </p:sp>
        <p:sp>
          <p:nvSpPr>
            <p:cNvPr id="10430" name="object 3858">
              <a:extLst>
                <a:ext uri="{FF2B5EF4-FFF2-40B4-BE49-F238E27FC236}">
                  <a16:creationId xmlns:a16="http://schemas.microsoft.com/office/drawing/2014/main" id="{3DBEF763-7CA5-4AA5-913E-76F90969BCFE}"/>
                </a:ext>
              </a:extLst>
            </p:cNvPr>
            <p:cNvSpPr/>
            <p:nvPr/>
          </p:nvSpPr>
          <p:spPr>
            <a:xfrm>
              <a:off x="6170405" y="8246451"/>
              <a:ext cx="635" cy="1270"/>
            </a:xfrm>
            <a:custGeom>
              <a:avLst/>
              <a:gdLst/>
              <a:ahLst/>
              <a:cxnLst/>
              <a:rect l="l" t="t" r="r" b="b"/>
              <a:pathLst>
                <a:path w="635" h="1270">
                  <a:moveTo>
                    <a:pt x="281" y="165"/>
                  </a:moveTo>
                  <a:lnTo>
                    <a:pt x="67" y="165"/>
                  </a:lnTo>
                  <a:lnTo>
                    <a:pt x="118" y="520"/>
                  </a:lnTo>
                  <a:lnTo>
                    <a:pt x="80" y="838"/>
                  </a:lnTo>
                  <a:lnTo>
                    <a:pt x="232" y="901"/>
                  </a:lnTo>
                  <a:lnTo>
                    <a:pt x="232" y="774"/>
                  </a:lnTo>
                  <a:lnTo>
                    <a:pt x="93" y="736"/>
                  </a:lnTo>
                  <a:lnTo>
                    <a:pt x="143" y="596"/>
                  </a:lnTo>
                  <a:lnTo>
                    <a:pt x="296" y="533"/>
                  </a:lnTo>
                  <a:lnTo>
                    <a:pt x="356" y="355"/>
                  </a:lnTo>
                  <a:lnTo>
                    <a:pt x="281" y="165"/>
                  </a:lnTo>
                  <a:close/>
                </a:path>
                <a:path w="635" h="1270">
                  <a:moveTo>
                    <a:pt x="16" y="800"/>
                  </a:moveTo>
                  <a:close/>
                </a:path>
                <a:path w="635" h="1270">
                  <a:moveTo>
                    <a:pt x="143" y="596"/>
                  </a:moveTo>
                  <a:close/>
                </a:path>
                <a:path w="635" h="1270">
                  <a:moveTo>
                    <a:pt x="42" y="457"/>
                  </a:moveTo>
                  <a:close/>
                </a:path>
                <a:path w="635" h="1270">
                  <a:moveTo>
                    <a:pt x="356" y="355"/>
                  </a:moveTo>
                  <a:close/>
                </a:path>
                <a:path w="635" h="1270">
                  <a:moveTo>
                    <a:pt x="169" y="0"/>
                  </a:moveTo>
                  <a:lnTo>
                    <a:pt x="67" y="165"/>
                  </a:lnTo>
                  <a:lnTo>
                    <a:pt x="169" y="0"/>
                  </a:lnTo>
                  <a:close/>
                </a:path>
                <a:path w="635" h="1270">
                  <a:moveTo>
                    <a:pt x="245" y="101"/>
                  </a:moveTo>
                  <a:close/>
                </a:path>
              </a:pathLst>
            </a:custGeom>
            <a:solidFill>
              <a:srgbClr val="11284A"/>
            </a:solidFill>
          </p:spPr>
          <p:txBody>
            <a:bodyPr wrap="square" lIns="0" tIns="0" rIns="0" bIns="0" rtlCol="0"/>
            <a:lstStyle/>
            <a:p>
              <a:endParaRPr/>
            </a:p>
          </p:txBody>
        </p:sp>
        <p:sp>
          <p:nvSpPr>
            <p:cNvPr id="10431" name="object 3859">
              <a:extLst>
                <a:ext uri="{FF2B5EF4-FFF2-40B4-BE49-F238E27FC236}">
                  <a16:creationId xmlns:a16="http://schemas.microsoft.com/office/drawing/2014/main" id="{8EB1CFBA-43F5-46E4-9E06-E740C7A4D269}"/>
                </a:ext>
              </a:extLst>
            </p:cNvPr>
            <p:cNvSpPr/>
            <p:nvPr/>
          </p:nvSpPr>
          <p:spPr>
            <a:xfrm>
              <a:off x="6170371" y="8246451"/>
              <a:ext cx="635" cy="1270"/>
            </a:xfrm>
            <a:custGeom>
              <a:avLst/>
              <a:gdLst/>
              <a:ahLst/>
              <a:cxnLst/>
              <a:rect l="l" t="t" r="r" b="b"/>
              <a:pathLst>
                <a:path w="635" h="1270">
                  <a:moveTo>
                    <a:pt x="139" y="50"/>
                  </a:moveTo>
                  <a:lnTo>
                    <a:pt x="292" y="139"/>
                  </a:lnTo>
                  <a:lnTo>
                    <a:pt x="330" y="266"/>
                  </a:lnTo>
                  <a:lnTo>
                    <a:pt x="292" y="406"/>
                  </a:lnTo>
                  <a:lnTo>
                    <a:pt x="330" y="533"/>
                  </a:lnTo>
                  <a:lnTo>
                    <a:pt x="177" y="571"/>
                  </a:lnTo>
                  <a:lnTo>
                    <a:pt x="127" y="736"/>
                  </a:lnTo>
                  <a:lnTo>
                    <a:pt x="266" y="774"/>
                  </a:lnTo>
                  <a:lnTo>
                    <a:pt x="266" y="901"/>
                  </a:lnTo>
                  <a:lnTo>
                    <a:pt x="127" y="850"/>
                  </a:lnTo>
                  <a:lnTo>
                    <a:pt x="63" y="711"/>
                  </a:lnTo>
                  <a:lnTo>
                    <a:pt x="0" y="571"/>
                  </a:lnTo>
                  <a:lnTo>
                    <a:pt x="152" y="520"/>
                  </a:lnTo>
                  <a:lnTo>
                    <a:pt x="139" y="368"/>
                  </a:lnTo>
                  <a:lnTo>
                    <a:pt x="88" y="203"/>
                  </a:lnTo>
                  <a:lnTo>
                    <a:pt x="139" y="50"/>
                  </a:lnTo>
                  <a:close/>
                </a:path>
              </a:pathLst>
            </a:custGeom>
            <a:ln w="3175">
              <a:solidFill>
                <a:srgbClr val="094B7B"/>
              </a:solidFill>
            </a:ln>
          </p:spPr>
          <p:txBody>
            <a:bodyPr wrap="square" lIns="0" tIns="0" rIns="0" bIns="0" rtlCol="0"/>
            <a:lstStyle/>
            <a:p>
              <a:endParaRPr/>
            </a:p>
          </p:txBody>
        </p:sp>
        <p:sp>
          <p:nvSpPr>
            <p:cNvPr id="10432" name="object 3860">
              <a:extLst>
                <a:ext uri="{FF2B5EF4-FFF2-40B4-BE49-F238E27FC236}">
                  <a16:creationId xmlns:a16="http://schemas.microsoft.com/office/drawing/2014/main" id="{F4CADAC0-2C7A-4937-AD45-FE4EAAA71F58}"/>
                </a:ext>
              </a:extLst>
            </p:cNvPr>
            <p:cNvSpPr/>
            <p:nvPr/>
          </p:nvSpPr>
          <p:spPr>
            <a:xfrm>
              <a:off x="6177630" y="8245964"/>
              <a:ext cx="635" cy="1270"/>
            </a:xfrm>
            <a:custGeom>
              <a:avLst/>
              <a:gdLst/>
              <a:ahLst/>
              <a:cxnLst/>
              <a:rect l="l" t="t" r="r" b="b"/>
              <a:pathLst>
                <a:path w="635" h="1270">
                  <a:moveTo>
                    <a:pt x="279" y="0"/>
                  </a:moveTo>
                  <a:lnTo>
                    <a:pt x="0" y="215"/>
                  </a:lnTo>
                  <a:lnTo>
                    <a:pt x="25" y="469"/>
                  </a:lnTo>
                  <a:lnTo>
                    <a:pt x="160" y="685"/>
                  </a:lnTo>
                  <a:lnTo>
                    <a:pt x="393" y="876"/>
                  </a:lnTo>
                  <a:lnTo>
                    <a:pt x="489" y="469"/>
                  </a:lnTo>
                  <a:lnTo>
                    <a:pt x="330" y="469"/>
                  </a:lnTo>
                  <a:lnTo>
                    <a:pt x="200" y="355"/>
                  </a:lnTo>
                  <a:lnTo>
                    <a:pt x="279" y="0"/>
                  </a:lnTo>
                  <a:close/>
                </a:path>
                <a:path w="635" h="1270">
                  <a:moveTo>
                    <a:pt x="546" y="850"/>
                  </a:moveTo>
                  <a:close/>
                </a:path>
                <a:path w="635" h="1270">
                  <a:moveTo>
                    <a:pt x="533" y="355"/>
                  </a:moveTo>
                  <a:lnTo>
                    <a:pt x="330" y="469"/>
                  </a:lnTo>
                  <a:lnTo>
                    <a:pt x="489" y="469"/>
                  </a:lnTo>
                  <a:close/>
                </a:path>
                <a:path w="635" h="1270">
                  <a:moveTo>
                    <a:pt x="304" y="381"/>
                  </a:moveTo>
                  <a:close/>
                </a:path>
              </a:pathLst>
            </a:custGeom>
            <a:solidFill>
              <a:srgbClr val="11284A"/>
            </a:solidFill>
          </p:spPr>
          <p:txBody>
            <a:bodyPr wrap="square" lIns="0" tIns="0" rIns="0" bIns="0" rtlCol="0"/>
            <a:lstStyle/>
            <a:p>
              <a:endParaRPr/>
            </a:p>
          </p:txBody>
        </p:sp>
        <p:sp>
          <p:nvSpPr>
            <p:cNvPr id="10433" name="object 3861">
              <a:extLst>
                <a:ext uri="{FF2B5EF4-FFF2-40B4-BE49-F238E27FC236}">
                  <a16:creationId xmlns:a16="http://schemas.microsoft.com/office/drawing/2014/main" id="{14D0AC5F-C0CD-471E-BDB6-24349A0B9695}"/>
                </a:ext>
              </a:extLst>
            </p:cNvPr>
            <p:cNvSpPr/>
            <p:nvPr/>
          </p:nvSpPr>
          <p:spPr>
            <a:xfrm>
              <a:off x="6177617" y="8245964"/>
              <a:ext cx="635" cy="1270"/>
            </a:xfrm>
            <a:custGeom>
              <a:avLst/>
              <a:gdLst/>
              <a:ahLst/>
              <a:cxnLst/>
              <a:rect l="l" t="t" r="r" b="b"/>
              <a:pathLst>
                <a:path w="635" h="1270">
                  <a:moveTo>
                    <a:pt x="126" y="635"/>
                  </a:moveTo>
                  <a:lnTo>
                    <a:pt x="266" y="787"/>
                  </a:lnTo>
                  <a:lnTo>
                    <a:pt x="406" y="876"/>
                  </a:lnTo>
                  <a:lnTo>
                    <a:pt x="558" y="850"/>
                  </a:lnTo>
                  <a:lnTo>
                    <a:pt x="406" y="787"/>
                  </a:lnTo>
                  <a:lnTo>
                    <a:pt x="546" y="355"/>
                  </a:lnTo>
                  <a:lnTo>
                    <a:pt x="342" y="469"/>
                  </a:lnTo>
                  <a:lnTo>
                    <a:pt x="177" y="342"/>
                  </a:lnTo>
                  <a:lnTo>
                    <a:pt x="126" y="215"/>
                  </a:lnTo>
                  <a:lnTo>
                    <a:pt x="253" y="88"/>
                  </a:lnTo>
                  <a:lnTo>
                    <a:pt x="101" y="139"/>
                  </a:lnTo>
                  <a:lnTo>
                    <a:pt x="38" y="279"/>
                  </a:lnTo>
                  <a:lnTo>
                    <a:pt x="38" y="469"/>
                  </a:lnTo>
                  <a:lnTo>
                    <a:pt x="126" y="635"/>
                  </a:lnTo>
                  <a:close/>
                </a:path>
              </a:pathLst>
            </a:custGeom>
            <a:ln w="3175">
              <a:solidFill>
                <a:srgbClr val="094B7B"/>
              </a:solidFill>
            </a:ln>
          </p:spPr>
          <p:txBody>
            <a:bodyPr wrap="square" lIns="0" tIns="0" rIns="0" bIns="0" rtlCol="0"/>
            <a:lstStyle/>
            <a:p>
              <a:endParaRPr/>
            </a:p>
          </p:txBody>
        </p:sp>
        <p:sp>
          <p:nvSpPr>
            <p:cNvPr id="10434" name="object 3862">
              <a:extLst>
                <a:ext uri="{FF2B5EF4-FFF2-40B4-BE49-F238E27FC236}">
                  <a16:creationId xmlns:a16="http://schemas.microsoft.com/office/drawing/2014/main" id="{CE9D08E1-7A93-47B1-ABCD-D6394815DEC1}"/>
                </a:ext>
              </a:extLst>
            </p:cNvPr>
            <p:cNvSpPr/>
            <p:nvPr/>
          </p:nvSpPr>
          <p:spPr>
            <a:xfrm>
              <a:off x="6121717" y="8268017"/>
              <a:ext cx="11010" cy="2362"/>
            </a:xfrm>
            <a:prstGeom prst="rect">
              <a:avLst/>
            </a:prstGeom>
            <a:blipFill>
              <a:blip r:embed="rId275" cstate="print"/>
              <a:stretch>
                <a:fillRect/>
              </a:stretch>
            </a:blipFill>
          </p:spPr>
          <p:txBody>
            <a:bodyPr wrap="square" lIns="0" tIns="0" rIns="0" bIns="0" rtlCol="0"/>
            <a:lstStyle/>
            <a:p>
              <a:endParaRPr/>
            </a:p>
          </p:txBody>
        </p:sp>
        <p:sp>
          <p:nvSpPr>
            <p:cNvPr id="10435" name="object 3863">
              <a:extLst>
                <a:ext uri="{FF2B5EF4-FFF2-40B4-BE49-F238E27FC236}">
                  <a16:creationId xmlns:a16="http://schemas.microsoft.com/office/drawing/2014/main" id="{69F7D3A8-9F20-41BF-AD15-C14F5DF5CD1A}"/>
                </a:ext>
              </a:extLst>
            </p:cNvPr>
            <p:cNvSpPr/>
            <p:nvPr/>
          </p:nvSpPr>
          <p:spPr>
            <a:xfrm>
              <a:off x="6122463" y="8268257"/>
              <a:ext cx="5715" cy="1270"/>
            </a:xfrm>
            <a:custGeom>
              <a:avLst/>
              <a:gdLst/>
              <a:ahLst/>
              <a:cxnLst/>
              <a:rect l="l" t="t" r="r" b="b"/>
              <a:pathLst>
                <a:path w="5714" h="1270">
                  <a:moveTo>
                    <a:pt x="5537" y="1193"/>
                  </a:moveTo>
                  <a:lnTo>
                    <a:pt x="4444" y="914"/>
                  </a:lnTo>
                  <a:lnTo>
                    <a:pt x="0" y="0"/>
                  </a:lnTo>
                </a:path>
              </a:pathLst>
            </a:custGeom>
            <a:ln w="3175">
              <a:solidFill>
                <a:srgbClr val="6D9D40"/>
              </a:solidFill>
            </a:ln>
          </p:spPr>
          <p:txBody>
            <a:bodyPr wrap="square" lIns="0" tIns="0" rIns="0" bIns="0" rtlCol="0"/>
            <a:lstStyle/>
            <a:p>
              <a:endParaRPr/>
            </a:p>
          </p:txBody>
        </p:sp>
        <p:sp>
          <p:nvSpPr>
            <p:cNvPr id="10436" name="object 3864">
              <a:extLst>
                <a:ext uri="{FF2B5EF4-FFF2-40B4-BE49-F238E27FC236}">
                  <a16:creationId xmlns:a16="http://schemas.microsoft.com/office/drawing/2014/main" id="{E6DA005B-DD91-4A08-947F-D78770E89053}"/>
                </a:ext>
              </a:extLst>
            </p:cNvPr>
            <p:cNvSpPr/>
            <p:nvPr/>
          </p:nvSpPr>
          <p:spPr>
            <a:xfrm>
              <a:off x="6121349" y="8268868"/>
              <a:ext cx="7454" cy="3733"/>
            </a:xfrm>
            <a:prstGeom prst="rect">
              <a:avLst/>
            </a:prstGeom>
            <a:blipFill>
              <a:blip r:embed="rId145" cstate="print"/>
              <a:stretch>
                <a:fillRect/>
              </a:stretch>
            </a:blipFill>
          </p:spPr>
          <p:txBody>
            <a:bodyPr wrap="square" lIns="0" tIns="0" rIns="0" bIns="0" rtlCol="0"/>
            <a:lstStyle/>
            <a:p>
              <a:endParaRPr/>
            </a:p>
          </p:txBody>
        </p:sp>
        <p:sp>
          <p:nvSpPr>
            <p:cNvPr id="10437" name="object 3865">
              <a:extLst>
                <a:ext uri="{FF2B5EF4-FFF2-40B4-BE49-F238E27FC236}">
                  <a16:creationId xmlns:a16="http://schemas.microsoft.com/office/drawing/2014/main" id="{4451A54A-F785-4F36-8E9C-0F607FED7821}"/>
                </a:ext>
              </a:extLst>
            </p:cNvPr>
            <p:cNvSpPr/>
            <p:nvPr/>
          </p:nvSpPr>
          <p:spPr>
            <a:xfrm>
              <a:off x="6122004" y="8268937"/>
              <a:ext cx="4445" cy="3175"/>
            </a:xfrm>
            <a:custGeom>
              <a:avLst/>
              <a:gdLst/>
              <a:ahLst/>
              <a:cxnLst/>
              <a:rect l="l" t="t" r="r" b="b"/>
              <a:pathLst>
                <a:path w="4445" h="3175">
                  <a:moveTo>
                    <a:pt x="4013" y="2755"/>
                  </a:moveTo>
                  <a:lnTo>
                    <a:pt x="3505" y="2159"/>
                  </a:lnTo>
                  <a:lnTo>
                    <a:pt x="0" y="0"/>
                  </a:lnTo>
                </a:path>
              </a:pathLst>
            </a:custGeom>
            <a:ln w="3175">
              <a:solidFill>
                <a:srgbClr val="6D9D40"/>
              </a:solidFill>
            </a:ln>
          </p:spPr>
          <p:txBody>
            <a:bodyPr wrap="square" lIns="0" tIns="0" rIns="0" bIns="0" rtlCol="0"/>
            <a:lstStyle/>
            <a:p>
              <a:endParaRPr/>
            </a:p>
          </p:txBody>
        </p:sp>
        <p:sp>
          <p:nvSpPr>
            <p:cNvPr id="10438" name="object 3866">
              <a:extLst>
                <a:ext uri="{FF2B5EF4-FFF2-40B4-BE49-F238E27FC236}">
                  <a16:creationId xmlns:a16="http://schemas.microsoft.com/office/drawing/2014/main" id="{9C0F4CA7-A634-4352-A020-E98C2F682B6A}"/>
                </a:ext>
              </a:extLst>
            </p:cNvPr>
            <p:cNvSpPr/>
            <p:nvPr/>
          </p:nvSpPr>
          <p:spPr>
            <a:xfrm>
              <a:off x="6117729" y="8247608"/>
              <a:ext cx="33654" cy="32448"/>
            </a:xfrm>
            <a:prstGeom prst="rect">
              <a:avLst/>
            </a:prstGeom>
            <a:blipFill>
              <a:blip r:embed="rId57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0439" name="object 3867">
              <a:extLst>
                <a:ext uri="{FF2B5EF4-FFF2-40B4-BE49-F238E27FC236}">
                  <a16:creationId xmlns:a16="http://schemas.microsoft.com/office/drawing/2014/main" id="{1FCFC1C3-09F9-4494-8927-28502256CEA4}"/>
                </a:ext>
              </a:extLst>
            </p:cNvPr>
            <p:cNvSpPr/>
            <p:nvPr/>
          </p:nvSpPr>
          <p:spPr>
            <a:xfrm>
              <a:off x="6119684" y="8249998"/>
              <a:ext cx="8890" cy="8890"/>
            </a:xfrm>
            <a:custGeom>
              <a:avLst/>
              <a:gdLst/>
              <a:ahLst/>
              <a:cxnLst/>
              <a:rect l="l" t="t" r="r" b="b"/>
              <a:pathLst>
                <a:path w="8889" h="8890">
                  <a:moveTo>
                    <a:pt x="8724" y="8623"/>
                  </a:moveTo>
                  <a:lnTo>
                    <a:pt x="8318" y="7899"/>
                  </a:lnTo>
                  <a:lnTo>
                    <a:pt x="520" y="1790"/>
                  </a:lnTo>
                  <a:lnTo>
                    <a:pt x="0" y="0"/>
                  </a:lnTo>
                </a:path>
              </a:pathLst>
            </a:custGeom>
            <a:ln w="3175">
              <a:solidFill>
                <a:srgbClr val="BBD6C6"/>
              </a:solidFill>
            </a:ln>
          </p:spPr>
          <p:txBody>
            <a:bodyPr wrap="square" lIns="0" tIns="0" rIns="0" bIns="0" rtlCol="0"/>
            <a:lstStyle/>
            <a:p>
              <a:endParaRPr/>
            </a:p>
          </p:txBody>
        </p:sp>
        <p:sp>
          <p:nvSpPr>
            <p:cNvPr id="10440" name="object 3868">
              <a:extLst>
                <a:ext uri="{FF2B5EF4-FFF2-40B4-BE49-F238E27FC236}">
                  <a16:creationId xmlns:a16="http://schemas.microsoft.com/office/drawing/2014/main" id="{A96008EF-08EC-4C9F-B796-0EFE5BB93CDE}"/>
                </a:ext>
              </a:extLst>
            </p:cNvPr>
            <p:cNvSpPr/>
            <p:nvPr/>
          </p:nvSpPr>
          <p:spPr>
            <a:xfrm>
              <a:off x="6127940" y="8260981"/>
              <a:ext cx="469" cy="406"/>
            </a:xfrm>
            <a:prstGeom prst="rect">
              <a:avLst/>
            </a:prstGeom>
            <a:blipFill>
              <a:blip r:embed="rId143" cstate="print"/>
              <a:stretch>
                <a:fillRect/>
              </a:stretch>
            </a:blipFill>
          </p:spPr>
          <p:txBody>
            <a:bodyPr wrap="square" lIns="0" tIns="0" rIns="0" bIns="0" rtlCol="0"/>
            <a:lstStyle/>
            <a:p>
              <a:endParaRPr/>
            </a:p>
          </p:txBody>
        </p:sp>
        <p:sp>
          <p:nvSpPr>
            <p:cNvPr id="10441" name="object 3869">
              <a:extLst>
                <a:ext uri="{FF2B5EF4-FFF2-40B4-BE49-F238E27FC236}">
                  <a16:creationId xmlns:a16="http://schemas.microsoft.com/office/drawing/2014/main" id="{25027780-7883-4972-9E12-3F7676B695AF}"/>
                </a:ext>
              </a:extLst>
            </p:cNvPr>
            <p:cNvSpPr/>
            <p:nvPr/>
          </p:nvSpPr>
          <p:spPr>
            <a:xfrm>
              <a:off x="6127977" y="8261135"/>
              <a:ext cx="635" cy="635"/>
            </a:xfrm>
            <a:custGeom>
              <a:avLst/>
              <a:gdLst/>
              <a:ahLst/>
              <a:cxnLst/>
              <a:rect l="l" t="t" r="r" b="b"/>
              <a:pathLst>
                <a:path w="635" h="634">
                  <a:moveTo>
                    <a:pt x="190" y="152"/>
                  </a:moveTo>
                  <a:close/>
                </a:path>
                <a:path w="635" h="634">
                  <a:moveTo>
                    <a:pt x="213" y="152"/>
                  </a:moveTo>
                  <a:close/>
                </a:path>
                <a:path w="635" h="634">
                  <a:moveTo>
                    <a:pt x="126" y="12"/>
                  </a:moveTo>
                  <a:lnTo>
                    <a:pt x="92" y="152"/>
                  </a:lnTo>
                  <a:lnTo>
                    <a:pt x="126" y="12"/>
                  </a:lnTo>
                  <a:close/>
                </a:path>
                <a:path w="635" h="634">
                  <a:moveTo>
                    <a:pt x="0" y="0"/>
                  </a:moveTo>
                  <a:close/>
                </a:path>
              </a:pathLst>
            </a:custGeom>
            <a:solidFill>
              <a:srgbClr val="59231F"/>
            </a:solidFill>
          </p:spPr>
          <p:txBody>
            <a:bodyPr wrap="square" lIns="0" tIns="0" rIns="0" bIns="0" rtlCol="0"/>
            <a:lstStyle/>
            <a:p>
              <a:endParaRPr/>
            </a:p>
          </p:txBody>
        </p:sp>
        <p:sp>
          <p:nvSpPr>
            <p:cNvPr id="10442" name="object 3870">
              <a:extLst>
                <a:ext uri="{FF2B5EF4-FFF2-40B4-BE49-F238E27FC236}">
                  <a16:creationId xmlns:a16="http://schemas.microsoft.com/office/drawing/2014/main" id="{ACC310CA-3ADB-406E-8556-1CFAD730D579}"/>
                </a:ext>
              </a:extLst>
            </p:cNvPr>
            <p:cNvSpPr/>
            <p:nvPr/>
          </p:nvSpPr>
          <p:spPr>
            <a:xfrm>
              <a:off x="6114174" y="8255889"/>
              <a:ext cx="13982" cy="12064"/>
            </a:xfrm>
            <a:prstGeom prst="rect">
              <a:avLst/>
            </a:prstGeom>
            <a:blipFill>
              <a:blip r:embed="rId16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0443" name="object 3871">
              <a:extLst>
                <a:ext uri="{FF2B5EF4-FFF2-40B4-BE49-F238E27FC236}">
                  <a16:creationId xmlns:a16="http://schemas.microsoft.com/office/drawing/2014/main" id="{5B656C7F-5E5F-4734-A16A-23F42600DA65}"/>
                </a:ext>
              </a:extLst>
            </p:cNvPr>
            <p:cNvSpPr/>
            <p:nvPr/>
          </p:nvSpPr>
          <p:spPr>
            <a:xfrm>
              <a:off x="6116770" y="8256879"/>
              <a:ext cx="11430" cy="1905"/>
            </a:xfrm>
            <a:custGeom>
              <a:avLst/>
              <a:gdLst/>
              <a:ahLst/>
              <a:cxnLst/>
              <a:rect l="l" t="t" r="r" b="b"/>
              <a:pathLst>
                <a:path w="11429" h="1904">
                  <a:moveTo>
                    <a:pt x="11049" y="1866"/>
                  </a:moveTo>
                  <a:lnTo>
                    <a:pt x="10375" y="1536"/>
                  </a:lnTo>
                  <a:lnTo>
                    <a:pt x="1333" y="1066"/>
                  </a:lnTo>
                  <a:lnTo>
                    <a:pt x="0" y="0"/>
                  </a:lnTo>
                </a:path>
              </a:pathLst>
            </a:custGeom>
            <a:ln w="3175">
              <a:solidFill>
                <a:srgbClr val="BBD6C6"/>
              </a:solidFill>
            </a:ln>
          </p:spPr>
          <p:txBody>
            <a:bodyPr wrap="square" lIns="0" tIns="0" rIns="0" bIns="0" rtlCol="0"/>
            <a:lstStyle/>
            <a:p>
              <a:endParaRPr/>
            </a:p>
          </p:txBody>
        </p:sp>
        <p:sp>
          <p:nvSpPr>
            <p:cNvPr id="10444" name="object 3872">
              <a:extLst>
                <a:ext uri="{FF2B5EF4-FFF2-40B4-BE49-F238E27FC236}">
                  <a16:creationId xmlns:a16="http://schemas.microsoft.com/office/drawing/2014/main" id="{7329CBAA-F5A8-4F69-A8AC-56A8B5D661CE}"/>
                </a:ext>
              </a:extLst>
            </p:cNvPr>
            <p:cNvSpPr/>
            <p:nvPr/>
          </p:nvSpPr>
          <p:spPr>
            <a:xfrm>
              <a:off x="6123990" y="8260219"/>
              <a:ext cx="5537" cy="6172"/>
            </a:xfrm>
            <a:prstGeom prst="rect">
              <a:avLst/>
            </a:prstGeom>
            <a:blipFill>
              <a:blip r:embed="rId157" cstate="print"/>
              <a:stretch>
                <a:fillRect/>
              </a:stretch>
            </a:blipFill>
          </p:spPr>
          <p:txBody>
            <a:bodyPr wrap="square" lIns="0" tIns="0" rIns="0" bIns="0" rtlCol="0"/>
            <a:lstStyle/>
            <a:p>
              <a:endParaRPr/>
            </a:p>
          </p:txBody>
        </p:sp>
        <p:sp>
          <p:nvSpPr>
            <p:cNvPr id="10445" name="object 3873">
              <a:extLst>
                <a:ext uri="{FF2B5EF4-FFF2-40B4-BE49-F238E27FC236}">
                  <a16:creationId xmlns:a16="http://schemas.microsoft.com/office/drawing/2014/main" id="{5EF94CB9-D3C2-4484-8644-97BA0E121C0F}"/>
                </a:ext>
              </a:extLst>
            </p:cNvPr>
            <p:cNvSpPr/>
            <p:nvPr/>
          </p:nvSpPr>
          <p:spPr>
            <a:xfrm>
              <a:off x="6126152" y="8260305"/>
              <a:ext cx="2540" cy="5080"/>
            </a:xfrm>
            <a:custGeom>
              <a:avLst/>
              <a:gdLst/>
              <a:ahLst/>
              <a:cxnLst/>
              <a:rect l="l" t="t" r="r" b="b"/>
              <a:pathLst>
                <a:path w="2539" h="5079">
                  <a:moveTo>
                    <a:pt x="0" y="5029"/>
                  </a:moveTo>
                  <a:lnTo>
                    <a:pt x="1130" y="4102"/>
                  </a:lnTo>
                  <a:lnTo>
                    <a:pt x="2413" y="0"/>
                  </a:lnTo>
                </a:path>
              </a:pathLst>
            </a:custGeom>
            <a:ln w="3175">
              <a:solidFill>
                <a:srgbClr val="6D9D40"/>
              </a:solidFill>
            </a:ln>
          </p:spPr>
          <p:txBody>
            <a:bodyPr wrap="square" lIns="0" tIns="0" rIns="0" bIns="0" rtlCol="0"/>
            <a:lstStyle/>
            <a:p>
              <a:endParaRPr/>
            </a:p>
          </p:txBody>
        </p:sp>
        <p:sp>
          <p:nvSpPr>
            <p:cNvPr id="10446" name="object 3874">
              <a:extLst>
                <a:ext uri="{FF2B5EF4-FFF2-40B4-BE49-F238E27FC236}">
                  <a16:creationId xmlns:a16="http://schemas.microsoft.com/office/drawing/2014/main" id="{8C5E721A-03C7-4A5D-8977-C738EDE0B913}"/>
                </a:ext>
              </a:extLst>
            </p:cNvPr>
            <p:cNvSpPr/>
            <p:nvPr/>
          </p:nvSpPr>
          <p:spPr>
            <a:xfrm>
              <a:off x="6118948" y="8264232"/>
              <a:ext cx="8064" cy="6146"/>
            </a:xfrm>
            <a:prstGeom prst="rect">
              <a:avLst/>
            </a:prstGeom>
            <a:blipFill>
              <a:blip r:embed="rId575" cstate="print"/>
              <a:stretch>
                <a:fillRect/>
              </a:stretch>
            </a:blipFill>
          </p:spPr>
          <p:txBody>
            <a:bodyPr wrap="square" lIns="0" tIns="0" rIns="0" bIns="0" rtlCol="0"/>
            <a:lstStyle/>
            <a:p>
              <a:endParaRPr/>
            </a:p>
          </p:txBody>
        </p:sp>
        <p:sp>
          <p:nvSpPr>
            <p:cNvPr id="10447" name="object 3875">
              <a:extLst>
                <a:ext uri="{FF2B5EF4-FFF2-40B4-BE49-F238E27FC236}">
                  <a16:creationId xmlns:a16="http://schemas.microsoft.com/office/drawing/2014/main" id="{DEF252CD-4940-4A49-85B3-D4EB7AE7BD95}"/>
                </a:ext>
              </a:extLst>
            </p:cNvPr>
            <p:cNvSpPr/>
            <p:nvPr/>
          </p:nvSpPr>
          <p:spPr>
            <a:xfrm>
              <a:off x="6123500" y="8267851"/>
              <a:ext cx="1270" cy="1270"/>
            </a:xfrm>
            <a:custGeom>
              <a:avLst/>
              <a:gdLst/>
              <a:ahLst/>
              <a:cxnLst/>
              <a:rect l="l" t="t" r="r" b="b"/>
              <a:pathLst>
                <a:path w="1270" h="1270">
                  <a:moveTo>
                    <a:pt x="1005" y="698"/>
                  </a:moveTo>
                  <a:lnTo>
                    <a:pt x="332" y="698"/>
                  </a:lnTo>
                  <a:lnTo>
                    <a:pt x="490" y="1041"/>
                  </a:lnTo>
                  <a:lnTo>
                    <a:pt x="624" y="1130"/>
                  </a:lnTo>
                  <a:lnTo>
                    <a:pt x="726" y="990"/>
                  </a:lnTo>
                  <a:lnTo>
                    <a:pt x="974" y="990"/>
                  </a:lnTo>
                  <a:lnTo>
                    <a:pt x="1005" y="698"/>
                  </a:lnTo>
                  <a:close/>
                </a:path>
                <a:path w="1270" h="1270">
                  <a:moveTo>
                    <a:pt x="974" y="990"/>
                  </a:moveTo>
                  <a:lnTo>
                    <a:pt x="726" y="990"/>
                  </a:lnTo>
                  <a:lnTo>
                    <a:pt x="866" y="1041"/>
                  </a:lnTo>
                  <a:close/>
                </a:path>
                <a:path w="1270" h="1270">
                  <a:moveTo>
                    <a:pt x="447" y="0"/>
                  </a:moveTo>
                  <a:lnTo>
                    <a:pt x="447" y="279"/>
                  </a:lnTo>
                  <a:lnTo>
                    <a:pt x="358" y="546"/>
                  </a:lnTo>
                  <a:lnTo>
                    <a:pt x="0" y="647"/>
                  </a:lnTo>
                  <a:lnTo>
                    <a:pt x="256" y="787"/>
                  </a:lnTo>
                  <a:lnTo>
                    <a:pt x="1005" y="698"/>
                  </a:lnTo>
                  <a:lnTo>
                    <a:pt x="1149" y="647"/>
                  </a:lnTo>
                  <a:lnTo>
                    <a:pt x="1031" y="495"/>
                  </a:lnTo>
                  <a:lnTo>
                    <a:pt x="1094" y="254"/>
                  </a:lnTo>
                  <a:lnTo>
                    <a:pt x="802" y="254"/>
                  </a:lnTo>
                  <a:lnTo>
                    <a:pt x="599" y="215"/>
                  </a:lnTo>
                  <a:lnTo>
                    <a:pt x="447" y="0"/>
                  </a:lnTo>
                  <a:close/>
                </a:path>
                <a:path w="1270" h="1270">
                  <a:moveTo>
                    <a:pt x="1149" y="647"/>
                  </a:moveTo>
                  <a:close/>
                </a:path>
                <a:path w="1270" h="1270">
                  <a:moveTo>
                    <a:pt x="408" y="190"/>
                  </a:moveTo>
                  <a:close/>
                </a:path>
                <a:path w="1270" h="1270">
                  <a:moveTo>
                    <a:pt x="929" y="88"/>
                  </a:moveTo>
                  <a:lnTo>
                    <a:pt x="802" y="254"/>
                  </a:lnTo>
                  <a:lnTo>
                    <a:pt x="1094" y="254"/>
                  </a:lnTo>
                  <a:lnTo>
                    <a:pt x="929" y="88"/>
                  </a:lnTo>
                  <a:close/>
                </a:path>
              </a:pathLst>
            </a:custGeom>
            <a:solidFill>
              <a:srgbClr val="0F2748"/>
            </a:solidFill>
          </p:spPr>
          <p:txBody>
            <a:bodyPr wrap="square" lIns="0" tIns="0" rIns="0" bIns="0" rtlCol="0"/>
            <a:lstStyle/>
            <a:p>
              <a:endParaRPr/>
            </a:p>
          </p:txBody>
        </p:sp>
        <p:sp>
          <p:nvSpPr>
            <p:cNvPr id="10448" name="object 3876">
              <a:extLst>
                <a:ext uri="{FF2B5EF4-FFF2-40B4-BE49-F238E27FC236}">
                  <a16:creationId xmlns:a16="http://schemas.microsoft.com/office/drawing/2014/main" id="{3B09EFD2-C019-4957-A918-B95553858133}"/>
                </a:ext>
              </a:extLst>
            </p:cNvPr>
            <p:cNvSpPr/>
            <p:nvPr/>
          </p:nvSpPr>
          <p:spPr>
            <a:xfrm>
              <a:off x="6123439" y="8267851"/>
              <a:ext cx="1270" cy="1270"/>
            </a:xfrm>
            <a:custGeom>
              <a:avLst/>
              <a:gdLst/>
              <a:ahLst/>
              <a:cxnLst/>
              <a:rect l="l" t="t" r="r" b="b"/>
              <a:pathLst>
                <a:path w="1270" h="1270">
                  <a:moveTo>
                    <a:pt x="419" y="546"/>
                  </a:moveTo>
                  <a:lnTo>
                    <a:pt x="0" y="673"/>
                  </a:lnTo>
                  <a:lnTo>
                    <a:pt x="254" y="762"/>
                  </a:lnTo>
                  <a:lnTo>
                    <a:pt x="393" y="698"/>
                  </a:lnTo>
                  <a:lnTo>
                    <a:pt x="533" y="838"/>
                  </a:lnTo>
                  <a:lnTo>
                    <a:pt x="520" y="1016"/>
                  </a:lnTo>
                  <a:lnTo>
                    <a:pt x="660" y="1130"/>
                  </a:lnTo>
                  <a:lnTo>
                    <a:pt x="787" y="990"/>
                  </a:lnTo>
                  <a:lnTo>
                    <a:pt x="927" y="1041"/>
                  </a:lnTo>
                  <a:lnTo>
                    <a:pt x="1092" y="927"/>
                  </a:lnTo>
                  <a:lnTo>
                    <a:pt x="952" y="812"/>
                  </a:lnTo>
                  <a:lnTo>
                    <a:pt x="1079" y="673"/>
                  </a:lnTo>
                  <a:lnTo>
                    <a:pt x="1206" y="698"/>
                  </a:lnTo>
                  <a:lnTo>
                    <a:pt x="1219" y="546"/>
                  </a:lnTo>
                  <a:lnTo>
                    <a:pt x="1092" y="495"/>
                  </a:lnTo>
                  <a:lnTo>
                    <a:pt x="1181" y="279"/>
                  </a:lnTo>
                  <a:lnTo>
                    <a:pt x="990" y="88"/>
                  </a:lnTo>
                  <a:lnTo>
                    <a:pt x="863" y="254"/>
                  </a:lnTo>
                  <a:lnTo>
                    <a:pt x="660" y="215"/>
                  </a:lnTo>
                  <a:lnTo>
                    <a:pt x="647" y="76"/>
                  </a:lnTo>
                  <a:lnTo>
                    <a:pt x="508" y="0"/>
                  </a:lnTo>
                  <a:lnTo>
                    <a:pt x="571" y="203"/>
                  </a:lnTo>
                  <a:lnTo>
                    <a:pt x="406" y="304"/>
                  </a:lnTo>
                  <a:lnTo>
                    <a:pt x="431" y="457"/>
                  </a:lnTo>
                  <a:close/>
                </a:path>
              </a:pathLst>
            </a:custGeom>
            <a:ln w="3175">
              <a:solidFill>
                <a:srgbClr val="094B7B"/>
              </a:solidFill>
            </a:ln>
          </p:spPr>
          <p:txBody>
            <a:bodyPr wrap="square" lIns="0" tIns="0" rIns="0" bIns="0" rtlCol="0"/>
            <a:lstStyle/>
            <a:p>
              <a:endParaRPr/>
            </a:p>
          </p:txBody>
        </p:sp>
        <p:sp>
          <p:nvSpPr>
            <p:cNvPr id="10449" name="object 3877">
              <a:extLst>
                <a:ext uri="{FF2B5EF4-FFF2-40B4-BE49-F238E27FC236}">
                  <a16:creationId xmlns:a16="http://schemas.microsoft.com/office/drawing/2014/main" id="{6841F1D5-6CA6-4A67-AD89-FE568C949930}"/>
                </a:ext>
              </a:extLst>
            </p:cNvPr>
            <p:cNvSpPr/>
            <p:nvPr/>
          </p:nvSpPr>
          <p:spPr>
            <a:xfrm>
              <a:off x="6121148" y="8264676"/>
              <a:ext cx="1270" cy="1270"/>
            </a:xfrm>
            <a:custGeom>
              <a:avLst/>
              <a:gdLst/>
              <a:ahLst/>
              <a:cxnLst/>
              <a:rect l="l" t="t" r="r" b="b"/>
              <a:pathLst>
                <a:path w="1270" h="1270">
                  <a:moveTo>
                    <a:pt x="157" y="622"/>
                  </a:moveTo>
                  <a:lnTo>
                    <a:pt x="0" y="622"/>
                  </a:lnTo>
                  <a:lnTo>
                    <a:pt x="126" y="838"/>
                  </a:lnTo>
                  <a:lnTo>
                    <a:pt x="157" y="622"/>
                  </a:lnTo>
                  <a:close/>
                </a:path>
                <a:path w="1270" h="1270">
                  <a:moveTo>
                    <a:pt x="368" y="482"/>
                  </a:moveTo>
                  <a:lnTo>
                    <a:pt x="177" y="482"/>
                  </a:lnTo>
                  <a:lnTo>
                    <a:pt x="393" y="635"/>
                  </a:lnTo>
                  <a:lnTo>
                    <a:pt x="368" y="482"/>
                  </a:lnTo>
                  <a:close/>
                </a:path>
                <a:path w="1270" h="1270">
                  <a:moveTo>
                    <a:pt x="0" y="533"/>
                  </a:moveTo>
                  <a:close/>
                </a:path>
                <a:path w="1270" h="1270">
                  <a:moveTo>
                    <a:pt x="165" y="571"/>
                  </a:moveTo>
                  <a:close/>
                </a:path>
                <a:path w="1270" h="1270">
                  <a:moveTo>
                    <a:pt x="647" y="114"/>
                  </a:moveTo>
                  <a:lnTo>
                    <a:pt x="161" y="114"/>
                  </a:lnTo>
                  <a:lnTo>
                    <a:pt x="114" y="330"/>
                  </a:lnTo>
                  <a:lnTo>
                    <a:pt x="175" y="500"/>
                  </a:lnTo>
                  <a:lnTo>
                    <a:pt x="368" y="482"/>
                  </a:lnTo>
                  <a:lnTo>
                    <a:pt x="561" y="406"/>
                  </a:lnTo>
                  <a:lnTo>
                    <a:pt x="754" y="342"/>
                  </a:lnTo>
                  <a:lnTo>
                    <a:pt x="647" y="114"/>
                  </a:lnTo>
                  <a:close/>
                </a:path>
                <a:path w="1270" h="1270">
                  <a:moveTo>
                    <a:pt x="754" y="342"/>
                  </a:moveTo>
                  <a:lnTo>
                    <a:pt x="533" y="342"/>
                  </a:lnTo>
                  <a:lnTo>
                    <a:pt x="825" y="495"/>
                  </a:lnTo>
                  <a:lnTo>
                    <a:pt x="754" y="342"/>
                  </a:lnTo>
                  <a:close/>
                </a:path>
                <a:path w="1270" h="1270">
                  <a:moveTo>
                    <a:pt x="561" y="406"/>
                  </a:moveTo>
                  <a:lnTo>
                    <a:pt x="393" y="406"/>
                  </a:lnTo>
                  <a:lnTo>
                    <a:pt x="584" y="457"/>
                  </a:lnTo>
                  <a:close/>
                </a:path>
                <a:path w="1270" h="1270">
                  <a:moveTo>
                    <a:pt x="38" y="304"/>
                  </a:moveTo>
                  <a:close/>
                </a:path>
                <a:path w="1270" h="1270">
                  <a:moveTo>
                    <a:pt x="304" y="12"/>
                  </a:moveTo>
                  <a:lnTo>
                    <a:pt x="647" y="114"/>
                  </a:lnTo>
                  <a:lnTo>
                    <a:pt x="774" y="165"/>
                  </a:lnTo>
                  <a:lnTo>
                    <a:pt x="469" y="101"/>
                  </a:lnTo>
                  <a:lnTo>
                    <a:pt x="304" y="12"/>
                  </a:lnTo>
                  <a:close/>
                </a:path>
                <a:path w="1270" h="1270">
                  <a:moveTo>
                    <a:pt x="228" y="101"/>
                  </a:moveTo>
                  <a:close/>
                </a:path>
                <a:path w="1270" h="1270">
                  <a:moveTo>
                    <a:pt x="165" y="88"/>
                  </a:moveTo>
                  <a:close/>
                </a:path>
                <a:path w="1270" h="1270">
                  <a:moveTo>
                    <a:pt x="215" y="88"/>
                  </a:moveTo>
                  <a:close/>
                </a:path>
                <a:path w="1270" h="1270">
                  <a:moveTo>
                    <a:pt x="558" y="0"/>
                  </a:moveTo>
                  <a:lnTo>
                    <a:pt x="711" y="101"/>
                  </a:lnTo>
                  <a:lnTo>
                    <a:pt x="558" y="0"/>
                  </a:lnTo>
                  <a:close/>
                </a:path>
              </a:pathLst>
            </a:custGeom>
            <a:solidFill>
              <a:srgbClr val="11284A"/>
            </a:solidFill>
          </p:spPr>
          <p:txBody>
            <a:bodyPr wrap="square" lIns="0" tIns="0" rIns="0" bIns="0" rtlCol="0"/>
            <a:lstStyle/>
            <a:p>
              <a:endParaRPr/>
            </a:p>
          </p:txBody>
        </p:sp>
        <p:sp>
          <p:nvSpPr>
            <p:cNvPr id="10450" name="object 3878">
              <a:extLst>
                <a:ext uri="{FF2B5EF4-FFF2-40B4-BE49-F238E27FC236}">
                  <a16:creationId xmlns:a16="http://schemas.microsoft.com/office/drawing/2014/main" id="{9C688670-5793-496C-ABE5-280F7211589C}"/>
                </a:ext>
              </a:extLst>
            </p:cNvPr>
            <p:cNvSpPr/>
            <p:nvPr/>
          </p:nvSpPr>
          <p:spPr>
            <a:xfrm>
              <a:off x="6121148" y="8264676"/>
              <a:ext cx="1270" cy="1270"/>
            </a:xfrm>
            <a:custGeom>
              <a:avLst/>
              <a:gdLst/>
              <a:ahLst/>
              <a:cxnLst/>
              <a:rect l="l" t="t" r="r" b="b"/>
              <a:pathLst>
                <a:path w="1270" h="1270">
                  <a:moveTo>
                    <a:pt x="342" y="609"/>
                  </a:moveTo>
                  <a:lnTo>
                    <a:pt x="177" y="482"/>
                  </a:lnTo>
                  <a:lnTo>
                    <a:pt x="139" y="736"/>
                  </a:lnTo>
                  <a:lnTo>
                    <a:pt x="0" y="736"/>
                  </a:lnTo>
                  <a:lnTo>
                    <a:pt x="0" y="533"/>
                  </a:lnTo>
                  <a:lnTo>
                    <a:pt x="203" y="520"/>
                  </a:lnTo>
                  <a:lnTo>
                    <a:pt x="63" y="419"/>
                  </a:lnTo>
                  <a:lnTo>
                    <a:pt x="190" y="241"/>
                  </a:lnTo>
                  <a:lnTo>
                    <a:pt x="165" y="88"/>
                  </a:lnTo>
                  <a:lnTo>
                    <a:pt x="304" y="12"/>
                  </a:lnTo>
                  <a:lnTo>
                    <a:pt x="469" y="101"/>
                  </a:lnTo>
                  <a:lnTo>
                    <a:pt x="673" y="63"/>
                  </a:lnTo>
                  <a:lnTo>
                    <a:pt x="901" y="215"/>
                  </a:lnTo>
                  <a:lnTo>
                    <a:pt x="647" y="114"/>
                  </a:lnTo>
                  <a:lnTo>
                    <a:pt x="825" y="495"/>
                  </a:lnTo>
                  <a:lnTo>
                    <a:pt x="533" y="342"/>
                  </a:lnTo>
                  <a:lnTo>
                    <a:pt x="393" y="406"/>
                  </a:lnTo>
                  <a:lnTo>
                    <a:pt x="419" y="571"/>
                  </a:lnTo>
                  <a:close/>
                </a:path>
              </a:pathLst>
            </a:custGeom>
            <a:ln w="3175">
              <a:solidFill>
                <a:srgbClr val="094B7B"/>
              </a:solidFill>
            </a:ln>
          </p:spPr>
          <p:txBody>
            <a:bodyPr wrap="square" lIns="0" tIns="0" rIns="0" bIns="0" rtlCol="0"/>
            <a:lstStyle/>
            <a:p>
              <a:endParaRPr/>
            </a:p>
          </p:txBody>
        </p:sp>
        <p:sp>
          <p:nvSpPr>
            <p:cNvPr id="10451" name="object 3879">
              <a:extLst>
                <a:ext uri="{FF2B5EF4-FFF2-40B4-BE49-F238E27FC236}">
                  <a16:creationId xmlns:a16="http://schemas.microsoft.com/office/drawing/2014/main" id="{5F45C9C1-4CB1-47A5-B9DD-AF2C94CEBBF2}"/>
                </a:ext>
              </a:extLst>
            </p:cNvPr>
            <p:cNvSpPr/>
            <p:nvPr/>
          </p:nvSpPr>
          <p:spPr>
            <a:xfrm>
              <a:off x="6124009" y="8264146"/>
              <a:ext cx="1270" cy="1270"/>
            </a:xfrm>
            <a:custGeom>
              <a:avLst/>
              <a:gdLst/>
              <a:ahLst/>
              <a:cxnLst/>
              <a:rect l="l" t="t" r="r" b="b"/>
              <a:pathLst>
                <a:path w="1270" h="1270">
                  <a:moveTo>
                    <a:pt x="917" y="444"/>
                  </a:moveTo>
                  <a:lnTo>
                    <a:pt x="317" y="444"/>
                  </a:lnTo>
                  <a:lnTo>
                    <a:pt x="266" y="838"/>
                  </a:lnTo>
                  <a:lnTo>
                    <a:pt x="431" y="927"/>
                  </a:lnTo>
                  <a:lnTo>
                    <a:pt x="647" y="533"/>
                  </a:lnTo>
                  <a:lnTo>
                    <a:pt x="850" y="533"/>
                  </a:lnTo>
                  <a:close/>
                </a:path>
                <a:path w="1270" h="1270">
                  <a:moveTo>
                    <a:pt x="850" y="533"/>
                  </a:moveTo>
                  <a:lnTo>
                    <a:pt x="647" y="533"/>
                  </a:lnTo>
                  <a:lnTo>
                    <a:pt x="825" y="647"/>
                  </a:lnTo>
                  <a:close/>
                </a:path>
                <a:path w="1270" h="1270">
                  <a:moveTo>
                    <a:pt x="254" y="0"/>
                  </a:moveTo>
                  <a:lnTo>
                    <a:pt x="107" y="215"/>
                  </a:lnTo>
                  <a:lnTo>
                    <a:pt x="0" y="546"/>
                  </a:lnTo>
                  <a:lnTo>
                    <a:pt x="203" y="495"/>
                  </a:lnTo>
                  <a:lnTo>
                    <a:pt x="917" y="444"/>
                  </a:lnTo>
                  <a:lnTo>
                    <a:pt x="745" y="304"/>
                  </a:lnTo>
                  <a:lnTo>
                    <a:pt x="596" y="266"/>
                  </a:lnTo>
                  <a:lnTo>
                    <a:pt x="342" y="25"/>
                  </a:lnTo>
                  <a:close/>
                </a:path>
                <a:path w="1270" h="1270">
                  <a:moveTo>
                    <a:pt x="266" y="495"/>
                  </a:moveTo>
                  <a:close/>
                </a:path>
                <a:path w="1270" h="1270">
                  <a:moveTo>
                    <a:pt x="825" y="419"/>
                  </a:moveTo>
                  <a:close/>
                </a:path>
                <a:path w="1270" h="1270">
                  <a:moveTo>
                    <a:pt x="736" y="215"/>
                  </a:moveTo>
                  <a:close/>
                </a:path>
                <a:path w="1270" h="1270">
                  <a:moveTo>
                    <a:pt x="596" y="114"/>
                  </a:moveTo>
                  <a:lnTo>
                    <a:pt x="546" y="266"/>
                  </a:lnTo>
                  <a:lnTo>
                    <a:pt x="596" y="114"/>
                  </a:lnTo>
                  <a:close/>
                </a:path>
              </a:pathLst>
            </a:custGeom>
            <a:solidFill>
              <a:srgbClr val="11284A"/>
            </a:solidFill>
          </p:spPr>
          <p:txBody>
            <a:bodyPr wrap="square" lIns="0" tIns="0" rIns="0" bIns="0" rtlCol="0"/>
            <a:lstStyle/>
            <a:p>
              <a:endParaRPr/>
            </a:p>
          </p:txBody>
        </p:sp>
        <p:sp>
          <p:nvSpPr>
            <p:cNvPr id="10452" name="object 3880">
              <a:extLst>
                <a:ext uri="{FF2B5EF4-FFF2-40B4-BE49-F238E27FC236}">
                  <a16:creationId xmlns:a16="http://schemas.microsoft.com/office/drawing/2014/main" id="{91BDED12-C0E3-4944-B767-D83D08531032}"/>
                </a:ext>
              </a:extLst>
            </p:cNvPr>
            <p:cNvSpPr/>
            <p:nvPr/>
          </p:nvSpPr>
          <p:spPr>
            <a:xfrm>
              <a:off x="6124009" y="8264146"/>
              <a:ext cx="1270" cy="1270"/>
            </a:xfrm>
            <a:custGeom>
              <a:avLst/>
              <a:gdLst/>
              <a:ahLst/>
              <a:cxnLst/>
              <a:rect l="l" t="t" r="r" b="b"/>
              <a:pathLst>
                <a:path w="1270" h="1270">
                  <a:moveTo>
                    <a:pt x="0" y="546"/>
                  </a:moveTo>
                  <a:lnTo>
                    <a:pt x="12" y="355"/>
                  </a:lnTo>
                  <a:lnTo>
                    <a:pt x="114" y="215"/>
                  </a:lnTo>
                  <a:lnTo>
                    <a:pt x="203" y="63"/>
                  </a:lnTo>
                  <a:lnTo>
                    <a:pt x="342" y="25"/>
                  </a:lnTo>
                  <a:lnTo>
                    <a:pt x="546" y="266"/>
                  </a:lnTo>
                  <a:lnTo>
                    <a:pt x="596" y="114"/>
                  </a:lnTo>
                  <a:lnTo>
                    <a:pt x="596" y="266"/>
                  </a:lnTo>
                  <a:lnTo>
                    <a:pt x="736" y="215"/>
                  </a:lnTo>
                  <a:lnTo>
                    <a:pt x="774" y="368"/>
                  </a:lnTo>
                  <a:lnTo>
                    <a:pt x="927" y="431"/>
                  </a:lnTo>
                  <a:lnTo>
                    <a:pt x="812" y="584"/>
                  </a:lnTo>
                  <a:lnTo>
                    <a:pt x="647" y="533"/>
                  </a:lnTo>
                  <a:lnTo>
                    <a:pt x="647" y="685"/>
                  </a:lnTo>
                  <a:lnTo>
                    <a:pt x="546" y="812"/>
                  </a:lnTo>
                  <a:lnTo>
                    <a:pt x="266" y="838"/>
                  </a:lnTo>
                  <a:lnTo>
                    <a:pt x="393" y="558"/>
                  </a:lnTo>
                  <a:lnTo>
                    <a:pt x="254" y="520"/>
                  </a:lnTo>
                  <a:lnTo>
                    <a:pt x="0" y="546"/>
                  </a:lnTo>
                  <a:close/>
                </a:path>
              </a:pathLst>
            </a:custGeom>
            <a:ln w="3175">
              <a:solidFill>
                <a:srgbClr val="094B7B"/>
              </a:solidFill>
            </a:ln>
          </p:spPr>
          <p:txBody>
            <a:bodyPr wrap="square" lIns="0" tIns="0" rIns="0" bIns="0" rtlCol="0"/>
            <a:lstStyle/>
            <a:p>
              <a:endParaRPr/>
            </a:p>
          </p:txBody>
        </p:sp>
        <p:sp>
          <p:nvSpPr>
            <p:cNvPr id="10453" name="object 3881">
              <a:extLst>
                <a:ext uri="{FF2B5EF4-FFF2-40B4-BE49-F238E27FC236}">
                  <a16:creationId xmlns:a16="http://schemas.microsoft.com/office/drawing/2014/main" id="{584F5106-A19A-41A1-865E-6DC1883CDF7F}"/>
                </a:ext>
              </a:extLst>
            </p:cNvPr>
            <p:cNvSpPr/>
            <p:nvPr/>
          </p:nvSpPr>
          <p:spPr>
            <a:xfrm>
              <a:off x="6121584" y="8269213"/>
              <a:ext cx="1270" cy="1270"/>
            </a:xfrm>
            <a:custGeom>
              <a:avLst/>
              <a:gdLst/>
              <a:ahLst/>
              <a:cxnLst/>
              <a:rect l="l" t="t" r="r" b="b"/>
              <a:pathLst>
                <a:path w="1270" h="1270">
                  <a:moveTo>
                    <a:pt x="879" y="736"/>
                  </a:moveTo>
                  <a:lnTo>
                    <a:pt x="241" y="736"/>
                  </a:lnTo>
                  <a:lnTo>
                    <a:pt x="406" y="952"/>
                  </a:lnTo>
                  <a:lnTo>
                    <a:pt x="643" y="850"/>
                  </a:lnTo>
                  <a:lnTo>
                    <a:pt x="873" y="800"/>
                  </a:lnTo>
                  <a:close/>
                </a:path>
                <a:path w="1270" h="1270">
                  <a:moveTo>
                    <a:pt x="643" y="850"/>
                  </a:moveTo>
                  <a:lnTo>
                    <a:pt x="469" y="850"/>
                  </a:lnTo>
                  <a:lnTo>
                    <a:pt x="643" y="850"/>
                  </a:lnTo>
                  <a:close/>
                </a:path>
                <a:path w="1270" h="1270">
                  <a:moveTo>
                    <a:pt x="873" y="800"/>
                  </a:moveTo>
                  <a:lnTo>
                    <a:pt x="685" y="800"/>
                  </a:lnTo>
                  <a:lnTo>
                    <a:pt x="850" y="914"/>
                  </a:lnTo>
                  <a:close/>
                </a:path>
                <a:path w="1270" h="1270">
                  <a:moveTo>
                    <a:pt x="723" y="457"/>
                  </a:moveTo>
                  <a:lnTo>
                    <a:pt x="203" y="457"/>
                  </a:lnTo>
                  <a:lnTo>
                    <a:pt x="215" y="749"/>
                  </a:lnTo>
                  <a:lnTo>
                    <a:pt x="879" y="736"/>
                  </a:lnTo>
                  <a:lnTo>
                    <a:pt x="946" y="584"/>
                  </a:lnTo>
                  <a:lnTo>
                    <a:pt x="812" y="584"/>
                  </a:lnTo>
                  <a:close/>
                </a:path>
                <a:path w="1270" h="1270">
                  <a:moveTo>
                    <a:pt x="939" y="457"/>
                  </a:moveTo>
                  <a:close/>
                </a:path>
                <a:path w="1270" h="1270">
                  <a:moveTo>
                    <a:pt x="317" y="0"/>
                  </a:moveTo>
                  <a:lnTo>
                    <a:pt x="253" y="228"/>
                  </a:lnTo>
                  <a:lnTo>
                    <a:pt x="121" y="241"/>
                  </a:lnTo>
                  <a:lnTo>
                    <a:pt x="0" y="393"/>
                  </a:lnTo>
                  <a:lnTo>
                    <a:pt x="203" y="457"/>
                  </a:lnTo>
                  <a:lnTo>
                    <a:pt x="723" y="457"/>
                  </a:lnTo>
                  <a:lnTo>
                    <a:pt x="701" y="152"/>
                  </a:lnTo>
                  <a:lnTo>
                    <a:pt x="406" y="152"/>
                  </a:lnTo>
                  <a:lnTo>
                    <a:pt x="317" y="0"/>
                  </a:lnTo>
                  <a:close/>
                </a:path>
                <a:path w="1270" h="1270">
                  <a:moveTo>
                    <a:pt x="152" y="203"/>
                  </a:moveTo>
                  <a:close/>
                </a:path>
                <a:path w="1270" h="1270">
                  <a:moveTo>
                    <a:pt x="647" y="50"/>
                  </a:moveTo>
                  <a:lnTo>
                    <a:pt x="406" y="152"/>
                  </a:lnTo>
                  <a:lnTo>
                    <a:pt x="701" y="152"/>
                  </a:lnTo>
                  <a:close/>
                </a:path>
              </a:pathLst>
            </a:custGeom>
            <a:solidFill>
              <a:srgbClr val="11284A"/>
            </a:solidFill>
          </p:spPr>
          <p:txBody>
            <a:bodyPr wrap="square" lIns="0" tIns="0" rIns="0" bIns="0" rtlCol="0"/>
            <a:lstStyle/>
            <a:p>
              <a:endParaRPr/>
            </a:p>
          </p:txBody>
        </p:sp>
        <p:sp>
          <p:nvSpPr>
            <p:cNvPr id="10454" name="object 3882">
              <a:extLst>
                <a:ext uri="{FF2B5EF4-FFF2-40B4-BE49-F238E27FC236}">
                  <a16:creationId xmlns:a16="http://schemas.microsoft.com/office/drawing/2014/main" id="{7E26F189-BB06-4E54-86CE-E8BC17DAFAA2}"/>
                </a:ext>
              </a:extLst>
            </p:cNvPr>
            <p:cNvSpPr/>
            <p:nvPr/>
          </p:nvSpPr>
          <p:spPr>
            <a:xfrm>
              <a:off x="6121546" y="8269213"/>
              <a:ext cx="1270" cy="1270"/>
            </a:xfrm>
            <a:custGeom>
              <a:avLst/>
              <a:gdLst/>
              <a:ahLst/>
              <a:cxnLst/>
              <a:rect l="l" t="t" r="r" b="b"/>
              <a:pathLst>
                <a:path w="1270" h="1270">
                  <a:moveTo>
                    <a:pt x="292" y="228"/>
                  </a:moveTo>
                  <a:lnTo>
                    <a:pt x="101" y="317"/>
                  </a:lnTo>
                  <a:lnTo>
                    <a:pt x="88" y="444"/>
                  </a:lnTo>
                  <a:lnTo>
                    <a:pt x="241" y="457"/>
                  </a:lnTo>
                  <a:lnTo>
                    <a:pt x="292" y="609"/>
                  </a:lnTo>
                  <a:lnTo>
                    <a:pt x="254" y="749"/>
                  </a:lnTo>
                  <a:lnTo>
                    <a:pt x="381" y="901"/>
                  </a:lnTo>
                  <a:lnTo>
                    <a:pt x="508" y="850"/>
                  </a:lnTo>
                  <a:lnTo>
                    <a:pt x="647" y="914"/>
                  </a:lnTo>
                  <a:lnTo>
                    <a:pt x="774" y="838"/>
                  </a:lnTo>
                  <a:lnTo>
                    <a:pt x="952" y="850"/>
                  </a:lnTo>
                  <a:lnTo>
                    <a:pt x="927" y="698"/>
                  </a:lnTo>
                  <a:lnTo>
                    <a:pt x="1016" y="546"/>
                  </a:lnTo>
                  <a:lnTo>
                    <a:pt x="850" y="584"/>
                  </a:lnTo>
                  <a:lnTo>
                    <a:pt x="762" y="368"/>
                  </a:lnTo>
                  <a:lnTo>
                    <a:pt x="749" y="165"/>
                  </a:lnTo>
                  <a:lnTo>
                    <a:pt x="609" y="139"/>
                  </a:lnTo>
                  <a:lnTo>
                    <a:pt x="469" y="139"/>
                  </a:lnTo>
                  <a:lnTo>
                    <a:pt x="355" y="0"/>
                  </a:lnTo>
                  <a:lnTo>
                    <a:pt x="292" y="190"/>
                  </a:lnTo>
                  <a:close/>
                </a:path>
              </a:pathLst>
            </a:custGeom>
            <a:ln w="3175">
              <a:solidFill>
                <a:srgbClr val="094B7B"/>
              </a:solidFill>
            </a:ln>
          </p:spPr>
          <p:txBody>
            <a:bodyPr wrap="square" lIns="0" tIns="0" rIns="0" bIns="0" rtlCol="0"/>
            <a:lstStyle/>
            <a:p>
              <a:endParaRPr/>
            </a:p>
          </p:txBody>
        </p:sp>
        <p:sp>
          <p:nvSpPr>
            <p:cNvPr id="10455" name="object 3883">
              <a:extLst>
                <a:ext uri="{FF2B5EF4-FFF2-40B4-BE49-F238E27FC236}">
                  <a16:creationId xmlns:a16="http://schemas.microsoft.com/office/drawing/2014/main" id="{EAD32A87-8EC9-4DD3-8AE3-4DF93B8D34F5}"/>
                </a:ext>
              </a:extLst>
            </p:cNvPr>
            <p:cNvSpPr/>
            <p:nvPr/>
          </p:nvSpPr>
          <p:spPr>
            <a:xfrm>
              <a:off x="6126589" y="8265685"/>
              <a:ext cx="635" cy="1270"/>
            </a:xfrm>
            <a:custGeom>
              <a:avLst/>
              <a:gdLst/>
              <a:ahLst/>
              <a:cxnLst/>
              <a:rect l="l" t="t" r="r" b="b"/>
              <a:pathLst>
                <a:path w="635" h="1270">
                  <a:moveTo>
                    <a:pt x="429" y="634"/>
                  </a:moveTo>
                  <a:lnTo>
                    <a:pt x="203" y="977"/>
                  </a:lnTo>
                  <a:lnTo>
                    <a:pt x="360" y="876"/>
                  </a:lnTo>
                  <a:lnTo>
                    <a:pt x="429" y="634"/>
                  </a:lnTo>
                  <a:close/>
                </a:path>
                <a:path w="635" h="1270">
                  <a:moveTo>
                    <a:pt x="279" y="406"/>
                  </a:moveTo>
                  <a:lnTo>
                    <a:pt x="88" y="406"/>
                  </a:lnTo>
                  <a:lnTo>
                    <a:pt x="88" y="596"/>
                  </a:lnTo>
                  <a:lnTo>
                    <a:pt x="266" y="609"/>
                  </a:lnTo>
                  <a:lnTo>
                    <a:pt x="429" y="634"/>
                  </a:lnTo>
                  <a:lnTo>
                    <a:pt x="279" y="558"/>
                  </a:lnTo>
                  <a:lnTo>
                    <a:pt x="279" y="406"/>
                  </a:lnTo>
                  <a:close/>
                </a:path>
                <a:path w="635" h="1270">
                  <a:moveTo>
                    <a:pt x="342" y="482"/>
                  </a:moveTo>
                  <a:close/>
                </a:path>
                <a:path w="635" h="1270">
                  <a:moveTo>
                    <a:pt x="292" y="177"/>
                  </a:moveTo>
                  <a:lnTo>
                    <a:pt x="67" y="177"/>
                  </a:lnTo>
                  <a:lnTo>
                    <a:pt x="0" y="419"/>
                  </a:lnTo>
                  <a:lnTo>
                    <a:pt x="279" y="406"/>
                  </a:lnTo>
                  <a:lnTo>
                    <a:pt x="292" y="177"/>
                  </a:lnTo>
                  <a:close/>
                </a:path>
                <a:path w="635" h="1270">
                  <a:moveTo>
                    <a:pt x="88" y="114"/>
                  </a:moveTo>
                  <a:close/>
                </a:path>
                <a:path w="635" h="1270">
                  <a:moveTo>
                    <a:pt x="152" y="0"/>
                  </a:moveTo>
                  <a:lnTo>
                    <a:pt x="165" y="177"/>
                  </a:lnTo>
                  <a:lnTo>
                    <a:pt x="292" y="177"/>
                  </a:lnTo>
                  <a:lnTo>
                    <a:pt x="152" y="0"/>
                  </a:lnTo>
                  <a:close/>
                </a:path>
              </a:pathLst>
            </a:custGeom>
            <a:solidFill>
              <a:srgbClr val="11284A"/>
            </a:solidFill>
          </p:spPr>
          <p:txBody>
            <a:bodyPr wrap="square" lIns="0" tIns="0" rIns="0" bIns="0" rtlCol="0"/>
            <a:lstStyle/>
            <a:p>
              <a:endParaRPr/>
            </a:p>
          </p:txBody>
        </p:sp>
        <p:sp>
          <p:nvSpPr>
            <p:cNvPr id="10456" name="object 3884">
              <a:extLst>
                <a:ext uri="{FF2B5EF4-FFF2-40B4-BE49-F238E27FC236}">
                  <a16:creationId xmlns:a16="http://schemas.microsoft.com/office/drawing/2014/main" id="{C790AC9B-D393-40B0-BE3B-E6586F83593E}"/>
                </a:ext>
              </a:extLst>
            </p:cNvPr>
            <p:cNvSpPr/>
            <p:nvPr/>
          </p:nvSpPr>
          <p:spPr>
            <a:xfrm>
              <a:off x="6126589" y="8265685"/>
              <a:ext cx="635" cy="1270"/>
            </a:xfrm>
            <a:custGeom>
              <a:avLst/>
              <a:gdLst/>
              <a:ahLst/>
              <a:cxnLst/>
              <a:rect l="l" t="t" r="r" b="b"/>
              <a:pathLst>
                <a:path w="635" h="1270">
                  <a:moveTo>
                    <a:pt x="228" y="50"/>
                  </a:moveTo>
                  <a:lnTo>
                    <a:pt x="88" y="165"/>
                  </a:lnTo>
                  <a:lnTo>
                    <a:pt x="63" y="304"/>
                  </a:lnTo>
                  <a:lnTo>
                    <a:pt x="114" y="457"/>
                  </a:lnTo>
                  <a:lnTo>
                    <a:pt x="88" y="596"/>
                  </a:lnTo>
                  <a:lnTo>
                    <a:pt x="266" y="609"/>
                  </a:lnTo>
                  <a:lnTo>
                    <a:pt x="330" y="787"/>
                  </a:lnTo>
                  <a:lnTo>
                    <a:pt x="190" y="838"/>
                  </a:lnTo>
                  <a:lnTo>
                    <a:pt x="203" y="977"/>
                  </a:lnTo>
                  <a:lnTo>
                    <a:pt x="342" y="888"/>
                  </a:lnTo>
                  <a:lnTo>
                    <a:pt x="393" y="736"/>
                  </a:lnTo>
                  <a:lnTo>
                    <a:pt x="444" y="584"/>
                  </a:lnTo>
                  <a:lnTo>
                    <a:pt x="279" y="558"/>
                  </a:lnTo>
                  <a:lnTo>
                    <a:pt x="279" y="393"/>
                  </a:lnTo>
                  <a:lnTo>
                    <a:pt x="304" y="203"/>
                  </a:lnTo>
                  <a:lnTo>
                    <a:pt x="228" y="50"/>
                  </a:lnTo>
                  <a:close/>
                </a:path>
              </a:pathLst>
            </a:custGeom>
            <a:ln w="3175">
              <a:solidFill>
                <a:srgbClr val="094B7B"/>
              </a:solidFill>
            </a:ln>
          </p:spPr>
          <p:txBody>
            <a:bodyPr wrap="square" lIns="0" tIns="0" rIns="0" bIns="0" rtlCol="0"/>
            <a:lstStyle/>
            <a:p>
              <a:endParaRPr/>
            </a:p>
          </p:txBody>
        </p:sp>
        <p:sp>
          <p:nvSpPr>
            <p:cNvPr id="10457" name="object 3885">
              <a:extLst>
                <a:ext uri="{FF2B5EF4-FFF2-40B4-BE49-F238E27FC236}">
                  <a16:creationId xmlns:a16="http://schemas.microsoft.com/office/drawing/2014/main" id="{23C87293-FE81-4B1C-9E93-EF3DC79A3432}"/>
                </a:ext>
              </a:extLst>
            </p:cNvPr>
            <p:cNvSpPr/>
            <p:nvPr/>
          </p:nvSpPr>
          <p:spPr>
            <a:xfrm>
              <a:off x="6118649" y="8266124"/>
              <a:ext cx="635" cy="1270"/>
            </a:xfrm>
            <a:custGeom>
              <a:avLst/>
              <a:gdLst/>
              <a:ahLst/>
              <a:cxnLst/>
              <a:rect l="l" t="t" r="r" b="b"/>
              <a:pathLst>
                <a:path w="635" h="1270">
                  <a:moveTo>
                    <a:pt x="0" y="393"/>
                  </a:moveTo>
                  <a:lnTo>
                    <a:pt x="105" y="596"/>
                  </a:lnTo>
                  <a:lnTo>
                    <a:pt x="215" y="939"/>
                  </a:lnTo>
                  <a:lnTo>
                    <a:pt x="412" y="736"/>
                  </a:lnTo>
                  <a:lnTo>
                    <a:pt x="444" y="508"/>
                  </a:lnTo>
                  <a:lnTo>
                    <a:pt x="228" y="508"/>
                  </a:lnTo>
                  <a:lnTo>
                    <a:pt x="0" y="393"/>
                  </a:lnTo>
                  <a:close/>
                </a:path>
                <a:path w="635" h="1270">
                  <a:moveTo>
                    <a:pt x="228" y="0"/>
                  </a:moveTo>
                  <a:lnTo>
                    <a:pt x="431" y="190"/>
                  </a:lnTo>
                  <a:lnTo>
                    <a:pt x="254" y="419"/>
                  </a:lnTo>
                  <a:lnTo>
                    <a:pt x="444" y="508"/>
                  </a:lnTo>
                  <a:lnTo>
                    <a:pt x="558" y="190"/>
                  </a:lnTo>
                  <a:lnTo>
                    <a:pt x="228" y="0"/>
                  </a:lnTo>
                  <a:close/>
                </a:path>
                <a:path w="635" h="1270">
                  <a:moveTo>
                    <a:pt x="241" y="393"/>
                  </a:moveTo>
                  <a:close/>
                </a:path>
              </a:pathLst>
            </a:custGeom>
            <a:solidFill>
              <a:srgbClr val="11284A"/>
            </a:solidFill>
          </p:spPr>
          <p:txBody>
            <a:bodyPr wrap="square" lIns="0" tIns="0" rIns="0" bIns="0" rtlCol="0"/>
            <a:lstStyle/>
            <a:p>
              <a:endParaRPr/>
            </a:p>
          </p:txBody>
        </p:sp>
        <p:sp>
          <p:nvSpPr>
            <p:cNvPr id="10458" name="object 3886">
              <a:extLst>
                <a:ext uri="{FF2B5EF4-FFF2-40B4-BE49-F238E27FC236}">
                  <a16:creationId xmlns:a16="http://schemas.microsoft.com/office/drawing/2014/main" id="{2A113E71-70A4-454F-AE67-D22276A4D54D}"/>
                </a:ext>
              </a:extLst>
            </p:cNvPr>
            <p:cNvSpPr/>
            <p:nvPr/>
          </p:nvSpPr>
          <p:spPr>
            <a:xfrm>
              <a:off x="6118649" y="8266124"/>
              <a:ext cx="635" cy="1270"/>
            </a:xfrm>
            <a:custGeom>
              <a:avLst/>
              <a:gdLst/>
              <a:ahLst/>
              <a:cxnLst/>
              <a:rect l="l" t="t" r="r" b="b"/>
              <a:pathLst>
                <a:path w="635" h="1270">
                  <a:moveTo>
                    <a:pt x="482" y="647"/>
                  </a:moveTo>
                  <a:lnTo>
                    <a:pt x="342" y="825"/>
                  </a:lnTo>
                  <a:lnTo>
                    <a:pt x="215" y="939"/>
                  </a:lnTo>
                  <a:lnTo>
                    <a:pt x="50" y="927"/>
                  </a:lnTo>
                  <a:lnTo>
                    <a:pt x="203" y="838"/>
                  </a:lnTo>
                  <a:lnTo>
                    <a:pt x="0" y="393"/>
                  </a:lnTo>
                  <a:lnTo>
                    <a:pt x="228" y="508"/>
                  </a:lnTo>
                  <a:lnTo>
                    <a:pt x="317" y="368"/>
                  </a:lnTo>
                  <a:lnTo>
                    <a:pt x="431" y="190"/>
                  </a:lnTo>
                  <a:lnTo>
                    <a:pt x="279" y="76"/>
                  </a:lnTo>
                  <a:lnTo>
                    <a:pt x="457" y="127"/>
                  </a:lnTo>
                  <a:lnTo>
                    <a:pt x="533" y="254"/>
                  </a:lnTo>
                  <a:lnTo>
                    <a:pt x="558" y="457"/>
                  </a:lnTo>
                  <a:lnTo>
                    <a:pt x="508" y="596"/>
                  </a:lnTo>
                  <a:close/>
                </a:path>
              </a:pathLst>
            </a:custGeom>
            <a:ln w="3175">
              <a:solidFill>
                <a:srgbClr val="094B7B"/>
              </a:solidFill>
            </a:ln>
          </p:spPr>
          <p:txBody>
            <a:bodyPr wrap="square" lIns="0" tIns="0" rIns="0" bIns="0" rtlCol="0"/>
            <a:lstStyle/>
            <a:p>
              <a:endParaRPr/>
            </a:p>
          </p:txBody>
        </p:sp>
        <p:sp>
          <p:nvSpPr>
            <p:cNvPr id="10459" name="object 3887">
              <a:extLst>
                <a:ext uri="{FF2B5EF4-FFF2-40B4-BE49-F238E27FC236}">
                  <a16:creationId xmlns:a16="http://schemas.microsoft.com/office/drawing/2014/main" id="{2AFA7ADF-C8E8-46F4-A7E7-2A5B43950C8A}"/>
                </a:ext>
              </a:extLst>
            </p:cNvPr>
            <p:cNvSpPr/>
            <p:nvPr/>
          </p:nvSpPr>
          <p:spPr>
            <a:xfrm>
              <a:off x="6124199" y="8269715"/>
              <a:ext cx="1270" cy="1270"/>
            </a:xfrm>
            <a:custGeom>
              <a:avLst/>
              <a:gdLst/>
              <a:ahLst/>
              <a:cxnLst/>
              <a:rect l="l" t="t" r="r" b="b"/>
              <a:pathLst>
                <a:path w="1270" h="1270">
                  <a:moveTo>
                    <a:pt x="455" y="241"/>
                  </a:moveTo>
                  <a:lnTo>
                    <a:pt x="323" y="241"/>
                  </a:lnTo>
                  <a:lnTo>
                    <a:pt x="330" y="469"/>
                  </a:lnTo>
                  <a:lnTo>
                    <a:pt x="533" y="685"/>
                  </a:lnTo>
                  <a:lnTo>
                    <a:pt x="658" y="393"/>
                  </a:lnTo>
                  <a:lnTo>
                    <a:pt x="455" y="241"/>
                  </a:lnTo>
                  <a:close/>
                </a:path>
                <a:path w="1270" h="1270">
                  <a:moveTo>
                    <a:pt x="0" y="533"/>
                  </a:moveTo>
                  <a:lnTo>
                    <a:pt x="139" y="546"/>
                  </a:lnTo>
                  <a:lnTo>
                    <a:pt x="0" y="533"/>
                  </a:lnTo>
                  <a:close/>
                </a:path>
                <a:path w="1270" h="1270">
                  <a:moveTo>
                    <a:pt x="292" y="469"/>
                  </a:moveTo>
                  <a:lnTo>
                    <a:pt x="139" y="546"/>
                  </a:lnTo>
                  <a:lnTo>
                    <a:pt x="292" y="469"/>
                  </a:lnTo>
                  <a:close/>
                </a:path>
                <a:path w="1270" h="1270">
                  <a:moveTo>
                    <a:pt x="266" y="381"/>
                  </a:moveTo>
                  <a:close/>
                </a:path>
                <a:path w="1270" h="1270">
                  <a:moveTo>
                    <a:pt x="850" y="0"/>
                  </a:moveTo>
                  <a:lnTo>
                    <a:pt x="622" y="330"/>
                  </a:lnTo>
                  <a:lnTo>
                    <a:pt x="838" y="469"/>
                  </a:lnTo>
                  <a:lnTo>
                    <a:pt x="850" y="0"/>
                  </a:lnTo>
                  <a:close/>
                </a:path>
                <a:path w="1270" h="1270">
                  <a:moveTo>
                    <a:pt x="317" y="215"/>
                  </a:moveTo>
                  <a:close/>
                </a:path>
                <a:path w="1270" h="1270">
                  <a:moveTo>
                    <a:pt x="431" y="228"/>
                  </a:moveTo>
                  <a:close/>
                </a:path>
              </a:pathLst>
            </a:custGeom>
            <a:solidFill>
              <a:srgbClr val="11284A"/>
            </a:solidFill>
          </p:spPr>
          <p:txBody>
            <a:bodyPr wrap="square" lIns="0" tIns="0" rIns="0" bIns="0" rtlCol="0"/>
            <a:lstStyle/>
            <a:p>
              <a:endParaRPr/>
            </a:p>
          </p:txBody>
        </p:sp>
        <p:sp>
          <p:nvSpPr>
            <p:cNvPr id="10460" name="object 3888">
              <a:extLst>
                <a:ext uri="{FF2B5EF4-FFF2-40B4-BE49-F238E27FC236}">
                  <a16:creationId xmlns:a16="http://schemas.microsoft.com/office/drawing/2014/main" id="{6EF3CE33-95DC-4830-9657-D024EAEEA649}"/>
                </a:ext>
              </a:extLst>
            </p:cNvPr>
            <p:cNvSpPr/>
            <p:nvPr/>
          </p:nvSpPr>
          <p:spPr>
            <a:xfrm>
              <a:off x="6124199" y="8269715"/>
              <a:ext cx="1270" cy="1270"/>
            </a:xfrm>
            <a:custGeom>
              <a:avLst/>
              <a:gdLst/>
              <a:ahLst/>
              <a:cxnLst/>
              <a:rect l="l" t="t" r="r" b="b"/>
              <a:pathLst>
                <a:path w="1270" h="1270">
                  <a:moveTo>
                    <a:pt x="139" y="546"/>
                  </a:moveTo>
                  <a:lnTo>
                    <a:pt x="0" y="533"/>
                  </a:lnTo>
                  <a:lnTo>
                    <a:pt x="165" y="622"/>
                  </a:lnTo>
                  <a:lnTo>
                    <a:pt x="292" y="469"/>
                  </a:lnTo>
                  <a:lnTo>
                    <a:pt x="457" y="596"/>
                  </a:lnTo>
                  <a:lnTo>
                    <a:pt x="596" y="660"/>
                  </a:lnTo>
                  <a:lnTo>
                    <a:pt x="635" y="508"/>
                  </a:lnTo>
                  <a:lnTo>
                    <a:pt x="673" y="330"/>
                  </a:lnTo>
                  <a:lnTo>
                    <a:pt x="838" y="469"/>
                  </a:lnTo>
                  <a:lnTo>
                    <a:pt x="876" y="342"/>
                  </a:lnTo>
                  <a:lnTo>
                    <a:pt x="863" y="177"/>
                  </a:lnTo>
                  <a:lnTo>
                    <a:pt x="850" y="0"/>
                  </a:lnTo>
                  <a:lnTo>
                    <a:pt x="698" y="228"/>
                  </a:lnTo>
                  <a:lnTo>
                    <a:pt x="533" y="266"/>
                  </a:lnTo>
                  <a:lnTo>
                    <a:pt x="381" y="241"/>
                  </a:lnTo>
                  <a:lnTo>
                    <a:pt x="419" y="393"/>
                  </a:lnTo>
                  <a:lnTo>
                    <a:pt x="266" y="381"/>
                  </a:lnTo>
                  <a:lnTo>
                    <a:pt x="139" y="546"/>
                  </a:lnTo>
                  <a:close/>
                </a:path>
              </a:pathLst>
            </a:custGeom>
            <a:ln w="3175">
              <a:solidFill>
                <a:srgbClr val="094B7B"/>
              </a:solidFill>
            </a:ln>
          </p:spPr>
          <p:txBody>
            <a:bodyPr wrap="square" lIns="0" tIns="0" rIns="0" bIns="0" rtlCol="0"/>
            <a:lstStyle/>
            <a:p>
              <a:endParaRPr/>
            </a:p>
          </p:txBody>
        </p:sp>
        <p:sp>
          <p:nvSpPr>
            <p:cNvPr id="10461" name="object 3889">
              <a:extLst>
                <a:ext uri="{FF2B5EF4-FFF2-40B4-BE49-F238E27FC236}">
                  <a16:creationId xmlns:a16="http://schemas.microsoft.com/office/drawing/2014/main" id="{2E7AC8CC-D8D5-42C3-BC7C-4A114E91D427}"/>
                </a:ext>
              </a:extLst>
            </p:cNvPr>
            <p:cNvSpPr/>
            <p:nvPr/>
          </p:nvSpPr>
          <p:spPr>
            <a:xfrm>
              <a:off x="6114680" y="8268935"/>
              <a:ext cx="6350" cy="7620"/>
            </a:xfrm>
            <a:custGeom>
              <a:avLst/>
              <a:gdLst/>
              <a:ahLst/>
              <a:cxnLst/>
              <a:rect l="l" t="t" r="r" b="b"/>
              <a:pathLst>
                <a:path w="6350" h="7620">
                  <a:moveTo>
                    <a:pt x="416" y="6972"/>
                  </a:moveTo>
                  <a:lnTo>
                    <a:pt x="266" y="6972"/>
                  </a:lnTo>
                  <a:lnTo>
                    <a:pt x="203" y="7188"/>
                  </a:lnTo>
                  <a:lnTo>
                    <a:pt x="416" y="6972"/>
                  </a:lnTo>
                  <a:close/>
                </a:path>
                <a:path w="6350" h="7620">
                  <a:moveTo>
                    <a:pt x="5770" y="990"/>
                  </a:moveTo>
                  <a:lnTo>
                    <a:pt x="5461" y="990"/>
                  </a:lnTo>
                  <a:lnTo>
                    <a:pt x="4888" y="1866"/>
                  </a:lnTo>
                  <a:lnTo>
                    <a:pt x="4445" y="2755"/>
                  </a:lnTo>
                  <a:lnTo>
                    <a:pt x="0" y="7035"/>
                  </a:lnTo>
                  <a:lnTo>
                    <a:pt x="266" y="6972"/>
                  </a:lnTo>
                  <a:lnTo>
                    <a:pt x="416" y="6972"/>
                  </a:lnTo>
                  <a:lnTo>
                    <a:pt x="1079" y="6299"/>
                  </a:lnTo>
                  <a:lnTo>
                    <a:pt x="2362" y="5118"/>
                  </a:lnTo>
                  <a:lnTo>
                    <a:pt x="4241" y="3263"/>
                  </a:lnTo>
                  <a:lnTo>
                    <a:pt x="5176" y="1968"/>
                  </a:lnTo>
                  <a:lnTo>
                    <a:pt x="5448" y="1511"/>
                  </a:lnTo>
                  <a:lnTo>
                    <a:pt x="5770" y="990"/>
                  </a:lnTo>
                  <a:close/>
                </a:path>
                <a:path w="6350" h="7620">
                  <a:moveTo>
                    <a:pt x="5880" y="0"/>
                  </a:moveTo>
                  <a:lnTo>
                    <a:pt x="5943" y="279"/>
                  </a:lnTo>
                  <a:lnTo>
                    <a:pt x="5473" y="800"/>
                  </a:lnTo>
                  <a:lnTo>
                    <a:pt x="4127" y="1816"/>
                  </a:lnTo>
                  <a:lnTo>
                    <a:pt x="3416" y="1866"/>
                  </a:lnTo>
                  <a:lnTo>
                    <a:pt x="3479" y="1993"/>
                  </a:lnTo>
                  <a:lnTo>
                    <a:pt x="3302" y="2108"/>
                  </a:lnTo>
                  <a:lnTo>
                    <a:pt x="4152" y="1968"/>
                  </a:lnTo>
                  <a:lnTo>
                    <a:pt x="5461" y="990"/>
                  </a:lnTo>
                  <a:lnTo>
                    <a:pt x="5770" y="990"/>
                  </a:lnTo>
                  <a:lnTo>
                    <a:pt x="6286" y="38"/>
                  </a:lnTo>
                  <a:lnTo>
                    <a:pt x="5880" y="0"/>
                  </a:lnTo>
                  <a:close/>
                </a:path>
              </a:pathLst>
            </a:custGeom>
            <a:solidFill>
              <a:srgbClr val="9C7272"/>
            </a:solidFill>
          </p:spPr>
          <p:txBody>
            <a:bodyPr wrap="square" lIns="0" tIns="0" rIns="0" bIns="0" rtlCol="0"/>
            <a:lstStyle/>
            <a:p>
              <a:endParaRPr/>
            </a:p>
          </p:txBody>
        </p:sp>
        <p:sp>
          <p:nvSpPr>
            <p:cNvPr id="10462" name="object 3890">
              <a:extLst>
                <a:ext uri="{FF2B5EF4-FFF2-40B4-BE49-F238E27FC236}">
                  <a16:creationId xmlns:a16="http://schemas.microsoft.com/office/drawing/2014/main" id="{7A9C418E-3CCD-4D20-A21B-7E32BF5A925D}"/>
                </a:ext>
              </a:extLst>
            </p:cNvPr>
            <p:cNvSpPr/>
            <p:nvPr/>
          </p:nvSpPr>
          <p:spPr>
            <a:xfrm>
              <a:off x="6114680" y="8268935"/>
              <a:ext cx="6350" cy="7620"/>
            </a:xfrm>
            <a:custGeom>
              <a:avLst/>
              <a:gdLst/>
              <a:ahLst/>
              <a:cxnLst/>
              <a:rect l="l" t="t" r="r" b="b"/>
              <a:pathLst>
                <a:path w="6350" h="7620">
                  <a:moveTo>
                    <a:pt x="6286" y="38"/>
                  </a:moveTo>
                  <a:lnTo>
                    <a:pt x="5537" y="1422"/>
                  </a:lnTo>
                  <a:lnTo>
                    <a:pt x="5168" y="1981"/>
                  </a:lnTo>
                  <a:lnTo>
                    <a:pt x="4241" y="3263"/>
                  </a:lnTo>
                  <a:lnTo>
                    <a:pt x="2362" y="5118"/>
                  </a:lnTo>
                  <a:lnTo>
                    <a:pt x="1079" y="6299"/>
                  </a:lnTo>
                  <a:lnTo>
                    <a:pt x="203" y="7188"/>
                  </a:lnTo>
                  <a:lnTo>
                    <a:pt x="266" y="6972"/>
                  </a:lnTo>
                  <a:lnTo>
                    <a:pt x="0" y="7035"/>
                  </a:lnTo>
                  <a:lnTo>
                    <a:pt x="673" y="6400"/>
                  </a:lnTo>
                  <a:lnTo>
                    <a:pt x="2171" y="4927"/>
                  </a:lnTo>
                  <a:lnTo>
                    <a:pt x="4445" y="2755"/>
                  </a:lnTo>
                  <a:lnTo>
                    <a:pt x="4864" y="1904"/>
                  </a:lnTo>
                  <a:lnTo>
                    <a:pt x="5105" y="1523"/>
                  </a:lnTo>
                  <a:lnTo>
                    <a:pt x="5461" y="990"/>
                  </a:lnTo>
                  <a:lnTo>
                    <a:pt x="4152" y="1968"/>
                  </a:lnTo>
                  <a:lnTo>
                    <a:pt x="3302" y="2108"/>
                  </a:lnTo>
                  <a:lnTo>
                    <a:pt x="3479" y="1993"/>
                  </a:lnTo>
                  <a:lnTo>
                    <a:pt x="3416" y="1866"/>
                  </a:lnTo>
                  <a:lnTo>
                    <a:pt x="4127" y="1816"/>
                  </a:lnTo>
                  <a:lnTo>
                    <a:pt x="5473" y="800"/>
                  </a:lnTo>
                  <a:lnTo>
                    <a:pt x="5943" y="279"/>
                  </a:lnTo>
                  <a:lnTo>
                    <a:pt x="5880" y="0"/>
                  </a:lnTo>
                  <a:lnTo>
                    <a:pt x="6286" y="38"/>
                  </a:lnTo>
                  <a:close/>
                </a:path>
              </a:pathLst>
            </a:custGeom>
            <a:ln w="3175">
              <a:solidFill>
                <a:srgbClr val="675D5A"/>
              </a:solidFill>
            </a:ln>
          </p:spPr>
          <p:txBody>
            <a:bodyPr wrap="square" lIns="0" tIns="0" rIns="0" bIns="0" rtlCol="0"/>
            <a:lstStyle/>
            <a:p>
              <a:endParaRPr/>
            </a:p>
          </p:txBody>
        </p:sp>
        <p:sp>
          <p:nvSpPr>
            <p:cNvPr id="10463" name="object 3891">
              <a:extLst>
                <a:ext uri="{FF2B5EF4-FFF2-40B4-BE49-F238E27FC236}">
                  <a16:creationId xmlns:a16="http://schemas.microsoft.com/office/drawing/2014/main" id="{0F6B383D-5854-4963-80DA-29FA33261452}"/>
                </a:ext>
              </a:extLst>
            </p:cNvPr>
            <p:cNvSpPr/>
            <p:nvPr/>
          </p:nvSpPr>
          <p:spPr>
            <a:xfrm>
              <a:off x="6116283" y="8269605"/>
              <a:ext cx="4445" cy="10160"/>
            </a:xfrm>
            <a:custGeom>
              <a:avLst/>
              <a:gdLst/>
              <a:ahLst/>
              <a:cxnLst/>
              <a:rect l="l" t="t" r="r" b="b"/>
              <a:pathLst>
                <a:path w="4445" h="10159">
                  <a:moveTo>
                    <a:pt x="260" y="9664"/>
                  </a:moveTo>
                  <a:lnTo>
                    <a:pt x="177" y="9906"/>
                  </a:lnTo>
                  <a:lnTo>
                    <a:pt x="260" y="9664"/>
                  </a:lnTo>
                  <a:close/>
                </a:path>
                <a:path w="4445" h="10159">
                  <a:moveTo>
                    <a:pt x="4051" y="0"/>
                  </a:moveTo>
                  <a:lnTo>
                    <a:pt x="3149" y="1600"/>
                  </a:lnTo>
                  <a:lnTo>
                    <a:pt x="3098" y="1739"/>
                  </a:lnTo>
                  <a:lnTo>
                    <a:pt x="2717" y="2463"/>
                  </a:lnTo>
                  <a:lnTo>
                    <a:pt x="2019" y="3962"/>
                  </a:lnTo>
                  <a:lnTo>
                    <a:pt x="1054" y="6743"/>
                  </a:lnTo>
                  <a:lnTo>
                    <a:pt x="469" y="8559"/>
                  </a:lnTo>
                  <a:lnTo>
                    <a:pt x="0" y="9880"/>
                  </a:lnTo>
                  <a:lnTo>
                    <a:pt x="165" y="9664"/>
                  </a:lnTo>
                  <a:lnTo>
                    <a:pt x="1270" y="6731"/>
                  </a:lnTo>
                  <a:lnTo>
                    <a:pt x="2374" y="3416"/>
                  </a:lnTo>
                  <a:lnTo>
                    <a:pt x="3028" y="2298"/>
                  </a:lnTo>
                  <a:lnTo>
                    <a:pt x="3517" y="1320"/>
                  </a:lnTo>
                  <a:lnTo>
                    <a:pt x="3670" y="1168"/>
                  </a:lnTo>
                  <a:lnTo>
                    <a:pt x="3949" y="431"/>
                  </a:lnTo>
                  <a:lnTo>
                    <a:pt x="4203" y="266"/>
                  </a:lnTo>
                  <a:lnTo>
                    <a:pt x="4051" y="0"/>
                  </a:lnTo>
                  <a:close/>
                </a:path>
                <a:path w="4445" h="10159">
                  <a:moveTo>
                    <a:pt x="3631" y="1320"/>
                  </a:moveTo>
                  <a:lnTo>
                    <a:pt x="3275" y="2298"/>
                  </a:lnTo>
                  <a:lnTo>
                    <a:pt x="3178" y="3416"/>
                  </a:lnTo>
                  <a:lnTo>
                    <a:pt x="3238" y="3721"/>
                  </a:lnTo>
                  <a:lnTo>
                    <a:pt x="3276" y="3505"/>
                  </a:lnTo>
                  <a:lnTo>
                    <a:pt x="3259" y="3009"/>
                  </a:lnTo>
                  <a:lnTo>
                    <a:pt x="3381" y="2298"/>
                  </a:lnTo>
                  <a:lnTo>
                    <a:pt x="3631" y="1320"/>
                  </a:lnTo>
                  <a:close/>
                </a:path>
              </a:pathLst>
            </a:custGeom>
            <a:solidFill>
              <a:srgbClr val="9C7272"/>
            </a:solidFill>
          </p:spPr>
          <p:txBody>
            <a:bodyPr wrap="square" lIns="0" tIns="0" rIns="0" bIns="0" rtlCol="0"/>
            <a:lstStyle/>
            <a:p>
              <a:endParaRPr/>
            </a:p>
          </p:txBody>
        </p:sp>
        <p:sp>
          <p:nvSpPr>
            <p:cNvPr id="10464" name="object 3892">
              <a:extLst>
                <a:ext uri="{FF2B5EF4-FFF2-40B4-BE49-F238E27FC236}">
                  <a16:creationId xmlns:a16="http://schemas.microsoft.com/office/drawing/2014/main" id="{FE5A32E4-CBA0-4FA9-9F89-C64A29E22315}"/>
                </a:ext>
              </a:extLst>
            </p:cNvPr>
            <p:cNvSpPr/>
            <p:nvPr/>
          </p:nvSpPr>
          <p:spPr>
            <a:xfrm>
              <a:off x="6116283" y="8269605"/>
              <a:ext cx="4445" cy="10160"/>
            </a:xfrm>
            <a:custGeom>
              <a:avLst/>
              <a:gdLst/>
              <a:ahLst/>
              <a:cxnLst/>
              <a:rect l="l" t="t" r="r" b="b"/>
              <a:pathLst>
                <a:path w="4445" h="10159">
                  <a:moveTo>
                    <a:pt x="4051" y="0"/>
                  </a:moveTo>
                  <a:lnTo>
                    <a:pt x="3149" y="1600"/>
                  </a:lnTo>
                  <a:lnTo>
                    <a:pt x="3098" y="1739"/>
                  </a:lnTo>
                  <a:lnTo>
                    <a:pt x="2794" y="2298"/>
                  </a:lnTo>
                  <a:lnTo>
                    <a:pt x="2019" y="3962"/>
                  </a:lnTo>
                  <a:lnTo>
                    <a:pt x="1054" y="6743"/>
                  </a:lnTo>
                  <a:lnTo>
                    <a:pt x="469" y="8559"/>
                  </a:lnTo>
                  <a:lnTo>
                    <a:pt x="0" y="9880"/>
                  </a:lnTo>
                  <a:lnTo>
                    <a:pt x="165" y="9664"/>
                  </a:lnTo>
                  <a:lnTo>
                    <a:pt x="177" y="9906"/>
                  </a:lnTo>
                  <a:lnTo>
                    <a:pt x="508" y="8940"/>
                  </a:lnTo>
                  <a:lnTo>
                    <a:pt x="1270" y="6731"/>
                  </a:lnTo>
                  <a:lnTo>
                    <a:pt x="2374" y="3416"/>
                  </a:lnTo>
                  <a:lnTo>
                    <a:pt x="2946" y="2463"/>
                  </a:lnTo>
                  <a:lnTo>
                    <a:pt x="3187" y="2006"/>
                  </a:lnTo>
                  <a:lnTo>
                    <a:pt x="3517" y="1320"/>
                  </a:lnTo>
                  <a:lnTo>
                    <a:pt x="3098" y="3009"/>
                  </a:lnTo>
                  <a:lnTo>
                    <a:pt x="3238" y="3721"/>
                  </a:lnTo>
                  <a:lnTo>
                    <a:pt x="3276" y="3505"/>
                  </a:lnTo>
                  <a:lnTo>
                    <a:pt x="3403" y="3441"/>
                  </a:lnTo>
                  <a:lnTo>
                    <a:pt x="3225" y="2908"/>
                  </a:lnTo>
                  <a:lnTo>
                    <a:pt x="3670" y="1168"/>
                  </a:lnTo>
                  <a:lnTo>
                    <a:pt x="3949" y="431"/>
                  </a:lnTo>
                  <a:lnTo>
                    <a:pt x="4203" y="266"/>
                  </a:lnTo>
                  <a:lnTo>
                    <a:pt x="4051" y="0"/>
                  </a:lnTo>
                  <a:close/>
                </a:path>
              </a:pathLst>
            </a:custGeom>
            <a:ln w="3175">
              <a:solidFill>
                <a:srgbClr val="675D5A"/>
              </a:solidFill>
            </a:ln>
          </p:spPr>
          <p:txBody>
            <a:bodyPr wrap="square" lIns="0" tIns="0" rIns="0" bIns="0" rtlCol="0"/>
            <a:lstStyle/>
            <a:p>
              <a:endParaRPr/>
            </a:p>
          </p:txBody>
        </p:sp>
        <p:sp>
          <p:nvSpPr>
            <p:cNvPr id="10465" name="object 3893">
              <a:extLst>
                <a:ext uri="{FF2B5EF4-FFF2-40B4-BE49-F238E27FC236}">
                  <a16:creationId xmlns:a16="http://schemas.microsoft.com/office/drawing/2014/main" id="{B34A0FF1-E7DD-4F11-8483-2A325468A089}"/>
                </a:ext>
              </a:extLst>
            </p:cNvPr>
            <p:cNvSpPr/>
            <p:nvPr/>
          </p:nvSpPr>
          <p:spPr>
            <a:xfrm>
              <a:off x="6116434" y="8272983"/>
              <a:ext cx="1847" cy="1536"/>
            </a:xfrm>
            <a:prstGeom prst="rect">
              <a:avLst/>
            </a:prstGeom>
            <a:blipFill>
              <a:blip r:embed="rId281" cstate="print"/>
              <a:stretch>
                <a:fillRect/>
              </a:stretch>
            </a:blipFill>
          </p:spPr>
          <p:txBody>
            <a:bodyPr wrap="square" lIns="0" tIns="0" rIns="0" bIns="0" rtlCol="0"/>
            <a:lstStyle/>
            <a:p>
              <a:endParaRPr/>
            </a:p>
          </p:txBody>
        </p:sp>
        <p:sp>
          <p:nvSpPr>
            <p:cNvPr id="10466" name="object 3894">
              <a:extLst>
                <a:ext uri="{FF2B5EF4-FFF2-40B4-BE49-F238E27FC236}">
                  <a16:creationId xmlns:a16="http://schemas.microsoft.com/office/drawing/2014/main" id="{F292702E-EF72-4E90-B6C6-8B95F9650AEE}"/>
                </a:ext>
              </a:extLst>
            </p:cNvPr>
            <p:cNvSpPr/>
            <p:nvPr/>
          </p:nvSpPr>
          <p:spPr>
            <a:xfrm>
              <a:off x="6116436" y="8272953"/>
              <a:ext cx="2540" cy="1905"/>
            </a:xfrm>
            <a:custGeom>
              <a:avLst/>
              <a:gdLst/>
              <a:ahLst/>
              <a:cxnLst/>
              <a:rect l="l" t="t" r="r" b="b"/>
              <a:pathLst>
                <a:path w="2539" h="1904">
                  <a:moveTo>
                    <a:pt x="63" y="469"/>
                  </a:moveTo>
                  <a:lnTo>
                    <a:pt x="228" y="380"/>
                  </a:lnTo>
                  <a:lnTo>
                    <a:pt x="126" y="190"/>
                  </a:lnTo>
                  <a:lnTo>
                    <a:pt x="304" y="88"/>
                  </a:lnTo>
                  <a:lnTo>
                    <a:pt x="406" y="304"/>
                  </a:lnTo>
                  <a:lnTo>
                    <a:pt x="634" y="139"/>
                  </a:lnTo>
                  <a:lnTo>
                    <a:pt x="1054" y="0"/>
                  </a:lnTo>
                  <a:lnTo>
                    <a:pt x="1257" y="50"/>
                  </a:lnTo>
                  <a:lnTo>
                    <a:pt x="1816" y="190"/>
                  </a:lnTo>
                  <a:lnTo>
                    <a:pt x="1930" y="507"/>
                  </a:lnTo>
                  <a:lnTo>
                    <a:pt x="1828" y="888"/>
                  </a:lnTo>
                  <a:lnTo>
                    <a:pt x="1727" y="1269"/>
                  </a:lnTo>
                  <a:lnTo>
                    <a:pt x="1447" y="1562"/>
                  </a:lnTo>
                  <a:lnTo>
                    <a:pt x="888" y="1422"/>
                  </a:lnTo>
                  <a:lnTo>
                    <a:pt x="723" y="1371"/>
                  </a:lnTo>
                  <a:lnTo>
                    <a:pt x="482" y="1104"/>
                  </a:lnTo>
                  <a:lnTo>
                    <a:pt x="317" y="990"/>
                  </a:lnTo>
                  <a:lnTo>
                    <a:pt x="177" y="914"/>
                  </a:lnTo>
                  <a:lnTo>
                    <a:pt x="0" y="838"/>
                  </a:lnTo>
                  <a:lnTo>
                    <a:pt x="228" y="850"/>
                  </a:lnTo>
                  <a:lnTo>
                    <a:pt x="50" y="673"/>
                  </a:lnTo>
                  <a:lnTo>
                    <a:pt x="228" y="558"/>
                  </a:lnTo>
                  <a:lnTo>
                    <a:pt x="63" y="469"/>
                  </a:lnTo>
                  <a:close/>
                </a:path>
              </a:pathLst>
            </a:custGeom>
            <a:ln w="3175">
              <a:solidFill>
                <a:srgbClr val="B5C39D"/>
              </a:solidFill>
            </a:ln>
          </p:spPr>
          <p:txBody>
            <a:bodyPr wrap="square" lIns="0" tIns="0" rIns="0" bIns="0" rtlCol="0"/>
            <a:lstStyle/>
            <a:p>
              <a:endParaRPr/>
            </a:p>
          </p:txBody>
        </p:sp>
        <p:sp>
          <p:nvSpPr>
            <p:cNvPr id="10467" name="object 3895">
              <a:extLst>
                <a:ext uri="{FF2B5EF4-FFF2-40B4-BE49-F238E27FC236}">
                  <a16:creationId xmlns:a16="http://schemas.microsoft.com/office/drawing/2014/main" id="{3038C7FE-5907-4369-A5D4-709E649ACC5B}"/>
                </a:ext>
              </a:extLst>
            </p:cNvPr>
            <p:cNvSpPr/>
            <p:nvPr/>
          </p:nvSpPr>
          <p:spPr>
            <a:xfrm>
              <a:off x="6118642" y="8271954"/>
              <a:ext cx="1564" cy="2070"/>
            </a:xfrm>
            <a:prstGeom prst="rect">
              <a:avLst/>
            </a:prstGeom>
            <a:blipFill>
              <a:blip r:embed="rId281" cstate="print"/>
              <a:stretch>
                <a:fillRect/>
              </a:stretch>
            </a:blipFill>
          </p:spPr>
          <p:txBody>
            <a:bodyPr wrap="square" lIns="0" tIns="0" rIns="0" bIns="0" rtlCol="0"/>
            <a:lstStyle/>
            <a:p>
              <a:endParaRPr/>
            </a:p>
          </p:txBody>
        </p:sp>
        <p:sp>
          <p:nvSpPr>
            <p:cNvPr id="10468" name="object 3896">
              <a:extLst>
                <a:ext uri="{FF2B5EF4-FFF2-40B4-BE49-F238E27FC236}">
                  <a16:creationId xmlns:a16="http://schemas.microsoft.com/office/drawing/2014/main" id="{0A23C461-078D-491C-AEF2-44254A5934D7}"/>
                </a:ext>
              </a:extLst>
            </p:cNvPr>
            <p:cNvSpPr/>
            <p:nvPr/>
          </p:nvSpPr>
          <p:spPr>
            <a:xfrm>
              <a:off x="6118583" y="8271939"/>
              <a:ext cx="1905" cy="2540"/>
            </a:xfrm>
            <a:custGeom>
              <a:avLst/>
              <a:gdLst/>
              <a:ahLst/>
              <a:cxnLst/>
              <a:rect l="l" t="t" r="r" b="b"/>
              <a:pathLst>
                <a:path w="1904" h="2540">
                  <a:moveTo>
                    <a:pt x="914" y="2082"/>
                  </a:moveTo>
                  <a:lnTo>
                    <a:pt x="762" y="1930"/>
                  </a:lnTo>
                  <a:lnTo>
                    <a:pt x="609" y="1879"/>
                  </a:lnTo>
                  <a:lnTo>
                    <a:pt x="584" y="2108"/>
                  </a:lnTo>
                  <a:lnTo>
                    <a:pt x="419" y="1968"/>
                  </a:lnTo>
                  <a:lnTo>
                    <a:pt x="609" y="1778"/>
                  </a:lnTo>
                  <a:lnTo>
                    <a:pt x="368" y="1587"/>
                  </a:lnTo>
                  <a:lnTo>
                    <a:pt x="50" y="1181"/>
                  </a:lnTo>
                  <a:lnTo>
                    <a:pt x="38" y="939"/>
                  </a:lnTo>
                  <a:lnTo>
                    <a:pt x="0" y="292"/>
                  </a:lnTo>
                  <a:lnTo>
                    <a:pt x="304" y="50"/>
                  </a:lnTo>
                  <a:lnTo>
                    <a:pt x="749" y="25"/>
                  </a:lnTo>
                  <a:lnTo>
                    <a:pt x="1193" y="0"/>
                  </a:lnTo>
                  <a:lnTo>
                    <a:pt x="1612" y="203"/>
                  </a:lnTo>
                  <a:lnTo>
                    <a:pt x="1651" y="850"/>
                  </a:lnTo>
                  <a:lnTo>
                    <a:pt x="1663" y="1054"/>
                  </a:lnTo>
                  <a:lnTo>
                    <a:pt x="1447" y="1422"/>
                  </a:lnTo>
                  <a:lnTo>
                    <a:pt x="1397" y="1625"/>
                  </a:lnTo>
                  <a:lnTo>
                    <a:pt x="1346" y="1803"/>
                  </a:lnTo>
                  <a:lnTo>
                    <a:pt x="1397" y="1943"/>
                  </a:lnTo>
                  <a:lnTo>
                    <a:pt x="1270" y="1778"/>
                  </a:lnTo>
                  <a:lnTo>
                    <a:pt x="1130" y="2032"/>
                  </a:lnTo>
                  <a:lnTo>
                    <a:pt x="952" y="1866"/>
                  </a:lnTo>
                  <a:lnTo>
                    <a:pt x="914" y="2082"/>
                  </a:lnTo>
                  <a:close/>
                </a:path>
              </a:pathLst>
            </a:custGeom>
            <a:ln w="3175">
              <a:solidFill>
                <a:srgbClr val="B5C39D"/>
              </a:solidFill>
            </a:ln>
          </p:spPr>
          <p:txBody>
            <a:bodyPr wrap="square" lIns="0" tIns="0" rIns="0" bIns="0" rtlCol="0"/>
            <a:lstStyle/>
            <a:p>
              <a:endParaRPr/>
            </a:p>
          </p:txBody>
        </p:sp>
        <p:sp>
          <p:nvSpPr>
            <p:cNvPr id="10469" name="object 3897">
              <a:extLst>
                <a:ext uri="{FF2B5EF4-FFF2-40B4-BE49-F238E27FC236}">
                  <a16:creationId xmlns:a16="http://schemas.microsoft.com/office/drawing/2014/main" id="{5DE2D473-3072-4701-A06C-3EA1601B9BCD}"/>
                </a:ext>
              </a:extLst>
            </p:cNvPr>
            <p:cNvSpPr/>
            <p:nvPr/>
          </p:nvSpPr>
          <p:spPr>
            <a:xfrm>
              <a:off x="6118656" y="8270849"/>
              <a:ext cx="1558" cy="1193"/>
            </a:xfrm>
            <a:prstGeom prst="rect">
              <a:avLst/>
            </a:prstGeom>
            <a:blipFill>
              <a:blip r:embed="rId282" cstate="print"/>
              <a:stretch>
                <a:fillRect/>
              </a:stretch>
            </a:blipFill>
          </p:spPr>
          <p:txBody>
            <a:bodyPr wrap="square" lIns="0" tIns="0" rIns="0" bIns="0" rtlCol="0"/>
            <a:lstStyle/>
            <a:p>
              <a:endParaRPr/>
            </a:p>
          </p:txBody>
        </p:sp>
        <p:sp>
          <p:nvSpPr>
            <p:cNvPr id="10470" name="object 3898">
              <a:extLst>
                <a:ext uri="{FF2B5EF4-FFF2-40B4-BE49-F238E27FC236}">
                  <a16:creationId xmlns:a16="http://schemas.microsoft.com/office/drawing/2014/main" id="{80C2F02B-085A-4E54-85E8-3C40981C572A}"/>
                </a:ext>
              </a:extLst>
            </p:cNvPr>
            <p:cNvSpPr/>
            <p:nvPr/>
          </p:nvSpPr>
          <p:spPr>
            <a:xfrm>
              <a:off x="6118649" y="8270777"/>
              <a:ext cx="1905" cy="1270"/>
            </a:xfrm>
            <a:custGeom>
              <a:avLst/>
              <a:gdLst/>
              <a:ahLst/>
              <a:cxnLst/>
              <a:rect l="l" t="t" r="r" b="b"/>
              <a:pathLst>
                <a:path w="1904" h="1270">
                  <a:moveTo>
                    <a:pt x="63" y="863"/>
                  </a:moveTo>
                  <a:lnTo>
                    <a:pt x="152" y="736"/>
                  </a:lnTo>
                  <a:lnTo>
                    <a:pt x="0" y="635"/>
                  </a:lnTo>
                  <a:lnTo>
                    <a:pt x="88" y="495"/>
                  </a:lnTo>
                  <a:lnTo>
                    <a:pt x="241" y="609"/>
                  </a:lnTo>
                  <a:lnTo>
                    <a:pt x="342" y="419"/>
                  </a:lnTo>
                  <a:lnTo>
                    <a:pt x="596" y="139"/>
                  </a:lnTo>
                  <a:lnTo>
                    <a:pt x="761" y="101"/>
                  </a:lnTo>
                  <a:lnTo>
                    <a:pt x="1219" y="0"/>
                  </a:lnTo>
                  <a:lnTo>
                    <a:pt x="1422" y="190"/>
                  </a:lnTo>
                  <a:lnTo>
                    <a:pt x="1498" y="495"/>
                  </a:lnTo>
                  <a:lnTo>
                    <a:pt x="1574" y="812"/>
                  </a:lnTo>
                  <a:lnTo>
                    <a:pt x="1473" y="1130"/>
                  </a:lnTo>
                  <a:lnTo>
                    <a:pt x="1015" y="1231"/>
                  </a:lnTo>
                  <a:lnTo>
                    <a:pt x="876" y="1270"/>
                  </a:lnTo>
                  <a:lnTo>
                    <a:pt x="596" y="1155"/>
                  </a:lnTo>
                  <a:lnTo>
                    <a:pt x="444" y="1143"/>
                  </a:lnTo>
                  <a:lnTo>
                    <a:pt x="304" y="1219"/>
                  </a:lnTo>
                  <a:lnTo>
                    <a:pt x="152" y="1155"/>
                  </a:lnTo>
                  <a:lnTo>
                    <a:pt x="317" y="1079"/>
                  </a:lnTo>
                  <a:lnTo>
                    <a:pt x="126" y="1003"/>
                  </a:lnTo>
                  <a:lnTo>
                    <a:pt x="215" y="863"/>
                  </a:lnTo>
                  <a:lnTo>
                    <a:pt x="63" y="863"/>
                  </a:lnTo>
                  <a:close/>
                </a:path>
              </a:pathLst>
            </a:custGeom>
            <a:ln w="3175">
              <a:solidFill>
                <a:srgbClr val="B5C39D"/>
              </a:solidFill>
            </a:ln>
          </p:spPr>
          <p:txBody>
            <a:bodyPr wrap="square" lIns="0" tIns="0" rIns="0" bIns="0" rtlCol="0"/>
            <a:lstStyle/>
            <a:p>
              <a:endParaRPr/>
            </a:p>
          </p:txBody>
        </p:sp>
        <p:sp>
          <p:nvSpPr>
            <p:cNvPr id="10471" name="object 3899">
              <a:extLst>
                <a:ext uri="{FF2B5EF4-FFF2-40B4-BE49-F238E27FC236}">
                  <a16:creationId xmlns:a16="http://schemas.microsoft.com/office/drawing/2014/main" id="{E2508A22-E50B-4C3F-ABC2-A85A11B5E21E}"/>
                </a:ext>
              </a:extLst>
            </p:cNvPr>
            <p:cNvSpPr/>
            <p:nvPr/>
          </p:nvSpPr>
          <p:spPr>
            <a:xfrm>
              <a:off x="6116827" y="8272983"/>
              <a:ext cx="2438" cy="3213"/>
            </a:xfrm>
            <a:prstGeom prst="rect">
              <a:avLst/>
            </a:prstGeom>
            <a:blipFill>
              <a:blip r:embed="rId576" cstate="print"/>
              <a:stretch>
                <a:fillRect/>
              </a:stretch>
            </a:blipFill>
          </p:spPr>
          <p:txBody>
            <a:bodyPr wrap="square" lIns="0" tIns="0" rIns="0" bIns="0" rtlCol="0"/>
            <a:lstStyle/>
            <a:p>
              <a:endParaRPr/>
            </a:p>
          </p:txBody>
        </p:sp>
        <p:sp>
          <p:nvSpPr>
            <p:cNvPr id="10472" name="object 3900">
              <a:extLst>
                <a:ext uri="{FF2B5EF4-FFF2-40B4-BE49-F238E27FC236}">
                  <a16:creationId xmlns:a16="http://schemas.microsoft.com/office/drawing/2014/main" id="{DECBE570-CCBD-43A4-BA2C-D9734DAAEF24}"/>
                </a:ext>
              </a:extLst>
            </p:cNvPr>
            <p:cNvSpPr/>
            <p:nvPr/>
          </p:nvSpPr>
          <p:spPr>
            <a:xfrm>
              <a:off x="6117517" y="8273934"/>
              <a:ext cx="1905" cy="2540"/>
            </a:xfrm>
            <a:custGeom>
              <a:avLst/>
              <a:gdLst/>
              <a:ahLst/>
              <a:cxnLst/>
              <a:rect l="l" t="t" r="r" b="b"/>
              <a:pathLst>
                <a:path w="1904" h="2540">
                  <a:moveTo>
                    <a:pt x="990" y="2260"/>
                  </a:moveTo>
                  <a:lnTo>
                    <a:pt x="825" y="2095"/>
                  </a:lnTo>
                  <a:lnTo>
                    <a:pt x="660" y="2031"/>
                  </a:lnTo>
                  <a:lnTo>
                    <a:pt x="634" y="2285"/>
                  </a:lnTo>
                  <a:lnTo>
                    <a:pt x="444" y="2133"/>
                  </a:lnTo>
                  <a:lnTo>
                    <a:pt x="660" y="1930"/>
                  </a:lnTo>
                  <a:lnTo>
                    <a:pt x="533" y="1917"/>
                  </a:lnTo>
                  <a:lnTo>
                    <a:pt x="393" y="1714"/>
                  </a:lnTo>
                  <a:lnTo>
                    <a:pt x="50" y="1269"/>
                  </a:lnTo>
                  <a:lnTo>
                    <a:pt x="38" y="1028"/>
                  </a:lnTo>
                  <a:lnTo>
                    <a:pt x="0" y="317"/>
                  </a:lnTo>
                  <a:lnTo>
                    <a:pt x="330" y="50"/>
                  </a:lnTo>
                  <a:lnTo>
                    <a:pt x="812" y="25"/>
                  </a:lnTo>
                  <a:lnTo>
                    <a:pt x="1295" y="0"/>
                  </a:lnTo>
                  <a:lnTo>
                    <a:pt x="1752" y="215"/>
                  </a:lnTo>
                  <a:lnTo>
                    <a:pt x="1790" y="927"/>
                  </a:lnTo>
                  <a:lnTo>
                    <a:pt x="1803" y="1142"/>
                  </a:lnTo>
                  <a:lnTo>
                    <a:pt x="1574" y="1536"/>
                  </a:lnTo>
                  <a:lnTo>
                    <a:pt x="1511" y="1765"/>
                  </a:lnTo>
                  <a:lnTo>
                    <a:pt x="1460" y="1955"/>
                  </a:lnTo>
                  <a:lnTo>
                    <a:pt x="1600" y="1993"/>
                  </a:lnTo>
                  <a:lnTo>
                    <a:pt x="1447" y="2209"/>
                  </a:lnTo>
                  <a:lnTo>
                    <a:pt x="1371" y="1930"/>
                  </a:lnTo>
                  <a:lnTo>
                    <a:pt x="1219" y="2197"/>
                  </a:lnTo>
                  <a:lnTo>
                    <a:pt x="1041" y="2031"/>
                  </a:lnTo>
                  <a:lnTo>
                    <a:pt x="990" y="2260"/>
                  </a:lnTo>
                  <a:close/>
                </a:path>
              </a:pathLst>
            </a:custGeom>
            <a:ln w="3175">
              <a:solidFill>
                <a:srgbClr val="B5C39D"/>
              </a:solidFill>
            </a:ln>
          </p:spPr>
          <p:txBody>
            <a:bodyPr wrap="square" lIns="0" tIns="0" rIns="0" bIns="0" rtlCol="0"/>
            <a:lstStyle/>
            <a:p>
              <a:endParaRPr/>
            </a:p>
          </p:txBody>
        </p:sp>
        <p:sp>
          <p:nvSpPr>
            <p:cNvPr id="10473" name="object 3901">
              <a:extLst>
                <a:ext uri="{FF2B5EF4-FFF2-40B4-BE49-F238E27FC236}">
                  <a16:creationId xmlns:a16="http://schemas.microsoft.com/office/drawing/2014/main" id="{21A7A42B-606F-4643-ADEA-89C8C9476BA6}"/>
                </a:ext>
              </a:extLst>
            </p:cNvPr>
            <p:cNvSpPr/>
            <p:nvPr/>
          </p:nvSpPr>
          <p:spPr>
            <a:xfrm>
              <a:off x="6117107" y="8272132"/>
              <a:ext cx="2222" cy="3606"/>
            </a:xfrm>
            <a:prstGeom prst="rect">
              <a:avLst/>
            </a:prstGeom>
            <a:blipFill>
              <a:blip r:embed="rId335" cstate="print"/>
              <a:stretch>
                <a:fillRect/>
              </a:stretch>
            </a:blipFill>
          </p:spPr>
          <p:txBody>
            <a:bodyPr wrap="square" lIns="0" tIns="0" rIns="0" bIns="0" rtlCol="0"/>
            <a:lstStyle/>
            <a:p>
              <a:endParaRPr/>
            </a:p>
          </p:txBody>
        </p:sp>
        <p:sp>
          <p:nvSpPr>
            <p:cNvPr id="10474" name="object 3902">
              <a:extLst>
                <a:ext uri="{FF2B5EF4-FFF2-40B4-BE49-F238E27FC236}">
                  <a16:creationId xmlns:a16="http://schemas.microsoft.com/office/drawing/2014/main" id="{3445FA79-F2C6-414B-80F3-D45FA862A77F}"/>
                </a:ext>
              </a:extLst>
            </p:cNvPr>
            <p:cNvSpPr/>
            <p:nvPr/>
          </p:nvSpPr>
          <p:spPr>
            <a:xfrm>
              <a:off x="6117101" y="8272053"/>
              <a:ext cx="1905" cy="1270"/>
            </a:xfrm>
            <a:custGeom>
              <a:avLst/>
              <a:gdLst/>
              <a:ahLst/>
              <a:cxnLst/>
              <a:rect l="l" t="t" r="r" b="b"/>
              <a:pathLst>
                <a:path w="1904" h="1270">
                  <a:moveTo>
                    <a:pt x="63" y="863"/>
                  </a:moveTo>
                  <a:lnTo>
                    <a:pt x="152" y="736"/>
                  </a:lnTo>
                  <a:lnTo>
                    <a:pt x="0" y="634"/>
                  </a:lnTo>
                  <a:lnTo>
                    <a:pt x="88" y="495"/>
                  </a:lnTo>
                  <a:lnTo>
                    <a:pt x="241" y="609"/>
                  </a:lnTo>
                  <a:lnTo>
                    <a:pt x="342" y="419"/>
                  </a:lnTo>
                  <a:lnTo>
                    <a:pt x="596" y="139"/>
                  </a:lnTo>
                  <a:lnTo>
                    <a:pt x="761" y="114"/>
                  </a:lnTo>
                  <a:lnTo>
                    <a:pt x="1219" y="0"/>
                  </a:lnTo>
                  <a:lnTo>
                    <a:pt x="1422" y="190"/>
                  </a:lnTo>
                  <a:lnTo>
                    <a:pt x="1498" y="495"/>
                  </a:lnTo>
                  <a:lnTo>
                    <a:pt x="1574" y="812"/>
                  </a:lnTo>
                  <a:lnTo>
                    <a:pt x="1473" y="1130"/>
                  </a:lnTo>
                  <a:lnTo>
                    <a:pt x="1015" y="1231"/>
                  </a:lnTo>
                  <a:lnTo>
                    <a:pt x="876" y="1269"/>
                  </a:lnTo>
                  <a:lnTo>
                    <a:pt x="596" y="1155"/>
                  </a:lnTo>
                  <a:lnTo>
                    <a:pt x="444" y="1142"/>
                  </a:lnTo>
                  <a:lnTo>
                    <a:pt x="304" y="1231"/>
                  </a:lnTo>
                  <a:lnTo>
                    <a:pt x="152" y="1155"/>
                  </a:lnTo>
                  <a:lnTo>
                    <a:pt x="317" y="1079"/>
                  </a:lnTo>
                  <a:lnTo>
                    <a:pt x="126" y="1015"/>
                  </a:lnTo>
                  <a:lnTo>
                    <a:pt x="215" y="863"/>
                  </a:lnTo>
                  <a:lnTo>
                    <a:pt x="63" y="863"/>
                  </a:lnTo>
                  <a:close/>
                </a:path>
              </a:pathLst>
            </a:custGeom>
            <a:ln w="3175">
              <a:solidFill>
                <a:srgbClr val="B5C39D"/>
              </a:solidFill>
            </a:ln>
          </p:spPr>
          <p:txBody>
            <a:bodyPr wrap="square" lIns="0" tIns="0" rIns="0" bIns="0" rtlCol="0"/>
            <a:lstStyle/>
            <a:p>
              <a:endParaRPr/>
            </a:p>
          </p:txBody>
        </p:sp>
        <p:sp>
          <p:nvSpPr>
            <p:cNvPr id="10475" name="object 3903">
              <a:extLst>
                <a:ext uri="{FF2B5EF4-FFF2-40B4-BE49-F238E27FC236}">
                  <a16:creationId xmlns:a16="http://schemas.microsoft.com/office/drawing/2014/main" id="{1110CB3C-95EA-4562-875B-5F7C08A7170B}"/>
                </a:ext>
              </a:extLst>
            </p:cNvPr>
            <p:cNvSpPr/>
            <p:nvPr/>
          </p:nvSpPr>
          <p:spPr>
            <a:xfrm>
              <a:off x="6117595" y="8267648"/>
              <a:ext cx="3321" cy="6032"/>
            </a:xfrm>
            <a:prstGeom prst="rect">
              <a:avLst/>
            </a:prstGeom>
            <a:blipFill>
              <a:blip r:embed="rId577" cstate="print"/>
              <a:stretch>
                <a:fillRect/>
              </a:stretch>
            </a:blipFill>
          </p:spPr>
          <p:txBody>
            <a:bodyPr wrap="square" lIns="0" tIns="0" rIns="0" bIns="0" rtlCol="0"/>
            <a:lstStyle/>
            <a:p>
              <a:endParaRPr/>
            </a:p>
          </p:txBody>
        </p:sp>
        <p:sp>
          <p:nvSpPr>
            <p:cNvPr id="10476" name="object 3904">
              <a:extLst>
                <a:ext uri="{FF2B5EF4-FFF2-40B4-BE49-F238E27FC236}">
                  <a16:creationId xmlns:a16="http://schemas.microsoft.com/office/drawing/2014/main" id="{34A84A1D-A332-47E5-9DBC-A6C97676F2D0}"/>
                </a:ext>
              </a:extLst>
            </p:cNvPr>
            <p:cNvSpPr/>
            <p:nvPr/>
          </p:nvSpPr>
          <p:spPr>
            <a:xfrm>
              <a:off x="6118867" y="8267513"/>
              <a:ext cx="2540" cy="2540"/>
            </a:xfrm>
            <a:custGeom>
              <a:avLst/>
              <a:gdLst/>
              <a:ahLst/>
              <a:cxnLst/>
              <a:rect l="l" t="t" r="r" b="b"/>
              <a:pathLst>
                <a:path w="2539" h="2540">
                  <a:moveTo>
                    <a:pt x="228" y="1828"/>
                  </a:moveTo>
                  <a:lnTo>
                    <a:pt x="253" y="1612"/>
                  </a:lnTo>
                  <a:lnTo>
                    <a:pt x="203" y="1460"/>
                  </a:lnTo>
                  <a:lnTo>
                    <a:pt x="0" y="1587"/>
                  </a:lnTo>
                  <a:lnTo>
                    <a:pt x="12" y="1358"/>
                  </a:lnTo>
                  <a:lnTo>
                    <a:pt x="292" y="1396"/>
                  </a:lnTo>
                  <a:lnTo>
                    <a:pt x="279" y="1092"/>
                  </a:lnTo>
                  <a:lnTo>
                    <a:pt x="406" y="584"/>
                  </a:lnTo>
                  <a:lnTo>
                    <a:pt x="584" y="431"/>
                  </a:lnTo>
                  <a:lnTo>
                    <a:pt x="1066" y="0"/>
                  </a:lnTo>
                  <a:lnTo>
                    <a:pt x="1460" y="88"/>
                  </a:lnTo>
                  <a:lnTo>
                    <a:pt x="1752" y="431"/>
                  </a:lnTo>
                  <a:lnTo>
                    <a:pt x="2044" y="761"/>
                  </a:lnTo>
                  <a:lnTo>
                    <a:pt x="2146" y="1219"/>
                  </a:lnTo>
                  <a:lnTo>
                    <a:pt x="1650" y="1650"/>
                  </a:lnTo>
                  <a:lnTo>
                    <a:pt x="1498" y="1777"/>
                  </a:lnTo>
                  <a:lnTo>
                    <a:pt x="1079" y="1841"/>
                  </a:lnTo>
                  <a:lnTo>
                    <a:pt x="888" y="1917"/>
                  </a:lnTo>
                  <a:lnTo>
                    <a:pt x="711" y="1993"/>
                  </a:lnTo>
                  <a:lnTo>
                    <a:pt x="533" y="2120"/>
                  </a:lnTo>
                  <a:lnTo>
                    <a:pt x="685" y="1917"/>
                  </a:lnTo>
                  <a:lnTo>
                    <a:pt x="558" y="1879"/>
                  </a:lnTo>
                  <a:lnTo>
                    <a:pt x="406" y="1968"/>
                  </a:lnTo>
                  <a:lnTo>
                    <a:pt x="419" y="1727"/>
                  </a:lnTo>
                  <a:lnTo>
                    <a:pt x="228" y="1828"/>
                  </a:lnTo>
                  <a:close/>
                </a:path>
              </a:pathLst>
            </a:custGeom>
            <a:ln w="3175">
              <a:solidFill>
                <a:srgbClr val="B5C39D"/>
              </a:solidFill>
            </a:ln>
          </p:spPr>
          <p:txBody>
            <a:bodyPr wrap="square" lIns="0" tIns="0" rIns="0" bIns="0" rtlCol="0"/>
            <a:lstStyle/>
            <a:p>
              <a:endParaRPr/>
            </a:p>
          </p:txBody>
        </p:sp>
        <p:sp>
          <p:nvSpPr>
            <p:cNvPr id="10477" name="object 3905">
              <a:extLst>
                <a:ext uri="{FF2B5EF4-FFF2-40B4-BE49-F238E27FC236}">
                  <a16:creationId xmlns:a16="http://schemas.microsoft.com/office/drawing/2014/main" id="{24D71D9A-FD66-4586-93E0-69E5846D0387}"/>
                </a:ext>
              </a:extLst>
            </p:cNvPr>
            <p:cNvSpPr/>
            <p:nvPr/>
          </p:nvSpPr>
          <p:spPr>
            <a:xfrm>
              <a:off x="6120307" y="8267047"/>
              <a:ext cx="1905" cy="1905"/>
            </a:xfrm>
            <a:custGeom>
              <a:avLst/>
              <a:gdLst/>
              <a:ahLst/>
              <a:cxnLst/>
              <a:rect l="l" t="t" r="r" b="b"/>
              <a:pathLst>
                <a:path w="1904" h="1904">
                  <a:moveTo>
                    <a:pt x="177" y="203"/>
                  </a:moveTo>
                  <a:lnTo>
                    <a:pt x="330" y="190"/>
                  </a:lnTo>
                  <a:lnTo>
                    <a:pt x="317" y="12"/>
                  </a:lnTo>
                  <a:lnTo>
                    <a:pt x="482" y="0"/>
                  </a:lnTo>
                  <a:lnTo>
                    <a:pt x="482" y="190"/>
                  </a:lnTo>
                  <a:lnTo>
                    <a:pt x="711" y="152"/>
                  </a:lnTo>
                  <a:lnTo>
                    <a:pt x="1066" y="177"/>
                  </a:lnTo>
                  <a:lnTo>
                    <a:pt x="1206" y="279"/>
                  </a:lnTo>
                  <a:lnTo>
                    <a:pt x="1562" y="571"/>
                  </a:lnTo>
                  <a:lnTo>
                    <a:pt x="1549" y="850"/>
                  </a:lnTo>
                  <a:lnTo>
                    <a:pt x="1346" y="1104"/>
                  </a:lnTo>
                  <a:lnTo>
                    <a:pt x="1155" y="1346"/>
                  </a:lnTo>
                  <a:lnTo>
                    <a:pt x="838" y="1473"/>
                  </a:lnTo>
                  <a:lnTo>
                    <a:pt x="482" y="1181"/>
                  </a:lnTo>
                  <a:lnTo>
                    <a:pt x="279" y="812"/>
                  </a:lnTo>
                  <a:lnTo>
                    <a:pt x="190" y="673"/>
                  </a:lnTo>
                  <a:lnTo>
                    <a:pt x="38" y="609"/>
                  </a:lnTo>
                  <a:lnTo>
                    <a:pt x="0" y="444"/>
                  </a:lnTo>
                  <a:lnTo>
                    <a:pt x="165" y="533"/>
                  </a:lnTo>
                  <a:lnTo>
                    <a:pt x="101" y="342"/>
                  </a:lnTo>
                  <a:lnTo>
                    <a:pt x="266" y="330"/>
                  </a:lnTo>
                  <a:lnTo>
                    <a:pt x="177" y="203"/>
                  </a:lnTo>
                  <a:close/>
                </a:path>
              </a:pathLst>
            </a:custGeom>
            <a:ln w="3175">
              <a:solidFill>
                <a:srgbClr val="B5C39D"/>
              </a:solidFill>
            </a:ln>
          </p:spPr>
          <p:txBody>
            <a:bodyPr wrap="square" lIns="0" tIns="0" rIns="0" bIns="0" rtlCol="0"/>
            <a:lstStyle/>
            <a:p>
              <a:endParaRPr/>
            </a:p>
          </p:txBody>
        </p:sp>
        <p:sp>
          <p:nvSpPr>
            <p:cNvPr id="10478" name="object 3906">
              <a:extLst>
                <a:ext uri="{FF2B5EF4-FFF2-40B4-BE49-F238E27FC236}">
                  <a16:creationId xmlns:a16="http://schemas.microsoft.com/office/drawing/2014/main" id="{53CEC52E-DF60-40AE-AFAA-A35F20294850}"/>
                </a:ext>
              </a:extLst>
            </p:cNvPr>
            <p:cNvSpPr/>
            <p:nvPr/>
          </p:nvSpPr>
          <p:spPr>
            <a:xfrm>
              <a:off x="6120226" y="8268225"/>
              <a:ext cx="2540" cy="2540"/>
            </a:xfrm>
            <a:custGeom>
              <a:avLst/>
              <a:gdLst/>
              <a:ahLst/>
              <a:cxnLst/>
              <a:rect l="l" t="t" r="r" b="b"/>
              <a:pathLst>
                <a:path w="2539" h="2540">
                  <a:moveTo>
                    <a:pt x="584" y="2298"/>
                  </a:moveTo>
                  <a:lnTo>
                    <a:pt x="482" y="2095"/>
                  </a:lnTo>
                  <a:lnTo>
                    <a:pt x="342" y="1981"/>
                  </a:lnTo>
                  <a:lnTo>
                    <a:pt x="228" y="2222"/>
                  </a:lnTo>
                  <a:lnTo>
                    <a:pt x="101" y="2006"/>
                  </a:lnTo>
                  <a:lnTo>
                    <a:pt x="380" y="1879"/>
                  </a:lnTo>
                  <a:lnTo>
                    <a:pt x="177" y="1600"/>
                  </a:lnTo>
                  <a:lnTo>
                    <a:pt x="0" y="1079"/>
                  </a:lnTo>
                  <a:lnTo>
                    <a:pt x="63" y="838"/>
                  </a:lnTo>
                  <a:lnTo>
                    <a:pt x="241" y="139"/>
                  </a:lnTo>
                  <a:lnTo>
                    <a:pt x="634" y="0"/>
                  </a:lnTo>
                  <a:lnTo>
                    <a:pt x="1104" y="114"/>
                  </a:lnTo>
                  <a:lnTo>
                    <a:pt x="1574" y="241"/>
                  </a:lnTo>
                  <a:lnTo>
                    <a:pt x="1943" y="584"/>
                  </a:lnTo>
                  <a:lnTo>
                    <a:pt x="1752" y="1282"/>
                  </a:lnTo>
                  <a:lnTo>
                    <a:pt x="1701" y="1485"/>
                  </a:lnTo>
                  <a:lnTo>
                    <a:pt x="1358" y="1790"/>
                  </a:lnTo>
                  <a:lnTo>
                    <a:pt x="1231" y="1993"/>
                  </a:lnTo>
                  <a:lnTo>
                    <a:pt x="1130" y="2159"/>
                  </a:lnTo>
                  <a:lnTo>
                    <a:pt x="1130" y="2311"/>
                  </a:lnTo>
                  <a:lnTo>
                    <a:pt x="1054" y="2095"/>
                  </a:lnTo>
                  <a:lnTo>
                    <a:pt x="914" y="2133"/>
                  </a:lnTo>
                  <a:lnTo>
                    <a:pt x="825" y="2311"/>
                  </a:lnTo>
                  <a:lnTo>
                    <a:pt x="698" y="2082"/>
                  </a:lnTo>
                  <a:lnTo>
                    <a:pt x="584" y="2298"/>
                  </a:lnTo>
                  <a:close/>
                </a:path>
              </a:pathLst>
            </a:custGeom>
            <a:ln w="3175">
              <a:solidFill>
                <a:srgbClr val="B5C39D"/>
              </a:solidFill>
            </a:ln>
          </p:spPr>
          <p:txBody>
            <a:bodyPr wrap="square" lIns="0" tIns="0" rIns="0" bIns="0" rtlCol="0"/>
            <a:lstStyle/>
            <a:p>
              <a:endParaRPr/>
            </a:p>
          </p:txBody>
        </p:sp>
        <p:sp>
          <p:nvSpPr>
            <p:cNvPr id="10479" name="object 3907">
              <a:extLst>
                <a:ext uri="{FF2B5EF4-FFF2-40B4-BE49-F238E27FC236}">
                  <a16:creationId xmlns:a16="http://schemas.microsoft.com/office/drawing/2014/main" id="{E3E17188-7674-4673-8936-88731A5928F9}"/>
                </a:ext>
              </a:extLst>
            </p:cNvPr>
            <p:cNvSpPr/>
            <p:nvPr/>
          </p:nvSpPr>
          <p:spPr>
            <a:xfrm>
              <a:off x="6116650" y="8267293"/>
              <a:ext cx="5308" cy="9284"/>
            </a:xfrm>
            <a:prstGeom prst="rect">
              <a:avLst/>
            </a:prstGeom>
            <a:blipFill>
              <a:blip r:embed="rId394" cstate="print"/>
              <a:stretch>
                <a:fillRect/>
              </a:stretch>
            </a:blipFill>
          </p:spPr>
          <p:txBody>
            <a:bodyPr wrap="square" lIns="0" tIns="0" rIns="0" bIns="0" rtlCol="0"/>
            <a:lstStyle/>
            <a:p>
              <a:endParaRPr/>
            </a:p>
          </p:txBody>
        </p:sp>
        <p:sp>
          <p:nvSpPr>
            <p:cNvPr id="10480" name="object 3908">
              <a:extLst>
                <a:ext uri="{FF2B5EF4-FFF2-40B4-BE49-F238E27FC236}">
                  <a16:creationId xmlns:a16="http://schemas.microsoft.com/office/drawing/2014/main" id="{D9062836-21DA-49C0-B6D2-9312DA3E432C}"/>
                </a:ext>
              </a:extLst>
            </p:cNvPr>
            <p:cNvSpPr/>
            <p:nvPr/>
          </p:nvSpPr>
          <p:spPr>
            <a:xfrm>
              <a:off x="6116651" y="8275008"/>
              <a:ext cx="2540" cy="1905"/>
            </a:xfrm>
            <a:custGeom>
              <a:avLst/>
              <a:gdLst/>
              <a:ahLst/>
              <a:cxnLst/>
              <a:rect l="l" t="t" r="r" b="b"/>
              <a:pathLst>
                <a:path w="2539" h="1904">
                  <a:moveTo>
                    <a:pt x="76" y="1066"/>
                  </a:moveTo>
                  <a:lnTo>
                    <a:pt x="177" y="914"/>
                  </a:lnTo>
                  <a:lnTo>
                    <a:pt x="215" y="774"/>
                  </a:lnTo>
                  <a:lnTo>
                    <a:pt x="0" y="787"/>
                  </a:lnTo>
                  <a:lnTo>
                    <a:pt x="101" y="609"/>
                  </a:lnTo>
                  <a:lnTo>
                    <a:pt x="304" y="761"/>
                  </a:lnTo>
                  <a:lnTo>
                    <a:pt x="431" y="507"/>
                  </a:lnTo>
                  <a:lnTo>
                    <a:pt x="736" y="177"/>
                  </a:lnTo>
                  <a:lnTo>
                    <a:pt x="939" y="126"/>
                  </a:lnTo>
                  <a:lnTo>
                    <a:pt x="1498" y="0"/>
                  </a:lnTo>
                  <a:lnTo>
                    <a:pt x="1765" y="228"/>
                  </a:lnTo>
                  <a:lnTo>
                    <a:pt x="1854" y="622"/>
                  </a:lnTo>
                  <a:lnTo>
                    <a:pt x="1943" y="1003"/>
                  </a:lnTo>
                  <a:lnTo>
                    <a:pt x="1828" y="1396"/>
                  </a:lnTo>
                  <a:lnTo>
                    <a:pt x="1257" y="1523"/>
                  </a:lnTo>
                  <a:lnTo>
                    <a:pt x="1092" y="1562"/>
                  </a:lnTo>
                  <a:lnTo>
                    <a:pt x="736" y="1435"/>
                  </a:lnTo>
                  <a:lnTo>
                    <a:pt x="546" y="1422"/>
                  </a:lnTo>
                  <a:lnTo>
                    <a:pt x="380" y="1409"/>
                  </a:lnTo>
                  <a:lnTo>
                    <a:pt x="190" y="1422"/>
                  </a:lnTo>
                  <a:lnTo>
                    <a:pt x="393" y="1333"/>
                  </a:lnTo>
                  <a:lnTo>
                    <a:pt x="165" y="1244"/>
                  </a:lnTo>
                  <a:lnTo>
                    <a:pt x="266" y="1066"/>
                  </a:lnTo>
                  <a:lnTo>
                    <a:pt x="76" y="1066"/>
                  </a:lnTo>
                  <a:close/>
                </a:path>
              </a:pathLst>
            </a:custGeom>
            <a:ln w="3175">
              <a:solidFill>
                <a:srgbClr val="D2DBC3"/>
              </a:solidFill>
            </a:ln>
          </p:spPr>
          <p:txBody>
            <a:bodyPr wrap="square" lIns="0" tIns="0" rIns="0" bIns="0" rtlCol="0"/>
            <a:lstStyle/>
            <a:p>
              <a:endParaRPr/>
            </a:p>
          </p:txBody>
        </p:sp>
        <p:sp>
          <p:nvSpPr>
            <p:cNvPr id="10481" name="object 3909">
              <a:extLst>
                <a:ext uri="{FF2B5EF4-FFF2-40B4-BE49-F238E27FC236}">
                  <a16:creationId xmlns:a16="http://schemas.microsoft.com/office/drawing/2014/main" id="{B8F1CD2D-D945-4827-9B10-533DF5821C21}"/>
                </a:ext>
              </a:extLst>
            </p:cNvPr>
            <p:cNvSpPr/>
            <p:nvPr/>
          </p:nvSpPr>
          <p:spPr>
            <a:xfrm>
              <a:off x="6113246" y="8273224"/>
              <a:ext cx="5892" cy="7531"/>
            </a:xfrm>
            <a:prstGeom prst="rect">
              <a:avLst/>
            </a:prstGeom>
            <a:blipFill>
              <a:blip r:embed="rId378" cstate="print"/>
              <a:stretch>
                <a:fillRect/>
              </a:stretch>
            </a:blipFill>
          </p:spPr>
          <p:txBody>
            <a:bodyPr wrap="square" lIns="0" tIns="0" rIns="0" bIns="0" rtlCol="0"/>
            <a:lstStyle/>
            <a:p>
              <a:endParaRPr/>
            </a:p>
          </p:txBody>
        </p:sp>
        <p:sp>
          <p:nvSpPr>
            <p:cNvPr id="10482" name="object 3910">
              <a:extLst>
                <a:ext uri="{FF2B5EF4-FFF2-40B4-BE49-F238E27FC236}">
                  <a16:creationId xmlns:a16="http://schemas.microsoft.com/office/drawing/2014/main" id="{34BD703C-4BDB-4B6D-A1FF-7BBBD6DF2582}"/>
                </a:ext>
              </a:extLst>
            </p:cNvPr>
            <p:cNvSpPr/>
            <p:nvPr/>
          </p:nvSpPr>
          <p:spPr>
            <a:xfrm>
              <a:off x="6114638" y="8277397"/>
              <a:ext cx="1270" cy="1270"/>
            </a:xfrm>
            <a:custGeom>
              <a:avLst/>
              <a:gdLst/>
              <a:ahLst/>
              <a:cxnLst/>
              <a:rect l="l" t="t" r="r" b="b"/>
              <a:pathLst>
                <a:path w="1270" h="1270">
                  <a:moveTo>
                    <a:pt x="831" y="889"/>
                  </a:moveTo>
                  <a:lnTo>
                    <a:pt x="208" y="889"/>
                  </a:lnTo>
                  <a:lnTo>
                    <a:pt x="310" y="1117"/>
                  </a:lnTo>
                  <a:lnTo>
                    <a:pt x="450" y="1143"/>
                  </a:lnTo>
                  <a:lnTo>
                    <a:pt x="780" y="1028"/>
                  </a:lnTo>
                  <a:lnTo>
                    <a:pt x="831" y="889"/>
                  </a:lnTo>
                  <a:close/>
                </a:path>
                <a:path w="1270" h="1270">
                  <a:moveTo>
                    <a:pt x="780" y="1028"/>
                  </a:moveTo>
                  <a:lnTo>
                    <a:pt x="589" y="1028"/>
                  </a:lnTo>
                  <a:lnTo>
                    <a:pt x="780" y="1028"/>
                  </a:lnTo>
                  <a:close/>
                </a:path>
                <a:path w="1270" h="1270">
                  <a:moveTo>
                    <a:pt x="348" y="0"/>
                  </a:moveTo>
                  <a:lnTo>
                    <a:pt x="239" y="292"/>
                  </a:lnTo>
                  <a:lnTo>
                    <a:pt x="208" y="482"/>
                  </a:lnTo>
                  <a:lnTo>
                    <a:pt x="1" y="698"/>
                  </a:lnTo>
                  <a:lnTo>
                    <a:pt x="107" y="1016"/>
                  </a:lnTo>
                  <a:lnTo>
                    <a:pt x="831" y="889"/>
                  </a:lnTo>
                  <a:lnTo>
                    <a:pt x="888" y="622"/>
                  </a:lnTo>
                  <a:lnTo>
                    <a:pt x="729" y="558"/>
                  </a:lnTo>
                  <a:lnTo>
                    <a:pt x="742" y="419"/>
                  </a:lnTo>
                  <a:lnTo>
                    <a:pt x="501" y="419"/>
                  </a:lnTo>
                  <a:lnTo>
                    <a:pt x="348" y="0"/>
                  </a:lnTo>
                  <a:close/>
                </a:path>
                <a:path w="1270" h="1270">
                  <a:moveTo>
                    <a:pt x="888" y="622"/>
                  </a:moveTo>
                  <a:close/>
                </a:path>
                <a:path w="1270" h="1270">
                  <a:moveTo>
                    <a:pt x="970" y="482"/>
                  </a:moveTo>
                  <a:lnTo>
                    <a:pt x="729" y="558"/>
                  </a:lnTo>
                  <a:lnTo>
                    <a:pt x="926" y="558"/>
                  </a:lnTo>
                  <a:close/>
                </a:path>
                <a:path w="1270" h="1270">
                  <a:moveTo>
                    <a:pt x="18" y="482"/>
                  </a:moveTo>
                  <a:close/>
                </a:path>
                <a:path w="1270" h="1270">
                  <a:moveTo>
                    <a:pt x="640" y="368"/>
                  </a:moveTo>
                  <a:lnTo>
                    <a:pt x="501" y="419"/>
                  </a:lnTo>
                  <a:lnTo>
                    <a:pt x="742" y="419"/>
                  </a:lnTo>
                  <a:close/>
                </a:path>
              </a:pathLst>
            </a:custGeom>
            <a:solidFill>
              <a:srgbClr val="0F2748"/>
            </a:solidFill>
          </p:spPr>
          <p:txBody>
            <a:bodyPr wrap="square" lIns="0" tIns="0" rIns="0" bIns="0" rtlCol="0"/>
            <a:lstStyle/>
            <a:p>
              <a:endParaRPr/>
            </a:p>
          </p:txBody>
        </p:sp>
        <p:sp>
          <p:nvSpPr>
            <p:cNvPr id="10483" name="object 3911">
              <a:extLst>
                <a:ext uri="{FF2B5EF4-FFF2-40B4-BE49-F238E27FC236}">
                  <a16:creationId xmlns:a16="http://schemas.microsoft.com/office/drawing/2014/main" id="{E1D68749-2B2E-4D3A-90A5-B43F8FA19FDA}"/>
                </a:ext>
              </a:extLst>
            </p:cNvPr>
            <p:cNvSpPr/>
            <p:nvPr/>
          </p:nvSpPr>
          <p:spPr>
            <a:xfrm>
              <a:off x="6114554" y="8277397"/>
              <a:ext cx="1270" cy="1270"/>
            </a:xfrm>
            <a:custGeom>
              <a:avLst/>
              <a:gdLst/>
              <a:ahLst/>
              <a:cxnLst/>
              <a:rect l="l" t="t" r="r" b="b"/>
              <a:pathLst>
                <a:path w="1270" h="1270">
                  <a:moveTo>
                    <a:pt x="546" y="393"/>
                  </a:moveTo>
                  <a:lnTo>
                    <a:pt x="431" y="0"/>
                  </a:lnTo>
                  <a:lnTo>
                    <a:pt x="342" y="228"/>
                  </a:lnTo>
                  <a:lnTo>
                    <a:pt x="406" y="368"/>
                  </a:lnTo>
                  <a:lnTo>
                    <a:pt x="279" y="495"/>
                  </a:lnTo>
                  <a:lnTo>
                    <a:pt x="101" y="482"/>
                  </a:lnTo>
                  <a:lnTo>
                    <a:pt x="0" y="622"/>
                  </a:lnTo>
                  <a:lnTo>
                    <a:pt x="101" y="800"/>
                  </a:lnTo>
                  <a:lnTo>
                    <a:pt x="76" y="927"/>
                  </a:lnTo>
                  <a:lnTo>
                    <a:pt x="292" y="889"/>
                  </a:lnTo>
                  <a:lnTo>
                    <a:pt x="444" y="1041"/>
                  </a:lnTo>
                  <a:lnTo>
                    <a:pt x="584" y="1066"/>
                  </a:lnTo>
                  <a:lnTo>
                    <a:pt x="787" y="1104"/>
                  </a:lnTo>
                  <a:lnTo>
                    <a:pt x="965" y="927"/>
                  </a:lnTo>
                  <a:lnTo>
                    <a:pt x="812" y="812"/>
                  </a:lnTo>
                  <a:lnTo>
                    <a:pt x="850" y="622"/>
                  </a:lnTo>
                  <a:lnTo>
                    <a:pt x="977" y="609"/>
                  </a:lnTo>
                  <a:lnTo>
                    <a:pt x="1054" y="482"/>
                  </a:lnTo>
                  <a:lnTo>
                    <a:pt x="863" y="533"/>
                  </a:lnTo>
                  <a:lnTo>
                    <a:pt x="774" y="393"/>
                  </a:lnTo>
                  <a:lnTo>
                    <a:pt x="635" y="406"/>
                  </a:lnTo>
                  <a:close/>
                </a:path>
              </a:pathLst>
            </a:custGeom>
            <a:ln w="3175">
              <a:solidFill>
                <a:srgbClr val="094B7B"/>
              </a:solidFill>
            </a:ln>
          </p:spPr>
          <p:txBody>
            <a:bodyPr wrap="square" lIns="0" tIns="0" rIns="0" bIns="0" rtlCol="0"/>
            <a:lstStyle/>
            <a:p>
              <a:endParaRPr/>
            </a:p>
          </p:txBody>
        </p:sp>
        <p:sp>
          <p:nvSpPr>
            <p:cNvPr id="10484" name="object 3912">
              <a:extLst>
                <a:ext uri="{FF2B5EF4-FFF2-40B4-BE49-F238E27FC236}">
                  <a16:creationId xmlns:a16="http://schemas.microsoft.com/office/drawing/2014/main" id="{A84CC440-CD73-4CD7-94DD-546B623EB1C5}"/>
                </a:ext>
              </a:extLst>
            </p:cNvPr>
            <p:cNvSpPr/>
            <p:nvPr/>
          </p:nvSpPr>
          <p:spPr>
            <a:xfrm>
              <a:off x="6117826" y="8275271"/>
              <a:ext cx="1270" cy="1270"/>
            </a:xfrm>
            <a:custGeom>
              <a:avLst/>
              <a:gdLst/>
              <a:ahLst/>
              <a:cxnLst/>
              <a:rect l="l" t="t" r="r" b="b"/>
              <a:pathLst>
                <a:path w="1270" h="1270">
                  <a:moveTo>
                    <a:pt x="740" y="508"/>
                  </a:moveTo>
                  <a:lnTo>
                    <a:pt x="444" y="508"/>
                  </a:lnTo>
                  <a:lnTo>
                    <a:pt x="304" y="787"/>
                  </a:lnTo>
                  <a:lnTo>
                    <a:pt x="605" y="647"/>
                  </a:lnTo>
                  <a:lnTo>
                    <a:pt x="740" y="508"/>
                  </a:lnTo>
                  <a:close/>
                </a:path>
                <a:path w="1270" h="1270">
                  <a:moveTo>
                    <a:pt x="725" y="622"/>
                  </a:moveTo>
                  <a:close/>
                </a:path>
                <a:path w="1270" h="1270">
                  <a:moveTo>
                    <a:pt x="732" y="355"/>
                  </a:moveTo>
                  <a:lnTo>
                    <a:pt x="317" y="355"/>
                  </a:lnTo>
                  <a:lnTo>
                    <a:pt x="342" y="558"/>
                  </a:lnTo>
                  <a:lnTo>
                    <a:pt x="740" y="508"/>
                  </a:lnTo>
                  <a:lnTo>
                    <a:pt x="732" y="355"/>
                  </a:lnTo>
                  <a:close/>
                </a:path>
                <a:path w="1270" h="1270">
                  <a:moveTo>
                    <a:pt x="444" y="12"/>
                  </a:moveTo>
                  <a:lnTo>
                    <a:pt x="241" y="406"/>
                  </a:lnTo>
                  <a:lnTo>
                    <a:pt x="732" y="355"/>
                  </a:lnTo>
                  <a:lnTo>
                    <a:pt x="673" y="190"/>
                  </a:lnTo>
                  <a:lnTo>
                    <a:pt x="546" y="190"/>
                  </a:lnTo>
                  <a:lnTo>
                    <a:pt x="444" y="12"/>
                  </a:lnTo>
                  <a:close/>
                </a:path>
                <a:path w="1270" h="1270">
                  <a:moveTo>
                    <a:pt x="609" y="152"/>
                  </a:moveTo>
                  <a:close/>
                </a:path>
                <a:path w="1270" h="1270">
                  <a:moveTo>
                    <a:pt x="279" y="0"/>
                  </a:moveTo>
                  <a:lnTo>
                    <a:pt x="88" y="12"/>
                  </a:lnTo>
                  <a:lnTo>
                    <a:pt x="242" y="165"/>
                  </a:lnTo>
                  <a:lnTo>
                    <a:pt x="279" y="0"/>
                  </a:lnTo>
                  <a:close/>
                </a:path>
              </a:pathLst>
            </a:custGeom>
            <a:solidFill>
              <a:srgbClr val="11284A"/>
            </a:solidFill>
          </p:spPr>
          <p:txBody>
            <a:bodyPr wrap="square" lIns="0" tIns="0" rIns="0" bIns="0" rtlCol="0"/>
            <a:lstStyle/>
            <a:p>
              <a:endParaRPr/>
            </a:p>
          </p:txBody>
        </p:sp>
        <p:sp>
          <p:nvSpPr>
            <p:cNvPr id="10485" name="object 3913">
              <a:extLst>
                <a:ext uri="{FF2B5EF4-FFF2-40B4-BE49-F238E27FC236}">
                  <a16:creationId xmlns:a16="http://schemas.microsoft.com/office/drawing/2014/main" id="{C982A760-C797-49BC-8810-4F646EA12F42}"/>
                </a:ext>
              </a:extLst>
            </p:cNvPr>
            <p:cNvSpPr/>
            <p:nvPr/>
          </p:nvSpPr>
          <p:spPr>
            <a:xfrm>
              <a:off x="6117826" y="8275271"/>
              <a:ext cx="1270" cy="1270"/>
            </a:xfrm>
            <a:custGeom>
              <a:avLst/>
              <a:gdLst/>
              <a:ahLst/>
              <a:cxnLst/>
              <a:rect l="l" t="t" r="r" b="b"/>
              <a:pathLst>
                <a:path w="1270" h="1270">
                  <a:moveTo>
                    <a:pt x="203" y="330"/>
                  </a:moveTo>
                  <a:lnTo>
                    <a:pt x="317" y="177"/>
                  </a:lnTo>
                  <a:lnTo>
                    <a:pt x="88" y="139"/>
                  </a:lnTo>
                  <a:lnTo>
                    <a:pt x="88" y="12"/>
                  </a:lnTo>
                  <a:lnTo>
                    <a:pt x="279" y="0"/>
                  </a:lnTo>
                  <a:lnTo>
                    <a:pt x="292" y="203"/>
                  </a:lnTo>
                  <a:lnTo>
                    <a:pt x="381" y="63"/>
                  </a:lnTo>
                  <a:lnTo>
                    <a:pt x="546" y="190"/>
                  </a:lnTo>
                  <a:lnTo>
                    <a:pt x="685" y="165"/>
                  </a:lnTo>
                  <a:lnTo>
                    <a:pt x="762" y="304"/>
                  </a:lnTo>
                  <a:lnTo>
                    <a:pt x="673" y="457"/>
                  </a:lnTo>
                  <a:lnTo>
                    <a:pt x="711" y="647"/>
                  </a:lnTo>
                  <a:lnTo>
                    <a:pt x="558" y="863"/>
                  </a:lnTo>
                  <a:lnTo>
                    <a:pt x="660" y="622"/>
                  </a:lnTo>
                  <a:lnTo>
                    <a:pt x="304" y="787"/>
                  </a:lnTo>
                  <a:lnTo>
                    <a:pt x="444" y="508"/>
                  </a:lnTo>
                  <a:lnTo>
                    <a:pt x="317" y="355"/>
                  </a:lnTo>
                  <a:lnTo>
                    <a:pt x="177" y="368"/>
                  </a:lnTo>
                  <a:close/>
                </a:path>
              </a:pathLst>
            </a:custGeom>
            <a:ln w="3175">
              <a:solidFill>
                <a:srgbClr val="094B7B"/>
              </a:solidFill>
            </a:ln>
          </p:spPr>
          <p:txBody>
            <a:bodyPr wrap="square" lIns="0" tIns="0" rIns="0" bIns="0" rtlCol="0"/>
            <a:lstStyle/>
            <a:p>
              <a:endParaRPr/>
            </a:p>
          </p:txBody>
        </p:sp>
        <p:sp>
          <p:nvSpPr>
            <p:cNvPr id="10486" name="object 3914">
              <a:extLst>
                <a:ext uri="{FF2B5EF4-FFF2-40B4-BE49-F238E27FC236}">
                  <a16:creationId xmlns:a16="http://schemas.microsoft.com/office/drawing/2014/main" id="{FEECCFB9-97BD-449D-93B6-F780ADD97135}"/>
                </a:ext>
              </a:extLst>
            </p:cNvPr>
            <p:cNvSpPr/>
            <p:nvPr/>
          </p:nvSpPr>
          <p:spPr>
            <a:xfrm>
              <a:off x="6118284" y="8277961"/>
              <a:ext cx="1270" cy="1270"/>
            </a:xfrm>
            <a:custGeom>
              <a:avLst/>
              <a:gdLst/>
              <a:ahLst/>
              <a:cxnLst/>
              <a:rect l="l" t="t" r="r" b="b"/>
              <a:pathLst>
                <a:path w="1270" h="1270">
                  <a:moveTo>
                    <a:pt x="368" y="762"/>
                  </a:moveTo>
                  <a:lnTo>
                    <a:pt x="228" y="762"/>
                  </a:lnTo>
                  <a:lnTo>
                    <a:pt x="380" y="863"/>
                  </a:lnTo>
                  <a:close/>
                </a:path>
                <a:path w="1270" h="1270">
                  <a:moveTo>
                    <a:pt x="520" y="584"/>
                  </a:moveTo>
                  <a:lnTo>
                    <a:pt x="215" y="584"/>
                  </a:lnTo>
                  <a:lnTo>
                    <a:pt x="203" y="787"/>
                  </a:lnTo>
                  <a:lnTo>
                    <a:pt x="368" y="762"/>
                  </a:lnTo>
                  <a:lnTo>
                    <a:pt x="520" y="584"/>
                  </a:lnTo>
                  <a:close/>
                </a:path>
                <a:path w="1270" h="1270">
                  <a:moveTo>
                    <a:pt x="645" y="558"/>
                  </a:moveTo>
                  <a:close/>
                </a:path>
                <a:path w="1270" h="1270">
                  <a:moveTo>
                    <a:pt x="0" y="254"/>
                  </a:moveTo>
                  <a:lnTo>
                    <a:pt x="25" y="508"/>
                  </a:lnTo>
                  <a:lnTo>
                    <a:pt x="215" y="584"/>
                  </a:lnTo>
                  <a:lnTo>
                    <a:pt x="520" y="584"/>
                  </a:lnTo>
                  <a:lnTo>
                    <a:pt x="713" y="368"/>
                  </a:lnTo>
                  <a:lnTo>
                    <a:pt x="253" y="368"/>
                  </a:lnTo>
                  <a:lnTo>
                    <a:pt x="0" y="254"/>
                  </a:lnTo>
                  <a:close/>
                </a:path>
                <a:path w="1270" h="1270">
                  <a:moveTo>
                    <a:pt x="279" y="0"/>
                  </a:moveTo>
                  <a:lnTo>
                    <a:pt x="253" y="368"/>
                  </a:lnTo>
                  <a:lnTo>
                    <a:pt x="713" y="368"/>
                  </a:lnTo>
                  <a:lnTo>
                    <a:pt x="714" y="190"/>
                  </a:lnTo>
                  <a:lnTo>
                    <a:pt x="457" y="12"/>
                  </a:lnTo>
                  <a:lnTo>
                    <a:pt x="279" y="0"/>
                  </a:lnTo>
                  <a:close/>
                </a:path>
              </a:pathLst>
            </a:custGeom>
            <a:solidFill>
              <a:srgbClr val="11284A"/>
            </a:solidFill>
          </p:spPr>
          <p:txBody>
            <a:bodyPr wrap="square" lIns="0" tIns="0" rIns="0" bIns="0" rtlCol="0"/>
            <a:lstStyle/>
            <a:p>
              <a:endParaRPr/>
            </a:p>
          </p:txBody>
        </p:sp>
        <p:sp>
          <p:nvSpPr>
            <p:cNvPr id="10487" name="object 3915">
              <a:extLst>
                <a:ext uri="{FF2B5EF4-FFF2-40B4-BE49-F238E27FC236}">
                  <a16:creationId xmlns:a16="http://schemas.microsoft.com/office/drawing/2014/main" id="{D4DDF1BA-DD6E-4BBE-B634-177327835581}"/>
                </a:ext>
              </a:extLst>
            </p:cNvPr>
            <p:cNvSpPr/>
            <p:nvPr/>
          </p:nvSpPr>
          <p:spPr>
            <a:xfrm>
              <a:off x="6118208" y="8277961"/>
              <a:ext cx="1270" cy="1270"/>
            </a:xfrm>
            <a:custGeom>
              <a:avLst/>
              <a:gdLst/>
              <a:ahLst/>
              <a:cxnLst/>
              <a:rect l="l" t="t" r="r" b="b"/>
              <a:pathLst>
                <a:path w="1270" h="1270">
                  <a:moveTo>
                    <a:pt x="355" y="0"/>
                  </a:moveTo>
                  <a:lnTo>
                    <a:pt x="533" y="12"/>
                  </a:lnTo>
                  <a:lnTo>
                    <a:pt x="660" y="114"/>
                  </a:lnTo>
                  <a:lnTo>
                    <a:pt x="800" y="203"/>
                  </a:lnTo>
                  <a:lnTo>
                    <a:pt x="609" y="508"/>
                  </a:lnTo>
                  <a:lnTo>
                    <a:pt x="749" y="571"/>
                  </a:lnTo>
                  <a:lnTo>
                    <a:pt x="609" y="558"/>
                  </a:lnTo>
                  <a:lnTo>
                    <a:pt x="660" y="685"/>
                  </a:lnTo>
                  <a:lnTo>
                    <a:pt x="533" y="698"/>
                  </a:lnTo>
                  <a:lnTo>
                    <a:pt x="457" y="863"/>
                  </a:lnTo>
                  <a:lnTo>
                    <a:pt x="304" y="762"/>
                  </a:lnTo>
                  <a:lnTo>
                    <a:pt x="355" y="609"/>
                  </a:lnTo>
                  <a:lnTo>
                    <a:pt x="228" y="596"/>
                  </a:lnTo>
                  <a:lnTo>
                    <a:pt x="63" y="444"/>
                  </a:lnTo>
                  <a:lnTo>
                    <a:pt x="76" y="254"/>
                  </a:lnTo>
                  <a:lnTo>
                    <a:pt x="330" y="368"/>
                  </a:lnTo>
                  <a:lnTo>
                    <a:pt x="368" y="228"/>
                  </a:lnTo>
                  <a:lnTo>
                    <a:pt x="355" y="0"/>
                  </a:lnTo>
                  <a:close/>
                </a:path>
              </a:pathLst>
            </a:custGeom>
            <a:ln w="3175">
              <a:solidFill>
                <a:srgbClr val="094B7B"/>
              </a:solidFill>
            </a:ln>
          </p:spPr>
          <p:txBody>
            <a:bodyPr wrap="square" lIns="0" tIns="0" rIns="0" bIns="0" rtlCol="0"/>
            <a:lstStyle/>
            <a:p>
              <a:endParaRPr/>
            </a:p>
          </p:txBody>
        </p:sp>
        <p:sp>
          <p:nvSpPr>
            <p:cNvPr id="10488" name="object 3916">
              <a:extLst>
                <a:ext uri="{FF2B5EF4-FFF2-40B4-BE49-F238E27FC236}">
                  <a16:creationId xmlns:a16="http://schemas.microsoft.com/office/drawing/2014/main" id="{AF7EB527-9A20-4401-B383-4128C52B7B94}"/>
                </a:ext>
              </a:extLst>
            </p:cNvPr>
            <p:cNvSpPr/>
            <p:nvPr/>
          </p:nvSpPr>
          <p:spPr>
            <a:xfrm>
              <a:off x="6113550" y="8275611"/>
              <a:ext cx="1270" cy="1270"/>
            </a:xfrm>
            <a:custGeom>
              <a:avLst/>
              <a:gdLst/>
              <a:ahLst/>
              <a:cxnLst/>
              <a:rect l="l" t="t" r="r" b="b"/>
              <a:pathLst>
                <a:path w="1270" h="1270">
                  <a:moveTo>
                    <a:pt x="297" y="838"/>
                  </a:moveTo>
                  <a:lnTo>
                    <a:pt x="69" y="838"/>
                  </a:lnTo>
                  <a:lnTo>
                    <a:pt x="208" y="888"/>
                  </a:lnTo>
                  <a:close/>
                </a:path>
                <a:path w="1270" h="1270">
                  <a:moveTo>
                    <a:pt x="721" y="279"/>
                  </a:moveTo>
                  <a:lnTo>
                    <a:pt x="113" y="279"/>
                  </a:lnTo>
                  <a:lnTo>
                    <a:pt x="5" y="469"/>
                  </a:lnTo>
                  <a:lnTo>
                    <a:pt x="5" y="888"/>
                  </a:lnTo>
                  <a:lnTo>
                    <a:pt x="297" y="838"/>
                  </a:lnTo>
                  <a:lnTo>
                    <a:pt x="272" y="685"/>
                  </a:lnTo>
                  <a:lnTo>
                    <a:pt x="673" y="685"/>
                  </a:lnTo>
                  <a:lnTo>
                    <a:pt x="797" y="355"/>
                  </a:lnTo>
                  <a:close/>
                </a:path>
                <a:path w="1270" h="1270">
                  <a:moveTo>
                    <a:pt x="619" y="711"/>
                  </a:moveTo>
                  <a:lnTo>
                    <a:pt x="374" y="711"/>
                  </a:lnTo>
                  <a:lnTo>
                    <a:pt x="564" y="736"/>
                  </a:lnTo>
                  <a:close/>
                </a:path>
                <a:path w="1270" h="1270">
                  <a:moveTo>
                    <a:pt x="673" y="685"/>
                  </a:moveTo>
                  <a:lnTo>
                    <a:pt x="272" y="685"/>
                  </a:lnTo>
                  <a:lnTo>
                    <a:pt x="619" y="711"/>
                  </a:lnTo>
                  <a:close/>
                </a:path>
                <a:path w="1270" h="1270">
                  <a:moveTo>
                    <a:pt x="797" y="355"/>
                  </a:moveTo>
                  <a:close/>
                </a:path>
                <a:path w="1270" h="1270">
                  <a:moveTo>
                    <a:pt x="31" y="279"/>
                  </a:moveTo>
                  <a:close/>
                </a:path>
                <a:path w="1270" h="1270">
                  <a:moveTo>
                    <a:pt x="170" y="190"/>
                  </a:moveTo>
                  <a:close/>
                </a:path>
                <a:path w="1270" h="1270">
                  <a:moveTo>
                    <a:pt x="437" y="0"/>
                  </a:moveTo>
                  <a:lnTo>
                    <a:pt x="339" y="241"/>
                  </a:lnTo>
                  <a:lnTo>
                    <a:pt x="589" y="279"/>
                  </a:lnTo>
                  <a:lnTo>
                    <a:pt x="560" y="139"/>
                  </a:lnTo>
                  <a:lnTo>
                    <a:pt x="437" y="0"/>
                  </a:lnTo>
                  <a:close/>
                </a:path>
                <a:path w="1270" h="1270">
                  <a:moveTo>
                    <a:pt x="704" y="266"/>
                  </a:moveTo>
                  <a:close/>
                </a:path>
              </a:pathLst>
            </a:custGeom>
            <a:solidFill>
              <a:srgbClr val="11284A"/>
            </a:solidFill>
          </p:spPr>
          <p:txBody>
            <a:bodyPr wrap="square" lIns="0" tIns="0" rIns="0" bIns="0" rtlCol="0"/>
            <a:lstStyle/>
            <a:p>
              <a:endParaRPr/>
            </a:p>
          </p:txBody>
        </p:sp>
        <p:sp>
          <p:nvSpPr>
            <p:cNvPr id="10489" name="object 3917">
              <a:extLst>
                <a:ext uri="{FF2B5EF4-FFF2-40B4-BE49-F238E27FC236}">
                  <a16:creationId xmlns:a16="http://schemas.microsoft.com/office/drawing/2014/main" id="{2B88E168-4E22-4143-8ABF-2029B9649A7B}"/>
                </a:ext>
              </a:extLst>
            </p:cNvPr>
            <p:cNvSpPr/>
            <p:nvPr/>
          </p:nvSpPr>
          <p:spPr>
            <a:xfrm>
              <a:off x="6113467" y="8275611"/>
              <a:ext cx="1270" cy="1270"/>
            </a:xfrm>
            <a:custGeom>
              <a:avLst/>
              <a:gdLst/>
              <a:ahLst/>
              <a:cxnLst/>
              <a:rect l="l" t="t" r="r" b="b"/>
              <a:pathLst>
                <a:path w="1270" h="1270">
                  <a:moveTo>
                    <a:pt x="673" y="279"/>
                  </a:moveTo>
                  <a:lnTo>
                    <a:pt x="596" y="101"/>
                  </a:lnTo>
                  <a:lnTo>
                    <a:pt x="444" y="139"/>
                  </a:lnTo>
                  <a:lnTo>
                    <a:pt x="317" y="279"/>
                  </a:lnTo>
                  <a:lnTo>
                    <a:pt x="114" y="279"/>
                  </a:lnTo>
                  <a:lnTo>
                    <a:pt x="0" y="419"/>
                  </a:lnTo>
                  <a:lnTo>
                    <a:pt x="25" y="609"/>
                  </a:lnTo>
                  <a:lnTo>
                    <a:pt x="63" y="774"/>
                  </a:lnTo>
                  <a:lnTo>
                    <a:pt x="228" y="863"/>
                  </a:lnTo>
                  <a:lnTo>
                    <a:pt x="368" y="952"/>
                  </a:lnTo>
                  <a:lnTo>
                    <a:pt x="342" y="800"/>
                  </a:lnTo>
                  <a:lnTo>
                    <a:pt x="533" y="711"/>
                  </a:lnTo>
                  <a:lnTo>
                    <a:pt x="723" y="711"/>
                  </a:lnTo>
                  <a:lnTo>
                    <a:pt x="749" y="571"/>
                  </a:lnTo>
                  <a:lnTo>
                    <a:pt x="749" y="444"/>
                  </a:lnTo>
                  <a:lnTo>
                    <a:pt x="888" y="342"/>
                  </a:lnTo>
                  <a:lnTo>
                    <a:pt x="711" y="279"/>
                  </a:lnTo>
                  <a:close/>
                </a:path>
              </a:pathLst>
            </a:custGeom>
            <a:ln w="3175">
              <a:solidFill>
                <a:srgbClr val="094B7B"/>
              </a:solidFill>
            </a:ln>
          </p:spPr>
          <p:txBody>
            <a:bodyPr wrap="square" lIns="0" tIns="0" rIns="0" bIns="0" rtlCol="0"/>
            <a:lstStyle/>
            <a:p>
              <a:endParaRPr/>
            </a:p>
          </p:txBody>
        </p:sp>
        <p:sp>
          <p:nvSpPr>
            <p:cNvPr id="10490" name="object 3918">
              <a:extLst>
                <a:ext uri="{FF2B5EF4-FFF2-40B4-BE49-F238E27FC236}">
                  <a16:creationId xmlns:a16="http://schemas.microsoft.com/office/drawing/2014/main" id="{0AF60C50-05E5-4589-8225-19743ED9DB26}"/>
                </a:ext>
              </a:extLst>
            </p:cNvPr>
            <p:cNvSpPr/>
            <p:nvPr/>
          </p:nvSpPr>
          <p:spPr>
            <a:xfrm>
              <a:off x="6116777" y="8280362"/>
              <a:ext cx="1270" cy="635"/>
            </a:xfrm>
            <a:custGeom>
              <a:avLst/>
              <a:gdLst/>
              <a:ahLst/>
              <a:cxnLst/>
              <a:rect l="l" t="t" r="r" b="b"/>
              <a:pathLst>
                <a:path w="1270" h="634">
                  <a:moveTo>
                    <a:pt x="647" y="50"/>
                  </a:moveTo>
                  <a:lnTo>
                    <a:pt x="452" y="50"/>
                  </a:lnTo>
                  <a:lnTo>
                    <a:pt x="266" y="241"/>
                  </a:lnTo>
                  <a:lnTo>
                    <a:pt x="17" y="331"/>
                  </a:lnTo>
                  <a:lnTo>
                    <a:pt x="215" y="380"/>
                  </a:lnTo>
                  <a:lnTo>
                    <a:pt x="739" y="253"/>
                  </a:lnTo>
                  <a:lnTo>
                    <a:pt x="698" y="76"/>
                  </a:lnTo>
                  <a:close/>
                </a:path>
                <a:path w="1270" h="634">
                  <a:moveTo>
                    <a:pt x="50" y="165"/>
                  </a:moveTo>
                  <a:lnTo>
                    <a:pt x="0" y="304"/>
                  </a:lnTo>
                  <a:lnTo>
                    <a:pt x="50" y="165"/>
                  </a:lnTo>
                  <a:close/>
                </a:path>
                <a:path w="1270" h="634">
                  <a:moveTo>
                    <a:pt x="739" y="253"/>
                  </a:moveTo>
                  <a:lnTo>
                    <a:pt x="558" y="253"/>
                  </a:lnTo>
                  <a:lnTo>
                    <a:pt x="739" y="253"/>
                  </a:lnTo>
                  <a:close/>
                </a:path>
                <a:path w="1270" h="634">
                  <a:moveTo>
                    <a:pt x="711" y="139"/>
                  </a:moveTo>
                  <a:close/>
                </a:path>
                <a:path w="1270" h="634">
                  <a:moveTo>
                    <a:pt x="279" y="76"/>
                  </a:moveTo>
                  <a:close/>
                </a:path>
                <a:path w="1270" h="634">
                  <a:moveTo>
                    <a:pt x="698" y="76"/>
                  </a:moveTo>
                  <a:close/>
                </a:path>
                <a:path w="1270" h="634">
                  <a:moveTo>
                    <a:pt x="533" y="0"/>
                  </a:moveTo>
                  <a:close/>
                </a:path>
              </a:pathLst>
            </a:custGeom>
            <a:solidFill>
              <a:srgbClr val="11284A"/>
            </a:solidFill>
          </p:spPr>
          <p:txBody>
            <a:bodyPr wrap="square" lIns="0" tIns="0" rIns="0" bIns="0" rtlCol="0"/>
            <a:lstStyle/>
            <a:p>
              <a:endParaRPr/>
            </a:p>
          </p:txBody>
        </p:sp>
        <p:sp>
          <p:nvSpPr>
            <p:cNvPr id="10491" name="object 3919">
              <a:extLst>
                <a:ext uri="{FF2B5EF4-FFF2-40B4-BE49-F238E27FC236}">
                  <a16:creationId xmlns:a16="http://schemas.microsoft.com/office/drawing/2014/main" id="{68800021-3C3C-47D4-BD29-2E02F9F4D60D}"/>
                </a:ext>
              </a:extLst>
            </p:cNvPr>
            <p:cNvSpPr/>
            <p:nvPr/>
          </p:nvSpPr>
          <p:spPr>
            <a:xfrm>
              <a:off x="6116701" y="8280362"/>
              <a:ext cx="1270" cy="635"/>
            </a:xfrm>
            <a:custGeom>
              <a:avLst/>
              <a:gdLst/>
              <a:ahLst/>
              <a:cxnLst/>
              <a:rect l="l" t="t" r="r" b="b"/>
              <a:pathLst>
                <a:path w="1270" h="634">
                  <a:moveTo>
                    <a:pt x="863" y="215"/>
                  </a:moveTo>
                  <a:lnTo>
                    <a:pt x="749" y="76"/>
                  </a:lnTo>
                  <a:lnTo>
                    <a:pt x="622" y="50"/>
                  </a:lnTo>
                  <a:lnTo>
                    <a:pt x="482" y="101"/>
                  </a:lnTo>
                  <a:lnTo>
                    <a:pt x="355" y="76"/>
                  </a:lnTo>
                  <a:lnTo>
                    <a:pt x="342" y="241"/>
                  </a:lnTo>
                  <a:lnTo>
                    <a:pt x="177" y="304"/>
                  </a:lnTo>
                  <a:lnTo>
                    <a:pt x="126" y="165"/>
                  </a:lnTo>
                  <a:lnTo>
                    <a:pt x="0" y="190"/>
                  </a:lnTo>
                  <a:lnTo>
                    <a:pt x="126" y="380"/>
                  </a:lnTo>
                  <a:lnTo>
                    <a:pt x="292" y="380"/>
                  </a:lnTo>
                  <a:lnTo>
                    <a:pt x="457" y="317"/>
                  </a:lnTo>
                  <a:lnTo>
                    <a:pt x="634" y="253"/>
                  </a:lnTo>
                  <a:lnTo>
                    <a:pt x="800" y="266"/>
                  </a:lnTo>
                  <a:close/>
                </a:path>
              </a:pathLst>
            </a:custGeom>
            <a:ln w="3175">
              <a:solidFill>
                <a:srgbClr val="094B7B"/>
              </a:solidFill>
            </a:ln>
          </p:spPr>
          <p:txBody>
            <a:bodyPr wrap="square" lIns="0" tIns="0" rIns="0" bIns="0" rtlCol="0"/>
            <a:lstStyle/>
            <a:p>
              <a:endParaRPr/>
            </a:p>
          </p:txBody>
        </p:sp>
        <p:sp>
          <p:nvSpPr>
            <p:cNvPr id="10492" name="object 3920">
              <a:extLst>
                <a:ext uri="{FF2B5EF4-FFF2-40B4-BE49-F238E27FC236}">
                  <a16:creationId xmlns:a16="http://schemas.microsoft.com/office/drawing/2014/main" id="{5A6BD69D-5846-49D2-AC54-EB35E0680C5B}"/>
                </a:ext>
              </a:extLst>
            </p:cNvPr>
            <p:cNvSpPr/>
            <p:nvPr/>
          </p:nvSpPr>
          <p:spPr>
            <a:xfrm>
              <a:off x="6116403" y="8272937"/>
              <a:ext cx="1270" cy="635"/>
            </a:xfrm>
            <a:custGeom>
              <a:avLst/>
              <a:gdLst/>
              <a:ahLst/>
              <a:cxnLst/>
              <a:rect l="l" t="t" r="r" b="b"/>
              <a:pathLst>
                <a:path w="1270" h="634">
                  <a:moveTo>
                    <a:pt x="755" y="406"/>
                  </a:moveTo>
                  <a:lnTo>
                    <a:pt x="383" y="406"/>
                  </a:lnTo>
                  <a:lnTo>
                    <a:pt x="574" y="533"/>
                  </a:lnTo>
                  <a:lnTo>
                    <a:pt x="703" y="495"/>
                  </a:lnTo>
                  <a:close/>
                </a:path>
                <a:path w="1270" h="634">
                  <a:moveTo>
                    <a:pt x="703" y="495"/>
                  </a:moveTo>
                  <a:close/>
                </a:path>
                <a:path w="1270" h="634">
                  <a:moveTo>
                    <a:pt x="497" y="0"/>
                  </a:moveTo>
                  <a:lnTo>
                    <a:pt x="248" y="129"/>
                  </a:lnTo>
                  <a:lnTo>
                    <a:pt x="71" y="292"/>
                  </a:lnTo>
                  <a:lnTo>
                    <a:pt x="294" y="469"/>
                  </a:lnTo>
                  <a:lnTo>
                    <a:pt x="755" y="406"/>
                  </a:lnTo>
                  <a:lnTo>
                    <a:pt x="548" y="368"/>
                  </a:lnTo>
                  <a:lnTo>
                    <a:pt x="497" y="228"/>
                  </a:lnTo>
                  <a:lnTo>
                    <a:pt x="497" y="0"/>
                  </a:lnTo>
                  <a:close/>
                </a:path>
                <a:path w="1270" h="634">
                  <a:moveTo>
                    <a:pt x="866" y="215"/>
                  </a:moveTo>
                  <a:lnTo>
                    <a:pt x="675" y="393"/>
                  </a:lnTo>
                  <a:lnTo>
                    <a:pt x="866" y="215"/>
                  </a:lnTo>
                  <a:close/>
                </a:path>
                <a:path w="1270" h="634">
                  <a:moveTo>
                    <a:pt x="0" y="129"/>
                  </a:moveTo>
                  <a:lnTo>
                    <a:pt x="129" y="215"/>
                  </a:lnTo>
                  <a:lnTo>
                    <a:pt x="0" y="129"/>
                  </a:lnTo>
                  <a:close/>
                </a:path>
              </a:pathLst>
            </a:custGeom>
            <a:solidFill>
              <a:srgbClr val="11284A"/>
            </a:solidFill>
          </p:spPr>
          <p:txBody>
            <a:bodyPr wrap="square" lIns="0" tIns="0" rIns="0" bIns="0" rtlCol="0"/>
            <a:lstStyle/>
            <a:p>
              <a:endParaRPr/>
            </a:p>
          </p:txBody>
        </p:sp>
        <p:sp>
          <p:nvSpPr>
            <p:cNvPr id="10493" name="object 3921">
              <a:extLst>
                <a:ext uri="{FF2B5EF4-FFF2-40B4-BE49-F238E27FC236}">
                  <a16:creationId xmlns:a16="http://schemas.microsoft.com/office/drawing/2014/main" id="{14B45059-1CC6-4F79-BA6E-2705606F8B44}"/>
                </a:ext>
              </a:extLst>
            </p:cNvPr>
            <p:cNvSpPr/>
            <p:nvPr/>
          </p:nvSpPr>
          <p:spPr>
            <a:xfrm>
              <a:off x="6116380" y="8272937"/>
              <a:ext cx="1270" cy="635"/>
            </a:xfrm>
            <a:custGeom>
              <a:avLst/>
              <a:gdLst/>
              <a:ahLst/>
              <a:cxnLst/>
              <a:rect l="l" t="t" r="r" b="b"/>
              <a:pathLst>
                <a:path w="1270" h="634">
                  <a:moveTo>
                    <a:pt x="279" y="444"/>
                  </a:moveTo>
                  <a:lnTo>
                    <a:pt x="114" y="317"/>
                  </a:lnTo>
                  <a:lnTo>
                    <a:pt x="25" y="114"/>
                  </a:lnTo>
                  <a:lnTo>
                    <a:pt x="203" y="165"/>
                  </a:lnTo>
                  <a:lnTo>
                    <a:pt x="520" y="0"/>
                  </a:lnTo>
                  <a:lnTo>
                    <a:pt x="419" y="203"/>
                  </a:lnTo>
                  <a:lnTo>
                    <a:pt x="546" y="292"/>
                  </a:lnTo>
                  <a:lnTo>
                    <a:pt x="698" y="393"/>
                  </a:lnTo>
                  <a:lnTo>
                    <a:pt x="888" y="215"/>
                  </a:lnTo>
                  <a:lnTo>
                    <a:pt x="774" y="419"/>
                  </a:lnTo>
                  <a:lnTo>
                    <a:pt x="647" y="495"/>
                  </a:lnTo>
                  <a:lnTo>
                    <a:pt x="457" y="520"/>
                  </a:lnTo>
                  <a:lnTo>
                    <a:pt x="317" y="469"/>
                  </a:lnTo>
                  <a:close/>
                </a:path>
              </a:pathLst>
            </a:custGeom>
            <a:ln w="3175">
              <a:solidFill>
                <a:srgbClr val="094B7B"/>
              </a:solidFill>
            </a:ln>
          </p:spPr>
          <p:txBody>
            <a:bodyPr wrap="square" lIns="0" tIns="0" rIns="0" bIns="0" rtlCol="0"/>
            <a:lstStyle/>
            <a:p>
              <a:endParaRPr/>
            </a:p>
          </p:txBody>
        </p:sp>
        <p:sp>
          <p:nvSpPr>
            <p:cNvPr id="10494" name="object 3922">
              <a:extLst>
                <a:ext uri="{FF2B5EF4-FFF2-40B4-BE49-F238E27FC236}">
                  <a16:creationId xmlns:a16="http://schemas.microsoft.com/office/drawing/2014/main" id="{16F6F969-03C8-483C-A087-6EC172E98EC3}"/>
                </a:ext>
              </a:extLst>
            </p:cNvPr>
            <p:cNvSpPr/>
            <p:nvPr/>
          </p:nvSpPr>
          <p:spPr>
            <a:xfrm>
              <a:off x="6113265" y="8278096"/>
              <a:ext cx="635" cy="1270"/>
            </a:xfrm>
            <a:custGeom>
              <a:avLst/>
              <a:gdLst/>
              <a:ahLst/>
              <a:cxnLst/>
              <a:rect l="l" t="t" r="r" b="b"/>
              <a:pathLst>
                <a:path w="635" h="1270">
                  <a:moveTo>
                    <a:pt x="596" y="800"/>
                  </a:moveTo>
                  <a:lnTo>
                    <a:pt x="381" y="800"/>
                  </a:lnTo>
                  <a:lnTo>
                    <a:pt x="546" y="876"/>
                  </a:lnTo>
                  <a:close/>
                </a:path>
                <a:path w="635" h="1270">
                  <a:moveTo>
                    <a:pt x="293" y="584"/>
                  </a:moveTo>
                  <a:lnTo>
                    <a:pt x="76" y="584"/>
                  </a:lnTo>
                  <a:lnTo>
                    <a:pt x="220" y="609"/>
                  </a:lnTo>
                  <a:lnTo>
                    <a:pt x="223" y="800"/>
                  </a:lnTo>
                  <a:lnTo>
                    <a:pt x="381" y="800"/>
                  </a:lnTo>
                  <a:lnTo>
                    <a:pt x="596" y="800"/>
                  </a:lnTo>
                  <a:lnTo>
                    <a:pt x="293" y="584"/>
                  </a:lnTo>
                  <a:close/>
                </a:path>
                <a:path w="635" h="1270">
                  <a:moveTo>
                    <a:pt x="101" y="0"/>
                  </a:moveTo>
                  <a:lnTo>
                    <a:pt x="92" y="342"/>
                  </a:lnTo>
                  <a:lnTo>
                    <a:pt x="0" y="609"/>
                  </a:lnTo>
                  <a:lnTo>
                    <a:pt x="293" y="584"/>
                  </a:lnTo>
                  <a:lnTo>
                    <a:pt x="377" y="380"/>
                  </a:lnTo>
                  <a:lnTo>
                    <a:pt x="241" y="380"/>
                  </a:lnTo>
                  <a:lnTo>
                    <a:pt x="117" y="177"/>
                  </a:lnTo>
                  <a:lnTo>
                    <a:pt x="101" y="0"/>
                  </a:lnTo>
                  <a:close/>
                </a:path>
                <a:path w="635" h="1270">
                  <a:moveTo>
                    <a:pt x="393" y="292"/>
                  </a:moveTo>
                  <a:lnTo>
                    <a:pt x="241" y="380"/>
                  </a:lnTo>
                  <a:lnTo>
                    <a:pt x="377" y="380"/>
                  </a:lnTo>
                  <a:close/>
                </a:path>
              </a:pathLst>
            </a:custGeom>
            <a:solidFill>
              <a:srgbClr val="11284A"/>
            </a:solidFill>
          </p:spPr>
          <p:txBody>
            <a:bodyPr wrap="square" lIns="0" tIns="0" rIns="0" bIns="0" rtlCol="0"/>
            <a:lstStyle/>
            <a:p>
              <a:endParaRPr/>
            </a:p>
          </p:txBody>
        </p:sp>
        <p:sp>
          <p:nvSpPr>
            <p:cNvPr id="10495" name="object 3923">
              <a:extLst>
                <a:ext uri="{FF2B5EF4-FFF2-40B4-BE49-F238E27FC236}">
                  <a16:creationId xmlns:a16="http://schemas.microsoft.com/office/drawing/2014/main" id="{60EBFFEC-0C56-4CD9-A56B-B53D337A9CCE}"/>
                </a:ext>
              </a:extLst>
            </p:cNvPr>
            <p:cNvSpPr/>
            <p:nvPr/>
          </p:nvSpPr>
          <p:spPr>
            <a:xfrm>
              <a:off x="6113214" y="8278096"/>
              <a:ext cx="1270" cy="1270"/>
            </a:xfrm>
            <a:custGeom>
              <a:avLst/>
              <a:gdLst/>
              <a:ahLst/>
              <a:cxnLst/>
              <a:rect l="l" t="t" r="r" b="b"/>
              <a:pathLst>
                <a:path w="1270" h="1270">
                  <a:moveTo>
                    <a:pt x="139" y="126"/>
                  </a:moveTo>
                  <a:lnTo>
                    <a:pt x="203" y="279"/>
                  </a:lnTo>
                  <a:lnTo>
                    <a:pt x="88" y="419"/>
                  </a:lnTo>
                  <a:lnTo>
                    <a:pt x="25" y="546"/>
                  </a:lnTo>
                  <a:lnTo>
                    <a:pt x="165" y="596"/>
                  </a:lnTo>
                  <a:lnTo>
                    <a:pt x="342" y="622"/>
                  </a:lnTo>
                  <a:lnTo>
                    <a:pt x="203" y="774"/>
                  </a:lnTo>
                  <a:lnTo>
                    <a:pt x="381" y="838"/>
                  </a:lnTo>
                  <a:lnTo>
                    <a:pt x="546" y="812"/>
                  </a:lnTo>
                  <a:lnTo>
                    <a:pt x="431" y="660"/>
                  </a:lnTo>
                  <a:lnTo>
                    <a:pt x="355" y="533"/>
                  </a:lnTo>
                  <a:lnTo>
                    <a:pt x="431" y="393"/>
                  </a:lnTo>
                  <a:lnTo>
                    <a:pt x="292" y="380"/>
                  </a:lnTo>
                  <a:lnTo>
                    <a:pt x="190" y="215"/>
                  </a:lnTo>
                  <a:close/>
                </a:path>
              </a:pathLst>
            </a:custGeom>
            <a:ln w="3175">
              <a:solidFill>
                <a:srgbClr val="094B7B"/>
              </a:solidFill>
            </a:ln>
          </p:spPr>
          <p:txBody>
            <a:bodyPr wrap="square" lIns="0" tIns="0" rIns="0" bIns="0" rtlCol="0"/>
            <a:lstStyle/>
            <a:p>
              <a:endParaRPr/>
            </a:p>
          </p:txBody>
        </p:sp>
        <p:sp>
          <p:nvSpPr>
            <p:cNvPr id="10496" name="object 3924">
              <a:extLst>
                <a:ext uri="{FF2B5EF4-FFF2-40B4-BE49-F238E27FC236}">
                  <a16:creationId xmlns:a16="http://schemas.microsoft.com/office/drawing/2014/main" id="{C60B4111-0F36-47F4-ADAB-F86E715EB237}"/>
                </a:ext>
              </a:extLst>
            </p:cNvPr>
            <p:cNvSpPr/>
            <p:nvPr/>
          </p:nvSpPr>
          <p:spPr>
            <a:xfrm>
              <a:off x="6115913" y="8268640"/>
              <a:ext cx="3200" cy="3835"/>
            </a:xfrm>
            <a:prstGeom prst="rect">
              <a:avLst/>
            </a:prstGeom>
            <a:blipFill>
              <a:blip r:embed="rId292" cstate="print"/>
              <a:stretch>
                <a:fillRect/>
              </a:stretch>
            </a:blipFill>
          </p:spPr>
          <p:txBody>
            <a:bodyPr wrap="square" lIns="0" tIns="0" rIns="0" bIns="0" rtlCol="0"/>
            <a:lstStyle/>
            <a:p>
              <a:endParaRPr/>
            </a:p>
          </p:txBody>
        </p:sp>
        <p:sp>
          <p:nvSpPr>
            <p:cNvPr id="10497" name="object 3925">
              <a:extLst>
                <a:ext uri="{FF2B5EF4-FFF2-40B4-BE49-F238E27FC236}">
                  <a16:creationId xmlns:a16="http://schemas.microsoft.com/office/drawing/2014/main" id="{C5BBA2BA-5DB0-454F-B737-F649131BDB94}"/>
                </a:ext>
              </a:extLst>
            </p:cNvPr>
            <p:cNvSpPr/>
            <p:nvPr/>
          </p:nvSpPr>
          <p:spPr>
            <a:xfrm>
              <a:off x="6117309" y="8270562"/>
              <a:ext cx="1270" cy="1270"/>
            </a:xfrm>
            <a:custGeom>
              <a:avLst/>
              <a:gdLst/>
              <a:ahLst/>
              <a:cxnLst/>
              <a:rect l="l" t="t" r="r" b="b"/>
              <a:pathLst>
                <a:path w="1270" h="1270">
                  <a:moveTo>
                    <a:pt x="831" y="888"/>
                  </a:moveTo>
                  <a:lnTo>
                    <a:pt x="208" y="888"/>
                  </a:lnTo>
                  <a:lnTo>
                    <a:pt x="310" y="1130"/>
                  </a:lnTo>
                  <a:lnTo>
                    <a:pt x="450" y="1142"/>
                  </a:lnTo>
                  <a:lnTo>
                    <a:pt x="780" y="1028"/>
                  </a:lnTo>
                  <a:lnTo>
                    <a:pt x="831" y="888"/>
                  </a:lnTo>
                  <a:close/>
                </a:path>
                <a:path w="1270" h="1270">
                  <a:moveTo>
                    <a:pt x="780" y="1028"/>
                  </a:moveTo>
                  <a:lnTo>
                    <a:pt x="589" y="1028"/>
                  </a:lnTo>
                  <a:lnTo>
                    <a:pt x="780" y="1028"/>
                  </a:lnTo>
                  <a:close/>
                </a:path>
                <a:path w="1270" h="1270">
                  <a:moveTo>
                    <a:pt x="348" y="0"/>
                  </a:moveTo>
                  <a:lnTo>
                    <a:pt x="239" y="292"/>
                  </a:lnTo>
                  <a:lnTo>
                    <a:pt x="208" y="482"/>
                  </a:lnTo>
                  <a:lnTo>
                    <a:pt x="1" y="698"/>
                  </a:lnTo>
                  <a:lnTo>
                    <a:pt x="107" y="1015"/>
                  </a:lnTo>
                  <a:lnTo>
                    <a:pt x="831" y="888"/>
                  </a:lnTo>
                  <a:lnTo>
                    <a:pt x="888" y="622"/>
                  </a:lnTo>
                  <a:lnTo>
                    <a:pt x="729" y="558"/>
                  </a:lnTo>
                  <a:lnTo>
                    <a:pt x="742" y="419"/>
                  </a:lnTo>
                  <a:lnTo>
                    <a:pt x="501" y="419"/>
                  </a:lnTo>
                  <a:lnTo>
                    <a:pt x="348" y="0"/>
                  </a:lnTo>
                  <a:close/>
                </a:path>
                <a:path w="1270" h="1270">
                  <a:moveTo>
                    <a:pt x="888" y="622"/>
                  </a:moveTo>
                  <a:close/>
                </a:path>
                <a:path w="1270" h="1270">
                  <a:moveTo>
                    <a:pt x="970" y="482"/>
                  </a:moveTo>
                  <a:lnTo>
                    <a:pt x="729" y="558"/>
                  </a:lnTo>
                  <a:lnTo>
                    <a:pt x="926" y="558"/>
                  </a:lnTo>
                  <a:close/>
                </a:path>
                <a:path w="1270" h="1270">
                  <a:moveTo>
                    <a:pt x="18" y="482"/>
                  </a:moveTo>
                  <a:close/>
                </a:path>
                <a:path w="1270" h="1270">
                  <a:moveTo>
                    <a:pt x="640" y="368"/>
                  </a:moveTo>
                  <a:lnTo>
                    <a:pt x="501" y="419"/>
                  </a:lnTo>
                  <a:lnTo>
                    <a:pt x="742" y="419"/>
                  </a:lnTo>
                  <a:close/>
                </a:path>
              </a:pathLst>
            </a:custGeom>
            <a:solidFill>
              <a:srgbClr val="0F2748"/>
            </a:solidFill>
          </p:spPr>
          <p:txBody>
            <a:bodyPr wrap="square" lIns="0" tIns="0" rIns="0" bIns="0" rtlCol="0"/>
            <a:lstStyle/>
            <a:p>
              <a:endParaRPr/>
            </a:p>
          </p:txBody>
        </p:sp>
        <p:sp>
          <p:nvSpPr>
            <p:cNvPr id="10498" name="object 3926">
              <a:extLst>
                <a:ext uri="{FF2B5EF4-FFF2-40B4-BE49-F238E27FC236}">
                  <a16:creationId xmlns:a16="http://schemas.microsoft.com/office/drawing/2014/main" id="{B4EC84D4-686E-44AA-8EFF-D2BEB25ED780}"/>
                </a:ext>
              </a:extLst>
            </p:cNvPr>
            <p:cNvSpPr/>
            <p:nvPr/>
          </p:nvSpPr>
          <p:spPr>
            <a:xfrm>
              <a:off x="6117226" y="8270562"/>
              <a:ext cx="1270" cy="1270"/>
            </a:xfrm>
            <a:custGeom>
              <a:avLst/>
              <a:gdLst/>
              <a:ahLst/>
              <a:cxnLst/>
              <a:rect l="l" t="t" r="r" b="b"/>
              <a:pathLst>
                <a:path w="1270" h="1270">
                  <a:moveTo>
                    <a:pt x="546" y="393"/>
                  </a:moveTo>
                  <a:lnTo>
                    <a:pt x="431" y="0"/>
                  </a:lnTo>
                  <a:lnTo>
                    <a:pt x="342" y="228"/>
                  </a:lnTo>
                  <a:lnTo>
                    <a:pt x="406" y="368"/>
                  </a:lnTo>
                  <a:lnTo>
                    <a:pt x="279" y="495"/>
                  </a:lnTo>
                  <a:lnTo>
                    <a:pt x="101" y="482"/>
                  </a:lnTo>
                  <a:lnTo>
                    <a:pt x="0" y="622"/>
                  </a:lnTo>
                  <a:lnTo>
                    <a:pt x="101" y="800"/>
                  </a:lnTo>
                  <a:lnTo>
                    <a:pt x="76" y="927"/>
                  </a:lnTo>
                  <a:lnTo>
                    <a:pt x="292" y="888"/>
                  </a:lnTo>
                  <a:lnTo>
                    <a:pt x="444" y="1041"/>
                  </a:lnTo>
                  <a:lnTo>
                    <a:pt x="584" y="1066"/>
                  </a:lnTo>
                  <a:lnTo>
                    <a:pt x="787" y="1104"/>
                  </a:lnTo>
                  <a:lnTo>
                    <a:pt x="965" y="927"/>
                  </a:lnTo>
                  <a:lnTo>
                    <a:pt x="812" y="812"/>
                  </a:lnTo>
                  <a:lnTo>
                    <a:pt x="850" y="622"/>
                  </a:lnTo>
                  <a:lnTo>
                    <a:pt x="977" y="609"/>
                  </a:lnTo>
                  <a:lnTo>
                    <a:pt x="1054" y="482"/>
                  </a:lnTo>
                  <a:lnTo>
                    <a:pt x="863" y="533"/>
                  </a:lnTo>
                  <a:lnTo>
                    <a:pt x="774" y="393"/>
                  </a:lnTo>
                  <a:lnTo>
                    <a:pt x="635" y="406"/>
                  </a:lnTo>
                  <a:close/>
                </a:path>
              </a:pathLst>
            </a:custGeom>
            <a:ln w="3175">
              <a:solidFill>
                <a:srgbClr val="094B7B"/>
              </a:solidFill>
            </a:ln>
          </p:spPr>
          <p:txBody>
            <a:bodyPr wrap="square" lIns="0" tIns="0" rIns="0" bIns="0" rtlCol="0"/>
            <a:lstStyle/>
            <a:p>
              <a:endParaRPr/>
            </a:p>
          </p:txBody>
        </p:sp>
        <p:sp>
          <p:nvSpPr>
            <p:cNvPr id="10499" name="object 3927">
              <a:extLst>
                <a:ext uri="{FF2B5EF4-FFF2-40B4-BE49-F238E27FC236}">
                  <a16:creationId xmlns:a16="http://schemas.microsoft.com/office/drawing/2014/main" id="{AE53129C-17CD-4D31-8A83-83D7E94E28E2}"/>
                </a:ext>
              </a:extLst>
            </p:cNvPr>
            <p:cNvSpPr/>
            <p:nvPr/>
          </p:nvSpPr>
          <p:spPr>
            <a:xfrm>
              <a:off x="6116219" y="8268778"/>
              <a:ext cx="1270" cy="1270"/>
            </a:xfrm>
            <a:custGeom>
              <a:avLst/>
              <a:gdLst/>
              <a:ahLst/>
              <a:cxnLst/>
              <a:rect l="l" t="t" r="r" b="b"/>
              <a:pathLst>
                <a:path w="1270" h="1270">
                  <a:moveTo>
                    <a:pt x="300" y="838"/>
                  </a:moveTo>
                  <a:lnTo>
                    <a:pt x="72" y="838"/>
                  </a:lnTo>
                  <a:lnTo>
                    <a:pt x="212" y="888"/>
                  </a:lnTo>
                  <a:close/>
                </a:path>
                <a:path w="1270" h="1270">
                  <a:moveTo>
                    <a:pt x="724" y="279"/>
                  </a:moveTo>
                  <a:lnTo>
                    <a:pt x="116" y="279"/>
                  </a:lnTo>
                  <a:lnTo>
                    <a:pt x="8" y="469"/>
                  </a:lnTo>
                  <a:lnTo>
                    <a:pt x="8" y="888"/>
                  </a:lnTo>
                  <a:lnTo>
                    <a:pt x="300" y="838"/>
                  </a:lnTo>
                  <a:lnTo>
                    <a:pt x="275" y="685"/>
                  </a:lnTo>
                  <a:lnTo>
                    <a:pt x="676" y="685"/>
                  </a:lnTo>
                  <a:lnTo>
                    <a:pt x="800" y="355"/>
                  </a:lnTo>
                  <a:close/>
                </a:path>
                <a:path w="1270" h="1270">
                  <a:moveTo>
                    <a:pt x="622" y="711"/>
                  </a:moveTo>
                  <a:lnTo>
                    <a:pt x="377" y="711"/>
                  </a:lnTo>
                  <a:lnTo>
                    <a:pt x="567" y="736"/>
                  </a:lnTo>
                  <a:close/>
                </a:path>
                <a:path w="1270" h="1270">
                  <a:moveTo>
                    <a:pt x="676" y="685"/>
                  </a:moveTo>
                  <a:lnTo>
                    <a:pt x="275" y="685"/>
                  </a:lnTo>
                  <a:lnTo>
                    <a:pt x="622" y="711"/>
                  </a:lnTo>
                  <a:close/>
                </a:path>
                <a:path w="1270" h="1270">
                  <a:moveTo>
                    <a:pt x="800" y="355"/>
                  </a:moveTo>
                  <a:close/>
                </a:path>
                <a:path w="1270" h="1270">
                  <a:moveTo>
                    <a:pt x="34" y="279"/>
                  </a:moveTo>
                  <a:close/>
                </a:path>
                <a:path w="1270" h="1270">
                  <a:moveTo>
                    <a:pt x="173" y="190"/>
                  </a:moveTo>
                  <a:close/>
                </a:path>
                <a:path w="1270" h="1270">
                  <a:moveTo>
                    <a:pt x="440" y="0"/>
                  </a:moveTo>
                  <a:lnTo>
                    <a:pt x="342" y="241"/>
                  </a:lnTo>
                  <a:lnTo>
                    <a:pt x="593" y="279"/>
                  </a:lnTo>
                  <a:lnTo>
                    <a:pt x="554" y="139"/>
                  </a:lnTo>
                  <a:lnTo>
                    <a:pt x="440" y="0"/>
                  </a:lnTo>
                  <a:close/>
                </a:path>
                <a:path w="1270" h="1270">
                  <a:moveTo>
                    <a:pt x="707" y="266"/>
                  </a:moveTo>
                  <a:close/>
                </a:path>
              </a:pathLst>
            </a:custGeom>
            <a:solidFill>
              <a:srgbClr val="11284A"/>
            </a:solidFill>
          </p:spPr>
          <p:txBody>
            <a:bodyPr wrap="square" lIns="0" tIns="0" rIns="0" bIns="0" rtlCol="0"/>
            <a:lstStyle/>
            <a:p>
              <a:endParaRPr/>
            </a:p>
          </p:txBody>
        </p:sp>
        <p:sp>
          <p:nvSpPr>
            <p:cNvPr id="10500" name="object 3928">
              <a:extLst>
                <a:ext uri="{FF2B5EF4-FFF2-40B4-BE49-F238E27FC236}">
                  <a16:creationId xmlns:a16="http://schemas.microsoft.com/office/drawing/2014/main" id="{3580449F-917D-4730-8D5A-926C11F0C54B}"/>
                </a:ext>
              </a:extLst>
            </p:cNvPr>
            <p:cNvSpPr/>
            <p:nvPr/>
          </p:nvSpPr>
          <p:spPr>
            <a:xfrm>
              <a:off x="6116139" y="8268778"/>
              <a:ext cx="1270" cy="1270"/>
            </a:xfrm>
            <a:custGeom>
              <a:avLst/>
              <a:gdLst/>
              <a:ahLst/>
              <a:cxnLst/>
              <a:rect l="l" t="t" r="r" b="b"/>
              <a:pathLst>
                <a:path w="1270" h="1270">
                  <a:moveTo>
                    <a:pt x="673" y="279"/>
                  </a:moveTo>
                  <a:lnTo>
                    <a:pt x="596" y="101"/>
                  </a:lnTo>
                  <a:lnTo>
                    <a:pt x="469" y="88"/>
                  </a:lnTo>
                  <a:lnTo>
                    <a:pt x="457" y="228"/>
                  </a:lnTo>
                  <a:lnTo>
                    <a:pt x="317" y="279"/>
                  </a:lnTo>
                  <a:lnTo>
                    <a:pt x="114" y="279"/>
                  </a:lnTo>
                  <a:lnTo>
                    <a:pt x="0" y="406"/>
                  </a:lnTo>
                  <a:lnTo>
                    <a:pt x="25" y="533"/>
                  </a:lnTo>
                  <a:lnTo>
                    <a:pt x="126" y="673"/>
                  </a:lnTo>
                  <a:lnTo>
                    <a:pt x="25" y="825"/>
                  </a:lnTo>
                  <a:lnTo>
                    <a:pt x="228" y="863"/>
                  </a:lnTo>
                  <a:lnTo>
                    <a:pt x="368" y="952"/>
                  </a:lnTo>
                  <a:lnTo>
                    <a:pt x="342" y="800"/>
                  </a:lnTo>
                  <a:lnTo>
                    <a:pt x="533" y="711"/>
                  </a:lnTo>
                  <a:lnTo>
                    <a:pt x="723" y="711"/>
                  </a:lnTo>
                  <a:lnTo>
                    <a:pt x="749" y="571"/>
                  </a:lnTo>
                  <a:lnTo>
                    <a:pt x="749" y="444"/>
                  </a:lnTo>
                  <a:lnTo>
                    <a:pt x="888" y="342"/>
                  </a:lnTo>
                  <a:lnTo>
                    <a:pt x="711" y="279"/>
                  </a:lnTo>
                  <a:close/>
                </a:path>
              </a:pathLst>
            </a:custGeom>
            <a:ln w="3175">
              <a:solidFill>
                <a:srgbClr val="094B7B"/>
              </a:solidFill>
            </a:ln>
          </p:spPr>
          <p:txBody>
            <a:bodyPr wrap="square" lIns="0" tIns="0" rIns="0" bIns="0" rtlCol="0"/>
            <a:lstStyle/>
            <a:p>
              <a:endParaRPr/>
            </a:p>
          </p:txBody>
        </p:sp>
        <p:sp>
          <p:nvSpPr>
            <p:cNvPr id="10501" name="object 3929">
              <a:extLst>
                <a:ext uri="{FF2B5EF4-FFF2-40B4-BE49-F238E27FC236}">
                  <a16:creationId xmlns:a16="http://schemas.microsoft.com/office/drawing/2014/main" id="{15659215-9C0B-4C6A-9A95-E1079780E2D7}"/>
                </a:ext>
              </a:extLst>
            </p:cNvPr>
            <p:cNvSpPr/>
            <p:nvPr/>
          </p:nvSpPr>
          <p:spPr>
            <a:xfrm>
              <a:off x="6115936" y="8271263"/>
              <a:ext cx="635" cy="1270"/>
            </a:xfrm>
            <a:custGeom>
              <a:avLst/>
              <a:gdLst/>
              <a:ahLst/>
              <a:cxnLst/>
              <a:rect l="l" t="t" r="r" b="b"/>
              <a:pathLst>
                <a:path w="635" h="1270">
                  <a:moveTo>
                    <a:pt x="596" y="800"/>
                  </a:moveTo>
                  <a:lnTo>
                    <a:pt x="381" y="800"/>
                  </a:lnTo>
                  <a:lnTo>
                    <a:pt x="546" y="876"/>
                  </a:lnTo>
                  <a:close/>
                </a:path>
                <a:path w="635" h="1270">
                  <a:moveTo>
                    <a:pt x="297" y="584"/>
                  </a:moveTo>
                  <a:lnTo>
                    <a:pt x="76" y="584"/>
                  </a:lnTo>
                  <a:lnTo>
                    <a:pt x="220" y="609"/>
                  </a:lnTo>
                  <a:lnTo>
                    <a:pt x="223" y="800"/>
                  </a:lnTo>
                  <a:lnTo>
                    <a:pt x="381" y="800"/>
                  </a:lnTo>
                  <a:lnTo>
                    <a:pt x="596" y="800"/>
                  </a:lnTo>
                  <a:lnTo>
                    <a:pt x="297" y="584"/>
                  </a:lnTo>
                  <a:close/>
                </a:path>
                <a:path w="635" h="1270">
                  <a:moveTo>
                    <a:pt x="101" y="0"/>
                  </a:moveTo>
                  <a:lnTo>
                    <a:pt x="92" y="342"/>
                  </a:lnTo>
                  <a:lnTo>
                    <a:pt x="0" y="609"/>
                  </a:lnTo>
                  <a:lnTo>
                    <a:pt x="297" y="584"/>
                  </a:lnTo>
                  <a:lnTo>
                    <a:pt x="377" y="380"/>
                  </a:lnTo>
                  <a:lnTo>
                    <a:pt x="241" y="380"/>
                  </a:lnTo>
                  <a:lnTo>
                    <a:pt x="114" y="165"/>
                  </a:lnTo>
                  <a:lnTo>
                    <a:pt x="101" y="0"/>
                  </a:lnTo>
                  <a:close/>
                </a:path>
                <a:path w="635" h="1270">
                  <a:moveTo>
                    <a:pt x="393" y="292"/>
                  </a:moveTo>
                  <a:lnTo>
                    <a:pt x="241" y="380"/>
                  </a:lnTo>
                  <a:lnTo>
                    <a:pt x="377" y="380"/>
                  </a:lnTo>
                  <a:close/>
                </a:path>
              </a:pathLst>
            </a:custGeom>
            <a:solidFill>
              <a:srgbClr val="11284A"/>
            </a:solidFill>
          </p:spPr>
          <p:txBody>
            <a:bodyPr wrap="square" lIns="0" tIns="0" rIns="0" bIns="0" rtlCol="0"/>
            <a:lstStyle/>
            <a:p>
              <a:endParaRPr/>
            </a:p>
          </p:txBody>
        </p:sp>
        <p:sp>
          <p:nvSpPr>
            <p:cNvPr id="10502" name="object 3930">
              <a:extLst>
                <a:ext uri="{FF2B5EF4-FFF2-40B4-BE49-F238E27FC236}">
                  <a16:creationId xmlns:a16="http://schemas.microsoft.com/office/drawing/2014/main" id="{F9B3F3A9-F176-4585-ADD4-4BF00367C659}"/>
                </a:ext>
              </a:extLst>
            </p:cNvPr>
            <p:cNvSpPr/>
            <p:nvPr/>
          </p:nvSpPr>
          <p:spPr>
            <a:xfrm>
              <a:off x="6115885" y="8271263"/>
              <a:ext cx="1270" cy="1270"/>
            </a:xfrm>
            <a:custGeom>
              <a:avLst/>
              <a:gdLst/>
              <a:ahLst/>
              <a:cxnLst/>
              <a:rect l="l" t="t" r="r" b="b"/>
              <a:pathLst>
                <a:path w="1270" h="1270">
                  <a:moveTo>
                    <a:pt x="139" y="126"/>
                  </a:moveTo>
                  <a:lnTo>
                    <a:pt x="203" y="279"/>
                  </a:lnTo>
                  <a:lnTo>
                    <a:pt x="88" y="419"/>
                  </a:lnTo>
                  <a:lnTo>
                    <a:pt x="25" y="546"/>
                  </a:lnTo>
                  <a:lnTo>
                    <a:pt x="165" y="584"/>
                  </a:lnTo>
                  <a:lnTo>
                    <a:pt x="342" y="622"/>
                  </a:lnTo>
                  <a:lnTo>
                    <a:pt x="203" y="774"/>
                  </a:lnTo>
                  <a:lnTo>
                    <a:pt x="381" y="838"/>
                  </a:lnTo>
                  <a:lnTo>
                    <a:pt x="546" y="812"/>
                  </a:lnTo>
                  <a:lnTo>
                    <a:pt x="431" y="647"/>
                  </a:lnTo>
                  <a:lnTo>
                    <a:pt x="406" y="495"/>
                  </a:lnTo>
                  <a:lnTo>
                    <a:pt x="419" y="342"/>
                  </a:lnTo>
                  <a:lnTo>
                    <a:pt x="254" y="342"/>
                  </a:lnTo>
                  <a:lnTo>
                    <a:pt x="190" y="203"/>
                  </a:lnTo>
                  <a:close/>
                </a:path>
              </a:pathLst>
            </a:custGeom>
            <a:ln w="3175">
              <a:solidFill>
                <a:srgbClr val="094B7B"/>
              </a:solidFill>
            </a:ln>
          </p:spPr>
          <p:txBody>
            <a:bodyPr wrap="square" lIns="0" tIns="0" rIns="0" bIns="0" rtlCol="0"/>
            <a:lstStyle/>
            <a:p>
              <a:endParaRPr/>
            </a:p>
          </p:txBody>
        </p:sp>
        <p:sp>
          <p:nvSpPr>
            <p:cNvPr id="10503" name="object 3931">
              <a:extLst>
                <a:ext uri="{FF2B5EF4-FFF2-40B4-BE49-F238E27FC236}">
                  <a16:creationId xmlns:a16="http://schemas.microsoft.com/office/drawing/2014/main" id="{584030E1-C9EF-4BC3-ABD8-6652C117C3F4}"/>
                </a:ext>
              </a:extLst>
            </p:cNvPr>
            <p:cNvSpPr/>
            <p:nvPr/>
          </p:nvSpPr>
          <p:spPr>
            <a:xfrm>
              <a:off x="6115506" y="8276412"/>
              <a:ext cx="1887" cy="1689"/>
            </a:xfrm>
            <a:prstGeom prst="rect">
              <a:avLst/>
            </a:prstGeom>
            <a:blipFill>
              <a:blip r:embed="rId281" cstate="print"/>
              <a:stretch>
                <a:fillRect/>
              </a:stretch>
            </a:blipFill>
          </p:spPr>
          <p:txBody>
            <a:bodyPr wrap="square" lIns="0" tIns="0" rIns="0" bIns="0" rtlCol="0"/>
            <a:lstStyle/>
            <a:p>
              <a:endParaRPr/>
            </a:p>
          </p:txBody>
        </p:sp>
        <p:sp>
          <p:nvSpPr>
            <p:cNvPr id="10504" name="object 3932">
              <a:extLst>
                <a:ext uri="{FF2B5EF4-FFF2-40B4-BE49-F238E27FC236}">
                  <a16:creationId xmlns:a16="http://schemas.microsoft.com/office/drawing/2014/main" id="{83750644-CF97-424E-9CAD-E37EB80A4B25}"/>
                </a:ext>
              </a:extLst>
            </p:cNvPr>
            <p:cNvSpPr/>
            <p:nvPr/>
          </p:nvSpPr>
          <p:spPr>
            <a:xfrm>
              <a:off x="6115505" y="8276272"/>
              <a:ext cx="1905" cy="1905"/>
            </a:xfrm>
            <a:custGeom>
              <a:avLst/>
              <a:gdLst/>
              <a:ahLst/>
              <a:cxnLst/>
              <a:rect l="l" t="t" r="r" b="b"/>
              <a:pathLst>
                <a:path w="1904" h="1904">
                  <a:moveTo>
                    <a:pt x="177" y="1524"/>
                  </a:moveTo>
                  <a:lnTo>
                    <a:pt x="215" y="1346"/>
                  </a:lnTo>
                  <a:lnTo>
                    <a:pt x="190" y="1193"/>
                  </a:lnTo>
                  <a:lnTo>
                    <a:pt x="0" y="1295"/>
                  </a:lnTo>
                  <a:lnTo>
                    <a:pt x="25" y="1092"/>
                  </a:lnTo>
                  <a:lnTo>
                    <a:pt x="266" y="1155"/>
                  </a:lnTo>
                  <a:lnTo>
                    <a:pt x="292" y="876"/>
                  </a:lnTo>
                  <a:lnTo>
                    <a:pt x="444" y="457"/>
                  </a:lnTo>
                  <a:lnTo>
                    <a:pt x="609" y="342"/>
                  </a:lnTo>
                  <a:lnTo>
                    <a:pt x="1079" y="0"/>
                  </a:lnTo>
                  <a:lnTo>
                    <a:pt x="1409" y="114"/>
                  </a:lnTo>
                  <a:lnTo>
                    <a:pt x="1638" y="431"/>
                  </a:lnTo>
                  <a:lnTo>
                    <a:pt x="1866" y="749"/>
                  </a:lnTo>
                  <a:lnTo>
                    <a:pt x="1905" y="1155"/>
                  </a:lnTo>
                  <a:lnTo>
                    <a:pt x="1435" y="1498"/>
                  </a:lnTo>
                  <a:lnTo>
                    <a:pt x="1295" y="1600"/>
                  </a:lnTo>
                  <a:lnTo>
                    <a:pt x="927" y="1612"/>
                  </a:lnTo>
                  <a:lnTo>
                    <a:pt x="736" y="1663"/>
                  </a:lnTo>
                  <a:lnTo>
                    <a:pt x="584" y="1714"/>
                  </a:lnTo>
                  <a:lnTo>
                    <a:pt x="419" y="1803"/>
                  </a:lnTo>
                  <a:lnTo>
                    <a:pt x="571" y="1638"/>
                  </a:lnTo>
                  <a:lnTo>
                    <a:pt x="317" y="1663"/>
                  </a:lnTo>
                  <a:lnTo>
                    <a:pt x="355" y="1447"/>
                  </a:lnTo>
                  <a:lnTo>
                    <a:pt x="177" y="1524"/>
                  </a:lnTo>
                  <a:close/>
                </a:path>
              </a:pathLst>
            </a:custGeom>
            <a:ln w="3175">
              <a:solidFill>
                <a:srgbClr val="B5C39D"/>
              </a:solidFill>
            </a:ln>
          </p:spPr>
          <p:txBody>
            <a:bodyPr wrap="square" lIns="0" tIns="0" rIns="0" bIns="0" rtlCol="0"/>
            <a:lstStyle/>
            <a:p>
              <a:endParaRPr/>
            </a:p>
          </p:txBody>
        </p:sp>
        <p:sp>
          <p:nvSpPr>
            <p:cNvPr id="10505" name="object 3933">
              <a:extLst>
                <a:ext uri="{FF2B5EF4-FFF2-40B4-BE49-F238E27FC236}">
                  <a16:creationId xmlns:a16="http://schemas.microsoft.com/office/drawing/2014/main" id="{614F19E8-3406-4231-81D2-890014FA7B19}"/>
                </a:ext>
              </a:extLst>
            </p:cNvPr>
            <p:cNvSpPr/>
            <p:nvPr/>
          </p:nvSpPr>
          <p:spPr>
            <a:xfrm>
              <a:off x="6115443" y="8275549"/>
              <a:ext cx="1841" cy="2323"/>
            </a:xfrm>
            <a:prstGeom prst="rect">
              <a:avLst/>
            </a:prstGeom>
            <a:blipFill>
              <a:blip r:embed="rId379" cstate="print"/>
              <a:stretch>
                <a:fillRect/>
              </a:stretch>
            </a:blipFill>
          </p:spPr>
          <p:txBody>
            <a:bodyPr wrap="square" lIns="0" tIns="0" rIns="0" bIns="0" rtlCol="0"/>
            <a:lstStyle/>
            <a:p>
              <a:endParaRPr/>
            </a:p>
          </p:txBody>
        </p:sp>
        <p:sp>
          <p:nvSpPr>
            <p:cNvPr id="10506" name="object 3934">
              <a:extLst>
                <a:ext uri="{FF2B5EF4-FFF2-40B4-BE49-F238E27FC236}">
                  <a16:creationId xmlns:a16="http://schemas.microsoft.com/office/drawing/2014/main" id="{B3A85006-18C6-4F43-A8F3-4F7B63217045}"/>
                </a:ext>
              </a:extLst>
            </p:cNvPr>
            <p:cNvSpPr/>
            <p:nvPr/>
          </p:nvSpPr>
          <p:spPr>
            <a:xfrm>
              <a:off x="6115451" y="8275488"/>
              <a:ext cx="1905" cy="1905"/>
            </a:xfrm>
            <a:custGeom>
              <a:avLst/>
              <a:gdLst/>
              <a:ahLst/>
              <a:cxnLst/>
              <a:rect l="l" t="t" r="r" b="b"/>
              <a:pathLst>
                <a:path w="1904" h="1904">
                  <a:moveTo>
                    <a:pt x="266" y="1473"/>
                  </a:moveTo>
                  <a:lnTo>
                    <a:pt x="228" y="1333"/>
                  </a:lnTo>
                  <a:lnTo>
                    <a:pt x="50" y="1371"/>
                  </a:lnTo>
                  <a:lnTo>
                    <a:pt x="0" y="1219"/>
                  </a:lnTo>
                  <a:lnTo>
                    <a:pt x="190" y="1181"/>
                  </a:lnTo>
                  <a:lnTo>
                    <a:pt x="101" y="965"/>
                  </a:lnTo>
                  <a:lnTo>
                    <a:pt x="50" y="609"/>
                  </a:lnTo>
                  <a:lnTo>
                    <a:pt x="127" y="457"/>
                  </a:lnTo>
                  <a:lnTo>
                    <a:pt x="342" y="38"/>
                  </a:lnTo>
                  <a:lnTo>
                    <a:pt x="609" y="0"/>
                  </a:lnTo>
                  <a:lnTo>
                    <a:pt x="901" y="139"/>
                  </a:lnTo>
                  <a:lnTo>
                    <a:pt x="1193" y="279"/>
                  </a:lnTo>
                  <a:lnTo>
                    <a:pt x="1371" y="558"/>
                  </a:lnTo>
                  <a:lnTo>
                    <a:pt x="1168" y="977"/>
                  </a:lnTo>
                  <a:lnTo>
                    <a:pt x="1104" y="1104"/>
                  </a:lnTo>
                  <a:lnTo>
                    <a:pt x="838" y="1257"/>
                  </a:lnTo>
                  <a:lnTo>
                    <a:pt x="635" y="1460"/>
                  </a:lnTo>
                  <a:lnTo>
                    <a:pt x="546" y="1587"/>
                  </a:lnTo>
                  <a:lnTo>
                    <a:pt x="596" y="1409"/>
                  </a:lnTo>
                  <a:lnTo>
                    <a:pt x="419" y="1511"/>
                  </a:lnTo>
                  <a:lnTo>
                    <a:pt x="368" y="1358"/>
                  </a:lnTo>
                  <a:close/>
                </a:path>
              </a:pathLst>
            </a:custGeom>
            <a:ln w="3175">
              <a:solidFill>
                <a:srgbClr val="B5C39D"/>
              </a:solidFill>
            </a:ln>
          </p:spPr>
          <p:txBody>
            <a:bodyPr wrap="square" lIns="0" tIns="0" rIns="0" bIns="0" rtlCol="0"/>
            <a:lstStyle/>
            <a:p>
              <a:endParaRPr/>
            </a:p>
          </p:txBody>
        </p:sp>
        <p:sp>
          <p:nvSpPr>
            <p:cNvPr id="10507" name="object 3935">
              <a:extLst>
                <a:ext uri="{FF2B5EF4-FFF2-40B4-BE49-F238E27FC236}">
                  <a16:creationId xmlns:a16="http://schemas.microsoft.com/office/drawing/2014/main" id="{06DEB55E-56FA-4279-97CE-7910F8B9B2B5}"/>
                </a:ext>
              </a:extLst>
            </p:cNvPr>
            <p:cNvSpPr/>
            <p:nvPr/>
          </p:nvSpPr>
          <p:spPr>
            <a:xfrm>
              <a:off x="6115608" y="8275687"/>
              <a:ext cx="1092" cy="1079"/>
            </a:xfrm>
            <a:prstGeom prst="rect">
              <a:avLst/>
            </a:prstGeom>
            <a:blipFill>
              <a:blip r:embed="rId292" cstate="print"/>
              <a:stretch>
                <a:fillRect/>
              </a:stretch>
            </a:blipFill>
          </p:spPr>
          <p:txBody>
            <a:bodyPr wrap="square" lIns="0" tIns="0" rIns="0" bIns="0" rtlCol="0"/>
            <a:lstStyle/>
            <a:p>
              <a:endParaRPr/>
            </a:p>
          </p:txBody>
        </p:sp>
        <p:sp>
          <p:nvSpPr>
            <p:cNvPr id="10508" name="object 3936">
              <a:extLst>
                <a:ext uri="{FF2B5EF4-FFF2-40B4-BE49-F238E27FC236}">
                  <a16:creationId xmlns:a16="http://schemas.microsoft.com/office/drawing/2014/main" id="{11DBABFC-BF11-40C1-92C5-4897E7A32780}"/>
                </a:ext>
              </a:extLst>
            </p:cNvPr>
            <p:cNvSpPr/>
            <p:nvPr/>
          </p:nvSpPr>
          <p:spPr>
            <a:xfrm>
              <a:off x="6137135" y="8248129"/>
              <a:ext cx="9004" cy="9562"/>
            </a:xfrm>
            <a:prstGeom prst="rect">
              <a:avLst/>
            </a:prstGeom>
            <a:blipFill>
              <a:blip r:embed="rId127" cstate="print"/>
              <a:stretch>
                <a:fillRect/>
              </a:stretch>
            </a:blipFill>
          </p:spPr>
          <p:txBody>
            <a:bodyPr wrap="square" lIns="0" tIns="0" rIns="0" bIns="0" rtlCol="0"/>
            <a:lstStyle/>
            <a:p>
              <a:endParaRPr/>
            </a:p>
          </p:txBody>
        </p:sp>
        <p:sp>
          <p:nvSpPr>
            <p:cNvPr id="10509" name="object 3937">
              <a:extLst>
                <a:ext uri="{FF2B5EF4-FFF2-40B4-BE49-F238E27FC236}">
                  <a16:creationId xmlns:a16="http://schemas.microsoft.com/office/drawing/2014/main" id="{33FD45E0-2581-4899-A38D-3A6AF4852233}"/>
                </a:ext>
              </a:extLst>
            </p:cNvPr>
            <p:cNvSpPr/>
            <p:nvPr/>
          </p:nvSpPr>
          <p:spPr>
            <a:xfrm>
              <a:off x="6138786" y="8248370"/>
              <a:ext cx="7620" cy="7620"/>
            </a:xfrm>
            <a:custGeom>
              <a:avLst/>
              <a:gdLst/>
              <a:ahLst/>
              <a:cxnLst/>
              <a:rect l="l" t="t" r="r" b="b"/>
              <a:pathLst>
                <a:path w="7620" h="7620">
                  <a:moveTo>
                    <a:pt x="7175" y="0"/>
                  </a:moveTo>
                  <a:lnTo>
                    <a:pt x="6502" y="1422"/>
                  </a:lnTo>
                  <a:lnTo>
                    <a:pt x="431" y="5791"/>
                  </a:lnTo>
                  <a:lnTo>
                    <a:pt x="0" y="7315"/>
                  </a:lnTo>
                </a:path>
              </a:pathLst>
            </a:custGeom>
            <a:ln w="3175">
              <a:solidFill>
                <a:srgbClr val="BBD6C6"/>
              </a:solidFill>
            </a:ln>
          </p:spPr>
          <p:txBody>
            <a:bodyPr wrap="square" lIns="0" tIns="0" rIns="0" bIns="0" rtlCol="0"/>
            <a:lstStyle/>
            <a:p>
              <a:endParaRPr/>
            </a:p>
          </p:txBody>
        </p:sp>
        <p:sp>
          <p:nvSpPr>
            <p:cNvPr id="10510" name="object 3938">
              <a:extLst>
                <a:ext uri="{FF2B5EF4-FFF2-40B4-BE49-F238E27FC236}">
                  <a16:creationId xmlns:a16="http://schemas.microsoft.com/office/drawing/2014/main" id="{7BABA30A-8F0B-44FF-BE09-87E88EB617AE}"/>
                </a:ext>
              </a:extLst>
            </p:cNvPr>
            <p:cNvSpPr/>
            <p:nvPr/>
          </p:nvSpPr>
          <p:spPr>
            <a:xfrm>
              <a:off x="6146710" y="8247380"/>
              <a:ext cx="520" cy="279"/>
            </a:xfrm>
            <a:prstGeom prst="rect">
              <a:avLst/>
            </a:prstGeom>
            <a:blipFill>
              <a:blip r:embed="rId143" cstate="print"/>
              <a:stretch>
                <a:fillRect/>
              </a:stretch>
            </a:blipFill>
          </p:spPr>
          <p:txBody>
            <a:bodyPr wrap="square" lIns="0" tIns="0" rIns="0" bIns="0" rtlCol="0"/>
            <a:lstStyle/>
            <a:p>
              <a:endParaRPr/>
            </a:p>
          </p:txBody>
        </p:sp>
        <p:sp>
          <p:nvSpPr>
            <p:cNvPr id="10511" name="object 3939">
              <a:extLst>
                <a:ext uri="{FF2B5EF4-FFF2-40B4-BE49-F238E27FC236}">
                  <a16:creationId xmlns:a16="http://schemas.microsoft.com/office/drawing/2014/main" id="{45E6D0A7-BE73-4FBE-90E7-E0DFBE2FD4E9}"/>
                </a:ext>
              </a:extLst>
            </p:cNvPr>
            <p:cNvSpPr/>
            <p:nvPr/>
          </p:nvSpPr>
          <p:spPr>
            <a:xfrm>
              <a:off x="6146918" y="8247344"/>
              <a:ext cx="635" cy="635"/>
            </a:xfrm>
            <a:custGeom>
              <a:avLst/>
              <a:gdLst/>
              <a:ahLst/>
              <a:cxnLst/>
              <a:rect l="l" t="t" r="r" b="b"/>
              <a:pathLst>
                <a:path w="635" h="634">
                  <a:moveTo>
                    <a:pt x="0" y="0"/>
                  </a:moveTo>
                  <a:lnTo>
                    <a:pt x="25" y="152"/>
                  </a:lnTo>
                  <a:lnTo>
                    <a:pt x="196" y="101"/>
                  </a:lnTo>
                  <a:lnTo>
                    <a:pt x="0" y="0"/>
                  </a:lnTo>
                  <a:close/>
                </a:path>
                <a:path w="635" h="634">
                  <a:moveTo>
                    <a:pt x="196" y="101"/>
                  </a:moveTo>
                  <a:close/>
                </a:path>
              </a:pathLst>
            </a:custGeom>
            <a:solidFill>
              <a:srgbClr val="59231F"/>
            </a:solidFill>
          </p:spPr>
          <p:txBody>
            <a:bodyPr wrap="square" lIns="0" tIns="0" rIns="0" bIns="0" rtlCol="0"/>
            <a:lstStyle/>
            <a:p>
              <a:endParaRPr/>
            </a:p>
          </p:txBody>
        </p:sp>
        <p:sp>
          <p:nvSpPr>
            <p:cNvPr id="10512" name="object 3940">
              <a:extLst>
                <a:ext uri="{FF2B5EF4-FFF2-40B4-BE49-F238E27FC236}">
                  <a16:creationId xmlns:a16="http://schemas.microsoft.com/office/drawing/2014/main" id="{73187E22-3645-43A2-AF0C-615EBABD254F}"/>
                </a:ext>
              </a:extLst>
            </p:cNvPr>
            <p:cNvSpPr/>
            <p:nvPr/>
          </p:nvSpPr>
          <p:spPr>
            <a:xfrm>
              <a:off x="6131877" y="8236178"/>
              <a:ext cx="14884" cy="15531"/>
            </a:xfrm>
            <a:prstGeom prst="rect">
              <a:avLst/>
            </a:prstGeom>
            <a:blipFill>
              <a:blip r:embed="rId16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0513" name="object 3941">
              <a:extLst>
                <a:ext uri="{FF2B5EF4-FFF2-40B4-BE49-F238E27FC236}">
                  <a16:creationId xmlns:a16="http://schemas.microsoft.com/office/drawing/2014/main" id="{A888D645-1D23-4182-A091-CD1C29C7677C}"/>
                </a:ext>
              </a:extLst>
            </p:cNvPr>
            <p:cNvSpPr/>
            <p:nvPr/>
          </p:nvSpPr>
          <p:spPr>
            <a:xfrm>
              <a:off x="6134469" y="8248315"/>
              <a:ext cx="11430" cy="1905"/>
            </a:xfrm>
            <a:custGeom>
              <a:avLst/>
              <a:gdLst/>
              <a:ahLst/>
              <a:cxnLst/>
              <a:rect l="l" t="t" r="r" b="b"/>
              <a:pathLst>
                <a:path w="11429" h="1904">
                  <a:moveTo>
                    <a:pt x="11049" y="0"/>
                  </a:moveTo>
                  <a:lnTo>
                    <a:pt x="10363" y="330"/>
                  </a:lnTo>
                  <a:lnTo>
                    <a:pt x="1333" y="800"/>
                  </a:lnTo>
                  <a:lnTo>
                    <a:pt x="0" y="1879"/>
                  </a:lnTo>
                </a:path>
              </a:pathLst>
            </a:custGeom>
            <a:ln w="3175">
              <a:solidFill>
                <a:srgbClr val="BBD6C6"/>
              </a:solidFill>
            </a:ln>
          </p:spPr>
          <p:txBody>
            <a:bodyPr wrap="square" lIns="0" tIns="0" rIns="0" bIns="0" rtlCol="0"/>
            <a:lstStyle/>
            <a:p>
              <a:endParaRPr/>
            </a:p>
          </p:txBody>
        </p:sp>
        <p:sp>
          <p:nvSpPr>
            <p:cNvPr id="10514" name="object 3942">
              <a:extLst>
                <a:ext uri="{FF2B5EF4-FFF2-40B4-BE49-F238E27FC236}">
                  <a16:creationId xmlns:a16="http://schemas.microsoft.com/office/drawing/2014/main" id="{BC062C85-EF66-4A23-A56A-D836B1A6BB9F}"/>
                </a:ext>
              </a:extLst>
            </p:cNvPr>
            <p:cNvSpPr/>
            <p:nvPr/>
          </p:nvSpPr>
          <p:spPr>
            <a:xfrm>
              <a:off x="6144818" y="8241665"/>
              <a:ext cx="4711" cy="6731"/>
            </a:xfrm>
            <a:prstGeom prst="rect">
              <a:avLst/>
            </a:prstGeom>
            <a:blipFill>
              <a:blip r:embed="rId143" cstate="print"/>
              <a:stretch>
                <a:fillRect/>
              </a:stretch>
            </a:blipFill>
          </p:spPr>
          <p:txBody>
            <a:bodyPr wrap="square" lIns="0" tIns="0" rIns="0" bIns="0" rtlCol="0"/>
            <a:lstStyle/>
            <a:p>
              <a:endParaRPr/>
            </a:p>
          </p:txBody>
        </p:sp>
        <p:sp>
          <p:nvSpPr>
            <p:cNvPr id="10515" name="object 3943">
              <a:extLst>
                <a:ext uri="{FF2B5EF4-FFF2-40B4-BE49-F238E27FC236}">
                  <a16:creationId xmlns:a16="http://schemas.microsoft.com/office/drawing/2014/main" id="{A0493265-A4FD-4095-9096-9CD7D4923B7D}"/>
                </a:ext>
              </a:extLst>
            </p:cNvPr>
            <p:cNvSpPr/>
            <p:nvPr/>
          </p:nvSpPr>
          <p:spPr>
            <a:xfrm>
              <a:off x="6146410" y="8243055"/>
              <a:ext cx="1905" cy="5715"/>
            </a:xfrm>
            <a:custGeom>
              <a:avLst/>
              <a:gdLst/>
              <a:ahLst/>
              <a:cxnLst/>
              <a:rect l="l" t="t" r="r" b="b"/>
              <a:pathLst>
                <a:path w="1904" h="5715">
                  <a:moveTo>
                    <a:pt x="1803" y="0"/>
                  </a:moveTo>
                  <a:lnTo>
                    <a:pt x="1714" y="1206"/>
                  </a:lnTo>
                  <a:lnTo>
                    <a:pt x="0" y="5143"/>
                  </a:lnTo>
                </a:path>
              </a:pathLst>
            </a:custGeom>
            <a:ln w="3175">
              <a:solidFill>
                <a:srgbClr val="6D9D40"/>
              </a:solidFill>
            </a:ln>
          </p:spPr>
          <p:txBody>
            <a:bodyPr wrap="square" lIns="0" tIns="0" rIns="0" bIns="0" rtlCol="0"/>
            <a:lstStyle/>
            <a:p>
              <a:endParaRPr/>
            </a:p>
          </p:txBody>
        </p:sp>
        <p:sp>
          <p:nvSpPr>
            <p:cNvPr id="10516" name="object 3944">
              <a:extLst>
                <a:ext uri="{FF2B5EF4-FFF2-40B4-BE49-F238E27FC236}">
                  <a16:creationId xmlns:a16="http://schemas.microsoft.com/office/drawing/2014/main" id="{E7DAA7BB-0CF0-4B75-9D73-809C5DB15C16}"/>
                </a:ext>
              </a:extLst>
            </p:cNvPr>
            <p:cNvSpPr/>
            <p:nvPr/>
          </p:nvSpPr>
          <p:spPr>
            <a:xfrm>
              <a:off x="6152311" y="8204403"/>
              <a:ext cx="12052" cy="13906"/>
            </a:xfrm>
            <a:prstGeom prst="rect">
              <a:avLst/>
            </a:prstGeom>
            <a:blipFill>
              <a:blip r:embed="rId13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0517" name="object 3945">
              <a:extLst>
                <a:ext uri="{FF2B5EF4-FFF2-40B4-BE49-F238E27FC236}">
                  <a16:creationId xmlns:a16="http://schemas.microsoft.com/office/drawing/2014/main" id="{AD919D56-607D-48FD-BB99-1350E7C1F7BB}"/>
                </a:ext>
              </a:extLst>
            </p:cNvPr>
            <p:cNvSpPr/>
            <p:nvPr/>
          </p:nvSpPr>
          <p:spPr>
            <a:xfrm>
              <a:off x="6158509" y="8206418"/>
              <a:ext cx="5715" cy="8890"/>
            </a:xfrm>
            <a:custGeom>
              <a:avLst/>
              <a:gdLst/>
              <a:ahLst/>
              <a:cxnLst/>
              <a:rect l="l" t="t" r="r" b="b"/>
              <a:pathLst>
                <a:path w="5714" h="8890">
                  <a:moveTo>
                    <a:pt x="5689" y="8635"/>
                  </a:moveTo>
                  <a:lnTo>
                    <a:pt x="5156" y="8178"/>
                  </a:lnTo>
                  <a:lnTo>
                    <a:pt x="1409" y="723"/>
                  </a:lnTo>
                  <a:lnTo>
                    <a:pt x="0" y="0"/>
                  </a:lnTo>
                </a:path>
              </a:pathLst>
            </a:custGeom>
            <a:ln w="3175">
              <a:solidFill>
                <a:srgbClr val="BBD6C6"/>
              </a:solidFill>
            </a:ln>
          </p:spPr>
          <p:txBody>
            <a:bodyPr wrap="square" lIns="0" tIns="0" rIns="0" bIns="0" rtlCol="0"/>
            <a:lstStyle/>
            <a:p>
              <a:endParaRPr/>
            </a:p>
          </p:txBody>
        </p:sp>
        <p:sp>
          <p:nvSpPr>
            <p:cNvPr id="10518" name="object 3946">
              <a:extLst>
                <a:ext uri="{FF2B5EF4-FFF2-40B4-BE49-F238E27FC236}">
                  <a16:creationId xmlns:a16="http://schemas.microsoft.com/office/drawing/2014/main" id="{10C32528-82C7-4C66-87EA-B757A2DC358B}"/>
                </a:ext>
              </a:extLst>
            </p:cNvPr>
            <p:cNvSpPr/>
            <p:nvPr/>
          </p:nvSpPr>
          <p:spPr>
            <a:xfrm>
              <a:off x="6164732" y="8215820"/>
              <a:ext cx="254" cy="482"/>
            </a:xfrm>
            <a:prstGeom prst="rect">
              <a:avLst/>
            </a:prstGeom>
            <a:blipFill>
              <a:blip r:embed="rId157" cstate="print"/>
              <a:stretch>
                <a:fillRect/>
              </a:stretch>
            </a:blipFill>
          </p:spPr>
          <p:txBody>
            <a:bodyPr wrap="square" lIns="0" tIns="0" rIns="0" bIns="0" rtlCol="0"/>
            <a:lstStyle/>
            <a:p>
              <a:endParaRPr/>
            </a:p>
          </p:txBody>
        </p:sp>
        <p:sp>
          <p:nvSpPr>
            <p:cNvPr id="10519" name="object 3947">
              <a:extLst>
                <a:ext uri="{FF2B5EF4-FFF2-40B4-BE49-F238E27FC236}">
                  <a16:creationId xmlns:a16="http://schemas.microsoft.com/office/drawing/2014/main" id="{A0164452-C5FB-49EE-8BC6-4DF8E268CA8A}"/>
                </a:ext>
              </a:extLst>
            </p:cNvPr>
            <p:cNvSpPr/>
            <p:nvPr/>
          </p:nvSpPr>
          <p:spPr>
            <a:xfrm>
              <a:off x="6164935" y="8215933"/>
              <a:ext cx="635" cy="635"/>
            </a:xfrm>
            <a:custGeom>
              <a:avLst/>
              <a:gdLst/>
              <a:ahLst/>
              <a:cxnLst/>
              <a:rect l="l" t="t" r="r" b="b"/>
              <a:pathLst>
                <a:path w="635" h="634">
                  <a:moveTo>
                    <a:pt x="38" y="241"/>
                  </a:moveTo>
                  <a:close/>
                </a:path>
                <a:path w="635" h="634">
                  <a:moveTo>
                    <a:pt x="88" y="0"/>
                  </a:moveTo>
                  <a:lnTo>
                    <a:pt x="19" y="241"/>
                  </a:lnTo>
                  <a:lnTo>
                    <a:pt x="88" y="0"/>
                  </a:lnTo>
                  <a:close/>
                </a:path>
              </a:pathLst>
            </a:custGeom>
            <a:solidFill>
              <a:srgbClr val="59231F"/>
            </a:solidFill>
          </p:spPr>
          <p:txBody>
            <a:bodyPr wrap="square" lIns="0" tIns="0" rIns="0" bIns="0" rtlCol="0"/>
            <a:lstStyle/>
            <a:p>
              <a:endParaRPr/>
            </a:p>
          </p:txBody>
        </p:sp>
        <p:sp>
          <p:nvSpPr>
            <p:cNvPr id="10520" name="object 3948">
              <a:extLst>
                <a:ext uri="{FF2B5EF4-FFF2-40B4-BE49-F238E27FC236}">
                  <a16:creationId xmlns:a16="http://schemas.microsoft.com/office/drawing/2014/main" id="{ED668431-C298-4328-BA8C-ECE3724003A1}"/>
                </a:ext>
              </a:extLst>
            </p:cNvPr>
            <p:cNvSpPr/>
            <p:nvPr/>
          </p:nvSpPr>
          <p:spPr>
            <a:xfrm>
              <a:off x="6163068" y="8200580"/>
              <a:ext cx="13766" cy="15722"/>
            </a:xfrm>
            <a:prstGeom prst="rect">
              <a:avLst/>
            </a:prstGeom>
            <a:blipFill>
              <a:blip r:embed="rId16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0521" name="object 3949">
              <a:extLst>
                <a:ext uri="{FF2B5EF4-FFF2-40B4-BE49-F238E27FC236}">
                  <a16:creationId xmlns:a16="http://schemas.microsoft.com/office/drawing/2014/main" id="{4CB6C4A3-8AE9-4F9D-BD64-FB291C71AC3C}"/>
                </a:ext>
              </a:extLst>
            </p:cNvPr>
            <p:cNvSpPr/>
            <p:nvPr/>
          </p:nvSpPr>
          <p:spPr>
            <a:xfrm>
              <a:off x="6164221" y="8203261"/>
              <a:ext cx="1905" cy="11430"/>
            </a:xfrm>
            <a:custGeom>
              <a:avLst/>
              <a:gdLst/>
              <a:ahLst/>
              <a:cxnLst/>
              <a:rect l="l" t="t" r="r" b="b"/>
              <a:pathLst>
                <a:path w="1904" h="11429">
                  <a:moveTo>
                    <a:pt x="190" y="11201"/>
                  </a:moveTo>
                  <a:lnTo>
                    <a:pt x="0" y="10477"/>
                  </a:lnTo>
                  <a:lnTo>
                    <a:pt x="1308" y="1511"/>
                  </a:lnTo>
                  <a:lnTo>
                    <a:pt x="520" y="0"/>
                  </a:lnTo>
                </a:path>
              </a:pathLst>
            </a:custGeom>
            <a:ln w="3175">
              <a:solidFill>
                <a:srgbClr val="BBD6C6"/>
              </a:solidFill>
            </a:ln>
          </p:spPr>
          <p:txBody>
            <a:bodyPr wrap="square" lIns="0" tIns="0" rIns="0" bIns="0" rtlCol="0"/>
            <a:lstStyle/>
            <a:p>
              <a:endParaRPr/>
            </a:p>
          </p:txBody>
        </p:sp>
        <p:sp>
          <p:nvSpPr>
            <p:cNvPr id="10522" name="object 3950">
              <a:extLst>
                <a:ext uri="{FF2B5EF4-FFF2-40B4-BE49-F238E27FC236}">
                  <a16:creationId xmlns:a16="http://schemas.microsoft.com/office/drawing/2014/main" id="{890C9745-0383-4BBF-9961-208E38336279}"/>
                </a:ext>
              </a:extLst>
            </p:cNvPr>
            <p:cNvSpPr/>
            <p:nvPr/>
          </p:nvSpPr>
          <p:spPr>
            <a:xfrm>
              <a:off x="6163881" y="8215376"/>
              <a:ext cx="6807" cy="4114"/>
            </a:xfrm>
            <a:prstGeom prst="rect">
              <a:avLst/>
            </a:prstGeom>
            <a:blipFill>
              <a:blip r:embed="rId145" cstate="print"/>
              <a:stretch>
                <a:fillRect/>
              </a:stretch>
            </a:blipFill>
          </p:spPr>
          <p:txBody>
            <a:bodyPr wrap="square" lIns="0" tIns="0" rIns="0" bIns="0" rtlCol="0"/>
            <a:lstStyle/>
            <a:p>
              <a:endParaRPr/>
            </a:p>
          </p:txBody>
        </p:sp>
        <p:sp>
          <p:nvSpPr>
            <p:cNvPr id="10523" name="object 3951">
              <a:extLst>
                <a:ext uri="{FF2B5EF4-FFF2-40B4-BE49-F238E27FC236}">
                  <a16:creationId xmlns:a16="http://schemas.microsoft.com/office/drawing/2014/main" id="{AE710E83-B701-407C-9115-110E583F00D2}"/>
                </a:ext>
              </a:extLst>
            </p:cNvPr>
            <p:cNvSpPr/>
            <p:nvPr/>
          </p:nvSpPr>
          <p:spPr>
            <a:xfrm>
              <a:off x="6164050" y="8215636"/>
              <a:ext cx="5080" cy="2540"/>
            </a:xfrm>
            <a:custGeom>
              <a:avLst/>
              <a:gdLst/>
              <a:ahLst/>
              <a:cxnLst/>
              <a:rect l="l" t="t" r="r" b="b"/>
              <a:pathLst>
                <a:path w="5079" h="2540">
                  <a:moveTo>
                    <a:pt x="4991" y="2501"/>
                  </a:moveTo>
                  <a:lnTo>
                    <a:pt x="3530" y="2463"/>
                  </a:lnTo>
                  <a:lnTo>
                    <a:pt x="0" y="0"/>
                  </a:lnTo>
                </a:path>
              </a:pathLst>
            </a:custGeom>
            <a:ln w="3175">
              <a:solidFill>
                <a:srgbClr val="6D9D40"/>
              </a:solidFill>
            </a:ln>
          </p:spPr>
          <p:txBody>
            <a:bodyPr wrap="square" lIns="0" tIns="0" rIns="0" bIns="0" rtlCol="0"/>
            <a:lstStyle/>
            <a:p>
              <a:endParaRPr/>
            </a:p>
          </p:txBody>
        </p:sp>
        <p:sp>
          <p:nvSpPr>
            <p:cNvPr id="10524" name="object 3952">
              <a:extLst>
                <a:ext uri="{FF2B5EF4-FFF2-40B4-BE49-F238E27FC236}">
                  <a16:creationId xmlns:a16="http://schemas.microsoft.com/office/drawing/2014/main" id="{2CD403FB-7DAC-40BF-B722-7FF702F7632C}"/>
                </a:ext>
              </a:extLst>
            </p:cNvPr>
            <p:cNvSpPr/>
            <p:nvPr/>
          </p:nvSpPr>
          <p:spPr>
            <a:xfrm>
              <a:off x="6146447" y="8239379"/>
              <a:ext cx="9458" cy="14630"/>
            </a:xfrm>
            <a:prstGeom prst="rect">
              <a:avLst/>
            </a:prstGeom>
            <a:blipFill>
              <a:blip r:embed="rId54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0525" name="object 3953">
              <a:extLst>
                <a:ext uri="{FF2B5EF4-FFF2-40B4-BE49-F238E27FC236}">
                  <a16:creationId xmlns:a16="http://schemas.microsoft.com/office/drawing/2014/main" id="{2F3A1E20-CC02-4F00-A9D2-D190B43A1C68}"/>
                </a:ext>
              </a:extLst>
            </p:cNvPr>
            <p:cNvSpPr/>
            <p:nvPr/>
          </p:nvSpPr>
          <p:spPr>
            <a:xfrm>
              <a:off x="6149017" y="8243589"/>
              <a:ext cx="6985" cy="9525"/>
            </a:xfrm>
            <a:custGeom>
              <a:avLst/>
              <a:gdLst/>
              <a:ahLst/>
              <a:cxnLst/>
              <a:rect l="l" t="t" r="r" b="b"/>
              <a:pathLst>
                <a:path w="6985" h="9525">
                  <a:moveTo>
                    <a:pt x="6680" y="0"/>
                  </a:moveTo>
                  <a:lnTo>
                    <a:pt x="6083" y="457"/>
                  </a:lnTo>
                  <a:lnTo>
                    <a:pt x="1562" y="8305"/>
                  </a:lnTo>
                  <a:lnTo>
                    <a:pt x="0" y="9004"/>
                  </a:lnTo>
                </a:path>
              </a:pathLst>
            </a:custGeom>
            <a:ln w="3175">
              <a:solidFill>
                <a:srgbClr val="BBD6C6"/>
              </a:solidFill>
            </a:ln>
          </p:spPr>
          <p:txBody>
            <a:bodyPr wrap="square" lIns="0" tIns="0" rIns="0" bIns="0" rtlCol="0"/>
            <a:lstStyle/>
            <a:p>
              <a:endParaRPr/>
            </a:p>
          </p:txBody>
        </p:sp>
        <p:sp>
          <p:nvSpPr>
            <p:cNvPr id="10526" name="object 3954">
              <a:extLst>
                <a:ext uri="{FF2B5EF4-FFF2-40B4-BE49-F238E27FC236}">
                  <a16:creationId xmlns:a16="http://schemas.microsoft.com/office/drawing/2014/main" id="{4DF1CDD5-0DCC-49BB-BD53-E11A90FE07AD}"/>
                </a:ext>
              </a:extLst>
            </p:cNvPr>
            <p:cNvSpPr/>
            <p:nvPr/>
          </p:nvSpPr>
          <p:spPr>
            <a:xfrm>
              <a:off x="6206744" y="8249475"/>
              <a:ext cx="11379" cy="9816"/>
            </a:xfrm>
            <a:prstGeom prst="rect">
              <a:avLst/>
            </a:prstGeom>
            <a:blipFill>
              <a:blip r:embed="rId16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0527" name="object 3955">
              <a:extLst>
                <a:ext uri="{FF2B5EF4-FFF2-40B4-BE49-F238E27FC236}">
                  <a16:creationId xmlns:a16="http://schemas.microsoft.com/office/drawing/2014/main" id="{BE8A56E2-4569-4B35-827A-16FD2C9840F9}"/>
                </a:ext>
              </a:extLst>
            </p:cNvPr>
            <p:cNvSpPr/>
            <p:nvPr/>
          </p:nvSpPr>
          <p:spPr>
            <a:xfrm>
              <a:off x="6208607" y="8250692"/>
              <a:ext cx="9525" cy="6985"/>
            </a:xfrm>
            <a:custGeom>
              <a:avLst/>
              <a:gdLst/>
              <a:ahLst/>
              <a:cxnLst/>
              <a:rect l="l" t="t" r="r" b="b"/>
              <a:pathLst>
                <a:path w="9525" h="6984">
                  <a:moveTo>
                    <a:pt x="8915" y="6794"/>
                  </a:moveTo>
                  <a:lnTo>
                    <a:pt x="8216" y="6527"/>
                  </a:lnTo>
                  <a:lnTo>
                    <a:pt x="1701" y="241"/>
                  </a:lnTo>
                  <a:lnTo>
                    <a:pt x="0" y="0"/>
                  </a:lnTo>
                </a:path>
              </a:pathLst>
            </a:custGeom>
            <a:ln w="3175">
              <a:solidFill>
                <a:srgbClr val="BBD6C6"/>
              </a:solidFill>
            </a:ln>
          </p:spPr>
          <p:txBody>
            <a:bodyPr wrap="square" lIns="0" tIns="0" rIns="0" bIns="0" rtlCol="0"/>
            <a:lstStyle/>
            <a:p>
              <a:endParaRPr/>
            </a:p>
          </p:txBody>
        </p:sp>
        <p:sp>
          <p:nvSpPr>
            <p:cNvPr id="10528" name="object 3956">
              <a:extLst>
                <a:ext uri="{FF2B5EF4-FFF2-40B4-BE49-F238E27FC236}">
                  <a16:creationId xmlns:a16="http://schemas.microsoft.com/office/drawing/2014/main" id="{E2FAB964-5D6A-4F49-9ADD-66F9489C58BF}"/>
                </a:ext>
              </a:extLst>
            </p:cNvPr>
            <p:cNvSpPr/>
            <p:nvPr/>
          </p:nvSpPr>
          <p:spPr>
            <a:xfrm>
              <a:off x="6213920" y="8246821"/>
              <a:ext cx="5192" cy="15580"/>
            </a:xfrm>
            <a:prstGeom prst="rect">
              <a:avLst/>
            </a:prstGeom>
            <a:blipFill>
              <a:blip r:embed="rId125" cstate="print"/>
              <a:stretch>
                <a:fillRect/>
              </a:stretch>
            </a:blipFill>
          </p:spPr>
          <p:txBody>
            <a:bodyPr wrap="square" lIns="0" tIns="0" rIns="0" bIns="0" rtlCol="0"/>
            <a:lstStyle/>
            <a:p>
              <a:endParaRPr/>
            </a:p>
          </p:txBody>
        </p:sp>
        <p:sp>
          <p:nvSpPr>
            <p:cNvPr id="10529" name="object 3957">
              <a:extLst>
                <a:ext uri="{FF2B5EF4-FFF2-40B4-BE49-F238E27FC236}">
                  <a16:creationId xmlns:a16="http://schemas.microsoft.com/office/drawing/2014/main" id="{7D4E88D3-D9E6-41EC-91D0-B7ECC1AD3F36}"/>
                </a:ext>
              </a:extLst>
            </p:cNvPr>
            <p:cNvSpPr/>
            <p:nvPr/>
          </p:nvSpPr>
          <p:spPr>
            <a:xfrm>
              <a:off x="6214204" y="8260094"/>
              <a:ext cx="3175" cy="1270"/>
            </a:xfrm>
            <a:custGeom>
              <a:avLst/>
              <a:gdLst/>
              <a:ahLst/>
              <a:cxnLst/>
              <a:rect l="l" t="t" r="r" b="b"/>
              <a:pathLst>
                <a:path w="3175" h="1270">
                  <a:moveTo>
                    <a:pt x="3086" y="0"/>
                  </a:moveTo>
                  <a:lnTo>
                    <a:pt x="2514" y="749"/>
                  </a:lnTo>
                  <a:lnTo>
                    <a:pt x="0" y="634"/>
                  </a:lnTo>
                </a:path>
              </a:pathLst>
            </a:custGeom>
            <a:ln w="3175">
              <a:solidFill>
                <a:srgbClr val="6D9D40"/>
              </a:solidFill>
            </a:ln>
          </p:spPr>
          <p:txBody>
            <a:bodyPr wrap="square" lIns="0" tIns="0" rIns="0" bIns="0" rtlCol="0"/>
            <a:lstStyle/>
            <a:p>
              <a:endParaRPr/>
            </a:p>
          </p:txBody>
        </p:sp>
        <p:sp>
          <p:nvSpPr>
            <p:cNvPr id="10530" name="object 3958">
              <a:extLst>
                <a:ext uri="{FF2B5EF4-FFF2-40B4-BE49-F238E27FC236}">
                  <a16:creationId xmlns:a16="http://schemas.microsoft.com/office/drawing/2014/main" id="{B713BDC2-D500-4DB2-9F3B-8815C43ACC40}"/>
                </a:ext>
              </a:extLst>
            </p:cNvPr>
            <p:cNvSpPr/>
            <p:nvPr/>
          </p:nvSpPr>
          <p:spPr>
            <a:xfrm>
              <a:off x="6222491" y="8250059"/>
              <a:ext cx="11544" cy="14503"/>
            </a:xfrm>
            <a:prstGeom prst="rect">
              <a:avLst/>
            </a:prstGeom>
            <a:blipFill>
              <a:blip r:embed="rId13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0531" name="object 3959">
              <a:extLst>
                <a:ext uri="{FF2B5EF4-FFF2-40B4-BE49-F238E27FC236}">
                  <a16:creationId xmlns:a16="http://schemas.microsoft.com/office/drawing/2014/main" id="{54AAC7C0-E148-41A1-A3EB-EE618F3D85AC}"/>
                </a:ext>
              </a:extLst>
            </p:cNvPr>
            <p:cNvSpPr/>
            <p:nvPr/>
          </p:nvSpPr>
          <p:spPr>
            <a:xfrm>
              <a:off x="6222796" y="8256540"/>
              <a:ext cx="9525" cy="6350"/>
            </a:xfrm>
            <a:custGeom>
              <a:avLst/>
              <a:gdLst/>
              <a:ahLst/>
              <a:cxnLst/>
              <a:rect l="l" t="t" r="r" b="b"/>
              <a:pathLst>
                <a:path w="9525" h="6350">
                  <a:moveTo>
                    <a:pt x="0" y="0"/>
                  </a:moveTo>
                  <a:lnTo>
                    <a:pt x="723" y="228"/>
                  </a:lnTo>
                  <a:lnTo>
                    <a:pt x="7645" y="6045"/>
                  </a:lnTo>
                  <a:lnTo>
                    <a:pt x="9359" y="6172"/>
                  </a:lnTo>
                </a:path>
              </a:pathLst>
            </a:custGeom>
            <a:ln w="3175">
              <a:solidFill>
                <a:srgbClr val="BBD6C6"/>
              </a:solidFill>
            </a:ln>
          </p:spPr>
          <p:txBody>
            <a:bodyPr wrap="square" lIns="0" tIns="0" rIns="0" bIns="0" rtlCol="0"/>
            <a:lstStyle/>
            <a:p>
              <a:endParaRPr/>
            </a:p>
          </p:txBody>
        </p:sp>
        <p:sp>
          <p:nvSpPr>
            <p:cNvPr id="10532" name="object 3960">
              <a:extLst>
                <a:ext uri="{FF2B5EF4-FFF2-40B4-BE49-F238E27FC236}">
                  <a16:creationId xmlns:a16="http://schemas.microsoft.com/office/drawing/2014/main" id="{BA24D352-9B0A-4952-9124-BC10ACB85C2B}"/>
                </a:ext>
              </a:extLst>
            </p:cNvPr>
            <p:cNvSpPr/>
            <p:nvPr/>
          </p:nvSpPr>
          <p:spPr>
            <a:xfrm>
              <a:off x="6178982" y="8236178"/>
              <a:ext cx="19481" cy="15290"/>
            </a:xfrm>
            <a:prstGeom prst="rect">
              <a:avLst/>
            </a:prstGeom>
            <a:blipFill>
              <a:blip r:embed="rId15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0533" name="object 3961">
              <a:extLst>
                <a:ext uri="{FF2B5EF4-FFF2-40B4-BE49-F238E27FC236}">
                  <a16:creationId xmlns:a16="http://schemas.microsoft.com/office/drawing/2014/main" id="{B026515E-5D10-448D-9B87-6155E7B4AC91}"/>
                </a:ext>
              </a:extLst>
            </p:cNvPr>
            <p:cNvSpPr/>
            <p:nvPr/>
          </p:nvSpPr>
          <p:spPr>
            <a:xfrm>
              <a:off x="6191063" y="8239079"/>
              <a:ext cx="5715" cy="11430"/>
            </a:xfrm>
            <a:custGeom>
              <a:avLst/>
              <a:gdLst/>
              <a:ahLst/>
              <a:cxnLst/>
              <a:rect l="l" t="t" r="r" b="b"/>
              <a:pathLst>
                <a:path w="5714" h="11429">
                  <a:moveTo>
                    <a:pt x="0" y="11099"/>
                  </a:moveTo>
                  <a:lnTo>
                    <a:pt x="127" y="10286"/>
                  </a:lnTo>
                  <a:lnTo>
                    <a:pt x="5372" y="1866"/>
                  </a:lnTo>
                  <a:lnTo>
                    <a:pt x="5245" y="0"/>
                  </a:lnTo>
                </a:path>
              </a:pathLst>
            </a:custGeom>
            <a:ln w="3175">
              <a:solidFill>
                <a:srgbClr val="BBD6C6"/>
              </a:solidFill>
            </a:ln>
          </p:spPr>
          <p:txBody>
            <a:bodyPr wrap="square" lIns="0" tIns="0" rIns="0" bIns="0" rtlCol="0"/>
            <a:lstStyle/>
            <a:p>
              <a:endParaRPr/>
            </a:p>
          </p:txBody>
        </p:sp>
        <p:sp>
          <p:nvSpPr>
            <p:cNvPr id="10534" name="object 3962">
              <a:extLst>
                <a:ext uri="{FF2B5EF4-FFF2-40B4-BE49-F238E27FC236}">
                  <a16:creationId xmlns:a16="http://schemas.microsoft.com/office/drawing/2014/main" id="{32A73099-C431-41F8-8132-D5DB52B028D4}"/>
                </a:ext>
              </a:extLst>
            </p:cNvPr>
            <p:cNvSpPr/>
            <p:nvPr/>
          </p:nvSpPr>
          <p:spPr>
            <a:xfrm>
              <a:off x="6191948" y="8252256"/>
              <a:ext cx="368" cy="469"/>
            </a:xfrm>
            <a:prstGeom prst="rect">
              <a:avLst/>
            </a:prstGeom>
            <a:blipFill>
              <a:blip r:embed="rId143" cstate="print"/>
              <a:stretch>
                <a:fillRect/>
              </a:stretch>
            </a:blipFill>
          </p:spPr>
          <p:txBody>
            <a:bodyPr wrap="square" lIns="0" tIns="0" rIns="0" bIns="0" rtlCol="0"/>
            <a:lstStyle/>
            <a:p>
              <a:endParaRPr/>
            </a:p>
          </p:txBody>
        </p:sp>
        <p:sp>
          <p:nvSpPr>
            <p:cNvPr id="10535" name="object 3963">
              <a:extLst>
                <a:ext uri="{FF2B5EF4-FFF2-40B4-BE49-F238E27FC236}">
                  <a16:creationId xmlns:a16="http://schemas.microsoft.com/office/drawing/2014/main" id="{CDC67CF9-8C60-4264-B911-2AFD13180757}"/>
                </a:ext>
              </a:extLst>
            </p:cNvPr>
            <p:cNvSpPr/>
            <p:nvPr/>
          </p:nvSpPr>
          <p:spPr>
            <a:xfrm>
              <a:off x="6192151" y="8252383"/>
              <a:ext cx="635" cy="635"/>
            </a:xfrm>
            <a:custGeom>
              <a:avLst/>
              <a:gdLst/>
              <a:ahLst/>
              <a:cxnLst/>
              <a:rect l="l" t="t" r="r" b="b"/>
              <a:pathLst>
                <a:path w="635" h="634">
                  <a:moveTo>
                    <a:pt x="50" y="215"/>
                  </a:moveTo>
                  <a:close/>
                </a:path>
                <a:path w="635" h="634">
                  <a:moveTo>
                    <a:pt x="101" y="215"/>
                  </a:moveTo>
                  <a:close/>
                </a:path>
                <a:path w="635" h="634">
                  <a:moveTo>
                    <a:pt x="177" y="0"/>
                  </a:moveTo>
                  <a:lnTo>
                    <a:pt x="31" y="215"/>
                  </a:lnTo>
                  <a:lnTo>
                    <a:pt x="177" y="0"/>
                  </a:lnTo>
                  <a:close/>
                </a:path>
              </a:pathLst>
            </a:custGeom>
            <a:solidFill>
              <a:srgbClr val="59231F"/>
            </a:solidFill>
          </p:spPr>
          <p:txBody>
            <a:bodyPr wrap="square" lIns="0" tIns="0" rIns="0" bIns="0" rtlCol="0"/>
            <a:lstStyle/>
            <a:p>
              <a:endParaRPr/>
            </a:p>
          </p:txBody>
        </p:sp>
        <p:sp>
          <p:nvSpPr>
            <p:cNvPr id="10536" name="object 3964">
              <a:extLst>
                <a:ext uri="{FF2B5EF4-FFF2-40B4-BE49-F238E27FC236}">
                  <a16:creationId xmlns:a16="http://schemas.microsoft.com/office/drawing/2014/main" id="{CDC5BB16-96EF-4516-AD5A-C7027B16A10C}"/>
                </a:ext>
              </a:extLst>
            </p:cNvPr>
            <p:cNvSpPr/>
            <p:nvPr/>
          </p:nvSpPr>
          <p:spPr>
            <a:xfrm>
              <a:off x="6191366" y="8243023"/>
              <a:ext cx="12710" cy="12902"/>
            </a:xfrm>
            <a:prstGeom prst="rect">
              <a:avLst/>
            </a:prstGeom>
            <a:blipFill>
              <a:blip r:embed="rId16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0537" name="object 3965">
              <a:extLst>
                <a:ext uri="{FF2B5EF4-FFF2-40B4-BE49-F238E27FC236}">
                  <a16:creationId xmlns:a16="http://schemas.microsoft.com/office/drawing/2014/main" id="{54BFC6DE-F4C2-4ABE-A7C7-42F03F813ECE}"/>
                </a:ext>
              </a:extLst>
            </p:cNvPr>
            <p:cNvSpPr/>
            <p:nvPr/>
          </p:nvSpPr>
          <p:spPr>
            <a:xfrm>
              <a:off x="6191660" y="8244544"/>
              <a:ext cx="10160" cy="5715"/>
            </a:xfrm>
            <a:custGeom>
              <a:avLst/>
              <a:gdLst/>
              <a:ahLst/>
              <a:cxnLst/>
              <a:rect l="l" t="t" r="r" b="b"/>
              <a:pathLst>
                <a:path w="10160" h="5715">
                  <a:moveTo>
                    <a:pt x="0" y="5549"/>
                  </a:moveTo>
                  <a:lnTo>
                    <a:pt x="520" y="5016"/>
                  </a:lnTo>
                  <a:lnTo>
                    <a:pt x="8851" y="1460"/>
                  </a:lnTo>
                  <a:lnTo>
                    <a:pt x="9740" y="0"/>
                  </a:lnTo>
                </a:path>
              </a:pathLst>
            </a:custGeom>
            <a:ln w="3175">
              <a:solidFill>
                <a:srgbClr val="BBD6C6"/>
              </a:solidFill>
            </a:ln>
          </p:spPr>
          <p:txBody>
            <a:bodyPr wrap="square" lIns="0" tIns="0" rIns="0" bIns="0" rtlCol="0"/>
            <a:lstStyle/>
            <a:p>
              <a:endParaRPr/>
            </a:p>
          </p:txBody>
        </p:sp>
        <p:sp>
          <p:nvSpPr>
            <p:cNvPr id="10538" name="object 3966">
              <a:extLst>
                <a:ext uri="{FF2B5EF4-FFF2-40B4-BE49-F238E27FC236}">
                  <a16:creationId xmlns:a16="http://schemas.microsoft.com/office/drawing/2014/main" id="{DBAB9231-AAC2-4DBD-BDC6-C4E739509399}"/>
                </a:ext>
              </a:extLst>
            </p:cNvPr>
            <p:cNvSpPr/>
            <p:nvPr/>
          </p:nvSpPr>
          <p:spPr>
            <a:xfrm>
              <a:off x="6191287" y="8251711"/>
              <a:ext cx="6172" cy="5283"/>
            </a:xfrm>
            <a:prstGeom prst="rect">
              <a:avLst/>
            </a:prstGeom>
            <a:blipFill>
              <a:blip r:embed="rId143" cstate="print"/>
              <a:stretch>
                <a:fillRect/>
              </a:stretch>
            </a:blipFill>
          </p:spPr>
          <p:txBody>
            <a:bodyPr wrap="square" lIns="0" tIns="0" rIns="0" bIns="0" rtlCol="0"/>
            <a:lstStyle/>
            <a:p>
              <a:endParaRPr/>
            </a:p>
          </p:txBody>
        </p:sp>
        <p:sp>
          <p:nvSpPr>
            <p:cNvPr id="10539" name="object 3967">
              <a:extLst>
                <a:ext uri="{FF2B5EF4-FFF2-40B4-BE49-F238E27FC236}">
                  <a16:creationId xmlns:a16="http://schemas.microsoft.com/office/drawing/2014/main" id="{CE04906F-65E3-4D60-A15A-2AAE53F7C926}"/>
                </a:ext>
              </a:extLst>
            </p:cNvPr>
            <p:cNvSpPr/>
            <p:nvPr/>
          </p:nvSpPr>
          <p:spPr>
            <a:xfrm>
              <a:off x="6191494" y="8251814"/>
              <a:ext cx="4445" cy="4445"/>
            </a:xfrm>
            <a:custGeom>
              <a:avLst/>
              <a:gdLst/>
              <a:ahLst/>
              <a:cxnLst/>
              <a:rect l="l" t="t" r="r" b="b"/>
              <a:pathLst>
                <a:path w="4445" h="4445">
                  <a:moveTo>
                    <a:pt x="3987" y="3898"/>
                  </a:moveTo>
                  <a:lnTo>
                    <a:pt x="2603" y="3416"/>
                  </a:lnTo>
                  <a:lnTo>
                    <a:pt x="0" y="0"/>
                  </a:lnTo>
                </a:path>
              </a:pathLst>
            </a:custGeom>
            <a:ln w="3175">
              <a:solidFill>
                <a:srgbClr val="6D9D40"/>
              </a:solidFill>
            </a:ln>
          </p:spPr>
          <p:txBody>
            <a:bodyPr wrap="square" lIns="0" tIns="0" rIns="0" bIns="0" rtlCol="0"/>
            <a:lstStyle/>
            <a:p>
              <a:endParaRPr/>
            </a:p>
          </p:txBody>
        </p:sp>
        <p:sp>
          <p:nvSpPr>
            <p:cNvPr id="10540" name="object 3968">
              <a:extLst>
                <a:ext uri="{FF2B5EF4-FFF2-40B4-BE49-F238E27FC236}">
                  <a16:creationId xmlns:a16="http://schemas.microsoft.com/office/drawing/2014/main" id="{0380D749-8750-4487-9D39-551EF1FC0936}"/>
                </a:ext>
              </a:extLst>
            </p:cNvPr>
            <p:cNvSpPr/>
            <p:nvPr/>
          </p:nvSpPr>
          <p:spPr>
            <a:xfrm>
              <a:off x="6187011" y="8251162"/>
              <a:ext cx="1905" cy="9525"/>
            </a:xfrm>
            <a:custGeom>
              <a:avLst/>
              <a:gdLst/>
              <a:ahLst/>
              <a:cxnLst/>
              <a:rect l="l" t="t" r="r" b="b"/>
              <a:pathLst>
                <a:path w="1904" h="9525">
                  <a:moveTo>
                    <a:pt x="25" y="0"/>
                  </a:moveTo>
                  <a:lnTo>
                    <a:pt x="0" y="3822"/>
                  </a:lnTo>
                  <a:lnTo>
                    <a:pt x="596" y="6388"/>
                  </a:lnTo>
                  <a:lnTo>
                    <a:pt x="1041" y="8077"/>
                  </a:lnTo>
                  <a:lnTo>
                    <a:pt x="1295" y="9296"/>
                  </a:lnTo>
                  <a:lnTo>
                    <a:pt x="1371" y="9080"/>
                  </a:lnTo>
                  <a:lnTo>
                    <a:pt x="1500" y="9080"/>
                  </a:lnTo>
                  <a:lnTo>
                    <a:pt x="132" y="3352"/>
                  </a:lnTo>
                  <a:lnTo>
                    <a:pt x="203" y="1244"/>
                  </a:lnTo>
                  <a:lnTo>
                    <a:pt x="354" y="1244"/>
                  </a:lnTo>
                  <a:lnTo>
                    <a:pt x="292" y="1079"/>
                  </a:lnTo>
                  <a:lnTo>
                    <a:pt x="190" y="393"/>
                  </a:lnTo>
                  <a:lnTo>
                    <a:pt x="393" y="190"/>
                  </a:lnTo>
                  <a:lnTo>
                    <a:pt x="25" y="0"/>
                  </a:lnTo>
                  <a:close/>
                </a:path>
                <a:path w="1904" h="9525">
                  <a:moveTo>
                    <a:pt x="1500" y="9080"/>
                  </a:moveTo>
                  <a:lnTo>
                    <a:pt x="1371" y="9080"/>
                  </a:lnTo>
                  <a:lnTo>
                    <a:pt x="1549" y="9283"/>
                  </a:lnTo>
                  <a:lnTo>
                    <a:pt x="1500" y="9080"/>
                  </a:lnTo>
                  <a:close/>
                </a:path>
                <a:path w="1904" h="9525">
                  <a:moveTo>
                    <a:pt x="354" y="1244"/>
                  </a:moveTo>
                  <a:lnTo>
                    <a:pt x="203" y="1244"/>
                  </a:lnTo>
                  <a:lnTo>
                    <a:pt x="774" y="2781"/>
                  </a:lnTo>
                  <a:lnTo>
                    <a:pt x="1422" y="3352"/>
                  </a:lnTo>
                  <a:lnTo>
                    <a:pt x="1333" y="3162"/>
                  </a:lnTo>
                  <a:lnTo>
                    <a:pt x="1460" y="3086"/>
                  </a:lnTo>
                  <a:lnTo>
                    <a:pt x="889" y="2666"/>
                  </a:lnTo>
                  <a:lnTo>
                    <a:pt x="354" y="1244"/>
                  </a:lnTo>
                  <a:close/>
                </a:path>
              </a:pathLst>
            </a:custGeom>
            <a:solidFill>
              <a:srgbClr val="9C7272"/>
            </a:solidFill>
          </p:spPr>
          <p:txBody>
            <a:bodyPr wrap="square" lIns="0" tIns="0" rIns="0" bIns="0" rtlCol="0"/>
            <a:lstStyle/>
            <a:p>
              <a:endParaRPr/>
            </a:p>
          </p:txBody>
        </p:sp>
        <p:sp>
          <p:nvSpPr>
            <p:cNvPr id="10541" name="object 3969">
              <a:extLst>
                <a:ext uri="{FF2B5EF4-FFF2-40B4-BE49-F238E27FC236}">
                  <a16:creationId xmlns:a16="http://schemas.microsoft.com/office/drawing/2014/main" id="{46DA97E0-83F0-44ED-93EF-6BC93620E42B}"/>
                </a:ext>
              </a:extLst>
            </p:cNvPr>
            <p:cNvSpPr/>
            <p:nvPr/>
          </p:nvSpPr>
          <p:spPr>
            <a:xfrm>
              <a:off x="6186923" y="8251162"/>
              <a:ext cx="1905" cy="9525"/>
            </a:xfrm>
            <a:custGeom>
              <a:avLst/>
              <a:gdLst/>
              <a:ahLst/>
              <a:cxnLst/>
              <a:rect l="l" t="t" r="r" b="b"/>
              <a:pathLst>
                <a:path w="1904" h="9525">
                  <a:moveTo>
                    <a:pt x="114" y="0"/>
                  </a:moveTo>
                  <a:lnTo>
                    <a:pt x="0" y="1562"/>
                  </a:lnTo>
                  <a:lnTo>
                    <a:pt x="25" y="1689"/>
                  </a:lnTo>
                  <a:lnTo>
                    <a:pt x="12" y="2235"/>
                  </a:lnTo>
                  <a:lnTo>
                    <a:pt x="88" y="3822"/>
                  </a:lnTo>
                  <a:lnTo>
                    <a:pt x="685" y="6388"/>
                  </a:lnTo>
                  <a:lnTo>
                    <a:pt x="1130" y="8077"/>
                  </a:lnTo>
                  <a:lnTo>
                    <a:pt x="1384" y="9296"/>
                  </a:lnTo>
                  <a:lnTo>
                    <a:pt x="1460" y="9080"/>
                  </a:lnTo>
                  <a:lnTo>
                    <a:pt x="1638" y="9283"/>
                  </a:lnTo>
                  <a:lnTo>
                    <a:pt x="1422" y="8381"/>
                  </a:lnTo>
                  <a:lnTo>
                    <a:pt x="939" y="6337"/>
                  </a:lnTo>
                  <a:lnTo>
                    <a:pt x="203" y="3276"/>
                  </a:lnTo>
                  <a:lnTo>
                    <a:pt x="304" y="2336"/>
                  </a:lnTo>
                  <a:lnTo>
                    <a:pt x="304" y="1892"/>
                  </a:lnTo>
                  <a:lnTo>
                    <a:pt x="292" y="1244"/>
                  </a:lnTo>
                  <a:lnTo>
                    <a:pt x="863" y="2781"/>
                  </a:lnTo>
                  <a:lnTo>
                    <a:pt x="1511" y="3352"/>
                  </a:lnTo>
                  <a:lnTo>
                    <a:pt x="1422" y="3162"/>
                  </a:lnTo>
                  <a:lnTo>
                    <a:pt x="1549" y="3086"/>
                  </a:lnTo>
                  <a:lnTo>
                    <a:pt x="977" y="2666"/>
                  </a:lnTo>
                  <a:lnTo>
                    <a:pt x="381" y="1079"/>
                  </a:lnTo>
                  <a:lnTo>
                    <a:pt x="279" y="393"/>
                  </a:lnTo>
                  <a:lnTo>
                    <a:pt x="482" y="190"/>
                  </a:lnTo>
                  <a:lnTo>
                    <a:pt x="114" y="0"/>
                  </a:lnTo>
                  <a:close/>
                </a:path>
              </a:pathLst>
            </a:custGeom>
            <a:ln w="3175">
              <a:solidFill>
                <a:srgbClr val="675D5A"/>
              </a:solidFill>
            </a:ln>
          </p:spPr>
          <p:txBody>
            <a:bodyPr wrap="square" lIns="0" tIns="0" rIns="0" bIns="0" rtlCol="0"/>
            <a:lstStyle/>
            <a:p>
              <a:endParaRPr/>
            </a:p>
          </p:txBody>
        </p:sp>
        <p:sp>
          <p:nvSpPr>
            <p:cNvPr id="10542" name="object 3970">
              <a:extLst>
                <a:ext uri="{FF2B5EF4-FFF2-40B4-BE49-F238E27FC236}">
                  <a16:creationId xmlns:a16="http://schemas.microsoft.com/office/drawing/2014/main" id="{1C4B7A2E-DFE3-4DC1-B4B2-EEAF3F977124}"/>
                </a:ext>
              </a:extLst>
            </p:cNvPr>
            <p:cNvSpPr/>
            <p:nvPr/>
          </p:nvSpPr>
          <p:spPr>
            <a:xfrm>
              <a:off x="6185160" y="8252031"/>
              <a:ext cx="2540" cy="10795"/>
            </a:xfrm>
            <a:custGeom>
              <a:avLst/>
              <a:gdLst/>
              <a:ahLst/>
              <a:cxnLst/>
              <a:rect l="l" t="t" r="r" b="b"/>
              <a:pathLst>
                <a:path w="2539" h="10795">
                  <a:moveTo>
                    <a:pt x="224" y="10248"/>
                  </a:moveTo>
                  <a:lnTo>
                    <a:pt x="165" y="10515"/>
                  </a:lnTo>
                  <a:lnTo>
                    <a:pt x="224" y="10248"/>
                  </a:lnTo>
                  <a:close/>
                </a:path>
                <a:path w="2539" h="10795">
                  <a:moveTo>
                    <a:pt x="1993" y="1397"/>
                  </a:moveTo>
                  <a:lnTo>
                    <a:pt x="1803" y="1397"/>
                  </a:lnTo>
                  <a:lnTo>
                    <a:pt x="1759" y="1841"/>
                  </a:lnTo>
                  <a:lnTo>
                    <a:pt x="1638" y="3784"/>
                  </a:lnTo>
                  <a:lnTo>
                    <a:pt x="0" y="10426"/>
                  </a:lnTo>
                  <a:lnTo>
                    <a:pt x="139" y="10248"/>
                  </a:lnTo>
                  <a:lnTo>
                    <a:pt x="469" y="9144"/>
                  </a:lnTo>
                  <a:lnTo>
                    <a:pt x="965" y="7289"/>
                  </a:lnTo>
                  <a:lnTo>
                    <a:pt x="1651" y="4432"/>
                  </a:lnTo>
                  <a:lnTo>
                    <a:pt x="1883" y="2679"/>
                  </a:lnTo>
                  <a:lnTo>
                    <a:pt x="1993" y="1397"/>
                  </a:lnTo>
                  <a:close/>
                </a:path>
                <a:path w="2539" h="10795">
                  <a:moveTo>
                    <a:pt x="2070" y="0"/>
                  </a:moveTo>
                  <a:lnTo>
                    <a:pt x="1803" y="139"/>
                  </a:lnTo>
                  <a:lnTo>
                    <a:pt x="1917" y="419"/>
                  </a:lnTo>
                  <a:lnTo>
                    <a:pt x="1765" y="1193"/>
                  </a:lnTo>
                  <a:lnTo>
                    <a:pt x="1193" y="2895"/>
                  </a:lnTo>
                  <a:lnTo>
                    <a:pt x="762" y="3251"/>
                  </a:lnTo>
                  <a:lnTo>
                    <a:pt x="749" y="3581"/>
                  </a:lnTo>
                  <a:lnTo>
                    <a:pt x="1244" y="3060"/>
                  </a:lnTo>
                  <a:lnTo>
                    <a:pt x="1803" y="1397"/>
                  </a:lnTo>
                  <a:lnTo>
                    <a:pt x="1993" y="1397"/>
                  </a:lnTo>
                  <a:lnTo>
                    <a:pt x="2070" y="0"/>
                  </a:lnTo>
                  <a:close/>
                </a:path>
              </a:pathLst>
            </a:custGeom>
            <a:solidFill>
              <a:srgbClr val="9C7272"/>
            </a:solidFill>
          </p:spPr>
          <p:txBody>
            <a:bodyPr wrap="square" lIns="0" tIns="0" rIns="0" bIns="0" rtlCol="0"/>
            <a:lstStyle/>
            <a:p>
              <a:endParaRPr/>
            </a:p>
          </p:txBody>
        </p:sp>
        <p:sp>
          <p:nvSpPr>
            <p:cNvPr id="10543" name="object 3971">
              <a:extLst>
                <a:ext uri="{FF2B5EF4-FFF2-40B4-BE49-F238E27FC236}">
                  <a16:creationId xmlns:a16="http://schemas.microsoft.com/office/drawing/2014/main" id="{541FDA97-4478-4A86-BA91-BF238ECFB85E}"/>
                </a:ext>
              </a:extLst>
            </p:cNvPr>
            <p:cNvSpPr/>
            <p:nvPr/>
          </p:nvSpPr>
          <p:spPr>
            <a:xfrm>
              <a:off x="6185160" y="8252031"/>
              <a:ext cx="2540" cy="10795"/>
            </a:xfrm>
            <a:custGeom>
              <a:avLst/>
              <a:gdLst/>
              <a:ahLst/>
              <a:cxnLst/>
              <a:rect l="l" t="t" r="r" b="b"/>
              <a:pathLst>
                <a:path w="2539" h="10795">
                  <a:moveTo>
                    <a:pt x="2070" y="0"/>
                  </a:moveTo>
                  <a:lnTo>
                    <a:pt x="1968" y="1841"/>
                  </a:lnTo>
                  <a:lnTo>
                    <a:pt x="1943" y="1981"/>
                  </a:lnTo>
                  <a:lnTo>
                    <a:pt x="1892" y="2616"/>
                  </a:lnTo>
                  <a:lnTo>
                    <a:pt x="1651" y="4432"/>
                  </a:lnTo>
                  <a:lnTo>
                    <a:pt x="965" y="7289"/>
                  </a:lnTo>
                  <a:lnTo>
                    <a:pt x="469" y="9144"/>
                  </a:lnTo>
                  <a:lnTo>
                    <a:pt x="165" y="10515"/>
                  </a:lnTo>
                  <a:lnTo>
                    <a:pt x="139" y="10248"/>
                  </a:lnTo>
                  <a:lnTo>
                    <a:pt x="0" y="10426"/>
                  </a:lnTo>
                  <a:lnTo>
                    <a:pt x="241" y="9436"/>
                  </a:lnTo>
                  <a:lnTo>
                    <a:pt x="800" y="7162"/>
                  </a:lnTo>
                  <a:lnTo>
                    <a:pt x="1638" y="3784"/>
                  </a:lnTo>
                  <a:lnTo>
                    <a:pt x="1676" y="2679"/>
                  </a:lnTo>
                  <a:lnTo>
                    <a:pt x="1727" y="2159"/>
                  </a:lnTo>
                  <a:lnTo>
                    <a:pt x="1803" y="1397"/>
                  </a:lnTo>
                  <a:lnTo>
                    <a:pt x="1244" y="3060"/>
                  </a:lnTo>
                  <a:lnTo>
                    <a:pt x="749" y="3581"/>
                  </a:lnTo>
                  <a:lnTo>
                    <a:pt x="838" y="3378"/>
                  </a:lnTo>
                  <a:lnTo>
                    <a:pt x="762" y="3251"/>
                  </a:lnTo>
                  <a:lnTo>
                    <a:pt x="1193" y="2895"/>
                  </a:lnTo>
                  <a:lnTo>
                    <a:pt x="1765" y="1193"/>
                  </a:lnTo>
                  <a:lnTo>
                    <a:pt x="1917" y="419"/>
                  </a:lnTo>
                  <a:lnTo>
                    <a:pt x="1803" y="139"/>
                  </a:lnTo>
                  <a:lnTo>
                    <a:pt x="2070" y="0"/>
                  </a:lnTo>
                  <a:close/>
                </a:path>
              </a:pathLst>
            </a:custGeom>
            <a:ln w="3175">
              <a:solidFill>
                <a:srgbClr val="675D5A"/>
              </a:solidFill>
            </a:ln>
          </p:spPr>
          <p:txBody>
            <a:bodyPr wrap="square" lIns="0" tIns="0" rIns="0" bIns="0" rtlCol="0"/>
            <a:lstStyle/>
            <a:p>
              <a:endParaRPr/>
            </a:p>
          </p:txBody>
        </p:sp>
        <p:sp>
          <p:nvSpPr>
            <p:cNvPr id="10544" name="object 3972">
              <a:extLst>
                <a:ext uri="{FF2B5EF4-FFF2-40B4-BE49-F238E27FC236}">
                  <a16:creationId xmlns:a16="http://schemas.microsoft.com/office/drawing/2014/main" id="{3345AD3B-C218-4667-B2F4-B0D3AC54CEC1}"/>
                </a:ext>
              </a:extLst>
            </p:cNvPr>
            <p:cNvSpPr/>
            <p:nvPr/>
          </p:nvSpPr>
          <p:spPr>
            <a:xfrm>
              <a:off x="6186652" y="8256257"/>
              <a:ext cx="1841" cy="1485"/>
            </a:xfrm>
            <a:prstGeom prst="rect">
              <a:avLst/>
            </a:prstGeom>
            <a:blipFill>
              <a:blip r:embed="rId281" cstate="print"/>
              <a:stretch>
                <a:fillRect/>
              </a:stretch>
            </a:blipFill>
          </p:spPr>
          <p:txBody>
            <a:bodyPr wrap="square" lIns="0" tIns="0" rIns="0" bIns="0" rtlCol="0"/>
            <a:lstStyle/>
            <a:p>
              <a:endParaRPr/>
            </a:p>
          </p:txBody>
        </p:sp>
        <p:sp>
          <p:nvSpPr>
            <p:cNvPr id="10545" name="object 3973">
              <a:extLst>
                <a:ext uri="{FF2B5EF4-FFF2-40B4-BE49-F238E27FC236}">
                  <a16:creationId xmlns:a16="http://schemas.microsoft.com/office/drawing/2014/main" id="{892AA0D1-5D7B-4A91-9AFF-C44F7BF4B7D0}"/>
                </a:ext>
              </a:extLst>
            </p:cNvPr>
            <p:cNvSpPr/>
            <p:nvPr/>
          </p:nvSpPr>
          <p:spPr>
            <a:xfrm>
              <a:off x="6186562" y="8256135"/>
              <a:ext cx="2540" cy="1905"/>
            </a:xfrm>
            <a:custGeom>
              <a:avLst/>
              <a:gdLst/>
              <a:ahLst/>
              <a:cxnLst/>
              <a:rect l="l" t="t" r="r" b="b"/>
              <a:pathLst>
                <a:path w="2539" h="1904">
                  <a:moveTo>
                    <a:pt x="1841" y="1181"/>
                  </a:moveTo>
                  <a:lnTo>
                    <a:pt x="1752" y="1015"/>
                  </a:lnTo>
                  <a:lnTo>
                    <a:pt x="1727" y="876"/>
                  </a:lnTo>
                  <a:lnTo>
                    <a:pt x="1943" y="901"/>
                  </a:lnTo>
                  <a:lnTo>
                    <a:pt x="1854" y="723"/>
                  </a:lnTo>
                  <a:lnTo>
                    <a:pt x="1650" y="863"/>
                  </a:lnTo>
                  <a:lnTo>
                    <a:pt x="1536" y="596"/>
                  </a:lnTo>
                  <a:lnTo>
                    <a:pt x="1257" y="241"/>
                  </a:lnTo>
                  <a:lnTo>
                    <a:pt x="1066" y="177"/>
                  </a:lnTo>
                  <a:lnTo>
                    <a:pt x="520" y="0"/>
                  </a:lnTo>
                  <a:lnTo>
                    <a:pt x="241" y="215"/>
                  </a:lnTo>
                  <a:lnTo>
                    <a:pt x="126" y="584"/>
                  </a:lnTo>
                  <a:lnTo>
                    <a:pt x="0" y="965"/>
                  </a:lnTo>
                  <a:lnTo>
                    <a:pt x="76" y="1358"/>
                  </a:lnTo>
                  <a:lnTo>
                    <a:pt x="634" y="1536"/>
                  </a:lnTo>
                  <a:lnTo>
                    <a:pt x="800" y="1587"/>
                  </a:lnTo>
                  <a:lnTo>
                    <a:pt x="1155" y="1485"/>
                  </a:lnTo>
                  <a:lnTo>
                    <a:pt x="1346" y="1485"/>
                  </a:lnTo>
                  <a:lnTo>
                    <a:pt x="1511" y="1485"/>
                  </a:lnTo>
                  <a:lnTo>
                    <a:pt x="1701" y="1523"/>
                  </a:lnTo>
                  <a:lnTo>
                    <a:pt x="1498" y="1409"/>
                  </a:lnTo>
                  <a:lnTo>
                    <a:pt x="1739" y="1358"/>
                  </a:lnTo>
                  <a:lnTo>
                    <a:pt x="1650" y="1168"/>
                  </a:lnTo>
                  <a:lnTo>
                    <a:pt x="1841" y="1181"/>
                  </a:lnTo>
                  <a:close/>
                </a:path>
              </a:pathLst>
            </a:custGeom>
            <a:ln w="3175">
              <a:solidFill>
                <a:srgbClr val="B5C39D"/>
              </a:solidFill>
            </a:ln>
          </p:spPr>
          <p:txBody>
            <a:bodyPr wrap="square" lIns="0" tIns="0" rIns="0" bIns="0" rtlCol="0"/>
            <a:lstStyle/>
            <a:p>
              <a:endParaRPr/>
            </a:p>
          </p:txBody>
        </p:sp>
        <p:sp>
          <p:nvSpPr>
            <p:cNvPr id="10546" name="object 3974">
              <a:extLst>
                <a:ext uri="{FF2B5EF4-FFF2-40B4-BE49-F238E27FC236}">
                  <a16:creationId xmlns:a16="http://schemas.microsoft.com/office/drawing/2014/main" id="{8A9A8DAA-350E-48F7-89B1-92ED18C8079D}"/>
                </a:ext>
              </a:extLst>
            </p:cNvPr>
            <p:cNvSpPr/>
            <p:nvPr/>
          </p:nvSpPr>
          <p:spPr>
            <a:xfrm>
              <a:off x="6185212" y="8254239"/>
              <a:ext cx="2540" cy="2540"/>
            </a:xfrm>
            <a:custGeom>
              <a:avLst/>
              <a:gdLst/>
              <a:ahLst/>
              <a:cxnLst/>
              <a:rect l="l" t="t" r="r" b="b"/>
              <a:pathLst>
                <a:path w="2539" h="2540">
                  <a:moveTo>
                    <a:pt x="342" y="1968"/>
                  </a:moveTo>
                  <a:lnTo>
                    <a:pt x="546" y="1917"/>
                  </a:lnTo>
                  <a:lnTo>
                    <a:pt x="711" y="1955"/>
                  </a:lnTo>
                  <a:lnTo>
                    <a:pt x="609" y="2171"/>
                  </a:lnTo>
                  <a:lnTo>
                    <a:pt x="825" y="2133"/>
                  </a:lnTo>
                  <a:lnTo>
                    <a:pt x="761" y="1866"/>
                  </a:lnTo>
                  <a:lnTo>
                    <a:pt x="1079" y="1841"/>
                  </a:lnTo>
                  <a:lnTo>
                    <a:pt x="1562" y="1663"/>
                  </a:lnTo>
                  <a:lnTo>
                    <a:pt x="1689" y="1485"/>
                  </a:lnTo>
                  <a:lnTo>
                    <a:pt x="2070" y="952"/>
                  </a:lnTo>
                  <a:lnTo>
                    <a:pt x="1943" y="584"/>
                  </a:lnTo>
                  <a:lnTo>
                    <a:pt x="1587" y="317"/>
                  </a:lnTo>
                  <a:lnTo>
                    <a:pt x="1231" y="50"/>
                  </a:lnTo>
                  <a:lnTo>
                    <a:pt x="761" y="0"/>
                  </a:lnTo>
                  <a:lnTo>
                    <a:pt x="380" y="533"/>
                  </a:lnTo>
                  <a:lnTo>
                    <a:pt x="266" y="698"/>
                  </a:lnTo>
                  <a:lnTo>
                    <a:pt x="253" y="1117"/>
                  </a:lnTo>
                  <a:lnTo>
                    <a:pt x="177" y="1320"/>
                  </a:lnTo>
                  <a:lnTo>
                    <a:pt x="126" y="1498"/>
                  </a:lnTo>
                  <a:lnTo>
                    <a:pt x="12" y="1701"/>
                  </a:lnTo>
                  <a:lnTo>
                    <a:pt x="203" y="1523"/>
                  </a:lnTo>
                  <a:lnTo>
                    <a:pt x="190" y="1803"/>
                  </a:lnTo>
                  <a:lnTo>
                    <a:pt x="419" y="1765"/>
                  </a:lnTo>
                  <a:lnTo>
                    <a:pt x="342" y="1968"/>
                  </a:lnTo>
                  <a:close/>
                </a:path>
              </a:pathLst>
            </a:custGeom>
            <a:ln w="3175">
              <a:solidFill>
                <a:srgbClr val="B5C39D"/>
              </a:solidFill>
            </a:ln>
          </p:spPr>
          <p:txBody>
            <a:bodyPr wrap="square" lIns="0" tIns="0" rIns="0" bIns="0" rtlCol="0"/>
            <a:lstStyle/>
            <a:p>
              <a:endParaRPr/>
            </a:p>
          </p:txBody>
        </p:sp>
        <p:sp>
          <p:nvSpPr>
            <p:cNvPr id="10547" name="object 3975">
              <a:extLst>
                <a:ext uri="{FF2B5EF4-FFF2-40B4-BE49-F238E27FC236}">
                  <a16:creationId xmlns:a16="http://schemas.microsoft.com/office/drawing/2014/main" id="{6B2218A8-60BF-4E93-8325-E5384B06A537}"/>
                </a:ext>
              </a:extLst>
            </p:cNvPr>
            <p:cNvSpPr/>
            <p:nvPr/>
          </p:nvSpPr>
          <p:spPr>
            <a:xfrm>
              <a:off x="6186170" y="8253361"/>
              <a:ext cx="1511" cy="1447"/>
            </a:xfrm>
            <a:prstGeom prst="rect">
              <a:avLst/>
            </a:prstGeom>
            <a:blipFill>
              <a:blip r:embed="rId282" cstate="print"/>
              <a:stretch>
                <a:fillRect/>
              </a:stretch>
            </a:blipFill>
          </p:spPr>
          <p:txBody>
            <a:bodyPr wrap="square" lIns="0" tIns="0" rIns="0" bIns="0" rtlCol="0"/>
            <a:lstStyle/>
            <a:p>
              <a:endParaRPr/>
            </a:p>
          </p:txBody>
        </p:sp>
        <p:sp>
          <p:nvSpPr>
            <p:cNvPr id="10548" name="object 3976">
              <a:extLst>
                <a:ext uri="{FF2B5EF4-FFF2-40B4-BE49-F238E27FC236}">
                  <a16:creationId xmlns:a16="http://schemas.microsoft.com/office/drawing/2014/main" id="{5AD85DCE-EE5D-4CFE-8AF1-0803CC963B04}"/>
                </a:ext>
              </a:extLst>
            </p:cNvPr>
            <p:cNvSpPr/>
            <p:nvPr/>
          </p:nvSpPr>
          <p:spPr>
            <a:xfrm>
              <a:off x="6186167" y="8253276"/>
              <a:ext cx="1905" cy="1905"/>
            </a:xfrm>
            <a:custGeom>
              <a:avLst/>
              <a:gdLst/>
              <a:ahLst/>
              <a:cxnLst/>
              <a:rect l="l" t="t" r="r" b="b"/>
              <a:pathLst>
                <a:path w="1904" h="1904">
                  <a:moveTo>
                    <a:pt x="1333" y="1346"/>
                  </a:moveTo>
                  <a:lnTo>
                    <a:pt x="1333" y="1193"/>
                  </a:lnTo>
                  <a:lnTo>
                    <a:pt x="1511" y="1181"/>
                  </a:lnTo>
                  <a:lnTo>
                    <a:pt x="1511" y="1028"/>
                  </a:lnTo>
                  <a:lnTo>
                    <a:pt x="1320" y="1041"/>
                  </a:lnTo>
                  <a:lnTo>
                    <a:pt x="1333" y="812"/>
                  </a:lnTo>
                  <a:lnTo>
                    <a:pt x="1270" y="457"/>
                  </a:lnTo>
                  <a:lnTo>
                    <a:pt x="825" y="0"/>
                  </a:lnTo>
                  <a:lnTo>
                    <a:pt x="546" y="38"/>
                  </a:lnTo>
                  <a:lnTo>
                    <a:pt x="317" y="266"/>
                  </a:lnTo>
                  <a:lnTo>
                    <a:pt x="88" y="495"/>
                  </a:lnTo>
                  <a:lnTo>
                    <a:pt x="0" y="812"/>
                  </a:lnTo>
                  <a:lnTo>
                    <a:pt x="330" y="1143"/>
                  </a:lnTo>
                  <a:lnTo>
                    <a:pt x="723" y="1308"/>
                  </a:lnTo>
                  <a:lnTo>
                    <a:pt x="863" y="1384"/>
                  </a:lnTo>
                  <a:lnTo>
                    <a:pt x="939" y="1524"/>
                  </a:lnTo>
                  <a:lnTo>
                    <a:pt x="1104" y="1536"/>
                  </a:lnTo>
                  <a:lnTo>
                    <a:pt x="1003" y="1384"/>
                  </a:lnTo>
                  <a:lnTo>
                    <a:pt x="1193" y="1435"/>
                  </a:lnTo>
                  <a:lnTo>
                    <a:pt x="1193" y="1257"/>
                  </a:lnTo>
                  <a:lnTo>
                    <a:pt x="1333" y="1346"/>
                  </a:lnTo>
                  <a:close/>
                </a:path>
              </a:pathLst>
            </a:custGeom>
            <a:ln w="3175">
              <a:solidFill>
                <a:srgbClr val="B5C39D"/>
              </a:solidFill>
            </a:ln>
          </p:spPr>
          <p:txBody>
            <a:bodyPr wrap="square" lIns="0" tIns="0" rIns="0" bIns="0" rtlCol="0"/>
            <a:lstStyle/>
            <a:p>
              <a:endParaRPr/>
            </a:p>
          </p:txBody>
        </p:sp>
        <p:sp>
          <p:nvSpPr>
            <p:cNvPr id="10549" name="object 3977">
              <a:extLst>
                <a:ext uri="{FF2B5EF4-FFF2-40B4-BE49-F238E27FC236}">
                  <a16:creationId xmlns:a16="http://schemas.microsoft.com/office/drawing/2014/main" id="{9D266F8E-AB98-464C-AD23-D49150202B33}"/>
                </a:ext>
              </a:extLst>
            </p:cNvPr>
            <p:cNvSpPr/>
            <p:nvPr/>
          </p:nvSpPr>
          <p:spPr>
            <a:xfrm>
              <a:off x="6184849" y="8256269"/>
              <a:ext cx="3289" cy="2527"/>
            </a:xfrm>
            <a:prstGeom prst="rect">
              <a:avLst/>
            </a:prstGeom>
            <a:blipFill>
              <a:blip r:embed="rId281" cstate="print"/>
              <a:stretch>
                <a:fillRect/>
              </a:stretch>
            </a:blipFill>
          </p:spPr>
          <p:txBody>
            <a:bodyPr wrap="square" lIns="0" tIns="0" rIns="0" bIns="0" rtlCol="0"/>
            <a:lstStyle/>
            <a:p>
              <a:endParaRPr/>
            </a:p>
          </p:txBody>
        </p:sp>
        <p:sp>
          <p:nvSpPr>
            <p:cNvPr id="10550" name="object 3978">
              <a:extLst>
                <a:ext uri="{FF2B5EF4-FFF2-40B4-BE49-F238E27FC236}">
                  <a16:creationId xmlns:a16="http://schemas.microsoft.com/office/drawing/2014/main" id="{71C00C6E-513A-4BF8-A3B0-2F061F08C5CB}"/>
                </a:ext>
              </a:extLst>
            </p:cNvPr>
            <p:cNvSpPr/>
            <p:nvPr/>
          </p:nvSpPr>
          <p:spPr>
            <a:xfrm>
              <a:off x="6184850" y="8256437"/>
              <a:ext cx="2540" cy="2540"/>
            </a:xfrm>
            <a:custGeom>
              <a:avLst/>
              <a:gdLst/>
              <a:ahLst/>
              <a:cxnLst/>
              <a:rect l="l" t="t" r="r" b="b"/>
              <a:pathLst>
                <a:path w="2539" h="2540">
                  <a:moveTo>
                    <a:pt x="368" y="2133"/>
                  </a:moveTo>
                  <a:lnTo>
                    <a:pt x="596" y="2082"/>
                  </a:lnTo>
                  <a:lnTo>
                    <a:pt x="774" y="2120"/>
                  </a:lnTo>
                  <a:lnTo>
                    <a:pt x="660" y="2349"/>
                  </a:lnTo>
                  <a:lnTo>
                    <a:pt x="901" y="2324"/>
                  </a:lnTo>
                  <a:lnTo>
                    <a:pt x="825" y="2032"/>
                  </a:lnTo>
                  <a:lnTo>
                    <a:pt x="1155" y="1993"/>
                  </a:lnTo>
                  <a:lnTo>
                    <a:pt x="1689" y="1803"/>
                  </a:lnTo>
                  <a:lnTo>
                    <a:pt x="1828" y="1600"/>
                  </a:lnTo>
                  <a:lnTo>
                    <a:pt x="2247" y="1028"/>
                  </a:lnTo>
                  <a:lnTo>
                    <a:pt x="2108" y="622"/>
                  </a:lnTo>
                  <a:lnTo>
                    <a:pt x="1714" y="342"/>
                  </a:lnTo>
                  <a:lnTo>
                    <a:pt x="1333" y="63"/>
                  </a:lnTo>
                  <a:lnTo>
                    <a:pt x="825" y="0"/>
                  </a:lnTo>
                  <a:lnTo>
                    <a:pt x="406" y="584"/>
                  </a:lnTo>
                  <a:lnTo>
                    <a:pt x="279" y="749"/>
                  </a:lnTo>
                  <a:lnTo>
                    <a:pt x="266" y="1206"/>
                  </a:lnTo>
                  <a:lnTo>
                    <a:pt x="190" y="1435"/>
                  </a:lnTo>
                  <a:lnTo>
                    <a:pt x="139" y="1625"/>
                  </a:lnTo>
                  <a:lnTo>
                    <a:pt x="0" y="1587"/>
                  </a:lnTo>
                  <a:lnTo>
                    <a:pt x="12" y="1727"/>
                  </a:lnTo>
                  <a:lnTo>
                    <a:pt x="228" y="1651"/>
                  </a:lnTo>
                  <a:lnTo>
                    <a:pt x="279" y="1778"/>
                  </a:lnTo>
                  <a:lnTo>
                    <a:pt x="203" y="1955"/>
                  </a:lnTo>
                  <a:lnTo>
                    <a:pt x="457" y="1917"/>
                  </a:lnTo>
                  <a:lnTo>
                    <a:pt x="368" y="2133"/>
                  </a:lnTo>
                  <a:close/>
                </a:path>
              </a:pathLst>
            </a:custGeom>
            <a:ln w="3175">
              <a:solidFill>
                <a:srgbClr val="B5C39D"/>
              </a:solidFill>
            </a:ln>
          </p:spPr>
          <p:txBody>
            <a:bodyPr wrap="square" lIns="0" tIns="0" rIns="0" bIns="0" rtlCol="0"/>
            <a:lstStyle/>
            <a:p>
              <a:endParaRPr/>
            </a:p>
          </p:txBody>
        </p:sp>
        <p:sp>
          <p:nvSpPr>
            <p:cNvPr id="10551" name="object 3979">
              <a:extLst>
                <a:ext uri="{FF2B5EF4-FFF2-40B4-BE49-F238E27FC236}">
                  <a16:creationId xmlns:a16="http://schemas.microsoft.com/office/drawing/2014/main" id="{5A0DAD14-6FCB-46D9-BBEC-D2677ED3F46B}"/>
                </a:ext>
              </a:extLst>
            </p:cNvPr>
            <p:cNvSpPr/>
            <p:nvPr/>
          </p:nvSpPr>
          <p:spPr>
            <a:xfrm>
              <a:off x="6185065" y="8255279"/>
              <a:ext cx="3225" cy="2997"/>
            </a:xfrm>
            <a:prstGeom prst="rect">
              <a:avLst/>
            </a:prstGeom>
            <a:blipFill>
              <a:blip r:embed="rId343" cstate="print"/>
              <a:stretch>
                <a:fillRect/>
              </a:stretch>
            </a:blipFill>
          </p:spPr>
          <p:txBody>
            <a:bodyPr wrap="square" lIns="0" tIns="0" rIns="0" bIns="0" rtlCol="0"/>
            <a:lstStyle/>
            <a:p>
              <a:endParaRPr/>
            </a:p>
          </p:txBody>
        </p:sp>
        <p:sp>
          <p:nvSpPr>
            <p:cNvPr id="10552" name="object 3980">
              <a:extLst>
                <a:ext uri="{FF2B5EF4-FFF2-40B4-BE49-F238E27FC236}">
                  <a16:creationId xmlns:a16="http://schemas.microsoft.com/office/drawing/2014/main" id="{4E14DBB7-A0EB-43A2-AC52-EF919ADF6734}"/>
                </a:ext>
              </a:extLst>
            </p:cNvPr>
            <p:cNvSpPr/>
            <p:nvPr/>
          </p:nvSpPr>
          <p:spPr>
            <a:xfrm>
              <a:off x="6186783" y="8255186"/>
              <a:ext cx="1905" cy="1905"/>
            </a:xfrm>
            <a:custGeom>
              <a:avLst/>
              <a:gdLst/>
              <a:ahLst/>
              <a:cxnLst/>
              <a:rect l="l" t="t" r="r" b="b"/>
              <a:pathLst>
                <a:path w="1904" h="1904">
                  <a:moveTo>
                    <a:pt x="1333" y="1346"/>
                  </a:moveTo>
                  <a:lnTo>
                    <a:pt x="1333" y="1193"/>
                  </a:lnTo>
                  <a:lnTo>
                    <a:pt x="1511" y="1181"/>
                  </a:lnTo>
                  <a:lnTo>
                    <a:pt x="1511" y="1028"/>
                  </a:lnTo>
                  <a:lnTo>
                    <a:pt x="1308" y="1041"/>
                  </a:lnTo>
                  <a:lnTo>
                    <a:pt x="1333" y="812"/>
                  </a:lnTo>
                  <a:lnTo>
                    <a:pt x="1270" y="457"/>
                  </a:lnTo>
                  <a:lnTo>
                    <a:pt x="825" y="0"/>
                  </a:lnTo>
                  <a:lnTo>
                    <a:pt x="546" y="50"/>
                  </a:lnTo>
                  <a:lnTo>
                    <a:pt x="317" y="266"/>
                  </a:lnTo>
                  <a:lnTo>
                    <a:pt x="88" y="495"/>
                  </a:lnTo>
                  <a:lnTo>
                    <a:pt x="0" y="812"/>
                  </a:lnTo>
                  <a:lnTo>
                    <a:pt x="330" y="1143"/>
                  </a:lnTo>
                  <a:lnTo>
                    <a:pt x="723" y="1308"/>
                  </a:lnTo>
                  <a:lnTo>
                    <a:pt x="863" y="1384"/>
                  </a:lnTo>
                  <a:lnTo>
                    <a:pt x="939" y="1524"/>
                  </a:lnTo>
                  <a:lnTo>
                    <a:pt x="1104" y="1549"/>
                  </a:lnTo>
                  <a:lnTo>
                    <a:pt x="1003" y="1384"/>
                  </a:lnTo>
                  <a:lnTo>
                    <a:pt x="1193" y="1435"/>
                  </a:lnTo>
                  <a:lnTo>
                    <a:pt x="1193" y="1257"/>
                  </a:lnTo>
                  <a:lnTo>
                    <a:pt x="1333" y="1346"/>
                  </a:lnTo>
                  <a:close/>
                </a:path>
              </a:pathLst>
            </a:custGeom>
            <a:ln w="3175">
              <a:solidFill>
                <a:srgbClr val="B5C39D"/>
              </a:solidFill>
            </a:ln>
          </p:spPr>
          <p:txBody>
            <a:bodyPr wrap="square" lIns="0" tIns="0" rIns="0" bIns="0" rtlCol="0"/>
            <a:lstStyle/>
            <a:p>
              <a:endParaRPr/>
            </a:p>
          </p:txBody>
        </p:sp>
        <p:sp>
          <p:nvSpPr>
            <p:cNvPr id="10553" name="object 3981">
              <a:extLst>
                <a:ext uri="{FF2B5EF4-FFF2-40B4-BE49-F238E27FC236}">
                  <a16:creationId xmlns:a16="http://schemas.microsoft.com/office/drawing/2014/main" id="{2911CF3C-ADB7-4938-8CA2-A1AB526E3468}"/>
                </a:ext>
              </a:extLst>
            </p:cNvPr>
            <p:cNvSpPr/>
            <p:nvPr/>
          </p:nvSpPr>
          <p:spPr>
            <a:xfrm>
              <a:off x="6185396" y="8250440"/>
              <a:ext cx="3542" cy="6082"/>
            </a:xfrm>
            <a:prstGeom prst="rect">
              <a:avLst/>
            </a:prstGeom>
            <a:blipFill>
              <a:blip r:embed="rId578" cstate="print"/>
              <a:stretch>
                <a:fillRect/>
              </a:stretch>
            </a:blipFill>
          </p:spPr>
          <p:txBody>
            <a:bodyPr wrap="square" lIns="0" tIns="0" rIns="0" bIns="0" rtlCol="0"/>
            <a:lstStyle/>
            <a:p>
              <a:endParaRPr/>
            </a:p>
          </p:txBody>
        </p:sp>
        <p:sp>
          <p:nvSpPr>
            <p:cNvPr id="10554" name="object 3982">
              <a:extLst>
                <a:ext uri="{FF2B5EF4-FFF2-40B4-BE49-F238E27FC236}">
                  <a16:creationId xmlns:a16="http://schemas.microsoft.com/office/drawing/2014/main" id="{96A84CA7-6A30-4B2F-AC30-DE4397CC882C}"/>
                </a:ext>
              </a:extLst>
            </p:cNvPr>
            <p:cNvSpPr/>
            <p:nvPr/>
          </p:nvSpPr>
          <p:spPr>
            <a:xfrm>
              <a:off x="6187133" y="8250358"/>
              <a:ext cx="1905" cy="2540"/>
            </a:xfrm>
            <a:custGeom>
              <a:avLst/>
              <a:gdLst/>
              <a:ahLst/>
              <a:cxnLst/>
              <a:rect l="l" t="t" r="r" b="b"/>
              <a:pathLst>
                <a:path w="1904" h="2540">
                  <a:moveTo>
                    <a:pt x="1282" y="2120"/>
                  </a:moveTo>
                  <a:lnTo>
                    <a:pt x="1371" y="1930"/>
                  </a:lnTo>
                  <a:lnTo>
                    <a:pt x="1600" y="2032"/>
                  </a:lnTo>
                  <a:lnTo>
                    <a:pt x="1714" y="1841"/>
                  </a:lnTo>
                  <a:lnTo>
                    <a:pt x="1460" y="1727"/>
                  </a:lnTo>
                  <a:lnTo>
                    <a:pt x="1638" y="1473"/>
                  </a:lnTo>
                  <a:lnTo>
                    <a:pt x="1803" y="977"/>
                  </a:lnTo>
                  <a:lnTo>
                    <a:pt x="1727" y="762"/>
                  </a:lnTo>
                  <a:lnTo>
                    <a:pt x="1549" y="127"/>
                  </a:lnTo>
                  <a:lnTo>
                    <a:pt x="1181" y="0"/>
                  </a:lnTo>
                  <a:lnTo>
                    <a:pt x="749" y="127"/>
                  </a:lnTo>
                  <a:lnTo>
                    <a:pt x="330" y="241"/>
                  </a:lnTo>
                  <a:lnTo>
                    <a:pt x="0" y="571"/>
                  </a:lnTo>
                  <a:lnTo>
                    <a:pt x="177" y="1206"/>
                  </a:lnTo>
                  <a:lnTo>
                    <a:pt x="228" y="1397"/>
                  </a:lnTo>
                  <a:lnTo>
                    <a:pt x="558" y="1663"/>
                  </a:lnTo>
                  <a:lnTo>
                    <a:pt x="673" y="1854"/>
                  </a:lnTo>
                  <a:lnTo>
                    <a:pt x="774" y="2006"/>
                  </a:lnTo>
                  <a:lnTo>
                    <a:pt x="774" y="2146"/>
                  </a:lnTo>
                  <a:lnTo>
                    <a:pt x="850" y="1955"/>
                  </a:lnTo>
                  <a:lnTo>
                    <a:pt x="977" y="1981"/>
                  </a:lnTo>
                  <a:lnTo>
                    <a:pt x="1054" y="2133"/>
                  </a:lnTo>
                  <a:lnTo>
                    <a:pt x="1168" y="1930"/>
                  </a:lnTo>
                  <a:lnTo>
                    <a:pt x="1282" y="2120"/>
                  </a:lnTo>
                  <a:close/>
                </a:path>
              </a:pathLst>
            </a:custGeom>
            <a:ln w="3175">
              <a:solidFill>
                <a:srgbClr val="B5C39D"/>
              </a:solidFill>
            </a:ln>
          </p:spPr>
          <p:txBody>
            <a:bodyPr wrap="square" lIns="0" tIns="0" rIns="0" bIns="0" rtlCol="0"/>
            <a:lstStyle/>
            <a:p>
              <a:endParaRPr/>
            </a:p>
          </p:txBody>
        </p:sp>
        <p:sp>
          <p:nvSpPr>
            <p:cNvPr id="10555" name="object 3983">
              <a:extLst>
                <a:ext uri="{FF2B5EF4-FFF2-40B4-BE49-F238E27FC236}">
                  <a16:creationId xmlns:a16="http://schemas.microsoft.com/office/drawing/2014/main" id="{769E0616-01B1-4769-A6EE-2D4B00A02479}"/>
                </a:ext>
              </a:extLst>
            </p:cNvPr>
            <p:cNvSpPr/>
            <p:nvPr/>
          </p:nvSpPr>
          <p:spPr>
            <a:xfrm>
              <a:off x="6186940" y="8249487"/>
              <a:ext cx="1439" cy="1206"/>
            </a:xfrm>
            <a:prstGeom prst="rect">
              <a:avLst/>
            </a:prstGeom>
            <a:blipFill>
              <a:blip r:embed="rId282" cstate="print"/>
              <a:stretch>
                <a:fillRect/>
              </a:stretch>
            </a:blipFill>
          </p:spPr>
          <p:txBody>
            <a:bodyPr wrap="square" lIns="0" tIns="0" rIns="0" bIns="0" rtlCol="0"/>
            <a:lstStyle/>
            <a:p>
              <a:endParaRPr/>
            </a:p>
          </p:txBody>
        </p:sp>
        <p:sp>
          <p:nvSpPr>
            <p:cNvPr id="10556" name="object 3984">
              <a:extLst>
                <a:ext uri="{FF2B5EF4-FFF2-40B4-BE49-F238E27FC236}">
                  <a16:creationId xmlns:a16="http://schemas.microsoft.com/office/drawing/2014/main" id="{FD4717BE-9ABB-402C-A3BC-26BF5D5AD14E}"/>
                </a:ext>
              </a:extLst>
            </p:cNvPr>
            <p:cNvSpPr/>
            <p:nvPr/>
          </p:nvSpPr>
          <p:spPr>
            <a:xfrm>
              <a:off x="6186859" y="8249460"/>
              <a:ext cx="1905" cy="1270"/>
            </a:xfrm>
            <a:custGeom>
              <a:avLst/>
              <a:gdLst/>
              <a:ahLst/>
              <a:cxnLst/>
              <a:rect l="l" t="t" r="r" b="b"/>
              <a:pathLst>
                <a:path w="1904" h="1270">
                  <a:moveTo>
                    <a:pt x="1511" y="507"/>
                  </a:moveTo>
                  <a:lnTo>
                    <a:pt x="1358" y="368"/>
                  </a:lnTo>
                  <a:lnTo>
                    <a:pt x="1435" y="228"/>
                  </a:lnTo>
                  <a:lnTo>
                    <a:pt x="1257" y="330"/>
                  </a:lnTo>
                  <a:lnTo>
                    <a:pt x="1092" y="177"/>
                  </a:lnTo>
                  <a:lnTo>
                    <a:pt x="762" y="0"/>
                  </a:lnTo>
                  <a:lnTo>
                    <a:pt x="609" y="25"/>
                  </a:lnTo>
                  <a:lnTo>
                    <a:pt x="139" y="76"/>
                  </a:lnTo>
                  <a:lnTo>
                    <a:pt x="0" y="317"/>
                  </a:lnTo>
                  <a:lnTo>
                    <a:pt x="38" y="634"/>
                  </a:lnTo>
                  <a:lnTo>
                    <a:pt x="76" y="952"/>
                  </a:lnTo>
                  <a:lnTo>
                    <a:pt x="266" y="1219"/>
                  </a:lnTo>
                  <a:lnTo>
                    <a:pt x="736" y="1168"/>
                  </a:lnTo>
                  <a:lnTo>
                    <a:pt x="876" y="1155"/>
                  </a:lnTo>
                  <a:lnTo>
                    <a:pt x="1104" y="965"/>
                  </a:lnTo>
                  <a:lnTo>
                    <a:pt x="1244" y="901"/>
                  </a:lnTo>
                  <a:lnTo>
                    <a:pt x="1397" y="927"/>
                  </a:lnTo>
                  <a:lnTo>
                    <a:pt x="1333" y="800"/>
                  </a:lnTo>
                  <a:lnTo>
                    <a:pt x="1498" y="673"/>
                  </a:lnTo>
                  <a:lnTo>
                    <a:pt x="1358" y="558"/>
                  </a:lnTo>
                  <a:lnTo>
                    <a:pt x="1511" y="507"/>
                  </a:lnTo>
                  <a:close/>
                </a:path>
              </a:pathLst>
            </a:custGeom>
            <a:ln w="3175">
              <a:solidFill>
                <a:srgbClr val="B5C39D"/>
              </a:solidFill>
            </a:ln>
          </p:spPr>
          <p:txBody>
            <a:bodyPr wrap="square" lIns="0" tIns="0" rIns="0" bIns="0" rtlCol="0"/>
            <a:lstStyle/>
            <a:p>
              <a:endParaRPr/>
            </a:p>
          </p:txBody>
        </p:sp>
        <p:sp>
          <p:nvSpPr>
            <p:cNvPr id="10557" name="object 3985">
              <a:extLst>
                <a:ext uri="{FF2B5EF4-FFF2-40B4-BE49-F238E27FC236}">
                  <a16:creationId xmlns:a16="http://schemas.microsoft.com/office/drawing/2014/main" id="{57055030-050B-4780-B29B-EDBC4ABBA0B9}"/>
                </a:ext>
              </a:extLst>
            </p:cNvPr>
            <p:cNvSpPr/>
            <p:nvPr/>
          </p:nvSpPr>
          <p:spPr>
            <a:xfrm>
              <a:off x="6185827" y="8250377"/>
              <a:ext cx="1955" cy="2273"/>
            </a:xfrm>
            <a:prstGeom prst="rect">
              <a:avLst/>
            </a:prstGeom>
            <a:blipFill>
              <a:blip r:embed="rId281" cstate="print"/>
              <a:stretch>
                <a:fillRect/>
              </a:stretch>
            </a:blipFill>
          </p:spPr>
          <p:txBody>
            <a:bodyPr wrap="square" lIns="0" tIns="0" rIns="0" bIns="0" rtlCol="0"/>
            <a:lstStyle/>
            <a:p>
              <a:endParaRPr/>
            </a:p>
          </p:txBody>
        </p:sp>
        <p:sp>
          <p:nvSpPr>
            <p:cNvPr id="10558" name="object 3986">
              <a:extLst>
                <a:ext uri="{FF2B5EF4-FFF2-40B4-BE49-F238E27FC236}">
                  <a16:creationId xmlns:a16="http://schemas.microsoft.com/office/drawing/2014/main" id="{61CC2B94-08B6-481F-8100-08705AAC3440}"/>
                </a:ext>
              </a:extLst>
            </p:cNvPr>
            <p:cNvSpPr/>
            <p:nvPr/>
          </p:nvSpPr>
          <p:spPr>
            <a:xfrm>
              <a:off x="6185813" y="8250279"/>
              <a:ext cx="2540" cy="2540"/>
            </a:xfrm>
            <a:custGeom>
              <a:avLst/>
              <a:gdLst/>
              <a:ahLst/>
              <a:cxnLst/>
              <a:rect l="l" t="t" r="r" b="b"/>
              <a:pathLst>
                <a:path w="2539" h="2540">
                  <a:moveTo>
                    <a:pt x="520" y="2273"/>
                  </a:moveTo>
                  <a:lnTo>
                    <a:pt x="711" y="2159"/>
                  </a:lnTo>
                  <a:lnTo>
                    <a:pt x="901" y="2133"/>
                  </a:lnTo>
                  <a:lnTo>
                    <a:pt x="863" y="2387"/>
                  </a:lnTo>
                  <a:lnTo>
                    <a:pt x="1079" y="2286"/>
                  </a:lnTo>
                  <a:lnTo>
                    <a:pt x="914" y="2032"/>
                  </a:lnTo>
                  <a:lnTo>
                    <a:pt x="1054" y="2057"/>
                  </a:lnTo>
                  <a:lnTo>
                    <a:pt x="1231" y="1905"/>
                  </a:lnTo>
                  <a:lnTo>
                    <a:pt x="1676" y="1562"/>
                  </a:lnTo>
                  <a:lnTo>
                    <a:pt x="1752" y="1320"/>
                  </a:lnTo>
                  <a:lnTo>
                    <a:pt x="1968" y="635"/>
                  </a:lnTo>
                  <a:lnTo>
                    <a:pt x="1714" y="304"/>
                  </a:lnTo>
                  <a:lnTo>
                    <a:pt x="1257" y="152"/>
                  </a:lnTo>
                  <a:lnTo>
                    <a:pt x="787" y="0"/>
                  </a:lnTo>
                  <a:lnTo>
                    <a:pt x="304" y="101"/>
                  </a:lnTo>
                  <a:lnTo>
                    <a:pt x="76" y="774"/>
                  </a:lnTo>
                  <a:lnTo>
                    <a:pt x="12" y="990"/>
                  </a:lnTo>
                  <a:lnTo>
                    <a:pt x="139" y="1422"/>
                  </a:lnTo>
                  <a:lnTo>
                    <a:pt x="139" y="1663"/>
                  </a:lnTo>
                  <a:lnTo>
                    <a:pt x="139" y="1866"/>
                  </a:lnTo>
                  <a:lnTo>
                    <a:pt x="0" y="1866"/>
                  </a:lnTo>
                  <a:lnTo>
                    <a:pt x="50" y="1993"/>
                  </a:lnTo>
                  <a:lnTo>
                    <a:pt x="228" y="1854"/>
                  </a:lnTo>
                  <a:lnTo>
                    <a:pt x="304" y="2159"/>
                  </a:lnTo>
                  <a:lnTo>
                    <a:pt x="533" y="2032"/>
                  </a:lnTo>
                  <a:lnTo>
                    <a:pt x="520" y="2273"/>
                  </a:lnTo>
                  <a:close/>
                </a:path>
              </a:pathLst>
            </a:custGeom>
            <a:ln w="3175">
              <a:solidFill>
                <a:srgbClr val="B5C39D"/>
              </a:solidFill>
            </a:ln>
          </p:spPr>
          <p:txBody>
            <a:bodyPr wrap="square" lIns="0" tIns="0" rIns="0" bIns="0" rtlCol="0"/>
            <a:lstStyle/>
            <a:p>
              <a:endParaRPr/>
            </a:p>
          </p:txBody>
        </p:sp>
        <p:sp>
          <p:nvSpPr>
            <p:cNvPr id="10559" name="object 3987">
              <a:extLst>
                <a:ext uri="{FF2B5EF4-FFF2-40B4-BE49-F238E27FC236}">
                  <a16:creationId xmlns:a16="http://schemas.microsoft.com/office/drawing/2014/main" id="{5F4B21E3-FC13-441F-8C6D-D3803E21F483}"/>
                </a:ext>
              </a:extLst>
            </p:cNvPr>
            <p:cNvSpPr/>
            <p:nvPr/>
          </p:nvSpPr>
          <p:spPr>
            <a:xfrm>
              <a:off x="6185153" y="8249551"/>
              <a:ext cx="3569" cy="10122"/>
            </a:xfrm>
            <a:prstGeom prst="rect">
              <a:avLst/>
            </a:prstGeom>
            <a:blipFill>
              <a:blip r:embed="rId394" cstate="print"/>
              <a:stretch>
                <a:fillRect/>
              </a:stretch>
            </a:blipFill>
          </p:spPr>
          <p:txBody>
            <a:bodyPr wrap="square" lIns="0" tIns="0" rIns="0" bIns="0" rtlCol="0"/>
            <a:lstStyle/>
            <a:p>
              <a:endParaRPr/>
            </a:p>
          </p:txBody>
        </p:sp>
        <p:sp>
          <p:nvSpPr>
            <p:cNvPr id="10560" name="object 3988">
              <a:extLst>
                <a:ext uri="{FF2B5EF4-FFF2-40B4-BE49-F238E27FC236}">
                  <a16:creationId xmlns:a16="http://schemas.microsoft.com/office/drawing/2014/main" id="{DC3D7608-CF7F-4205-AA8F-5D08F10DF89B}"/>
                </a:ext>
              </a:extLst>
            </p:cNvPr>
            <p:cNvSpPr/>
            <p:nvPr/>
          </p:nvSpPr>
          <p:spPr>
            <a:xfrm>
              <a:off x="6185134" y="8257763"/>
              <a:ext cx="1905" cy="1905"/>
            </a:xfrm>
            <a:custGeom>
              <a:avLst/>
              <a:gdLst/>
              <a:ahLst/>
              <a:cxnLst/>
              <a:rect l="l" t="t" r="r" b="b"/>
              <a:pathLst>
                <a:path w="1904" h="1904">
                  <a:moveTo>
                    <a:pt x="1650" y="1663"/>
                  </a:moveTo>
                  <a:lnTo>
                    <a:pt x="1638" y="1473"/>
                  </a:lnTo>
                  <a:lnTo>
                    <a:pt x="1866" y="1460"/>
                  </a:lnTo>
                  <a:lnTo>
                    <a:pt x="1866" y="1270"/>
                  </a:lnTo>
                  <a:lnTo>
                    <a:pt x="1625" y="1282"/>
                  </a:lnTo>
                  <a:lnTo>
                    <a:pt x="1650" y="1003"/>
                  </a:lnTo>
                  <a:lnTo>
                    <a:pt x="1574" y="558"/>
                  </a:lnTo>
                  <a:lnTo>
                    <a:pt x="1435" y="419"/>
                  </a:lnTo>
                  <a:lnTo>
                    <a:pt x="1028" y="0"/>
                  </a:lnTo>
                  <a:lnTo>
                    <a:pt x="685" y="50"/>
                  </a:lnTo>
                  <a:lnTo>
                    <a:pt x="393" y="330"/>
                  </a:lnTo>
                  <a:lnTo>
                    <a:pt x="114" y="609"/>
                  </a:lnTo>
                  <a:lnTo>
                    <a:pt x="0" y="1003"/>
                  </a:lnTo>
                  <a:lnTo>
                    <a:pt x="406" y="1409"/>
                  </a:lnTo>
                  <a:lnTo>
                    <a:pt x="533" y="1536"/>
                  </a:lnTo>
                  <a:lnTo>
                    <a:pt x="888" y="1612"/>
                  </a:lnTo>
                  <a:lnTo>
                    <a:pt x="1066" y="1701"/>
                  </a:lnTo>
                  <a:lnTo>
                    <a:pt x="1206" y="1778"/>
                  </a:lnTo>
                  <a:lnTo>
                    <a:pt x="1371" y="1905"/>
                  </a:lnTo>
                  <a:lnTo>
                    <a:pt x="1231" y="1714"/>
                  </a:lnTo>
                  <a:lnTo>
                    <a:pt x="1358" y="1689"/>
                  </a:lnTo>
                  <a:lnTo>
                    <a:pt x="1511" y="1752"/>
                  </a:lnTo>
                  <a:lnTo>
                    <a:pt x="1485" y="1562"/>
                  </a:lnTo>
                  <a:lnTo>
                    <a:pt x="1650" y="1663"/>
                  </a:lnTo>
                  <a:close/>
                </a:path>
              </a:pathLst>
            </a:custGeom>
            <a:ln w="3175">
              <a:solidFill>
                <a:srgbClr val="D2DBC3"/>
              </a:solidFill>
            </a:ln>
          </p:spPr>
          <p:txBody>
            <a:bodyPr wrap="square" lIns="0" tIns="0" rIns="0" bIns="0" rtlCol="0"/>
            <a:lstStyle/>
            <a:p>
              <a:endParaRPr/>
            </a:p>
          </p:txBody>
        </p:sp>
        <p:sp>
          <p:nvSpPr>
            <p:cNvPr id="10561" name="object 3989">
              <a:extLst>
                <a:ext uri="{FF2B5EF4-FFF2-40B4-BE49-F238E27FC236}">
                  <a16:creationId xmlns:a16="http://schemas.microsoft.com/office/drawing/2014/main" id="{88C397AF-15BB-4BF5-8A42-20982E8E7D6D}"/>
                </a:ext>
              </a:extLst>
            </p:cNvPr>
            <p:cNvSpPr/>
            <p:nvPr/>
          </p:nvSpPr>
          <p:spPr>
            <a:xfrm>
              <a:off x="6183426" y="8256943"/>
              <a:ext cx="6082" cy="6578"/>
            </a:xfrm>
            <a:prstGeom prst="rect">
              <a:avLst/>
            </a:prstGeom>
            <a:blipFill>
              <a:blip r:embed="rId579" cstate="print"/>
              <a:stretch>
                <a:fillRect/>
              </a:stretch>
            </a:blipFill>
          </p:spPr>
          <p:txBody>
            <a:bodyPr wrap="square" lIns="0" tIns="0" rIns="0" bIns="0" rtlCol="0"/>
            <a:lstStyle/>
            <a:p>
              <a:endParaRPr/>
            </a:p>
          </p:txBody>
        </p:sp>
        <p:sp>
          <p:nvSpPr>
            <p:cNvPr id="10562" name="object 3990">
              <a:extLst>
                <a:ext uri="{FF2B5EF4-FFF2-40B4-BE49-F238E27FC236}">
                  <a16:creationId xmlns:a16="http://schemas.microsoft.com/office/drawing/2014/main" id="{817F865B-8055-4894-9771-FD5E88AFCEC2}"/>
                </a:ext>
              </a:extLst>
            </p:cNvPr>
            <p:cNvSpPr/>
            <p:nvPr/>
          </p:nvSpPr>
          <p:spPr>
            <a:xfrm>
              <a:off x="6186584" y="8261470"/>
              <a:ext cx="1270" cy="1270"/>
            </a:xfrm>
            <a:custGeom>
              <a:avLst/>
              <a:gdLst/>
              <a:ahLst/>
              <a:cxnLst/>
              <a:rect l="l" t="t" r="r" b="b"/>
              <a:pathLst>
                <a:path w="1270" h="1270">
                  <a:moveTo>
                    <a:pt x="812" y="825"/>
                  </a:moveTo>
                  <a:lnTo>
                    <a:pt x="584" y="825"/>
                  </a:lnTo>
                  <a:lnTo>
                    <a:pt x="609" y="990"/>
                  </a:lnTo>
                  <a:lnTo>
                    <a:pt x="761" y="977"/>
                  </a:lnTo>
                  <a:lnTo>
                    <a:pt x="812" y="825"/>
                  </a:lnTo>
                  <a:close/>
                </a:path>
                <a:path w="1270" h="1270">
                  <a:moveTo>
                    <a:pt x="988" y="736"/>
                  </a:moveTo>
                  <a:lnTo>
                    <a:pt x="203" y="736"/>
                  </a:lnTo>
                  <a:lnTo>
                    <a:pt x="380" y="977"/>
                  </a:lnTo>
                  <a:lnTo>
                    <a:pt x="584" y="825"/>
                  </a:lnTo>
                  <a:lnTo>
                    <a:pt x="812" y="825"/>
                  </a:lnTo>
                  <a:lnTo>
                    <a:pt x="990" y="761"/>
                  </a:lnTo>
                  <a:close/>
                </a:path>
                <a:path w="1270" h="1270">
                  <a:moveTo>
                    <a:pt x="893" y="304"/>
                  </a:moveTo>
                  <a:lnTo>
                    <a:pt x="266" y="304"/>
                  </a:lnTo>
                  <a:lnTo>
                    <a:pt x="190" y="482"/>
                  </a:lnTo>
                  <a:lnTo>
                    <a:pt x="0" y="495"/>
                  </a:lnTo>
                  <a:lnTo>
                    <a:pt x="63" y="749"/>
                  </a:lnTo>
                  <a:lnTo>
                    <a:pt x="203" y="736"/>
                  </a:lnTo>
                  <a:lnTo>
                    <a:pt x="988" y="736"/>
                  </a:lnTo>
                  <a:lnTo>
                    <a:pt x="901" y="584"/>
                  </a:lnTo>
                  <a:lnTo>
                    <a:pt x="893" y="304"/>
                  </a:lnTo>
                  <a:close/>
                </a:path>
                <a:path w="1270" h="1270">
                  <a:moveTo>
                    <a:pt x="165" y="88"/>
                  </a:moveTo>
                  <a:lnTo>
                    <a:pt x="165" y="330"/>
                  </a:lnTo>
                  <a:lnTo>
                    <a:pt x="893" y="304"/>
                  </a:lnTo>
                  <a:lnTo>
                    <a:pt x="330" y="279"/>
                  </a:lnTo>
                  <a:lnTo>
                    <a:pt x="165" y="88"/>
                  </a:lnTo>
                  <a:close/>
                </a:path>
                <a:path w="1270" h="1270">
                  <a:moveTo>
                    <a:pt x="342" y="139"/>
                  </a:moveTo>
                  <a:lnTo>
                    <a:pt x="330" y="279"/>
                  </a:lnTo>
                  <a:lnTo>
                    <a:pt x="609" y="279"/>
                  </a:lnTo>
                  <a:lnTo>
                    <a:pt x="342" y="139"/>
                  </a:lnTo>
                  <a:close/>
                </a:path>
                <a:path w="1270" h="1270">
                  <a:moveTo>
                    <a:pt x="952" y="0"/>
                  </a:moveTo>
                  <a:lnTo>
                    <a:pt x="766" y="139"/>
                  </a:lnTo>
                  <a:lnTo>
                    <a:pt x="647" y="279"/>
                  </a:lnTo>
                  <a:lnTo>
                    <a:pt x="898" y="279"/>
                  </a:lnTo>
                  <a:lnTo>
                    <a:pt x="952" y="0"/>
                  </a:lnTo>
                  <a:close/>
                </a:path>
              </a:pathLst>
            </a:custGeom>
            <a:solidFill>
              <a:srgbClr val="0F2748"/>
            </a:solidFill>
          </p:spPr>
          <p:txBody>
            <a:bodyPr wrap="square" lIns="0" tIns="0" rIns="0" bIns="0" rtlCol="0"/>
            <a:lstStyle/>
            <a:p>
              <a:endParaRPr/>
            </a:p>
          </p:txBody>
        </p:sp>
        <p:sp>
          <p:nvSpPr>
            <p:cNvPr id="10563" name="object 3991">
              <a:extLst>
                <a:ext uri="{FF2B5EF4-FFF2-40B4-BE49-F238E27FC236}">
                  <a16:creationId xmlns:a16="http://schemas.microsoft.com/office/drawing/2014/main" id="{EC54C55A-758D-4FEB-ABBE-E761F4CE0572}"/>
                </a:ext>
              </a:extLst>
            </p:cNvPr>
            <p:cNvSpPr/>
            <p:nvPr/>
          </p:nvSpPr>
          <p:spPr>
            <a:xfrm>
              <a:off x="6186584" y="8261470"/>
              <a:ext cx="1270" cy="1270"/>
            </a:xfrm>
            <a:custGeom>
              <a:avLst/>
              <a:gdLst/>
              <a:ahLst/>
              <a:cxnLst/>
              <a:rect l="l" t="t" r="r" b="b"/>
              <a:pathLst>
                <a:path w="1270" h="1270">
                  <a:moveTo>
                    <a:pt x="647" y="279"/>
                  </a:moveTo>
                  <a:lnTo>
                    <a:pt x="952" y="0"/>
                  </a:lnTo>
                  <a:lnTo>
                    <a:pt x="901" y="253"/>
                  </a:lnTo>
                  <a:lnTo>
                    <a:pt x="800" y="431"/>
                  </a:lnTo>
                  <a:lnTo>
                    <a:pt x="901" y="584"/>
                  </a:lnTo>
                  <a:lnTo>
                    <a:pt x="990" y="761"/>
                  </a:lnTo>
                  <a:lnTo>
                    <a:pt x="812" y="787"/>
                  </a:lnTo>
                  <a:lnTo>
                    <a:pt x="787" y="927"/>
                  </a:lnTo>
                  <a:lnTo>
                    <a:pt x="609" y="990"/>
                  </a:lnTo>
                  <a:lnTo>
                    <a:pt x="584" y="825"/>
                  </a:lnTo>
                  <a:lnTo>
                    <a:pt x="419" y="863"/>
                  </a:lnTo>
                  <a:lnTo>
                    <a:pt x="253" y="914"/>
                  </a:lnTo>
                  <a:lnTo>
                    <a:pt x="279" y="787"/>
                  </a:lnTo>
                  <a:lnTo>
                    <a:pt x="63" y="749"/>
                  </a:lnTo>
                  <a:lnTo>
                    <a:pt x="0" y="495"/>
                  </a:lnTo>
                  <a:lnTo>
                    <a:pt x="190" y="482"/>
                  </a:lnTo>
                  <a:lnTo>
                    <a:pt x="266" y="304"/>
                  </a:lnTo>
                  <a:lnTo>
                    <a:pt x="165" y="88"/>
                  </a:lnTo>
                  <a:lnTo>
                    <a:pt x="304" y="228"/>
                  </a:lnTo>
                  <a:lnTo>
                    <a:pt x="457" y="152"/>
                  </a:lnTo>
                  <a:lnTo>
                    <a:pt x="609" y="279"/>
                  </a:lnTo>
                  <a:close/>
                </a:path>
              </a:pathLst>
            </a:custGeom>
            <a:ln w="3175">
              <a:solidFill>
                <a:srgbClr val="094B7B"/>
              </a:solidFill>
            </a:ln>
          </p:spPr>
          <p:txBody>
            <a:bodyPr wrap="square" lIns="0" tIns="0" rIns="0" bIns="0" rtlCol="0"/>
            <a:lstStyle/>
            <a:p>
              <a:endParaRPr/>
            </a:p>
          </p:txBody>
        </p:sp>
        <p:sp>
          <p:nvSpPr>
            <p:cNvPr id="10564" name="object 3992">
              <a:extLst>
                <a:ext uri="{FF2B5EF4-FFF2-40B4-BE49-F238E27FC236}">
                  <a16:creationId xmlns:a16="http://schemas.microsoft.com/office/drawing/2014/main" id="{C2E520C3-D047-4AF4-8DDB-9DE44F637994}"/>
                </a:ext>
              </a:extLst>
            </p:cNvPr>
            <p:cNvSpPr/>
            <p:nvPr/>
          </p:nvSpPr>
          <p:spPr>
            <a:xfrm>
              <a:off x="6185345" y="8257934"/>
              <a:ext cx="1270" cy="1270"/>
            </a:xfrm>
            <a:custGeom>
              <a:avLst/>
              <a:gdLst/>
              <a:ahLst/>
              <a:cxnLst/>
              <a:rect l="l" t="t" r="r" b="b"/>
              <a:pathLst>
                <a:path w="1270" h="1270">
                  <a:moveTo>
                    <a:pt x="389" y="393"/>
                  </a:moveTo>
                  <a:lnTo>
                    <a:pt x="50" y="393"/>
                  </a:lnTo>
                  <a:lnTo>
                    <a:pt x="266" y="723"/>
                  </a:lnTo>
                  <a:lnTo>
                    <a:pt x="389" y="393"/>
                  </a:lnTo>
                  <a:close/>
                </a:path>
                <a:path w="1270" h="1270">
                  <a:moveTo>
                    <a:pt x="382" y="419"/>
                  </a:moveTo>
                  <a:close/>
                </a:path>
                <a:path w="1270" h="1270">
                  <a:moveTo>
                    <a:pt x="370" y="63"/>
                  </a:moveTo>
                  <a:lnTo>
                    <a:pt x="139" y="63"/>
                  </a:lnTo>
                  <a:lnTo>
                    <a:pt x="139" y="254"/>
                  </a:lnTo>
                  <a:lnTo>
                    <a:pt x="32" y="512"/>
                  </a:lnTo>
                  <a:lnTo>
                    <a:pt x="389" y="393"/>
                  </a:lnTo>
                  <a:lnTo>
                    <a:pt x="592" y="330"/>
                  </a:lnTo>
                  <a:lnTo>
                    <a:pt x="595" y="88"/>
                  </a:lnTo>
                  <a:lnTo>
                    <a:pt x="381" y="88"/>
                  </a:lnTo>
                  <a:close/>
                </a:path>
                <a:path w="1270" h="1270">
                  <a:moveTo>
                    <a:pt x="592" y="330"/>
                  </a:moveTo>
                  <a:lnTo>
                    <a:pt x="406" y="330"/>
                  </a:lnTo>
                  <a:lnTo>
                    <a:pt x="596" y="444"/>
                  </a:lnTo>
                  <a:close/>
                </a:path>
                <a:path w="1270" h="1270">
                  <a:moveTo>
                    <a:pt x="711" y="76"/>
                  </a:moveTo>
                  <a:lnTo>
                    <a:pt x="769" y="279"/>
                  </a:lnTo>
                  <a:lnTo>
                    <a:pt x="711" y="76"/>
                  </a:lnTo>
                  <a:close/>
                </a:path>
                <a:path w="1270" h="1270">
                  <a:moveTo>
                    <a:pt x="0" y="254"/>
                  </a:moveTo>
                  <a:close/>
                </a:path>
                <a:path w="1270" h="1270">
                  <a:moveTo>
                    <a:pt x="88" y="241"/>
                  </a:moveTo>
                  <a:close/>
                </a:path>
                <a:path w="1270" h="1270">
                  <a:moveTo>
                    <a:pt x="590" y="203"/>
                  </a:moveTo>
                  <a:close/>
                </a:path>
                <a:path w="1270" h="1270">
                  <a:moveTo>
                    <a:pt x="558" y="0"/>
                  </a:moveTo>
                  <a:lnTo>
                    <a:pt x="381" y="88"/>
                  </a:lnTo>
                  <a:lnTo>
                    <a:pt x="595" y="88"/>
                  </a:lnTo>
                  <a:close/>
                </a:path>
                <a:path w="1270" h="1270">
                  <a:moveTo>
                    <a:pt x="279" y="0"/>
                  </a:moveTo>
                  <a:close/>
                </a:path>
              </a:pathLst>
            </a:custGeom>
            <a:solidFill>
              <a:srgbClr val="11284A"/>
            </a:solidFill>
          </p:spPr>
          <p:txBody>
            <a:bodyPr wrap="square" lIns="0" tIns="0" rIns="0" bIns="0" rtlCol="0"/>
            <a:lstStyle/>
            <a:p>
              <a:endParaRPr/>
            </a:p>
          </p:txBody>
        </p:sp>
        <p:sp>
          <p:nvSpPr>
            <p:cNvPr id="10565" name="object 3993">
              <a:extLst>
                <a:ext uri="{FF2B5EF4-FFF2-40B4-BE49-F238E27FC236}">
                  <a16:creationId xmlns:a16="http://schemas.microsoft.com/office/drawing/2014/main" id="{DCDAC958-F131-455A-AD3F-167175145293}"/>
                </a:ext>
              </a:extLst>
            </p:cNvPr>
            <p:cNvSpPr/>
            <p:nvPr/>
          </p:nvSpPr>
          <p:spPr>
            <a:xfrm>
              <a:off x="6185345" y="8257934"/>
              <a:ext cx="1270" cy="1270"/>
            </a:xfrm>
            <a:custGeom>
              <a:avLst/>
              <a:gdLst/>
              <a:ahLst/>
              <a:cxnLst/>
              <a:rect l="l" t="t" r="r" b="b"/>
              <a:pathLst>
                <a:path w="1270" h="1270">
                  <a:moveTo>
                    <a:pt x="596" y="393"/>
                  </a:moveTo>
                  <a:lnTo>
                    <a:pt x="584" y="203"/>
                  </a:lnTo>
                  <a:lnTo>
                    <a:pt x="800" y="292"/>
                  </a:lnTo>
                  <a:lnTo>
                    <a:pt x="812" y="152"/>
                  </a:lnTo>
                  <a:lnTo>
                    <a:pt x="596" y="241"/>
                  </a:lnTo>
                  <a:lnTo>
                    <a:pt x="596" y="76"/>
                  </a:lnTo>
                  <a:lnTo>
                    <a:pt x="457" y="76"/>
                  </a:lnTo>
                  <a:lnTo>
                    <a:pt x="279" y="0"/>
                  </a:lnTo>
                  <a:lnTo>
                    <a:pt x="139" y="63"/>
                  </a:lnTo>
                  <a:lnTo>
                    <a:pt x="139" y="254"/>
                  </a:lnTo>
                  <a:lnTo>
                    <a:pt x="0" y="254"/>
                  </a:lnTo>
                  <a:lnTo>
                    <a:pt x="38" y="533"/>
                  </a:lnTo>
                  <a:lnTo>
                    <a:pt x="50" y="393"/>
                  </a:lnTo>
                  <a:lnTo>
                    <a:pt x="266" y="723"/>
                  </a:lnTo>
                  <a:lnTo>
                    <a:pt x="292" y="419"/>
                  </a:lnTo>
                  <a:lnTo>
                    <a:pt x="482" y="355"/>
                  </a:lnTo>
                  <a:close/>
                </a:path>
              </a:pathLst>
            </a:custGeom>
            <a:ln w="3175">
              <a:solidFill>
                <a:srgbClr val="094B7B"/>
              </a:solidFill>
            </a:ln>
          </p:spPr>
          <p:txBody>
            <a:bodyPr wrap="square" lIns="0" tIns="0" rIns="0" bIns="0" rtlCol="0"/>
            <a:lstStyle/>
            <a:p>
              <a:endParaRPr/>
            </a:p>
          </p:txBody>
        </p:sp>
        <p:sp>
          <p:nvSpPr>
            <p:cNvPr id="10566" name="object 3994">
              <a:extLst>
                <a:ext uri="{FF2B5EF4-FFF2-40B4-BE49-F238E27FC236}">
                  <a16:creationId xmlns:a16="http://schemas.microsoft.com/office/drawing/2014/main" id="{55358FF8-3968-4F10-886C-7B6415AA1C77}"/>
                </a:ext>
              </a:extLst>
            </p:cNvPr>
            <p:cNvSpPr/>
            <p:nvPr/>
          </p:nvSpPr>
          <p:spPr>
            <a:xfrm>
              <a:off x="6183572" y="8259939"/>
              <a:ext cx="1270" cy="1270"/>
            </a:xfrm>
            <a:custGeom>
              <a:avLst/>
              <a:gdLst/>
              <a:ahLst/>
              <a:cxnLst/>
              <a:rect l="l" t="t" r="r" b="b"/>
              <a:pathLst>
                <a:path w="1270" h="1270">
                  <a:moveTo>
                    <a:pt x="317" y="749"/>
                  </a:moveTo>
                  <a:close/>
                </a:path>
                <a:path w="1270" h="1270">
                  <a:moveTo>
                    <a:pt x="0" y="355"/>
                  </a:moveTo>
                  <a:lnTo>
                    <a:pt x="126" y="507"/>
                  </a:lnTo>
                  <a:lnTo>
                    <a:pt x="152" y="685"/>
                  </a:lnTo>
                  <a:lnTo>
                    <a:pt x="317" y="749"/>
                  </a:lnTo>
                  <a:lnTo>
                    <a:pt x="317" y="596"/>
                  </a:lnTo>
                  <a:lnTo>
                    <a:pt x="727" y="596"/>
                  </a:lnTo>
                  <a:lnTo>
                    <a:pt x="656" y="431"/>
                  </a:lnTo>
                  <a:lnTo>
                    <a:pt x="455" y="380"/>
                  </a:lnTo>
                  <a:lnTo>
                    <a:pt x="152" y="380"/>
                  </a:lnTo>
                  <a:lnTo>
                    <a:pt x="0" y="355"/>
                  </a:lnTo>
                  <a:close/>
                </a:path>
                <a:path w="1270" h="1270">
                  <a:moveTo>
                    <a:pt x="139" y="673"/>
                  </a:moveTo>
                  <a:close/>
                </a:path>
                <a:path w="1270" h="1270">
                  <a:moveTo>
                    <a:pt x="727" y="596"/>
                  </a:moveTo>
                  <a:lnTo>
                    <a:pt x="317" y="596"/>
                  </a:lnTo>
                  <a:lnTo>
                    <a:pt x="647" y="622"/>
                  </a:lnTo>
                  <a:close/>
                </a:path>
                <a:path w="1270" h="1270">
                  <a:moveTo>
                    <a:pt x="25" y="495"/>
                  </a:moveTo>
                  <a:close/>
                </a:path>
                <a:path w="1270" h="1270">
                  <a:moveTo>
                    <a:pt x="165" y="12"/>
                  </a:moveTo>
                  <a:lnTo>
                    <a:pt x="152" y="380"/>
                  </a:lnTo>
                  <a:lnTo>
                    <a:pt x="455" y="380"/>
                  </a:lnTo>
                  <a:lnTo>
                    <a:pt x="634" y="101"/>
                  </a:lnTo>
                  <a:lnTo>
                    <a:pt x="165" y="12"/>
                  </a:lnTo>
                  <a:close/>
                </a:path>
                <a:path w="1270" h="1270">
                  <a:moveTo>
                    <a:pt x="495" y="0"/>
                  </a:moveTo>
                  <a:lnTo>
                    <a:pt x="279" y="25"/>
                  </a:lnTo>
                  <a:lnTo>
                    <a:pt x="538" y="25"/>
                  </a:lnTo>
                  <a:close/>
                </a:path>
              </a:pathLst>
            </a:custGeom>
            <a:solidFill>
              <a:srgbClr val="11284A"/>
            </a:solidFill>
          </p:spPr>
          <p:txBody>
            <a:bodyPr wrap="square" lIns="0" tIns="0" rIns="0" bIns="0" rtlCol="0"/>
            <a:lstStyle/>
            <a:p>
              <a:endParaRPr/>
            </a:p>
          </p:txBody>
        </p:sp>
        <p:sp>
          <p:nvSpPr>
            <p:cNvPr id="10567" name="object 3995">
              <a:extLst>
                <a:ext uri="{FF2B5EF4-FFF2-40B4-BE49-F238E27FC236}">
                  <a16:creationId xmlns:a16="http://schemas.microsoft.com/office/drawing/2014/main" id="{A0F63391-6EC2-49C1-A946-7AE9C9C79ED7}"/>
                </a:ext>
              </a:extLst>
            </p:cNvPr>
            <p:cNvSpPr/>
            <p:nvPr/>
          </p:nvSpPr>
          <p:spPr>
            <a:xfrm>
              <a:off x="6183572" y="8259939"/>
              <a:ext cx="1270" cy="1270"/>
            </a:xfrm>
            <a:custGeom>
              <a:avLst/>
              <a:gdLst/>
              <a:ahLst/>
              <a:cxnLst/>
              <a:rect l="l" t="t" r="r" b="b"/>
              <a:pathLst>
                <a:path w="1270" h="1270">
                  <a:moveTo>
                    <a:pt x="647" y="88"/>
                  </a:moveTo>
                  <a:lnTo>
                    <a:pt x="495" y="0"/>
                  </a:lnTo>
                  <a:lnTo>
                    <a:pt x="330" y="12"/>
                  </a:lnTo>
                  <a:lnTo>
                    <a:pt x="203" y="25"/>
                  </a:lnTo>
                  <a:lnTo>
                    <a:pt x="63" y="101"/>
                  </a:lnTo>
                  <a:lnTo>
                    <a:pt x="152" y="380"/>
                  </a:lnTo>
                  <a:lnTo>
                    <a:pt x="0" y="355"/>
                  </a:lnTo>
                  <a:lnTo>
                    <a:pt x="126" y="507"/>
                  </a:lnTo>
                  <a:lnTo>
                    <a:pt x="152" y="685"/>
                  </a:lnTo>
                  <a:lnTo>
                    <a:pt x="292" y="787"/>
                  </a:lnTo>
                  <a:lnTo>
                    <a:pt x="317" y="660"/>
                  </a:lnTo>
                  <a:lnTo>
                    <a:pt x="507" y="660"/>
                  </a:lnTo>
                  <a:lnTo>
                    <a:pt x="647" y="622"/>
                  </a:lnTo>
                  <a:lnTo>
                    <a:pt x="749" y="444"/>
                  </a:lnTo>
                  <a:lnTo>
                    <a:pt x="469" y="406"/>
                  </a:lnTo>
                  <a:lnTo>
                    <a:pt x="444" y="279"/>
                  </a:lnTo>
                  <a:lnTo>
                    <a:pt x="647" y="88"/>
                  </a:lnTo>
                  <a:close/>
                </a:path>
              </a:pathLst>
            </a:custGeom>
            <a:ln w="3175">
              <a:solidFill>
                <a:srgbClr val="094B7B"/>
              </a:solidFill>
            </a:ln>
          </p:spPr>
          <p:txBody>
            <a:bodyPr wrap="square" lIns="0" tIns="0" rIns="0" bIns="0" rtlCol="0"/>
            <a:lstStyle/>
            <a:p>
              <a:endParaRPr/>
            </a:p>
          </p:txBody>
        </p:sp>
        <p:sp>
          <p:nvSpPr>
            <p:cNvPr id="10568" name="object 3996">
              <a:extLst>
                <a:ext uri="{FF2B5EF4-FFF2-40B4-BE49-F238E27FC236}">
                  <a16:creationId xmlns:a16="http://schemas.microsoft.com/office/drawing/2014/main" id="{A24EE854-EA4D-4485-9055-B9A7DD10F7D7}"/>
                </a:ext>
              </a:extLst>
            </p:cNvPr>
            <p:cNvSpPr/>
            <p:nvPr/>
          </p:nvSpPr>
          <p:spPr>
            <a:xfrm>
              <a:off x="6188835" y="8260512"/>
              <a:ext cx="1270" cy="1270"/>
            </a:xfrm>
            <a:custGeom>
              <a:avLst/>
              <a:gdLst/>
              <a:ahLst/>
              <a:cxnLst/>
              <a:rect l="l" t="t" r="r" b="b"/>
              <a:pathLst>
                <a:path w="1270" h="1270">
                  <a:moveTo>
                    <a:pt x="478" y="863"/>
                  </a:moveTo>
                  <a:lnTo>
                    <a:pt x="215" y="863"/>
                  </a:lnTo>
                  <a:lnTo>
                    <a:pt x="393" y="977"/>
                  </a:lnTo>
                  <a:close/>
                </a:path>
                <a:path w="1270" h="1270">
                  <a:moveTo>
                    <a:pt x="654" y="660"/>
                  </a:moveTo>
                  <a:lnTo>
                    <a:pt x="279" y="660"/>
                  </a:lnTo>
                  <a:lnTo>
                    <a:pt x="126" y="876"/>
                  </a:lnTo>
                  <a:lnTo>
                    <a:pt x="478" y="863"/>
                  </a:lnTo>
                  <a:lnTo>
                    <a:pt x="654" y="660"/>
                  </a:lnTo>
                  <a:close/>
                </a:path>
                <a:path w="1270" h="1270">
                  <a:moveTo>
                    <a:pt x="571" y="774"/>
                  </a:moveTo>
                  <a:close/>
                </a:path>
                <a:path w="1270" h="1270">
                  <a:moveTo>
                    <a:pt x="139" y="76"/>
                  </a:moveTo>
                  <a:lnTo>
                    <a:pt x="12" y="88"/>
                  </a:lnTo>
                  <a:lnTo>
                    <a:pt x="0" y="558"/>
                  </a:lnTo>
                  <a:lnTo>
                    <a:pt x="228" y="673"/>
                  </a:lnTo>
                  <a:lnTo>
                    <a:pt x="654" y="660"/>
                  </a:lnTo>
                  <a:lnTo>
                    <a:pt x="641" y="342"/>
                  </a:lnTo>
                  <a:lnTo>
                    <a:pt x="495" y="152"/>
                  </a:lnTo>
                  <a:lnTo>
                    <a:pt x="228" y="152"/>
                  </a:lnTo>
                  <a:close/>
                </a:path>
                <a:path w="1270" h="1270">
                  <a:moveTo>
                    <a:pt x="622" y="304"/>
                  </a:moveTo>
                  <a:close/>
                </a:path>
                <a:path w="1270" h="1270">
                  <a:moveTo>
                    <a:pt x="507" y="0"/>
                  </a:moveTo>
                  <a:lnTo>
                    <a:pt x="253" y="63"/>
                  </a:lnTo>
                  <a:lnTo>
                    <a:pt x="495" y="152"/>
                  </a:lnTo>
                  <a:lnTo>
                    <a:pt x="507" y="0"/>
                  </a:lnTo>
                  <a:close/>
                </a:path>
              </a:pathLst>
            </a:custGeom>
            <a:solidFill>
              <a:srgbClr val="11284A"/>
            </a:solidFill>
          </p:spPr>
          <p:txBody>
            <a:bodyPr wrap="square" lIns="0" tIns="0" rIns="0" bIns="0" rtlCol="0"/>
            <a:lstStyle/>
            <a:p>
              <a:endParaRPr/>
            </a:p>
          </p:txBody>
        </p:sp>
        <p:sp>
          <p:nvSpPr>
            <p:cNvPr id="10569" name="object 3997">
              <a:extLst>
                <a:ext uri="{FF2B5EF4-FFF2-40B4-BE49-F238E27FC236}">
                  <a16:creationId xmlns:a16="http://schemas.microsoft.com/office/drawing/2014/main" id="{C34BA245-E88F-499D-BFE2-D4B211EA9072}"/>
                </a:ext>
              </a:extLst>
            </p:cNvPr>
            <p:cNvSpPr/>
            <p:nvPr/>
          </p:nvSpPr>
          <p:spPr>
            <a:xfrm>
              <a:off x="6188721" y="8260512"/>
              <a:ext cx="1270" cy="1270"/>
            </a:xfrm>
            <a:custGeom>
              <a:avLst/>
              <a:gdLst/>
              <a:ahLst/>
              <a:cxnLst/>
              <a:rect l="l" t="t" r="r" b="b"/>
              <a:pathLst>
                <a:path w="1270" h="1270">
                  <a:moveTo>
                    <a:pt x="342" y="152"/>
                  </a:moveTo>
                  <a:lnTo>
                    <a:pt x="507" y="50"/>
                  </a:lnTo>
                  <a:lnTo>
                    <a:pt x="558" y="228"/>
                  </a:lnTo>
                  <a:lnTo>
                    <a:pt x="736" y="304"/>
                  </a:lnTo>
                  <a:lnTo>
                    <a:pt x="723" y="444"/>
                  </a:lnTo>
                  <a:lnTo>
                    <a:pt x="838" y="622"/>
                  </a:lnTo>
                  <a:lnTo>
                    <a:pt x="711" y="774"/>
                  </a:lnTo>
                  <a:lnTo>
                    <a:pt x="596" y="965"/>
                  </a:lnTo>
                  <a:lnTo>
                    <a:pt x="406" y="889"/>
                  </a:lnTo>
                  <a:lnTo>
                    <a:pt x="241" y="876"/>
                  </a:lnTo>
                  <a:lnTo>
                    <a:pt x="368" y="736"/>
                  </a:lnTo>
                  <a:lnTo>
                    <a:pt x="228" y="596"/>
                  </a:lnTo>
                  <a:lnTo>
                    <a:pt x="76" y="482"/>
                  </a:lnTo>
                  <a:lnTo>
                    <a:pt x="165" y="292"/>
                  </a:lnTo>
                  <a:lnTo>
                    <a:pt x="177" y="139"/>
                  </a:lnTo>
                  <a:lnTo>
                    <a:pt x="342" y="152"/>
                  </a:lnTo>
                  <a:close/>
                </a:path>
              </a:pathLst>
            </a:custGeom>
            <a:ln w="3175">
              <a:solidFill>
                <a:srgbClr val="094B7B"/>
              </a:solidFill>
            </a:ln>
          </p:spPr>
          <p:txBody>
            <a:bodyPr wrap="square" lIns="0" tIns="0" rIns="0" bIns="0" rtlCol="0"/>
            <a:lstStyle/>
            <a:p>
              <a:endParaRPr/>
            </a:p>
          </p:txBody>
        </p:sp>
        <p:sp>
          <p:nvSpPr>
            <p:cNvPr id="10570" name="object 3998">
              <a:extLst>
                <a:ext uri="{FF2B5EF4-FFF2-40B4-BE49-F238E27FC236}">
                  <a16:creationId xmlns:a16="http://schemas.microsoft.com/office/drawing/2014/main" id="{EBFEAA6D-910F-42E4-AA4B-F89CF3033775}"/>
                </a:ext>
              </a:extLst>
            </p:cNvPr>
            <p:cNvSpPr/>
            <p:nvPr/>
          </p:nvSpPr>
          <p:spPr>
            <a:xfrm>
              <a:off x="6183653" y="8262696"/>
              <a:ext cx="1270" cy="635"/>
            </a:xfrm>
            <a:custGeom>
              <a:avLst/>
              <a:gdLst/>
              <a:ahLst/>
              <a:cxnLst/>
              <a:rect l="l" t="t" r="r" b="b"/>
              <a:pathLst>
                <a:path w="1270" h="634">
                  <a:moveTo>
                    <a:pt x="381" y="63"/>
                  </a:moveTo>
                  <a:lnTo>
                    <a:pt x="142" y="63"/>
                  </a:lnTo>
                  <a:lnTo>
                    <a:pt x="88" y="215"/>
                  </a:lnTo>
                  <a:lnTo>
                    <a:pt x="381" y="355"/>
                  </a:lnTo>
                  <a:lnTo>
                    <a:pt x="317" y="520"/>
                  </a:lnTo>
                  <a:lnTo>
                    <a:pt x="469" y="546"/>
                  </a:lnTo>
                  <a:lnTo>
                    <a:pt x="736" y="520"/>
                  </a:lnTo>
                  <a:lnTo>
                    <a:pt x="533" y="520"/>
                  </a:lnTo>
                  <a:lnTo>
                    <a:pt x="495" y="228"/>
                  </a:lnTo>
                  <a:lnTo>
                    <a:pt x="381" y="63"/>
                  </a:lnTo>
                  <a:close/>
                </a:path>
                <a:path w="1270" h="634">
                  <a:moveTo>
                    <a:pt x="647" y="431"/>
                  </a:moveTo>
                  <a:close/>
                </a:path>
                <a:path w="1270" h="634">
                  <a:moveTo>
                    <a:pt x="0" y="0"/>
                  </a:moveTo>
                  <a:close/>
                </a:path>
                <a:path w="1270" h="634">
                  <a:moveTo>
                    <a:pt x="127" y="0"/>
                  </a:moveTo>
                  <a:lnTo>
                    <a:pt x="266" y="63"/>
                  </a:lnTo>
                  <a:lnTo>
                    <a:pt x="127" y="0"/>
                  </a:lnTo>
                  <a:close/>
                </a:path>
                <a:path w="1270" h="634">
                  <a:moveTo>
                    <a:pt x="330" y="38"/>
                  </a:moveTo>
                  <a:close/>
                </a:path>
              </a:pathLst>
            </a:custGeom>
            <a:solidFill>
              <a:srgbClr val="11284A"/>
            </a:solidFill>
          </p:spPr>
          <p:txBody>
            <a:bodyPr wrap="square" lIns="0" tIns="0" rIns="0" bIns="0" rtlCol="0"/>
            <a:lstStyle/>
            <a:p>
              <a:endParaRPr/>
            </a:p>
          </p:txBody>
        </p:sp>
        <p:sp>
          <p:nvSpPr>
            <p:cNvPr id="10571" name="object 3999">
              <a:extLst>
                <a:ext uri="{FF2B5EF4-FFF2-40B4-BE49-F238E27FC236}">
                  <a16:creationId xmlns:a16="http://schemas.microsoft.com/office/drawing/2014/main" id="{60F086E5-BA12-4D98-A36F-FE08D299FAA8}"/>
                </a:ext>
              </a:extLst>
            </p:cNvPr>
            <p:cNvSpPr/>
            <p:nvPr/>
          </p:nvSpPr>
          <p:spPr>
            <a:xfrm>
              <a:off x="6183653" y="8262696"/>
              <a:ext cx="1270" cy="635"/>
            </a:xfrm>
            <a:custGeom>
              <a:avLst/>
              <a:gdLst/>
              <a:ahLst/>
              <a:cxnLst/>
              <a:rect l="l" t="t" r="r" b="b"/>
              <a:pathLst>
                <a:path w="1270" h="634">
                  <a:moveTo>
                    <a:pt x="0" y="76"/>
                  </a:moveTo>
                  <a:lnTo>
                    <a:pt x="165" y="25"/>
                  </a:lnTo>
                  <a:lnTo>
                    <a:pt x="330" y="38"/>
                  </a:lnTo>
                  <a:lnTo>
                    <a:pt x="381" y="190"/>
                  </a:lnTo>
                  <a:lnTo>
                    <a:pt x="444" y="330"/>
                  </a:lnTo>
                  <a:lnTo>
                    <a:pt x="533" y="520"/>
                  </a:lnTo>
                  <a:lnTo>
                    <a:pt x="736" y="520"/>
                  </a:lnTo>
                  <a:lnTo>
                    <a:pt x="609" y="584"/>
                  </a:lnTo>
                  <a:lnTo>
                    <a:pt x="469" y="546"/>
                  </a:lnTo>
                  <a:lnTo>
                    <a:pt x="317" y="520"/>
                  </a:lnTo>
                  <a:lnTo>
                    <a:pt x="279" y="381"/>
                  </a:lnTo>
                  <a:lnTo>
                    <a:pt x="177" y="228"/>
                  </a:lnTo>
                  <a:lnTo>
                    <a:pt x="25" y="152"/>
                  </a:lnTo>
                  <a:close/>
                </a:path>
              </a:pathLst>
            </a:custGeom>
            <a:ln w="3175">
              <a:solidFill>
                <a:srgbClr val="094B7B"/>
              </a:solidFill>
            </a:ln>
          </p:spPr>
          <p:txBody>
            <a:bodyPr wrap="square" lIns="0" tIns="0" rIns="0" bIns="0" rtlCol="0"/>
            <a:lstStyle/>
            <a:p>
              <a:endParaRPr/>
            </a:p>
          </p:txBody>
        </p:sp>
        <p:sp>
          <p:nvSpPr>
            <p:cNvPr id="10572" name="object 4000">
              <a:extLst>
                <a:ext uri="{FF2B5EF4-FFF2-40B4-BE49-F238E27FC236}">
                  <a16:creationId xmlns:a16="http://schemas.microsoft.com/office/drawing/2014/main" id="{B25A5EAC-BA9D-4D1F-8144-DA4746F7BD44}"/>
                </a:ext>
              </a:extLst>
            </p:cNvPr>
            <p:cNvSpPr/>
            <p:nvPr/>
          </p:nvSpPr>
          <p:spPr>
            <a:xfrm>
              <a:off x="6187898" y="8256675"/>
              <a:ext cx="1270" cy="635"/>
            </a:xfrm>
            <a:custGeom>
              <a:avLst/>
              <a:gdLst/>
              <a:ahLst/>
              <a:cxnLst/>
              <a:rect l="l" t="t" r="r" b="b"/>
              <a:pathLst>
                <a:path w="1270" h="634">
                  <a:moveTo>
                    <a:pt x="774" y="419"/>
                  </a:moveTo>
                  <a:lnTo>
                    <a:pt x="304" y="419"/>
                  </a:lnTo>
                  <a:lnTo>
                    <a:pt x="673" y="482"/>
                  </a:lnTo>
                  <a:close/>
                </a:path>
                <a:path w="1270" h="634">
                  <a:moveTo>
                    <a:pt x="0" y="0"/>
                  </a:moveTo>
                  <a:lnTo>
                    <a:pt x="107" y="444"/>
                  </a:lnTo>
                  <a:lnTo>
                    <a:pt x="304" y="419"/>
                  </a:lnTo>
                  <a:lnTo>
                    <a:pt x="774" y="419"/>
                  </a:lnTo>
                  <a:lnTo>
                    <a:pt x="622" y="393"/>
                  </a:lnTo>
                  <a:lnTo>
                    <a:pt x="190" y="292"/>
                  </a:lnTo>
                  <a:lnTo>
                    <a:pt x="0" y="0"/>
                  </a:lnTo>
                  <a:close/>
                </a:path>
                <a:path w="1270" h="634">
                  <a:moveTo>
                    <a:pt x="825" y="317"/>
                  </a:moveTo>
                  <a:close/>
                </a:path>
                <a:path w="1270" h="634">
                  <a:moveTo>
                    <a:pt x="431" y="12"/>
                  </a:moveTo>
                  <a:lnTo>
                    <a:pt x="406" y="241"/>
                  </a:lnTo>
                  <a:lnTo>
                    <a:pt x="190" y="292"/>
                  </a:lnTo>
                  <a:lnTo>
                    <a:pt x="599" y="292"/>
                  </a:lnTo>
                  <a:lnTo>
                    <a:pt x="431" y="12"/>
                  </a:lnTo>
                  <a:close/>
                </a:path>
                <a:path w="1270" h="634">
                  <a:moveTo>
                    <a:pt x="342" y="203"/>
                  </a:moveTo>
                  <a:close/>
                </a:path>
              </a:pathLst>
            </a:custGeom>
            <a:solidFill>
              <a:srgbClr val="11284A"/>
            </a:solidFill>
          </p:spPr>
          <p:txBody>
            <a:bodyPr wrap="square" lIns="0" tIns="0" rIns="0" bIns="0" rtlCol="0"/>
            <a:lstStyle/>
            <a:p>
              <a:endParaRPr/>
            </a:p>
          </p:txBody>
        </p:sp>
        <p:sp>
          <p:nvSpPr>
            <p:cNvPr id="10573" name="object 4001">
              <a:extLst>
                <a:ext uri="{FF2B5EF4-FFF2-40B4-BE49-F238E27FC236}">
                  <a16:creationId xmlns:a16="http://schemas.microsoft.com/office/drawing/2014/main" id="{79D996A8-C1C4-4F88-A3B7-D9E5A9A0F986}"/>
                </a:ext>
              </a:extLst>
            </p:cNvPr>
            <p:cNvSpPr/>
            <p:nvPr/>
          </p:nvSpPr>
          <p:spPr>
            <a:xfrm>
              <a:off x="6187885" y="8256675"/>
              <a:ext cx="1270" cy="635"/>
            </a:xfrm>
            <a:custGeom>
              <a:avLst/>
              <a:gdLst/>
              <a:ahLst/>
              <a:cxnLst/>
              <a:rect l="l" t="t" r="r" b="b"/>
              <a:pathLst>
                <a:path w="1270" h="634">
                  <a:moveTo>
                    <a:pt x="406" y="520"/>
                  </a:moveTo>
                  <a:lnTo>
                    <a:pt x="622" y="495"/>
                  </a:lnTo>
                  <a:lnTo>
                    <a:pt x="774" y="444"/>
                  </a:lnTo>
                  <a:lnTo>
                    <a:pt x="838" y="317"/>
                  </a:lnTo>
                  <a:lnTo>
                    <a:pt x="698" y="393"/>
                  </a:lnTo>
                  <a:lnTo>
                    <a:pt x="444" y="12"/>
                  </a:lnTo>
                  <a:lnTo>
                    <a:pt x="419" y="241"/>
                  </a:lnTo>
                  <a:lnTo>
                    <a:pt x="266" y="254"/>
                  </a:lnTo>
                  <a:lnTo>
                    <a:pt x="76" y="254"/>
                  </a:lnTo>
                  <a:lnTo>
                    <a:pt x="50" y="76"/>
                  </a:lnTo>
                  <a:lnTo>
                    <a:pt x="0" y="241"/>
                  </a:lnTo>
                  <a:lnTo>
                    <a:pt x="88" y="431"/>
                  </a:lnTo>
                  <a:lnTo>
                    <a:pt x="215" y="482"/>
                  </a:lnTo>
                  <a:lnTo>
                    <a:pt x="355" y="520"/>
                  </a:lnTo>
                  <a:close/>
                </a:path>
              </a:pathLst>
            </a:custGeom>
            <a:ln w="3175">
              <a:solidFill>
                <a:srgbClr val="094B7B"/>
              </a:solidFill>
            </a:ln>
          </p:spPr>
          <p:txBody>
            <a:bodyPr wrap="square" lIns="0" tIns="0" rIns="0" bIns="0" rtlCol="0"/>
            <a:lstStyle/>
            <a:p>
              <a:endParaRPr/>
            </a:p>
          </p:txBody>
        </p:sp>
        <p:sp>
          <p:nvSpPr>
            <p:cNvPr id="10574" name="object 4002">
              <a:extLst>
                <a:ext uri="{FF2B5EF4-FFF2-40B4-BE49-F238E27FC236}">
                  <a16:creationId xmlns:a16="http://schemas.microsoft.com/office/drawing/2014/main" id="{AAF8D2A4-D78E-419D-9B54-E66048334634}"/>
                </a:ext>
              </a:extLst>
            </p:cNvPr>
            <p:cNvSpPr/>
            <p:nvPr/>
          </p:nvSpPr>
          <p:spPr>
            <a:xfrm>
              <a:off x="6187683" y="8262941"/>
              <a:ext cx="1270" cy="635"/>
            </a:xfrm>
            <a:custGeom>
              <a:avLst/>
              <a:gdLst/>
              <a:ahLst/>
              <a:cxnLst/>
              <a:rect l="l" t="t" r="r" b="b"/>
              <a:pathLst>
                <a:path w="1270" h="634">
                  <a:moveTo>
                    <a:pt x="360" y="469"/>
                  </a:moveTo>
                  <a:lnTo>
                    <a:pt x="76" y="469"/>
                  </a:lnTo>
                  <a:lnTo>
                    <a:pt x="203" y="584"/>
                  </a:lnTo>
                  <a:lnTo>
                    <a:pt x="381" y="634"/>
                  </a:lnTo>
                  <a:lnTo>
                    <a:pt x="360" y="469"/>
                  </a:lnTo>
                  <a:close/>
                </a:path>
                <a:path w="1270" h="634">
                  <a:moveTo>
                    <a:pt x="687" y="431"/>
                  </a:moveTo>
                  <a:lnTo>
                    <a:pt x="355" y="431"/>
                  </a:lnTo>
                  <a:lnTo>
                    <a:pt x="524" y="495"/>
                  </a:lnTo>
                  <a:lnTo>
                    <a:pt x="687" y="431"/>
                  </a:lnTo>
                  <a:close/>
                </a:path>
                <a:path w="1270" h="634">
                  <a:moveTo>
                    <a:pt x="444" y="88"/>
                  </a:moveTo>
                  <a:lnTo>
                    <a:pt x="381" y="393"/>
                  </a:lnTo>
                  <a:lnTo>
                    <a:pt x="0" y="406"/>
                  </a:lnTo>
                  <a:lnTo>
                    <a:pt x="360" y="469"/>
                  </a:lnTo>
                  <a:lnTo>
                    <a:pt x="687" y="431"/>
                  </a:lnTo>
                  <a:lnTo>
                    <a:pt x="673" y="253"/>
                  </a:lnTo>
                  <a:lnTo>
                    <a:pt x="520" y="253"/>
                  </a:lnTo>
                  <a:lnTo>
                    <a:pt x="444" y="88"/>
                  </a:lnTo>
                  <a:close/>
                </a:path>
                <a:path w="1270" h="634">
                  <a:moveTo>
                    <a:pt x="762" y="152"/>
                  </a:moveTo>
                  <a:lnTo>
                    <a:pt x="602" y="152"/>
                  </a:lnTo>
                  <a:lnTo>
                    <a:pt x="762" y="152"/>
                  </a:lnTo>
                  <a:close/>
                </a:path>
                <a:path w="1270" h="634">
                  <a:moveTo>
                    <a:pt x="838" y="0"/>
                  </a:moveTo>
                  <a:lnTo>
                    <a:pt x="698" y="152"/>
                  </a:lnTo>
                  <a:lnTo>
                    <a:pt x="825" y="177"/>
                  </a:lnTo>
                  <a:lnTo>
                    <a:pt x="838" y="0"/>
                  </a:lnTo>
                  <a:close/>
                </a:path>
                <a:path w="1270" h="634">
                  <a:moveTo>
                    <a:pt x="596" y="139"/>
                  </a:moveTo>
                  <a:close/>
                </a:path>
              </a:pathLst>
            </a:custGeom>
            <a:solidFill>
              <a:srgbClr val="11284A"/>
            </a:solidFill>
          </p:spPr>
          <p:txBody>
            <a:bodyPr wrap="square" lIns="0" tIns="0" rIns="0" bIns="0" rtlCol="0"/>
            <a:lstStyle/>
            <a:p>
              <a:endParaRPr/>
            </a:p>
          </p:txBody>
        </p:sp>
        <p:sp>
          <p:nvSpPr>
            <p:cNvPr id="10575" name="object 4003">
              <a:extLst>
                <a:ext uri="{FF2B5EF4-FFF2-40B4-BE49-F238E27FC236}">
                  <a16:creationId xmlns:a16="http://schemas.microsoft.com/office/drawing/2014/main" id="{CFF3F36E-6BFC-4AE1-9244-B04E7AA3973F}"/>
                </a:ext>
              </a:extLst>
            </p:cNvPr>
            <p:cNvSpPr/>
            <p:nvPr/>
          </p:nvSpPr>
          <p:spPr>
            <a:xfrm>
              <a:off x="6187683" y="8262941"/>
              <a:ext cx="1270" cy="635"/>
            </a:xfrm>
            <a:custGeom>
              <a:avLst/>
              <a:gdLst/>
              <a:ahLst/>
              <a:cxnLst/>
              <a:rect l="l" t="t" r="r" b="b"/>
              <a:pathLst>
                <a:path w="1270" h="634">
                  <a:moveTo>
                    <a:pt x="787" y="114"/>
                  </a:moveTo>
                  <a:lnTo>
                    <a:pt x="647" y="203"/>
                  </a:lnTo>
                  <a:lnTo>
                    <a:pt x="673" y="330"/>
                  </a:lnTo>
                  <a:lnTo>
                    <a:pt x="711" y="495"/>
                  </a:lnTo>
                  <a:lnTo>
                    <a:pt x="558" y="507"/>
                  </a:lnTo>
                  <a:lnTo>
                    <a:pt x="355" y="431"/>
                  </a:lnTo>
                  <a:lnTo>
                    <a:pt x="381" y="634"/>
                  </a:lnTo>
                  <a:lnTo>
                    <a:pt x="254" y="596"/>
                  </a:lnTo>
                  <a:lnTo>
                    <a:pt x="76" y="469"/>
                  </a:lnTo>
                  <a:lnTo>
                    <a:pt x="254" y="393"/>
                  </a:lnTo>
                  <a:lnTo>
                    <a:pt x="381" y="393"/>
                  </a:lnTo>
                  <a:lnTo>
                    <a:pt x="381" y="228"/>
                  </a:lnTo>
                  <a:lnTo>
                    <a:pt x="444" y="88"/>
                  </a:lnTo>
                  <a:lnTo>
                    <a:pt x="520" y="253"/>
                  </a:lnTo>
                  <a:lnTo>
                    <a:pt x="698" y="152"/>
                  </a:lnTo>
                  <a:close/>
                </a:path>
              </a:pathLst>
            </a:custGeom>
            <a:ln w="3175">
              <a:solidFill>
                <a:srgbClr val="094B7B"/>
              </a:solidFill>
            </a:ln>
          </p:spPr>
          <p:txBody>
            <a:bodyPr wrap="square" lIns="0" tIns="0" rIns="0" bIns="0" rtlCol="0"/>
            <a:lstStyle/>
            <a:p>
              <a:endParaRPr/>
            </a:p>
          </p:txBody>
        </p:sp>
        <p:sp>
          <p:nvSpPr>
            <p:cNvPr id="10576" name="object 4004">
              <a:extLst>
                <a:ext uri="{FF2B5EF4-FFF2-40B4-BE49-F238E27FC236}">
                  <a16:creationId xmlns:a16="http://schemas.microsoft.com/office/drawing/2014/main" id="{05A366C0-A5AA-4514-B4D3-FD7BA36A6C8E}"/>
                </a:ext>
              </a:extLst>
            </p:cNvPr>
            <p:cNvSpPr/>
            <p:nvPr/>
          </p:nvSpPr>
          <p:spPr>
            <a:xfrm>
              <a:off x="6187503" y="8252853"/>
              <a:ext cx="3428" cy="3466"/>
            </a:xfrm>
            <a:prstGeom prst="rect">
              <a:avLst/>
            </a:prstGeom>
            <a:blipFill>
              <a:blip r:embed="rId580" cstate="print"/>
              <a:stretch>
                <a:fillRect/>
              </a:stretch>
            </a:blipFill>
          </p:spPr>
          <p:txBody>
            <a:bodyPr wrap="square" lIns="0" tIns="0" rIns="0" bIns="0" rtlCol="0"/>
            <a:lstStyle/>
            <a:p>
              <a:endParaRPr/>
            </a:p>
          </p:txBody>
        </p:sp>
        <p:sp>
          <p:nvSpPr>
            <p:cNvPr id="10577" name="object 4005">
              <a:extLst>
                <a:ext uri="{FF2B5EF4-FFF2-40B4-BE49-F238E27FC236}">
                  <a16:creationId xmlns:a16="http://schemas.microsoft.com/office/drawing/2014/main" id="{D378CBB8-5C3E-47AE-965B-41A56884A35B}"/>
                </a:ext>
              </a:extLst>
            </p:cNvPr>
            <p:cNvSpPr/>
            <p:nvPr/>
          </p:nvSpPr>
          <p:spPr>
            <a:xfrm>
              <a:off x="6188011" y="8254273"/>
              <a:ext cx="1270" cy="1270"/>
            </a:xfrm>
            <a:custGeom>
              <a:avLst/>
              <a:gdLst/>
              <a:ahLst/>
              <a:cxnLst/>
              <a:rect l="l" t="t" r="r" b="b"/>
              <a:pathLst>
                <a:path w="1270" h="1270">
                  <a:moveTo>
                    <a:pt x="812" y="825"/>
                  </a:moveTo>
                  <a:lnTo>
                    <a:pt x="596" y="825"/>
                  </a:lnTo>
                  <a:lnTo>
                    <a:pt x="622" y="1003"/>
                  </a:lnTo>
                  <a:lnTo>
                    <a:pt x="761" y="977"/>
                  </a:lnTo>
                  <a:lnTo>
                    <a:pt x="812" y="825"/>
                  </a:lnTo>
                  <a:close/>
                </a:path>
                <a:path w="1270" h="1270">
                  <a:moveTo>
                    <a:pt x="893" y="304"/>
                  </a:moveTo>
                  <a:lnTo>
                    <a:pt x="266" y="304"/>
                  </a:lnTo>
                  <a:lnTo>
                    <a:pt x="203" y="482"/>
                  </a:lnTo>
                  <a:lnTo>
                    <a:pt x="0" y="495"/>
                  </a:lnTo>
                  <a:lnTo>
                    <a:pt x="63" y="749"/>
                  </a:lnTo>
                  <a:lnTo>
                    <a:pt x="203" y="749"/>
                  </a:lnTo>
                  <a:lnTo>
                    <a:pt x="380" y="977"/>
                  </a:lnTo>
                  <a:lnTo>
                    <a:pt x="596" y="825"/>
                  </a:lnTo>
                  <a:lnTo>
                    <a:pt x="812" y="825"/>
                  </a:lnTo>
                  <a:lnTo>
                    <a:pt x="990" y="761"/>
                  </a:lnTo>
                  <a:lnTo>
                    <a:pt x="901" y="584"/>
                  </a:lnTo>
                  <a:lnTo>
                    <a:pt x="893" y="304"/>
                  </a:lnTo>
                  <a:close/>
                </a:path>
                <a:path w="1270" h="1270">
                  <a:moveTo>
                    <a:pt x="177" y="76"/>
                  </a:moveTo>
                  <a:lnTo>
                    <a:pt x="165" y="330"/>
                  </a:lnTo>
                  <a:lnTo>
                    <a:pt x="893" y="304"/>
                  </a:lnTo>
                  <a:lnTo>
                    <a:pt x="342" y="279"/>
                  </a:lnTo>
                  <a:lnTo>
                    <a:pt x="177" y="76"/>
                  </a:lnTo>
                  <a:close/>
                </a:path>
                <a:path w="1270" h="1270">
                  <a:moveTo>
                    <a:pt x="342" y="139"/>
                  </a:moveTo>
                  <a:lnTo>
                    <a:pt x="342" y="279"/>
                  </a:lnTo>
                  <a:lnTo>
                    <a:pt x="609" y="279"/>
                  </a:lnTo>
                  <a:lnTo>
                    <a:pt x="342" y="139"/>
                  </a:lnTo>
                  <a:close/>
                </a:path>
                <a:path w="1270" h="1270">
                  <a:moveTo>
                    <a:pt x="952" y="0"/>
                  </a:moveTo>
                  <a:lnTo>
                    <a:pt x="766" y="139"/>
                  </a:lnTo>
                  <a:lnTo>
                    <a:pt x="647" y="279"/>
                  </a:lnTo>
                  <a:lnTo>
                    <a:pt x="898" y="279"/>
                  </a:lnTo>
                  <a:lnTo>
                    <a:pt x="952" y="0"/>
                  </a:lnTo>
                  <a:close/>
                </a:path>
              </a:pathLst>
            </a:custGeom>
            <a:solidFill>
              <a:srgbClr val="0F2748"/>
            </a:solidFill>
          </p:spPr>
          <p:txBody>
            <a:bodyPr wrap="square" lIns="0" tIns="0" rIns="0" bIns="0" rtlCol="0"/>
            <a:lstStyle/>
            <a:p>
              <a:endParaRPr/>
            </a:p>
          </p:txBody>
        </p:sp>
        <p:sp>
          <p:nvSpPr>
            <p:cNvPr id="10578" name="object 4006">
              <a:extLst>
                <a:ext uri="{FF2B5EF4-FFF2-40B4-BE49-F238E27FC236}">
                  <a16:creationId xmlns:a16="http://schemas.microsoft.com/office/drawing/2014/main" id="{AFFC5BF5-0F4C-43A8-B965-D6E647D1D81A}"/>
                </a:ext>
              </a:extLst>
            </p:cNvPr>
            <p:cNvSpPr/>
            <p:nvPr/>
          </p:nvSpPr>
          <p:spPr>
            <a:xfrm>
              <a:off x="6188011" y="8254273"/>
              <a:ext cx="1270" cy="1270"/>
            </a:xfrm>
            <a:custGeom>
              <a:avLst/>
              <a:gdLst/>
              <a:ahLst/>
              <a:cxnLst/>
              <a:rect l="l" t="t" r="r" b="b"/>
              <a:pathLst>
                <a:path w="1270" h="1270">
                  <a:moveTo>
                    <a:pt x="647" y="279"/>
                  </a:moveTo>
                  <a:lnTo>
                    <a:pt x="952" y="0"/>
                  </a:lnTo>
                  <a:lnTo>
                    <a:pt x="901" y="253"/>
                  </a:lnTo>
                  <a:lnTo>
                    <a:pt x="812" y="444"/>
                  </a:lnTo>
                  <a:lnTo>
                    <a:pt x="901" y="584"/>
                  </a:lnTo>
                  <a:lnTo>
                    <a:pt x="990" y="761"/>
                  </a:lnTo>
                  <a:lnTo>
                    <a:pt x="812" y="787"/>
                  </a:lnTo>
                  <a:lnTo>
                    <a:pt x="787" y="927"/>
                  </a:lnTo>
                  <a:lnTo>
                    <a:pt x="622" y="1003"/>
                  </a:lnTo>
                  <a:lnTo>
                    <a:pt x="596" y="825"/>
                  </a:lnTo>
                  <a:lnTo>
                    <a:pt x="419" y="876"/>
                  </a:lnTo>
                  <a:lnTo>
                    <a:pt x="253" y="914"/>
                  </a:lnTo>
                  <a:lnTo>
                    <a:pt x="279" y="787"/>
                  </a:lnTo>
                  <a:lnTo>
                    <a:pt x="63" y="749"/>
                  </a:lnTo>
                  <a:lnTo>
                    <a:pt x="0" y="495"/>
                  </a:lnTo>
                  <a:lnTo>
                    <a:pt x="203" y="482"/>
                  </a:lnTo>
                  <a:lnTo>
                    <a:pt x="266" y="304"/>
                  </a:lnTo>
                  <a:lnTo>
                    <a:pt x="177" y="76"/>
                  </a:lnTo>
                  <a:lnTo>
                    <a:pt x="304" y="228"/>
                  </a:lnTo>
                  <a:lnTo>
                    <a:pt x="457" y="152"/>
                  </a:lnTo>
                  <a:lnTo>
                    <a:pt x="609" y="279"/>
                  </a:lnTo>
                  <a:close/>
                </a:path>
              </a:pathLst>
            </a:custGeom>
            <a:ln w="3175">
              <a:solidFill>
                <a:srgbClr val="094B7B"/>
              </a:solidFill>
            </a:ln>
          </p:spPr>
          <p:txBody>
            <a:bodyPr wrap="square" lIns="0" tIns="0" rIns="0" bIns="0" rtlCol="0"/>
            <a:lstStyle/>
            <a:p>
              <a:endParaRPr/>
            </a:p>
          </p:txBody>
        </p:sp>
        <p:sp>
          <p:nvSpPr>
            <p:cNvPr id="10579" name="object 4007">
              <a:extLst>
                <a:ext uri="{FF2B5EF4-FFF2-40B4-BE49-F238E27FC236}">
                  <a16:creationId xmlns:a16="http://schemas.microsoft.com/office/drawing/2014/main" id="{D166BDF5-E4C7-4A36-8523-C853BC46603C}"/>
                </a:ext>
              </a:extLst>
            </p:cNvPr>
            <p:cNvSpPr/>
            <p:nvPr/>
          </p:nvSpPr>
          <p:spPr>
            <a:xfrm>
              <a:off x="6190264" y="8253317"/>
              <a:ext cx="1270" cy="1270"/>
            </a:xfrm>
            <a:custGeom>
              <a:avLst/>
              <a:gdLst/>
              <a:ahLst/>
              <a:cxnLst/>
              <a:rect l="l" t="t" r="r" b="b"/>
              <a:pathLst>
                <a:path w="1270" h="1270">
                  <a:moveTo>
                    <a:pt x="478" y="863"/>
                  </a:moveTo>
                  <a:lnTo>
                    <a:pt x="215" y="863"/>
                  </a:lnTo>
                  <a:lnTo>
                    <a:pt x="393" y="977"/>
                  </a:lnTo>
                  <a:close/>
                </a:path>
                <a:path w="1270" h="1270">
                  <a:moveTo>
                    <a:pt x="654" y="660"/>
                  </a:moveTo>
                  <a:lnTo>
                    <a:pt x="279" y="660"/>
                  </a:lnTo>
                  <a:lnTo>
                    <a:pt x="126" y="876"/>
                  </a:lnTo>
                  <a:lnTo>
                    <a:pt x="478" y="863"/>
                  </a:lnTo>
                  <a:lnTo>
                    <a:pt x="654" y="660"/>
                  </a:lnTo>
                  <a:close/>
                </a:path>
                <a:path w="1270" h="1270">
                  <a:moveTo>
                    <a:pt x="139" y="76"/>
                  </a:moveTo>
                  <a:lnTo>
                    <a:pt x="12" y="88"/>
                  </a:lnTo>
                  <a:lnTo>
                    <a:pt x="0" y="558"/>
                  </a:lnTo>
                  <a:lnTo>
                    <a:pt x="215" y="673"/>
                  </a:lnTo>
                  <a:lnTo>
                    <a:pt x="654" y="660"/>
                  </a:lnTo>
                  <a:lnTo>
                    <a:pt x="641" y="342"/>
                  </a:lnTo>
                  <a:lnTo>
                    <a:pt x="495" y="152"/>
                  </a:lnTo>
                  <a:lnTo>
                    <a:pt x="228" y="152"/>
                  </a:lnTo>
                  <a:close/>
                </a:path>
                <a:path w="1270" h="1270">
                  <a:moveTo>
                    <a:pt x="622" y="304"/>
                  </a:moveTo>
                  <a:close/>
                </a:path>
                <a:path w="1270" h="1270">
                  <a:moveTo>
                    <a:pt x="507" y="0"/>
                  </a:moveTo>
                  <a:lnTo>
                    <a:pt x="253" y="63"/>
                  </a:lnTo>
                  <a:lnTo>
                    <a:pt x="495" y="152"/>
                  </a:lnTo>
                  <a:lnTo>
                    <a:pt x="507" y="0"/>
                  </a:lnTo>
                  <a:close/>
                </a:path>
              </a:pathLst>
            </a:custGeom>
            <a:solidFill>
              <a:srgbClr val="11284A"/>
            </a:solidFill>
          </p:spPr>
          <p:txBody>
            <a:bodyPr wrap="square" lIns="0" tIns="0" rIns="0" bIns="0" rtlCol="0"/>
            <a:lstStyle/>
            <a:p>
              <a:endParaRPr/>
            </a:p>
          </p:txBody>
        </p:sp>
        <p:sp>
          <p:nvSpPr>
            <p:cNvPr id="10580" name="object 4008">
              <a:extLst>
                <a:ext uri="{FF2B5EF4-FFF2-40B4-BE49-F238E27FC236}">
                  <a16:creationId xmlns:a16="http://schemas.microsoft.com/office/drawing/2014/main" id="{459170D2-1F92-45A1-B838-A73A32A84732}"/>
                </a:ext>
              </a:extLst>
            </p:cNvPr>
            <p:cNvSpPr/>
            <p:nvPr/>
          </p:nvSpPr>
          <p:spPr>
            <a:xfrm>
              <a:off x="6190150" y="8253317"/>
              <a:ext cx="1270" cy="1270"/>
            </a:xfrm>
            <a:custGeom>
              <a:avLst/>
              <a:gdLst/>
              <a:ahLst/>
              <a:cxnLst/>
              <a:rect l="l" t="t" r="r" b="b"/>
              <a:pathLst>
                <a:path w="1270" h="1270">
                  <a:moveTo>
                    <a:pt x="342" y="152"/>
                  </a:moveTo>
                  <a:lnTo>
                    <a:pt x="507" y="38"/>
                  </a:lnTo>
                  <a:lnTo>
                    <a:pt x="558" y="228"/>
                  </a:lnTo>
                  <a:lnTo>
                    <a:pt x="736" y="304"/>
                  </a:lnTo>
                  <a:lnTo>
                    <a:pt x="723" y="444"/>
                  </a:lnTo>
                  <a:lnTo>
                    <a:pt x="838" y="622"/>
                  </a:lnTo>
                  <a:lnTo>
                    <a:pt x="711" y="774"/>
                  </a:lnTo>
                  <a:lnTo>
                    <a:pt x="596" y="965"/>
                  </a:lnTo>
                  <a:lnTo>
                    <a:pt x="406" y="888"/>
                  </a:lnTo>
                  <a:lnTo>
                    <a:pt x="241" y="876"/>
                  </a:lnTo>
                  <a:lnTo>
                    <a:pt x="355" y="736"/>
                  </a:lnTo>
                  <a:lnTo>
                    <a:pt x="228" y="596"/>
                  </a:lnTo>
                  <a:lnTo>
                    <a:pt x="63" y="482"/>
                  </a:lnTo>
                  <a:lnTo>
                    <a:pt x="165" y="292"/>
                  </a:lnTo>
                  <a:lnTo>
                    <a:pt x="177" y="139"/>
                  </a:lnTo>
                  <a:lnTo>
                    <a:pt x="342" y="152"/>
                  </a:lnTo>
                  <a:close/>
                </a:path>
              </a:pathLst>
            </a:custGeom>
            <a:ln w="3175">
              <a:solidFill>
                <a:srgbClr val="094B7B"/>
              </a:solidFill>
            </a:ln>
          </p:spPr>
          <p:txBody>
            <a:bodyPr wrap="square" lIns="0" tIns="0" rIns="0" bIns="0" rtlCol="0"/>
            <a:lstStyle/>
            <a:p>
              <a:endParaRPr/>
            </a:p>
          </p:txBody>
        </p:sp>
        <p:sp>
          <p:nvSpPr>
            <p:cNvPr id="10581" name="object 4009">
              <a:extLst>
                <a:ext uri="{FF2B5EF4-FFF2-40B4-BE49-F238E27FC236}">
                  <a16:creationId xmlns:a16="http://schemas.microsoft.com/office/drawing/2014/main" id="{F1E9E1EC-CC12-4EE8-95C5-5CA278AB336A}"/>
                </a:ext>
              </a:extLst>
            </p:cNvPr>
            <p:cNvSpPr/>
            <p:nvPr/>
          </p:nvSpPr>
          <p:spPr>
            <a:xfrm>
              <a:off x="6189111" y="8255742"/>
              <a:ext cx="1270" cy="635"/>
            </a:xfrm>
            <a:custGeom>
              <a:avLst/>
              <a:gdLst/>
              <a:ahLst/>
              <a:cxnLst/>
              <a:rect l="l" t="t" r="r" b="b"/>
              <a:pathLst>
                <a:path w="1270" h="634">
                  <a:moveTo>
                    <a:pt x="360" y="469"/>
                  </a:moveTo>
                  <a:lnTo>
                    <a:pt x="76" y="469"/>
                  </a:lnTo>
                  <a:lnTo>
                    <a:pt x="203" y="584"/>
                  </a:lnTo>
                  <a:lnTo>
                    <a:pt x="381" y="635"/>
                  </a:lnTo>
                  <a:lnTo>
                    <a:pt x="360" y="469"/>
                  </a:lnTo>
                  <a:close/>
                </a:path>
                <a:path w="1270" h="634">
                  <a:moveTo>
                    <a:pt x="687" y="431"/>
                  </a:moveTo>
                  <a:lnTo>
                    <a:pt x="355" y="431"/>
                  </a:lnTo>
                  <a:lnTo>
                    <a:pt x="524" y="495"/>
                  </a:lnTo>
                  <a:lnTo>
                    <a:pt x="687" y="431"/>
                  </a:lnTo>
                  <a:close/>
                </a:path>
                <a:path w="1270" h="634">
                  <a:moveTo>
                    <a:pt x="444" y="88"/>
                  </a:moveTo>
                  <a:lnTo>
                    <a:pt x="381" y="393"/>
                  </a:lnTo>
                  <a:lnTo>
                    <a:pt x="254" y="406"/>
                  </a:lnTo>
                  <a:lnTo>
                    <a:pt x="0" y="406"/>
                  </a:lnTo>
                  <a:lnTo>
                    <a:pt x="360" y="469"/>
                  </a:lnTo>
                  <a:lnTo>
                    <a:pt x="687" y="431"/>
                  </a:lnTo>
                  <a:lnTo>
                    <a:pt x="127" y="393"/>
                  </a:lnTo>
                  <a:lnTo>
                    <a:pt x="673" y="393"/>
                  </a:lnTo>
                  <a:lnTo>
                    <a:pt x="673" y="254"/>
                  </a:lnTo>
                  <a:lnTo>
                    <a:pt x="520" y="254"/>
                  </a:lnTo>
                  <a:lnTo>
                    <a:pt x="444" y="88"/>
                  </a:lnTo>
                  <a:close/>
                </a:path>
                <a:path w="1270" h="634">
                  <a:moveTo>
                    <a:pt x="762" y="152"/>
                  </a:moveTo>
                  <a:lnTo>
                    <a:pt x="602" y="152"/>
                  </a:lnTo>
                  <a:lnTo>
                    <a:pt x="762" y="152"/>
                  </a:lnTo>
                  <a:close/>
                </a:path>
                <a:path w="1270" h="634">
                  <a:moveTo>
                    <a:pt x="838" y="0"/>
                  </a:moveTo>
                  <a:lnTo>
                    <a:pt x="698" y="152"/>
                  </a:lnTo>
                  <a:lnTo>
                    <a:pt x="825" y="177"/>
                  </a:lnTo>
                  <a:lnTo>
                    <a:pt x="838" y="0"/>
                  </a:lnTo>
                  <a:close/>
                </a:path>
                <a:path w="1270" h="634">
                  <a:moveTo>
                    <a:pt x="596" y="139"/>
                  </a:moveTo>
                  <a:close/>
                </a:path>
              </a:pathLst>
            </a:custGeom>
            <a:solidFill>
              <a:srgbClr val="11284A"/>
            </a:solidFill>
          </p:spPr>
          <p:txBody>
            <a:bodyPr wrap="square" lIns="0" tIns="0" rIns="0" bIns="0" rtlCol="0"/>
            <a:lstStyle/>
            <a:p>
              <a:endParaRPr/>
            </a:p>
          </p:txBody>
        </p:sp>
        <p:sp>
          <p:nvSpPr>
            <p:cNvPr id="10582" name="object 4010">
              <a:extLst>
                <a:ext uri="{FF2B5EF4-FFF2-40B4-BE49-F238E27FC236}">
                  <a16:creationId xmlns:a16="http://schemas.microsoft.com/office/drawing/2014/main" id="{EE4A4B7C-1817-47BD-A65B-F129E91D6270}"/>
                </a:ext>
              </a:extLst>
            </p:cNvPr>
            <p:cNvSpPr/>
            <p:nvPr/>
          </p:nvSpPr>
          <p:spPr>
            <a:xfrm>
              <a:off x="6189111" y="8255742"/>
              <a:ext cx="1270" cy="635"/>
            </a:xfrm>
            <a:custGeom>
              <a:avLst/>
              <a:gdLst/>
              <a:ahLst/>
              <a:cxnLst/>
              <a:rect l="l" t="t" r="r" b="b"/>
              <a:pathLst>
                <a:path w="1270" h="634">
                  <a:moveTo>
                    <a:pt x="787" y="114"/>
                  </a:moveTo>
                  <a:lnTo>
                    <a:pt x="647" y="203"/>
                  </a:lnTo>
                  <a:lnTo>
                    <a:pt x="673" y="330"/>
                  </a:lnTo>
                  <a:lnTo>
                    <a:pt x="711" y="495"/>
                  </a:lnTo>
                  <a:lnTo>
                    <a:pt x="558" y="508"/>
                  </a:lnTo>
                  <a:lnTo>
                    <a:pt x="355" y="431"/>
                  </a:lnTo>
                  <a:lnTo>
                    <a:pt x="381" y="635"/>
                  </a:lnTo>
                  <a:lnTo>
                    <a:pt x="254" y="596"/>
                  </a:lnTo>
                  <a:lnTo>
                    <a:pt x="76" y="469"/>
                  </a:lnTo>
                  <a:lnTo>
                    <a:pt x="254" y="406"/>
                  </a:lnTo>
                  <a:lnTo>
                    <a:pt x="381" y="393"/>
                  </a:lnTo>
                  <a:lnTo>
                    <a:pt x="381" y="228"/>
                  </a:lnTo>
                  <a:lnTo>
                    <a:pt x="444" y="88"/>
                  </a:lnTo>
                  <a:lnTo>
                    <a:pt x="520" y="254"/>
                  </a:lnTo>
                  <a:lnTo>
                    <a:pt x="698" y="152"/>
                  </a:lnTo>
                  <a:close/>
                </a:path>
              </a:pathLst>
            </a:custGeom>
            <a:ln w="3175">
              <a:solidFill>
                <a:srgbClr val="094B7B"/>
              </a:solidFill>
            </a:ln>
          </p:spPr>
          <p:txBody>
            <a:bodyPr wrap="square" lIns="0" tIns="0" rIns="0" bIns="0" rtlCol="0"/>
            <a:lstStyle/>
            <a:p>
              <a:endParaRPr/>
            </a:p>
          </p:txBody>
        </p:sp>
        <p:sp>
          <p:nvSpPr>
            <p:cNvPr id="10583" name="object 4011">
              <a:extLst>
                <a:ext uri="{FF2B5EF4-FFF2-40B4-BE49-F238E27FC236}">
                  <a16:creationId xmlns:a16="http://schemas.microsoft.com/office/drawing/2014/main" id="{C527D858-BC11-4300-8A9E-E0D729597372}"/>
                </a:ext>
              </a:extLst>
            </p:cNvPr>
            <p:cNvSpPr/>
            <p:nvPr/>
          </p:nvSpPr>
          <p:spPr>
            <a:xfrm>
              <a:off x="6185484" y="8259673"/>
              <a:ext cx="1612" cy="1879"/>
            </a:xfrm>
            <a:prstGeom prst="rect">
              <a:avLst/>
            </a:prstGeom>
            <a:blipFill>
              <a:blip r:embed="rId281" cstate="print"/>
              <a:stretch>
                <a:fillRect/>
              </a:stretch>
            </a:blipFill>
          </p:spPr>
          <p:txBody>
            <a:bodyPr wrap="square" lIns="0" tIns="0" rIns="0" bIns="0" rtlCol="0"/>
            <a:lstStyle/>
            <a:p>
              <a:endParaRPr/>
            </a:p>
          </p:txBody>
        </p:sp>
        <p:sp>
          <p:nvSpPr>
            <p:cNvPr id="10584" name="object 4012">
              <a:extLst>
                <a:ext uri="{FF2B5EF4-FFF2-40B4-BE49-F238E27FC236}">
                  <a16:creationId xmlns:a16="http://schemas.microsoft.com/office/drawing/2014/main" id="{87D61A03-7C74-46A8-9508-8D30670FAC3F}"/>
                </a:ext>
              </a:extLst>
            </p:cNvPr>
            <p:cNvSpPr/>
            <p:nvPr/>
          </p:nvSpPr>
          <p:spPr>
            <a:xfrm>
              <a:off x="6185479" y="8259598"/>
              <a:ext cx="1905" cy="2540"/>
            </a:xfrm>
            <a:custGeom>
              <a:avLst/>
              <a:gdLst/>
              <a:ahLst/>
              <a:cxnLst/>
              <a:rect l="l" t="t" r="r" b="b"/>
              <a:pathLst>
                <a:path w="1904" h="2540">
                  <a:moveTo>
                    <a:pt x="1257" y="1841"/>
                  </a:moveTo>
                  <a:lnTo>
                    <a:pt x="1320" y="1663"/>
                  </a:lnTo>
                  <a:lnTo>
                    <a:pt x="1536" y="1739"/>
                  </a:lnTo>
                  <a:lnTo>
                    <a:pt x="1612" y="1562"/>
                  </a:lnTo>
                  <a:lnTo>
                    <a:pt x="1384" y="1485"/>
                  </a:lnTo>
                  <a:lnTo>
                    <a:pt x="1511" y="1244"/>
                  </a:lnTo>
                  <a:lnTo>
                    <a:pt x="1600" y="800"/>
                  </a:lnTo>
                  <a:lnTo>
                    <a:pt x="1536" y="609"/>
                  </a:lnTo>
                  <a:lnTo>
                    <a:pt x="1320" y="76"/>
                  </a:lnTo>
                  <a:lnTo>
                    <a:pt x="977" y="0"/>
                  </a:lnTo>
                  <a:lnTo>
                    <a:pt x="622" y="139"/>
                  </a:lnTo>
                  <a:lnTo>
                    <a:pt x="253" y="279"/>
                  </a:lnTo>
                  <a:lnTo>
                    <a:pt x="0" y="596"/>
                  </a:lnTo>
                  <a:lnTo>
                    <a:pt x="215" y="1130"/>
                  </a:lnTo>
                  <a:lnTo>
                    <a:pt x="279" y="1295"/>
                  </a:lnTo>
                  <a:lnTo>
                    <a:pt x="584" y="1511"/>
                  </a:lnTo>
                  <a:lnTo>
                    <a:pt x="711" y="1650"/>
                  </a:lnTo>
                  <a:lnTo>
                    <a:pt x="812" y="1777"/>
                  </a:lnTo>
                  <a:lnTo>
                    <a:pt x="825" y="1904"/>
                  </a:lnTo>
                  <a:lnTo>
                    <a:pt x="863" y="1727"/>
                  </a:lnTo>
                  <a:lnTo>
                    <a:pt x="1066" y="1879"/>
                  </a:lnTo>
                  <a:lnTo>
                    <a:pt x="1142" y="1689"/>
                  </a:lnTo>
                  <a:lnTo>
                    <a:pt x="1257" y="1841"/>
                  </a:lnTo>
                  <a:close/>
                </a:path>
              </a:pathLst>
            </a:custGeom>
            <a:ln w="3175">
              <a:solidFill>
                <a:srgbClr val="B5C39D"/>
              </a:solidFill>
            </a:ln>
          </p:spPr>
          <p:txBody>
            <a:bodyPr wrap="square" lIns="0" tIns="0" rIns="0" bIns="0" rtlCol="0"/>
            <a:lstStyle/>
            <a:p>
              <a:endParaRPr/>
            </a:p>
          </p:txBody>
        </p:sp>
        <p:sp>
          <p:nvSpPr>
            <p:cNvPr id="10585" name="object 4013">
              <a:extLst>
                <a:ext uri="{FF2B5EF4-FFF2-40B4-BE49-F238E27FC236}">
                  <a16:creationId xmlns:a16="http://schemas.microsoft.com/office/drawing/2014/main" id="{F033B474-D259-4CC0-B7C0-5CF480B35334}"/>
                </a:ext>
              </a:extLst>
            </p:cNvPr>
            <p:cNvSpPr/>
            <p:nvPr/>
          </p:nvSpPr>
          <p:spPr>
            <a:xfrm>
              <a:off x="6185611" y="8259254"/>
              <a:ext cx="2201" cy="1917"/>
            </a:xfrm>
            <a:prstGeom prst="rect">
              <a:avLst/>
            </a:prstGeom>
            <a:blipFill>
              <a:blip r:embed="rId504" cstate="print"/>
              <a:stretch>
                <a:fillRect/>
              </a:stretch>
            </a:blipFill>
          </p:spPr>
          <p:txBody>
            <a:bodyPr wrap="square" lIns="0" tIns="0" rIns="0" bIns="0" rtlCol="0"/>
            <a:lstStyle/>
            <a:p>
              <a:endParaRPr/>
            </a:p>
          </p:txBody>
        </p:sp>
        <p:sp>
          <p:nvSpPr>
            <p:cNvPr id="10586" name="object 4014">
              <a:extLst>
                <a:ext uri="{FF2B5EF4-FFF2-40B4-BE49-F238E27FC236}">
                  <a16:creationId xmlns:a16="http://schemas.microsoft.com/office/drawing/2014/main" id="{05036E86-0D2A-45C2-AB93-2DE7517207A1}"/>
                </a:ext>
              </a:extLst>
            </p:cNvPr>
            <p:cNvSpPr/>
            <p:nvPr/>
          </p:nvSpPr>
          <p:spPr>
            <a:xfrm>
              <a:off x="6186662" y="8259219"/>
              <a:ext cx="1270" cy="1905"/>
            </a:xfrm>
            <a:custGeom>
              <a:avLst/>
              <a:gdLst/>
              <a:ahLst/>
              <a:cxnLst/>
              <a:rect l="l" t="t" r="r" b="b"/>
              <a:pathLst>
                <a:path w="1270" h="1904">
                  <a:moveTo>
                    <a:pt x="495" y="1498"/>
                  </a:moveTo>
                  <a:lnTo>
                    <a:pt x="660" y="1384"/>
                  </a:lnTo>
                  <a:lnTo>
                    <a:pt x="736" y="1523"/>
                  </a:lnTo>
                  <a:lnTo>
                    <a:pt x="723" y="1295"/>
                  </a:lnTo>
                  <a:lnTo>
                    <a:pt x="901" y="1155"/>
                  </a:lnTo>
                  <a:lnTo>
                    <a:pt x="1142" y="876"/>
                  </a:lnTo>
                  <a:lnTo>
                    <a:pt x="1155" y="711"/>
                  </a:lnTo>
                  <a:lnTo>
                    <a:pt x="1206" y="253"/>
                  </a:lnTo>
                  <a:lnTo>
                    <a:pt x="1003" y="63"/>
                  </a:lnTo>
                  <a:lnTo>
                    <a:pt x="673" y="38"/>
                  </a:lnTo>
                  <a:lnTo>
                    <a:pt x="355" y="0"/>
                  </a:lnTo>
                  <a:lnTo>
                    <a:pt x="50" y="126"/>
                  </a:lnTo>
                  <a:lnTo>
                    <a:pt x="12" y="596"/>
                  </a:lnTo>
                  <a:lnTo>
                    <a:pt x="0" y="736"/>
                  </a:lnTo>
                  <a:lnTo>
                    <a:pt x="139" y="1003"/>
                  </a:lnTo>
                  <a:lnTo>
                    <a:pt x="165" y="1155"/>
                  </a:lnTo>
                  <a:lnTo>
                    <a:pt x="101" y="1308"/>
                  </a:lnTo>
                  <a:lnTo>
                    <a:pt x="203" y="1447"/>
                  </a:lnTo>
                  <a:lnTo>
                    <a:pt x="253" y="1269"/>
                  </a:lnTo>
                  <a:lnTo>
                    <a:pt x="342" y="1447"/>
                  </a:lnTo>
                  <a:lnTo>
                    <a:pt x="520" y="1346"/>
                  </a:lnTo>
                  <a:lnTo>
                    <a:pt x="495" y="1498"/>
                  </a:lnTo>
                  <a:close/>
                </a:path>
              </a:pathLst>
            </a:custGeom>
            <a:ln w="3175">
              <a:solidFill>
                <a:srgbClr val="B5C39D"/>
              </a:solidFill>
            </a:ln>
          </p:spPr>
          <p:txBody>
            <a:bodyPr wrap="square" lIns="0" tIns="0" rIns="0" bIns="0" rtlCol="0"/>
            <a:lstStyle/>
            <a:p>
              <a:endParaRPr/>
            </a:p>
          </p:txBody>
        </p:sp>
        <p:sp>
          <p:nvSpPr>
            <p:cNvPr id="10587" name="object 4015">
              <a:extLst>
                <a:ext uri="{FF2B5EF4-FFF2-40B4-BE49-F238E27FC236}">
                  <a16:creationId xmlns:a16="http://schemas.microsoft.com/office/drawing/2014/main" id="{5AB693BD-BF4B-496D-B4D5-C5AE4BA594E6}"/>
                </a:ext>
              </a:extLst>
            </p:cNvPr>
            <p:cNvSpPr/>
            <p:nvPr/>
          </p:nvSpPr>
          <p:spPr>
            <a:xfrm>
              <a:off x="6186707" y="8251380"/>
              <a:ext cx="6181" cy="9029"/>
            </a:xfrm>
            <a:prstGeom prst="rect">
              <a:avLst/>
            </a:prstGeom>
            <a:blipFill>
              <a:blip r:embed="rId581" cstate="print"/>
              <a:stretch>
                <a:fillRect/>
              </a:stretch>
            </a:blipFill>
          </p:spPr>
          <p:txBody>
            <a:bodyPr wrap="square" lIns="0" tIns="0" rIns="0" bIns="0" rtlCol="0"/>
            <a:lstStyle/>
            <a:p>
              <a:endParaRPr/>
            </a:p>
          </p:txBody>
        </p:sp>
        <p:sp>
          <p:nvSpPr>
            <p:cNvPr id="10588" name="object 4016">
              <a:extLst>
                <a:ext uri="{FF2B5EF4-FFF2-40B4-BE49-F238E27FC236}">
                  <a16:creationId xmlns:a16="http://schemas.microsoft.com/office/drawing/2014/main" id="{44F5758F-6E96-4FF2-8741-3B067AB3447A}"/>
                </a:ext>
              </a:extLst>
            </p:cNvPr>
            <p:cNvSpPr/>
            <p:nvPr/>
          </p:nvSpPr>
          <p:spPr>
            <a:xfrm>
              <a:off x="6215240" y="8254492"/>
              <a:ext cx="4756" cy="7099"/>
            </a:xfrm>
            <a:prstGeom prst="rect">
              <a:avLst/>
            </a:prstGeom>
            <a:blipFill>
              <a:blip r:embed="rId582" cstate="print"/>
              <a:stretch>
                <a:fillRect/>
              </a:stretch>
            </a:blipFill>
          </p:spPr>
          <p:txBody>
            <a:bodyPr wrap="square" lIns="0" tIns="0" rIns="0" bIns="0" rtlCol="0"/>
            <a:lstStyle/>
            <a:p>
              <a:endParaRPr/>
            </a:p>
          </p:txBody>
        </p:sp>
        <p:sp>
          <p:nvSpPr>
            <p:cNvPr id="10589" name="object 4017">
              <a:extLst>
                <a:ext uri="{FF2B5EF4-FFF2-40B4-BE49-F238E27FC236}">
                  <a16:creationId xmlns:a16="http://schemas.microsoft.com/office/drawing/2014/main" id="{C4BB817D-E7DB-483F-B07E-09C958B69D01}"/>
                </a:ext>
              </a:extLst>
            </p:cNvPr>
            <p:cNvSpPr/>
            <p:nvPr/>
          </p:nvSpPr>
          <p:spPr>
            <a:xfrm>
              <a:off x="6216475" y="8256072"/>
              <a:ext cx="1270" cy="1270"/>
            </a:xfrm>
            <a:custGeom>
              <a:avLst/>
              <a:gdLst/>
              <a:ahLst/>
              <a:cxnLst/>
              <a:rect l="l" t="t" r="r" b="b"/>
              <a:pathLst>
                <a:path w="1270" h="1270">
                  <a:moveTo>
                    <a:pt x="267" y="533"/>
                  </a:moveTo>
                  <a:lnTo>
                    <a:pt x="12" y="533"/>
                  </a:lnTo>
                  <a:lnTo>
                    <a:pt x="317" y="774"/>
                  </a:lnTo>
                  <a:lnTo>
                    <a:pt x="267" y="533"/>
                  </a:lnTo>
                  <a:close/>
                </a:path>
                <a:path w="1270" h="1270">
                  <a:moveTo>
                    <a:pt x="469" y="190"/>
                  </a:moveTo>
                  <a:lnTo>
                    <a:pt x="0" y="190"/>
                  </a:lnTo>
                  <a:lnTo>
                    <a:pt x="29" y="646"/>
                  </a:lnTo>
                  <a:lnTo>
                    <a:pt x="267" y="533"/>
                  </a:lnTo>
                  <a:lnTo>
                    <a:pt x="419" y="355"/>
                  </a:lnTo>
                  <a:lnTo>
                    <a:pt x="469" y="190"/>
                  </a:lnTo>
                  <a:close/>
                </a:path>
                <a:path w="1270" h="1270">
                  <a:moveTo>
                    <a:pt x="352" y="469"/>
                  </a:moveTo>
                  <a:close/>
                </a:path>
                <a:path w="1270" h="1270">
                  <a:moveTo>
                    <a:pt x="528" y="355"/>
                  </a:moveTo>
                  <a:close/>
                </a:path>
                <a:path w="1270" h="1270">
                  <a:moveTo>
                    <a:pt x="546" y="38"/>
                  </a:moveTo>
                  <a:lnTo>
                    <a:pt x="634" y="210"/>
                  </a:lnTo>
                  <a:lnTo>
                    <a:pt x="787" y="228"/>
                  </a:lnTo>
                  <a:lnTo>
                    <a:pt x="723" y="88"/>
                  </a:lnTo>
                  <a:lnTo>
                    <a:pt x="546" y="38"/>
                  </a:lnTo>
                  <a:close/>
                </a:path>
                <a:path w="1270" h="1270">
                  <a:moveTo>
                    <a:pt x="190" y="88"/>
                  </a:moveTo>
                  <a:lnTo>
                    <a:pt x="38" y="190"/>
                  </a:lnTo>
                  <a:lnTo>
                    <a:pt x="470" y="190"/>
                  </a:lnTo>
                  <a:lnTo>
                    <a:pt x="228" y="139"/>
                  </a:lnTo>
                  <a:close/>
                </a:path>
                <a:path w="1270" h="1270">
                  <a:moveTo>
                    <a:pt x="380" y="0"/>
                  </a:moveTo>
                  <a:lnTo>
                    <a:pt x="228" y="139"/>
                  </a:lnTo>
                  <a:lnTo>
                    <a:pt x="455" y="139"/>
                  </a:lnTo>
                  <a:lnTo>
                    <a:pt x="380" y="0"/>
                  </a:lnTo>
                  <a:close/>
                </a:path>
              </a:pathLst>
            </a:custGeom>
            <a:solidFill>
              <a:srgbClr val="11284A"/>
            </a:solidFill>
          </p:spPr>
          <p:txBody>
            <a:bodyPr wrap="square" lIns="0" tIns="0" rIns="0" bIns="0" rtlCol="0"/>
            <a:lstStyle/>
            <a:p>
              <a:endParaRPr/>
            </a:p>
          </p:txBody>
        </p:sp>
        <p:sp>
          <p:nvSpPr>
            <p:cNvPr id="10590" name="object 4018">
              <a:extLst>
                <a:ext uri="{FF2B5EF4-FFF2-40B4-BE49-F238E27FC236}">
                  <a16:creationId xmlns:a16="http://schemas.microsoft.com/office/drawing/2014/main" id="{0443048B-E56C-43DB-91EA-77DF601B7960}"/>
                </a:ext>
              </a:extLst>
            </p:cNvPr>
            <p:cNvSpPr/>
            <p:nvPr/>
          </p:nvSpPr>
          <p:spPr>
            <a:xfrm>
              <a:off x="6216399" y="8256072"/>
              <a:ext cx="1270" cy="1270"/>
            </a:xfrm>
            <a:custGeom>
              <a:avLst/>
              <a:gdLst/>
              <a:ahLst/>
              <a:cxnLst/>
              <a:rect l="l" t="t" r="r" b="b"/>
              <a:pathLst>
                <a:path w="1270" h="1270">
                  <a:moveTo>
                    <a:pt x="609" y="368"/>
                  </a:moveTo>
                  <a:lnTo>
                    <a:pt x="546" y="190"/>
                  </a:lnTo>
                  <a:lnTo>
                    <a:pt x="774" y="215"/>
                  </a:lnTo>
                  <a:lnTo>
                    <a:pt x="749" y="76"/>
                  </a:lnTo>
                  <a:lnTo>
                    <a:pt x="558" y="228"/>
                  </a:lnTo>
                  <a:lnTo>
                    <a:pt x="508" y="63"/>
                  </a:lnTo>
                  <a:lnTo>
                    <a:pt x="304" y="139"/>
                  </a:lnTo>
                  <a:lnTo>
                    <a:pt x="177" y="139"/>
                  </a:lnTo>
                  <a:lnTo>
                    <a:pt x="101" y="317"/>
                  </a:lnTo>
                  <a:lnTo>
                    <a:pt x="38" y="533"/>
                  </a:lnTo>
                  <a:lnTo>
                    <a:pt x="114" y="660"/>
                  </a:lnTo>
                  <a:lnTo>
                    <a:pt x="127" y="787"/>
                  </a:lnTo>
                  <a:lnTo>
                    <a:pt x="88" y="533"/>
                  </a:lnTo>
                  <a:lnTo>
                    <a:pt x="393" y="774"/>
                  </a:lnTo>
                  <a:lnTo>
                    <a:pt x="330" y="469"/>
                  </a:lnTo>
                  <a:lnTo>
                    <a:pt x="495" y="355"/>
                  </a:lnTo>
                  <a:lnTo>
                    <a:pt x="622" y="419"/>
                  </a:lnTo>
                  <a:close/>
                </a:path>
              </a:pathLst>
            </a:custGeom>
            <a:ln w="3175">
              <a:solidFill>
                <a:srgbClr val="094B7B"/>
              </a:solidFill>
            </a:ln>
          </p:spPr>
          <p:txBody>
            <a:bodyPr wrap="square" lIns="0" tIns="0" rIns="0" bIns="0" rtlCol="0"/>
            <a:lstStyle/>
            <a:p>
              <a:endParaRPr/>
            </a:p>
          </p:txBody>
        </p:sp>
        <p:sp>
          <p:nvSpPr>
            <p:cNvPr id="10591" name="object 4019">
              <a:extLst>
                <a:ext uri="{FF2B5EF4-FFF2-40B4-BE49-F238E27FC236}">
                  <a16:creationId xmlns:a16="http://schemas.microsoft.com/office/drawing/2014/main" id="{1A389F7C-CF0B-4BA1-9DBA-078C8260D04B}"/>
                </a:ext>
              </a:extLst>
            </p:cNvPr>
            <p:cNvSpPr/>
            <p:nvPr/>
          </p:nvSpPr>
          <p:spPr>
            <a:xfrm>
              <a:off x="6215314" y="8258531"/>
              <a:ext cx="1270" cy="1270"/>
            </a:xfrm>
            <a:custGeom>
              <a:avLst/>
              <a:gdLst/>
              <a:ahLst/>
              <a:cxnLst/>
              <a:rect l="l" t="t" r="r" b="b"/>
              <a:pathLst>
                <a:path w="1270" h="1270">
                  <a:moveTo>
                    <a:pt x="785" y="508"/>
                  </a:moveTo>
                  <a:lnTo>
                    <a:pt x="165" y="508"/>
                  </a:lnTo>
                  <a:lnTo>
                    <a:pt x="132" y="647"/>
                  </a:lnTo>
                  <a:lnTo>
                    <a:pt x="266" y="749"/>
                  </a:lnTo>
                  <a:lnTo>
                    <a:pt x="406" y="787"/>
                  </a:lnTo>
                  <a:lnTo>
                    <a:pt x="393" y="622"/>
                  </a:lnTo>
                  <a:lnTo>
                    <a:pt x="590" y="622"/>
                  </a:lnTo>
                  <a:lnTo>
                    <a:pt x="785" y="508"/>
                  </a:lnTo>
                  <a:close/>
                </a:path>
                <a:path w="1270" h="1270">
                  <a:moveTo>
                    <a:pt x="431" y="812"/>
                  </a:moveTo>
                  <a:close/>
                </a:path>
                <a:path w="1270" h="1270">
                  <a:moveTo>
                    <a:pt x="448" y="787"/>
                  </a:moveTo>
                  <a:close/>
                </a:path>
                <a:path w="1270" h="1270">
                  <a:moveTo>
                    <a:pt x="590" y="622"/>
                  </a:moveTo>
                  <a:close/>
                </a:path>
                <a:path w="1270" h="1270">
                  <a:moveTo>
                    <a:pt x="380" y="0"/>
                  </a:moveTo>
                  <a:lnTo>
                    <a:pt x="190" y="88"/>
                  </a:lnTo>
                  <a:lnTo>
                    <a:pt x="0" y="127"/>
                  </a:lnTo>
                  <a:lnTo>
                    <a:pt x="59" y="304"/>
                  </a:lnTo>
                  <a:lnTo>
                    <a:pt x="177" y="457"/>
                  </a:lnTo>
                  <a:lnTo>
                    <a:pt x="25" y="482"/>
                  </a:lnTo>
                  <a:lnTo>
                    <a:pt x="165" y="508"/>
                  </a:lnTo>
                  <a:lnTo>
                    <a:pt x="785" y="508"/>
                  </a:lnTo>
                  <a:lnTo>
                    <a:pt x="482" y="393"/>
                  </a:lnTo>
                  <a:lnTo>
                    <a:pt x="558" y="38"/>
                  </a:lnTo>
                  <a:lnTo>
                    <a:pt x="380" y="0"/>
                  </a:lnTo>
                  <a:close/>
                </a:path>
                <a:path w="1270" h="1270">
                  <a:moveTo>
                    <a:pt x="761" y="355"/>
                  </a:moveTo>
                  <a:lnTo>
                    <a:pt x="482" y="393"/>
                  </a:lnTo>
                  <a:lnTo>
                    <a:pt x="767" y="393"/>
                  </a:lnTo>
                  <a:close/>
                </a:path>
              </a:pathLst>
            </a:custGeom>
            <a:solidFill>
              <a:srgbClr val="11284A"/>
            </a:solidFill>
          </p:spPr>
          <p:txBody>
            <a:bodyPr wrap="square" lIns="0" tIns="0" rIns="0" bIns="0" rtlCol="0"/>
            <a:lstStyle/>
            <a:p>
              <a:endParaRPr/>
            </a:p>
          </p:txBody>
        </p:sp>
        <p:sp>
          <p:nvSpPr>
            <p:cNvPr id="10592" name="object 4020">
              <a:extLst>
                <a:ext uri="{FF2B5EF4-FFF2-40B4-BE49-F238E27FC236}">
                  <a16:creationId xmlns:a16="http://schemas.microsoft.com/office/drawing/2014/main" id="{89552DE1-64E8-43A7-8B06-8D16F563A14F}"/>
                </a:ext>
              </a:extLst>
            </p:cNvPr>
            <p:cNvSpPr/>
            <p:nvPr/>
          </p:nvSpPr>
          <p:spPr>
            <a:xfrm>
              <a:off x="6215314" y="8258531"/>
              <a:ext cx="1270" cy="1270"/>
            </a:xfrm>
            <a:custGeom>
              <a:avLst/>
              <a:gdLst/>
              <a:ahLst/>
              <a:cxnLst/>
              <a:rect l="l" t="t" r="r" b="b"/>
              <a:pathLst>
                <a:path w="1270" h="1270">
                  <a:moveTo>
                    <a:pt x="558" y="38"/>
                  </a:moveTo>
                  <a:lnTo>
                    <a:pt x="380" y="0"/>
                  </a:lnTo>
                  <a:lnTo>
                    <a:pt x="241" y="63"/>
                  </a:lnTo>
                  <a:lnTo>
                    <a:pt x="114" y="101"/>
                  </a:lnTo>
                  <a:lnTo>
                    <a:pt x="177" y="457"/>
                  </a:lnTo>
                  <a:lnTo>
                    <a:pt x="25" y="482"/>
                  </a:lnTo>
                  <a:lnTo>
                    <a:pt x="165" y="508"/>
                  </a:lnTo>
                  <a:lnTo>
                    <a:pt x="190" y="673"/>
                  </a:lnTo>
                  <a:lnTo>
                    <a:pt x="228" y="838"/>
                  </a:lnTo>
                  <a:lnTo>
                    <a:pt x="406" y="787"/>
                  </a:lnTo>
                  <a:lnTo>
                    <a:pt x="393" y="622"/>
                  </a:lnTo>
                  <a:lnTo>
                    <a:pt x="596" y="622"/>
                  </a:lnTo>
                  <a:lnTo>
                    <a:pt x="787" y="520"/>
                  </a:lnTo>
                  <a:lnTo>
                    <a:pt x="761" y="355"/>
                  </a:lnTo>
                  <a:lnTo>
                    <a:pt x="482" y="393"/>
                  </a:lnTo>
                  <a:lnTo>
                    <a:pt x="419" y="266"/>
                  </a:lnTo>
                  <a:lnTo>
                    <a:pt x="558" y="38"/>
                  </a:lnTo>
                  <a:close/>
                </a:path>
              </a:pathLst>
            </a:custGeom>
            <a:ln w="3175">
              <a:solidFill>
                <a:srgbClr val="094B7B"/>
              </a:solidFill>
            </a:ln>
          </p:spPr>
          <p:txBody>
            <a:bodyPr wrap="square" lIns="0" tIns="0" rIns="0" bIns="0" rtlCol="0"/>
            <a:lstStyle/>
            <a:p>
              <a:endParaRPr/>
            </a:p>
          </p:txBody>
        </p:sp>
        <p:sp>
          <p:nvSpPr>
            <p:cNvPr id="10593" name="object 4021">
              <a:extLst>
                <a:ext uri="{FF2B5EF4-FFF2-40B4-BE49-F238E27FC236}">
                  <a16:creationId xmlns:a16="http://schemas.microsoft.com/office/drawing/2014/main" id="{56A71979-A509-4B1E-98E0-F16534F24D30}"/>
                </a:ext>
              </a:extLst>
            </p:cNvPr>
            <p:cNvSpPr/>
            <p:nvPr/>
          </p:nvSpPr>
          <p:spPr>
            <a:xfrm>
              <a:off x="6216116" y="8261224"/>
              <a:ext cx="1270" cy="635"/>
            </a:xfrm>
            <a:custGeom>
              <a:avLst/>
              <a:gdLst/>
              <a:ahLst/>
              <a:cxnLst/>
              <a:rect l="l" t="t" r="r" b="b"/>
              <a:pathLst>
                <a:path w="1270" h="634">
                  <a:moveTo>
                    <a:pt x="0" y="50"/>
                  </a:moveTo>
                  <a:lnTo>
                    <a:pt x="152" y="228"/>
                  </a:lnTo>
                  <a:lnTo>
                    <a:pt x="424" y="279"/>
                  </a:lnTo>
                  <a:lnTo>
                    <a:pt x="457" y="457"/>
                  </a:lnTo>
                  <a:lnTo>
                    <a:pt x="729" y="444"/>
                  </a:lnTo>
                  <a:lnTo>
                    <a:pt x="558" y="304"/>
                  </a:lnTo>
                  <a:lnTo>
                    <a:pt x="406" y="101"/>
                  </a:lnTo>
                  <a:lnTo>
                    <a:pt x="152" y="101"/>
                  </a:lnTo>
                  <a:lnTo>
                    <a:pt x="0" y="50"/>
                  </a:lnTo>
                  <a:close/>
                </a:path>
                <a:path w="1270" h="634">
                  <a:moveTo>
                    <a:pt x="749" y="279"/>
                  </a:moveTo>
                  <a:close/>
                </a:path>
                <a:path w="1270" h="634">
                  <a:moveTo>
                    <a:pt x="546" y="127"/>
                  </a:moveTo>
                  <a:close/>
                </a:path>
                <a:path w="1270" h="634">
                  <a:moveTo>
                    <a:pt x="396" y="38"/>
                  </a:moveTo>
                  <a:lnTo>
                    <a:pt x="162" y="38"/>
                  </a:lnTo>
                  <a:lnTo>
                    <a:pt x="406" y="101"/>
                  </a:lnTo>
                  <a:close/>
                </a:path>
                <a:path w="1270" h="634">
                  <a:moveTo>
                    <a:pt x="234" y="25"/>
                  </a:moveTo>
                  <a:close/>
                </a:path>
                <a:path w="1270" h="634">
                  <a:moveTo>
                    <a:pt x="330" y="0"/>
                  </a:moveTo>
                  <a:close/>
                </a:path>
                <a:path w="1270" h="634">
                  <a:moveTo>
                    <a:pt x="228" y="12"/>
                  </a:moveTo>
                  <a:close/>
                </a:path>
              </a:pathLst>
            </a:custGeom>
            <a:solidFill>
              <a:srgbClr val="11284A"/>
            </a:solidFill>
          </p:spPr>
          <p:txBody>
            <a:bodyPr wrap="square" lIns="0" tIns="0" rIns="0" bIns="0" rtlCol="0"/>
            <a:lstStyle/>
            <a:p>
              <a:endParaRPr/>
            </a:p>
          </p:txBody>
        </p:sp>
        <p:sp>
          <p:nvSpPr>
            <p:cNvPr id="10594" name="object 4022">
              <a:extLst>
                <a:ext uri="{FF2B5EF4-FFF2-40B4-BE49-F238E27FC236}">
                  <a16:creationId xmlns:a16="http://schemas.microsoft.com/office/drawing/2014/main" id="{98057C54-DD2C-496E-B844-1B23A910AAA4}"/>
                </a:ext>
              </a:extLst>
            </p:cNvPr>
            <p:cNvSpPr/>
            <p:nvPr/>
          </p:nvSpPr>
          <p:spPr>
            <a:xfrm>
              <a:off x="6216116" y="8261224"/>
              <a:ext cx="1270" cy="635"/>
            </a:xfrm>
            <a:custGeom>
              <a:avLst/>
              <a:gdLst/>
              <a:ahLst/>
              <a:cxnLst/>
              <a:rect l="l" t="t" r="r" b="b"/>
              <a:pathLst>
                <a:path w="1270" h="634">
                  <a:moveTo>
                    <a:pt x="25" y="127"/>
                  </a:moveTo>
                  <a:lnTo>
                    <a:pt x="165" y="25"/>
                  </a:lnTo>
                  <a:lnTo>
                    <a:pt x="292" y="38"/>
                  </a:lnTo>
                  <a:lnTo>
                    <a:pt x="457" y="152"/>
                  </a:lnTo>
                  <a:lnTo>
                    <a:pt x="520" y="292"/>
                  </a:lnTo>
                  <a:lnTo>
                    <a:pt x="660" y="393"/>
                  </a:lnTo>
                  <a:lnTo>
                    <a:pt x="863" y="330"/>
                  </a:lnTo>
                  <a:lnTo>
                    <a:pt x="685" y="482"/>
                  </a:lnTo>
                  <a:lnTo>
                    <a:pt x="520" y="444"/>
                  </a:lnTo>
                  <a:lnTo>
                    <a:pt x="381" y="330"/>
                  </a:lnTo>
                  <a:lnTo>
                    <a:pt x="241" y="228"/>
                  </a:lnTo>
                  <a:lnTo>
                    <a:pt x="76" y="190"/>
                  </a:lnTo>
                  <a:close/>
                </a:path>
              </a:pathLst>
            </a:custGeom>
            <a:ln w="3175">
              <a:solidFill>
                <a:srgbClr val="094B7B"/>
              </a:solidFill>
            </a:ln>
          </p:spPr>
          <p:txBody>
            <a:bodyPr wrap="square" lIns="0" tIns="0" rIns="0" bIns="0" rtlCol="0"/>
            <a:lstStyle/>
            <a:p>
              <a:endParaRPr/>
            </a:p>
          </p:txBody>
        </p:sp>
        <p:sp>
          <p:nvSpPr>
            <p:cNvPr id="10595" name="object 4023">
              <a:extLst>
                <a:ext uri="{FF2B5EF4-FFF2-40B4-BE49-F238E27FC236}">
                  <a16:creationId xmlns:a16="http://schemas.microsoft.com/office/drawing/2014/main" id="{115FDCDB-72C2-4D9F-AF49-FDB03C654443}"/>
                </a:ext>
              </a:extLst>
            </p:cNvPr>
            <p:cNvSpPr/>
            <p:nvPr/>
          </p:nvSpPr>
          <p:spPr>
            <a:xfrm>
              <a:off x="6218380" y="8254172"/>
              <a:ext cx="1270" cy="635"/>
            </a:xfrm>
            <a:custGeom>
              <a:avLst/>
              <a:gdLst/>
              <a:ahLst/>
              <a:cxnLst/>
              <a:rect l="l" t="t" r="r" b="b"/>
              <a:pathLst>
                <a:path w="1270" h="634">
                  <a:moveTo>
                    <a:pt x="419" y="0"/>
                  </a:moveTo>
                  <a:lnTo>
                    <a:pt x="469" y="228"/>
                  </a:lnTo>
                  <a:lnTo>
                    <a:pt x="266" y="342"/>
                  </a:lnTo>
                  <a:lnTo>
                    <a:pt x="70" y="342"/>
                  </a:lnTo>
                  <a:lnTo>
                    <a:pt x="273" y="508"/>
                  </a:lnTo>
                  <a:lnTo>
                    <a:pt x="419" y="431"/>
                  </a:lnTo>
                  <a:lnTo>
                    <a:pt x="723" y="419"/>
                  </a:lnTo>
                  <a:lnTo>
                    <a:pt x="863" y="304"/>
                  </a:lnTo>
                  <a:lnTo>
                    <a:pt x="723" y="304"/>
                  </a:lnTo>
                  <a:lnTo>
                    <a:pt x="419" y="0"/>
                  </a:lnTo>
                  <a:close/>
                </a:path>
                <a:path w="1270" h="634">
                  <a:moveTo>
                    <a:pt x="692" y="431"/>
                  </a:moveTo>
                  <a:lnTo>
                    <a:pt x="419" y="431"/>
                  </a:lnTo>
                  <a:lnTo>
                    <a:pt x="692" y="431"/>
                  </a:lnTo>
                  <a:close/>
                </a:path>
                <a:path w="1270" h="634">
                  <a:moveTo>
                    <a:pt x="0" y="114"/>
                  </a:moveTo>
                  <a:lnTo>
                    <a:pt x="70" y="342"/>
                  </a:lnTo>
                  <a:lnTo>
                    <a:pt x="63" y="177"/>
                  </a:lnTo>
                  <a:close/>
                </a:path>
                <a:path w="1270" h="634">
                  <a:moveTo>
                    <a:pt x="863" y="261"/>
                  </a:moveTo>
                  <a:lnTo>
                    <a:pt x="723" y="304"/>
                  </a:lnTo>
                  <a:lnTo>
                    <a:pt x="863" y="304"/>
                  </a:lnTo>
                  <a:close/>
                </a:path>
                <a:path w="1270" h="634">
                  <a:moveTo>
                    <a:pt x="393" y="203"/>
                  </a:moveTo>
                  <a:close/>
                </a:path>
              </a:pathLst>
            </a:custGeom>
            <a:solidFill>
              <a:srgbClr val="11284A"/>
            </a:solidFill>
          </p:spPr>
          <p:txBody>
            <a:bodyPr wrap="square" lIns="0" tIns="0" rIns="0" bIns="0" rtlCol="0"/>
            <a:lstStyle/>
            <a:p>
              <a:endParaRPr/>
            </a:p>
          </p:txBody>
        </p:sp>
        <p:sp>
          <p:nvSpPr>
            <p:cNvPr id="10596" name="object 4024">
              <a:extLst>
                <a:ext uri="{FF2B5EF4-FFF2-40B4-BE49-F238E27FC236}">
                  <a16:creationId xmlns:a16="http://schemas.microsoft.com/office/drawing/2014/main" id="{76A6CF4F-4465-4E75-ADED-4591C0D9819D}"/>
                </a:ext>
              </a:extLst>
            </p:cNvPr>
            <p:cNvSpPr/>
            <p:nvPr/>
          </p:nvSpPr>
          <p:spPr>
            <a:xfrm>
              <a:off x="6218380" y="8254172"/>
              <a:ext cx="1270" cy="635"/>
            </a:xfrm>
            <a:custGeom>
              <a:avLst/>
              <a:gdLst/>
              <a:ahLst/>
              <a:cxnLst/>
              <a:rect l="l" t="t" r="r" b="b"/>
              <a:pathLst>
                <a:path w="1270" h="634">
                  <a:moveTo>
                    <a:pt x="533" y="495"/>
                  </a:moveTo>
                  <a:lnTo>
                    <a:pt x="723" y="419"/>
                  </a:lnTo>
                  <a:lnTo>
                    <a:pt x="863" y="317"/>
                  </a:lnTo>
                  <a:lnTo>
                    <a:pt x="888" y="177"/>
                  </a:lnTo>
                  <a:lnTo>
                    <a:pt x="723" y="304"/>
                  </a:lnTo>
                  <a:lnTo>
                    <a:pt x="419" y="0"/>
                  </a:lnTo>
                  <a:lnTo>
                    <a:pt x="469" y="228"/>
                  </a:lnTo>
                  <a:lnTo>
                    <a:pt x="342" y="254"/>
                  </a:lnTo>
                  <a:lnTo>
                    <a:pt x="215" y="342"/>
                  </a:lnTo>
                  <a:lnTo>
                    <a:pt x="63" y="177"/>
                  </a:lnTo>
                  <a:lnTo>
                    <a:pt x="63" y="342"/>
                  </a:lnTo>
                  <a:lnTo>
                    <a:pt x="203" y="495"/>
                  </a:lnTo>
                  <a:lnTo>
                    <a:pt x="342" y="520"/>
                  </a:lnTo>
                  <a:lnTo>
                    <a:pt x="482" y="508"/>
                  </a:lnTo>
                  <a:close/>
                </a:path>
              </a:pathLst>
            </a:custGeom>
            <a:ln w="3175">
              <a:solidFill>
                <a:srgbClr val="094B7B"/>
              </a:solidFill>
            </a:ln>
          </p:spPr>
          <p:txBody>
            <a:bodyPr wrap="square" lIns="0" tIns="0" rIns="0" bIns="0" rtlCol="0"/>
            <a:lstStyle/>
            <a:p>
              <a:endParaRPr/>
            </a:p>
          </p:txBody>
        </p:sp>
        <p:sp>
          <p:nvSpPr>
            <p:cNvPr id="10597" name="object 4025">
              <a:extLst>
                <a:ext uri="{FF2B5EF4-FFF2-40B4-BE49-F238E27FC236}">
                  <a16:creationId xmlns:a16="http://schemas.microsoft.com/office/drawing/2014/main" id="{3DBDE771-7B51-492C-950B-F11C7BAC0FA9}"/>
                </a:ext>
              </a:extLst>
            </p:cNvPr>
            <p:cNvSpPr/>
            <p:nvPr/>
          </p:nvSpPr>
          <p:spPr>
            <a:xfrm>
              <a:off x="6217005" y="8256066"/>
              <a:ext cx="7199" cy="4216"/>
            </a:xfrm>
            <a:prstGeom prst="rect">
              <a:avLst/>
            </a:prstGeom>
            <a:blipFill>
              <a:blip r:embed="rId583" cstate="print"/>
              <a:stretch>
                <a:fillRect/>
              </a:stretch>
            </a:blipFill>
          </p:spPr>
          <p:txBody>
            <a:bodyPr wrap="square" lIns="0" tIns="0" rIns="0" bIns="0" rtlCol="0"/>
            <a:lstStyle/>
            <a:p>
              <a:endParaRPr/>
            </a:p>
          </p:txBody>
        </p:sp>
        <p:sp>
          <p:nvSpPr>
            <p:cNvPr id="10598" name="object 4026">
              <a:extLst>
                <a:ext uri="{FF2B5EF4-FFF2-40B4-BE49-F238E27FC236}">
                  <a16:creationId xmlns:a16="http://schemas.microsoft.com/office/drawing/2014/main" id="{BACA7536-4BFB-4FC2-80D5-E0FF90C2C120}"/>
                </a:ext>
              </a:extLst>
            </p:cNvPr>
            <p:cNvSpPr/>
            <p:nvPr/>
          </p:nvSpPr>
          <p:spPr>
            <a:xfrm>
              <a:off x="6220778" y="8255944"/>
              <a:ext cx="1270" cy="635"/>
            </a:xfrm>
            <a:custGeom>
              <a:avLst/>
              <a:gdLst/>
              <a:ahLst/>
              <a:cxnLst/>
              <a:rect l="l" t="t" r="r" b="b"/>
              <a:pathLst>
                <a:path w="1270" h="634">
                  <a:moveTo>
                    <a:pt x="681" y="228"/>
                  </a:moveTo>
                  <a:lnTo>
                    <a:pt x="69" y="228"/>
                  </a:lnTo>
                  <a:lnTo>
                    <a:pt x="95" y="622"/>
                  </a:lnTo>
                  <a:lnTo>
                    <a:pt x="273" y="368"/>
                  </a:lnTo>
                  <a:lnTo>
                    <a:pt x="400" y="355"/>
                  </a:lnTo>
                  <a:lnTo>
                    <a:pt x="621" y="355"/>
                  </a:lnTo>
                  <a:close/>
                </a:path>
                <a:path w="1270" h="634">
                  <a:moveTo>
                    <a:pt x="793" y="304"/>
                  </a:moveTo>
                  <a:lnTo>
                    <a:pt x="717" y="431"/>
                  </a:lnTo>
                  <a:lnTo>
                    <a:pt x="806" y="596"/>
                  </a:lnTo>
                  <a:lnTo>
                    <a:pt x="793" y="304"/>
                  </a:lnTo>
                  <a:close/>
                </a:path>
                <a:path w="1270" h="634">
                  <a:moveTo>
                    <a:pt x="621" y="355"/>
                  </a:moveTo>
                  <a:lnTo>
                    <a:pt x="400" y="355"/>
                  </a:lnTo>
                  <a:lnTo>
                    <a:pt x="514" y="558"/>
                  </a:lnTo>
                  <a:lnTo>
                    <a:pt x="621" y="355"/>
                  </a:lnTo>
                  <a:close/>
                </a:path>
                <a:path w="1270" h="634">
                  <a:moveTo>
                    <a:pt x="392" y="368"/>
                  </a:moveTo>
                  <a:close/>
                </a:path>
                <a:path w="1270" h="634">
                  <a:moveTo>
                    <a:pt x="670" y="402"/>
                  </a:moveTo>
                  <a:close/>
                </a:path>
                <a:path w="1270" h="634">
                  <a:moveTo>
                    <a:pt x="95" y="88"/>
                  </a:moveTo>
                  <a:lnTo>
                    <a:pt x="0" y="309"/>
                  </a:lnTo>
                  <a:lnTo>
                    <a:pt x="681" y="228"/>
                  </a:lnTo>
                  <a:lnTo>
                    <a:pt x="539" y="152"/>
                  </a:lnTo>
                  <a:lnTo>
                    <a:pt x="222" y="152"/>
                  </a:lnTo>
                  <a:lnTo>
                    <a:pt x="95" y="88"/>
                  </a:lnTo>
                  <a:close/>
                </a:path>
                <a:path w="1270" h="634">
                  <a:moveTo>
                    <a:pt x="654" y="127"/>
                  </a:moveTo>
                  <a:close/>
                </a:path>
                <a:path w="1270" h="634">
                  <a:moveTo>
                    <a:pt x="506" y="50"/>
                  </a:moveTo>
                  <a:lnTo>
                    <a:pt x="290" y="50"/>
                  </a:lnTo>
                  <a:lnTo>
                    <a:pt x="539" y="152"/>
                  </a:lnTo>
                  <a:close/>
                </a:path>
                <a:path w="1270" h="634">
                  <a:moveTo>
                    <a:pt x="387" y="25"/>
                  </a:moveTo>
                  <a:close/>
                </a:path>
                <a:path w="1270" h="634">
                  <a:moveTo>
                    <a:pt x="491" y="25"/>
                  </a:moveTo>
                  <a:close/>
                </a:path>
                <a:path w="1270" h="634">
                  <a:moveTo>
                    <a:pt x="323" y="0"/>
                  </a:moveTo>
                  <a:close/>
                </a:path>
                <a:path w="1270" h="634">
                  <a:moveTo>
                    <a:pt x="476" y="0"/>
                  </a:moveTo>
                  <a:close/>
                </a:path>
              </a:pathLst>
            </a:custGeom>
            <a:solidFill>
              <a:srgbClr val="11284A"/>
            </a:solidFill>
          </p:spPr>
          <p:txBody>
            <a:bodyPr wrap="square" lIns="0" tIns="0" rIns="0" bIns="0" rtlCol="0"/>
            <a:lstStyle/>
            <a:p>
              <a:endParaRPr/>
            </a:p>
          </p:txBody>
        </p:sp>
        <p:sp>
          <p:nvSpPr>
            <p:cNvPr id="10599" name="object 4027">
              <a:extLst>
                <a:ext uri="{FF2B5EF4-FFF2-40B4-BE49-F238E27FC236}">
                  <a16:creationId xmlns:a16="http://schemas.microsoft.com/office/drawing/2014/main" id="{BF7F6F1C-B3E8-41E4-9FD8-7576B76449F6}"/>
                </a:ext>
              </a:extLst>
            </p:cNvPr>
            <p:cNvSpPr/>
            <p:nvPr/>
          </p:nvSpPr>
          <p:spPr>
            <a:xfrm>
              <a:off x="6220683" y="8255944"/>
              <a:ext cx="1270" cy="635"/>
            </a:xfrm>
            <a:custGeom>
              <a:avLst/>
              <a:gdLst/>
              <a:ahLst/>
              <a:cxnLst/>
              <a:rect l="l" t="t" r="r" b="b"/>
              <a:pathLst>
                <a:path w="1270" h="634">
                  <a:moveTo>
                    <a:pt x="635" y="508"/>
                  </a:moveTo>
                  <a:lnTo>
                    <a:pt x="723" y="342"/>
                  </a:lnTo>
                  <a:lnTo>
                    <a:pt x="850" y="533"/>
                  </a:lnTo>
                  <a:lnTo>
                    <a:pt x="939" y="406"/>
                  </a:lnTo>
                  <a:lnTo>
                    <a:pt x="711" y="368"/>
                  </a:lnTo>
                  <a:lnTo>
                    <a:pt x="787" y="228"/>
                  </a:lnTo>
                  <a:lnTo>
                    <a:pt x="596" y="139"/>
                  </a:lnTo>
                  <a:lnTo>
                    <a:pt x="571" y="0"/>
                  </a:lnTo>
                  <a:lnTo>
                    <a:pt x="444" y="25"/>
                  </a:lnTo>
                  <a:lnTo>
                    <a:pt x="317" y="152"/>
                  </a:lnTo>
                  <a:lnTo>
                    <a:pt x="190" y="88"/>
                  </a:lnTo>
                  <a:lnTo>
                    <a:pt x="88" y="330"/>
                  </a:lnTo>
                  <a:lnTo>
                    <a:pt x="190" y="622"/>
                  </a:lnTo>
                  <a:lnTo>
                    <a:pt x="368" y="368"/>
                  </a:lnTo>
                  <a:lnTo>
                    <a:pt x="495" y="355"/>
                  </a:lnTo>
                  <a:lnTo>
                    <a:pt x="558" y="508"/>
                  </a:lnTo>
                  <a:close/>
                </a:path>
              </a:pathLst>
            </a:custGeom>
            <a:ln w="3175">
              <a:solidFill>
                <a:srgbClr val="094B7B"/>
              </a:solidFill>
            </a:ln>
          </p:spPr>
          <p:txBody>
            <a:bodyPr wrap="square" lIns="0" tIns="0" rIns="0" bIns="0" rtlCol="0"/>
            <a:lstStyle/>
            <a:p>
              <a:endParaRPr/>
            </a:p>
          </p:txBody>
        </p:sp>
        <p:sp>
          <p:nvSpPr>
            <p:cNvPr id="10600" name="object 4028">
              <a:extLst>
                <a:ext uri="{FF2B5EF4-FFF2-40B4-BE49-F238E27FC236}">
                  <a16:creationId xmlns:a16="http://schemas.microsoft.com/office/drawing/2014/main" id="{C59DE3FC-6536-4E16-B76A-EA0467355B87}"/>
                </a:ext>
              </a:extLst>
            </p:cNvPr>
            <p:cNvSpPr/>
            <p:nvPr/>
          </p:nvSpPr>
          <p:spPr>
            <a:xfrm>
              <a:off x="6218203" y="8256680"/>
              <a:ext cx="1270" cy="1270"/>
            </a:xfrm>
            <a:custGeom>
              <a:avLst/>
              <a:gdLst/>
              <a:ahLst/>
              <a:cxnLst/>
              <a:rect l="l" t="t" r="r" b="b"/>
              <a:pathLst>
                <a:path w="1270" h="1270">
                  <a:moveTo>
                    <a:pt x="559" y="609"/>
                  </a:moveTo>
                  <a:lnTo>
                    <a:pt x="223" y="609"/>
                  </a:lnTo>
                  <a:lnTo>
                    <a:pt x="333" y="749"/>
                  </a:lnTo>
                  <a:lnTo>
                    <a:pt x="566" y="838"/>
                  </a:lnTo>
                  <a:lnTo>
                    <a:pt x="559" y="609"/>
                  </a:lnTo>
                  <a:close/>
                </a:path>
                <a:path w="1270" h="1270">
                  <a:moveTo>
                    <a:pt x="324" y="0"/>
                  </a:moveTo>
                  <a:lnTo>
                    <a:pt x="197" y="342"/>
                  </a:lnTo>
                  <a:lnTo>
                    <a:pt x="45" y="596"/>
                  </a:lnTo>
                  <a:lnTo>
                    <a:pt x="121" y="774"/>
                  </a:lnTo>
                  <a:lnTo>
                    <a:pt x="223" y="609"/>
                  </a:lnTo>
                  <a:lnTo>
                    <a:pt x="559" y="609"/>
                  </a:lnTo>
                  <a:lnTo>
                    <a:pt x="578" y="393"/>
                  </a:lnTo>
                  <a:lnTo>
                    <a:pt x="680" y="190"/>
                  </a:lnTo>
                  <a:lnTo>
                    <a:pt x="324" y="0"/>
                  </a:lnTo>
                  <a:close/>
                </a:path>
                <a:path w="1270" h="1270">
                  <a:moveTo>
                    <a:pt x="32" y="584"/>
                  </a:moveTo>
                  <a:close/>
                </a:path>
                <a:path w="1270" h="1270">
                  <a:moveTo>
                    <a:pt x="19" y="368"/>
                  </a:moveTo>
                  <a:close/>
                </a:path>
                <a:path w="1270" h="1270">
                  <a:moveTo>
                    <a:pt x="578" y="393"/>
                  </a:moveTo>
                  <a:close/>
                </a:path>
                <a:path w="1270" h="1270">
                  <a:moveTo>
                    <a:pt x="83" y="241"/>
                  </a:moveTo>
                  <a:close/>
                </a:path>
              </a:pathLst>
            </a:custGeom>
            <a:solidFill>
              <a:srgbClr val="11284A"/>
            </a:solidFill>
          </p:spPr>
          <p:txBody>
            <a:bodyPr wrap="square" lIns="0" tIns="0" rIns="0" bIns="0" rtlCol="0"/>
            <a:lstStyle/>
            <a:p>
              <a:endParaRPr/>
            </a:p>
          </p:txBody>
        </p:sp>
        <p:sp>
          <p:nvSpPr>
            <p:cNvPr id="10601" name="object 4029">
              <a:extLst>
                <a:ext uri="{FF2B5EF4-FFF2-40B4-BE49-F238E27FC236}">
                  <a16:creationId xmlns:a16="http://schemas.microsoft.com/office/drawing/2014/main" id="{F644199E-ED92-4374-A747-46EFEC595934}"/>
                </a:ext>
              </a:extLst>
            </p:cNvPr>
            <p:cNvSpPr/>
            <p:nvPr/>
          </p:nvSpPr>
          <p:spPr>
            <a:xfrm>
              <a:off x="6218159" y="8256680"/>
              <a:ext cx="1270" cy="1270"/>
            </a:xfrm>
            <a:custGeom>
              <a:avLst/>
              <a:gdLst/>
              <a:ahLst/>
              <a:cxnLst/>
              <a:rect l="l" t="t" r="r" b="b"/>
              <a:pathLst>
                <a:path w="1270" h="1270">
                  <a:moveTo>
                    <a:pt x="812" y="342"/>
                  </a:moveTo>
                  <a:lnTo>
                    <a:pt x="723" y="190"/>
                  </a:lnTo>
                  <a:lnTo>
                    <a:pt x="584" y="127"/>
                  </a:lnTo>
                  <a:lnTo>
                    <a:pt x="444" y="38"/>
                  </a:lnTo>
                  <a:lnTo>
                    <a:pt x="304" y="50"/>
                  </a:lnTo>
                  <a:lnTo>
                    <a:pt x="241" y="342"/>
                  </a:lnTo>
                  <a:lnTo>
                    <a:pt x="101" y="304"/>
                  </a:lnTo>
                  <a:lnTo>
                    <a:pt x="101" y="495"/>
                  </a:lnTo>
                  <a:lnTo>
                    <a:pt x="0" y="635"/>
                  </a:lnTo>
                  <a:lnTo>
                    <a:pt x="152" y="723"/>
                  </a:lnTo>
                  <a:lnTo>
                    <a:pt x="317" y="660"/>
                  </a:lnTo>
                  <a:lnTo>
                    <a:pt x="469" y="800"/>
                  </a:lnTo>
                  <a:lnTo>
                    <a:pt x="609" y="838"/>
                  </a:lnTo>
                  <a:lnTo>
                    <a:pt x="711" y="698"/>
                  </a:lnTo>
                  <a:lnTo>
                    <a:pt x="495" y="520"/>
                  </a:lnTo>
                  <a:lnTo>
                    <a:pt x="622" y="393"/>
                  </a:lnTo>
                  <a:lnTo>
                    <a:pt x="812" y="342"/>
                  </a:lnTo>
                  <a:close/>
                </a:path>
              </a:pathLst>
            </a:custGeom>
            <a:ln w="3175">
              <a:solidFill>
                <a:srgbClr val="094B7B"/>
              </a:solidFill>
            </a:ln>
          </p:spPr>
          <p:txBody>
            <a:bodyPr wrap="square" lIns="0" tIns="0" rIns="0" bIns="0" rtlCol="0"/>
            <a:lstStyle/>
            <a:p>
              <a:endParaRPr/>
            </a:p>
          </p:txBody>
        </p:sp>
        <p:sp>
          <p:nvSpPr>
            <p:cNvPr id="10602" name="object 4030">
              <a:extLst>
                <a:ext uri="{FF2B5EF4-FFF2-40B4-BE49-F238E27FC236}">
                  <a16:creationId xmlns:a16="http://schemas.microsoft.com/office/drawing/2014/main" id="{2C3BC7B7-3145-44A7-8998-508E5EBF3EDC}"/>
                </a:ext>
              </a:extLst>
            </p:cNvPr>
            <p:cNvSpPr/>
            <p:nvPr/>
          </p:nvSpPr>
          <p:spPr>
            <a:xfrm>
              <a:off x="6217067" y="8259002"/>
              <a:ext cx="635" cy="1270"/>
            </a:xfrm>
            <a:custGeom>
              <a:avLst/>
              <a:gdLst/>
              <a:ahLst/>
              <a:cxnLst/>
              <a:rect l="l" t="t" r="r" b="b"/>
              <a:pathLst>
                <a:path w="635" h="1270">
                  <a:moveTo>
                    <a:pt x="380" y="711"/>
                  </a:moveTo>
                  <a:lnTo>
                    <a:pt x="241" y="723"/>
                  </a:lnTo>
                  <a:lnTo>
                    <a:pt x="380" y="711"/>
                  </a:lnTo>
                  <a:close/>
                </a:path>
                <a:path w="635" h="1270">
                  <a:moveTo>
                    <a:pt x="275" y="520"/>
                  </a:moveTo>
                  <a:lnTo>
                    <a:pt x="86" y="520"/>
                  </a:lnTo>
                  <a:lnTo>
                    <a:pt x="158" y="723"/>
                  </a:lnTo>
                  <a:lnTo>
                    <a:pt x="275" y="520"/>
                  </a:lnTo>
                  <a:close/>
                </a:path>
                <a:path w="635" h="1270">
                  <a:moveTo>
                    <a:pt x="101" y="482"/>
                  </a:moveTo>
                  <a:close/>
                </a:path>
                <a:path w="635" h="1270">
                  <a:moveTo>
                    <a:pt x="233" y="165"/>
                  </a:moveTo>
                  <a:lnTo>
                    <a:pt x="0" y="165"/>
                  </a:lnTo>
                  <a:lnTo>
                    <a:pt x="190" y="520"/>
                  </a:lnTo>
                  <a:lnTo>
                    <a:pt x="266" y="215"/>
                  </a:lnTo>
                  <a:close/>
                </a:path>
                <a:path w="635" h="1270">
                  <a:moveTo>
                    <a:pt x="50" y="0"/>
                  </a:moveTo>
                  <a:lnTo>
                    <a:pt x="0" y="165"/>
                  </a:lnTo>
                  <a:lnTo>
                    <a:pt x="50" y="0"/>
                  </a:lnTo>
                  <a:close/>
                </a:path>
                <a:path w="635" h="1270">
                  <a:moveTo>
                    <a:pt x="152" y="76"/>
                  </a:moveTo>
                  <a:close/>
                </a:path>
              </a:pathLst>
            </a:custGeom>
            <a:solidFill>
              <a:srgbClr val="11284A"/>
            </a:solidFill>
          </p:spPr>
          <p:txBody>
            <a:bodyPr wrap="square" lIns="0" tIns="0" rIns="0" bIns="0" rtlCol="0"/>
            <a:lstStyle/>
            <a:p>
              <a:endParaRPr/>
            </a:p>
          </p:txBody>
        </p:sp>
        <p:sp>
          <p:nvSpPr>
            <p:cNvPr id="10603" name="object 4031">
              <a:extLst>
                <a:ext uri="{FF2B5EF4-FFF2-40B4-BE49-F238E27FC236}">
                  <a16:creationId xmlns:a16="http://schemas.microsoft.com/office/drawing/2014/main" id="{41C167D3-592D-482A-85EC-71D9AFA2D058}"/>
                </a:ext>
              </a:extLst>
            </p:cNvPr>
            <p:cNvSpPr/>
            <p:nvPr/>
          </p:nvSpPr>
          <p:spPr>
            <a:xfrm>
              <a:off x="6217067" y="8259002"/>
              <a:ext cx="635" cy="1270"/>
            </a:xfrm>
            <a:custGeom>
              <a:avLst/>
              <a:gdLst/>
              <a:ahLst/>
              <a:cxnLst/>
              <a:rect l="l" t="t" r="r" b="b"/>
              <a:pathLst>
                <a:path w="635" h="1270">
                  <a:moveTo>
                    <a:pt x="12" y="76"/>
                  </a:moveTo>
                  <a:lnTo>
                    <a:pt x="177" y="114"/>
                  </a:lnTo>
                  <a:lnTo>
                    <a:pt x="317" y="215"/>
                  </a:lnTo>
                  <a:lnTo>
                    <a:pt x="279" y="368"/>
                  </a:lnTo>
                  <a:lnTo>
                    <a:pt x="292" y="495"/>
                  </a:lnTo>
                  <a:lnTo>
                    <a:pt x="241" y="723"/>
                  </a:lnTo>
                  <a:lnTo>
                    <a:pt x="380" y="711"/>
                  </a:lnTo>
                  <a:lnTo>
                    <a:pt x="190" y="800"/>
                  </a:lnTo>
                  <a:lnTo>
                    <a:pt x="114" y="660"/>
                  </a:lnTo>
                  <a:lnTo>
                    <a:pt x="101" y="482"/>
                  </a:lnTo>
                  <a:lnTo>
                    <a:pt x="76" y="304"/>
                  </a:lnTo>
                  <a:lnTo>
                    <a:pt x="0" y="165"/>
                  </a:lnTo>
                  <a:close/>
                </a:path>
              </a:pathLst>
            </a:custGeom>
            <a:ln w="3175">
              <a:solidFill>
                <a:srgbClr val="094B7B"/>
              </a:solidFill>
            </a:ln>
          </p:spPr>
          <p:txBody>
            <a:bodyPr wrap="square" lIns="0" tIns="0" rIns="0" bIns="0" rtlCol="0"/>
            <a:lstStyle/>
            <a:p>
              <a:endParaRPr/>
            </a:p>
          </p:txBody>
        </p:sp>
        <p:sp>
          <p:nvSpPr>
            <p:cNvPr id="10604" name="object 4032">
              <a:extLst>
                <a:ext uri="{FF2B5EF4-FFF2-40B4-BE49-F238E27FC236}">
                  <a16:creationId xmlns:a16="http://schemas.microsoft.com/office/drawing/2014/main" id="{ACF81276-F2A7-4BDC-B9C2-379664533923}"/>
                </a:ext>
              </a:extLst>
            </p:cNvPr>
            <p:cNvSpPr/>
            <p:nvPr/>
          </p:nvSpPr>
          <p:spPr>
            <a:xfrm>
              <a:off x="6223756" y="8256042"/>
              <a:ext cx="635" cy="1270"/>
            </a:xfrm>
            <a:custGeom>
              <a:avLst/>
              <a:gdLst/>
              <a:ahLst/>
              <a:cxnLst/>
              <a:rect l="l" t="t" r="r" b="b"/>
              <a:pathLst>
                <a:path w="635" h="1270">
                  <a:moveTo>
                    <a:pt x="444" y="507"/>
                  </a:moveTo>
                  <a:lnTo>
                    <a:pt x="127" y="507"/>
                  </a:lnTo>
                  <a:lnTo>
                    <a:pt x="152" y="647"/>
                  </a:lnTo>
                  <a:lnTo>
                    <a:pt x="389" y="749"/>
                  </a:lnTo>
                  <a:lnTo>
                    <a:pt x="444" y="507"/>
                  </a:lnTo>
                  <a:close/>
                </a:path>
                <a:path w="635" h="1270">
                  <a:moveTo>
                    <a:pt x="88" y="0"/>
                  </a:moveTo>
                  <a:lnTo>
                    <a:pt x="0" y="520"/>
                  </a:lnTo>
                  <a:lnTo>
                    <a:pt x="444" y="507"/>
                  </a:lnTo>
                  <a:lnTo>
                    <a:pt x="304" y="419"/>
                  </a:lnTo>
                  <a:lnTo>
                    <a:pt x="88" y="355"/>
                  </a:lnTo>
                  <a:lnTo>
                    <a:pt x="88" y="0"/>
                  </a:lnTo>
                  <a:close/>
                </a:path>
                <a:path w="635" h="1270">
                  <a:moveTo>
                    <a:pt x="444" y="241"/>
                  </a:moveTo>
                  <a:lnTo>
                    <a:pt x="304" y="419"/>
                  </a:lnTo>
                  <a:lnTo>
                    <a:pt x="444" y="419"/>
                  </a:lnTo>
                  <a:lnTo>
                    <a:pt x="444" y="241"/>
                  </a:lnTo>
                  <a:close/>
                </a:path>
                <a:path w="635" h="1270">
                  <a:moveTo>
                    <a:pt x="203" y="342"/>
                  </a:moveTo>
                  <a:close/>
                </a:path>
                <a:path w="635" h="1270">
                  <a:moveTo>
                    <a:pt x="241" y="342"/>
                  </a:moveTo>
                  <a:close/>
                </a:path>
              </a:pathLst>
            </a:custGeom>
            <a:solidFill>
              <a:srgbClr val="11284A"/>
            </a:solidFill>
          </p:spPr>
          <p:txBody>
            <a:bodyPr wrap="square" lIns="0" tIns="0" rIns="0" bIns="0" rtlCol="0"/>
            <a:lstStyle/>
            <a:p>
              <a:endParaRPr/>
            </a:p>
          </p:txBody>
        </p:sp>
        <p:sp>
          <p:nvSpPr>
            <p:cNvPr id="10605" name="object 4033">
              <a:extLst>
                <a:ext uri="{FF2B5EF4-FFF2-40B4-BE49-F238E27FC236}">
                  <a16:creationId xmlns:a16="http://schemas.microsoft.com/office/drawing/2014/main" id="{946F815B-1076-4511-94B2-3211FACC52EF}"/>
                </a:ext>
              </a:extLst>
            </p:cNvPr>
            <p:cNvSpPr/>
            <p:nvPr/>
          </p:nvSpPr>
          <p:spPr>
            <a:xfrm>
              <a:off x="6223655" y="8256042"/>
              <a:ext cx="1270" cy="1270"/>
            </a:xfrm>
            <a:custGeom>
              <a:avLst/>
              <a:gdLst/>
              <a:ahLst/>
              <a:cxnLst/>
              <a:rect l="l" t="t" r="r" b="b"/>
              <a:pathLst>
                <a:path w="1270" h="1270">
                  <a:moveTo>
                    <a:pt x="253" y="647"/>
                  </a:moveTo>
                  <a:lnTo>
                    <a:pt x="444" y="736"/>
                  </a:lnTo>
                  <a:lnTo>
                    <a:pt x="596" y="774"/>
                  </a:lnTo>
                  <a:lnTo>
                    <a:pt x="736" y="698"/>
                  </a:lnTo>
                  <a:lnTo>
                    <a:pt x="571" y="698"/>
                  </a:lnTo>
                  <a:lnTo>
                    <a:pt x="546" y="241"/>
                  </a:lnTo>
                  <a:lnTo>
                    <a:pt x="406" y="419"/>
                  </a:lnTo>
                  <a:lnTo>
                    <a:pt x="266" y="342"/>
                  </a:lnTo>
                  <a:lnTo>
                    <a:pt x="114" y="253"/>
                  </a:lnTo>
                  <a:lnTo>
                    <a:pt x="177" y="88"/>
                  </a:lnTo>
                  <a:lnTo>
                    <a:pt x="0" y="292"/>
                  </a:lnTo>
                  <a:lnTo>
                    <a:pt x="63" y="457"/>
                  </a:lnTo>
                  <a:lnTo>
                    <a:pt x="228" y="507"/>
                  </a:lnTo>
                  <a:lnTo>
                    <a:pt x="253" y="647"/>
                  </a:lnTo>
                  <a:close/>
                </a:path>
              </a:pathLst>
            </a:custGeom>
            <a:ln w="3175">
              <a:solidFill>
                <a:srgbClr val="094B7B"/>
              </a:solidFill>
            </a:ln>
          </p:spPr>
          <p:txBody>
            <a:bodyPr wrap="square" lIns="0" tIns="0" rIns="0" bIns="0" rtlCol="0"/>
            <a:lstStyle/>
            <a:p>
              <a:endParaRPr/>
            </a:p>
          </p:txBody>
        </p:sp>
        <p:sp>
          <p:nvSpPr>
            <p:cNvPr id="10606" name="object 4034">
              <a:extLst>
                <a:ext uri="{FF2B5EF4-FFF2-40B4-BE49-F238E27FC236}">
                  <a16:creationId xmlns:a16="http://schemas.microsoft.com/office/drawing/2014/main" id="{C4592518-5F88-407A-BE40-FDA4B649985F}"/>
                </a:ext>
              </a:extLst>
            </p:cNvPr>
            <p:cNvSpPr/>
            <p:nvPr/>
          </p:nvSpPr>
          <p:spPr>
            <a:xfrm>
              <a:off x="6223647" y="8246009"/>
              <a:ext cx="8077" cy="2209"/>
            </a:xfrm>
            <a:prstGeom prst="rect">
              <a:avLst/>
            </a:prstGeom>
            <a:blipFill>
              <a:blip r:embed="rId159" cstate="print"/>
              <a:stretch>
                <a:fillRect/>
              </a:stretch>
            </a:blipFill>
          </p:spPr>
          <p:txBody>
            <a:bodyPr wrap="square" lIns="0" tIns="0" rIns="0" bIns="0" rtlCol="0"/>
            <a:lstStyle/>
            <a:p>
              <a:endParaRPr/>
            </a:p>
          </p:txBody>
        </p:sp>
        <p:sp>
          <p:nvSpPr>
            <p:cNvPr id="10607" name="object 4035">
              <a:extLst>
                <a:ext uri="{FF2B5EF4-FFF2-40B4-BE49-F238E27FC236}">
                  <a16:creationId xmlns:a16="http://schemas.microsoft.com/office/drawing/2014/main" id="{1470C95C-C59B-4501-9839-86A9679F5250}"/>
                </a:ext>
              </a:extLst>
            </p:cNvPr>
            <p:cNvSpPr/>
            <p:nvPr/>
          </p:nvSpPr>
          <p:spPr>
            <a:xfrm>
              <a:off x="6224150" y="8246640"/>
              <a:ext cx="5715" cy="635"/>
            </a:xfrm>
            <a:custGeom>
              <a:avLst/>
              <a:gdLst/>
              <a:ahLst/>
              <a:cxnLst/>
              <a:rect l="l" t="t" r="r" b="b"/>
              <a:pathLst>
                <a:path w="5714" h="634">
                  <a:moveTo>
                    <a:pt x="5651" y="0"/>
                  </a:moveTo>
                  <a:lnTo>
                    <a:pt x="4533" y="50"/>
                  </a:lnTo>
                  <a:lnTo>
                    <a:pt x="0" y="469"/>
                  </a:lnTo>
                </a:path>
              </a:pathLst>
            </a:custGeom>
            <a:ln w="3175">
              <a:solidFill>
                <a:srgbClr val="6D9D40"/>
              </a:solidFill>
            </a:ln>
          </p:spPr>
          <p:txBody>
            <a:bodyPr wrap="square" lIns="0" tIns="0" rIns="0" bIns="0" rtlCol="0"/>
            <a:lstStyle/>
            <a:p>
              <a:endParaRPr/>
            </a:p>
          </p:txBody>
        </p:sp>
        <p:sp>
          <p:nvSpPr>
            <p:cNvPr id="10608" name="object 4036">
              <a:extLst>
                <a:ext uri="{FF2B5EF4-FFF2-40B4-BE49-F238E27FC236}">
                  <a16:creationId xmlns:a16="http://schemas.microsoft.com/office/drawing/2014/main" id="{793C56FB-C2A1-48A0-AE36-0AF8C46D6109}"/>
                </a:ext>
              </a:extLst>
            </p:cNvPr>
            <p:cNvSpPr/>
            <p:nvPr/>
          </p:nvSpPr>
          <p:spPr>
            <a:xfrm>
              <a:off x="6223329" y="8247850"/>
              <a:ext cx="8166" cy="1663"/>
            </a:xfrm>
            <a:prstGeom prst="rect">
              <a:avLst/>
            </a:prstGeom>
            <a:blipFill>
              <a:blip r:embed="rId275" cstate="print"/>
              <a:stretch>
                <a:fillRect/>
              </a:stretch>
            </a:blipFill>
          </p:spPr>
          <p:txBody>
            <a:bodyPr wrap="square" lIns="0" tIns="0" rIns="0" bIns="0" rtlCol="0"/>
            <a:lstStyle/>
            <a:p>
              <a:endParaRPr/>
            </a:p>
          </p:txBody>
        </p:sp>
        <p:sp>
          <p:nvSpPr>
            <p:cNvPr id="10609" name="object 4037">
              <a:extLst>
                <a:ext uri="{FF2B5EF4-FFF2-40B4-BE49-F238E27FC236}">
                  <a16:creationId xmlns:a16="http://schemas.microsoft.com/office/drawing/2014/main" id="{EA5BEBAC-DC17-43BE-9EF2-21794B3C534B}"/>
                </a:ext>
              </a:extLst>
            </p:cNvPr>
            <p:cNvSpPr/>
            <p:nvPr/>
          </p:nvSpPr>
          <p:spPr>
            <a:xfrm>
              <a:off x="6223914" y="8247903"/>
              <a:ext cx="5080" cy="1905"/>
            </a:xfrm>
            <a:custGeom>
              <a:avLst/>
              <a:gdLst/>
              <a:ahLst/>
              <a:cxnLst/>
              <a:rect l="l" t="t" r="r" b="b"/>
              <a:pathLst>
                <a:path w="5079" h="1904">
                  <a:moveTo>
                    <a:pt x="4648" y="1460"/>
                  </a:moveTo>
                  <a:lnTo>
                    <a:pt x="3975" y="1041"/>
                  </a:lnTo>
                  <a:lnTo>
                    <a:pt x="0" y="0"/>
                  </a:lnTo>
                </a:path>
              </a:pathLst>
            </a:custGeom>
            <a:ln w="3175">
              <a:solidFill>
                <a:srgbClr val="6D9D40"/>
              </a:solidFill>
            </a:ln>
          </p:spPr>
          <p:txBody>
            <a:bodyPr wrap="square" lIns="0" tIns="0" rIns="0" bIns="0" rtlCol="0"/>
            <a:lstStyle/>
            <a:p>
              <a:endParaRPr/>
            </a:p>
          </p:txBody>
        </p:sp>
        <p:sp>
          <p:nvSpPr>
            <p:cNvPr id="10610" name="object 4038">
              <a:extLst>
                <a:ext uri="{FF2B5EF4-FFF2-40B4-BE49-F238E27FC236}">
                  <a16:creationId xmlns:a16="http://schemas.microsoft.com/office/drawing/2014/main" id="{214C7357-FA8D-4848-9B36-A96563AB327D}"/>
                </a:ext>
              </a:extLst>
            </p:cNvPr>
            <p:cNvSpPr/>
            <p:nvPr/>
          </p:nvSpPr>
          <p:spPr>
            <a:xfrm>
              <a:off x="6211201" y="8247545"/>
              <a:ext cx="22809" cy="34441"/>
            </a:xfrm>
            <a:prstGeom prst="rect">
              <a:avLst/>
            </a:prstGeom>
            <a:blipFill>
              <a:blip r:embed="rId58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0611" name="object 4039">
              <a:extLst>
                <a:ext uri="{FF2B5EF4-FFF2-40B4-BE49-F238E27FC236}">
                  <a16:creationId xmlns:a16="http://schemas.microsoft.com/office/drawing/2014/main" id="{4B4E6674-6118-495B-B692-A25F0B5A589E}"/>
                </a:ext>
              </a:extLst>
            </p:cNvPr>
            <p:cNvSpPr/>
            <p:nvPr/>
          </p:nvSpPr>
          <p:spPr>
            <a:xfrm>
              <a:off x="6190614" y="8291156"/>
              <a:ext cx="9931" cy="12268"/>
            </a:xfrm>
            <a:prstGeom prst="rect">
              <a:avLst/>
            </a:prstGeom>
            <a:blipFill>
              <a:blip r:embed="rId13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0612" name="object 4040">
              <a:extLst>
                <a:ext uri="{FF2B5EF4-FFF2-40B4-BE49-F238E27FC236}">
                  <a16:creationId xmlns:a16="http://schemas.microsoft.com/office/drawing/2014/main" id="{F98AE79A-8202-4F19-B803-65E38F2B1139}"/>
                </a:ext>
              </a:extLst>
            </p:cNvPr>
            <p:cNvSpPr/>
            <p:nvPr/>
          </p:nvSpPr>
          <p:spPr>
            <a:xfrm>
              <a:off x="6198098" y="8291347"/>
              <a:ext cx="1270" cy="10795"/>
            </a:xfrm>
            <a:custGeom>
              <a:avLst/>
              <a:gdLst/>
              <a:ahLst/>
              <a:cxnLst/>
              <a:rect l="l" t="t" r="r" b="b"/>
              <a:pathLst>
                <a:path w="1270" h="10795">
                  <a:moveTo>
                    <a:pt x="165" y="0"/>
                  </a:moveTo>
                  <a:lnTo>
                    <a:pt x="0" y="673"/>
                  </a:lnTo>
                  <a:lnTo>
                    <a:pt x="1269" y="8877"/>
                  </a:lnTo>
                  <a:lnTo>
                    <a:pt x="558" y="10287"/>
                  </a:lnTo>
                </a:path>
              </a:pathLst>
            </a:custGeom>
            <a:ln w="3175">
              <a:solidFill>
                <a:srgbClr val="BBD6C6"/>
              </a:solidFill>
            </a:ln>
          </p:spPr>
          <p:txBody>
            <a:bodyPr wrap="square" lIns="0" tIns="0" rIns="0" bIns="0" rtlCol="0"/>
            <a:lstStyle/>
            <a:p>
              <a:endParaRPr/>
            </a:p>
          </p:txBody>
        </p:sp>
        <p:sp>
          <p:nvSpPr>
            <p:cNvPr id="10613" name="object 4041">
              <a:extLst>
                <a:ext uri="{FF2B5EF4-FFF2-40B4-BE49-F238E27FC236}">
                  <a16:creationId xmlns:a16="http://schemas.microsoft.com/office/drawing/2014/main" id="{FF8749F8-F787-4644-8C17-358350736208}"/>
                </a:ext>
              </a:extLst>
            </p:cNvPr>
            <p:cNvSpPr/>
            <p:nvPr/>
          </p:nvSpPr>
          <p:spPr>
            <a:xfrm>
              <a:off x="6202350" y="8269223"/>
              <a:ext cx="9562" cy="20345"/>
            </a:xfrm>
            <a:prstGeom prst="rect">
              <a:avLst/>
            </a:prstGeom>
            <a:blipFill>
              <a:blip r:embed="rId27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0614" name="object 4042">
              <a:extLst>
                <a:ext uri="{FF2B5EF4-FFF2-40B4-BE49-F238E27FC236}">
                  <a16:creationId xmlns:a16="http://schemas.microsoft.com/office/drawing/2014/main" id="{A6F5E199-35FF-4388-AB08-419C440B1134}"/>
                </a:ext>
              </a:extLst>
            </p:cNvPr>
            <p:cNvSpPr/>
            <p:nvPr/>
          </p:nvSpPr>
          <p:spPr>
            <a:xfrm>
              <a:off x="6207088" y="8271691"/>
              <a:ext cx="5080" cy="10795"/>
            </a:xfrm>
            <a:custGeom>
              <a:avLst/>
              <a:gdLst/>
              <a:ahLst/>
              <a:cxnLst/>
              <a:rect l="l" t="t" r="r" b="b"/>
              <a:pathLst>
                <a:path w="5079" h="10795">
                  <a:moveTo>
                    <a:pt x="4470" y="10337"/>
                  </a:moveTo>
                  <a:lnTo>
                    <a:pt x="3987" y="9753"/>
                  </a:lnTo>
                  <a:lnTo>
                    <a:pt x="1358" y="1041"/>
                  </a:lnTo>
                  <a:lnTo>
                    <a:pt x="0" y="0"/>
                  </a:lnTo>
                </a:path>
              </a:pathLst>
            </a:custGeom>
            <a:ln w="3175">
              <a:solidFill>
                <a:srgbClr val="BBD6C6"/>
              </a:solidFill>
            </a:ln>
          </p:spPr>
          <p:txBody>
            <a:bodyPr wrap="square" lIns="0" tIns="0" rIns="0" bIns="0" rtlCol="0"/>
            <a:lstStyle/>
            <a:p>
              <a:endParaRPr/>
            </a:p>
          </p:txBody>
        </p:sp>
        <p:sp>
          <p:nvSpPr>
            <p:cNvPr id="10615" name="object 4043">
              <a:extLst>
                <a:ext uri="{FF2B5EF4-FFF2-40B4-BE49-F238E27FC236}">
                  <a16:creationId xmlns:a16="http://schemas.microsoft.com/office/drawing/2014/main" id="{D7B1612B-7B98-4FA8-B997-C16AC80C391A}"/>
                </a:ext>
              </a:extLst>
            </p:cNvPr>
            <p:cNvSpPr/>
            <p:nvPr/>
          </p:nvSpPr>
          <p:spPr>
            <a:xfrm>
              <a:off x="6213767" y="8282432"/>
              <a:ext cx="203" cy="469"/>
            </a:xfrm>
            <a:prstGeom prst="rect">
              <a:avLst/>
            </a:prstGeom>
            <a:blipFill>
              <a:blip r:embed="rId157" cstate="print"/>
              <a:stretch>
                <a:fillRect/>
              </a:stretch>
            </a:blipFill>
          </p:spPr>
          <p:txBody>
            <a:bodyPr wrap="square" lIns="0" tIns="0" rIns="0" bIns="0" rtlCol="0"/>
            <a:lstStyle/>
            <a:p>
              <a:endParaRPr/>
            </a:p>
          </p:txBody>
        </p:sp>
        <p:sp>
          <p:nvSpPr>
            <p:cNvPr id="10616" name="object 4044">
              <a:extLst>
                <a:ext uri="{FF2B5EF4-FFF2-40B4-BE49-F238E27FC236}">
                  <a16:creationId xmlns:a16="http://schemas.microsoft.com/office/drawing/2014/main" id="{CF2525B2-40E1-4A48-A1E9-AF31AA4271D8}"/>
                </a:ext>
              </a:extLst>
            </p:cNvPr>
            <p:cNvSpPr/>
            <p:nvPr/>
          </p:nvSpPr>
          <p:spPr>
            <a:xfrm>
              <a:off x="6213833" y="8282494"/>
              <a:ext cx="635" cy="635"/>
            </a:xfrm>
            <a:custGeom>
              <a:avLst/>
              <a:gdLst/>
              <a:ahLst/>
              <a:cxnLst/>
              <a:rect l="l" t="t" r="r" b="b"/>
              <a:pathLst>
                <a:path w="635" h="634">
                  <a:moveTo>
                    <a:pt x="100" y="50"/>
                  </a:moveTo>
                  <a:lnTo>
                    <a:pt x="87" y="279"/>
                  </a:lnTo>
                  <a:lnTo>
                    <a:pt x="100" y="50"/>
                  </a:lnTo>
                  <a:close/>
                </a:path>
                <a:path w="635" h="634">
                  <a:moveTo>
                    <a:pt x="11" y="0"/>
                  </a:moveTo>
                  <a:close/>
                </a:path>
              </a:pathLst>
            </a:custGeom>
            <a:solidFill>
              <a:srgbClr val="59231F"/>
            </a:solidFill>
          </p:spPr>
          <p:txBody>
            <a:bodyPr wrap="square" lIns="0" tIns="0" rIns="0" bIns="0" rtlCol="0"/>
            <a:lstStyle/>
            <a:p>
              <a:endParaRPr/>
            </a:p>
          </p:txBody>
        </p:sp>
        <p:sp>
          <p:nvSpPr>
            <p:cNvPr id="10617" name="object 4045">
              <a:extLst>
                <a:ext uri="{FF2B5EF4-FFF2-40B4-BE49-F238E27FC236}">
                  <a16:creationId xmlns:a16="http://schemas.microsoft.com/office/drawing/2014/main" id="{C75002B0-B207-450E-8A0C-393C17BB05F0}"/>
                </a:ext>
              </a:extLst>
            </p:cNvPr>
            <p:cNvSpPr/>
            <p:nvPr/>
          </p:nvSpPr>
          <p:spPr>
            <a:xfrm>
              <a:off x="6211811" y="8271495"/>
              <a:ext cx="3175" cy="10160"/>
            </a:xfrm>
            <a:custGeom>
              <a:avLst/>
              <a:gdLst/>
              <a:ahLst/>
              <a:cxnLst/>
              <a:rect l="l" t="t" r="r" b="b"/>
              <a:pathLst>
                <a:path w="3175" h="10159">
                  <a:moveTo>
                    <a:pt x="50" y="10071"/>
                  </a:moveTo>
                  <a:lnTo>
                    <a:pt x="0" y="9385"/>
                  </a:lnTo>
                  <a:lnTo>
                    <a:pt x="2603" y="1485"/>
                  </a:lnTo>
                  <a:lnTo>
                    <a:pt x="2120" y="0"/>
                  </a:lnTo>
                </a:path>
              </a:pathLst>
            </a:custGeom>
            <a:ln w="3175">
              <a:solidFill>
                <a:srgbClr val="BBD6C6"/>
              </a:solidFill>
            </a:ln>
          </p:spPr>
          <p:txBody>
            <a:bodyPr wrap="square" lIns="0" tIns="0" rIns="0" bIns="0" rtlCol="0"/>
            <a:lstStyle/>
            <a:p>
              <a:endParaRPr/>
            </a:p>
          </p:txBody>
        </p:sp>
        <p:sp>
          <p:nvSpPr>
            <p:cNvPr id="10618" name="object 4046">
              <a:extLst>
                <a:ext uri="{FF2B5EF4-FFF2-40B4-BE49-F238E27FC236}">
                  <a16:creationId xmlns:a16="http://schemas.microsoft.com/office/drawing/2014/main" id="{1DE62013-6D7C-42D7-9CCA-F1083532F32A}"/>
                </a:ext>
              </a:extLst>
            </p:cNvPr>
            <p:cNvSpPr/>
            <p:nvPr/>
          </p:nvSpPr>
          <p:spPr>
            <a:xfrm>
              <a:off x="6212814" y="8280984"/>
              <a:ext cx="6140" cy="3314"/>
            </a:xfrm>
            <a:prstGeom prst="rect">
              <a:avLst/>
            </a:prstGeom>
            <a:blipFill>
              <a:blip r:embed="rId585" cstate="print"/>
              <a:stretch>
                <a:fillRect/>
              </a:stretch>
            </a:blipFill>
          </p:spPr>
          <p:txBody>
            <a:bodyPr wrap="square" lIns="0" tIns="0" rIns="0" bIns="0" rtlCol="0"/>
            <a:lstStyle/>
            <a:p>
              <a:endParaRPr/>
            </a:p>
          </p:txBody>
        </p:sp>
        <p:sp>
          <p:nvSpPr>
            <p:cNvPr id="10619" name="object 4047">
              <a:extLst>
                <a:ext uri="{FF2B5EF4-FFF2-40B4-BE49-F238E27FC236}">
                  <a16:creationId xmlns:a16="http://schemas.microsoft.com/office/drawing/2014/main" id="{218EA97C-0047-4651-8309-78F82F49DA30}"/>
                </a:ext>
              </a:extLst>
            </p:cNvPr>
            <p:cNvSpPr/>
            <p:nvPr/>
          </p:nvSpPr>
          <p:spPr>
            <a:xfrm>
              <a:off x="6212946" y="8282333"/>
              <a:ext cx="5715" cy="1270"/>
            </a:xfrm>
            <a:custGeom>
              <a:avLst/>
              <a:gdLst/>
              <a:ahLst/>
              <a:cxnLst/>
              <a:rect l="l" t="t" r="r" b="b"/>
              <a:pathLst>
                <a:path w="5714" h="1270">
                  <a:moveTo>
                    <a:pt x="5105" y="0"/>
                  </a:moveTo>
                  <a:lnTo>
                    <a:pt x="3936" y="660"/>
                  </a:lnTo>
                  <a:lnTo>
                    <a:pt x="0" y="393"/>
                  </a:lnTo>
                </a:path>
              </a:pathLst>
            </a:custGeom>
            <a:ln w="3175">
              <a:solidFill>
                <a:srgbClr val="6D9D40"/>
              </a:solidFill>
            </a:ln>
          </p:spPr>
          <p:txBody>
            <a:bodyPr wrap="square" lIns="0" tIns="0" rIns="0" bIns="0" rtlCol="0"/>
            <a:lstStyle/>
            <a:p>
              <a:endParaRPr/>
            </a:p>
          </p:txBody>
        </p:sp>
        <p:sp>
          <p:nvSpPr>
            <p:cNvPr id="10620" name="object 4048">
              <a:extLst>
                <a:ext uri="{FF2B5EF4-FFF2-40B4-BE49-F238E27FC236}">
                  <a16:creationId xmlns:a16="http://schemas.microsoft.com/office/drawing/2014/main" id="{2C01347A-46BE-4156-8206-5DA447F67416}"/>
                </a:ext>
              </a:extLst>
            </p:cNvPr>
            <p:cNvSpPr/>
            <p:nvPr/>
          </p:nvSpPr>
          <p:spPr>
            <a:xfrm>
              <a:off x="6173699" y="8276956"/>
              <a:ext cx="50165" cy="20320"/>
            </a:xfrm>
            <a:custGeom>
              <a:avLst/>
              <a:gdLst/>
              <a:ahLst/>
              <a:cxnLst/>
              <a:rect l="l" t="t" r="r" b="b"/>
              <a:pathLst>
                <a:path w="50164" h="20320">
                  <a:moveTo>
                    <a:pt x="12306" y="11684"/>
                  </a:moveTo>
                  <a:lnTo>
                    <a:pt x="8445" y="12509"/>
                  </a:lnTo>
                  <a:lnTo>
                    <a:pt x="6248" y="13703"/>
                  </a:lnTo>
                  <a:lnTo>
                    <a:pt x="3670" y="15760"/>
                  </a:lnTo>
                  <a:lnTo>
                    <a:pt x="2603" y="16459"/>
                  </a:lnTo>
                  <a:lnTo>
                    <a:pt x="1155" y="17780"/>
                  </a:lnTo>
                  <a:lnTo>
                    <a:pt x="609" y="18846"/>
                  </a:lnTo>
                  <a:lnTo>
                    <a:pt x="0" y="19253"/>
                  </a:lnTo>
                  <a:lnTo>
                    <a:pt x="901" y="19799"/>
                  </a:lnTo>
                  <a:lnTo>
                    <a:pt x="1498" y="19392"/>
                  </a:lnTo>
                  <a:lnTo>
                    <a:pt x="1231" y="18427"/>
                  </a:lnTo>
                  <a:lnTo>
                    <a:pt x="2679" y="17106"/>
                  </a:lnTo>
                  <a:lnTo>
                    <a:pt x="3746" y="16408"/>
                  </a:lnTo>
                  <a:lnTo>
                    <a:pt x="6324" y="14351"/>
                  </a:lnTo>
                  <a:lnTo>
                    <a:pt x="8521" y="13157"/>
                  </a:lnTo>
                  <a:lnTo>
                    <a:pt x="12382" y="12331"/>
                  </a:lnTo>
                  <a:lnTo>
                    <a:pt x="15878" y="12331"/>
                  </a:lnTo>
                  <a:lnTo>
                    <a:pt x="14300" y="11861"/>
                  </a:lnTo>
                  <a:lnTo>
                    <a:pt x="12306" y="11684"/>
                  </a:lnTo>
                  <a:close/>
                </a:path>
                <a:path w="50164" h="20320">
                  <a:moveTo>
                    <a:pt x="15878" y="12331"/>
                  </a:moveTo>
                  <a:lnTo>
                    <a:pt x="12382" y="12331"/>
                  </a:lnTo>
                  <a:lnTo>
                    <a:pt x="14418" y="12509"/>
                  </a:lnTo>
                  <a:lnTo>
                    <a:pt x="17843" y="13538"/>
                  </a:lnTo>
                  <a:lnTo>
                    <a:pt x="19646" y="13957"/>
                  </a:lnTo>
                  <a:lnTo>
                    <a:pt x="23304" y="14681"/>
                  </a:lnTo>
                  <a:lnTo>
                    <a:pt x="25488" y="14820"/>
                  </a:lnTo>
                  <a:lnTo>
                    <a:pt x="27923" y="14173"/>
                  </a:lnTo>
                  <a:lnTo>
                    <a:pt x="25412" y="14173"/>
                  </a:lnTo>
                  <a:lnTo>
                    <a:pt x="23228" y="14033"/>
                  </a:lnTo>
                  <a:lnTo>
                    <a:pt x="19570" y="13296"/>
                  </a:lnTo>
                  <a:lnTo>
                    <a:pt x="17754" y="12890"/>
                  </a:lnTo>
                  <a:lnTo>
                    <a:pt x="15878" y="12331"/>
                  </a:lnTo>
                  <a:close/>
                </a:path>
                <a:path w="50164" h="20320">
                  <a:moveTo>
                    <a:pt x="44056" y="0"/>
                  </a:moveTo>
                  <a:lnTo>
                    <a:pt x="42036" y="596"/>
                  </a:lnTo>
                  <a:lnTo>
                    <a:pt x="41325" y="1498"/>
                  </a:lnTo>
                  <a:lnTo>
                    <a:pt x="40974" y="2146"/>
                  </a:lnTo>
                  <a:lnTo>
                    <a:pt x="39763" y="3797"/>
                  </a:lnTo>
                  <a:lnTo>
                    <a:pt x="38798" y="4914"/>
                  </a:lnTo>
                  <a:lnTo>
                    <a:pt x="36564" y="8128"/>
                  </a:lnTo>
                  <a:lnTo>
                    <a:pt x="35229" y="10160"/>
                  </a:lnTo>
                  <a:lnTo>
                    <a:pt x="31229" y="12242"/>
                  </a:lnTo>
                  <a:lnTo>
                    <a:pt x="29362" y="13106"/>
                  </a:lnTo>
                  <a:lnTo>
                    <a:pt x="25412" y="14173"/>
                  </a:lnTo>
                  <a:lnTo>
                    <a:pt x="27923" y="14173"/>
                  </a:lnTo>
                  <a:lnTo>
                    <a:pt x="29451" y="13766"/>
                  </a:lnTo>
                  <a:lnTo>
                    <a:pt x="31305" y="12890"/>
                  </a:lnTo>
                  <a:lnTo>
                    <a:pt x="34836" y="11049"/>
                  </a:lnTo>
                  <a:lnTo>
                    <a:pt x="37223" y="8089"/>
                  </a:lnTo>
                  <a:lnTo>
                    <a:pt x="38374" y="8089"/>
                  </a:lnTo>
                  <a:lnTo>
                    <a:pt x="38214" y="7899"/>
                  </a:lnTo>
                  <a:lnTo>
                    <a:pt x="37528" y="7658"/>
                  </a:lnTo>
                  <a:lnTo>
                    <a:pt x="37858" y="7023"/>
                  </a:lnTo>
                  <a:lnTo>
                    <a:pt x="38874" y="5562"/>
                  </a:lnTo>
                  <a:lnTo>
                    <a:pt x="39839" y="4445"/>
                  </a:lnTo>
                  <a:lnTo>
                    <a:pt x="41097" y="2730"/>
                  </a:lnTo>
                  <a:lnTo>
                    <a:pt x="41401" y="2146"/>
                  </a:lnTo>
                  <a:lnTo>
                    <a:pt x="42113" y="1244"/>
                  </a:lnTo>
                  <a:lnTo>
                    <a:pt x="43891" y="469"/>
                  </a:lnTo>
                  <a:lnTo>
                    <a:pt x="44056" y="0"/>
                  </a:lnTo>
                  <a:close/>
                </a:path>
                <a:path w="50164" h="20320">
                  <a:moveTo>
                    <a:pt x="38374" y="8089"/>
                  </a:moveTo>
                  <a:lnTo>
                    <a:pt x="37223" y="8089"/>
                  </a:lnTo>
                  <a:lnTo>
                    <a:pt x="37490" y="8128"/>
                  </a:lnTo>
                  <a:lnTo>
                    <a:pt x="43649" y="10439"/>
                  </a:lnTo>
                  <a:lnTo>
                    <a:pt x="46824" y="9931"/>
                  </a:lnTo>
                  <a:lnTo>
                    <a:pt x="47125" y="9829"/>
                  </a:lnTo>
                  <a:lnTo>
                    <a:pt x="46507" y="9829"/>
                  </a:lnTo>
                  <a:lnTo>
                    <a:pt x="38760" y="8547"/>
                  </a:lnTo>
                  <a:lnTo>
                    <a:pt x="38374" y="8089"/>
                  </a:lnTo>
                  <a:close/>
                </a:path>
                <a:path w="50164" h="20320">
                  <a:moveTo>
                    <a:pt x="49568" y="9626"/>
                  </a:moveTo>
                  <a:lnTo>
                    <a:pt x="47726" y="9626"/>
                  </a:lnTo>
                  <a:lnTo>
                    <a:pt x="49199" y="9880"/>
                  </a:lnTo>
                  <a:lnTo>
                    <a:pt x="49898" y="9791"/>
                  </a:lnTo>
                  <a:lnTo>
                    <a:pt x="49568" y="9626"/>
                  </a:lnTo>
                  <a:close/>
                </a:path>
                <a:path w="50164" h="20320">
                  <a:moveTo>
                    <a:pt x="49441" y="8801"/>
                  </a:moveTo>
                  <a:lnTo>
                    <a:pt x="48856" y="8991"/>
                  </a:lnTo>
                  <a:lnTo>
                    <a:pt x="46507" y="9829"/>
                  </a:lnTo>
                  <a:lnTo>
                    <a:pt x="47125" y="9829"/>
                  </a:lnTo>
                  <a:lnTo>
                    <a:pt x="47726" y="9626"/>
                  </a:lnTo>
                  <a:lnTo>
                    <a:pt x="49568" y="9626"/>
                  </a:lnTo>
                  <a:lnTo>
                    <a:pt x="49085" y="9385"/>
                  </a:lnTo>
                  <a:lnTo>
                    <a:pt x="49733" y="9156"/>
                  </a:lnTo>
                  <a:lnTo>
                    <a:pt x="49441" y="8801"/>
                  </a:lnTo>
                  <a:close/>
                </a:path>
              </a:pathLst>
            </a:custGeom>
            <a:solidFill>
              <a:srgbClr val="7F7175"/>
            </a:solidFill>
          </p:spPr>
          <p:txBody>
            <a:bodyPr wrap="square" lIns="0" tIns="0" rIns="0" bIns="0" rtlCol="0"/>
            <a:lstStyle/>
            <a:p>
              <a:endParaRPr/>
            </a:p>
          </p:txBody>
        </p:sp>
        <p:sp>
          <p:nvSpPr>
            <p:cNvPr id="10621" name="object 4049">
              <a:extLst>
                <a:ext uri="{FF2B5EF4-FFF2-40B4-BE49-F238E27FC236}">
                  <a16:creationId xmlns:a16="http://schemas.microsoft.com/office/drawing/2014/main" id="{7BE24F42-8646-408F-B02B-46BDFE2BA294}"/>
                </a:ext>
              </a:extLst>
            </p:cNvPr>
            <p:cNvSpPr/>
            <p:nvPr/>
          </p:nvSpPr>
          <p:spPr>
            <a:xfrm>
              <a:off x="6173699" y="8276956"/>
              <a:ext cx="50165" cy="20320"/>
            </a:xfrm>
            <a:custGeom>
              <a:avLst/>
              <a:gdLst/>
              <a:ahLst/>
              <a:cxnLst/>
              <a:rect l="l" t="t" r="r" b="b"/>
              <a:pathLst>
                <a:path w="50164" h="20320">
                  <a:moveTo>
                    <a:pt x="33134" y="11938"/>
                  </a:moveTo>
                  <a:lnTo>
                    <a:pt x="31305" y="12890"/>
                  </a:lnTo>
                  <a:lnTo>
                    <a:pt x="29451" y="13766"/>
                  </a:lnTo>
                  <a:lnTo>
                    <a:pt x="27482" y="14287"/>
                  </a:lnTo>
                  <a:lnTo>
                    <a:pt x="25488" y="14820"/>
                  </a:lnTo>
                  <a:lnTo>
                    <a:pt x="23304" y="14681"/>
                  </a:lnTo>
                  <a:lnTo>
                    <a:pt x="21462" y="14312"/>
                  </a:lnTo>
                  <a:lnTo>
                    <a:pt x="19646" y="13957"/>
                  </a:lnTo>
                  <a:lnTo>
                    <a:pt x="17843" y="13538"/>
                  </a:lnTo>
                  <a:lnTo>
                    <a:pt x="16078" y="13017"/>
                  </a:lnTo>
                  <a:lnTo>
                    <a:pt x="14376" y="12496"/>
                  </a:lnTo>
                  <a:lnTo>
                    <a:pt x="12382" y="12331"/>
                  </a:lnTo>
                  <a:lnTo>
                    <a:pt x="10490" y="12738"/>
                  </a:lnTo>
                  <a:lnTo>
                    <a:pt x="8521" y="13157"/>
                  </a:lnTo>
                  <a:lnTo>
                    <a:pt x="6324" y="14351"/>
                  </a:lnTo>
                  <a:lnTo>
                    <a:pt x="4698" y="15646"/>
                  </a:lnTo>
                  <a:lnTo>
                    <a:pt x="3746" y="16408"/>
                  </a:lnTo>
                  <a:lnTo>
                    <a:pt x="2679" y="17106"/>
                  </a:lnTo>
                  <a:lnTo>
                    <a:pt x="1777" y="17932"/>
                  </a:lnTo>
                  <a:lnTo>
                    <a:pt x="1231" y="18427"/>
                  </a:lnTo>
                  <a:lnTo>
                    <a:pt x="1498" y="19392"/>
                  </a:lnTo>
                  <a:lnTo>
                    <a:pt x="901" y="19799"/>
                  </a:lnTo>
                  <a:lnTo>
                    <a:pt x="0" y="19253"/>
                  </a:lnTo>
                  <a:lnTo>
                    <a:pt x="609" y="18846"/>
                  </a:lnTo>
                  <a:lnTo>
                    <a:pt x="1155" y="17780"/>
                  </a:lnTo>
                  <a:lnTo>
                    <a:pt x="1701" y="17284"/>
                  </a:lnTo>
                  <a:lnTo>
                    <a:pt x="2603" y="16459"/>
                  </a:lnTo>
                  <a:lnTo>
                    <a:pt x="3670" y="15760"/>
                  </a:lnTo>
                  <a:lnTo>
                    <a:pt x="4622" y="14998"/>
                  </a:lnTo>
                  <a:lnTo>
                    <a:pt x="6248" y="13703"/>
                  </a:lnTo>
                  <a:lnTo>
                    <a:pt x="8445" y="12509"/>
                  </a:lnTo>
                  <a:lnTo>
                    <a:pt x="10413" y="12090"/>
                  </a:lnTo>
                  <a:lnTo>
                    <a:pt x="12306" y="11684"/>
                  </a:lnTo>
                  <a:lnTo>
                    <a:pt x="14300" y="11861"/>
                  </a:lnTo>
                  <a:lnTo>
                    <a:pt x="16001" y="12357"/>
                  </a:lnTo>
                  <a:lnTo>
                    <a:pt x="17754" y="12890"/>
                  </a:lnTo>
                  <a:lnTo>
                    <a:pt x="19570" y="13296"/>
                  </a:lnTo>
                  <a:lnTo>
                    <a:pt x="21386" y="13665"/>
                  </a:lnTo>
                  <a:lnTo>
                    <a:pt x="23228" y="14033"/>
                  </a:lnTo>
                  <a:lnTo>
                    <a:pt x="25412" y="14173"/>
                  </a:lnTo>
                  <a:lnTo>
                    <a:pt x="27406" y="13639"/>
                  </a:lnTo>
                  <a:lnTo>
                    <a:pt x="29362" y="13106"/>
                  </a:lnTo>
                  <a:lnTo>
                    <a:pt x="31229" y="12242"/>
                  </a:lnTo>
                  <a:lnTo>
                    <a:pt x="33058" y="11290"/>
                  </a:lnTo>
                  <a:lnTo>
                    <a:pt x="35229" y="10160"/>
                  </a:lnTo>
                  <a:lnTo>
                    <a:pt x="36614" y="8051"/>
                  </a:lnTo>
                  <a:lnTo>
                    <a:pt x="37960" y="6121"/>
                  </a:lnTo>
                  <a:lnTo>
                    <a:pt x="38798" y="4914"/>
                  </a:lnTo>
                  <a:lnTo>
                    <a:pt x="39763" y="3797"/>
                  </a:lnTo>
                  <a:lnTo>
                    <a:pt x="40639" y="2616"/>
                  </a:lnTo>
                  <a:lnTo>
                    <a:pt x="41020" y="2082"/>
                  </a:lnTo>
                  <a:lnTo>
                    <a:pt x="41325" y="1498"/>
                  </a:lnTo>
                  <a:lnTo>
                    <a:pt x="41732" y="990"/>
                  </a:lnTo>
                  <a:lnTo>
                    <a:pt x="42036" y="596"/>
                  </a:lnTo>
                  <a:lnTo>
                    <a:pt x="44056" y="0"/>
                  </a:lnTo>
                  <a:lnTo>
                    <a:pt x="43891" y="469"/>
                  </a:lnTo>
                  <a:lnTo>
                    <a:pt x="42113" y="1244"/>
                  </a:lnTo>
                  <a:lnTo>
                    <a:pt x="41808" y="1638"/>
                  </a:lnTo>
                  <a:lnTo>
                    <a:pt x="41401" y="2146"/>
                  </a:lnTo>
                  <a:lnTo>
                    <a:pt x="41097" y="2730"/>
                  </a:lnTo>
                  <a:lnTo>
                    <a:pt x="40716" y="3263"/>
                  </a:lnTo>
                  <a:lnTo>
                    <a:pt x="39839" y="4445"/>
                  </a:lnTo>
                  <a:lnTo>
                    <a:pt x="38874" y="5562"/>
                  </a:lnTo>
                  <a:lnTo>
                    <a:pt x="38036" y="6769"/>
                  </a:lnTo>
                  <a:lnTo>
                    <a:pt x="37858" y="7023"/>
                  </a:lnTo>
                  <a:lnTo>
                    <a:pt x="37528" y="7658"/>
                  </a:lnTo>
                  <a:lnTo>
                    <a:pt x="38214" y="7899"/>
                  </a:lnTo>
                  <a:lnTo>
                    <a:pt x="38760" y="8547"/>
                  </a:lnTo>
                  <a:lnTo>
                    <a:pt x="43052" y="9258"/>
                  </a:lnTo>
                  <a:lnTo>
                    <a:pt x="46507" y="9829"/>
                  </a:lnTo>
                  <a:lnTo>
                    <a:pt x="48856" y="8991"/>
                  </a:lnTo>
                  <a:lnTo>
                    <a:pt x="49441" y="8801"/>
                  </a:lnTo>
                  <a:lnTo>
                    <a:pt x="49733" y="9156"/>
                  </a:lnTo>
                  <a:lnTo>
                    <a:pt x="49085" y="9385"/>
                  </a:lnTo>
                  <a:lnTo>
                    <a:pt x="49898" y="9791"/>
                  </a:lnTo>
                  <a:lnTo>
                    <a:pt x="49199" y="9880"/>
                  </a:lnTo>
                  <a:lnTo>
                    <a:pt x="48564" y="9779"/>
                  </a:lnTo>
                  <a:lnTo>
                    <a:pt x="47726" y="9626"/>
                  </a:lnTo>
                  <a:lnTo>
                    <a:pt x="46824" y="9931"/>
                  </a:lnTo>
                  <a:lnTo>
                    <a:pt x="45897" y="10083"/>
                  </a:lnTo>
                  <a:lnTo>
                    <a:pt x="43649" y="10439"/>
                  </a:lnTo>
                  <a:lnTo>
                    <a:pt x="37490" y="8128"/>
                  </a:lnTo>
                  <a:lnTo>
                    <a:pt x="37223" y="8089"/>
                  </a:lnTo>
                  <a:lnTo>
                    <a:pt x="34836" y="11049"/>
                  </a:lnTo>
                  <a:lnTo>
                    <a:pt x="33134" y="11938"/>
                  </a:lnTo>
                  <a:close/>
                </a:path>
              </a:pathLst>
            </a:custGeom>
            <a:ln w="3175">
              <a:solidFill>
                <a:srgbClr val="574D50"/>
              </a:solidFill>
            </a:ln>
          </p:spPr>
          <p:txBody>
            <a:bodyPr wrap="square" lIns="0" tIns="0" rIns="0" bIns="0" rtlCol="0"/>
            <a:lstStyle/>
            <a:p>
              <a:endParaRPr/>
            </a:p>
          </p:txBody>
        </p:sp>
        <p:sp>
          <p:nvSpPr>
            <p:cNvPr id="10622" name="object 4050">
              <a:extLst>
                <a:ext uri="{FF2B5EF4-FFF2-40B4-BE49-F238E27FC236}">
                  <a16:creationId xmlns:a16="http://schemas.microsoft.com/office/drawing/2014/main" id="{2C9AA042-4DFB-4F3C-81C9-D11C2FFE331A}"/>
                </a:ext>
              </a:extLst>
            </p:cNvPr>
            <p:cNvSpPr/>
            <p:nvPr/>
          </p:nvSpPr>
          <p:spPr>
            <a:xfrm>
              <a:off x="6202921" y="8283473"/>
              <a:ext cx="12699" cy="6591"/>
            </a:xfrm>
            <a:prstGeom prst="rect">
              <a:avLst/>
            </a:prstGeom>
            <a:blipFill>
              <a:blip r:embed="rId163" cstate="print"/>
              <a:stretch>
                <a:fillRect/>
              </a:stretch>
            </a:blipFill>
          </p:spPr>
          <p:txBody>
            <a:bodyPr wrap="square" lIns="0" tIns="0" rIns="0" bIns="0" rtlCol="0"/>
            <a:lstStyle/>
            <a:p>
              <a:endParaRPr/>
            </a:p>
          </p:txBody>
        </p:sp>
        <p:sp>
          <p:nvSpPr>
            <p:cNvPr id="10623" name="object 4051">
              <a:extLst>
                <a:ext uri="{FF2B5EF4-FFF2-40B4-BE49-F238E27FC236}">
                  <a16:creationId xmlns:a16="http://schemas.microsoft.com/office/drawing/2014/main" id="{4706722D-BED5-4869-92FA-20D9C2201980}"/>
                </a:ext>
              </a:extLst>
            </p:cNvPr>
            <p:cNvSpPr/>
            <p:nvPr/>
          </p:nvSpPr>
          <p:spPr>
            <a:xfrm>
              <a:off x="6204880" y="8284067"/>
              <a:ext cx="10160" cy="3810"/>
            </a:xfrm>
            <a:custGeom>
              <a:avLst/>
              <a:gdLst/>
              <a:ahLst/>
              <a:cxnLst/>
              <a:rect l="l" t="t" r="r" b="b"/>
              <a:pathLst>
                <a:path w="10160" h="3809">
                  <a:moveTo>
                    <a:pt x="9753" y="3581"/>
                  </a:moveTo>
                  <a:lnTo>
                    <a:pt x="9055" y="3555"/>
                  </a:lnTo>
                  <a:lnTo>
                    <a:pt x="1549" y="0"/>
                  </a:lnTo>
                  <a:lnTo>
                    <a:pt x="0" y="292"/>
                  </a:lnTo>
                </a:path>
              </a:pathLst>
            </a:custGeom>
            <a:ln w="3175">
              <a:solidFill>
                <a:srgbClr val="BBD6C6"/>
              </a:solidFill>
            </a:ln>
          </p:spPr>
          <p:txBody>
            <a:bodyPr wrap="square" lIns="0" tIns="0" rIns="0" bIns="0" rtlCol="0"/>
            <a:lstStyle/>
            <a:p>
              <a:endParaRPr/>
            </a:p>
          </p:txBody>
        </p:sp>
        <p:sp>
          <p:nvSpPr>
            <p:cNvPr id="10624" name="object 4052">
              <a:extLst>
                <a:ext uri="{FF2B5EF4-FFF2-40B4-BE49-F238E27FC236}">
                  <a16:creationId xmlns:a16="http://schemas.microsoft.com/office/drawing/2014/main" id="{E3E04498-FCF1-4741-A375-96601119111A}"/>
                </a:ext>
              </a:extLst>
            </p:cNvPr>
            <p:cNvSpPr/>
            <p:nvPr/>
          </p:nvSpPr>
          <p:spPr>
            <a:xfrm>
              <a:off x="6209741" y="8278977"/>
              <a:ext cx="5473" cy="14008"/>
            </a:xfrm>
            <a:prstGeom prst="rect">
              <a:avLst/>
            </a:prstGeom>
            <a:blipFill>
              <a:blip r:embed="rId586" cstate="print"/>
              <a:stretch>
                <a:fillRect/>
              </a:stretch>
            </a:blipFill>
          </p:spPr>
          <p:txBody>
            <a:bodyPr wrap="square" lIns="0" tIns="0" rIns="0" bIns="0" rtlCol="0"/>
            <a:lstStyle/>
            <a:p>
              <a:endParaRPr/>
            </a:p>
          </p:txBody>
        </p:sp>
        <p:sp>
          <p:nvSpPr>
            <p:cNvPr id="10625" name="object 4053">
              <a:extLst>
                <a:ext uri="{FF2B5EF4-FFF2-40B4-BE49-F238E27FC236}">
                  <a16:creationId xmlns:a16="http://schemas.microsoft.com/office/drawing/2014/main" id="{73595928-61D9-41E4-A032-C6022C5318FE}"/>
                </a:ext>
              </a:extLst>
            </p:cNvPr>
            <p:cNvSpPr/>
            <p:nvPr/>
          </p:nvSpPr>
          <p:spPr>
            <a:xfrm>
              <a:off x="6212697" y="8289983"/>
              <a:ext cx="2540" cy="1905"/>
            </a:xfrm>
            <a:custGeom>
              <a:avLst/>
              <a:gdLst/>
              <a:ahLst/>
              <a:cxnLst/>
              <a:rect l="l" t="t" r="r" b="b"/>
              <a:pathLst>
                <a:path w="2539" h="1904">
                  <a:moveTo>
                    <a:pt x="2501" y="0"/>
                  </a:moveTo>
                  <a:lnTo>
                    <a:pt x="2222" y="825"/>
                  </a:lnTo>
                  <a:lnTo>
                    <a:pt x="0" y="1460"/>
                  </a:lnTo>
                </a:path>
              </a:pathLst>
            </a:custGeom>
            <a:ln w="3175">
              <a:solidFill>
                <a:srgbClr val="6D9D40"/>
              </a:solidFill>
            </a:ln>
          </p:spPr>
          <p:txBody>
            <a:bodyPr wrap="square" lIns="0" tIns="0" rIns="0" bIns="0" rtlCol="0"/>
            <a:lstStyle/>
            <a:p>
              <a:endParaRPr/>
            </a:p>
          </p:txBody>
        </p:sp>
        <p:sp>
          <p:nvSpPr>
            <p:cNvPr id="10626" name="object 4054">
              <a:extLst>
                <a:ext uri="{FF2B5EF4-FFF2-40B4-BE49-F238E27FC236}">
                  <a16:creationId xmlns:a16="http://schemas.microsoft.com/office/drawing/2014/main" id="{7F21ABF3-D22B-46D9-810D-0356AF85E8A1}"/>
                </a:ext>
              </a:extLst>
            </p:cNvPr>
            <p:cNvSpPr/>
            <p:nvPr/>
          </p:nvSpPr>
          <p:spPr>
            <a:xfrm>
              <a:off x="6219037" y="8278012"/>
              <a:ext cx="11696" cy="11760"/>
            </a:xfrm>
            <a:prstGeom prst="rect">
              <a:avLst/>
            </a:prstGeom>
            <a:blipFill>
              <a:blip r:embed="rId13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0627" name="object 4055">
              <a:extLst>
                <a:ext uri="{FF2B5EF4-FFF2-40B4-BE49-F238E27FC236}">
                  <a16:creationId xmlns:a16="http://schemas.microsoft.com/office/drawing/2014/main" id="{803648CA-1A7F-43B9-93F9-1C2CE1EF2C3B}"/>
                </a:ext>
              </a:extLst>
            </p:cNvPr>
            <p:cNvSpPr/>
            <p:nvPr/>
          </p:nvSpPr>
          <p:spPr>
            <a:xfrm>
              <a:off x="6218942" y="8285260"/>
              <a:ext cx="10160" cy="3175"/>
            </a:xfrm>
            <a:custGeom>
              <a:avLst/>
              <a:gdLst/>
              <a:ahLst/>
              <a:cxnLst/>
              <a:rect l="l" t="t" r="r" b="b"/>
              <a:pathLst>
                <a:path w="10160" h="3175">
                  <a:moveTo>
                    <a:pt x="0" y="12"/>
                  </a:moveTo>
                  <a:lnTo>
                    <a:pt x="698" y="0"/>
                  </a:lnTo>
                  <a:lnTo>
                    <a:pt x="8432" y="3022"/>
                  </a:lnTo>
                  <a:lnTo>
                    <a:pt x="9956" y="2628"/>
                  </a:lnTo>
                </a:path>
              </a:pathLst>
            </a:custGeom>
            <a:ln w="3175">
              <a:solidFill>
                <a:srgbClr val="BBD6C6"/>
              </a:solidFill>
            </a:ln>
          </p:spPr>
          <p:txBody>
            <a:bodyPr wrap="square" lIns="0" tIns="0" rIns="0" bIns="0" rtlCol="0"/>
            <a:lstStyle/>
            <a:p>
              <a:endParaRPr/>
            </a:p>
          </p:txBody>
        </p:sp>
        <p:sp>
          <p:nvSpPr>
            <p:cNvPr id="10628" name="object 4056">
              <a:extLst>
                <a:ext uri="{FF2B5EF4-FFF2-40B4-BE49-F238E27FC236}">
                  <a16:creationId xmlns:a16="http://schemas.microsoft.com/office/drawing/2014/main" id="{8DE8F5A6-D518-40AE-853F-7B21BC8FDDF6}"/>
                </a:ext>
              </a:extLst>
            </p:cNvPr>
            <p:cNvSpPr/>
            <p:nvPr/>
          </p:nvSpPr>
          <p:spPr>
            <a:xfrm>
              <a:off x="6183681" y="8278583"/>
              <a:ext cx="8788" cy="19469"/>
            </a:xfrm>
            <a:prstGeom prst="rect">
              <a:avLst/>
            </a:prstGeom>
            <a:blipFill>
              <a:blip r:embed="rId165" cstate="print"/>
              <a:stretch>
                <a:fillRect/>
              </a:stretch>
            </a:blipFill>
          </p:spPr>
          <p:txBody>
            <a:bodyPr wrap="square" lIns="0" tIns="0" rIns="0" bIns="0" rtlCol="0"/>
            <a:lstStyle/>
            <a:p>
              <a:endParaRPr/>
            </a:p>
          </p:txBody>
        </p:sp>
        <p:sp>
          <p:nvSpPr>
            <p:cNvPr id="10629" name="object 4057">
              <a:extLst>
                <a:ext uri="{FF2B5EF4-FFF2-40B4-BE49-F238E27FC236}">
                  <a16:creationId xmlns:a16="http://schemas.microsoft.com/office/drawing/2014/main" id="{1B1884B2-BA36-45FA-AFD1-1E4BF93EEAA0}"/>
                </a:ext>
              </a:extLst>
            </p:cNvPr>
            <p:cNvSpPr/>
            <p:nvPr/>
          </p:nvSpPr>
          <p:spPr>
            <a:xfrm>
              <a:off x="6186187" y="8280797"/>
              <a:ext cx="6350" cy="9525"/>
            </a:xfrm>
            <a:custGeom>
              <a:avLst/>
              <a:gdLst/>
              <a:ahLst/>
              <a:cxnLst/>
              <a:rect l="l" t="t" r="r" b="b"/>
              <a:pathLst>
                <a:path w="6350" h="9525">
                  <a:moveTo>
                    <a:pt x="6045" y="9499"/>
                  </a:moveTo>
                  <a:lnTo>
                    <a:pt x="5473" y="9004"/>
                  </a:lnTo>
                  <a:lnTo>
                    <a:pt x="1511" y="812"/>
                  </a:lnTo>
                  <a:lnTo>
                    <a:pt x="0" y="0"/>
                  </a:lnTo>
                </a:path>
              </a:pathLst>
            </a:custGeom>
            <a:ln w="3175">
              <a:solidFill>
                <a:srgbClr val="BBD6C6"/>
              </a:solidFill>
            </a:ln>
          </p:spPr>
          <p:txBody>
            <a:bodyPr wrap="square" lIns="0" tIns="0" rIns="0" bIns="0" rtlCol="0"/>
            <a:lstStyle/>
            <a:p>
              <a:endParaRPr/>
            </a:p>
          </p:txBody>
        </p:sp>
        <p:sp>
          <p:nvSpPr>
            <p:cNvPr id="10630" name="object 4058">
              <a:extLst>
                <a:ext uri="{FF2B5EF4-FFF2-40B4-BE49-F238E27FC236}">
                  <a16:creationId xmlns:a16="http://schemas.microsoft.com/office/drawing/2014/main" id="{976B04C1-945B-4784-AC42-E51D5FAE68DB}"/>
                </a:ext>
              </a:extLst>
            </p:cNvPr>
            <p:cNvSpPr/>
            <p:nvPr/>
          </p:nvSpPr>
          <p:spPr>
            <a:xfrm>
              <a:off x="6194094" y="8290648"/>
              <a:ext cx="330" cy="469"/>
            </a:xfrm>
            <a:prstGeom prst="rect">
              <a:avLst/>
            </a:prstGeom>
            <a:blipFill>
              <a:blip r:embed="rId143" cstate="print"/>
              <a:stretch>
                <a:fillRect/>
              </a:stretch>
            </a:blipFill>
          </p:spPr>
          <p:txBody>
            <a:bodyPr wrap="square" lIns="0" tIns="0" rIns="0" bIns="0" rtlCol="0"/>
            <a:lstStyle/>
            <a:p>
              <a:endParaRPr/>
            </a:p>
          </p:txBody>
        </p:sp>
        <p:sp>
          <p:nvSpPr>
            <p:cNvPr id="10631" name="object 4059">
              <a:extLst>
                <a:ext uri="{FF2B5EF4-FFF2-40B4-BE49-F238E27FC236}">
                  <a16:creationId xmlns:a16="http://schemas.microsoft.com/office/drawing/2014/main" id="{7E23A3E3-24C6-43D3-A185-2040C9F0C7D4}"/>
                </a:ext>
              </a:extLst>
            </p:cNvPr>
            <p:cNvSpPr/>
            <p:nvPr/>
          </p:nvSpPr>
          <p:spPr>
            <a:xfrm>
              <a:off x="6194244" y="8290713"/>
              <a:ext cx="635" cy="635"/>
            </a:xfrm>
            <a:custGeom>
              <a:avLst/>
              <a:gdLst/>
              <a:ahLst/>
              <a:cxnLst/>
              <a:rect l="l" t="t" r="r" b="b"/>
              <a:pathLst>
                <a:path w="635" h="634">
                  <a:moveTo>
                    <a:pt x="109" y="38"/>
                  </a:moveTo>
                  <a:lnTo>
                    <a:pt x="105" y="266"/>
                  </a:lnTo>
                  <a:lnTo>
                    <a:pt x="109" y="38"/>
                  </a:lnTo>
                  <a:close/>
                </a:path>
                <a:path w="635" h="634">
                  <a:moveTo>
                    <a:pt x="4" y="0"/>
                  </a:moveTo>
                  <a:close/>
                </a:path>
                <a:path w="635" h="634">
                  <a:moveTo>
                    <a:pt x="105" y="25"/>
                  </a:moveTo>
                  <a:close/>
                </a:path>
              </a:pathLst>
            </a:custGeom>
            <a:solidFill>
              <a:srgbClr val="59231F"/>
            </a:solidFill>
          </p:spPr>
          <p:txBody>
            <a:bodyPr wrap="square" lIns="0" tIns="0" rIns="0" bIns="0" rtlCol="0"/>
            <a:lstStyle/>
            <a:p>
              <a:endParaRPr/>
            </a:p>
          </p:txBody>
        </p:sp>
        <p:sp>
          <p:nvSpPr>
            <p:cNvPr id="10632" name="object 4060">
              <a:extLst>
                <a:ext uri="{FF2B5EF4-FFF2-40B4-BE49-F238E27FC236}">
                  <a16:creationId xmlns:a16="http://schemas.microsoft.com/office/drawing/2014/main" id="{3ABE0F33-F143-4BFA-8A02-0020FCD8A4AE}"/>
                </a:ext>
              </a:extLst>
            </p:cNvPr>
            <p:cNvSpPr/>
            <p:nvPr/>
          </p:nvSpPr>
          <p:spPr>
            <a:xfrm>
              <a:off x="6191162" y="8277300"/>
              <a:ext cx="10552" cy="13092"/>
            </a:xfrm>
            <a:prstGeom prst="rect">
              <a:avLst/>
            </a:prstGeom>
            <a:blipFill>
              <a:blip r:embed="rId13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0633" name="object 4061">
              <a:extLst>
                <a:ext uri="{FF2B5EF4-FFF2-40B4-BE49-F238E27FC236}">
                  <a16:creationId xmlns:a16="http://schemas.microsoft.com/office/drawing/2014/main" id="{A92B2B72-0351-474A-A7A9-716542B05A16}"/>
                </a:ext>
              </a:extLst>
            </p:cNvPr>
            <p:cNvSpPr/>
            <p:nvPr/>
          </p:nvSpPr>
          <p:spPr>
            <a:xfrm>
              <a:off x="6192051" y="8279759"/>
              <a:ext cx="1905" cy="10795"/>
            </a:xfrm>
            <a:custGeom>
              <a:avLst/>
              <a:gdLst/>
              <a:ahLst/>
              <a:cxnLst/>
              <a:rect l="l" t="t" r="r" b="b"/>
              <a:pathLst>
                <a:path w="1904" h="10795">
                  <a:moveTo>
                    <a:pt x="126" y="10236"/>
                  </a:moveTo>
                  <a:lnTo>
                    <a:pt x="0" y="9550"/>
                  </a:lnTo>
                  <a:lnTo>
                    <a:pt x="1765" y="1435"/>
                  </a:lnTo>
                  <a:lnTo>
                    <a:pt x="1130" y="0"/>
                  </a:lnTo>
                </a:path>
              </a:pathLst>
            </a:custGeom>
            <a:ln w="3175">
              <a:solidFill>
                <a:srgbClr val="BBD6C6"/>
              </a:solidFill>
            </a:ln>
          </p:spPr>
          <p:txBody>
            <a:bodyPr wrap="square" lIns="0" tIns="0" rIns="0" bIns="0" rtlCol="0"/>
            <a:lstStyle/>
            <a:p>
              <a:endParaRPr/>
            </a:p>
          </p:txBody>
        </p:sp>
        <p:sp>
          <p:nvSpPr>
            <p:cNvPr id="10634" name="object 4062">
              <a:extLst>
                <a:ext uri="{FF2B5EF4-FFF2-40B4-BE49-F238E27FC236}">
                  <a16:creationId xmlns:a16="http://schemas.microsoft.com/office/drawing/2014/main" id="{78DA90F2-E52A-4721-BCA1-D41EF7606655}"/>
                </a:ext>
              </a:extLst>
            </p:cNvPr>
            <p:cNvSpPr/>
            <p:nvPr/>
          </p:nvSpPr>
          <p:spPr>
            <a:xfrm>
              <a:off x="6192303" y="8289429"/>
              <a:ext cx="6324" cy="2768"/>
            </a:xfrm>
            <a:prstGeom prst="rect">
              <a:avLst/>
            </a:prstGeom>
            <a:blipFill>
              <a:blip r:embed="rId145" cstate="print"/>
              <a:stretch>
                <a:fillRect/>
              </a:stretch>
            </a:blipFill>
          </p:spPr>
          <p:txBody>
            <a:bodyPr wrap="square" lIns="0" tIns="0" rIns="0" bIns="0" rtlCol="0"/>
            <a:lstStyle/>
            <a:p>
              <a:endParaRPr/>
            </a:p>
          </p:txBody>
        </p:sp>
        <p:sp>
          <p:nvSpPr>
            <p:cNvPr id="10635" name="object 4063">
              <a:extLst>
                <a:ext uri="{FF2B5EF4-FFF2-40B4-BE49-F238E27FC236}">
                  <a16:creationId xmlns:a16="http://schemas.microsoft.com/office/drawing/2014/main" id="{BACA4715-4F91-4818-9271-2D7FBB2E80B8}"/>
                </a:ext>
              </a:extLst>
            </p:cNvPr>
            <p:cNvSpPr/>
            <p:nvPr/>
          </p:nvSpPr>
          <p:spPr>
            <a:xfrm>
              <a:off x="6192456" y="8290370"/>
              <a:ext cx="5715" cy="1270"/>
            </a:xfrm>
            <a:custGeom>
              <a:avLst/>
              <a:gdLst/>
              <a:ahLst/>
              <a:cxnLst/>
              <a:rect l="l" t="t" r="r" b="b"/>
              <a:pathLst>
                <a:path w="5714" h="1270">
                  <a:moveTo>
                    <a:pt x="5092" y="546"/>
                  </a:moveTo>
                  <a:lnTo>
                    <a:pt x="3822" y="977"/>
                  </a:lnTo>
                  <a:lnTo>
                    <a:pt x="0" y="0"/>
                  </a:lnTo>
                </a:path>
              </a:pathLst>
            </a:custGeom>
            <a:ln w="3175">
              <a:solidFill>
                <a:srgbClr val="6D9D40"/>
              </a:solidFill>
            </a:ln>
          </p:spPr>
          <p:txBody>
            <a:bodyPr wrap="square" lIns="0" tIns="0" rIns="0" bIns="0" rtlCol="0"/>
            <a:lstStyle/>
            <a:p>
              <a:endParaRPr/>
            </a:p>
          </p:txBody>
        </p:sp>
        <p:sp>
          <p:nvSpPr>
            <p:cNvPr id="10636" name="object 4064">
              <a:extLst>
                <a:ext uri="{FF2B5EF4-FFF2-40B4-BE49-F238E27FC236}">
                  <a16:creationId xmlns:a16="http://schemas.microsoft.com/office/drawing/2014/main" id="{04341F44-FC94-4177-949D-7A8F05E7BBD0}"/>
                </a:ext>
              </a:extLst>
            </p:cNvPr>
            <p:cNvSpPr/>
            <p:nvPr/>
          </p:nvSpPr>
          <p:spPr>
            <a:xfrm>
              <a:off x="6175692" y="8289962"/>
              <a:ext cx="13792" cy="16103"/>
            </a:xfrm>
            <a:prstGeom prst="rect">
              <a:avLst/>
            </a:prstGeom>
            <a:blipFill>
              <a:blip r:embed="rId16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0637" name="object 4065">
              <a:extLst>
                <a:ext uri="{FF2B5EF4-FFF2-40B4-BE49-F238E27FC236}">
                  <a16:creationId xmlns:a16="http://schemas.microsoft.com/office/drawing/2014/main" id="{8333AC3B-703C-4249-94D6-CB97955D7EDD}"/>
                </a:ext>
              </a:extLst>
            </p:cNvPr>
            <p:cNvSpPr/>
            <p:nvPr/>
          </p:nvSpPr>
          <p:spPr>
            <a:xfrm>
              <a:off x="6177036" y="8292000"/>
              <a:ext cx="1905" cy="11430"/>
            </a:xfrm>
            <a:custGeom>
              <a:avLst/>
              <a:gdLst/>
              <a:ahLst/>
              <a:cxnLst/>
              <a:rect l="l" t="t" r="r" b="b"/>
              <a:pathLst>
                <a:path w="1904" h="11429">
                  <a:moveTo>
                    <a:pt x="1524" y="0"/>
                  </a:moveTo>
                  <a:lnTo>
                    <a:pt x="1689" y="736"/>
                  </a:lnTo>
                  <a:lnTo>
                    <a:pt x="0" y="9677"/>
                  </a:lnTo>
                  <a:lnTo>
                    <a:pt x="736" y="11239"/>
                  </a:lnTo>
                </a:path>
              </a:pathLst>
            </a:custGeom>
            <a:ln w="3175">
              <a:solidFill>
                <a:srgbClr val="BBD6C6"/>
              </a:solidFill>
            </a:ln>
          </p:spPr>
          <p:txBody>
            <a:bodyPr wrap="square" lIns="0" tIns="0" rIns="0" bIns="0" rtlCol="0"/>
            <a:lstStyle/>
            <a:p>
              <a:endParaRPr/>
            </a:p>
          </p:txBody>
        </p:sp>
        <p:sp>
          <p:nvSpPr>
            <p:cNvPr id="10638" name="object 4066">
              <a:extLst>
                <a:ext uri="{FF2B5EF4-FFF2-40B4-BE49-F238E27FC236}">
                  <a16:creationId xmlns:a16="http://schemas.microsoft.com/office/drawing/2014/main" id="{03300FB9-83BB-4E97-B843-912498C8E5FB}"/>
                </a:ext>
              </a:extLst>
            </p:cNvPr>
            <p:cNvSpPr/>
            <p:nvPr/>
          </p:nvSpPr>
          <p:spPr>
            <a:xfrm>
              <a:off x="6177145" y="8290153"/>
              <a:ext cx="299" cy="444"/>
            </a:xfrm>
            <a:prstGeom prst="rect">
              <a:avLst/>
            </a:prstGeom>
            <a:blipFill>
              <a:blip r:embed="rId157" cstate="print"/>
              <a:stretch>
                <a:fillRect/>
              </a:stretch>
            </a:blipFill>
          </p:spPr>
          <p:txBody>
            <a:bodyPr wrap="square" lIns="0" tIns="0" rIns="0" bIns="0" rtlCol="0"/>
            <a:lstStyle/>
            <a:p>
              <a:endParaRPr/>
            </a:p>
          </p:txBody>
        </p:sp>
        <p:sp>
          <p:nvSpPr>
            <p:cNvPr id="10639" name="object 4067">
              <a:extLst>
                <a:ext uri="{FF2B5EF4-FFF2-40B4-BE49-F238E27FC236}">
                  <a16:creationId xmlns:a16="http://schemas.microsoft.com/office/drawing/2014/main" id="{3F8850AD-1C15-4108-8AEB-9DEB0EA2E34F}"/>
                </a:ext>
              </a:extLst>
            </p:cNvPr>
            <p:cNvSpPr/>
            <p:nvPr/>
          </p:nvSpPr>
          <p:spPr>
            <a:xfrm>
              <a:off x="6177174" y="8290190"/>
              <a:ext cx="635" cy="635"/>
            </a:xfrm>
            <a:custGeom>
              <a:avLst/>
              <a:gdLst/>
              <a:ahLst/>
              <a:cxnLst/>
              <a:rect l="l" t="t" r="r" b="b"/>
              <a:pathLst>
                <a:path w="635" h="634">
                  <a:moveTo>
                    <a:pt x="69" y="50"/>
                  </a:moveTo>
                  <a:lnTo>
                    <a:pt x="0" y="279"/>
                  </a:lnTo>
                  <a:lnTo>
                    <a:pt x="69" y="50"/>
                  </a:lnTo>
                  <a:close/>
                </a:path>
                <a:path w="635" h="634">
                  <a:moveTo>
                    <a:pt x="88" y="0"/>
                  </a:moveTo>
                  <a:close/>
                </a:path>
              </a:pathLst>
            </a:custGeom>
            <a:solidFill>
              <a:srgbClr val="59231F"/>
            </a:solidFill>
          </p:spPr>
          <p:txBody>
            <a:bodyPr wrap="square" lIns="0" tIns="0" rIns="0" bIns="0" rtlCol="0"/>
            <a:lstStyle/>
            <a:p>
              <a:endParaRPr/>
            </a:p>
          </p:txBody>
        </p:sp>
        <p:sp>
          <p:nvSpPr>
            <p:cNvPr id="10640" name="object 4068">
              <a:extLst>
                <a:ext uri="{FF2B5EF4-FFF2-40B4-BE49-F238E27FC236}">
                  <a16:creationId xmlns:a16="http://schemas.microsoft.com/office/drawing/2014/main" id="{21EB3A26-8CEB-496E-956E-66D14E468BDE}"/>
                </a:ext>
              </a:extLst>
            </p:cNvPr>
            <p:cNvSpPr/>
            <p:nvPr/>
          </p:nvSpPr>
          <p:spPr>
            <a:xfrm>
              <a:off x="6166878" y="8290674"/>
              <a:ext cx="11785" cy="11214"/>
            </a:xfrm>
            <a:prstGeom prst="rect">
              <a:avLst/>
            </a:prstGeom>
            <a:blipFill>
              <a:blip r:embed="rId12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0641" name="object 4069">
              <a:extLst>
                <a:ext uri="{FF2B5EF4-FFF2-40B4-BE49-F238E27FC236}">
                  <a16:creationId xmlns:a16="http://schemas.microsoft.com/office/drawing/2014/main" id="{AB29E0CB-60BC-43A2-8A36-010BD2265AD9}"/>
                </a:ext>
              </a:extLst>
            </p:cNvPr>
            <p:cNvSpPr/>
            <p:nvPr/>
          </p:nvSpPr>
          <p:spPr>
            <a:xfrm>
              <a:off x="6171528" y="8292272"/>
              <a:ext cx="6985" cy="8255"/>
            </a:xfrm>
            <a:custGeom>
              <a:avLst/>
              <a:gdLst/>
              <a:ahLst/>
              <a:cxnLst/>
              <a:rect l="l" t="t" r="r" b="b"/>
              <a:pathLst>
                <a:path w="6985" h="8254">
                  <a:moveTo>
                    <a:pt x="6896" y="0"/>
                  </a:moveTo>
                  <a:lnTo>
                    <a:pt x="6591" y="622"/>
                  </a:lnTo>
                  <a:lnTo>
                    <a:pt x="355" y="6108"/>
                  </a:lnTo>
                  <a:lnTo>
                    <a:pt x="0" y="7632"/>
                  </a:lnTo>
                </a:path>
              </a:pathLst>
            </a:custGeom>
            <a:ln w="3175">
              <a:solidFill>
                <a:srgbClr val="BBD6C6"/>
              </a:solidFill>
            </a:ln>
          </p:spPr>
          <p:txBody>
            <a:bodyPr wrap="square" lIns="0" tIns="0" rIns="0" bIns="0" rtlCol="0"/>
            <a:lstStyle/>
            <a:p>
              <a:endParaRPr/>
            </a:p>
          </p:txBody>
        </p:sp>
        <p:sp>
          <p:nvSpPr>
            <p:cNvPr id="10642" name="object 4070">
              <a:extLst>
                <a:ext uri="{FF2B5EF4-FFF2-40B4-BE49-F238E27FC236}">
                  <a16:creationId xmlns:a16="http://schemas.microsoft.com/office/drawing/2014/main" id="{322BAE0C-5C7F-4A12-A822-855892DE6240}"/>
                </a:ext>
              </a:extLst>
            </p:cNvPr>
            <p:cNvSpPr/>
            <p:nvPr/>
          </p:nvSpPr>
          <p:spPr>
            <a:xfrm>
              <a:off x="6172822" y="8288007"/>
              <a:ext cx="5791" cy="4457"/>
            </a:xfrm>
            <a:prstGeom prst="rect">
              <a:avLst/>
            </a:prstGeom>
            <a:blipFill>
              <a:blip r:embed="rId143" cstate="print"/>
              <a:stretch>
                <a:fillRect/>
              </a:stretch>
            </a:blipFill>
          </p:spPr>
          <p:txBody>
            <a:bodyPr wrap="square" lIns="0" tIns="0" rIns="0" bIns="0" rtlCol="0"/>
            <a:lstStyle/>
            <a:p>
              <a:endParaRPr/>
            </a:p>
          </p:txBody>
        </p:sp>
        <p:sp>
          <p:nvSpPr>
            <p:cNvPr id="10643" name="object 4071">
              <a:extLst>
                <a:ext uri="{FF2B5EF4-FFF2-40B4-BE49-F238E27FC236}">
                  <a16:creationId xmlns:a16="http://schemas.microsoft.com/office/drawing/2014/main" id="{10745BE0-1A5F-4328-88B7-9ABE19CD8AB1}"/>
                </a:ext>
              </a:extLst>
            </p:cNvPr>
            <p:cNvSpPr/>
            <p:nvPr/>
          </p:nvSpPr>
          <p:spPr>
            <a:xfrm>
              <a:off x="6174652" y="8288339"/>
              <a:ext cx="3810" cy="3810"/>
            </a:xfrm>
            <a:custGeom>
              <a:avLst/>
              <a:gdLst/>
              <a:ahLst/>
              <a:cxnLst/>
              <a:rect l="l" t="t" r="r" b="b"/>
              <a:pathLst>
                <a:path w="3810" h="3809">
                  <a:moveTo>
                    <a:pt x="0" y="0"/>
                  </a:moveTo>
                  <a:lnTo>
                    <a:pt x="1282" y="406"/>
                  </a:lnTo>
                  <a:lnTo>
                    <a:pt x="3771" y="3467"/>
                  </a:lnTo>
                </a:path>
              </a:pathLst>
            </a:custGeom>
            <a:ln w="3175">
              <a:solidFill>
                <a:srgbClr val="6D9D40"/>
              </a:solidFill>
            </a:ln>
          </p:spPr>
          <p:txBody>
            <a:bodyPr wrap="square" lIns="0" tIns="0" rIns="0" bIns="0" rtlCol="0"/>
            <a:lstStyle/>
            <a:p>
              <a:endParaRPr/>
            </a:p>
          </p:txBody>
        </p:sp>
        <p:sp>
          <p:nvSpPr>
            <p:cNvPr id="10644" name="object 4072">
              <a:extLst>
                <a:ext uri="{FF2B5EF4-FFF2-40B4-BE49-F238E27FC236}">
                  <a16:creationId xmlns:a16="http://schemas.microsoft.com/office/drawing/2014/main" id="{769537B6-4F95-4452-9F2D-87833C0DAEF5}"/>
                </a:ext>
              </a:extLst>
            </p:cNvPr>
            <p:cNvSpPr/>
            <p:nvPr/>
          </p:nvSpPr>
          <p:spPr>
            <a:xfrm>
              <a:off x="6219392" y="8283523"/>
              <a:ext cx="4646" cy="4508"/>
            </a:xfrm>
            <a:prstGeom prst="rect">
              <a:avLst/>
            </a:prstGeom>
            <a:blipFill>
              <a:blip r:embed="rId391" cstate="print"/>
              <a:stretch>
                <a:fillRect/>
              </a:stretch>
            </a:blipFill>
          </p:spPr>
          <p:txBody>
            <a:bodyPr wrap="square" lIns="0" tIns="0" rIns="0" bIns="0" rtlCol="0"/>
            <a:lstStyle/>
            <a:p>
              <a:endParaRPr/>
            </a:p>
          </p:txBody>
        </p:sp>
        <p:sp>
          <p:nvSpPr>
            <p:cNvPr id="10645" name="object 4073">
              <a:extLst>
                <a:ext uri="{FF2B5EF4-FFF2-40B4-BE49-F238E27FC236}">
                  <a16:creationId xmlns:a16="http://schemas.microsoft.com/office/drawing/2014/main" id="{87F31911-7A38-47B4-9DB7-7EA2E32C4339}"/>
                </a:ext>
              </a:extLst>
            </p:cNvPr>
            <p:cNvSpPr/>
            <p:nvPr/>
          </p:nvSpPr>
          <p:spPr>
            <a:xfrm>
              <a:off x="6221588" y="8286390"/>
              <a:ext cx="1270" cy="1270"/>
            </a:xfrm>
            <a:custGeom>
              <a:avLst/>
              <a:gdLst/>
              <a:ahLst/>
              <a:cxnLst/>
              <a:rect l="l" t="t" r="r" b="b"/>
              <a:pathLst>
                <a:path w="1270" h="1270">
                  <a:moveTo>
                    <a:pt x="618" y="584"/>
                  </a:moveTo>
                  <a:lnTo>
                    <a:pt x="190" y="584"/>
                  </a:lnTo>
                  <a:lnTo>
                    <a:pt x="317" y="596"/>
                  </a:lnTo>
                  <a:lnTo>
                    <a:pt x="393" y="749"/>
                  </a:lnTo>
                  <a:lnTo>
                    <a:pt x="469" y="622"/>
                  </a:lnTo>
                  <a:lnTo>
                    <a:pt x="605" y="622"/>
                  </a:lnTo>
                  <a:close/>
                </a:path>
                <a:path w="1270" h="1270">
                  <a:moveTo>
                    <a:pt x="605" y="622"/>
                  </a:moveTo>
                  <a:lnTo>
                    <a:pt x="469" y="622"/>
                  </a:lnTo>
                  <a:lnTo>
                    <a:pt x="596" y="660"/>
                  </a:lnTo>
                  <a:close/>
                </a:path>
                <a:path w="1270" h="1270">
                  <a:moveTo>
                    <a:pt x="0" y="241"/>
                  </a:moveTo>
                  <a:lnTo>
                    <a:pt x="42" y="444"/>
                  </a:lnTo>
                  <a:lnTo>
                    <a:pt x="139" y="647"/>
                  </a:lnTo>
                  <a:lnTo>
                    <a:pt x="618" y="584"/>
                  </a:lnTo>
                  <a:lnTo>
                    <a:pt x="642" y="317"/>
                  </a:lnTo>
                  <a:lnTo>
                    <a:pt x="127" y="279"/>
                  </a:lnTo>
                  <a:close/>
                </a:path>
                <a:path w="1270" h="1270">
                  <a:moveTo>
                    <a:pt x="642" y="317"/>
                  </a:moveTo>
                  <a:close/>
                </a:path>
                <a:path w="1270" h="1270">
                  <a:moveTo>
                    <a:pt x="304" y="76"/>
                  </a:moveTo>
                  <a:lnTo>
                    <a:pt x="127" y="279"/>
                  </a:lnTo>
                  <a:lnTo>
                    <a:pt x="666" y="279"/>
                  </a:lnTo>
                  <a:lnTo>
                    <a:pt x="482" y="241"/>
                  </a:lnTo>
                  <a:lnTo>
                    <a:pt x="304" y="76"/>
                  </a:lnTo>
                  <a:close/>
                </a:path>
                <a:path w="1270" h="1270">
                  <a:moveTo>
                    <a:pt x="762" y="126"/>
                  </a:moveTo>
                  <a:lnTo>
                    <a:pt x="533" y="190"/>
                  </a:lnTo>
                  <a:lnTo>
                    <a:pt x="690" y="241"/>
                  </a:lnTo>
                  <a:close/>
                </a:path>
                <a:path w="1270" h="1270">
                  <a:moveTo>
                    <a:pt x="203" y="0"/>
                  </a:moveTo>
                  <a:lnTo>
                    <a:pt x="139" y="165"/>
                  </a:lnTo>
                  <a:lnTo>
                    <a:pt x="203" y="0"/>
                  </a:lnTo>
                  <a:close/>
                </a:path>
              </a:pathLst>
            </a:custGeom>
            <a:solidFill>
              <a:srgbClr val="0F2748"/>
            </a:solidFill>
          </p:spPr>
          <p:txBody>
            <a:bodyPr wrap="square" lIns="0" tIns="0" rIns="0" bIns="0" rtlCol="0"/>
            <a:lstStyle/>
            <a:p>
              <a:endParaRPr/>
            </a:p>
          </p:txBody>
        </p:sp>
        <p:sp>
          <p:nvSpPr>
            <p:cNvPr id="10646" name="object 4074">
              <a:extLst>
                <a:ext uri="{FF2B5EF4-FFF2-40B4-BE49-F238E27FC236}">
                  <a16:creationId xmlns:a16="http://schemas.microsoft.com/office/drawing/2014/main" id="{C4A5B283-A132-4B8C-8B66-BB5FA855EA9C}"/>
                </a:ext>
              </a:extLst>
            </p:cNvPr>
            <p:cNvSpPr/>
            <p:nvPr/>
          </p:nvSpPr>
          <p:spPr>
            <a:xfrm>
              <a:off x="6221563" y="8286390"/>
              <a:ext cx="1270" cy="1270"/>
            </a:xfrm>
            <a:custGeom>
              <a:avLst/>
              <a:gdLst/>
              <a:ahLst/>
              <a:cxnLst/>
              <a:rect l="l" t="t" r="r" b="b"/>
              <a:pathLst>
                <a:path w="1270" h="1270">
                  <a:moveTo>
                    <a:pt x="508" y="241"/>
                  </a:moveTo>
                  <a:lnTo>
                    <a:pt x="787" y="126"/>
                  </a:lnTo>
                  <a:lnTo>
                    <a:pt x="685" y="279"/>
                  </a:lnTo>
                  <a:lnTo>
                    <a:pt x="571" y="444"/>
                  </a:lnTo>
                  <a:lnTo>
                    <a:pt x="622" y="647"/>
                  </a:lnTo>
                  <a:lnTo>
                    <a:pt x="495" y="622"/>
                  </a:lnTo>
                  <a:lnTo>
                    <a:pt x="419" y="749"/>
                  </a:lnTo>
                  <a:lnTo>
                    <a:pt x="342" y="596"/>
                  </a:lnTo>
                  <a:lnTo>
                    <a:pt x="215" y="584"/>
                  </a:lnTo>
                  <a:lnTo>
                    <a:pt x="88" y="584"/>
                  </a:lnTo>
                  <a:lnTo>
                    <a:pt x="0" y="419"/>
                  </a:lnTo>
                  <a:lnTo>
                    <a:pt x="25" y="241"/>
                  </a:lnTo>
                  <a:lnTo>
                    <a:pt x="190" y="228"/>
                  </a:lnTo>
                  <a:lnTo>
                    <a:pt x="228" y="0"/>
                  </a:lnTo>
                  <a:lnTo>
                    <a:pt x="292" y="165"/>
                  </a:lnTo>
                  <a:lnTo>
                    <a:pt x="419" y="114"/>
                  </a:lnTo>
                  <a:close/>
                </a:path>
              </a:pathLst>
            </a:custGeom>
            <a:ln w="3175">
              <a:solidFill>
                <a:srgbClr val="094B7B"/>
              </a:solidFill>
            </a:ln>
          </p:spPr>
          <p:txBody>
            <a:bodyPr wrap="square" lIns="0" tIns="0" rIns="0" bIns="0" rtlCol="0"/>
            <a:lstStyle/>
            <a:p>
              <a:endParaRPr/>
            </a:p>
          </p:txBody>
        </p:sp>
        <p:sp>
          <p:nvSpPr>
            <p:cNvPr id="10647" name="object 4075">
              <a:extLst>
                <a:ext uri="{FF2B5EF4-FFF2-40B4-BE49-F238E27FC236}">
                  <a16:creationId xmlns:a16="http://schemas.microsoft.com/office/drawing/2014/main" id="{33DEFF13-00D6-4E54-87A3-ECC48D998B6E}"/>
                </a:ext>
              </a:extLst>
            </p:cNvPr>
            <p:cNvSpPr/>
            <p:nvPr/>
          </p:nvSpPr>
          <p:spPr>
            <a:xfrm>
              <a:off x="6221600" y="8283664"/>
              <a:ext cx="635" cy="635"/>
            </a:xfrm>
            <a:custGeom>
              <a:avLst/>
              <a:gdLst/>
              <a:ahLst/>
              <a:cxnLst/>
              <a:rect l="l" t="t" r="r" b="b"/>
              <a:pathLst>
                <a:path w="635" h="634">
                  <a:moveTo>
                    <a:pt x="441" y="215"/>
                  </a:moveTo>
                  <a:lnTo>
                    <a:pt x="38" y="215"/>
                  </a:lnTo>
                  <a:lnTo>
                    <a:pt x="101" y="495"/>
                  </a:lnTo>
                  <a:lnTo>
                    <a:pt x="203" y="292"/>
                  </a:lnTo>
                  <a:lnTo>
                    <a:pt x="430" y="253"/>
                  </a:lnTo>
                  <a:close/>
                </a:path>
                <a:path w="635" h="634">
                  <a:moveTo>
                    <a:pt x="430" y="253"/>
                  </a:moveTo>
                  <a:lnTo>
                    <a:pt x="292" y="253"/>
                  </a:lnTo>
                  <a:lnTo>
                    <a:pt x="430" y="253"/>
                  </a:lnTo>
                  <a:close/>
                </a:path>
                <a:path w="635" h="634">
                  <a:moveTo>
                    <a:pt x="266" y="292"/>
                  </a:moveTo>
                  <a:close/>
                </a:path>
                <a:path w="635" h="634">
                  <a:moveTo>
                    <a:pt x="634" y="266"/>
                  </a:moveTo>
                  <a:lnTo>
                    <a:pt x="507" y="266"/>
                  </a:lnTo>
                  <a:lnTo>
                    <a:pt x="634" y="266"/>
                  </a:lnTo>
                  <a:close/>
                </a:path>
                <a:path w="635" h="634">
                  <a:moveTo>
                    <a:pt x="330" y="38"/>
                  </a:moveTo>
                  <a:lnTo>
                    <a:pt x="167" y="38"/>
                  </a:lnTo>
                  <a:lnTo>
                    <a:pt x="27" y="139"/>
                  </a:lnTo>
                  <a:lnTo>
                    <a:pt x="0" y="286"/>
                  </a:lnTo>
                  <a:lnTo>
                    <a:pt x="448" y="203"/>
                  </a:lnTo>
                  <a:lnTo>
                    <a:pt x="330" y="38"/>
                  </a:lnTo>
                  <a:close/>
                </a:path>
                <a:path w="635" h="634">
                  <a:moveTo>
                    <a:pt x="502" y="261"/>
                  </a:moveTo>
                  <a:close/>
                </a:path>
                <a:path w="635" h="634">
                  <a:moveTo>
                    <a:pt x="558" y="152"/>
                  </a:moveTo>
                  <a:close/>
                </a:path>
                <a:path w="635" h="634">
                  <a:moveTo>
                    <a:pt x="38" y="114"/>
                  </a:moveTo>
                  <a:close/>
                </a:path>
                <a:path w="635" h="634">
                  <a:moveTo>
                    <a:pt x="469" y="63"/>
                  </a:moveTo>
                  <a:close/>
                </a:path>
                <a:path w="635" h="634">
                  <a:moveTo>
                    <a:pt x="177" y="12"/>
                  </a:moveTo>
                  <a:close/>
                </a:path>
                <a:path w="635" h="634">
                  <a:moveTo>
                    <a:pt x="228" y="25"/>
                  </a:moveTo>
                  <a:close/>
                </a:path>
                <a:path w="635" h="634">
                  <a:moveTo>
                    <a:pt x="279" y="0"/>
                  </a:moveTo>
                  <a:close/>
                </a:path>
              </a:pathLst>
            </a:custGeom>
            <a:solidFill>
              <a:srgbClr val="11284A"/>
            </a:solidFill>
          </p:spPr>
          <p:txBody>
            <a:bodyPr wrap="square" lIns="0" tIns="0" rIns="0" bIns="0" rtlCol="0"/>
            <a:lstStyle/>
            <a:p>
              <a:endParaRPr/>
            </a:p>
          </p:txBody>
        </p:sp>
        <p:sp>
          <p:nvSpPr>
            <p:cNvPr id="10648" name="object 4076">
              <a:extLst>
                <a:ext uri="{FF2B5EF4-FFF2-40B4-BE49-F238E27FC236}">
                  <a16:creationId xmlns:a16="http://schemas.microsoft.com/office/drawing/2014/main" id="{1970DF0A-5A4E-485D-B188-5F50A404DD1C}"/>
                </a:ext>
              </a:extLst>
            </p:cNvPr>
            <p:cNvSpPr/>
            <p:nvPr/>
          </p:nvSpPr>
          <p:spPr>
            <a:xfrm>
              <a:off x="6221549" y="8283664"/>
              <a:ext cx="1270" cy="635"/>
            </a:xfrm>
            <a:custGeom>
              <a:avLst/>
              <a:gdLst/>
              <a:ahLst/>
              <a:cxnLst/>
              <a:rect l="l" t="t" r="r" b="b"/>
              <a:pathLst>
                <a:path w="1270" h="634">
                  <a:moveTo>
                    <a:pt x="457" y="342"/>
                  </a:moveTo>
                  <a:lnTo>
                    <a:pt x="495" y="203"/>
                  </a:lnTo>
                  <a:lnTo>
                    <a:pt x="660" y="368"/>
                  </a:lnTo>
                  <a:lnTo>
                    <a:pt x="660" y="228"/>
                  </a:lnTo>
                  <a:lnTo>
                    <a:pt x="482" y="241"/>
                  </a:lnTo>
                  <a:lnTo>
                    <a:pt x="520" y="63"/>
                  </a:lnTo>
                  <a:lnTo>
                    <a:pt x="381" y="88"/>
                  </a:lnTo>
                  <a:lnTo>
                    <a:pt x="241" y="38"/>
                  </a:lnTo>
                  <a:lnTo>
                    <a:pt x="88" y="114"/>
                  </a:lnTo>
                  <a:lnTo>
                    <a:pt x="50" y="304"/>
                  </a:lnTo>
                  <a:lnTo>
                    <a:pt x="152" y="495"/>
                  </a:lnTo>
                  <a:lnTo>
                    <a:pt x="254" y="292"/>
                  </a:lnTo>
                  <a:lnTo>
                    <a:pt x="393" y="292"/>
                  </a:lnTo>
                  <a:close/>
                </a:path>
              </a:pathLst>
            </a:custGeom>
            <a:ln w="3175">
              <a:solidFill>
                <a:srgbClr val="094B7B"/>
              </a:solidFill>
            </a:ln>
          </p:spPr>
          <p:txBody>
            <a:bodyPr wrap="square" lIns="0" tIns="0" rIns="0" bIns="0" rtlCol="0"/>
            <a:lstStyle/>
            <a:p>
              <a:endParaRPr/>
            </a:p>
          </p:txBody>
        </p:sp>
        <p:sp>
          <p:nvSpPr>
            <p:cNvPr id="10649" name="object 4077">
              <a:extLst>
                <a:ext uri="{FF2B5EF4-FFF2-40B4-BE49-F238E27FC236}">
                  <a16:creationId xmlns:a16="http://schemas.microsoft.com/office/drawing/2014/main" id="{24EA99B3-0C17-429B-9E23-000E8FA90F85}"/>
                </a:ext>
              </a:extLst>
            </p:cNvPr>
            <p:cNvSpPr/>
            <p:nvPr/>
          </p:nvSpPr>
          <p:spPr>
            <a:xfrm>
              <a:off x="6219916" y="8284577"/>
              <a:ext cx="635" cy="635"/>
            </a:xfrm>
            <a:custGeom>
              <a:avLst/>
              <a:gdLst/>
              <a:ahLst/>
              <a:cxnLst/>
              <a:rect l="l" t="t" r="r" b="b"/>
              <a:pathLst>
                <a:path w="635" h="634">
                  <a:moveTo>
                    <a:pt x="131" y="571"/>
                  </a:moveTo>
                  <a:close/>
                </a:path>
                <a:path w="635" h="634">
                  <a:moveTo>
                    <a:pt x="304" y="254"/>
                  </a:moveTo>
                  <a:lnTo>
                    <a:pt x="12" y="254"/>
                  </a:lnTo>
                  <a:lnTo>
                    <a:pt x="29" y="520"/>
                  </a:lnTo>
                  <a:lnTo>
                    <a:pt x="177" y="444"/>
                  </a:lnTo>
                  <a:lnTo>
                    <a:pt x="507" y="444"/>
                  </a:lnTo>
                  <a:lnTo>
                    <a:pt x="330" y="342"/>
                  </a:lnTo>
                  <a:close/>
                </a:path>
                <a:path w="635" h="634">
                  <a:moveTo>
                    <a:pt x="507" y="444"/>
                  </a:moveTo>
                  <a:lnTo>
                    <a:pt x="177" y="444"/>
                  </a:lnTo>
                  <a:lnTo>
                    <a:pt x="444" y="558"/>
                  </a:lnTo>
                  <a:close/>
                </a:path>
                <a:path w="635" h="634">
                  <a:moveTo>
                    <a:pt x="0" y="304"/>
                  </a:moveTo>
                  <a:close/>
                </a:path>
                <a:path w="635" h="634">
                  <a:moveTo>
                    <a:pt x="190" y="0"/>
                  </a:moveTo>
                  <a:lnTo>
                    <a:pt x="114" y="254"/>
                  </a:lnTo>
                  <a:lnTo>
                    <a:pt x="380" y="266"/>
                  </a:lnTo>
                  <a:lnTo>
                    <a:pt x="520" y="177"/>
                  </a:lnTo>
                  <a:lnTo>
                    <a:pt x="342" y="50"/>
                  </a:lnTo>
                  <a:lnTo>
                    <a:pt x="190" y="0"/>
                  </a:lnTo>
                  <a:close/>
                </a:path>
                <a:path w="635" h="634">
                  <a:moveTo>
                    <a:pt x="25" y="203"/>
                  </a:moveTo>
                  <a:close/>
                </a:path>
              </a:pathLst>
            </a:custGeom>
            <a:solidFill>
              <a:srgbClr val="11284A"/>
            </a:solidFill>
          </p:spPr>
          <p:txBody>
            <a:bodyPr wrap="square" lIns="0" tIns="0" rIns="0" bIns="0" rtlCol="0"/>
            <a:lstStyle/>
            <a:p>
              <a:endParaRPr/>
            </a:p>
          </p:txBody>
        </p:sp>
        <p:sp>
          <p:nvSpPr>
            <p:cNvPr id="10650" name="object 4078">
              <a:extLst>
                <a:ext uri="{FF2B5EF4-FFF2-40B4-BE49-F238E27FC236}">
                  <a16:creationId xmlns:a16="http://schemas.microsoft.com/office/drawing/2014/main" id="{04958F7F-E338-4432-8625-B32B0B273F3E}"/>
                </a:ext>
              </a:extLst>
            </p:cNvPr>
            <p:cNvSpPr/>
            <p:nvPr/>
          </p:nvSpPr>
          <p:spPr>
            <a:xfrm>
              <a:off x="6219903" y="8284577"/>
              <a:ext cx="635" cy="635"/>
            </a:xfrm>
            <a:custGeom>
              <a:avLst/>
              <a:gdLst/>
              <a:ahLst/>
              <a:cxnLst/>
              <a:rect l="l" t="t" r="r" b="b"/>
              <a:pathLst>
                <a:path w="635" h="634">
                  <a:moveTo>
                    <a:pt x="533" y="177"/>
                  </a:moveTo>
                  <a:lnTo>
                    <a:pt x="393" y="63"/>
                  </a:lnTo>
                  <a:lnTo>
                    <a:pt x="253" y="25"/>
                  </a:lnTo>
                  <a:lnTo>
                    <a:pt x="126" y="254"/>
                  </a:lnTo>
                  <a:lnTo>
                    <a:pt x="50" y="393"/>
                  </a:lnTo>
                  <a:lnTo>
                    <a:pt x="88" y="533"/>
                  </a:lnTo>
                  <a:lnTo>
                    <a:pt x="228" y="469"/>
                  </a:lnTo>
                  <a:lnTo>
                    <a:pt x="355" y="546"/>
                  </a:lnTo>
                  <a:lnTo>
                    <a:pt x="520" y="444"/>
                  </a:lnTo>
                  <a:lnTo>
                    <a:pt x="342" y="342"/>
                  </a:lnTo>
                  <a:lnTo>
                    <a:pt x="533" y="177"/>
                  </a:lnTo>
                  <a:close/>
                </a:path>
              </a:pathLst>
            </a:custGeom>
            <a:ln w="3175">
              <a:solidFill>
                <a:srgbClr val="094B7B"/>
              </a:solidFill>
            </a:ln>
          </p:spPr>
          <p:txBody>
            <a:bodyPr wrap="square" lIns="0" tIns="0" rIns="0" bIns="0" rtlCol="0"/>
            <a:lstStyle/>
            <a:p>
              <a:endParaRPr/>
            </a:p>
          </p:txBody>
        </p:sp>
        <p:sp>
          <p:nvSpPr>
            <p:cNvPr id="10651" name="object 4079">
              <a:extLst>
                <a:ext uri="{FF2B5EF4-FFF2-40B4-BE49-F238E27FC236}">
                  <a16:creationId xmlns:a16="http://schemas.microsoft.com/office/drawing/2014/main" id="{0DC3F4B9-B789-4841-976E-CDC3F1BDB897}"/>
                </a:ext>
              </a:extLst>
            </p:cNvPr>
            <p:cNvSpPr/>
            <p:nvPr/>
          </p:nvSpPr>
          <p:spPr>
            <a:xfrm>
              <a:off x="6223290" y="8286240"/>
              <a:ext cx="635" cy="1270"/>
            </a:xfrm>
            <a:custGeom>
              <a:avLst/>
              <a:gdLst/>
              <a:ahLst/>
              <a:cxnLst/>
              <a:rect l="l" t="t" r="r" b="b"/>
              <a:pathLst>
                <a:path w="635" h="1270">
                  <a:moveTo>
                    <a:pt x="431" y="507"/>
                  </a:moveTo>
                  <a:lnTo>
                    <a:pt x="17" y="507"/>
                  </a:lnTo>
                  <a:lnTo>
                    <a:pt x="253" y="698"/>
                  </a:lnTo>
                  <a:lnTo>
                    <a:pt x="292" y="571"/>
                  </a:lnTo>
                  <a:lnTo>
                    <a:pt x="431" y="507"/>
                  </a:lnTo>
                  <a:close/>
                </a:path>
                <a:path w="635" h="1270">
                  <a:moveTo>
                    <a:pt x="389" y="589"/>
                  </a:moveTo>
                  <a:close/>
                </a:path>
                <a:path w="635" h="1270">
                  <a:moveTo>
                    <a:pt x="411" y="571"/>
                  </a:moveTo>
                  <a:close/>
                </a:path>
                <a:path w="635" h="1270">
                  <a:moveTo>
                    <a:pt x="317" y="25"/>
                  </a:moveTo>
                  <a:lnTo>
                    <a:pt x="165" y="114"/>
                  </a:lnTo>
                  <a:lnTo>
                    <a:pt x="25" y="304"/>
                  </a:lnTo>
                  <a:lnTo>
                    <a:pt x="152" y="444"/>
                  </a:lnTo>
                  <a:lnTo>
                    <a:pt x="431" y="507"/>
                  </a:lnTo>
                  <a:lnTo>
                    <a:pt x="520" y="342"/>
                  </a:lnTo>
                  <a:lnTo>
                    <a:pt x="482" y="63"/>
                  </a:lnTo>
                  <a:lnTo>
                    <a:pt x="317" y="25"/>
                  </a:lnTo>
                  <a:close/>
                </a:path>
                <a:path w="635" h="1270">
                  <a:moveTo>
                    <a:pt x="12" y="495"/>
                  </a:moveTo>
                  <a:lnTo>
                    <a:pt x="139" y="507"/>
                  </a:lnTo>
                  <a:lnTo>
                    <a:pt x="12" y="495"/>
                  </a:lnTo>
                  <a:close/>
                </a:path>
                <a:path w="635" h="1270">
                  <a:moveTo>
                    <a:pt x="520" y="279"/>
                  </a:moveTo>
                  <a:close/>
                </a:path>
                <a:path w="635" h="1270">
                  <a:moveTo>
                    <a:pt x="0" y="165"/>
                  </a:moveTo>
                  <a:close/>
                </a:path>
                <a:path w="635" h="1270">
                  <a:moveTo>
                    <a:pt x="139" y="0"/>
                  </a:moveTo>
                  <a:lnTo>
                    <a:pt x="279" y="88"/>
                  </a:lnTo>
                  <a:lnTo>
                    <a:pt x="139" y="0"/>
                  </a:lnTo>
                  <a:close/>
                </a:path>
              </a:pathLst>
            </a:custGeom>
            <a:solidFill>
              <a:srgbClr val="11284A"/>
            </a:solidFill>
          </p:spPr>
          <p:txBody>
            <a:bodyPr wrap="square" lIns="0" tIns="0" rIns="0" bIns="0" rtlCol="0"/>
            <a:lstStyle/>
            <a:p>
              <a:endParaRPr/>
            </a:p>
          </p:txBody>
        </p:sp>
        <p:sp>
          <p:nvSpPr>
            <p:cNvPr id="10652" name="object 4080">
              <a:extLst>
                <a:ext uri="{FF2B5EF4-FFF2-40B4-BE49-F238E27FC236}">
                  <a16:creationId xmlns:a16="http://schemas.microsoft.com/office/drawing/2014/main" id="{64A07863-40E4-48DC-8B99-CC6B43446448}"/>
                </a:ext>
              </a:extLst>
            </p:cNvPr>
            <p:cNvSpPr/>
            <p:nvPr/>
          </p:nvSpPr>
          <p:spPr>
            <a:xfrm>
              <a:off x="6223290" y="8286240"/>
              <a:ext cx="635" cy="1270"/>
            </a:xfrm>
            <a:custGeom>
              <a:avLst/>
              <a:gdLst/>
              <a:ahLst/>
              <a:cxnLst/>
              <a:rect l="l" t="t" r="r" b="b"/>
              <a:pathLst>
                <a:path w="635" h="1270">
                  <a:moveTo>
                    <a:pt x="279" y="88"/>
                  </a:moveTo>
                  <a:lnTo>
                    <a:pt x="419" y="50"/>
                  </a:lnTo>
                  <a:lnTo>
                    <a:pt x="406" y="190"/>
                  </a:lnTo>
                  <a:lnTo>
                    <a:pt x="520" y="342"/>
                  </a:lnTo>
                  <a:lnTo>
                    <a:pt x="520" y="482"/>
                  </a:lnTo>
                  <a:lnTo>
                    <a:pt x="380" y="596"/>
                  </a:lnTo>
                  <a:lnTo>
                    <a:pt x="253" y="698"/>
                  </a:lnTo>
                  <a:lnTo>
                    <a:pt x="101" y="571"/>
                  </a:lnTo>
                  <a:lnTo>
                    <a:pt x="190" y="444"/>
                  </a:lnTo>
                  <a:lnTo>
                    <a:pt x="25" y="304"/>
                  </a:lnTo>
                  <a:lnTo>
                    <a:pt x="0" y="165"/>
                  </a:lnTo>
                  <a:lnTo>
                    <a:pt x="152" y="114"/>
                  </a:lnTo>
                  <a:close/>
                </a:path>
              </a:pathLst>
            </a:custGeom>
            <a:ln w="3175">
              <a:solidFill>
                <a:srgbClr val="094B7B"/>
              </a:solidFill>
            </a:ln>
          </p:spPr>
          <p:txBody>
            <a:bodyPr wrap="square" lIns="0" tIns="0" rIns="0" bIns="0" rtlCol="0"/>
            <a:lstStyle/>
            <a:p>
              <a:endParaRPr/>
            </a:p>
          </p:txBody>
        </p:sp>
        <p:sp>
          <p:nvSpPr>
            <p:cNvPr id="10653" name="object 4081">
              <a:extLst>
                <a:ext uri="{FF2B5EF4-FFF2-40B4-BE49-F238E27FC236}">
                  <a16:creationId xmlns:a16="http://schemas.microsoft.com/office/drawing/2014/main" id="{EB4992E5-F75B-4287-9133-D56DE6762403}"/>
                </a:ext>
              </a:extLst>
            </p:cNvPr>
            <p:cNvSpPr/>
            <p:nvPr/>
          </p:nvSpPr>
          <p:spPr>
            <a:xfrm>
              <a:off x="6219406" y="8286428"/>
              <a:ext cx="635" cy="635"/>
            </a:xfrm>
            <a:custGeom>
              <a:avLst/>
              <a:gdLst/>
              <a:ahLst/>
              <a:cxnLst/>
              <a:rect l="l" t="t" r="r" b="b"/>
              <a:pathLst>
                <a:path w="635" h="634">
                  <a:moveTo>
                    <a:pt x="355" y="444"/>
                  </a:moveTo>
                  <a:close/>
                </a:path>
                <a:path w="635" h="634">
                  <a:moveTo>
                    <a:pt x="245" y="330"/>
                  </a:moveTo>
                  <a:lnTo>
                    <a:pt x="114" y="330"/>
                  </a:lnTo>
                  <a:lnTo>
                    <a:pt x="196" y="482"/>
                  </a:lnTo>
                  <a:lnTo>
                    <a:pt x="245" y="330"/>
                  </a:lnTo>
                  <a:close/>
                </a:path>
                <a:path w="635" h="634">
                  <a:moveTo>
                    <a:pt x="165" y="88"/>
                  </a:moveTo>
                  <a:lnTo>
                    <a:pt x="0" y="88"/>
                  </a:lnTo>
                  <a:lnTo>
                    <a:pt x="190" y="330"/>
                  </a:lnTo>
                  <a:lnTo>
                    <a:pt x="190" y="114"/>
                  </a:lnTo>
                  <a:close/>
                </a:path>
                <a:path w="635" h="634">
                  <a:moveTo>
                    <a:pt x="228" y="101"/>
                  </a:moveTo>
                  <a:close/>
                </a:path>
                <a:path w="635" h="634">
                  <a:moveTo>
                    <a:pt x="25" y="0"/>
                  </a:moveTo>
                  <a:close/>
                </a:path>
                <a:path w="635" h="634">
                  <a:moveTo>
                    <a:pt x="127" y="50"/>
                  </a:moveTo>
                  <a:close/>
                </a:path>
              </a:pathLst>
            </a:custGeom>
            <a:solidFill>
              <a:srgbClr val="11284A"/>
            </a:solidFill>
          </p:spPr>
          <p:txBody>
            <a:bodyPr wrap="square" lIns="0" tIns="0" rIns="0" bIns="0" rtlCol="0"/>
            <a:lstStyle/>
            <a:p>
              <a:endParaRPr/>
            </a:p>
          </p:txBody>
        </p:sp>
        <p:sp>
          <p:nvSpPr>
            <p:cNvPr id="10654" name="object 4082">
              <a:extLst>
                <a:ext uri="{FF2B5EF4-FFF2-40B4-BE49-F238E27FC236}">
                  <a16:creationId xmlns:a16="http://schemas.microsoft.com/office/drawing/2014/main" id="{4B98145A-A54C-4580-A5CC-EB5B4CDA8A6E}"/>
                </a:ext>
              </a:extLst>
            </p:cNvPr>
            <p:cNvSpPr/>
            <p:nvPr/>
          </p:nvSpPr>
          <p:spPr>
            <a:xfrm>
              <a:off x="6219406" y="8286428"/>
              <a:ext cx="635" cy="635"/>
            </a:xfrm>
            <a:custGeom>
              <a:avLst/>
              <a:gdLst/>
              <a:ahLst/>
              <a:cxnLst/>
              <a:rect l="l" t="t" r="r" b="b"/>
              <a:pathLst>
                <a:path w="635" h="634">
                  <a:moveTo>
                    <a:pt x="0" y="50"/>
                  </a:moveTo>
                  <a:lnTo>
                    <a:pt x="152" y="63"/>
                  </a:lnTo>
                  <a:lnTo>
                    <a:pt x="228" y="215"/>
                  </a:lnTo>
                  <a:lnTo>
                    <a:pt x="215" y="355"/>
                  </a:lnTo>
                  <a:lnTo>
                    <a:pt x="254" y="482"/>
                  </a:lnTo>
                  <a:lnTo>
                    <a:pt x="406" y="520"/>
                  </a:lnTo>
                  <a:lnTo>
                    <a:pt x="228" y="546"/>
                  </a:lnTo>
                  <a:lnTo>
                    <a:pt x="114" y="419"/>
                  </a:lnTo>
                  <a:lnTo>
                    <a:pt x="114" y="241"/>
                  </a:lnTo>
                  <a:lnTo>
                    <a:pt x="0" y="50"/>
                  </a:lnTo>
                  <a:close/>
                </a:path>
              </a:pathLst>
            </a:custGeom>
            <a:ln w="3175">
              <a:solidFill>
                <a:srgbClr val="094B7B"/>
              </a:solidFill>
            </a:ln>
          </p:spPr>
          <p:txBody>
            <a:bodyPr wrap="square" lIns="0" tIns="0" rIns="0" bIns="0" rtlCol="0"/>
            <a:lstStyle/>
            <a:p>
              <a:endParaRPr/>
            </a:p>
          </p:txBody>
        </p:sp>
        <p:sp>
          <p:nvSpPr>
            <p:cNvPr id="10655" name="object 4083">
              <a:extLst>
                <a:ext uri="{FF2B5EF4-FFF2-40B4-BE49-F238E27FC236}">
                  <a16:creationId xmlns:a16="http://schemas.microsoft.com/office/drawing/2014/main" id="{D57A1879-F5C8-4254-8EC2-65238F4F750C}"/>
                </a:ext>
              </a:extLst>
            </p:cNvPr>
            <p:cNvSpPr/>
            <p:nvPr/>
          </p:nvSpPr>
          <p:spPr>
            <a:xfrm>
              <a:off x="6223650" y="8283350"/>
              <a:ext cx="635" cy="635"/>
            </a:xfrm>
            <a:custGeom>
              <a:avLst/>
              <a:gdLst/>
              <a:ahLst/>
              <a:cxnLst/>
              <a:rect l="l" t="t" r="r" b="b"/>
              <a:pathLst>
                <a:path w="635" h="634">
                  <a:moveTo>
                    <a:pt x="398" y="355"/>
                  </a:moveTo>
                  <a:lnTo>
                    <a:pt x="177" y="355"/>
                  </a:lnTo>
                  <a:lnTo>
                    <a:pt x="355" y="482"/>
                  </a:lnTo>
                  <a:lnTo>
                    <a:pt x="482" y="482"/>
                  </a:lnTo>
                  <a:lnTo>
                    <a:pt x="398" y="355"/>
                  </a:lnTo>
                  <a:close/>
                </a:path>
                <a:path w="635" h="634">
                  <a:moveTo>
                    <a:pt x="253" y="215"/>
                  </a:moveTo>
                  <a:lnTo>
                    <a:pt x="88" y="380"/>
                  </a:lnTo>
                  <a:lnTo>
                    <a:pt x="398" y="355"/>
                  </a:lnTo>
                  <a:lnTo>
                    <a:pt x="253" y="215"/>
                  </a:lnTo>
                  <a:close/>
                </a:path>
                <a:path w="635" h="634">
                  <a:moveTo>
                    <a:pt x="368" y="114"/>
                  </a:moveTo>
                  <a:lnTo>
                    <a:pt x="292" y="266"/>
                  </a:lnTo>
                  <a:lnTo>
                    <a:pt x="368" y="114"/>
                  </a:lnTo>
                  <a:close/>
                </a:path>
                <a:path w="635" h="634">
                  <a:moveTo>
                    <a:pt x="76" y="0"/>
                  </a:moveTo>
                  <a:lnTo>
                    <a:pt x="0" y="241"/>
                  </a:lnTo>
                  <a:lnTo>
                    <a:pt x="76" y="0"/>
                  </a:lnTo>
                  <a:close/>
                </a:path>
              </a:pathLst>
            </a:custGeom>
            <a:solidFill>
              <a:srgbClr val="11284A"/>
            </a:solidFill>
          </p:spPr>
          <p:txBody>
            <a:bodyPr wrap="square" lIns="0" tIns="0" rIns="0" bIns="0" rtlCol="0"/>
            <a:lstStyle/>
            <a:p>
              <a:endParaRPr/>
            </a:p>
          </p:txBody>
        </p:sp>
        <p:sp>
          <p:nvSpPr>
            <p:cNvPr id="10656" name="object 4084">
              <a:extLst>
                <a:ext uri="{FF2B5EF4-FFF2-40B4-BE49-F238E27FC236}">
                  <a16:creationId xmlns:a16="http://schemas.microsoft.com/office/drawing/2014/main" id="{4217D389-C8AE-4E0F-909A-7C8CBCEE4A5D}"/>
                </a:ext>
              </a:extLst>
            </p:cNvPr>
            <p:cNvSpPr/>
            <p:nvPr/>
          </p:nvSpPr>
          <p:spPr>
            <a:xfrm>
              <a:off x="6223637" y="8283350"/>
              <a:ext cx="635" cy="635"/>
            </a:xfrm>
            <a:custGeom>
              <a:avLst/>
              <a:gdLst/>
              <a:ahLst/>
              <a:cxnLst/>
              <a:rect l="l" t="t" r="r" b="b"/>
              <a:pathLst>
                <a:path w="635" h="634">
                  <a:moveTo>
                    <a:pt x="228" y="444"/>
                  </a:moveTo>
                  <a:lnTo>
                    <a:pt x="368" y="482"/>
                  </a:lnTo>
                  <a:lnTo>
                    <a:pt x="495" y="482"/>
                  </a:lnTo>
                  <a:lnTo>
                    <a:pt x="380" y="114"/>
                  </a:lnTo>
                  <a:lnTo>
                    <a:pt x="304" y="266"/>
                  </a:lnTo>
                  <a:lnTo>
                    <a:pt x="139" y="241"/>
                  </a:lnTo>
                  <a:lnTo>
                    <a:pt x="88" y="63"/>
                  </a:lnTo>
                  <a:lnTo>
                    <a:pt x="0" y="228"/>
                  </a:lnTo>
                  <a:lnTo>
                    <a:pt x="101" y="380"/>
                  </a:lnTo>
                  <a:close/>
                </a:path>
              </a:pathLst>
            </a:custGeom>
            <a:ln w="3175">
              <a:solidFill>
                <a:srgbClr val="094B7B"/>
              </a:solidFill>
            </a:ln>
          </p:spPr>
          <p:txBody>
            <a:bodyPr wrap="square" lIns="0" tIns="0" rIns="0" bIns="0" rtlCol="0"/>
            <a:lstStyle/>
            <a:p>
              <a:endParaRPr/>
            </a:p>
          </p:txBody>
        </p:sp>
        <p:sp>
          <p:nvSpPr>
            <p:cNvPr id="10657" name="object 4085">
              <a:extLst>
                <a:ext uri="{FF2B5EF4-FFF2-40B4-BE49-F238E27FC236}">
                  <a16:creationId xmlns:a16="http://schemas.microsoft.com/office/drawing/2014/main" id="{2CA5E47A-487A-4784-89F6-EA9376983FE3}"/>
                </a:ext>
              </a:extLst>
            </p:cNvPr>
            <p:cNvSpPr/>
            <p:nvPr/>
          </p:nvSpPr>
          <p:spPr>
            <a:xfrm>
              <a:off x="6221981" y="8287720"/>
              <a:ext cx="1270" cy="635"/>
            </a:xfrm>
            <a:custGeom>
              <a:avLst/>
              <a:gdLst/>
              <a:ahLst/>
              <a:cxnLst/>
              <a:rect l="l" t="t" r="r" b="b"/>
              <a:pathLst>
                <a:path w="1270" h="634">
                  <a:moveTo>
                    <a:pt x="25" y="101"/>
                  </a:moveTo>
                  <a:lnTo>
                    <a:pt x="228" y="342"/>
                  </a:lnTo>
                  <a:lnTo>
                    <a:pt x="253" y="203"/>
                  </a:lnTo>
                  <a:lnTo>
                    <a:pt x="491" y="203"/>
                  </a:lnTo>
                  <a:lnTo>
                    <a:pt x="279" y="177"/>
                  </a:lnTo>
                  <a:lnTo>
                    <a:pt x="25" y="101"/>
                  </a:lnTo>
                  <a:close/>
                </a:path>
                <a:path w="1270" h="634">
                  <a:moveTo>
                    <a:pt x="491" y="203"/>
                  </a:moveTo>
                  <a:lnTo>
                    <a:pt x="253" y="203"/>
                  </a:lnTo>
                  <a:lnTo>
                    <a:pt x="393" y="342"/>
                  </a:lnTo>
                  <a:lnTo>
                    <a:pt x="491" y="203"/>
                  </a:lnTo>
                  <a:close/>
                </a:path>
                <a:path w="1270" h="634">
                  <a:moveTo>
                    <a:pt x="393" y="0"/>
                  </a:moveTo>
                  <a:lnTo>
                    <a:pt x="279" y="177"/>
                  </a:lnTo>
                  <a:lnTo>
                    <a:pt x="496" y="177"/>
                  </a:lnTo>
                  <a:lnTo>
                    <a:pt x="393" y="0"/>
                  </a:lnTo>
                  <a:close/>
                </a:path>
                <a:path w="1270" h="634">
                  <a:moveTo>
                    <a:pt x="683" y="114"/>
                  </a:moveTo>
                  <a:close/>
                </a:path>
                <a:path w="1270" h="634">
                  <a:moveTo>
                    <a:pt x="694" y="88"/>
                  </a:moveTo>
                  <a:lnTo>
                    <a:pt x="487" y="88"/>
                  </a:lnTo>
                  <a:lnTo>
                    <a:pt x="683" y="114"/>
                  </a:lnTo>
                  <a:close/>
                </a:path>
                <a:path w="1270" h="634">
                  <a:moveTo>
                    <a:pt x="482" y="63"/>
                  </a:moveTo>
                  <a:close/>
                </a:path>
                <a:path w="1270" h="634">
                  <a:moveTo>
                    <a:pt x="685" y="25"/>
                  </a:moveTo>
                  <a:close/>
                </a:path>
              </a:pathLst>
            </a:custGeom>
            <a:solidFill>
              <a:srgbClr val="11284A"/>
            </a:solidFill>
          </p:spPr>
          <p:txBody>
            <a:bodyPr wrap="square" lIns="0" tIns="0" rIns="0" bIns="0" rtlCol="0"/>
            <a:lstStyle/>
            <a:p>
              <a:endParaRPr/>
            </a:p>
          </p:txBody>
        </p:sp>
        <p:sp>
          <p:nvSpPr>
            <p:cNvPr id="10658" name="object 4086">
              <a:extLst>
                <a:ext uri="{FF2B5EF4-FFF2-40B4-BE49-F238E27FC236}">
                  <a16:creationId xmlns:a16="http://schemas.microsoft.com/office/drawing/2014/main" id="{9DFD7B79-BF47-402F-A4D3-E77131B092C9}"/>
                </a:ext>
              </a:extLst>
            </p:cNvPr>
            <p:cNvSpPr/>
            <p:nvPr/>
          </p:nvSpPr>
          <p:spPr>
            <a:xfrm>
              <a:off x="6221981" y="8287720"/>
              <a:ext cx="1270" cy="635"/>
            </a:xfrm>
            <a:custGeom>
              <a:avLst/>
              <a:gdLst/>
              <a:ahLst/>
              <a:cxnLst/>
              <a:rect l="l" t="t" r="r" b="b"/>
              <a:pathLst>
                <a:path w="1270" h="634">
                  <a:moveTo>
                    <a:pt x="622" y="88"/>
                  </a:moveTo>
                  <a:lnTo>
                    <a:pt x="495" y="203"/>
                  </a:lnTo>
                  <a:lnTo>
                    <a:pt x="431" y="342"/>
                  </a:lnTo>
                  <a:lnTo>
                    <a:pt x="253" y="203"/>
                  </a:lnTo>
                  <a:lnTo>
                    <a:pt x="228" y="342"/>
                  </a:lnTo>
                  <a:lnTo>
                    <a:pt x="88" y="203"/>
                  </a:lnTo>
                  <a:lnTo>
                    <a:pt x="279" y="177"/>
                  </a:lnTo>
                  <a:lnTo>
                    <a:pt x="342" y="38"/>
                  </a:lnTo>
                  <a:lnTo>
                    <a:pt x="495" y="126"/>
                  </a:lnTo>
                  <a:lnTo>
                    <a:pt x="622" y="88"/>
                  </a:lnTo>
                  <a:close/>
                </a:path>
              </a:pathLst>
            </a:custGeom>
            <a:ln w="3175">
              <a:solidFill>
                <a:srgbClr val="094B7B"/>
              </a:solidFill>
            </a:ln>
          </p:spPr>
          <p:txBody>
            <a:bodyPr wrap="square" lIns="0" tIns="0" rIns="0" bIns="0" rtlCol="0"/>
            <a:lstStyle/>
            <a:p>
              <a:endParaRPr/>
            </a:p>
          </p:txBody>
        </p:sp>
        <p:sp>
          <p:nvSpPr>
            <p:cNvPr id="10659" name="object 4087">
              <a:extLst>
                <a:ext uri="{FF2B5EF4-FFF2-40B4-BE49-F238E27FC236}">
                  <a16:creationId xmlns:a16="http://schemas.microsoft.com/office/drawing/2014/main" id="{3A192851-57AD-41FD-8105-C548266CCD44}"/>
                </a:ext>
              </a:extLst>
            </p:cNvPr>
            <p:cNvSpPr/>
            <p:nvPr/>
          </p:nvSpPr>
          <p:spPr>
            <a:xfrm>
              <a:off x="6208402" y="8287303"/>
              <a:ext cx="3175" cy="8255"/>
            </a:xfrm>
            <a:custGeom>
              <a:avLst/>
              <a:gdLst/>
              <a:ahLst/>
              <a:cxnLst/>
              <a:rect l="l" t="t" r="r" b="b"/>
              <a:pathLst>
                <a:path w="3175" h="8254">
                  <a:moveTo>
                    <a:pt x="302" y="7988"/>
                  </a:moveTo>
                  <a:lnTo>
                    <a:pt x="215" y="8204"/>
                  </a:lnTo>
                  <a:lnTo>
                    <a:pt x="302" y="7988"/>
                  </a:lnTo>
                  <a:close/>
                </a:path>
                <a:path w="3175" h="8254">
                  <a:moveTo>
                    <a:pt x="2765" y="1092"/>
                  </a:moveTo>
                  <a:lnTo>
                    <a:pt x="2514" y="1092"/>
                  </a:lnTo>
                  <a:lnTo>
                    <a:pt x="2333" y="2032"/>
                  </a:lnTo>
                  <a:lnTo>
                    <a:pt x="2273" y="2946"/>
                  </a:lnTo>
                  <a:lnTo>
                    <a:pt x="0" y="8140"/>
                  </a:lnTo>
                  <a:lnTo>
                    <a:pt x="190" y="7988"/>
                  </a:lnTo>
                  <a:lnTo>
                    <a:pt x="647" y="7124"/>
                  </a:lnTo>
                  <a:lnTo>
                    <a:pt x="1333" y="5676"/>
                  </a:lnTo>
                  <a:lnTo>
                    <a:pt x="2273" y="3454"/>
                  </a:lnTo>
                  <a:lnTo>
                    <a:pt x="2616" y="2032"/>
                  </a:lnTo>
                  <a:lnTo>
                    <a:pt x="2730" y="1422"/>
                  </a:lnTo>
                  <a:lnTo>
                    <a:pt x="2765" y="1092"/>
                  </a:lnTo>
                  <a:close/>
                </a:path>
                <a:path w="3175" h="8254">
                  <a:moveTo>
                    <a:pt x="2882" y="0"/>
                  </a:moveTo>
                  <a:lnTo>
                    <a:pt x="2527" y="114"/>
                  </a:lnTo>
                  <a:lnTo>
                    <a:pt x="2679" y="330"/>
                  </a:lnTo>
                  <a:lnTo>
                    <a:pt x="2463" y="927"/>
                  </a:lnTo>
                  <a:lnTo>
                    <a:pt x="1676" y="2260"/>
                  </a:lnTo>
                  <a:lnTo>
                    <a:pt x="1092" y="2552"/>
                  </a:lnTo>
                  <a:lnTo>
                    <a:pt x="1079" y="2806"/>
                  </a:lnTo>
                  <a:lnTo>
                    <a:pt x="1752" y="2387"/>
                  </a:lnTo>
                  <a:lnTo>
                    <a:pt x="2514" y="1092"/>
                  </a:lnTo>
                  <a:lnTo>
                    <a:pt x="2765" y="1092"/>
                  </a:lnTo>
                  <a:lnTo>
                    <a:pt x="2882" y="0"/>
                  </a:lnTo>
                  <a:close/>
                </a:path>
              </a:pathLst>
            </a:custGeom>
            <a:solidFill>
              <a:srgbClr val="9C7272"/>
            </a:solidFill>
          </p:spPr>
          <p:txBody>
            <a:bodyPr wrap="square" lIns="0" tIns="0" rIns="0" bIns="0" rtlCol="0"/>
            <a:lstStyle/>
            <a:p>
              <a:endParaRPr/>
            </a:p>
          </p:txBody>
        </p:sp>
        <p:sp>
          <p:nvSpPr>
            <p:cNvPr id="10660" name="object 4088">
              <a:extLst>
                <a:ext uri="{FF2B5EF4-FFF2-40B4-BE49-F238E27FC236}">
                  <a16:creationId xmlns:a16="http://schemas.microsoft.com/office/drawing/2014/main" id="{404501A8-8345-459C-894F-37475C4F3426}"/>
                </a:ext>
              </a:extLst>
            </p:cNvPr>
            <p:cNvSpPr/>
            <p:nvPr/>
          </p:nvSpPr>
          <p:spPr>
            <a:xfrm>
              <a:off x="6208402" y="8287303"/>
              <a:ext cx="3175" cy="8255"/>
            </a:xfrm>
            <a:custGeom>
              <a:avLst/>
              <a:gdLst/>
              <a:ahLst/>
              <a:cxnLst/>
              <a:rect l="l" t="t" r="r" b="b"/>
              <a:pathLst>
                <a:path w="3175" h="8254">
                  <a:moveTo>
                    <a:pt x="2882" y="0"/>
                  </a:moveTo>
                  <a:lnTo>
                    <a:pt x="2730" y="1422"/>
                  </a:lnTo>
                  <a:lnTo>
                    <a:pt x="2616" y="2032"/>
                  </a:lnTo>
                  <a:lnTo>
                    <a:pt x="2273" y="3454"/>
                  </a:lnTo>
                  <a:lnTo>
                    <a:pt x="1333" y="5676"/>
                  </a:lnTo>
                  <a:lnTo>
                    <a:pt x="647" y="7124"/>
                  </a:lnTo>
                  <a:lnTo>
                    <a:pt x="215" y="8204"/>
                  </a:lnTo>
                  <a:lnTo>
                    <a:pt x="190" y="7988"/>
                  </a:lnTo>
                  <a:lnTo>
                    <a:pt x="0" y="8140"/>
                  </a:lnTo>
                  <a:lnTo>
                    <a:pt x="342" y="7366"/>
                  </a:lnTo>
                  <a:lnTo>
                    <a:pt x="1104" y="5588"/>
                  </a:lnTo>
                  <a:lnTo>
                    <a:pt x="2273" y="2946"/>
                  </a:lnTo>
                  <a:lnTo>
                    <a:pt x="2324" y="2082"/>
                  </a:lnTo>
                  <a:lnTo>
                    <a:pt x="2400" y="1676"/>
                  </a:lnTo>
                  <a:lnTo>
                    <a:pt x="2514" y="1092"/>
                  </a:lnTo>
                  <a:lnTo>
                    <a:pt x="1752" y="2387"/>
                  </a:lnTo>
                  <a:lnTo>
                    <a:pt x="1079" y="2806"/>
                  </a:lnTo>
                  <a:lnTo>
                    <a:pt x="1181" y="2641"/>
                  </a:lnTo>
                  <a:lnTo>
                    <a:pt x="1676" y="2260"/>
                  </a:lnTo>
                  <a:lnTo>
                    <a:pt x="2463" y="927"/>
                  </a:lnTo>
                  <a:lnTo>
                    <a:pt x="2679" y="330"/>
                  </a:lnTo>
                  <a:lnTo>
                    <a:pt x="2527" y="114"/>
                  </a:lnTo>
                  <a:lnTo>
                    <a:pt x="2882" y="0"/>
                  </a:lnTo>
                  <a:close/>
                </a:path>
              </a:pathLst>
            </a:custGeom>
            <a:ln w="3175">
              <a:solidFill>
                <a:srgbClr val="675D5A"/>
              </a:solidFill>
            </a:ln>
          </p:spPr>
          <p:txBody>
            <a:bodyPr wrap="square" lIns="0" tIns="0" rIns="0" bIns="0" rtlCol="0"/>
            <a:lstStyle/>
            <a:p>
              <a:endParaRPr/>
            </a:p>
          </p:txBody>
        </p:sp>
        <p:sp>
          <p:nvSpPr>
            <p:cNvPr id="10661" name="object 4089">
              <a:extLst>
                <a:ext uri="{FF2B5EF4-FFF2-40B4-BE49-F238E27FC236}">
                  <a16:creationId xmlns:a16="http://schemas.microsoft.com/office/drawing/2014/main" id="{F0E6A293-6A53-4DB3-BB28-B24023D3F10E}"/>
                </a:ext>
              </a:extLst>
            </p:cNvPr>
            <p:cNvSpPr/>
            <p:nvPr/>
          </p:nvSpPr>
          <p:spPr>
            <a:xfrm>
              <a:off x="6210625" y="8288059"/>
              <a:ext cx="1270" cy="10160"/>
            </a:xfrm>
            <a:custGeom>
              <a:avLst/>
              <a:gdLst/>
              <a:ahLst/>
              <a:cxnLst/>
              <a:rect l="l" t="t" r="r" b="b"/>
              <a:pathLst>
                <a:path w="1270" h="10159">
                  <a:moveTo>
                    <a:pt x="342" y="0"/>
                  </a:moveTo>
                  <a:lnTo>
                    <a:pt x="207" y="1117"/>
                  </a:lnTo>
                  <a:lnTo>
                    <a:pt x="93" y="2476"/>
                  </a:lnTo>
                  <a:lnTo>
                    <a:pt x="0" y="4076"/>
                  </a:lnTo>
                  <a:lnTo>
                    <a:pt x="165" y="6769"/>
                  </a:lnTo>
                  <a:lnTo>
                    <a:pt x="304" y="8521"/>
                  </a:lnTo>
                  <a:lnTo>
                    <a:pt x="355" y="9804"/>
                  </a:lnTo>
                  <a:lnTo>
                    <a:pt x="419" y="9563"/>
                  </a:lnTo>
                  <a:lnTo>
                    <a:pt x="152" y="4076"/>
                  </a:lnTo>
                  <a:lnTo>
                    <a:pt x="355" y="1308"/>
                  </a:lnTo>
                  <a:lnTo>
                    <a:pt x="406" y="406"/>
                  </a:lnTo>
                  <a:lnTo>
                    <a:pt x="558" y="165"/>
                  </a:lnTo>
                  <a:lnTo>
                    <a:pt x="342" y="0"/>
                  </a:lnTo>
                  <a:close/>
                </a:path>
                <a:path w="1270" h="10159">
                  <a:moveTo>
                    <a:pt x="508" y="9563"/>
                  </a:moveTo>
                  <a:lnTo>
                    <a:pt x="520" y="9753"/>
                  </a:lnTo>
                  <a:lnTo>
                    <a:pt x="508" y="9563"/>
                  </a:lnTo>
                  <a:close/>
                </a:path>
                <a:path w="1270" h="10159">
                  <a:moveTo>
                    <a:pt x="458" y="1308"/>
                  </a:moveTo>
                  <a:lnTo>
                    <a:pt x="584" y="2895"/>
                  </a:lnTo>
                  <a:lnTo>
                    <a:pt x="952" y="3454"/>
                  </a:lnTo>
                  <a:lnTo>
                    <a:pt x="1003" y="3149"/>
                  </a:lnTo>
                  <a:lnTo>
                    <a:pt x="660" y="2755"/>
                  </a:lnTo>
                  <a:lnTo>
                    <a:pt x="458" y="1308"/>
                  </a:lnTo>
                  <a:close/>
                </a:path>
              </a:pathLst>
            </a:custGeom>
            <a:solidFill>
              <a:srgbClr val="9C7272"/>
            </a:solidFill>
          </p:spPr>
          <p:txBody>
            <a:bodyPr wrap="square" lIns="0" tIns="0" rIns="0" bIns="0" rtlCol="0"/>
            <a:lstStyle/>
            <a:p>
              <a:endParaRPr/>
            </a:p>
          </p:txBody>
        </p:sp>
        <p:sp>
          <p:nvSpPr>
            <p:cNvPr id="10662" name="object 4090">
              <a:extLst>
                <a:ext uri="{FF2B5EF4-FFF2-40B4-BE49-F238E27FC236}">
                  <a16:creationId xmlns:a16="http://schemas.microsoft.com/office/drawing/2014/main" id="{5A9FAE1F-139C-4D03-B85A-A5D23B493064}"/>
                </a:ext>
              </a:extLst>
            </p:cNvPr>
            <p:cNvSpPr/>
            <p:nvPr/>
          </p:nvSpPr>
          <p:spPr>
            <a:xfrm>
              <a:off x="6210625" y="8288059"/>
              <a:ext cx="1270" cy="10160"/>
            </a:xfrm>
            <a:custGeom>
              <a:avLst/>
              <a:gdLst/>
              <a:ahLst/>
              <a:cxnLst/>
              <a:rect l="l" t="t" r="r" b="b"/>
              <a:pathLst>
                <a:path w="1270" h="10159">
                  <a:moveTo>
                    <a:pt x="342" y="0"/>
                  </a:moveTo>
                  <a:lnTo>
                    <a:pt x="139" y="1676"/>
                  </a:lnTo>
                  <a:lnTo>
                    <a:pt x="88" y="2400"/>
                  </a:lnTo>
                  <a:lnTo>
                    <a:pt x="0" y="4076"/>
                  </a:lnTo>
                  <a:lnTo>
                    <a:pt x="165" y="6769"/>
                  </a:lnTo>
                  <a:lnTo>
                    <a:pt x="304" y="8521"/>
                  </a:lnTo>
                  <a:lnTo>
                    <a:pt x="355" y="9804"/>
                  </a:lnTo>
                  <a:lnTo>
                    <a:pt x="419" y="9563"/>
                  </a:lnTo>
                  <a:lnTo>
                    <a:pt x="520" y="9753"/>
                  </a:lnTo>
                  <a:lnTo>
                    <a:pt x="457" y="8826"/>
                  </a:lnTo>
                  <a:lnTo>
                    <a:pt x="330" y="6680"/>
                  </a:lnTo>
                  <a:lnTo>
                    <a:pt x="114" y="3479"/>
                  </a:lnTo>
                  <a:lnTo>
                    <a:pt x="266" y="2476"/>
                  </a:lnTo>
                  <a:lnTo>
                    <a:pt x="304" y="2006"/>
                  </a:lnTo>
                  <a:lnTo>
                    <a:pt x="355" y="1308"/>
                  </a:lnTo>
                  <a:lnTo>
                    <a:pt x="584" y="2895"/>
                  </a:lnTo>
                  <a:lnTo>
                    <a:pt x="952" y="3454"/>
                  </a:lnTo>
                  <a:lnTo>
                    <a:pt x="914" y="3251"/>
                  </a:lnTo>
                  <a:lnTo>
                    <a:pt x="660" y="2755"/>
                  </a:lnTo>
                  <a:lnTo>
                    <a:pt x="431" y="1117"/>
                  </a:lnTo>
                  <a:lnTo>
                    <a:pt x="406" y="406"/>
                  </a:lnTo>
                  <a:lnTo>
                    <a:pt x="558" y="165"/>
                  </a:lnTo>
                  <a:lnTo>
                    <a:pt x="342" y="0"/>
                  </a:lnTo>
                  <a:close/>
                </a:path>
              </a:pathLst>
            </a:custGeom>
            <a:ln w="3175">
              <a:solidFill>
                <a:srgbClr val="675D5A"/>
              </a:solidFill>
            </a:ln>
          </p:spPr>
          <p:txBody>
            <a:bodyPr wrap="square" lIns="0" tIns="0" rIns="0" bIns="0" rtlCol="0"/>
            <a:lstStyle/>
            <a:p>
              <a:endParaRPr/>
            </a:p>
          </p:txBody>
        </p:sp>
        <p:sp>
          <p:nvSpPr>
            <p:cNvPr id="10663" name="object 4091">
              <a:extLst>
                <a:ext uri="{FF2B5EF4-FFF2-40B4-BE49-F238E27FC236}">
                  <a16:creationId xmlns:a16="http://schemas.microsoft.com/office/drawing/2014/main" id="{6D821AE5-7B39-4A56-8EA2-5B1A2628BB52}"/>
                </a:ext>
              </a:extLst>
            </p:cNvPr>
            <p:cNvSpPr/>
            <p:nvPr/>
          </p:nvSpPr>
          <p:spPr>
            <a:xfrm>
              <a:off x="6209004" y="8291855"/>
              <a:ext cx="1729" cy="1333"/>
            </a:xfrm>
            <a:prstGeom prst="rect">
              <a:avLst/>
            </a:prstGeom>
            <a:blipFill>
              <a:blip r:embed="rId281" cstate="print"/>
              <a:stretch>
                <a:fillRect/>
              </a:stretch>
            </a:blipFill>
          </p:spPr>
          <p:txBody>
            <a:bodyPr wrap="square" lIns="0" tIns="0" rIns="0" bIns="0" rtlCol="0"/>
            <a:lstStyle/>
            <a:p>
              <a:endParaRPr/>
            </a:p>
          </p:txBody>
        </p:sp>
        <p:sp>
          <p:nvSpPr>
            <p:cNvPr id="10664" name="object 4092">
              <a:extLst>
                <a:ext uri="{FF2B5EF4-FFF2-40B4-BE49-F238E27FC236}">
                  <a16:creationId xmlns:a16="http://schemas.microsoft.com/office/drawing/2014/main" id="{B3710D59-6B01-4380-9491-7690C0E2135F}"/>
                </a:ext>
              </a:extLst>
            </p:cNvPr>
            <p:cNvSpPr/>
            <p:nvPr/>
          </p:nvSpPr>
          <p:spPr>
            <a:xfrm>
              <a:off x="6208999" y="8291791"/>
              <a:ext cx="1905" cy="1905"/>
            </a:xfrm>
            <a:custGeom>
              <a:avLst/>
              <a:gdLst/>
              <a:ahLst/>
              <a:cxnLst/>
              <a:rect l="l" t="t" r="r" b="b"/>
              <a:pathLst>
                <a:path w="1904" h="1904">
                  <a:moveTo>
                    <a:pt x="50" y="850"/>
                  </a:moveTo>
                  <a:lnTo>
                    <a:pt x="165" y="723"/>
                  </a:lnTo>
                  <a:lnTo>
                    <a:pt x="203" y="596"/>
                  </a:lnTo>
                  <a:lnTo>
                    <a:pt x="0" y="584"/>
                  </a:lnTo>
                  <a:lnTo>
                    <a:pt x="114" y="444"/>
                  </a:lnTo>
                  <a:lnTo>
                    <a:pt x="279" y="596"/>
                  </a:lnTo>
                  <a:lnTo>
                    <a:pt x="419" y="381"/>
                  </a:lnTo>
                  <a:lnTo>
                    <a:pt x="723" y="101"/>
                  </a:lnTo>
                  <a:lnTo>
                    <a:pt x="914" y="76"/>
                  </a:lnTo>
                  <a:lnTo>
                    <a:pt x="1435" y="0"/>
                  </a:lnTo>
                  <a:lnTo>
                    <a:pt x="1651" y="241"/>
                  </a:lnTo>
                  <a:lnTo>
                    <a:pt x="1701" y="596"/>
                  </a:lnTo>
                  <a:lnTo>
                    <a:pt x="1752" y="952"/>
                  </a:lnTo>
                  <a:lnTo>
                    <a:pt x="1612" y="1295"/>
                  </a:lnTo>
                  <a:lnTo>
                    <a:pt x="1092" y="1371"/>
                  </a:lnTo>
                  <a:lnTo>
                    <a:pt x="927" y="1384"/>
                  </a:lnTo>
                  <a:lnTo>
                    <a:pt x="622" y="1244"/>
                  </a:lnTo>
                  <a:lnTo>
                    <a:pt x="444" y="1206"/>
                  </a:lnTo>
                  <a:lnTo>
                    <a:pt x="304" y="1181"/>
                  </a:lnTo>
                  <a:lnTo>
                    <a:pt x="114" y="1181"/>
                  </a:lnTo>
                  <a:lnTo>
                    <a:pt x="317" y="1117"/>
                  </a:lnTo>
                  <a:lnTo>
                    <a:pt x="114" y="1016"/>
                  </a:lnTo>
                  <a:lnTo>
                    <a:pt x="228" y="876"/>
                  </a:lnTo>
                  <a:lnTo>
                    <a:pt x="50" y="850"/>
                  </a:lnTo>
                  <a:close/>
                </a:path>
              </a:pathLst>
            </a:custGeom>
            <a:ln w="3175">
              <a:solidFill>
                <a:srgbClr val="B5C39D"/>
              </a:solidFill>
            </a:ln>
          </p:spPr>
          <p:txBody>
            <a:bodyPr wrap="square" lIns="0" tIns="0" rIns="0" bIns="0" rtlCol="0"/>
            <a:lstStyle/>
            <a:p>
              <a:endParaRPr/>
            </a:p>
          </p:txBody>
        </p:sp>
        <p:sp>
          <p:nvSpPr>
            <p:cNvPr id="10665" name="object 4093">
              <a:extLst>
                <a:ext uri="{FF2B5EF4-FFF2-40B4-BE49-F238E27FC236}">
                  <a16:creationId xmlns:a16="http://schemas.microsoft.com/office/drawing/2014/main" id="{76A80A81-36B3-4E4E-A14B-EF254D1010DC}"/>
                </a:ext>
              </a:extLst>
            </p:cNvPr>
            <p:cNvSpPr/>
            <p:nvPr/>
          </p:nvSpPr>
          <p:spPr>
            <a:xfrm>
              <a:off x="6210401" y="8290318"/>
              <a:ext cx="1776" cy="1930"/>
            </a:xfrm>
            <a:prstGeom prst="rect">
              <a:avLst/>
            </a:prstGeom>
            <a:blipFill>
              <a:blip r:embed="rId281" cstate="print"/>
              <a:stretch>
                <a:fillRect/>
              </a:stretch>
            </a:blipFill>
          </p:spPr>
          <p:txBody>
            <a:bodyPr wrap="square" lIns="0" tIns="0" rIns="0" bIns="0" rtlCol="0"/>
            <a:lstStyle/>
            <a:p>
              <a:endParaRPr/>
            </a:p>
          </p:txBody>
        </p:sp>
        <p:sp>
          <p:nvSpPr>
            <p:cNvPr id="10666" name="object 4094">
              <a:extLst>
                <a:ext uri="{FF2B5EF4-FFF2-40B4-BE49-F238E27FC236}">
                  <a16:creationId xmlns:a16="http://schemas.microsoft.com/office/drawing/2014/main" id="{D52A134B-A19E-404F-B4B7-A8ACD194EA75}"/>
                </a:ext>
              </a:extLst>
            </p:cNvPr>
            <p:cNvSpPr/>
            <p:nvPr/>
          </p:nvSpPr>
          <p:spPr>
            <a:xfrm>
              <a:off x="6210406" y="8290235"/>
              <a:ext cx="1905" cy="2540"/>
            </a:xfrm>
            <a:custGeom>
              <a:avLst/>
              <a:gdLst/>
              <a:ahLst/>
              <a:cxnLst/>
              <a:rect l="l" t="t" r="r" b="b"/>
              <a:pathLst>
                <a:path w="1904" h="2540">
                  <a:moveTo>
                    <a:pt x="1397" y="1866"/>
                  </a:moveTo>
                  <a:lnTo>
                    <a:pt x="1219" y="1790"/>
                  </a:lnTo>
                  <a:lnTo>
                    <a:pt x="1066" y="1790"/>
                  </a:lnTo>
                  <a:lnTo>
                    <a:pt x="1130" y="2006"/>
                  </a:lnTo>
                  <a:lnTo>
                    <a:pt x="927" y="1943"/>
                  </a:lnTo>
                  <a:lnTo>
                    <a:pt x="1041" y="1714"/>
                  </a:lnTo>
                  <a:lnTo>
                    <a:pt x="762" y="1638"/>
                  </a:lnTo>
                  <a:lnTo>
                    <a:pt x="342" y="1397"/>
                  </a:lnTo>
                  <a:lnTo>
                    <a:pt x="254" y="1206"/>
                  </a:lnTo>
                  <a:lnTo>
                    <a:pt x="0" y="660"/>
                  </a:lnTo>
                  <a:lnTo>
                    <a:pt x="177" y="355"/>
                  </a:lnTo>
                  <a:lnTo>
                    <a:pt x="546" y="177"/>
                  </a:lnTo>
                  <a:lnTo>
                    <a:pt x="914" y="0"/>
                  </a:lnTo>
                  <a:lnTo>
                    <a:pt x="1333" y="25"/>
                  </a:lnTo>
                  <a:lnTo>
                    <a:pt x="1600" y="558"/>
                  </a:lnTo>
                  <a:lnTo>
                    <a:pt x="1676" y="723"/>
                  </a:lnTo>
                  <a:lnTo>
                    <a:pt x="1612" y="1117"/>
                  </a:lnTo>
                  <a:lnTo>
                    <a:pt x="1651" y="1308"/>
                  </a:lnTo>
                  <a:lnTo>
                    <a:pt x="1663" y="1473"/>
                  </a:lnTo>
                  <a:lnTo>
                    <a:pt x="1790" y="1460"/>
                  </a:lnTo>
                  <a:lnTo>
                    <a:pt x="1739" y="1676"/>
                  </a:lnTo>
                  <a:lnTo>
                    <a:pt x="1587" y="1485"/>
                  </a:lnTo>
                  <a:lnTo>
                    <a:pt x="1562" y="1739"/>
                  </a:lnTo>
                  <a:lnTo>
                    <a:pt x="1358" y="1663"/>
                  </a:lnTo>
                  <a:lnTo>
                    <a:pt x="1397" y="1866"/>
                  </a:lnTo>
                  <a:close/>
                </a:path>
              </a:pathLst>
            </a:custGeom>
            <a:ln w="3175">
              <a:solidFill>
                <a:srgbClr val="B5C39D"/>
              </a:solidFill>
            </a:ln>
          </p:spPr>
          <p:txBody>
            <a:bodyPr wrap="square" lIns="0" tIns="0" rIns="0" bIns="0" rtlCol="0"/>
            <a:lstStyle/>
            <a:p>
              <a:endParaRPr/>
            </a:p>
          </p:txBody>
        </p:sp>
        <p:sp>
          <p:nvSpPr>
            <p:cNvPr id="10667" name="object 4095">
              <a:extLst>
                <a:ext uri="{FF2B5EF4-FFF2-40B4-BE49-F238E27FC236}">
                  <a16:creationId xmlns:a16="http://schemas.microsoft.com/office/drawing/2014/main" id="{0239B894-6E26-4076-88A9-A92C598E61CF}"/>
                </a:ext>
              </a:extLst>
            </p:cNvPr>
            <p:cNvSpPr/>
            <p:nvPr/>
          </p:nvSpPr>
          <p:spPr>
            <a:xfrm>
              <a:off x="6210173" y="8289315"/>
              <a:ext cx="1421" cy="1257"/>
            </a:xfrm>
            <a:prstGeom prst="rect">
              <a:avLst/>
            </a:prstGeom>
            <a:blipFill>
              <a:blip r:embed="rId286" cstate="print"/>
              <a:stretch>
                <a:fillRect/>
              </a:stretch>
            </a:blipFill>
          </p:spPr>
          <p:txBody>
            <a:bodyPr wrap="square" lIns="0" tIns="0" rIns="0" bIns="0" rtlCol="0"/>
            <a:lstStyle/>
            <a:p>
              <a:endParaRPr/>
            </a:p>
          </p:txBody>
        </p:sp>
        <p:sp>
          <p:nvSpPr>
            <p:cNvPr id="10668" name="object 4096">
              <a:extLst>
                <a:ext uri="{FF2B5EF4-FFF2-40B4-BE49-F238E27FC236}">
                  <a16:creationId xmlns:a16="http://schemas.microsoft.com/office/drawing/2014/main" id="{50A6D442-D19C-4CEC-8742-F377DBFAB7DD}"/>
                </a:ext>
              </a:extLst>
            </p:cNvPr>
            <p:cNvSpPr/>
            <p:nvPr/>
          </p:nvSpPr>
          <p:spPr>
            <a:xfrm>
              <a:off x="6210176" y="8289225"/>
              <a:ext cx="1905" cy="1905"/>
            </a:xfrm>
            <a:custGeom>
              <a:avLst/>
              <a:gdLst/>
              <a:ahLst/>
              <a:cxnLst/>
              <a:rect l="l" t="t" r="r" b="b"/>
              <a:pathLst>
                <a:path w="1904" h="1904">
                  <a:moveTo>
                    <a:pt x="126" y="1130"/>
                  </a:moveTo>
                  <a:lnTo>
                    <a:pt x="152" y="990"/>
                  </a:lnTo>
                  <a:lnTo>
                    <a:pt x="0" y="952"/>
                  </a:lnTo>
                  <a:lnTo>
                    <a:pt x="12" y="812"/>
                  </a:lnTo>
                  <a:lnTo>
                    <a:pt x="190" y="850"/>
                  </a:lnTo>
                  <a:lnTo>
                    <a:pt x="215" y="647"/>
                  </a:lnTo>
                  <a:lnTo>
                    <a:pt x="330" y="330"/>
                  </a:lnTo>
                  <a:lnTo>
                    <a:pt x="800" y="0"/>
                  </a:lnTo>
                  <a:lnTo>
                    <a:pt x="1041" y="76"/>
                  </a:lnTo>
                  <a:lnTo>
                    <a:pt x="1219" y="317"/>
                  </a:lnTo>
                  <a:lnTo>
                    <a:pt x="1384" y="558"/>
                  </a:lnTo>
                  <a:lnTo>
                    <a:pt x="1422" y="863"/>
                  </a:lnTo>
                  <a:lnTo>
                    <a:pt x="1066" y="1104"/>
                  </a:lnTo>
                  <a:lnTo>
                    <a:pt x="685" y="1193"/>
                  </a:lnTo>
                  <a:lnTo>
                    <a:pt x="546" y="1231"/>
                  </a:lnTo>
                  <a:lnTo>
                    <a:pt x="380" y="1346"/>
                  </a:lnTo>
                  <a:lnTo>
                    <a:pt x="355" y="1193"/>
                  </a:lnTo>
                  <a:lnTo>
                    <a:pt x="215" y="1219"/>
                  </a:lnTo>
                  <a:lnTo>
                    <a:pt x="266" y="1079"/>
                  </a:lnTo>
                  <a:lnTo>
                    <a:pt x="126" y="1130"/>
                  </a:lnTo>
                  <a:close/>
                </a:path>
              </a:pathLst>
            </a:custGeom>
            <a:ln w="3175">
              <a:solidFill>
                <a:srgbClr val="B5C39D"/>
              </a:solidFill>
            </a:ln>
          </p:spPr>
          <p:txBody>
            <a:bodyPr wrap="square" lIns="0" tIns="0" rIns="0" bIns="0" rtlCol="0"/>
            <a:lstStyle/>
            <a:p>
              <a:endParaRPr/>
            </a:p>
          </p:txBody>
        </p:sp>
        <p:sp>
          <p:nvSpPr>
            <p:cNvPr id="10669" name="object 4097">
              <a:extLst>
                <a:ext uri="{FF2B5EF4-FFF2-40B4-BE49-F238E27FC236}">
                  <a16:creationId xmlns:a16="http://schemas.microsoft.com/office/drawing/2014/main" id="{0F63DB09-09EB-4132-A392-DDCE4F6A6D6F}"/>
                </a:ext>
              </a:extLst>
            </p:cNvPr>
            <p:cNvSpPr/>
            <p:nvPr/>
          </p:nvSpPr>
          <p:spPr>
            <a:xfrm>
              <a:off x="6209385" y="8291842"/>
              <a:ext cx="2750" cy="2603"/>
            </a:xfrm>
            <a:prstGeom prst="rect">
              <a:avLst/>
            </a:prstGeom>
            <a:blipFill>
              <a:blip r:embed="rId357" cstate="print"/>
              <a:stretch>
                <a:fillRect/>
              </a:stretch>
            </a:blipFill>
          </p:spPr>
          <p:txBody>
            <a:bodyPr wrap="square" lIns="0" tIns="0" rIns="0" bIns="0" rtlCol="0"/>
            <a:lstStyle/>
            <a:p>
              <a:endParaRPr/>
            </a:p>
          </p:txBody>
        </p:sp>
        <p:sp>
          <p:nvSpPr>
            <p:cNvPr id="10670" name="object 4098">
              <a:extLst>
                <a:ext uri="{FF2B5EF4-FFF2-40B4-BE49-F238E27FC236}">
                  <a16:creationId xmlns:a16="http://schemas.microsoft.com/office/drawing/2014/main" id="{1382B195-02B8-41FF-854C-2DA5F4D52E9A}"/>
                </a:ext>
              </a:extLst>
            </p:cNvPr>
            <p:cNvSpPr/>
            <p:nvPr/>
          </p:nvSpPr>
          <p:spPr>
            <a:xfrm>
              <a:off x="6210200" y="8292262"/>
              <a:ext cx="2540" cy="2540"/>
            </a:xfrm>
            <a:custGeom>
              <a:avLst/>
              <a:gdLst/>
              <a:ahLst/>
              <a:cxnLst/>
              <a:rect l="l" t="t" r="r" b="b"/>
              <a:pathLst>
                <a:path w="2539" h="2540">
                  <a:moveTo>
                    <a:pt x="1524" y="2032"/>
                  </a:moveTo>
                  <a:lnTo>
                    <a:pt x="1333" y="1955"/>
                  </a:lnTo>
                  <a:lnTo>
                    <a:pt x="1168" y="1955"/>
                  </a:lnTo>
                  <a:lnTo>
                    <a:pt x="1231" y="2184"/>
                  </a:lnTo>
                  <a:lnTo>
                    <a:pt x="1016" y="2108"/>
                  </a:lnTo>
                  <a:lnTo>
                    <a:pt x="1130" y="1866"/>
                  </a:lnTo>
                  <a:lnTo>
                    <a:pt x="825" y="1778"/>
                  </a:lnTo>
                  <a:lnTo>
                    <a:pt x="381" y="1524"/>
                  </a:lnTo>
                  <a:lnTo>
                    <a:pt x="292" y="1320"/>
                  </a:lnTo>
                  <a:lnTo>
                    <a:pt x="0" y="723"/>
                  </a:lnTo>
                  <a:lnTo>
                    <a:pt x="190" y="393"/>
                  </a:lnTo>
                  <a:lnTo>
                    <a:pt x="596" y="190"/>
                  </a:lnTo>
                  <a:lnTo>
                    <a:pt x="990" y="0"/>
                  </a:lnTo>
                  <a:lnTo>
                    <a:pt x="1460" y="25"/>
                  </a:lnTo>
                  <a:lnTo>
                    <a:pt x="1739" y="622"/>
                  </a:lnTo>
                  <a:lnTo>
                    <a:pt x="1828" y="800"/>
                  </a:lnTo>
                  <a:lnTo>
                    <a:pt x="1765" y="1219"/>
                  </a:lnTo>
                  <a:lnTo>
                    <a:pt x="1790" y="1435"/>
                  </a:lnTo>
                  <a:lnTo>
                    <a:pt x="1816" y="1612"/>
                  </a:lnTo>
                  <a:lnTo>
                    <a:pt x="1943" y="1600"/>
                  </a:lnTo>
                  <a:lnTo>
                    <a:pt x="1892" y="1828"/>
                  </a:lnTo>
                  <a:lnTo>
                    <a:pt x="1739" y="1612"/>
                  </a:lnTo>
                  <a:lnTo>
                    <a:pt x="1701" y="1892"/>
                  </a:lnTo>
                  <a:lnTo>
                    <a:pt x="1473" y="1816"/>
                  </a:lnTo>
                  <a:lnTo>
                    <a:pt x="1524" y="2032"/>
                  </a:lnTo>
                  <a:close/>
                </a:path>
              </a:pathLst>
            </a:custGeom>
            <a:ln w="3175">
              <a:solidFill>
                <a:srgbClr val="B5C39D"/>
              </a:solidFill>
            </a:ln>
          </p:spPr>
          <p:txBody>
            <a:bodyPr wrap="square" lIns="0" tIns="0" rIns="0" bIns="0" rtlCol="0"/>
            <a:lstStyle/>
            <a:p>
              <a:endParaRPr/>
            </a:p>
          </p:txBody>
        </p:sp>
        <p:sp>
          <p:nvSpPr>
            <p:cNvPr id="10671" name="object 4099">
              <a:extLst>
                <a:ext uri="{FF2B5EF4-FFF2-40B4-BE49-F238E27FC236}">
                  <a16:creationId xmlns:a16="http://schemas.microsoft.com/office/drawing/2014/main" id="{98AC410D-5CDA-4DA0-BC4C-A700F3793BB4}"/>
                </a:ext>
              </a:extLst>
            </p:cNvPr>
            <p:cNvSpPr/>
            <p:nvPr/>
          </p:nvSpPr>
          <p:spPr>
            <a:xfrm>
              <a:off x="6209296" y="8290941"/>
              <a:ext cx="2742" cy="3022"/>
            </a:xfrm>
            <a:prstGeom prst="rect">
              <a:avLst/>
            </a:prstGeom>
            <a:blipFill>
              <a:blip r:embed="rId510" cstate="print"/>
              <a:stretch>
                <a:fillRect/>
              </a:stretch>
            </a:blipFill>
          </p:spPr>
          <p:txBody>
            <a:bodyPr wrap="square" lIns="0" tIns="0" rIns="0" bIns="0" rtlCol="0"/>
            <a:lstStyle/>
            <a:p>
              <a:endParaRPr/>
            </a:p>
          </p:txBody>
        </p:sp>
        <p:sp>
          <p:nvSpPr>
            <p:cNvPr id="10672" name="object 4100">
              <a:extLst>
                <a:ext uri="{FF2B5EF4-FFF2-40B4-BE49-F238E27FC236}">
                  <a16:creationId xmlns:a16="http://schemas.microsoft.com/office/drawing/2014/main" id="{ED9B637F-C87F-41BF-9492-67E9780F6A5A}"/>
                </a:ext>
              </a:extLst>
            </p:cNvPr>
            <p:cNvSpPr/>
            <p:nvPr/>
          </p:nvSpPr>
          <p:spPr>
            <a:xfrm>
              <a:off x="6209309" y="8290850"/>
              <a:ext cx="1905" cy="1905"/>
            </a:xfrm>
            <a:custGeom>
              <a:avLst/>
              <a:gdLst/>
              <a:ahLst/>
              <a:cxnLst/>
              <a:rect l="l" t="t" r="r" b="b"/>
              <a:pathLst>
                <a:path w="1904" h="1904">
                  <a:moveTo>
                    <a:pt x="126" y="1130"/>
                  </a:moveTo>
                  <a:lnTo>
                    <a:pt x="152" y="990"/>
                  </a:lnTo>
                  <a:lnTo>
                    <a:pt x="0" y="952"/>
                  </a:lnTo>
                  <a:lnTo>
                    <a:pt x="12" y="812"/>
                  </a:lnTo>
                  <a:lnTo>
                    <a:pt x="190" y="850"/>
                  </a:lnTo>
                  <a:lnTo>
                    <a:pt x="215" y="647"/>
                  </a:lnTo>
                  <a:lnTo>
                    <a:pt x="330" y="330"/>
                  </a:lnTo>
                  <a:lnTo>
                    <a:pt x="800" y="0"/>
                  </a:lnTo>
                  <a:lnTo>
                    <a:pt x="1041" y="76"/>
                  </a:lnTo>
                  <a:lnTo>
                    <a:pt x="1219" y="317"/>
                  </a:lnTo>
                  <a:lnTo>
                    <a:pt x="1384" y="558"/>
                  </a:lnTo>
                  <a:lnTo>
                    <a:pt x="1422" y="863"/>
                  </a:lnTo>
                  <a:lnTo>
                    <a:pt x="1066" y="1104"/>
                  </a:lnTo>
                  <a:lnTo>
                    <a:pt x="685" y="1193"/>
                  </a:lnTo>
                  <a:lnTo>
                    <a:pt x="546" y="1231"/>
                  </a:lnTo>
                  <a:lnTo>
                    <a:pt x="380" y="1346"/>
                  </a:lnTo>
                  <a:lnTo>
                    <a:pt x="368" y="1193"/>
                  </a:lnTo>
                  <a:lnTo>
                    <a:pt x="215" y="1219"/>
                  </a:lnTo>
                  <a:lnTo>
                    <a:pt x="266" y="1079"/>
                  </a:lnTo>
                  <a:lnTo>
                    <a:pt x="126" y="1130"/>
                  </a:lnTo>
                  <a:close/>
                </a:path>
              </a:pathLst>
            </a:custGeom>
            <a:ln w="3175">
              <a:solidFill>
                <a:srgbClr val="B5C39D"/>
              </a:solidFill>
            </a:ln>
          </p:spPr>
          <p:txBody>
            <a:bodyPr wrap="square" lIns="0" tIns="0" rIns="0" bIns="0" rtlCol="0"/>
            <a:lstStyle/>
            <a:p>
              <a:endParaRPr/>
            </a:p>
          </p:txBody>
        </p:sp>
        <p:sp>
          <p:nvSpPr>
            <p:cNvPr id="10673" name="object 4101">
              <a:extLst>
                <a:ext uri="{FF2B5EF4-FFF2-40B4-BE49-F238E27FC236}">
                  <a16:creationId xmlns:a16="http://schemas.microsoft.com/office/drawing/2014/main" id="{27F11723-B27B-4961-A9C0-B98B14D221F0}"/>
                </a:ext>
              </a:extLst>
            </p:cNvPr>
            <p:cNvSpPr/>
            <p:nvPr/>
          </p:nvSpPr>
          <p:spPr>
            <a:xfrm>
              <a:off x="6209486" y="8286470"/>
              <a:ext cx="2603" cy="5588"/>
            </a:xfrm>
            <a:prstGeom prst="rect">
              <a:avLst/>
            </a:prstGeom>
            <a:blipFill>
              <a:blip r:embed="rId511" cstate="print"/>
              <a:stretch>
                <a:fillRect/>
              </a:stretch>
            </a:blipFill>
          </p:spPr>
          <p:txBody>
            <a:bodyPr wrap="square" lIns="0" tIns="0" rIns="0" bIns="0" rtlCol="0"/>
            <a:lstStyle/>
            <a:p>
              <a:endParaRPr/>
            </a:p>
          </p:txBody>
        </p:sp>
        <p:sp>
          <p:nvSpPr>
            <p:cNvPr id="10674" name="object 4102">
              <a:extLst>
                <a:ext uri="{FF2B5EF4-FFF2-40B4-BE49-F238E27FC236}">
                  <a16:creationId xmlns:a16="http://schemas.microsoft.com/office/drawing/2014/main" id="{544D61F7-03F7-496A-8673-B2D208AC2BA3}"/>
                </a:ext>
              </a:extLst>
            </p:cNvPr>
            <p:cNvSpPr/>
            <p:nvPr/>
          </p:nvSpPr>
          <p:spPr>
            <a:xfrm>
              <a:off x="6209483" y="8286365"/>
              <a:ext cx="1905" cy="2540"/>
            </a:xfrm>
            <a:custGeom>
              <a:avLst/>
              <a:gdLst/>
              <a:ahLst/>
              <a:cxnLst/>
              <a:rect l="l" t="t" r="r" b="b"/>
              <a:pathLst>
                <a:path w="1904" h="2540">
                  <a:moveTo>
                    <a:pt x="342" y="1905"/>
                  </a:moveTo>
                  <a:lnTo>
                    <a:pt x="292" y="1714"/>
                  </a:lnTo>
                  <a:lnTo>
                    <a:pt x="63" y="1778"/>
                  </a:lnTo>
                  <a:lnTo>
                    <a:pt x="0" y="1587"/>
                  </a:lnTo>
                  <a:lnTo>
                    <a:pt x="241" y="1524"/>
                  </a:lnTo>
                  <a:lnTo>
                    <a:pt x="126" y="1257"/>
                  </a:lnTo>
                  <a:lnTo>
                    <a:pt x="63" y="787"/>
                  </a:lnTo>
                  <a:lnTo>
                    <a:pt x="152" y="596"/>
                  </a:lnTo>
                  <a:lnTo>
                    <a:pt x="419" y="63"/>
                  </a:lnTo>
                  <a:lnTo>
                    <a:pt x="774" y="0"/>
                  </a:lnTo>
                  <a:lnTo>
                    <a:pt x="1142" y="190"/>
                  </a:lnTo>
                  <a:lnTo>
                    <a:pt x="1511" y="368"/>
                  </a:lnTo>
                  <a:lnTo>
                    <a:pt x="1752" y="711"/>
                  </a:lnTo>
                  <a:lnTo>
                    <a:pt x="1485" y="1257"/>
                  </a:lnTo>
                  <a:lnTo>
                    <a:pt x="1409" y="1422"/>
                  </a:lnTo>
                  <a:lnTo>
                    <a:pt x="1066" y="1612"/>
                  </a:lnTo>
                  <a:lnTo>
                    <a:pt x="927" y="1752"/>
                  </a:lnTo>
                  <a:lnTo>
                    <a:pt x="812" y="1879"/>
                  </a:lnTo>
                  <a:lnTo>
                    <a:pt x="787" y="2006"/>
                  </a:lnTo>
                  <a:lnTo>
                    <a:pt x="761" y="1816"/>
                  </a:lnTo>
                  <a:lnTo>
                    <a:pt x="634" y="1828"/>
                  </a:lnTo>
                  <a:lnTo>
                    <a:pt x="546" y="1955"/>
                  </a:lnTo>
                  <a:lnTo>
                    <a:pt x="469" y="1752"/>
                  </a:lnTo>
                  <a:lnTo>
                    <a:pt x="342" y="1905"/>
                  </a:lnTo>
                  <a:close/>
                </a:path>
              </a:pathLst>
            </a:custGeom>
            <a:ln w="3175">
              <a:solidFill>
                <a:srgbClr val="B5C39D"/>
              </a:solidFill>
            </a:ln>
          </p:spPr>
          <p:txBody>
            <a:bodyPr wrap="square" lIns="0" tIns="0" rIns="0" bIns="0" rtlCol="0"/>
            <a:lstStyle/>
            <a:p>
              <a:endParaRPr/>
            </a:p>
          </p:txBody>
        </p:sp>
        <p:sp>
          <p:nvSpPr>
            <p:cNvPr id="10675" name="object 4103">
              <a:extLst>
                <a:ext uri="{FF2B5EF4-FFF2-40B4-BE49-F238E27FC236}">
                  <a16:creationId xmlns:a16="http://schemas.microsoft.com/office/drawing/2014/main" id="{C6E75416-F002-4853-92FD-48FE170EF6C0}"/>
                </a:ext>
              </a:extLst>
            </p:cNvPr>
            <p:cNvSpPr/>
            <p:nvPr/>
          </p:nvSpPr>
          <p:spPr>
            <a:xfrm>
              <a:off x="6210210" y="8285708"/>
              <a:ext cx="1400" cy="1155"/>
            </a:xfrm>
            <a:prstGeom prst="rect">
              <a:avLst/>
            </a:prstGeom>
            <a:blipFill>
              <a:blip r:embed="rId282" cstate="print"/>
              <a:stretch>
                <a:fillRect/>
              </a:stretch>
            </a:blipFill>
          </p:spPr>
          <p:txBody>
            <a:bodyPr wrap="square" lIns="0" tIns="0" rIns="0" bIns="0" rtlCol="0"/>
            <a:lstStyle/>
            <a:p>
              <a:endParaRPr/>
            </a:p>
          </p:txBody>
        </p:sp>
        <p:sp>
          <p:nvSpPr>
            <p:cNvPr id="10676" name="object 4104">
              <a:extLst>
                <a:ext uri="{FF2B5EF4-FFF2-40B4-BE49-F238E27FC236}">
                  <a16:creationId xmlns:a16="http://schemas.microsoft.com/office/drawing/2014/main" id="{3E3DB154-BC85-435E-A420-98AD13B38B5F}"/>
                </a:ext>
              </a:extLst>
            </p:cNvPr>
            <p:cNvSpPr/>
            <p:nvPr/>
          </p:nvSpPr>
          <p:spPr>
            <a:xfrm>
              <a:off x="6210209" y="8285679"/>
              <a:ext cx="1905" cy="1270"/>
            </a:xfrm>
            <a:custGeom>
              <a:avLst/>
              <a:gdLst/>
              <a:ahLst/>
              <a:cxnLst/>
              <a:rect l="l" t="t" r="r" b="b"/>
              <a:pathLst>
                <a:path w="1904" h="1270">
                  <a:moveTo>
                    <a:pt x="63" y="330"/>
                  </a:moveTo>
                  <a:lnTo>
                    <a:pt x="228" y="228"/>
                  </a:lnTo>
                  <a:lnTo>
                    <a:pt x="177" y="88"/>
                  </a:lnTo>
                  <a:lnTo>
                    <a:pt x="317" y="215"/>
                  </a:lnTo>
                  <a:lnTo>
                    <a:pt x="495" y="101"/>
                  </a:lnTo>
                  <a:lnTo>
                    <a:pt x="812" y="0"/>
                  </a:lnTo>
                  <a:lnTo>
                    <a:pt x="965" y="38"/>
                  </a:lnTo>
                  <a:lnTo>
                    <a:pt x="1371" y="165"/>
                  </a:lnTo>
                  <a:lnTo>
                    <a:pt x="1460" y="406"/>
                  </a:lnTo>
                  <a:lnTo>
                    <a:pt x="1371" y="685"/>
                  </a:lnTo>
                  <a:lnTo>
                    <a:pt x="1295" y="965"/>
                  </a:lnTo>
                  <a:lnTo>
                    <a:pt x="1079" y="1181"/>
                  </a:lnTo>
                  <a:lnTo>
                    <a:pt x="660" y="1054"/>
                  </a:lnTo>
                  <a:lnTo>
                    <a:pt x="533" y="1028"/>
                  </a:lnTo>
                  <a:lnTo>
                    <a:pt x="355" y="812"/>
                  </a:lnTo>
                  <a:lnTo>
                    <a:pt x="139" y="660"/>
                  </a:lnTo>
                  <a:lnTo>
                    <a:pt x="0" y="596"/>
                  </a:lnTo>
                  <a:lnTo>
                    <a:pt x="177" y="622"/>
                  </a:lnTo>
                  <a:lnTo>
                    <a:pt x="50" y="482"/>
                  </a:lnTo>
                  <a:lnTo>
                    <a:pt x="190" y="406"/>
                  </a:lnTo>
                  <a:close/>
                </a:path>
              </a:pathLst>
            </a:custGeom>
            <a:ln w="3175">
              <a:solidFill>
                <a:srgbClr val="B5C39D"/>
              </a:solidFill>
            </a:ln>
          </p:spPr>
          <p:txBody>
            <a:bodyPr wrap="square" lIns="0" tIns="0" rIns="0" bIns="0" rtlCol="0"/>
            <a:lstStyle/>
            <a:p>
              <a:endParaRPr/>
            </a:p>
          </p:txBody>
        </p:sp>
        <p:sp>
          <p:nvSpPr>
            <p:cNvPr id="10677" name="object 4105">
              <a:extLst>
                <a:ext uri="{FF2B5EF4-FFF2-40B4-BE49-F238E27FC236}">
                  <a16:creationId xmlns:a16="http://schemas.microsoft.com/office/drawing/2014/main" id="{7C7C11CA-79FF-42D5-AA82-265AD45F65FB}"/>
                </a:ext>
              </a:extLst>
            </p:cNvPr>
            <p:cNvSpPr/>
            <p:nvPr/>
          </p:nvSpPr>
          <p:spPr>
            <a:xfrm>
              <a:off x="6210769" y="8286622"/>
              <a:ext cx="1498" cy="2082"/>
            </a:xfrm>
            <a:prstGeom prst="rect">
              <a:avLst/>
            </a:prstGeom>
            <a:blipFill>
              <a:blip r:embed="rId281" cstate="print"/>
              <a:stretch>
                <a:fillRect/>
              </a:stretch>
            </a:blipFill>
          </p:spPr>
          <p:txBody>
            <a:bodyPr wrap="square" lIns="0" tIns="0" rIns="0" bIns="0" rtlCol="0"/>
            <a:lstStyle/>
            <a:p>
              <a:endParaRPr/>
            </a:p>
          </p:txBody>
        </p:sp>
        <p:sp>
          <p:nvSpPr>
            <p:cNvPr id="10678" name="object 4106">
              <a:extLst>
                <a:ext uri="{FF2B5EF4-FFF2-40B4-BE49-F238E27FC236}">
                  <a16:creationId xmlns:a16="http://schemas.microsoft.com/office/drawing/2014/main" id="{019D405A-5DEB-4375-82EE-9F3CCEBF20A2}"/>
                </a:ext>
              </a:extLst>
            </p:cNvPr>
            <p:cNvSpPr/>
            <p:nvPr/>
          </p:nvSpPr>
          <p:spPr>
            <a:xfrm>
              <a:off x="6210654" y="8286578"/>
              <a:ext cx="1905" cy="2540"/>
            </a:xfrm>
            <a:custGeom>
              <a:avLst/>
              <a:gdLst/>
              <a:ahLst/>
              <a:cxnLst/>
              <a:rect l="l" t="t" r="r" b="b"/>
              <a:pathLst>
                <a:path w="1904" h="2540">
                  <a:moveTo>
                    <a:pt x="1041" y="2095"/>
                  </a:moveTo>
                  <a:lnTo>
                    <a:pt x="876" y="1955"/>
                  </a:lnTo>
                  <a:lnTo>
                    <a:pt x="723" y="1905"/>
                  </a:lnTo>
                  <a:lnTo>
                    <a:pt x="711" y="2146"/>
                  </a:lnTo>
                  <a:lnTo>
                    <a:pt x="533" y="2019"/>
                  </a:lnTo>
                  <a:lnTo>
                    <a:pt x="723" y="1816"/>
                  </a:lnTo>
                  <a:lnTo>
                    <a:pt x="596" y="1816"/>
                  </a:lnTo>
                  <a:lnTo>
                    <a:pt x="457" y="1638"/>
                  </a:lnTo>
                  <a:lnTo>
                    <a:pt x="114" y="1257"/>
                  </a:lnTo>
                  <a:lnTo>
                    <a:pt x="88" y="1028"/>
                  </a:lnTo>
                  <a:lnTo>
                    <a:pt x="0" y="393"/>
                  </a:lnTo>
                  <a:lnTo>
                    <a:pt x="279" y="127"/>
                  </a:lnTo>
                  <a:lnTo>
                    <a:pt x="723" y="63"/>
                  </a:lnTo>
                  <a:lnTo>
                    <a:pt x="1168" y="0"/>
                  </a:lnTo>
                  <a:lnTo>
                    <a:pt x="1587" y="165"/>
                  </a:lnTo>
                  <a:lnTo>
                    <a:pt x="1676" y="812"/>
                  </a:lnTo>
                  <a:lnTo>
                    <a:pt x="1701" y="1016"/>
                  </a:lnTo>
                  <a:lnTo>
                    <a:pt x="1523" y="1397"/>
                  </a:lnTo>
                  <a:lnTo>
                    <a:pt x="1485" y="1600"/>
                  </a:lnTo>
                  <a:lnTo>
                    <a:pt x="1447" y="1790"/>
                  </a:lnTo>
                  <a:lnTo>
                    <a:pt x="1574" y="1803"/>
                  </a:lnTo>
                  <a:lnTo>
                    <a:pt x="1447" y="2006"/>
                  </a:lnTo>
                  <a:lnTo>
                    <a:pt x="1371" y="1765"/>
                  </a:lnTo>
                  <a:lnTo>
                    <a:pt x="1257" y="2019"/>
                  </a:lnTo>
                  <a:lnTo>
                    <a:pt x="1066" y="1879"/>
                  </a:lnTo>
                  <a:lnTo>
                    <a:pt x="1041" y="2095"/>
                  </a:lnTo>
                  <a:close/>
                </a:path>
              </a:pathLst>
            </a:custGeom>
            <a:ln w="3175">
              <a:solidFill>
                <a:srgbClr val="B5C39D"/>
              </a:solidFill>
            </a:ln>
          </p:spPr>
          <p:txBody>
            <a:bodyPr wrap="square" lIns="0" tIns="0" rIns="0" bIns="0" rtlCol="0"/>
            <a:lstStyle/>
            <a:p>
              <a:endParaRPr/>
            </a:p>
          </p:txBody>
        </p:sp>
        <p:sp>
          <p:nvSpPr>
            <p:cNvPr id="10679" name="object 4107">
              <a:extLst>
                <a:ext uri="{FF2B5EF4-FFF2-40B4-BE49-F238E27FC236}">
                  <a16:creationId xmlns:a16="http://schemas.microsoft.com/office/drawing/2014/main" id="{01342A5D-E9A7-43B9-A386-1D81DBA80909}"/>
                </a:ext>
              </a:extLst>
            </p:cNvPr>
            <p:cNvSpPr/>
            <p:nvPr/>
          </p:nvSpPr>
          <p:spPr>
            <a:xfrm>
              <a:off x="6209626" y="8285772"/>
              <a:ext cx="2618" cy="9321"/>
            </a:xfrm>
            <a:prstGeom prst="rect">
              <a:avLst/>
            </a:prstGeom>
            <a:blipFill>
              <a:blip r:embed="rId587" cstate="print"/>
              <a:stretch>
                <a:fillRect/>
              </a:stretch>
            </a:blipFill>
          </p:spPr>
          <p:txBody>
            <a:bodyPr wrap="square" lIns="0" tIns="0" rIns="0" bIns="0" rtlCol="0"/>
            <a:lstStyle/>
            <a:p>
              <a:endParaRPr/>
            </a:p>
          </p:txBody>
        </p:sp>
        <p:sp>
          <p:nvSpPr>
            <p:cNvPr id="10680" name="object 4108">
              <a:extLst>
                <a:ext uri="{FF2B5EF4-FFF2-40B4-BE49-F238E27FC236}">
                  <a16:creationId xmlns:a16="http://schemas.microsoft.com/office/drawing/2014/main" id="{6D2319E0-334C-4BA4-AB55-891EA1DAAF5D}"/>
                </a:ext>
              </a:extLst>
            </p:cNvPr>
            <p:cNvSpPr/>
            <p:nvPr/>
          </p:nvSpPr>
          <p:spPr>
            <a:xfrm>
              <a:off x="6210005" y="8293416"/>
              <a:ext cx="1905" cy="1905"/>
            </a:xfrm>
            <a:custGeom>
              <a:avLst/>
              <a:gdLst/>
              <a:ahLst/>
              <a:cxnLst/>
              <a:rect l="l" t="t" r="r" b="b"/>
              <a:pathLst>
                <a:path w="1904" h="1904">
                  <a:moveTo>
                    <a:pt x="165" y="1396"/>
                  </a:moveTo>
                  <a:lnTo>
                    <a:pt x="203" y="1231"/>
                  </a:lnTo>
                  <a:lnTo>
                    <a:pt x="177" y="1092"/>
                  </a:lnTo>
                  <a:lnTo>
                    <a:pt x="0" y="1181"/>
                  </a:lnTo>
                  <a:lnTo>
                    <a:pt x="25" y="1003"/>
                  </a:lnTo>
                  <a:lnTo>
                    <a:pt x="241" y="1054"/>
                  </a:lnTo>
                  <a:lnTo>
                    <a:pt x="266" y="800"/>
                  </a:lnTo>
                  <a:lnTo>
                    <a:pt x="419" y="406"/>
                  </a:lnTo>
                  <a:lnTo>
                    <a:pt x="571" y="304"/>
                  </a:lnTo>
                  <a:lnTo>
                    <a:pt x="1003" y="0"/>
                  </a:lnTo>
                  <a:lnTo>
                    <a:pt x="1308" y="101"/>
                  </a:lnTo>
                  <a:lnTo>
                    <a:pt x="1511" y="393"/>
                  </a:lnTo>
                  <a:lnTo>
                    <a:pt x="1727" y="685"/>
                  </a:lnTo>
                  <a:lnTo>
                    <a:pt x="1765" y="1066"/>
                  </a:lnTo>
                  <a:lnTo>
                    <a:pt x="1333" y="1371"/>
                  </a:lnTo>
                  <a:lnTo>
                    <a:pt x="1193" y="1460"/>
                  </a:lnTo>
                  <a:lnTo>
                    <a:pt x="850" y="1473"/>
                  </a:lnTo>
                  <a:lnTo>
                    <a:pt x="685" y="1536"/>
                  </a:lnTo>
                  <a:lnTo>
                    <a:pt x="546" y="1574"/>
                  </a:lnTo>
                  <a:lnTo>
                    <a:pt x="380" y="1663"/>
                  </a:lnTo>
                  <a:lnTo>
                    <a:pt x="533" y="1511"/>
                  </a:lnTo>
                  <a:lnTo>
                    <a:pt x="292" y="1523"/>
                  </a:lnTo>
                  <a:lnTo>
                    <a:pt x="330" y="1333"/>
                  </a:lnTo>
                  <a:lnTo>
                    <a:pt x="165" y="1396"/>
                  </a:lnTo>
                  <a:close/>
                </a:path>
              </a:pathLst>
            </a:custGeom>
            <a:ln w="3175">
              <a:solidFill>
                <a:srgbClr val="D2DBC3"/>
              </a:solidFill>
            </a:ln>
          </p:spPr>
          <p:txBody>
            <a:bodyPr wrap="square" lIns="0" tIns="0" rIns="0" bIns="0" rtlCol="0"/>
            <a:lstStyle/>
            <a:p>
              <a:endParaRPr/>
            </a:p>
          </p:txBody>
        </p:sp>
        <p:sp>
          <p:nvSpPr>
            <p:cNvPr id="10681" name="object 4109">
              <a:extLst>
                <a:ext uri="{FF2B5EF4-FFF2-40B4-BE49-F238E27FC236}">
                  <a16:creationId xmlns:a16="http://schemas.microsoft.com/office/drawing/2014/main" id="{EF829ED7-3191-44ED-B3A9-BC3D6227D4D1}"/>
                </a:ext>
              </a:extLst>
            </p:cNvPr>
            <p:cNvSpPr/>
            <p:nvPr/>
          </p:nvSpPr>
          <p:spPr>
            <a:xfrm>
              <a:off x="6207341" y="8292376"/>
              <a:ext cx="5625" cy="6324"/>
            </a:xfrm>
            <a:prstGeom prst="rect">
              <a:avLst/>
            </a:prstGeom>
            <a:blipFill>
              <a:blip r:embed="rId588" cstate="print"/>
              <a:stretch>
                <a:fillRect/>
              </a:stretch>
            </a:blipFill>
          </p:spPr>
          <p:txBody>
            <a:bodyPr wrap="square" lIns="0" tIns="0" rIns="0" bIns="0" rtlCol="0"/>
            <a:lstStyle/>
            <a:p>
              <a:endParaRPr/>
            </a:p>
          </p:txBody>
        </p:sp>
        <p:sp>
          <p:nvSpPr>
            <p:cNvPr id="10682" name="object 4110">
              <a:extLst>
                <a:ext uri="{FF2B5EF4-FFF2-40B4-BE49-F238E27FC236}">
                  <a16:creationId xmlns:a16="http://schemas.microsoft.com/office/drawing/2014/main" id="{4C614B19-024E-4D51-9C5A-91BF708E92F3}"/>
                </a:ext>
              </a:extLst>
            </p:cNvPr>
            <p:cNvSpPr/>
            <p:nvPr/>
          </p:nvSpPr>
          <p:spPr>
            <a:xfrm>
              <a:off x="6209009" y="8296543"/>
              <a:ext cx="1270" cy="1270"/>
            </a:xfrm>
            <a:custGeom>
              <a:avLst/>
              <a:gdLst/>
              <a:ahLst/>
              <a:cxnLst/>
              <a:rect l="l" t="t" r="r" b="b"/>
              <a:pathLst>
                <a:path w="1270" h="1270">
                  <a:moveTo>
                    <a:pt x="673" y="800"/>
                  </a:moveTo>
                  <a:lnTo>
                    <a:pt x="342" y="800"/>
                  </a:lnTo>
                  <a:lnTo>
                    <a:pt x="507" y="965"/>
                  </a:lnTo>
                  <a:lnTo>
                    <a:pt x="634" y="927"/>
                  </a:lnTo>
                  <a:close/>
                </a:path>
                <a:path w="1270" h="1270">
                  <a:moveTo>
                    <a:pt x="152" y="0"/>
                  </a:moveTo>
                  <a:lnTo>
                    <a:pt x="220" y="380"/>
                  </a:lnTo>
                  <a:lnTo>
                    <a:pt x="0" y="673"/>
                  </a:lnTo>
                  <a:lnTo>
                    <a:pt x="152" y="736"/>
                  </a:lnTo>
                  <a:lnTo>
                    <a:pt x="228" y="927"/>
                  </a:lnTo>
                  <a:lnTo>
                    <a:pt x="711" y="787"/>
                  </a:lnTo>
                  <a:lnTo>
                    <a:pt x="848" y="787"/>
                  </a:lnTo>
                  <a:lnTo>
                    <a:pt x="927" y="596"/>
                  </a:lnTo>
                  <a:lnTo>
                    <a:pt x="749" y="546"/>
                  </a:lnTo>
                  <a:lnTo>
                    <a:pt x="821" y="342"/>
                  </a:lnTo>
                  <a:lnTo>
                    <a:pt x="660" y="342"/>
                  </a:lnTo>
                  <a:lnTo>
                    <a:pt x="419" y="304"/>
                  </a:lnTo>
                  <a:lnTo>
                    <a:pt x="152" y="0"/>
                  </a:lnTo>
                  <a:close/>
                </a:path>
                <a:path w="1270" h="1270">
                  <a:moveTo>
                    <a:pt x="848" y="787"/>
                  </a:moveTo>
                  <a:lnTo>
                    <a:pt x="711" y="787"/>
                  </a:lnTo>
                  <a:lnTo>
                    <a:pt x="838" y="812"/>
                  </a:lnTo>
                  <a:close/>
                </a:path>
                <a:path w="1270" h="1270">
                  <a:moveTo>
                    <a:pt x="817" y="380"/>
                  </a:moveTo>
                  <a:close/>
                </a:path>
                <a:path w="1270" h="1270">
                  <a:moveTo>
                    <a:pt x="838" y="190"/>
                  </a:moveTo>
                  <a:lnTo>
                    <a:pt x="660" y="342"/>
                  </a:lnTo>
                  <a:lnTo>
                    <a:pt x="821" y="342"/>
                  </a:lnTo>
                  <a:lnTo>
                    <a:pt x="838" y="190"/>
                  </a:lnTo>
                  <a:close/>
                </a:path>
                <a:path w="1270" h="1270">
                  <a:moveTo>
                    <a:pt x="520" y="203"/>
                  </a:moveTo>
                  <a:lnTo>
                    <a:pt x="685" y="215"/>
                  </a:lnTo>
                  <a:lnTo>
                    <a:pt x="520" y="203"/>
                  </a:lnTo>
                  <a:close/>
                </a:path>
              </a:pathLst>
            </a:custGeom>
            <a:solidFill>
              <a:srgbClr val="0F2748"/>
            </a:solidFill>
          </p:spPr>
          <p:txBody>
            <a:bodyPr wrap="square" lIns="0" tIns="0" rIns="0" bIns="0" rtlCol="0"/>
            <a:lstStyle/>
            <a:p>
              <a:endParaRPr/>
            </a:p>
          </p:txBody>
        </p:sp>
        <p:sp>
          <p:nvSpPr>
            <p:cNvPr id="10683" name="object 4111">
              <a:extLst>
                <a:ext uri="{FF2B5EF4-FFF2-40B4-BE49-F238E27FC236}">
                  <a16:creationId xmlns:a16="http://schemas.microsoft.com/office/drawing/2014/main" id="{A0988DC9-3F18-4208-8082-7C994AE9AA96}"/>
                </a:ext>
              </a:extLst>
            </p:cNvPr>
            <p:cNvSpPr/>
            <p:nvPr/>
          </p:nvSpPr>
          <p:spPr>
            <a:xfrm>
              <a:off x="6209009" y="8296543"/>
              <a:ext cx="1270" cy="1270"/>
            </a:xfrm>
            <a:custGeom>
              <a:avLst/>
              <a:gdLst/>
              <a:ahLst/>
              <a:cxnLst/>
              <a:rect l="l" t="t" r="r" b="b"/>
              <a:pathLst>
                <a:path w="1270" h="1270">
                  <a:moveTo>
                    <a:pt x="380" y="292"/>
                  </a:moveTo>
                  <a:lnTo>
                    <a:pt x="152" y="0"/>
                  </a:lnTo>
                  <a:lnTo>
                    <a:pt x="152" y="228"/>
                  </a:lnTo>
                  <a:lnTo>
                    <a:pt x="215" y="406"/>
                  </a:lnTo>
                  <a:lnTo>
                    <a:pt x="38" y="520"/>
                  </a:lnTo>
                  <a:lnTo>
                    <a:pt x="0" y="673"/>
                  </a:lnTo>
                  <a:lnTo>
                    <a:pt x="152" y="736"/>
                  </a:lnTo>
                  <a:lnTo>
                    <a:pt x="165" y="914"/>
                  </a:lnTo>
                  <a:lnTo>
                    <a:pt x="292" y="939"/>
                  </a:lnTo>
                  <a:lnTo>
                    <a:pt x="342" y="800"/>
                  </a:lnTo>
                  <a:lnTo>
                    <a:pt x="482" y="863"/>
                  </a:lnTo>
                  <a:lnTo>
                    <a:pt x="634" y="927"/>
                  </a:lnTo>
                  <a:lnTo>
                    <a:pt x="711" y="787"/>
                  </a:lnTo>
                  <a:lnTo>
                    <a:pt x="838" y="812"/>
                  </a:lnTo>
                  <a:lnTo>
                    <a:pt x="927" y="596"/>
                  </a:lnTo>
                  <a:lnTo>
                    <a:pt x="749" y="546"/>
                  </a:lnTo>
                  <a:lnTo>
                    <a:pt x="723" y="380"/>
                  </a:lnTo>
                  <a:lnTo>
                    <a:pt x="838" y="190"/>
                  </a:lnTo>
                  <a:lnTo>
                    <a:pt x="698" y="304"/>
                  </a:lnTo>
                  <a:lnTo>
                    <a:pt x="571" y="215"/>
                  </a:lnTo>
                  <a:lnTo>
                    <a:pt x="419" y="304"/>
                  </a:lnTo>
                  <a:close/>
                </a:path>
              </a:pathLst>
            </a:custGeom>
            <a:ln w="3175">
              <a:solidFill>
                <a:srgbClr val="094B7B"/>
              </a:solidFill>
            </a:ln>
          </p:spPr>
          <p:txBody>
            <a:bodyPr wrap="square" lIns="0" tIns="0" rIns="0" bIns="0" rtlCol="0"/>
            <a:lstStyle/>
            <a:p>
              <a:endParaRPr/>
            </a:p>
          </p:txBody>
        </p:sp>
        <p:sp>
          <p:nvSpPr>
            <p:cNvPr id="10684" name="object 4112">
              <a:extLst>
                <a:ext uri="{FF2B5EF4-FFF2-40B4-BE49-F238E27FC236}">
                  <a16:creationId xmlns:a16="http://schemas.microsoft.com/office/drawing/2014/main" id="{F5B995FD-C98C-4873-B2C8-EC2FA56E8F1C}"/>
                </a:ext>
              </a:extLst>
            </p:cNvPr>
            <p:cNvSpPr/>
            <p:nvPr/>
          </p:nvSpPr>
          <p:spPr>
            <a:xfrm>
              <a:off x="6210867" y="8293601"/>
              <a:ext cx="1270" cy="1270"/>
            </a:xfrm>
            <a:custGeom>
              <a:avLst/>
              <a:gdLst/>
              <a:ahLst/>
              <a:cxnLst/>
              <a:rect l="l" t="t" r="r" b="b"/>
              <a:pathLst>
                <a:path w="1270" h="1270">
                  <a:moveTo>
                    <a:pt x="772" y="419"/>
                  </a:moveTo>
                  <a:lnTo>
                    <a:pt x="508" y="419"/>
                  </a:lnTo>
                  <a:lnTo>
                    <a:pt x="482" y="698"/>
                  </a:lnTo>
                  <a:lnTo>
                    <a:pt x="673" y="508"/>
                  </a:lnTo>
                  <a:close/>
                </a:path>
                <a:path w="1270" h="1270">
                  <a:moveTo>
                    <a:pt x="764" y="444"/>
                  </a:moveTo>
                  <a:close/>
                </a:path>
                <a:path w="1270" h="1270">
                  <a:moveTo>
                    <a:pt x="800" y="330"/>
                  </a:moveTo>
                  <a:lnTo>
                    <a:pt x="431" y="330"/>
                  </a:lnTo>
                  <a:lnTo>
                    <a:pt x="431" y="508"/>
                  </a:lnTo>
                  <a:lnTo>
                    <a:pt x="772" y="419"/>
                  </a:lnTo>
                  <a:close/>
                </a:path>
                <a:path w="1270" h="1270">
                  <a:moveTo>
                    <a:pt x="342" y="0"/>
                  </a:moveTo>
                  <a:lnTo>
                    <a:pt x="228" y="406"/>
                  </a:lnTo>
                  <a:lnTo>
                    <a:pt x="355" y="330"/>
                  </a:lnTo>
                  <a:lnTo>
                    <a:pt x="762" y="330"/>
                  </a:lnTo>
                  <a:lnTo>
                    <a:pt x="673" y="139"/>
                  </a:lnTo>
                  <a:lnTo>
                    <a:pt x="495" y="114"/>
                  </a:lnTo>
                  <a:lnTo>
                    <a:pt x="342" y="0"/>
                  </a:lnTo>
                  <a:close/>
                </a:path>
                <a:path w="1270" h="1270">
                  <a:moveTo>
                    <a:pt x="190" y="50"/>
                  </a:moveTo>
                  <a:lnTo>
                    <a:pt x="0" y="254"/>
                  </a:lnTo>
                  <a:lnTo>
                    <a:pt x="139" y="215"/>
                  </a:lnTo>
                  <a:lnTo>
                    <a:pt x="190" y="50"/>
                  </a:lnTo>
                  <a:close/>
                </a:path>
                <a:path w="1270" h="1270">
                  <a:moveTo>
                    <a:pt x="596" y="50"/>
                  </a:moveTo>
                  <a:close/>
                </a:path>
              </a:pathLst>
            </a:custGeom>
            <a:solidFill>
              <a:srgbClr val="11284A"/>
            </a:solidFill>
          </p:spPr>
          <p:txBody>
            <a:bodyPr wrap="square" lIns="0" tIns="0" rIns="0" bIns="0" rtlCol="0"/>
            <a:lstStyle/>
            <a:p>
              <a:endParaRPr/>
            </a:p>
          </p:txBody>
        </p:sp>
        <p:sp>
          <p:nvSpPr>
            <p:cNvPr id="10685" name="object 4113">
              <a:extLst>
                <a:ext uri="{FF2B5EF4-FFF2-40B4-BE49-F238E27FC236}">
                  <a16:creationId xmlns:a16="http://schemas.microsoft.com/office/drawing/2014/main" id="{98721214-0E53-43CA-896B-C0F8F4CDA655}"/>
                </a:ext>
              </a:extLst>
            </p:cNvPr>
            <p:cNvSpPr/>
            <p:nvPr/>
          </p:nvSpPr>
          <p:spPr>
            <a:xfrm>
              <a:off x="6210867" y="8293601"/>
              <a:ext cx="1270" cy="1270"/>
            </a:xfrm>
            <a:custGeom>
              <a:avLst/>
              <a:gdLst/>
              <a:ahLst/>
              <a:cxnLst/>
              <a:rect l="l" t="t" r="r" b="b"/>
              <a:pathLst>
                <a:path w="1270" h="1270">
                  <a:moveTo>
                    <a:pt x="241" y="355"/>
                  </a:moveTo>
                  <a:lnTo>
                    <a:pt x="279" y="177"/>
                  </a:lnTo>
                  <a:lnTo>
                    <a:pt x="76" y="241"/>
                  </a:lnTo>
                  <a:lnTo>
                    <a:pt x="88" y="101"/>
                  </a:lnTo>
                  <a:lnTo>
                    <a:pt x="266" y="215"/>
                  </a:lnTo>
                  <a:lnTo>
                    <a:pt x="292" y="63"/>
                  </a:lnTo>
                  <a:lnTo>
                    <a:pt x="495" y="114"/>
                  </a:lnTo>
                  <a:lnTo>
                    <a:pt x="635" y="114"/>
                  </a:lnTo>
                  <a:lnTo>
                    <a:pt x="698" y="254"/>
                  </a:lnTo>
                  <a:lnTo>
                    <a:pt x="774" y="444"/>
                  </a:lnTo>
                  <a:lnTo>
                    <a:pt x="723" y="571"/>
                  </a:lnTo>
                  <a:lnTo>
                    <a:pt x="736" y="444"/>
                  </a:lnTo>
                  <a:lnTo>
                    <a:pt x="482" y="698"/>
                  </a:lnTo>
                  <a:lnTo>
                    <a:pt x="508" y="419"/>
                  </a:lnTo>
                  <a:lnTo>
                    <a:pt x="355" y="330"/>
                  </a:lnTo>
                  <a:lnTo>
                    <a:pt x="228" y="406"/>
                  </a:lnTo>
                  <a:close/>
                </a:path>
              </a:pathLst>
            </a:custGeom>
            <a:ln w="3175">
              <a:solidFill>
                <a:srgbClr val="094B7B"/>
              </a:solidFill>
            </a:ln>
          </p:spPr>
          <p:txBody>
            <a:bodyPr wrap="square" lIns="0" tIns="0" rIns="0" bIns="0" rtlCol="0"/>
            <a:lstStyle/>
            <a:p>
              <a:endParaRPr/>
            </a:p>
          </p:txBody>
        </p:sp>
        <p:sp>
          <p:nvSpPr>
            <p:cNvPr id="10686" name="object 4114">
              <a:extLst>
                <a:ext uri="{FF2B5EF4-FFF2-40B4-BE49-F238E27FC236}">
                  <a16:creationId xmlns:a16="http://schemas.microsoft.com/office/drawing/2014/main" id="{081CF86C-634A-454C-AF2C-378D1CEAE3B0}"/>
                </a:ext>
              </a:extLst>
            </p:cNvPr>
            <p:cNvSpPr/>
            <p:nvPr/>
          </p:nvSpPr>
          <p:spPr>
            <a:xfrm>
              <a:off x="6212235" y="8295721"/>
              <a:ext cx="1270" cy="1270"/>
            </a:xfrm>
            <a:custGeom>
              <a:avLst/>
              <a:gdLst/>
              <a:ahLst/>
              <a:cxnLst/>
              <a:rect l="l" t="t" r="r" b="b"/>
              <a:pathLst>
                <a:path w="1270" h="1270">
                  <a:moveTo>
                    <a:pt x="609" y="558"/>
                  </a:moveTo>
                  <a:lnTo>
                    <a:pt x="368" y="558"/>
                  </a:lnTo>
                  <a:lnTo>
                    <a:pt x="342" y="749"/>
                  </a:lnTo>
                  <a:lnTo>
                    <a:pt x="527" y="711"/>
                  </a:lnTo>
                  <a:lnTo>
                    <a:pt x="609" y="558"/>
                  </a:lnTo>
                  <a:close/>
                </a:path>
                <a:path w="1270" h="1270">
                  <a:moveTo>
                    <a:pt x="527" y="711"/>
                  </a:moveTo>
                  <a:lnTo>
                    <a:pt x="381" y="711"/>
                  </a:lnTo>
                  <a:lnTo>
                    <a:pt x="533" y="749"/>
                  </a:lnTo>
                  <a:close/>
                </a:path>
                <a:path w="1270" h="1270">
                  <a:moveTo>
                    <a:pt x="0" y="355"/>
                  </a:moveTo>
                  <a:lnTo>
                    <a:pt x="114" y="571"/>
                  </a:lnTo>
                  <a:lnTo>
                    <a:pt x="254" y="609"/>
                  </a:lnTo>
                  <a:lnTo>
                    <a:pt x="609" y="558"/>
                  </a:lnTo>
                  <a:lnTo>
                    <a:pt x="685" y="393"/>
                  </a:lnTo>
                  <a:lnTo>
                    <a:pt x="546" y="393"/>
                  </a:lnTo>
                  <a:lnTo>
                    <a:pt x="0" y="355"/>
                  </a:lnTo>
                  <a:close/>
                </a:path>
                <a:path w="1270" h="1270">
                  <a:moveTo>
                    <a:pt x="675" y="444"/>
                  </a:moveTo>
                  <a:close/>
                </a:path>
                <a:path w="1270" h="1270">
                  <a:moveTo>
                    <a:pt x="304" y="0"/>
                  </a:moveTo>
                  <a:lnTo>
                    <a:pt x="266" y="368"/>
                  </a:lnTo>
                  <a:lnTo>
                    <a:pt x="559" y="368"/>
                  </a:lnTo>
                  <a:lnTo>
                    <a:pt x="550" y="50"/>
                  </a:lnTo>
                  <a:lnTo>
                    <a:pt x="304" y="0"/>
                  </a:lnTo>
                  <a:close/>
                </a:path>
              </a:pathLst>
            </a:custGeom>
            <a:solidFill>
              <a:srgbClr val="11284A"/>
            </a:solidFill>
          </p:spPr>
          <p:txBody>
            <a:bodyPr wrap="square" lIns="0" tIns="0" rIns="0" bIns="0" rtlCol="0"/>
            <a:lstStyle/>
            <a:p>
              <a:endParaRPr/>
            </a:p>
          </p:txBody>
        </p:sp>
        <p:sp>
          <p:nvSpPr>
            <p:cNvPr id="10687" name="object 4115">
              <a:extLst>
                <a:ext uri="{FF2B5EF4-FFF2-40B4-BE49-F238E27FC236}">
                  <a16:creationId xmlns:a16="http://schemas.microsoft.com/office/drawing/2014/main" id="{D6DD976D-4D00-4FD8-AFE8-7D6BB7323F8A}"/>
                </a:ext>
              </a:extLst>
            </p:cNvPr>
            <p:cNvSpPr/>
            <p:nvPr/>
          </p:nvSpPr>
          <p:spPr>
            <a:xfrm>
              <a:off x="6212222" y="8295721"/>
              <a:ext cx="1270" cy="1270"/>
            </a:xfrm>
            <a:custGeom>
              <a:avLst/>
              <a:gdLst/>
              <a:ahLst/>
              <a:cxnLst/>
              <a:rect l="l" t="t" r="r" b="b"/>
              <a:pathLst>
                <a:path w="1270" h="1270">
                  <a:moveTo>
                    <a:pt x="165" y="50"/>
                  </a:moveTo>
                  <a:lnTo>
                    <a:pt x="317" y="0"/>
                  </a:lnTo>
                  <a:lnTo>
                    <a:pt x="457" y="38"/>
                  </a:lnTo>
                  <a:lnTo>
                    <a:pt x="609" y="63"/>
                  </a:lnTo>
                  <a:lnTo>
                    <a:pt x="558" y="393"/>
                  </a:lnTo>
                  <a:lnTo>
                    <a:pt x="698" y="393"/>
                  </a:lnTo>
                  <a:lnTo>
                    <a:pt x="571" y="507"/>
                  </a:lnTo>
                  <a:lnTo>
                    <a:pt x="507" y="673"/>
                  </a:lnTo>
                  <a:lnTo>
                    <a:pt x="368" y="749"/>
                  </a:lnTo>
                  <a:lnTo>
                    <a:pt x="368" y="622"/>
                  </a:lnTo>
                  <a:lnTo>
                    <a:pt x="190" y="584"/>
                  </a:lnTo>
                  <a:lnTo>
                    <a:pt x="0" y="520"/>
                  </a:lnTo>
                  <a:lnTo>
                    <a:pt x="12" y="355"/>
                  </a:lnTo>
                  <a:lnTo>
                    <a:pt x="279" y="368"/>
                  </a:lnTo>
                  <a:lnTo>
                    <a:pt x="266" y="241"/>
                  </a:lnTo>
                  <a:lnTo>
                    <a:pt x="165" y="50"/>
                  </a:lnTo>
                  <a:close/>
                </a:path>
              </a:pathLst>
            </a:custGeom>
            <a:ln w="3175">
              <a:solidFill>
                <a:srgbClr val="094B7B"/>
              </a:solidFill>
            </a:ln>
          </p:spPr>
          <p:txBody>
            <a:bodyPr wrap="square" lIns="0" tIns="0" rIns="0" bIns="0" rtlCol="0"/>
            <a:lstStyle/>
            <a:p>
              <a:endParaRPr/>
            </a:p>
          </p:txBody>
        </p:sp>
        <p:sp>
          <p:nvSpPr>
            <p:cNvPr id="10688" name="object 4116">
              <a:extLst>
                <a:ext uri="{FF2B5EF4-FFF2-40B4-BE49-F238E27FC236}">
                  <a16:creationId xmlns:a16="http://schemas.microsoft.com/office/drawing/2014/main" id="{6D1C602A-C7EB-4A08-BCBE-3841CBEE00E5}"/>
                </a:ext>
              </a:extLst>
            </p:cNvPr>
            <p:cNvSpPr/>
            <p:nvPr/>
          </p:nvSpPr>
          <p:spPr>
            <a:xfrm>
              <a:off x="6207437" y="8295383"/>
              <a:ext cx="1270" cy="1270"/>
            </a:xfrm>
            <a:custGeom>
              <a:avLst/>
              <a:gdLst/>
              <a:ahLst/>
              <a:cxnLst/>
              <a:rect l="l" t="t" r="r" b="b"/>
              <a:pathLst>
                <a:path w="1270" h="1270">
                  <a:moveTo>
                    <a:pt x="245" y="0"/>
                  </a:moveTo>
                  <a:lnTo>
                    <a:pt x="169" y="304"/>
                  </a:lnTo>
                  <a:lnTo>
                    <a:pt x="42" y="546"/>
                  </a:lnTo>
                  <a:lnTo>
                    <a:pt x="92" y="698"/>
                  </a:lnTo>
                  <a:lnTo>
                    <a:pt x="194" y="901"/>
                  </a:lnTo>
                  <a:lnTo>
                    <a:pt x="372" y="825"/>
                  </a:lnTo>
                  <a:lnTo>
                    <a:pt x="511" y="800"/>
                  </a:lnTo>
                  <a:lnTo>
                    <a:pt x="372" y="736"/>
                  </a:lnTo>
                  <a:lnTo>
                    <a:pt x="634" y="558"/>
                  </a:lnTo>
                  <a:lnTo>
                    <a:pt x="677" y="190"/>
                  </a:lnTo>
                  <a:lnTo>
                    <a:pt x="473" y="177"/>
                  </a:lnTo>
                  <a:lnTo>
                    <a:pt x="270" y="25"/>
                  </a:lnTo>
                  <a:close/>
                </a:path>
                <a:path w="1270" h="1270">
                  <a:moveTo>
                    <a:pt x="480" y="825"/>
                  </a:moveTo>
                  <a:close/>
                </a:path>
                <a:path w="1270" h="1270">
                  <a:moveTo>
                    <a:pt x="426" y="635"/>
                  </a:moveTo>
                  <a:close/>
                </a:path>
                <a:path w="1270" h="1270">
                  <a:moveTo>
                    <a:pt x="3" y="368"/>
                  </a:moveTo>
                  <a:close/>
                </a:path>
                <a:path w="1270" h="1270">
                  <a:moveTo>
                    <a:pt x="92" y="254"/>
                  </a:moveTo>
                  <a:close/>
                </a:path>
                <a:path w="1270" h="1270">
                  <a:moveTo>
                    <a:pt x="677" y="190"/>
                  </a:moveTo>
                  <a:close/>
                </a:path>
                <a:path w="1270" h="1270">
                  <a:moveTo>
                    <a:pt x="562" y="127"/>
                  </a:moveTo>
                  <a:close/>
                </a:path>
              </a:pathLst>
            </a:custGeom>
            <a:solidFill>
              <a:srgbClr val="11284A"/>
            </a:solidFill>
          </p:spPr>
          <p:txBody>
            <a:bodyPr wrap="square" lIns="0" tIns="0" rIns="0" bIns="0" rtlCol="0"/>
            <a:lstStyle/>
            <a:p>
              <a:endParaRPr/>
            </a:p>
          </p:txBody>
        </p:sp>
        <p:sp>
          <p:nvSpPr>
            <p:cNvPr id="10689" name="object 4117">
              <a:extLst>
                <a:ext uri="{FF2B5EF4-FFF2-40B4-BE49-F238E27FC236}">
                  <a16:creationId xmlns:a16="http://schemas.microsoft.com/office/drawing/2014/main" id="{FD2FC4B8-D781-48A7-8F64-345148E37AD1}"/>
                </a:ext>
              </a:extLst>
            </p:cNvPr>
            <p:cNvSpPr/>
            <p:nvPr/>
          </p:nvSpPr>
          <p:spPr>
            <a:xfrm>
              <a:off x="6207390" y="8295383"/>
              <a:ext cx="1270" cy="1270"/>
            </a:xfrm>
            <a:custGeom>
              <a:avLst/>
              <a:gdLst/>
              <a:ahLst/>
              <a:cxnLst/>
              <a:rect l="l" t="t" r="r" b="b"/>
              <a:pathLst>
                <a:path w="1270" h="1270">
                  <a:moveTo>
                    <a:pt x="520" y="177"/>
                  </a:moveTo>
                  <a:lnTo>
                    <a:pt x="393" y="50"/>
                  </a:lnTo>
                  <a:lnTo>
                    <a:pt x="317" y="215"/>
                  </a:lnTo>
                  <a:lnTo>
                    <a:pt x="139" y="254"/>
                  </a:lnTo>
                  <a:lnTo>
                    <a:pt x="126" y="381"/>
                  </a:lnTo>
                  <a:lnTo>
                    <a:pt x="0" y="533"/>
                  </a:lnTo>
                  <a:lnTo>
                    <a:pt x="88" y="685"/>
                  </a:lnTo>
                  <a:lnTo>
                    <a:pt x="177" y="812"/>
                  </a:lnTo>
                  <a:lnTo>
                    <a:pt x="342" y="838"/>
                  </a:lnTo>
                  <a:lnTo>
                    <a:pt x="495" y="850"/>
                  </a:lnTo>
                  <a:lnTo>
                    <a:pt x="406" y="698"/>
                  </a:lnTo>
                  <a:lnTo>
                    <a:pt x="558" y="596"/>
                  </a:lnTo>
                  <a:lnTo>
                    <a:pt x="711" y="520"/>
                  </a:lnTo>
                  <a:lnTo>
                    <a:pt x="660" y="330"/>
                  </a:lnTo>
                  <a:lnTo>
                    <a:pt x="673" y="190"/>
                  </a:lnTo>
                  <a:lnTo>
                    <a:pt x="520" y="177"/>
                  </a:lnTo>
                  <a:close/>
                </a:path>
              </a:pathLst>
            </a:custGeom>
            <a:ln w="3175">
              <a:solidFill>
                <a:srgbClr val="094B7B"/>
              </a:solidFill>
            </a:ln>
          </p:spPr>
          <p:txBody>
            <a:bodyPr wrap="square" lIns="0" tIns="0" rIns="0" bIns="0" rtlCol="0"/>
            <a:lstStyle/>
            <a:p>
              <a:endParaRPr/>
            </a:p>
          </p:txBody>
        </p:sp>
        <p:sp>
          <p:nvSpPr>
            <p:cNvPr id="10690" name="object 4118">
              <a:extLst>
                <a:ext uri="{FF2B5EF4-FFF2-40B4-BE49-F238E27FC236}">
                  <a16:creationId xmlns:a16="http://schemas.microsoft.com/office/drawing/2014/main" id="{BFB14E93-AA1A-4250-9A82-C0BE225AB669}"/>
                </a:ext>
              </a:extLst>
            </p:cNvPr>
            <p:cNvSpPr/>
            <p:nvPr/>
          </p:nvSpPr>
          <p:spPr>
            <a:xfrm>
              <a:off x="6211807" y="8298253"/>
              <a:ext cx="1270" cy="635"/>
            </a:xfrm>
            <a:custGeom>
              <a:avLst/>
              <a:gdLst/>
              <a:ahLst/>
              <a:cxnLst/>
              <a:rect l="l" t="t" r="r" b="b"/>
              <a:pathLst>
                <a:path w="1270" h="634">
                  <a:moveTo>
                    <a:pt x="0" y="304"/>
                  </a:moveTo>
                  <a:lnTo>
                    <a:pt x="37" y="455"/>
                  </a:lnTo>
                  <a:lnTo>
                    <a:pt x="228" y="431"/>
                  </a:lnTo>
                  <a:lnTo>
                    <a:pt x="0" y="304"/>
                  </a:lnTo>
                  <a:close/>
                </a:path>
                <a:path w="1270" h="634">
                  <a:moveTo>
                    <a:pt x="516" y="38"/>
                  </a:moveTo>
                  <a:lnTo>
                    <a:pt x="287" y="38"/>
                  </a:lnTo>
                  <a:lnTo>
                    <a:pt x="101" y="406"/>
                  </a:lnTo>
                  <a:lnTo>
                    <a:pt x="303" y="406"/>
                  </a:lnTo>
                  <a:lnTo>
                    <a:pt x="428" y="215"/>
                  </a:lnTo>
                  <a:lnTo>
                    <a:pt x="516" y="38"/>
                  </a:lnTo>
                  <a:close/>
                </a:path>
                <a:path w="1270" h="634">
                  <a:moveTo>
                    <a:pt x="203" y="152"/>
                  </a:moveTo>
                  <a:close/>
                </a:path>
                <a:path w="1270" h="634">
                  <a:moveTo>
                    <a:pt x="660" y="12"/>
                  </a:moveTo>
                  <a:lnTo>
                    <a:pt x="533" y="88"/>
                  </a:lnTo>
                  <a:lnTo>
                    <a:pt x="660" y="12"/>
                  </a:lnTo>
                  <a:close/>
                </a:path>
                <a:path w="1270" h="634">
                  <a:moveTo>
                    <a:pt x="355" y="0"/>
                  </a:moveTo>
                  <a:close/>
                </a:path>
                <a:path w="1270" h="634">
                  <a:moveTo>
                    <a:pt x="546" y="0"/>
                  </a:moveTo>
                  <a:lnTo>
                    <a:pt x="419" y="38"/>
                  </a:lnTo>
                  <a:lnTo>
                    <a:pt x="546" y="0"/>
                  </a:lnTo>
                  <a:close/>
                </a:path>
              </a:pathLst>
            </a:custGeom>
            <a:solidFill>
              <a:srgbClr val="11284A"/>
            </a:solidFill>
          </p:spPr>
          <p:txBody>
            <a:bodyPr wrap="square" lIns="0" tIns="0" rIns="0" bIns="0" rtlCol="0"/>
            <a:lstStyle/>
            <a:p>
              <a:endParaRPr/>
            </a:p>
          </p:txBody>
        </p:sp>
        <p:sp>
          <p:nvSpPr>
            <p:cNvPr id="10691" name="object 4119">
              <a:extLst>
                <a:ext uri="{FF2B5EF4-FFF2-40B4-BE49-F238E27FC236}">
                  <a16:creationId xmlns:a16="http://schemas.microsoft.com/office/drawing/2014/main" id="{8685C4C3-43CC-4977-AB6D-49B2400BDF7A}"/>
                </a:ext>
              </a:extLst>
            </p:cNvPr>
            <p:cNvSpPr/>
            <p:nvPr/>
          </p:nvSpPr>
          <p:spPr>
            <a:xfrm>
              <a:off x="6211718" y="8298253"/>
              <a:ext cx="1270" cy="635"/>
            </a:xfrm>
            <a:custGeom>
              <a:avLst/>
              <a:gdLst/>
              <a:ahLst/>
              <a:cxnLst/>
              <a:rect l="l" t="t" r="r" b="b"/>
              <a:pathLst>
                <a:path w="1270" h="634">
                  <a:moveTo>
                    <a:pt x="736" y="88"/>
                  </a:moveTo>
                  <a:lnTo>
                    <a:pt x="596" y="12"/>
                  </a:lnTo>
                  <a:lnTo>
                    <a:pt x="444" y="0"/>
                  </a:lnTo>
                  <a:lnTo>
                    <a:pt x="342" y="165"/>
                  </a:lnTo>
                  <a:lnTo>
                    <a:pt x="266" y="317"/>
                  </a:lnTo>
                  <a:lnTo>
                    <a:pt x="88" y="304"/>
                  </a:lnTo>
                  <a:lnTo>
                    <a:pt x="101" y="444"/>
                  </a:lnTo>
                  <a:lnTo>
                    <a:pt x="241" y="444"/>
                  </a:lnTo>
                  <a:lnTo>
                    <a:pt x="380" y="431"/>
                  </a:lnTo>
                  <a:lnTo>
                    <a:pt x="342" y="292"/>
                  </a:lnTo>
                  <a:lnTo>
                    <a:pt x="482" y="228"/>
                  </a:lnTo>
                  <a:lnTo>
                    <a:pt x="634" y="203"/>
                  </a:lnTo>
                  <a:close/>
                </a:path>
              </a:pathLst>
            </a:custGeom>
            <a:ln w="3175">
              <a:solidFill>
                <a:srgbClr val="094B7B"/>
              </a:solidFill>
            </a:ln>
          </p:spPr>
          <p:txBody>
            <a:bodyPr wrap="square" lIns="0" tIns="0" rIns="0" bIns="0" rtlCol="0"/>
            <a:lstStyle/>
            <a:p>
              <a:endParaRPr/>
            </a:p>
          </p:txBody>
        </p:sp>
        <p:sp>
          <p:nvSpPr>
            <p:cNvPr id="10692" name="object 4120">
              <a:extLst>
                <a:ext uri="{FF2B5EF4-FFF2-40B4-BE49-F238E27FC236}">
                  <a16:creationId xmlns:a16="http://schemas.microsoft.com/office/drawing/2014/main" id="{769F2E40-F2F1-49E8-8F80-38C76E36BEB9}"/>
                </a:ext>
              </a:extLst>
            </p:cNvPr>
            <p:cNvSpPr/>
            <p:nvPr/>
          </p:nvSpPr>
          <p:spPr>
            <a:xfrm>
              <a:off x="6208834" y="8292081"/>
              <a:ext cx="1270" cy="635"/>
            </a:xfrm>
            <a:custGeom>
              <a:avLst/>
              <a:gdLst/>
              <a:ahLst/>
              <a:cxnLst/>
              <a:rect l="l" t="t" r="r" b="b"/>
              <a:pathLst>
                <a:path w="1270" h="634">
                  <a:moveTo>
                    <a:pt x="0" y="295"/>
                  </a:moveTo>
                  <a:lnTo>
                    <a:pt x="146" y="393"/>
                  </a:lnTo>
                  <a:lnTo>
                    <a:pt x="336" y="469"/>
                  </a:lnTo>
                  <a:lnTo>
                    <a:pt x="730" y="380"/>
                  </a:lnTo>
                  <a:lnTo>
                    <a:pt x="0" y="295"/>
                  </a:lnTo>
                  <a:close/>
                </a:path>
                <a:path w="1270" h="634">
                  <a:moveTo>
                    <a:pt x="661" y="393"/>
                  </a:moveTo>
                  <a:lnTo>
                    <a:pt x="438" y="393"/>
                  </a:lnTo>
                  <a:lnTo>
                    <a:pt x="641" y="444"/>
                  </a:lnTo>
                  <a:close/>
                </a:path>
                <a:path w="1270" h="634">
                  <a:moveTo>
                    <a:pt x="387" y="0"/>
                  </a:moveTo>
                  <a:lnTo>
                    <a:pt x="225" y="190"/>
                  </a:lnTo>
                  <a:lnTo>
                    <a:pt x="739" y="304"/>
                  </a:lnTo>
                  <a:lnTo>
                    <a:pt x="552" y="304"/>
                  </a:lnTo>
                  <a:lnTo>
                    <a:pt x="374" y="215"/>
                  </a:lnTo>
                  <a:lnTo>
                    <a:pt x="387" y="0"/>
                  </a:lnTo>
                  <a:close/>
                </a:path>
                <a:path w="1270" h="634">
                  <a:moveTo>
                    <a:pt x="768" y="63"/>
                  </a:moveTo>
                  <a:lnTo>
                    <a:pt x="679" y="279"/>
                  </a:lnTo>
                  <a:lnTo>
                    <a:pt x="768" y="63"/>
                  </a:lnTo>
                  <a:close/>
                </a:path>
                <a:path w="1270" h="634">
                  <a:moveTo>
                    <a:pt x="450" y="203"/>
                  </a:moveTo>
                  <a:close/>
                </a:path>
                <a:path w="1270" h="634">
                  <a:moveTo>
                    <a:pt x="425" y="190"/>
                  </a:moveTo>
                  <a:close/>
                </a:path>
              </a:pathLst>
            </a:custGeom>
            <a:solidFill>
              <a:srgbClr val="11284A"/>
            </a:solidFill>
          </p:spPr>
          <p:txBody>
            <a:bodyPr wrap="square" lIns="0" tIns="0" rIns="0" bIns="0" rtlCol="0"/>
            <a:lstStyle/>
            <a:p>
              <a:endParaRPr/>
            </a:p>
          </p:txBody>
        </p:sp>
        <p:sp>
          <p:nvSpPr>
            <p:cNvPr id="10693" name="object 4121">
              <a:extLst>
                <a:ext uri="{FF2B5EF4-FFF2-40B4-BE49-F238E27FC236}">
                  <a16:creationId xmlns:a16="http://schemas.microsoft.com/office/drawing/2014/main" id="{84C6FA6B-12ED-4DED-9EB7-EFE715567F96}"/>
                </a:ext>
              </a:extLst>
            </p:cNvPr>
            <p:cNvSpPr/>
            <p:nvPr/>
          </p:nvSpPr>
          <p:spPr>
            <a:xfrm>
              <a:off x="6208802" y="8292081"/>
              <a:ext cx="1270" cy="635"/>
            </a:xfrm>
            <a:custGeom>
              <a:avLst/>
              <a:gdLst/>
              <a:ahLst/>
              <a:cxnLst/>
              <a:rect l="l" t="t" r="r" b="b"/>
              <a:pathLst>
                <a:path w="1270" h="634">
                  <a:moveTo>
                    <a:pt x="368" y="469"/>
                  </a:moveTo>
                  <a:lnTo>
                    <a:pt x="38" y="279"/>
                  </a:lnTo>
                  <a:lnTo>
                    <a:pt x="177" y="317"/>
                  </a:lnTo>
                  <a:lnTo>
                    <a:pt x="419" y="0"/>
                  </a:lnTo>
                  <a:lnTo>
                    <a:pt x="406" y="215"/>
                  </a:lnTo>
                  <a:lnTo>
                    <a:pt x="546" y="253"/>
                  </a:lnTo>
                  <a:lnTo>
                    <a:pt x="711" y="279"/>
                  </a:lnTo>
                  <a:lnTo>
                    <a:pt x="761" y="126"/>
                  </a:lnTo>
                  <a:lnTo>
                    <a:pt x="774" y="279"/>
                  </a:lnTo>
                  <a:lnTo>
                    <a:pt x="673" y="444"/>
                  </a:lnTo>
                  <a:lnTo>
                    <a:pt x="546" y="469"/>
                  </a:lnTo>
                  <a:lnTo>
                    <a:pt x="406" y="469"/>
                  </a:lnTo>
                  <a:close/>
                </a:path>
              </a:pathLst>
            </a:custGeom>
            <a:ln w="3175">
              <a:solidFill>
                <a:srgbClr val="094B7B"/>
              </a:solidFill>
            </a:ln>
          </p:spPr>
          <p:txBody>
            <a:bodyPr wrap="square" lIns="0" tIns="0" rIns="0" bIns="0" rtlCol="0"/>
            <a:lstStyle/>
            <a:p>
              <a:endParaRPr/>
            </a:p>
          </p:txBody>
        </p:sp>
        <p:sp>
          <p:nvSpPr>
            <p:cNvPr id="10694" name="object 4122">
              <a:extLst>
                <a:ext uri="{FF2B5EF4-FFF2-40B4-BE49-F238E27FC236}">
                  <a16:creationId xmlns:a16="http://schemas.microsoft.com/office/drawing/2014/main" id="{2B4DEE48-10E4-4A8E-8F9E-B2A6E9E4EAA8}"/>
                </a:ext>
              </a:extLst>
            </p:cNvPr>
            <p:cNvSpPr/>
            <p:nvPr/>
          </p:nvSpPr>
          <p:spPr>
            <a:xfrm>
              <a:off x="6207988" y="8297702"/>
              <a:ext cx="1270" cy="1270"/>
            </a:xfrm>
            <a:custGeom>
              <a:avLst/>
              <a:gdLst/>
              <a:ahLst/>
              <a:cxnLst/>
              <a:rect l="l" t="t" r="r" b="b"/>
              <a:pathLst>
                <a:path w="1270" h="1270">
                  <a:moveTo>
                    <a:pt x="565" y="469"/>
                  </a:moveTo>
                  <a:lnTo>
                    <a:pt x="412" y="469"/>
                  </a:lnTo>
                  <a:lnTo>
                    <a:pt x="349" y="647"/>
                  </a:lnTo>
                  <a:lnTo>
                    <a:pt x="476" y="635"/>
                  </a:lnTo>
                  <a:lnTo>
                    <a:pt x="654" y="558"/>
                  </a:lnTo>
                  <a:close/>
                </a:path>
                <a:path w="1270" h="1270">
                  <a:moveTo>
                    <a:pt x="722" y="558"/>
                  </a:moveTo>
                  <a:close/>
                </a:path>
                <a:path w="1270" h="1270">
                  <a:moveTo>
                    <a:pt x="412" y="279"/>
                  </a:moveTo>
                  <a:lnTo>
                    <a:pt x="164" y="279"/>
                  </a:lnTo>
                  <a:lnTo>
                    <a:pt x="171" y="546"/>
                  </a:lnTo>
                  <a:lnTo>
                    <a:pt x="412" y="469"/>
                  </a:lnTo>
                  <a:lnTo>
                    <a:pt x="565" y="469"/>
                  </a:lnTo>
                  <a:lnTo>
                    <a:pt x="400" y="431"/>
                  </a:lnTo>
                  <a:lnTo>
                    <a:pt x="412" y="279"/>
                  </a:lnTo>
                  <a:close/>
                </a:path>
                <a:path w="1270" h="1270">
                  <a:moveTo>
                    <a:pt x="234" y="165"/>
                  </a:moveTo>
                  <a:lnTo>
                    <a:pt x="102" y="165"/>
                  </a:lnTo>
                  <a:lnTo>
                    <a:pt x="285" y="279"/>
                  </a:lnTo>
                  <a:close/>
                </a:path>
                <a:path w="1270" h="1270">
                  <a:moveTo>
                    <a:pt x="387" y="152"/>
                  </a:moveTo>
                  <a:lnTo>
                    <a:pt x="285" y="279"/>
                  </a:lnTo>
                  <a:lnTo>
                    <a:pt x="387" y="152"/>
                  </a:lnTo>
                  <a:close/>
                </a:path>
                <a:path w="1270" h="1270">
                  <a:moveTo>
                    <a:pt x="82" y="152"/>
                  </a:moveTo>
                  <a:close/>
                </a:path>
                <a:path w="1270" h="1270">
                  <a:moveTo>
                    <a:pt x="126" y="152"/>
                  </a:moveTo>
                  <a:close/>
                </a:path>
                <a:path w="1270" h="1270">
                  <a:moveTo>
                    <a:pt x="44" y="0"/>
                  </a:moveTo>
                  <a:lnTo>
                    <a:pt x="0" y="152"/>
                  </a:lnTo>
                  <a:lnTo>
                    <a:pt x="44" y="0"/>
                  </a:lnTo>
                  <a:close/>
                </a:path>
              </a:pathLst>
            </a:custGeom>
            <a:solidFill>
              <a:srgbClr val="11284A"/>
            </a:solidFill>
          </p:spPr>
          <p:txBody>
            <a:bodyPr wrap="square" lIns="0" tIns="0" rIns="0" bIns="0" rtlCol="0"/>
            <a:lstStyle/>
            <a:p>
              <a:endParaRPr/>
            </a:p>
          </p:txBody>
        </p:sp>
        <p:sp>
          <p:nvSpPr>
            <p:cNvPr id="10695" name="object 4123">
              <a:extLst>
                <a:ext uri="{FF2B5EF4-FFF2-40B4-BE49-F238E27FC236}">
                  <a16:creationId xmlns:a16="http://schemas.microsoft.com/office/drawing/2014/main" id="{2916484F-5551-40EE-8B91-090813634F4E}"/>
                </a:ext>
              </a:extLst>
            </p:cNvPr>
            <p:cNvSpPr/>
            <p:nvPr/>
          </p:nvSpPr>
          <p:spPr>
            <a:xfrm>
              <a:off x="6207969" y="8297702"/>
              <a:ext cx="1270" cy="1270"/>
            </a:xfrm>
            <a:custGeom>
              <a:avLst/>
              <a:gdLst/>
              <a:ahLst/>
              <a:cxnLst/>
              <a:rect l="l" t="t" r="r" b="b"/>
              <a:pathLst>
                <a:path w="1270" h="1270">
                  <a:moveTo>
                    <a:pt x="88" y="114"/>
                  </a:moveTo>
                  <a:lnTo>
                    <a:pt x="177" y="266"/>
                  </a:lnTo>
                  <a:lnTo>
                    <a:pt x="101" y="469"/>
                  </a:lnTo>
                  <a:lnTo>
                    <a:pt x="241" y="508"/>
                  </a:lnTo>
                  <a:lnTo>
                    <a:pt x="431" y="469"/>
                  </a:lnTo>
                  <a:lnTo>
                    <a:pt x="368" y="647"/>
                  </a:lnTo>
                  <a:lnTo>
                    <a:pt x="495" y="635"/>
                  </a:lnTo>
                  <a:lnTo>
                    <a:pt x="673" y="558"/>
                  </a:lnTo>
                  <a:lnTo>
                    <a:pt x="520" y="457"/>
                  </a:lnTo>
                  <a:lnTo>
                    <a:pt x="431" y="292"/>
                  </a:lnTo>
                  <a:lnTo>
                    <a:pt x="406" y="152"/>
                  </a:lnTo>
                  <a:lnTo>
                    <a:pt x="266" y="266"/>
                  </a:lnTo>
                  <a:lnTo>
                    <a:pt x="88" y="114"/>
                  </a:lnTo>
                  <a:close/>
                </a:path>
              </a:pathLst>
            </a:custGeom>
            <a:ln w="3175">
              <a:solidFill>
                <a:srgbClr val="094B7B"/>
              </a:solidFill>
            </a:ln>
          </p:spPr>
          <p:txBody>
            <a:bodyPr wrap="square" lIns="0" tIns="0" rIns="0" bIns="0" rtlCol="0"/>
            <a:lstStyle/>
            <a:p>
              <a:endParaRPr/>
            </a:p>
          </p:txBody>
        </p:sp>
        <p:sp>
          <p:nvSpPr>
            <p:cNvPr id="10696" name="object 4124">
              <a:extLst>
                <a:ext uri="{FF2B5EF4-FFF2-40B4-BE49-F238E27FC236}">
                  <a16:creationId xmlns:a16="http://schemas.microsoft.com/office/drawing/2014/main" id="{FF8C4C57-3B33-456D-8B62-DFBCD9045A65}"/>
                </a:ext>
              </a:extLst>
            </p:cNvPr>
            <p:cNvSpPr/>
            <p:nvPr/>
          </p:nvSpPr>
          <p:spPr>
            <a:xfrm>
              <a:off x="6207214" y="8288337"/>
              <a:ext cx="3238" cy="3378"/>
            </a:xfrm>
            <a:prstGeom prst="rect">
              <a:avLst/>
            </a:prstGeom>
            <a:blipFill>
              <a:blip r:embed="rId362" cstate="print"/>
              <a:stretch>
                <a:fillRect/>
              </a:stretch>
            </a:blipFill>
          </p:spPr>
          <p:txBody>
            <a:bodyPr wrap="square" lIns="0" tIns="0" rIns="0" bIns="0" rtlCol="0"/>
            <a:lstStyle/>
            <a:p>
              <a:endParaRPr/>
            </a:p>
          </p:txBody>
        </p:sp>
        <p:sp>
          <p:nvSpPr>
            <p:cNvPr id="10697" name="object 4125">
              <a:extLst>
                <a:ext uri="{FF2B5EF4-FFF2-40B4-BE49-F238E27FC236}">
                  <a16:creationId xmlns:a16="http://schemas.microsoft.com/office/drawing/2014/main" id="{79874FE0-66C5-489A-B515-CFF886376EEE}"/>
                </a:ext>
              </a:extLst>
            </p:cNvPr>
            <p:cNvSpPr/>
            <p:nvPr/>
          </p:nvSpPr>
          <p:spPr>
            <a:xfrm>
              <a:off x="6208887" y="8289799"/>
              <a:ext cx="1270" cy="1270"/>
            </a:xfrm>
            <a:custGeom>
              <a:avLst/>
              <a:gdLst/>
              <a:ahLst/>
              <a:cxnLst/>
              <a:rect l="l" t="t" r="r" b="b"/>
              <a:pathLst>
                <a:path w="1270" h="1270">
                  <a:moveTo>
                    <a:pt x="673" y="812"/>
                  </a:moveTo>
                  <a:lnTo>
                    <a:pt x="342" y="812"/>
                  </a:lnTo>
                  <a:lnTo>
                    <a:pt x="507" y="977"/>
                  </a:lnTo>
                  <a:lnTo>
                    <a:pt x="634" y="939"/>
                  </a:lnTo>
                  <a:close/>
                </a:path>
                <a:path w="1270" h="1270">
                  <a:moveTo>
                    <a:pt x="139" y="0"/>
                  </a:moveTo>
                  <a:lnTo>
                    <a:pt x="220" y="393"/>
                  </a:lnTo>
                  <a:lnTo>
                    <a:pt x="0" y="685"/>
                  </a:lnTo>
                  <a:lnTo>
                    <a:pt x="152" y="736"/>
                  </a:lnTo>
                  <a:lnTo>
                    <a:pt x="249" y="939"/>
                  </a:lnTo>
                  <a:lnTo>
                    <a:pt x="711" y="800"/>
                  </a:lnTo>
                  <a:lnTo>
                    <a:pt x="848" y="800"/>
                  </a:lnTo>
                  <a:lnTo>
                    <a:pt x="927" y="609"/>
                  </a:lnTo>
                  <a:lnTo>
                    <a:pt x="749" y="558"/>
                  </a:lnTo>
                  <a:lnTo>
                    <a:pt x="821" y="355"/>
                  </a:lnTo>
                  <a:lnTo>
                    <a:pt x="660" y="355"/>
                  </a:lnTo>
                  <a:lnTo>
                    <a:pt x="419" y="317"/>
                  </a:lnTo>
                  <a:lnTo>
                    <a:pt x="139" y="0"/>
                  </a:lnTo>
                  <a:close/>
                </a:path>
                <a:path w="1270" h="1270">
                  <a:moveTo>
                    <a:pt x="848" y="800"/>
                  </a:moveTo>
                  <a:lnTo>
                    <a:pt x="711" y="800"/>
                  </a:lnTo>
                  <a:lnTo>
                    <a:pt x="838" y="825"/>
                  </a:lnTo>
                  <a:close/>
                </a:path>
                <a:path w="1270" h="1270">
                  <a:moveTo>
                    <a:pt x="817" y="393"/>
                  </a:moveTo>
                  <a:close/>
                </a:path>
                <a:path w="1270" h="1270">
                  <a:moveTo>
                    <a:pt x="838" y="203"/>
                  </a:moveTo>
                  <a:lnTo>
                    <a:pt x="660" y="355"/>
                  </a:lnTo>
                  <a:lnTo>
                    <a:pt x="821" y="355"/>
                  </a:lnTo>
                  <a:lnTo>
                    <a:pt x="838" y="203"/>
                  </a:lnTo>
                  <a:close/>
                </a:path>
                <a:path w="1270" h="1270">
                  <a:moveTo>
                    <a:pt x="571" y="215"/>
                  </a:moveTo>
                  <a:lnTo>
                    <a:pt x="419" y="317"/>
                  </a:lnTo>
                  <a:lnTo>
                    <a:pt x="637" y="317"/>
                  </a:lnTo>
                  <a:close/>
                </a:path>
              </a:pathLst>
            </a:custGeom>
            <a:solidFill>
              <a:srgbClr val="0F2748"/>
            </a:solidFill>
          </p:spPr>
          <p:txBody>
            <a:bodyPr wrap="square" lIns="0" tIns="0" rIns="0" bIns="0" rtlCol="0"/>
            <a:lstStyle/>
            <a:p>
              <a:endParaRPr/>
            </a:p>
          </p:txBody>
        </p:sp>
        <p:sp>
          <p:nvSpPr>
            <p:cNvPr id="10698" name="object 4126">
              <a:extLst>
                <a:ext uri="{FF2B5EF4-FFF2-40B4-BE49-F238E27FC236}">
                  <a16:creationId xmlns:a16="http://schemas.microsoft.com/office/drawing/2014/main" id="{6DF76C63-42BB-4876-A044-D6CAB2A6415D}"/>
                </a:ext>
              </a:extLst>
            </p:cNvPr>
            <p:cNvSpPr/>
            <p:nvPr/>
          </p:nvSpPr>
          <p:spPr>
            <a:xfrm>
              <a:off x="6208887" y="8289799"/>
              <a:ext cx="1270" cy="1270"/>
            </a:xfrm>
            <a:custGeom>
              <a:avLst/>
              <a:gdLst/>
              <a:ahLst/>
              <a:cxnLst/>
              <a:rect l="l" t="t" r="r" b="b"/>
              <a:pathLst>
                <a:path w="1270" h="1270">
                  <a:moveTo>
                    <a:pt x="380" y="304"/>
                  </a:moveTo>
                  <a:lnTo>
                    <a:pt x="139" y="0"/>
                  </a:lnTo>
                  <a:lnTo>
                    <a:pt x="152" y="241"/>
                  </a:lnTo>
                  <a:lnTo>
                    <a:pt x="215" y="419"/>
                  </a:lnTo>
                  <a:lnTo>
                    <a:pt x="38" y="533"/>
                  </a:lnTo>
                  <a:lnTo>
                    <a:pt x="0" y="685"/>
                  </a:lnTo>
                  <a:lnTo>
                    <a:pt x="152" y="736"/>
                  </a:lnTo>
                  <a:lnTo>
                    <a:pt x="165" y="914"/>
                  </a:lnTo>
                  <a:lnTo>
                    <a:pt x="292" y="952"/>
                  </a:lnTo>
                  <a:lnTo>
                    <a:pt x="342" y="812"/>
                  </a:lnTo>
                  <a:lnTo>
                    <a:pt x="482" y="876"/>
                  </a:lnTo>
                  <a:lnTo>
                    <a:pt x="634" y="939"/>
                  </a:lnTo>
                  <a:lnTo>
                    <a:pt x="711" y="800"/>
                  </a:lnTo>
                  <a:lnTo>
                    <a:pt x="838" y="825"/>
                  </a:lnTo>
                  <a:lnTo>
                    <a:pt x="927" y="609"/>
                  </a:lnTo>
                  <a:lnTo>
                    <a:pt x="749" y="558"/>
                  </a:lnTo>
                  <a:lnTo>
                    <a:pt x="723" y="393"/>
                  </a:lnTo>
                  <a:lnTo>
                    <a:pt x="838" y="203"/>
                  </a:lnTo>
                  <a:lnTo>
                    <a:pt x="698" y="317"/>
                  </a:lnTo>
                  <a:lnTo>
                    <a:pt x="571" y="215"/>
                  </a:lnTo>
                  <a:lnTo>
                    <a:pt x="419" y="317"/>
                  </a:lnTo>
                  <a:close/>
                </a:path>
              </a:pathLst>
            </a:custGeom>
            <a:ln w="3175">
              <a:solidFill>
                <a:srgbClr val="094B7B"/>
              </a:solidFill>
            </a:ln>
          </p:spPr>
          <p:txBody>
            <a:bodyPr wrap="square" lIns="0" tIns="0" rIns="0" bIns="0" rtlCol="0"/>
            <a:lstStyle/>
            <a:p>
              <a:endParaRPr/>
            </a:p>
          </p:txBody>
        </p:sp>
        <p:sp>
          <p:nvSpPr>
            <p:cNvPr id="10699" name="object 4127">
              <a:extLst>
                <a:ext uri="{FF2B5EF4-FFF2-40B4-BE49-F238E27FC236}">
                  <a16:creationId xmlns:a16="http://schemas.microsoft.com/office/drawing/2014/main" id="{3265E29A-276C-4802-9543-3241A469261A}"/>
                </a:ext>
              </a:extLst>
            </p:cNvPr>
            <p:cNvSpPr/>
            <p:nvPr/>
          </p:nvSpPr>
          <p:spPr>
            <a:xfrm>
              <a:off x="6207314" y="8288637"/>
              <a:ext cx="1270" cy="1270"/>
            </a:xfrm>
            <a:custGeom>
              <a:avLst/>
              <a:gdLst/>
              <a:ahLst/>
              <a:cxnLst/>
              <a:rect l="l" t="t" r="r" b="b"/>
              <a:pathLst>
                <a:path w="1270" h="1270">
                  <a:moveTo>
                    <a:pt x="245" y="0"/>
                  </a:moveTo>
                  <a:lnTo>
                    <a:pt x="169" y="317"/>
                  </a:lnTo>
                  <a:lnTo>
                    <a:pt x="42" y="558"/>
                  </a:lnTo>
                  <a:lnTo>
                    <a:pt x="93" y="711"/>
                  </a:lnTo>
                  <a:lnTo>
                    <a:pt x="194" y="914"/>
                  </a:lnTo>
                  <a:lnTo>
                    <a:pt x="480" y="838"/>
                  </a:lnTo>
                  <a:lnTo>
                    <a:pt x="426" y="647"/>
                  </a:lnTo>
                  <a:lnTo>
                    <a:pt x="634" y="571"/>
                  </a:lnTo>
                  <a:lnTo>
                    <a:pt x="677" y="203"/>
                  </a:lnTo>
                  <a:lnTo>
                    <a:pt x="474" y="190"/>
                  </a:lnTo>
                  <a:lnTo>
                    <a:pt x="270" y="38"/>
                  </a:lnTo>
                  <a:close/>
                </a:path>
                <a:path w="1270" h="1270">
                  <a:moveTo>
                    <a:pt x="480" y="838"/>
                  </a:moveTo>
                  <a:lnTo>
                    <a:pt x="296" y="838"/>
                  </a:lnTo>
                  <a:lnTo>
                    <a:pt x="448" y="863"/>
                  </a:lnTo>
                  <a:close/>
                </a:path>
                <a:path w="1270" h="1270">
                  <a:moveTo>
                    <a:pt x="426" y="647"/>
                  </a:moveTo>
                  <a:close/>
                </a:path>
                <a:path w="1270" h="1270">
                  <a:moveTo>
                    <a:pt x="4" y="381"/>
                  </a:moveTo>
                  <a:close/>
                </a:path>
                <a:path w="1270" h="1270">
                  <a:moveTo>
                    <a:pt x="93" y="254"/>
                  </a:moveTo>
                  <a:close/>
                </a:path>
                <a:path w="1270" h="1270">
                  <a:moveTo>
                    <a:pt x="677" y="203"/>
                  </a:moveTo>
                  <a:close/>
                </a:path>
                <a:path w="1270" h="1270">
                  <a:moveTo>
                    <a:pt x="563" y="139"/>
                  </a:moveTo>
                  <a:close/>
                </a:path>
              </a:pathLst>
            </a:custGeom>
            <a:solidFill>
              <a:srgbClr val="11284A"/>
            </a:solidFill>
          </p:spPr>
          <p:txBody>
            <a:bodyPr wrap="square" lIns="0" tIns="0" rIns="0" bIns="0" rtlCol="0"/>
            <a:lstStyle/>
            <a:p>
              <a:endParaRPr/>
            </a:p>
          </p:txBody>
        </p:sp>
        <p:sp>
          <p:nvSpPr>
            <p:cNvPr id="10700" name="object 4128">
              <a:extLst>
                <a:ext uri="{FF2B5EF4-FFF2-40B4-BE49-F238E27FC236}">
                  <a16:creationId xmlns:a16="http://schemas.microsoft.com/office/drawing/2014/main" id="{6EC50966-62CF-4C7E-83E1-9B47D850910B}"/>
                </a:ext>
              </a:extLst>
            </p:cNvPr>
            <p:cNvSpPr/>
            <p:nvPr/>
          </p:nvSpPr>
          <p:spPr>
            <a:xfrm>
              <a:off x="6207268" y="8288637"/>
              <a:ext cx="1270" cy="1270"/>
            </a:xfrm>
            <a:custGeom>
              <a:avLst/>
              <a:gdLst/>
              <a:ahLst/>
              <a:cxnLst/>
              <a:rect l="l" t="t" r="r" b="b"/>
              <a:pathLst>
                <a:path w="1270" h="1270">
                  <a:moveTo>
                    <a:pt x="520" y="190"/>
                  </a:moveTo>
                  <a:lnTo>
                    <a:pt x="393" y="63"/>
                  </a:lnTo>
                  <a:lnTo>
                    <a:pt x="317" y="228"/>
                  </a:lnTo>
                  <a:lnTo>
                    <a:pt x="139" y="254"/>
                  </a:lnTo>
                  <a:lnTo>
                    <a:pt x="126" y="393"/>
                  </a:lnTo>
                  <a:lnTo>
                    <a:pt x="0" y="533"/>
                  </a:lnTo>
                  <a:lnTo>
                    <a:pt x="88" y="698"/>
                  </a:lnTo>
                  <a:lnTo>
                    <a:pt x="177" y="825"/>
                  </a:lnTo>
                  <a:lnTo>
                    <a:pt x="342" y="838"/>
                  </a:lnTo>
                  <a:lnTo>
                    <a:pt x="495" y="863"/>
                  </a:lnTo>
                  <a:lnTo>
                    <a:pt x="406" y="711"/>
                  </a:lnTo>
                  <a:lnTo>
                    <a:pt x="558" y="609"/>
                  </a:lnTo>
                  <a:lnTo>
                    <a:pt x="711" y="533"/>
                  </a:lnTo>
                  <a:lnTo>
                    <a:pt x="660" y="342"/>
                  </a:lnTo>
                  <a:lnTo>
                    <a:pt x="673" y="203"/>
                  </a:lnTo>
                  <a:lnTo>
                    <a:pt x="520" y="190"/>
                  </a:lnTo>
                  <a:close/>
                </a:path>
              </a:pathLst>
            </a:custGeom>
            <a:ln w="3175">
              <a:solidFill>
                <a:srgbClr val="094B7B"/>
              </a:solidFill>
            </a:ln>
          </p:spPr>
          <p:txBody>
            <a:bodyPr wrap="square" lIns="0" tIns="0" rIns="0" bIns="0" rtlCol="0"/>
            <a:lstStyle/>
            <a:p>
              <a:endParaRPr/>
            </a:p>
          </p:txBody>
        </p:sp>
        <p:sp>
          <p:nvSpPr>
            <p:cNvPr id="10701" name="object 4129">
              <a:extLst>
                <a:ext uri="{FF2B5EF4-FFF2-40B4-BE49-F238E27FC236}">
                  <a16:creationId xmlns:a16="http://schemas.microsoft.com/office/drawing/2014/main" id="{81611B5B-272F-4BAE-92EB-42E21F0CE245}"/>
                </a:ext>
              </a:extLst>
            </p:cNvPr>
            <p:cNvSpPr/>
            <p:nvPr/>
          </p:nvSpPr>
          <p:spPr>
            <a:xfrm>
              <a:off x="6207866" y="8290967"/>
              <a:ext cx="1270" cy="1270"/>
            </a:xfrm>
            <a:custGeom>
              <a:avLst/>
              <a:gdLst/>
              <a:ahLst/>
              <a:cxnLst/>
              <a:rect l="l" t="t" r="r" b="b"/>
              <a:pathLst>
                <a:path w="1270" h="1270">
                  <a:moveTo>
                    <a:pt x="558" y="469"/>
                  </a:moveTo>
                  <a:lnTo>
                    <a:pt x="412" y="469"/>
                  </a:lnTo>
                  <a:lnTo>
                    <a:pt x="349" y="647"/>
                  </a:lnTo>
                  <a:lnTo>
                    <a:pt x="514" y="634"/>
                  </a:lnTo>
                  <a:lnTo>
                    <a:pt x="654" y="558"/>
                  </a:lnTo>
                  <a:close/>
                </a:path>
                <a:path w="1270" h="1270">
                  <a:moveTo>
                    <a:pt x="722" y="558"/>
                  </a:moveTo>
                  <a:close/>
                </a:path>
                <a:path w="1270" h="1270">
                  <a:moveTo>
                    <a:pt x="234" y="165"/>
                  </a:moveTo>
                  <a:lnTo>
                    <a:pt x="102" y="165"/>
                  </a:lnTo>
                  <a:lnTo>
                    <a:pt x="171" y="546"/>
                  </a:lnTo>
                  <a:lnTo>
                    <a:pt x="412" y="469"/>
                  </a:lnTo>
                  <a:lnTo>
                    <a:pt x="558" y="469"/>
                  </a:lnTo>
                  <a:lnTo>
                    <a:pt x="387" y="431"/>
                  </a:lnTo>
                  <a:lnTo>
                    <a:pt x="234" y="165"/>
                  </a:lnTo>
                  <a:close/>
                </a:path>
                <a:path w="1270" h="1270">
                  <a:moveTo>
                    <a:pt x="387" y="152"/>
                  </a:moveTo>
                  <a:lnTo>
                    <a:pt x="285" y="279"/>
                  </a:lnTo>
                  <a:lnTo>
                    <a:pt x="387" y="152"/>
                  </a:lnTo>
                  <a:close/>
                </a:path>
                <a:path w="1270" h="1270">
                  <a:moveTo>
                    <a:pt x="82" y="152"/>
                  </a:moveTo>
                  <a:close/>
                </a:path>
                <a:path w="1270" h="1270">
                  <a:moveTo>
                    <a:pt x="126" y="152"/>
                  </a:moveTo>
                  <a:close/>
                </a:path>
                <a:path w="1270" h="1270">
                  <a:moveTo>
                    <a:pt x="44" y="0"/>
                  </a:moveTo>
                  <a:lnTo>
                    <a:pt x="0" y="152"/>
                  </a:lnTo>
                  <a:lnTo>
                    <a:pt x="44" y="0"/>
                  </a:lnTo>
                  <a:close/>
                </a:path>
              </a:pathLst>
            </a:custGeom>
            <a:solidFill>
              <a:srgbClr val="11284A"/>
            </a:solidFill>
          </p:spPr>
          <p:txBody>
            <a:bodyPr wrap="square" lIns="0" tIns="0" rIns="0" bIns="0" rtlCol="0"/>
            <a:lstStyle/>
            <a:p>
              <a:endParaRPr/>
            </a:p>
          </p:txBody>
        </p:sp>
        <p:sp>
          <p:nvSpPr>
            <p:cNvPr id="10702" name="object 4130">
              <a:extLst>
                <a:ext uri="{FF2B5EF4-FFF2-40B4-BE49-F238E27FC236}">
                  <a16:creationId xmlns:a16="http://schemas.microsoft.com/office/drawing/2014/main" id="{3ACF8749-FF2F-40E6-9799-324CF38DFBF2}"/>
                </a:ext>
              </a:extLst>
            </p:cNvPr>
            <p:cNvSpPr/>
            <p:nvPr/>
          </p:nvSpPr>
          <p:spPr>
            <a:xfrm>
              <a:off x="6207847" y="8290967"/>
              <a:ext cx="1270" cy="1270"/>
            </a:xfrm>
            <a:custGeom>
              <a:avLst/>
              <a:gdLst/>
              <a:ahLst/>
              <a:cxnLst/>
              <a:rect l="l" t="t" r="r" b="b"/>
              <a:pathLst>
                <a:path w="1270" h="1270">
                  <a:moveTo>
                    <a:pt x="88" y="114"/>
                  </a:moveTo>
                  <a:lnTo>
                    <a:pt x="177" y="266"/>
                  </a:lnTo>
                  <a:lnTo>
                    <a:pt x="101" y="469"/>
                  </a:lnTo>
                  <a:lnTo>
                    <a:pt x="266" y="495"/>
                  </a:lnTo>
                  <a:lnTo>
                    <a:pt x="431" y="469"/>
                  </a:lnTo>
                  <a:lnTo>
                    <a:pt x="368" y="647"/>
                  </a:lnTo>
                  <a:lnTo>
                    <a:pt x="533" y="634"/>
                  </a:lnTo>
                  <a:lnTo>
                    <a:pt x="673" y="558"/>
                  </a:lnTo>
                  <a:lnTo>
                    <a:pt x="520" y="457"/>
                  </a:lnTo>
                  <a:lnTo>
                    <a:pt x="431" y="292"/>
                  </a:lnTo>
                  <a:lnTo>
                    <a:pt x="406" y="152"/>
                  </a:lnTo>
                  <a:lnTo>
                    <a:pt x="266" y="266"/>
                  </a:lnTo>
                  <a:lnTo>
                    <a:pt x="88" y="114"/>
                  </a:lnTo>
                  <a:close/>
                </a:path>
              </a:pathLst>
            </a:custGeom>
            <a:ln w="3175">
              <a:solidFill>
                <a:srgbClr val="094B7B"/>
              </a:solidFill>
            </a:ln>
          </p:spPr>
          <p:txBody>
            <a:bodyPr wrap="square" lIns="0" tIns="0" rIns="0" bIns="0" rtlCol="0"/>
            <a:lstStyle/>
            <a:p>
              <a:endParaRPr/>
            </a:p>
          </p:txBody>
        </p:sp>
        <p:sp>
          <p:nvSpPr>
            <p:cNvPr id="10703" name="object 4131">
              <a:extLst>
                <a:ext uri="{FF2B5EF4-FFF2-40B4-BE49-F238E27FC236}">
                  <a16:creationId xmlns:a16="http://schemas.microsoft.com/office/drawing/2014/main" id="{C8E1EBAA-AB0B-44CC-A39A-A7E0998ED6C6}"/>
                </a:ext>
              </a:extLst>
            </p:cNvPr>
            <p:cNvSpPr/>
            <p:nvPr/>
          </p:nvSpPr>
          <p:spPr>
            <a:xfrm>
              <a:off x="6209614" y="8295093"/>
              <a:ext cx="1612" cy="1701"/>
            </a:xfrm>
            <a:prstGeom prst="rect">
              <a:avLst/>
            </a:prstGeom>
            <a:blipFill>
              <a:blip r:embed="rId281" cstate="print"/>
              <a:stretch>
                <a:fillRect/>
              </a:stretch>
            </a:blipFill>
          </p:spPr>
          <p:txBody>
            <a:bodyPr wrap="square" lIns="0" tIns="0" rIns="0" bIns="0" rtlCol="0"/>
            <a:lstStyle/>
            <a:p>
              <a:endParaRPr/>
            </a:p>
          </p:txBody>
        </p:sp>
        <p:sp>
          <p:nvSpPr>
            <p:cNvPr id="10704" name="object 4132">
              <a:extLst>
                <a:ext uri="{FF2B5EF4-FFF2-40B4-BE49-F238E27FC236}">
                  <a16:creationId xmlns:a16="http://schemas.microsoft.com/office/drawing/2014/main" id="{32AA5582-0AED-40A9-819C-9B67CFD7DF26}"/>
                </a:ext>
              </a:extLst>
            </p:cNvPr>
            <p:cNvSpPr/>
            <p:nvPr/>
          </p:nvSpPr>
          <p:spPr>
            <a:xfrm>
              <a:off x="6209607" y="8295013"/>
              <a:ext cx="1905" cy="1905"/>
            </a:xfrm>
            <a:custGeom>
              <a:avLst/>
              <a:gdLst/>
              <a:ahLst/>
              <a:cxnLst/>
              <a:rect l="l" t="t" r="r" b="b"/>
              <a:pathLst>
                <a:path w="1904" h="1904">
                  <a:moveTo>
                    <a:pt x="279" y="1625"/>
                  </a:moveTo>
                  <a:lnTo>
                    <a:pt x="253" y="1460"/>
                  </a:lnTo>
                  <a:lnTo>
                    <a:pt x="50" y="1485"/>
                  </a:lnTo>
                  <a:lnTo>
                    <a:pt x="0" y="1308"/>
                  </a:lnTo>
                  <a:lnTo>
                    <a:pt x="228" y="1282"/>
                  </a:lnTo>
                  <a:lnTo>
                    <a:pt x="152" y="1041"/>
                  </a:lnTo>
                  <a:lnTo>
                    <a:pt x="139" y="622"/>
                  </a:lnTo>
                  <a:lnTo>
                    <a:pt x="228" y="469"/>
                  </a:lnTo>
                  <a:lnTo>
                    <a:pt x="507" y="12"/>
                  </a:lnTo>
                  <a:lnTo>
                    <a:pt x="825" y="0"/>
                  </a:lnTo>
                  <a:lnTo>
                    <a:pt x="1130" y="190"/>
                  </a:lnTo>
                  <a:lnTo>
                    <a:pt x="1435" y="380"/>
                  </a:lnTo>
                  <a:lnTo>
                    <a:pt x="1625" y="711"/>
                  </a:lnTo>
                  <a:lnTo>
                    <a:pt x="1333" y="1155"/>
                  </a:lnTo>
                  <a:lnTo>
                    <a:pt x="1257" y="1295"/>
                  </a:lnTo>
                  <a:lnTo>
                    <a:pt x="939" y="1435"/>
                  </a:lnTo>
                  <a:lnTo>
                    <a:pt x="698" y="1638"/>
                  </a:lnTo>
                  <a:lnTo>
                    <a:pt x="584" y="1790"/>
                  </a:lnTo>
                  <a:lnTo>
                    <a:pt x="660" y="1587"/>
                  </a:lnTo>
                  <a:lnTo>
                    <a:pt x="444" y="1689"/>
                  </a:lnTo>
                  <a:lnTo>
                    <a:pt x="406" y="1498"/>
                  </a:lnTo>
                  <a:lnTo>
                    <a:pt x="279" y="1625"/>
                  </a:lnTo>
                  <a:close/>
                </a:path>
              </a:pathLst>
            </a:custGeom>
            <a:ln w="3175">
              <a:solidFill>
                <a:srgbClr val="B5C39D"/>
              </a:solidFill>
            </a:ln>
          </p:spPr>
          <p:txBody>
            <a:bodyPr wrap="square" lIns="0" tIns="0" rIns="0" bIns="0" rtlCol="0"/>
            <a:lstStyle/>
            <a:p>
              <a:endParaRPr/>
            </a:p>
          </p:txBody>
        </p:sp>
        <p:sp>
          <p:nvSpPr>
            <p:cNvPr id="10705" name="object 4133">
              <a:extLst>
                <a:ext uri="{FF2B5EF4-FFF2-40B4-BE49-F238E27FC236}">
                  <a16:creationId xmlns:a16="http://schemas.microsoft.com/office/drawing/2014/main" id="{D23DAF87-E8BF-499B-BB51-50E29ACBA6D1}"/>
                </a:ext>
              </a:extLst>
            </p:cNvPr>
            <p:cNvSpPr/>
            <p:nvPr/>
          </p:nvSpPr>
          <p:spPr>
            <a:xfrm>
              <a:off x="6209172" y="8294573"/>
              <a:ext cx="1775" cy="1853"/>
            </a:xfrm>
            <a:prstGeom prst="rect">
              <a:avLst/>
            </a:prstGeom>
            <a:blipFill>
              <a:blip r:embed="rId589" cstate="print"/>
              <a:stretch>
                <a:fillRect/>
              </a:stretch>
            </a:blipFill>
          </p:spPr>
          <p:txBody>
            <a:bodyPr wrap="square" lIns="0" tIns="0" rIns="0" bIns="0" rtlCol="0"/>
            <a:lstStyle/>
            <a:p>
              <a:endParaRPr/>
            </a:p>
          </p:txBody>
        </p:sp>
        <p:sp>
          <p:nvSpPr>
            <p:cNvPr id="10706" name="object 4134">
              <a:extLst>
                <a:ext uri="{FF2B5EF4-FFF2-40B4-BE49-F238E27FC236}">
                  <a16:creationId xmlns:a16="http://schemas.microsoft.com/office/drawing/2014/main" id="{4F77B6D3-1742-4D18-BA84-55F0DD0B7622}"/>
                </a:ext>
              </a:extLst>
            </p:cNvPr>
            <p:cNvSpPr/>
            <p:nvPr/>
          </p:nvSpPr>
          <p:spPr>
            <a:xfrm>
              <a:off x="6209141" y="8294547"/>
              <a:ext cx="1270" cy="1905"/>
            </a:xfrm>
            <a:custGeom>
              <a:avLst/>
              <a:gdLst/>
              <a:ahLst/>
              <a:cxnLst/>
              <a:rect l="l" t="t" r="r" b="b"/>
              <a:pathLst>
                <a:path w="1270" h="1904">
                  <a:moveTo>
                    <a:pt x="482" y="1371"/>
                  </a:moveTo>
                  <a:lnTo>
                    <a:pt x="355" y="1231"/>
                  </a:lnTo>
                  <a:lnTo>
                    <a:pt x="165" y="1257"/>
                  </a:lnTo>
                  <a:lnTo>
                    <a:pt x="317" y="1142"/>
                  </a:lnTo>
                  <a:lnTo>
                    <a:pt x="165" y="1003"/>
                  </a:lnTo>
                  <a:lnTo>
                    <a:pt x="0" y="711"/>
                  </a:lnTo>
                  <a:lnTo>
                    <a:pt x="12" y="558"/>
                  </a:lnTo>
                  <a:lnTo>
                    <a:pt x="38" y="126"/>
                  </a:lnTo>
                  <a:lnTo>
                    <a:pt x="266" y="0"/>
                  </a:lnTo>
                  <a:lnTo>
                    <a:pt x="558" y="12"/>
                  </a:lnTo>
                  <a:lnTo>
                    <a:pt x="850" y="38"/>
                  </a:lnTo>
                  <a:lnTo>
                    <a:pt x="1104" y="203"/>
                  </a:lnTo>
                  <a:lnTo>
                    <a:pt x="1066" y="634"/>
                  </a:lnTo>
                  <a:lnTo>
                    <a:pt x="1054" y="761"/>
                  </a:lnTo>
                  <a:lnTo>
                    <a:pt x="889" y="977"/>
                  </a:lnTo>
                  <a:lnTo>
                    <a:pt x="838" y="1117"/>
                  </a:lnTo>
                  <a:lnTo>
                    <a:pt x="863" y="1257"/>
                  </a:lnTo>
                  <a:lnTo>
                    <a:pt x="685" y="1231"/>
                  </a:lnTo>
                  <a:lnTo>
                    <a:pt x="571" y="1371"/>
                  </a:lnTo>
                  <a:lnTo>
                    <a:pt x="533" y="1231"/>
                  </a:lnTo>
                  <a:lnTo>
                    <a:pt x="482" y="1371"/>
                  </a:lnTo>
                  <a:close/>
                </a:path>
              </a:pathLst>
            </a:custGeom>
            <a:ln w="3175">
              <a:solidFill>
                <a:srgbClr val="B5C39D"/>
              </a:solidFill>
            </a:ln>
          </p:spPr>
          <p:txBody>
            <a:bodyPr wrap="square" lIns="0" tIns="0" rIns="0" bIns="0" rtlCol="0"/>
            <a:lstStyle/>
            <a:p>
              <a:endParaRPr/>
            </a:p>
          </p:txBody>
        </p:sp>
        <p:sp>
          <p:nvSpPr>
            <p:cNvPr id="10707" name="object 4135">
              <a:extLst>
                <a:ext uri="{FF2B5EF4-FFF2-40B4-BE49-F238E27FC236}">
                  <a16:creationId xmlns:a16="http://schemas.microsoft.com/office/drawing/2014/main" id="{0F55A2FA-E7EB-40F0-A74D-5041EFD863FA}"/>
                </a:ext>
              </a:extLst>
            </p:cNvPr>
            <p:cNvSpPr/>
            <p:nvPr/>
          </p:nvSpPr>
          <p:spPr>
            <a:xfrm>
              <a:off x="6209271" y="8284641"/>
              <a:ext cx="7328" cy="11011"/>
            </a:xfrm>
            <a:prstGeom prst="rect">
              <a:avLst/>
            </a:prstGeom>
            <a:blipFill>
              <a:blip r:embed="rId590" cstate="print"/>
              <a:stretch>
                <a:fillRect/>
              </a:stretch>
            </a:blipFill>
          </p:spPr>
          <p:txBody>
            <a:bodyPr wrap="square" lIns="0" tIns="0" rIns="0" bIns="0" rtlCol="0"/>
            <a:lstStyle/>
            <a:p>
              <a:endParaRPr/>
            </a:p>
          </p:txBody>
        </p:sp>
        <p:sp>
          <p:nvSpPr>
            <p:cNvPr id="10708" name="object 4136">
              <a:extLst>
                <a:ext uri="{FF2B5EF4-FFF2-40B4-BE49-F238E27FC236}">
                  <a16:creationId xmlns:a16="http://schemas.microsoft.com/office/drawing/2014/main" id="{1D576935-338E-4CBB-942F-86B4D78091D9}"/>
                </a:ext>
              </a:extLst>
            </p:cNvPr>
            <p:cNvSpPr/>
            <p:nvPr/>
          </p:nvSpPr>
          <p:spPr>
            <a:xfrm>
              <a:off x="6213421" y="8286583"/>
              <a:ext cx="635" cy="1270"/>
            </a:xfrm>
            <a:custGeom>
              <a:avLst/>
              <a:gdLst/>
              <a:ahLst/>
              <a:cxnLst/>
              <a:rect l="l" t="t" r="r" b="b"/>
              <a:pathLst>
                <a:path w="635" h="1270">
                  <a:moveTo>
                    <a:pt x="316" y="596"/>
                  </a:moveTo>
                  <a:lnTo>
                    <a:pt x="53" y="596"/>
                  </a:lnTo>
                  <a:lnTo>
                    <a:pt x="396" y="723"/>
                  </a:lnTo>
                  <a:lnTo>
                    <a:pt x="316" y="596"/>
                  </a:lnTo>
                  <a:close/>
                </a:path>
                <a:path w="635" h="1270">
                  <a:moveTo>
                    <a:pt x="219" y="38"/>
                  </a:moveTo>
                  <a:lnTo>
                    <a:pt x="130" y="203"/>
                  </a:lnTo>
                  <a:lnTo>
                    <a:pt x="0" y="596"/>
                  </a:lnTo>
                  <a:lnTo>
                    <a:pt x="316" y="596"/>
                  </a:lnTo>
                  <a:lnTo>
                    <a:pt x="358" y="330"/>
                  </a:lnTo>
                  <a:lnTo>
                    <a:pt x="261" y="63"/>
                  </a:lnTo>
                  <a:close/>
                </a:path>
                <a:path w="635" h="1270">
                  <a:moveTo>
                    <a:pt x="330" y="482"/>
                  </a:moveTo>
                  <a:close/>
                </a:path>
                <a:path w="635" h="1270">
                  <a:moveTo>
                    <a:pt x="477" y="330"/>
                  </a:moveTo>
                  <a:close/>
                </a:path>
                <a:path w="635" h="1270">
                  <a:moveTo>
                    <a:pt x="79" y="165"/>
                  </a:moveTo>
                  <a:close/>
                </a:path>
                <a:path w="635" h="1270">
                  <a:moveTo>
                    <a:pt x="559" y="12"/>
                  </a:moveTo>
                  <a:lnTo>
                    <a:pt x="371" y="12"/>
                  </a:lnTo>
                  <a:lnTo>
                    <a:pt x="426" y="151"/>
                  </a:lnTo>
                  <a:lnTo>
                    <a:pt x="565" y="127"/>
                  </a:lnTo>
                  <a:close/>
                </a:path>
                <a:path w="635" h="1270">
                  <a:moveTo>
                    <a:pt x="549" y="0"/>
                  </a:moveTo>
                  <a:close/>
                </a:path>
              </a:pathLst>
            </a:custGeom>
            <a:solidFill>
              <a:srgbClr val="11284A"/>
            </a:solidFill>
          </p:spPr>
          <p:txBody>
            <a:bodyPr wrap="square" lIns="0" tIns="0" rIns="0" bIns="0" rtlCol="0"/>
            <a:lstStyle/>
            <a:p>
              <a:endParaRPr/>
            </a:p>
          </p:txBody>
        </p:sp>
        <p:sp>
          <p:nvSpPr>
            <p:cNvPr id="10709" name="object 4137">
              <a:extLst>
                <a:ext uri="{FF2B5EF4-FFF2-40B4-BE49-F238E27FC236}">
                  <a16:creationId xmlns:a16="http://schemas.microsoft.com/office/drawing/2014/main" id="{0CFE0422-3247-466F-9C93-DBB44FFAB19D}"/>
                </a:ext>
              </a:extLst>
            </p:cNvPr>
            <p:cNvSpPr/>
            <p:nvPr/>
          </p:nvSpPr>
          <p:spPr>
            <a:xfrm>
              <a:off x="6213373" y="8286583"/>
              <a:ext cx="1270" cy="1270"/>
            </a:xfrm>
            <a:custGeom>
              <a:avLst/>
              <a:gdLst/>
              <a:ahLst/>
              <a:cxnLst/>
              <a:rect l="l" t="t" r="r" b="b"/>
              <a:pathLst>
                <a:path w="1270" h="1270">
                  <a:moveTo>
                    <a:pt x="508" y="304"/>
                  </a:moveTo>
                  <a:lnTo>
                    <a:pt x="393" y="165"/>
                  </a:lnTo>
                  <a:lnTo>
                    <a:pt x="596" y="127"/>
                  </a:lnTo>
                  <a:lnTo>
                    <a:pt x="419" y="12"/>
                  </a:lnTo>
                  <a:lnTo>
                    <a:pt x="419" y="190"/>
                  </a:lnTo>
                  <a:lnTo>
                    <a:pt x="266" y="38"/>
                  </a:lnTo>
                  <a:lnTo>
                    <a:pt x="177" y="203"/>
                  </a:lnTo>
                  <a:lnTo>
                    <a:pt x="25" y="292"/>
                  </a:lnTo>
                  <a:lnTo>
                    <a:pt x="88" y="444"/>
                  </a:lnTo>
                  <a:lnTo>
                    <a:pt x="63" y="622"/>
                  </a:lnTo>
                  <a:lnTo>
                    <a:pt x="203" y="812"/>
                  </a:lnTo>
                  <a:lnTo>
                    <a:pt x="101" y="596"/>
                  </a:lnTo>
                  <a:lnTo>
                    <a:pt x="444" y="723"/>
                  </a:lnTo>
                  <a:lnTo>
                    <a:pt x="292" y="482"/>
                  </a:lnTo>
                  <a:lnTo>
                    <a:pt x="406" y="330"/>
                  </a:lnTo>
                  <a:lnTo>
                    <a:pt x="533" y="342"/>
                  </a:lnTo>
                  <a:close/>
                </a:path>
              </a:pathLst>
            </a:custGeom>
            <a:ln w="3175">
              <a:solidFill>
                <a:srgbClr val="094B7B"/>
              </a:solidFill>
            </a:ln>
          </p:spPr>
          <p:txBody>
            <a:bodyPr wrap="square" lIns="0" tIns="0" rIns="0" bIns="0" rtlCol="0"/>
            <a:lstStyle/>
            <a:p>
              <a:endParaRPr/>
            </a:p>
          </p:txBody>
        </p:sp>
        <p:sp>
          <p:nvSpPr>
            <p:cNvPr id="10710" name="object 4138">
              <a:extLst>
                <a:ext uri="{FF2B5EF4-FFF2-40B4-BE49-F238E27FC236}">
                  <a16:creationId xmlns:a16="http://schemas.microsoft.com/office/drawing/2014/main" id="{A81D7551-05E5-4E92-85BF-2A3ADE86D43D}"/>
                </a:ext>
              </a:extLst>
            </p:cNvPr>
            <p:cNvSpPr/>
            <p:nvPr/>
          </p:nvSpPr>
          <p:spPr>
            <a:xfrm>
              <a:off x="6213114" y="8289076"/>
              <a:ext cx="1270" cy="1270"/>
            </a:xfrm>
            <a:custGeom>
              <a:avLst/>
              <a:gdLst/>
              <a:ahLst/>
              <a:cxnLst/>
              <a:rect l="l" t="t" r="r" b="b"/>
              <a:pathLst>
                <a:path w="1270" h="1270">
                  <a:moveTo>
                    <a:pt x="492" y="533"/>
                  </a:moveTo>
                  <a:lnTo>
                    <a:pt x="200" y="533"/>
                  </a:lnTo>
                  <a:lnTo>
                    <a:pt x="352" y="787"/>
                  </a:lnTo>
                  <a:lnTo>
                    <a:pt x="532" y="685"/>
                  </a:lnTo>
                  <a:lnTo>
                    <a:pt x="492" y="533"/>
                  </a:lnTo>
                  <a:close/>
                </a:path>
                <a:path w="1270" h="1270">
                  <a:moveTo>
                    <a:pt x="530" y="698"/>
                  </a:moveTo>
                  <a:close/>
                </a:path>
                <a:path w="1270" h="1270">
                  <a:moveTo>
                    <a:pt x="532" y="685"/>
                  </a:moveTo>
                  <a:close/>
                </a:path>
                <a:path w="1270" h="1270">
                  <a:moveTo>
                    <a:pt x="403" y="0"/>
                  </a:moveTo>
                  <a:lnTo>
                    <a:pt x="238" y="25"/>
                  </a:lnTo>
                  <a:lnTo>
                    <a:pt x="32" y="177"/>
                  </a:lnTo>
                  <a:lnTo>
                    <a:pt x="0" y="330"/>
                  </a:lnTo>
                  <a:lnTo>
                    <a:pt x="111" y="584"/>
                  </a:lnTo>
                  <a:lnTo>
                    <a:pt x="570" y="533"/>
                  </a:lnTo>
                  <a:lnTo>
                    <a:pt x="732" y="330"/>
                  </a:lnTo>
                  <a:lnTo>
                    <a:pt x="441" y="330"/>
                  </a:lnTo>
                  <a:lnTo>
                    <a:pt x="403" y="0"/>
                  </a:lnTo>
                  <a:close/>
                </a:path>
                <a:path w="1270" h="1270">
                  <a:moveTo>
                    <a:pt x="670" y="215"/>
                  </a:moveTo>
                  <a:lnTo>
                    <a:pt x="441" y="330"/>
                  </a:lnTo>
                  <a:lnTo>
                    <a:pt x="732" y="330"/>
                  </a:lnTo>
                  <a:close/>
                </a:path>
              </a:pathLst>
            </a:custGeom>
            <a:solidFill>
              <a:srgbClr val="11284A"/>
            </a:solidFill>
          </p:spPr>
          <p:txBody>
            <a:bodyPr wrap="square" lIns="0" tIns="0" rIns="0" bIns="0" rtlCol="0"/>
            <a:lstStyle/>
            <a:p>
              <a:endParaRPr/>
            </a:p>
          </p:txBody>
        </p:sp>
        <p:sp>
          <p:nvSpPr>
            <p:cNvPr id="10711" name="object 4139">
              <a:extLst>
                <a:ext uri="{FF2B5EF4-FFF2-40B4-BE49-F238E27FC236}">
                  <a16:creationId xmlns:a16="http://schemas.microsoft.com/office/drawing/2014/main" id="{0873EFC8-4A65-4D46-9D1B-2420E2089E2F}"/>
                </a:ext>
              </a:extLst>
            </p:cNvPr>
            <p:cNvSpPr/>
            <p:nvPr/>
          </p:nvSpPr>
          <p:spPr>
            <a:xfrm>
              <a:off x="6213061" y="8289076"/>
              <a:ext cx="1270" cy="1270"/>
            </a:xfrm>
            <a:custGeom>
              <a:avLst/>
              <a:gdLst/>
              <a:ahLst/>
              <a:cxnLst/>
              <a:rect l="l" t="t" r="r" b="b"/>
              <a:pathLst>
                <a:path w="1270" h="1270">
                  <a:moveTo>
                    <a:pt x="457" y="0"/>
                  </a:moveTo>
                  <a:lnTo>
                    <a:pt x="292" y="25"/>
                  </a:lnTo>
                  <a:lnTo>
                    <a:pt x="152" y="152"/>
                  </a:lnTo>
                  <a:lnTo>
                    <a:pt x="25" y="215"/>
                  </a:lnTo>
                  <a:lnTo>
                    <a:pt x="241" y="482"/>
                  </a:lnTo>
                  <a:lnTo>
                    <a:pt x="215" y="647"/>
                  </a:lnTo>
                  <a:lnTo>
                    <a:pt x="406" y="698"/>
                  </a:lnTo>
                  <a:lnTo>
                    <a:pt x="546" y="685"/>
                  </a:lnTo>
                  <a:lnTo>
                    <a:pt x="482" y="558"/>
                  </a:lnTo>
                  <a:lnTo>
                    <a:pt x="660" y="495"/>
                  </a:lnTo>
                  <a:lnTo>
                    <a:pt x="800" y="355"/>
                  </a:lnTo>
                  <a:lnTo>
                    <a:pt x="723" y="215"/>
                  </a:lnTo>
                  <a:lnTo>
                    <a:pt x="495" y="330"/>
                  </a:lnTo>
                  <a:lnTo>
                    <a:pt x="431" y="177"/>
                  </a:lnTo>
                  <a:lnTo>
                    <a:pt x="457" y="0"/>
                  </a:lnTo>
                  <a:close/>
                </a:path>
              </a:pathLst>
            </a:custGeom>
            <a:ln w="3175">
              <a:solidFill>
                <a:srgbClr val="094B7B"/>
              </a:solidFill>
            </a:ln>
          </p:spPr>
          <p:txBody>
            <a:bodyPr wrap="square" lIns="0" tIns="0" rIns="0" bIns="0" rtlCol="0"/>
            <a:lstStyle/>
            <a:p>
              <a:endParaRPr/>
            </a:p>
          </p:txBody>
        </p:sp>
        <p:sp>
          <p:nvSpPr>
            <p:cNvPr id="10712" name="object 4140">
              <a:extLst>
                <a:ext uri="{FF2B5EF4-FFF2-40B4-BE49-F238E27FC236}">
                  <a16:creationId xmlns:a16="http://schemas.microsoft.com/office/drawing/2014/main" id="{E478F80D-D801-48DD-BE3C-7065328D85A7}"/>
                </a:ext>
              </a:extLst>
            </p:cNvPr>
            <p:cNvSpPr/>
            <p:nvPr/>
          </p:nvSpPr>
          <p:spPr>
            <a:xfrm>
              <a:off x="6214591" y="8291197"/>
              <a:ext cx="1270" cy="635"/>
            </a:xfrm>
            <a:custGeom>
              <a:avLst/>
              <a:gdLst/>
              <a:ahLst/>
              <a:cxnLst/>
              <a:rect l="l" t="t" r="r" b="b"/>
              <a:pathLst>
                <a:path w="1270" h="634">
                  <a:moveTo>
                    <a:pt x="495" y="228"/>
                  </a:moveTo>
                  <a:lnTo>
                    <a:pt x="448" y="381"/>
                  </a:lnTo>
                  <a:lnTo>
                    <a:pt x="691" y="279"/>
                  </a:lnTo>
                  <a:lnTo>
                    <a:pt x="495" y="228"/>
                  </a:lnTo>
                  <a:close/>
                </a:path>
                <a:path w="1270" h="634">
                  <a:moveTo>
                    <a:pt x="42" y="139"/>
                  </a:moveTo>
                  <a:lnTo>
                    <a:pt x="410" y="228"/>
                  </a:lnTo>
                  <a:lnTo>
                    <a:pt x="80" y="165"/>
                  </a:lnTo>
                  <a:close/>
                </a:path>
                <a:path w="1270" h="634">
                  <a:moveTo>
                    <a:pt x="766" y="139"/>
                  </a:moveTo>
                  <a:lnTo>
                    <a:pt x="613" y="266"/>
                  </a:lnTo>
                  <a:lnTo>
                    <a:pt x="766" y="139"/>
                  </a:lnTo>
                  <a:close/>
                </a:path>
                <a:path w="1270" h="634">
                  <a:moveTo>
                    <a:pt x="300" y="88"/>
                  </a:moveTo>
                  <a:lnTo>
                    <a:pt x="67" y="88"/>
                  </a:lnTo>
                  <a:lnTo>
                    <a:pt x="452" y="165"/>
                  </a:lnTo>
                  <a:lnTo>
                    <a:pt x="300" y="88"/>
                  </a:lnTo>
                  <a:close/>
                </a:path>
                <a:path w="1270" h="634">
                  <a:moveTo>
                    <a:pt x="436" y="63"/>
                  </a:moveTo>
                  <a:close/>
                </a:path>
                <a:path w="1270" h="634">
                  <a:moveTo>
                    <a:pt x="270" y="76"/>
                  </a:moveTo>
                  <a:lnTo>
                    <a:pt x="74" y="76"/>
                  </a:lnTo>
                  <a:lnTo>
                    <a:pt x="300" y="88"/>
                  </a:lnTo>
                  <a:close/>
                </a:path>
                <a:path w="1270" h="634">
                  <a:moveTo>
                    <a:pt x="118" y="50"/>
                  </a:moveTo>
                  <a:close/>
                </a:path>
                <a:path w="1270" h="634">
                  <a:moveTo>
                    <a:pt x="283" y="0"/>
                  </a:moveTo>
                  <a:lnTo>
                    <a:pt x="143" y="76"/>
                  </a:lnTo>
                  <a:lnTo>
                    <a:pt x="283" y="0"/>
                  </a:lnTo>
                  <a:close/>
                </a:path>
              </a:pathLst>
            </a:custGeom>
            <a:solidFill>
              <a:srgbClr val="11284A"/>
            </a:solidFill>
          </p:spPr>
          <p:txBody>
            <a:bodyPr wrap="square" lIns="0" tIns="0" rIns="0" bIns="0" rtlCol="0"/>
            <a:lstStyle/>
            <a:p>
              <a:endParaRPr/>
            </a:p>
          </p:txBody>
        </p:sp>
        <p:sp>
          <p:nvSpPr>
            <p:cNvPr id="10713" name="object 4141">
              <a:extLst>
                <a:ext uri="{FF2B5EF4-FFF2-40B4-BE49-F238E27FC236}">
                  <a16:creationId xmlns:a16="http://schemas.microsoft.com/office/drawing/2014/main" id="{A4DB0CF4-B2A6-43CC-83EA-4B9F6982DC8C}"/>
                </a:ext>
              </a:extLst>
            </p:cNvPr>
            <p:cNvSpPr/>
            <p:nvPr/>
          </p:nvSpPr>
          <p:spPr>
            <a:xfrm>
              <a:off x="6214520" y="8291197"/>
              <a:ext cx="1270" cy="635"/>
            </a:xfrm>
            <a:custGeom>
              <a:avLst/>
              <a:gdLst/>
              <a:ahLst/>
              <a:cxnLst/>
              <a:rect l="l" t="t" r="r" b="b"/>
              <a:pathLst>
                <a:path w="1270" h="634">
                  <a:moveTo>
                    <a:pt x="50" y="215"/>
                  </a:moveTo>
                  <a:lnTo>
                    <a:pt x="165" y="63"/>
                  </a:lnTo>
                  <a:lnTo>
                    <a:pt x="355" y="0"/>
                  </a:lnTo>
                  <a:lnTo>
                    <a:pt x="508" y="63"/>
                  </a:lnTo>
                  <a:lnTo>
                    <a:pt x="533" y="215"/>
                  </a:lnTo>
                  <a:lnTo>
                    <a:pt x="685" y="266"/>
                  </a:lnTo>
                  <a:lnTo>
                    <a:pt x="838" y="139"/>
                  </a:lnTo>
                  <a:lnTo>
                    <a:pt x="736" y="330"/>
                  </a:lnTo>
                  <a:lnTo>
                    <a:pt x="584" y="342"/>
                  </a:lnTo>
                  <a:lnTo>
                    <a:pt x="419" y="292"/>
                  </a:lnTo>
                  <a:lnTo>
                    <a:pt x="266" y="241"/>
                  </a:lnTo>
                  <a:lnTo>
                    <a:pt x="114" y="254"/>
                  </a:lnTo>
                  <a:close/>
                </a:path>
              </a:pathLst>
            </a:custGeom>
            <a:ln w="3175">
              <a:solidFill>
                <a:srgbClr val="094B7B"/>
              </a:solidFill>
            </a:ln>
          </p:spPr>
          <p:txBody>
            <a:bodyPr wrap="square" lIns="0" tIns="0" rIns="0" bIns="0" rtlCol="0"/>
            <a:lstStyle/>
            <a:p>
              <a:endParaRPr/>
            </a:p>
          </p:txBody>
        </p:sp>
        <p:sp>
          <p:nvSpPr>
            <p:cNvPr id="10714" name="object 4142">
              <a:extLst>
                <a:ext uri="{FF2B5EF4-FFF2-40B4-BE49-F238E27FC236}">
                  <a16:creationId xmlns:a16="http://schemas.microsoft.com/office/drawing/2014/main" id="{5C271AA2-80AC-4BC6-9222-788F94106091}"/>
                </a:ext>
              </a:extLst>
            </p:cNvPr>
            <p:cNvSpPr/>
            <p:nvPr/>
          </p:nvSpPr>
          <p:spPr>
            <a:xfrm>
              <a:off x="6214443" y="8284394"/>
              <a:ext cx="1270" cy="635"/>
            </a:xfrm>
            <a:custGeom>
              <a:avLst/>
              <a:gdLst/>
              <a:ahLst/>
              <a:cxnLst/>
              <a:rect l="l" t="t" r="r" b="b"/>
              <a:pathLst>
                <a:path w="1270" h="634">
                  <a:moveTo>
                    <a:pt x="412" y="457"/>
                  </a:moveTo>
                  <a:lnTo>
                    <a:pt x="241" y="457"/>
                  </a:lnTo>
                  <a:lnTo>
                    <a:pt x="412" y="457"/>
                  </a:lnTo>
                  <a:close/>
                </a:path>
                <a:path w="1270" h="634">
                  <a:moveTo>
                    <a:pt x="457" y="368"/>
                  </a:moveTo>
                  <a:lnTo>
                    <a:pt x="101" y="368"/>
                  </a:lnTo>
                  <a:lnTo>
                    <a:pt x="241" y="457"/>
                  </a:lnTo>
                  <a:lnTo>
                    <a:pt x="412" y="457"/>
                  </a:lnTo>
                  <a:close/>
                </a:path>
                <a:path w="1270" h="634">
                  <a:moveTo>
                    <a:pt x="770" y="177"/>
                  </a:moveTo>
                  <a:lnTo>
                    <a:pt x="368" y="177"/>
                  </a:lnTo>
                  <a:lnTo>
                    <a:pt x="304" y="342"/>
                  </a:lnTo>
                  <a:lnTo>
                    <a:pt x="457" y="368"/>
                  </a:lnTo>
                  <a:lnTo>
                    <a:pt x="644" y="342"/>
                  </a:lnTo>
                  <a:lnTo>
                    <a:pt x="770" y="177"/>
                  </a:lnTo>
                  <a:close/>
                </a:path>
                <a:path w="1270" h="634">
                  <a:moveTo>
                    <a:pt x="0" y="215"/>
                  </a:moveTo>
                  <a:lnTo>
                    <a:pt x="101" y="368"/>
                  </a:lnTo>
                  <a:lnTo>
                    <a:pt x="0" y="215"/>
                  </a:lnTo>
                  <a:close/>
                </a:path>
                <a:path w="1270" h="634">
                  <a:moveTo>
                    <a:pt x="330" y="0"/>
                  </a:moveTo>
                  <a:lnTo>
                    <a:pt x="431" y="177"/>
                  </a:lnTo>
                  <a:lnTo>
                    <a:pt x="673" y="177"/>
                  </a:lnTo>
                  <a:lnTo>
                    <a:pt x="513" y="76"/>
                  </a:lnTo>
                  <a:lnTo>
                    <a:pt x="330" y="0"/>
                  </a:lnTo>
                  <a:close/>
                </a:path>
                <a:path w="1270" h="634">
                  <a:moveTo>
                    <a:pt x="790" y="92"/>
                  </a:moveTo>
                  <a:close/>
                </a:path>
              </a:pathLst>
            </a:custGeom>
            <a:solidFill>
              <a:srgbClr val="11284A"/>
            </a:solidFill>
          </p:spPr>
          <p:txBody>
            <a:bodyPr wrap="square" lIns="0" tIns="0" rIns="0" bIns="0" rtlCol="0"/>
            <a:lstStyle/>
            <a:p>
              <a:endParaRPr/>
            </a:p>
          </p:txBody>
        </p:sp>
        <p:sp>
          <p:nvSpPr>
            <p:cNvPr id="10715" name="object 4143">
              <a:extLst>
                <a:ext uri="{FF2B5EF4-FFF2-40B4-BE49-F238E27FC236}">
                  <a16:creationId xmlns:a16="http://schemas.microsoft.com/office/drawing/2014/main" id="{8066964D-6871-4B59-BE02-E3B85F0C1C95}"/>
                </a:ext>
              </a:extLst>
            </p:cNvPr>
            <p:cNvSpPr/>
            <p:nvPr/>
          </p:nvSpPr>
          <p:spPr>
            <a:xfrm>
              <a:off x="6214443" y="8284394"/>
              <a:ext cx="1270" cy="635"/>
            </a:xfrm>
            <a:custGeom>
              <a:avLst/>
              <a:gdLst/>
              <a:ahLst/>
              <a:cxnLst/>
              <a:rect l="l" t="t" r="r" b="b"/>
              <a:pathLst>
                <a:path w="1270" h="634">
                  <a:moveTo>
                    <a:pt x="571" y="393"/>
                  </a:moveTo>
                  <a:lnTo>
                    <a:pt x="711" y="266"/>
                  </a:lnTo>
                  <a:lnTo>
                    <a:pt x="787" y="76"/>
                  </a:lnTo>
                  <a:lnTo>
                    <a:pt x="635" y="127"/>
                  </a:lnTo>
                  <a:lnTo>
                    <a:pt x="330" y="0"/>
                  </a:lnTo>
                  <a:lnTo>
                    <a:pt x="431" y="177"/>
                  </a:lnTo>
                  <a:lnTo>
                    <a:pt x="304" y="342"/>
                  </a:lnTo>
                  <a:lnTo>
                    <a:pt x="76" y="254"/>
                  </a:lnTo>
                  <a:lnTo>
                    <a:pt x="114" y="393"/>
                  </a:lnTo>
                  <a:lnTo>
                    <a:pt x="292" y="495"/>
                  </a:lnTo>
                  <a:lnTo>
                    <a:pt x="457" y="368"/>
                  </a:lnTo>
                  <a:close/>
                </a:path>
              </a:pathLst>
            </a:custGeom>
            <a:ln w="3175">
              <a:solidFill>
                <a:srgbClr val="094B7B"/>
              </a:solidFill>
            </a:ln>
          </p:spPr>
          <p:txBody>
            <a:bodyPr wrap="square" lIns="0" tIns="0" rIns="0" bIns="0" rtlCol="0"/>
            <a:lstStyle/>
            <a:p>
              <a:endParaRPr/>
            </a:p>
          </p:txBody>
        </p:sp>
        <p:sp>
          <p:nvSpPr>
            <p:cNvPr id="10716" name="object 4144">
              <a:extLst>
                <a:ext uri="{FF2B5EF4-FFF2-40B4-BE49-F238E27FC236}">
                  <a16:creationId xmlns:a16="http://schemas.microsoft.com/office/drawing/2014/main" id="{386FF146-DE07-4E7B-8407-AC6328F53429}"/>
                </a:ext>
              </a:extLst>
            </p:cNvPr>
            <p:cNvSpPr/>
            <p:nvPr/>
          </p:nvSpPr>
          <p:spPr>
            <a:xfrm>
              <a:off x="6214554" y="8284768"/>
              <a:ext cx="5727" cy="5168"/>
            </a:xfrm>
            <a:prstGeom prst="rect">
              <a:avLst/>
            </a:prstGeom>
            <a:blipFill>
              <a:blip r:embed="rId292" cstate="print"/>
              <a:stretch>
                <a:fillRect/>
              </a:stretch>
            </a:blipFill>
          </p:spPr>
          <p:txBody>
            <a:bodyPr wrap="square" lIns="0" tIns="0" rIns="0" bIns="0" rtlCol="0"/>
            <a:lstStyle/>
            <a:p>
              <a:endParaRPr/>
            </a:p>
          </p:txBody>
        </p:sp>
        <p:sp>
          <p:nvSpPr>
            <p:cNvPr id="10717" name="object 4145">
              <a:extLst>
                <a:ext uri="{FF2B5EF4-FFF2-40B4-BE49-F238E27FC236}">
                  <a16:creationId xmlns:a16="http://schemas.microsoft.com/office/drawing/2014/main" id="{C7ECDD9F-A9F5-4DD3-A171-65ED28B9F03B}"/>
                </a:ext>
              </a:extLst>
            </p:cNvPr>
            <p:cNvSpPr/>
            <p:nvPr/>
          </p:nvSpPr>
          <p:spPr>
            <a:xfrm>
              <a:off x="6217108" y="8285213"/>
              <a:ext cx="1270" cy="1270"/>
            </a:xfrm>
            <a:custGeom>
              <a:avLst/>
              <a:gdLst/>
              <a:ahLst/>
              <a:cxnLst/>
              <a:rect l="l" t="t" r="r" b="b"/>
              <a:pathLst>
                <a:path w="1270" h="1270">
                  <a:moveTo>
                    <a:pt x="536" y="317"/>
                  </a:moveTo>
                  <a:lnTo>
                    <a:pt x="39" y="317"/>
                  </a:lnTo>
                  <a:lnTo>
                    <a:pt x="166" y="647"/>
                  </a:lnTo>
                  <a:lnTo>
                    <a:pt x="255" y="380"/>
                  </a:lnTo>
                  <a:lnTo>
                    <a:pt x="536" y="317"/>
                  </a:lnTo>
                  <a:close/>
                </a:path>
                <a:path w="1270" h="1270">
                  <a:moveTo>
                    <a:pt x="347" y="380"/>
                  </a:moveTo>
                  <a:close/>
                </a:path>
                <a:path w="1270" h="1270">
                  <a:moveTo>
                    <a:pt x="535" y="330"/>
                  </a:moveTo>
                  <a:lnTo>
                    <a:pt x="357" y="330"/>
                  </a:lnTo>
                  <a:lnTo>
                    <a:pt x="509" y="469"/>
                  </a:lnTo>
                  <a:lnTo>
                    <a:pt x="535" y="330"/>
                  </a:lnTo>
                  <a:close/>
                </a:path>
                <a:path w="1270" h="1270">
                  <a:moveTo>
                    <a:pt x="687" y="165"/>
                  </a:moveTo>
                  <a:lnTo>
                    <a:pt x="668" y="330"/>
                  </a:lnTo>
                  <a:lnTo>
                    <a:pt x="687" y="165"/>
                  </a:lnTo>
                  <a:close/>
                </a:path>
                <a:path w="1270" h="1270">
                  <a:moveTo>
                    <a:pt x="103" y="190"/>
                  </a:moveTo>
                  <a:lnTo>
                    <a:pt x="0" y="413"/>
                  </a:lnTo>
                  <a:lnTo>
                    <a:pt x="536" y="317"/>
                  </a:lnTo>
                  <a:lnTo>
                    <a:pt x="103" y="190"/>
                  </a:lnTo>
                  <a:close/>
                </a:path>
                <a:path w="1270" h="1270">
                  <a:moveTo>
                    <a:pt x="621" y="295"/>
                  </a:moveTo>
                  <a:close/>
                </a:path>
                <a:path w="1270" h="1270">
                  <a:moveTo>
                    <a:pt x="375" y="63"/>
                  </a:moveTo>
                  <a:lnTo>
                    <a:pt x="170" y="63"/>
                  </a:lnTo>
                  <a:lnTo>
                    <a:pt x="141" y="203"/>
                  </a:lnTo>
                  <a:lnTo>
                    <a:pt x="568" y="203"/>
                  </a:lnTo>
                  <a:lnTo>
                    <a:pt x="375" y="63"/>
                  </a:lnTo>
                  <a:close/>
                </a:path>
                <a:path w="1270" h="1270">
                  <a:moveTo>
                    <a:pt x="509" y="50"/>
                  </a:moveTo>
                  <a:close/>
                </a:path>
                <a:path w="1270" h="1270">
                  <a:moveTo>
                    <a:pt x="179" y="38"/>
                  </a:moveTo>
                  <a:close/>
                </a:path>
                <a:path w="1270" h="1270">
                  <a:moveTo>
                    <a:pt x="319" y="0"/>
                  </a:moveTo>
                  <a:close/>
                </a:path>
              </a:pathLst>
            </a:custGeom>
            <a:solidFill>
              <a:srgbClr val="11284A"/>
            </a:solidFill>
          </p:spPr>
          <p:txBody>
            <a:bodyPr wrap="square" lIns="0" tIns="0" rIns="0" bIns="0" rtlCol="0"/>
            <a:lstStyle/>
            <a:p>
              <a:endParaRPr/>
            </a:p>
          </p:txBody>
        </p:sp>
        <p:sp>
          <p:nvSpPr>
            <p:cNvPr id="10718" name="object 4146">
              <a:extLst>
                <a:ext uri="{FF2B5EF4-FFF2-40B4-BE49-F238E27FC236}">
                  <a16:creationId xmlns:a16="http://schemas.microsoft.com/office/drawing/2014/main" id="{0838067B-7242-4202-AC48-EA810141B564}"/>
                </a:ext>
              </a:extLst>
            </p:cNvPr>
            <p:cNvSpPr/>
            <p:nvPr/>
          </p:nvSpPr>
          <p:spPr>
            <a:xfrm>
              <a:off x="6217058" y="8285213"/>
              <a:ext cx="1270" cy="1270"/>
            </a:xfrm>
            <a:custGeom>
              <a:avLst/>
              <a:gdLst/>
              <a:ahLst/>
              <a:cxnLst/>
              <a:rect l="l" t="t" r="r" b="b"/>
              <a:pathLst>
                <a:path w="1270" h="1270">
                  <a:moveTo>
                    <a:pt x="571" y="419"/>
                  </a:moveTo>
                  <a:lnTo>
                    <a:pt x="596" y="241"/>
                  </a:lnTo>
                  <a:lnTo>
                    <a:pt x="762" y="368"/>
                  </a:lnTo>
                  <a:lnTo>
                    <a:pt x="736" y="165"/>
                  </a:lnTo>
                  <a:lnTo>
                    <a:pt x="711" y="304"/>
                  </a:lnTo>
                  <a:lnTo>
                    <a:pt x="635" y="139"/>
                  </a:lnTo>
                  <a:lnTo>
                    <a:pt x="431" y="101"/>
                  </a:lnTo>
                  <a:lnTo>
                    <a:pt x="292" y="50"/>
                  </a:lnTo>
                  <a:lnTo>
                    <a:pt x="190" y="203"/>
                  </a:lnTo>
                  <a:lnTo>
                    <a:pt x="63" y="190"/>
                  </a:lnTo>
                  <a:lnTo>
                    <a:pt x="50" y="431"/>
                  </a:lnTo>
                  <a:lnTo>
                    <a:pt x="215" y="647"/>
                  </a:lnTo>
                  <a:lnTo>
                    <a:pt x="304" y="380"/>
                  </a:lnTo>
                  <a:lnTo>
                    <a:pt x="482" y="355"/>
                  </a:lnTo>
                  <a:close/>
                </a:path>
              </a:pathLst>
            </a:custGeom>
            <a:ln w="3175">
              <a:solidFill>
                <a:srgbClr val="094B7B"/>
              </a:solidFill>
            </a:ln>
          </p:spPr>
          <p:txBody>
            <a:bodyPr wrap="square" lIns="0" tIns="0" rIns="0" bIns="0" rtlCol="0"/>
            <a:lstStyle/>
            <a:p>
              <a:endParaRPr/>
            </a:p>
          </p:txBody>
        </p:sp>
        <p:sp>
          <p:nvSpPr>
            <p:cNvPr id="10719" name="object 4147">
              <a:extLst>
                <a:ext uri="{FF2B5EF4-FFF2-40B4-BE49-F238E27FC236}">
                  <a16:creationId xmlns:a16="http://schemas.microsoft.com/office/drawing/2014/main" id="{94C8C1C6-A58F-483E-9BB6-F3EE4D1125E0}"/>
                </a:ext>
              </a:extLst>
            </p:cNvPr>
            <p:cNvSpPr/>
            <p:nvPr/>
          </p:nvSpPr>
          <p:spPr>
            <a:xfrm>
              <a:off x="6215112" y="8286640"/>
              <a:ext cx="1270" cy="1270"/>
            </a:xfrm>
            <a:custGeom>
              <a:avLst/>
              <a:gdLst/>
              <a:ahLst/>
              <a:cxnLst/>
              <a:rect l="l" t="t" r="r" b="b"/>
              <a:pathLst>
                <a:path w="1270" h="1270">
                  <a:moveTo>
                    <a:pt x="25" y="292"/>
                  </a:moveTo>
                  <a:lnTo>
                    <a:pt x="88" y="444"/>
                  </a:lnTo>
                  <a:lnTo>
                    <a:pt x="25" y="673"/>
                  </a:lnTo>
                  <a:lnTo>
                    <a:pt x="190" y="698"/>
                  </a:lnTo>
                  <a:lnTo>
                    <a:pt x="253" y="571"/>
                  </a:lnTo>
                  <a:lnTo>
                    <a:pt x="656" y="571"/>
                  </a:lnTo>
                  <a:lnTo>
                    <a:pt x="455" y="444"/>
                  </a:lnTo>
                  <a:lnTo>
                    <a:pt x="152" y="342"/>
                  </a:lnTo>
                  <a:lnTo>
                    <a:pt x="25" y="292"/>
                  </a:lnTo>
                  <a:close/>
                </a:path>
                <a:path w="1270" h="1270">
                  <a:moveTo>
                    <a:pt x="656" y="571"/>
                  </a:moveTo>
                  <a:lnTo>
                    <a:pt x="253" y="571"/>
                  </a:lnTo>
                  <a:lnTo>
                    <a:pt x="412" y="660"/>
                  </a:lnTo>
                  <a:lnTo>
                    <a:pt x="546" y="660"/>
                  </a:lnTo>
                  <a:close/>
                </a:path>
                <a:path w="1270" h="1270">
                  <a:moveTo>
                    <a:pt x="626" y="660"/>
                  </a:moveTo>
                  <a:close/>
                </a:path>
                <a:path w="1270" h="1270">
                  <a:moveTo>
                    <a:pt x="0" y="419"/>
                  </a:moveTo>
                  <a:close/>
                </a:path>
                <a:path w="1270" h="1270">
                  <a:moveTo>
                    <a:pt x="165" y="0"/>
                  </a:moveTo>
                  <a:lnTo>
                    <a:pt x="152" y="342"/>
                  </a:lnTo>
                  <a:lnTo>
                    <a:pt x="399" y="342"/>
                  </a:lnTo>
                  <a:lnTo>
                    <a:pt x="520" y="76"/>
                  </a:lnTo>
                  <a:lnTo>
                    <a:pt x="165" y="0"/>
                  </a:lnTo>
                  <a:close/>
                </a:path>
              </a:pathLst>
            </a:custGeom>
            <a:solidFill>
              <a:srgbClr val="11284A"/>
            </a:solidFill>
          </p:spPr>
          <p:txBody>
            <a:bodyPr wrap="square" lIns="0" tIns="0" rIns="0" bIns="0" rtlCol="0"/>
            <a:lstStyle/>
            <a:p>
              <a:endParaRPr/>
            </a:p>
          </p:txBody>
        </p:sp>
        <p:sp>
          <p:nvSpPr>
            <p:cNvPr id="10720" name="object 4148">
              <a:extLst>
                <a:ext uri="{FF2B5EF4-FFF2-40B4-BE49-F238E27FC236}">
                  <a16:creationId xmlns:a16="http://schemas.microsoft.com/office/drawing/2014/main" id="{431EE19C-D324-4965-B25E-F18073DB73E2}"/>
                </a:ext>
              </a:extLst>
            </p:cNvPr>
            <p:cNvSpPr/>
            <p:nvPr/>
          </p:nvSpPr>
          <p:spPr>
            <a:xfrm>
              <a:off x="6215112" y="8286640"/>
              <a:ext cx="1270" cy="1270"/>
            </a:xfrm>
            <a:custGeom>
              <a:avLst/>
              <a:gdLst/>
              <a:ahLst/>
              <a:cxnLst/>
              <a:rect l="l" t="t" r="r" b="b"/>
              <a:pathLst>
                <a:path w="1270" h="1270">
                  <a:moveTo>
                    <a:pt x="647" y="177"/>
                  </a:moveTo>
                  <a:lnTo>
                    <a:pt x="520" y="76"/>
                  </a:lnTo>
                  <a:lnTo>
                    <a:pt x="380" y="50"/>
                  </a:lnTo>
                  <a:lnTo>
                    <a:pt x="228" y="25"/>
                  </a:lnTo>
                  <a:lnTo>
                    <a:pt x="152" y="342"/>
                  </a:lnTo>
                  <a:lnTo>
                    <a:pt x="25" y="292"/>
                  </a:lnTo>
                  <a:lnTo>
                    <a:pt x="88" y="444"/>
                  </a:lnTo>
                  <a:lnTo>
                    <a:pt x="88" y="609"/>
                  </a:lnTo>
                  <a:lnTo>
                    <a:pt x="190" y="749"/>
                  </a:lnTo>
                  <a:lnTo>
                    <a:pt x="253" y="571"/>
                  </a:lnTo>
                  <a:lnTo>
                    <a:pt x="419" y="660"/>
                  </a:lnTo>
                  <a:lnTo>
                    <a:pt x="546" y="660"/>
                  </a:lnTo>
                  <a:lnTo>
                    <a:pt x="673" y="520"/>
                  </a:lnTo>
                  <a:lnTo>
                    <a:pt x="419" y="431"/>
                  </a:lnTo>
                  <a:lnTo>
                    <a:pt x="431" y="304"/>
                  </a:lnTo>
                  <a:lnTo>
                    <a:pt x="647" y="177"/>
                  </a:lnTo>
                  <a:close/>
                </a:path>
              </a:pathLst>
            </a:custGeom>
            <a:ln w="3175">
              <a:solidFill>
                <a:srgbClr val="094B7B"/>
              </a:solidFill>
            </a:ln>
          </p:spPr>
          <p:txBody>
            <a:bodyPr wrap="square" lIns="0" tIns="0" rIns="0" bIns="0" rtlCol="0"/>
            <a:lstStyle/>
            <a:p>
              <a:endParaRPr/>
            </a:p>
          </p:txBody>
        </p:sp>
        <p:sp>
          <p:nvSpPr>
            <p:cNvPr id="10721" name="object 4149">
              <a:extLst>
                <a:ext uri="{FF2B5EF4-FFF2-40B4-BE49-F238E27FC236}">
                  <a16:creationId xmlns:a16="http://schemas.microsoft.com/office/drawing/2014/main" id="{B6F31D2E-C226-4767-A1BD-E3FE8BDE03E0}"/>
                </a:ext>
              </a:extLst>
            </p:cNvPr>
            <p:cNvSpPr/>
            <p:nvPr/>
          </p:nvSpPr>
          <p:spPr>
            <a:xfrm>
              <a:off x="6214723" y="8289085"/>
              <a:ext cx="635" cy="1270"/>
            </a:xfrm>
            <a:custGeom>
              <a:avLst/>
              <a:gdLst/>
              <a:ahLst/>
              <a:cxnLst/>
              <a:rect l="l" t="t" r="r" b="b"/>
              <a:pathLst>
                <a:path w="635" h="1270">
                  <a:moveTo>
                    <a:pt x="414" y="654"/>
                  </a:moveTo>
                  <a:close/>
                </a:path>
                <a:path w="635" h="1270">
                  <a:moveTo>
                    <a:pt x="501" y="520"/>
                  </a:moveTo>
                  <a:lnTo>
                    <a:pt x="328" y="609"/>
                  </a:lnTo>
                  <a:lnTo>
                    <a:pt x="476" y="647"/>
                  </a:lnTo>
                  <a:close/>
                </a:path>
                <a:path w="635" h="1270">
                  <a:moveTo>
                    <a:pt x="332" y="406"/>
                  </a:moveTo>
                  <a:lnTo>
                    <a:pt x="184" y="406"/>
                  </a:lnTo>
                  <a:lnTo>
                    <a:pt x="280" y="584"/>
                  </a:lnTo>
                  <a:lnTo>
                    <a:pt x="332" y="406"/>
                  </a:lnTo>
                  <a:close/>
                </a:path>
                <a:path w="635" h="1270">
                  <a:moveTo>
                    <a:pt x="228" y="114"/>
                  </a:moveTo>
                  <a:lnTo>
                    <a:pt x="0" y="114"/>
                  </a:lnTo>
                  <a:lnTo>
                    <a:pt x="273" y="406"/>
                  </a:lnTo>
                  <a:lnTo>
                    <a:pt x="247" y="127"/>
                  </a:lnTo>
                  <a:close/>
                </a:path>
                <a:path w="635" h="1270">
                  <a:moveTo>
                    <a:pt x="298" y="114"/>
                  </a:moveTo>
                  <a:close/>
                </a:path>
                <a:path w="635" h="1270">
                  <a:moveTo>
                    <a:pt x="6" y="0"/>
                  </a:moveTo>
                  <a:close/>
                </a:path>
                <a:path w="635" h="1270">
                  <a:moveTo>
                    <a:pt x="120" y="38"/>
                  </a:moveTo>
                  <a:close/>
                </a:path>
              </a:pathLst>
            </a:custGeom>
            <a:solidFill>
              <a:srgbClr val="11284A"/>
            </a:solidFill>
          </p:spPr>
          <p:txBody>
            <a:bodyPr wrap="square" lIns="0" tIns="0" rIns="0" bIns="0" rtlCol="0"/>
            <a:lstStyle/>
            <a:p>
              <a:endParaRPr/>
            </a:p>
          </p:txBody>
        </p:sp>
        <p:sp>
          <p:nvSpPr>
            <p:cNvPr id="10722" name="object 4150">
              <a:extLst>
                <a:ext uri="{FF2B5EF4-FFF2-40B4-BE49-F238E27FC236}">
                  <a16:creationId xmlns:a16="http://schemas.microsoft.com/office/drawing/2014/main" id="{4D3C32A7-7FC9-4C52-973A-3C3A4C81AA0A}"/>
                </a:ext>
              </a:extLst>
            </p:cNvPr>
            <p:cNvSpPr/>
            <p:nvPr/>
          </p:nvSpPr>
          <p:spPr>
            <a:xfrm>
              <a:off x="6214717" y="8289085"/>
              <a:ext cx="635" cy="1270"/>
            </a:xfrm>
            <a:custGeom>
              <a:avLst/>
              <a:gdLst/>
              <a:ahLst/>
              <a:cxnLst/>
              <a:rect l="l" t="t" r="r" b="b"/>
              <a:pathLst>
                <a:path w="635" h="1270">
                  <a:moveTo>
                    <a:pt x="0" y="76"/>
                  </a:moveTo>
                  <a:lnTo>
                    <a:pt x="165" y="63"/>
                  </a:lnTo>
                  <a:lnTo>
                    <a:pt x="304" y="114"/>
                  </a:lnTo>
                  <a:lnTo>
                    <a:pt x="317" y="254"/>
                  </a:lnTo>
                  <a:lnTo>
                    <a:pt x="342" y="393"/>
                  </a:lnTo>
                  <a:lnTo>
                    <a:pt x="393" y="584"/>
                  </a:lnTo>
                  <a:lnTo>
                    <a:pt x="584" y="609"/>
                  </a:lnTo>
                  <a:lnTo>
                    <a:pt x="444" y="647"/>
                  </a:lnTo>
                  <a:lnTo>
                    <a:pt x="254" y="558"/>
                  </a:lnTo>
                  <a:lnTo>
                    <a:pt x="190" y="406"/>
                  </a:lnTo>
                  <a:lnTo>
                    <a:pt x="127" y="254"/>
                  </a:lnTo>
                  <a:lnTo>
                    <a:pt x="0" y="76"/>
                  </a:lnTo>
                  <a:close/>
                </a:path>
              </a:pathLst>
            </a:custGeom>
            <a:ln w="3175">
              <a:solidFill>
                <a:srgbClr val="094B7B"/>
              </a:solidFill>
            </a:ln>
          </p:spPr>
          <p:txBody>
            <a:bodyPr wrap="square" lIns="0" tIns="0" rIns="0" bIns="0" rtlCol="0"/>
            <a:lstStyle/>
            <a:p>
              <a:endParaRPr/>
            </a:p>
          </p:txBody>
        </p:sp>
        <p:sp>
          <p:nvSpPr>
            <p:cNvPr id="10723" name="object 4151">
              <a:extLst>
                <a:ext uri="{FF2B5EF4-FFF2-40B4-BE49-F238E27FC236}">
                  <a16:creationId xmlns:a16="http://schemas.microsoft.com/office/drawing/2014/main" id="{ADAA3B48-2851-4FD5-A3B0-810C98F46DCF}"/>
                </a:ext>
              </a:extLst>
            </p:cNvPr>
            <p:cNvSpPr/>
            <p:nvPr/>
          </p:nvSpPr>
          <p:spPr>
            <a:xfrm>
              <a:off x="6219686" y="8284532"/>
              <a:ext cx="635" cy="635"/>
            </a:xfrm>
            <a:custGeom>
              <a:avLst/>
              <a:gdLst/>
              <a:ahLst/>
              <a:cxnLst/>
              <a:rect l="l" t="t" r="r" b="b"/>
              <a:pathLst>
                <a:path w="635" h="634">
                  <a:moveTo>
                    <a:pt x="502" y="444"/>
                  </a:moveTo>
                  <a:lnTo>
                    <a:pt x="203" y="444"/>
                  </a:lnTo>
                  <a:lnTo>
                    <a:pt x="457" y="571"/>
                  </a:lnTo>
                  <a:lnTo>
                    <a:pt x="609" y="546"/>
                  </a:lnTo>
                  <a:close/>
                </a:path>
                <a:path w="635" h="634">
                  <a:moveTo>
                    <a:pt x="25" y="0"/>
                  </a:moveTo>
                  <a:lnTo>
                    <a:pt x="0" y="342"/>
                  </a:lnTo>
                  <a:lnTo>
                    <a:pt x="101" y="482"/>
                  </a:lnTo>
                  <a:lnTo>
                    <a:pt x="502" y="444"/>
                  </a:lnTo>
                  <a:lnTo>
                    <a:pt x="471" y="304"/>
                  </a:lnTo>
                  <a:lnTo>
                    <a:pt x="127" y="304"/>
                  </a:lnTo>
                  <a:lnTo>
                    <a:pt x="25" y="0"/>
                  </a:lnTo>
                  <a:close/>
                </a:path>
                <a:path w="635" h="634">
                  <a:moveTo>
                    <a:pt x="292" y="254"/>
                  </a:moveTo>
                  <a:lnTo>
                    <a:pt x="127" y="304"/>
                  </a:lnTo>
                  <a:lnTo>
                    <a:pt x="330" y="304"/>
                  </a:lnTo>
                  <a:close/>
                </a:path>
                <a:path w="635" h="634">
                  <a:moveTo>
                    <a:pt x="406" y="101"/>
                  </a:moveTo>
                  <a:lnTo>
                    <a:pt x="330" y="304"/>
                  </a:lnTo>
                  <a:lnTo>
                    <a:pt x="471" y="304"/>
                  </a:lnTo>
                  <a:lnTo>
                    <a:pt x="406" y="101"/>
                  </a:lnTo>
                  <a:close/>
                </a:path>
              </a:pathLst>
            </a:custGeom>
            <a:solidFill>
              <a:srgbClr val="11284A"/>
            </a:solidFill>
          </p:spPr>
          <p:txBody>
            <a:bodyPr wrap="square" lIns="0" tIns="0" rIns="0" bIns="0" rtlCol="0"/>
            <a:lstStyle/>
            <a:p>
              <a:endParaRPr/>
            </a:p>
          </p:txBody>
        </p:sp>
        <p:sp>
          <p:nvSpPr>
            <p:cNvPr id="10724" name="object 4152">
              <a:extLst>
                <a:ext uri="{FF2B5EF4-FFF2-40B4-BE49-F238E27FC236}">
                  <a16:creationId xmlns:a16="http://schemas.microsoft.com/office/drawing/2014/main" id="{AAF62D6B-2F77-43BF-80E0-0EC480212003}"/>
                </a:ext>
              </a:extLst>
            </p:cNvPr>
            <p:cNvSpPr/>
            <p:nvPr/>
          </p:nvSpPr>
          <p:spPr>
            <a:xfrm>
              <a:off x="6219635" y="8284532"/>
              <a:ext cx="1270" cy="635"/>
            </a:xfrm>
            <a:custGeom>
              <a:avLst/>
              <a:gdLst/>
              <a:ahLst/>
              <a:cxnLst/>
              <a:rect l="l" t="t" r="r" b="b"/>
              <a:pathLst>
                <a:path w="1270" h="634">
                  <a:moveTo>
                    <a:pt x="317" y="546"/>
                  </a:moveTo>
                  <a:lnTo>
                    <a:pt x="507" y="571"/>
                  </a:lnTo>
                  <a:lnTo>
                    <a:pt x="660" y="546"/>
                  </a:lnTo>
                  <a:lnTo>
                    <a:pt x="558" y="419"/>
                  </a:lnTo>
                  <a:lnTo>
                    <a:pt x="457" y="101"/>
                  </a:lnTo>
                  <a:lnTo>
                    <a:pt x="380" y="304"/>
                  </a:lnTo>
                  <a:lnTo>
                    <a:pt x="241" y="279"/>
                  </a:lnTo>
                  <a:lnTo>
                    <a:pt x="76" y="241"/>
                  </a:lnTo>
                  <a:lnTo>
                    <a:pt x="88" y="76"/>
                  </a:lnTo>
                  <a:lnTo>
                    <a:pt x="12" y="215"/>
                  </a:lnTo>
                  <a:lnTo>
                    <a:pt x="50" y="406"/>
                  </a:lnTo>
                  <a:lnTo>
                    <a:pt x="253" y="444"/>
                  </a:lnTo>
                  <a:close/>
                </a:path>
              </a:pathLst>
            </a:custGeom>
            <a:ln w="3175">
              <a:solidFill>
                <a:srgbClr val="094B7B"/>
              </a:solidFill>
            </a:ln>
          </p:spPr>
          <p:txBody>
            <a:bodyPr wrap="square" lIns="0" tIns="0" rIns="0" bIns="0" rtlCol="0"/>
            <a:lstStyle/>
            <a:p>
              <a:endParaRPr/>
            </a:p>
          </p:txBody>
        </p:sp>
        <p:sp>
          <p:nvSpPr>
            <p:cNvPr id="10725" name="object 4153">
              <a:extLst>
                <a:ext uri="{FF2B5EF4-FFF2-40B4-BE49-F238E27FC236}">
                  <a16:creationId xmlns:a16="http://schemas.microsoft.com/office/drawing/2014/main" id="{1891C82F-D976-4947-95C8-DA960AF8EE8F}"/>
                </a:ext>
              </a:extLst>
            </p:cNvPr>
            <p:cNvSpPr/>
            <p:nvPr/>
          </p:nvSpPr>
          <p:spPr>
            <a:xfrm>
              <a:off x="6217069" y="8271700"/>
              <a:ext cx="1727" cy="5854"/>
            </a:xfrm>
            <a:prstGeom prst="rect">
              <a:avLst/>
            </a:prstGeom>
            <a:blipFill>
              <a:blip r:embed="rId332" cstate="print"/>
              <a:stretch>
                <a:fillRect/>
              </a:stretch>
            </a:blipFill>
          </p:spPr>
          <p:txBody>
            <a:bodyPr wrap="square" lIns="0" tIns="0" rIns="0" bIns="0" rtlCol="0"/>
            <a:lstStyle/>
            <a:p>
              <a:endParaRPr/>
            </a:p>
          </p:txBody>
        </p:sp>
        <p:sp>
          <p:nvSpPr>
            <p:cNvPr id="10726" name="object 4154">
              <a:extLst>
                <a:ext uri="{FF2B5EF4-FFF2-40B4-BE49-F238E27FC236}">
                  <a16:creationId xmlns:a16="http://schemas.microsoft.com/office/drawing/2014/main" id="{3F56D12C-8CB6-4816-9489-A50089D0A313}"/>
                </a:ext>
              </a:extLst>
            </p:cNvPr>
            <p:cNvSpPr/>
            <p:nvPr/>
          </p:nvSpPr>
          <p:spPr>
            <a:xfrm>
              <a:off x="6217127" y="8272546"/>
              <a:ext cx="1270" cy="4445"/>
            </a:xfrm>
            <a:custGeom>
              <a:avLst/>
              <a:gdLst/>
              <a:ahLst/>
              <a:cxnLst/>
              <a:rect l="l" t="t" r="r" b="b"/>
              <a:pathLst>
                <a:path w="1270" h="4445">
                  <a:moveTo>
                    <a:pt x="914" y="0"/>
                  </a:moveTo>
                  <a:lnTo>
                    <a:pt x="698" y="876"/>
                  </a:lnTo>
                  <a:lnTo>
                    <a:pt x="0" y="4419"/>
                  </a:lnTo>
                </a:path>
              </a:pathLst>
            </a:custGeom>
            <a:ln w="3175">
              <a:solidFill>
                <a:srgbClr val="6D9D40"/>
              </a:solidFill>
            </a:ln>
          </p:spPr>
          <p:txBody>
            <a:bodyPr wrap="square" lIns="0" tIns="0" rIns="0" bIns="0" rtlCol="0"/>
            <a:lstStyle/>
            <a:p>
              <a:endParaRPr/>
            </a:p>
          </p:txBody>
        </p:sp>
        <p:sp>
          <p:nvSpPr>
            <p:cNvPr id="10727" name="object 4155">
              <a:extLst>
                <a:ext uri="{FF2B5EF4-FFF2-40B4-BE49-F238E27FC236}">
                  <a16:creationId xmlns:a16="http://schemas.microsoft.com/office/drawing/2014/main" id="{74223C51-0CE8-46EA-948F-90E568AC5820}"/>
                </a:ext>
              </a:extLst>
            </p:cNvPr>
            <p:cNvSpPr/>
            <p:nvPr/>
          </p:nvSpPr>
          <p:spPr>
            <a:xfrm>
              <a:off x="6217627" y="8273630"/>
              <a:ext cx="2336" cy="4229"/>
            </a:xfrm>
            <a:prstGeom prst="rect">
              <a:avLst/>
            </a:prstGeom>
            <a:blipFill>
              <a:blip r:embed="rId157" cstate="print"/>
              <a:stretch>
                <a:fillRect/>
              </a:stretch>
            </a:blipFill>
          </p:spPr>
          <p:txBody>
            <a:bodyPr wrap="square" lIns="0" tIns="0" rIns="0" bIns="0" rtlCol="0"/>
            <a:lstStyle/>
            <a:p>
              <a:endParaRPr/>
            </a:p>
          </p:txBody>
        </p:sp>
        <p:sp>
          <p:nvSpPr>
            <p:cNvPr id="10728" name="object 4156">
              <a:extLst>
                <a:ext uri="{FF2B5EF4-FFF2-40B4-BE49-F238E27FC236}">
                  <a16:creationId xmlns:a16="http://schemas.microsoft.com/office/drawing/2014/main" id="{E5822DD9-4F65-44D6-BD91-7A249759A7AB}"/>
                </a:ext>
              </a:extLst>
            </p:cNvPr>
            <p:cNvSpPr/>
            <p:nvPr/>
          </p:nvSpPr>
          <p:spPr>
            <a:xfrm>
              <a:off x="6217669" y="8274112"/>
              <a:ext cx="2540" cy="3810"/>
            </a:xfrm>
            <a:custGeom>
              <a:avLst/>
              <a:gdLst/>
              <a:ahLst/>
              <a:cxnLst/>
              <a:rect l="l" t="t" r="r" b="b"/>
              <a:pathLst>
                <a:path w="2539" h="3809">
                  <a:moveTo>
                    <a:pt x="2171" y="0"/>
                  </a:moveTo>
                  <a:lnTo>
                    <a:pt x="1701" y="419"/>
                  </a:lnTo>
                  <a:lnTo>
                    <a:pt x="0" y="3213"/>
                  </a:lnTo>
                </a:path>
              </a:pathLst>
            </a:custGeom>
            <a:ln w="3175">
              <a:solidFill>
                <a:srgbClr val="6D9D40"/>
              </a:solidFill>
            </a:ln>
          </p:spPr>
          <p:txBody>
            <a:bodyPr wrap="square" lIns="0" tIns="0" rIns="0" bIns="0" rtlCol="0"/>
            <a:lstStyle/>
            <a:p>
              <a:endParaRPr/>
            </a:p>
          </p:txBody>
        </p:sp>
        <p:sp>
          <p:nvSpPr>
            <p:cNvPr id="10729" name="object 4157">
              <a:extLst>
                <a:ext uri="{FF2B5EF4-FFF2-40B4-BE49-F238E27FC236}">
                  <a16:creationId xmlns:a16="http://schemas.microsoft.com/office/drawing/2014/main" id="{F2AD151C-CCC1-4FB8-B50B-74F3735658F6}"/>
                </a:ext>
              </a:extLst>
            </p:cNvPr>
            <p:cNvSpPr/>
            <p:nvPr/>
          </p:nvSpPr>
          <p:spPr>
            <a:xfrm>
              <a:off x="6217323" y="8275891"/>
              <a:ext cx="9334" cy="2324"/>
            </a:xfrm>
            <a:prstGeom prst="rect">
              <a:avLst/>
            </a:prstGeom>
            <a:blipFill>
              <a:blip r:embed="rId367" cstate="print"/>
              <a:stretch>
                <a:fillRect/>
              </a:stretch>
            </a:blipFill>
          </p:spPr>
          <p:txBody>
            <a:bodyPr wrap="square" lIns="0" tIns="0" rIns="0" bIns="0" rtlCol="0"/>
            <a:lstStyle/>
            <a:p>
              <a:endParaRPr/>
            </a:p>
          </p:txBody>
        </p:sp>
        <p:sp>
          <p:nvSpPr>
            <p:cNvPr id="10730" name="object 4158">
              <a:extLst>
                <a:ext uri="{FF2B5EF4-FFF2-40B4-BE49-F238E27FC236}">
                  <a16:creationId xmlns:a16="http://schemas.microsoft.com/office/drawing/2014/main" id="{BF7D87AA-9BB5-4500-AC86-BE256A84158C}"/>
                </a:ext>
              </a:extLst>
            </p:cNvPr>
            <p:cNvSpPr/>
            <p:nvPr/>
          </p:nvSpPr>
          <p:spPr>
            <a:xfrm>
              <a:off x="6232337" y="8253850"/>
              <a:ext cx="1270" cy="4445"/>
            </a:xfrm>
            <a:custGeom>
              <a:avLst/>
              <a:gdLst/>
              <a:ahLst/>
              <a:cxnLst/>
              <a:rect l="l" t="t" r="r" b="b"/>
              <a:pathLst>
                <a:path w="1270" h="4445">
                  <a:moveTo>
                    <a:pt x="914" y="0"/>
                  </a:moveTo>
                  <a:lnTo>
                    <a:pt x="698" y="876"/>
                  </a:lnTo>
                  <a:lnTo>
                    <a:pt x="0" y="4419"/>
                  </a:lnTo>
                </a:path>
              </a:pathLst>
            </a:custGeom>
            <a:ln w="3175">
              <a:solidFill>
                <a:srgbClr val="6D9D40"/>
              </a:solidFill>
            </a:ln>
          </p:spPr>
          <p:txBody>
            <a:bodyPr wrap="square" lIns="0" tIns="0" rIns="0" bIns="0" rtlCol="0"/>
            <a:lstStyle/>
            <a:p>
              <a:endParaRPr/>
            </a:p>
          </p:txBody>
        </p:sp>
        <p:sp>
          <p:nvSpPr>
            <p:cNvPr id="10731" name="object 4159">
              <a:extLst>
                <a:ext uri="{FF2B5EF4-FFF2-40B4-BE49-F238E27FC236}">
                  <a16:creationId xmlns:a16="http://schemas.microsoft.com/office/drawing/2014/main" id="{EBD95E35-D071-4795-82B2-1B9D3082251A}"/>
                </a:ext>
              </a:extLst>
            </p:cNvPr>
            <p:cNvSpPr/>
            <p:nvPr/>
          </p:nvSpPr>
          <p:spPr>
            <a:xfrm>
              <a:off x="6232830" y="8254936"/>
              <a:ext cx="2349" cy="4216"/>
            </a:xfrm>
            <a:prstGeom prst="rect">
              <a:avLst/>
            </a:prstGeom>
            <a:blipFill>
              <a:blip r:embed="rId157" cstate="print"/>
              <a:stretch>
                <a:fillRect/>
              </a:stretch>
            </a:blipFill>
          </p:spPr>
          <p:txBody>
            <a:bodyPr wrap="square" lIns="0" tIns="0" rIns="0" bIns="0" rtlCol="0"/>
            <a:lstStyle/>
            <a:p>
              <a:endParaRPr/>
            </a:p>
          </p:txBody>
        </p:sp>
        <p:sp>
          <p:nvSpPr>
            <p:cNvPr id="10732" name="object 4160">
              <a:extLst>
                <a:ext uri="{FF2B5EF4-FFF2-40B4-BE49-F238E27FC236}">
                  <a16:creationId xmlns:a16="http://schemas.microsoft.com/office/drawing/2014/main" id="{401FDC04-728E-437E-8617-ED2928BD55F5}"/>
                </a:ext>
              </a:extLst>
            </p:cNvPr>
            <p:cNvSpPr/>
            <p:nvPr/>
          </p:nvSpPr>
          <p:spPr>
            <a:xfrm>
              <a:off x="6232880" y="8255416"/>
              <a:ext cx="2540" cy="3810"/>
            </a:xfrm>
            <a:custGeom>
              <a:avLst/>
              <a:gdLst/>
              <a:ahLst/>
              <a:cxnLst/>
              <a:rect l="l" t="t" r="r" b="b"/>
              <a:pathLst>
                <a:path w="2539" h="3809">
                  <a:moveTo>
                    <a:pt x="2171" y="0"/>
                  </a:moveTo>
                  <a:lnTo>
                    <a:pt x="1701" y="419"/>
                  </a:lnTo>
                  <a:lnTo>
                    <a:pt x="0" y="3213"/>
                  </a:lnTo>
                </a:path>
              </a:pathLst>
            </a:custGeom>
            <a:ln w="3175">
              <a:solidFill>
                <a:srgbClr val="6D9D40"/>
              </a:solidFill>
            </a:ln>
          </p:spPr>
          <p:txBody>
            <a:bodyPr wrap="square" lIns="0" tIns="0" rIns="0" bIns="0" rtlCol="0"/>
            <a:lstStyle/>
            <a:p>
              <a:endParaRPr/>
            </a:p>
          </p:txBody>
        </p:sp>
        <p:sp>
          <p:nvSpPr>
            <p:cNvPr id="10733" name="object 4161">
              <a:extLst>
                <a:ext uri="{FF2B5EF4-FFF2-40B4-BE49-F238E27FC236}">
                  <a16:creationId xmlns:a16="http://schemas.microsoft.com/office/drawing/2014/main" id="{598F2884-2CEA-4D93-9BF5-1EC49BC1FB25}"/>
                </a:ext>
              </a:extLst>
            </p:cNvPr>
            <p:cNvSpPr/>
            <p:nvPr/>
          </p:nvSpPr>
          <p:spPr>
            <a:xfrm>
              <a:off x="6218872" y="8257196"/>
              <a:ext cx="22999" cy="5651"/>
            </a:xfrm>
            <a:prstGeom prst="rect">
              <a:avLst/>
            </a:prstGeom>
            <a:blipFill>
              <a:blip r:embed="rId591" cstate="print"/>
              <a:stretch>
                <a:fillRect/>
              </a:stretch>
            </a:blipFill>
          </p:spPr>
          <p:txBody>
            <a:bodyPr wrap="square" lIns="0" tIns="0" rIns="0" bIns="0" rtlCol="0"/>
            <a:lstStyle/>
            <a:p>
              <a:endParaRPr/>
            </a:p>
          </p:txBody>
        </p:sp>
        <p:sp>
          <p:nvSpPr>
            <p:cNvPr id="10734" name="object 4162">
              <a:extLst>
                <a:ext uri="{FF2B5EF4-FFF2-40B4-BE49-F238E27FC236}">
                  <a16:creationId xmlns:a16="http://schemas.microsoft.com/office/drawing/2014/main" id="{4EAB6097-E3AC-4DE2-B359-F33C15806C51}"/>
                </a:ext>
              </a:extLst>
            </p:cNvPr>
            <p:cNvSpPr/>
            <p:nvPr/>
          </p:nvSpPr>
          <p:spPr>
            <a:xfrm>
              <a:off x="6153772" y="8183435"/>
              <a:ext cx="7620" cy="3594"/>
            </a:xfrm>
            <a:prstGeom prst="rect">
              <a:avLst/>
            </a:prstGeom>
            <a:blipFill>
              <a:blip r:embed="rId315" cstate="print"/>
              <a:stretch>
                <a:fillRect/>
              </a:stretch>
            </a:blipFill>
          </p:spPr>
          <p:txBody>
            <a:bodyPr wrap="square" lIns="0" tIns="0" rIns="0" bIns="0" rtlCol="0"/>
            <a:lstStyle/>
            <a:p>
              <a:endParaRPr/>
            </a:p>
          </p:txBody>
        </p:sp>
        <p:sp>
          <p:nvSpPr>
            <p:cNvPr id="10735" name="object 4163">
              <a:extLst>
                <a:ext uri="{FF2B5EF4-FFF2-40B4-BE49-F238E27FC236}">
                  <a16:creationId xmlns:a16="http://schemas.microsoft.com/office/drawing/2014/main" id="{DC7082DE-F9CF-4A56-AB8C-0823461B7417}"/>
                </a:ext>
              </a:extLst>
            </p:cNvPr>
            <p:cNvSpPr/>
            <p:nvPr/>
          </p:nvSpPr>
          <p:spPr>
            <a:xfrm>
              <a:off x="6156016" y="8183552"/>
              <a:ext cx="1270" cy="1270"/>
            </a:xfrm>
            <a:custGeom>
              <a:avLst/>
              <a:gdLst/>
              <a:ahLst/>
              <a:cxnLst/>
              <a:rect l="l" t="t" r="r" b="b"/>
              <a:pathLst>
                <a:path w="1270" h="1270">
                  <a:moveTo>
                    <a:pt x="155" y="546"/>
                  </a:moveTo>
                  <a:lnTo>
                    <a:pt x="0" y="546"/>
                  </a:lnTo>
                  <a:lnTo>
                    <a:pt x="108" y="736"/>
                  </a:lnTo>
                  <a:lnTo>
                    <a:pt x="155" y="546"/>
                  </a:lnTo>
                  <a:close/>
                </a:path>
                <a:path w="1270" h="1270">
                  <a:moveTo>
                    <a:pt x="368" y="431"/>
                  </a:moveTo>
                  <a:lnTo>
                    <a:pt x="184" y="431"/>
                  </a:lnTo>
                  <a:lnTo>
                    <a:pt x="362" y="596"/>
                  </a:lnTo>
                  <a:lnTo>
                    <a:pt x="368" y="431"/>
                  </a:lnTo>
                  <a:close/>
                </a:path>
                <a:path w="1270" h="1270">
                  <a:moveTo>
                    <a:pt x="6" y="444"/>
                  </a:moveTo>
                  <a:close/>
                </a:path>
                <a:path w="1270" h="1270">
                  <a:moveTo>
                    <a:pt x="167" y="499"/>
                  </a:moveTo>
                  <a:close/>
                </a:path>
                <a:path w="1270" h="1270">
                  <a:moveTo>
                    <a:pt x="730" y="342"/>
                  </a:moveTo>
                  <a:lnTo>
                    <a:pt x="527" y="342"/>
                  </a:lnTo>
                  <a:lnTo>
                    <a:pt x="781" y="508"/>
                  </a:lnTo>
                  <a:lnTo>
                    <a:pt x="730" y="342"/>
                  </a:lnTo>
                  <a:close/>
                </a:path>
                <a:path w="1270" h="1270">
                  <a:moveTo>
                    <a:pt x="536" y="368"/>
                  </a:moveTo>
                  <a:lnTo>
                    <a:pt x="400" y="368"/>
                  </a:lnTo>
                  <a:lnTo>
                    <a:pt x="565" y="444"/>
                  </a:lnTo>
                  <a:close/>
                </a:path>
                <a:path w="1270" h="1270">
                  <a:moveTo>
                    <a:pt x="349" y="0"/>
                  </a:moveTo>
                  <a:lnTo>
                    <a:pt x="214" y="88"/>
                  </a:lnTo>
                  <a:lnTo>
                    <a:pt x="146" y="279"/>
                  </a:lnTo>
                  <a:lnTo>
                    <a:pt x="183" y="436"/>
                  </a:lnTo>
                  <a:lnTo>
                    <a:pt x="368" y="431"/>
                  </a:lnTo>
                  <a:lnTo>
                    <a:pt x="536" y="368"/>
                  </a:lnTo>
                  <a:lnTo>
                    <a:pt x="730" y="342"/>
                  </a:lnTo>
                  <a:lnTo>
                    <a:pt x="732" y="139"/>
                  </a:lnTo>
                  <a:lnTo>
                    <a:pt x="502" y="114"/>
                  </a:lnTo>
                  <a:lnTo>
                    <a:pt x="349" y="0"/>
                  </a:lnTo>
                  <a:close/>
                </a:path>
                <a:path w="1270" h="1270">
                  <a:moveTo>
                    <a:pt x="82" y="241"/>
                  </a:moveTo>
                  <a:close/>
                </a:path>
                <a:path w="1270" h="1270">
                  <a:moveTo>
                    <a:pt x="732" y="139"/>
                  </a:moveTo>
                  <a:close/>
                </a:path>
                <a:path w="1270" h="1270">
                  <a:moveTo>
                    <a:pt x="590" y="12"/>
                  </a:moveTo>
                  <a:close/>
                </a:path>
                <a:path w="1270" h="1270">
                  <a:moveTo>
                    <a:pt x="279" y="76"/>
                  </a:moveTo>
                  <a:close/>
                </a:path>
                <a:path w="1270" h="1270">
                  <a:moveTo>
                    <a:pt x="222" y="63"/>
                  </a:moveTo>
                  <a:close/>
                </a:path>
                <a:path w="1270" h="1270">
                  <a:moveTo>
                    <a:pt x="273" y="63"/>
                  </a:moveTo>
                  <a:close/>
                </a:path>
              </a:pathLst>
            </a:custGeom>
            <a:solidFill>
              <a:srgbClr val="11284A"/>
            </a:solidFill>
          </p:spPr>
          <p:txBody>
            <a:bodyPr wrap="square" lIns="0" tIns="0" rIns="0" bIns="0" rtlCol="0"/>
            <a:lstStyle/>
            <a:p>
              <a:endParaRPr/>
            </a:p>
          </p:txBody>
        </p:sp>
        <p:sp>
          <p:nvSpPr>
            <p:cNvPr id="10736" name="object 4164">
              <a:extLst>
                <a:ext uri="{FF2B5EF4-FFF2-40B4-BE49-F238E27FC236}">
                  <a16:creationId xmlns:a16="http://schemas.microsoft.com/office/drawing/2014/main" id="{B7CD0D81-CA9A-4BB5-BFF4-0200984DF845}"/>
                </a:ext>
              </a:extLst>
            </p:cNvPr>
            <p:cNvSpPr/>
            <p:nvPr/>
          </p:nvSpPr>
          <p:spPr>
            <a:xfrm>
              <a:off x="6156009" y="8183552"/>
              <a:ext cx="1270" cy="1270"/>
            </a:xfrm>
            <a:custGeom>
              <a:avLst/>
              <a:gdLst/>
              <a:ahLst/>
              <a:cxnLst/>
              <a:rect l="l" t="t" r="r" b="b"/>
              <a:pathLst>
                <a:path w="1270" h="1270">
                  <a:moveTo>
                    <a:pt x="330" y="558"/>
                  </a:moveTo>
                  <a:lnTo>
                    <a:pt x="190" y="431"/>
                  </a:lnTo>
                  <a:lnTo>
                    <a:pt x="127" y="647"/>
                  </a:lnTo>
                  <a:lnTo>
                    <a:pt x="12" y="444"/>
                  </a:lnTo>
                  <a:lnTo>
                    <a:pt x="215" y="457"/>
                  </a:lnTo>
                  <a:lnTo>
                    <a:pt x="50" y="279"/>
                  </a:lnTo>
                  <a:lnTo>
                    <a:pt x="241" y="203"/>
                  </a:lnTo>
                  <a:lnTo>
                    <a:pt x="228" y="63"/>
                  </a:lnTo>
                  <a:lnTo>
                    <a:pt x="355" y="0"/>
                  </a:lnTo>
                  <a:lnTo>
                    <a:pt x="508" y="114"/>
                  </a:lnTo>
                  <a:lnTo>
                    <a:pt x="698" y="88"/>
                  </a:lnTo>
                  <a:lnTo>
                    <a:pt x="901" y="266"/>
                  </a:lnTo>
                  <a:lnTo>
                    <a:pt x="673" y="139"/>
                  </a:lnTo>
                  <a:lnTo>
                    <a:pt x="787" y="508"/>
                  </a:lnTo>
                  <a:lnTo>
                    <a:pt x="533" y="342"/>
                  </a:lnTo>
                  <a:lnTo>
                    <a:pt x="406" y="368"/>
                  </a:lnTo>
                  <a:lnTo>
                    <a:pt x="406" y="533"/>
                  </a:lnTo>
                  <a:close/>
                </a:path>
              </a:pathLst>
            </a:custGeom>
            <a:ln w="3175">
              <a:solidFill>
                <a:srgbClr val="094B7B"/>
              </a:solidFill>
            </a:ln>
          </p:spPr>
          <p:txBody>
            <a:bodyPr wrap="square" lIns="0" tIns="0" rIns="0" bIns="0" rtlCol="0"/>
            <a:lstStyle/>
            <a:p>
              <a:endParaRPr/>
            </a:p>
          </p:txBody>
        </p:sp>
        <p:sp>
          <p:nvSpPr>
            <p:cNvPr id="10737" name="object 4165">
              <a:extLst>
                <a:ext uri="{FF2B5EF4-FFF2-40B4-BE49-F238E27FC236}">
                  <a16:creationId xmlns:a16="http://schemas.microsoft.com/office/drawing/2014/main" id="{8BACC607-1C2F-4620-B805-5C78C1C38468}"/>
                </a:ext>
              </a:extLst>
            </p:cNvPr>
            <p:cNvSpPr/>
            <p:nvPr/>
          </p:nvSpPr>
          <p:spPr>
            <a:xfrm>
              <a:off x="6158739" y="8183360"/>
              <a:ext cx="1270" cy="1270"/>
            </a:xfrm>
            <a:custGeom>
              <a:avLst/>
              <a:gdLst/>
              <a:ahLst/>
              <a:cxnLst/>
              <a:rect l="l" t="t" r="r" b="b"/>
              <a:pathLst>
                <a:path w="1270" h="1270">
                  <a:moveTo>
                    <a:pt x="744" y="419"/>
                  </a:moveTo>
                  <a:lnTo>
                    <a:pt x="304" y="419"/>
                  </a:lnTo>
                  <a:lnTo>
                    <a:pt x="318" y="609"/>
                  </a:lnTo>
                  <a:lnTo>
                    <a:pt x="215" y="787"/>
                  </a:lnTo>
                  <a:lnTo>
                    <a:pt x="368" y="876"/>
                  </a:lnTo>
                  <a:lnTo>
                    <a:pt x="596" y="546"/>
                  </a:lnTo>
                  <a:lnTo>
                    <a:pt x="806" y="546"/>
                  </a:lnTo>
                  <a:close/>
                </a:path>
                <a:path w="1270" h="1270">
                  <a:moveTo>
                    <a:pt x="806" y="546"/>
                  </a:moveTo>
                  <a:lnTo>
                    <a:pt x="596" y="546"/>
                  </a:lnTo>
                  <a:lnTo>
                    <a:pt x="762" y="673"/>
                  </a:lnTo>
                  <a:lnTo>
                    <a:pt x="806" y="546"/>
                  </a:lnTo>
                  <a:close/>
                </a:path>
                <a:path w="1270" h="1270">
                  <a:moveTo>
                    <a:pt x="292" y="0"/>
                  </a:moveTo>
                  <a:lnTo>
                    <a:pt x="85" y="253"/>
                  </a:lnTo>
                  <a:lnTo>
                    <a:pt x="0" y="482"/>
                  </a:lnTo>
                  <a:lnTo>
                    <a:pt x="190" y="457"/>
                  </a:lnTo>
                  <a:lnTo>
                    <a:pt x="744" y="419"/>
                  </a:lnTo>
                  <a:lnTo>
                    <a:pt x="533" y="279"/>
                  </a:lnTo>
                  <a:lnTo>
                    <a:pt x="381" y="38"/>
                  </a:lnTo>
                  <a:close/>
                </a:path>
                <a:path w="1270" h="1270">
                  <a:moveTo>
                    <a:pt x="259" y="457"/>
                  </a:moveTo>
                  <a:close/>
                </a:path>
                <a:path w="1270" h="1270">
                  <a:moveTo>
                    <a:pt x="774" y="457"/>
                  </a:moveTo>
                  <a:close/>
                </a:path>
                <a:path w="1270" h="1270">
                  <a:moveTo>
                    <a:pt x="711" y="253"/>
                  </a:moveTo>
                  <a:close/>
                </a:path>
                <a:path w="1270" h="1270">
                  <a:moveTo>
                    <a:pt x="609" y="152"/>
                  </a:moveTo>
                  <a:close/>
                </a:path>
              </a:pathLst>
            </a:custGeom>
            <a:solidFill>
              <a:srgbClr val="11284A"/>
            </a:solidFill>
          </p:spPr>
          <p:txBody>
            <a:bodyPr wrap="square" lIns="0" tIns="0" rIns="0" bIns="0" rtlCol="0"/>
            <a:lstStyle/>
            <a:p>
              <a:endParaRPr/>
            </a:p>
          </p:txBody>
        </p:sp>
        <p:sp>
          <p:nvSpPr>
            <p:cNvPr id="10738" name="object 4166">
              <a:extLst>
                <a:ext uri="{FF2B5EF4-FFF2-40B4-BE49-F238E27FC236}">
                  <a16:creationId xmlns:a16="http://schemas.microsoft.com/office/drawing/2014/main" id="{4D49BF95-328F-491C-B2E2-1FFC0310BA93}"/>
                </a:ext>
              </a:extLst>
            </p:cNvPr>
            <p:cNvSpPr/>
            <p:nvPr/>
          </p:nvSpPr>
          <p:spPr>
            <a:xfrm>
              <a:off x="6158739" y="8183360"/>
              <a:ext cx="1270" cy="1270"/>
            </a:xfrm>
            <a:custGeom>
              <a:avLst/>
              <a:gdLst/>
              <a:ahLst/>
              <a:cxnLst/>
              <a:rect l="l" t="t" r="r" b="b"/>
              <a:pathLst>
                <a:path w="1270" h="1270">
                  <a:moveTo>
                    <a:pt x="0" y="482"/>
                  </a:moveTo>
                  <a:lnTo>
                    <a:pt x="38" y="304"/>
                  </a:lnTo>
                  <a:lnTo>
                    <a:pt x="177" y="152"/>
                  </a:lnTo>
                  <a:lnTo>
                    <a:pt x="292" y="0"/>
                  </a:lnTo>
                  <a:lnTo>
                    <a:pt x="533" y="279"/>
                  </a:lnTo>
                  <a:lnTo>
                    <a:pt x="711" y="253"/>
                  </a:lnTo>
                  <a:lnTo>
                    <a:pt x="736" y="406"/>
                  </a:lnTo>
                  <a:lnTo>
                    <a:pt x="863" y="482"/>
                  </a:lnTo>
                  <a:lnTo>
                    <a:pt x="749" y="609"/>
                  </a:lnTo>
                  <a:lnTo>
                    <a:pt x="596" y="546"/>
                  </a:lnTo>
                  <a:lnTo>
                    <a:pt x="584" y="685"/>
                  </a:lnTo>
                  <a:lnTo>
                    <a:pt x="419" y="825"/>
                  </a:lnTo>
                  <a:lnTo>
                    <a:pt x="215" y="787"/>
                  </a:lnTo>
                  <a:lnTo>
                    <a:pt x="355" y="546"/>
                  </a:lnTo>
                  <a:lnTo>
                    <a:pt x="228" y="482"/>
                  </a:lnTo>
                  <a:lnTo>
                    <a:pt x="0" y="482"/>
                  </a:lnTo>
                  <a:close/>
                </a:path>
              </a:pathLst>
            </a:custGeom>
            <a:ln w="3175">
              <a:solidFill>
                <a:srgbClr val="094B7B"/>
              </a:solidFill>
            </a:ln>
          </p:spPr>
          <p:txBody>
            <a:bodyPr wrap="square" lIns="0" tIns="0" rIns="0" bIns="0" rtlCol="0"/>
            <a:lstStyle/>
            <a:p>
              <a:endParaRPr/>
            </a:p>
          </p:txBody>
        </p:sp>
        <p:sp>
          <p:nvSpPr>
            <p:cNvPr id="10739" name="object 4167">
              <a:extLst>
                <a:ext uri="{FF2B5EF4-FFF2-40B4-BE49-F238E27FC236}">
                  <a16:creationId xmlns:a16="http://schemas.microsoft.com/office/drawing/2014/main" id="{2435F892-3363-4191-82B7-39C886C88025}"/>
                </a:ext>
              </a:extLst>
            </p:cNvPr>
            <p:cNvSpPr/>
            <p:nvPr/>
          </p:nvSpPr>
          <p:spPr>
            <a:xfrm>
              <a:off x="6160968" y="8185074"/>
              <a:ext cx="635" cy="1270"/>
            </a:xfrm>
            <a:custGeom>
              <a:avLst/>
              <a:gdLst/>
              <a:ahLst/>
              <a:cxnLst/>
              <a:rect l="l" t="t" r="r" b="b"/>
              <a:pathLst>
                <a:path w="635" h="1270">
                  <a:moveTo>
                    <a:pt x="377" y="609"/>
                  </a:moveTo>
                  <a:lnTo>
                    <a:pt x="266" y="736"/>
                  </a:lnTo>
                  <a:lnTo>
                    <a:pt x="126" y="774"/>
                  </a:lnTo>
                  <a:lnTo>
                    <a:pt x="126" y="901"/>
                  </a:lnTo>
                  <a:lnTo>
                    <a:pt x="279" y="838"/>
                  </a:lnTo>
                  <a:lnTo>
                    <a:pt x="377" y="609"/>
                  </a:lnTo>
                  <a:close/>
                </a:path>
                <a:path w="635" h="1270">
                  <a:moveTo>
                    <a:pt x="258" y="355"/>
                  </a:moveTo>
                  <a:lnTo>
                    <a:pt x="76" y="355"/>
                  </a:lnTo>
                  <a:lnTo>
                    <a:pt x="63" y="533"/>
                  </a:lnTo>
                  <a:lnTo>
                    <a:pt x="215" y="571"/>
                  </a:lnTo>
                  <a:lnTo>
                    <a:pt x="377" y="609"/>
                  </a:lnTo>
                  <a:lnTo>
                    <a:pt x="241" y="520"/>
                  </a:lnTo>
                  <a:lnTo>
                    <a:pt x="258" y="355"/>
                  </a:lnTo>
                  <a:close/>
                </a:path>
                <a:path w="635" h="1270">
                  <a:moveTo>
                    <a:pt x="317" y="457"/>
                  </a:moveTo>
                  <a:close/>
                </a:path>
                <a:path w="635" h="1270">
                  <a:moveTo>
                    <a:pt x="292" y="165"/>
                  </a:moveTo>
                  <a:lnTo>
                    <a:pt x="78" y="165"/>
                  </a:lnTo>
                  <a:lnTo>
                    <a:pt x="0" y="368"/>
                  </a:lnTo>
                  <a:lnTo>
                    <a:pt x="258" y="355"/>
                  </a:lnTo>
                  <a:lnTo>
                    <a:pt x="292" y="165"/>
                  </a:lnTo>
                  <a:close/>
                </a:path>
                <a:path w="635" h="1270">
                  <a:moveTo>
                    <a:pt x="114" y="101"/>
                  </a:moveTo>
                  <a:close/>
                </a:path>
                <a:path w="635" h="1270">
                  <a:moveTo>
                    <a:pt x="190" y="0"/>
                  </a:moveTo>
                  <a:lnTo>
                    <a:pt x="190" y="165"/>
                  </a:lnTo>
                  <a:lnTo>
                    <a:pt x="190" y="0"/>
                  </a:lnTo>
                  <a:close/>
                </a:path>
              </a:pathLst>
            </a:custGeom>
            <a:solidFill>
              <a:srgbClr val="11284A"/>
            </a:solidFill>
          </p:spPr>
          <p:txBody>
            <a:bodyPr wrap="square" lIns="0" tIns="0" rIns="0" bIns="0" rtlCol="0"/>
            <a:lstStyle/>
            <a:p>
              <a:endParaRPr/>
            </a:p>
          </p:txBody>
        </p:sp>
        <p:sp>
          <p:nvSpPr>
            <p:cNvPr id="10740" name="object 4168">
              <a:extLst>
                <a:ext uri="{FF2B5EF4-FFF2-40B4-BE49-F238E27FC236}">
                  <a16:creationId xmlns:a16="http://schemas.microsoft.com/office/drawing/2014/main" id="{A3D8FFA9-19A3-49B9-B638-73ACE395E5A9}"/>
                </a:ext>
              </a:extLst>
            </p:cNvPr>
            <p:cNvSpPr/>
            <p:nvPr/>
          </p:nvSpPr>
          <p:spPr>
            <a:xfrm>
              <a:off x="6160968" y="8185074"/>
              <a:ext cx="635" cy="1270"/>
            </a:xfrm>
            <a:custGeom>
              <a:avLst/>
              <a:gdLst/>
              <a:ahLst/>
              <a:cxnLst/>
              <a:rect l="l" t="t" r="r" b="b"/>
              <a:pathLst>
                <a:path w="635" h="1270">
                  <a:moveTo>
                    <a:pt x="253" y="50"/>
                  </a:moveTo>
                  <a:lnTo>
                    <a:pt x="101" y="139"/>
                  </a:lnTo>
                  <a:lnTo>
                    <a:pt x="63" y="266"/>
                  </a:lnTo>
                  <a:lnTo>
                    <a:pt x="101" y="419"/>
                  </a:lnTo>
                  <a:lnTo>
                    <a:pt x="101" y="546"/>
                  </a:lnTo>
                  <a:lnTo>
                    <a:pt x="266" y="609"/>
                  </a:lnTo>
                  <a:lnTo>
                    <a:pt x="266" y="736"/>
                  </a:lnTo>
                  <a:lnTo>
                    <a:pt x="126" y="774"/>
                  </a:lnTo>
                  <a:lnTo>
                    <a:pt x="126" y="901"/>
                  </a:lnTo>
                  <a:lnTo>
                    <a:pt x="266" y="850"/>
                  </a:lnTo>
                  <a:lnTo>
                    <a:pt x="330" y="711"/>
                  </a:lnTo>
                  <a:lnTo>
                    <a:pt x="393" y="571"/>
                  </a:lnTo>
                  <a:lnTo>
                    <a:pt x="241" y="520"/>
                  </a:lnTo>
                  <a:lnTo>
                    <a:pt x="253" y="368"/>
                  </a:lnTo>
                  <a:lnTo>
                    <a:pt x="304" y="203"/>
                  </a:lnTo>
                  <a:lnTo>
                    <a:pt x="253" y="50"/>
                  </a:lnTo>
                  <a:close/>
                </a:path>
              </a:pathLst>
            </a:custGeom>
            <a:ln w="3175">
              <a:solidFill>
                <a:srgbClr val="094B7B"/>
              </a:solidFill>
            </a:ln>
          </p:spPr>
          <p:txBody>
            <a:bodyPr wrap="square" lIns="0" tIns="0" rIns="0" bIns="0" rtlCol="0"/>
            <a:lstStyle/>
            <a:p>
              <a:endParaRPr/>
            </a:p>
          </p:txBody>
        </p:sp>
        <p:sp>
          <p:nvSpPr>
            <p:cNvPr id="10741" name="object 4169">
              <a:extLst>
                <a:ext uri="{FF2B5EF4-FFF2-40B4-BE49-F238E27FC236}">
                  <a16:creationId xmlns:a16="http://schemas.microsoft.com/office/drawing/2014/main" id="{0FD62176-4337-4892-8419-249F4FF2044D}"/>
                </a:ext>
              </a:extLst>
            </p:cNvPr>
            <p:cNvSpPr/>
            <p:nvPr/>
          </p:nvSpPr>
          <p:spPr>
            <a:xfrm>
              <a:off x="6153556" y="8184587"/>
              <a:ext cx="635" cy="1270"/>
            </a:xfrm>
            <a:custGeom>
              <a:avLst/>
              <a:gdLst/>
              <a:ahLst/>
              <a:cxnLst/>
              <a:rect l="l" t="t" r="r" b="b"/>
              <a:pathLst>
                <a:path w="635" h="1270">
                  <a:moveTo>
                    <a:pt x="76" y="850"/>
                  </a:moveTo>
                  <a:close/>
                </a:path>
                <a:path w="635" h="1270">
                  <a:moveTo>
                    <a:pt x="12" y="355"/>
                  </a:moveTo>
                  <a:lnTo>
                    <a:pt x="152" y="876"/>
                  </a:lnTo>
                  <a:lnTo>
                    <a:pt x="292" y="787"/>
                  </a:lnTo>
                  <a:lnTo>
                    <a:pt x="406" y="495"/>
                  </a:lnTo>
                  <a:lnTo>
                    <a:pt x="215" y="469"/>
                  </a:lnTo>
                  <a:lnTo>
                    <a:pt x="12" y="355"/>
                  </a:lnTo>
                  <a:close/>
                </a:path>
                <a:path w="635" h="1270">
                  <a:moveTo>
                    <a:pt x="266" y="0"/>
                  </a:moveTo>
                  <a:lnTo>
                    <a:pt x="325" y="355"/>
                  </a:lnTo>
                  <a:lnTo>
                    <a:pt x="520" y="469"/>
                  </a:lnTo>
                  <a:lnTo>
                    <a:pt x="546" y="215"/>
                  </a:lnTo>
                  <a:lnTo>
                    <a:pt x="266" y="0"/>
                  </a:lnTo>
                  <a:close/>
                </a:path>
                <a:path w="635" h="1270">
                  <a:moveTo>
                    <a:pt x="241" y="368"/>
                  </a:moveTo>
                  <a:close/>
                </a:path>
              </a:pathLst>
            </a:custGeom>
            <a:solidFill>
              <a:srgbClr val="11284A"/>
            </a:solidFill>
          </p:spPr>
          <p:txBody>
            <a:bodyPr wrap="square" lIns="0" tIns="0" rIns="0" bIns="0" rtlCol="0"/>
            <a:lstStyle/>
            <a:p>
              <a:endParaRPr/>
            </a:p>
          </p:txBody>
        </p:sp>
        <p:sp>
          <p:nvSpPr>
            <p:cNvPr id="10742" name="object 4170">
              <a:extLst>
                <a:ext uri="{FF2B5EF4-FFF2-40B4-BE49-F238E27FC236}">
                  <a16:creationId xmlns:a16="http://schemas.microsoft.com/office/drawing/2014/main" id="{6B00607F-BEA5-4A24-AA0C-E3BBE468121A}"/>
                </a:ext>
              </a:extLst>
            </p:cNvPr>
            <p:cNvSpPr/>
            <p:nvPr/>
          </p:nvSpPr>
          <p:spPr>
            <a:xfrm>
              <a:off x="6153556" y="8184587"/>
              <a:ext cx="635" cy="1270"/>
            </a:xfrm>
            <a:custGeom>
              <a:avLst/>
              <a:gdLst/>
              <a:ahLst/>
              <a:cxnLst/>
              <a:rect l="l" t="t" r="r" b="b"/>
              <a:pathLst>
                <a:path w="635" h="1270">
                  <a:moveTo>
                    <a:pt x="431" y="635"/>
                  </a:moveTo>
                  <a:lnTo>
                    <a:pt x="292" y="787"/>
                  </a:lnTo>
                  <a:lnTo>
                    <a:pt x="152" y="876"/>
                  </a:lnTo>
                  <a:lnTo>
                    <a:pt x="0" y="850"/>
                  </a:lnTo>
                  <a:lnTo>
                    <a:pt x="152" y="787"/>
                  </a:lnTo>
                  <a:lnTo>
                    <a:pt x="12" y="355"/>
                  </a:lnTo>
                  <a:lnTo>
                    <a:pt x="215" y="469"/>
                  </a:lnTo>
                  <a:lnTo>
                    <a:pt x="380" y="330"/>
                  </a:lnTo>
                  <a:lnTo>
                    <a:pt x="304" y="88"/>
                  </a:lnTo>
                  <a:lnTo>
                    <a:pt x="457" y="139"/>
                  </a:lnTo>
                  <a:lnTo>
                    <a:pt x="520" y="279"/>
                  </a:lnTo>
                  <a:lnTo>
                    <a:pt x="520" y="469"/>
                  </a:lnTo>
                  <a:lnTo>
                    <a:pt x="431" y="635"/>
                  </a:lnTo>
                  <a:close/>
                </a:path>
              </a:pathLst>
            </a:custGeom>
            <a:ln w="3175">
              <a:solidFill>
                <a:srgbClr val="094B7B"/>
              </a:solidFill>
            </a:ln>
          </p:spPr>
          <p:txBody>
            <a:bodyPr wrap="square" lIns="0" tIns="0" rIns="0" bIns="0" rtlCol="0"/>
            <a:lstStyle/>
            <a:p>
              <a:endParaRPr/>
            </a:p>
          </p:txBody>
        </p:sp>
        <p:sp>
          <p:nvSpPr>
            <p:cNvPr id="10743" name="object 4171">
              <a:extLst>
                <a:ext uri="{FF2B5EF4-FFF2-40B4-BE49-F238E27FC236}">
                  <a16:creationId xmlns:a16="http://schemas.microsoft.com/office/drawing/2014/main" id="{65E4C9E6-69DE-4723-A9C1-5B47E09E31F3}"/>
                </a:ext>
              </a:extLst>
            </p:cNvPr>
            <p:cNvSpPr/>
            <p:nvPr/>
          </p:nvSpPr>
          <p:spPr>
            <a:xfrm>
              <a:off x="6156578" y="8190420"/>
              <a:ext cx="2679" cy="7175"/>
            </a:xfrm>
            <a:prstGeom prst="rect">
              <a:avLst/>
            </a:prstGeom>
            <a:blipFill>
              <a:blip r:embed="rId125" cstate="print"/>
              <a:stretch>
                <a:fillRect/>
              </a:stretch>
            </a:blipFill>
          </p:spPr>
          <p:txBody>
            <a:bodyPr wrap="square" lIns="0" tIns="0" rIns="0" bIns="0" rtlCol="0"/>
            <a:lstStyle/>
            <a:p>
              <a:endParaRPr/>
            </a:p>
          </p:txBody>
        </p:sp>
        <p:sp>
          <p:nvSpPr>
            <p:cNvPr id="10744" name="object 4172">
              <a:extLst>
                <a:ext uri="{FF2B5EF4-FFF2-40B4-BE49-F238E27FC236}">
                  <a16:creationId xmlns:a16="http://schemas.microsoft.com/office/drawing/2014/main" id="{8BD6BE9A-4E74-40E2-9345-4B48A03232C9}"/>
                </a:ext>
              </a:extLst>
            </p:cNvPr>
            <p:cNvSpPr/>
            <p:nvPr/>
          </p:nvSpPr>
          <p:spPr>
            <a:xfrm>
              <a:off x="6156662" y="8191474"/>
              <a:ext cx="2540" cy="5715"/>
            </a:xfrm>
            <a:custGeom>
              <a:avLst/>
              <a:gdLst/>
              <a:ahLst/>
              <a:cxnLst/>
              <a:rect l="l" t="t" r="r" b="b"/>
              <a:pathLst>
                <a:path w="2539" h="5715">
                  <a:moveTo>
                    <a:pt x="2057" y="0"/>
                  </a:moveTo>
                  <a:lnTo>
                    <a:pt x="1612" y="1028"/>
                  </a:lnTo>
                  <a:lnTo>
                    <a:pt x="0" y="5283"/>
                  </a:lnTo>
                </a:path>
              </a:pathLst>
            </a:custGeom>
            <a:ln w="3175">
              <a:solidFill>
                <a:srgbClr val="6D9D40"/>
              </a:solidFill>
            </a:ln>
          </p:spPr>
          <p:txBody>
            <a:bodyPr wrap="square" lIns="0" tIns="0" rIns="0" bIns="0" rtlCol="0"/>
            <a:lstStyle/>
            <a:p>
              <a:endParaRPr/>
            </a:p>
          </p:txBody>
        </p:sp>
        <p:sp>
          <p:nvSpPr>
            <p:cNvPr id="10745" name="object 4173">
              <a:extLst>
                <a:ext uri="{FF2B5EF4-FFF2-40B4-BE49-F238E27FC236}">
                  <a16:creationId xmlns:a16="http://schemas.microsoft.com/office/drawing/2014/main" id="{3BF18B1F-2FF9-44CA-AD77-730C851C4868}"/>
                </a:ext>
              </a:extLst>
            </p:cNvPr>
            <p:cNvSpPr/>
            <p:nvPr/>
          </p:nvSpPr>
          <p:spPr>
            <a:xfrm>
              <a:off x="6157188" y="8193189"/>
              <a:ext cx="3683" cy="4800"/>
            </a:xfrm>
            <a:prstGeom prst="rect">
              <a:avLst/>
            </a:prstGeom>
            <a:blipFill>
              <a:blip r:embed="rId143" cstate="print"/>
              <a:stretch>
                <a:fillRect/>
              </a:stretch>
            </a:blipFill>
          </p:spPr>
          <p:txBody>
            <a:bodyPr wrap="square" lIns="0" tIns="0" rIns="0" bIns="0" rtlCol="0"/>
            <a:lstStyle/>
            <a:p>
              <a:endParaRPr/>
            </a:p>
          </p:txBody>
        </p:sp>
        <p:sp>
          <p:nvSpPr>
            <p:cNvPr id="10746" name="object 4174">
              <a:extLst>
                <a:ext uri="{FF2B5EF4-FFF2-40B4-BE49-F238E27FC236}">
                  <a16:creationId xmlns:a16="http://schemas.microsoft.com/office/drawing/2014/main" id="{53ED6627-0253-4746-805B-C6DE95DB7658}"/>
                </a:ext>
              </a:extLst>
            </p:cNvPr>
            <p:cNvSpPr/>
            <p:nvPr/>
          </p:nvSpPr>
          <p:spPr>
            <a:xfrm>
              <a:off x="6157267" y="8193785"/>
              <a:ext cx="3810" cy="3810"/>
            </a:xfrm>
            <a:custGeom>
              <a:avLst/>
              <a:gdLst/>
              <a:ahLst/>
              <a:cxnLst/>
              <a:rect l="l" t="t" r="r" b="b"/>
              <a:pathLst>
                <a:path w="3810" h="3809">
                  <a:moveTo>
                    <a:pt x="3352" y="0"/>
                  </a:moveTo>
                  <a:lnTo>
                    <a:pt x="2679" y="419"/>
                  </a:lnTo>
                  <a:lnTo>
                    <a:pt x="0" y="3530"/>
                  </a:lnTo>
                </a:path>
              </a:pathLst>
            </a:custGeom>
            <a:ln w="3175">
              <a:solidFill>
                <a:srgbClr val="6D9D40"/>
              </a:solidFill>
            </a:ln>
          </p:spPr>
          <p:txBody>
            <a:bodyPr wrap="square" lIns="0" tIns="0" rIns="0" bIns="0" rtlCol="0"/>
            <a:lstStyle/>
            <a:p>
              <a:endParaRPr/>
            </a:p>
          </p:txBody>
        </p:sp>
        <p:sp>
          <p:nvSpPr>
            <p:cNvPr id="10747" name="object 4175">
              <a:extLst>
                <a:ext uri="{FF2B5EF4-FFF2-40B4-BE49-F238E27FC236}">
                  <a16:creationId xmlns:a16="http://schemas.microsoft.com/office/drawing/2014/main" id="{5F2BE1E8-D1D0-4111-B9C5-AAF3C9BE2C2C}"/>
                </a:ext>
              </a:extLst>
            </p:cNvPr>
            <p:cNvSpPr/>
            <p:nvPr/>
          </p:nvSpPr>
          <p:spPr>
            <a:xfrm>
              <a:off x="6156515" y="8197367"/>
              <a:ext cx="11442" cy="3416"/>
            </a:xfrm>
            <a:prstGeom prst="rect">
              <a:avLst/>
            </a:prstGeom>
            <a:blipFill>
              <a:blip r:embed="rId367" cstate="print"/>
              <a:stretch>
                <a:fillRect/>
              </a:stretch>
            </a:blipFill>
          </p:spPr>
          <p:txBody>
            <a:bodyPr wrap="square" lIns="0" tIns="0" rIns="0" bIns="0" rtlCol="0"/>
            <a:lstStyle/>
            <a:p>
              <a:endParaRPr/>
            </a:p>
          </p:txBody>
        </p:sp>
        <p:sp>
          <p:nvSpPr>
            <p:cNvPr id="10748" name="object 4176">
              <a:extLst>
                <a:ext uri="{FF2B5EF4-FFF2-40B4-BE49-F238E27FC236}">
                  <a16:creationId xmlns:a16="http://schemas.microsoft.com/office/drawing/2014/main" id="{2B1852BD-254A-4A43-9683-543E7059F4C7}"/>
                </a:ext>
              </a:extLst>
            </p:cNvPr>
            <p:cNvSpPr/>
            <p:nvPr/>
          </p:nvSpPr>
          <p:spPr>
            <a:xfrm>
              <a:off x="6140264" y="8283681"/>
              <a:ext cx="1905" cy="8255"/>
            </a:xfrm>
            <a:custGeom>
              <a:avLst/>
              <a:gdLst/>
              <a:ahLst/>
              <a:cxnLst/>
              <a:rect l="l" t="t" r="r" b="b"/>
              <a:pathLst>
                <a:path w="1904" h="8254">
                  <a:moveTo>
                    <a:pt x="209" y="7785"/>
                  </a:moveTo>
                  <a:lnTo>
                    <a:pt x="203" y="7988"/>
                  </a:lnTo>
                  <a:lnTo>
                    <a:pt x="209" y="7785"/>
                  </a:lnTo>
                  <a:close/>
                </a:path>
                <a:path w="1904" h="8254">
                  <a:moveTo>
                    <a:pt x="977" y="0"/>
                  </a:moveTo>
                  <a:lnTo>
                    <a:pt x="654" y="952"/>
                  </a:lnTo>
                  <a:lnTo>
                    <a:pt x="393" y="1828"/>
                  </a:lnTo>
                  <a:lnTo>
                    <a:pt x="126" y="3149"/>
                  </a:lnTo>
                  <a:lnTo>
                    <a:pt x="0" y="7950"/>
                  </a:lnTo>
                  <a:lnTo>
                    <a:pt x="101" y="7785"/>
                  </a:lnTo>
                  <a:lnTo>
                    <a:pt x="330" y="2717"/>
                  </a:lnTo>
                  <a:lnTo>
                    <a:pt x="622" y="1981"/>
                  </a:lnTo>
                  <a:lnTo>
                    <a:pt x="850" y="1066"/>
                  </a:lnTo>
                  <a:lnTo>
                    <a:pt x="1028" y="355"/>
                  </a:lnTo>
                  <a:lnTo>
                    <a:pt x="1231" y="241"/>
                  </a:lnTo>
                  <a:lnTo>
                    <a:pt x="977" y="0"/>
                  </a:lnTo>
                  <a:close/>
                </a:path>
                <a:path w="1904" h="8254">
                  <a:moveTo>
                    <a:pt x="976" y="1066"/>
                  </a:moveTo>
                  <a:lnTo>
                    <a:pt x="990" y="2451"/>
                  </a:lnTo>
                  <a:lnTo>
                    <a:pt x="1396" y="3073"/>
                  </a:lnTo>
                  <a:lnTo>
                    <a:pt x="1372" y="2717"/>
                  </a:lnTo>
                  <a:lnTo>
                    <a:pt x="1156" y="2451"/>
                  </a:lnTo>
                  <a:lnTo>
                    <a:pt x="1050" y="1828"/>
                  </a:lnTo>
                  <a:lnTo>
                    <a:pt x="976" y="1066"/>
                  </a:lnTo>
                  <a:close/>
                </a:path>
              </a:pathLst>
            </a:custGeom>
            <a:solidFill>
              <a:srgbClr val="9C7272"/>
            </a:solidFill>
          </p:spPr>
          <p:txBody>
            <a:bodyPr wrap="square" lIns="0" tIns="0" rIns="0" bIns="0" rtlCol="0"/>
            <a:lstStyle/>
            <a:p>
              <a:endParaRPr/>
            </a:p>
          </p:txBody>
        </p:sp>
        <p:sp>
          <p:nvSpPr>
            <p:cNvPr id="10749" name="object 4177">
              <a:extLst>
                <a:ext uri="{FF2B5EF4-FFF2-40B4-BE49-F238E27FC236}">
                  <a16:creationId xmlns:a16="http://schemas.microsoft.com/office/drawing/2014/main" id="{B7987378-9ED3-489C-BC12-B97D74EB577B}"/>
                </a:ext>
              </a:extLst>
            </p:cNvPr>
            <p:cNvSpPr/>
            <p:nvPr/>
          </p:nvSpPr>
          <p:spPr>
            <a:xfrm>
              <a:off x="6140264" y="8283681"/>
              <a:ext cx="1905" cy="8255"/>
            </a:xfrm>
            <a:custGeom>
              <a:avLst/>
              <a:gdLst/>
              <a:ahLst/>
              <a:cxnLst/>
              <a:rect l="l" t="t" r="r" b="b"/>
              <a:pathLst>
                <a:path w="1904" h="8254">
                  <a:moveTo>
                    <a:pt x="977" y="0"/>
                  </a:moveTo>
                  <a:lnTo>
                    <a:pt x="546" y="1270"/>
                  </a:lnTo>
                  <a:lnTo>
                    <a:pt x="393" y="1828"/>
                  </a:lnTo>
                  <a:lnTo>
                    <a:pt x="126" y="3149"/>
                  </a:lnTo>
                  <a:lnTo>
                    <a:pt x="50" y="5397"/>
                  </a:lnTo>
                  <a:lnTo>
                    <a:pt x="50" y="6883"/>
                  </a:lnTo>
                  <a:lnTo>
                    <a:pt x="0" y="7950"/>
                  </a:lnTo>
                  <a:lnTo>
                    <a:pt x="101" y="7785"/>
                  </a:lnTo>
                  <a:lnTo>
                    <a:pt x="203" y="7988"/>
                  </a:lnTo>
                  <a:lnTo>
                    <a:pt x="215" y="7200"/>
                  </a:lnTo>
                  <a:lnTo>
                    <a:pt x="279" y="5410"/>
                  </a:lnTo>
                  <a:lnTo>
                    <a:pt x="330" y="2717"/>
                  </a:lnTo>
                  <a:lnTo>
                    <a:pt x="622" y="1981"/>
                  </a:lnTo>
                  <a:lnTo>
                    <a:pt x="723" y="1600"/>
                  </a:lnTo>
                  <a:lnTo>
                    <a:pt x="850" y="1066"/>
                  </a:lnTo>
                  <a:lnTo>
                    <a:pt x="990" y="2451"/>
                  </a:lnTo>
                  <a:lnTo>
                    <a:pt x="1396" y="3073"/>
                  </a:lnTo>
                  <a:lnTo>
                    <a:pt x="1371" y="2895"/>
                  </a:lnTo>
                  <a:lnTo>
                    <a:pt x="1104" y="2387"/>
                  </a:lnTo>
                  <a:lnTo>
                    <a:pt x="965" y="952"/>
                  </a:lnTo>
                  <a:lnTo>
                    <a:pt x="1028" y="355"/>
                  </a:lnTo>
                  <a:lnTo>
                    <a:pt x="1231" y="241"/>
                  </a:lnTo>
                  <a:lnTo>
                    <a:pt x="977" y="0"/>
                  </a:lnTo>
                  <a:close/>
                </a:path>
              </a:pathLst>
            </a:custGeom>
            <a:ln w="3175">
              <a:solidFill>
                <a:srgbClr val="675D5A"/>
              </a:solidFill>
            </a:ln>
          </p:spPr>
          <p:txBody>
            <a:bodyPr wrap="square" lIns="0" tIns="0" rIns="0" bIns="0" rtlCol="0"/>
            <a:lstStyle/>
            <a:p>
              <a:endParaRPr/>
            </a:p>
          </p:txBody>
        </p:sp>
        <p:sp>
          <p:nvSpPr>
            <p:cNvPr id="10750" name="object 4178">
              <a:extLst>
                <a:ext uri="{FF2B5EF4-FFF2-40B4-BE49-F238E27FC236}">
                  <a16:creationId xmlns:a16="http://schemas.microsoft.com/office/drawing/2014/main" id="{92EB291F-6BC2-40DD-AF37-B4C1E4082F9D}"/>
                </a:ext>
              </a:extLst>
            </p:cNvPr>
            <p:cNvSpPr/>
            <p:nvPr/>
          </p:nvSpPr>
          <p:spPr>
            <a:xfrm>
              <a:off x="6137223" y="8284443"/>
              <a:ext cx="4445" cy="8255"/>
            </a:xfrm>
            <a:custGeom>
              <a:avLst/>
              <a:gdLst/>
              <a:ahLst/>
              <a:cxnLst/>
              <a:rect l="l" t="t" r="r" b="b"/>
              <a:pathLst>
                <a:path w="4445" h="8254">
                  <a:moveTo>
                    <a:pt x="235" y="8026"/>
                  </a:moveTo>
                  <a:lnTo>
                    <a:pt x="114" y="8255"/>
                  </a:lnTo>
                  <a:lnTo>
                    <a:pt x="235" y="8026"/>
                  </a:lnTo>
                  <a:close/>
                </a:path>
                <a:path w="4445" h="8254">
                  <a:moveTo>
                    <a:pt x="3636" y="1092"/>
                  </a:moveTo>
                  <a:lnTo>
                    <a:pt x="3467" y="1092"/>
                  </a:lnTo>
                  <a:lnTo>
                    <a:pt x="3073" y="2120"/>
                  </a:lnTo>
                  <a:lnTo>
                    <a:pt x="2806" y="3022"/>
                  </a:lnTo>
                  <a:lnTo>
                    <a:pt x="0" y="8153"/>
                  </a:lnTo>
                  <a:lnTo>
                    <a:pt x="152" y="8026"/>
                  </a:lnTo>
                  <a:lnTo>
                    <a:pt x="673" y="7200"/>
                  </a:lnTo>
                  <a:lnTo>
                    <a:pt x="1485" y="5778"/>
                  </a:lnTo>
                  <a:lnTo>
                    <a:pt x="2667" y="3568"/>
                  </a:lnTo>
                  <a:lnTo>
                    <a:pt x="3263" y="2120"/>
                  </a:lnTo>
                  <a:lnTo>
                    <a:pt x="3441" y="1600"/>
                  </a:lnTo>
                  <a:lnTo>
                    <a:pt x="3636" y="1092"/>
                  </a:lnTo>
                  <a:close/>
                </a:path>
                <a:path w="4445" h="8254">
                  <a:moveTo>
                    <a:pt x="3987" y="0"/>
                  </a:moveTo>
                  <a:lnTo>
                    <a:pt x="3771" y="38"/>
                  </a:lnTo>
                  <a:lnTo>
                    <a:pt x="3771" y="304"/>
                  </a:lnTo>
                  <a:lnTo>
                    <a:pt x="3479" y="914"/>
                  </a:lnTo>
                  <a:lnTo>
                    <a:pt x="2628" y="2197"/>
                  </a:lnTo>
                  <a:lnTo>
                    <a:pt x="2197" y="2400"/>
                  </a:lnTo>
                  <a:lnTo>
                    <a:pt x="2120" y="2667"/>
                  </a:lnTo>
                  <a:lnTo>
                    <a:pt x="2641" y="2336"/>
                  </a:lnTo>
                  <a:lnTo>
                    <a:pt x="3467" y="1092"/>
                  </a:lnTo>
                  <a:lnTo>
                    <a:pt x="3636" y="1092"/>
                  </a:lnTo>
                  <a:lnTo>
                    <a:pt x="3987" y="0"/>
                  </a:lnTo>
                  <a:close/>
                </a:path>
              </a:pathLst>
            </a:custGeom>
            <a:solidFill>
              <a:srgbClr val="9C7272"/>
            </a:solidFill>
          </p:spPr>
          <p:txBody>
            <a:bodyPr wrap="square" lIns="0" tIns="0" rIns="0" bIns="0" rtlCol="0"/>
            <a:lstStyle/>
            <a:p>
              <a:endParaRPr/>
            </a:p>
          </p:txBody>
        </p:sp>
        <p:sp>
          <p:nvSpPr>
            <p:cNvPr id="10751" name="object 4179">
              <a:extLst>
                <a:ext uri="{FF2B5EF4-FFF2-40B4-BE49-F238E27FC236}">
                  <a16:creationId xmlns:a16="http://schemas.microsoft.com/office/drawing/2014/main" id="{15AA3CAA-ED0F-4518-A287-3456325DA304}"/>
                </a:ext>
              </a:extLst>
            </p:cNvPr>
            <p:cNvSpPr/>
            <p:nvPr/>
          </p:nvSpPr>
          <p:spPr>
            <a:xfrm>
              <a:off x="6137223" y="8284443"/>
              <a:ext cx="4445" cy="8255"/>
            </a:xfrm>
            <a:custGeom>
              <a:avLst/>
              <a:gdLst/>
              <a:ahLst/>
              <a:cxnLst/>
              <a:rect l="l" t="t" r="r" b="b"/>
              <a:pathLst>
                <a:path w="4445" h="8254">
                  <a:moveTo>
                    <a:pt x="3987" y="0"/>
                  </a:moveTo>
                  <a:lnTo>
                    <a:pt x="3505" y="1498"/>
                  </a:lnTo>
                  <a:lnTo>
                    <a:pt x="3263" y="2120"/>
                  </a:lnTo>
                  <a:lnTo>
                    <a:pt x="2667" y="3568"/>
                  </a:lnTo>
                  <a:lnTo>
                    <a:pt x="1485" y="5778"/>
                  </a:lnTo>
                  <a:lnTo>
                    <a:pt x="673" y="7200"/>
                  </a:lnTo>
                  <a:lnTo>
                    <a:pt x="114" y="8255"/>
                  </a:lnTo>
                  <a:lnTo>
                    <a:pt x="152" y="8026"/>
                  </a:lnTo>
                  <a:lnTo>
                    <a:pt x="0" y="8153"/>
                  </a:lnTo>
                  <a:lnTo>
                    <a:pt x="419" y="7391"/>
                  </a:lnTo>
                  <a:lnTo>
                    <a:pt x="1371" y="5638"/>
                  </a:lnTo>
                  <a:lnTo>
                    <a:pt x="2806" y="3022"/>
                  </a:lnTo>
                  <a:lnTo>
                    <a:pt x="3073" y="2120"/>
                  </a:lnTo>
                  <a:lnTo>
                    <a:pt x="3225" y="1701"/>
                  </a:lnTo>
                  <a:lnTo>
                    <a:pt x="3467" y="1092"/>
                  </a:lnTo>
                  <a:lnTo>
                    <a:pt x="2641" y="2336"/>
                  </a:lnTo>
                  <a:lnTo>
                    <a:pt x="2120" y="2667"/>
                  </a:lnTo>
                  <a:lnTo>
                    <a:pt x="2235" y="2514"/>
                  </a:lnTo>
                  <a:lnTo>
                    <a:pt x="2628" y="2197"/>
                  </a:lnTo>
                  <a:lnTo>
                    <a:pt x="3479" y="914"/>
                  </a:lnTo>
                  <a:lnTo>
                    <a:pt x="3771" y="304"/>
                  </a:lnTo>
                  <a:lnTo>
                    <a:pt x="3733" y="63"/>
                  </a:lnTo>
                  <a:lnTo>
                    <a:pt x="3987" y="0"/>
                  </a:lnTo>
                  <a:close/>
                </a:path>
              </a:pathLst>
            </a:custGeom>
            <a:ln w="3175">
              <a:solidFill>
                <a:srgbClr val="675D5A"/>
              </a:solidFill>
            </a:ln>
          </p:spPr>
          <p:txBody>
            <a:bodyPr wrap="square" lIns="0" tIns="0" rIns="0" bIns="0" rtlCol="0"/>
            <a:lstStyle/>
            <a:p>
              <a:endParaRPr/>
            </a:p>
          </p:txBody>
        </p:sp>
        <p:sp>
          <p:nvSpPr>
            <p:cNvPr id="10752" name="object 4180">
              <a:extLst>
                <a:ext uri="{FF2B5EF4-FFF2-40B4-BE49-F238E27FC236}">
                  <a16:creationId xmlns:a16="http://schemas.microsoft.com/office/drawing/2014/main" id="{7EA9DE5F-65D5-43E6-B139-03CB9631255B}"/>
                </a:ext>
              </a:extLst>
            </p:cNvPr>
            <p:cNvSpPr/>
            <p:nvPr/>
          </p:nvSpPr>
          <p:spPr>
            <a:xfrm>
              <a:off x="6139553" y="8287918"/>
              <a:ext cx="1607" cy="1409"/>
            </a:xfrm>
            <a:prstGeom prst="rect">
              <a:avLst/>
            </a:prstGeom>
            <a:blipFill>
              <a:blip r:embed="rId281" cstate="print"/>
              <a:stretch>
                <a:fillRect/>
              </a:stretch>
            </a:blipFill>
          </p:spPr>
          <p:txBody>
            <a:bodyPr wrap="square" lIns="0" tIns="0" rIns="0" bIns="0" rtlCol="0"/>
            <a:lstStyle/>
            <a:p>
              <a:endParaRPr/>
            </a:p>
          </p:txBody>
        </p:sp>
        <p:sp>
          <p:nvSpPr>
            <p:cNvPr id="10753" name="object 4181">
              <a:extLst>
                <a:ext uri="{FF2B5EF4-FFF2-40B4-BE49-F238E27FC236}">
                  <a16:creationId xmlns:a16="http://schemas.microsoft.com/office/drawing/2014/main" id="{19165F36-30C1-4E42-947D-90B1916FAAA0}"/>
                </a:ext>
              </a:extLst>
            </p:cNvPr>
            <p:cNvSpPr/>
            <p:nvPr/>
          </p:nvSpPr>
          <p:spPr>
            <a:xfrm>
              <a:off x="6139538" y="8287801"/>
              <a:ext cx="1905" cy="1905"/>
            </a:xfrm>
            <a:custGeom>
              <a:avLst/>
              <a:gdLst/>
              <a:ahLst/>
              <a:cxnLst/>
              <a:rect l="l" t="t" r="r" b="b"/>
              <a:pathLst>
                <a:path w="1904" h="1904">
                  <a:moveTo>
                    <a:pt x="1485" y="1257"/>
                  </a:moveTo>
                  <a:lnTo>
                    <a:pt x="1447" y="1104"/>
                  </a:lnTo>
                  <a:lnTo>
                    <a:pt x="1625" y="1054"/>
                  </a:lnTo>
                  <a:lnTo>
                    <a:pt x="1587" y="888"/>
                  </a:lnTo>
                  <a:lnTo>
                    <a:pt x="1397" y="952"/>
                  </a:lnTo>
                  <a:lnTo>
                    <a:pt x="1358" y="711"/>
                  </a:lnTo>
                  <a:lnTo>
                    <a:pt x="1206" y="355"/>
                  </a:lnTo>
                  <a:lnTo>
                    <a:pt x="1066" y="266"/>
                  </a:lnTo>
                  <a:lnTo>
                    <a:pt x="647" y="0"/>
                  </a:lnTo>
                  <a:lnTo>
                    <a:pt x="381" y="114"/>
                  </a:lnTo>
                  <a:lnTo>
                    <a:pt x="203" y="393"/>
                  </a:lnTo>
                  <a:lnTo>
                    <a:pt x="12" y="673"/>
                  </a:lnTo>
                  <a:lnTo>
                    <a:pt x="0" y="1015"/>
                  </a:lnTo>
                  <a:lnTo>
                    <a:pt x="406" y="1282"/>
                  </a:lnTo>
                  <a:lnTo>
                    <a:pt x="533" y="1371"/>
                  </a:lnTo>
                  <a:lnTo>
                    <a:pt x="850" y="1358"/>
                  </a:lnTo>
                  <a:lnTo>
                    <a:pt x="1016" y="1409"/>
                  </a:lnTo>
                  <a:lnTo>
                    <a:pt x="1143" y="1435"/>
                  </a:lnTo>
                  <a:lnTo>
                    <a:pt x="1295" y="1511"/>
                  </a:lnTo>
                  <a:lnTo>
                    <a:pt x="1155" y="1384"/>
                  </a:lnTo>
                  <a:lnTo>
                    <a:pt x="1371" y="1384"/>
                  </a:lnTo>
                  <a:lnTo>
                    <a:pt x="1333" y="1206"/>
                  </a:lnTo>
                  <a:lnTo>
                    <a:pt x="1485" y="1257"/>
                  </a:lnTo>
                  <a:close/>
                </a:path>
              </a:pathLst>
            </a:custGeom>
            <a:ln w="3175">
              <a:solidFill>
                <a:srgbClr val="B5C39D"/>
              </a:solidFill>
            </a:ln>
          </p:spPr>
          <p:txBody>
            <a:bodyPr wrap="square" lIns="0" tIns="0" rIns="0" bIns="0" rtlCol="0"/>
            <a:lstStyle/>
            <a:p>
              <a:endParaRPr/>
            </a:p>
          </p:txBody>
        </p:sp>
        <p:sp>
          <p:nvSpPr>
            <p:cNvPr id="10754" name="object 4182">
              <a:extLst>
                <a:ext uri="{FF2B5EF4-FFF2-40B4-BE49-F238E27FC236}">
                  <a16:creationId xmlns:a16="http://schemas.microsoft.com/office/drawing/2014/main" id="{913D77CD-1D28-4CB5-8AFF-B484C8E33BAF}"/>
                </a:ext>
              </a:extLst>
            </p:cNvPr>
            <p:cNvSpPr/>
            <p:nvPr/>
          </p:nvSpPr>
          <p:spPr>
            <a:xfrm>
              <a:off x="6138709" y="8286140"/>
              <a:ext cx="1841" cy="1625"/>
            </a:xfrm>
            <a:prstGeom prst="rect">
              <a:avLst/>
            </a:prstGeom>
            <a:blipFill>
              <a:blip r:embed="rId281" cstate="print"/>
              <a:stretch>
                <a:fillRect/>
              </a:stretch>
            </a:blipFill>
          </p:spPr>
          <p:txBody>
            <a:bodyPr wrap="square" lIns="0" tIns="0" rIns="0" bIns="0" rtlCol="0"/>
            <a:lstStyle/>
            <a:p>
              <a:endParaRPr/>
            </a:p>
          </p:txBody>
        </p:sp>
        <p:sp>
          <p:nvSpPr>
            <p:cNvPr id="10755" name="object 4183">
              <a:extLst>
                <a:ext uri="{FF2B5EF4-FFF2-40B4-BE49-F238E27FC236}">
                  <a16:creationId xmlns:a16="http://schemas.microsoft.com/office/drawing/2014/main" id="{1077EE3A-0DCF-4F72-9180-4D892615C045}"/>
                </a:ext>
              </a:extLst>
            </p:cNvPr>
            <p:cNvSpPr/>
            <p:nvPr/>
          </p:nvSpPr>
          <p:spPr>
            <a:xfrm>
              <a:off x="6138701" y="8285996"/>
              <a:ext cx="1905" cy="1905"/>
            </a:xfrm>
            <a:custGeom>
              <a:avLst/>
              <a:gdLst/>
              <a:ahLst/>
              <a:cxnLst/>
              <a:rect l="l" t="t" r="r" b="b"/>
              <a:pathLst>
                <a:path w="1904" h="1904">
                  <a:moveTo>
                    <a:pt x="215" y="1524"/>
                  </a:moveTo>
                  <a:lnTo>
                    <a:pt x="393" y="1536"/>
                  </a:lnTo>
                  <a:lnTo>
                    <a:pt x="520" y="1600"/>
                  </a:lnTo>
                  <a:lnTo>
                    <a:pt x="393" y="1752"/>
                  </a:lnTo>
                  <a:lnTo>
                    <a:pt x="584" y="1765"/>
                  </a:lnTo>
                  <a:lnTo>
                    <a:pt x="584" y="1536"/>
                  </a:lnTo>
                  <a:lnTo>
                    <a:pt x="850" y="1574"/>
                  </a:lnTo>
                  <a:lnTo>
                    <a:pt x="1282" y="1536"/>
                  </a:lnTo>
                  <a:lnTo>
                    <a:pt x="1435" y="1422"/>
                  </a:lnTo>
                  <a:lnTo>
                    <a:pt x="1866" y="1066"/>
                  </a:lnTo>
                  <a:lnTo>
                    <a:pt x="1841" y="723"/>
                  </a:lnTo>
                  <a:lnTo>
                    <a:pt x="1600" y="431"/>
                  </a:lnTo>
                  <a:lnTo>
                    <a:pt x="1358" y="139"/>
                  </a:lnTo>
                  <a:lnTo>
                    <a:pt x="990" y="0"/>
                  </a:lnTo>
                  <a:lnTo>
                    <a:pt x="558" y="342"/>
                  </a:lnTo>
                  <a:lnTo>
                    <a:pt x="330" y="800"/>
                  </a:lnTo>
                  <a:lnTo>
                    <a:pt x="228" y="965"/>
                  </a:lnTo>
                  <a:lnTo>
                    <a:pt x="50" y="1028"/>
                  </a:lnTo>
                  <a:lnTo>
                    <a:pt x="0" y="1231"/>
                  </a:lnTo>
                  <a:lnTo>
                    <a:pt x="203" y="1117"/>
                  </a:lnTo>
                  <a:lnTo>
                    <a:pt x="126" y="1358"/>
                  </a:lnTo>
                  <a:lnTo>
                    <a:pt x="330" y="1371"/>
                  </a:lnTo>
                  <a:lnTo>
                    <a:pt x="215" y="1524"/>
                  </a:lnTo>
                  <a:close/>
                </a:path>
              </a:pathLst>
            </a:custGeom>
            <a:ln w="3175">
              <a:solidFill>
                <a:srgbClr val="B5C39D"/>
              </a:solidFill>
            </a:ln>
          </p:spPr>
          <p:txBody>
            <a:bodyPr wrap="square" lIns="0" tIns="0" rIns="0" bIns="0" rtlCol="0"/>
            <a:lstStyle/>
            <a:p>
              <a:endParaRPr/>
            </a:p>
          </p:txBody>
        </p:sp>
        <p:sp>
          <p:nvSpPr>
            <p:cNvPr id="10756" name="object 4184">
              <a:extLst>
                <a:ext uri="{FF2B5EF4-FFF2-40B4-BE49-F238E27FC236}">
                  <a16:creationId xmlns:a16="http://schemas.microsoft.com/office/drawing/2014/main" id="{D2FDF6ED-329D-46E3-88A4-87B004A188AA}"/>
                </a:ext>
              </a:extLst>
            </p:cNvPr>
            <p:cNvSpPr/>
            <p:nvPr/>
          </p:nvSpPr>
          <p:spPr>
            <a:xfrm>
              <a:off x="6139891" y="8285441"/>
              <a:ext cx="1193" cy="1308"/>
            </a:xfrm>
            <a:prstGeom prst="rect">
              <a:avLst/>
            </a:prstGeom>
            <a:blipFill>
              <a:blip r:embed="rId282" cstate="print"/>
              <a:stretch>
                <a:fillRect/>
              </a:stretch>
            </a:blipFill>
          </p:spPr>
          <p:txBody>
            <a:bodyPr wrap="square" lIns="0" tIns="0" rIns="0" bIns="0" rtlCol="0"/>
            <a:lstStyle/>
            <a:p>
              <a:endParaRPr/>
            </a:p>
          </p:txBody>
        </p:sp>
        <p:sp>
          <p:nvSpPr>
            <p:cNvPr id="10757" name="object 4185">
              <a:extLst>
                <a:ext uri="{FF2B5EF4-FFF2-40B4-BE49-F238E27FC236}">
                  <a16:creationId xmlns:a16="http://schemas.microsoft.com/office/drawing/2014/main" id="{7E7A7D1B-9AD4-45B0-870B-33ADC28DB623}"/>
                </a:ext>
              </a:extLst>
            </p:cNvPr>
            <p:cNvSpPr/>
            <p:nvPr/>
          </p:nvSpPr>
          <p:spPr>
            <a:xfrm>
              <a:off x="6139891" y="8285393"/>
              <a:ext cx="1270" cy="1905"/>
            </a:xfrm>
            <a:custGeom>
              <a:avLst/>
              <a:gdLst/>
              <a:ahLst/>
              <a:cxnLst/>
              <a:rect l="l" t="t" r="r" b="b"/>
              <a:pathLst>
                <a:path w="1270" h="1904">
                  <a:moveTo>
                    <a:pt x="977" y="1244"/>
                  </a:moveTo>
                  <a:lnTo>
                    <a:pt x="1041" y="1079"/>
                  </a:lnTo>
                  <a:lnTo>
                    <a:pt x="1193" y="1016"/>
                  </a:lnTo>
                  <a:lnTo>
                    <a:pt x="1028" y="990"/>
                  </a:lnTo>
                  <a:lnTo>
                    <a:pt x="1092" y="800"/>
                  </a:lnTo>
                  <a:lnTo>
                    <a:pt x="1117" y="495"/>
                  </a:lnTo>
                  <a:lnTo>
                    <a:pt x="1054" y="368"/>
                  </a:lnTo>
                  <a:lnTo>
                    <a:pt x="850" y="25"/>
                  </a:lnTo>
                  <a:lnTo>
                    <a:pt x="622" y="0"/>
                  </a:lnTo>
                  <a:lnTo>
                    <a:pt x="380" y="127"/>
                  </a:lnTo>
                  <a:lnTo>
                    <a:pt x="139" y="266"/>
                  </a:lnTo>
                  <a:lnTo>
                    <a:pt x="0" y="508"/>
                  </a:lnTo>
                  <a:lnTo>
                    <a:pt x="190" y="850"/>
                  </a:lnTo>
                  <a:lnTo>
                    <a:pt x="482" y="1079"/>
                  </a:lnTo>
                  <a:lnTo>
                    <a:pt x="660" y="1244"/>
                  </a:lnTo>
                  <a:lnTo>
                    <a:pt x="850" y="1282"/>
                  </a:lnTo>
                  <a:lnTo>
                    <a:pt x="888" y="1143"/>
                  </a:lnTo>
                  <a:close/>
                </a:path>
              </a:pathLst>
            </a:custGeom>
            <a:ln w="3175">
              <a:solidFill>
                <a:srgbClr val="B5C39D"/>
              </a:solidFill>
            </a:ln>
          </p:spPr>
          <p:txBody>
            <a:bodyPr wrap="square" lIns="0" tIns="0" rIns="0" bIns="0" rtlCol="0"/>
            <a:lstStyle/>
            <a:p>
              <a:endParaRPr/>
            </a:p>
          </p:txBody>
        </p:sp>
        <p:sp>
          <p:nvSpPr>
            <p:cNvPr id="10758" name="object 4186">
              <a:extLst>
                <a:ext uri="{FF2B5EF4-FFF2-40B4-BE49-F238E27FC236}">
                  <a16:creationId xmlns:a16="http://schemas.microsoft.com/office/drawing/2014/main" id="{F8E3289D-4BBA-4389-B606-34E0E86D3095}"/>
                </a:ext>
              </a:extLst>
            </p:cNvPr>
            <p:cNvSpPr/>
            <p:nvPr/>
          </p:nvSpPr>
          <p:spPr>
            <a:xfrm>
              <a:off x="6137909" y="8287892"/>
              <a:ext cx="2806" cy="1777"/>
            </a:xfrm>
            <a:prstGeom prst="rect">
              <a:avLst/>
            </a:prstGeom>
            <a:blipFill>
              <a:blip r:embed="rId306" cstate="print"/>
              <a:stretch>
                <a:fillRect/>
              </a:stretch>
            </a:blipFill>
          </p:spPr>
          <p:txBody>
            <a:bodyPr wrap="square" lIns="0" tIns="0" rIns="0" bIns="0" rtlCol="0"/>
            <a:lstStyle/>
            <a:p>
              <a:endParaRPr/>
            </a:p>
          </p:txBody>
        </p:sp>
        <p:sp>
          <p:nvSpPr>
            <p:cNvPr id="10759" name="object 4187">
              <a:extLst>
                <a:ext uri="{FF2B5EF4-FFF2-40B4-BE49-F238E27FC236}">
                  <a16:creationId xmlns:a16="http://schemas.microsoft.com/office/drawing/2014/main" id="{267B9648-1541-4073-9FDA-0CCEFC2C60AD}"/>
                </a:ext>
              </a:extLst>
            </p:cNvPr>
            <p:cNvSpPr/>
            <p:nvPr/>
          </p:nvSpPr>
          <p:spPr>
            <a:xfrm>
              <a:off x="6137893" y="8287732"/>
              <a:ext cx="2540" cy="2540"/>
            </a:xfrm>
            <a:custGeom>
              <a:avLst/>
              <a:gdLst/>
              <a:ahLst/>
              <a:cxnLst/>
              <a:rect l="l" t="t" r="r" b="b"/>
              <a:pathLst>
                <a:path w="2539" h="2540">
                  <a:moveTo>
                    <a:pt x="228" y="1663"/>
                  </a:moveTo>
                  <a:lnTo>
                    <a:pt x="419" y="1676"/>
                  </a:lnTo>
                  <a:lnTo>
                    <a:pt x="558" y="1739"/>
                  </a:lnTo>
                  <a:lnTo>
                    <a:pt x="419" y="1905"/>
                  </a:lnTo>
                  <a:lnTo>
                    <a:pt x="622" y="1930"/>
                  </a:lnTo>
                  <a:lnTo>
                    <a:pt x="622" y="1676"/>
                  </a:lnTo>
                  <a:lnTo>
                    <a:pt x="914" y="1727"/>
                  </a:lnTo>
                  <a:lnTo>
                    <a:pt x="1384" y="1689"/>
                  </a:lnTo>
                  <a:lnTo>
                    <a:pt x="1549" y="1549"/>
                  </a:lnTo>
                  <a:lnTo>
                    <a:pt x="2019" y="1168"/>
                  </a:lnTo>
                  <a:lnTo>
                    <a:pt x="1993" y="800"/>
                  </a:lnTo>
                  <a:lnTo>
                    <a:pt x="1727" y="482"/>
                  </a:lnTo>
                  <a:lnTo>
                    <a:pt x="1473" y="165"/>
                  </a:lnTo>
                  <a:lnTo>
                    <a:pt x="1079" y="0"/>
                  </a:lnTo>
                  <a:lnTo>
                    <a:pt x="609" y="393"/>
                  </a:lnTo>
                  <a:lnTo>
                    <a:pt x="457" y="508"/>
                  </a:lnTo>
                  <a:lnTo>
                    <a:pt x="342" y="876"/>
                  </a:lnTo>
                  <a:lnTo>
                    <a:pt x="241" y="1054"/>
                  </a:lnTo>
                  <a:lnTo>
                    <a:pt x="152" y="1193"/>
                  </a:lnTo>
                  <a:lnTo>
                    <a:pt x="0" y="1346"/>
                  </a:lnTo>
                  <a:lnTo>
                    <a:pt x="215" y="1231"/>
                  </a:lnTo>
                  <a:lnTo>
                    <a:pt x="241" y="1358"/>
                  </a:lnTo>
                  <a:lnTo>
                    <a:pt x="139" y="1511"/>
                  </a:lnTo>
                  <a:lnTo>
                    <a:pt x="355" y="1498"/>
                  </a:lnTo>
                  <a:lnTo>
                    <a:pt x="228" y="1663"/>
                  </a:lnTo>
                  <a:close/>
                </a:path>
              </a:pathLst>
            </a:custGeom>
            <a:ln w="3175">
              <a:solidFill>
                <a:srgbClr val="B5C39D"/>
              </a:solidFill>
            </a:ln>
          </p:spPr>
          <p:txBody>
            <a:bodyPr wrap="square" lIns="0" tIns="0" rIns="0" bIns="0" rtlCol="0"/>
            <a:lstStyle/>
            <a:p>
              <a:endParaRPr/>
            </a:p>
          </p:txBody>
        </p:sp>
        <p:sp>
          <p:nvSpPr>
            <p:cNvPr id="10760" name="object 4188">
              <a:extLst>
                <a:ext uri="{FF2B5EF4-FFF2-40B4-BE49-F238E27FC236}">
                  <a16:creationId xmlns:a16="http://schemas.microsoft.com/office/drawing/2014/main" id="{42B3652B-BF96-49F6-9271-3DB736B84B2F}"/>
                </a:ext>
              </a:extLst>
            </p:cNvPr>
            <p:cNvSpPr/>
            <p:nvPr/>
          </p:nvSpPr>
          <p:spPr>
            <a:xfrm>
              <a:off x="6138202" y="8287156"/>
              <a:ext cx="2971" cy="2184"/>
            </a:xfrm>
            <a:prstGeom prst="rect">
              <a:avLst/>
            </a:prstGeom>
            <a:blipFill>
              <a:blip r:embed="rId516" cstate="print"/>
              <a:stretch>
                <a:fillRect/>
              </a:stretch>
            </a:blipFill>
          </p:spPr>
          <p:txBody>
            <a:bodyPr wrap="square" lIns="0" tIns="0" rIns="0" bIns="0" rtlCol="0"/>
            <a:lstStyle/>
            <a:p>
              <a:endParaRPr/>
            </a:p>
          </p:txBody>
        </p:sp>
        <p:sp>
          <p:nvSpPr>
            <p:cNvPr id="10761" name="object 4189">
              <a:extLst>
                <a:ext uri="{FF2B5EF4-FFF2-40B4-BE49-F238E27FC236}">
                  <a16:creationId xmlns:a16="http://schemas.microsoft.com/office/drawing/2014/main" id="{C23CB296-E0D1-4895-903D-98257CD46DE1}"/>
                </a:ext>
              </a:extLst>
            </p:cNvPr>
            <p:cNvSpPr/>
            <p:nvPr/>
          </p:nvSpPr>
          <p:spPr>
            <a:xfrm>
              <a:off x="6139980" y="8287105"/>
              <a:ext cx="1270" cy="1905"/>
            </a:xfrm>
            <a:custGeom>
              <a:avLst/>
              <a:gdLst/>
              <a:ahLst/>
              <a:cxnLst/>
              <a:rect l="l" t="t" r="r" b="b"/>
              <a:pathLst>
                <a:path w="1270" h="1904">
                  <a:moveTo>
                    <a:pt x="977" y="1244"/>
                  </a:moveTo>
                  <a:lnTo>
                    <a:pt x="1041" y="1079"/>
                  </a:lnTo>
                  <a:lnTo>
                    <a:pt x="1193" y="1015"/>
                  </a:lnTo>
                  <a:lnTo>
                    <a:pt x="1028" y="990"/>
                  </a:lnTo>
                  <a:lnTo>
                    <a:pt x="1092" y="800"/>
                  </a:lnTo>
                  <a:lnTo>
                    <a:pt x="1117" y="495"/>
                  </a:lnTo>
                  <a:lnTo>
                    <a:pt x="1054" y="368"/>
                  </a:lnTo>
                  <a:lnTo>
                    <a:pt x="850" y="25"/>
                  </a:lnTo>
                  <a:lnTo>
                    <a:pt x="622" y="0"/>
                  </a:lnTo>
                  <a:lnTo>
                    <a:pt x="380" y="126"/>
                  </a:lnTo>
                  <a:lnTo>
                    <a:pt x="139" y="266"/>
                  </a:lnTo>
                  <a:lnTo>
                    <a:pt x="0" y="507"/>
                  </a:lnTo>
                  <a:lnTo>
                    <a:pt x="190" y="850"/>
                  </a:lnTo>
                  <a:lnTo>
                    <a:pt x="482" y="1079"/>
                  </a:lnTo>
                  <a:lnTo>
                    <a:pt x="660" y="1244"/>
                  </a:lnTo>
                  <a:lnTo>
                    <a:pt x="850" y="1282"/>
                  </a:lnTo>
                  <a:lnTo>
                    <a:pt x="888" y="1142"/>
                  </a:lnTo>
                  <a:close/>
                </a:path>
              </a:pathLst>
            </a:custGeom>
            <a:ln w="3175">
              <a:solidFill>
                <a:srgbClr val="B5C39D"/>
              </a:solidFill>
            </a:ln>
          </p:spPr>
          <p:txBody>
            <a:bodyPr wrap="square" lIns="0" tIns="0" rIns="0" bIns="0" rtlCol="0"/>
            <a:lstStyle/>
            <a:p>
              <a:endParaRPr/>
            </a:p>
          </p:txBody>
        </p:sp>
        <p:sp>
          <p:nvSpPr>
            <p:cNvPr id="10762" name="object 4190">
              <a:extLst>
                <a:ext uri="{FF2B5EF4-FFF2-40B4-BE49-F238E27FC236}">
                  <a16:creationId xmlns:a16="http://schemas.microsoft.com/office/drawing/2014/main" id="{3542F203-12D5-4BA1-9C9F-4803B20C7312}"/>
                </a:ext>
              </a:extLst>
            </p:cNvPr>
            <p:cNvSpPr/>
            <p:nvPr/>
          </p:nvSpPr>
          <p:spPr>
            <a:xfrm>
              <a:off x="6138951" y="8283308"/>
              <a:ext cx="3809" cy="4902"/>
            </a:xfrm>
            <a:prstGeom prst="rect">
              <a:avLst/>
            </a:prstGeom>
            <a:blipFill>
              <a:blip r:embed="rId371" cstate="print"/>
              <a:stretch>
                <a:fillRect/>
              </a:stretch>
            </a:blipFill>
          </p:spPr>
          <p:txBody>
            <a:bodyPr wrap="square" lIns="0" tIns="0" rIns="0" bIns="0" rtlCol="0"/>
            <a:lstStyle/>
            <a:p>
              <a:endParaRPr/>
            </a:p>
          </p:txBody>
        </p:sp>
        <p:sp>
          <p:nvSpPr>
            <p:cNvPr id="10763" name="object 4191">
              <a:extLst>
                <a:ext uri="{FF2B5EF4-FFF2-40B4-BE49-F238E27FC236}">
                  <a16:creationId xmlns:a16="http://schemas.microsoft.com/office/drawing/2014/main" id="{CA3AEED7-33D0-41F0-8FC0-DEEEDAFC55BD}"/>
                </a:ext>
              </a:extLst>
            </p:cNvPr>
            <p:cNvSpPr/>
            <p:nvPr/>
          </p:nvSpPr>
          <p:spPr>
            <a:xfrm>
              <a:off x="6141368" y="8283292"/>
              <a:ext cx="1905" cy="1905"/>
            </a:xfrm>
            <a:custGeom>
              <a:avLst/>
              <a:gdLst/>
              <a:ahLst/>
              <a:cxnLst/>
              <a:rect l="l" t="t" r="r" b="b"/>
              <a:pathLst>
                <a:path w="1904" h="1904">
                  <a:moveTo>
                    <a:pt x="723" y="1777"/>
                  </a:moveTo>
                  <a:lnTo>
                    <a:pt x="838" y="1638"/>
                  </a:lnTo>
                  <a:lnTo>
                    <a:pt x="965" y="1574"/>
                  </a:lnTo>
                  <a:lnTo>
                    <a:pt x="1003" y="1777"/>
                  </a:lnTo>
                  <a:lnTo>
                    <a:pt x="1143" y="1638"/>
                  </a:lnTo>
                  <a:lnTo>
                    <a:pt x="952" y="1498"/>
                  </a:lnTo>
                  <a:lnTo>
                    <a:pt x="1155" y="1320"/>
                  </a:lnTo>
                  <a:lnTo>
                    <a:pt x="1397" y="952"/>
                  </a:lnTo>
                  <a:lnTo>
                    <a:pt x="1397" y="749"/>
                  </a:lnTo>
                  <a:lnTo>
                    <a:pt x="1384" y="190"/>
                  </a:lnTo>
                  <a:lnTo>
                    <a:pt x="1104" y="0"/>
                  </a:lnTo>
                  <a:lnTo>
                    <a:pt x="723" y="12"/>
                  </a:lnTo>
                  <a:lnTo>
                    <a:pt x="342" y="25"/>
                  </a:lnTo>
                  <a:lnTo>
                    <a:pt x="0" y="215"/>
                  </a:lnTo>
                  <a:lnTo>
                    <a:pt x="12" y="774"/>
                  </a:lnTo>
                  <a:lnTo>
                    <a:pt x="12" y="952"/>
                  </a:lnTo>
                  <a:lnTo>
                    <a:pt x="228" y="1244"/>
                  </a:lnTo>
                  <a:lnTo>
                    <a:pt x="279" y="1422"/>
                  </a:lnTo>
                  <a:lnTo>
                    <a:pt x="330" y="1562"/>
                  </a:lnTo>
                  <a:lnTo>
                    <a:pt x="368" y="1765"/>
                  </a:lnTo>
                  <a:lnTo>
                    <a:pt x="406" y="1536"/>
                  </a:lnTo>
                  <a:lnTo>
                    <a:pt x="533" y="1739"/>
                  </a:lnTo>
                  <a:lnTo>
                    <a:pt x="673" y="1600"/>
                  </a:lnTo>
                  <a:lnTo>
                    <a:pt x="723" y="1777"/>
                  </a:lnTo>
                  <a:close/>
                </a:path>
              </a:pathLst>
            </a:custGeom>
            <a:ln w="3175">
              <a:solidFill>
                <a:srgbClr val="B5C39D"/>
              </a:solidFill>
            </a:ln>
          </p:spPr>
          <p:txBody>
            <a:bodyPr wrap="square" lIns="0" tIns="0" rIns="0" bIns="0" rtlCol="0"/>
            <a:lstStyle/>
            <a:p>
              <a:endParaRPr/>
            </a:p>
          </p:txBody>
        </p:sp>
        <p:sp>
          <p:nvSpPr>
            <p:cNvPr id="10764" name="object 4192">
              <a:extLst>
                <a:ext uri="{FF2B5EF4-FFF2-40B4-BE49-F238E27FC236}">
                  <a16:creationId xmlns:a16="http://schemas.microsoft.com/office/drawing/2014/main" id="{FBA52DCB-3CEF-4BA2-998F-EDC3691EBD4D}"/>
                </a:ext>
              </a:extLst>
            </p:cNvPr>
            <p:cNvSpPr/>
            <p:nvPr/>
          </p:nvSpPr>
          <p:spPr>
            <a:xfrm>
              <a:off x="6141415" y="8282381"/>
              <a:ext cx="1231" cy="1003"/>
            </a:xfrm>
            <a:prstGeom prst="rect">
              <a:avLst/>
            </a:prstGeom>
            <a:blipFill>
              <a:blip r:embed="rId282" cstate="print"/>
              <a:stretch>
                <a:fillRect/>
              </a:stretch>
            </a:blipFill>
          </p:spPr>
          <p:txBody>
            <a:bodyPr wrap="square" lIns="0" tIns="0" rIns="0" bIns="0" rtlCol="0"/>
            <a:lstStyle/>
            <a:p>
              <a:endParaRPr/>
            </a:p>
          </p:txBody>
        </p:sp>
        <p:sp>
          <p:nvSpPr>
            <p:cNvPr id="10765" name="object 4193">
              <a:extLst>
                <a:ext uri="{FF2B5EF4-FFF2-40B4-BE49-F238E27FC236}">
                  <a16:creationId xmlns:a16="http://schemas.microsoft.com/office/drawing/2014/main" id="{2D6A5916-C3AC-46ED-973A-7A9F56D292D3}"/>
                </a:ext>
              </a:extLst>
            </p:cNvPr>
            <p:cNvSpPr/>
            <p:nvPr/>
          </p:nvSpPr>
          <p:spPr>
            <a:xfrm>
              <a:off x="6141322" y="8282330"/>
              <a:ext cx="1905" cy="1270"/>
            </a:xfrm>
            <a:custGeom>
              <a:avLst/>
              <a:gdLst/>
              <a:ahLst/>
              <a:cxnLst/>
              <a:rect l="l" t="t" r="r" b="b"/>
              <a:pathLst>
                <a:path w="1904" h="1270">
                  <a:moveTo>
                    <a:pt x="1282" y="660"/>
                  </a:moveTo>
                  <a:lnTo>
                    <a:pt x="1193" y="507"/>
                  </a:lnTo>
                  <a:lnTo>
                    <a:pt x="1320" y="457"/>
                  </a:lnTo>
                  <a:lnTo>
                    <a:pt x="1117" y="457"/>
                  </a:lnTo>
                  <a:lnTo>
                    <a:pt x="1015" y="292"/>
                  </a:lnTo>
                  <a:lnTo>
                    <a:pt x="774" y="76"/>
                  </a:lnTo>
                  <a:lnTo>
                    <a:pt x="647" y="63"/>
                  </a:lnTo>
                  <a:lnTo>
                    <a:pt x="241" y="0"/>
                  </a:lnTo>
                  <a:lnTo>
                    <a:pt x="76" y="177"/>
                  </a:lnTo>
                  <a:lnTo>
                    <a:pt x="38" y="444"/>
                  </a:lnTo>
                  <a:lnTo>
                    <a:pt x="0" y="711"/>
                  </a:lnTo>
                  <a:lnTo>
                    <a:pt x="101" y="977"/>
                  </a:lnTo>
                  <a:lnTo>
                    <a:pt x="495" y="1041"/>
                  </a:lnTo>
                  <a:lnTo>
                    <a:pt x="850" y="939"/>
                  </a:lnTo>
                  <a:lnTo>
                    <a:pt x="977" y="927"/>
                  </a:lnTo>
                  <a:lnTo>
                    <a:pt x="1168" y="939"/>
                  </a:lnTo>
                  <a:lnTo>
                    <a:pt x="1130" y="787"/>
                  </a:lnTo>
                  <a:lnTo>
                    <a:pt x="1269" y="736"/>
                  </a:lnTo>
                  <a:close/>
                </a:path>
              </a:pathLst>
            </a:custGeom>
            <a:ln w="3175">
              <a:solidFill>
                <a:srgbClr val="B5C39D"/>
              </a:solidFill>
            </a:ln>
          </p:spPr>
          <p:txBody>
            <a:bodyPr wrap="square" lIns="0" tIns="0" rIns="0" bIns="0" rtlCol="0"/>
            <a:lstStyle/>
            <a:p>
              <a:endParaRPr/>
            </a:p>
          </p:txBody>
        </p:sp>
        <p:sp>
          <p:nvSpPr>
            <p:cNvPr id="10766" name="object 4194">
              <a:extLst>
                <a:ext uri="{FF2B5EF4-FFF2-40B4-BE49-F238E27FC236}">
                  <a16:creationId xmlns:a16="http://schemas.microsoft.com/office/drawing/2014/main" id="{6E9271CA-E9AB-4BEF-B462-01489161B725}"/>
                </a:ext>
              </a:extLst>
            </p:cNvPr>
            <p:cNvSpPr/>
            <p:nvPr/>
          </p:nvSpPr>
          <p:spPr>
            <a:xfrm>
              <a:off x="6140018" y="8282926"/>
              <a:ext cx="1892" cy="1930"/>
            </a:xfrm>
            <a:prstGeom prst="rect">
              <a:avLst/>
            </a:prstGeom>
            <a:blipFill>
              <a:blip r:embed="rId281" cstate="print"/>
              <a:stretch>
                <a:fillRect/>
              </a:stretch>
            </a:blipFill>
          </p:spPr>
          <p:txBody>
            <a:bodyPr wrap="square" lIns="0" tIns="0" rIns="0" bIns="0" rtlCol="0"/>
            <a:lstStyle/>
            <a:p>
              <a:endParaRPr/>
            </a:p>
          </p:txBody>
        </p:sp>
        <p:sp>
          <p:nvSpPr>
            <p:cNvPr id="10767" name="object 4195">
              <a:extLst>
                <a:ext uri="{FF2B5EF4-FFF2-40B4-BE49-F238E27FC236}">
                  <a16:creationId xmlns:a16="http://schemas.microsoft.com/office/drawing/2014/main" id="{647CC7BC-55C3-4B45-B6F4-3B1BAFDD3006}"/>
                </a:ext>
              </a:extLst>
            </p:cNvPr>
            <p:cNvSpPr/>
            <p:nvPr/>
          </p:nvSpPr>
          <p:spPr>
            <a:xfrm>
              <a:off x="6140028" y="8282833"/>
              <a:ext cx="1905" cy="2540"/>
            </a:xfrm>
            <a:custGeom>
              <a:avLst/>
              <a:gdLst/>
              <a:ahLst/>
              <a:cxnLst/>
              <a:rect l="l" t="t" r="r" b="b"/>
              <a:pathLst>
                <a:path w="1904" h="2540">
                  <a:moveTo>
                    <a:pt x="330" y="1841"/>
                  </a:moveTo>
                  <a:lnTo>
                    <a:pt x="520" y="1790"/>
                  </a:lnTo>
                  <a:lnTo>
                    <a:pt x="673" y="1816"/>
                  </a:lnTo>
                  <a:lnTo>
                    <a:pt x="584" y="2019"/>
                  </a:lnTo>
                  <a:lnTo>
                    <a:pt x="787" y="1968"/>
                  </a:lnTo>
                  <a:lnTo>
                    <a:pt x="711" y="1727"/>
                  </a:lnTo>
                  <a:lnTo>
                    <a:pt x="1003" y="1689"/>
                  </a:lnTo>
                  <a:lnTo>
                    <a:pt x="1435" y="1498"/>
                  </a:lnTo>
                  <a:lnTo>
                    <a:pt x="1549" y="1320"/>
                  </a:lnTo>
                  <a:lnTo>
                    <a:pt x="1879" y="812"/>
                  </a:lnTo>
                  <a:lnTo>
                    <a:pt x="1752" y="482"/>
                  </a:lnTo>
                  <a:lnTo>
                    <a:pt x="1397" y="254"/>
                  </a:lnTo>
                  <a:lnTo>
                    <a:pt x="1054" y="25"/>
                  </a:lnTo>
                  <a:lnTo>
                    <a:pt x="622" y="0"/>
                  </a:lnTo>
                  <a:lnTo>
                    <a:pt x="292" y="508"/>
                  </a:lnTo>
                  <a:lnTo>
                    <a:pt x="190" y="673"/>
                  </a:lnTo>
                  <a:lnTo>
                    <a:pt x="203" y="1054"/>
                  </a:lnTo>
                  <a:lnTo>
                    <a:pt x="152" y="1257"/>
                  </a:lnTo>
                  <a:lnTo>
                    <a:pt x="101" y="1422"/>
                  </a:lnTo>
                  <a:lnTo>
                    <a:pt x="12" y="1612"/>
                  </a:lnTo>
                  <a:lnTo>
                    <a:pt x="177" y="1435"/>
                  </a:lnTo>
                  <a:lnTo>
                    <a:pt x="177" y="1701"/>
                  </a:lnTo>
                  <a:lnTo>
                    <a:pt x="393" y="1651"/>
                  </a:lnTo>
                  <a:lnTo>
                    <a:pt x="330" y="1841"/>
                  </a:lnTo>
                  <a:close/>
                </a:path>
              </a:pathLst>
            </a:custGeom>
            <a:ln w="3175">
              <a:solidFill>
                <a:srgbClr val="B5C39D"/>
              </a:solidFill>
            </a:ln>
          </p:spPr>
          <p:txBody>
            <a:bodyPr wrap="square" lIns="0" tIns="0" rIns="0" bIns="0" rtlCol="0"/>
            <a:lstStyle/>
            <a:p>
              <a:endParaRPr/>
            </a:p>
          </p:txBody>
        </p:sp>
        <p:sp>
          <p:nvSpPr>
            <p:cNvPr id="10768" name="object 4196">
              <a:extLst>
                <a:ext uri="{FF2B5EF4-FFF2-40B4-BE49-F238E27FC236}">
                  <a16:creationId xmlns:a16="http://schemas.microsoft.com/office/drawing/2014/main" id="{835B6CEF-BD59-4FA0-B35A-5DDB1FB24F95}"/>
                </a:ext>
              </a:extLst>
            </p:cNvPr>
            <p:cNvSpPr/>
            <p:nvPr/>
          </p:nvSpPr>
          <p:spPr>
            <a:xfrm>
              <a:off x="6138011" y="8282432"/>
              <a:ext cx="4670" cy="8140"/>
            </a:xfrm>
            <a:prstGeom prst="rect">
              <a:avLst/>
            </a:prstGeom>
            <a:blipFill>
              <a:blip r:embed="rId394" cstate="print"/>
              <a:stretch>
                <a:fillRect/>
              </a:stretch>
            </a:blipFill>
          </p:spPr>
          <p:txBody>
            <a:bodyPr wrap="square" lIns="0" tIns="0" rIns="0" bIns="0" rtlCol="0"/>
            <a:lstStyle/>
            <a:p>
              <a:endParaRPr/>
            </a:p>
          </p:txBody>
        </p:sp>
        <p:sp>
          <p:nvSpPr>
            <p:cNvPr id="10769" name="object 4197">
              <a:extLst>
                <a:ext uri="{FF2B5EF4-FFF2-40B4-BE49-F238E27FC236}">
                  <a16:creationId xmlns:a16="http://schemas.microsoft.com/office/drawing/2014/main" id="{1A51A5CB-BA8D-40F8-9D6F-530952E09368}"/>
                </a:ext>
              </a:extLst>
            </p:cNvPr>
            <p:cNvSpPr/>
            <p:nvPr/>
          </p:nvSpPr>
          <p:spPr>
            <a:xfrm>
              <a:off x="6138006" y="8288911"/>
              <a:ext cx="1905" cy="1905"/>
            </a:xfrm>
            <a:custGeom>
              <a:avLst/>
              <a:gdLst/>
              <a:ahLst/>
              <a:cxnLst/>
              <a:rect l="l" t="t" r="r" b="b"/>
              <a:pathLst>
                <a:path w="1904" h="1904">
                  <a:moveTo>
                    <a:pt x="1219" y="1536"/>
                  </a:moveTo>
                  <a:lnTo>
                    <a:pt x="1257" y="1384"/>
                  </a:lnTo>
                  <a:lnTo>
                    <a:pt x="1447" y="1422"/>
                  </a:lnTo>
                  <a:lnTo>
                    <a:pt x="1485" y="1257"/>
                  </a:lnTo>
                  <a:lnTo>
                    <a:pt x="1282" y="1219"/>
                  </a:lnTo>
                  <a:lnTo>
                    <a:pt x="1371" y="990"/>
                  </a:lnTo>
                  <a:lnTo>
                    <a:pt x="1397" y="609"/>
                  </a:lnTo>
                  <a:lnTo>
                    <a:pt x="1308" y="457"/>
                  </a:lnTo>
                  <a:lnTo>
                    <a:pt x="1066" y="25"/>
                  </a:lnTo>
                  <a:lnTo>
                    <a:pt x="774" y="0"/>
                  </a:lnTo>
                  <a:lnTo>
                    <a:pt x="482" y="165"/>
                  </a:lnTo>
                  <a:lnTo>
                    <a:pt x="190" y="330"/>
                  </a:lnTo>
                  <a:lnTo>
                    <a:pt x="0" y="622"/>
                  </a:lnTo>
                  <a:lnTo>
                    <a:pt x="241" y="1054"/>
                  </a:lnTo>
                  <a:lnTo>
                    <a:pt x="317" y="1193"/>
                  </a:lnTo>
                  <a:lnTo>
                    <a:pt x="609" y="1333"/>
                  </a:lnTo>
                  <a:lnTo>
                    <a:pt x="825" y="1536"/>
                  </a:lnTo>
                  <a:lnTo>
                    <a:pt x="927" y="1676"/>
                  </a:lnTo>
                  <a:lnTo>
                    <a:pt x="863" y="1485"/>
                  </a:lnTo>
                  <a:lnTo>
                    <a:pt x="1054" y="1587"/>
                  </a:lnTo>
                  <a:lnTo>
                    <a:pt x="1104" y="1422"/>
                  </a:lnTo>
                  <a:close/>
                </a:path>
              </a:pathLst>
            </a:custGeom>
            <a:ln w="3175">
              <a:solidFill>
                <a:srgbClr val="D2DBC3"/>
              </a:solidFill>
            </a:ln>
          </p:spPr>
          <p:txBody>
            <a:bodyPr wrap="square" lIns="0" tIns="0" rIns="0" bIns="0" rtlCol="0"/>
            <a:lstStyle/>
            <a:p>
              <a:endParaRPr/>
            </a:p>
          </p:txBody>
        </p:sp>
        <p:sp>
          <p:nvSpPr>
            <p:cNvPr id="10770" name="object 4198">
              <a:extLst>
                <a:ext uri="{FF2B5EF4-FFF2-40B4-BE49-F238E27FC236}">
                  <a16:creationId xmlns:a16="http://schemas.microsoft.com/office/drawing/2014/main" id="{10BE2D6B-EDDC-4864-AB05-0B85FAEE8E9F}"/>
                </a:ext>
              </a:extLst>
            </p:cNvPr>
            <p:cNvSpPr/>
            <p:nvPr/>
          </p:nvSpPr>
          <p:spPr>
            <a:xfrm>
              <a:off x="6135776" y="8288642"/>
              <a:ext cx="5486" cy="5460"/>
            </a:xfrm>
            <a:prstGeom prst="rect">
              <a:avLst/>
            </a:prstGeom>
            <a:blipFill>
              <a:blip r:embed="rId592" cstate="print"/>
              <a:stretch>
                <a:fillRect/>
              </a:stretch>
            </a:blipFill>
          </p:spPr>
          <p:txBody>
            <a:bodyPr wrap="square" lIns="0" tIns="0" rIns="0" bIns="0" rtlCol="0"/>
            <a:lstStyle/>
            <a:p>
              <a:endParaRPr/>
            </a:p>
          </p:txBody>
        </p:sp>
        <p:sp>
          <p:nvSpPr>
            <p:cNvPr id="10771" name="object 4199">
              <a:extLst>
                <a:ext uri="{FF2B5EF4-FFF2-40B4-BE49-F238E27FC236}">
                  <a16:creationId xmlns:a16="http://schemas.microsoft.com/office/drawing/2014/main" id="{34DC3B7F-699B-4595-8BD2-E275FEC23688}"/>
                </a:ext>
              </a:extLst>
            </p:cNvPr>
            <p:cNvSpPr/>
            <p:nvPr/>
          </p:nvSpPr>
          <p:spPr>
            <a:xfrm>
              <a:off x="6138501" y="8292193"/>
              <a:ext cx="1270" cy="1270"/>
            </a:xfrm>
            <a:custGeom>
              <a:avLst/>
              <a:gdLst/>
              <a:ahLst/>
              <a:cxnLst/>
              <a:rect l="l" t="t" r="r" b="b"/>
              <a:pathLst>
                <a:path w="1270" h="1270">
                  <a:moveTo>
                    <a:pt x="761" y="698"/>
                  </a:moveTo>
                  <a:lnTo>
                    <a:pt x="228" y="698"/>
                  </a:lnTo>
                  <a:lnTo>
                    <a:pt x="419" y="711"/>
                  </a:lnTo>
                  <a:lnTo>
                    <a:pt x="520" y="876"/>
                  </a:lnTo>
                  <a:lnTo>
                    <a:pt x="609" y="723"/>
                  </a:lnTo>
                  <a:lnTo>
                    <a:pt x="755" y="723"/>
                  </a:lnTo>
                  <a:close/>
                </a:path>
                <a:path w="1270" h="1270">
                  <a:moveTo>
                    <a:pt x="0" y="304"/>
                  </a:moveTo>
                  <a:lnTo>
                    <a:pt x="215" y="787"/>
                  </a:lnTo>
                  <a:lnTo>
                    <a:pt x="761" y="698"/>
                  </a:lnTo>
                  <a:lnTo>
                    <a:pt x="685" y="342"/>
                  </a:lnTo>
                  <a:lnTo>
                    <a:pt x="165" y="342"/>
                  </a:lnTo>
                  <a:lnTo>
                    <a:pt x="0" y="304"/>
                  </a:lnTo>
                  <a:close/>
                </a:path>
                <a:path w="1270" h="1270">
                  <a:moveTo>
                    <a:pt x="755" y="723"/>
                  </a:moveTo>
                  <a:lnTo>
                    <a:pt x="609" y="723"/>
                  </a:lnTo>
                  <a:lnTo>
                    <a:pt x="749" y="749"/>
                  </a:lnTo>
                  <a:close/>
                </a:path>
                <a:path w="1270" h="1270">
                  <a:moveTo>
                    <a:pt x="355" y="88"/>
                  </a:moveTo>
                  <a:lnTo>
                    <a:pt x="165" y="342"/>
                  </a:lnTo>
                  <a:lnTo>
                    <a:pt x="774" y="355"/>
                  </a:lnTo>
                  <a:lnTo>
                    <a:pt x="584" y="266"/>
                  </a:lnTo>
                  <a:lnTo>
                    <a:pt x="355" y="88"/>
                  </a:lnTo>
                  <a:close/>
                </a:path>
                <a:path w="1270" h="1270">
                  <a:moveTo>
                    <a:pt x="901" y="114"/>
                  </a:moveTo>
                  <a:lnTo>
                    <a:pt x="647" y="203"/>
                  </a:lnTo>
                  <a:lnTo>
                    <a:pt x="821" y="266"/>
                  </a:lnTo>
                  <a:lnTo>
                    <a:pt x="901" y="114"/>
                  </a:lnTo>
                  <a:close/>
                </a:path>
                <a:path w="1270" h="1270">
                  <a:moveTo>
                    <a:pt x="241" y="0"/>
                  </a:moveTo>
                  <a:lnTo>
                    <a:pt x="177" y="203"/>
                  </a:lnTo>
                  <a:lnTo>
                    <a:pt x="330" y="203"/>
                  </a:lnTo>
                  <a:lnTo>
                    <a:pt x="241" y="0"/>
                  </a:lnTo>
                  <a:close/>
                </a:path>
              </a:pathLst>
            </a:custGeom>
            <a:solidFill>
              <a:srgbClr val="0F2748"/>
            </a:solidFill>
          </p:spPr>
          <p:txBody>
            <a:bodyPr wrap="square" lIns="0" tIns="0" rIns="0" bIns="0" rtlCol="0"/>
            <a:lstStyle/>
            <a:p>
              <a:endParaRPr/>
            </a:p>
          </p:txBody>
        </p:sp>
        <p:sp>
          <p:nvSpPr>
            <p:cNvPr id="10772" name="object 4200">
              <a:extLst>
                <a:ext uri="{FF2B5EF4-FFF2-40B4-BE49-F238E27FC236}">
                  <a16:creationId xmlns:a16="http://schemas.microsoft.com/office/drawing/2014/main" id="{824EBAA0-D2FA-4691-BF43-A7AD3088C5A9}"/>
                </a:ext>
              </a:extLst>
            </p:cNvPr>
            <p:cNvSpPr/>
            <p:nvPr/>
          </p:nvSpPr>
          <p:spPr>
            <a:xfrm>
              <a:off x="6138501" y="8292193"/>
              <a:ext cx="1270" cy="1270"/>
            </a:xfrm>
            <a:custGeom>
              <a:avLst/>
              <a:gdLst/>
              <a:ahLst/>
              <a:cxnLst/>
              <a:rect l="l" t="t" r="r" b="b"/>
              <a:pathLst>
                <a:path w="1270" h="1270">
                  <a:moveTo>
                    <a:pt x="584" y="266"/>
                  </a:moveTo>
                  <a:lnTo>
                    <a:pt x="901" y="114"/>
                  </a:lnTo>
                  <a:lnTo>
                    <a:pt x="800" y="304"/>
                  </a:lnTo>
                  <a:lnTo>
                    <a:pt x="673" y="495"/>
                  </a:lnTo>
                  <a:lnTo>
                    <a:pt x="761" y="736"/>
                  </a:lnTo>
                  <a:lnTo>
                    <a:pt x="609" y="723"/>
                  </a:lnTo>
                  <a:lnTo>
                    <a:pt x="520" y="876"/>
                  </a:lnTo>
                  <a:lnTo>
                    <a:pt x="419" y="711"/>
                  </a:lnTo>
                  <a:lnTo>
                    <a:pt x="266" y="711"/>
                  </a:lnTo>
                  <a:lnTo>
                    <a:pt x="126" y="698"/>
                  </a:lnTo>
                  <a:lnTo>
                    <a:pt x="114" y="546"/>
                  </a:lnTo>
                  <a:lnTo>
                    <a:pt x="0" y="304"/>
                  </a:lnTo>
                  <a:lnTo>
                    <a:pt x="165" y="342"/>
                  </a:lnTo>
                  <a:lnTo>
                    <a:pt x="266" y="203"/>
                  </a:lnTo>
                  <a:lnTo>
                    <a:pt x="241" y="0"/>
                  </a:lnTo>
                  <a:lnTo>
                    <a:pt x="317" y="152"/>
                  </a:lnTo>
                  <a:lnTo>
                    <a:pt x="457" y="127"/>
                  </a:lnTo>
                  <a:lnTo>
                    <a:pt x="584" y="266"/>
                  </a:lnTo>
                  <a:close/>
                </a:path>
              </a:pathLst>
            </a:custGeom>
            <a:ln w="3175">
              <a:solidFill>
                <a:srgbClr val="094B7B"/>
              </a:solidFill>
            </a:ln>
          </p:spPr>
          <p:txBody>
            <a:bodyPr wrap="square" lIns="0" tIns="0" rIns="0" bIns="0" rtlCol="0"/>
            <a:lstStyle/>
            <a:p>
              <a:endParaRPr/>
            </a:p>
          </p:txBody>
        </p:sp>
        <p:sp>
          <p:nvSpPr>
            <p:cNvPr id="10773" name="object 4201">
              <a:extLst>
                <a:ext uri="{FF2B5EF4-FFF2-40B4-BE49-F238E27FC236}">
                  <a16:creationId xmlns:a16="http://schemas.microsoft.com/office/drawing/2014/main" id="{DABF4718-664D-4868-A340-B12A42F5FE41}"/>
                </a:ext>
              </a:extLst>
            </p:cNvPr>
            <p:cNvSpPr/>
            <p:nvPr/>
          </p:nvSpPr>
          <p:spPr>
            <a:xfrm>
              <a:off x="6138276" y="8288960"/>
              <a:ext cx="1270" cy="635"/>
            </a:xfrm>
            <a:custGeom>
              <a:avLst/>
              <a:gdLst/>
              <a:ahLst/>
              <a:cxnLst/>
              <a:rect l="l" t="t" r="r" b="b"/>
              <a:pathLst>
                <a:path w="1270" h="634">
                  <a:moveTo>
                    <a:pt x="512" y="279"/>
                  </a:moveTo>
                  <a:lnTo>
                    <a:pt x="50" y="279"/>
                  </a:lnTo>
                  <a:lnTo>
                    <a:pt x="152" y="596"/>
                  </a:lnTo>
                  <a:lnTo>
                    <a:pt x="241" y="342"/>
                  </a:lnTo>
                  <a:lnTo>
                    <a:pt x="508" y="304"/>
                  </a:lnTo>
                  <a:close/>
                </a:path>
                <a:path w="1270" h="634">
                  <a:moveTo>
                    <a:pt x="331" y="342"/>
                  </a:moveTo>
                  <a:close/>
                </a:path>
                <a:path w="1270" h="634">
                  <a:moveTo>
                    <a:pt x="508" y="304"/>
                  </a:moveTo>
                  <a:lnTo>
                    <a:pt x="355" y="304"/>
                  </a:lnTo>
                  <a:lnTo>
                    <a:pt x="482" y="431"/>
                  </a:lnTo>
                  <a:lnTo>
                    <a:pt x="508" y="304"/>
                  </a:lnTo>
                  <a:close/>
                </a:path>
                <a:path w="1270" h="634">
                  <a:moveTo>
                    <a:pt x="660" y="165"/>
                  </a:moveTo>
                  <a:lnTo>
                    <a:pt x="613" y="304"/>
                  </a:lnTo>
                  <a:lnTo>
                    <a:pt x="660" y="165"/>
                  </a:lnTo>
                  <a:close/>
                </a:path>
                <a:path w="1270" h="634">
                  <a:moveTo>
                    <a:pt x="370" y="50"/>
                  </a:moveTo>
                  <a:lnTo>
                    <a:pt x="182" y="50"/>
                  </a:lnTo>
                  <a:lnTo>
                    <a:pt x="28" y="177"/>
                  </a:lnTo>
                  <a:lnTo>
                    <a:pt x="0" y="381"/>
                  </a:lnTo>
                  <a:lnTo>
                    <a:pt x="512" y="279"/>
                  </a:lnTo>
                  <a:lnTo>
                    <a:pt x="482" y="114"/>
                  </a:lnTo>
                  <a:close/>
                </a:path>
                <a:path w="1270" h="634">
                  <a:moveTo>
                    <a:pt x="587" y="283"/>
                  </a:moveTo>
                  <a:close/>
                </a:path>
                <a:path w="1270" h="634">
                  <a:moveTo>
                    <a:pt x="38" y="152"/>
                  </a:moveTo>
                  <a:close/>
                </a:path>
                <a:path w="1270" h="634">
                  <a:moveTo>
                    <a:pt x="495" y="50"/>
                  </a:moveTo>
                  <a:close/>
                </a:path>
                <a:path w="1270" h="634">
                  <a:moveTo>
                    <a:pt x="190" y="25"/>
                  </a:moveTo>
                  <a:close/>
                </a:path>
                <a:path w="1270" h="634">
                  <a:moveTo>
                    <a:pt x="253" y="38"/>
                  </a:moveTo>
                  <a:close/>
                </a:path>
                <a:path w="1270" h="634">
                  <a:moveTo>
                    <a:pt x="317" y="0"/>
                  </a:moveTo>
                  <a:close/>
                </a:path>
              </a:pathLst>
            </a:custGeom>
            <a:solidFill>
              <a:srgbClr val="11284A"/>
            </a:solidFill>
          </p:spPr>
          <p:txBody>
            <a:bodyPr wrap="square" lIns="0" tIns="0" rIns="0" bIns="0" rtlCol="0"/>
            <a:lstStyle/>
            <a:p>
              <a:endParaRPr/>
            </a:p>
          </p:txBody>
        </p:sp>
        <p:sp>
          <p:nvSpPr>
            <p:cNvPr id="10774" name="object 4202">
              <a:extLst>
                <a:ext uri="{FF2B5EF4-FFF2-40B4-BE49-F238E27FC236}">
                  <a16:creationId xmlns:a16="http://schemas.microsoft.com/office/drawing/2014/main" id="{196F6F8C-9A1D-4294-9C19-5FF1FC4DA488}"/>
                </a:ext>
              </a:extLst>
            </p:cNvPr>
            <p:cNvSpPr/>
            <p:nvPr/>
          </p:nvSpPr>
          <p:spPr>
            <a:xfrm>
              <a:off x="6138226" y="8288960"/>
              <a:ext cx="1270" cy="635"/>
            </a:xfrm>
            <a:custGeom>
              <a:avLst/>
              <a:gdLst/>
              <a:ahLst/>
              <a:cxnLst/>
              <a:rect l="l" t="t" r="r" b="b"/>
              <a:pathLst>
                <a:path w="1270" h="634">
                  <a:moveTo>
                    <a:pt x="546" y="393"/>
                  </a:moveTo>
                  <a:lnTo>
                    <a:pt x="571" y="228"/>
                  </a:lnTo>
                  <a:lnTo>
                    <a:pt x="723" y="355"/>
                  </a:lnTo>
                  <a:lnTo>
                    <a:pt x="711" y="165"/>
                  </a:lnTo>
                  <a:lnTo>
                    <a:pt x="571" y="266"/>
                  </a:lnTo>
                  <a:lnTo>
                    <a:pt x="609" y="127"/>
                  </a:lnTo>
                  <a:lnTo>
                    <a:pt x="431" y="101"/>
                  </a:lnTo>
                  <a:lnTo>
                    <a:pt x="266" y="50"/>
                  </a:lnTo>
                  <a:lnTo>
                    <a:pt x="114" y="165"/>
                  </a:lnTo>
                  <a:lnTo>
                    <a:pt x="50" y="381"/>
                  </a:lnTo>
                  <a:lnTo>
                    <a:pt x="203" y="596"/>
                  </a:lnTo>
                  <a:lnTo>
                    <a:pt x="292" y="342"/>
                  </a:lnTo>
                  <a:lnTo>
                    <a:pt x="457" y="330"/>
                  </a:lnTo>
                  <a:close/>
                </a:path>
              </a:pathLst>
            </a:custGeom>
            <a:ln w="3175">
              <a:solidFill>
                <a:srgbClr val="094B7B"/>
              </a:solidFill>
            </a:ln>
          </p:spPr>
          <p:txBody>
            <a:bodyPr wrap="square" lIns="0" tIns="0" rIns="0" bIns="0" rtlCol="0"/>
            <a:lstStyle/>
            <a:p>
              <a:endParaRPr/>
            </a:p>
          </p:txBody>
        </p:sp>
        <p:sp>
          <p:nvSpPr>
            <p:cNvPr id="10775" name="object 4203">
              <a:extLst>
                <a:ext uri="{FF2B5EF4-FFF2-40B4-BE49-F238E27FC236}">
                  <a16:creationId xmlns:a16="http://schemas.microsoft.com/office/drawing/2014/main" id="{6E2240CC-4C64-4FA0-8101-D58142DDA288}"/>
                </a:ext>
              </a:extLst>
            </p:cNvPr>
            <p:cNvSpPr/>
            <p:nvPr/>
          </p:nvSpPr>
          <p:spPr>
            <a:xfrm>
              <a:off x="6136369" y="8290204"/>
              <a:ext cx="635" cy="1270"/>
            </a:xfrm>
            <a:custGeom>
              <a:avLst/>
              <a:gdLst/>
              <a:ahLst/>
              <a:cxnLst/>
              <a:rect l="l" t="t" r="r" b="b"/>
              <a:pathLst>
                <a:path w="635" h="1270">
                  <a:moveTo>
                    <a:pt x="203" y="0"/>
                  </a:moveTo>
                  <a:lnTo>
                    <a:pt x="139" y="304"/>
                  </a:lnTo>
                  <a:lnTo>
                    <a:pt x="76" y="558"/>
                  </a:lnTo>
                  <a:lnTo>
                    <a:pt x="152" y="685"/>
                  </a:lnTo>
                  <a:lnTo>
                    <a:pt x="228" y="520"/>
                  </a:lnTo>
                  <a:lnTo>
                    <a:pt x="600" y="520"/>
                  </a:lnTo>
                  <a:lnTo>
                    <a:pt x="420" y="406"/>
                  </a:lnTo>
                  <a:lnTo>
                    <a:pt x="469" y="254"/>
                  </a:lnTo>
                  <a:lnTo>
                    <a:pt x="558" y="114"/>
                  </a:lnTo>
                  <a:lnTo>
                    <a:pt x="203" y="0"/>
                  </a:lnTo>
                  <a:close/>
                </a:path>
                <a:path w="635" h="1270">
                  <a:moveTo>
                    <a:pt x="600" y="520"/>
                  </a:moveTo>
                  <a:lnTo>
                    <a:pt x="228" y="520"/>
                  </a:lnTo>
                  <a:lnTo>
                    <a:pt x="431" y="635"/>
                  </a:lnTo>
                  <a:lnTo>
                    <a:pt x="600" y="520"/>
                  </a:lnTo>
                  <a:close/>
                </a:path>
                <a:path w="635" h="1270">
                  <a:moveTo>
                    <a:pt x="63" y="546"/>
                  </a:moveTo>
                  <a:close/>
                </a:path>
                <a:path w="635" h="1270">
                  <a:moveTo>
                    <a:pt x="0" y="381"/>
                  </a:moveTo>
                  <a:close/>
                </a:path>
                <a:path w="635" h="1270">
                  <a:moveTo>
                    <a:pt x="25" y="254"/>
                  </a:moveTo>
                  <a:close/>
                </a:path>
                <a:path w="635" h="1270">
                  <a:moveTo>
                    <a:pt x="450" y="292"/>
                  </a:moveTo>
                  <a:close/>
                </a:path>
              </a:pathLst>
            </a:custGeom>
            <a:solidFill>
              <a:srgbClr val="11284A"/>
            </a:solidFill>
          </p:spPr>
          <p:txBody>
            <a:bodyPr wrap="square" lIns="0" tIns="0" rIns="0" bIns="0" rtlCol="0"/>
            <a:lstStyle/>
            <a:p>
              <a:endParaRPr/>
            </a:p>
          </p:txBody>
        </p:sp>
        <p:sp>
          <p:nvSpPr>
            <p:cNvPr id="10776" name="object 4204">
              <a:extLst>
                <a:ext uri="{FF2B5EF4-FFF2-40B4-BE49-F238E27FC236}">
                  <a16:creationId xmlns:a16="http://schemas.microsoft.com/office/drawing/2014/main" id="{C7355AFC-9BF9-4EBD-894F-A0E41C00C368}"/>
                </a:ext>
              </a:extLst>
            </p:cNvPr>
            <p:cNvSpPr/>
            <p:nvPr/>
          </p:nvSpPr>
          <p:spPr>
            <a:xfrm>
              <a:off x="6136369" y="8290204"/>
              <a:ext cx="635" cy="1270"/>
            </a:xfrm>
            <a:custGeom>
              <a:avLst/>
              <a:gdLst/>
              <a:ahLst/>
              <a:cxnLst/>
              <a:rect l="l" t="t" r="r" b="b"/>
              <a:pathLst>
                <a:path w="635" h="1270">
                  <a:moveTo>
                    <a:pt x="609" y="177"/>
                  </a:moveTo>
                  <a:lnTo>
                    <a:pt x="431" y="63"/>
                  </a:lnTo>
                  <a:lnTo>
                    <a:pt x="266" y="25"/>
                  </a:lnTo>
                  <a:lnTo>
                    <a:pt x="127" y="63"/>
                  </a:lnTo>
                  <a:lnTo>
                    <a:pt x="139" y="304"/>
                  </a:lnTo>
                  <a:lnTo>
                    <a:pt x="12" y="317"/>
                  </a:lnTo>
                  <a:lnTo>
                    <a:pt x="63" y="469"/>
                  </a:lnTo>
                  <a:lnTo>
                    <a:pt x="12" y="609"/>
                  </a:lnTo>
                  <a:lnTo>
                    <a:pt x="165" y="647"/>
                  </a:lnTo>
                  <a:lnTo>
                    <a:pt x="228" y="520"/>
                  </a:lnTo>
                  <a:lnTo>
                    <a:pt x="368" y="622"/>
                  </a:lnTo>
                  <a:lnTo>
                    <a:pt x="558" y="635"/>
                  </a:lnTo>
                  <a:lnTo>
                    <a:pt x="609" y="495"/>
                  </a:lnTo>
                  <a:lnTo>
                    <a:pt x="393" y="393"/>
                  </a:lnTo>
                  <a:lnTo>
                    <a:pt x="469" y="254"/>
                  </a:lnTo>
                  <a:lnTo>
                    <a:pt x="609" y="177"/>
                  </a:lnTo>
                  <a:close/>
                </a:path>
              </a:pathLst>
            </a:custGeom>
            <a:ln w="3175">
              <a:solidFill>
                <a:srgbClr val="094B7B"/>
              </a:solidFill>
            </a:ln>
          </p:spPr>
          <p:txBody>
            <a:bodyPr wrap="square" lIns="0" tIns="0" rIns="0" bIns="0" rtlCol="0"/>
            <a:lstStyle/>
            <a:p>
              <a:endParaRPr/>
            </a:p>
          </p:txBody>
        </p:sp>
        <p:sp>
          <p:nvSpPr>
            <p:cNvPr id="10777" name="object 4205">
              <a:extLst>
                <a:ext uri="{FF2B5EF4-FFF2-40B4-BE49-F238E27FC236}">
                  <a16:creationId xmlns:a16="http://schemas.microsoft.com/office/drawing/2014/main" id="{1FCA6B91-84A4-42F1-BDF1-72D4A83AF6BE}"/>
                </a:ext>
              </a:extLst>
            </p:cNvPr>
            <p:cNvSpPr/>
            <p:nvPr/>
          </p:nvSpPr>
          <p:spPr>
            <a:xfrm>
              <a:off x="6140504" y="8291866"/>
              <a:ext cx="635" cy="1270"/>
            </a:xfrm>
            <a:custGeom>
              <a:avLst/>
              <a:gdLst/>
              <a:ahLst/>
              <a:cxnLst/>
              <a:rect l="l" t="t" r="r" b="b"/>
              <a:pathLst>
                <a:path w="635" h="1270">
                  <a:moveTo>
                    <a:pt x="88" y="596"/>
                  </a:moveTo>
                  <a:lnTo>
                    <a:pt x="292" y="825"/>
                  </a:lnTo>
                  <a:lnTo>
                    <a:pt x="393" y="673"/>
                  </a:lnTo>
                  <a:lnTo>
                    <a:pt x="584" y="609"/>
                  </a:lnTo>
                  <a:lnTo>
                    <a:pt x="88" y="596"/>
                  </a:lnTo>
                  <a:close/>
                </a:path>
                <a:path w="635" h="1270">
                  <a:moveTo>
                    <a:pt x="165" y="0"/>
                  </a:moveTo>
                  <a:lnTo>
                    <a:pt x="101" y="228"/>
                  </a:lnTo>
                  <a:lnTo>
                    <a:pt x="107" y="431"/>
                  </a:lnTo>
                  <a:lnTo>
                    <a:pt x="203" y="609"/>
                  </a:lnTo>
                  <a:lnTo>
                    <a:pt x="584" y="609"/>
                  </a:lnTo>
                  <a:lnTo>
                    <a:pt x="533" y="317"/>
                  </a:lnTo>
                  <a:lnTo>
                    <a:pt x="571" y="101"/>
                  </a:lnTo>
                  <a:lnTo>
                    <a:pt x="330" y="101"/>
                  </a:lnTo>
                  <a:lnTo>
                    <a:pt x="165" y="0"/>
                  </a:lnTo>
                  <a:close/>
                </a:path>
                <a:path w="635" h="1270">
                  <a:moveTo>
                    <a:pt x="636" y="584"/>
                  </a:moveTo>
                  <a:close/>
                </a:path>
                <a:path w="635" h="1270">
                  <a:moveTo>
                    <a:pt x="0" y="215"/>
                  </a:moveTo>
                  <a:close/>
                </a:path>
                <a:path w="635" h="1270">
                  <a:moveTo>
                    <a:pt x="591" y="50"/>
                  </a:moveTo>
                  <a:lnTo>
                    <a:pt x="364" y="50"/>
                  </a:lnTo>
                  <a:lnTo>
                    <a:pt x="571" y="101"/>
                  </a:lnTo>
                  <a:close/>
                </a:path>
                <a:path w="635" h="1270">
                  <a:moveTo>
                    <a:pt x="381" y="25"/>
                  </a:moveTo>
                  <a:close/>
                </a:path>
              </a:pathLst>
            </a:custGeom>
            <a:solidFill>
              <a:srgbClr val="11284A"/>
            </a:solidFill>
          </p:spPr>
          <p:txBody>
            <a:bodyPr wrap="square" lIns="0" tIns="0" rIns="0" bIns="0" rtlCol="0"/>
            <a:lstStyle/>
            <a:p>
              <a:endParaRPr/>
            </a:p>
          </p:txBody>
        </p:sp>
        <p:sp>
          <p:nvSpPr>
            <p:cNvPr id="10778" name="object 4206">
              <a:extLst>
                <a:ext uri="{FF2B5EF4-FFF2-40B4-BE49-F238E27FC236}">
                  <a16:creationId xmlns:a16="http://schemas.microsoft.com/office/drawing/2014/main" id="{95E5E15F-BA0B-4553-94FE-48645EBDAABD}"/>
                </a:ext>
              </a:extLst>
            </p:cNvPr>
            <p:cNvSpPr/>
            <p:nvPr/>
          </p:nvSpPr>
          <p:spPr>
            <a:xfrm>
              <a:off x="6140504" y="8291866"/>
              <a:ext cx="1270" cy="1270"/>
            </a:xfrm>
            <a:custGeom>
              <a:avLst/>
              <a:gdLst/>
              <a:ahLst/>
              <a:cxnLst/>
              <a:rect l="l" t="t" r="r" b="b"/>
              <a:pathLst>
                <a:path w="1270" h="1270">
                  <a:moveTo>
                    <a:pt x="330" y="101"/>
                  </a:moveTo>
                  <a:lnTo>
                    <a:pt x="482" y="50"/>
                  </a:lnTo>
                  <a:lnTo>
                    <a:pt x="482" y="215"/>
                  </a:lnTo>
                  <a:lnTo>
                    <a:pt x="622" y="317"/>
                  </a:lnTo>
                  <a:lnTo>
                    <a:pt x="647" y="457"/>
                  </a:lnTo>
                  <a:lnTo>
                    <a:pt x="635" y="596"/>
                  </a:lnTo>
                  <a:lnTo>
                    <a:pt x="495" y="698"/>
                  </a:lnTo>
                  <a:lnTo>
                    <a:pt x="355" y="825"/>
                  </a:lnTo>
                  <a:lnTo>
                    <a:pt x="215" y="723"/>
                  </a:lnTo>
                  <a:lnTo>
                    <a:pt x="76" y="685"/>
                  </a:lnTo>
                  <a:lnTo>
                    <a:pt x="215" y="584"/>
                  </a:lnTo>
                  <a:lnTo>
                    <a:pt x="139" y="444"/>
                  </a:lnTo>
                  <a:lnTo>
                    <a:pt x="0" y="215"/>
                  </a:lnTo>
                  <a:lnTo>
                    <a:pt x="152" y="177"/>
                  </a:lnTo>
                  <a:lnTo>
                    <a:pt x="152" y="38"/>
                  </a:lnTo>
                  <a:lnTo>
                    <a:pt x="304" y="76"/>
                  </a:lnTo>
                  <a:close/>
                </a:path>
              </a:pathLst>
            </a:custGeom>
            <a:ln w="3175">
              <a:solidFill>
                <a:srgbClr val="094B7B"/>
              </a:solidFill>
            </a:ln>
          </p:spPr>
          <p:txBody>
            <a:bodyPr wrap="square" lIns="0" tIns="0" rIns="0" bIns="0" rtlCol="0"/>
            <a:lstStyle/>
            <a:p>
              <a:endParaRPr/>
            </a:p>
          </p:txBody>
        </p:sp>
        <p:sp>
          <p:nvSpPr>
            <p:cNvPr id="10779" name="object 4207">
              <a:extLst>
                <a:ext uri="{FF2B5EF4-FFF2-40B4-BE49-F238E27FC236}">
                  <a16:creationId xmlns:a16="http://schemas.microsoft.com/office/drawing/2014/main" id="{2C84DD94-678C-45F9-B11B-2E55F48F0F2F}"/>
                </a:ext>
              </a:extLst>
            </p:cNvPr>
            <p:cNvSpPr/>
            <p:nvPr/>
          </p:nvSpPr>
          <p:spPr>
            <a:xfrm>
              <a:off x="6135926" y="8292457"/>
              <a:ext cx="635" cy="635"/>
            </a:xfrm>
            <a:custGeom>
              <a:avLst/>
              <a:gdLst/>
              <a:ahLst/>
              <a:cxnLst/>
              <a:rect l="l" t="t" r="r" b="b"/>
              <a:pathLst>
                <a:path w="635" h="634">
                  <a:moveTo>
                    <a:pt x="441" y="508"/>
                  </a:moveTo>
                  <a:lnTo>
                    <a:pt x="300" y="584"/>
                  </a:lnTo>
                  <a:lnTo>
                    <a:pt x="441" y="508"/>
                  </a:lnTo>
                  <a:close/>
                </a:path>
                <a:path w="635" h="634">
                  <a:moveTo>
                    <a:pt x="289" y="381"/>
                  </a:moveTo>
                  <a:lnTo>
                    <a:pt x="149" y="381"/>
                  </a:lnTo>
                  <a:lnTo>
                    <a:pt x="236" y="546"/>
                  </a:lnTo>
                  <a:lnTo>
                    <a:pt x="289" y="381"/>
                  </a:lnTo>
                  <a:close/>
                </a:path>
                <a:path w="635" h="634">
                  <a:moveTo>
                    <a:pt x="276" y="114"/>
                  </a:moveTo>
                  <a:lnTo>
                    <a:pt x="0" y="114"/>
                  </a:lnTo>
                  <a:lnTo>
                    <a:pt x="145" y="279"/>
                  </a:lnTo>
                  <a:lnTo>
                    <a:pt x="289" y="381"/>
                  </a:lnTo>
                  <a:lnTo>
                    <a:pt x="276" y="114"/>
                  </a:lnTo>
                  <a:close/>
                </a:path>
                <a:path w="635" h="634">
                  <a:moveTo>
                    <a:pt x="10" y="0"/>
                  </a:moveTo>
                  <a:close/>
                </a:path>
                <a:path w="635" h="634">
                  <a:moveTo>
                    <a:pt x="187" y="63"/>
                  </a:moveTo>
                  <a:close/>
                </a:path>
                <a:path w="635" h="634">
                  <a:moveTo>
                    <a:pt x="264" y="101"/>
                  </a:moveTo>
                  <a:close/>
                </a:path>
                <a:path w="635" h="634">
                  <a:moveTo>
                    <a:pt x="99" y="25"/>
                  </a:moveTo>
                  <a:close/>
                </a:path>
              </a:pathLst>
            </a:custGeom>
            <a:solidFill>
              <a:srgbClr val="11284A"/>
            </a:solidFill>
          </p:spPr>
          <p:txBody>
            <a:bodyPr wrap="square" lIns="0" tIns="0" rIns="0" bIns="0" rtlCol="0"/>
            <a:lstStyle/>
            <a:p>
              <a:endParaRPr/>
            </a:p>
          </p:txBody>
        </p:sp>
        <p:sp>
          <p:nvSpPr>
            <p:cNvPr id="10780" name="object 4208">
              <a:extLst>
                <a:ext uri="{FF2B5EF4-FFF2-40B4-BE49-F238E27FC236}">
                  <a16:creationId xmlns:a16="http://schemas.microsoft.com/office/drawing/2014/main" id="{352CF314-4832-4EB6-B8F3-46CC824AA621}"/>
                </a:ext>
              </a:extLst>
            </p:cNvPr>
            <p:cNvSpPr/>
            <p:nvPr/>
          </p:nvSpPr>
          <p:spPr>
            <a:xfrm>
              <a:off x="6135911" y="8292457"/>
              <a:ext cx="635" cy="635"/>
            </a:xfrm>
            <a:custGeom>
              <a:avLst/>
              <a:gdLst/>
              <a:ahLst/>
              <a:cxnLst/>
              <a:rect l="l" t="t" r="r" b="b"/>
              <a:pathLst>
                <a:path w="635" h="634">
                  <a:moveTo>
                    <a:pt x="0" y="63"/>
                  </a:moveTo>
                  <a:lnTo>
                    <a:pt x="152" y="50"/>
                  </a:lnTo>
                  <a:lnTo>
                    <a:pt x="292" y="114"/>
                  </a:lnTo>
                  <a:lnTo>
                    <a:pt x="304" y="279"/>
                  </a:lnTo>
                  <a:lnTo>
                    <a:pt x="304" y="431"/>
                  </a:lnTo>
                  <a:lnTo>
                    <a:pt x="457" y="508"/>
                  </a:lnTo>
                  <a:lnTo>
                    <a:pt x="317" y="622"/>
                  </a:lnTo>
                  <a:lnTo>
                    <a:pt x="165" y="495"/>
                  </a:lnTo>
                  <a:lnTo>
                    <a:pt x="152" y="279"/>
                  </a:lnTo>
                  <a:lnTo>
                    <a:pt x="12" y="139"/>
                  </a:lnTo>
                  <a:close/>
                </a:path>
              </a:pathLst>
            </a:custGeom>
            <a:ln w="3175">
              <a:solidFill>
                <a:srgbClr val="094B7B"/>
              </a:solidFill>
            </a:ln>
          </p:spPr>
          <p:txBody>
            <a:bodyPr wrap="square" lIns="0" tIns="0" rIns="0" bIns="0" rtlCol="0"/>
            <a:lstStyle/>
            <a:p>
              <a:endParaRPr/>
            </a:p>
          </p:txBody>
        </p:sp>
        <p:sp>
          <p:nvSpPr>
            <p:cNvPr id="10781" name="object 4209">
              <a:extLst>
                <a:ext uri="{FF2B5EF4-FFF2-40B4-BE49-F238E27FC236}">
                  <a16:creationId xmlns:a16="http://schemas.microsoft.com/office/drawing/2014/main" id="{BFE0742D-BAB7-4639-9469-8396BE463B3E}"/>
                </a:ext>
              </a:extLst>
            </p:cNvPr>
            <p:cNvSpPr/>
            <p:nvPr/>
          </p:nvSpPr>
          <p:spPr>
            <a:xfrm>
              <a:off x="6140716" y="8288415"/>
              <a:ext cx="635" cy="635"/>
            </a:xfrm>
            <a:custGeom>
              <a:avLst/>
              <a:gdLst/>
              <a:ahLst/>
              <a:cxnLst/>
              <a:rect l="l" t="t" r="r" b="b"/>
              <a:pathLst>
                <a:path w="635" h="634">
                  <a:moveTo>
                    <a:pt x="467" y="419"/>
                  </a:moveTo>
                  <a:lnTo>
                    <a:pt x="190" y="419"/>
                  </a:lnTo>
                  <a:lnTo>
                    <a:pt x="304" y="546"/>
                  </a:lnTo>
                  <a:lnTo>
                    <a:pt x="558" y="546"/>
                  </a:lnTo>
                  <a:lnTo>
                    <a:pt x="467" y="419"/>
                  </a:lnTo>
                  <a:close/>
                </a:path>
                <a:path w="635" h="634">
                  <a:moveTo>
                    <a:pt x="38" y="0"/>
                  </a:moveTo>
                  <a:lnTo>
                    <a:pt x="0" y="317"/>
                  </a:lnTo>
                  <a:lnTo>
                    <a:pt x="88" y="444"/>
                  </a:lnTo>
                  <a:lnTo>
                    <a:pt x="467" y="419"/>
                  </a:lnTo>
                  <a:lnTo>
                    <a:pt x="127" y="292"/>
                  </a:lnTo>
                  <a:lnTo>
                    <a:pt x="38" y="0"/>
                  </a:lnTo>
                  <a:close/>
                </a:path>
                <a:path w="635" h="634">
                  <a:moveTo>
                    <a:pt x="266" y="253"/>
                  </a:moveTo>
                  <a:lnTo>
                    <a:pt x="127" y="292"/>
                  </a:lnTo>
                  <a:lnTo>
                    <a:pt x="304" y="292"/>
                  </a:lnTo>
                  <a:close/>
                </a:path>
                <a:path w="635" h="634">
                  <a:moveTo>
                    <a:pt x="381" y="114"/>
                  </a:moveTo>
                  <a:lnTo>
                    <a:pt x="304" y="292"/>
                  </a:lnTo>
                  <a:lnTo>
                    <a:pt x="435" y="292"/>
                  </a:lnTo>
                  <a:lnTo>
                    <a:pt x="381" y="114"/>
                  </a:lnTo>
                  <a:close/>
                </a:path>
                <a:path w="635" h="634">
                  <a:moveTo>
                    <a:pt x="241" y="241"/>
                  </a:moveTo>
                  <a:close/>
                </a:path>
              </a:pathLst>
            </a:custGeom>
            <a:solidFill>
              <a:srgbClr val="11284A"/>
            </a:solidFill>
          </p:spPr>
          <p:txBody>
            <a:bodyPr wrap="square" lIns="0" tIns="0" rIns="0" bIns="0" rtlCol="0"/>
            <a:lstStyle/>
            <a:p>
              <a:endParaRPr/>
            </a:p>
          </p:txBody>
        </p:sp>
        <p:sp>
          <p:nvSpPr>
            <p:cNvPr id="10782" name="object 4210">
              <a:extLst>
                <a:ext uri="{FF2B5EF4-FFF2-40B4-BE49-F238E27FC236}">
                  <a16:creationId xmlns:a16="http://schemas.microsoft.com/office/drawing/2014/main" id="{E8490B65-0AB8-469C-896D-373F2392DF49}"/>
                </a:ext>
              </a:extLst>
            </p:cNvPr>
            <p:cNvSpPr/>
            <p:nvPr/>
          </p:nvSpPr>
          <p:spPr>
            <a:xfrm>
              <a:off x="6140665" y="8288415"/>
              <a:ext cx="1270" cy="635"/>
            </a:xfrm>
            <a:custGeom>
              <a:avLst/>
              <a:gdLst/>
              <a:ahLst/>
              <a:cxnLst/>
              <a:rect l="l" t="t" r="r" b="b"/>
              <a:pathLst>
                <a:path w="1270" h="634">
                  <a:moveTo>
                    <a:pt x="292" y="520"/>
                  </a:moveTo>
                  <a:lnTo>
                    <a:pt x="469" y="546"/>
                  </a:lnTo>
                  <a:lnTo>
                    <a:pt x="609" y="546"/>
                  </a:lnTo>
                  <a:lnTo>
                    <a:pt x="520" y="406"/>
                  </a:lnTo>
                  <a:lnTo>
                    <a:pt x="431" y="114"/>
                  </a:lnTo>
                  <a:lnTo>
                    <a:pt x="355" y="292"/>
                  </a:lnTo>
                  <a:lnTo>
                    <a:pt x="228" y="266"/>
                  </a:lnTo>
                  <a:lnTo>
                    <a:pt x="76" y="228"/>
                  </a:lnTo>
                  <a:lnTo>
                    <a:pt x="101" y="76"/>
                  </a:lnTo>
                  <a:lnTo>
                    <a:pt x="0" y="292"/>
                  </a:lnTo>
                  <a:lnTo>
                    <a:pt x="139" y="444"/>
                  </a:lnTo>
                  <a:lnTo>
                    <a:pt x="292" y="520"/>
                  </a:lnTo>
                  <a:close/>
                </a:path>
              </a:pathLst>
            </a:custGeom>
            <a:ln w="3175">
              <a:solidFill>
                <a:srgbClr val="094B7B"/>
              </a:solidFill>
            </a:ln>
          </p:spPr>
          <p:txBody>
            <a:bodyPr wrap="square" lIns="0" tIns="0" rIns="0" bIns="0" rtlCol="0"/>
            <a:lstStyle/>
            <a:p>
              <a:endParaRPr/>
            </a:p>
          </p:txBody>
        </p:sp>
        <p:sp>
          <p:nvSpPr>
            <p:cNvPr id="10783" name="object 4211">
              <a:extLst>
                <a:ext uri="{FF2B5EF4-FFF2-40B4-BE49-F238E27FC236}">
                  <a16:creationId xmlns:a16="http://schemas.microsoft.com/office/drawing/2014/main" id="{8697C940-D12D-4F97-9A49-435410F2DAB8}"/>
                </a:ext>
              </a:extLst>
            </p:cNvPr>
            <p:cNvSpPr/>
            <p:nvPr/>
          </p:nvSpPr>
          <p:spPr>
            <a:xfrm>
              <a:off x="6139086" y="8293720"/>
              <a:ext cx="1270" cy="635"/>
            </a:xfrm>
            <a:custGeom>
              <a:avLst/>
              <a:gdLst/>
              <a:ahLst/>
              <a:cxnLst/>
              <a:rect l="l" t="t" r="r" b="b"/>
              <a:pathLst>
                <a:path w="1270" h="634">
                  <a:moveTo>
                    <a:pt x="605" y="152"/>
                  </a:moveTo>
                  <a:lnTo>
                    <a:pt x="366" y="152"/>
                  </a:lnTo>
                  <a:lnTo>
                    <a:pt x="63" y="228"/>
                  </a:lnTo>
                  <a:lnTo>
                    <a:pt x="232" y="393"/>
                  </a:lnTo>
                  <a:lnTo>
                    <a:pt x="304" y="253"/>
                  </a:lnTo>
                  <a:lnTo>
                    <a:pt x="590" y="253"/>
                  </a:lnTo>
                  <a:close/>
                </a:path>
                <a:path w="1270" h="634">
                  <a:moveTo>
                    <a:pt x="590" y="253"/>
                  </a:moveTo>
                  <a:lnTo>
                    <a:pt x="304" y="253"/>
                  </a:lnTo>
                  <a:lnTo>
                    <a:pt x="482" y="419"/>
                  </a:lnTo>
                  <a:lnTo>
                    <a:pt x="590" y="253"/>
                  </a:lnTo>
                  <a:close/>
                </a:path>
                <a:path w="1270" h="634">
                  <a:moveTo>
                    <a:pt x="25" y="165"/>
                  </a:moveTo>
                  <a:lnTo>
                    <a:pt x="342" y="228"/>
                  </a:lnTo>
                  <a:lnTo>
                    <a:pt x="25" y="165"/>
                  </a:lnTo>
                  <a:close/>
                </a:path>
                <a:path w="1270" h="634">
                  <a:moveTo>
                    <a:pt x="457" y="0"/>
                  </a:moveTo>
                  <a:lnTo>
                    <a:pt x="366" y="152"/>
                  </a:lnTo>
                  <a:lnTo>
                    <a:pt x="457" y="0"/>
                  </a:lnTo>
                  <a:close/>
                </a:path>
                <a:path w="1270" h="634">
                  <a:moveTo>
                    <a:pt x="800" y="12"/>
                  </a:moveTo>
                  <a:lnTo>
                    <a:pt x="584" y="152"/>
                  </a:lnTo>
                  <a:lnTo>
                    <a:pt x="809" y="114"/>
                  </a:lnTo>
                  <a:close/>
                </a:path>
                <a:path w="1270" h="634">
                  <a:moveTo>
                    <a:pt x="809" y="114"/>
                  </a:moveTo>
                  <a:close/>
                </a:path>
                <a:path w="1270" h="634">
                  <a:moveTo>
                    <a:pt x="571" y="63"/>
                  </a:moveTo>
                  <a:close/>
                </a:path>
              </a:pathLst>
            </a:custGeom>
            <a:solidFill>
              <a:srgbClr val="11284A"/>
            </a:solidFill>
          </p:spPr>
          <p:txBody>
            <a:bodyPr wrap="square" lIns="0" tIns="0" rIns="0" bIns="0" rtlCol="0"/>
            <a:lstStyle/>
            <a:p>
              <a:endParaRPr/>
            </a:p>
          </p:txBody>
        </p:sp>
        <p:sp>
          <p:nvSpPr>
            <p:cNvPr id="10784" name="object 4212">
              <a:extLst>
                <a:ext uri="{FF2B5EF4-FFF2-40B4-BE49-F238E27FC236}">
                  <a16:creationId xmlns:a16="http://schemas.microsoft.com/office/drawing/2014/main" id="{DCEC60D3-6F39-44FE-9737-24377E99685C}"/>
                </a:ext>
              </a:extLst>
            </p:cNvPr>
            <p:cNvSpPr/>
            <p:nvPr/>
          </p:nvSpPr>
          <p:spPr>
            <a:xfrm>
              <a:off x="6139086" y="8293720"/>
              <a:ext cx="1270" cy="635"/>
            </a:xfrm>
            <a:custGeom>
              <a:avLst/>
              <a:gdLst/>
              <a:ahLst/>
              <a:cxnLst/>
              <a:rect l="l" t="t" r="r" b="b"/>
              <a:pathLst>
                <a:path w="1270" h="634">
                  <a:moveTo>
                    <a:pt x="736" y="88"/>
                  </a:moveTo>
                  <a:lnTo>
                    <a:pt x="609" y="126"/>
                  </a:lnTo>
                  <a:lnTo>
                    <a:pt x="584" y="292"/>
                  </a:lnTo>
                  <a:lnTo>
                    <a:pt x="457" y="368"/>
                  </a:lnTo>
                  <a:lnTo>
                    <a:pt x="304" y="253"/>
                  </a:lnTo>
                  <a:lnTo>
                    <a:pt x="292" y="431"/>
                  </a:lnTo>
                  <a:lnTo>
                    <a:pt x="152" y="342"/>
                  </a:lnTo>
                  <a:lnTo>
                    <a:pt x="0" y="241"/>
                  </a:lnTo>
                  <a:lnTo>
                    <a:pt x="126" y="177"/>
                  </a:lnTo>
                  <a:lnTo>
                    <a:pt x="342" y="228"/>
                  </a:lnTo>
                  <a:lnTo>
                    <a:pt x="393" y="63"/>
                  </a:lnTo>
                  <a:lnTo>
                    <a:pt x="533" y="152"/>
                  </a:lnTo>
                  <a:lnTo>
                    <a:pt x="660" y="101"/>
                  </a:lnTo>
                  <a:close/>
                </a:path>
              </a:pathLst>
            </a:custGeom>
            <a:ln w="3175">
              <a:solidFill>
                <a:srgbClr val="094B7B"/>
              </a:solidFill>
            </a:ln>
          </p:spPr>
          <p:txBody>
            <a:bodyPr wrap="square" lIns="0" tIns="0" rIns="0" bIns="0" rtlCol="0"/>
            <a:lstStyle/>
            <a:p>
              <a:endParaRPr/>
            </a:p>
          </p:txBody>
        </p:sp>
        <p:sp>
          <p:nvSpPr>
            <p:cNvPr id="10785" name="object 4213">
              <a:extLst>
                <a:ext uri="{FF2B5EF4-FFF2-40B4-BE49-F238E27FC236}">
                  <a16:creationId xmlns:a16="http://schemas.microsoft.com/office/drawing/2014/main" id="{09362579-9298-4B3E-9F20-3DB7B61AC6BA}"/>
                </a:ext>
              </a:extLst>
            </p:cNvPr>
            <p:cNvSpPr/>
            <p:nvPr/>
          </p:nvSpPr>
          <p:spPr>
            <a:xfrm>
              <a:off x="6140779" y="8285708"/>
              <a:ext cx="3238" cy="2768"/>
            </a:xfrm>
            <a:prstGeom prst="rect">
              <a:avLst/>
            </a:prstGeom>
            <a:blipFill>
              <a:blip r:embed="rId373" cstate="print"/>
              <a:stretch>
                <a:fillRect/>
              </a:stretch>
            </a:blipFill>
          </p:spPr>
          <p:txBody>
            <a:bodyPr wrap="square" lIns="0" tIns="0" rIns="0" bIns="0" rtlCol="0"/>
            <a:lstStyle/>
            <a:p>
              <a:endParaRPr/>
            </a:p>
          </p:txBody>
        </p:sp>
        <p:sp>
          <p:nvSpPr>
            <p:cNvPr id="10786" name="object 4214">
              <a:extLst>
                <a:ext uri="{FF2B5EF4-FFF2-40B4-BE49-F238E27FC236}">
                  <a16:creationId xmlns:a16="http://schemas.microsoft.com/office/drawing/2014/main" id="{26D72649-0932-4E04-A345-3446CB43A9F5}"/>
                </a:ext>
              </a:extLst>
            </p:cNvPr>
            <p:cNvSpPr/>
            <p:nvPr/>
          </p:nvSpPr>
          <p:spPr>
            <a:xfrm>
              <a:off x="6141254" y="8286568"/>
              <a:ext cx="1270" cy="1270"/>
            </a:xfrm>
            <a:custGeom>
              <a:avLst/>
              <a:gdLst/>
              <a:ahLst/>
              <a:cxnLst/>
              <a:rect l="l" t="t" r="r" b="b"/>
              <a:pathLst>
                <a:path w="1270" h="1270">
                  <a:moveTo>
                    <a:pt x="758" y="711"/>
                  </a:moveTo>
                  <a:lnTo>
                    <a:pt x="419" y="711"/>
                  </a:lnTo>
                  <a:lnTo>
                    <a:pt x="520" y="876"/>
                  </a:lnTo>
                  <a:lnTo>
                    <a:pt x="609" y="723"/>
                  </a:lnTo>
                  <a:lnTo>
                    <a:pt x="758" y="711"/>
                  </a:lnTo>
                  <a:close/>
                </a:path>
                <a:path w="1270" h="1270">
                  <a:moveTo>
                    <a:pt x="0" y="304"/>
                  </a:moveTo>
                  <a:lnTo>
                    <a:pt x="215" y="787"/>
                  </a:lnTo>
                  <a:lnTo>
                    <a:pt x="758" y="711"/>
                  </a:lnTo>
                  <a:lnTo>
                    <a:pt x="685" y="342"/>
                  </a:lnTo>
                  <a:lnTo>
                    <a:pt x="165" y="342"/>
                  </a:lnTo>
                  <a:lnTo>
                    <a:pt x="0" y="304"/>
                  </a:lnTo>
                  <a:close/>
                </a:path>
                <a:path w="1270" h="1270">
                  <a:moveTo>
                    <a:pt x="755" y="723"/>
                  </a:moveTo>
                  <a:lnTo>
                    <a:pt x="609" y="723"/>
                  </a:lnTo>
                  <a:lnTo>
                    <a:pt x="749" y="749"/>
                  </a:lnTo>
                  <a:close/>
                </a:path>
                <a:path w="1270" h="1270">
                  <a:moveTo>
                    <a:pt x="355" y="88"/>
                  </a:moveTo>
                  <a:lnTo>
                    <a:pt x="165" y="342"/>
                  </a:lnTo>
                  <a:lnTo>
                    <a:pt x="774" y="355"/>
                  </a:lnTo>
                  <a:lnTo>
                    <a:pt x="546" y="266"/>
                  </a:lnTo>
                  <a:lnTo>
                    <a:pt x="425" y="114"/>
                  </a:lnTo>
                  <a:close/>
                </a:path>
                <a:path w="1270" h="1270">
                  <a:moveTo>
                    <a:pt x="901" y="114"/>
                  </a:moveTo>
                  <a:lnTo>
                    <a:pt x="647" y="203"/>
                  </a:lnTo>
                  <a:lnTo>
                    <a:pt x="821" y="266"/>
                  </a:lnTo>
                  <a:lnTo>
                    <a:pt x="901" y="114"/>
                  </a:lnTo>
                  <a:close/>
                </a:path>
                <a:path w="1270" h="1270">
                  <a:moveTo>
                    <a:pt x="228" y="0"/>
                  </a:moveTo>
                  <a:lnTo>
                    <a:pt x="177" y="203"/>
                  </a:lnTo>
                  <a:lnTo>
                    <a:pt x="330" y="203"/>
                  </a:lnTo>
                  <a:lnTo>
                    <a:pt x="228" y="0"/>
                  </a:lnTo>
                  <a:close/>
                </a:path>
              </a:pathLst>
            </a:custGeom>
            <a:solidFill>
              <a:srgbClr val="0F2748"/>
            </a:solidFill>
          </p:spPr>
          <p:txBody>
            <a:bodyPr wrap="square" lIns="0" tIns="0" rIns="0" bIns="0" rtlCol="0"/>
            <a:lstStyle/>
            <a:p>
              <a:endParaRPr/>
            </a:p>
          </p:txBody>
        </p:sp>
        <p:sp>
          <p:nvSpPr>
            <p:cNvPr id="10787" name="object 4215">
              <a:extLst>
                <a:ext uri="{FF2B5EF4-FFF2-40B4-BE49-F238E27FC236}">
                  <a16:creationId xmlns:a16="http://schemas.microsoft.com/office/drawing/2014/main" id="{6D40D668-5FA9-402B-B285-6A5F5FB28455}"/>
                </a:ext>
              </a:extLst>
            </p:cNvPr>
            <p:cNvSpPr/>
            <p:nvPr/>
          </p:nvSpPr>
          <p:spPr>
            <a:xfrm>
              <a:off x="6141254" y="8286568"/>
              <a:ext cx="1270" cy="1270"/>
            </a:xfrm>
            <a:custGeom>
              <a:avLst/>
              <a:gdLst/>
              <a:ahLst/>
              <a:cxnLst/>
              <a:rect l="l" t="t" r="r" b="b"/>
              <a:pathLst>
                <a:path w="1270" h="1270">
                  <a:moveTo>
                    <a:pt x="584" y="266"/>
                  </a:moveTo>
                  <a:lnTo>
                    <a:pt x="901" y="114"/>
                  </a:lnTo>
                  <a:lnTo>
                    <a:pt x="800" y="304"/>
                  </a:lnTo>
                  <a:lnTo>
                    <a:pt x="673" y="495"/>
                  </a:lnTo>
                  <a:lnTo>
                    <a:pt x="761" y="736"/>
                  </a:lnTo>
                  <a:lnTo>
                    <a:pt x="609" y="723"/>
                  </a:lnTo>
                  <a:lnTo>
                    <a:pt x="520" y="876"/>
                  </a:lnTo>
                  <a:lnTo>
                    <a:pt x="419" y="711"/>
                  </a:lnTo>
                  <a:lnTo>
                    <a:pt x="266" y="711"/>
                  </a:lnTo>
                  <a:lnTo>
                    <a:pt x="126" y="711"/>
                  </a:lnTo>
                  <a:lnTo>
                    <a:pt x="114" y="546"/>
                  </a:lnTo>
                  <a:lnTo>
                    <a:pt x="0" y="304"/>
                  </a:lnTo>
                  <a:lnTo>
                    <a:pt x="165" y="342"/>
                  </a:lnTo>
                  <a:lnTo>
                    <a:pt x="266" y="203"/>
                  </a:lnTo>
                  <a:lnTo>
                    <a:pt x="228" y="0"/>
                  </a:lnTo>
                  <a:lnTo>
                    <a:pt x="304" y="152"/>
                  </a:lnTo>
                  <a:lnTo>
                    <a:pt x="457" y="127"/>
                  </a:lnTo>
                  <a:lnTo>
                    <a:pt x="546" y="266"/>
                  </a:lnTo>
                  <a:close/>
                </a:path>
              </a:pathLst>
            </a:custGeom>
            <a:ln w="3175">
              <a:solidFill>
                <a:srgbClr val="094B7B"/>
              </a:solidFill>
            </a:ln>
          </p:spPr>
          <p:txBody>
            <a:bodyPr wrap="square" lIns="0" tIns="0" rIns="0" bIns="0" rtlCol="0"/>
            <a:lstStyle/>
            <a:p>
              <a:endParaRPr/>
            </a:p>
          </p:txBody>
        </p:sp>
        <p:sp>
          <p:nvSpPr>
            <p:cNvPr id="10788" name="object 4216">
              <a:extLst>
                <a:ext uri="{FF2B5EF4-FFF2-40B4-BE49-F238E27FC236}">
                  <a16:creationId xmlns:a16="http://schemas.microsoft.com/office/drawing/2014/main" id="{D66AD441-0393-47D7-9345-62263B3F9160}"/>
                </a:ext>
              </a:extLst>
            </p:cNvPr>
            <p:cNvSpPr/>
            <p:nvPr/>
          </p:nvSpPr>
          <p:spPr>
            <a:xfrm>
              <a:off x="6143259" y="8286240"/>
              <a:ext cx="635" cy="1270"/>
            </a:xfrm>
            <a:custGeom>
              <a:avLst/>
              <a:gdLst/>
              <a:ahLst/>
              <a:cxnLst/>
              <a:rect l="l" t="t" r="r" b="b"/>
              <a:pathLst>
                <a:path w="635" h="1270">
                  <a:moveTo>
                    <a:pt x="88" y="596"/>
                  </a:moveTo>
                  <a:lnTo>
                    <a:pt x="279" y="825"/>
                  </a:lnTo>
                  <a:lnTo>
                    <a:pt x="393" y="673"/>
                  </a:lnTo>
                  <a:lnTo>
                    <a:pt x="584" y="609"/>
                  </a:lnTo>
                  <a:lnTo>
                    <a:pt x="88" y="596"/>
                  </a:lnTo>
                  <a:close/>
                </a:path>
                <a:path w="635" h="1270">
                  <a:moveTo>
                    <a:pt x="165" y="0"/>
                  </a:moveTo>
                  <a:lnTo>
                    <a:pt x="101" y="228"/>
                  </a:lnTo>
                  <a:lnTo>
                    <a:pt x="107" y="431"/>
                  </a:lnTo>
                  <a:lnTo>
                    <a:pt x="203" y="609"/>
                  </a:lnTo>
                  <a:lnTo>
                    <a:pt x="584" y="609"/>
                  </a:lnTo>
                  <a:lnTo>
                    <a:pt x="533" y="317"/>
                  </a:lnTo>
                  <a:lnTo>
                    <a:pt x="571" y="101"/>
                  </a:lnTo>
                  <a:lnTo>
                    <a:pt x="330" y="101"/>
                  </a:lnTo>
                  <a:lnTo>
                    <a:pt x="165" y="0"/>
                  </a:lnTo>
                  <a:close/>
                </a:path>
                <a:path w="635" h="1270">
                  <a:moveTo>
                    <a:pt x="636" y="584"/>
                  </a:moveTo>
                  <a:close/>
                </a:path>
                <a:path w="635" h="1270">
                  <a:moveTo>
                    <a:pt x="0" y="215"/>
                  </a:moveTo>
                  <a:close/>
                </a:path>
                <a:path w="635" h="1270">
                  <a:moveTo>
                    <a:pt x="591" y="50"/>
                  </a:moveTo>
                  <a:lnTo>
                    <a:pt x="364" y="50"/>
                  </a:lnTo>
                  <a:lnTo>
                    <a:pt x="571" y="101"/>
                  </a:lnTo>
                  <a:close/>
                </a:path>
                <a:path w="635" h="1270">
                  <a:moveTo>
                    <a:pt x="381" y="25"/>
                  </a:moveTo>
                  <a:close/>
                </a:path>
              </a:pathLst>
            </a:custGeom>
            <a:solidFill>
              <a:srgbClr val="11284A"/>
            </a:solidFill>
          </p:spPr>
          <p:txBody>
            <a:bodyPr wrap="square" lIns="0" tIns="0" rIns="0" bIns="0" rtlCol="0"/>
            <a:lstStyle/>
            <a:p>
              <a:endParaRPr/>
            </a:p>
          </p:txBody>
        </p:sp>
        <p:sp>
          <p:nvSpPr>
            <p:cNvPr id="10789" name="object 4217">
              <a:extLst>
                <a:ext uri="{FF2B5EF4-FFF2-40B4-BE49-F238E27FC236}">
                  <a16:creationId xmlns:a16="http://schemas.microsoft.com/office/drawing/2014/main" id="{A91BBE8C-FE27-4D9A-8955-C29D7FD35827}"/>
                </a:ext>
              </a:extLst>
            </p:cNvPr>
            <p:cNvSpPr/>
            <p:nvPr/>
          </p:nvSpPr>
          <p:spPr>
            <a:xfrm>
              <a:off x="6143259" y="8286240"/>
              <a:ext cx="1270" cy="1270"/>
            </a:xfrm>
            <a:custGeom>
              <a:avLst/>
              <a:gdLst/>
              <a:ahLst/>
              <a:cxnLst/>
              <a:rect l="l" t="t" r="r" b="b"/>
              <a:pathLst>
                <a:path w="1270" h="1270">
                  <a:moveTo>
                    <a:pt x="330" y="101"/>
                  </a:moveTo>
                  <a:lnTo>
                    <a:pt x="482" y="50"/>
                  </a:lnTo>
                  <a:lnTo>
                    <a:pt x="482" y="215"/>
                  </a:lnTo>
                  <a:lnTo>
                    <a:pt x="622" y="317"/>
                  </a:lnTo>
                  <a:lnTo>
                    <a:pt x="647" y="457"/>
                  </a:lnTo>
                  <a:lnTo>
                    <a:pt x="635" y="596"/>
                  </a:lnTo>
                  <a:lnTo>
                    <a:pt x="495" y="698"/>
                  </a:lnTo>
                  <a:lnTo>
                    <a:pt x="355" y="825"/>
                  </a:lnTo>
                  <a:lnTo>
                    <a:pt x="215" y="723"/>
                  </a:lnTo>
                  <a:lnTo>
                    <a:pt x="76" y="685"/>
                  </a:lnTo>
                  <a:lnTo>
                    <a:pt x="215" y="584"/>
                  </a:lnTo>
                  <a:lnTo>
                    <a:pt x="139" y="444"/>
                  </a:lnTo>
                  <a:lnTo>
                    <a:pt x="0" y="215"/>
                  </a:lnTo>
                  <a:lnTo>
                    <a:pt x="152" y="177"/>
                  </a:lnTo>
                  <a:lnTo>
                    <a:pt x="152" y="38"/>
                  </a:lnTo>
                  <a:lnTo>
                    <a:pt x="304" y="76"/>
                  </a:lnTo>
                  <a:close/>
                </a:path>
              </a:pathLst>
            </a:custGeom>
            <a:ln w="3175">
              <a:solidFill>
                <a:srgbClr val="094B7B"/>
              </a:solidFill>
            </a:ln>
          </p:spPr>
          <p:txBody>
            <a:bodyPr wrap="square" lIns="0" tIns="0" rIns="0" bIns="0" rtlCol="0"/>
            <a:lstStyle/>
            <a:p>
              <a:endParaRPr/>
            </a:p>
          </p:txBody>
        </p:sp>
        <p:sp>
          <p:nvSpPr>
            <p:cNvPr id="10790" name="object 4218">
              <a:extLst>
                <a:ext uri="{FF2B5EF4-FFF2-40B4-BE49-F238E27FC236}">
                  <a16:creationId xmlns:a16="http://schemas.microsoft.com/office/drawing/2014/main" id="{74C77F38-9FA2-4E94-AB5E-112872737DBF}"/>
                </a:ext>
              </a:extLst>
            </p:cNvPr>
            <p:cNvSpPr/>
            <p:nvPr/>
          </p:nvSpPr>
          <p:spPr>
            <a:xfrm>
              <a:off x="6141840" y="8288094"/>
              <a:ext cx="1270" cy="635"/>
            </a:xfrm>
            <a:custGeom>
              <a:avLst/>
              <a:gdLst/>
              <a:ahLst/>
              <a:cxnLst/>
              <a:rect l="l" t="t" r="r" b="b"/>
              <a:pathLst>
                <a:path w="1270" h="634">
                  <a:moveTo>
                    <a:pt x="605" y="152"/>
                  </a:moveTo>
                  <a:lnTo>
                    <a:pt x="358" y="152"/>
                  </a:lnTo>
                  <a:lnTo>
                    <a:pt x="63" y="228"/>
                  </a:lnTo>
                  <a:lnTo>
                    <a:pt x="232" y="393"/>
                  </a:lnTo>
                  <a:lnTo>
                    <a:pt x="304" y="253"/>
                  </a:lnTo>
                  <a:lnTo>
                    <a:pt x="590" y="253"/>
                  </a:lnTo>
                  <a:close/>
                </a:path>
                <a:path w="1270" h="634">
                  <a:moveTo>
                    <a:pt x="590" y="253"/>
                  </a:moveTo>
                  <a:lnTo>
                    <a:pt x="304" y="253"/>
                  </a:lnTo>
                  <a:lnTo>
                    <a:pt x="482" y="419"/>
                  </a:lnTo>
                  <a:lnTo>
                    <a:pt x="590" y="253"/>
                  </a:lnTo>
                  <a:close/>
                </a:path>
                <a:path w="1270" h="634">
                  <a:moveTo>
                    <a:pt x="25" y="165"/>
                  </a:moveTo>
                  <a:lnTo>
                    <a:pt x="342" y="228"/>
                  </a:lnTo>
                  <a:lnTo>
                    <a:pt x="25" y="165"/>
                  </a:lnTo>
                  <a:close/>
                </a:path>
                <a:path w="1270" h="634">
                  <a:moveTo>
                    <a:pt x="457" y="0"/>
                  </a:moveTo>
                  <a:lnTo>
                    <a:pt x="358" y="152"/>
                  </a:lnTo>
                  <a:lnTo>
                    <a:pt x="457" y="0"/>
                  </a:lnTo>
                  <a:close/>
                </a:path>
                <a:path w="1270" h="634">
                  <a:moveTo>
                    <a:pt x="609" y="126"/>
                  </a:moveTo>
                  <a:close/>
                </a:path>
                <a:path w="1270" h="634">
                  <a:moveTo>
                    <a:pt x="809" y="114"/>
                  </a:moveTo>
                  <a:close/>
                </a:path>
                <a:path w="1270" h="634">
                  <a:moveTo>
                    <a:pt x="800" y="12"/>
                  </a:moveTo>
                  <a:lnTo>
                    <a:pt x="580" y="126"/>
                  </a:lnTo>
                  <a:lnTo>
                    <a:pt x="711" y="114"/>
                  </a:lnTo>
                  <a:close/>
                </a:path>
                <a:path w="1270" h="634">
                  <a:moveTo>
                    <a:pt x="571" y="63"/>
                  </a:moveTo>
                  <a:close/>
                </a:path>
              </a:pathLst>
            </a:custGeom>
            <a:solidFill>
              <a:srgbClr val="11284A"/>
            </a:solidFill>
          </p:spPr>
          <p:txBody>
            <a:bodyPr wrap="square" lIns="0" tIns="0" rIns="0" bIns="0" rtlCol="0"/>
            <a:lstStyle/>
            <a:p>
              <a:endParaRPr/>
            </a:p>
          </p:txBody>
        </p:sp>
        <p:sp>
          <p:nvSpPr>
            <p:cNvPr id="10791" name="object 4219">
              <a:extLst>
                <a:ext uri="{FF2B5EF4-FFF2-40B4-BE49-F238E27FC236}">
                  <a16:creationId xmlns:a16="http://schemas.microsoft.com/office/drawing/2014/main" id="{9A8FF717-0C80-41A0-A3BB-5EE92209186D}"/>
                </a:ext>
              </a:extLst>
            </p:cNvPr>
            <p:cNvSpPr/>
            <p:nvPr/>
          </p:nvSpPr>
          <p:spPr>
            <a:xfrm>
              <a:off x="6141840" y="8288094"/>
              <a:ext cx="1270" cy="635"/>
            </a:xfrm>
            <a:custGeom>
              <a:avLst/>
              <a:gdLst/>
              <a:ahLst/>
              <a:cxnLst/>
              <a:rect l="l" t="t" r="r" b="b"/>
              <a:pathLst>
                <a:path w="1270" h="634">
                  <a:moveTo>
                    <a:pt x="736" y="88"/>
                  </a:moveTo>
                  <a:lnTo>
                    <a:pt x="609" y="126"/>
                  </a:lnTo>
                  <a:lnTo>
                    <a:pt x="584" y="292"/>
                  </a:lnTo>
                  <a:lnTo>
                    <a:pt x="457" y="368"/>
                  </a:lnTo>
                  <a:lnTo>
                    <a:pt x="304" y="253"/>
                  </a:lnTo>
                  <a:lnTo>
                    <a:pt x="292" y="431"/>
                  </a:lnTo>
                  <a:lnTo>
                    <a:pt x="152" y="342"/>
                  </a:lnTo>
                  <a:lnTo>
                    <a:pt x="0" y="241"/>
                  </a:lnTo>
                  <a:lnTo>
                    <a:pt x="126" y="177"/>
                  </a:lnTo>
                  <a:lnTo>
                    <a:pt x="342" y="228"/>
                  </a:lnTo>
                  <a:lnTo>
                    <a:pt x="393" y="63"/>
                  </a:lnTo>
                  <a:lnTo>
                    <a:pt x="533" y="152"/>
                  </a:lnTo>
                  <a:lnTo>
                    <a:pt x="736" y="88"/>
                  </a:lnTo>
                  <a:close/>
                </a:path>
              </a:pathLst>
            </a:custGeom>
            <a:ln w="3175">
              <a:solidFill>
                <a:srgbClr val="094B7B"/>
              </a:solidFill>
            </a:ln>
          </p:spPr>
          <p:txBody>
            <a:bodyPr wrap="square" lIns="0" tIns="0" rIns="0" bIns="0" rtlCol="0"/>
            <a:lstStyle/>
            <a:p>
              <a:endParaRPr/>
            </a:p>
          </p:txBody>
        </p:sp>
        <p:sp>
          <p:nvSpPr>
            <p:cNvPr id="10792" name="object 4220">
              <a:extLst>
                <a:ext uri="{FF2B5EF4-FFF2-40B4-BE49-F238E27FC236}">
                  <a16:creationId xmlns:a16="http://schemas.microsoft.com/office/drawing/2014/main" id="{00B67D0E-CB82-42F5-9AF5-12BFC591FCCB}"/>
                </a:ext>
              </a:extLst>
            </p:cNvPr>
            <p:cNvSpPr/>
            <p:nvPr/>
          </p:nvSpPr>
          <p:spPr>
            <a:xfrm>
              <a:off x="6138062" y="8290547"/>
              <a:ext cx="1133" cy="1549"/>
            </a:xfrm>
            <a:prstGeom prst="rect">
              <a:avLst/>
            </a:prstGeom>
            <a:blipFill>
              <a:blip r:embed="rId281" cstate="print"/>
              <a:stretch>
                <a:fillRect/>
              </a:stretch>
            </a:blipFill>
          </p:spPr>
          <p:txBody>
            <a:bodyPr wrap="square" lIns="0" tIns="0" rIns="0" bIns="0" rtlCol="0"/>
            <a:lstStyle/>
            <a:p>
              <a:endParaRPr/>
            </a:p>
          </p:txBody>
        </p:sp>
        <p:sp>
          <p:nvSpPr>
            <p:cNvPr id="10793" name="object 4221">
              <a:extLst>
                <a:ext uri="{FF2B5EF4-FFF2-40B4-BE49-F238E27FC236}">
                  <a16:creationId xmlns:a16="http://schemas.microsoft.com/office/drawing/2014/main" id="{E52D5DDF-C43D-4AB3-8917-ABC8087DA1D9}"/>
                </a:ext>
              </a:extLst>
            </p:cNvPr>
            <p:cNvSpPr/>
            <p:nvPr/>
          </p:nvSpPr>
          <p:spPr>
            <a:xfrm>
              <a:off x="6137971" y="8290509"/>
              <a:ext cx="1905" cy="1905"/>
            </a:xfrm>
            <a:custGeom>
              <a:avLst/>
              <a:gdLst/>
              <a:ahLst/>
              <a:cxnLst/>
              <a:rect l="l" t="t" r="r" b="b"/>
              <a:pathLst>
                <a:path w="1904" h="1904">
                  <a:moveTo>
                    <a:pt x="774" y="1587"/>
                  </a:moveTo>
                  <a:lnTo>
                    <a:pt x="914" y="1422"/>
                  </a:lnTo>
                  <a:lnTo>
                    <a:pt x="1028" y="1562"/>
                  </a:lnTo>
                  <a:lnTo>
                    <a:pt x="952" y="1320"/>
                  </a:lnTo>
                  <a:lnTo>
                    <a:pt x="1117" y="1142"/>
                  </a:lnTo>
                  <a:lnTo>
                    <a:pt x="1295" y="800"/>
                  </a:lnTo>
                  <a:lnTo>
                    <a:pt x="1269" y="634"/>
                  </a:lnTo>
                  <a:lnTo>
                    <a:pt x="1206" y="139"/>
                  </a:lnTo>
                  <a:lnTo>
                    <a:pt x="952" y="0"/>
                  </a:lnTo>
                  <a:lnTo>
                    <a:pt x="622" y="38"/>
                  </a:lnTo>
                  <a:lnTo>
                    <a:pt x="292" y="88"/>
                  </a:lnTo>
                  <a:lnTo>
                    <a:pt x="0" y="292"/>
                  </a:lnTo>
                  <a:lnTo>
                    <a:pt x="63" y="774"/>
                  </a:lnTo>
                  <a:lnTo>
                    <a:pt x="88" y="927"/>
                  </a:lnTo>
                  <a:lnTo>
                    <a:pt x="292" y="1168"/>
                  </a:lnTo>
                  <a:lnTo>
                    <a:pt x="355" y="1320"/>
                  </a:lnTo>
                  <a:lnTo>
                    <a:pt x="330" y="1485"/>
                  </a:lnTo>
                  <a:lnTo>
                    <a:pt x="457" y="1600"/>
                  </a:lnTo>
                  <a:lnTo>
                    <a:pt x="469" y="1409"/>
                  </a:lnTo>
                  <a:lnTo>
                    <a:pt x="609" y="1574"/>
                  </a:lnTo>
                  <a:lnTo>
                    <a:pt x="711" y="1435"/>
                  </a:lnTo>
                  <a:lnTo>
                    <a:pt x="774" y="1587"/>
                  </a:lnTo>
                  <a:close/>
                </a:path>
              </a:pathLst>
            </a:custGeom>
            <a:ln w="3175">
              <a:solidFill>
                <a:srgbClr val="B5C39D"/>
              </a:solidFill>
            </a:ln>
          </p:spPr>
          <p:txBody>
            <a:bodyPr wrap="square" lIns="0" tIns="0" rIns="0" bIns="0" rtlCol="0"/>
            <a:lstStyle/>
            <a:p>
              <a:endParaRPr/>
            </a:p>
          </p:txBody>
        </p:sp>
        <p:sp>
          <p:nvSpPr>
            <p:cNvPr id="10794" name="object 4222">
              <a:extLst>
                <a:ext uri="{FF2B5EF4-FFF2-40B4-BE49-F238E27FC236}">
                  <a16:creationId xmlns:a16="http://schemas.microsoft.com/office/drawing/2014/main" id="{6D4FE023-EC42-4466-9159-5093A5C5D1F4}"/>
                </a:ext>
              </a:extLst>
            </p:cNvPr>
            <p:cNvSpPr/>
            <p:nvPr/>
          </p:nvSpPr>
          <p:spPr>
            <a:xfrm>
              <a:off x="6138087" y="8290382"/>
              <a:ext cx="2032" cy="1435"/>
            </a:xfrm>
            <a:prstGeom prst="rect">
              <a:avLst/>
            </a:prstGeom>
            <a:blipFill>
              <a:blip r:embed="rId520" cstate="print"/>
              <a:stretch>
                <a:fillRect/>
              </a:stretch>
            </a:blipFill>
          </p:spPr>
          <p:txBody>
            <a:bodyPr wrap="square" lIns="0" tIns="0" rIns="0" bIns="0" rtlCol="0"/>
            <a:lstStyle/>
            <a:p>
              <a:endParaRPr/>
            </a:p>
          </p:txBody>
        </p:sp>
        <p:sp>
          <p:nvSpPr>
            <p:cNvPr id="10795" name="object 4223">
              <a:extLst>
                <a:ext uri="{FF2B5EF4-FFF2-40B4-BE49-F238E27FC236}">
                  <a16:creationId xmlns:a16="http://schemas.microsoft.com/office/drawing/2014/main" id="{2B15EA43-8D47-4696-8518-C511342979F6}"/>
                </a:ext>
              </a:extLst>
            </p:cNvPr>
            <p:cNvSpPr/>
            <p:nvPr/>
          </p:nvSpPr>
          <p:spPr>
            <a:xfrm>
              <a:off x="6138970" y="8290323"/>
              <a:ext cx="1270" cy="1905"/>
            </a:xfrm>
            <a:custGeom>
              <a:avLst/>
              <a:gdLst/>
              <a:ahLst/>
              <a:cxnLst/>
              <a:rect l="l" t="t" r="r" b="b"/>
              <a:pathLst>
                <a:path w="1270" h="1904">
                  <a:moveTo>
                    <a:pt x="279" y="1269"/>
                  </a:moveTo>
                  <a:lnTo>
                    <a:pt x="444" y="1206"/>
                  </a:lnTo>
                  <a:lnTo>
                    <a:pt x="469" y="1346"/>
                  </a:lnTo>
                  <a:lnTo>
                    <a:pt x="596" y="1295"/>
                  </a:lnTo>
                  <a:lnTo>
                    <a:pt x="507" y="1142"/>
                  </a:lnTo>
                  <a:lnTo>
                    <a:pt x="685" y="1079"/>
                  </a:lnTo>
                  <a:lnTo>
                    <a:pt x="952" y="901"/>
                  </a:lnTo>
                  <a:lnTo>
                    <a:pt x="1003" y="774"/>
                  </a:lnTo>
                  <a:lnTo>
                    <a:pt x="1142" y="393"/>
                  </a:lnTo>
                  <a:lnTo>
                    <a:pt x="1003" y="190"/>
                  </a:lnTo>
                  <a:lnTo>
                    <a:pt x="749" y="101"/>
                  </a:lnTo>
                  <a:lnTo>
                    <a:pt x="495" y="0"/>
                  </a:lnTo>
                  <a:lnTo>
                    <a:pt x="215" y="50"/>
                  </a:lnTo>
                  <a:lnTo>
                    <a:pt x="76" y="419"/>
                  </a:lnTo>
                  <a:lnTo>
                    <a:pt x="88" y="787"/>
                  </a:lnTo>
                  <a:lnTo>
                    <a:pt x="88" y="914"/>
                  </a:lnTo>
                  <a:lnTo>
                    <a:pt x="25" y="1104"/>
                  </a:lnTo>
                  <a:lnTo>
                    <a:pt x="165" y="1079"/>
                  </a:lnTo>
                  <a:lnTo>
                    <a:pt x="215" y="1244"/>
                  </a:lnTo>
                  <a:close/>
                </a:path>
              </a:pathLst>
            </a:custGeom>
            <a:ln w="3175">
              <a:solidFill>
                <a:srgbClr val="B5C39D"/>
              </a:solidFill>
            </a:ln>
          </p:spPr>
          <p:txBody>
            <a:bodyPr wrap="square" lIns="0" tIns="0" rIns="0" bIns="0" rtlCol="0"/>
            <a:lstStyle/>
            <a:p>
              <a:endParaRPr/>
            </a:p>
          </p:txBody>
        </p:sp>
        <p:sp>
          <p:nvSpPr>
            <p:cNvPr id="10796" name="object 4224">
              <a:extLst>
                <a:ext uri="{FF2B5EF4-FFF2-40B4-BE49-F238E27FC236}">
                  <a16:creationId xmlns:a16="http://schemas.microsoft.com/office/drawing/2014/main" id="{E90F12CC-33E0-406E-8E0E-67F2BBFF729D}"/>
                </a:ext>
              </a:extLst>
            </p:cNvPr>
            <p:cNvSpPr/>
            <p:nvPr/>
          </p:nvSpPr>
          <p:spPr>
            <a:xfrm>
              <a:off x="6139062" y="8290445"/>
              <a:ext cx="840" cy="889"/>
            </a:xfrm>
            <a:prstGeom prst="rect">
              <a:avLst/>
            </a:prstGeom>
            <a:blipFill>
              <a:blip r:embed="rId292" cstate="print"/>
              <a:stretch>
                <a:fillRect/>
              </a:stretch>
            </a:blipFill>
          </p:spPr>
          <p:txBody>
            <a:bodyPr wrap="square" lIns="0" tIns="0" rIns="0" bIns="0" rtlCol="0"/>
            <a:lstStyle/>
            <a:p>
              <a:endParaRPr/>
            </a:p>
          </p:txBody>
        </p:sp>
        <p:sp>
          <p:nvSpPr>
            <p:cNvPr id="10797" name="object 4225">
              <a:extLst>
                <a:ext uri="{FF2B5EF4-FFF2-40B4-BE49-F238E27FC236}">
                  <a16:creationId xmlns:a16="http://schemas.microsoft.com/office/drawing/2014/main" id="{C8DE2F10-6371-404C-B30A-C1831C9D4ADD}"/>
                </a:ext>
              </a:extLst>
            </p:cNvPr>
            <p:cNvSpPr/>
            <p:nvPr/>
          </p:nvSpPr>
          <p:spPr>
            <a:xfrm>
              <a:off x="6163123" y="8261312"/>
              <a:ext cx="14283" cy="18300"/>
            </a:xfrm>
            <a:prstGeom prst="rect">
              <a:avLst/>
            </a:prstGeom>
            <a:blipFill>
              <a:blip r:embed="rId16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0798" name="object 4226">
              <a:extLst>
                <a:ext uri="{FF2B5EF4-FFF2-40B4-BE49-F238E27FC236}">
                  <a16:creationId xmlns:a16="http://schemas.microsoft.com/office/drawing/2014/main" id="{8DE35D53-F2A7-4AF9-B3B6-9DE4FF59E776}"/>
                </a:ext>
              </a:extLst>
            </p:cNvPr>
            <p:cNvSpPr/>
            <p:nvPr/>
          </p:nvSpPr>
          <p:spPr>
            <a:xfrm>
              <a:off x="6164190" y="8262505"/>
              <a:ext cx="10795" cy="5715"/>
            </a:xfrm>
            <a:custGeom>
              <a:avLst/>
              <a:gdLst/>
              <a:ahLst/>
              <a:cxnLst/>
              <a:rect l="l" t="t" r="r" b="b"/>
              <a:pathLst>
                <a:path w="10795" h="5715">
                  <a:moveTo>
                    <a:pt x="0" y="5575"/>
                  </a:moveTo>
                  <a:lnTo>
                    <a:pt x="774" y="5410"/>
                  </a:lnTo>
                  <a:lnTo>
                    <a:pt x="8661" y="0"/>
                  </a:lnTo>
                  <a:lnTo>
                    <a:pt x="10464" y="38"/>
                  </a:lnTo>
                </a:path>
              </a:pathLst>
            </a:custGeom>
            <a:ln w="3175">
              <a:solidFill>
                <a:srgbClr val="BBD6C6"/>
              </a:solidFill>
            </a:ln>
          </p:spPr>
          <p:txBody>
            <a:bodyPr wrap="square" lIns="0" tIns="0" rIns="0" bIns="0" rtlCol="0"/>
            <a:lstStyle/>
            <a:p>
              <a:endParaRPr/>
            </a:p>
          </p:txBody>
        </p:sp>
        <p:sp>
          <p:nvSpPr>
            <p:cNvPr id="10799" name="object 4227">
              <a:extLst>
                <a:ext uri="{FF2B5EF4-FFF2-40B4-BE49-F238E27FC236}">
                  <a16:creationId xmlns:a16="http://schemas.microsoft.com/office/drawing/2014/main" id="{EF801105-BE53-43C5-A761-0766A1D8D116}"/>
                </a:ext>
              </a:extLst>
            </p:cNvPr>
            <p:cNvSpPr/>
            <p:nvPr/>
          </p:nvSpPr>
          <p:spPr>
            <a:xfrm>
              <a:off x="6161684" y="8266924"/>
              <a:ext cx="495" cy="406"/>
            </a:xfrm>
            <a:prstGeom prst="rect">
              <a:avLst/>
            </a:prstGeom>
            <a:blipFill>
              <a:blip r:embed="rId143" cstate="print"/>
              <a:stretch>
                <a:fillRect/>
              </a:stretch>
            </a:blipFill>
          </p:spPr>
          <p:txBody>
            <a:bodyPr wrap="square" lIns="0" tIns="0" rIns="0" bIns="0" rtlCol="0"/>
            <a:lstStyle/>
            <a:p>
              <a:endParaRPr/>
            </a:p>
          </p:txBody>
        </p:sp>
        <p:sp>
          <p:nvSpPr>
            <p:cNvPr id="10800" name="object 4228">
              <a:extLst>
                <a:ext uri="{FF2B5EF4-FFF2-40B4-BE49-F238E27FC236}">
                  <a16:creationId xmlns:a16="http://schemas.microsoft.com/office/drawing/2014/main" id="{E2214CB5-4AF7-4D64-8495-0E47F5EBF50F}"/>
                </a:ext>
              </a:extLst>
            </p:cNvPr>
            <p:cNvSpPr/>
            <p:nvPr/>
          </p:nvSpPr>
          <p:spPr>
            <a:xfrm>
              <a:off x="6161763" y="8266928"/>
              <a:ext cx="635" cy="635"/>
            </a:xfrm>
            <a:custGeom>
              <a:avLst/>
              <a:gdLst/>
              <a:ahLst/>
              <a:cxnLst/>
              <a:rect l="l" t="t" r="r" b="b"/>
              <a:pathLst>
                <a:path w="635" h="634">
                  <a:moveTo>
                    <a:pt x="235" y="38"/>
                  </a:moveTo>
                  <a:lnTo>
                    <a:pt x="101" y="38"/>
                  </a:lnTo>
                  <a:lnTo>
                    <a:pt x="0" y="215"/>
                  </a:lnTo>
                  <a:lnTo>
                    <a:pt x="190" y="139"/>
                  </a:lnTo>
                  <a:close/>
                </a:path>
                <a:path w="635" h="634">
                  <a:moveTo>
                    <a:pt x="139" y="0"/>
                  </a:moveTo>
                  <a:close/>
                </a:path>
              </a:pathLst>
            </a:custGeom>
            <a:solidFill>
              <a:srgbClr val="59231F"/>
            </a:solidFill>
          </p:spPr>
          <p:txBody>
            <a:bodyPr wrap="square" lIns="0" tIns="0" rIns="0" bIns="0" rtlCol="0"/>
            <a:lstStyle/>
            <a:p>
              <a:endParaRPr/>
            </a:p>
          </p:txBody>
        </p:sp>
        <p:sp>
          <p:nvSpPr>
            <p:cNvPr id="10801" name="object 4229">
              <a:extLst>
                <a:ext uri="{FF2B5EF4-FFF2-40B4-BE49-F238E27FC236}">
                  <a16:creationId xmlns:a16="http://schemas.microsoft.com/office/drawing/2014/main" id="{C82C2DAD-4763-4766-9232-C5B104605083}"/>
                </a:ext>
              </a:extLst>
            </p:cNvPr>
            <p:cNvSpPr/>
            <p:nvPr/>
          </p:nvSpPr>
          <p:spPr>
            <a:xfrm>
              <a:off x="6158153" y="8255686"/>
              <a:ext cx="12510" cy="12102"/>
            </a:xfrm>
            <a:prstGeom prst="rect">
              <a:avLst/>
            </a:prstGeom>
            <a:blipFill>
              <a:blip r:embed="rId16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0802" name="object 4230">
              <a:extLst>
                <a:ext uri="{FF2B5EF4-FFF2-40B4-BE49-F238E27FC236}">
                  <a16:creationId xmlns:a16="http://schemas.microsoft.com/office/drawing/2014/main" id="{BF2A862F-43A6-4858-833D-2382303AB74B}"/>
                </a:ext>
              </a:extLst>
            </p:cNvPr>
            <p:cNvSpPr/>
            <p:nvPr/>
          </p:nvSpPr>
          <p:spPr>
            <a:xfrm>
              <a:off x="6164245" y="8257875"/>
              <a:ext cx="5080" cy="10160"/>
            </a:xfrm>
            <a:custGeom>
              <a:avLst/>
              <a:gdLst/>
              <a:ahLst/>
              <a:cxnLst/>
              <a:rect l="l" t="t" r="r" b="b"/>
              <a:pathLst>
                <a:path w="5079" h="10159">
                  <a:moveTo>
                    <a:pt x="0" y="9626"/>
                  </a:moveTo>
                  <a:lnTo>
                    <a:pt x="495" y="9093"/>
                  </a:lnTo>
                  <a:lnTo>
                    <a:pt x="3556" y="914"/>
                  </a:lnTo>
                  <a:lnTo>
                    <a:pt x="4927" y="0"/>
                  </a:lnTo>
                </a:path>
              </a:pathLst>
            </a:custGeom>
            <a:ln w="3175">
              <a:solidFill>
                <a:srgbClr val="BBD6C6"/>
              </a:solidFill>
            </a:ln>
          </p:spPr>
          <p:txBody>
            <a:bodyPr wrap="square" lIns="0" tIns="0" rIns="0" bIns="0" rtlCol="0"/>
            <a:lstStyle/>
            <a:p>
              <a:endParaRPr/>
            </a:p>
          </p:txBody>
        </p:sp>
        <p:sp>
          <p:nvSpPr>
            <p:cNvPr id="10803" name="object 4231">
              <a:extLst>
                <a:ext uri="{FF2B5EF4-FFF2-40B4-BE49-F238E27FC236}">
                  <a16:creationId xmlns:a16="http://schemas.microsoft.com/office/drawing/2014/main" id="{ECAB067E-D764-4983-9B3A-305DBC7BEBB1}"/>
                </a:ext>
              </a:extLst>
            </p:cNvPr>
            <p:cNvSpPr/>
            <p:nvPr/>
          </p:nvSpPr>
          <p:spPr>
            <a:xfrm>
              <a:off x="6157455" y="8262543"/>
              <a:ext cx="5702" cy="5435"/>
            </a:xfrm>
            <a:prstGeom prst="rect">
              <a:avLst/>
            </a:prstGeom>
            <a:blipFill>
              <a:blip r:embed="rId143" cstate="print"/>
              <a:stretch>
                <a:fillRect/>
              </a:stretch>
            </a:blipFill>
          </p:spPr>
          <p:txBody>
            <a:bodyPr wrap="square" lIns="0" tIns="0" rIns="0" bIns="0" rtlCol="0"/>
            <a:lstStyle/>
            <a:p>
              <a:endParaRPr/>
            </a:p>
          </p:txBody>
        </p:sp>
        <p:sp>
          <p:nvSpPr>
            <p:cNvPr id="10804" name="object 4232">
              <a:extLst>
                <a:ext uri="{FF2B5EF4-FFF2-40B4-BE49-F238E27FC236}">
                  <a16:creationId xmlns:a16="http://schemas.microsoft.com/office/drawing/2014/main" id="{5E51AB22-9C04-4580-844A-6B5775940BB3}"/>
                </a:ext>
              </a:extLst>
            </p:cNvPr>
            <p:cNvSpPr/>
            <p:nvPr/>
          </p:nvSpPr>
          <p:spPr>
            <a:xfrm>
              <a:off x="6158663" y="8264061"/>
              <a:ext cx="4445" cy="3810"/>
            </a:xfrm>
            <a:custGeom>
              <a:avLst/>
              <a:gdLst/>
              <a:ahLst/>
              <a:cxnLst/>
              <a:rect l="l" t="t" r="r" b="b"/>
              <a:pathLst>
                <a:path w="4445" h="3809">
                  <a:moveTo>
                    <a:pt x="0" y="0"/>
                  </a:moveTo>
                  <a:lnTo>
                    <a:pt x="520" y="1308"/>
                  </a:lnTo>
                  <a:lnTo>
                    <a:pt x="3937" y="3682"/>
                  </a:lnTo>
                </a:path>
              </a:pathLst>
            </a:custGeom>
            <a:ln w="3175">
              <a:solidFill>
                <a:srgbClr val="6D9D40"/>
              </a:solidFill>
            </a:ln>
          </p:spPr>
          <p:txBody>
            <a:bodyPr wrap="square" lIns="0" tIns="0" rIns="0" bIns="0" rtlCol="0"/>
            <a:lstStyle/>
            <a:p>
              <a:endParaRPr/>
            </a:p>
          </p:txBody>
        </p:sp>
        <p:sp>
          <p:nvSpPr>
            <p:cNvPr id="10805" name="object 4233">
              <a:extLst>
                <a:ext uri="{FF2B5EF4-FFF2-40B4-BE49-F238E27FC236}">
                  <a16:creationId xmlns:a16="http://schemas.microsoft.com/office/drawing/2014/main" id="{CD40CDEF-2BF7-4337-9BF8-DCA8F9C55898}"/>
                </a:ext>
              </a:extLst>
            </p:cNvPr>
            <p:cNvSpPr/>
            <p:nvPr/>
          </p:nvSpPr>
          <p:spPr>
            <a:xfrm>
              <a:off x="6187198" y="8291103"/>
              <a:ext cx="5080" cy="5715"/>
            </a:xfrm>
            <a:custGeom>
              <a:avLst/>
              <a:gdLst/>
              <a:ahLst/>
              <a:cxnLst/>
              <a:rect l="l" t="t" r="r" b="b"/>
              <a:pathLst>
                <a:path w="5079" h="5715">
                  <a:moveTo>
                    <a:pt x="320" y="5486"/>
                  </a:moveTo>
                  <a:lnTo>
                    <a:pt x="190" y="5486"/>
                  </a:lnTo>
                  <a:lnTo>
                    <a:pt x="152" y="5664"/>
                  </a:lnTo>
                  <a:lnTo>
                    <a:pt x="320" y="5486"/>
                  </a:lnTo>
                  <a:close/>
                </a:path>
                <a:path w="5079" h="5715">
                  <a:moveTo>
                    <a:pt x="4480" y="774"/>
                  </a:moveTo>
                  <a:lnTo>
                    <a:pt x="4241" y="774"/>
                  </a:lnTo>
                  <a:lnTo>
                    <a:pt x="3813" y="1435"/>
                  </a:lnTo>
                  <a:lnTo>
                    <a:pt x="3454" y="2158"/>
                  </a:lnTo>
                  <a:lnTo>
                    <a:pt x="1676" y="3873"/>
                  </a:lnTo>
                  <a:lnTo>
                    <a:pt x="0" y="5537"/>
                  </a:lnTo>
                  <a:lnTo>
                    <a:pt x="190" y="5486"/>
                  </a:lnTo>
                  <a:lnTo>
                    <a:pt x="320" y="5486"/>
                  </a:lnTo>
                  <a:lnTo>
                    <a:pt x="825" y="4952"/>
                  </a:lnTo>
                  <a:lnTo>
                    <a:pt x="1828" y="4025"/>
                  </a:lnTo>
                  <a:lnTo>
                    <a:pt x="3302" y="2565"/>
                  </a:lnTo>
                  <a:lnTo>
                    <a:pt x="4080" y="1435"/>
                  </a:lnTo>
                  <a:lnTo>
                    <a:pt x="4229" y="1181"/>
                  </a:lnTo>
                  <a:lnTo>
                    <a:pt x="4480" y="774"/>
                  </a:lnTo>
                  <a:close/>
                </a:path>
                <a:path w="5079" h="5715">
                  <a:moveTo>
                    <a:pt x="4559" y="0"/>
                  </a:moveTo>
                  <a:lnTo>
                    <a:pt x="4610" y="215"/>
                  </a:lnTo>
                  <a:lnTo>
                    <a:pt x="4241" y="622"/>
                  </a:lnTo>
                  <a:lnTo>
                    <a:pt x="3200" y="1435"/>
                  </a:lnTo>
                  <a:lnTo>
                    <a:pt x="2641" y="1473"/>
                  </a:lnTo>
                  <a:lnTo>
                    <a:pt x="2552" y="1663"/>
                  </a:lnTo>
                  <a:lnTo>
                    <a:pt x="3213" y="1549"/>
                  </a:lnTo>
                  <a:lnTo>
                    <a:pt x="4241" y="774"/>
                  </a:lnTo>
                  <a:lnTo>
                    <a:pt x="4480" y="774"/>
                  </a:lnTo>
                  <a:lnTo>
                    <a:pt x="4876" y="25"/>
                  </a:lnTo>
                  <a:lnTo>
                    <a:pt x="4559" y="0"/>
                  </a:lnTo>
                  <a:close/>
                </a:path>
              </a:pathLst>
            </a:custGeom>
            <a:solidFill>
              <a:srgbClr val="9C7272"/>
            </a:solidFill>
          </p:spPr>
          <p:txBody>
            <a:bodyPr wrap="square" lIns="0" tIns="0" rIns="0" bIns="0" rtlCol="0"/>
            <a:lstStyle/>
            <a:p>
              <a:endParaRPr/>
            </a:p>
          </p:txBody>
        </p:sp>
        <p:sp>
          <p:nvSpPr>
            <p:cNvPr id="10806" name="object 4234">
              <a:extLst>
                <a:ext uri="{FF2B5EF4-FFF2-40B4-BE49-F238E27FC236}">
                  <a16:creationId xmlns:a16="http://schemas.microsoft.com/office/drawing/2014/main" id="{CDD873B4-CF75-4ED6-905A-F2B2F4567BA9}"/>
                </a:ext>
              </a:extLst>
            </p:cNvPr>
            <p:cNvSpPr/>
            <p:nvPr/>
          </p:nvSpPr>
          <p:spPr>
            <a:xfrm>
              <a:off x="6187198" y="8291103"/>
              <a:ext cx="5080" cy="5715"/>
            </a:xfrm>
            <a:custGeom>
              <a:avLst/>
              <a:gdLst/>
              <a:ahLst/>
              <a:cxnLst/>
              <a:rect l="l" t="t" r="r" b="b"/>
              <a:pathLst>
                <a:path w="5079" h="5715">
                  <a:moveTo>
                    <a:pt x="4876" y="25"/>
                  </a:moveTo>
                  <a:lnTo>
                    <a:pt x="4305" y="1104"/>
                  </a:lnTo>
                  <a:lnTo>
                    <a:pt x="4013" y="1549"/>
                  </a:lnTo>
                  <a:lnTo>
                    <a:pt x="3302" y="2565"/>
                  </a:lnTo>
                  <a:lnTo>
                    <a:pt x="1828" y="4025"/>
                  </a:lnTo>
                  <a:lnTo>
                    <a:pt x="825" y="4952"/>
                  </a:lnTo>
                  <a:lnTo>
                    <a:pt x="152" y="5664"/>
                  </a:lnTo>
                  <a:lnTo>
                    <a:pt x="190" y="5486"/>
                  </a:lnTo>
                  <a:lnTo>
                    <a:pt x="0" y="5537"/>
                  </a:lnTo>
                  <a:lnTo>
                    <a:pt x="508" y="5041"/>
                  </a:lnTo>
                  <a:lnTo>
                    <a:pt x="1676" y="3873"/>
                  </a:lnTo>
                  <a:lnTo>
                    <a:pt x="3454" y="2158"/>
                  </a:lnTo>
                  <a:lnTo>
                    <a:pt x="3771" y="1498"/>
                  </a:lnTo>
                  <a:lnTo>
                    <a:pt x="3962" y="1193"/>
                  </a:lnTo>
                  <a:lnTo>
                    <a:pt x="4241" y="774"/>
                  </a:lnTo>
                  <a:lnTo>
                    <a:pt x="3213" y="1549"/>
                  </a:lnTo>
                  <a:lnTo>
                    <a:pt x="2552" y="1663"/>
                  </a:lnTo>
                  <a:lnTo>
                    <a:pt x="2692" y="1574"/>
                  </a:lnTo>
                  <a:lnTo>
                    <a:pt x="3200" y="1435"/>
                  </a:lnTo>
                  <a:lnTo>
                    <a:pt x="4241" y="622"/>
                  </a:lnTo>
                  <a:lnTo>
                    <a:pt x="4610" y="215"/>
                  </a:lnTo>
                  <a:lnTo>
                    <a:pt x="4559" y="0"/>
                  </a:lnTo>
                  <a:lnTo>
                    <a:pt x="4876" y="25"/>
                  </a:lnTo>
                  <a:close/>
                </a:path>
              </a:pathLst>
            </a:custGeom>
            <a:ln w="3175">
              <a:solidFill>
                <a:srgbClr val="675D5A"/>
              </a:solidFill>
            </a:ln>
          </p:spPr>
          <p:txBody>
            <a:bodyPr wrap="square" lIns="0" tIns="0" rIns="0" bIns="0" rtlCol="0"/>
            <a:lstStyle/>
            <a:p>
              <a:endParaRPr/>
            </a:p>
          </p:txBody>
        </p:sp>
        <p:sp>
          <p:nvSpPr>
            <p:cNvPr id="10807" name="object 4235">
              <a:extLst>
                <a:ext uri="{FF2B5EF4-FFF2-40B4-BE49-F238E27FC236}">
                  <a16:creationId xmlns:a16="http://schemas.microsoft.com/office/drawing/2014/main" id="{1E3DF1E7-BAC9-4D11-8971-207902DF1566}"/>
                </a:ext>
              </a:extLst>
            </p:cNvPr>
            <p:cNvSpPr/>
            <p:nvPr/>
          </p:nvSpPr>
          <p:spPr>
            <a:xfrm>
              <a:off x="6188459" y="8291626"/>
              <a:ext cx="3175" cy="8255"/>
            </a:xfrm>
            <a:custGeom>
              <a:avLst/>
              <a:gdLst/>
              <a:ahLst/>
              <a:cxnLst/>
              <a:rect l="l" t="t" r="r" b="b"/>
              <a:pathLst>
                <a:path w="3175" h="8254">
                  <a:moveTo>
                    <a:pt x="198" y="7594"/>
                  </a:moveTo>
                  <a:lnTo>
                    <a:pt x="139" y="7772"/>
                  </a:lnTo>
                  <a:lnTo>
                    <a:pt x="198" y="7594"/>
                  </a:lnTo>
                  <a:close/>
                </a:path>
                <a:path w="3175" h="8254">
                  <a:moveTo>
                    <a:pt x="3124" y="0"/>
                  </a:moveTo>
                  <a:lnTo>
                    <a:pt x="2425" y="1257"/>
                  </a:lnTo>
                  <a:lnTo>
                    <a:pt x="1549" y="3111"/>
                  </a:lnTo>
                  <a:lnTo>
                    <a:pt x="812" y="5295"/>
                  </a:lnTo>
                  <a:lnTo>
                    <a:pt x="368" y="6730"/>
                  </a:lnTo>
                  <a:lnTo>
                    <a:pt x="0" y="7759"/>
                  </a:lnTo>
                  <a:lnTo>
                    <a:pt x="126" y="7594"/>
                  </a:lnTo>
                  <a:lnTo>
                    <a:pt x="1828" y="2679"/>
                  </a:lnTo>
                  <a:lnTo>
                    <a:pt x="2335" y="1816"/>
                  </a:lnTo>
                  <a:lnTo>
                    <a:pt x="2717" y="1028"/>
                  </a:lnTo>
                  <a:lnTo>
                    <a:pt x="3047" y="342"/>
                  </a:lnTo>
                  <a:lnTo>
                    <a:pt x="3124" y="0"/>
                  </a:lnTo>
                  <a:close/>
                </a:path>
                <a:path w="3175" h="8254">
                  <a:moveTo>
                    <a:pt x="2804" y="1028"/>
                  </a:moveTo>
                  <a:lnTo>
                    <a:pt x="2522" y="1816"/>
                  </a:lnTo>
                  <a:lnTo>
                    <a:pt x="2501" y="2920"/>
                  </a:lnTo>
                  <a:lnTo>
                    <a:pt x="2615" y="1816"/>
                  </a:lnTo>
                  <a:lnTo>
                    <a:pt x="2804" y="1028"/>
                  </a:lnTo>
                  <a:close/>
                </a:path>
              </a:pathLst>
            </a:custGeom>
            <a:solidFill>
              <a:srgbClr val="9C7272"/>
            </a:solidFill>
          </p:spPr>
          <p:txBody>
            <a:bodyPr wrap="square" lIns="0" tIns="0" rIns="0" bIns="0" rtlCol="0"/>
            <a:lstStyle/>
            <a:p>
              <a:endParaRPr/>
            </a:p>
          </p:txBody>
        </p:sp>
        <p:sp>
          <p:nvSpPr>
            <p:cNvPr id="10808" name="object 4236">
              <a:extLst>
                <a:ext uri="{FF2B5EF4-FFF2-40B4-BE49-F238E27FC236}">
                  <a16:creationId xmlns:a16="http://schemas.microsoft.com/office/drawing/2014/main" id="{EAAE1011-4B03-49A2-BFA8-4F043F612AEE}"/>
                </a:ext>
              </a:extLst>
            </p:cNvPr>
            <p:cNvSpPr/>
            <p:nvPr/>
          </p:nvSpPr>
          <p:spPr>
            <a:xfrm>
              <a:off x="6188459" y="8291626"/>
              <a:ext cx="3810" cy="8255"/>
            </a:xfrm>
            <a:custGeom>
              <a:avLst/>
              <a:gdLst/>
              <a:ahLst/>
              <a:cxnLst/>
              <a:rect l="l" t="t" r="r" b="b"/>
              <a:pathLst>
                <a:path w="3810" h="8254">
                  <a:moveTo>
                    <a:pt x="3124" y="0"/>
                  </a:moveTo>
                  <a:lnTo>
                    <a:pt x="2425" y="1257"/>
                  </a:lnTo>
                  <a:lnTo>
                    <a:pt x="2146" y="1816"/>
                  </a:lnTo>
                  <a:lnTo>
                    <a:pt x="1549" y="3111"/>
                  </a:lnTo>
                  <a:lnTo>
                    <a:pt x="812" y="5295"/>
                  </a:lnTo>
                  <a:lnTo>
                    <a:pt x="368" y="6730"/>
                  </a:lnTo>
                  <a:lnTo>
                    <a:pt x="0" y="7759"/>
                  </a:lnTo>
                  <a:lnTo>
                    <a:pt x="126" y="7594"/>
                  </a:lnTo>
                  <a:lnTo>
                    <a:pt x="139" y="7772"/>
                  </a:lnTo>
                  <a:lnTo>
                    <a:pt x="393" y="7023"/>
                  </a:lnTo>
                  <a:lnTo>
                    <a:pt x="977" y="5283"/>
                  </a:lnTo>
                  <a:lnTo>
                    <a:pt x="1828" y="2679"/>
                  </a:lnTo>
                  <a:lnTo>
                    <a:pt x="2273" y="1943"/>
                  </a:lnTo>
                  <a:lnTo>
                    <a:pt x="2451" y="1574"/>
                  </a:lnTo>
                  <a:lnTo>
                    <a:pt x="2717" y="1028"/>
                  </a:lnTo>
                  <a:lnTo>
                    <a:pt x="2387" y="2362"/>
                  </a:lnTo>
                  <a:lnTo>
                    <a:pt x="2501" y="2920"/>
                  </a:lnTo>
                  <a:lnTo>
                    <a:pt x="2527" y="2755"/>
                  </a:lnTo>
                  <a:lnTo>
                    <a:pt x="2501" y="2285"/>
                  </a:lnTo>
                  <a:lnTo>
                    <a:pt x="2832" y="914"/>
                  </a:lnTo>
                  <a:lnTo>
                    <a:pt x="3047" y="342"/>
                  </a:lnTo>
                  <a:lnTo>
                    <a:pt x="3238" y="203"/>
                  </a:lnTo>
                  <a:lnTo>
                    <a:pt x="3124" y="0"/>
                  </a:lnTo>
                  <a:close/>
                </a:path>
              </a:pathLst>
            </a:custGeom>
            <a:ln w="3175">
              <a:solidFill>
                <a:srgbClr val="675D5A"/>
              </a:solidFill>
            </a:ln>
          </p:spPr>
          <p:txBody>
            <a:bodyPr wrap="square" lIns="0" tIns="0" rIns="0" bIns="0" rtlCol="0"/>
            <a:lstStyle/>
            <a:p>
              <a:endParaRPr/>
            </a:p>
          </p:txBody>
        </p:sp>
        <p:sp>
          <p:nvSpPr>
            <p:cNvPr id="10809" name="object 4237">
              <a:extLst>
                <a:ext uri="{FF2B5EF4-FFF2-40B4-BE49-F238E27FC236}">
                  <a16:creationId xmlns:a16="http://schemas.microsoft.com/office/drawing/2014/main" id="{3903F656-BCF7-4A2F-BB63-0E583560041B}"/>
                </a:ext>
              </a:extLst>
            </p:cNvPr>
            <p:cNvSpPr/>
            <p:nvPr/>
          </p:nvSpPr>
          <p:spPr>
            <a:xfrm>
              <a:off x="6188608" y="8294281"/>
              <a:ext cx="1371" cy="1219"/>
            </a:xfrm>
            <a:prstGeom prst="rect">
              <a:avLst/>
            </a:prstGeom>
            <a:blipFill>
              <a:blip r:embed="rId281" cstate="print"/>
              <a:stretch>
                <a:fillRect/>
              </a:stretch>
            </a:blipFill>
          </p:spPr>
          <p:txBody>
            <a:bodyPr wrap="square" lIns="0" tIns="0" rIns="0" bIns="0" rtlCol="0"/>
            <a:lstStyle/>
            <a:p>
              <a:endParaRPr/>
            </a:p>
          </p:txBody>
        </p:sp>
        <p:sp>
          <p:nvSpPr>
            <p:cNvPr id="10810" name="object 4238">
              <a:extLst>
                <a:ext uri="{FF2B5EF4-FFF2-40B4-BE49-F238E27FC236}">
                  <a16:creationId xmlns:a16="http://schemas.microsoft.com/office/drawing/2014/main" id="{5B38D333-B1E0-4676-B1D7-70144D35F2D7}"/>
                </a:ext>
              </a:extLst>
            </p:cNvPr>
            <p:cNvSpPr/>
            <p:nvPr/>
          </p:nvSpPr>
          <p:spPr>
            <a:xfrm>
              <a:off x="6188550" y="8294258"/>
              <a:ext cx="1905" cy="1270"/>
            </a:xfrm>
            <a:custGeom>
              <a:avLst/>
              <a:gdLst/>
              <a:ahLst/>
              <a:cxnLst/>
              <a:rect l="l" t="t" r="r" b="b"/>
              <a:pathLst>
                <a:path w="1904" h="1270">
                  <a:moveTo>
                    <a:pt x="50" y="381"/>
                  </a:moveTo>
                  <a:lnTo>
                    <a:pt x="215" y="266"/>
                  </a:lnTo>
                  <a:lnTo>
                    <a:pt x="152" y="127"/>
                  </a:lnTo>
                  <a:lnTo>
                    <a:pt x="317" y="254"/>
                  </a:lnTo>
                  <a:lnTo>
                    <a:pt x="495" y="127"/>
                  </a:lnTo>
                  <a:lnTo>
                    <a:pt x="825" y="0"/>
                  </a:lnTo>
                  <a:lnTo>
                    <a:pt x="977" y="38"/>
                  </a:lnTo>
                  <a:lnTo>
                    <a:pt x="1422" y="152"/>
                  </a:lnTo>
                  <a:lnTo>
                    <a:pt x="1511" y="406"/>
                  </a:lnTo>
                  <a:lnTo>
                    <a:pt x="1435" y="698"/>
                  </a:lnTo>
                  <a:lnTo>
                    <a:pt x="1358" y="1003"/>
                  </a:lnTo>
                  <a:lnTo>
                    <a:pt x="1143" y="1231"/>
                  </a:lnTo>
                  <a:lnTo>
                    <a:pt x="698" y="1117"/>
                  </a:lnTo>
                  <a:lnTo>
                    <a:pt x="381" y="876"/>
                  </a:lnTo>
                  <a:lnTo>
                    <a:pt x="139" y="723"/>
                  </a:lnTo>
                  <a:lnTo>
                    <a:pt x="0" y="660"/>
                  </a:lnTo>
                  <a:lnTo>
                    <a:pt x="177" y="673"/>
                  </a:lnTo>
                  <a:lnTo>
                    <a:pt x="50" y="533"/>
                  </a:lnTo>
                  <a:lnTo>
                    <a:pt x="190" y="457"/>
                  </a:lnTo>
                  <a:lnTo>
                    <a:pt x="50" y="381"/>
                  </a:lnTo>
                  <a:close/>
                </a:path>
              </a:pathLst>
            </a:custGeom>
            <a:ln w="3175">
              <a:solidFill>
                <a:srgbClr val="B5C39D"/>
              </a:solidFill>
            </a:ln>
          </p:spPr>
          <p:txBody>
            <a:bodyPr wrap="square" lIns="0" tIns="0" rIns="0" bIns="0" rtlCol="0"/>
            <a:lstStyle/>
            <a:p>
              <a:endParaRPr/>
            </a:p>
          </p:txBody>
        </p:sp>
        <p:sp>
          <p:nvSpPr>
            <p:cNvPr id="10811" name="object 4239">
              <a:extLst>
                <a:ext uri="{FF2B5EF4-FFF2-40B4-BE49-F238E27FC236}">
                  <a16:creationId xmlns:a16="http://schemas.microsoft.com/office/drawing/2014/main" id="{C8A54262-6F86-4266-9119-FE15DB3D454D}"/>
                </a:ext>
              </a:extLst>
            </p:cNvPr>
            <p:cNvSpPr/>
            <p:nvPr/>
          </p:nvSpPr>
          <p:spPr>
            <a:xfrm>
              <a:off x="6190272" y="8293480"/>
              <a:ext cx="1219" cy="1612"/>
            </a:xfrm>
            <a:prstGeom prst="rect">
              <a:avLst/>
            </a:prstGeom>
            <a:blipFill>
              <a:blip r:embed="rId287" cstate="print"/>
              <a:stretch>
                <a:fillRect/>
              </a:stretch>
            </a:blipFill>
          </p:spPr>
          <p:txBody>
            <a:bodyPr wrap="square" lIns="0" tIns="0" rIns="0" bIns="0" rtlCol="0"/>
            <a:lstStyle/>
            <a:p>
              <a:endParaRPr/>
            </a:p>
          </p:txBody>
        </p:sp>
        <p:sp>
          <p:nvSpPr>
            <p:cNvPr id="10812" name="object 4240">
              <a:extLst>
                <a:ext uri="{FF2B5EF4-FFF2-40B4-BE49-F238E27FC236}">
                  <a16:creationId xmlns:a16="http://schemas.microsoft.com/office/drawing/2014/main" id="{CEEBBB7E-96F4-47C6-9D66-EDDFBECB2C7F}"/>
                </a:ext>
              </a:extLst>
            </p:cNvPr>
            <p:cNvSpPr/>
            <p:nvPr/>
          </p:nvSpPr>
          <p:spPr>
            <a:xfrm>
              <a:off x="6190226" y="8293452"/>
              <a:ext cx="1905" cy="1905"/>
            </a:xfrm>
            <a:custGeom>
              <a:avLst/>
              <a:gdLst/>
              <a:ahLst/>
              <a:cxnLst/>
              <a:rect l="l" t="t" r="r" b="b"/>
              <a:pathLst>
                <a:path w="1904" h="1904">
                  <a:moveTo>
                    <a:pt x="723" y="1638"/>
                  </a:moveTo>
                  <a:lnTo>
                    <a:pt x="546" y="1498"/>
                  </a:lnTo>
                  <a:lnTo>
                    <a:pt x="469" y="1663"/>
                  </a:lnTo>
                  <a:lnTo>
                    <a:pt x="330" y="1549"/>
                  </a:lnTo>
                  <a:lnTo>
                    <a:pt x="495" y="1396"/>
                  </a:lnTo>
                  <a:lnTo>
                    <a:pt x="292" y="1244"/>
                  </a:lnTo>
                  <a:lnTo>
                    <a:pt x="50" y="927"/>
                  </a:lnTo>
                  <a:lnTo>
                    <a:pt x="38" y="749"/>
                  </a:lnTo>
                  <a:lnTo>
                    <a:pt x="0" y="241"/>
                  </a:lnTo>
                  <a:lnTo>
                    <a:pt x="241" y="50"/>
                  </a:lnTo>
                  <a:lnTo>
                    <a:pt x="584" y="25"/>
                  </a:lnTo>
                  <a:lnTo>
                    <a:pt x="939" y="0"/>
                  </a:lnTo>
                  <a:lnTo>
                    <a:pt x="1257" y="165"/>
                  </a:lnTo>
                  <a:lnTo>
                    <a:pt x="1295" y="673"/>
                  </a:lnTo>
                  <a:lnTo>
                    <a:pt x="1308" y="825"/>
                  </a:lnTo>
                  <a:lnTo>
                    <a:pt x="1143" y="1117"/>
                  </a:lnTo>
                  <a:lnTo>
                    <a:pt x="1104" y="1282"/>
                  </a:lnTo>
                  <a:lnTo>
                    <a:pt x="1066" y="1422"/>
                  </a:lnTo>
                  <a:lnTo>
                    <a:pt x="1054" y="1600"/>
                  </a:lnTo>
                  <a:lnTo>
                    <a:pt x="1003" y="1396"/>
                  </a:lnTo>
                  <a:lnTo>
                    <a:pt x="889" y="1587"/>
                  </a:lnTo>
                  <a:lnTo>
                    <a:pt x="749" y="1473"/>
                  </a:lnTo>
                  <a:lnTo>
                    <a:pt x="723" y="1638"/>
                  </a:lnTo>
                  <a:close/>
                </a:path>
              </a:pathLst>
            </a:custGeom>
            <a:ln w="3175">
              <a:solidFill>
                <a:srgbClr val="B5C39D"/>
              </a:solidFill>
            </a:ln>
          </p:spPr>
          <p:txBody>
            <a:bodyPr wrap="square" lIns="0" tIns="0" rIns="0" bIns="0" rtlCol="0"/>
            <a:lstStyle/>
            <a:p>
              <a:endParaRPr/>
            </a:p>
          </p:txBody>
        </p:sp>
        <p:sp>
          <p:nvSpPr>
            <p:cNvPr id="10813" name="object 4241">
              <a:extLst>
                <a:ext uri="{FF2B5EF4-FFF2-40B4-BE49-F238E27FC236}">
                  <a16:creationId xmlns:a16="http://schemas.microsoft.com/office/drawing/2014/main" id="{2005FFA7-A61B-4788-B65F-CD0FD5C9041F}"/>
                </a:ext>
              </a:extLst>
            </p:cNvPr>
            <p:cNvSpPr/>
            <p:nvPr/>
          </p:nvSpPr>
          <p:spPr>
            <a:xfrm>
              <a:off x="6190272" y="8292617"/>
              <a:ext cx="1228" cy="927"/>
            </a:xfrm>
            <a:prstGeom prst="rect">
              <a:avLst/>
            </a:prstGeom>
            <a:blipFill>
              <a:blip r:embed="rId282" cstate="print"/>
              <a:stretch>
                <a:fillRect/>
              </a:stretch>
            </a:blipFill>
          </p:spPr>
          <p:txBody>
            <a:bodyPr wrap="square" lIns="0" tIns="0" rIns="0" bIns="0" rtlCol="0"/>
            <a:lstStyle/>
            <a:p>
              <a:endParaRPr/>
            </a:p>
          </p:txBody>
        </p:sp>
        <p:sp>
          <p:nvSpPr>
            <p:cNvPr id="10814" name="object 4242">
              <a:extLst>
                <a:ext uri="{FF2B5EF4-FFF2-40B4-BE49-F238E27FC236}">
                  <a16:creationId xmlns:a16="http://schemas.microsoft.com/office/drawing/2014/main" id="{5B72B090-BC5B-41E7-89F4-21337D252ACE}"/>
                </a:ext>
              </a:extLst>
            </p:cNvPr>
            <p:cNvSpPr/>
            <p:nvPr/>
          </p:nvSpPr>
          <p:spPr>
            <a:xfrm>
              <a:off x="6190273" y="8292543"/>
              <a:ext cx="1270" cy="1270"/>
            </a:xfrm>
            <a:custGeom>
              <a:avLst/>
              <a:gdLst/>
              <a:ahLst/>
              <a:cxnLst/>
              <a:rect l="l" t="t" r="r" b="b"/>
              <a:pathLst>
                <a:path w="1270" h="1270">
                  <a:moveTo>
                    <a:pt x="50" y="685"/>
                  </a:moveTo>
                  <a:lnTo>
                    <a:pt x="127" y="546"/>
                  </a:lnTo>
                  <a:lnTo>
                    <a:pt x="63" y="393"/>
                  </a:lnTo>
                  <a:lnTo>
                    <a:pt x="266" y="330"/>
                  </a:lnTo>
                  <a:lnTo>
                    <a:pt x="469" y="114"/>
                  </a:lnTo>
                  <a:lnTo>
                    <a:pt x="952" y="0"/>
                  </a:lnTo>
                  <a:lnTo>
                    <a:pt x="1117" y="152"/>
                  </a:lnTo>
                  <a:lnTo>
                    <a:pt x="1168" y="393"/>
                  </a:lnTo>
                  <a:lnTo>
                    <a:pt x="1231" y="635"/>
                  </a:lnTo>
                  <a:lnTo>
                    <a:pt x="1155" y="889"/>
                  </a:lnTo>
                  <a:lnTo>
                    <a:pt x="800" y="965"/>
                  </a:lnTo>
                  <a:lnTo>
                    <a:pt x="469" y="914"/>
                  </a:lnTo>
                  <a:lnTo>
                    <a:pt x="241" y="901"/>
                  </a:lnTo>
                  <a:lnTo>
                    <a:pt x="101" y="800"/>
                  </a:lnTo>
                  <a:lnTo>
                    <a:pt x="165" y="647"/>
                  </a:lnTo>
                  <a:close/>
                </a:path>
              </a:pathLst>
            </a:custGeom>
            <a:ln w="3175">
              <a:solidFill>
                <a:srgbClr val="B5C39D"/>
              </a:solidFill>
            </a:ln>
          </p:spPr>
          <p:txBody>
            <a:bodyPr wrap="square" lIns="0" tIns="0" rIns="0" bIns="0" rtlCol="0"/>
            <a:lstStyle/>
            <a:p>
              <a:endParaRPr/>
            </a:p>
          </p:txBody>
        </p:sp>
        <p:sp>
          <p:nvSpPr>
            <p:cNvPr id="10815" name="object 4243">
              <a:extLst>
                <a:ext uri="{FF2B5EF4-FFF2-40B4-BE49-F238E27FC236}">
                  <a16:creationId xmlns:a16="http://schemas.microsoft.com/office/drawing/2014/main" id="{854B6B71-D26F-4ABA-87E8-20EF6CF43438}"/>
                </a:ext>
              </a:extLst>
            </p:cNvPr>
            <p:cNvSpPr/>
            <p:nvPr/>
          </p:nvSpPr>
          <p:spPr>
            <a:xfrm>
              <a:off x="6188850" y="8294293"/>
              <a:ext cx="1916" cy="2514"/>
            </a:xfrm>
            <a:prstGeom prst="rect">
              <a:avLst/>
            </a:prstGeom>
            <a:blipFill>
              <a:blip r:embed="rId491" cstate="print"/>
              <a:stretch>
                <a:fillRect/>
              </a:stretch>
            </a:blipFill>
          </p:spPr>
          <p:txBody>
            <a:bodyPr wrap="square" lIns="0" tIns="0" rIns="0" bIns="0" rtlCol="0"/>
            <a:lstStyle/>
            <a:p>
              <a:endParaRPr/>
            </a:p>
          </p:txBody>
        </p:sp>
        <p:sp>
          <p:nvSpPr>
            <p:cNvPr id="10816" name="object 4244">
              <a:extLst>
                <a:ext uri="{FF2B5EF4-FFF2-40B4-BE49-F238E27FC236}">
                  <a16:creationId xmlns:a16="http://schemas.microsoft.com/office/drawing/2014/main" id="{783DDAB5-62D7-48A5-9E59-DCF32D109531}"/>
                </a:ext>
              </a:extLst>
            </p:cNvPr>
            <p:cNvSpPr/>
            <p:nvPr/>
          </p:nvSpPr>
          <p:spPr>
            <a:xfrm>
              <a:off x="6189399" y="8295023"/>
              <a:ext cx="1905" cy="1905"/>
            </a:xfrm>
            <a:custGeom>
              <a:avLst/>
              <a:gdLst/>
              <a:ahLst/>
              <a:cxnLst/>
              <a:rect l="l" t="t" r="r" b="b"/>
              <a:pathLst>
                <a:path w="1904" h="1904">
                  <a:moveTo>
                    <a:pt x="787" y="1778"/>
                  </a:moveTo>
                  <a:lnTo>
                    <a:pt x="660" y="1651"/>
                  </a:lnTo>
                  <a:lnTo>
                    <a:pt x="533" y="1600"/>
                  </a:lnTo>
                  <a:lnTo>
                    <a:pt x="508" y="1803"/>
                  </a:lnTo>
                  <a:lnTo>
                    <a:pt x="355" y="1676"/>
                  </a:lnTo>
                  <a:lnTo>
                    <a:pt x="533" y="1524"/>
                  </a:lnTo>
                  <a:lnTo>
                    <a:pt x="317" y="1358"/>
                  </a:lnTo>
                  <a:lnTo>
                    <a:pt x="50" y="1003"/>
                  </a:lnTo>
                  <a:lnTo>
                    <a:pt x="38" y="812"/>
                  </a:lnTo>
                  <a:lnTo>
                    <a:pt x="0" y="254"/>
                  </a:lnTo>
                  <a:lnTo>
                    <a:pt x="266" y="50"/>
                  </a:lnTo>
                  <a:lnTo>
                    <a:pt x="635" y="25"/>
                  </a:lnTo>
                  <a:lnTo>
                    <a:pt x="1016" y="0"/>
                  </a:lnTo>
                  <a:lnTo>
                    <a:pt x="1371" y="165"/>
                  </a:lnTo>
                  <a:lnTo>
                    <a:pt x="1409" y="723"/>
                  </a:lnTo>
                  <a:lnTo>
                    <a:pt x="1422" y="901"/>
                  </a:lnTo>
                  <a:lnTo>
                    <a:pt x="1244" y="1206"/>
                  </a:lnTo>
                  <a:lnTo>
                    <a:pt x="1193" y="1384"/>
                  </a:lnTo>
                  <a:lnTo>
                    <a:pt x="1155" y="1536"/>
                  </a:lnTo>
                  <a:lnTo>
                    <a:pt x="1143" y="1727"/>
                  </a:lnTo>
                  <a:lnTo>
                    <a:pt x="1092" y="1511"/>
                  </a:lnTo>
                  <a:lnTo>
                    <a:pt x="977" y="1727"/>
                  </a:lnTo>
                  <a:lnTo>
                    <a:pt x="825" y="1587"/>
                  </a:lnTo>
                  <a:lnTo>
                    <a:pt x="787" y="1778"/>
                  </a:lnTo>
                  <a:close/>
                </a:path>
              </a:pathLst>
            </a:custGeom>
            <a:ln w="3175">
              <a:solidFill>
                <a:srgbClr val="B5C39D"/>
              </a:solidFill>
            </a:ln>
          </p:spPr>
          <p:txBody>
            <a:bodyPr wrap="square" lIns="0" tIns="0" rIns="0" bIns="0" rtlCol="0"/>
            <a:lstStyle/>
            <a:p>
              <a:endParaRPr/>
            </a:p>
          </p:txBody>
        </p:sp>
        <p:sp>
          <p:nvSpPr>
            <p:cNvPr id="10817" name="object 4245">
              <a:extLst>
                <a:ext uri="{FF2B5EF4-FFF2-40B4-BE49-F238E27FC236}">
                  <a16:creationId xmlns:a16="http://schemas.microsoft.com/office/drawing/2014/main" id="{F23214E3-B79A-486C-B4B5-79219DDB1627}"/>
                </a:ext>
              </a:extLst>
            </p:cNvPr>
            <p:cNvSpPr/>
            <p:nvPr/>
          </p:nvSpPr>
          <p:spPr>
            <a:xfrm>
              <a:off x="6189066" y="8293620"/>
              <a:ext cx="1610" cy="2819"/>
            </a:xfrm>
            <a:prstGeom prst="rect">
              <a:avLst/>
            </a:prstGeom>
            <a:blipFill>
              <a:blip r:embed="rId593" cstate="print"/>
              <a:stretch>
                <a:fillRect/>
              </a:stretch>
            </a:blipFill>
          </p:spPr>
          <p:txBody>
            <a:bodyPr wrap="square" lIns="0" tIns="0" rIns="0" bIns="0" rtlCol="0"/>
            <a:lstStyle/>
            <a:p>
              <a:endParaRPr/>
            </a:p>
          </p:txBody>
        </p:sp>
        <p:sp>
          <p:nvSpPr>
            <p:cNvPr id="10818" name="object 4246">
              <a:extLst>
                <a:ext uri="{FF2B5EF4-FFF2-40B4-BE49-F238E27FC236}">
                  <a16:creationId xmlns:a16="http://schemas.microsoft.com/office/drawing/2014/main" id="{30147606-5103-4CFC-97E2-65E098280D87}"/>
                </a:ext>
              </a:extLst>
            </p:cNvPr>
            <p:cNvSpPr/>
            <p:nvPr/>
          </p:nvSpPr>
          <p:spPr>
            <a:xfrm>
              <a:off x="6189065" y="8293553"/>
              <a:ext cx="1270" cy="1270"/>
            </a:xfrm>
            <a:custGeom>
              <a:avLst/>
              <a:gdLst/>
              <a:ahLst/>
              <a:cxnLst/>
              <a:rect l="l" t="t" r="r" b="b"/>
              <a:pathLst>
                <a:path w="1270" h="1270">
                  <a:moveTo>
                    <a:pt x="50" y="685"/>
                  </a:moveTo>
                  <a:lnTo>
                    <a:pt x="127" y="546"/>
                  </a:lnTo>
                  <a:lnTo>
                    <a:pt x="63" y="393"/>
                  </a:lnTo>
                  <a:lnTo>
                    <a:pt x="266" y="330"/>
                  </a:lnTo>
                  <a:lnTo>
                    <a:pt x="469" y="114"/>
                  </a:lnTo>
                  <a:lnTo>
                    <a:pt x="952" y="0"/>
                  </a:lnTo>
                  <a:lnTo>
                    <a:pt x="1117" y="152"/>
                  </a:lnTo>
                  <a:lnTo>
                    <a:pt x="1168" y="393"/>
                  </a:lnTo>
                  <a:lnTo>
                    <a:pt x="1231" y="634"/>
                  </a:lnTo>
                  <a:lnTo>
                    <a:pt x="1155" y="888"/>
                  </a:lnTo>
                  <a:lnTo>
                    <a:pt x="800" y="965"/>
                  </a:lnTo>
                  <a:lnTo>
                    <a:pt x="469" y="914"/>
                  </a:lnTo>
                  <a:lnTo>
                    <a:pt x="254" y="901"/>
                  </a:lnTo>
                  <a:lnTo>
                    <a:pt x="114" y="914"/>
                  </a:lnTo>
                  <a:lnTo>
                    <a:pt x="254" y="850"/>
                  </a:lnTo>
                  <a:lnTo>
                    <a:pt x="101" y="800"/>
                  </a:lnTo>
                  <a:lnTo>
                    <a:pt x="165" y="647"/>
                  </a:lnTo>
                  <a:close/>
                </a:path>
              </a:pathLst>
            </a:custGeom>
            <a:ln w="3175">
              <a:solidFill>
                <a:srgbClr val="B5C39D"/>
              </a:solidFill>
            </a:ln>
          </p:spPr>
          <p:txBody>
            <a:bodyPr wrap="square" lIns="0" tIns="0" rIns="0" bIns="0" rtlCol="0"/>
            <a:lstStyle/>
            <a:p>
              <a:endParaRPr/>
            </a:p>
          </p:txBody>
        </p:sp>
        <p:sp>
          <p:nvSpPr>
            <p:cNvPr id="10819" name="object 4247">
              <a:extLst>
                <a:ext uri="{FF2B5EF4-FFF2-40B4-BE49-F238E27FC236}">
                  <a16:creationId xmlns:a16="http://schemas.microsoft.com/office/drawing/2014/main" id="{82970560-DF13-4453-B7AE-6388ACE4FCED}"/>
                </a:ext>
              </a:extLst>
            </p:cNvPr>
            <p:cNvSpPr/>
            <p:nvPr/>
          </p:nvSpPr>
          <p:spPr>
            <a:xfrm>
              <a:off x="6189474" y="8290102"/>
              <a:ext cx="2540" cy="4724"/>
            </a:xfrm>
            <a:prstGeom prst="rect">
              <a:avLst/>
            </a:prstGeom>
            <a:blipFill>
              <a:blip r:embed="rId594" cstate="print"/>
              <a:stretch>
                <a:fillRect/>
              </a:stretch>
            </a:blipFill>
          </p:spPr>
          <p:txBody>
            <a:bodyPr wrap="square" lIns="0" tIns="0" rIns="0" bIns="0" rtlCol="0"/>
            <a:lstStyle/>
            <a:p>
              <a:endParaRPr/>
            </a:p>
          </p:txBody>
        </p:sp>
        <p:sp>
          <p:nvSpPr>
            <p:cNvPr id="10820" name="object 4248">
              <a:extLst>
                <a:ext uri="{FF2B5EF4-FFF2-40B4-BE49-F238E27FC236}">
                  <a16:creationId xmlns:a16="http://schemas.microsoft.com/office/drawing/2014/main" id="{3A474E11-6D4C-4179-A3E7-BBEC5356A03F}"/>
                </a:ext>
              </a:extLst>
            </p:cNvPr>
            <p:cNvSpPr/>
            <p:nvPr/>
          </p:nvSpPr>
          <p:spPr>
            <a:xfrm>
              <a:off x="6190434" y="8289990"/>
              <a:ext cx="1905" cy="1905"/>
            </a:xfrm>
            <a:custGeom>
              <a:avLst/>
              <a:gdLst/>
              <a:ahLst/>
              <a:cxnLst/>
              <a:rect l="l" t="t" r="r" b="b"/>
              <a:pathLst>
                <a:path w="1904" h="1904">
                  <a:moveTo>
                    <a:pt x="177" y="1435"/>
                  </a:moveTo>
                  <a:lnTo>
                    <a:pt x="190" y="1269"/>
                  </a:lnTo>
                  <a:lnTo>
                    <a:pt x="0" y="1244"/>
                  </a:lnTo>
                  <a:lnTo>
                    <a:pt x="0" y="1066"/>
                  </a:lnTo>
                  <a:lnTo>
                    <a:pt x="215" y="1104"/>
                  </a:lnTo>
                  <a:lnTo>
                    <a:pt x="215" y="850"/>
                  </a:lnTo>
                  <a:lnTo>
                    <a:pt x="317" y="457"/>
                  </a:lnTo>
                  <a:lnTo>
                    <a:pt x="444" y="342"/>
                  </a:lnTo>
                  <a:lnTo>
                    <a:pt x="825" y="0"/>
                  </a:lnTo>
                  <a:lnTo>
                    <a:pt x="1130" y="63"/>
                  </a:lnTo>
                  <a:lnTo>
                    <a:pt x="1358" y="330"/>
                  </a:lnTo>
                  <a:lnTo>
                    <a:pt x="1600" y="596"/>
                  </a:lnTo>
                  <a:lnTo>
                    <a:pt x="1676" y="939"/>
                  </a:lnTo>
                  <a:lnTo>
                    <a:pt x="1295" y="1282"/>
                  </a:lnTo>
                  <a:lnTo>
                    <a:pt x="850" y="1435"/>
                  </a:lnTo>
                  <a:lnTo>
                    <a:pt x="685" y="1511"/>
                  </a:lnTo>
                  <a:lnTo>
                    <a:pt x="558" y="1562"/>
                  </a:lnTo>
                  <a:lnTo>
                    <a:pt x="406" y="1663"/>
                  </a:lnTo>
                  <a:lnTo>
                    <a:pt x="533" y="1498"/>
                  </a:lnTo>
                  <a:lnTo>
                    <a:pt x="317" y="1536"/>
                  </a:lnTo>
                  <a:lnTo>
                    <a:pt x="330" y="1358"/>
                  </a:lnTo>
                  <a:lnTo>
                    <a:pt x="177" y="1435"/>
                  </a:lnTo>
                  <a:close/>
                </a:path>
              </a:pathLst>
            </a:custGeom>
            <a:ln w="3175">
              <a:solidFill>
                <a:srgbClr val="B5C39D"/>
              </a:solidFill>
            </a:ln>
          </p:spPr>
          <p:txBody>
            <a:bodyPr wrap="square" lIns="0" tIns="0" rIns="0" bIns="0" rtlCol="0"/>
            <a:lstStyle/>
            <a:p>
              <a:endParaRPr/>
            </a:p>
          </p:txBody>
        </p:sp>
        <p:sp>
          <p:nvSpPr>
            <p:cNvPr id="10821" name="object 4249">
              <a:extLst>
                <a:ext uri="{FF2B5EF4-FFF2-40B4-BE49-F238E27FC236}">
                  <a16:creationId xmlns:a16="http://schemas.microsoft.com/office/drawing/2014/main" id="{6A328046-2489-471C-8F1A-92B3AFCAA0AF}"/>
                </a:ext>
              </a:extLst>
            </p:cNvPr>
            <p:cNvSpPr/>
            <p:nvPr/>
          </p:nvSpPr>
          <p:spPr>
            <a:xfrm>
              <a:off x="6191580" y="8289632"/>
              <a:ext cx="1193" cy="1143"/>
            </a:xfrm>
            <a:prstGeom prst="rect">
              <a:avLst/>
            </a:prstGeom>
            <a:blipFill>
              <a:blip r:embed="rId282" cstate="print"/>
              <a:stretch>
                <a:fillRect/>
              </a:stretch>
            </a:blipFill>
          </p:spPr>
          <p:txBody>
            <a:bodyPr wrap="square" lIns="0" tIns="0" rIns="0" bIns="0" rtlCol="0"/>
            <a:lstStyle/>
            <a:p>
              <a:endParaRPr/>
            </a:p>
          </p:txBody>
        </p:sp>
        <p:sp>
          <p:nvSpPr>
            <p:cNvPr id="10822" name="object 4250">
              <a:extLst>
                <a:ext uri="{FF2B5EF4-FFF2-40B4-BE49-F238E27FC236}">
                  <a16:creationId xmlns:a16="http://schemas.microsoft.com/office/drawing/2014/main" id="{3BE5134C-5FDA-4AB7-9460-EF05E4023685}"/>
                </a:ext>
              </a:extLst>
            </p:cNvPr>
            <p:cNvSpPr/>
            <p:nvPr/>
          </p:nvSpPr>
          <p:spPr>
            <a:xfrm>
              <a:off x="6191549" y="8289616"/>
              <a:ext cx="1270" cy="1270"/>
            </a:xfrm>
            <a:custGeom>
              <a:avLst/>
              <a:gdLst/>
              <a:ahLst/>
              <a:cxnLst/>
              <a:rect l="l" t="t" r="r" b="b"/>
              <a:pathLst>
                <a:path w="1270" h="1270">
                  <a:moveTo>
                    <a:pt x="139" y="165"/>
                  </a:moveTo>
                  <a:lnTo>
                    <a:pt x="304" y="139"/>
                  </a:lnTo>
                  <a:lnTo>
                    <a:pt x="381" y="0"/>
                  </a:lnTo>
                  <a:lnTo>
                    <a:pt x="381" y="152"/>
                  </a:lnTo>
                  <a:lnTo>
                    <a:pt x="558" y="114"/>
                  </a:lnTo>
                  <a:lnTo>
                    <a:pt x="838" y="139"/>
                  </a:lnTo>
                  <a:lnTo>
                    <a:pt x="1231" y="444"/>
                  </a:lnTo>
                  <a:lnTo>
                    <a:pt x="1219" y="673"/>
                  </a:lnTo>
                  <a:lnTo>
                    <a:pt x="1066" y="863"/>
                  </a:lnTo>
                  <a:lnTo>
                    <a:pt x="901" y="1054"/>
                  </a:lnTo>
                  <a:lnTo>
                    <a:pt x="673" y="1155"/>
                  </a:lnTo>
                  <a:lnTo>
                    <a:pt x="381" y="927"/>
                  </a:lnTo>
                  <a:lnTo>
                    <a:pt x="215" y="635"/>
                  </a:lnTo>
                  <a:lnTo>
                    <a:pt x="88" y="444"/>
                  </a:lnTo>
                  <a:lnTo>
                    <a:pt x="76" y="279"/>
                  </a:lnTo>
                  <a:lnTo>
                    <a:pt x="215" y="254"/>
                  </a:lnTo>
                  <a:close/>
                </a:path>
              </a:pathLst>
            </a:custGeom>
            <a:ln w="3175">
              <a:solidFill>
                <a:srgbClr val="B5C39D"/>
              </a:solidFill>
            </a:ln>
          </p:spPr>
          <p:txBody>
            <a:bodyPr wrap="square" lIns="0" tIns="0" rIns="0" bIns="0" rtlCol="0"/>
            <a:lstStyle/>
            <a:p>
              <a:endParaRPr/>
            </a:p>
          </p:txBody>
        </p:sp>
        <p:sp>
          <p:nvSpPr>
            <p:cNvPr id="10823" name="object 4251">
              <a:extLst>
                <a:ext uri="{FF2B5EF4-FFF2-40B4-BE49-F238E27FC236}">
                  <a16:creationId xmlns:a16="http://schemas.microsoft.com/office/drawing/2014/main" id="{D8523C1C-2852-4342-9099-1DBA42E69977}"/>
                </a:ext>
              </a:extLst>
            </p:cNvPr>
            <p:cNvSpPr/>
            <p:nvPr/>
          </p:nvSpPr>
          <p:spPr>
            <a:xfrm>
              <a:off x="6191599" y="8290611"/>
              <a:ext cx="1415" cy="1778"/>
            </a:xfrm>
            <a:prstGeom prst="rect">
              <a:avLst/>
            </a:prstGeom>
            <a:blipFill>
              <a:blip r:embed="rId281" cstate="print"/>
              <a:stretch>
                <a:fillRect/>
              </a:stretch>
            </a:blipFill>
          </p:spPr>
          <p:txBody>
            <a:bodyPr wrap="square" lIns="0" tIns="0" rIns="0" bIns="0" rtlCol="0"/>
            <a:lstStyle/>
            <a:p>
              <a:endParaRPr/>
            </a:p>
          </p:txBody>
        </p:sp>
        <p:sp>
          <p:nvSpPr>
            <p:cNvPr id="10824" name="object 4252">
              <a:extLst>
                <a:ext uri="{FF2B5EF4-FFF2-40B4-BE49-F238E27FC236}">
                  <a16:creationId xmlns:a16="http://schemas.microsoft.com/office/drawing/2014/main" id="{79DCFBA7-CE93-40A8-B84E-9F87FBBFE91A}"/>
                </a:ext>
              </a:extLst>
            </p:cNvPr>
            <p:cNvSpPr/>
            <p:nvPr/>
          </p:nvSpPr>
          <p:spPr>
            <a:xfrm>
              <a:off x="6191492" y="8290541"/>
              <a:ext cx="1905" cy="1905"/>
            </a:xfrm>
            <a:custGeom>
              <a:avLst/>
              <a:gdLst/>
              <a:ahLst/>
              <a:cxnLst/>
              <a:rect l="l" t="t" r="r" b="b"/>
              <a:pathLst>
                <a:path w="1904" h="1904">
                  <a:moveTo>
                    <a:pt x="469" y="1803"/>
                  </a:moveTo>
                  <a:lnTo>
                    <a:pt x="380" y="1638"/>
                  </a:lnTo>
                  <a:lnTo>
                    <a:pt x="190" y="1739"/>
                  </a:lnTo>
                  <a:lnTo>
                    <a:pt x="88" y="1574"/>
                  </a:lnTo>
                  <a:lnTo>
                    <a:pt x="304" y="1473"/>
                  </a:lnTo>
                  <a:lnTo>
                    <a:pt x="152" y="1257"/>
                  </a:lnTo>
                  <a:lnTo>
                    <a:pt x="0" y="838"/>
                  </a:lnTo>
                  <a:lnTo>
                    <a:pt x="50" y="660"/>
                  </a:lnTo>
                  <a:lnTo>
                    <a:pt x="190" y="114"/>
                  </a:lnTo>
                  <a:lnTo>
                    <a:pt x="495" y="0"/>
                  </a:lnTo>
                  <a:lnTo>
                    <a:pt x="863" y="88"/>
                  </a:lnTo>
                  <a:lnTo>
                    <a:pt x="1231" y="190"/>
                  </a:lnTo>
                  <a:lnTo>
                    <a:pt x="1523" y="457"/>
                  </a:lnTo>
                  <a:lnTo>
                    <a:pt x="1384" y="990"/>
                  </a:lnTo>
                  <a:lnTo>
                    <a:pt x="1346" y="1155"/>
                  </a:lnTo>
                  <a:lnTo>
                    <a:pt x="1079" y="1396"/>
                  </a:lnTo>
                  <a:lnTo>
                    <a:pt x="977" y="1562"/>
                  </a:lnTo>
                  <a:lnTo>
                    <a:pt x="977" y="1752"/>
                  </a:lnTo>
                  <a:lnTo>
                    <a:pt x="812" y="1866"/>
                  </a:lnTo>
                  <a:lnTo>
                    <a:pt x="838" y="1650"/>
                  </a:lnTo>
                  <a:lnTo>
                    <a:pt x="660" y="1816"/>
                  </a:lnTo>
                  <a:lnTo>
                    <a:pt x="558" y="1638"/>
                  </a:lnTo>
                  <a:lnTo>
                    <a:pt x="469" y="1803"/>
                  </a:lnTo>
                  <a:close/>
                </a:path>
              </a:pathLst>
            </a:custGeom>
            <a:ln w="3175">
              <a:solidFill>
                <a:srgbClr val="B5C39D"/>
              </a:solidFill>
            </a:ln>
          </p:spPr>
          <p:txBody>
            <a:bodyPr wrap="square" lIns="0" tIns="0" rIns="0" bIns="0" rtlCol="0"/>
            <a:lstStyle/>
            <a:p>
              <a:endParaRPr/>
            </a:p>
          </p:txBody>
        </p:sp>
        <p:sp>
          <p:nvSpPr>
            <p:cNvPr id="10825" name="object 4253">
              <a:extLst>
                <a:ext uri="{FF2B5EF4-FFF2-40B4-BE49-F238E27FC236}">
                  <a16:creationId xmlns:a16="http://schemas.microsoft.com/office/drawing/2014/main" id="{CF7E2EE9-F51E-493E-A5D8-5EE19DD7DCBE}"/>
                </a:ext>
              </a:extLst>
            </p:cNvPr>
            <p:cNvSpPr/>
            <p:nvPr/>
          </p:nvSpPr>
          <p:spPr>
            <a:xfrm>
              <a:off x="6188722" y="8289811"/>
              <a:ext cx="4127" cy="7277"/>
            </a:xfrm>
            <a:prstGeom prst="rect">
              <a:avLst/>
            </a:prstGeom>
            <a:blipFill>
              <a:blip r:embed="rId282" cstate="print"/>
              <a:stretch>
                <a:fillRect/>
              </a:stretch>
            </a:blipFill>
          </p:spPr>
          <p:txBody>
            <a:bodyPr wrap="square" lIns="0" tIns="0" rIns="0" bIns="0" rtlCol="0"/>
            <a:lstStyle/>
            <a:p>
              <a:endParaRPr/>
            </a:p>
          </p:txBody>
        </p:sp>
        <p:sp>
          <p:nvSpPr>
            <p:cNvPr id="10826" name="object 4254">
              <a:extLst>
                <a:ext uri="{FF2B5EF4-FFF2-40B4-BE49-F238E27FC236}">
                  <a16:creationId xmlns:a16="http://schemas.microsoft.com/office/drawing/2014/main" id="{0681CBFB-CB82-4A0D-83CF-9086046BF267}"/>
                </a:ext>
              </a:extLst>
            </p:cNvPr>
            <p:cNvSpPr/>
            <p:nvPr/>
          </p:nvSpPr>
          <p:spPr>
            <a:xfrm>
              <a:off x="6188727" y="8295876"/>
              <a:ext cx="1905" cy="1270"/>
            </a:xfrm>
            <a:custGeom>
              <a:avLst/>
              <a:gdLst/>
              <a:ahLst/>
              <a:cxnLst/>
              <a:rect l="l" t="t" r="r" b="b"/>
              <a:pathLst>
                <a:path w="1904" h="1270">
                  <a:moveTo>
                    <a:pt x="63" y="838"/>
                  </a:moveTo>
                  <a:lnTo>
                    <a:pt x="152" y="660"/>
                  </a:lnTo>
                  <a:lnTo>
                    <a:pt x="0" y="609"/>
                  </a:lnTo>
                  <a:lnTo>
                    <a:pt x="241" y="596"/>
                  </a:lnTo>
                  <a:lnTo>
                    <a:pt x="330" y="406"/>
                  </a:lnTo>
                  <a:lnTo>
                    <a:pt x="571" y="139"/>
                  </a:lnTo>
                  <a:lnTo>
                    <a:pt x="736" y="101"/>
                  </a:lnTo>
                  <a:lnTo>
                    <a:pt x="1168" y="0"/>
                  </a:lnTo>
                  <a:lnTo>
                    <a:pt x="1384" y="177"/>
                  </a:lnTo>
                  <a:lnTo>
                    <a:pt x="1447" y="469"/>
                  </a:lnTo>
                  <a:lnTo>
                    <a:pt x="1523" y="774"/>
                  </a:lnTo>
                  <a:lnTo>
                    <a:pt x="1435" y="1079"/>
                  </a:lnTo>
                  <a:lnTo>
                    <a:pt x="990" y="1193"/>
                  </a:lnTo>
                  <a:lnTo>
                    <a:pt x="584" y="1117"/>
                  </a:lnTo>
                  <a:lnTo>
                    <a:pt x="431" y="1104"/>
                  </a:lnTo>
                  <a:lnTo>
                    <a:pt x="292" y="1193"/>
                  </a:lnTo>
                  <a:lnTo>
                    <a:pt x="152" y="1117"/>
                  </a:lnTo>
                  <a:lnTo>
                    <a:pt x="317" y="1041"/>
                  </a:lnTo>
                  <a:lnTo>
                    <a:pt x="126" y="977"/>
                  </a:lnTo>
                  <a:lnTo>
                    <a:pt x="215" y="838"/>
                  </a:lnTo>
                  <a:lnTo>
                    <a:pt x="63" y="838"/>
                  </a:lnTo>
                  <a:close/>
                </a:path>
              </a:pathLst>
            </a:custGeom>
            <a:ln w="3175">
              <a:solidFill>
                <a:srgbClr val="D2DBC3"/>
              </a:solidFill>
            </a:ln>
          </p:spPr>
          <p:txBody>
            <a:bodyPr wrap="square" lIns="0" tIns="0" rIns="0" bIns="0" rtlCol="0"/>
            <a:lstStyle/>
            <a:p>
              <a:endParaRPr/>
            </a:p>
          </p:txBody>
        </p:sp>
        <p:sp>
          <p:nvSpPr>
            <p:cNvPr id="10827" name="object 4255">
              <a:extLst>
                <a:ext uri="{FF2B5EF4-FFF2-40B4-BE49-F238E27FC236}">
                  <a16:creationId xmlns:a16="http://schemas.microsoft.com/office/drawing/2014/main" id="{46FA2028-7E38-46D0-A89D-DF5C780AF2F7}"/>
                </a:ext>
              </a:extLst>
            </p:cNvPr>
            <p:cNvSpPr/>
            <p:nvPr/>
          </p:nvSpPr>
          <p:spPr>
            <a:xfrm>
              <a:off x="6186156" y="8294471"/>
              <a:ext cx="4534" cy="5918"/>
            </a:xfrm>
            <a:prstGeom prst="rect">
              <a:avLst/>
            </a:prstGeom>
            <a:blipFill>
              <a:blip r:embed="rId595" cstate="print"/>
              <a:stretch>
                <a:fillRect/>
              </a:stretch>
            </a:blipFill>
          </p:spPr>
          <p:txBody>
            <a:bodyPr wrap="square" lIns="0" tIns="0" rIns="0" bIns="0" rtlCol="0"/>
            <a:lstStyle/>
            <a:p>
              <a:endParaRPr/>
            </a:p>
          </p:txBody>
        </p:sp>
        <p:sp>
          <p:nvSpPr>
            <p:cNvPr id="10828" name="object 4256">
              <a:extLst>
                <a:ext uri="{FF2B5EF4-FFF2-40B4-BE49-F238E27FC236}">
                  <a16:creationId xmlns:a16="http://schemas.microsoft.com/office/drawing/2014/main" id="{7320DFE2-ADE2-474C-A1BC-58887E7111D3}"/>
                </a:ext>
              </a:extLst>
            </p:cNvPr>
            <p:cNvSpPr/>
            <p:nvPr/>
          </p:nvSpPr>
          <p:spPr>
            <a:xfrm>
              <a:off x="6187159" y="8297750"/>
              <a:ext cx="1270" cy="1270"/>
            </a:xfrm>
            <a:custGeom>
              <a:avLst/>
              <a:gdLst/>
              <a:ahLst/>
              <a:cxnLst/>
              <a:rect l="l" t="t" r="r" b="b"/>
              <a:pathLst>
                <a:path w="1270" h="1270">
                  <a:moveTo>
                    <a:pt x="664" y="711"/>
                  </a:moveTo>
                  <a:lnTo>
                    <a:pt x="175" y="711"/>
                  </a:lnTo>
                  <a:lnTo>
                    <a:pt x="315" y="901"/>
                  </a:lnTo>
                  <a:lnTo>
                    <a:pt x="620" y="812"/>
                  </a:lnTo>
                  <a:close/>
                </a:path>
                <a:path w="1270" h="1270">
                  <a:moveTo>
                    <a:pt x="620" y="812"/>
                  </a:moveTo>
                  <a:lnTo>
                    <a:pt x="468" y="812"/>
                  </a:lnTo>
                  <a:lnTo>
                    <a:pt x="620" y="812"/>
                  </a:lnTo>
                  <a:close/>
                </a:path>
                <a:path w="1270" h="1270">
                  <a:moveTo>
                    <a:pt x="10" y="393"/>
                  </a:moveTo>
                  <a:lnTo>
                    <a:pt x="0" y="546"/>
                  </a:lnTo>
                  <a:lnTo>
                    <a:pt x="87" y="812"/>
                  </a:lnTo>
                  <a:lnTo>
                    <a:pt x="664" y="711"/>
                  </a:lnTo>
                  <a:lnTo>
                    <a:pt x="689" y="495"/>
                  </a:lnTo>
                  <a:lnTo>
                    <a:pt x="562" y="406"/>
                  </a:lnTo>
                  <a:lnTo>
                    <a:pt x="10" y="393"/>
                  </a:lnTo>
                  <a:close/>
                </a:path>
                <a:path w="1270" h="1270">
                  <a:moveTo>
                    <a:pt x="689" y="495"/>
                  </a:moveTo>
                  <a:close/>
                </a:path>
                <a:path w="1270" h="1270">
                  <a:moveTo>
                    <a:pt x="760" y="381"/>
                  </a:moveTo>
                  <a:lnTo>
                    <a:pt x="569" y="444"/>
                  </a:lnTo>
                  <a:lnTo>
                    <a:pt x="721" y="444"/>
                  </a:lnTo>
                  <a:close/>
                </a:path>
                <a:path w="1270" h="1270">
                  <a:moveTo>
                    <a:pt x="277" y="0"/>
                  </a:moveTo>
                  <a:lnTo>
                    <a:pt x="188" y="241"/>
                  </a:lnTo>
                  <a:lnTo>
                    <a:pt x="150" y="406"/>
                  </a:lnTo>
                  <a:lnTo>
                    <a:pt x="562" y="406"/>
                  </a:lnTo>
                  <a:lnTo>
                    <a:pt x="429" y="330"/>
                  </a:lnTo>
                  <a:lnTo>
                    <a:pt x="277" y="0"/>
                  </a:lnTo>
                  <a:close/>
                </a:path>
                <a:path w="1270" h="1270">
                  <a:moveTo>
                    <a:pt x="506" y="292"/>
                  </a:moveTo>
                  <a:close/>
                </a:path>
              </a:pathLst>
            </a:custGeom>
            <a:solidFill>
              <a:srgbClr val="0F2748"/>
            </a:solidFill>
          </p:spPr>
          <p:txBody>
            <a:bodyPr wrap="square" lIns="0" tIns="0" rIns="0" bIns="0" rtlCol="0"/>
            <a:lstStyle/>
            <a:p>
              <a:endParaRPr/>
            </a:p>
          </p:txBody>
        </p:sp>
        <p:sp>
          <p:nvSpPr>
            <p:cNvPr id="10829" name="object 4257">
              <a:extLst>
                <a:ext uri="{FF2B5EF4-FFF2-40B4-BE49-F238E27FC236}">
                  <a16:creationId xmlns:a16="http://schemas.microsoft.com/office/drawing/2014/main" id="{38C860D0-37B0-4A80-A888-E034B61C10EB}"/>
                </a:ext>
              </a:extLst>
            </p:cNvPr>
            <p:cNvSpPr/>
            <p:nvPr/>
          </p:nvSpPr>
          <p:spPr>
            <a:xfrm>
              <a:off x="6187094" y="8297750"/>
              <a:ext cx="1270" cy="1270"/>
            </a:xfrm>
            <a:custGeom>
              <a:avLst/>
              <a:gdLst/>
              <a:ahLst/>
              <a:cxnLst/>
              <a:rect l="l" t="t" r="r" b="b"/>
              <a:pathLst>
                <a:path w="1270" h="1270">
                  <a:moveTo>
                    <a:pt x="431" y="317"/>
                  </a:moveTo>
                  <a:lnTo>
                    <a:pt x="342" y="0"/>
                  </a:lnTo>
                  <a:lnTo>
                    <a:pt x="266" y="190"/>
                  </a:lnTo>
                  <a:lnTo>
                    <a:pt x="266" y="355"/>
                  </a:lnTo>
                  <a:lnTo>
                    <a:pt x="139" y="406"/>
                  </a:lnTo>
                  <a:lnTo>
                    <a:pt x="0" y="495"/>
                  </a:lnTo>
                  <a:lnTo>
                    <a:pt x="88" y="635"/>
                  </a:lnTo>
                  <a:lnTo>
                    <a:pt x="152" y="812"/>
                  </a:lnTo>
                  <a:lnTo>
                    <a:pt x="330" y="800"/>
                  </a:lnTo>
                  <a:lnTo>
                    <a:pt x="457" y="838"/>
                  </a:lnTo>
                  <a:lnTo>
                    <a:pt x="622" y="876"/>
                  </a:lnTo>
                  <a:lnTo>
                    <a:pt x="761" y="736"/>
                  </a:lnTo>
                  <a:lnTo>
                    <a:pt x="660" y="571"/>
                  </a:lnTo>
                  <a:lnTo>
                    <a:pt x="825" y="381"/>
                  </a:lnTo>
                  <a:lnTo>
                    <a:pt x="685" y="419"/>
                  </a:lnTo>
                  <a:lnTo>
                    <a:pt x="571" y="292"/>
                  </a:lnTo>
                  <a:lnTo>
                    <a:pt x="431" y="317"/>
                  </a:lnTo>
                  <a:close/>
                </a:path>
              </a:pathLst>
            </a:custGeom>
            <a:ln w="3175">
              <a:solidFill>
                <a:srgbClr val="094B7B"/>
              </a:solidFill>
            </a:ln>
          </p:spPr>
          <p:txBody>
            <a:bodyPr wrap="square" lIns="0" tIns="0" rIns="0" bIns="0" rtlCol="0"/>
            <a:lstStyle/>
            <a:p>
              <a:endParaRPr/>
            </a:p>
          </p:txBody>
        </p:sp>
        <p:sp>
          <p:nvSpPr>
            <p:cNvPr id="10830" name="object 4258">
              <a:extLst>
                <a:ext uri="{FF2B5EF4-FFF2-40B4-BE49-F238E27FC236}">
                  <a16:creationId xmlns:a16="http://schemas.microsoft.com/office/drawing/2014/main" id="{9C1E3428-F474-4CF1-9687-4806F7C0036A}"/>
                </a:ext>
              </a:extLst>
            </p:cNvPr>
            <p:cNvSpPr/>
            <p:nvPr/>
          </p:nvSpPr>
          <p:spPr>
            <a:xfrm>
              <a:off x="6189719" y="8296081"/>
              <a:ext cx="635" cy="1270"/>
            </a:xfrm>
            <a:custGeom>
              <a:avLst/>
              <a:gdLst/>
              <a:ahLst/>
              <a:cxnLst/>
              <a:rect l="l" t="t" r="r" b="b"/>
              <a:pathLst>
                <a:path w="635" h="1270">
                  <a:moveTo>
                    <a:pt x="484" y="482"/>
                  </a:moveTo>
                  <a:lnTo>
                    <a:pt x="368" y="673"/>
                  </a:lnTo>
                  <a:lnTo>
                    <a:pt x="484" y="482"/>
                  </a:lnTo>
                  <a:close/>
                </a:path>
                <a:path w="635" h="1270">
                  <a:moveTo>
                    <a:pt x="502" y="393"/>
                  </a:moveTo>
                  <a:lnTo>
                    <a:pt x="279" y="393"/>
                  </a:lnTo>
                  <a:lnTo>
                    <a:pt x="165" y="609"/>
                  </a:lnTo>
                  <a:lnTo>
                    <a:pt x="444" y="482"/>
                  </a:lnTo>
                  <a:close/>
                </a:path>
                <a:path w="635" h="1270">
                  <a:moveTo>
                    <a:pt x="495" y="279"/>
                  </a:moveTo>
                  <a:lnTo>
                    <a:pt x="177" y="279"/>
                  </a:lnTo>
                  <a:lnTo>
                    <a:pt x="203" y="431"/>
                  </a:lnTo>
                  <a:lnTo>
                    <a:pt x="502" y="393"/>
                  </a:lnTo>
                  <a:close/>
                </a:path>
                <a:path w="635" h="1270">
                  <a:moveTo>
                    <a:pt x="279" y="12"/>
                  </a:moveTo>
                  <a:lnTo>
                    <a:pt x="114" y="317"/>
                  </a:lnTo>
                  <a:lnTo>
                    <a:pt x="495" y="279"/>
                  </a:lnTo>
                  <a:lnTo>
                    <a:pt x="463" y="152"/>
                  </a:lnTo>
                  <a:lnTo>
                    <a:pt x="279" y="12"/>
                  </a:lnTo>
                  <a:close/>
                </a:path>
                <a:path w="635" h="1270">
                  <a:moveTo>
                    <a:pt x="406" y="114"/>
                  </a:moveTo>
                  <a:close/>
                </a:path>
                <a:path w="635" h="1270">
                  <a:moveTo>
                    <a:pt x="139" y="0"/>
                  </a:moveTo>
                  <a:lnTo>
                    <a:pt x="0" y="0"/>
                  </a:lnTo>
                  <a:lnTo>
                    <a:pt x="120" y="131"/>
                  </a:lnTo>
                  <a:lnTo>
                    <a:pt x="139" y="0"/>
                  </a:lnTo>
                  <a:close/>
                </a:path>
              </a:pathLst>
            </a:custGeom>
            <a:solidFill>
              <a:srgbClr val="11284A"/>
            </a:solidFill>
          </p:spPr>
          <p:txBody>
            <a:bodyPr wrap="square" lIns="0" tIns="0" rIns="0" bIns="0" rtlCol="0"/>
            <a:lstStyle/>
            <a:p>
              <a:endParaRPr/>
            </a:p>
          </p:txBody>
        </p:sp>
        <p:sp>
          <p:nvSpPr>
            <p:cNvPr id="10831" name="object 4259">
              <a:extLst>
                <a:ext uri="{FF2B5EF4-FFF2-40B4-BE49-F238E27FC236}">
                  <a16:creationId xmlns:a16="http://schemas.microsoft.com/office/drawing/2014/main" id="{65E63C8B-2647-4C0D-AB29-3E8FF6D1D34E}"/>
                </a:ext>
              </a:extLst>
            </p:cNvPr>
            <p:cNvSpPr/>
            <p:nvPr/>
          </p:nvSpPr>
          <p:spPr>
            <a:xfrm>
              <a:off x="6189643" y="8296081"/>
              <a:ext cx="635" cy="1270"/>
            </a:xfrm>
            <a:custGeom>
              <a:avLst/>
              <a:gdLst/>
              <a:ahLst/>
              <a:cxnLst/>
              <a:rect l="l" t="t" r="r" b="b"/>
              <a:pathLst>
                <a:path w="635" h="1270">
                  <a:moveTo>
                    <a:pt x="165" y="254"/>
                  </a:moveTo>
                  <a:lnTo>
                    <a:pt x="76" y="114"/>
                  </a:lnTo>
                  <a:lnTo>
                    <a:pt x="215" y="0"/>
                  </a:lnTo>
                  <a:lnTo>
                    <a:pt x="228" y="152"/>
                  </a:lnTo>
                  <a:lnTo>
                    <a:pt x="355" y="12"/>
                  </a:lnTo>
                  <a:lnTo>
                    <a:pt x="444" y="152"/>
                  </a:lnTo>
                  <a:lnTo>
                    <a:pt x="571" y="215"/>
                  </a:lnTo>
                  <a:lnTo>
                    <a:pt x="533" y="355"/>
                  </a:lnTo>
                  <a:lnTo>
                    <a:pt x="558" y="495"/>
                  </a:lnTo>
                  <a:lnTo>
                    <a:pt x="444" y="673"/>
                  </a:lnTo>
                  <a:lnTo>
                    <a:pt x="520" y="482"/>
                  </a:lnTo>
                  <a:lnTo>
                    <a:pt x="241" y="609"/>
                  </a:lnTo>
                  <a:lnTo>
                    <a:pt x="355" y="393"/>
                  </a:lnTo>
                  <a:lnTo>
                    <a:pt x="190" y="317"/>
                  </a:lnTo>
                  <a:close/>
                </a:path>
              </a:pathLst>
            </a:custGeom>
            <a:ln w="3175">
              <a:solidFill>
                <a:srgbClr val="094B7B"/>
              </a:solidFill>
            </a:ln>
          </p:spPr>
          <p:txBody>
            <a:bodyPr wrap="square" lIns="0" tIns="0" rIns="0" bIns="0" rtlCol="0"/>
            <a:lstStyle/>
            <a:p>
              <a:endParaRPr/>
            </a:p>
          </p:txBody>
        </p:sp>
        <p:sp>
          <p:nvSpPr>
            <p:cNvPr id="10832" name="object 4260">
              <a:extLst>
                <a:ext uri="{FF2B5EF4-FFF2-40B4-BE49-F238E27FC236}">
                  <a16:creationId xmlns:a16="http://schemas.microsoft.com/office/drawing/2014/main" id="{4C195A94-54DE-4230-972F-0FC06E568128}"/>
                </a:ext>
              </a:extLst>
            </p:cNvPr>
            <p:cNvSpPr/>
            <p:nvPr/>
          </p:nvSpPr>
          <p:spPr>
            <a:xfrm>
              <a:off x="6190023" y="8298182"/>
              <a:ext cx="635" cy="1270"/>
            </a:xfrm>
            <a:custGeom>
              <a:avLst/>
              <a:gdLst/>
              <a:ahLst/>
              <a:cxnLst/>
              <a:rect l="l" t="t" r="r" b="b"/>
              <a:pathLst>
                <a:path w="635" h="1270">
                  <a:moveTo>
                    <a:pt x="292" y="596"/>
                  </a:moveTo>
                  <a:close/>
                </a:path>
                <a:path w="635" h="1270">
                  <a:moveTo>
                    <a:pt x="412" y="457"/>
                  </a:moveTo>
                  <a:lnTo>
                    <a:pt x="165" y="457"/>
                  </a:lnTo>
                  <a:lnTo>
                    <a:pt x="165" y="622"/>
                  </a:lnTo>
                  <a:lnTo>
                    <a:pt x="342" y="558"/>
                  </a:lnTo>
                  <a:close/>
                </a:path>
                <a:path w="635" h="1270">
                  <a:moveTo>
                    <a:pt x="533" y="444"/>
                  </a:moveTo>
                  <a:close/>
                </a:path>
                <a:path w="635" h="1270">
                  <a:moveTo>
                    <a:pt x="0" y="190"/>
                  </a:moveTo>
                  <a:lnTo>
                    <a:pt x="25" y="393"/>
                  </a:lnTo>
                  <a:lnTo>
                    <a:pt x="533" y="444"/>
                  </a:lnTo>
                  <a:lnTo>
                    <a:pt x="564" y="279"/>
                  </a:lnTo>
                  <a:lnTo>
                    <a:pt x="203" y="279"/>
                  </a:lnTo>
                  <a:lnTo>
                    <a:pt x="0" y="190"/>
                  </a:lnTo>
                  <a:close/>
                </a:path>
                <a:path w="635" h="1270">
                  <a:moveTo>
                    <a:pt x="215" y="0"/>
                  </a:moveTo>
                  <a:lnTo>
                    <a:pt x="203" y="279"/>
                  </a:lnTo>
                  <a:lnTo>
                    <a:pt x="564" y="279"/>
                  </a:lnTo>
                  <a:lnTo>
                    <a:pt x="576" y="152"/>
                  </a:lnTo>
                  <a:lnTo>
                    <a:pt x="355" y="12"/>
                  </a:lnTo>
                  <a:lnTo>
                    <a:pt x="215" y="0"/>
                  </a:lnTo>
                  <a:close/>
                </a:path>
              </a:pathLst>
            </a:custGeom>
            <a:solidFill>
              <a:srgbClr val="11284A"/>
            </a:solidFill>
          </p:spPr>
          <p:txBody>
            <a:bodyPr wrap="square" lIns="0" tIns="0" rIns="0" bIns="0" rtlCol="0"/>
            <a:lstStyle/>
            <a:p>
              <a:endParaRPr/>
            </a:p>
          </p:txBody>
        </p:sp>
        <p:sp>
          <p:nvSpPr>
            <p:cNvPr id="10833" name="object 4261">
              <a:extLst>
                <a:ext uri="{FF2B5EF4-FFF2-40B4-BE49-F238E27FC236}">
                  <a16:creationId xmlns:a16="http://schemas.microsoft.com/office/drawing/2014/main" id="{957BC8D2-28E0-4E43-95C5-6A57DBEB7649}"/>
                </a:ext>
              </a:extLst>
            </p:cNvPr>
            <p:cNvSpPr/>
            <p:nvPr/>
          </p:nvSpPr>
          <p:spPr>
            <a:xfrm>
              <a:off x="6189959" y="8298182"/>
              <a:ext cx="1270" cy="1270"/>
            </a:xfrm>
            <a:custGeom>
              <a:avLst/>
              <a:gdLst/>
              <a:ahLst/>
              <a:cxnLst/>
              <a:rect l="l" t="t" r="r" b="b"/>
              <a:pathLst>
                <a:path w="1270" h="1270">
                  <a:moveTo>
                    <a:pt x="279" y="0"/>
                  </a:moveTo>
                  <a:lnTo>
                    <a:pt x="419" y="12"/>
                  </a:lnTo>
                  <a:lnTo>
                    <a:pt x="546" y="114"/>
                  </a:lnTo>
                  <a:lnTo>
                    <a:pt x="660" y="253"/>
                  </a:lnTo>
                  <a:lnTo>
                    <a:pt x="482" y="393"/>
                  </a:lnTo>
                  <a:lnTo>
                    <a:pt x="520" y="533"/>
                  </a:lnTo>
                  <a:lnTo>
                    <a:pt x="355" y="596"/>
                  </a:lnTo>
                  <a:lnTo>
                    <a:pt x="215" y="622"/>
                  </a:lnTo>
                  <a:lnTo>
                    <a:pt x="279" y="469"/>
                  </a:lnTo>
                  <a:lnTo>
                    <a:pt x="126" y="431"/>
                  </a:lnTo>
                  <a:lnTo>
                    <a:pt x="63" y="190"/>
                  </a:lnTo>
                  <a:lnTo>
                    <a:pt x="266" y="279"/>
                  </a:lnTo>
                  <a:lnTo>
                    <a:pt x="279" y="0"/>
                  </a:lnTo>
                  <a:close/>
                </a:path>
              </a:pathLst>
            </a:custGeom>
            <a:ln w="3175">
              <a:solidFill>
                <a:srgbClr val="094B7B"/>
              </a:solidFill>
            </a:ln>
          </p:spPr>
          <p:txBody>
            <a:bodyPr wrap="square" lIns="0" tIns="0" rIns="0" bIns="0" rtlCol="0"/>
            <a:lstStyle/>
            <a:p>
              <a:endParaRPr/>
            </a:p>
          </p:txBody>
        </p:sp>
        <p:sp>
          <p:nvSpPr>
            <p:cNvPr id="10834" name="object 4262">
              <a:extLst>
                <a:ext uri="{FF2B5EF4-FFF2-40B4-BE49-F238E27FC236}">
                  <a16:creationId xmlns:a16="http://schemas.microsoft.com/office/drawing/2014/main" id="{C0C1EE5E-75B0-4830-80D5-4ACB8055CB28}"/>
                </a:ext>
              </a:extLst>
            </p:cNvPr>
            <p:cNvSpPr/>
            <p:nvPr/>
          </p:nvSpPr>
          <p:spPr>
            <a:xfrm>
              <a:off x="6186307" y="8296368"/>
              <a:ext cx="635" cy="1270"/>
            </a:xfrm>
            <a:custGeom>
              <a:avLst/>
              <a:gdLst/>
              <a:ahLst/>
              <a:cxnLst/>
              <a:rect l="l" t="t" r="r" b="b"/>
              <a:pathLst>
                <a:path w="635" h="1270">
                  <a:moveTo>
                    <a:pt x="236" y="660"/>
                  </a:moveTo>
                  <a:lnTo>
                    <a:pt x="50" y="660"/>
                  </a:lnTo>
                  <a:lnTo>
                    <a:pt x="228" y="749"/>
                  </a:lnTo>
                  <a:close/>
                </a:path>
                <a:path w="635" h="1270">
                  <a:moveTo>
                    <a:pt x="561" y="215"/>
                  </a:moveTo>
                  <a:lnTo>
                    <a:pt x="76" y="215"/>
                  </a:lnTo>
                  <a:lnTo>
                    <a:pt x="0" y="368"/>
                  </a:lnTo>
                  <a:lnTo>
                    <a:pt x="0" y="698"/>
                  </a:lnTo>
                  <a:lnTo>
                    <a:pt x="236" y="660"/>
                  </a:lnTo>
                  <a:lnTo>
                    <a:pt x="215" y="533"/>
                  </a:lnTo>
                  <a:lnTo>
                    <a:pt x="537" y="533"/>
                  </a:lnTo>
                  <a:lnTo>
                    <a:pt x="615" y="279"/>
                  </a:lnTo>
                  <a:close/>
                </a:path>
                <a:path w="635" h="1270">
                  <a:moveTo>
                    <a:pt x="537" y="533"/>
                  </a:moveTo>
                  <a:lnTo>
                    <a:pt x="215" y="533"/>
                  </a:lnTo>
                  <a:lnTo>
                    <a:pt x="355" y="558"/>
                  </a:lnTo>
                  <a:lnTo>
                    <a:pt x="537" y="533"/>
                  </a:lnTo>
                  <a:close/>
                </a:path>
                <a:path w="635" h="1270">
                  <a:moveTo>
                    <a:pt x="615" y="279"/>
                  </a:moveTo>
                  <a:close/>
                </a:path>
                <a:path w="635" h="1270">
                  <a:moveTo>
                    <a:pt x="25" y="215"/>
                  </a:moveTo>
                  <a:close/>
                </a:path>
                <a:path w="635" h="1270">
                  <a:moveTo>
                    <a:pt x="127" y="139"/>
                  </a:moveTo>
                  <a:close/>
                </a:path>
                <a:path w="635" h="1270">
                  <a:moveTo>
                    <a:pt x="342" y="0"/>
                  </a:moveTo>
                  <a:lnTo>
                    <a:pt x="177" y="215"/>
                  </a:lnTo>
                  <a:lnTo>
                    <a:pt x="457" y="215"/>
                  </a:lnTo>
                  <a:lnTo>
                    <a:pt x="342" y="0"/>
                  </a:lnTo>
                  <a:close/>
                </a:path>
                <a:path w="635" h="1270">
                  <a:moveTo>
                    <a:pt x="546" y="203"/>
                  </a:moveTo>
                  <a:close/>
                </a:path>
              </a:pathLst>
            </a:custGeom>
            <a:solidFill>
              <a:srgbClr val="11284A"/>
            </a:solidFill>
          </p:spPr>
          <p:txBody>
            <a:bodyPr wrap="square" lIns="0" tIns="0" rIns="0" bIns="0" rtlCol="0"/>
            <a:lstStyle/>
            <a:p>
              <a:endParaRPr/>
            </a:p>
          </p:txBody>
        </p:sp>
        <p:sp>
          <p:nvSpPr>
            <p:cNvPr id="10835" name="object 4263">
              <a:extLst>
                <a:ext uri="{FF2B5EF4-FFF2-40B4-BE49-F238E27FC236}">
                  <a16:creationId xmlns:a16="http://schemas.microsoft.com/office/drawing/2014/main" id="{DE5FF87B-5065-4D12-AE97-1BA905110935}"/>
                </a:ext>
              </a:extLst>
            </p:cNvPr>
            <p:cNvSpPr/>
            <p:nvPr/>
          </p:nvSpPr>
          <p:spPr>
            <a:xfrm>
              <a:off x="6186230" y="8296368"/>
              <a:ext cx="1270" cy="1270"/>
            </a:xfrm>
            <a:custGeom>
              <a:avLst/>
              <a:gdLst/>
              <a:ahLst/>
              <a:cxnLst/>
              <a:rect l="l" t="t" r="r" b="b"/>
              <a:pathLst>
                <a:path w="1270" h="1270">
                  <a:moveTo>
                    <a:pt x="533" y="215"/>
                  </a:moveTo>
                  <a:lnTo>
                    <a:pt x="469" y="76"/>
                  </a:lnTo>
                  <a:lnTo>
                    <a:pt x="304" y="190"/>
                  </a:lnTo>
                  <a:lnTo>
                    <a:pt x="152" y="190"/>
                  </a:lnTo>
                  <a:lnTo>
                    <a:pt x="0" y="330"/>
                  </a:lnTo>
                  <a:lnTo>
                    <a:pt x="25" y="469"/>
                  </a:lnTo>
                  <a:lnTo>
                    <a:pt x="50" y="609"/>
                  </a:lnTo>
                  <a:lnTo>
                    <a:pt x="190" y="685"/>
                  </a:lnTo>
                  <a:lnTo>
                    <a:pt x="368" y="723"/>
                  </a:lnTo>
                  <a:lnTo>
                    <a:pt x="279" y="584"/>
                  </a:lnTo>
                  <a:lnTo>
                    <a:pt x="431" y="558"/>
                  </a:lnTo>
                  <a:lnTo>
                    <a:pt x="571" y="558"/>
                  </a:lnTo>
                  <a:lnTo>
                    <a:pt x="596" y="381"/>
                  </a:lnTo>
                  <a:lnTo>
                    <a:pt x="647" y="228"/>
                  </a:lnTo>
                  <a:close/>
                </a:path>
              </a:pathLst>
            </a:custGeom>
            <a:ln w="3175">
              <a:solidFill>
                <a:srgbClr val="094B7B"/>
              </a:solidFill>
            </a:ln>
          </p:spPr>
          <p:txBody>
            <a:bodyPr wrap="square" lIns="0" tIns="0" rIns="0" bIns="0" rtlCol="0"/>
            <a:lstStyle/>
            <a:p>
              <a:endParaRPr/>
            </a:p>
          </p:txBody>
        </p:sp>
        <p:sp>
          <p:nvSpPr>
            <p:cNvPr id="10836" name="object 4264">
              <a:extLst>
                <a:ext uri="{FF2B5EF4-FFF2-40B4-BE49-F238E27FC236}">
                  <a16:creationId xmlns:a16="http://schemas.microsoft.com/office/drawing/2014/main" id="{C2E45F8C-3AF1-412E-9940-9D9DDB85D0FA}"/>
                </a:ext>
              </a:extLst>
            </p:cNvPr>
            <p:cNvSpPr/>
            <p:nvPr/>
          </p:nvSpPr>
          <p:spPr>
            <a:xfrm>
              <a:off x="6188797" y="8300072"/>
              <a:ext cx="1270" cy="635"/>
            </a:xfrm>
            <a:custGeom>
              <a:avLst/>
              <a:gdLst/>
              <a:ahLst/>
              <a:cxnLst/>
              <a:rect l="l" t="t" r="r" b="b"/>
              <a:pathLst>
                <a:path w="1270" h="634">
                  <a:moveTo>
                    <a:pt x="304" y="190"/>
                  </a:moveTo>
                  <a:lnTo>
                    <a:pt x="72" y="257"/>
                  </a:lnTo>
                  <a:lnTo>
                    <a:pt x="279" y="330"/>
                  </a:lnTo>
                  <a:lnTo>
                    <a:pt x="304" y="190"/>
                  </a:lnTo>
                  <a:close/>
                </a:path>
                <a:path w="1270" h="634">
                  <a:moveTo>
                    <a:pt x="88" y="139"/>
                  </a:moveTo>
                  <a:close/>
                </a:path>
                <a:path w="1270" h="634">
                  <a:moveTo>
                    <a:pt x="596" y="50"/>
                  </a:moveTo>
                  <a:lnTo>
                    <a:pt x="416" y="50"/>
                  </a:lnTo>
                  <a:lnTo>
                    <a:pt x="266" y="190"/>
                  </a:lnTo>
                  <a:lnTo>
                    <a:pt x="495" y="190"/>
                  </a:lnTo>
                  <a:lnTo>
                    <a:pt x="701" y="127"/>
                  </a:lnTo>
                  <a:lnTo>
                    <a:pt x="571" y="127"/>
                  </a:lnTo>
                  <a:close/>
                </a:path>
                <a:path w="1270" h="634">
                  <a:moveTo>
                    <a:pt x="609" y="101"/>
                  </a:moveTo>
                  <a:close/>
                </a:path>
                <a:path w="1270" h="634">
                  <a:moveTo>
                    <a:pt x="279" y="63"/>
                  </a:moveTo>
                  <a:close/>
                </a:path>
                <a:path w="1270" h="634">
                  <a:moveTo>
                    <a:pt x="469" y="0"/>
                  </a:moveTo>
                  <a:close/>
                </a:path>
                <a:path w="1270" h="634">
                  <a:moveTo>
                    <a:pt x="571" y="38"/>
                  </a:moveTo>
                  <a:close/>
                </a:path>
              </a:pathLst>
            </a:custGeom>
            <a:solidFill>
              <a:srgbClr val="11284A"/>
            </a:solidFill>
          </p:spPr>
          <p:txBody>
            <a:bodyPr wrap="square" lIns="0" tIns="0" rIns="0" bIns="0" rtlCol="0"/>
            <a:lstStyle/>
            <a:p>
              <a:endParaRPr/>
            </a:p>
          </p:txBody>
        </p:sp>
        <p:sp>
          <p:nvSpPr>
            <p:cNvPr id="10837" name="object 4265">
              <a:extLst>
                <a:ext uri="{FF2B5EF4-FFF2-40B4-BE49-F238E27FC236}">
                  <a16:creationId xmlns:a16="http://schemas.microsoft.com/office/drawing/2014/main" id="{9306531A-B040-47D9-A5F0-4CB7B3AA22FA}"/>
                </a:ext>
              </a:extLst>
            </p:cNvPr>
            <p:cNvSpPr/>
            <p:nvPr/>
          </p:nvSpPr>
          <p:spPr>
            <a:xfrm>
              <a:off x="6188797" y="8300072"/>
              <a:ext cx="1270" cy="635"/>
            </a:xfrm>
            <a:custGeom>
              <a:avLst/>
              <a:gdLst/>
              <a:ahLst/>
              <a:cxnLst/>
              <a:rect l="l" t="t" r="r" b="b"/>
              <a:pathLst>
                <a:path w="1270" h="634">
                  <a:moveTo>
                    <a:pt x="673" y="165"/>
                  </a:moveTo>
                  <a:lnTo>
                    <a:pt x="546" y="38"/>
                  </a:lnTo>
                  <a:lnTo>
                    <a:pt x="406" y="0"/>
                  </a:lnTo>
                  <a:lnTo>
                    <a:pt x="266" y="152"/>
                  </a:lnTo>
                  <a:lnTo>
                    <a:pt x="139" y="241"/>
                  </a:lnTo>
                  <a:lnTo>
                    <a:pt x="0" y="139"/>
                  </a:lnTo>
                  <a:lnTo>
                    <a:pt x="101" y="304"/>
                  </a:lnTo>
                  <a:lnTo>
                    <a:pt x="279" y="330"/>
                  </a:lnTo>
                  <a:lnTo>
                    <a:pt x="304" y="190"/>
                  </a:lnTo>
                  <a:lnTo>
                    <a:pt x="495" y="190"/>
                  </a:lnTo>
                  <a:lnTo>
                    <a:pt x="673" y="165"/>
                  </a:lnTo>
                  <a:close/>
                </a:path>
              </a:pathLst>
            </a:custGeom>
            <a:ln w="3175">
              <a:solidFill>
                <a:srgbClr val="094B7B"/>
              </a:solidFill>
            </a:ln>
          </p:spPr>
          <p:txBody>
            <a:bodyPr wrap="square" lIns="0" tIns="0" rIns="0" bIns="0" rtlCol="0"/>
            <a:lstStyle/>
            <a:p>
              <a:endParaRPr/>
            </a:p>
          </p:txBody>
        </p:sp>
        <p:sp>
          <p:nvSpPr>
            <p:cNvPr id="10838" name="object 4266">
              <a:extLst>
                <a:ext uri="{FF2B5EF4-FFF2-40B4-BE49-F238E27FC236}">
                  <a16:creationId xmlns:a16="http://schemas.microsoft.com/office/drawing/2014/main" id="{6C68E670-7122-4AA5-AE2D-3A78B2B41B4E}"/>
                </a:ext>
              </a:extLst>
            </p:cNvPr>
            <p:cNvSpPr/>
            <p:nvPr/>
          </p:nvSpPr>
          <p:spPr>
            <a:xfrm>
              <a:off x="6188517" y="8294249"/>
              <a:ext cx="1270" cy="635"/>
            </a:xfrm>
            <a:custGeom>
              <a:avLst/>
              <a:gdLst/>
              <a:ahLst/>
              <a:cxnLst/>
              <a:rect l="l" t="t" r="r" b="b"/>
              <a:pathLst>
                <a:path w="1270" h="634">
                  <a:moveTo>
                    <a:pt x="460" y="419"/>
                  </a:moveTo>
                  <a:close/>
                </a:path>
                <a:path w="1270" h="634">
                  <a:moveTo>
                    <a:pt x="584" y="330"/>
                  </a:moveTo>
                  <a:lnTo>
                    <a:pt x="308" y="330"/>
                  </a:lnTo>
                  <a:lnTo>
                    <a:pt x="460" y="419"/>
                  </a:lnTo>
                  <a:close/>
                </a:path>
                <a:path w="1270" h="634">
                  <a:moveTo>
                    <a:pt x="384" y="0"/>
                  </a:moveTo>
                  <a:lnTo>
                    <a:pt x="104" y="177"/>
                  </a:lnTo>
                  <a:lnTo>
                    <a:pt x="244" y="368"/>
                  </a:lnTo>
                  <a:lnTo>
                    <a:pt x="584" y="330"/>
                  </a:lnTo>
                  <a:lnTo>
                    <a:pt x="435" y="292"/>
                  </a:lnTo>
                  <a:lnTo>
                    <a:pt x="384" y="0"/>
                  </a:lnTo>
                  <a:close/>
                </a:path>
                <a:path w="1270" h="634">
                  <a:moveTo>
                    <a:pt x="689" y="165"/>
                  </a:moveTo>
                  <a:lnTo>
                    <a:pt x="536" y="317"/>
                  </a:lnTo>
                  <a:lnTo>
                    <a:pt x="689" y="165"/>
                  </a:lnTo>
                  <a:close/>
                </a:path>
                <a:path w="1270" h="634">
                  <a:moveTo>
                    <a:pt x="0" y="114"/>
                  </a:moveTo>
                  <a:close/>
                </a:path>
              </a:pathLst>
            </a:custGeom>
            <a:solidFill>
              <a:srgbClr val="11284A"/>
            </a:solidFill>
          </p:spPr>
          <p:txBody>
            <a:bodyPr wrap="square" lIns="0" tIns="0" rIns="0" bIns="0" rtlCol="0"/>
            <a:lstStyle/>
            <a:p>
              <a:endParaRPr/>
            </a:p>
          </p:txBody>
        </p:sp>
        <p:sp>
          <p:nvSpPr>
            <p:cNvPr id="10839" name="object 4267">
              <a:extLst>
                <a:ext uri="{FF2B5EF4-FFF2-40B4-BE49-F238E27FC236}">
                  <a16:creationId xmlns:a16="http://schemas.microsoft.com/office/drawing/2014/main" id="{83311BF0-247D-4D8D-8338-6706DACA74F5}"/>
                </a:ext>
              </a:extLst>
            </p:cNvPr>
            <p:cNvSpPr/>
            <p:nvPr/>
          </p:nvSpPr>
          <p:spPr>
            <a:xfrm>
              <a:off x="6188495" y="8294249"/>
              <a:ext cx="1270" cy="635"/>
            </a:xfrm>
            <a:custGeom>
              <a:avLst/>
              <a:gdLst/>
              <a:ahLst/>
              <a:cxnLst/>
              <a:rect l="l" t="t" r="r" b="b"/>
              <a:pathLst>
                <a:path w="1270" h="634">
                  <a:moveTo>
                    <a:pt x="228" y="355"/>
                  </a:moveTo>
                  <a:lnTo>
                    <a:pt x="63" y="203"/>
                  </a:lnTo>
                  <a:lnTo>
                    <a:pt x="25" y="38"/>
                  </a:lnTo>
                  <a:lnTo>
                    <a:pt x="126" y="177"/>
                  </a:lnTo>
                  <a:lnTo>
                    <a:pt x="406" y="0"/>
                  </a:lnTo>
                  <a:lnTo>
                    <a:pt x="330" y="165"/>
                  </a:lnTo>
                  <a:lnTo>
                    <a:pt x="457" y="292"/>
                  </a:lnTo>
                  <a:lnTo>
                    <a:pt x="647" y="203"/>
                  </a:lnTo>
                  <a:lnTo>
                    <a:pt x="558" y="406"/>
                  </a:lnTo>
                  <a:lnTo>
                    <a:pt x="368" y="419"/>
                  </a:lnTo>
                  <a:lnTo>
                    <a:pt x="228" y="355"/>
                  </a:lnTo>
                  <a:close/>
                </a:path>
              </a:pathLst>
            </a:custGeom>
            <a:ln w="3175">
              <a:solidFill>
                <a:srgbClr val="094B7B"/>
              </a:solidFill>
            </a:ln>
          </p:spPr>
          <p:txBody>
            <a:bodyPr wrap="square" lIns="0" tIns="0" rIns="0" bIns="0" rtlCol="0"/>
            <a:lstStyle/>
            <a:p>
              <a:endParaRPr/>
            </a:p>
          </p:txBody>
        </p:sp>
        <p:sp>
          <p:nvSpPr>
            <p:cNvPr id="10840" name="object 4268">
              <a:extLst>
                <a:ext uri="{FF2B5EF4-FFF2-40B4-BE49-F238E27FC236}">
                  <a16:creationId xmlns:a16="http://schemas.microsoft.com/office/drawing/2014/main" id="{54778706-62EA-4D92-9824-092BB8A81E08}"/>
                </a:ext>
              </a:extLst>
            </p:cNvPr>
            <p:cNvSpPr/>
            <p:nvPr/>
          </p:nvSpPr>
          <p:spPr>
            <a:xfrm>
              <a:off x="6186096" y="8298314"/>
              <a:ext cx="635" cy="1270"/>
            </a:xfrm>
            <a:custGeom>
              <a:avLst/>
              <a:gdLst/>
              <a:ahLst/>
              <a:cxnLst/>
              <a:rect l="l" t="t" r="r" b="b"/>
              <a:pathLst>
                <a:path w="635" h="1270">
                  <a:moveTo>
                    <a:pt x="449" y="635"/>
                  </a:moveTo>
                  <a:close/>
                </a:path>
                <a:path w="635" h="1270">
                  <a:moveTo>
                    <a:pt x="215" y="457"/>
                  </a:moveTo>
                  <a:lnTo>
                    <a:pt x="50" y="457"/>
                  </a:lnTo>
                  <a:lnTo>
                    <a:pt x="215" y="647"/>
                  </a:lnTo>
                  <a:lnTo>
                    <a:pt x="457" y="622"/>
                  </a:lnTo>
                  <a:lnTo>
                    <a:pt x="215" y="457"/>
                  </a:lnTo>
                  <a:close/>
                </a:path>
                <a:path w="635" h="1270">
                  <a:moveTo>
                    <a:pt x="457" y="622"/>
                  </a:moveTo>
                  <a:lnTo>
                    <a:pt x="292" y="622"/>
                  </a:lnTo>
                  <a:lnTo>
                    <a:pt x="457" y="622"/>
                  </a:lnTo>
                  <a:close/>
                </a:path>
                <a:path w="635" h="1270">
                  <a:moveTo>
                    <a:pt x="76" y="0"/>
                  </a:moveTo>
                  <a:lnTo>
                    <a:pt x="0" y="482"/>
                  </a:lnTo>
                  <a:lnTo>
                    <a:pt x="215" y="457"/>
                  </a:lnTo>
                  <a:lnTo>
                    <a:pt x="76" y="0"/>
                  </a:lnTo>
                  <a:close/>
                </a:path>
                <a:path w="635" h="1270">
                  <a:moveTo>
                    <a:pt x="304" y="228"/>
                  </a:moveTo>
                  <a:close/>
                </a:path>
              </a:pathLst>
            </a:custGeom>
            <a:solidFill>
              <a:srgbClr val="11284A"/>
            </a:solidFill>
          </p:spPr>
          <p:txBody>
            <a:bodyPr wrap="square" lIns="0" tIns="0" rIns="0" bIns="0" rtlCol="0"/>
            <a:lstStyle/>
            <a:p>
              <a:endParaRPr/>
            </a:p>
          </p:txBody>
        </p:sp>
        <p:sp>
          <p:nvSpPr>
            <p:cNvPr id="10841" name="object 4269">
              <a:extLst>
                <a:ext uri="{FF2B5EF4-FFF2-40B4-BE49-F238E27FC236}">
                  <a16:creationId xmlns:a16="http://schemas.microsoft.com/office/drawing/2014/main" id="{2E03A11C-6EF3-4323-9E57-B912D5BA5975}"/>
                </a:ext>
              </a:extLst>
            </p:cNvPr>
            <p:cNvSpPr/>
            <p:nvPr/>
          </p:nvSpPr>
          <p:spPr>
            <a:xfrm>
              <a:off x="6186058" y="8298314"/>
              <a:ext cx="635" cy="1270"/>
            </a:xfrm>
            <a:custGeom>
              <a:avLst/>
              <a:gdLst/>
              <a:ahLst/>
              <a:cxnLst/>
              <a:rect l="l" t="t" r="r" b="b"/>
              <a:pathLst>
                <a:path w="635" h="1270">
                  <a:moveTo>
                    <a:pt x="101" y="101"/>
                  </a:moveTo>
                  <a:lnTo>
                    <a:pt x="126" y="241"/>
                  </a:lnTo>
                  <a:lnTo>
                    <a:pt x="0" y="393"/>
                  </a:lnTo>
                  <a:lnTo>
                    <a:pt x="253" y="495"/>
                  </a:lnTo>
                  <a:lnTo>
                    <a:pt x="253" y="647"/>
                  </a:lnTo>
                  <a:lnTo>
                    <a:pt x="419" y="635"/>
                  </a:lnTo>
                  <a:lnTo>
                    <a:pt x="330" y="508"/>
                  </a:lnTo>
                  <a:lnTo>
                    <a:pt x="317" y="355"/>
                  </a:lnTo>
                  <a:lnTo>
                    <a:pt x="190" y="279"/>
                  </a:lnTo>
                  <a:lnTo>
                    <a:pt x="101" y="101"/>
                  </a:lnTo>
                  <a:close/>
                </a:path>
              </a:pathLst>
            </a:custGeom>
            <a:ln w="3175">
              <a:solidFill>
                <a:srgbClr val="094B7B"/>
              </a:solidFill>
            </a:ln>
          </p:spPr>
          <p:txBody>
            <a:bodyPr wrap="square" lIns="0" tIns="0" rIns="0" bIns="0" rtlCol="0"/>
            <a:lstStyle/>
            <a:p>
              <a:endParaRPr/>
            </a:p>
          </p:txBody>
        </p:sp>
        <p:sp>
          <p:nvSpPr>
            <p:cNvPr id="10842" name="object 4270">
              <a:extLst>
                <a:ext uri="{FF2B5EF4-FFF2-40B4-BE49-F238E27FC236}">
                  <a16:creationId xmlns:a16="http://schemas.microsoft.com/office/drawing/2014/main" id="{C88829B6-ABF8-4187-AFED-8627DF6278F1}"/>
                </a:ext>
              </a:extLst>
            </p:cNvPr>
            <p:cNvSpPr/>
            <p:nvPr/>
          </p:nvSpPr>
          <p:spPr>
            <a:xfrm>
              <a:off x="6188138" y="8290903"/>
              <a:ext cx="2501" cy="2996"/>
            </a:xfrm>
            <a:prstGeom prst="rect">
              <a:avLst/>
            </a:prstGeom>
            <a:blipFill>
              <a:blip r:embed="rId292" cstate="print"/>
              <a:stretch>
                <a:fillRect/>
              </a:stretch>
            </a:blipFill>
          </p:spPr>
          <p:txBody>
            <a:bodyPr wrap="square" lIns="0" tIns="0" rIns="0" bIns="0" rtlCol="0"/>
            <a:lstStyle/>
            <a:p>
              <a:endParaRPr/>
            </a:p>
          </p:txBody>
        </p:sp>
        <p:sp>
          <p:nvSpPr>
            <p:cNvPr id="10843" name="object 4271">
              <a:extLst>
                <a:ext uri="{FF2B5EF4-FFF2-40B4-BE49-F238E27FC236}">
                  <a16:creationId xmlns:a16="http://schemas.microsoft.com/office/drawing/2014/main" id="{594FFFD8-DCF9-44F1-9216-A3F210A36528}"/>
                </a:ext>
              </a:extLst>
            </p:cNvPr>
            <p:cNvSpPr/>
            <p:nvPr/>
          </p:nvSpPr>
          <p:spPr>
            <a:xfrm>
              <a:off x="6189223" y="8292393"/>
              <a:ext cx="1270" cy="1270"/>
            </a:xfrm>
            <a:custGeom>
              <a:avLst/>
              <a:gdLst/>
              <a:ahLst/>
              <a:cxnLst/>
              <a:rect l="l" t="t" r="r" b="b"/>
              <a:pathLst>
                <a:path w="1270" h="1270">
                  <a:moveTo>
                    <a:pt x="657" y="698"/>
                  </a:moveTo>
                  <a:lnTo>
                    <a:pt x="169" y="698"/>
                  </a:lnTo>
                  <a:lnTo>
                    <a:pt x="309" y="889"/>
                  </a:lnTo>
                  <a:lnTo>
                    <a:pt x="614" y="800"/>
                  </a:lnTo>
                  <a:close/>
                </a:path>
                <a:path w="1270" h="1270">
                  <a:moveTo>
                    <a:pt x="614" y="800"/>
                  </a:moveTo>
                  <a:lnTo>
                    <a:pt x="461" y="800"/>
                  </a:lnTo>
                  <a:lnTo>
                    <a:pt x="614" y="800"/>
                  </a:lnTo>
                  <a:close/>
                </a:path>
                <a:path w="1270" h="1270">
                  <a:moveTo>
                    <a:pt x="17" y="381"/>
                  </a:moveTo>
                  <a:lnTo>
                    <a:pt x="0" y="546"/>
                  </a:lnTo>
                  <a:lnTo>
                    <a:pt x="80" y="800"/>
                  </a:lnTo>
                  <a:lnTo>
                    <a:pt x="657" y="698"/>
                  </a:lnTo>
                  <a:lnTo>
                    <a:pt x="696" y="482"/>
                  </a:lnTo>
                  <a:lnTo>
                    <a:pt x="563" y="431"/>
                  </a:lnTo>
                  <a:lnTo>
                    <a:pt x="17" y="381"/>
                  </a:lnTo>
                  <a:close/>
                </a:path>
                <a:path w="1270" h="1270">
                  <a:moveTo>
                    <a:pt x="696" y="482"/>
                  </a:moveTo>
                  <a:close/>
                </a:path>
                <a:path w="1270" h="1270">
                  <a:moveTo>
                    <a:pt x="754" y="368"/>
                  </a:moveTo>
                  <a:lnTo>
                    <a:pt x="563" y="431"/>
                  </a:lnTo>
                  <a:lnTo>
                    <a:pt x="722" y="431"/>
                  </a:lnTo>
                  <a:close/>
                </a:path>
                <a:path w="1270" h="1270">
                  <a:moveTo>
                    <a:pt x="271" y="0"/>
                  </a:moveTo>
                  <a:lnTo>
                    <a:pt x="182" y="228"/>
                  </a:lnTo>
                  <a:lnTo>
                    <a:pt x="144" y="393"/>
                  </a:lnTo>
                  <a:lnTo>
                    <a:pt x="555" y="393"/>
                  </a:lnTo>
                  <a:lnTo>
                    <a:pt x="385" y="330"/>
                  </a:lnTo>
                  <a:lnTo>
                    <a:pt x="271" y="0"/>
                  </a:lnTo>
                  <a:close/>
                </a:path>
                <a:path w="1270" h="1270">
                  <a:moveTo>
                    <a:pt x="500" y="279"/>
                  </a:moveTo>
                  <a:close/>
                </a:path>
              </a:pathLst>
            </a:custGeom>
            <a:solidFill>
              <a:srgbClr val="0F2748"/>
            </a:solidFill>
          </p:spPr>
          <p:txBody>
            <a:bodyPr wrap="square" lIns="0" tIns="0" rIns="0" bIns="0" rtlCol="0"/>
            <a:lstStyle/>
            <a:p>
              <a:endParaRPr/>
            </a:p>
          </p:txBody>
        </p:sp>
        <p:sp>
          <p:nvSpPr>
            <p:cNvPr id="10844" name="object 4272">
              <a:extLst>
                <a:ext uri="{FF2B5EF4-FFF2-40B4-BE49-F238E27FC236}">
                  <a16:creationId xmlns:a16="http://schemas.microsoft.com/office/drawing/2014/main" id="{2D1C5B3B-A49C-4ADE-BBB2-B826045DA690}"/>
                </a:ext>
              </a:extLst>
            </p:cNvPr>
            <p:cNvSpPr/>
            <p:nvPr/>
          </p:nvSpPr>
          <p:spPr>
            <a:xfrm>
              <a:off x="6189152" y="8292393"/>
              <a:ext cx="1270" cy="1270"/>
            </a:xfrm>
            <a:custGeom>
              <a:avLst/>
              <a:gdLst/>
              <a:ahLst/>
              <a:cxnLst/>
              <a:rect l="l" t="t" r="r" b="b"/>
              <a:pathLst>
                <a:path w="1270" h="1270">
                  <a:moveTo>
                    <a:pt x="431" y="304"/>
                  </a:moveTo>
                  <a:lnTo>
                    <a:pt x="342" y="0"/>
                  </a:lnTo>
                  <a:lnTo>
                    <a:pt x="266" y="177"/>
                  </a:lnTo>
                  <a:lnTo>
                    <a:pt x="266" y="342"/>
                  </a:lnTo>
                  <a:lnTo>
                    <a:pt x="139" y="393"/>
                  </a:lnTo>
                  <a:lnTo>
                    <a:pt x="0" y="482"/>
                  </a:lnTo>
                  <a:lnTo>
                    <a:pt x="88" y="622"/>
                  </a:lnTo>
                  <a:lnTo>
                    <a:pt x="152" y="800"/>
                  </a:lnTo>
                  <a:lnTo>
                    <a:pt x="330" y="787"/>
                  </a:lnTo>
                  <a:lnTo>
                    <a:pt x="457" y="825"/>
                  </a:lnTo>
                  <a:lnTo>
                    <a:pt x="622" y="863"/>
                  </a:lnTo>
                  <a:lnTo>
                    <a:pt x="761" y="723"/>
                  </a:lnTo>
                  <a:lnTo>
                    <a:pt x="660" y="571"/>
                  </a:lnTo>
                  <a:lnTo>
                    <a:pt x="825" y="368"/>
                  </a:lnTo>
                  <a:lnTo>
                    <a:pt x="685" y="419"/>
                  </a:lnTo>
                  <a:lnTo>
                    <a:pt x="571" y="279"/>
                  </a:lnTo>
                  <a:lnTo>
                    <a:pt x="431" y="304"/>
                  </a:lnTo>
                  <a:close/>
                </a:path>
              </a:pathLst>
            </a:custGeom>
            <a:ln w="3175">
              <a:solidFill>
                <a:srgbClr val="094B7B"/>
              </a:solidFill>
            </a:ln>
          </p:spPr>
          <p:txBody>
            <a:bodyPr wrap="square" lIns="0" tIns="0" rIns="0" bIns="0" rtlCol="0"/>
            <a:lstStyle/>
            <a:p>
              <a:endParaRPr/>
            </a:p>
          </p:txBody>
        </p:sp>
        <p:sp>
          <p:nvSpPr>
            <p:cNvPr id="10845" name="object 4273">
              <a:extLst>
                <a:ext uri="{FF2B5EF4-FFF2-40B4-BE49-F238E27FC236}">
                  <a16:creationId xmlns:a16="http://schemas.microsoft.com/office/drawing/2014/main" id="{119FE274-5E5D-46D7-9FED-7B2532620738}"/>
                </a:ext>
              </a:extLst>
            </p:cNvPr>
            <p:cNvSpPr/>
            <p:nvPr/>
          </p:nvSpPr>
          <p:spPr>
            <a:xfrm>
              <a:off x="6188363" y="8291001"/>
              <a:ext cx="635" cy="1270"/>
            </a:xfrm>
            <a:custGeom>
              <a:avLst/>
              <a:gdLst/>
              <a:ahLst/>
              <a:cxnLst/>
              <a:rect l="l" t="t" r="r" b="b"/>
              <a:pathLst>
                <a:path w="635" h="1270">
                  <a:moveTo>
                    <a:pt x="248" y="660"/>
                  </a:moveTo>
                  <a:lnTo>
                    <a:pt x="50" y="660"/>
                  </a:lnTo>
                  <a:lnTo>
                    <a:pt x="228" y="749"/>
                  </a:lnTo>
                  <a:close/>
                </a:path>
                <a:path w="635" h="1270">
                  <a:moveTo>
                    <a:pt x="563" y="215"/>
                  </a:moveTo>
                  <a:lnTo>
                    <a:pt x="76" y="215"/>
                  </a:lnTo>
                  <a:lnTo>
                    <a:pt x="0" y="368"/>
                  </a:lnTo>
                  <a:lnTo>
                    <a:pt x="0" y="698"/>
                  </a:lnTo>
                  <a:lnTo>
                    <a:pt x="248" y="660"/>
                  </a:lnTo>
                  <a:lnTo>
                    <a:pt x="215" y="533"/>
                  </a:lnTo>
                  <a:lnTo>
                    <a:pt x="528" y="533"/>
                  </a:lnTo>
                  <a:lnTo>
                    <a:pt x="622" y="279"/>
                  </a:lnTo>
                  <a:close/>
                </a:path>
                <a:path w="635" h="1270">
                  <a:moveTo>
                    <a:pt x="528" y="533"/>
                  </a:moveTo>
                  <a:lnTo>
                    <a:pt x="215" y="533"/>
                  </a:lnTo>
                  <a:lnTo>
                    <a:pt x="444" y="571"/>
                  </a:lnTo>
                  <a:close/>
                </a:path>
                <a:path w="635" h="1270">
                  <a:moveTo>
                    <a:pt x="25" y="215"/>
                  </a:moveTo>
                  <a:close/>
                </a:path>
                <a:path w="635" h="1270">
                  <a:moveTo>
                    <a:pt x="127" y="139"/>
                  </a:moveTo>
                  <a:close/>
                </a:path>
                <a:path w="635" h="1270">
                  <a:moveTo>
                    <a:pt x="342" y="0"/>
                  </a:moveTo>
                  <a:lnTo>
                    <a:pt x="177" y="215"/>
                  </a:lnTo>
                  <a:lnTo>
                    <a:pt x="457" y="215"/>
                  </a:lnTo>
                  <a:lnTo>
                    <a:pt x="342" y="0"/>
                  </a:lnTo>
                  <a:close/>
                </a:path>
                <a:path w="635" h="1270">
                  <a:moveTo>
                    <a:pt x="546" y="203"/>
                  </a:moveTo>
                  <a:close/>
                </a:path>
              </a:pathLst>
            </a:custGeom>
            <a:solidFill>
              <a:srgbClr val="11284A"/>
            </a:solidFill>
          </p:spPr>
          <p:txBody>
            <a:bodyPr wrap="square" lIns="0" tIns="0" rIns="0" bIns="0" rtlCol="0"/>
            <a:lstStyle/>
            <a:p>
              <a:endParaRPr/>
            </a:p>
          </p:txBody>
        </p:sp>
        <p:sp>
          <p:nvSpPr>
            <p:cNvPr id="10846" name="object 4274">
              <a:extLst>
                <a:ext uri="{FF2B5EF4-FFF2-40B4-BE49-F238E27FC236}">
                  <a16:creationId xmlns:a16="http://schemas.microsoft.com/office/drawing/2014/main" id="{821A15DC-B599-41AB-B8DB-A38391FAB008}"/>
                </a:ext>
              </a:extLst>
            </p:cNvPr>
            <p:cNvSpPr/>
            <p:nvPr/>
          </p:nvSpPr>
          <p:spPr>
            <a:xfrm>
              <a:off x="6188287" y="8291001"/>
              <a:ext cx="1270" cy="1270"/>
            </a:xfrm>
            <a:custGeom>
              <a:avLst/>
              <a:gdLst/>
              <a:ahLst/>
              <a:cxnLst/>
              <a:rect l="l" t="t" r="r" b="b"/>
              <a:pathLst>
                <a:path w="1270" h="1270">
                  <a:moveTo>
                    <a:pt x="533" y="215"/>
                  </a:moveTo>
                  <a:lnTo>
                    <a:pt x="469" y="76"/>
                  </a:lnTo>
                  <a:lnTo>
                    <a:pt x="304" y="190"/>
                  </a:lnTo>
                  <a:lnTo>
                    <a:pt x="152" y="190"/>
                  </a:lnTo>
                  <a:lnTo>
                    <a:pt x="12" y="317"/>
                  </a:lnTo>
                  <a:lnTo>
                    <a:pt x="25" y="469"/>
                  </a:lnTo>
                  <a:lnTo>
                    <a:pt x="50" y="609"/>
                  </a:lnTo>
                  <a:lnTo>
                    <a:pt x="241" y="698"/>
                  </a:lnTo>
                  <a:lnTo>
                    <a:pt x="368" y="723"/>
                  </a:lnTo>
                  <a:lnTo>
                    <a:pt x="279" y="584"/>
                  </a:lnTo>
                  <a:lnTo>
                    <a:pt x="431" y="558"/>
                  </a:lnTo>
                  <a:lnTo>
                    <a:pt x="571" y="546"/>
                  </a:lnTo>
                  <a:lnTo>
                    <a:pt x="596" y="381"/>
                  </a:lnTo>
                  <a:lnTo>
                    <a:pt x="660" y="228"/>
                  </a:lnTo>
                  <a:lnTo>
                    <a:pt x="533" y="215"/>
                  </a:lnTo>
                  <a:close/>
                </a:path>
              </a:pathLst>
            </a:custGeom>
            <a:ln w="3175">
              <a:solidFill>
                <a:srgbClr val="094B7B"/>
              </a:solidFill>
            </a:ln>
          </p:spPr>
          <p:txBody>
            <a:bodyPr wrap="square" lIns="0" tIns="0" rIns="0" bIns="0" rtlCol="0"/>
            <a:lstStyle/>
            <a:p>
              <a:endParaRPr/>
            </a:p>
          </p:txBody>
        </p:sp>
        <p:sp>
          <p:nvSpPr>
            <p:cNvPr id="10847" name="object 4275">
              <a:extLst>
                <a:ext uri="{FF2B5EF4-FFF2-40B4-BE49-F238E27FC236}">
                  <a16:creationId xmlns:a16="http://schemas.microsoft.com/office/drawing/2014/main" id="{EDE272AB-AC9E-432D-9BA9-0DB5055759A4}"/>
                </a:ext>
              </a:extLst>
            </p:cNvPr>
            <p:cNvSpPr/>
            <p:nvPr/>
          </p:nvSpPr>
          <p:spPr>
            <a:xfrm>
              <a:off x="6188153" y="8292946"/>
              <a:ext cx="635" cy="1270"/>
            </a:xfrm>
            <a:custGeom>
              <a:avLst/>
              <a:gdLst/>
              <a:ahLst/>
              <a:cxnLst/>
              <a:rect l="l" t="t" r="r" b="b"/>
              <a:pathLst>
                <a:path w="635" h="1270">
                  <a:moveTo>
                    <a:pt x="449" y="635"/>
                  </a:moveTo>
                  <a:close/>
                </a:path>
                <a:path w="635" h="1270">
                  <a:moveTo>
                    <a:pt x="215" y="457"/>
                  </a:moveTo>
                  <a:lnTo>
                    <a:pt x="50" y="457"/>
                  </a:lnTo>
                  <a:lnTo>
                    <a:pt x="149" y="622"/>
                  </a:lnTo>
                  <a:lnTo>
                    <a:pt x="292" y="622"/>
                  </a:lnTo>
                  <a:lnTo>
                    <a:pt x="457" y="622"/>
                  </a:lnTo>
                  <a:lnTo>
                    <a:pt x="215" y="457"/>
                  </a:lnTo>
                  <a:close/>
                </a:path>
                <a:path w="635" h="1270">
                  <a:moveTo>
                    <a:pt x="457" y="622"/>
                  </a:moveTo>
                  <a:lnTo>
                    <a:pt x="292" y="622"/>
                  </a:lnTo>
                  <a:lnTo>
                    <a:pt x="457" y="622"/>
                  </a:lnTo>
                  <a:close/>
                </a:path>
                <a:path w="635" h="1270">
                  <a:moveTo>
                    <a:pt x="76" y="0"/>
                  </a:moveTo>
                  <a:lnTo>
                    <a:pt x="0" y="482"/>
                  </a:lnTo>
                  <a:lnTo>
                    <a:pt x="215" y="457"/>
                  </a:lnTo>
                  <a:lnTo>
                    <a:pt x="76" y="0"/>
                  </a:lnTo>
                  <a:close/>
                </a:path>
                <a:path w="635" h="1270">
                  <a:moveTo>
                    <a:pt x="304" y="228"/>
                  </a:moveTo>
                  <a:close/>
                </a:path>
              </a:pathLst>
            </a:custGeom>
            <a:solidFill>
              <a:srgbClr val="11284A"/>
            </a:solidFill>
          </p:spPr>
          <p:txBody>
            <a:bodyPr wrap="square" lIns="0" tIns="0" rIns="0" bIns="0" rtlCol="0"/>
            <a:lstStyle/>
            <a:p>
              <a:endParaRPr/>
            </a:p>
          </p:txBody>
        </p:sp>
        <p:sp>
          <p:nvSpPr>
            <p:cNvPr id="10848" name="object 4276">
              <a:extLst>
                <a:ext uri="{FF2B5EF4-FFF2-40B4-BE49-F238E27FC236}">
                  <a16:creationId xmlns:a16="http://schemas.microsoft.com/office/drawing/2014/main" id="{B5770120-DECC-493E-9941-0A51D9BA2E58}"/>
                </a:ext>
              </a:extLst>
            </p:cNvPr>
            <p:cNvSpPr/>
            <p:nvPr/>
          </p:nvSpPr>
          <p:spPr>
            <a:xfrm>
              <a:off x="6188115" y="8292946"/>
              <a:ext cx="635" cy="1270"/>
            </a:xfrm>
            <a:custGeom>
              <a:avLst/>
              <a:gdLst/>
              <a:ahLst/>
              <a:cxnLst/>
              <a:rect l="l" t="t" r="r" b="b"/>
              <a:pathLst>
                <a:path w="635" h="1270">
                  <a:moveTo>
                    <a:pt x="101" y="101"/>
                  </a:moveTo>
                  <a:lnTo>
                    <a:pt x="126" y="241"/>
                  </a:lnTo>
                  <a:lnTo>
                    <a:pt x="0" y="393"/>
                  </a:lnTo>
                  <a:lnTo>
                    <a:pt x="253" y="495"/>
                  </a:lnTo>
                  <a:lnTo>
                    <a:pt x="253" y="647"/>
                  </a:lnTo>
                  <a:lnTo>
                    <a:pt x="419" y="635"/>
                  </a:lnTo>
                  <a:lnTo>
                    <a:pt x="330" y="508"/>
                  </a:lnTo>
                  <a:lnTo>
                    <a:pt x="317" y="355"/>
                  </a:lnTo>
                  <a:lnTo>
                    <a:pt x="190" y="279"/>
                  </a:lnTo>
                  <a:lnTo>
                    <a:pt x="101" y="101"/>
                  </a:lnTo>
                  <a:close/>
                </a:path>
              </a:pathLst>
            </a:custGeom>
            <a:ln w="3175">
              <a:solidFill>
                <a:srgbClr val="094B7B"/>
              </a:solidFill>
            </a:ln>
          </p:spPr>
          <p:txBody>
            <a:bodyPr wrap="square" lIns="0" tIns="0" rIns="0" bIns="0" rtlCol="0"/>
            <a:lstStyle/>
            <a:p>
              <a:endParaRPr/>
            </a:p>
          </p:txBody>
        </p:sp>
        <p:sp>
          <p:nvSpPr>
            <p:cNvPr id="10849" name="object 4277">
              <a:extLst>
                <a:ext uri="{FF2B5EF4-FFF2-40B4-BE49-F238E27FC236}">
                  <a16:creationId xmlns:a16="http://schemas.microsoft.com/office/drawing/2014/main" id="{3CACE7DE-B7C4-4D90-AA9A-F3BA06BCDF51}"/>
                </a:ext>
              </a:extLst>
            </p:cNvPr>
            <p:cNvSpPr/>
            <p:nvPr/>
          </p:nvSpPr>
          <p:spPr>
            <a:xfrm>
              <a:off x="6187846" y="8296985"/>
              <a:ext cx="1485" cy="1320"/>
            </a:xfrm>
            <a:prstGeom prst="rect">
              <a:avLst/>
            </a:prstGeom>
            <a:blipFill>
              <a:blip r:embed="rId281" cstate="print"/>
              <a:stretch>
                <a:fillRect/>
              </a:stretch>
            </a:blipFill>
          </p:spPr>
          <p:txBody>
            <a:bodyPr wrap="square" lIns="0" tIns="0" rIns="0" bIns="0" rtlCol="0"/>
            <a:lstStyle/>
            <a:p>
              <a:endParaRPr/>
            </a:p>
          </p:txBody>
        </p:sp>
        <p:sp>
          <p:nvSpPr>
            <p:cNvPr id="10850" name="object 4278">
              <a:extLst>
                <a:ext uri="{FF2B5EF4-FFF2-40B4-BE49-F238E27FC236}">
                  <a16:creationId xmlns:a16="http://schemas.microsoft.com/office/drawing/2014/main" id="{13F91CB7-E708-4788-971B-4F30E9C5F949}"/>
                </a:ext>
              </a:extLst>
            </p:cNvPr>
            <p:cNvSpPr/>
            <p:nvPr/>
          </p:nvSpPr>
          <p:spPr>
            <a:xfrm>
              <a:off x="6187842" y="8296875"/>
              <a:ext cx="1905" cy="1905"/>
            </a:xfrm>
            <a:custGeom>
              <a:avLst/>
              <a:gdLst/>
              <a:ahLst/>
              <a:cxnLst/>
              <a:rect l="l" t="t" r="r" b="b"/>
              <a:pathLst>
                <a:path w="1904" h="1904">
                  <a:moveTo>
                    <a:pt x="139" y="1193"/>
                  </a:moveTo>
                  <a:lnTo>
                    <a:pt x="165" y="1054"/>
                  </a:lnTo>
                  <a:lnTo>
                    <a:pt x="0" y="1016"/>
                  </a:lnTo>
                  <a:lnTo>
                    <a:pt x="25" y="863"/>
                  </a:lnTo>
                  <a:lnTo>
                    <a:pt x="203" y="901"/>
                  </a:lnTo>
                  <a:lnTo>
                    <a:pt x="228" y="685"/>
                  </a:lnTo>
                  <a:lnTo>
                    <a:pt x="342" y="355"/>
                  </a:lnTo>
                  <a:lnTo>
                    <a:pt x="838" y="0"/>
                  </a:lnTo>
                  <a:lnTo>
                    <a:pt x="1092" y="88"/>
                  </a:lnTo>
                  <a:lnTo>
                    <a:pt x="1270" y="330"/>
                  </a:lnTo>
                  <a:lnTo>
                    <a:pt x="1460" y="584"/>
                  </a:lnTo>
                  <a:lnTo>
                    <a:pt x="1498" y="901"/>
                  </a:lnTo>
                  <a:lnTo>
                    <a:pt x="1130" y="1168"/>
                  </a:lnTo>
                  <a:lnTo>
                    <a:pt x="723" y="1257"/>
                  </a:lnTo>
                  <a:lnTo>
                    <a:pt x="584" y="1308"/>
                  </a:lnTo>
                  <a:lnTo>
                    <a:pt x="457" y="1346"/>
                  </a:lnTo>
                  <a:lnTo>
                    <a:pt x="330" y="1409"/>
                  </a:lnTo>
                  <a:lnTo>
                    <a:pt x="393" y="1257"/>
                  </a:lnTo>
                  <a:lnTo>
                    <a:pt x="254" y="1295"/>
                  </a:lnTo>
                  <a:lnTo>
                    <a:pt x="279" y="1130"/>
                  </a:lnTo>
                  <a:lnTo>
                    <a:pt x="139" y="1193"/>
                  </a:lnTo>
                  <a:close/>
                </a:path>
              </a:pathLst>
            </a:custGeom>
            <a:ln w="3175">
              <a:solidFill>
                <a:srgbClr val="B5C39D"/>
              </a:solidFill>
            </a:ln>
          </p:spPr>
          <p:txBody>
            <a:bodyPr wrap="square" lIns="0" tIns="0" rIns="0" bIns="0" rtlCol="0"/>
            <a:lstStyle/>
            <a:p>
              <a:endParaRPr/>
            </a:p>
          </p:txBody>
        </p:sp>
        <p:sp>
          <p:nvSpPr>
            <p:cNvPr id="10851" name="object 4279">
              <a:extLst>
                <a:ext uri="{FF2B5EF4-FFF2-40B4-BE49-F238E27FC236}">
                  <a16:creationId xmlns:a16="http://schemas.microsoft.com/office/drawing/2014/main" id="{8DFE1FF3-8D52-4122-B81D-C2CFAD0F6EBD}"/>
                </a:ext>
              </a:extLst>
            </p:cNvPr>
            <p:cNvSpPr/>
            <p:nvPr/>
          </p:nvSpPr>
          <p:spPr>
            <a:xfrm>
              <a:off x="6187820" y="8296300"/>
              <a:ext cx="1338" cy="1829"/>
            </a:xfrm>
            <a:prstGeom prst="rect">
              <a:avLst/>
            </a:prstGeom>
            <a:blipFill>
              <a:blip r:embed="rId379" cstate="print"/>
              <a:stretch>
                <a:fillRect/>
              </a:stretch>
            </a:blipFill>
          </p:spPr>
          <p:txBody>
            <a:bodyPr wrap="square" lIns="0" tIns="0" rIns="0" bIns="0" rtlCol="0"/>
            <a:lstStyle/>
            <a:p>
              <a:endParaRPr/>
            </a:p>
          </p:txBody>
        </p:sp>
        <p:sp>
          <p:nvSpPr>
            <p:cNvPr id="10852" name="object 4280">
              <a:extLst>
                <a:ext uri="{FF2B5EF4-FFF2-40B4-BE49-F238E27FC236}">
                  <a16:creationId xmlns:a16="http://schemas.microsoft.com/office/drawing/2014/main" id="{99E8ACE1-1A64-4E9E-B9AB-978E560CBA33}"/>
                </a:ext>
              </a:extLst>
            </p:cNvPr>
            <p:cNvSpPr/>
            <p:nvPr/>
          </p:nvSpPr>
          <p:spPr>
            <a:xfrm>
              <a:off x="6187789" y="8296258"/>
              <a:ext cx="1270" cy="1270"/>
            </a:xfrm>
            <a:custGeom>
              <a:avLst/>
              <a:gdLst/>
              <a:ahLst/>
              <a:cxnLst/>
              <a:rect l="l" t="t" r="r" b="b"/>
              <a:pathLst>
                <a:path w="1270" h="1270">
                  <a:moveTo>
                    <a:pt x="215" y="1155"/>
                  </a:moveTo>
                  <a:lnTo>
                    <a:pt x="152" y="1003"/>
                  </a:lnTo>
                  <a:lnTo>
                    <a:pt x="0" y="965"/>
                  </a:lnTo>
                  <a:lnTo>
                    <a:pt x="152" y="927"/>
                  </a:lnTo>
                  <a:lnTo>
                    <a:pt x="88" y="762"/>
                  </a:lnTo>
                  <a:lnTo>
                    <a:pt x="50" y="469"/>
                  </a:lnTo>
                  <a:lnTo>
                    <a:pt x="266" y="25"/>
                  </a:lnTo>
                  <a:lnTo>
                    <a:pt x="482" y="0"/>
                  </a:lnTo>
                  <a:lnTo>
                    <a:pt x="711" y="101"/>
                  </a:lnTo>
                  <a:lnTo>
                    <a:pt x="927" y="215"/>
                  </a:lnTo>
                  <a:lnTo>
                    <a:pt x="1079" y="431"/>
                  </a:lnTo>
                  <a:lnTo>
                    <a:pt x="914" y="762"/>
                  </a:lnTo>
                  <a:lnTo>
                    <a:pt x="660" y="977"/>
                  </a:lnTo>
                  <a:lnTo>
                    <a:pt x="507" y="1143"/>
                  </a:lnTo>
                  <a:lnTo>
                    <a:pt x="342" y="1193"/>
                  </a:lnTo>
                  <a:lnTo>
                    <a:pt x="292" y="1066"/>
                  </a:lnTo>
                  <a:close/>
                </a:path>
              </a:pathLst>
            </a:custGeom>
            <a:ln w="3175">
              <a:solidFill>
                <a:srgbClr val="B5C39D"/>
              </a:solidFill>
            </a:ln>
          </p:spPr>
          <p:txBody>
            <a:bodyPr wrap="square" lIns="0" tIns="0" rIns="0" bIns="0" rtlCol="0"/>
            <a:lstStyle/>
            <a:p>
              <a:endParaRPr/>
            </a:p>
          </p:txBody>
        </p:sp>
        <p:sp>
          <p:nvSpPr>
            <p:cNvPr id="10853" name="object 4281">
              <a:extLst>
                <a:ext uri="{FF2B5EF4-FFF2-40B4-BE49-F238E27FC236}">
                  <a16:creationId xmlns:a16="http://schemas.microsoft.com/office/drawing/2014/main" id="{27656E99-1992-49E6-A66E-5AAEE2B1A14A}"/>
                </a:ext>
              </a:extLst>
            </p:cNvPr>
            <p:cNvSpPr/>
            <p:nvPr/>
          </p:nvSpPr>
          <p:spPr>
            <a:xfrm>
              <a:off x="6187909" y="8296402"/>
              <a:ext cx="850" cy="863"/>
            </a:xfrm>
            <a:prstGeom prst="rect">
              <a:avLst/>
            </a:prstGeom>
            <a:blipFill>
              <a:blip r:embed="rId292" cstate="print"/>
              <a:stretch>
                <a:fillRect/>
              </a:stretch>
            </a:blipFill>
          </p:spPr>
          <p:txBody>
            <a:bodyPr wrap="square" lIns="0" tIns="0" rIns="0" bIns="0" rtlCol="0"/>
            <a:lstStyle/>
            <a:p>
              <a:endParaRPr/>
            </a:p>
          </p:txBody>
        </p:sp>
        <p:sp>
          <p:nvSpPr>
            <p:cNvPr id="10854" name="object 4282">
              <a:extLst>
                <a:ext uri="{FF2B5EF4-FFF2-40B4-BE49-F238E27FC236}">
                  <a16:creationId xmlns:a16="http://schemas.microsoft.com/office/drawing/2014/main" id="{529112C2-DFA2-478A-95C5-56C5D0F55AEE}"/>
                </a:ext>
              </a:extLst>
            </p:cNvPr>
            <p:cNvSpPr/>
            <p:nvPr/>
          </p:nvSpPr>
          <p:spPr>
            <a:xfrm>
              <a:off x="6161912" y="8300656"/>
              <a:ext cx="14757" cy="9359"/>
            </a:xfrm>
            <a:prstGeom prst="rect">
              <a:avLst/>
            </a:prstGeom>
            <a:blipFill>
              <a:blip r:embed="rId59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0855" name="object 4283">
              <a:extLst>
                <a:ext uri="{FF2B5EF4-FFF2-40B4-BE49-F238E27FC236}">
                  <a16:creationId xmlns:a16="http://schemas.microsoft.com/office/drawing/2014/main" id="{4B611802-F3DB-4569-870F-D7801262A555}"/>
                </a:ext>
              </a:extLst>
            </p:cNvPr>
            <p:cNvSpPr/>
            <p:nvPr/>
          </p:nvSpPr>
          <p:spPr>
            <a:xfrm>
              <a:off x="6163340" y="8303972"/>
              <a:ext cx="10160" cy="6350"/>
            </a:xfrm>
            <a:custGeom>
              <a:avLst/>
              <a:gdLst/>
              <a:ahLst/>
              <a:cxnLst/>
              <a:rect l="l" t="t" r="r" b="b"/>
              <a:pathLst>
                <a:path w="10160" h="6350">
                  <a:moveTo>
                    <a:pt x="9563" y="5842"/>
                  </a:moveTo>
                  <a:lnTo>
                    <a:pt x="9055" y="5283"/>
                  </a:lnTo>
                  <a:lnTo>
                    <a:pt x="838" y="1498"/>
                  </a:lnTo>
                  <a:lnTo>
                    <a:pt x="0" y="0"/>
                  </a:lnTo>
                </a:path>
              </a:pathLst>
            </a:custGeom>
            <a:ln w="3175">
              <a:solidFill>
                <a:srgbClr val="BBD6C6"/>
              </a:solidFill>
            </a:ln>
          </p:spPr>
          <p:txBody>
            <a:bodyPr wrap="square" lIns="0" tIns="0" rIns="0" bIns="0" rtlCol="0"/>
            <a:lstStyle/>
            <a:p>
              <a:endParaRPr/>
            </a:p>
          </p:txBody>
        </p:sp>
        <p:sp>
          <p:nvSpPr>
            <p:cNvPr id="10856" name="object 4284">
              <a:extLst>
                <a:ext uri="{FF2B5EF4-FFF2-40B4-BE49-F238E27FC236}">
                  <a16:creationId xmlns:a16="http://schemas.microsoft.com/office/drawing/2014/main" id="{3A870E1C-BC24-4154-ACC7-8EA6B9E1B244}"/>
                </a:ext>
              </a:extLst>
            </p:cNvPr>
            <p:cNvSpPr/>
            <p:nvPr/>
          </p:nvSpPr>
          <p:spPr>
            <a:xfrm>
              <a:off x="6152379" y="8292000"/>
              <a:ext cx="21590" cy="20320"/>
            </a:xfrm>
            <a:custGeom>
              <a:avLst/>
              <a:gdLst/>
              <a:ahLst/>
              <a:cxnLst/>
              <a:rect l="l" t="t" r="r" b="b"/>
              <a:pathLst>
                <a:path w="21589" h="20320">
                  <a:moveTo>
                    <a:pt x="11431" y="4889"/>
                  </a:moveTo>
                  <a:lnTo>
                    <a:pt x="10185" y="4889"/>
                  </a:lnTo>
                  <a:lnTo>
                    <a:pt x="13538" y="6781"/>
                  </a:lnTo>
                  <a:lnTo>
                    <a:pt x="15024" y="7721"/>
                  </a:lnTo>
                  <a:lnTo>
                    <a:pt x="21183" y="20129"/>
                  </a:lnTo>
                  <a:lnTo>
                    <a:pt x="21220" y="18389"/>
                  </a:lnTo>
                  <a:lnTo>
                    <a:pt x="13957" y="6324"/>
                  </a:lnTo>
                  <a:lnTo>
                    <a:pt x="11431" y="4889"/>
                  </a:lnTo>
                  <a:close/>
                </a:path>
                <a:path w="21589" h="20320">
                  <a:moveTo>
                    <a:pt x="0" y="1981"/>
                  </a:moveTo>
                  <a:lnTo>
                    <a:pt x="190" y="2489"/>
                  </a:lnTo>
                  <a:lnTo>
                    <a:pt x="1778" y="2692"/>
                  </a:lnTo>
                  <a:lnTo>
                    <a:pt x="2133" y="3073"/>
                  </a:lnTo>
                  <a:lnTo>
                    <a:pt x="3327" y="3771"/>
                  </a:lnTo>
                  <a:lnTo>
                    <a:pt x="4838" y="5333"/>
                  </a:lnTo>
                  <a:lnTo>
                    <a:pt x="8064" y="5105"/>
                  </a:lnTo>
                  <a:lnTo>
                    <a:pt x="10185" y="4889"/>
                  </a:lnTo>
                  <a:lnTo>
                    <a:pt x="11431" y="4889"/>
                  </a:lnTo>
                  <a:lnTo>
                    <a:pt x="5257" y="4864"/>
                  </a:lnTo>
                  <a:lnTo>
                    <a:pt x="3314" y="3200"/>
                  </a:lnTo>
                  <a:lnTo>
                    <a:pt x="1939" y="2425"/>
                  </a:lnTo>
                  <a:lnTo>
                    <a:pt x="1638" y="2425"/>
                  </a:lnTo>
                  <a:lnTo>
                    <a:pt x="0" y="1981"/>
                  </a:lnTo>
                  <a:close/>
                </a:path>
                <a:path w="21589" h="20320">
                  <a:moveTo>
                    <a:pt x="10604" y="4419"/>
                  </a:moveTo>
                  <a:lnTo>
                    <a:pt x="8483" y="4635"/>
                  </a:lnTo>
                  <a:lnTo>
                    <a:pt x="5257" y="4864"/>
                  </a:lnTo>
                  <a:lnTo>
                    <a:pt x="11386" y="4864"/>
                  </a:lnTo>
                  <a:lnTo>
                    <a:pt x="10604" y="4419"/>
                  </a:lnTo>
                  <a:close/>
                </a:path>
                <a:path w="21589" h="20320">
                  <a:moveTo>
                    <a:pt x="1244" y="0"/>
                  </a:moveTo>
                  <a:lnTo>
                    <a:pt x="279" y="0"/>
                  </a:lnTo>
                  <a:lnTo>
                    <a:pt x="901" y="825"/>
                  </a:lnTo>
                  <a:lnTo>
                    <a:pt x="1054" y="1409"/>
                  </a:lnTo>
                  <a:lnTo>
                    <a:pt x="1329" y="1981"/>
                  </a:lnTo>
                  <a:lnTo>
                    <a:pt x="1638" y="2425"/>
                  </a:lnTo>
                  <a:lnTo>
                    <a:pt x="1939" y="2425"/>
                  </a:lnTo>
                  <a:lnTo>
                    <a:pt x="1714" y="2298"/>
                  </a:lnTo>
                  <a:lnTo>
                    <a:pt x="1244" y="0"/>
                  </a:lnTo>
                  <a:close/>
                </a:path>
              </a:pathLst>
            </a:custGeom>
            <a:solidFill>
              <a:srgbClr val="7F7175"/>
            </a:solidFill>
          </p:spPr>
          <p:txBody>
            <a:bodyPr wrap="square" lIns="0" tIns="0" rIns="0" bIns="0" rtlCol="0"/>
            <a:lstStyle/>
            <a:p>
              <a:endParaRPr/>
            </a:p>
          </p:txBody>
        </p:sp>
        <p:sp>
          <p:nvSpPr>
            <p:cNvPr id="10857" name="object 4285">
              <a:extLst>
                <a:ext uri="{FF2B5EF4-FFF2-40B4-BE49-F238E27FC236}">
                  <a16:creationId xmlns:a16="http://schemas.microsoft.com/office/drawing/2014/main" id="{0DFA4ABE-708D-48FD-9C60-8A79B9594EEE}"/>
                </a:ext>
              </a:extLst>
            </p:cNvPr>
            <p:cNvSpPr/>
            <p:nvPr/>
          </p:nvSpPr>
          <p:spPr>
            <a:xfrm>
              <a:off x="6152379" y="8292000"/>
              <a:ext cx="21590" cy="20320"/>
            </a:xfrm>
            <a:custGeom>
              <a:avLst/>
              <a:gdLst/>
              <a:ahLst/>
              <a:cxnLst/>
              <a:rect l="l" t="t" r="r" b="b"/>
              <a:pathLst>
                <a:path w="21589" h="20320">
                  <a:moveTo>
                    <a:pt x="21183" y="20129"/>
                  </a:moveTo>
                  <a:lnTo>
                    <a:pt x="20726" y="18389"/>
                  </a:lnTo>
                  <a:lnTo>
                    <a:pt x="19799" y="15455"/>
                  </a:lnTo>
                  <a:lnTo>
                    <a:pt x="19189" y="13779"/>
                  </a:lnTo>
                  <a:lnTo>
                    <a:pt x="18567" y="12064"/>
                  </a:lnTo>
                  <a:lnTo>
                    <a:pt x="17640" y="10223"/>
                  </a:lnTo>
                  <a:lnTo>
                    <a:pt x="16319" y="8966"/>
                  </a:lnTo>
                  <a:lnTo>
                    <a:pt x="15024" y="7721"/>
                  </a:lnTo>
                  <a:lnTo>
                    <a:pt x="13538" y="6781"/>
                  </a:lnTo>
                  <a:lnTo>
                    <a:pt x="12001" y="5918"/>
                  </a:lnTo>
                  <a:lnTo>
                    <a:pt x="10185" y="4889"/>
                  </a:lnTo>
                  <a:lnTo>
                    <a:pt x="8064" y="5105"/>
                  </a:lnTo>
                  <a:lnTo>
                    <a:pt x="6083" y="5245"/>
                  </a:lnTo>
                  <a:lnTo>
                    <a:pt x="4838" y="5333"/>
                  </a:lnTo>
                  <a:lnTo>
                    <a:pt x="3327" y="3771"/>
                  </a:lnTo>
                  <a:lnTo>
                    <a:pt x="2260" y="3149"/>
                  </a:lnTo>
                  <a:lnTo>
                    <a:pt x="2133" y="3073"/>
                  </a:lnTo>
                  <a:lnTo>
                    <a:pt x="1993" y="2946"/>
                  </a:lnTo>
                  <a:lnTo>
                    <a:pt x="1854" y="2793"/>
                  </a:lnTo>
                  <a:lnTo>
                    <a:pt x="190" y="2489"/>
                  </a:lnTo>
                  <a:lnTo>
                    <a:pt x="139" y="2362"/>
                  </a:lnTo>
                  <a:lnTo>
                    <a:pt x="0" y="1981"/>
                  </a:lnTo>
                  <a:lnTo>
                    <a:pt x="1638" y="2425"/>
                  </a:lnTo>
                  <a:lnTo>
                    <a:pt x="1320" y="1968"/>
                  </a:lnTo>
                  <a:lnTo>
                    <a:pt x="1054" y="1409"/>
                  </a:lnTo>
                  <a:lnTo>
                    <a:pt x="1003" y="1231"/>
                  </a:lnTo>
                  <a:lnTo>
                    <a:pt x="901" y="825"/>
                  </a:lnTo>
                  <a:lnTo>
                    <a:pt x="279" y="0"/>
                  </a:lnTo>
                  <a:lnTo>
                    <a:pt x="698" y="0"/>
                  </a:lnTo>
                  <a:lnTo>
                    <a:pt x="1244" y="0"/>
                  </a:lnTo>
                  <a:lnTo>
                    <a:pt x="1714" y="2298"/>
                  </a:lnTo>
                  <a:lnTo>
                    <a:pt x="2247" y="2590"/>
                  </a:lnTo>
                  <a:lnTo>
                    <a:pt x="3314" y="3200"/>
                  </a:lnTo>
                  <a:lnTo>
                    <a:pt x="5257" y="4864"/>
                  </a:lnTo>
                  <a:lnTo>
                    <a:pt x="6489" y="4787"/>
                  </a:lnTo>
                  <a:lnTo>
                    <a:pt x="8483" y="4635"/>
                  </a:lnTo>
                  <a:lnTo>
                    <a:pt x="10604" y="4419"/>
                  </a:lnTo>
                  <a:lnTo>
                    <a:pt x="12420" y="5448"/>
                  </a:lnTo>
                  <a:lnTo>
                    <a:pt x="21234" y="18440"/>
                  </a:lnTo>
                  <a:lnTo>
                    <a:pt x="21183" y="20129"/>
                  </a:lnTo>
                  <a:close/>
                </a:path>
              </a:pathLst>
            </a:custGeom>
            <a:ln w="3175">
              <a:solidFill>
                <a:srgbClr val="574D50"/>
              </a:solidFill>
            </a:ln>
          </p:spPr>
          <p:txBody>
            <a:bodyPr wrap="square" lIns="0" tIns="0" rIns="0" bIns="0" rtlCol="0"/>
            <a:lstStyle/>
            <a:p>
              <a:endParaRPr/>
            </a:p>
          </p:txBody>
        </p:sp>
        <p:sp>
          <p:nvSpPr>
            <p:cNvPr id="10858" name="object 4286">
              <a:extLst>
                <a:ext uri="{FF2B5EF4-FFF2-40B4-BE49-F238E27FC236}">
                  <a16:creationId xmlns:a16="http://schemas.microsoft.com/office/drawing/2014/main" id="{613EBAA6-3220-4FAE-90B2-15097ECC2C06}"/>
                </a:ext>
              </a:extLst>
            </p:cNvPr>
            <p:cNvSpPr/>
            <p:nvPr/>
          </p:nvSpPr>
          <p:spPr>
            <a:xfrm>
              <a:off x="6150907" y="8295336"/>
              <a:ext cx="6985" cy="1905"/>
            </a:xfrm>
            <a:custGeom>
              <a:avLst/>
              <a:gdLst/>
              <a:ahLst/>
              <a:cxnLst/>
              <a:rect l="l" t="t" r="r" b="b"/>
              <a:pathLst>
                <a:path w="6985" h="1904">
                  <a:moveTo>
                    <a:pt x="6497" y="1460"/>
                  </a:moveTo>
                  <a:lnTo>
                    <a:pt x="4699" y="1460"/>
                  </a:lnTo>
                  <a:lnTo>
                    <a:pt x="5943" y="1485"/>
                  </a:lnTo>
                  <a:lnTo>
                    <a:pt x="6438" y="1587"/>
                  </a:lnTo>
                  <a:lnTo>
                    <a:pt x="6515" y="1777"/>
                  </a:lnTo>
                  <a:lnTo>
                    <a:pt x="6743" y="1574"/>
                  </a:lnTo>
                  <a:lnTo>
                    <a:pt x="6497" y="1460"/>
                  </a:lnTo>
                  <a:close/>
                </a:path>
                <a:path w="6985" h="1904">
                  <a:moveTo>
                    <a:pt x="4436" y="1638"/>
                  </a:moveTo>
                  <a:lnTo>
                    <a:pt x="4241" y="1638"/>
                  </a:lnTo>
                  <a:lnTo>
                    <a:pt x="4436" y="1638"/>
                  </a:lnTo>
                  <a:close/>
                </a:path>
                <a:path w="6985" h="1904">
                  <a:moveTo>
                    <a:pt x="50" y="0"/>
                  </a:moveTo>
                  <a:lnTo>
                    <a:pt x="76" y="152"/>
                  </a:lnTo>
                  <a:lnTo>
                    <a:pt x="4483" y="774"/>
                  </a:lnTo>
                  <a:lnTo>
                    <a:pt x="5092" y="1092"/>
                  </a:lnTo>
                  <a:lnTo>
                    <a:pt x="5854" y="1371"/>
                  </a:lnTo>
                  <a:lnTo>
                    <a:pt x="4623" y="1371"/>
                  </a:lnTo>
                  <a:lnTo>
                    <a:pt x="4089" y="1650"/>
                  </a:lnTo>
                  <a:lnTo>
                    <a:pt x="4241" y="1638"/>
                  </a:lnTo>
                  <a:lnTo>
                    <a:pt x="4436" y="1638"/>
                  </a:lnTo>
                  <a:lnTo>
                    <a:pt x="4699" y="1460"/>
                  </a:lnTo>
                  <a:lnTo>
                    <a:pt x="6497" y="1460"/>
                  </a:lnTo>
                  <a:lnTo>
                    <a:pt x="6305" y="1371"/>
                  </a:lnTo>
                  <a:lnTo>
                    <a:pt x="4648" y="1358"/>
                  </a:lnTo>
                  <a:lnTo>
                    <a:pt x="6277" y="1358"/>
                  </a:lnTo>
                  <a:lnTo>
                    <a:pt x="5702" y="1092"/>
                  </a:lnTo>
                  <a:lnTo>
                    <a:pt x="5245" y="914"/>
                  </a:lnTo>
                  <a:lnTo>
                    <a:pt x="4140" y="558"/>
                  </a:lnTo>
                  <a:lnTo>
                    <a:pt x="2222" y="292"/>
                  </a:lnTo>
                  <a:lnTo>
                    <a:pt x="965" y="152"/>
                  </a:lnTo>
                  <a:lnTo>
                    <a:pt x="50" y="0"/>
                  </a:lnTo>
                  <a:close/>
                </a:path>
              </a:pathLst>
            </a:custGeom>
            <a:solidFill>
              <a:srgbClr val="9C7272"/>
            </a:solidFill>
          </p:spPr>
          <p:txBody>
            <a:bodyPr wrap="square" lIns="0" tIns="0" rIns="0" bIns="0" rtlCol="0"/>
            <a:lstStyle/>
            <a:p>
              <a:endParaRPr/>
            </a:p>
          </p:txBody>
        </p:sp>
        <p:sp>
          <p:nvSpPr>
            <p:cNvPr id="10859" name="object 4287">
              <a:extLst>
                <a:ext uri="{FF2B5EF4-FFF2-40B4-BE49-F238E27FC236}">
                  <a16:creationId xmlns:a16="http://schemas.microsoft.com/office/drawing/2014/main" id="{BE55ACAC-44CC-4304-AA4D-144DCFE88927}"/>
                </a:ext>
              </a:extLst>
            </p:cNvPr>
            <p:cNvSpPr/>
            <p:nvPr/>
          </p:nvSpPr>
          <p:spPr>
            <a:xfrm>
              <a:off x="6150907" y="8295336"/>
              <a:ext cx="6985" cy="1905"/>
            </a:xfrm>
            <a:custGeom>
              <a:avLst/>
              <a:gdLst/>
              <a:ahLst/>
              <a:cxnLst/>
              <a:rect l="l" t="t" r="r" b="b"/>
              <a:pathLst>
                <a:path w="6985" h="1904">
                  <a:moveTo>
                    <a:pt x="6743" y="1574"/>
                  </a:moveTo>
                  <a:lnTo>
                    <a:pt x="5702" y="1092"/>
                  </a:lnTo>
                  <a:lnTo>
                    <a:pt x="5245" y="914"/>
                  </a:lnTo>
                  <a:lnTo>
                    <a:pt x="4140" y="558"/>
                  </a:lnTo>
                  <a:lnTo>
                    <a:pt x="2222" y="292"/>
                  </a:lnTo>
                  <a:lnTo>
                    <a:pt x="965" y="152"/>
                  </a:lnTo>
                  <a:lnTo>
                    <a:pt x="50" y="0"/>
                  </a:lnTo>
                  <a:lnTo>
                    <a:pt x="190" y="114"/>
                  </a:lnTo>
                  <a:lnTo>
                    <a:pt x="0" y="177"/>
                  </a:lnTo>
                  <a:lnTo>
                    <a:pt x="673" y="266"/>
                  </a:lnTo>
                  <a:lnTo>
                    <a:pt x="2197" y="482"/>
                  </a:lnTo>
                  <a:lnTo>
                    <a:pt x="4483" y="774"/>
                  </a:lnTo>
                  <a:lnTo>
                    <a:pt x="5092" y="1092"/>
                  </a:lnTo>
                  <a:lnTo>
                    <a:pt x="5397" y="1206"/>
                  </a:lnTo>
                  <a:lnTo>
                    <a:pt x="5854" y="1371"/>
                  </a:lnTo>
                  <a:lnTo>
                    <a:pt x="4648" y="1358"/>
                  </a:lnTo>
                  <a:lnTo>
                    <a:pt x="4089" y="1650"/>
                  </a:lnTo>
                  <a:lnTo>
                    <a:pt x="4241" y="1638"/>
                  </a:lnTo>
                  <a:lnTo>
                    <a:pt x="4699" y="1460"/>
                  </a:lnTo>
                  <a:lnTo>
                    <a:pt x="5943" y="1485"/>
                  </a:lnTo>
                  <a:lnTo>
                    <a:pt x="6438" y="1587"/>
                  </a:lnTo>
                  <a:lnTo>
                    <a:pt x="6515" y="1777"/>
                  </a:lnTo>
                  <a:lnTo>
                    <a:pt x="6743" y="1574"/>
                  </a:lnTo>
                  <a:close/>
                </a:path>
              </a:pathLst>
            </a:custGeom>
            <a:ln w="3175">
              <a:solidFill>
                <a:srgbClr val="675D5A"/>
              </a:solidFill>
            </a:ln>
          </p:spPr>
          <p:txBody>
            <a:bodyPr wrap="square" lIns="0" tIns="0" rIns="0" bIns="0" rtlCol="0"/>
            <a:lstStyle/>
            <a:p>
              <a:endParaRPr/>
            </a:p>
          </p:txBody>
        </p:sp>
        <p:sp>
          <p:nvSpPr>
            <p:cNvPr id="10860" name="object 4288">
              <a:extLst>
                <a:ext uri="{FF2B5EF4-FFF2-40B4-BE49-F238E27FC236}">
                  <a16:creationId xmlns:a16="http://schemas.microsoft.com/office/drawing/2014/main" id="{35AE68EA-ED92-4924-AA2F-344695D1E90B}"/>
                </a:ext>
              </a:extLst>
            </p:cNvPr>
            <p:cNvSpPr/>
            <p:nvPr/>
          </p:nvSpPr>
          <p:spPr>
            <a:xfrm>
              <a:off x="6150324" y="8292662"/>
              <a:ext cx="6985" cy="4445"/>
            </a:xfrm>
            <a:custGeom>
              <a:avLst/>
              <a:gdLst/>
              <a:ahLst/>
              <a:cxnLst/>
              <a:rect l="l" t="t" r="r" b="b"/>
              <a:pathLst>
                <a:path w="6985" h="4445">
                  <a:moveTo>
                    <a:pt x="101" y="0"/>
                  </a:moveTo>
                  <a:lnTo>
                    <a:pt x="190" y="152"/>
                  </a:lnTo>
                  <a:lnTo>
                    <a:pt x="850" y="660"/>
                  </a:lnTo>
                  <a:lnTo>
                    <a:pt x="1993" y="1485"/>
                  </a:lnTo>
                  <a:lnTo>
                    <a:pt x="3759" y="2705"/>
                  </a:lnTo>
                  <a:lnTo>
                    <a:pt x="5505" y="3632"/>
                  </a:lnTo>
                  <a:lnTo>
                    <a:pt x="6680" y="4152"/>
                  </a:lnTo>
                  <a:lnTo>
                    <a:pt x="6654" y="3936"/>
                  </a:lnTo>
                  <a:lnTo>
                    <a:pt x="6438" y="3936"/>
                  </a:lnTo>
                  <a:lnTo>
                    <a:pt x="5912" y="3606"/>
                  </a:lnTo>
                  <a:lnTo>
                    <a:pt x="4953" y="3174"/>
                  </a:lnTo>
                  <a:lnTo>
                    <a:pt x="4216" y="2870"/>
                  </a:lnTo>
                  <a:lnTo>
                    <a:pt x="101" y="0"/>
                  </a:lnTo>
                  <a:close/>
                </a:path>
                <a:path w="6985" h="4445">
                  <a:moveTo>
                    <a:pt x="4808" y="2425"/>
                  </a:moveTo>
                  <a:lnTo>
                    <a:pt x="4638" y="2425"/>
                  </a:lnTo>
                  <a:lnTo>
                    <a:pt x="4813" y="2793"/>
                  </a:lnTo>
                  <a:lnTo>
                    <a:pt x="5791" y="3606"/>
                  </a:lnTo>
                  <a:lnTo>
                    <a:pt x="5019" y="2870"/>
                  </a:lnTo>
                  <a:lnTo>
                    <a:pt x="4898" y="2705"/>
                  </a:lnTo>
                  <a:lnTo>
                    <a:pt x="4808" y="2425"/>
                  </a:lnTo>
                  <a:close/>
                </a:path>
                <a:path w="6985" h="4445">
                  <a:moveTo>
                    <a:pt x="4584" y="2311"/>
                  </a:moveTo>
                  <a:close/>
                </a:path>
                <a:path w="6985" h="4445">
                  <a:moveTo>
                    <a:pt x="4800" y="2400"/>
                  </a:moveTo>
                  <a:close/>
                </a:path>
                <a:path w="6985" h="4445">
                  <a:moveTo>
                    <a:pt x="0" y="88"/>
                  </a:moveTo>
                  <a:lnTo>
                    <a:pt x="190" y="152"/>
                  </a:lnTo>
                  <a:lnTo>
                    <a:pt x="0" y="88"/>
                  </a:lnTo>
                  <a:close/>
                </a:path>
              </a:pathLst>
            </a:custGeom>
            <a:solidFill>
              <a:srgbClr val="9C7272"/>
            </a:solidFill>
          </p:spPr>
          <p:txBody>
            <a:bodyPr wrap="square" lIns="0" tIns="0" rIns="0" bIns="0" rtlCol="0"/>
            <a:lstStyle/>
            <a:p>
              <a:endParaRPr/>
            </a:p>
          </p:txBody>
        </p:sp>
        <p:sp>
          <p:nvSpPr>
            <p:cNvPr id="10861" name="object 4289">
              <a:extLst>
                <a:ext uri="{FF2B5EF4-FFF2-40B4-BE49-F238E27FC236}">
                  <a16:creationId xmlns:a16="http://schemas.microsoft.com/office/drawing/2014/main" id="{B7BBA094-DFD0-42B9-9488-2C4A26A4698D}"/>
                </a:ext>
              </a:extLst>
            </p:cNvPr>
            <p:cNvSpPr/>
            <p:nvPr/>
          </p:nvSpPr>
          <p:spPr>
            <a:xfrm>
              <a:off x="6150324" y="8292662"/>
              <a:ext cx="6985" cy="4445"/>
            </a:xfrm>
            <a:custGeom>
              <a:avLst/>
              <a:gdLst/>
              <a:ahLst/>
              <a:cxnLst/>
              <a:rect l="l" t="t" r="r" b="b"/>
              <a:pathLst>
                <a:path w="6985" h="4445">
                  <a:moveTo>
                    <a:pt x="6680" y="4152"/>
                  </a:moveTo>
                  <a:lnTo>
                    <a:pt x="5448" y="3606"/>
                  </a:lnTo>
                  <a:lnTo>
                    <a:pt x="4940" y="3340"/>
                  </a:lnTo>
                  <a:lnTo>
                    <a:pt x="3759" y="2705"/>
                  </a:lnTo>
                  <a:lnTo>
                    <a:pt x="1993" y="1485"/>
                  </a:lnTo>
                  <a:lnTo>
                    <a:pt x="850" y="660"/>
                  </a:lnTo>
                  <a:lnTo>
                    <a:pt x="0" y="88"/>
                  </a:lnTo>
                  <a:lnTo>
                    <a:pt x="190" y="152"/>
                  </a:lnTo>
                  <a:lnTo>
                    <a:pt x="101" y="0"/>
                  </a:lnTo>
                  <a:lnTo>
                    <a:pt x="711" y="431"/>
                  </a:lnTo>
                  <a:lnTo>
                    <a:pt x="2120" y="1396"/>
                  </a:lnTo>
                  <a:lnTo>
                    <a:pt x="4216" y="2870"/>
                  </a:lnTo>
                  <a:lnTo>
                    <a:pt x="4953" y="3174"/>
                  </a:lnTo>
                  <a:lnTo>
                    <a:pt x="5295" y="3352"/>
                  </a:lnTo>
                  <a:lnTo>
                    <a:pt x="5791" y="3606"/>
                  </a:lnTo>
                  <a:lnTo>
                    <a:pt x="4813" y="2793"/>
                  </a:lnTo>
                  <a:lnTo>
                    <a:pt x="4584" y="2311"/>
                  </a:lnTo>
                  <a:lnTo>
                    <a:pt x="4800" y="2400"/>
                  </a:lnTo>
                  <a:lnTo>
                    <a:pt x="4927" y="2793"/>
                  </a:lnTo>
                  <a:lnTo>
                    <a:pt x="5943" y="3632"/>
                  </a:lnTo>
                  <a:lnTo>
                    <a:pt x="6438" y="3936"/>
                  </a:lnTo>
                  <a:lnTo>
                    <a:pt x="6654" y="3936"/>
                  </a:lnTo>
                  <a:lnTo>
                    <a:pt x="6680" y="4152"/>
                  </a:lnTo>
                  <a:close/>
                </a:path>
              </a:pathLst>
            </a:custGeom>
            <a:ln w="3175">
              <a:solidFill>
                <a:srgbClr val="675D5A"/>
              </a:solidFill>
            </a:ln>
          </p:spPr>
          <p:txBody>
            <a:bodyPr wrap="square" lIns="0" tIns="0" rIns="0" bIns="0" rtlCol="0"/>
            <a:lstStyle/>
            <a:p>
              <a:endParaRPr/>
            </a:p>
          </p:txBody>
        </p:sp>
        <p:sp>
          <p:nvSpPr>
            <p:cNvPr id="10862" name="object 4290">
              <a:extLst>
                <a:ext uri="{FF2B5EF4-FFF2-40B4-BE49-F238E27FC236}">
                  <a16:creationId xmlns:a16="http://schemas.microsoft.com/office/drawing/2014/main" id="{C5D25D71-168A-4DFE-9915-5EB9879DDA5E}"/>
                </a:ext>
              </a:extLst>
            </p:cNvPr>
            <p:cNvSpPr/>
            <p:nvPr/>
          </p:nvSpPr>
          <p:spPr>
            <a:xfrm>
              <a:off x="6152883" y="8295068"/>
              <a:ext cx="1305" cy="1308"/>
            </a:xfrm>
            <a:prstGeom prst="rect">
              <a:avLst/>
            </a:prstGeom>
            <a:blipFill>
              <a:blip r:embed="rId281" cstate="print"/>
              <a:stretch>
                <a:fillRect/>
              </a:stretch>
            </a:blipFill>
          </p:spPr>
          <p:txBody>
            <a:bodyPr wrap="square" lIns="0" tIns="0" rIns="0" bIns="0" rtlCol="0"/>
            <a:lstStyle/>
            <a:p>
              <a:endParaRPr/>
            </a:p>
          </p:txBody>
        </p:sp>
        <p:sp>
          <p:nvSpPr>
            <p:cNvPr id="10863" name="object 4291">
              <a:extLst>
                <a:ext uri="{FF2B5EF4-FFF2-40B4-BE49-F238E27FC236}">
                  <a16:creationId xmlns:a16="http://schemas.microsoft.com/office/drawing/2014/main" id="{84C67F80-1874-4409-885D-F2E86E85DDE3}"/>
                </a:ext>
              </a:extLst>
            </p:cNvPr>
            <p:cNvSpPr/>
            <p:nvPr/>
          </p:nvSpPr>
          <p:spPr>
            <a:xfrm>
              <a:off x="6152884" y="8294987"/>
              <a:ext cx="1905" cy="1905"/>
            </a:xfrm>
            <a:custGeom>
              <a:avLst/>
              <a:gdLst/>
              <a:ahLst/>
              <a:cxnLst/>
              <a:rect l="l" t="t" r="r" b="b"/>
              <a:pathLst>
                <a:path w="1904" h="1904">
                  <a:moveTo>
                    <a:pt x="203" y="1244"/>
                  </a:moveTo>
                  <a:lnTo>
                    <a:pt x="342" y="1219"/>
                  </a:lnTo>
                  <a:lnTo>
                    <a:pt x="368" y="1384"/>
                  </a:lnTo>
                  <a:lnTo>
                    <a:pt x="508" y="1371"/>
                  </a:lnTo>
                  <a:lnTo>
                    <a:pt x="469" y="1193"/>
                  </a:lnTo>
                  <a:lnTo>
                    <a:pt x="673" y="1193"/>
                  </a:lnTo>
                  <a:lnTo>
                    <a:pt x="990" y="1092"/>
                  </a:lnTo>
                  <a:lnTo>
                    <a:pt x="1358" y="647"/>
                  </a:lnTo>
                  <a:lnTo>
                    <a:pt x="1282" y="406"/>
                  </a:lnTo>
                  <a:lnTo>
                    <a:pt x="1066" y="228"/>
                  </a:lnTo>
                  <a:lnTo>
                    <a:pt x="838" y="50"/>
                  </a:lnTo>
                  <a:lnTo>
                    <a:pt x="546" y="0"/>
                  </a:lnTo>
                  <a:lnTo>
                    <a:pt x="279" y="317"/>
                  </a:lnTo>
                  <a:lnTo>
                    <a:pt x="177" y="698"/>
                  </a:lnTo>
                  <a:lnTo>
                    <a:pt x="76" y="939"/>
                  </a:lnTo>
                  <a:lnTo>
                    <a:pt x="114" y="1130"/>
                  </a:lnTo>
                  <a:lnTo>
                    <a:pt x="266" y="1117"/>
                  </a:lnTo>
                  <a:close/>
                </a:path>
              </a:pathLst>
            </a:custGeom>
            <a:ln w="3175">
              <a:solidFill>
                <a:srgbClr val="B5C39D"/>
              </a:solidFill>
            </a:ln>
          </p:spPr>
          <p:txBody>
            <a:bodyPr wrap="square" lIns="0" tIns="0" rIns="0" bIns="0" rtlCol="0"/>
            <a:lstStyle/>
            <a:p>
              <a:endParaRPr/>
            </a:p>
          </p:txBody>
        </p:sp>
        <p:sp>
          <p:nvSpPr>
            <p:cNvPr id="10864" name="object 4292">
              <a:extLst>
                <a:ext uri="{FF2B5EF4-FFF2-40B4-BE49-F238E27FC236}">
                  <a16:creationId xmlns:a16="http://schemas.microsoft.com/office/drawing/2014/main" id="{CDCB454D-C4C4-4C4E-A339-7C5D0F2D35A1}"/>
                </a:ext>
              </a:extLst>
            </p:cNvPr>
            <p:cNvSpPr/>
            <p:nvPr/>
          </p:nvSpPr>
          <p:spPr>
            <a:xfrm>
              <a:off x="6154343" y="8294458"/>
              <a:ext cx="1473" cy="1587"/>
            </a:xfrm>
            <a:prstGeom prst="rect">
              <a:avLst/>
            </a:prstGeom>
            <a:blipFill>
              <a:blip r:embed="rId281" cstate="print"/>
              <a:stretch>
                <a:fillRect/>
              </a:stretch>
            </a:blipFill>
          </p:spPr>
          <p:txBody>
            <a:bodyPr wrap="square" lIns="0" tIns="0" rIns="0" bIns="0" rtlCol="0"/>
            <a:lstStyle/>
            <a:p>
              <a:endParaRPr/>
            </a:p>
          </p:txBody>
        </p:sp>
        <p:sp>
          <p:nvSpPr>
            <p:cNvPr id="10865" name="object 4293">
              <a:extLst>
                <a:ext uri="{FF2B5EF4-FFF2-40B4-BE49-F238E27FC236}">
                  <a16:creationId xmlns:a16="http://schemas.microsoft.com/office/drawing/2014/main" id="{BD374F43-61CD-4854-976F-AC8256630768}"/>
                </a:ext>
              </a:extLst>
            </p:cNvPr>
            <p:cNvSpPr/>
            <p:nvPr/>
          </p:nvSpPr>
          <p:spPr>
            <a:xfrm>
              <a:off x="6154350" y="8294424"/>
              <a:ext cx="1905" cy="1905"/>
            </a:xfrm>
            <a:custGeom>
              <a:avLst/>
              <a:gdLst/>
              <a:ahLst/>
              <a:cxnLst/>
              <a:rect l="l" t="t" r="r" b="b"/>
              <a:pathLst>
                <a:path w="1904" h="1904">
                  <a:moveTo>
                    <a:pt x="241" y="152"/>
                  </a:moveTo>
                  <a:lnTo>
                    <a:pt x="215" y="304"/>
                  </a:lnTo>
                  <a:lnTo>
                    <a:pt x="38" y="279"/>
                  </a:lnTo>
                  <a:lnTo>
                    <a:pt x="0" y="444"/>
                  </a:lnTo>
                  <a:lnTo>
                    <a:pt x="203" y="457"/>
                  </a:lnTo>
                  <a:lnTo>
                    <a:pt x="139" y="685"/>
                  </a:lnTo>
                  <a:lnTo>
                    <a:pt x="127" y="1066"/>
                  </a:lnTo>
                  <a:lnTo>
                    <a:pt x="215" y="1206"/>
                  </a:lnTo>
                  <a:lnTo>
                    <a:pt x="482" y="1600"/>
                  </a:lnTo>
                  <a:lnTo>
                    <a:pt x="774" y="1612"/>
                  </a:lnTo>
                  <a:lnTo>
                    <a:pt x="1041" y="1435"/>
                  </a:lnTo>
                  <a:lnTo>
                    <a:pt x="1320" y="1257"/>
                  </a:lnTo>
                  <a:lnTo>
                    <a:pt x="1473" y="952"/>
                  </a:lnTo>
                  <a:lnTo>
                    <a:pt x="1206" y="558"/>
                  </a:lnTo>
                  <a:lnTo>
                    <a:pt x="1130" y="431"/>
                  </a:lnTo>
                  <a:lnTo>
                    <a:pt x="850" y="317"/>
                  </a:lnTo>
                  <a:lnTo>
                    <a:pt x="723" y="215"/>
                  </a:lnTo>
                  <a:lnTo>
                    <a:pt x="673" y="50"/>
                  </a:lnTo>
                  <a:lnTo>
                    <a:pt x="508" y="0"/>
                  </a:lnTo>
                  <a:lnTo>
                    <a:pt x="584" y="177"/>
                  </a:lnTo>
                  <a:lnTo>
                    <a:pt x="393" y="88"/>
                  </a:lnTo>
                  <a:lnTo>
                    <a:pt x="355" y="266"/>
                  </a:lnTo>
                  <a:close/>
                </a:path>
              </a:pathLst>
            </a:custGeom>
            <a:ln w="3175">
              <a:solidFill>
                <a:srgbClr val="B5C39D"/>
              </a:solidFill>
            </a:ln>
          </p:spPr>
          <p:txBody>
            <a:bodyPr wrap="square" lIns="0" tIns="0" rIns="0" bIns="0" rtlCol="0"/>
            <a:lstStyle/>
            <a:p>
              <a:endParaRPr/>
            </a:p>
          </p:txBody>
        </p:sp>
        <p:sp>
          <p:nvSpPr>
            <p:cNvPr id="10866" name="object 4294">
              <a:extLst>
                <a:ext uri="{FF2B5EF4-FFF2-40B4-BE49-F238E27FC236}">
                  <a16:creationId xmlns:a16="http://schemas.microsoft.com/office/drawing/2014/main" id="{8B93BBA8-520B-4238-8DDA-3340D8D923B3}"/>
                </a:ext>
              </a:extLst>
            </p:cNvPr>
            <p:cNvSpPr/>
            <p:nvPr/>
          </p:nvSpPr>
          <p:spPr>
            <a:xfrm>
              <a:off x="6155092" y="8295627"/>
              <a:ext cx="1146" cy="889"/>
            </a:xfrm>
            <a:prstGeom prst="rect">
              <a:avLst/>
            </a:prstGeom>
            <a:blipFill>
              <a:blip r:embed="rId286" cstate="print"/>
              <a:stretch>
                <a:fillRect/>
              </a:stretch>
            </a:blipFill>
          </p:spPr>
          <p:txBody>
            <a:bodyPr wrap="square" lIns="0" tIns="0" rIns="0" bIns="0" rtlCol="0"/>
            <a:lstStyle/>
            <a:p>
              <a:endParaRPr/>
            </a:p>
          </p:txBody>
        </p:sp>
        <p:sp>
          <p:nvSpPr>
            <p:cNvPr id="10867" name="object 4295">
              <a:extLst>
                <a:ext uri="{FF2B5EF4-FFF2-40B4-BE49-F238E27FC236}">
                  <a16:creationId xmlns:a16="http://schemas.microsoft.com/office/drawing/2014/main" id="{F7E9BB43-642D-45CD-95B7-BBBD6DDBB2CF}"/>
                </a:ext>
              </a:extLst>
            </p:cNvPr>
            <p:cNvSpPr/>
            <p:nvPr/>
          </p:nvSpPr>
          <p:spPr>
            <a:xfrm>
              <a:off x="6155087" y="8295544"/>
              <a:ext cx="1270" cy="1270"/>
            </a:xfrm>
            <a:custGeom>
              <a:avLst/>
              <a:gdLst/>
              <a:ahLst/>
              <a:cxnLst/>
              <a:rect l="l" t="t" r="r" b="b"/>
              <a:pathLst>
                <a:path w="1270" h="1270">
                  <a:moveTo>
                    <a:pt x="76" y="774"/>
                  </a:moveTo>
                  <a:lnTo>
                    <a:pt x="215" y="838"/>
                  </a:lnTo>
                  <a:lnTo>
                    <a:pt x="253" y="977"/>
                  </a:lnTo>
                  <a:lnTo>
                    <a:pt x="292" y="838"/>
                  </a:lnTo>
                  <a:lnTo>
                    <a:pt x="444" y="914"/>
                  </a:lnTo>
                  <a:lnTo>
                    <a:pt x="698" y="965"/>
                  </a:lnTo>
                  <a:lnTo>
                    <a:pt x="1130" y="787"/>
                  </a:lnTo>
                  <a:lnTo>
                    <a:pt x="1168" y="584"/>
                  </a:lnTo>
                  <a:lnTo>
                    <a:pt x="1079" y="368"/>
                  </a:lnTo>
                  <a:lnTo>
                    <a:pt x="990" y="152"/>
                  </a:lnTo>
                  <a:lnTo>
                    <a:pt x="800" y="0"/>
                  </a:lnTo>
                  <a:lnTo>
                    <a:pt x="482" y="139"/>
                  </a:lnTo>
                  <a:lnTo>
                    <a:pt x="266" y="368"/>
                  </a:lnTo>
                  <a:lnTo>
                    <a:pt x="101" y="508"/>
                  </a:lnTo>
                  <a:lnTo>
                    <a:pt x="50" y="660"/>
                  </a:lnTo>
                  <a:close/>
                </a:path>
              </a:pathLst>
            </a:custGeom>
            <a:ln w="3175">
              <a:solidFill>
                <a:srgbClr val="B5C39D"/>
              </a:solidFill>
            </a:ln>
          </p:spPr>
          <p:txBody>
            <a:bodyPr wrap="square" lIns="0" tIns="0" rIns="0" bIns="0" rtlCol="0"/>
            <a:lstStyle/>
            <a:p>
              <a:endParaRPr/>
            </a:p>
          </p:txBody>
        </p:sp>
        <p:sp>
          <p:nvSpPr>
            <p:cNvPr id="10868" name="object 4296">
              <a:extLst>
                <a:ext uri="{FF2B5EF4-FFF2-40B4-BE49-F238E27FC236}">
                  <a16:creationId xmlns:a16="http://schemas.microsoft.com/office/drawing/2014/main" id="{F6DADDCE-8562-4E32-BF22-E4E8704003F8}"/>
                </a:ext>
              </a:extLst>
            </p:cNvPr>
            <p:cNvSpPr/>
            <p:nvPr/>
          </p:nvSpPr>
          <p:spPr>
            <a:xfrm>
              <a:off x="6152819" y="8293595"/>
              <a:ext cx="1587" cy="2565"/>
            </a:xfrm>
            <a:prstGeom prst="rect">
              <a:avLst/>
            </a:prstGeom>
            <a:blipFill>
              <a:blip r:embed="rId597" cstate="print"/>
              <a:stretch>
                <a:fillRect/>
              </a:stretch>
            </a:blipFill>
          </p:spPr>
          <p:txBody>
            <a:bodyPr wrap="square" lIns="0" tIns="0" rIns="0" bIns="0" rtlCol="0"/>
            <a:lstStyle/>
            <a:p>
              <a:endParaRPr/>
            </a:p>
          </p:txBody>
        </p:sp>
        <p:sp>
          <p:nvSpPr>
            <p:cNvPr id="10869" name="object 4297">
              <a:extLst>
                <a:ext uri="{FF2B5EF4-FFF2-40B4-BE49-F238E27FC236}">
                  <a16:creationId xmlns:a16="http://schemas.microsoft.com/office/drawing/2014/main" id="{69949BA3-57D4-4BB7-9B5F-AA6157F723D3}"/>
                </a:ext>
              </a:extLst>
            </p:cNvPr>
            <p:cNvSpPr/>
            <p:nvPr/>
          </p:nvSpPr>
          <p:spPr>
            <a:xfrm>
              <a:off x="6152799" y="8293561"/>
              <a:ext cx="1905" cy="1905"/>
            </a:xfrm>
            <a:custGeom>
              <a:avLst/>
              <a:gdLst/>
              <a:ahLst/>
              <a:cxnLst/>
              <a:rect l="l" t="t" r="r" b="b"/>
              <a:pathLst>
                <a:path w="1904" h="1904">
                  <a:moveTo>
                    <a:pt x="266" y="165"/>
                  </a:moveTo>
                  <a:lnTo>
                    <a:pt x="241" y="330"/>
                  </a:lnTo>
                  <a:lnTo>
                    <a:pt x="38" y="304"/>
                  </a:lnTo>
                  <a:lnTo>
                    <a:pt x="0" y="482"/>
                  </a:lnTo>
                  <a:lnTo>
                    <a:pt x="215" y="508"/>
                  </a:lnTo>
                  <a:lnTo>
                    <a:pt x="152" y="749"/>
                  </a:lnTo>
                  <a:lnTo>
                    <a:pt x="139" y="1155"/>
                  </a:lnTo>
                  <a:lnTo>
                    <a:pt x="241" y="1308"/>
                  </a:lnTo>
                  <a:lnTo>
                    <a:pt x="533" y="1739"/>
                  </a:lnTo>
                  <a:lnTo>
                    <a:pt x="838" y="1752"/>
                  </a:lnTo>
                  <a:lnTo>
                    <a:pt x="1130" y="1562"/>
                  </a:lnTo>
                  <a:lnTo>
                    <a:pt x="1435" y="1358"/>
                  </a:lnTo>
                  <a:lnTo>
                    <a:pt x="1600" y="1041"/>
                  </a:lnTo>
                  <a:lnTo>
                    <a:pt x="1320" y="609"/>
                  </a:lnTo>
                  <a:lnTo>
                    <a:pt x="1231" y="469"/>
                  </a:lnTo>
                  <a:lnTo>
                    <a:pt x="927" y="342"/>
                  </a:lnTo>
                  <a:lnTo>
                    <a:pt x="787" y="228"/>
                  </a:lnTo>
                  <a:lnTo>
                    <a:pt x="736" y="63"/>
                  </a:lnTo>
                  <a:lnTo>
                    <a:pt x="558" y="0"/>
                  </a:lnTo>
                  <a:lnTo>
                    <a:pt x="635" y="190"/>
                  </a:lnTo>
                  <a:lnTo>
                    <a:pt x="431" y="101"/>
                  </a:lnTo>
                  <a:lnTo>
                    <a:pt x="393" y="279"/>
                  </a:lnTo>
                  <a:lnTo>
                    <a:pt x="266" y="165"/>
                  </a:lnTo>
                  <a:close/>
                </a:path>
              </a:pathLst>
            </a:custGeom>
            <a:ln w="3175">
              <a:solidFill>
                <a:srgbClr val="B5C39D"/>
              </a:solidFill>
            </a:ln>
          </p:spPr>
          <p:txBody>
            <a:bodyPr wrap="square" lIns="0" tIns="0" rIns="0" bIns="0" rtlCol="0"/>
            <a:lstStyle/>
            <a:p>
              <a:endParaRPr/>
            </a:p>
          </p:txBody>
        </p:sp>
        <p:sp>
          <p:nvSpPr>
            <p:cNvPr id="10870" name="object 4298">
              <a:extLst>
                <a:ext uri="{FF2B5EF4-FFF2-40B4-BE49-F238E27FC236}">
                  <a16:creationId xmlns:a16="http://schemas.microsoft.com/office/drawing/2014/main" id="{8035913A-4173-4158-BE55-BDCF662E90A2}"/>
                </a:ext>
              </a:extLst>
            </p:cNvPr>
            <p:cNvSpPr/>
            <p:nvPr/>
          </p:nvSpPr>
          <p:spPr>
            <a:xfrm>
              <a:off x="6153134" y="8293925"/>
              <a:ext cx="1638" cy="2501"/>
            </a:xfrm>
            <a:prstGeom prst="rect">
              <a:avLst/>
            </a:prstGeom>
            <a:blipFill>
              <a:blip r:embed="rId598" cstate="print"/>
              <a:stretch>
                <a:fillRect/>
              </a:stretch>
            </a:blipFill>
          </p:spPr>
          <p:txBody>
            <a:bodyPr wrap="square" lIns="0" tIns="0" rIns="0" bIns="0" rtlCol="0"/>
            <a:lstStyle/>
            <a:p>
              <a:endParaRPr/>
            </a:p>
          </p:txBody>
        </p:sp>
        <p:sp>
          <p:nvSpPr>
            <p:cNvPr id="10871" name="object 4299">
              <a:extLst>
                <a:ext uri="{FF2B5EF4-FFF2-40B4-BE49-F238E27FC236}">
                  <a16:creationId xmlns:a16="http://schemas.microsoft.com/office/drawing/2014/main" id="{DB91A22B-CC27-44C5-99F0-114FC38BB8A6}"/>
                </a:ext>
              </a:extLst>
            </p:cNvPr>
            <p:cNvSpPr/>
            <p:nvPr/>
          </p:nvSpPr>
          <p:spPr>
            <a:xfrm>
              <a:off x="6153621" y="8295465"/>
              <a:ext cx="1270" cy="1270"/>
            </a:xfrm>
            <a:custGeom>
              <a:avLst/>
              <a:gdLst/>
              <a:ahLst/>
              <a:cxnLst/>
              <a:rect l="l" t="t" r="r" b="b"/>
              <a:pathLst>
                <a:path w="1270" h="1270">
                  <a:moveTo>
                    <a:pt x="76" y="774"/>
                  </a:moveTo>
                  <a:lnTo>
                    <a:pt x="215" y="838"/>
                  </a:lnTo>
                  <a:lnTo>
                    <a:pt x="253" y="977"/>
                  </a:lnTo>
                  <a:lnTo>
                    <a:pt x="292" y="838"/>
                  </a:lnTo>
                  <a:lnTo>
                    <a:pt x="444" y="914"/>
                  </a:lnTo>
                  <a:lnTo>
                    <a:pt x="698" y="965"/>
                  </a:lnTo>
                  <a:lnTo>
                    <a:pt x="1130" y="787"/>
                  </a:lnTo>
                  <a:lnTo>
                    <a:pt x="1168" y="584"/>
                  </a:lnTo>
                  <a:lnTo>
                    <a:pt x="1079" y="368"/>
                  </a:lnTo>
                  <a:lnTo>
                    <a:pt x="990" y="152"/>
                  </a:lnTo>
                  <a:lnTo>
                    <a:pt x="787" y="0"/>
                  </a:lnTo>
                  <a:lnTo>
                    <a:pt x="482" y="139"/>
                  </a:lnTo>
                  <a:lnTo>
                    <a:pt x="266" y="368"/>
                  </a:lnTo>
                  <a:lnTo>
                    <a:pt x="101" y="508"/>
                  </a:lnTo>
                  <a:lnTo>
                    <a:pt x="50" y="660"/>
                  </a:lnTo>
                  <a:close/>
                </a:path>
              </a:pathLst>
            </a:custGeom>
            <a:ln w="3175">
              <a:solidFill>
                <a:srgbClr val="B5C39D"/>
              </a:solidFill>
            </a:ln>
          </p:spPr>
          <p:txBody>
            <a:bodyPr wrap="square" lIns="0" tIns="0" rIns="0" bIns="0" rtlCol="0"/>
            <a:lstStyle/>
            <a:p>
              <a:endParaRPr/>
            </a:p>
          </p:txBody>
        </p:sp>
        <p:sp>
          <p:nvSpPr>
            <p:cNvPr id="10872" name="object 4300">
              <a:extLst>
                <a:ext uri="{FF2B5EF4-FFF2-40B4-BE49-F238E27FC236}">
                  <a16:creationId xmlns:a16="http://schemas.microsoft.com/office/drawing/2014/main" id="{3AA52DEB-2B94-498F-8563-40C0C82489ED}"/>
                </a:ext>
              </a:extLst>
            </p:cNvPr>
            <p:cNvSpPr/>
            <p:nvPr/>
          </p:nvSpPr>
          <p:spPr>
            <a:xfrm>
              <a:off x="6153861" y="8294725"/>
              <a:ext cx="4045" cy="3492"/>
            </a:xfrm>
            <a:prstGeom prst="rect">
              <a:avLst/>
            </a:prstGeom>
            <a:blipFill>
              <a:blip r:embed="rId599" cstate="print"/>
              <a:stretch>
                <a:fillRect/>
              </a:stretch>
            </a:blipFill>
          </p:spPr>
          <p:txBody>
            <a:bodyPr wrap="square" lIns="0" tIns="0" rIns="0" bIns="0" rtlCol="0"/>
            <a:lstStyle/>
            <a:p>
              <a:endParaRPr/>
            </a:p>
          </p:txBody>
        </p:sp>
        <p:sp>
          <p:nvSpPr>
            <p:cNvPr id="10873" name="object 4301">
              <a:extLst>
                <a:ext uri="{FF2B5EF4-FFF2-40B4-BE49-F238E27FC236}">
                  <a16:creationId xmlns:a16="http://schemas.microsoft.com/office/drawing/2014/main" id="{2C1BE87F-2C93-477A-85B2-B91BEDE22767}"/>
                </a:ext>
              </a:extLst>
            </p:cNvPr>
            <p:cNvSpPr/>
            <p:nvPr/>
          </p:nvSpPr>
          <p:spPr>
            <a:xfrm>
              <a:off x="6156364" y="8296986"/>
              <a:ext cx="1905" cy="1270"/>
            </a:xfrm>
            <a:custGeom>
              <a:avLst/>
              <a:gdLst/>
              <a:ahLst/>
              <a:cxnLst/>
              <a:rect l="l" t="t" r="r" b="b"/>
              <a:pathLst>
                <a:path w="1904" h="1270">
                  <a:moveTo>
                    <a:pt x="25" y="520"/>
                  </a:moveTo>
                  <a:lnTo>
                    <a:pt x="152" y="685"/>
                  </a:lnTo>
                  <a:lnTo>
                    <a:pt x="0" y="761"/>
                  </a:lnTo>
                  <a:lnTo>
                    <a:pt x="241" y="749"/>
                  </a:lnTo>
                  <a:lnTo>
                    <a:pt x="381" y="939"/>
                  </a:lnTo>
                  <a:lnTo>
                    <a:pt x="673" y="1168"/>
                  </a:lnTo>
                  <a:lnTo>
                    <a:pt x="838" y="1181"/>
                  </a:lnTo>
                  <a:lnTo>
                    <a:pt x="1320" y="1231"/>
                  </a:lnTo>
                  <a:lnTo>
                    <a:pt x="1498" y="1015"/>
                  </a:lnTo>
                  <a:lnTo>
                    <a:pt x="1524" y="685"/>
                  </a:lnTo>
                  <a:lnTo>
                    <a:pt x="1562" y="355"/>
                  </a:lnTo>
                  <a:lnTo>
                    <a:pt x="1422" y="50"/>
                  </a:lnTo>
                  <a:lnTo>
                    <a:pt x="939" y="12"/>
                  </a:lnTo>
                  <a:lnTo>
                    <a:pt x="800" y="0"/>
                  </a:lnTo>
                  <a:lnTo>
                    <a:pt x="520" y="139"/>
                  </a:lnTo>
                  <a:lnTo>
                    <a:pt x="368" y="177"/>
                  </a:lnTo>
                  <a:lnTo>
                    <a:pt x="215" y="126"/>
                  </a:lnTo>
                  <a:lnTo>
                    <a:pt x="76" y="215"/>
                  </a:lnTo>
                  <a:lnTo>
                    <a:pt x="254" y="266"/>
                  </a:lnTo>
                  <a:lnTo>
                    <a:pt x="76" y="368"/>
                  </a:lnTo>
                  <a:lnTo>
                    <a:pt x="177" y="546"/>
                  </a:lnTo>
                  <a:lnTo>
                    <a:pt x="25" y="520"/>
                  </a:lnTo>
                  <a:close/>
                </a:path>
              </a:pathLst>
            </a:custGeom>
            <a:ln w="3175">
              <a:solidFill>
                <a:srgbClr val="B5C39D"/>
              </a:solidFill>
            </a:ln>
          </p:spPr>
          <p:txBody>
            <a:bodyPr wrap="square" lIns="0" tIns="0" rIns="0" bIns="0" rtlCol="0"/>
            <a:lstStyle/>
            <a:p>
              <a:endParaRPr/>
            </a:p>
          </p:txBody>
        </p:sp>
        <p:sp>
          <p:nvSpPr>
            <p:cNvPr id="10874" name="object 4302">
              <a:extLst>
                <a:ext uri="{FF2B5EF4-FFF2-40B4-BE49-F238E27FC236}">
                  <a16:creationId xmlns:a16="http://schemas.microsoft.com/office/drawing/2014/main" id="{220D2819-61CD-4C86-8CEF-4A48236B12A3}"/>
                </a:ext>
              </a:extLst>
            </p:cNvPr>
            <p:cNvSpPr/>
            <p:nvPr/>
          </p:nvSpPr>
          <p:spPr>
            <a:xfrm>
              <a:off x="6157886" y="8297074"/>
              <a:ext cx="774" cy="1117"/>
            </a:xfrm>
            <a:prstGeom prst="rect">
              <a:avLst/>
            </a:prstGeom>
            <a:blipFill>
              <a:blip r:embed="rId394" cstate="print"/>
              <a:stretch>
                <a:fillRect/>
              </a:stretch>
            </a:blipFill>
          </p:spPr>
          <p:txBody>
            <a:bodyPr wrap="square" lIns="0" tIns="0" rIns="0" bIns="0" rtlCol="0"/>
            <a:lstStyle/>
            <a:p>
              <a:endParaRPr/>
            </a:p>
          </p:txBody>
        </p:sp>
        <p:sp>
          <p:nvSpPr>
            <p:cNvPr id="10875" name="object 4303">
              <a:extLst>
                <a:ext uri="{FF2B5EF4-FFF2-40B4-BE49-F238E27FC236}">
                  <a16:creationId xmlns:a16="http://schemas.microsoft.com/office/drawing/2014/main" id="{981A0D0A-1D48-4EBA-95C6-FDCA1D7003F2}"/>
                </a:ext>
              </a:extLst>
            </p:cNvPr>
            <p:cNvSpPr/>
            <p:nvPr/>
          </p:nvSpPr>
          <p:spPr>
            <a:xfrm>
              <a:off x="6157836" y="8297033"/>
              <a:ext cx="1270" cy="1270"/>
            </a:xfrm>
            <a:custGeom>
              <a:avLst/>
              <a:gdLst/>
              <a:ahLst/>
              <a:cxnLst/>
              <a:rect l="l" t="t" r="r" b="b"/>
              <a:pathLst>
                <a:path w="1270" h="1270">
                  <a:moveTo>
                    <a:pt x="279" y="1104"/>
                  </a:moveTo>
                  <a:lnTo>
                    <a:pt x="419" y="1041"/>
                  </a:lnTo>
                  <a:lnTo>
                    <a:pt x="546" y="1092"/>
                  </a:lnTo>
                  <a:lnTo>
                    <a:pt x="609" y="901"/>
                  </a:lnTo>
                  <a:lnTo>
                    <a:pt x="812" y="723"/>
                  </a:lnTo>
                  <a:lnTo>
                    <a:pt x="939" y="279"/>
                  </a:lnTo>
                  <a:lnTo>
                    <a:pt x="800" y="126"/>
                  </a:lnTo>
                  <a:lnTo>
                    <a:pt x="584" y="63"/>
                  </a:lnTo>
                  <a:lnTo>
                    <a:pt x="355" y="0"/>
                  </a:lnTo>
                  <a:lnTo>
                    <a:pt x="114" y="63"/>
                  </a:lnTo>
                  <a:lnTo>
                    <a:pt x="25" y="393"/>
                  </a:lnTo>
                  <a:lnTo>
                    <a:pt x="76" y="711"/>
                  </a:lnTo>
                  <a:lnTo>
                    <a:pt x="88" y="914"/>
                  </a:lnTo>
                  <a:lnTo>
                    <a:pt x="177" y="1054"/>
                  </a:lnTo>
                  <a:lnTo>
                    <a:pt x="317" y="1003"/>
                  </a:lnTo>
                  <a:close/>
                </a:path>
              </a:pathLst>
            </a:custGeom>
            <a:ln w="3175">
              <a:solidFill>
                <a:srgbClr val="B5C39D"/>
              </a:solidFill>
            </a:ln>
          </p:spPr>
          <p:txBody>
            <a:bodyPr wrap="square" lIns="0" tIns="0" rIns="0" bIns="0" rtlCol="0"/>
            <a:lstStyle/>
            <a:p>
              <a:endParaRPr/>
            </a:p>
          </p:txBody>
        </p:sp>
        <p:sp>
          <p:nvSpPr>
            <p:cNvPr id="10876" name="object 4304">
              <a:extLst>
                <a:ext uri="{FF2B5EF4-FFF2-40B4-BE49-F238E27FC236}">
                  <a16:creationId xmlns:a16="http://schemas.microsoft.com/office/drawing/2014/main" id="{663F91F0-8807-46EA-9C38-A04E9346AA21}"/>
                </a:ext>
              </a:extLst>
            </p:cNvPr>
            <p:cNvSpPr/>
            <p:nvPr/>
          </p:nvSpPr>
          <p:spPr>
            <a:xfrm>
              <a:off x="6156706" y="8295830"/>
              <a:ext cx="1650" cy="1651"/>
            </a:xfrm>
            <a:prstGeom prst="rect">
              <a:avLst/>
            </a:prstGeom>
            <a:blipFill>
              <a:blip r:embed="rId281" cstate="print"/>
              <a:stretch>
                <a:fillRect/>
              </a:stretch>
            </a:blipFill>
          </p:spPr>
          <p:txBody>
            <a:bodyPr wrap="square" lIns="0" tIns="0" rIns="0" bIns="0" rtlCol="0"/>
            <a:lstStyle/>
            <a:p>
              <a:endParaRPr/>
            </a:p>
          </p:txBody>
        </p:sp>
        <p:sp>
          <p:nvSpPr>
            <p:cNvPr id="10877" name="object 4305">
              <a:extLst>
                <a:ext uri="{FF2B5EF4-FFF2-40B4-BE49-F238E27FC236}">
                  <a16:creationId xmlns:a16="http://schemas.microsoft.com/office/drawing/2014/main" id="{B23945C3-D0BE-4100-A639-7B14D45E3F8C}"/>
                </a:ext>
              </a:extLst>
            </p:cNvPr>
            <p:cNvSpPr/>
            <p:nvPr/>
          </p:nvSpPr>
          <p:spPr>
            <a:xfrm>
              <a:off x="6156708" y="8295826"/>
              <a:ext cx="1905" cy="1905"/>
            </a:xfrm>
            <a:custGeom>
              <a:avLst/>
              <a:gdLst/>
              <a:ahLst/>
              <a:cxnLst/>
              <a:rect l="l" t="t" r="r" b="b"/>
              <a:pathLst>
                <a:path w="1904" h="1904">
                  <a:moveTo>
                    <a:pt x="177" y="241"/>
                  </a:moveTo>
                  <a:lnTo>
                    <a:pt x="203" y="406"/>
                  </a:lnTo>
                  <a:lnTo>
                    <a:pt x="165" y="533"/>
                  </a:lnTo>
                  <a:lnTo>
                    <a:pt x="0" y="444"/>
                  </a:lnTo>
                  <a:lnTo>
                    <a:pt x="25" y="622"/>
                  </a:lnTo>
                  <a:lnTo>
                    <a:pt x="241" y="571"/>
                  </a:lnTo>
                  <a:lnTo>
                    <a:pt x="241" y="825"/>
                  </a:lnTo>
                  <a:lnTo>
                    <a:pt x="368" y="1219"/>
                  </a:lnTo>
                  <a:lnTo>
                    <a:pt x="508" y="1333"/>
                  </a:lnTo>
                  <a:lnTo>
                    <a:pt x="914" y="1663"/>
                  </a:lnTo>
                  <a:lnTo>
                    <a:pt x="1206" y="1574"/>
                  </a:lnTo>
                  <a:lnTo>
                    <a:pt x="1435" y="1295"/>
                  </a:lnTo>
                  <a:lnTo>
                    <a:pt x="1651" y="1016"/>
                  </a:lnTo>
                  <a:lnTo>
                    <a:pt x="1714" y="660"/>
                  </a:lnTo>
                  <a:lnTo>
                    <a:pt x="1308" y="330"/>
                  </a:lnTo>
                  <a:lnTo>
                    <a:pt x="850" y="203"/>
                  </a:lnTo>
                  <a:lnTo>
                    <a:pt x="698" y="139"/>
                  </a:lnTo>
                  <a:lnTo>
                    <a:pt x="558" y="88"/>
                  </a:lnTo>
                  <a:lnTo>
                    <a:pt x="406" y="0"/>
                  </a:lnTo>
                  <a:lnTo>
                    <a:pt x="546" y="152"/>
                  </a:lnTo>
                  <a:lnTo>
                    <a:pt x="317" y="127"/>
                  </a:lnTo>
                  <a:lnTo>
                    <a:pt x="330" y="317"/>
                  </a:lnTo>
                  <a:lnTo>
                    <a:pt x="177" y="241"/>
                  </a:lnTo>
                  <a:close/>
                </a:path>
              </a:pathLst>
            </a:custGeom>
            <a:ln w="3175">
              <a:solidFill>
                <a:srgbClr val="B5C39D"/>
              </a:solidFill>
            </a:ln>
          </p:spPr>
          <p:txBody>
            <a:bodyPr wrap="square" lIns="0" tIns="0" rIns="0" bIns="0" rtlCol="0"/>
            <a:lstStyle/>
            <a:p>
              <a:endParaRPr/>
            </a:p>
          </p:txBody>
        </p:sp>
        <p:sp>
          <p:nvSpPr>
            <p:cNvPr id="10878" name="object 4306">
              <a:extLst>
                <a:ext uri="{FF2B5EF4-FFF2-40B4-BE49-F238E27FC236}">
                  <a16:creationId xmlns:a16="http://schemas.microsoft.com/office/drawing/2014/main" id="{FB6FFC10-BBCD-44FD-A264-8ED9B14B358C}"/>
                </a:ext>
              </a:extLst>
            </p:cNvPr>
            <p:cNvSpPr/>
            <p:nvPr/>
          </p:nvSpPr>
          <p:spPr>
            <a:xfrm>
              <a:off x="6151981" y="8293721"/>
              <a:ext cx="6615" cy="4420"/>
            </a:xfrm>
            <a:prstGeom prst="rect">
              <a:avLst/>
            </a:prstGeom>
            <a:blipFill>
              <a:blip r:embed="rId600" cstate="print"/>
              <a:stretch>
                <a:fillRect/>
              </a:stretch>
            </a:blipFill>
          </p:spPr>
          <p:txBody>
            <a:bodyPr wrap="square" lIns="0" tIns="0" rIns="0" bIns="0" rtlCol="0"/>
            <a:lstStyle/>
            <a:p>
              <a:endParaRPr/>
            </a:p>
          </p:txBody>
        </p:sp>
        <p:sp>
          <p:nvSpPr>
            <p:cNvPr id="10879" name="object 4307">
              <a:extLst>
                <a:ext uri="{FF2B5EF4-FFF2-40B4-BE49-F238E27FC236}">
                  <a16:creationId xmlns:a16="http://schemas.microsoft.com/office/drawing/2014/main" id="{B107A7E2-F797-4C42-8246-5D3791921858}"/>
                </a:ext>
              </a:extLst>
            </p:cNvPr>
            <p:cNvSpPr/>
            <p:nvPr/>
          </p:nvSpPr>
          <p:spPr>
            <a:xfrm>
              <a:off x="6151980" y="8293617"/>
              <a:ext cx="1905" cy="1270"/>
            </a:xfrm>
            <a:custGeom>
              <a:avLst/>
              <a:gdLst/>
              <a:ahLst/>
              <a:cxnLst/>
              <a:rect l="l" t="t" r="r" b="b"/>
              <a:pathLst>
                <a:path w="1904" h="1270">
                  <a:moveTo>
                    <a:pt x="88" y="952"/>
                  </a:moveTo>
                  <a:lnTo>
                    <a:pt x="215" y="990"/>
                  </a:lnTo>
                  <a:lnTo>
                    <a:pt x="165" y="1155"/>
                  </a:lnTo>
                  <a:lnTo>
                    <a:pt x="304" y="1206"/>
                  </a:lnTo>
                  <a:lnTo>
                    <a:pt x="355" y="1041"/>
                  </a:lnTo>
                  <a:lnTo>
                    <a:pt x="533" y="1130"/>
                  </a:lnTo>
                  <a:lnTo>
                    <a:pt x="863" y="1193"/>
                  </a:lnTo>
                  <a:lnTo>
                    <a:pt x="1003" y="1130"/>
                  </a:lnTo>
                  <a:lnTo>
                    <a:pt x="1397" y="965"/>
                  </a:lnTo>
                  <a:lnTo>
                    <a:pt x="1447" y="711"/>
                  </a:lnTo>
                  <a:lnTo>
                    <a:pt x="1333" y="444"/>
                  </a:lnTo>
                  <a:lnTo>
                    <a:pt x="1219" y="177"/>
                  </a:lnTo>
                  <a:lnTo>
                    <a:pt x="977" y="0"/>
                  </a:lnTo>
                  <a:lnTo>
                    <a:pt x="584" y="165"/>
                  </a:lnTo>
                  <a:lnTo>
                    <a:pt x="317" y="444"/>
                  </a:lnTo>
                  <a:lnTo>
                    <a:pt x="127" y="622"/>
                  </a:lnTo>
                  <a:lnTo>
                    <a:pt x="63" y="812"/>
                  </a:lnTo>
                  <a:lnTo>
                    <a:pt x="203" y="863"/>
                  </a:lnTo>
                  <a:close/>
                </a:path>
              </a:pathLst>
            </a:custGeom>
            <a:ln w="3175">
              <a:solidFill>
                <a:srgbClr val="D2DBC3"/>
              </a:solidFill>
            </a:ln>
          </p:spPr>
          <p:txBody>
            <a:bodyPr wrap="square" lIns="0" tIns="0" rIns="0" bIns="0" rtlCol="0"/>
            <a:lstStyle/>
            <a:p>
              <a:endParaRPr/>
            </a:p>
          </p:txBody>
        </p:sp>
        <p:sp>
          <p:nvSpPr>
            <p:cNvPr id="10880" name="object 4308">
              <a:extLst>
                <a:ext uri="{FF2B5EF4-FFF2-40B4-BE49-F238E27FC236}">
                  <a16:creationId xmlns:a16="http://schemas.microsoft.com/office/drawing/2014/main" id="{C961BA3D-A828-4D82-8479-2186E21BBA33}"/>
                </a:ext>
              </a:extLst>
            </p:cNvPr>
            <p:cNvSpPr/>
            <p:nvPr/>
          </p:nvSpPr>
          <p:spPr>
            <a:xfrm>
              <a:off x="6148933" y="8291563"/>
              <a:ext cx="4546" cy="4876"/>
            </a:xfrm>
            <a:prstGeom prst="rect">
              <a:avLst/>
            </a:prstGeom>
            <a:blipFill>
              <a:blip r:embed="rId518" cstate="print"/>
              <a:stretch>
                <a:fillRect/>
              </a:stretch>
            </a:blipFill>
          </p:spPr>
          <p:txBody>
            <a:bodyPr wrap="square" lIns="0" tIns="0" rIns="0" bIns="0" rtlCol="0"/>
            <a:lstStyle/>
            <a:p>
              <a:endParaRPr/>
            </a:p>
          </p:txBody>
        </p:sp>
        <p:sp>
          <p:nvSpPr>
            <p:cNvPr id="10881" name="object 4309">
              <a:extLst>
                <a:ext uri="{FF2B5EF4-FFF2-40B4-BE49-F238E27FC236}">
                  <a16:creationId xmlns:a16="http://schemas.microsoft.com/office/drawing/2014/main" id="{429952EE-9416-46A4-91E7-05B96F9216EE}"/>
                </a:ext>
              </a:extLst>
            </p:cNvPr>
            <p:cNvSpPr/>
            <p:nvPr/>
          </p:nvSpPr>
          <p:spPr>
            <a:xfrm>
              <a:off x="6149876" y="8293734"/>
              <a:ext cx="1270" cy="1270"/>
            </a:xfrm>
            <a:custGeom>
              <a:avLst/>
              <a:gdLst/>
              <a:ahLst/>
              <a:cxnLst/>
              <a:rect l="l" t="t" r="r" b="b"/>
              <a:pathLst>
                <a:path w="1270" h="1270">
                  <a:moveTo>
                    <a:pt x="531" y="584"/>
                  </a:moveTo>
                  <a:lnTo>
                    <a:pt x="287" y="584"/>
                  </a:lnTo>
                  <a:lnTo>
                    <a:pt x="592" y="812"/>
                  </a:lnTo>
                  <a:lnTo>
                    <a:pt x="531" y="584"/>
                  </a:lnTo>
                  <a:close/>
                </a:path>
                <a:path w="1270" h="1270">
                  <a:moveTo>
                    <a:pt x="160" y="101"/>
                  </a:moveTo>
                  <a:lnTo>
                    <a:pt x="59" y="635"/>
                  </a:lnTo>
                  <a:lnTo>
                    <a:pt x="186" y="673"/>
                  </a:lnTo>
                  <a:lnTo>
                    <a:pt x="531" y="584"/>
                  </a:lnTo>
                  <a:lnTo>
                    <a:pt x="618" y="317"/>
                  </a:lnTo>
                  <a:lnTo>
                    <a:pt x="472" y="152"/>
                  </a:lnTo>
                  <a:lnTo>
                    <a:pt x="237" y="152"/>
                  </a:lnTo>
                  <a:close/>
                </a:path>
                <a:path w="1270" h="1270">
                  <a:moveTo>
                    <a:pt x="668" y="355"/>
                  </a:moveTo>
                  <a:close/>
                </a:path>
                <a:path w="1270" h="1270">
                  <a:moveTo>
                    <a:pt x="8" y="317"/>
                  </a:moveTo>
                  <a:close/>
                </a:path>
                <a:path w="1270" h="1270">
                  <a:moveTo>
                    <a:pt x="579" y="190"/>
                  </a:moveTo>
                  <a:lnTo>
                    <a:pt x="719" y="266"/>
                  </a:lnTo>
                  <a:lnTo>
                    <a:pt x="579" y="190"/>
                  </a:lnTo>
                  <a:close/>
                </a:path>
                <a:path w="1270" h="1270">
                  <a:moveTo>
                    <a:pt x="325" y="0"/>
                  </a:moveTo>
                  <a:lnTo>
                    <a:pt x="237" y="152"/>
                  </a:lnTo>
                  <a:lnTo>
                    <a:pt x="472" y="152"/>
                  </a:lnTo>
                  <a:lnTo>
                    <a:pt x="325" y="0"/>
                  </a:lnTo>
                  <a:close/>
                </a:path>
              </a:pathLst>
            </a:custGeom>
            <a:solidFill>
              <a:srgbClr val="0F2748"/>
            </a:solidFill>
          </p:spPr>
          <p:txBody>
            <a:bodyPr wrap="square" lIns="0" tIns="0" rIns="0" bIns="0" rtlCol="0"/>
            <a:lstStyle/>
            <a:p>
              <a:endParaRPr/>
            </a:p>
          </p:txBody>
        </p:sp>
        <p:sp>
          <p:nvSpPr>
            <p:cNvPr id="10882" name="object 4310">
              <a:extLst>
                <a:ext uri="{FF2B5EF4-FFF2-40B4-BE49-F238E27FC236}">
                  <a16:creationId xmlns:a16="http://schemas.microsoft.com/office/drawing/2014/main" id="{55A7A618-778D-47DF-BC96-B89A462E10D6}"/>
                </a:ext>
              </a:extLst>
            </p:cNvPr>
            <p:cNvSpPr/>
            <p:nvPr/>
          </p:nvSpPr>
          <p:spPr>
            <a:xfrm>
              <a:off x="6149859" y="8293734"/>
              <a:ext cx="1270" cy="1270"/>
            </a:xfrm>
            <a:custGeom>
              <a:avLst/>
              <a:gdLst/>
              <a:ahLst/>
              <a:cxnLst/>
              <a:rect l="l" t="t" r="r" b="b"/>
              <a:pathLst>
                <a:path w="1270" h="1270">
                  <a:moveTo>
                    <a:pt x="508" y="533"/>
                  </a:moveTo>
                  <a:lnTo>
                    <a:pt x="609" y="812"/>
                  </a:lnTo>
                  <a:lnTo>
                    <a:pt x="457" y="711"/>
                  </a:lnTo>
                  <a:lnTo>
                    <a:pt x="304" y="584"/>
                  </a:lnTo>
                  <a:lnTo>
                    <a:pt x="88" y="635"/>
                  </a:lnTo>
                  <a:lnTo>
                    <a:pt x="114" y="508"/>
                  </a:lnTo>
                  <a:lnTo>
                    <a:pt x="25" y="317"/>
                  </a:lnTo>
                  <a:lnTo>
                    <a:pt x="165" y="228"/>
                  </a:lnTo>
                  <a:lnTo>
                    <a:pt x="177" y="101"/>
                  </a:lnTo>
                  <a:lnTo>
                    <a:pt x="342" y="0"/>
                  </a:lnTo>
                  <a:lnTo>
                    <a:pt x="520" y="38"/>
                  </a:lnTo>
                  <a:lnTo>
                    <a:pt x="482" y="177"/>
                  </a:lnTo>
                  <a:lnTo>
                    <a:pt x="660" y="215"/>
                  </a:lnTo>
                  <a:lnTo>
                    <a:pt x="609" y="381"/>
                  </a:lnTo>
                  <a:lnTo>
                    <a:pt x="508" y="533"/>
                  </a:lnTo>
                  <a:close/>
                </a:path>
              </a:pathLst>
            </a:custGeom>
            <a:ln w="3175">
              <a:solidFill>
                <a:srgbClr val="094B7B"/>
              </a:solidFill>
            </a:ln>
          </p:spPr>
          <p:txBody>
            <a:bodyPr wrap="square" lIns="0" tIns="0" rIns="0" bIns="0" rtlCol="0"/>
            <a:lstStyle/>
            <a:p>
              <a:endParaRPr/>
            </a:p>
          </p:txBody>
        </p:sp>
        <p:sp>
          <p:nvSpPr>
            <p:cNvPr id="10883" name="object 4311">
              <a:extLst>
                <a:ext uri="{FF2B5EF4-FFF2-40B4-BE49-F238E27FC236}">
                  <a16:creationId xmlns:a16="http://schemas.microsoft.com/office/drawing/2014/main" id="{01B07FD2-7FF0-472D-8E18-4BDE6911F102}"/>
                </a:ext>
              </a:extLst>
            </p:cNvPr>
            <p:cNvSpPr/>
            <p:nvPr/>
          </p:nvSpPr>
          <p:spPr>
            <a:xfrm>
              <a:off x="6152902" y="8293865"/>
              <a:ext cx="635" cy="635"/>
            </a:xfrm>
            <a:custGeom>
              <a:avLst/>
              <a:gdLst/>
              <a:ahLst/>
              <a:cxnLst/>
              <a:rect l="l" t="t" r="r" b="b"/>
              <a:pathLst>
                <a:path w="635" h="634">
                  <a:moveTo>
                    <a:pt x="198" y="0"/>
                  </a:moveTo>
                  <a:lnTo>
                    <a:pt x="0" y="113"/>
                  </a:lnTo>
                  <a:lnTo>
                    <a:pt x="203" y="202"/>
                  </a:lnTo>
                  <a:lnTo>
                    <a:pt x="186" y="430"/>
                  </a:lnTo>
                  <a:lnTo>
                    <a:pt x="355" y="494"/>
                  </a:lnTo>
                  <a:lnTo>
                    <a:pt x="457" y="342"/>
                  </a:lnTo>
                  <a:lnTo>
                    <a:pt x="381" y="49"/>
                  </a:lnTo>
                  <a:lnTo>
                    <a:pt x="198" y="0"/>
                  </a:lnTo>
                  <a:close/>
                </a:path>
              </a:pathLst>
            </a:custGeom>
            <a:solidFill>
              <a:srgbClr val="11284A"/>
            </a:solidFill>
          </p:spPr>
          <p:txBody>
            <a:bodyPr wrap="square" lIns="0" tIns="0" rIns="0" bIns="0" rtlCol="0"/>
            <a:lstStyle/>
            <a:p>
              <a:endParaRPr/>
            </a:p>
          </p:txBody>
        </p:sp>
        <p:sp>
          <p:nvSpPr>
            <p:cNvPr id="10884" name="object 4312">
              <a:extLst>
                <a:ext uri="{FF2B5EF4-FFF2-40B4-BE49-F238E27FC236}">
                  <a16:creationId xmlns:a16="http://schemas.microsoft.com/office/drawing/2014/main" id="{1E0CE060-8B46-4541-A97F-B918B9178FE7}"/>
                </a:ext>
              </a:extLst>
            </p:cNvPr>
            <p:cNvSpPr/>
            <p:nvPr/>
          </p:nvSpPr>
          <p:spPr>
            <a:xfrm>
              <a:off x="6152902" y="8293813"/>
              <a:ext cx="635" cy="1270"/>
            </a:xfrm>
            <a:custGeom>
              <a:avLst/>
              <a:gdLst/>
              <a:ahLst/>
              <a:cxnLst/>
              <a:rect l="l" t="t" r="r" b="b"/>
              <a:pathLst>
                <a:path w="635" h="1270">
                  <a:moveTo>
                    <a:pt x="139" y="469"/>
                  </a:moveTo>
                  <a:lnTo>
                    <a:pt x="279" y="508"/>
                  </a:lnTo>
                  <a:lnTo>
                    <a:pt x="101" y="685"/>
                  </a:lnTo>
                  <a:lnTo>
                    <a:pt x="254" y="685"/>
                  </a:lnTo>
                  <a:lnTo>
                    <a:pt x="241" y="508"/>
                  </a:lnTo>
                  <a:lnTo>
                    <a:pt x="419" y="546"/>
                  </a:lnTo>
                  <a:lnTo>
                    <a:pt x="406" y="393"/>
                  </a:lnTo>
                  <a:lnTo>
                    <a:pt x="469" y="266"/>
                  </a:lnTo>
                  <a:lnTo>
                    <a:pt x="368" y="127"/>
                  </a:lnTo>
                  <a:lnTo>
                    <a:pt x="190" y="50"/>
                  </a:lnTo>
                  <a:lnTo>
                    <a:pt x="0" y="165"/>
                  </a:lnTo>
                  <a:lnTo>
                    <a:pt x="203" y="254"/>
                  </a:lnTo>
                  <a:lnTo>
                    <a:pt x="203" y="406"/>
                  </a:lnTo>
                  <a:close/>
                </a:path>
              </a:pathLst>
            </a:custGeom>
            <a:ln w="3175">
              <a:solidFill>
                <a:srgbClr val="094B7B"/>
              </a:solidFill>
            </a:ln>
          </p:spPr>
          <p:txBody>
            <a:bodyPr wrap="square" lIns="0" tIns="0" rIns="0" bIns="0" rtlCol="0"/>
            <a:lstStyle/>
            <a:p>
              <a:endParaRPr/>
            </a:p>
          </p:txBody>
        </p:sp>
        <p:sp>
          <p:nvSpPr>
            <p:cNvPr id="10885" name="object 4313">
              <a:extLst>
                <a:ext uri="{FF2B5EF4-FFF2-40B4-BE49-F238E27FC236}">
                  <a16:creationId xmlns:a16="http://schemas.microsoft.com/office/drawing/2014/main" id="{C3E85CA1-9E99-4147-989D-E36E87CE2BAB}"/>
                </a:ext>
              </a:extLst>
            </p:cNvPr>
            <p:cNvSpPr/>
            <p:nvPr/>
          </p:nvSpPr>
          <p:spPr>
            <a:xfrm>
              <a:off x="6151975" y="8292115"/>
              <a:ext cx="635" cy="635"/>
            </a:xfrm>
            <a:custGeom>
              <a:avLst/>
              <a:gdLst/>
              <a:ahLst/>
              <a:cxnLst/>
              <a:rect l="l" t="t" r="r" b="b"/>
              <a:pathLst>
                <a:path w="635" h="634">
                  <a:moveTo>
                    <a:pt x="503" y="330"/>
                  </a:moveTo>
                  <a:lnTo>
                    <a:pt x="279" y="330"/>
                  </a:lnTo>
                  <a:lnTo>
                    <a:pt x="355" y="546"/>
                  </a:lnTo>
                  <a:lnTo>
                    <a:pt x="480" y="393"/>
                  </a:lnTo>
                  <a:close/>
                </a:path>
                <a:path w="635" h="634">
                  <a:moveTo>
                    <a:pt x="226" y="50"/>
                  </a:moveTo>
                  <a:lnTo>
                    <a:pt x="21" y="50"/>
                  </a:lnTo>
                  <a:lnTo>
                    <a:pt x="88" y="520"/>
                  </a:lnTo>
                  <a:lnTo>
                    <a:pt x="190" y="342"/>
                  </a:lnTo>
                  <a:lnTo>
                    <a:pt x="503" y="330"/>
                  </a:lnTo>
                  <a:lnTo>
                    <a:pt x="495" y="139"/>
                  </a:lnTo>
                  <a:lnTo>
                    <a:pt x="292" y="126"/>
                  </a:lnTo>
                  <a:close/>
                </a:path>
                <a:path w="635" h="634">
                  <a:moveTo>
                    <a:pt x="292" y="25"/>
                  </a:moveTo>
                  <a:close/>
                </a:path>
                <a:path w="635" h="634">
                  <a:moveTo>
                    <a:pt x="38" y="0"/>
                  </a:moveTo>
                  <a:close/>
                </a:path>
                <a:path w="635" h="634">
                  <a:moveTo>
                    <a:pt x="241" y="12"/>
                  </a:moveTo>
                  <a:close/>
                </a:path>
              </a:pathLst>
            </a:custGeom>
            <a:solidFill>
              <a:srgbClr val="11284A"/>
            </a:solidFill>
          </p:spPr>
          <p:txBody>
            <a:bodyPr wrap="square" lIns="0" tIns="0" rIns="0" bIns="0" rtlCol="0"/>
            <a:lstStyle/>
            <a:p>
              <a:endParaRPr/>
            </a:p>
          </p:txBody>
        </p:sp>
        <p:sp>
          <p:nvSpPr>
            <p:cNvPr id="10886" name="object 4314">
              <a:extLst>
                <a:ext uri="{FF2B5EF4-FFF2-40B4-BE49-F238E27FC236}">
                  <a16:creationId xmlns:a16="http://schemas.microsoft.com/office/drawing/2014/main" id="{74131242-5175-4764-8DA3-97EE2DCB2B82}"/>
                </a:ext>
              </a:extLst>
            </p:cNvPr>
            <p:cNvSpPr/>
            <p:nvPr/>
          </p:nvSpPr>
          <p:spPr>
            <a:xfrm>
              <a:off x="6151937" y="8292115"/>
              <a:ext cx="635" cy="635"/>
            </a:xfrm>
            <a:custGeom>
              <a:avLst/>
              <a:gdLst/>
              <a:ahLst/>
              <a:cxnLst/>
              <a:rect l="l" t="t" r="r" b="b"/>
              <a:pathLst>
                <a:path w="635" h="634">
                  <a:moveTo>
                    <a:pt x="393" y="546"/>
                  </a:moveTo>
                  <a:lnTo>
                    <a:pt x="508" y="406"/>
                  </a:lnTo>
                  <a:lnTo>
                    <a:pt x="558" y="266"/>
                  </a:lnTo>
                  <a:lnTo>
                    <a:pt x="533" y="139"/>
                  </a:lnTo>
                  <a:lnTo>
                    <a:pt x="330" y="126"/>
                  </a:lnTo>
                  <a:lnTo>
                    <a:pt x="190" y="50"/>
                  </a:lnTo>
                  <a:lnTo>
                    <a:pt x="50" y="76"/>
                  </a:lnTo>
                  <a:lnTo>
                    <a:pt x="101" y="228"/>
                  </a:lnTo>
                  <a:lnTo>
                    <a:pt x="25" y="355"/>
                  </a:lnTo>
                  <a:lnTo>
                    <a:pt x="127" y="520"/>
                  </a:lnTo>
                  <a:lnTo>
                    <a:pt x="228" y="342"/>
                  </a:lnTo>
                  <a:lnTo>
                    <a:pt x="393" y="546"/>
                  </a:lnTo>
                  <a:close/>
                </a:path>
              </a:pathLst>
            </a:custGeom>
            <a:ln w="3175">
              <a:solidFill>
                <a:srgbClr val="094B7B"/>
              </a:solidFill>
            </a:ln>
          </p:spPr>
          <p:txBody>
            <a:bodyPr wrap="square" lIns="0" tIns="0" rIns="0" bIns="0" rtlCol="0"/>
            <a:lstStyle/>
            <a:p>
              <a:endParaRPr/>
            </a:p>
          </p:txBody>
        </p:sp>
        <p:sp>
          <p:nvSpPr>
            <p:cNvPr id="10887" name="object 4315">
              <a:extLst>
                <a:ext uri="{FF2B5EF4-FFF2-40B4-BE49-F238E27FC236}">
                  <a16:creationId xmlns:a16="http://schemas.microsoft.com/office/drawing/2014/main" id="{07130DDD-F651-49F9-9144-02050F7CFA06}"/>
                </a:ext>
              </a:extLst>
            </p:cNvPr>
            <p:cNvSpPr/>
            <p:nvPr/>
          </p:nvSpPr>
          <p:spPr>
            <a:xfrm>
              <a:off x="6150002" y="8295509"/>
              <a:ext cx="1270" cy="635"/>
            </a:xfrm>
            <a:custGeom>
              <a:avLst/>
              <a:gdLst/>
              <a:ahLst/>
              <a:cxnLst/>
              <a:rect l="l" t="t" r="r" b="b"/>
              <a:pathLst>
                <a:path w="1270" h="634">
                  <a:moveTo>
                    <a:pt x="457" y="431"/>
                  </a:moveTo>
                  <a:lnTo>
                    <a:pt x="190" y="431"/>
                  </a:lnTo>
                  <a:lnTo>
                    <a:pt x="412" y="482"/>
                  </a:lnTo>
                  <a:close/>
                </a:path>
                <a:path w="1270" h="634">
                  <a:moveTo>
                    <a:pt x="412" y="482"/>
                  </a:moveTo>
                  <a:close/>
                </a:path>
                <a:path w="1270" h="634">
                  <a:moveTo>
                    <a:pt x="654" y="419"/>
                  </a:moveTo>
                  <a:lnTo>
                    <a:pt x="507" y="419"/>
                  </a:lnTo>
                  <a:lnTo>
                    <a:pt x="660" y="520"/>
                  </a:lnTo>
                  <a:close/>
                </a:path>
                <a:path w="1270" h="634">
                  <a:moveTo>
                    <a:pt x="558" y="0"/>
                  </a:moveTo>
                  <a:lnTo>
                    <a:pt x="355" y="88"/>
                  </a:lnTo>
                  <a:lnTo>
                    <a:pt x="12" y="190"/>
                  </a:lnTo>
                  <a:lnTo>
                    <a:pt x="165" y="457"/>
                  </a:lnTo>
                  <a:lnTo>
                    <a:pt x="507" y="419"/>
                  </a:lnTo>
                  <a:lnTo>
                    <a:pt x="654" y="419"/>
                  </a:lnTo>
                  <a:lnTo>
                    <a:pt x="558" y="0"/>
                  </a:lnTo>
                  <a:close/>
                </a:path>
                <a:path w="1270" h="634">
                  <a:moveTo>
                    <a:pt x="215" y="12"/>
                  </a:moveTo>
                  <a:lnTo>
                    <a:pt x="63" y="190"/>
                  </a:lnTo>
                  <a:lnTo>
                    <a:pt x="253" y="190"/>
                  </a:lnTo>
                  <a:lnTo>
                    <a:pt x="215" y="12"/>
                  </a:lnTo>
                  <a:close/>
                </a:path>
                <a:path w="1270" h="634">
                  <a:moveTo>
                    <a:pt x="723" y="152"/>
                  </a:moveTo>
                  <a:close/>
                </a:path>
              </a:pathLst>
            </a:custGeom>
            <a:solidFill>
              <a:srgbClr val="11284A"/>
            </a:solidFill>
          </p:spPr>
          <p:txBody>
            <a:bodyPr wrap="square" lIns="0" tIns="0" rIns="0" bIns="0" rtlCol="0"/>
            <a:lstStyle/>
            <a:p>
              <a:endParaRPr/>
            </a:p>
          </p:txBody>
        </p:sp>
        <p:sp>
          <p:nvSpPr>
            <p:cNvPr id="10888" name="object 4316">
              <a:extLst>
                <a:ext uri="{FF2B5EF4-FFF2-40B4-BE49-F238E27FC236}">
                  <a16:creationId xmlns:a16="http://schemas.microsoft.com/office/drawing/2014/main" id="{AAFD6F29-1828-411B-9366-4BCCC4CC6454}"/>
                </a:ext>
              </a:extLst>
            </p:cNvPr>
            <p:cNvSpPr/>
            <p:nvPr/>
          </p:nvSpPr>
          <p:spPr>
            <a:xfrm>
              <a:off x="6150002" y="8295509"/>
              <a:ext cx="1270" cy="635"/>
            </a:xfrm>
            <a:custGeom>
              <a:avLst/>
              <a:gdLst/>
              <a:ahLst/>
              <a:cxnLst/>
              <a:rect l="l" t="t" r="r" b="b"/>
              <a:pathLst>
                <a:path w="1270" h="634">
                  <a:moveTo>
                    <a:pt x="622" y="292"/>
                  </a:moveTo>
                  <a:lnTo>
                    <a:pt x="647" y="431"/>
                  </a:lnTo>
                  <a:lnTo>
                    <a:pt x="507" y="419"/>
                  </a:lnTo>
                  <a:lnTo>
                    <a:pt x="355" y="533"/>
                  </a:lnTo>
                  <a:lnTo>
                    <a:pt x="215" y="520"/>
                  </a:lnTo>
                  <a:lnTo>
                    <a:pt x="101" y="380"/>
                  </a:lnTo>
                  <a:lnTo>
                    <a:pt x="12" y="190"/>
                  </a:lnTo>
                  <a:lnTo>
                    <a:pt x="139" y="101"/>
                  </a:lnTo>
                  <a:lnTo>
                    <a:pt x="304" y="126"/>
                  </a:lnTo>
                  <a:lnTo>
                    <a:pt x="469" y="12"/>
                  </a:lnTo>
                  <a:lnTo>
                    <a:pt x="596" y="152"/>
                  </a:lnTo>
                  <a:lnTo>
                    <a:pt x="723" y="152"/>
                  </a:lnTo>
                  <a:lnTo>
                    <a:pt x="622" y="292"/>
                  </a:lnTo>
                  <a:close/>
                </a:path>
              </a:pathLst>
            </a:custGeom>
            <a:ln w="3175">
              <a:solidFill>
                <a:srgbClr val="094B7B"/>
              </a:solidFill>
            </a:ln>
          </p:spPr>
          <p:txBody>
            <a:bodyPr wrap="square" lIns="0" tIns="0" rIns="0" bIns="0" rtlCol="0"/>
            <a:lstStyle/>
            <a:p>
              <a:endParaRPr/>
            </a:p>
          </p:txBody>
        </p:sp>
        <p:sp>
          <p:nvSpPr>
            <p:cNvPr id="10889" name="object 4317">
              <a:extLst>
                <a:ext uri="{FF2B5EF4-FFF2-40B4-BE49-F238E27FC236}">
                  <a16:creationId xmlns:a16="http://schemas.microsoft.com/office/drawing/2014/main" id="{DAAAE372-F0BA-4DF5-B110-19A2105BB569}"/>
                </a:ext>
              </a:extLst>
            </p:cNvPr>
            <p:cNvSpPr/>
            <p:nvPr/>
          </p:nvSpPr>
          <p:spPr>
            <a:xfrm>
              <a:off x="6150112" y="8291555"/>
              <a:ext cx="635" cy="635"/>
            </a:xfrm>
            <a:custGeom>
              <a:avLst/>
              <a:gdLst/>
              <a:ahLst/>
              <a:cxnLst/>
              <a:rect l="l" t="t" r="r" b="b"/>
              <a:pathLst>
                <a:path w="635" h="634">
                  <a:moveTo>
                    <a:pt x="114" y="101"/>
                  </a:moveTo>
                  <a:lnTo>
                    <a:pt x="0" y="393"/>
                  </a:lnTo>
                  <a:lnTo>
                    <a:pt x="117" y="203"/>
                  </a:lnTo>
                  <a:close/>
                </a:path>
                <a:path w="635" h="634">
                  <a:moveTo>
                    <a:pt x="425" y="215"/>
                  </a:moveTo>
                  <a:lnTo>
                    <a:pt x="177" y="215"/>
                  </a:lnTo>
                  <a:lnTo>
                    <a:pt x="431" y="228"/>
                  </a:lnTo>
                  <a:close/>
                </a:path>
                <a:path w="635" h="634">
                  <a:moveTo>
                    <a:pt x="431" y="228"/>
                  </a:moveTo>
                  <a:close/>
                </a:path>
                <a:path w="635" h="634">
                  <a:moveTo>
                    <a:pt x="495" y="0"/>
                  </a:moveTo>
                  <a:lnTo>
                    <a:pt x="152" y="228"/>
                  </a:lnTo>
                  <a:lnTo>
                    <a:pt x="425" y="215"/>
                  </a:lnTo>
                  <a:lnTo>
                    <a:pt x="495" y="0"/>
                  </a:lnTo>
                  <a:close/>
                </a:path>
              </a:pathLst>
            </a:custGeom>
            <a:solidFill>
              <a:srgbClr val="11284A"/>
            </a:solidFill>
          </p:spPr>
          <p:txBody>
            <a:bodyPr wrap="square" lIns="0" tIns="0" rIns="0" bIns="0" rtlCol="0"/>
            <a:lstStyle/>
            <a:p>
              <a:endParaRPr/>
            </a:p>
          </p:txBody>
        </p:sp>
        <p:sp>
          <p:nvSpPr>
            <p:cNvPr id="10890" name="object 4318">
              <a:extLst>
                <a:ext uri="{FF2B5EF4-FFF2-40B4-BE49-F238E27FC236}">
                  <a16:creationId xmlns:a16="http://schemas.microsoft.com/office/drawing/2014/main" id="{B77D7AF2-A942-461E-9540-DCC0FD7A02DF}"/>
                </a:ext>
              </a:extLst>
            </p:cNvPr>
            <p:cNvSpPr/>
            <p:nvPr/>
          </p:nvSpPr>
          <p:spPr>
            <a:xfrm>
              <a:off x="6150099" y="8291555"/>
              <a:ext cx="635" cy="635"/>
            </a:xfrm>
            <a:custGeom>
              <a:avLst/>
              <a:gdLst/>
              <a:ahLst/>
              <a:cxnLst/>
              <a:rect l="l" t="t" r="r" b="b"/>
              <a:pathLst>
                <a:path w="635" h="634">
                  <a:moveTo>
                    <a:pt x="508" y="0"/>
                  </a:moveTo>
                  <a:lnTo>
                    <a:pt x="495" y="152"/>
                  </a:lnTo>
                  <a:lnTo>
                    <a:pt x="330" y="228"/>
                  </a:lnTo>
                  <a:lnTo>
                    <a:pt x="190" y="215"/>
                  </a:lnTo>
                  <a:lnTo>
                    <a:pt x="63" y="241"/>
                  </a:lnTo>
                  <a:lnTo>
                    <a:pt x="12" y="393"/>
                  </a:lnTo>
                  <a:lnTo>
                    <a:pt x="0" y="215"/>
                  </a:lnTo>
                  <a:lnTo>
                    <a:pt x="127" y="101"/>
                  </a:lnTo>
                  <a:lnTo>
                    <a:pt x="304" y="114"/>
                  </a:lnTo>
                  <a:lnTo>
                    <a:pt x="444" y="0"/>
                  </a:lnTo>
                  <a:close/>
                </a:path>
              </a:pathLst>
            </a:custGeom>
            <a:ln w="3175">
              <a:solidFill>
                <a:srgbClr val="094B7B"/>
              </a:solidFill>
            </a:ln>
          </p:spPr>
          <p:txBody>
            <a:bodyPr wrap="square" lIns="0" tIns="0" rIns="0" bIns="0" rtlCol="0"/>
            <a:lstStyle/>
            <a:p>
              <a:endParaRPr/>
            </a:p>
          </p:txBody>
        </p:sp>
        <p:sp>
          <p:nvSpPr>
            <p:cNvPr id="10891" name="object 4319">
              <a:extLst>
                <a:ext uri="{FF2B5EF4-FFF2-40B4-BE49-F238E27FC236}">
                  <a16:creationId xmlns:a16="http://schemas.microsoft.com/office/drawing/2014/main" id="{F0243378-07E0-40FC-A433-912B161BBCE2}"/>
                </a:ext>
              </a:extLst>
            </p:cNvPr>
            <p:cNvSpPr/>
            <p:nvPr/>
          </p:nvSpPr>
          <p:spPr>
            <a:xfrm>
              <a:off x="6153182" y="8295957"/>
              <a:ext cx="635" cy="635"/>
            </a:xfrm>
            <a:custGeom>
              <a:avLst/>
              <a:gdLst/>
              <a:ahLst/>
              <a:cxnLst/>
              <a:rect l="l" t="t" r="r" b="b"/>
              <a:pathLst>
                <a:path w="635" h="634">
                  <a:moveTo>
                    <a:pt x="322" y="38"/>
                  </a:moveTo>
                  <a:lnTo>
                    <a:pt x="155" y="38"/>
                  </a:lnTo>
                  <a:lnTo>
                    <a:pt x="0" y="521"/>
                  </a:lnTo>
                  <a:lnTo>
                    <a:pt x="345" y="393"/>
                  </a:lnTo>
                  <a:lnTo>
                    <a:pt x="282" y="76"/>
                  </a:lnTo>
                  <a:lnTo>
                    <a:pt x="412" y="76"/>
                  </a:lnTo>
                  <a:close/>
                </a:path>
                <a:path w="635" h="634">
                  <a:moveTo>
                    <a:pt x="176" y="419"/>
                  </a:moveTo>
                  <a:lnTo>
                    <a:pt x="41" y="419"/>
                  </a:lnTo>
                  <a:lnTo>
                    <a:pt x="176" y="419"/>
                  </a:lnTo>
                  <a:close/>
                </a:path>
                <a:path w="635" h="634">
                  <a:moveTo>
                    <a:pt x="412" y="76"/>
                  </a:moveTo>
                  <a:lnTo>
                    <a:pt x="282" y="76"/>
                  </a:lnTo>
                  <a:lnTo>
                    <a:pt x="472" y="101"/>
                  </a:lnTo>
                  <a:close/>
                </a:path>
                <a:path w="635" h="634">
                  <a:moveTo>
                    <a:pt x="231" y="0"/>
                  </a:moveTo>
                  <a:close/>
                </a:path>
              </a:pathLst>
            </a:custGeom>
            <a:solidFill>
              <a:srgbClr val="11284A"/>
            </a:solidFill>
          </p:spPr>
          <p:txBody>
            <a:bodyPr wrap="square" lIns="0" tIns="0" rIns="0" bIns="0" rtlCol="0"/>
            <a:lstStyle/>
            <a:p>
              <a:endParaRPr/>
            </a:p>
          </p:txBody>
        </p:sp>
        <p:sp>
          <p:nvSpPr>
            <p:cNvPr id="10892" name="object 4320">
              <a:extLst>
                <a:ext uri="{FF2B5EF4-FFF2-40B4-BE49-F238E27FC236}">
                  <a16:creationId xmlns:a16="http://schemas.microsoft.com/office/drawing/2014/main" id="{2CE7EAD9-8E78-4CA0-87F0-FB90CD9D3E1B}"/>
                </a:ext>
              </a:extLst>
            </p:cNvPr>
            <p:cNvSpPr/>
            <p:nvPr/>
          </p:nvSpPr>
          <p:spPr>
            <a:xfrm>
              <a:off x="6153147" y="8295957"/>
              <a:ext cx="635" cy="635"/>
            </a:xfrm>
            <a:custGeom>
              <a:avLst/>
              <a:gdLst/>
              <a:ahLst/>
              <a:cxnLst/>
              <a:rect l="l" t="t" r="r" b="b"/>
              <a:pathLst>
                <a:path w="635" h="634">
                  <a:moveTo>
                    <a:pt x="50" y="228"/>
                  </a:moveTo>
                  <a:lnTo>
                    <a:pt x="12" y="380"/>
                  </a:lnTo>
                  <a:lnTo>
                    <a:pt x="50" y="533"/>
                  </a:lnTo>
                  <a:lnTo>
                    <a:pt x="381" y="393"/>
                  </a:lnTo>
                  <a:lnTo>
                    <a:pt x="241" y="304"/>
                  </a:lnTo>
                  <a:lnTo>
                    <a:pt x="254" y="152"/>
                  </a:lnTo>
                  <a:lnTo>
                    <a:pt x="444" y="101"/>
                  </a:lnTo>
                  <a:lnTo>
                    <a:pt x="266" y="0"/>
                  </a:lnTo>
                  <a:lnTo>
                    <a:pt x="127" y="101"/>
                  </a:lnTo>
                  <a:close/>
                </a:path>
              </a:pathLst>
            </a:custGeom>
            <a:ln w="3175">
              <a:solidFill>
                <a:srgbClr val="094B7B"/>
              </a:solidFill>
            </a:ln>
          </p:spPr>
          <p:txBody>
            <a:bodyPr wrap="square" lIns="0" tIns="0" rIns="0" bIns="0" rtlCol="0"/>
            <a:lstStyle/>
            <a:p>
              <a:endParaRPr/>
            </a:p>
          </p:txBody>
        </p:sp>
        <p:sp>
          <p:nvSpPr>
            <p:cNvPr id="10893" name="object 4321">
              <a:extLst>
                <a:ext uri="{FF2B5EF4-FFF2-40B4-BE49-F238E27FC236}">
                  <a16:creationId xmlns:a16="http://schemas.microsoft.com/office/drawing/2014/main" id="{5AD27C4F-B6EC-4B1B-8398-F6BDCD769D9B}"/>
                </a:ext>
              </a:extLst>
            </p:cNvPr>
            <p:cNvSpPr/>
            <p:nvPr/>
          </p:nvSpPr>
          <p:spPr>
            <a:xfrm>
              <a:off x="6148908" y="8294123"/>
              <a:ext cx="635" cy="1270"/>
            </a:xfrm>
            <a:custGeom>
              <a:avLst/>
              <a:gdLst/>
              <a:ahLst/>
              <a:cxnLst/>
              <a:rect l="l" t="t" r="r" b="b"/>
              <a:pathLst>
                <a:path w="635" h="1270">
                  <a:moveTo>
                    <a:pt x="279" y="507"/>
                  </a:moveTo>
                  <a:lnTo>
                    <a:pt x="131" y="507"/>
                  </a:lnTo>
                  <a:lnTo>
                    <a:pt x="266" y="736"/>
                  </a:lnTo>
                  <a:lnTo>
                    <a:pt x="279" y="507"/>
                  </a:lnTo>
                  <a:close/>
                </a:path>
                <a:path w="635" h="1270">
                  <a:moveTo>
                    <a:pt x="214" y="126"/>
                  </a:moveTo>
                  <a:lnTo>
                    <a:pt x="76" y="126"/>
                  </a:lnTo>
                  <a:lnTo>
                    <a:pt x="117" y="292"/>
                  </a:lnTo>
                  <a:lnTo>
                    <a:pt x="0" y="495"/>
                  </a:lnTo>
                  <a:lnTo>
                    <a:pt x="131" y="507"/>
                  </a:lnTo>
                  <a:lnTo>
                    <a:pt x="317" y="431"/>
                  </a:lnTo>
                  <a:lnTo>
                    <a:pt x="214" y="126"/>
                  </a:lnTo>
                  <a:close/>
                </a:path>
                <a:path w="635" h="1270">
                  <a:moveTo>
                    <a:pt x="177" y="0"/>
                  </a:moveTo>
                  <a:close/>
                </a:path>
              </a:pathLst>
            </a:custGeom>
            <a:solidFill>
              <a:srgbClr val="11284A"/>
            </a:solidFill>
          </p:spPr>
          <p:txBody>
            <a:bodyPr wrap="square" lIns="0" tIns="0" rIns="0" bIns="0" rtlCol="0"/>
            <a:lstStyle/>
            <a:p>
              <a:endParaRPr/>
            </a:p>
          </p:txBody>
        </p:sp>
        <p:sp>
          <p:nvSpPr>
            <p:cNvPr id="10894" name="object 4322">
              <a:extLst>
                <a:ext uri="{FF2B5EF4-FFF2-40B4-BE49-F238E27FC236}">
                  <a16:creationId xmlns:a16="http://schemas.microsoft.com/office/drawing/2014/main" id="{47798211-DCAA-44E0-B6AC-59DE13B99F76}"/>
                </a:ext>
              </a:extLst>
            </p:cNvPr>
            <p:cNvSpPr/>
            <p:nvPr/>
          </p:nvSpPr>
          <p:spPr>
            <a:xfrm>
              <a:off x="6148895" y="8294123"/>
              <a:ext cx="635" cy="1270"/>
            </a:xfrm>
            <a:custGeom>
              <a:avLst/>
              <a:gdLst/>
              <a:ahLst/>
              <a:cxnLst/>
              <a:rect l="l" t="t" r="r" b="b"/>
              <a:pathLst>
                <a:path w="635" h="1270">
                  <a:moveTo>
                    <a:pt x="253" y="647"/>
                  </a:moveTo>
                  <a:lnTo>
                    <a:pt x="139" y="507"/>
                  </a:lnTo>
                  <a:lnTo>
                    <a:pt x="0" y="444"/>
                  </a:lnTo>
                  <a:lnTo>
                    <a:pt x="152" y="266"/>
                  </a:lnTo>
                  <a:lnTo>
                    <a:pt x="12" y="241"/>
                  </a:lnTo>
                  <a:lnTo>
                    <a:pt x="165" y="101"/>
                  </a:lnTo>
                  <a:lnTo>
                    <a:pt x="177" y="292"/>
                  </a:lnTo>
                  <a:lnTo>
                    <a:pt x="317" y="393"/>
                  </a:lnTo>
                  <a:lnTo>
                    <a:pt x="253" y="571"/>
                  </a:lnTo>
                  <a:close/>
                </a:path>
              </a:pathLst>
            </a:custGeom>
            <a:ln w="3175">
              <a:solidFill>
                <a:srgbClr val="094B7B"/>
              </a:solidFill>
            </a:ln>
          </p:spPr>
          <p:txBody>
            <a:bodyPr wrap="square" lIns="0" tIns="0" rIns="0" bIns="0" rtlCol="0"/>
            <a:lstStyle/>
            <a:p>
              <a:endParaRPr/>
            </a:p>
          </p:txBody>
        </p:sp>
        <p:sp>
          <p:nvSpPr>
            <p:cNvPr id="10895" name="object 4323">
              <a:extLst>
                <a:ext uri="{FF2B5EF4-FFF2-40B4-BE49-F238E27FC236}">
                  <a16:creationId xmlns:a16="http://schemas.microsoft.com/office/drawing/2014/main" id="{273DF8D0-EF40-4D6F-9527-6B9946B78E5C}"/>
                </a:ext>
              </a:extLst>
            </p:cNvPr>
            <p:cNvSpPr/>
            <p:nvPr/>
          </p:nvSpPr>
          <p:spPr>
            <a:xfrm>
              <a:off x="6153467" y="8296300"/>
              <a:ext cx="2336" cy="2730"/>
            </a:xfrm>
            <a:prstGeom prst="rect">
              <a:avLst/>
            </a:prstGeom>
            <a:blipFill>
              <a:blip r:embed="rId386" cstate="print"/>
              <a:stretch>
                <a:fillRect/>
              </a:stretch>
            </a:blipFill>
          </p:spPr>
          <p:txBody>
            <a:bodyPr wrap="square" lIns="0" tIns="0" rIns="0" bIns="0" rtlCol="0"/>
            <a:lstStyle/>
            <a:p>
              <a:endParaRPr/>
            </a:p>
          </p:txBody>
        </p:sp>
        <p:sp>
          <p:nvSpPr>
            <p:cNvPr id="10896" name="object 4324">
              <a:extLst>
                <a:ext uri="{FF2B5EF4-FFF2-40B4-BE49-F238E27FC236}">
                  <a16:creationId xmlns:a16="http://schemas.microsoft.com/office/drawing/2014/main" id="{24A6797D-A240-4EE6-896F-0FBC2B012E3D}"/>
                </a:ext>
              </a:extLst>
            </p:cNvPr>
            <p:cNvSpPr/>
            <p:nvPr/>
          </p:nvSpPr>
          <p:spPr>
            <a:xfrm>
              <a:off x="6154416" y="8296609"/>
              <a:ext cx="1270" cy="1270"/>
            </a:xfrm>
            <a:custGeom>
              <a:avLst/>
              <a:gdLst/>
              <a:ahLst/>
              <a:cxnLst/>
              <a:rect l="l" t="t" r="r" b="b"/>
              <a:pathLst>
                <a:path w="1270" h="1270">
                  <a:moveTo>
                    <a:pt x="541" y="584"/>
                  </a:moveTo>
                  <a:lnTo>
                    <a:pt x="338" y="584"/>
                  </a:lnTo>
                  <a:lnTo>
                    <a:pt x="592" y="800"/>
                  </a:lnTo>
                  <a:lnTo>
                    <a:pt x="541" y="584"/>
                  </a:lnTo>
                  <a:close/>
                </a:path>
                <a:path w="1270" h="1270">
                  <a:moveTo>
                    <a:pt x="160" y="88"/>
                  </a:moveTo>
                  <a:lnTo>
                    <a:pt x="59" y="622"/>
                  </a:lnTo>
                  <a:lnTo>
                    <a:pt x="186" y="660"/>
                  </a:lnTo>
                  <a:lnTo>
                    <a:pt x="541" y="584"/>
                  </a:lnTo>
                  <a:lnTo>
                    <a:pt x="618" y="304"/>
                  </a:lnTo>
                  <a:lnTo>
                    <a:pt x="472" y="139"/>
                  </a:lnTo>
                  <a:lnTo>
                    <a:pt x="237" y="139"/>
                  </a:lnTo>
                  <a:close/>
                </a:path>
                <a:path w="1270" h="1270">
                  <a:moveTo>
                    <a:pt x="8" y="304"/>
                  </a:moveTo>
                  <a:close/>
                </a:path>
                <a:path w="1270" h="1270">
                  <a:moveTo>
                    <a:pt x="579" y="177"/>
                  </a:moveTo>
                  <a:lnTo>
                    <a:pt x="719" y="253"/>
                  </a:lnTo>
                  <a:lnTo>
                    <a:pt x="579" y="177"/>
                  </a:lnTo>
                  <a:close/>
                </a:path>
                <a:path w="1270" h="1270">
                  <a:moveTo>
                    <a:pt x="325" y="0"/>
                  </a:moveTo>
                  <a:lnTo>
                    <a:pt x="237" y="139"/>
                  </a:lnTo>
                  <a:lnTo>
                    <a:pt x="472" y="139"/>
                  </a:lnTo>
                  <a:lnTo>
                    <a:pt x="325" y="0"/>
                  </a:lnTo>
                  <a:close/>
                </a:path>
              </a:pathLst>
            </a:custGeom>
            <a:solidFill>
              <a:srgbClr val="0F2748"/>
            </a:solidFill>
          </p:spPr>
          <p:txBody>
            <a:bodyPr wrap="square" lIns="0" tIns="0" rIns="0" bIns="0" rtlCol="0"/>
            <a:lstStyle/>
            <a:p>
              <a:endParaRPr/>
            </a:p>
          </p:txBody>
        </p:sp>
        <p:sp>
          <p:nvSpPr>
            <p:cNvPr id="10897" name="object 4325">
              <a:extLst>
                <a:ext uri="{FF2B5EF4-FFF2-40B4-BE49-F238E27FC236}">
                  <a16:creationId xmlns:a16="http://schemas.microsoft.com/office/drawing/2014/main" id="{51616155-547D-442B-88AE-C1FC5365B319}"/>
                </a:ext>
              </a:extLst>
            </p:cNvPr>
            <p:cNvSpPr/>
            <p:nvPr/>
          </p:nvSpPr>
          <p:spPr>
            <a:xfrm>
              <a:off x="6154399" y="8296609"/>
              <a:ext cx="1270" cy="1270"/>
            </a:xfrm>
            <a:custGeom>
              <a:avLst/>
              <a:gdLst/>
              <a:ahLst/>
              <a:cxnLst/>
              <a:rect l="l" t="t" r="r" b="b"/>
              <a:pathLst>
                <a:path w="1270" h="1270">
                  <a:moveTo>
                    <a:pt x="508" y="520"/>
                  </a:moveTo>
                  <a:lnTo>
                    <a:pt x="609" y="800"/>
                  </a:lnTo>
                  <a:lnTo>
                    <a:pt x="457" y="711"/>
                  </a:lnTo>
                  <a:lnTo>
                    <a:pt x="355" y="584"/>
                  </a:lnTo>
                  <a:lnTo>
                    <a:pt x="203" y="660"/>
                  </a:lnTo>
                  <a:lnTo>
                    <a:pt x="76" y="622"/>
                  </a:lnTo>
                  <a:lnTo>
                    <a:pt x="114" y="495"/>
                  </a:lnTo>
                  <a:lnTo>
                    <a:pt x="25" y="304"/>
                  </a:lnTo>
                  <a:lnTo>
                    <a:pt x="165" y="215"/>
                  </a:lnTo>
                  <a:lnTo>
                    <a:pt x="177" y="88"/>
                  </a:lnTo>
                  <a:lnTo>
                    <a:pt x="342" y="0"/>
                  </a:lnTo>
                  <a:lnTo>
                    <a:pt x="520" y="25"/>
                  </a:lnTo>
                  <a:lnTo>
                    <a:pt x="482" y="165"/>
                  </a:lnTo>
                  <a:lnTo>
                    <a:pt x="660" y="203"/>
                  </a:lnTo>
                  <a:lnTo>
                    <a:pt x="609" y="368"/>
                  </a:lnTo>
                  <a:lnTo>
                    <a:pt x="508" y="520"/>
                  </a:lnTo>
                  <a:close/>
                </a:path>
              </a:pathLst>
            </a:custGeom>
            <a:ln w="3175">
              <a:solidFill>
                <a:srgbClr val="094B7B"/>
              </a:solidFill>
            </a:ln>
          </p:spPr>
          <p:txBody>
            <a:bodyPr wrap="square" lIns="0" tIns="0" rIns="0" bIns="0" rtlCol="0"/>
            <a:lstStyle/>
            <a:p>
              <a:endParaRPr/>
            </a:p>
          </p:txBody>
        </p:sp>
        <p:sp>
          <p:nvSpPr>
            <p:cNvPr id="10898" name="object 4326">
              <a:extLst>
                <a:ext uri="{FF2B5EF4-FFF2-40B4-BE49-F238E27FC236}">
                  <a16:creationId xmlns:a16="http://schemas.microsoft.com/office/drawing/2014/main" id="{F07F613E-7169-4E2F-967C-21FFADF51CAB}"/>
                </a:ext>
              </a:extLst>
            </p:cNvPr>
            <p:cNvSpPr/>
            <p:nvPr/>
          </p:nvSpPr>
          <p:spPr>
            <a:xfrm>
              <a:off x="6154544" y="8298375"/>
              <a:ext cx="1270" cy="635"/>
            </a:xfrm>
            <a:custGeom>
              <a:avLst/>
              <a:gdLst/>
              <a:ahLst/>
              <a:cxnLst/>
              <a:rect l="l" t="t" r="r" b="b"/>
              <a:pathLst>
                <a:path w="1270" h="634">
                  <a:moveTo>
                    <a:pt x="463" y="431"/>
                  </a:moveTo>
                  <a:lnTo>
                    <a:pt x="190" y="431"/>
                  </a:lnTo>
                  <a:lnTo>
                    <a:pt x="419" y="482"/>
                  </a:lnTo>
                  <a:close/>
                </a:path>
                <a:path w="1270" h="634">
                  <a:moveTo>
                    <a:pt x="419" y="482"/>
                  </a:moveTo>
                  <a:close/>
                </a:path>
                <a:path w="1270" h="634">
                  <a:moveTo>
                    <a:pt x="654" y="419"/>
                  </a:moveTo>
                  <a:lnTo>
                    <a:pt x="507" y="419"/>
                  </a:lnTo>
                  <a:lnTo>
                    <a:pt x="660" y="520"/>
                  </a:lnTo>
                  <a:close/>
                </a:path>
                <a:path w="1270" h="634">
                  <a:moveTo>
                    <a:pt x="558" y="0"/>
                  </a:moveTo>
                  <a:lnTo>
                    <a:pt x="253" y="190"/>
                  </a:lnTo>
                  <a:lnTo>
                    <a:pt x="12" y="190"/>
                  </a:lnTo>
                  <a:lnTo>
                    <a:pt x="165" y="457"/>
                  </a:lnTo>
                  <a:lnTo>
                    <a:pt x="507" y="419"/>
                  </a:lnTo>
                  <a:lnTo>
                    <a:pt x="654" y="419"/>
                  </a:lnTo>
                  <a:lnTo>
                    <a:pt x="558" y="0"/>
                  </a:lnTo>
                  <a:close/>
                </a:path>
                <a:path w="1270" h="634">
                  <a:moveTo>
                    <a:pt x="215" y="12"/>
                  </a:moveTo>
                  <a:lnTo>
                    <a:pt x="63" y="190"/>
                  </a:lnTo>
                  <a:lnTo>
                    <a:pt x="253" y="190"/>
                  </a:lnTo>
                  <a:lnTo>
                    <a:pt x="215" y="12"/>
                  </a:lnTo>
                  <a:close/>
                </a:path>
                <a:path w="1270" h="634">
                  <a:moveTo>
                    <a:pt x="723" y="152"/>
                  </a:moveTo>
                  <a:close/>
                </a:path>
              </a:pathLst>
            </a:custGeom>
            <a:solidFill>
              <a:srgbClr val="11284A"/>
            </a:solidFill>
          </p:spPr>
          <p:txBody>
            <a:bodyPr wrap="square" lIns="0" tIns="0" rIns="0" bIns="0" rtlCol="0"/>
            <a:lstStyle/>
            <a:p>
              <a:endParaRPr/>
            </a:p>
          </p:txBody>
        </p:sp>
        <p:sp>
          <p:nvSpPr>
            <p:cNvPr id="10899" name="object 4327">
              <a:extLst>
                <a:ext uri="{FF2B5EF4-FFF2-40B4-BE49-F238E27FC236}">
                  <a16:creationId xmlns:a16="http://schemas.microsoft.com/office/drawing/2014/main" id="{3D074676-F5C6-4462-9401-F14C3ABD5786}"/>
                </a:ext>
              </a:extLst>
            </p:cNvPr>
            <p:cNvSpPr/>
            <p:nvPr/>
          </p:nvSpPr>
          <p:spPr>
            <a:xfrm>
              <a:off x="6154544" y="8298375"/>
              <a:ext cx="1270" cy="635"/>
            </a:xfrm>
            <a:custGeom>
              <a:avLst/>
              <a:gdLst/>
              <a:ahLst/>
              <a:cxnLst/>
              <a:rect l="l" t="t" r="r" b="b"/>
              <a:pathLst>
                <a:path w="1270" h="634">
                  <a:moveTo>
                    <a:pt x="622" y="292"/>
                  </a:moveTo>
                  <a:lnTo>
                    <a:pt x="647" y="431"/>
                  </a:lnTo>
                  <a:lnTo>
                    <a:pt x="507" y="419"/>
                  </a:lnTo>
                  <a:lnTo>
                    <a:pt x="355" y="533"/>
                  </a:lnTo>
                  <a:lnTo>
                    <a:pt x="215" y="520"/>
                  </a:lnTo>
                  <a:lnTo>
                    <a:pt x="101" y="381"/>
                  </a:lnTo>
                  <a:lnTo>
                    <a:pt x="12" y="190"/>
                  </a:lnTo>
                  <a:lnTo>
                    <a:pt x="139" y="101"/>
                  </a:lnTo>
                  <a:lnTo>
                    <a:pt x="304" y="127"/>
                  </a:lnTo>
                  <a:lnTo>
                    <a:pt x="469" y="12"/>
                  </a:lnTo>
                  <a:lnTo>
                    <a:pt x="596" y="152"/>
                  </a:lnTo>
                  <a:lnTo>
                    <a:pt x="723" y="152"/>
                  </a:lnTo>
                  <a:lnTo>
                    <a:pt x="622" y="292"/>
                  </a:lnTo>
                  <a:close/>
                </a:path>
              </a:pathLst>
            </a:custGeom>
            <a:ln w="3175">
              <a:solidFill>
                <a:srgbClr val="094B7B"/>
              </a:solidFill>
            </a:ln>
          </p:spPr>
          <p:txBody>
            <a:bodyPr wrap="square" lIns="0" tIns="0" rIns="0" bIns="0" rtlCol="0"/>
            <a:lstStyle/>
            <a:p>
              <a:endParaRPr/>
            </a:p>
          </p:txBody>
        </p:sp>
        <p:sp>
          <p:nvSpPr>
            <p:cNvPr id="10900" name="object 4328">
              <a:extLst>
                <a:ext uri="{FF2B5EF4-FFF2-40B4-BE49-F238E27FC236}">
                  <a16:creationId xmlns:a16="http://schemas.microsoft.com/office/drawing/2014/main" id="{7C4FA245-1FEE-4B92-9764-8C9F76F8B12B}"/>
                </a:ext>
              </a:extLst>
            </p:cNvPr>
            <p:cNvSpPr/>
            <p:nvPr/>
          </p:nvSpPr>
          <p:spPr>
            <a:xfrm>
              <a:off x="6153437" y="8296987"/>
              <a:ext cx="635" cy="1270"/>
            </a:xfrm>
            <a:custGeom>
              <a:avLst/>
              <a:gdLst/>
              <a:ahLst/>
              <a:cxnLst/>
              <a:rect l="l" t="t" r="r" b="b"/>
              <a:pathLst>
                <a:path w="635" h="1270">
                  <a:moveTo>
                    <a:pt x="292" y="507"/>
                  </a:moveTo>
                  <a:lnTo>
                    <a:pt x="143" y="507"/>
                  </a:lnTo>
                  <a:lnTo>
                    <a:pt x="279" y="736"/>
                  </a:lnTo>
                  <a:lnTo>
                    <a:pt x="292" y="507"/>
                  </a:lnTo>
                  <a:close/>
                </a:path>
                <a:path w="635" h="1270">
                  <a:moveTo>
                    <a:pt x="227" y="126"/>
                  </a:moveTo>
                  <a:lnTo>
                    <a:pt x="88" y="126"/>
                  </a:lnTo>
                  <a:lnTo>
                    <a:pt x="152" y="266"/>
                  </a:lnTo>
                  <a:lnTo>
                    <a:pt x="12" y="495"/>
                  </a:lnTo>
                  <a:lnTo>
                    <a:pt x="143" y="507"/>
                  </a:lnTo>
                  <a:lnTo>
                    <a:pt x="330" y="431"/>
                  </a:lnTo>
                  <a:lnTo>
                    <a:pt x="227" y="126"/>
                  </a:lnTo>
                  <a:close/>
                </a:path>
                <a:path w="635" h="1270">
                  <a:moveTo>
                    <a:pt x="190" y="0"/>
                  </a:moveTo>
                  <a:close/>
                </a:path>
              </a:pathLst>
            </a:custGeom>
            <a:solidFill>
              <a:srgbClr val="11284A"/>
            </a:solidFill>
          </p:spPr>
          <p:txBody>
            <a:bodyPr wrap="square" lIns="0" tIns="0" rIns="0" bIns="0" rtlCol="0"/>
            <a:lstStyle/>
            <a:p>
              <a:endParaRPr/>
            </a:p>
          </p:txBody>
        </p:sp>
        <p:sp>
          <p:nvSpPr>
            <p:cNvPr id="10901" name="object 4329">
              <a:extLst>
                <a:ext uri="{FF2B5EF4-FFF2-40B4-BE49-F238E27FC236}">
                  <a16:creationId xmlns:a16="http://schemas.microsoft.com/office/drawing/2014/main" id="{ED698F44-4302-418A-90AD-F6A1A88FDEF1}"/>
                </a:ext>
              </a:extLst>
            </p:cNvPr>
            <p:cNvSpPr/>
            <p:nvPr/>
          </p:nvSpPr>
          <p:spPr>
            <a:xfrm>
              <a:off x="6153437" y="8296987"/>
              <a:ext cx="635" cy="1270"/>
            </a:xfrm>
            <a:custGeom>
              <a:avLst/>
              <a:gdLst/>
              <a:ahLst/>
              <a:cxnLst/>
              <a:rect l="l" t="t" r="r" b="b"/>
              <a:pathLst>
                <a:path w="635" h="1270">
                  <a:moveTo>
                    <a:pt x="253" y="647"/>
                  </a:moveTo>
                  <a:lnTo>
                    <a:pt x="139" y="507"/>
                  </a:lnTo>
                  <a:lnTo>
                    <a:pt x="0" y="444"/>
                  </a:lnTo>
                  <a:lnTo>
                    <a:pt x="152" y="266"/>
                  </a:lnTo>
                  <a:lnTo>
                    <a:pt x="0" y="241"/>
                  </a:lnTo>
                  <a:lnTo>
                    <a:pt x="139" y="126"/>
                  </a:lnTo>
                  <a:lnTo>
                    <a:pt x="177" y="292"/>
                  </a:lnTo>
                  <a:lnTo>
                    <a:pt x="317" y="393"/>
                  </a:lnTo>
                  <a:lnTo>
                    <a:pt x="253" y="571"/>
                  </a:lnTo>
                  <a:close/>
                </a:path>
              </a:pathLst>
            </a:custGeom>
            <a:ln w="3175">
              <a:solidFill>
                <a:srgbClr val="094B7B"/>
              </a:solidFill>
            </a:ln>
          </p:spPr>
          <p:txBody>
            <a:bodyPr wrap="square" lIns="0" tIns="0" rIns="0" bIns="0" rtlCol="0"/>
            <a:lstStyle/>
            <a:p>
              <a:endParaRPr/>
            </a:p>
          </p:txBody>
        </p:sp>
        <p:sp>
          <p:nvSpPr>
            <p:cNvPr id="10902" name="object 4330">
              <a:extLst>
                <a:ext uri="{FF2B5EF4-FFF2-40B4-BE49-F238E27FC236}">
                  <a16:creationId xmlns:a16="http://schemas.microsoft.com/office/drawing/2014/main" id="{A9A04915-C7F0-41E6-802A-18F06C5E0B87}"/>
                </a:ext>
              </a:extLst>
            </p:cNvPr>
            <p:cNvSpPr/>
            <p:nvPr/>
          </p:nvSpPr>
          <p:spPr>
            <a:xfrm>
              <a:off x="6150761" y="8293480"/>
              <a:ext cx="1269" cy="1041"/>
            </a:xfrm>
            <a:prstGeom prst="rect">
              <a:avLst/>
            </a:prstGeom>
            <a:blipFill>
              <a:blip r:embed="rId281" cstate="print"/>
              <a:stretch>
                <a:fillRect/>
              </a:stretch>
            </a:blipFill>
          </p:spPr>
          <p:txBody>
            <a:bodyPr wrap="square" lIns="0" tIns="0" rIns="0" bIns="0" rtlCol="0"/>
            <a:lstStyle/>
            <a:p>
              <a:endParaRPr/>
            </a:p>
          </p:txBody>
        </p:sp>
        <p:sp>
          <p:nvSpPr>
            <p:cNvPr id="10903" name="object 4331">
              <a:extLst>
                <a:ext uri="{FF2B5EF4-FFF2-40B4-BE49-F238E27FC236}">
                  <a16:creationId xmlns:a16="http://schemas.microsoft.com/office/drawing/2014/main" id="{ADCD54EB-E466-4924-A26A-5198D32F33A9}"/>
                </a:ext>
              </a:extLst>
            </p:cNvPr>
            <p:cNvSpPr/>
            <p:nvPr/>
          </p:nvSpPr>
          <p:spPr>
            <a:xfrm>
              <a:off x="6150706" y="8293475"/>
              <a:ext cx="1905" cy="1270"/>
            </a:xfrm>
            <a:custGeom>
              <a:avLst/>
              <a:gdLst/>
              <a:ahLst/>
              <a:cxnLst/>
              <a:rect l="l" t="t" r="r" b="b"/>
              <a:pathLst>
                <a:path w="1904" h="1270">
                  <a:moveTo>
                    <a:pt x="0" y="533"/>
                  </a:moveTo>
                  <a:lnTo>
                    <a:pt x="127" y="673"/>
                  </a:lnTo>
                  <a:lnTo>
                    <a:pt x="101" y="850"/>
                  </a:lnTo>
                  <a:lnTo>
                    <a:pt x="215" y="711"/>
                  </a:lnTo>
                  <a:lnTo>
                    <a:pt x="342" y="863"/>
                  </a:lnTo>
                  <a:lnTo>
                    <a:pt x="622" y="1041"/>
                  </a:lnTo>
                  <a:lnTo>
                    <a:pt x="774" y="1041"/>
                  </a:lnTo>
                  <a:lnTo>
                    <a:pt x="1193" y="1041"/>
                  </a:lnTo>
                  <a:lnTo>
                    <a:pt x="1333" y="838"/>
                  </a:lnTo>
                  <a:lnTo>
                    <a:pt x="1333" y="546"/>
                  </a:lnTo>
                  <a:lnTo>
                    <a:pt x="1320" y="254"/>
                  </a:lnTo>
                  <a:lnTo>
                    <a:pt x="1181" y="0"/>
                  </a:lnTo>
                  <a:lnTo>
                    <a:pt x="749" y="0"/>
                  </a:lnTo>
                  <a:lnTo>
                    <a:pt x="406" y="165"/>
                  </a:lnTo>
                  <a:lnTo>
                    <a:pt x="266" y="203"/>
                  </a:lnTo>
                  <a:lnTo>
                    <a:pt x="127" y="165"/>
                  </a:lnTo>
                  <a:lnTo>
                    <a:pt x="177" y="292"/>
                  </a:lnTo>
                  <a:lnTo>
                    <a:pt x="25" y="393"/>
                  </a:lnTo>
                  <a:lnTo>
                    <a:pt x="139" y="546"/>
                  </a:lnTo>
                  <a:lnTo>
                    <a:pt x="0" y="533"/>
                  </a:lnTo>
                  <a:close/>
                </a:path>
              </a:pathLst>
            </a:custGeom>
            <a:ln w="3175">
              <a:solidFill>
                <a:srgbClr val="B5C39D"/>
              </a:solidFill>
            </a:ln>
          </p:spPr>
          <p:txBody>
            <a:bodyPr wrap="square" lIns="0" tIns="0" rIns="0" bIns="0" rtlCol="0"/>
            <a:lstStyle/>
            <a:p>
              <a:endParaRPr/>
            </a:p>
          </p:txBody>
        </p:sp>
        <p:sp>
          <p:nvSpPr>
            <p:cNvPr id="10904" name="object 4332">
              <a:extLst>
                <a:ext uri="{FF2B5EF4-FFF2-40B4-BE49-F238E27FC236}">
                  <a16:creationId xmlns:a16="http://schemas.microsoft.com/office/drawing/2014/main" id="{9B25D200-1011-4077-AB64-87D93EEA927F}"/>
                </a:ext>
              </a:extLst>
            </p:cNvPr>
            <p:cNvSpPr/>
            <p:nvPr/>
          </p:nvSpPr>
          <p:spPr>
            <a:xfrm>
              <a:off x="6150990" y="8293544"/>
              <a:ext cx="1155" cy="1752"/>
            </a:xfrm>
            <a:prstGeom prst="rect">
              <a:avLst/>
            </a:prstGeom>
            <a:blipFill>
              <a:blip r:embed="rId601" cstate="print"/>
              <a:stretch>
                <a:fillRect/>
              </a:stretch>
            </a:blipFill>
          </p:spPr>
          <p:txBody>
            <a:bodyPr wrap="square" lIns="0" tIns="0" rIns="0" bIns="0" rtlCol="0"/>
            <a:lstStyle/>
            <a:p>
              <a:endParaRPr/>
            </a:p>
          </p:txBody>
        </p:sp>
        <p:sp>
          <p:nvSpPr>
            <p:cNvPr id="10905" name="object 4333">
              <a:extLst>
                <a:ext uri="{FF2B5EF4-FFF2-40B4-BE49-F238E27FC236}">
                  <a16:creationId xmlns:a16="http://schemas.microsoft.com/office/drawing/2014/main" id="{86B7E2DF-C342-46B1-9505-1673C59E1942}"/>
                </a:ext>
              </a:extLst>
            </p:cNvPr>
            <p:cNvSpPr/>
            <p:nvPr/>
          </p:nvSpPr>
          <p:spPr>
            <a:xfrm>
              <a:off x="6151001" y="8294271"/>
              <a:ext cx="1270" cy="1270"/>
            </a:xfrm>
            <a:custGeom>
              <a:avLst/>
              <a:gdLst/>
              <a:ahLst/>
              <a:cxnLst/>
              <a:rect l="l" t="t" r="r" b="b"/>
              <a:pathLst>
                <a:path w="1270" h="1270">
                  <a:moveTo>
                    <a:pt x="88" y="215"/>
                  </a:moveTo>
                  <a:lnTo>
                    <a:pt x="127" y="368"/>
                  </a:lnTo>
                  <a:lnTo>
                    <a:pt x="215" y="584"/>
                  </a:lnTo>
                  <a:lnTo>
                    <a:pt x="342" y="825"/>
                  </a:lnTo>
                  <a:lnTo>
                    <a:pt x="749" y="1028"/>
                  </a:lnTo>
                  <a:lnTo>
                    <a:pt x="939" y="939"/>
                  </a:lnTo>
                  <a:lnTo>
                    <a:pt x="1041" y="723"/>
                  </a:lnTo>
                  <a:lnTo>
                    <a:pt x="1143" y="520"/>
                  </a:lnTo>
                  <a:lnTo>
                    <a:pt x="1143" y="279"/>
                  </a:lnTo>
                  <a:lnTo>
                    <a:pt x="838" y="126"/>
                  </a:lnTo>
                  <a:lnTo>
                    <a:pt x="520" y="101"/>
                  </a:lnTo>
                  <a:lnTo>
                    <a:pt x="317" y="63"/>
                  </a:lnTo>
                  <a:lnTo>
                    <a:pt x="165" y="126"/>
                  </a:lnTo>
                  <a:lnTo>
                    <a:pt x="177" y="266"/>
                  </a:lnTo>
                  <a:close/>
                </a:path>
              </a:pathLst>
            </a:custGeom>
            <a:ln w="3175">
              <a:solidFill>
                <a:srgbClr val="B5C39D"/>
              </a:solidFill>
            </a:ln>
          </p:spPr>
          <p:txBody>
            <a:bodyPr wrap="square" lIns="0" tIns="0" rIns="0" bIns="0" rtlCol="0"/>
            <a:lstStyle/>
            <a:p>
              <a:endParaRPr/>
            </a:p>
          </p:txBody>
        </p:sp>
        <p:sp>
          <p:nvSpPr>
            <p:cNvPr id="10906" name="object 4334">
              <a:extLst>
                <a:ext uri="{FF2B5EF4-FFF2-40B4-BE49-F238E27FC236}">
                  <a16:creationId xmlns:a16="http://schemas.microsoft.com/office/drawing/2014/main" id="{A3A3BA31-DD72-4350-B542-00F5720F2A0C}"/>
                </a:ext>
              </a:extLst>
            </p:cNvPr>
            <p:cNvSpPr/>
            <p:nvPr/>
          </p:nvSpPr>
          <p:spPr>
            <a:xfrm>
              <a:off x="6143917" y="8268360"/>
              <a:ext cx="13102" cy="38074"/>
            </a:xfrm>
            <a:prstGeom prst="rect">
              <a:avLst/>
            </a:prstGeom>
            <a:blipFill>
              <a:blip r:embed="rId60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0907" name="object 4335">
              <a:extLst>
                <a:ext uri="{FF2B5EF4-FFF2-40B4-BE49-F238E27FC236}">
                  <a16:creationId xmlns:a16="http://schemas.microsoft.com/office/drawing/2014/main" id="{90CCB303-834A-4DD6-8C8C-525E753B079D}"/>
                </a:ext>
              </a:extLst>
            </p:cNvPr>
            <p:cNvSpPr/>
            <p:nvPr/>
          </p:nvSpPr>
          <p:spPr>
            <a:xfrm>
              <a:off x="6147280" y="8296354"/>
              <a:ext cx="9525" cy="8255"/>
            </a:xfrm>
            <a:custGeom>
              <a:avLst/>
              <a:gdLst/>
              <a:ahLst/>
              <a:cxnLst/>
              <a:rect l="l" t="t" r="r" b="b"/>
              <a:pathLst>
                <a:path w="9525" h="8254">
                  <a:moveTo>
                    <a:pt x="9105" y="0"/>
                  </a:moveTo>
                  <a:lnTo>
                    <a:pt x="8356" y="355"/>
                  </a:lnTo>
                  <a:lnTo>
                    <a:pt x="1828" y="7810"/>
                  </a:lnTo>
                  <a:lnTo>
                    <a:pt x="0" y="8229"/>
                  </a:lnTo>
                </a:path>
              </a:pathLst>
            </a:custGeom>
            <a:ln w="3175">
              <a:solidFill>
                <a:srgbClr val="BBD6C6"/>
              </a:solidFill>
            </a:ln>
          </p:spPr>
          <p:txBody>
            <a:bodyPr wrap="square" lIns="0" tIns="0" rIns="0" bIns="0" rtlCol="0"/>
            <a:lstStyle/>
            <a:p>
              <a:endParaRPr/>
            </a:p>
          </p:txBody>
        </p:sp>
        <p:sp>
          <p:nvSpPr>
            <p:cNvPr id="10908" name="object 4336">
              <a:extLst>
                <a:ext uri="{FF2B5EF4-FFF2-40B4-BE49-F238E27FC236}">
                  <a16:creationId xmlns:a16="http://schemas.microsoft.com/office/drawing/2014/main" id="{EFE19D90-860E-451B-A242-E1038DE3D536}"/>
                </a:ext>
              </a:extLst>
            </p:cNvPr>
            <p:cNvSpPr/>
            <p:nvPr/>
          </p:nvSpPr>
          <p:spPr>
            <a:xfrm>
              <a:off x="6158789" y="8296554"/>
              <a:ext cx="317" cy="431"/>
            </a:xfrm>
            <a:prstGeom prst="rect">
              <a:avLst/>
            </a:prstGeom>
            <a:blipFill>
              <a:blip r:embed="rId143" cstate="print"/>
              <a:stretch>
                <a:fillRect/>
              </a:stretch>
            </a:blipFill>
          </p:spPr>
          <p:txBody>
            <a:bodyPr wrap="square" lIns="0" tIns="0" rIns="0" bIns="0" rtlCol="0"/>
            <a:lstStyle/>
            <a:p>
              <a:endParaRPr/>
            </a:p>
          </p:txBody>
        </p:sp>
        <p:sp>
          <p:nvSpPr>
            <p:cNvPr id="10909" name="object 4337">
              <a:extLst>
                <a:ext uri="{FF2B5EF4-FFF2-40B4-BE49-F238E27FC236}">
                  <a16:creationId xmlns:a16="http://schemas.microsoft.com/office/drawing/2014/main" id="{DE08887D-4610-4E50-AC7F-A4395C5CB062}"/>
                </a:ext>
              </a:extLst>
            </p:cNvPr>
            <p:cNvSpPr/>
            <p:nvPr/>
          </p:nvSpPr>
          <p:spPr>
            <a:xfrm>
              <a:off x="6158865" y="8296674"/>
              <a:ext cx="635" cy="635"/>
            </a:xfrm>
            <a:custGeom>
              <a:avLst/>
              <a:gdLst/>
              <a:ahLst/>
              <a:cxnLst/>
              <a:rect l="l" t="t" r="r" b="b"/>
              <a:pathLst>
                <a:path w="635" h="634">
                  <a:moveTo>
                    <a:pt x="76" y="228"/>
                  </a:moveTo>
                  <a:close/>
                </a:path>
                <a:path w="635" h="634">
                  <a:moveTo>
                    <a:pt x="130" y="228"/>
                  </a:moveTo>
                  <a:close/>
                </a:path>
                <a:path w="635" h="634">
                  <a:moveTo>
                    <a:pt x="190" y="0"/>
                  </a:moveTo>
                  <a:lnTo>
                    <a:pt x="5" y="228"/>
                  </a:lnTo>
                  <a:lnTo>
                    <a:pt x="190" y="0"/>
                  </a:lnTo>
                  <a:close/>
                </a:path>
              </a:pathLst>
            </a:custGeom>
            <a:solidFill>
              <a:srgbClr val="59231F"/>
            </a:solidFill>
          </p:spPr>
          <p:txBody>
            <a:bodyPr wrap="square" lIns="0" tIns="0" rIns="0" bIns="0" rtlCol="0"/>
            <a:lstStyle/>
            <a:p>
              <a:endParaRPr/>
            </a:p>
          </p:txBody>
        </p:sp>
        <p:sp>
          <p:nvSpPr>
            <p:cNvPr id="10910" name="object 4338">
              <a:extLst>
                <a:ext uri="{FF2B5EF4-FFF2-40B4-BE49-F238E27FC236}">
                  <a16:creationId xmlns:a16="http://schemas.microsoft.com/office/drawing/2014/main" id="{4EDF2D08-9EF7-4145-893C-13BCBAAE7DCE}"/>
                </a:ext>
              </a:extLst>
            </p:cNvPr>
            <p:cNvSpPr/>
            <p:nvPr/>
          </p:nvSpPr>
          <p:spPr>
            <a:xfrm>
              <a:off x="6152451" y="8296732"/>
              <a:ext cx="12762" cy="13703"/>
            </a:xfrm>
            <a:prstGeom prst="rect">
              <a:avLst/>
            </a:prstGeom>
            <a:blipFill>
              <a:blip r:embed="rId16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0911" name="object 4339">
              <a:extLst>
                <a:ext uri="{FF2B5EF4-FFF2-40B4-BE49-F238E27FC236}">
                  <a16:creationId xmlns:a16="http://schemas.microsoft.com/office/drawing/2014/main" id="{C8D4CAFC-2BF0-4838-9AB4-1975D0DC5A7B}"/>
                </a:ext>
              </a:extLst>
            </p:cNvPr>
            <p:cNvSpPr/>
            <p:nvPr/>
          </p:nvSpPr>
          <p:spPr>
            <a:xfrm>
              <a:off x="6153988" y="8296951"/>
              <a:ext cx="2540" cy="11430"/>
            </a:xfrm>
            <a:custGeom>
              <a:avLst/>
              <a:gdLst/>
              <a:ahLst/>
              <a:cxnLst/>
              <a:rect l="l" t="t" r="r" b="b"/>
              <a:pathLst>
                <a:path w="2539" h="11429">
                  <a:moveTo>
                    <a:pt x="2489" y="0"/>
                  </a:moveTo>
                  <a:lnTo>
                    <a:pt x="2120" y="660"/>
                  </a:lnTo>
                  <a:lnTo>
                    <a:pt x="1143" y="9651"/>
                  </a:lnTo>
                  <a:lnTo>
                    <a:pt x="0" y="10934"/>
                  </a:lnTo>
                </a:path>
              </a:pathLst>
            </a:custGeom>
            <a:ln w="3175">
              <a:solidFill>
                <a:srgbClr val="BBD6C6"/>
              </a:solidFill>
            </a:ln>
          </p:spPr>
          <p:txBody>
            <a:bodyPr wrap="square" lIns="0" tIns="0" rIns="0" bIns="0" rtlCol="0"/>
            <a:lstStyle/>
            <a:p>
              <a:endParaRPr/>
            </a:p>
          </p:txBody>
        </p:sp>
        <p:sp>
          <p:nvSpPr>
            <p:cNvPr id="10912" name="object 4340">
              <a:extLst>
                <a:ext uri="{FF2B5EF4-FFF2-40B4-BE49-F238E27FC236}">
                  <a16:creationId xmlns:a16="http://schemas.microsoft.com/office/drawing/2014/main" id="{B92DDA52-5176-4E1F-8C7E-388036ED0BE7}"/>
                </a:ext>
              </a:extLst>
            </p:cNvPr>
            <p:cNvSpPr/>
            <p:nvPr/>
          </p:nvSpPr>
          <p:spPr>
            <a:xfrm>
              <a:off x="6157836" y="8295944"/>
              <a:ext cx="6172" cy="5194"/>
            </a:xfrm>
            <a:prstGeom prst="rect">
              <a:avLst/>
            </a:prstGeom>
            <a:blipFill>
              <a:blip r:embed="rId143" cstate="print"/>
              <a:stretch>
                <a:fillRect/>
              </a:stretch>
            </a:blipFill>
          </p:spPr>
          <p:txBody>
            <a:bodyPr wrap="square" lIns="0" tIns="0" rIns="0" bIns="0" rtlCol="0"/>
            <a:lstStyle/>
            <a:p>
              <a:endParaRPr/>
            </a:p>
          </p:txBody>
        </p:sp>
        <p:sp>
          <p:nvSpPr>
            <p:cNvPr id="10913" name="object 4341">
              <a:extLst>
                <a:ext uri="{FF2B5EF4-FFF2-40B4-BE49-F238E27FC236}">
                  <a16:creationId xmlns:a16="http://schemas.microsoft.com/office/drawing/2014/main" id="{E98411A9-DB42-4055-8D71-5F5E8F4C27BB}"/>
                </a:ext>
              </a:extLst>
            </p:cNvPr>
            <p:cNvSpPr/>
            <p:nvPr/>
          </p:nvSpPr>
          <p:spPr>
            <a:xfrm>
              <a:off x="6158072" y="8296291"/>
              <a:ext cx="5080" cy="3175"/>
            </a:xfrm>
            <a:custGeom>
              <a:avLst/>
              <a:gdLst/>
              <a:ahLst/>
              <a:cxnLst/>
              <a:rect l="l" t="t" r="r" b="b"/>
              <a:pathLst>
                <a:path w="5079" h="3175">
                  <a:moveTo>
                    <a:pt x="4889" y="2692"/>
                  </a:moveTo>
                  <a:lnTo>
                    <a:pt x="4025" y="1511"/>
                  </a:lnTo>
                  <a:lnTo>
                    <a:pt x="0" y="0"/>
                  </a:lnTo>
                </a:path>
              </a:pathLst>
            </a:custGeom>
            <a:ln w="3175">
              <a:solidFill>
                <a:srgbClr val="6D9D40"/>
              </a:solidFill>
            </a:ln>
          </p:spPr>
          <p:txBody>
            <a:bodyPr wrap="square" lIns="0" tIns="0" rIns="0" bIns="0" rtlCol="0"/>
            <a:lstStyle/>
            <a:p>
              <a:endParaRPr/>
            </a:p>
          </p:txBody>
        </p:sp>
        <p:sp>
          <p:nvSpPr>
            <p:cNvPr id="10914" name="object 4342">
              <a:extLst>
                <a:ext uri="{FF2B5EF4-FFF2-40B4-BE49-F238E27FC236}">
                  <a16:creationId xmlns:a16="http://schemas.microsoft.com/office/drawing/2014/main" id="{DF495336-07D3-4AAE-913D-4721A2C8C617}"/>
                </a:ext>
              </a:extLst>
            </p:cNvPr>
            <p:cNvSpPr/>
            <p:nvPr/>
          </p:nvSpPr>
          <p:spPr>
            <a:xfrm>
              <a:off x="6156388" y="8297011"/>
              <a:ext cx="1518" cy="1231"/>
            </a:xfrm>
            <a:prstGeom prst="rect">
              <a:avLst/>
            </a:prstGeom>
            <a:blipFill>
              <a:blip r:embed="rId281" cstate="print"/>
              <a:stretch>
                <a:fillRect/>
              </a:stretch>
            </a:blipFill>
          </p:spPr>
          <p:txBody>
            <a:bodyPr wrap="square" lIns="0" tIns="0" rIns="0" bIns="0" rtlCol="0"/>
            <a:lstStyle/>
            <a:p>
              <a:endParaRPr/>
            </a:p>
          </p:txBody>
        </p:sp>
        <p:sp>
          <p:nvSpPr>
            <p:cNvPr id="10915" name="object 4343">
              <a:extLst>
                <a:ext uri="{FF2B5EF4-FFF2-40B4-BE49-F238E27FC236}">
                  <a16:creationId xmlns:a16="http://schemas.microsoft.com/office/drawing/2014/main" id="{4FC30FDA-A6B9-4D93-BF40-98CEACA80673}"/>
                </a:ext>
              </a:extLst>
            </p:cNvPr>
            <p:cNvSpPr/>
            <p:nvPr/>
          </p:nvSpPr>
          <p:spPr>
            <a:xfrm>
              <a:off x="6156364" y="8297006"/>
              <a:ext cx="1905" cy="1270"/>
            </a:xfrm>
            <a:custGeom>
              <a:avLst/>
              <a:gdLst/>
              <a:ahLst/>
              <a:cxnLst/>
              <a:rect l="l" t="t" r="r" b="b"/>
              <a:pathLst>
                <a:path w="1904" h="1270">
                  <a:moveTo>
                    <a:pt x="25" y="520"/>
                  </a:moveTo>
                  <a:lnTo>
                    <a:pt x="152" y="685"/>
                  </a:lnTo>
                  <a:lnTo>
                    <a:pt x="0" y="762"/>
                  </a:lnTo>
                  <a:lnTo>
                    <a:pt x="241" y="749"/>
                  </a:lnTo>
                  <a:lnTo>
                    <a:pt x="381" y="927"/>
                  </a:lnTo>
                  <a:lnTo>
                    <a:pt x="673" y="1168"/>
                  </a:lnTo>
                  <a:lnTo>
                    <a:pt x="838" y="1181"/>
                  </a:lnTo>
                  <a:lnTo>
                    <a:pt x="1320" y="1231"/>
                  </a:lnTo>
                  <a:lnTo>
                    <a:pt x="1498" y="1016"/>
                  </a:lnTo>
                  <a:lnTo>
                    <a:pt x="1524" y="685"/>
                  </a:lnTo>
                  <a:lnTo>
                    <a:pt x="1562" y="355"/>
                  </a:lnTo>
                  <a:lnTo>
                    <a:pt x="1422" y="50"/>
                  </a:lnTo>
                  <a:lnTo>
                    <a:pt x="939" y="12"/>
                  </a:lnTo>
                  <a:lnTo>
                    <a:pt x="800" y="0"/>
                  </a:lnTo>
                  <a:lnTo>
                    <a:pt x="520" y="139"/>
                  </a:lnTo>
                  <a:lnTo>
                    <a:pt x="368" y="177"/>
                  </a:lnTo>
                  <a:lnTo>
                    <a:pt x="215" y="114"/>
                  </a:lnTo>
                  <a:lnTo>
                    <a:pt x="76" y="215"/>
                  </a:lnTo>
                  <a:lnTo>
                    <a:pt x="254" y="266"/>
                  </a:lnTo>
                  <a:lnTo>
                    <a:pt x="76" y="368"/>
                  </a:lnTo>
                  <a:lnTo>
                    <a:pt x="177" y="546"/>
                  </a:lnTo>
                  <a:lnTo>
                    <a:pt x="25" y="520"/>
                  </a:lnTo>
                  <a:close/>
                </a:path>
              </a:pathLst>
            </a:custGeom>
            <a:ln w="3175">
              <a:solidFill>
                <a:srgbClr val="B5C39D"/>
              </a:solidFill>
            </a:ln>
          </p:spPr>
          <p:txBody>
            <a:bodyPr wrap="square" lIns="0" tIns="0" rIns="0" bIns="0" rtlCol="0"/>
            <a:lstStyle/>
            <a:p>
              <a:endParaRPr/>
            </a:p>
          </p:txBody>
        </p:sp>
        <p:sp>
          <p:nvSpPr>
            <p:cNvPr id="10916" name="object 4344">
              <a:extLst>
                <a:ext uri="{FF2B5EF4-FFF2-40B4-BE49-F238E27FC236}">
                  <a16:creationId xmlns:a16="http://schemas.microsoft.com/office/drawing/2014/main" id="{9BB3BF3D-FA5C-46AC-8798-57A1FEF20F9F}"/>
                </a:ext>
              </a:extLst>
            </p:cNvPr>
            <p:cNvSpPr/>
            <p:nvPr/>
          </p:nvSpPr>
          <p:spPr>
            <a:xfrm>
              <a:off x="6157865" y="8297088"/>
              <a:ext cx="796" cy="1104"/>
            </a:xfrm>
            <a:prstGeom prst="rect">
              <a:avLst/>
            </a:prstGeom>
            <a:blipFill>
              <a:blip r:embed="rId282" cstate="print"/>
              <a:stretch>
                <a:fillRect/>
              </a:stretch>
            </a:blipFill>
          </p:spPr>
          <p:txBody>
            <a:bodyPr wrap="square" lIns="0" tIns="0" rIns="0" bIns="0" rtlCol="0"/>
            <a:lstStyle/>
            <a:p>
              <a:endParaRPr/>
            </a:p>
          </p:txBody>
        </p:sp>
        <p:sp>
          <p:nvSpPr>
            <p:cNvPr id="10917" name="object 4345">
              <a:extLst>
                <a:ext uri="{FF2B5EF4-FFF2-40B4-BE49-F238E27FC236}">
                  <a16:creationId xmlns:a16="http://schemas.microsoft.com/office/drawing/2014/main" id="{39EC0D2D-29F7-44B1-81E1-CF16C081173B}"/>
                </a:ext>
              </a:extLst>
            </p:cNvPr>
            <p:cNvSpPr/>
            <p:nvPr/>
          </p:nvSpPr>
          <p:spPr>
            <a:xfrm>
              <a:off x="6157836" y="8297049"/>
              <a:ext cx="1270" cy="1270"/>
            </a:xfrm>
            <a:custGeom>
              <a:avLst/>
              <a:gdLst/>
              <a:ahLst/>
              <a:cxnLst/>
              <a:rect l="l" t="t" r="r" b="b"/>
              <a:pathLst>
                <a:path w="1270" h="1270">
                  <a:moveTo>
                    <a:pt x="279" y="1104"/>
                  </a:moveTo>
                  <a:lnTo>
                    <a:pt x="419" y="1041"/>
                  </a:lnTo>
                  <a:lnTo>
                    <a:pt x="546" y="1092"/>
                  </a:lnTo>
                  <a:lnTo>
                    <a:pt x="609" y="914"/>
                  </a:lnTo>
                  <a:lnTo>
                    <a:pt x="812" y="736"/>
                  </a:lnTo>
                  <a:lnTo>
                    <a:pt x="850" y="609"/>
                  </a:lnTo>
                  <a:lnTo>
                    <a:pt x="939" y="279"/>
                  </a:lnTo>
                  <a:lnTo>
                    <a:pt x="800" y="126"/>
                  </a:lnTo>
                  <a:lnTo>
                    <a:pt x="584" y="63"/>
                  </a:lnTo>
                  <a:lnTo>
                    <a:pt x="355" y="0"/>
                  </a:lnTo>
                  <a:lnTo>
                    <a:pt x="114" y="63"/>
                  </a:lnTo>
                  <a:lnTo>
                    <a:pt x="25" y="393"/>
                  </a:lnTo>
                  <a:lnTo>
                    <a:pt x="76" y="711"/>
                  </a:lnTo>
                  <a:lnTo>
                    <a:pt x="88" y="914"/>
                  </a:lnTo>
                  <a:lnTo>
                    <a:pt x="177" y="1054"/>
                  </a:lnTo>
                  <a:lnTo>
                    <a:pt x="317" y="1003"/>
                  </a:lnTo>
                  <a:close/>
                </a:path>
              </a:pathLst>
            </a:custGeom>
            <a:ln w="3175">
              <a:solidFill>
                <a:srgbClr val="B5C39D"/>
              </a:solidFill>
            </a:ln>
          </p:spPr>
          <p:txBody>
            <a:bodyPr wrap="square" lIns="0" tIns="0" rIns="0" bIns="0" rtlCol="0"/>
            <a:lstStyle/>
            <a:p>
              <a:endParaRPr/>
            </a:p>
          </p:txBody>
        </p:sp>
        <p:sp>
          <p:nvSpPr>
            <p:cNvPr id="10918" name="object 4346">
              <a:extLst>
                <a:ext uri="{FF2B5EF4-FFF2-40B4-BE49-F238E27FC236}">
                  <a16:creationId xmlns:a16="http://schemas.microsoft.com/office/drawing/2014/main" id="{AAF50894-E9E3-4D32-B26F-178FE24DE671}"/>
                </a:ext>
              </a:extLst>
            </p:cNvPr>
            <p:cNvSpPr/>
            <p:nvPr/>
          </p:nvSpPr>
          <p:spPr>
            <a:xfrm>
              <a:off x="6156706" y="8295830"/>
              <a:ext cx="1650" cy="1676"/>
            </a:xfrm>
            <a:prstGeom prst="rect">
              <a:avLst/>
            </a:prstGeom>
            <a:blipFill>
              <a:blip r:embed="rId281" cstate="print"/>
              <a:stretch>
                <a:fillRect/>
              </a:stretch>
            </a:blipFill>
          </p:spPr>
          <p:txBody>
            <a:bodyPr wrap="square" lIns="0" tIns="0" rIns="0" bIns="0" rtlCol="0"/>
            <a:lstStyle/>
            <a:p>
              <a:endParaRPr/>
            </a:p>
          </p:txBody>
        </p:sp>
        <p:sp>
          <p:nvSpPr>
            <p:cNvPr id="10919" name="object 4347">
              <a:extLst>
                <a:ext uri="{FF2B5EF4-FFF2-40B4-BE49-F238E27FC236}">
                  <a16:creationId xmlns:a16="http://schemas.microsoft.com/office/drawing/2014/main" id="{ED73F3EA-B969-4020-BA0E-769002120ADE}"/>
                </a:ext>
              </a:extLst>
            </p:cNvPr>
            <p:cNvSpPr/>
            <p:nvPr/>
          </p:nvSpPr>
          <p:spPr>
            <a:xfrm>
              <a:off x="6156708" y="8295844"/>
              <a:ext cx="1905" cy="1905"/>
            </a:xfrm>
            <a:custGeom>
              <a:avLst/>
              <a:gdLst/>
              <a:ahLst/>
              <a:cxnLst/>
              <a:rect l="l" t="t" r="r" b="b"/>
              <a:pathLst>
                <a:path w="1904" h="1904">
                  <a:moveTo>
                    <a:pt x="177" y="241"/>
                  </a:moveTo>
                  <a:lnTo>
                    <a:pt x="203" y="406"/>
                  </a:lnTo>
                  <a:lnTo>
                    <a:pt x="177" y="533"/>
                  </a:lnTo>
                  <a:lnTo>
                    <a:pt x="0" y="444"/>
                  </a:lnTo>
                  <a:lnTo>
                    <a:pt x="25" y="622"/>
                  </a:lnTo>
                  <a:lnTo>
                    <a:pt x="241" y="571"/>
                  </a:lnTo>
                  <a:lnTo>
                    <a:pt x="241" y="825"/>
                  </a:lnTo>
                  <a:lnTo>
                    <a:pt x="368" y="1219"/>
                  </a:lnTo>
                  <a:lnTo>
                    <a:pt x="508" y="1333"/>
                  </a:lnTo>
                  <a:lnTo>
                    <a:pt x="914" y="1663"/>
                  </a:lnTo>
                  <a:lnTo>
                    <a:pt x="1206" y="1574"/>
                  </a:lnTo>
                  <a:lnTo>
                    <a:pt x="1435" y="1295"/>
                  </a:lnTo>
                  <a:lnTo>
                    <a:pt x="1651" y="1016"/>
                  </a:lnTo>
                  <a:lnTo>
                    <a:pt x="1714" y="660"/>
                  </a:lnTo>
                  <a:lnTo>
                    <a:pt x="1308" y="330"/>
                  </a:lnTo>
                  <a:lnTo>
                    <a:pt x="850" y="203"/>
                  </a:lnTo>
                  <a:lnTo>
                    <a:pt x="698" y="139"/>
                  </a:lnTo>
                  <a:lnTo>
                    <a:pt x="558" y="88"/>
                  </a:lnTo>
                  <a:lnTo>
                    <a:pt x="406" y="0"/>
                  </a:lnTo>
                  <a:lnTo>
                    <a:pt x="546" y="152"/>
                  </a:lnTo>
                  <a:lnTo>
                    <a:pt x="317" y="127"/>
                  </a:lnTo>
                  <a:lnTo>
                    <a:pt x="330" y="317"/>
                  </a:lnTo>
                  <a:lnTo>
                    <a:pt x="177" y="241"/>
                  </a:lnTo>
                  <a:close/>
                </a:path>
              </a:pathLst>
            </a:custGeom>
            <a:ln w="3175">
              <a:solidFill>
                <a:srgbClr val="B5C39D"/>
              </a:solidFill>
            </a:ln>
          </p:spPr>
          <p:txBody>
            <a:bodyPr wrap="square" lIns="0" tIns="0" rIns="0" bIns="0" rtlCol="0"/>
            <a:lstStyle/>
            <a:p>
              <a:endParaRPr/>
            </a:p>
          </p:txBody>
        </p:sp>
        <p:sp>
          <p:nvSpPr>
            <p:cNvPr id="10920" name="object 4348">
              <a:extLst>
                <a:ext uri="{FF2B5EF4-FFF2-40B4-BE49-F238E27FC236}">
                  <a16:creationId xmlns:a16="http://schemas.microsoft.com/office/drawing/2014/main" id="{FE5D5B19-9EEF-4B12-8335-F1BB751DBD3E}"/>
                </a:ext>
              </a:extLst>
            </p:cNvPr>
            <p:cNvSpPr/>
            <p:nvPr/>
          </p:nvSpPr>
          <p:spPr>
            <a:xfrm>
              <a:off x="6156630" y="8296084"/>
              <a:ext cx="2234" cy="4165"/>
            </a:xfrm>
            <a:prstGeom prst="rect">
              <a:avLst/>
            </a:prstGeom>
            <a:blipFill>
              <a:blip r:embed="rId603" cstate="print"/>
              <a:stretch>
                <a:fillRect/>
              </a:stretch>
            </a:blipFill>
          </p:spPr>
          <p:txBody>
            <a:bodyPr wrap="square" lIns="0" tIns="0" rIns="0" bIns="0" rtlCol="0"/>
            <a:lstStyle/>
            <a:p>
              <a:endParaRPr/>
            </a:p>
          </p:txBody>
        </p:sp>
        <p:sp>
          <p:nvSpPr>
            <p:cNvPr id="10921" name="object 4349">
              <a:extLst>
                <a:ext uri="{FF2B5EF4-FFF2-40B4-BE49-F238E27FC236}">
                  <a16:creationId xmlns:a16="http://schemas.microsoft.com/office/drawing/2014/main" id="{8A1A207B-5885-4E58-B8E4-2F704FF24129}"/>
                </a:ext>
              </a:extLst>
            </p:cNvPr>
            <p:cNvSpPr/>
            <p:nvPr/>
          </p:nvSpPr>
          <p:spPr>
            <a:xfrm>
              <a:off x="6179616" y="8292845"/>
              <a:ext cx="1130" cy="901"/>
            </a:xfrm>
            <a:prstGeom prst="rect">
              <a:avLst/>
            </a:prstGeom>
            <a:blipFill>
              <a:blip r:embed="rId281" cstate="print"/>
              <a:stretch>
                <a:fillRect/>
              </a:stretch>
            </a:blipFill>
          </p:spPr>
          <p:txBody>
            <a:bodyPr wrap="square" lIns="0" tIns="0" rIns="0" bIns="0" rtlCol="0"/>
            <a:lstStyle/>
            <a:p>
              <a:endParaRPr/>
            </a:p>
          </p:txBody>
        </p:sp>
        <p:sp>
          <p:nvSpPr>
            <p:cNvPr id="10922" name="object 4350">
              <a:extLst>
                <a:ext uri="{FF2B5EF4-FFF2-40B4-BE49-F238E27FC236}">
                  <a16:creationId xmlns:a16="http://schemas.microsoft.com/office/drawing/2014/main" id="{0AE8948C-409B-401D-9784-CED517B895C9}"/>
                </a:ext>
              </a:extLst>
            </p:cNvPr>
            <p:cNvSpPr/>
            <p:nvPr/>
          </p:nvSpPr>
          <p:spPr>
            <a:xfrm>
              <a:off x="6179559" y="8292772"/>
              <a:ext cx="1270" cy="1270"/>
            </a:xfrm>
            <a:custGeom>
              <a:avLst/>
              <a:gdLst/>
              <a:ahLst/>
              <a:cxnLst/>
              <a:rect l="l" t="t" r="r" b="b"/>
              <a:pathLst>
                <a:path w="1270" h="1270">
                  <a:moveTo>
                    <a:pt x="1142" y="685"/>
                  </a:moveTo>
                  <a:lnTo>
                    <a:pt x="1079" y="546"/>
                  </a:lnTo>
                  <a:lnTo>
                    <a:pt x="1130" y="406"/>
                  </a:lnTo>
                  <a:lnTo>
                    <a:pt x="939" y="330"/>
                  </a:lnTo>
                  <a:lnTo>
                    <a:pt x="749" y="127"/>
                  </a:lnTo>
                  <a:lnTo>
                    <a:pt x="279" y="0"/>
                  </a:lnTo>
                  <a:lnTo>
                    <a:pt x="114" y="139"/>
                  </a:lnTo>
                  <a:lnTo>
                    <a:pt x="63" y="368"/>
                  </a:lnTo>
                  <a:lnTo>
                    <a:pt x="0" y="609"/>
                  </a:lnTo>
                  <a:lnTo>
                    <a:pt x="63" y="850"/>
                  </a:lnTo>
                  <a:lnTo>
                    <a:pt x="406" y="952"/>
                  </a:lnTo>
                  <a:lnTo>
                    <a:pt x="723" y="901"/>
                  </a:lnTo>
                  <a:lnTo>
                    <a:pt x="850" y="889"/>
                  </a:lnTo>
                  <a:lnTo>
                    <a:pt x="1015" y="927"/>
                  </a:lnTo>
                  <a:lnTo>
                    <a:pt x="977" y="800"/>
                  </a:lnTo>
                  <a:lnTo>
                    <a:pt x="1117" y="749"/>
                  </a:lnTo>
                  <a:close/>
                </a:path>
              </a:pathLst>
            </a:custGeom>
            <a:ln w="3175">
              <a:solidFill>
                <a:srgbClr val="B5C39D"/>
              </a:solidFill>
            </a:ln>
          </p:spPr>
          <p:txBody>
            <a:bodyPr wrap="square" lIns="0" tIns="0" rIns="0" bIns="0" rtlCol="0"/>
            <a:lstStyle/>
            <a:p>
              <a:endParaRPr/>
            </a:p>
          </p:txBody>
        </p:sp>
        <p:sp>
          <p:nvSpPr>
            <p:cNvPr id="10923" name="object 4351">
              <a:extLst>
                <a:ext uri="{FF2B5EF4-FFF2-40B4-BE49-F238E27FC236}">
                  <a16:creationId xmlns:a16="http://schemas.microsoft.com/office/drawing/2014/main" id="{181923CC-FDBD-4079-97FA-CD18E5FA7426}"/>
                </a:ext>
              </a:extLst>
            </p:cNvPr>
            <p:cNvSpPr/>
            <p:nvPr/>
          </p:nvSpPr>
          <p:spPr>
            <a:xfrm>
              <a:off x="6178994" y="8292731"/>
              <a:ext cx="685" cy="838"/>
            </a:xfrm>
            <a:prstGeom prst="rect">
              <a:avLst/>
            </a:prstGeom>
            <a:blipFill>
              <a:blip r:embed="rId282" cstate="print"/>
              <a:stretch>
                <a:fillRect/>
              </a:stretch>
            </a:blipFill>
          </p:spPr>
          <p:txBody>
            <a:bodyPr wrap="square" lIns="0" tIns="0" rIns="0" bIns="0" rtlCol="0"/>
            <a:lstStyle/>
            <a:p>
              <a:endParaRPr/>
            </a:p>
          </p:txBody>
        </p:sp>
        <p:sp>
          <p:nvSpPr>
            <p:cNvPr id="10924" name="object 4352">
              <a:extLst>
                <a:ext uri="{FF2B5EF4-FFF2-40B4-BE49-F238E27FC236}">
                  <a16:creationId xmlns:a16="http://schemas.microsoft.com/office/drawing/2014/main" id="{ED4EA976-497A-43E5-A2A3-63DC19CBA247}"/>
                </a:ext>
              </a:extLst>
            </p:cNvPr>
            <p:cNvSpPr/>
            <p:nvPr/>
          </p:nvSpPr>
          <p:spPr>
            <a:xfrm>
              <a:off x="6178928" y="8292712"/>
              <a:ext cx="1270" cy="1270"/>
            </a:xfrm>
            <a:custGeom>
              <a:avLst/>
              <a:gdLst/>
              <a:ahLst/>
              <a:cxnLst/>
              <a:rect l="l" t="t" r="r" b="b"/>
              <a:pathLst>
                <a:path w="1270" h="1270">
                  <a:moveTo>
                    <a:pt x="584" y="63"/>
                  </a:moveTo>
                  <a:lnTo>
                    <a:pt x="444" y="88"/>
                  </a:lnTo>
                  <a:lnTo>
                    <a:pt x="317" y="165"/>
                  </a:lnTo>
                  <a:lnTo>
                    <a:pt x="139" y="266"/>
                  </a:lnTo>
                  <a:lnTo>
                    <a:pt x="0" y="584"/>
                  </a:lnTo>
                  <a:lnTo>
                    <a:pt x="228" y="787"/>
                  </a:lnTo>
                  <a:lnTo>
                    <a:pt x="393" y="863"/>
                  </a:lnTo>
                  <a:lnTo>
                    <a:pt x="571" y="850"/>
                  </a:lnTo>
                  <a:lnTo>
                    <a:pt x="685" y="622"/>
                  </a:lnTo>
                  <a:lnTo>
                    <a:pt x="685" y="380"/>
                  </a:lnTo>
                  <a:lnTo>
                    <a:pt x="698" y="228"/>
                  </a:lnTo>
                  <a:lnTo>
                    <a:pt x="622" y="88"/>
                  </a:lnTo>
                  <a:close/>
                </a:path>
              </a:pathLst>
            </a:custGeom>
            <a:ln w="3175">
              <a:solidFill>
                <a:srgbClr val="B5C39D"/>
              </a:solidFill>
            </a:ln>
          </p:spPr>
          <p:txBody>
            <a:bodyPr wrap="square" lIns="0" tIns="0" rIns="0" bIns="0" rtlCol="0"/>
            <a:lstStyle/>
            <a:p>
              <a:endParaRPr/>
            </a:p>
          </p:txBody>
        </p:sp>
        <p:sp>
          <p:nvSpPr>
            <p:cNvPr id="10925" name="object 4353">
              <a:extLst>
                <a:ext uri="{FF2B5EF4-FFF2-40B4-BE49-F238E27FC236}">
                  <a16:creationId xmlns:a16="http://schemas.microsoft.com/office/drawing/2014/main" id="{DFA86BFA-6F76-4515-90EA-DE1ADDD63B91}"/>
                </a:ext>
              </a:extLst>
            </p:cNvPr>
            <p:cNvSpPr/>
            <p:nvPr/>
          </p:nvSpPr>
          <p:spPr>
            <a:xfrm>
              <a:off x="6179070" y="8293392"/>
              <a:ext cx="1244" cy="1206"/>
            </a:xfrm>
            <a:prstGeom prst="rect">
              <a:avLst/>
            </a:prstGeom>
            <a:blipFill>
              <a:blip r:embed="rId281" cstate="print"/>
              <a:stretch>
                <a:fillRect/>
              </a:stretch>
            </a:blipFill>
          </p:spPr>
          <p:txBody>
            <a:bodyPr wrap="square" lIns="0" tIns="0" rIns="0" bIns="0" rtlCol="0"/>
            <a:lstStyle/>
            <a:p>
              <a:endParaRPr/>
            </a:p>
          </p:txBody>
        </p:sp>
        <p:sp>
          <p:nvSpPr>
            <p:cNvPr id="10926" name="object 4354">
              <a:extLst>
                <a:ext uri="{FF2B5EF4-FFF2-40B4-BE49-F238E27FC236}">
                  <a16:creationId xmlns:a16="http://schemas.microsoft.com/office/drawing/2014/main" id="{68525678-62A5-4F96-A963-B88EDD959A01}"/>
                </a:ext>
              </a:extLst>
            </p:cNvPr>
            <p:cNvSpPr/>
            <p:nvPr/>
          </p:nvSpPr>
          <p:spPr>
            <a:xfrm>
              <a:off x="6179075" y="8293326"/>
              <a:ext cx="1270" cy="1905"/>
            </a:xfrm>
            <a:custGeom>
              <a:avLst/>
              <a:gdLst/>
              <a:ahLst/>
              <a:cxnLst/>
              <a:rect l="l" t="t" r="r" b="b"/>
              <a:pathLst>
                <a:path w="1270" h="1904">
                  <a:moveTo>
                    <a:pt x="1079" y="1130"/>
                  </a:moveTo>
                  <a:lnTo>
                    <a:pt x="1104" y="965"/>
                  </a:lnTo>
                  <a:lnTo>
                    <a:pt x="1244" y="876"/>
                  </a:lnTo>
                  <a:lnTo>
                    <a:pt x="1079" y="876"/>
                  </a:lnTo>
                  <a:lnTo>
                    <a:pt x="1104" y="685"/>
                  </a:lnTo>
                  <a:lnTo>
                    <a:pt x="1066" y="393"/>
                  </a:lnTo>
                  <a:lnTo>
                    <a:pt x="723" y="0"/>
                  </a:lnTo>
                  <a:lnTo>
                    <a:pt x="495" y="25"/>
                  </a:lnTo>
                  <a:lnTo>
                    <a:pt x="292" y="190"/>
                  </a:lnTo>
                  <a:lnTo>
                    <a:pt x="88" y="368"/>
                  </a:lnTo>
                  <a:lnTo>
                    <a:pt x="0" y="622"/>
                  </a:lnTo>
                  <a:lnTo>
                    <a:pt x="253" y="914"/>
                  </a:lnTo>
                  <a:lnTo>
                    <a:pt x="571" y="1066"/>
                  </a:lnTo>
                  <a:lnTo>
                    <a:pt x="774" y="1193"/>
                  </a:lnTo>
                  <a:lnTo>
                    <a:pt x="965" y="1193"/>
                  </a:lnTo>
                  <a:lnTo>
                    <a:pt x="977" y="1054"/>
                  </a:lnTo>
                  <a:close/>
                </a:path>
              </a:pathLst>
            </a:custGeom>
            <a:ln w="3175">
              <a:solidFill>
                <a:srgbClr val="B5C39D"/>
              </a:solidFill>
            </a:ln>
          </p:spPr>
          <p:txBody>
            <a:bodyPr wrap="square" lIns="0" tIns="0" rIns="0" bIns="0" rtlCol="0"/>
            <a:lstStyle/>
            <a:p>
              <a:endParaRPr/>
            </a:p>
          </p:txBody>
        </p:sp>
        <p:sp>
          <p:nvSpPr>
            <p:cNvPr id="10927" name="object 4355">
              <a:extLst>
                <a:ext uri="{FF2B5EF4-FFF2-40B4-BE49-F238E27FC236}">
                  <a16:creationId xmlns:a16="http://schemas.microsoft.com/office/drawing/2014/main" id="{A755FEC2-7803-4591-B778-CE88F81A64F9}"/>
                </a:ext>
              </a:extLst>
            </p:cNvPr>
            <p:cNvSpPr/>
            <p:nvPr/>
          </p:nvSpPr>
          <p:spPr>
            <a:xfrm>
              <a:off x="6179032" y="8291690"/>
              <a:ext cx="1422" cy="2743"/>
            </a:xfrm>
            <a:prstGeom prst="rect">
              <a:avLst/>
            </a:prstGeom>
            <a:blipFill>
              <a:blip r:embed="rId604" cstate="print"/>
              <a:stretch>
                <a:fillRect/>
              </a:stretch>
            </a:blipFill>
          </p:spPr>
          <p:txBody>
            <a:bodyPr wrap="square" lIns="0" tIns="0" rIns="0" bIns="0" rtlCol="0"/>
            <a:lstStyle/>
            <a:p>
              <a:endParaRPr/>
            </a:p>
          </p:txBody>
        </p:sp>
        <p:sp>
          <p:nvSpPr>
            <p:cNvPr id="10928" name="object 4356">
              <a:extLst>
                <a:ext uri="{FF2B5EF4-FFF2-40B4-BE49-F238E27FC236}">
                  <a16:creationId xmlns:a16="http://schemas.microsoft.com/office/drawing/2014/main" id="{7F105784-4ACD-45E3-9714-4415A5E4967C}"/>
                </a:ext>
              </a:extLst>
            </p:cNvPr>
            <p:cNvSpPr/>
            <p:nvPr/>
          </p:nvSpPr>
          <p:spPr>
            <a:xfrm>
              <a:off x="6179106" y="8291643"/>
              <a:ext cx="1905" cy="1905"/>
            </a:xfrm>
            <a:custGeom>
              <a:avLst/>
              <a:gdLst/>
              <a:ahLst/>
              <a:cxnLst/>
              <a:rect l="l" t="t" r="r" b="b"/>
              <a:pathLst>
                <a:path w="1904" h="1904">
                  <a:moveTo>
                    <a:pt x="825" y="1549"/>
                  </a:moveTo>
                  <a:lnTo>
                    <a:pt x="952" y="1384"/>
                  </a:lnTo>
                  <a:lnTo>
                    <a:pt x="1104" y="1460"/>
                  </a:lnTo>
                  <a:lnTo>
                    <a:pt x="990" y="1282"/>
                  </a:lnTo>
                  <a:lnTo>
                    <a:pt x="1130" y="1092"/>
                  </a:lnTo>
                  <a:lnTo>
                    <a:pt x="1282" y="749"/>
                  </a:lnTo>
                  <a:lnTo>
                    <a:pt x="1244" y="584"/>
                  </a:lnTo>
                  <a:lnTo>
                    <a:pt x="1155" y="114"/>
                  </a:lnTo>
                  <a:lnTo>
                    <a:pt x="901" y="0"/>
                  </a:lnTo>
                  <a:lnTo>
                    <a:pt x="584" y="50"/>
                  </a:lnTo>
                  <a:lnTo>
                    <a:pt x="253" y="114"/>
                  </a:lnTo>
                  <a:lnTo>
                    <a:pt x="0" y="330"/>
                  </a:lnTo>
                  <a:lnTo>
                    <a:pt x="88" y="800"/>
                  </a:lnTo>
                  <a:lnTo>
                    <a:pt x="114" y="952"/>
                  </a:lnTo>
                  <a:lnTo>
                    <a:pt x="330" y="1168"/>
                  </a:lnTo>
                  <a:lnTo>
                    <a:pt x="406" y="1308"/>
                  </a:lnTo>
                  <a:lnTo>
                    <a:pt x="393" y="1473"/>
                  </a:lnTo>
                  <a:lnTo>
                    <a:pt x="520" y="1587"/>
                  </a:lnTo>
                  <a:lnTo>
                    <a:pt x="520" y="1397"/>
                  </a:lnTo>
                  <a:lnTo>
                    <a:pt x="660" y="1549"/>
                  </a:lnTo>
                  <a:lnTo>
                    <a:pt x="761" y="1397"/>
                  </a:lnTo>
                  <a:lnTo>
                    <a:pt x="825" y="1549"/>
                  </a:lnTo>
                  <a:close/>
                </a:path>
              </a:pathLst>
            </a:custGeom>
            <a:ln w="3175">
              <a:solidFill>
                <a:srgbClr val="B5C39D"/>
              </a:solidFill>
            </a:ln>
          </p:spPr>
          <p:txBody>
            <a:bodyPr wrap="square" lIns="0" tIns="0" rIns="0" bIns="0" rtlCol="0"/>
            <a:lstStyle/>
            <a:p>
              <a:endParaRPr/>
            </a:p>
          </p:txBody>
        </p:sp>
        <p:sp>
          <p:nvSpPr>
            <p:cNvPr id="10929" name="object 4357">
              <a:extLst>
                <a:ext uri="{FF2B5EF4-FFF2-40B4-BE49-F238E27FC236}">
                  <a16:creationId xmlns:a16="http://schemas.microsoft.com/office/drawing/2014/main" id="{C7CC9D68-3180-488A-90F9-8E1B4B0BD357}"/>
                </a:ext>
              </a:extLst>
            </p:cNvPr>
            <p:cNvSpPr/>
            <p:nvPr/>
          </p:nvSpPr>
          <p:spPr>
            <a:xfrm>
              <a:off x="6179108" y="8290941"/>
              <a:ext cx="965" cy="863"/>
            </a:xfrm>
            <a:prstGeom prst="rect">
              <a:avLst/>
            </a:prstGeom>
            <a:blipFill>
              <a:blip r:embed="rId282" cstate="print"/>
              <a:stretch>
                <a:fillRect/>
              </a:stretch>
            </a:blipFill>
          </p:spPr>
          <p:txBody>
            <a:bodyPr wrap="square" lIns="0" tIns="0" rIns="0" bIns="0" rtlCol="0"/>
            <a:lstStyle/>
            <a:p>
              <a:endParaRPr/>
            </a:p>
          </p:txBody>
        </p:sp>
        <p:sp>
          <p:nvSpPr>
            <p:cNvPr id="10930" name="object 4358">
              <a:extLst>
                <a:ext uri="{FF2B5EF4-FFF2-40B4-BE49-F238E27FC236}">
                  <a16:creationId xmlns:a16="http://schemas.microsoft.com/office/drawing/2014/main" id="{FFDDCC43-25CB-43E9-94CA-9A535E905EF0}"/>
                </a:ext>
              </a:extLst>
            </p:cNvPr>
            <p:cNvSpPr/>
            <p:nvPr/>
          </p:nvSpPr>
          <p:spPr>
            <a:xfrm>
              <a:off x="6178993" y="8290941"/>
              <a:ext cx="1270" cy="1270"/>
            </a:xfrm>
            <a:custGeom>
              <a:avLst/>
              <a:gdLst/>
              <a:ahLst/>
              <a:cxnLst/>
              <a:rect l="l" t="t" r="r" b="b"/>
              <a:pathLst>
                <a:path w="1270" h="1270">
                  <a:moveTo>
                    <a:pt x="1079" y="419"/>
                  </a:moveTo>
                  <a:lnTo>
                    <a:pt x="965" y="266"/>
                  </a:lnTo>
                  <a:lnTo>
                    <a:pt x="800" y="152"/>
                  </a:lnTo>
                  <a:lnTo>
                    <a:pt x="571" y="0"/>
                  </a:lnTo>
                  <a:lnTo>
                    <a:pt x="114" y="12"/>
                  </a:lnTo>
                  <a:lnTo>
                    <a:pt x="0" y="177"/>
                  </a:lnTo>
                  <a:lnTo>
                    <a:pt x="0" y="419"/>
                  </a:lnTo>
                  <a:lnTo>
                    <a:pt x="0" y="647"/>
                  </a:lnTo>
                  <a:lnTo>
                    <a:pt x="114" y="850"/>
                  </a:lnTo>
                  <a:lnTo>
                    <a:pt x="469" y="850"/>
                  </a:lnTo>
                  <a:lnTo>
                    <a:pt x="749" y="723"/>
                  </a:lnTo>
                  <a:lnTo>
                    <a:pt x="952" y="660"/>
                  </a:lnTo>
                  <a:lnTo>
                    <a:pt x="1054" y="533"/>
                  </a:lnTo>
                  <a:close/>
                </a:path>
              </a:pathLst>
            </a:custGeom>
            <a:ln w="3175">
              <a:solidFill>
                <a:srgbClr val="B5C39D"/>
              </a:solidFill>
            </a:ln>
          </p:spPr>
          <p:txBody>
            <a:bodyPr wrap="square" lIns="0" tIns="0" rIns="0" bIns="0" rtlCol="0"/>
            <a:lstStyle/>
            <a:p>
              <a:endParaRPr/>
            </a:p>
          </p:txBody>
        </p:sp>
        <p:sp>
          <p:nvSpPr>
            <p:cNvPr id="10931" name="object 4359">
              <a:extLst>
                <a:ext uri="{FF2B5EF4-FFF2-40B4-BE49-F238E27FC236}">
                  <a16:creationId xmlns:a16="http://schemas.microsoft.com/office/drawing/2014/main" id="{170FE820-F669-4E42-B131-52B97164CCE8}"/>
                </a:ext>
              </a:extLst>
            </p:cNvPr>
            <p:cNvSpPr/>
            <p:nvPr/>
          </p:nvSpPr>
          <p:spPr>
            <a:xfrm>
              <a:off x="6178067" y="8291538"/>
              <a:ext cx="1488" cy="1663"/>
            </a:xfrm>
            <a:prstGeom prst="rect">
              <a:avLst/>
            </a:prstGeom>
            <a:blipFill>
              <a:blip r:embed="rId281" cstate="print"/>
              <a:stretch>
                <a:fillRect/>
              </a:stretch>
            </a:blipFill>
          </p:spPr>
          <p:txBody>
            <a:bodyPr wrap="square" lIns="0" tIns="0" rIns="0" bIns="0" rtlCol="0"/>
            <a:lstStyle/>
            <a:p>
              <a:endParaRPr/>
            </a:p>
          </p:txBody>
        </p:sp>
        <p:sp>
          <p:nvSpPr>
            <p:cNvPr id="10932" name="object 4360">
              <a:extLst>
                <a:ext uri="{FF2B5EF4-FFF2-40B4-BE49-F238E27FC236}">
                  <a16:creationId xmlns:a16="http://schemas.microsoft.com/office/drawing/2014/main" id="{D80E7B12-2E20-485F-A2CD-32DA81FD78BC}"/>
                </a:ext>
              </a:extLst>
            </p:cNvPr>
            <p:cNvSpPr/>
            <p:nvPr/>
          </p:nvSpPr>
          <p:spPr>
            <a:xfrm>
              <a:off x="6178067" y="8291462"/>
              <a:ext cx="1905" cy="1905"/>
            </a:xfrm>
            <a:custGeom>
              <a:avLst/>
              <a:gdLst/>
              <a:ahLst/>
              <a:cxnLst/>
              <a:rect l="l" t="t" r="r" b="b"/>
              <a:pathLst>
                <a:path w="1904" h="1904">
                  <a:moveTo>
                    <a:pt x="342" y="1638"/>
                  </a:moveTo>
                  <a:lnTo>
                    <a:pt x="495" y="1574"/>
                  </a:lnTo>
                  <a:lnTo>
                    <a:pt x="622" y="1562"/>
                  </a:lnTo>
                  <a:lnTo>
                    <a:pt x="584" y="1752"/>
                  </a:lnTo>
                  <a:lnTo>
                    <a:pt x="749" y="1689"/>
                  </a:lnTo>
                  <a:lnTo>
                    <a:pt x="647" y="1485"/>
                  </a:lnTo>
                  <a:lnTo>
                    <a:pt x="888" y="1409"/>
                  </a:lnTo>
                  <a:lnTo>
                    <a:pt x="1231" y="1193"/>
                  </a:lnTo>
                  <a:lnTo>
                    <a:pt x="1308" y="1028"/>
                  </a:lnTo>
                  <a:lnTo>
                    <a:pt x="1511" y="546"/>
                  </a:lnTo>
                  <a:lnTo>
                    <a:pt x="1346" y="279"/>
                  </a:lnTo>
                  <a:lnTo>
                    <a:pt x="1028" y="139"/>
                  </a:lnTo>
                  <a:lnTo>
                    <a:pt x="698" y="0"/>
                  </a:lnTo>
                  <a:lnTo>
                    <a:pt x="330" y="38"/>
                  </a:lnTo>
                  <a:lnTo>
                    <a:pt x="126" y="520"/>
                  </a:lnTo>
                  <a:lnTo>
                    <a:pt x="63" y="660"/>
                  </a:lnTo>
                  <a:lnTo>
                    <a:pt x="126" y="990"/>
                  </a:lnTo>
                  <a:lnTo>
                    <a:pt x="114" y="1168"/>
                  </a:lnTo>
                  <a:lnTo>
                    <a:pt x="88" y="1308"/>
                  </a:lnTo>
                  <a:lnTo>
                    <a:pt x="50" y="1485"/>
                  </a:lnTo>
                  <a:lnTo>
                    <a:pt x="165" y="1308"/>
                  </a:lnTo>
                  <a:lnTo>
                    <a:pt x="190" y="1536"/>
                  </a:lnTo>
                  <a:lnTo>
                    <a:pt x="368" y="1460"/>
                  </a:lnTo>
                  <a:lnTo>
                    <a:pt x="342" y="1638"/>
                  </a:lnTo>
                  <a:close/>
                </a:path>
              </a:pathLst>
            </a:custGeom>
            <a:ln w="3175">
              <a:solidFill>
                <a:srgbClr val="B5C39D"/>
              </a:solidFill>
            </a:ln>
          </p:spPr>
          <p:txBody>
            <a:bodyPr wrap="square" lIns="0" tIns="0" rIns="0" bIns="0" rtlCol="0"/>
            <a:lstStyle/>
            <a:p>
              <a:endParaRPr/>
            </a:p>
          </p:txBody>
        </p:sp>
        <p:sp>
          <p:nvSpPr>
            <p:cNvPr id="10933" name="object 4361">
              <a:extLst>
                <a:ext uri="{FF2B5EF4-FFF2-40B4-BE49-F238E27FC236}">
                  <a16:creationId xmlns:a16="http://schemas.microsoft.com/office/drawing/2014/main" id="{B9719367-5EA6-4D71-B97E-1D6DB686FEE5}"/>
                </a:ext>
              </a:extLst>
            </p:cNvPr>
            <p:cNvSpPr/>
            <p:nvPr/>
          </p:nvSpPr>
          <p:spPr>
            <a:xfrm>
              <a:off x="6178118" y="8290991"/>
              <a:ext cx="2133" cy="1917"/>
            </a:xfrm>
            <a:prstGeom prst="rect">
              <a:avLst/>
            </a:prstGeom>
            <a:blipFill>
              <a:blip r:embed="rId391" cstate="print"/>
              <a:stretch>
                <a:fillRect/>
              </a:stretch>
            </a:blipFill>
          </p:spPr>
          <p:txBody>
            <a:bodyPr wrap="square" lIns="0" tIns="0" rIns="0" bIns="0" rtlCol="0"/>
            <a:lstStyle/>
            <a:p>
              <a:endParaRPr/>
            </a:p>
          </p:txBody>
        </p:sp>
        <p:sp>
          <p:nvSpPr>
            <p:cNvPr id="10934" name="object 4362">
              <a:extLst>
                <a:ext uri="{FF2B5EF4-FFF2-40B4-BE49-F238E27FC236}">
                  <a16:creationId xmlns:a16="http://schemas.microsoft.com/office/drawing/2014/main" id="{5A2EAEC9-0F5C-43A5-813B-6528A6FC8348}"/>
                </a:ext>
              </a:extLst>
            </p:cNvPr>
            <p:cNvSpPr/>
            <p:nvPr/>
          </p:nvSpPr>
          <p:spPr>
            <a:xfrm>
              <a:off x="6218870" y="8261630"/>
              <a:ext cx="1270" cy="1270"/>
            </a:xfrm>
            <a:custGeom>
              <a:avLst/>
              <a:gdLst/>
              <a:ahLst/>
              <a:cxnLst/>
              <a:rect l="l" t="t" r="r" b="b"/>
              <a:pathLst>
                <a:path w="1270" h="1270">
                  <a:moveTo>
                    <a:pt x="888" y="1117"/>
                  </a:moveTo>
                  <a:lnTo>
                    <a:pt x="939" y="965"/>
                  </a:lnTo>
                  <a:lnTo>
                    <a:pt x="1079" y="914"/>
                  </a:lnTo>
                  <a:lnTo>
                    <a:pt x="939" y="888"/>
                  </a:lnTo>
                  <a:lnTo>
                    <a:pt x="990" y="723"/>
                  </a:lnTo>
                  <a:lnTo>
                    <a:pt x="1015" y="444"/>
                  </a:lnTo>
                  <a:lnTo>
                    <a:pt x="774" y="25"/>
                  </a:lnTo>
                  <a:lnTo>
                    <a:pt x="558" y="0"/>
                  </a:lnTo>
                  <a:lnTo>
                    <a:pt x="342" y="126"/>
                  </a:lnTo>
                  <a:lnTo>
                    <a:pt x="139" y="253"/>
                  </a:lnTo>
                  <a:lnTo>
                    <a:pt x="0" y="469"/>
                  </a:lnTo>
                  <a:lnTo>
                    <a:pt x="177" y="774"/>
                  </a:lnTo>
                  <a:lnTo>
                    <a:pt x="444" y="977"/>
                  </a:lnTo>
                  <a:lnTo>
                    <a:pt x="609" y="1117"/>
                  </a:lnTo>
                  <a:lnTo>
                    <a:pt x="774" y="1155"/>
                  </a:lnTo>
                  <a:lnTo>
                    <a:pt x="812" y="1028"/>
                  </a:lnTo>
                  <a:close/>
                </a:path>
              </a:pathLst>
            </a:custGeom>
            <a:ln w="3175">
              <a:solidFill>
                <a:srgbClr val="B5C39D"/>
              </a:solidFill>
            </a:ln>
          </p:spPr>
          <p:txBody>
            <a:bodyPr wrap="square" lIns="0" tIns="0" rIns="0" bIns="0" rtlCol="0"/>
            <a:lstStyle/>
            <a:p>
              <a:endParaRPr/>
            </a:p>
          </p:txBody>
        </p:sp>
        <p:sp>
          <p:nvSpPr>
            <p:cNvPr id="10935" name="object 4363">
              <a:extLst>
                <a:ext uri="{FF2B5EF4-FFF2-40B4-BE49-F238E27FC236}">
                  <a16:creationId xmlns:a16="http://schemas.microsoft.com/office/drawing/2014/main" id="{5290AA8F-9041-4845-A1ED-0167CF9AC220}"/>
                </a:ext>
              </a:extLst>
            </p:cNvPr>
            <p:cNvSpPr/>
            <p:nvPr/>
          </p:nvSpPr>
          <p:spPr>
            <a:xfrm>
              <a:off x="6218589" y="8261274"/>
              <a:ext cx="867" cy="698"/>
            </a:xfrm>
            <a:prstGeom prst="rect">
              <a:avLst/>
            </a:prstGeom>
            <a:blipFill>
              <a:blip r:embed="rId282" cstate="print"/>
              <a:stretch>
                <a:fillRect/>
              </a:stretch>
            </a:blipFill>
          </p:spPr>
          <p:txBody>
            <a:bodyPr wrap="square" lIns="0" tIns="0" rIns="0" bIns="0" rtlCol="0"/>
            <a:lstStyle/>
            <a:p>
              <a:endParaRPr/>
            </a:p>
          </p:txBody>
        </p:sp>
        <p:sp>
          <p:nvSpPr>
            <p:cNvPr id="10936" name="object 4364">
              <a:extLst>
                <a:ext uri="{FF2B5EF4-FFF2-40B4-BE49-F238E27FC236}">
                  <a16:creationId xmlns:a16="http://schemas.microsoft.com/office/drawing/2014/main" id="{F3A53BB2-2CA6-472E-BAD8-80798ADDD9C5}"/>
                </a:ext>
              </a:extLst>
            </p:cNvPr>
            <p:cNvSpPr/>
            <p:nvPr/>
          </p:nvSpPr>
          <p:spPr>
            <a:xfrm>
              <a:off x="6218578" y="8261258"/>
              <a:ext cx="1270" cy="1270"/>
            </a:xfrm>
            <a:custGeom>
              <a:avLst/>
              <a:gdLst/>
              <a:ahLst/>
              <a:cxnLst/>
              <a:rect l="l" t="t" r="r" b="b"/>
              <a:pathLst>
                <a:path w="1270" h="1270">
                  <a:moveTo>
                    <a:pt x="825" y="165"/>
                  </a:moveTo>
                  <a:lnTo>
                    <a:pt x="698" y="88"/>
                  </a:lnTo>
                  <a:lnTo>
                    <a:pt x="558" y="50"/>
                  </a:lnTo>
                  <a:lnTo>
                    <a:pt x="368" y="0"/>
                  </a:lnTo>
                  <a:lnTo>
                    <a:pt x="38" y="114"/>
                  </a:lnTo>
                  <a:lnTo>
                    <a:pt x="0" y="266"/>
                  </a:lnTo>
                  <a:lnTo>
                    <a:pt x="63" y="431"/>
                  </a:lnTo>
                  <a:lnTo>
                    <a:pt x="126" y="596"/>
                  </a:lnTo>
                  <a:lnTo>
                    <a:pt x="253" y="711"/>
                  </a:lnTo>
                  <a:lnTo>
                    <a:pt x="495" y="622"/>
                  </a:lnTo>
                  <a:lnTo>
                    <a:pt x="673" y="457"/>
                  </a:lnTo>
                  <a:lnTo>
                    <a:pt x="825" y="406"/>
                  </a:lnTo>
                  <a:lnTo>
                    <a:pt x="838" y="254"/>
                  </a:lnTo>
                  <a:close/>
                </a:path>
              </a:pathLst>
            </a:custGeom>
            <a:ln w="3175">
              <a:solidFill>
                <a:srgbClr val="B5C39D"/>
              </a:solidFill>
            </a:ln>
          </p:spPr>
          <p:txBody>
            <a:bodyPr wrap="square" lIns="0" tIns="0" rIns="0" bIns="0" rtlCol="0"/>
            <a:lstStyle/>
            <a:p>
              <a:endParaRPr/>
            </a:p>
          </p:txBody>
        </p:sp>
        <p:sp>
          <p:nvSpPr>
            <p:cNvPr id="10937" name="object 4365">
              <a:extLst>
                <a:ext uri="{FF2B5EF4-FFF2-40B4-BE49-F238E27FC236}">
                  <a16:creationId xmlns:a16="http://schemas.microsoft.com/office/drawing/2014/main" id="{D6C6D002-FD41-4DDC-AEAB-005254DDA8F2}"/>
                </a:ext>
              </a:extLst>
            </p:cNvPr>
            <p:cNvSpPr/>
            <p:nvPr/>
          </p:nvSpPr>
          <p:spPr>
            <a:xfrm>
              <a:off x="6218263" y="8261845"/>
              <a:ext cx="928" cy="1219"/>
            </a:xfrm>
            <a:prstGeom prst="rect">
              <a:avLst/>
            </a:prstGeom>
            <a:blipFill>
              <a:blip r:embed="rId281" cstate="print"/>
              <a:stretch>
                <a:fillRect/>
              </a:stretch>
            </a:blipFill>
          </p:spPr>
          <p:txBody>
            <a:bodyPr wrap="square" lIns="0" tIns="0" rIns="0" bIns="0" rtlCol="0"/>
            <a:lstStyle/>
            <a:p>
              <a:endParaRPr/>
            </a:p>
          </p:txBody>
        </p:sp>
        <p:sp>
          <p:nvSpPr>
            <p:cNvPr id="10938" name="object 4366">
              <a:extLst>
                <a:ext uri="{FF2B5EF4-FFF2-40B4-BE49-F238E27FC236}">
                  <a16:creationId xmlns:a16="http://schemas.microsoft.com/office/drawing/2014/main" id="{012A6603-8203-4FE2-9191-3688B2514D26}"/>
                </a:ext>
              </a:extLst>
            </p:cNvPr>
            <p:cNvSpPr/>
            <p:nvPr/>
          </p:nvSpPr>
          <p:spPr>
            <a:xfrm>
              <a:off x="6218219" y="8261817"/>
              <a:ext cx="1270" cy="1270"/>
            </a:xfrm>
            <a:custGeom>
              <a:avLst/>
              <a:gdLst/>
              <a:ahLst/>
              <a:cxnLst/>
              <a:rect l="l" t="t" r="r" b="b"/>
              <a:pathLst>
                <a:path w="1270" h="1270">
                  <a:moveTo>
                    <a:pt x="444" y="1244"/>
                  </a:moveTo>
                  <a:lnTo>
                    <a:pt x="584" y="1143"/>
                  </a:lnTo>
                  <a:lnTo>
                    <a:pt x="647" y="1270"/>
                  </a:lnTo>
                  <a:lnTo>
                    <a:pt x="622" y="1066"/>
                  </a:lnTo>
                  <a:lnTo>
                    <a:pt x="774" y="952"/>
                  </a:lnTo>
                  <a:lnTo>
                    <a:pt x="965" y="711"/>
                  </a:lnTo>
                  <a:lnTo>
                    <a:pt x="965" y="571"/>
                  </a:lnTo>
                  <a:lnTo>
                    <a:pt x="1003" y="190"/>
                  </a:lnTo>
                  <a:lnTo>
                    <a:pt x="812" y="38"/>
                  </a:lnTo>
                  <a:lnTo>
                    <a:pt x="558" y="25"/>
                  </a:lnTo>
                  <a:lnTo>
                    <a:pt x="292" y="0"/>
                  </a:lnTo>
                  <a:lnTo>
                    <a:pt x="38" y="127"/>
                  </a:lnTo>
                  <a:lnTo>
                    <a:pt x="12" y="508"/>
                  </a:lnTo>
                  <a:lnTo>
                    <a:pt x="127" y="838"/>
                  </a:lnTo>
                  <a:lnTo>
                    <a:pt x="165" y="965"/>
                  </a:lnTo>
                  <a:lnTo>
                    <a:pt x="165" y="1155"/>
                  </a:lnTo>
                  <a:lnTo>
                    <a:pt x="304" y="1104"/>
                  </a:lnTo>
                  <a:lnTo>
                    <a:pt x="457" y="1117"/>
                  </a:lnTo>
                  <a:close/>
                </a:path>
              </a:pathLst>
            </a:custGeom>
            <a:ln w="3175">
              <a:solidFill>
                <a:srgbClr val="B5C39D"/>
              </a:solidFill>
            </a:ln>
          </p:spPr>
          <p:txBody>
            <a:bodyPr wrap="square" lIns="0" tIns="0" rIns="0" bIns="0" rtlCol="0"/>
            <a:lstStyle/>
            <a:p>
              <a:endParaRPr/>
            </a:p>
          </p:txBody>
        </p:sp>
        <p:sp>
          <p:nvSpPr>
            <p:cNvPr id="10939" name="object 4367">
              <a:extLst>
                <a:ext uri="{FF2B5EF4-FFF2-40B4-BE49-F238E27FC236}">
                  <a16:creationId xmlns:a16="http://schemas.microsoft.com/office/drawing/2014/main" id="{0A566399-0787-4E9A-B91B-84D3683D16F9}"/>
                </a:ext>
              </a:extLst>
            </p:cNvPr>
            <p:cNvSpPr/>
            <p:nvPr/>
          </p:nvSpPr>
          <p:spPr>
            <a:xfrm>
              <a:off x="6218326" y="8260194"/>
              <a:ext cx="1612" cy="2616"/>
            </a:xfrm>
            <a:prstGeom prst="rect">
              <a:avLst/>
            </a:prstGeom>
            <a:blipFill>
              <a:blip r:embed="rId605" cstate="print"/>
              <a:stretch>
                <a:fillRect/>
              </a:stretch>
            </a:blipFill>
          </p:spPr>
          <p:txBody>
            <a:bodyPr wrap="square" lIns="0" tIns="0" rIns="0" bIns="0" rtlCol="0"/>
            <a:lstStyle/>
            <a:p>
              <a:endParaRPr/>
            </a:p>
          </p:txBody>
        </p:sp>
        <p:sp>
          <p:nvSpPr>
            <p:cNvPr id="10940" name="object 4368">
              <a:extLst>
                <a:ext uri="{FF2B5EF4-FFF2-40B4-BE49-F238E27FC236}">
                  <a16:creationId xmlns:a16="http://schemas.microsoft.com/office/drawing/2014/main" id="{235EE0BA-9561-43D8-96CD-78FA1C6646A4}"/>
                </a:ext>
              </a:extLst>
            </p:cNvPr>
            <p:cNvSpPr/>
            <p:nvPr/>
          </p:nvSpPr>
          <p:spPr>
            <a:xfrm>
              <a:off x="6218727" y="8260157"/>
              <a:ext cx="1905" cy="1905"/>
            </a:xfrm>
            <a:custGeom>
              <a:avLst/>
              <a:gdLst/>
              <a:ahLst/>
              <a:cxnLst/>
              <a:rect l="l" t="t" r="r" b="b"/>
              <a:pathLst>
                <a:path w="1904" h="1904">
                  <a:moveTo>
                    <a:pt x="825" y="1549"/>
                  </a:moveTo>
                  <a:lnTo>
                    <a:pt x="952" y="1384"/>
                  </a:lnTo>
                  <a:lnTo>
                    <a:pt x="1104" y="1460"/>
                  </a:lnTo>
                  <a:lnTo>
                    <a:pt x="990" y="1282"/>
                  </a:lnTo>
                  <a:lnTo>
                    <a:pt x="1130" y="1104"/>
                  </a:lnTo>
                  <a:lnTo>
                    <a:pt x="1282" y="749"/>
                  </a:lnTo>
                  <a:lnTo>
                    <a:pt x="1244" y="584"/>
                  </a:lnTo>
                  <a:lnTo>
                    <a:pt x="1155" y="114"/>
                  </a:lnTo>
                  <a:lnTo>
                    <a:pt x="901" y="0"/>
                  </a:lnTo>
                  <a:lnTo>
                    <a:pt x="571" y="50"/>
                  </a:lnTo>
                  <a:lnTo>
                    <a:pt x="253" y="114"/>
                  </a:lnTo>
                  <a:lnTo>
                    <a:pt x="0" y="330"/>
                  </a:lnTo>
                  <a:lnTo>
                    <a:pt x="88" y="800"/>
                  </a:lnTo>
                  <a:lnTo>
                    <a:pt x="114" y="952"/>
                  </a:lnTo>
                  <a:lnTo>
                    <a:pt x="330" y="1168"/>
                  </a:lnTo>
                  <a:lnTo>
                    <a:pt x="406" y="1308"/>
                  </a:lnTo>
                  <a:lnTo>
                    <a:pt x="393" y="1473"/>
                  </a:lnTo>
                  <a:lnTo>
                    <a:pt x="520" y="1587"/>
                  </a:lnTo>
                  <a:lnTo>
                    <a:pt x="520" y="1397"/>
                  </a:lnTo>
                  <a:lnTo>
                    <a:pt x="660" y="1549"/>
                  </a:lnTo>
                  <a:lnTo>
                    <a:pt x="761" y="1397"/>
                  </a:lnTo>
                  <a:lnTo>
                    <a:pt x="825" y="1549"/>
                  </a:lnTo>
                  <a:close/>
                </a:path>
              </a:pathLst>
            </a:custGeom>
            <a:ln w="3175">
              <a:solidFill>
                <a:srgbClr val="B5C39D"/>
              </a:solidFill>
            </a:ln>
          </p:spPr>
          <p:txBody>
            <a:bodyPr wrap="square" lIns="0" tIns="0" rIns="0" bIns="0" rtlCol="0"/>
            <a:lstStyle/>
            <a:p>
              <a:endParaRPr/>
            </a:p>
          </p:txBody>
        </p:sp>
        <p:sp>
          <p:nvSpPr>
            <p:cNvPr id="10941" name="object 4369">
              <a:extLst>
                <a:ext uri="{FF2B5EF4-FFF2-40B4-BE49-F238E27FC236}">
                  <a16:creationId xmlns:a16="http://schemas.microsoft.com/office/drawing/2014/main" id="{6D2954E4-B489-4322-A21B-2C2BA11E6A40}"/>
                </a:ext>
              </a:extLst>
            </p:cNvPr>
            <p:cNvSpPr/>
            <p:nvPr/>
          </p:nvSpPr>
          <p:spPr>
            <a:xfrm>
              <a:off x="6218720" y="8259457"/>
              <a:ext cx="977" cy="850"/>
            </a:xfrm>
            <a:prstGeom prst="rect">
              <a:avLst/>
            </a:prstGeom>
            <a:blipFill>
              <a:blip r:embed="rId282" cstate="print"/>
              <a:stretch>
                <a:fillRect/>
              </a:stretch>
            </a:blipFill>
          </p:spPr>
          <p:txBody>
            <a:bodyPr wrap="square" lIns="0" tIns="0" rIns="0" bIns="0" rtlCol="0"/>
            <a:lstStyle/>
            <a:p>
              <a:endParaRPr/>
            </a:p>
          </p:txBody>
        </p:sp>
        <p:sp>
          <p:nvSpPr>
            <p:cNvPr id="10942" name="object 4370">
              <a:extLst>
                <a:ext uri="{FF2B5EF4-FFF2-40B4-BE49-F238E27FC236}">
                  <a16:creationId xmlns:a16="http://schemas.microsoft.com/office/drawing/2014/main" id="{70A05F04-0482-4E6F-806F-A3A4F5BAEEB2}"/>
                </a:ext>
              </a:extLst>
            </p:cNvPr>
            <p:cNvSpPr/>
            <p:nvPr/>
          </p:nvSpPr>
          <p:spPr>
            <a:xfrm>
              <a:off x="6218614" y="8259455"/>
              <a:ext cx="1270" cy="1270"/>
            </a:xfrm>
            <a:custGeom>
              <a:avLst/>
              <a:gdLst/>
              <a:ahLst/>
              <a:cxnLst/>
              <a:rect l="l" t="t" r="r" b="b"/>
              <a:pathLst>
                <a:path w="1270" h="1270">
                  <a:moveTo>
                    <a:pt x="1079" y="419"/>
                  </a:moveTo>
                  <a:lnTo>
                    <a:pt x="965" y="266"/>
                  </a:lnTo>
                  <a:lnTo>
                    <a:pt x="800" y="152"/>
                  </a:lnTo>
                  <a:lnTo>
                    <a:pt x="571" y="0"/>
                  </a:lnTo>
                  <a:lnTo>
                    <a:pt x="114" y="12"/>
                  </a:lnTo>
                  <a:lnTo>
                    <a:pt x="0" y="177"/>
                  </a:lnTo>
                  <a:lnTo>
                    <a:pt x="0" y="419"/>
                  </a:lnTo>
                  <a:lnTo>
                    <a:pt x="0" y="647"/>
                  </a:lnTo>
                  <a:lnTo>
                    <a:pt x="114" y="850"/>
                  </a:lnTo>
                  <a:lnTo>
                    <a:pt x="469" y="850"/>
                  </a:lnTo>
                  <a:lnTo>
                    <a:pt x="749" y="723"/>
                  </a:lnTo>
                  <a:lnTo>
                    <a:pt x="952" y="660"/>
                  </a:lnTo>
                  <a:lnTo>
                    <a:pt x="1054" y="533"/>
                  </a:lnTo>
                  <a:close/>
                </a:path>
              </a:pathLst>
            </a:custGeom>
            <a:ln w="3175">
              <a:solidFill>
                <a:srgbClr val="B5C39D"/>
              </a:solidFill>
            </a:ln>
          </p:spPr>
          <p:txBody>
            <a:bodyPr wrap="square" lIns="0" tIns="0" rIns="0" bIns="0" rtlCol="0"/>
            <a:lstStyle/>
            <a:p>
              <a:endParaRPr/>
            </a:p>
          </p:txBody>
        </p:sp>
        <p:sp>
          <p:nvSpPr>
            <p:cNvPr id="10943" name="object 4371">
              <a:extLst>
                <a:ext uri="{FF2B5EF4-FFF2-40B4-BE49-F238E27FC236}">
                  <a16:creationId xmlns:a16="http://schemas.microsoft.com/office/drawing/2014/main" id="{916252FC-D03F-4561-A9A9-0C1DF55116AC}"/>
                </a:ext>
              </a:extLst>
            </p:cNvPr>
            <p:cNvSpPr/>
            <p:nvPr/>
          </p:nvSpPr>
          <p:spPr>
            <a:xfrm>
              <a:off x="6217729" y="8260054"/>
              <a:ext cx="1456" cy="1676"/>
            </a:xfrm>
            <a:prstGeom prst="rect">
              <a:avLst/>
            </a:prstGeom>
            <a:blipFill>
              <a:blip r:embed="rId281" cstate="print"/>
              <a:stretch>
                <a:fillRect/>
              </a:stretch>
            </a:blipFill>
          </p:spPr>
          <p:txBody>
            <a:bodyPr wrap="square" lIns="0" tIns="0" rIns="0" bIns="0" rtlCol="0"/>
            <a:lstStyle/>
            <a:p>
              <a:endParaRPr/>
            </a:p>
          </p:txBody>
        </p:sp>
        <p:sp>
          <p:nvSpPr>
            <p:cNvPr id="10944" name="object 4372">
              <a:extLst>
                <a:ext uri="{FF2B5EF4-FFF2-40B4-BE49-F238E27FC236}">
                  <a16:creationId xmlns:a16="http://schemas.microsoft.com/office/drawing/2014/main" id="{CBB77551-4A32-42A7-8164-9B51DDBE575C}"/>
                </a:ext>
              </a:extLst>
            </p:cNvPr>
            <p:cNvSpPr/>
            <p:nvPr/>
          </p:nvSpPr>
          <p:spPr>
            <a:xfrm>
              <a:off x="6217688" y="8259978"/>
              <a:ext cx="1905" cy="1905"/>
            </a:xfrm>
            <a:custGeom>
              <a:avLst/>
              <a:gdLst/>
              <a:ahLst/>
              <a:cxnLst/>
              <a:rect l="l" t="t" r="r" b="b"/>
              <a:pathLst>
                <a:path w="1904" h="1904">
                  <a:moveTo>
                    <a:pt x="342" y="1638"/>
                  </a:moveTo>
                  <a:lnTo>
                    <a:pt x="495" y="1562"/>
                  </a:lnTo>
                  <a:lnTo>
                    <a:pt x="622" y="1562"/>
                  </a:lnTo>
                  <a:lnTo>
                    <a:pt x="584" y="1752"/>
                  </a:lnTo>
                  <a:lnTo>
                    <a:pt x="749" y="1689"/>
                  </a:lnTo>
                  <a:lnTo>
                    <a:pt x="647" y="1485"/>
                  </a:lnTo>
                  <a:lnTo>
                    <a:pt x="888" y="1422"/>
                  </a:lnTo>
                  <a:lnTo>
                    <a:pt x="1231" y="1193"/>
                  </a:lnTo>
                  <a:lnTo>
                    <a:pt x="1308" y="1028"/>
                  </a:lnTo>
                  <a:lnTo>
                    <a:pt x="1511" y="546"/>
                  </a:lnTo>
                  <a:lnTo>
                    <a:pt x="1346" y="279"/>
                  </a:lnTo>
                  <a:lnTo>
                    <a:pt x="1028" y="139"/>
                  </a:lnTo>
                  <a:lnTo>
                    <a:pt x="698" y="0"/>
                  </a:lnTo>
                  <a:lnTo>
                    <a:pt x="330" y="38"/>
                  </a:lnTo>
                  <a:lnTo>
                    <a:pt x="126" y="520"/>
                  </a:lnTo>
                  <a:lnTo>
                    <a:pt x="63" y="660"/>
                  </a:lnTo>
                  <a:lnTo>
                    <a:pt x="126" y="990"/>
                  </a:lnTo>
                  <a:lnTo>
                    <a:pt x="114" y="1168"/>
                  </a:lnTo>
                  <a:lnTo>
                    <a:pt x="88" y="1308"/>
                  </a:lnTo>
                  <a:lnTo>
                    <a:pt x="50" y="1485"/>
                  </a:lnTo>
                  <a:lnTo>
                    <a:pt x="165" y="1308"/>
                  </a:lnTo>
                  <a:lnTo>
                    <a:pt x="190" y="1536"/>
                  </a:lnTo>
                  <a:lnTo>
                    <a:pt x="368" y="1460"/>
                  </a:lnTo>
                  <a:lnTo>
                    <a:pt x="342" y="1638"/>
                  </a:lnTo>
                  <a:close/>
                </a:path>
              </a:pathLst>
            </a:custGeom>
            <a:ln w="3175">
              <a:solidFill>
                <a:srgbClr val="B5C39D"/>
              </a:solidFill>
            </a:ln>
          </p:spPr>
          <p:txBody>
            <a:bodyPr wrap="square" lIns="0" tIns="0" rIns="0" bIns="0" rtlCol="0"/>
            <a:lstStyle/>
            <a:p>
              <a:endParaRPr/>
            </a:p>
          </p:txBody>
        </p:sp>
        <p:sp>
          <p:nvSpPr>
            <p:cNvPr id="10945" name="object 4373">
              <a:extLst>
                <a:ext uri="{FF2B5EF4-FFF2-40B4-BE49-F238E27FC236}">
                  <a16:creationId xmlns:a16="http://schemas.microsoft.com/office/drawing/2014/main" id="{3947BC32-5E46-4E2A-B911-986D272CB1C7}"/>
                </a:ext>
              </a:extLst>
            </p:cNvPr>
            <p:cNvSpPr/>
            <p:nvPr/>
          </p:nvSpPr>
          <p:spPr>
            <a:xfrm>
              <a:off x="6217742" y="8248840"/>
              <a:ext cx="7200" cy="12598"/>
            </a:xfrm>
            <a:prstGeom prst="rect">
              <a:avLst/>
            </a:prstGeom>
            <a:blipFill>
              <a:blip r:embed="rId606" cstate="print"/>
              <a:stretch>
                <a:fillRect/>
              </a:stretch>
            </a:blipFill>
          </p:spPr>
          <p:txBody>
            <a:bodyPr wrap="square" lIns="0" tIns="0" rIns="0" bIns="0" rtlCol="0"/>
            <a:lstStyle/>
            <a:p>
              <a:endParaRPr/>
            </a:p>
          </p:txBody>
        </p:sp>
        <p:sp>
          <p:nvSpPr>
            <p:cNvPr id="10946" name="object 4374">
              <a:extLst>
                <a:ext uri="{FF2B5EF4-FFF2-40B4-BE49-F238E27FC236}">
                  <a16:creationId xmlns:a16="http://schemas.microsoft.com/office/drawing/2014/main" id="{EE16A599-B3B2-483F-8C6D-4AC2705A91E7}"/>
                </a:ext>
              </a:extLst>
            </p:cNvPr>
            <p:cNvSpPr/>
            <p:nvPr/>
          </p:nvSpPr>
          <p:spPr>
            <a:xfrm>
              <a:off x="6223740" y="8248765"/>
              <a:ext cx="1270" cy="1270"/>
            </a:xfrm>
            <a:custGeom>
              <a:avLst/>
              <a:gdLst/>
              <a:ahLst/>
              <a:cxnLst/>
              <a:rect l="l" t="t" r="r" b="b"/>
              <a:pathLst>
                <a:path w="1270" h="1270">
                  <a:moveTo>
                    <a:pt x="1142" y="685"/>
                  </a:moveTo>
                  <a:lnTo>
                    <a:pt x="1066" y="546"/>
                  </a:lnTo>
                  <a:lnTo>
                    <a:pt x="1193" y="508"/>
                  </a:lnTo>
                  <a:lnTo>
                    <a:pt x="1015" y="495"/>
                  </a:lnTo>
                  <a:lnTo>
                    <a:pt x="939" y="330"/>
                  </a:lnTo>
                  <a:lnTo>
                    <a:pt x="749" y="127"/>
                  </a:lnTo>
                  <a:lnTo>
                    <a:pt x="279" y="0"/>
                  </a:lnTo>
                  <a:lnTo>
                    <a:pt x="114" y="139"/>
                  </a:lnTo>
                  <a:lnTo>
                    <a:pt x="50" y="368"/>
                  </a:lnTo>
                  <a:lnTo>
                    <a:pt x="0" y="609"/>
                  </a:lnTo>
                  <a:lnTo>
                    <a:pt x="50" y="850"/>
                  </a:lnTo>
                  <a:lnTo>
                    <a:pt x="406" y="952"/>
                  </a:lnTo>
                  <a:lnTo>
                    <a:pt x="723" y="901"/>
                  </a:lnTo>
                  <a:lnTo>
                    <a:pt x="850" y="889"/>
                  </a:lnTo>
                  <a:lnTo>
                    <a:pt x="1015" y="927"/>
                  </a:lnTo>
                  <a:lnTo>
                    <a:pt x="977" y="800"/>
                  </a:lnTo>
                  <a:lnTo>
                    <a:pt x="1117" y="749"/>
                  </a:lnTo>
                  <a:close/>
                </a:path>
              </a:pathLst>
            </a:custGeom>
            <a:ln w="3175">
              <a:solidFill>
                <a:srgbClr val="B5C39D"/>
              </a:solidFill>
            </a:ln>
          </p:spPr>
          <p:txBody>
            <a:bodyPr wrap="square" lIns="0" tIns="0" rIns="0" bIns="0" rtlCol="0"/>
            <a:lstStyle/>
            <a:p>
              <a:endParaRPr/>
            </a:p>
          </p:txBody>
        </p:sp>
        <p:sp>
          <p:nvSpPr>
            <p:cNvPr id="10947" name="object 4375">
              <a:extLst>
                <a:ext uri="{FF2B5EF4-FFF2-40B4-BE49-F238E27FC236}">
                  <a16:creationId xmlns:a16="http://schemas.microsoft.com/office/drawing/2014/main" id="{F6E66570-41A5-41C4-BB19-0F897B0192B1}"/>
                </a:ext>
              </a:extLst>
            </p:cNvPr>
            <p:cNvSpPr/>
            <p:nvPr/>
          </p:nvSpPr>
          <p:spPr>
            <a:xfrm>
              <a:off x="6223177" y="8248725"/>
              <a:ext cx="685" cy="838"/>
            </a:xfrm>
            <a:prstGeom prst="rect">
              <a:avLst/>
            </a:prstGeom>
            <a:blipFill>
              <a:blip r:embed="rId282" cstate="print"/>
              <a:stretch>
                <a:fillRect/>
              </a:stretch>
            </a:blipFill>
          </p:spPr>
          <p:txBody>
            <a:bodyPr wrap="square" lIns="0" tIns="0" rIns="0" bIns="0" rtlCol="0"/>
            <a:lstStyle/>
            <a:p>
              <a:endParaRPr/>
            </a:p>
          </p:txBody>
        </p:sp>
        <p:sp>
          <p:nvSpPr>
            <p:cNvPr id="10948" name="object 4376">
              <a:extLst>
                <a:ext uri="{FF2B5EF4-FFF2-40B4-BE49-F238E27FC236}">
                  <a16:creationId xmlns:a16="http://schemas.microsoft.com/office/drawing/2014/main" id="{CD9B9376-0065-4859-A376-FFD3FD80D76E}"/>
                </a:ext>
              </a:extLst>
            </p:cNvPr>
            <p:cNvSpPr/>
            <p:nvPr/>
          </p:nvSpPr>
          <p:spPr>
            <a:xfrm>
              <a:off x="6223108" y="8248705"/>
              <a:ext cx="1270" cy="1270"/>
            </a:xfrm>
            <a:custGeom>
              <a:avLst/>
              <a:gdLst/>
              <a:ahLst/>
              <a:cxnLst/>
              <a:rect l="l" t="t" r="r" b="b"/>
              <a:pathLst>
                <a:path w="1270" h="1270">
                  <a:moveTo>
                    <a:pt x="584" y="63"/>
                  </a:moveTo>
                  <a:lnTo>
                    <a:pt x="444" y="101"/>
                  </a:lnTo>
                  <a:lnTo>
                    <a:pt x="317" y="165"/>
                  </a:lnTo>
                  <a:lnTo>
                    <a:pt x="139" y="266"/>
                  </a:lnTo>
                  <a:lnTo>
                    <a:pt x="0" y="584"/>
                  </a:lnTo>
                  <a:lnTo>
                    <a:pt x="228" y="787"/>
                  </a:lnTo>
                  <a:lnTo>
                    <a:pt x="393" y="863"/>
                  </a:lnTo>
                  <a:lnTo>
                    <a:pt x="571" y="850"/>
                  </a:lnTo>
                  <a:lnTo>
                    <a:pt x="673" y="622"/>
                  </a:lnTo>
                  <a:lnTo>
                    <a:pt x="685" y="380"/>
                  </a:lnTo>
                  <a:lnTo>
                    <a:pt x="698" y="228"/>
                  </a:lnTo>
                  <a:lnTo>
                    <a:pt x="622" y="88"/>
                  </a:lnTo>
                  <a:close/>
                </a:path>
              </a:pathLst>
            </a:custGeom>
            <a:ln w="3175">
              <a:solidFill>
                <a:srgbClr val="B5C39D"/>
              </a:solidFill>
            </a:ln>
          </p:spPr>
          <p:txBody>
            <a:bodyPr wrap="square" lIns="0" tIns="0" rIns="0" bIns="0" rtlCol="0"/>
            <a:lstStyle/>
            <a:p>
              <a:endParaRPr/>
            </a:p>
          </p:txBody>
        </p:sp>
        <p:sp>
          <p:nvSpPr>
            <p:cNvPr id="10949" name="object 4377">
              <a:extLst>
                <a:ext uri="{FF2B5EF4-FFF2-40B4-BE49-F238E27FC236}">
                  <a16:creationId xmlns:a16="http://schemas.microsoft.com/office/drawing/2014/main" id="{0F9BB0DC-A051-43E3-BB51-612FFD395BE0}"/>
                </a:ext>
              </a:extLst>
            </p:cNvPr>
            <p:cNvSpPr/>
            <p:nvPr/>
          </p:nvSpPr>
          <p:spPr>
            <a:xfrm>
              <a:off x="6223253" y="8249386"/>
              <a:ext cx="1231" cy="1206"/>
            </a:xfrm>
            <a:prstGeom prst="rect">
              <a:avLst/>
            </a:prstGeom>
            <a:blipFill>
              <a:blip r:embed="rId281" cstate="print"/>
              <a:stretch>
                <a:fillRect/>
              </a:stretch>
            </a:blipFill>
          </p:spPr>
          <p:txBody>
            <a:bodyPr wrap="square" lIns="0" tIns="0" rIns="0" bIns="0" rtlCol="0"/>
            <a:lstStyle/>
            <a:p>
              <a:endParaRPr/>
            </a:p>
          </p:txBody>
        </p:sp>
        <p:sp>
          <p:nvSpPr>
            <p:cNvPr id="10950" name="object 4378">
              <a:extLst>
                <a:ext uri="{FF2B5EF4-FFF2-40B4-BE49-F238E27FC236}">
                  <a16:creationId xmlns:a16="http://schemas.microsoft.com/office/drawing/2014/main" id="{DE9674D0-4A21-4C41-902F-F02FF483D24C}"/>
                </a:ext>
              </a:extLst>
            </p:cNvPr>
            <p:cNvSpPr/>
            <p:nvPr/>
          </p:nvSpPr>
          <p:spPr>
            <a:xfrm>
              <a:off x="6223255" y="8249318"/>
              <a:ext cx="1270" cy="1905"/>
            </a:xfrm>
            <a:custGeom>
              <a:avLst/>
              <a:gdLst/>
              <a:ahLst/>
              <a:cxnLst/>
              <a:rect l="l" t="t" r="r" b="b"/>
              <a:pathLst>
                <a:path w="1270" h="1904">
                  <a:moveTo>
                    <a:pt x="1079" y="1130"/>
                  </a:moveTo>
                  <a:lnTo>
                    <a:pt x="1104" y="965"/>
                  </a:lnTo>
                  <a:lnTo>
                    <a:pt x="1244" y="876"/>
                  </a:lnTo>
                  <a:lnTo>
                    <a:pt x="1079" y="876"/>
                  </a:lnTo>
                  <a:lnTo>
                    <a:pt x="1104" y="685"/>
                  </a:lnTo>
                  <a:lnTo>
                    <a:pt x="1066" y="393"/>
                  </a:lnTo>
                  <a:lnTo>
                    <a:pt x="723" y="0"/>
                  </a:lnTo>
                  <a:lnTo>
                    <a:pt x="495" y="12"/>
                  </a:lnTo>
                  <a:lnTo>
                    <a:pt x="292" y="190"/>
                  </a:lnTo>
                  <a:lnTo>
                    <a:pt x="88" y="368"/>
                  </a:lnTo>
                  <a:lnTo>
                    <a:pt x="0" y="622"/>
                  </a:lnTo>
                  <a:lnTo>
                    <a:pt x="253" y="914"/>
                  </a:lnTo>
                  <a:lnTo>
                    <a:pt x="571" y="1066"/>
                  </a:lnTo>
                  <a:lnTo>
                    <a:pt x="774" y="1193"/>
                  </a:lnTo>
                  <a:lnTo>
                    <a:pt x="965" y="1193"/>
                  </a:lnTo>
                  <a:lnTo>
                    <a:pt x="977" y="1054"/>
                  </a:lnTo>
                  <a:close/>
                </a:path>
              </a:pathLst>
            </a:custGeom>
            <a:ln w="3175">
              <a:solidFill>
                <a:srgbClr val="B5C39D"/>
              </a:solidFill>
            </a:ln>
          </p:spPr>
          <p:txBody>
            <a:bodyPr wrap="square" lIns="0" tIns="0" rIns="0" bIns="0" rtlCol="0"/>
            <a:lstStyle/>
            <a:p>
              <a:endParaRPr/>
            </a:p>
          </p:txBody>
        </p:sp>
        <p:sp>
          <p:nvSpPr>
            <p:cNvPr id="10951" name="object 4379">
              <a:extLst>
                <a:ext uri="{FF2B5EF4-FFF2-40B4-BE49-F238E27FC236}">
                  <a16:creationId xmlns:a16="http://schemas.microsoft.com/office/drawing/2014/main" id="{F3E1741E-BF2D-48A3-AC7C-B78558C94A94}"/>
                </a:ext>
              </a:extLst>
            </p:cNvPr>
            <p:cNvSpPr/>
            <p:nvPr/>
          </p:nvSpPr>
          <p:spPr>
            <a:xfrm>
              <a:off x="6223330" y="8247684"/>
              <a:ext cx="1295" cy="2743"/>
            </a:xfrm>
            <a:prstGeom prst="rect">
              <a:avLst/>
            </a:prstGeom>
            <a:blipFill>
              <a:blip r:embed="rId607" cstate="print"/>
              <a:stretch>
                <a:fillRect/>
              </a:stretch>
            </a:blipFill>
          </p:spPr>
          <p:txBody>
            <a:bodyPr wrap="square" lIns="0" tIns="0" rIns="0" bIns="0" rtlCol="0"/>
            <a:lstStyle/>
            <a:p>
              <a:endParaRPr/>
            </a:p>
          </p:txBody>
        </p:sp>
        <p:sp>
          <p:nvSpPr>
            <p:cNvPr id="10952" name="object 4380">
              <a:extLst>
                <a:ext uri="{FF2B5EF4-FFF2-40B4-BE49-F238E27FC236}">
                  <a16:creationId xmlns:a16="http://schemas.microsoft.com/office/drawing/2014/main" id="{8BF6D192-D205-411B-987C-BF2D581A230B}"/>
                </a:ext>
              </a:extLst>
            </p:cNvPr>
            <p:cNvSpPr/>
            <p:nvPr/>
          </p:nvSpPr>
          <p:spPr>
            <a:xfrm>
              <a:off x="6223287" y="8247635"/>
              <a:ext cx="1905" cy="1905"/>
            </a:xfrm>
            <a:custGeom>
              <a:avLst/>
              <a:gdLst/>
              <a:ahLst/>
              <a:cxnLst/>
              <a:rect l="l" t="t" r="r" b="b"/>
              <a:pathLst>
                <a:path w="1904" h="1904">
                  <a:moveTo>
                    <a:pt x="825" y="1549"/>
                  </a:moveTo>
                  <a:lnTo>
                    <a:pt x="952" y="1384"/>
                  </a:lnTo>
                  <a:lnTo>
                    <a:pt x="1104" y="1460"/>
                  </a:lnTo>
                  <a:lnTo>
                    <a:pt x="990" y="1282"/>
                  </a:lnTo>
                  <a:lnTo>
                    <a:pt x="1130" y="1104"/>
                  </a:lnTo>
                  <a:lnTo>
                    <a:pt x="1282" y="749"/>
                  </a:lnTo>
                  <a:lnTo>
                    <a:pt x="1244" y="584"/>
                  </a:lnTo>
                  <a:lnTo>
                    <a:pt x="1155" y="114"/>
                  </a:lnTo>
                  <a:lnTo>
                    <a:pt x="901" y="0"/>
                  </a:lnTo>
                  <a:lnTo>
                    <a:pt x="571" y="63"/>
                  </a:lnTo>
                  <a:lnTo>
                    <a:pt x="253" y="114"/>
                  </a:lnTo>
                  <a:lnTo>
                    <a:pt x="0" y="330"/>
                  </a:lnTo>
                  <a:lnTo>
                    <a:pt x="88" y="800"/>
                  </a:lnTo>
                  <a:lnTo>
                    <a:pt x="114" y="952"/>
                  </a:lnTo>
                  <a:lnTo>
                    <a:pt x="330" y="1168"/>
                  </a:lnTo>
                  <a:lnTo>
                    <a:pt x="406" y="1308"/>
                  </a:lnTo>
                  <a:lnTo>
                    <a:pt x="469" y="1435"/>
                  </a:lnTo>
                  <a:lnTo>
                    <a:pt x="520" y="1587"/>
                  </a:lnTo>
                  <a:lnTo>
                    <a:pt x="520" y="1396"/>
                  </a:lnTo>
                  <a:lnTo>
                    <a:pt x="660" y="1549"/>
                  </a:lnTo>
                  <a:lnTo>
                    <a:pt x="761" y="1396"/>
                  </a:lnTo>
                  <a:lnTo>
                    <a:pt x="825" y="1549"/>
                  </a:lnTo>
                  <a:close/>
                </a:path>
              </a:pathLst>
            </a:custGeom>
            <a:ln w="3175">
              <a:solidFill>
                <a:srgbClr val="B5C39D"/>
              </a:solidFill>
            </a:ln>
          </p:spPr>
          <p:txBody>
            <a:bodyPr wrap="square" lIns="0" tIns="0" rIns="0" bIns="0" rtlCol="0"/>
            <a:lstStyle/>
            <a:p>
              <a:endParaRPr/>
            </a:p>
          </p:txBody>
        </p:sp>
        <p:sp>
          <p:nvSpPr>
            <p:cNvPr id="10953" name="object 4381">
              <a:extLst>
                <a:ext uri="{FF2B5EF4-FFF2-40B4-BE49-F238E27FC236}">
                  <a16:creationId xmlns:a16="http://schemas.microsoft.com/office/drawing/2014/main" id="{91B35D68-0939-4C0C-B508-E11873BBEB3C}"/>
                </a:ext>
              </a:extLst>
            </p:cNvPr>
            <p:cNvSpPr/>
            <p:nvPr/>
          </p:nvSpPr>
          <p:spPr>
            <a:xfrm>
              <a:off x="6223166" y="8246935"/>
              <a:ext cx="1090" cy="850"/>
            </a:xfrm>
            <a:prstGeom prst="rect">
              <a:avLst/>
            </a:prstGeom>
            <a:blipFill>
              <a:blip r:embed="rId282" cstate="print"/>
              <a:stretch>
                <a:fillRect/>
              </a:stretch>
            </a:blipFill>
          </p:spPr>
          <p:txBody>
            <a:bodyPr wrap="square" lIns="0" tIns="0" rIns="0" bIns="0" rtlCol="0"/>
            <a:lstStyle/>
            <a:p>
              <a:endParaRPr/>
            </a:p>
          </p:txBody>
        </p:sp>
        <p:sp>
          <p:nvSpPr>
            <p:cNvPr id="10954" name="object 4382">
              <a:extLst>
                <a:ext uri="{FF2B5EF4-FFF2-40B4-BE49-F238E27FC236}">
                  <a16:creationId xmlns:a16="http://schemas.microsoft.com/office/drawing/2014/main" id="{1FE0D44B-782A-4DDA-8FE0-712DC08FDB9A}"/>
                </a:ext>
              </a:extLst>
            </p:cNvPr>
            <p:cNvSpPr/>
            <p:nvPr/>
          </p:nvSpPr>
          <p:spPr>
            <a:xfrm>
              <a:off x="6223172" y="8246934"/>
              <a:ext cx="1270" cy="1270"/>
            </a:xfrm>
            <a:custGeom>
              <a:avLst/>
              <a:gdLst/>
              <a:ahLst/>
              <a:cxnLst/>
              <a:rect l="l" t="t" r="r" b="b"/>
              <a:pathLst>
                <a:path w="1270" h="1270">
                  <a:moveTo>
                    <a:pt x="1079" y="419"/>
                  </a:moveTo>
                  <a:lnTo>
                    <a:pt x="965" y="266"/>
                  </a:lnTo>
                  <a:lnTo>
                    <a:pt x="800" y="152"/>
                  </a:lnTo>
                  <a:lnTo>
                    <a:pt x="571" y="0"/>
                  </a:lnTo>
                  <a:lnTo>
                    <a:pt x="114" y="12"/>
                  </a:lnTo>
                  <a:lnTo>
                    <a:pt x="0" y="177"/>
                  </a:lnTo>
                  <a:lnTo>
                    <a:pt x="0" y="406"/>
                  </a:lnTo>
                  <a:lnTo>
                    <a:pt x="0" y="647"/>
                  </a:lnTo>
                  <a:lnTo>
                    <a:pt x="126" y="850"/>
                  </a:lnTo>
                  <a:lnTo>
                    <a:pt x="469" y="850"/>
                  </a:lnTo>
                  <a:lnTo>
                    <a:pt x="749" y="723"/>
                  </a:lnTo>
                  <a:lnTo>
                    <a:pt x="952" y="660"/>
                  </a:lnTo>
                  <a:lnTo>
                    <a:pt x="1054" y="533"/>
                  </a:lnTo>
                  <a:close/>
                </a:path>
              </a:pathLst>
            </a:custGeom>
            <a:ln w="3175">
              <a:solidFill>
                <a:srgbClr val="B5C39D"/>
              </a:solidFill>
            </a:ln>
          </p:spPr>
          <p:txBody>
            <a:bodyPr wrap="square" lIns="0" tIns="0" rIns="0" bIns="0" rtlCol="0"/>
            <a:lstStyle/>
            <a:p>
              <a:endParaRPr/>
            </a:p>
          </p:txBody>
        </p:sp>
        <p:sp>
          <p:nvSpPr>
            <p:cNvPr id="10955" name="object 4383">
              <a:extLst>
                <a:ext uri="{FF2B5EF4-FFF2-40B4-BE49-F238E27FC236}">
                  <a16:creationId xmlns:a16="http://schemas.microsoft.com/office/drawing/2014/main" id="{4D8F7232-8833-477D-B75F-889807565098}"/>
                </a:ext>
              </a:extLst>
            </p:cNvPr>
            <p:cNvSpPr/>
            <p:nvPr/>
          </p:nvSpPr>
          <p:spPr>
            <a:xfrm>
              <a:off x="6222248" y="8247456"/>
              <a:ext cx="1905" cy="1905"/>
            </a:xfrm>
            <a:custGeom>
              <a:avLst/>
              <a:gdLst/>
              <a:ahLst/>
              <a:cxnLst/>
              <a:rect l="l" t="t" r="r" b="b"/>
              <a:pathLst>
                <a:path w="1904" h="1904">
                  <a:moveTo>
                    <a:pt x="342" y="1638"/>
                  </a:moveTo>
                  <a:lnTo>
                    <a:pt x="495" y="1574"/>
                  </a:lnTo>
                  <a:lnTo>
                    <a:pt x="622" y="1562"/>
                  </a:lnTo>
                  <a:lnTo>
                    <a:pt x="584" y="1752"/>
                  </a:lnTo>
                  <a:lnTo>
                    <a:pt x="749" y="1689"/>
                  </a:lnTo>
                  <a:lnTo>
                    <a:pt x="647" y="1485"/>
                  </a:lnTo>
                  <a:lnTo>
                    <a:pt x="888" y="1422"/>
                  </a:lnTo>
                  <a:lnTo>
                    <a:pt x="1231" y="1193"/>
                  </a:lnTo>
                  <a:lnTo>
                    <a:pt x="1308" y="1028"/>
                  </a:lnTo>
                  <a:lnTo>
                    <a:pt x="1511" y="546"/>
                  </a:lnTo>
                  <a:lnTo>
                    <a:pt x="1346" y="279"/>
                  </a:lnTo>
                  <a:lnTo>
                    <a:pt x="1015" y="139"/>
                  </a:lnTo>
                  <a:lnTo>
                    <a:pt x="698" y="0"/>
                  </a:lnTo>
                  <a:lnTo>
                    <a:pt x="330" y="38"/>
                  </a:lnTo>
                  <a:lnTo>
                    <a:pt x="126" y="520"/>
                  </a:lnTo>
                  <a:lnTo>
                    <a:pt x="63" y="660"/>
                  </a:lnTo>
                  <a:lnTo>
                    <a:pt x="126" y="990"/>
                  </a:lnTo>
                  <a:lnTo>
                    <a:pt x="114" y="1168"/>
                  </a:lnTo>
                  <a:lnTo>
                    <a:pt x="88" y="1308"/>
                  </a:lnTo>
                  <a:lnTo>
                    <a:pt x="50" y="1485"/>
                  </a:lnTo>
                  <a:lnTo>
                    <a:pt x="165" y="1308"/>
                  </a:lnTo>
                  <a:lnTo>
                    <a:pt x="190" y="1536"/>
                  </a:lnTo>
                  <a:lnTo>
                    <a:pt x="368" y="1460"/>
                  </a:lnTo>
                  <a:lnTo>
                    <a:pt x="342" y="1638"/>
                  </a:lnTo>
                  <a:close/>
                </a:path>
              </a:pathLst>
            </a:custGeom>
            <a:ln w="3175">
              <a:solidFill>
                <a:srgbClr val="B5C39D"/>
              </a:solidFill>
            </a:ln>
          </p:spPr>
          <p:txBody>
            <a:bodyPr wrap="square" lIns="0" tIns="0" rIns="0" bIns="0" rtlCol="0"/>
            <a:lstStyle/>
            <a:p>
              <a:endParaRPr/>
            </a:p>
          </p:txBody>
        </p:sp>
        <p:sp>
          <p:nvSpPr>
            <p:cNvPr id="10956" name="object 4384">
              <a:extLst>
                <a:ext uri="{FF2B5EF4-FFF2-40B4-BE49-F238E27FC236}">
                  <a16:creationId xmlns:a16="http://schemas.microsoft.com/office/drawing/2014/main" id="{BECB3BA9-DA7E-4A4A-BF4C-D4357CEABEA7}"/>
                </a:ext>
              </a:extLst>
            </p:cNvPr>
            <p:cNvSpPr/>
            <p:nvPr/>
          </p:nvSpPr>
          <p:spPr>
            <a:xfrm>
              <a:off x="6222301" y="8246986"/>
              <a:ext cx="2285" cy="4356"/>
            </a:xfrm>
            <a:prstGeom prst="rect">
              <a:avLst/>
            </a:prstGeom>
            <a:blipFill>
              <a:blip r:embed="rId608" cstate="print"/>
              <a:stretch>
                <a:fillRect/>
              </a:stretch>
            </a:blipFill>
          </p:spPr>
          <p:txBody>
            <a:bodyPr wrap="square" lIns="0" tIns="0" rIns="0" bIns="0" rtlCol="0"/>
            <a:lstStyle/>
            <a:p>
              <a:endParaRPr/>
            </a:p>
          </p:txBody>
        </p:sp>
        <p:sp>
          <p:nvSpPr>
            <p:cNvPr id="10957" name="object 4385">
              <a:extLst>
                <a:ext uri="{FF2B5EF4-FFF2-40B4-BE49-F238E27FC236}">
                  <a16:creationId xmlns:a16="http://schemas.microsoft.com/office/drawing/2014/main" id="{777DF1C8-331D-426E-9DB5-4256E949BB53}"/>
                </a:ext>
              </a:extLst>
            </p:cNvPr>
            <p:cNvSpPr/>
            <p:nvPr/>
          </p:nvSpPr>
          <p:spPr>
            <a:xfrm>
              <a:off x="6223393" y="8250362"/>
              <a:ext cx="1270" cy="1270"/>
            </a:xfrm>
            <a:custGeom>
              <a:avLst/>
              <a:gdLst/>
              <a:ahLst/>
              <a:cxnLst/>
              <a:rect l="l" t="t" r="r" b="b"/>
              <a:pathLst>
                <a:path w="1270" h="1270">
                  <a:moveTo>
                    <a:pt x="1142" y="685"/>
                  </a:moveTo>
                  <a:lnTo>
                    <a:pt x="1066" y="546"/>
                  </a:lnTo>
                  <a:lnTo>
                    <a:pt x="1193" y="507"/>
                  </a:lnTo>
                  <a:lnTo>
                    <a:pt x="1015" y="495"/>
                  </a:lnTo>
                  <a:lnTo>
                    <a:pt x="939" y="330"/>
                  </a:lnTo>
                  <a:lnTo>
                    <a:pt x="749" y="126"/>
                  </a:lnTo>
                  <a:lnTo>
                    <a:pt x="279" y="0"/>
                  </a:lnTo>
                  <a:lnTo>
                    <a:pt x="114" y="139"/>
                  </a:lnTo>
                  <a:lnTo>
                    <a:pt x="50" y="368"/>
                  </a:lnTo>
                  <a:lnTo>
                    <a:pt x="0" y="609"/>
                  </a:lnTo>
                  <a:lnTo>
                    <a:pt x="63" y="850"/>
                  </a:lnTo>
                  <a:lnTo>
                    <a:pt x="406" y="952"/>
                  </a:lnTo>
                  <a:lnTo>
                    <a:pt x="723" y="901"/>
                  </a:lnTo>
                  <a:lnTo>
                    <a:pt x="850" y="888"/>
                  </a:lnTo>
                  <a:lnTo>
                    <a:pt x="1015" y="927"/>
                  </a:lnTo>
                  <a:lnTo>
                    <a:pt x="977" y="800"/>
                  </a:lnTo>
                  <a:lnTo>
                    <a:pt x="1117" y="749"/>
                  </a:lnTo>
                  <a:close/>
                </a:path>
              </a:pathLst>
            </a:custGeom>
            <a:ln w="3175">
              <a:solidFill>
                <a:srgbClr val="B5C39D"/>
              </a:solidFill>
            </a:ln>
          </p:spPr>
          <p:txBody>
            <a:bodyPr wrap="square" lIns="0" tIns="0" rIns="0" bIns="0" rtlCol="0"/>
            <a:lstStyle/>
            <a:p>
              <a:endParaRPr/>
            </a:p>
          </p:txBody>
        </p:sp>
        <p:sp>
          <p:nvSpPr>
            <p:cNvPr id="10958" name="object 4386">
              <a:extLst>
                <a:ext uri="{FF2B5EF4-FFF2-40B4-BE49-F238E27FC236}">
                  <a16:creationId xmlns:a16="http://schemas.microsoft.com/office/drawing/2014/main" id="{BCA17DDC-3FC7-47BE-8AE9-8D0F2F7A970A}"/>
                </a:ext>
              </a:extLst>
            </p:cNvPr>
            <p:cNvSpPr/>
            <p:nvPr/>
          </p:nvSpPr>
          <p:spPr>
            <a:xfrm>
              <a:off x="6222762" y="8250302"/>
              <a:ext cx="1270" cy="1270"/>
            </a:xfrm>
            <a:custGeom>
              <a:avLst/>
              <a:gdLst/>
              <a:ahLst/>
              <a:cxnLst/>
              <a:rect l="l" t="t" r="r" b="b"/>
              <a:pathLst>
                <a:path w="1270" h="1270">
                  <a:moveTo>
                    <a:pt x="584" y="63"/>
                  </a:moveTo>
                  <a:lnTo>
                    <a:pt x="444" y="88"/>
                  </a:lnTo>
                  <a:lnTo>
                    <a:pt x="317" y="165"/>
                  </a:lnTo>
                  <a:lnTo>
                    <a:pt x="139" y="266"/>
                  </a:lnTo>
                  <a:lnTo>
                    <a:pt x="0" y="584"/>
                  </a:lnTo>
                  <a:lnTo>
                    <a:pt x="228" y="787"/>
                  </a:lnTo>
                  <a:lnTo>
                    <a:pt x="393" y="863"/>
                  </a:lnTo>
                  <a:lnTo>
                    <a:pt x="571" y="850"/>
                  </a:lnTo>
                  <a:lnTo>
                    <a:pt x="673" y="622"/>
                  </a:lnTo>
                  <a:lnTo>
                    <a:pt x="685" y="381"/>
                  </a:lnTo>
                  <a:lnTo>
                    <a:pt x="698" y="228"/>
                  </a:lnTo>
                  <a:lnTo>
                    <a:pt x="622" y="88"/>
                  </a:lnTo>
                  <a:close/>
                </a:path>
              </a:pathLst>
            </a:custGeom>
            <a:ln w="3175">
              <a:solidFill>
                <a:srgbClr val="B5C39D"/>
              </a:solidFill>
            </a:ln>
          </p:spPr>
          <p:txBody>
            <a:bodyPr wrap="square" lIns="0" tIns="0" rIns="0" bIns="0" rtlCol="0"/>
            <a:lstStyle/>
            <a:p>
              <a:endParaRPr/>
            </a:p>
          </p:txBody>
        </p:sp>
        <p:sp>
          <p:nvSpPr>
            <p:cNvPr id="10959" name="object 4387">
              <a:extLst>
                <a:ext uri="{FF2B5EF4-FFF2-40B4-BE49-F238E27FC236}">
                  <a16:creationId xmlns:a16="http://schemas.microsoft.com/office/drawing/2014/main" id="{ED272999-EE6B-433C-9246-E846D7DF4696}"/>
                </a:ext>
              </a:extLst>
            </p:cNvPr>
            <p:cNvSpPr/>
            <p:nvPr/>
          </p:nvSpPr>
          <p:spPr>
            <a:xfrm>
              <a:off x="6222909" y="8250903"/>
              <a:ext cx="1270" cy="1905"/>
            </a:xfrm>
            <a:custGeom>
              <a:avLst/>
              <a:gdLst/>
              <a:ahLst/>
              <a:cxnLst/>
              <a:rect l="l" t="t" r="r" b="b"/>
              <a:pathLst>
                <a:path w="1270" h="1904">
                  <a:moveTo>
                    <a:pt x="1079" y="1142"/>
                  </a:moveTo>
                  <a:lnTo>
                    <a:pt x="1104" y="977"/>
                  </a:lnTo>
                  <a:lnTo>
                    <a:pt x="1244" y="888"/>
                  </a:lnTo>
                  <a:lnTo>
                    <a:pt x="1079" y="888"/>
                  </a:lnTo>
                  <a:lnTo>
                    <a:pt x="1104" y="698"/>
                  </a:lnTo>
                  <a:lnTo>
                    <a:pt x="1066" y="393"/>
                  </a:lnTo>
                  <a:lnTo>
                    <a:pt x="723" y="0"/>
                  </a:lnTo>
                  <a:lnTo>
                    <a:pt x="482" y="25"/>
                  </a:lnTo>
                  <a:lnTo>
                    <a:pt x="292" y="203"/>
                  </a:lnTo>
                  <a:lnTo>
                    <a:pt x="88" y="380"/>
                  </a:lnTo>
                  <a:lnTo>
                    <a:pt x="0" y="634"/>
                  </a:lnTo>
                  <a:lnTo>
                    <a:pt x="253" y="927"/>
                  </a:lnTo>
                  <a:lnTo>
                    <a:pt x="571" y="1079"/>
                  </a:lnTo>
                  <a:lnTo>
                    <a:pt x="774" y="1206"/>
                  </a:lnTo>
                  <a:lnTo>
                    <a:pt x="965" y="1206"/>
                  </a:lnTo>
                  <a:lnTo>
                    <a:pt x="977" y="1066"/>
                  </a:lnTo>
                  <a:close/>
                </a:path>
              </a:pathLst>
            </a:custGeom>
            <a:ln w="3175">
              <a:solidFill>
                <a:srgbClr val="B5C39D"/>
              </a:solidFill>
            </a:ln>
          </p:spPr>
          <p:txBody>
            <a:bodyPr wrap="square" lIns="0" tIns="0" rIns="0" bIns="0" rtlCol="0"/>
            <a:lstStyle/>
            <a:p>
              <a:endParaRPr/>
            </a:p>
          </p:txBody>
        </p:sp>
        <p:sp>
          <p:nvSpPr>
            <p:cNvPr id="10960" name="object 4388">
              <a:extLst>
                <a:ext uri="{FF2B5EF4-FFF2-40B4-BE49-F238E27FC236}">
                  <a16:creationId xmlns:a16="http://schemas.microsoft.com/office/drawing/2014/main" id="{11F48374-794D-4825-908D-193783A1081F}"/>
                </a:ext>
              </a:extLst>
            </p:cNvPr>
            <p:cNvSpPr/>
            <p:nvPr/>
          </p:nvSpPr>
          <p:spPr>
            <a:xfrm>
              <a:off x="6222860" y="8249272"/>
              <a:ext cx="1422" cy="2743"/>
            </a:xfrm>
            <a:prstGeom prst="rect">
              <a:avLst/>
            </a:prstGeom>
            <a:blipFill>
              <a:blip r:embed="rId609" cstate="print"/>
              <a:stretch>
                <a:fillRect/>
              </a:stretch>
            </a:blipFill>
          </p:spPr>
          <p:txBody>
            <a:bodyPr wrap="square" lIns="0" tIns="0" rIns="0" bIns="0" rtlCol="0"/>
            <a:lstStyle/>
            <a:p>
              <a:endParaRPr/>
            </a:p>
          </p:txBody>
        </p:sp>
        <p:sp>
          <p:nvSpPr>
            <p:cNvPr id="10961" name="object 4389">
              <a:extLst>
                <a:ext uri="{FF2B5EF4-FFF2-40B4-BE49-F238E27FC236}">
                  <a16:creationId xmlns:a16="http://schemas.microsoft.com/office/drawing/2014/main" id="{93839784-EA7D-4C41-8BFC-C84D03F9507D}"/>
                </a:ext>
              </a:extLst>
            </p:cNvPr>
            <p:cNvSpPr/>
            <p:nvPr/>
          </p:nvSpPr>
          <p:spPr>
            <a:xfrm>
              <a:off x="6222940" y="8249231"/>
              <a:ext cx="1905" cy="1905"/>
            </a:xfrm>
            <a:custGeom>
              <a:avLst/>
              <a:gdLst/>
              <a:ahLst/>
              <a:cxnLst/>
              <a:rect l="l" t="t" r="r" b="b"/>
              <a:pathLst>
                <a:path w="1904" h="1904">
                  <a:moveTo>
                    <a:pt x="825" y="1549"/>
                  </a:moveTo>
                  <a:lnTo>
                    <a:pt x="952" y="1384"/>
                  </a:lnTo>
                  <a:lnTo>
                    <a:pt x="1104" y="1460"/>
                  </a:lnTo>
                  <a:lnTo>
                    <a:pt x="990" y="1282"/>
                  </a:lnTo>
                  <a:lnTo>
                    <a:pt x="1130" y="1104"/>
                  </a:lnTo>
                  <a:lnTo>
                    <a:pt x="1282" y="749"/>
                  </a:lnTo>
                  <a:lnTo>
                    <a:pt x="1244" y="584"/>
                  </a:lnTo>
                  <a:lnTo>
                    <a:pt x="1155" y="114"/>
                  </a:lnTo>
                  <a:lnTo>
                    <a:pt x="901" y="0"/>
                  </a:lnTo>
                  <a:lnTo>
                    <a:pt x="571" y="50"/>
                  </a:lnTo>
                  <a:lnTo>
                    <a:pt x="253" y="114"/>
                  </a:lnTo>
                  <a:lnTo>
                    <a:pt x="0" y="330"/>
                  </a:lnTo>
                  <a:lnTo>
                    <a:pt x="88" y="800"/>
                  </a:lnTo>
                  <a:lnTo>
                    <a:pt x="114" y="952"/>
                  </a:lnTo>
                  <a:lnTo>
                    <a:pt x="330" y="1168"/>
                  </a:lnTo>
                  <a:lnTo>
                    <a:pt x="406" y="1308"/>
                  </a:lnTo>
                  <a:lnTo>
                    <a:pt x="380" y="1473"/>
                  </a:lnTo>
                  <a:lnTo>
                    <a:pt x="520" y="1587"/>
                  </a:lnTo>
                  <a:lnTo>
                    <a:pt x="520" y="1397"/>
                  </a:lnTo>
                  <a:lnTo>
                    <a:pt x="660" y="1549"/>
                  </a:lnTo>
                  <a:lnTo>
                    <a:pt x="761" y="1397"/>
                  </a:lnTo>
                  <a:lnTo>
                    <a:pt x="825" y="1549"/>
                  </a:lnTo>
                  <a:close/>
                </a:path>
              </a:pathLst>
            </a:custGeom>
            <a:ln w="3175">
              <a:solidFill>
                <a:srgbClr val="B5C39D"/>
              </a:solidFill>
            </a:ln>
          </p:spPr>
          <p:txBody>
            <a:bodyPr wrap="square" lIns="0" tIns="0" rIns="0" bIns="0" rtlCol="0"/>
            <a:lstStyle/>
            <a:p>
              <a:endParaRPr/>
            </a:p>
          </p:txBody>
        </p:sp>
        <p:sp>
          <p:nvSpPr>
            <p:cNvPr id="10962" name="object 4390">
              <a:extLst>
                <a:ext uri="{FF2B5EF4-FFF2-40B4-BE49-F238E27FC236}">
                  <a16:creationId xmlns:a16="http://schemas.microsoft.com/office/drawing/2014/main" id="{532F6BAF-6324-4FE1-8816-7285C9504037}"/>
                </a:ext>
              </a:extLst>
            </p:cNvPr>
            <p:cNvSpPr/>
            <p:nvPr/>
          </p:nvSpPr>
          <p:spPr>
            <a:xfrm>
              <a:off x="6222827" y="8248532"/>
              <a:ext cx="1270" cy="1270"/>
            </a:xfrm>
            <a:custGeom>
              <a:avLst/>
              <a:gdLst/>
              <a:ahLst/>
              <a:cxnLst/>
              <a:rect l="l" t="t" r="r" b="b"/>
              <a:pathLst>
                <a:path w="1270" h="1270">
                  <a:moveTo>
                    <a:pt x="1079" y="419"/>
                  </a:moveTo>
                  <a:lnTo>
                    <a:pt x="965" y="266"/>
                  </a:lnTo>
                  <a:lnTo>
                    <a:pt x="800" y="152"/>
                  </a:lnTo>
                  <a:lnTo>
                    <a:pt x="571" y="0"/>
                  </a:lnTo>
                  <a:lnTo>
                    <a:pt x="114" y="12"/>
                  </a:lnTo>
                  <a:lnTo>
                    <a:pt x="0" y="177"/>
                  </a:lnTo>
                  <a:lnTo>
                    <a:pt x="0" y="406"/>
                  </a:lnTo>
                  <a:lnTo>
                    <a:pt x="0" y="647"/>
                  </a:lnTo>
                  <a:lnTo>
                    <a:pt x="114" y="850"/>
                  </a:lnTo>
                  <a:lnTo>
                    <a:pt x="469" y="850"/>
                  </a:lnTo>
                  <a:lnTo>
                    <a:pt x="749" y="723"/>
                  </a:lnTo>
                  <a:lnTo>
                    <a:pt x="952" y="660"/>
                  </a:lnTo>
                  <a:lnTo>
                    <a:pt x="1054" y="533"/>
                  </a:lnTo>
                  <a:close/>
                </a:path>
              </a:pathLst>
            </a:custGeom>
            <a:ln w="3175">
              <a:solidFill>
                <a:srgbClr val="B5C39D"/>
              </a:solidFill>
            </a:ln>
          </p:spPr>
          <p:txBody>
            <a:bodyPr wrap="square" lIns="0" tIns="0" rIns="0" bIns="0" rtlCol="0"/>
            <a:lstStyle/>
            <a:p>
              <a:endParaRPr/>
            </a:p>
          </p:txBody>
        </p:sp>
        <p:sp>
          <p:nvSpPr>
            <p:cNvPr id="10963" name="object 4391">
              <a:extLst>
                <a:ext uri="{FF2B5EF4-FFF2-40B4-BE49-F238E27FC236}">
                  <a16:creationId xmlns:a16="http://schemas.microsoft.com/office/drawing/2014/main" id="{D8F82C25-A3F0-4AD2-A25E-EA46E3CDF93B}"/>
                </a:ext>
              </a:extLst>
            </p:cNvPr>
            <p:cNvSpPr/>
            <p:nvPr/>
          </p:nvSpPr>
          <p:spPr>
            <a:xfrm>
              <a:off x="6221901" y="8249052"/>
              <a:ext cx="1905" cy="1905"/>
            </a:xfrm>
            <a:custGeom>
              <a:avLst/>
              <a:gdLst/>
              <a:ahLst/>
              <a:cxnLst/>
              <a:rect l="l" t="t" r="r" b="b"/>
              <a:pathLst>
                <a:path w="1904" h="1904">
                  <a:moveTo>
                    <a:pt x="342" y="1638"/>
                  </a:moveTo>
                  <a:lnTo>
                    <a:pt x="495" y="1574"/>
                  </a:lnTo>
                  <a:lnTo>
                    <a:pt x="622" y="1562"/>
                  </a:lnTo>
                  <a:lnTo>
                    <a:pt x="584" y="1752"/>
                  </a:lnTo>
                  <a:lnTo>
                    <a:pt x="749" y="1689"/>
                  </a:lnTo>
                  <a:lnTo>
                    <a:pt x="647" y="1485"/>
                  </a:lnTo>
                  <a:lnTo>
                    <a:pt x="888" y="1409"/>
                  </a:lnTo>
                  <a:lnTo>
                    <a:pt x="1231" y="1193"/>
                  </a:lnTo>
                  <a:lnTo>
                    <a:pt x="1308" y="1028"/>
                  </a:lnTo>
                  <a:lnTo>
                    <a:pt x="1511" y="546"/>
                  </a:lnTo>
                  <a:lnTo>
                    <a:pt x="1346" y="279"/>
                  </a:lnTo>
                  <a:lnTo>
                    <a:pt x="1028" y="139"/>
                  </a:lnTo>
                  <a:lnTo>
                    <a:pt x="698" y="0"/>
                  </a:lnTo>
                  <a:lnTo>
                    <a:pt x="330" y="38"/>
                  </a:lnTo>
                  <a:lnTo>
                    <a:pt x="126" y="520"/>
                  </a:lnTo>
                  <a:lnTo>
                    <a:pt x="63" y="660"/>
                  </a:lnTo>
                  <a:lnTo>
                    <a:pt x="126" y="990"/>
                  </a:lnTo>
                  <a:lnTo>
                    <a:pt x="114" y="1168"/>
                  </a:lnTo>
                  <a:lnTo>
                    <a:pt x="101" y="1308"/>
                  </a:lnTo>
                  <a:lnTo>
                    <a:pt x="50" y="1485"/>
                  </a:lnTo>
                  <a:lnTo>
                    <a:pt x="165" y="1308"/>
                  </a:lnTo>
                  <a:lnTo>
                    <a:pt x="190" y="1536"/>
                  </a:lnTo>
                  <a:lnTo>
                    <a:pt x="368" y="1460"/>
                  </a:lnTo>
                  <a:lnTo>
                    <a:pt x="342" y="1638"/>
                  </a:lnTo>
                  <a:close/>
                </a:path>
              </a:pathLst>
            </a:custGeom>
            <a:ln w="3175">
              <a:solidFill>
                <a:srgbClr val="B5C39D"/>
              </a:solidFill>
            </a:ln>
          </p:spPr>
          <p:txBody>
            <a:bodyPr wrap="square" lIns="0" tIns="0" rIns="0" bIns="0" rtlCol="0"/>
            <a:lstStyle/>
            <a:p>
              <a:endParaRPr/>
            </a:p>
          </p:txBody>
        </p:sp>
        <p:sp>
          <p:nvSpPr>
            <p:cNvPr id="10964" name="object 4392">
              <a:extLst>
                <a:ext uri="{FF2B5EF4-FFF2-40B4-BE49-F238E27FC236}">
                  <a16:creationId xmlns:a16="http://schemas.microsoft.com/office/drawing/2014/main" id="{0FBF770F-0472-490D-9B5D-83021BBC1AC1}"/>
                </a:ext>
              </a:extLst>
            </p:cNvPr>
            <p:cNvSpPr/>
            <p:nvPr/>
          </p:nvSpPr>
          <p:spPr>
            <a:xfrm>
              <a:off x="6221958" y="8248586"/>
              <a:ext cx="2125" cy="1904"/>
            </a:xfrm>
            <a:prstGeom prst="rect">
              <a:avLst/>
            </a:prstGeom>
            <a:blipFill>
              <a:blip r:embed="rId610" cstate="print"/>
              <a:stretch>
                <a:fillRect/>
              </a:stretch>
            </a:blipFill>
          </p:spPr>
          <p:txBody>
            <a:bodyPr wrap="square" lIns="0" tIns="0" rIns="0" bIns="0" rtlCol="0"/>
            <a:lstStyle/>
            <a:p>
              <a:endParaRPr/>
            </a:p>
          </p:txBody>
        </p:sp>
        <p:sp>
          <p:nvSpPr>
            <p:cNvPr id="10965" name="object 4393">
              <a:extLst>
                <a:ext uri="{FF2B5EF4-FFF2-40B4-BE49-F238E27FC236}">
                  <a16:creationId xmlns:a16="http://schemas.microsoft.com/office/drawing/2014/main" id="{6C19C1D9-8C77-4271-8086-18EEAC23C479}"/>
                </a:ext>
              </a:extLst>
            </p:cNvPr>
            <p:cNvSpPr/>
            <p:nvPr/>
          </p:nvSpPr>
          <p:spPr>
            <a:xfrm>
              <a:off x="6191696" y="8251304"/>
              <a:ext cx="1270" cy="1270"/>
            </a:xfrm>
            <a:custGeom>
              <a:avLst/>
              <a:gdLst/>
              <a:ahLst/>
              <a:cxnLst/>
              <a:rect l="l" t="t" r="r" b="b"/>
              <a:pathLst>
                <a:path w="1270" h="1270">
                  <a:moveTo>
                    <a:pt x="1142" y="685"/>
                  </a:moveTo>
                  <a:lnTo>
                    <a:pt x="1066" y="546"/>
                  </a:lnTo>
                  <a:lnTo>
                    <a:pt x="1193" y="507"/>
                  </a:lnTo>
                  <a:lnTo>
                    <a:pt x="1015" y="495"/>
                  </a:lnTo>
                  <a:lnTo>
                    <a:pt x="939" y="342"/>
                  </a:lnTo>
                  <a:lnTo>
                    <a:pt x="749" y="126"/>
                  </a:lnTo>
                  <a:lnTo>
                    <a:pt x="279" y="0"/>
                  </a:lnTo>
                  <a:lnTo>
                    <a:pt x="114" y="139"/>
                  </a:lnTo>
                  <a:lnTo>
                    <a:pt x="50" y="368"/>
                  </a:lnTo>
                  <a:lnTo>
                    <a:pt x="0" y="609"/>
                  </a:lnTo>
                  <a:lnTo>
                    <a:pt x="50" y="850"/>
                  </a:lnTo>
                  <a:lnTo>
                    <a:pt x="406" y="952"/>
                  </a:lnTo>
                  <a:lnTo>
                    <a:pt x="723" y="901"/>
                  </a:lnTo>
                  <a:lnTo>
                    <a:pt x="850" y="888"/>
                  </a:lnTo>
                  <a:lnTo>
                    <a:pt x="1015" y="927"/>
                  </a:lnTo>
                  <a:lnTo>
                    <a:pt x="977" y="800"/>
                  </a:lnTo>
                  <a:lnTo>
                    <a:pt x="1117" y="749"/>
                  </a:lnTo>
                  <a:close/>
                </a:path>
              </a:pathLst>
            </a:custGeom>
            <a:ln w="3175">
              <a:solidFill>
                <a:srgbClr val="B5C39D"/>
              </a:solidFill>
            </a:ln>
          </p:spPr>
          <p:txBody>
            <a:bodyPr wrap="square" lIns="0" tIns="0" rIns="0" bIns="0" rtlCol="0"/>
            <a:lstStyle/>
            <a:p>
              <a:endParaRPr/>
            </a:p>
          </p:txBody>
        </p:sp>
        <p:sp>
          <p:nvSpPr>
            <p:cNvPr id="10966" name="object 4394">
              <a:extLst>
                <a:ext uri="{FF2B5EF4-FFF2-40B4-BE49-F238E27FC236}">
                  <a16:creationId xmlns:a16="http://schemas.microsoft.com/office/drawing/2014/main" id="{30A91325-8DD8-4CD3-B32D-7F43AA02F4F5}"/>
                </a:ext>
              </a:extLst>
            </p:cNvPr>
            <p:cNvSpPr/>
            <p:nvPr/>
          </p:nvSpPr>
          <p:spPr>
            <a:xfrm>
              <a:off x="6191135" y="8251266"/>
              <a:ext cx="673" cy="838"/>
            </a:xfrm>
            <a:prstGeom prst="rect">
              <a:avLst/>
            </a:prstGeom>
            <a:blipFill>
              <a:blip r:embed="rId282" cstate="print"/>
              <a:stretch>
                <a:fillRect/>
              </a:stretch>
            </a:blipFill>
          </p:spPr>
          <p:txBody>
            <a:bodyPr wrap="square" lIns="0" tIns="0" rIns="0" bIns="0" rtlCol="0"/>
            <a:lstStyle/>
            <a:p>
              <a:endParaRPr/>
            </a:p>
          </p:txBody>
        </p:sp>
        <p:sp>
          <p:nvSpPr>
            <p:cNvPr id="10967" name="object 4395">
              <a:extLst>
                <a:ext uri="{FF2B5EF4-FFF2-40B4-BE49-F238E27FC236}">
                  <a16:creationId xmlns:a16="http://schemas.microsoft.com/office/drawing/2014/main" id="{8CDC34FC-361E-47DA-8CF7-BFF0FCE435E9}"/>
                </a:ext>
              </a:extLst>
            </p:cNvPr>
            <p:cNvSpPr/>
            <p:nvPr/>
          </p:nvSpPr>
          <p:spPr>
            <a:xfrm>
              <a:off x="6191064" y="8251244"/>
              <a:ext cx="1270" cy="1270"/>
            </a:xfrm>
            <a:custGeom>
              <a:avLst/>
              <a:gdLst/>
              <a:ahLst/>
              <a:cxnLst/>
              <a:rect l="l" t="t" r="r" b="b"/>
              <a:pathLst>
                <a:path w="1270" h="1270">
                  <a:moveTo>
                    <a:pt x="584" y="63"/>
                  </a:moveTo>
                  <a:lnTo>
                    <a:pt x="444" y="101"/>
                  </a:lnTo>
                  <a:lnTo>
                    <a:pt x="317" y="165"/>
                  </a:lnTo>
                  <a:lnTo>
                    <a:pt x="139" y="266"/>
                  </a:lnTo>
                  <a:lnTo>
                    <a:pt x="0" y="584"/>
                  </a:lnTo>
                  <a:lnTo>
                    <a:pt x="76" y="723"/>
                  </a:lnTo>
                  <a:lnTo>
                    <a:pt x="228" y="787"/>
                  </a:lnTo>
                  <a:lnTo>
                    <a:pt x="393" y="863"/>
                  </a:lnTo>
                  <a:lnTo>
                    <a:pt x="571" y="850"/>
                  </a:lnTo>
                  <a:lnTo>
                    <a:pt x="673" y="622"/>
                  </a:lnTo>
                  <a:lnTo>
                    <a:pt x="685" y="381"/>
                  </a:lnTo>
                  <a:lnTo>
                    <a:pt x="698" y="228"/>
                  </a:lnTo>
                  <a:lnTo>
                    <a:pt x="622" y="88"/>
                  </a:lnTo>
                  <a:close/>
                </a:path>
              </a:pathLst>
            </a:custGeom>
            <a:ln w="3175">
              <a:solidFill>
                <a:srgbClr val="B5C39D"/>
              </a:solidFill>
            </a:ln>
          </p:spPr>
          <p:txBody>
            <a:bodyPr wrap="square" lIns="0" tIns="0" rIns="0" bIns="0" rtlCol="0"/>
            <a:lstStyle/>
            <a:p>
              <a:endParaRPr/>
            </a:p>
          </p:txBody>
        </p:sp>
        <p:sp>
          <p:nvSpPr>
            <p:cNvPr id="10968" name="object 4396">
              <a:extLst>
                <a:ext uri="{FF2B5EF4-FFF2-40B4-BE49-F238E27FC236}">
                  <a16:creationId xmlns:a16="http://schemas.microsoft.com/office/drawing/2014/main" id="{80795779-9FF1-40C8-9B02-6BA826E3FE46}"/>
                </a:ext>
              </a:extLst>
            </p:cNvPr>
            <p:cNvSpPr/>
            <p:nvPr/>
          </p:nvSpPr>
          <p:spPr>
            <a:xfrm>
              <a:off x="6191211" y="8251926"/>
              <a:ext cx="1244" cy="1206"/>
            </a:xfrm>
            <a:prstGeom prst="rect">
              <a:avLst/>
            </a:prstGeom>
            <a:blipFill>
              <a:blip r:embed="rId281" cstate="print"/>
              <a:stretch>
                <a:fillRect/>
              </a:stretch>
            </a:blipFill>
          </p:spPr>
          <p:txBody>
            <a:bodyPr wrap="square" lIns="0" tIns="0" rIns="0" bIns="0" rtlCol="0"/>
            <a:lstStyle/>
            <a:p>
              <a:endParaRPr/>
            </a:p>
          </p:txBody>
        </p:sp>
        <p:sp>
          <p:nvSpPr>
            <p:cNvPr id="10969" name="object 4397">
              <a:extLst>
                <a:ext uri="{FF2B5EF4-FFF2-40B4-BE49-F238E27FC236}">
                  <a16:creationId xmlns:a16="http://schemas.microsoft.com/office/drawing/2014/main" id="{826D8586-5EB5-4A41-9599-7B2FB51F7EF5}"/>
                </a:ext>
              </a:extLst>
            </p:cNvPr>
            <p:cNvSpPr/>
            <p:nvPr/>
          </p:nvSpPr>
          <p:spPr>
            <a:xfrm>
              <a:off x="6191212" y="8251845"/>
              <a:ext cx="1270" cy="1905"/>
            </a:xfrm>
            <a:custGeom>
              <a:avLst/>
              <a:gdLst/>
              <a:ahLst/>
              <a:cxnLst/>
              <a:rect l="l" t="t" r="r" b="b"/>
              <a:pathLst>
                <a:path w="1270" h="1904">
                  <a:moveTo>
                    <a:pt x="1079" y="1142"/>
                  </a:moveTo>
                  <a:lnTo>
                    <a:pt x="1104" y="977"/>
                  </a:lnTo>
                  <a:lnTo>
                    <a:pt x="1244" y="888"/>
                  </a:lnTo>
                  <a:lnTo>
                    <a:pt x="1079" y="888"/>
                  </a:lnTo>
                  <a:lnTo>
                    <a:pt x="1104" y="698"/>
                  </a:lnTo>
                  <a:lnTo>
                    <a:pt x="1066" y="406"/>
                  </a:lnTo>
                  <a:lnTo>
                    <a:pt x="723" y="0"/>
                  </a:lnTo>
                  <a:lnTo>
                    <a:pt x="495" y="38"/>
                  </a:lnTo>
                  <a:lnTo>
                    <a:pt x="292" y="203"/>
                  </a:lnTo>
                  <a:lnTo>
                    <a:pt x="88" y="380"/>
                  </a:lnTo>
                  <a:lnTo>
                    <a:pt x="0" y="634"/>
                  </a:lnTo>
                  <a:lnTo>
                    <a:pt x="253" y="927"/>
                  </a:lnTo>
                  <a:lnTo>
                    <a:pt x="571" y="1079"/>
                  </a:lnTo>
                  <a:lnTo>
                    <a:pt x="774" y="1206"/>
                  </a:lnTo>
                  <a:lnTo>
                    <a:pt x="965" y="1206"/>
                  </a:lnTo>
                  <a:lnTo>
                    <a:pt x="977" y="1066"/>
                  </a:lnTo>
                  <a:close/>
                </a:path>
              </a:pathLst>
            </a:custGeom>
            <a:ln w="3175">
              <a:solidFill>
                <a:srgbClr val="B5C39D"/>
              </a:solidFill>
            </a:ln>
          </p:spPr>
          <p:txBody>
            <a:bodyPr wrap="square" lIns="0" tIns="0" rIns="0" bIns="0" rtlCol="0"/>
            <a:lstStyle/>
            <a:p>
              <a:endParaRPr/>
            </a:p>
          </p:txBody>
        </p:sp>
        <p:sp>
          <p:nvSpPr>
            <p:cNvPr id="10970" name="object 4398">
              <a:extLst>
                <a:ext uri="{FF2B5EF4-FFF2-40B4-BE49-F238E27FC236}">
                  <a16:creationId xmlns:a16="http://schemas.microsoft.com/office/drawing/2014/main" id="{93DAAC33-A901-44F2-9261-9E7A63F8CFDA}"/>
                </a:ext>
              </a:extLst>
            </p:cNvPr>
            <p:cNvSpPr/>
            <p:nvPr/>
          </p:nvSpPr>
          <p:spPr>
            <a:xfrm>
              <a:off x="6191275" y="8250225"/>
              <a:ext cx="1321" cy="2743"/>
            </a:xfrm>
            <a:prstGeom prst="rect">
              <a:avLst/>
            </a:prstGeom>
            <a:blipFill>
              <a:blip r:embed="rId611" cstate="print"/>
              <a:stretch>
                <a:fillRect/>
              </a:stretch>
            </a:blipFill>
          </p:spPr>
          <p:txBody>
            <a:bodyPr wrap="square" lIns="0" tIns="0" rIns="0" bIns="0" rtlCol="0"/>
            <a:lstStyle/>
            <a:p>
              <a:endParaRPr/>
            </a:p>
          </p:txBody>
        </p:sp>
        <p:sp>
          <p:nvSpPr>
            <p:cNvPr id="10971" name="object 4399">
              <a:extLst>
                <a:ext uri="{FF2B5EF4-FFF2-40B4-BE49-F238E27FC236}">
                  <a16:creationId xmlns:a16="http://schemas.microsoft.com/office/drawing/2014/main" id="{E2BA7337-DE3D-430C-AF14-A15D192A6B7F}"/>
                </a:ext>
              </a:extLst>
            </p:cNvPr>
            <p:cNvSpPr/>
            <p:nvPr/>
          </p:nvSpPr>
          <p:spPr>
            <a:xfrm>
              <a:off x="6191243" y="8250175"/>
              <a:ext cx="1905" cy="1905"/>
            </a:xfrm>
            <a:custGeom>
              <a:avLst/>
              <a:gdLst/>
              <a:ahLst/>
              <a:cxnLst/>
              <a:rect l="l" t="t" r="r" b="b"/>
              <a:pathLst>
                <a:path w="1904" h="1904">
                  <a:moveTo>
                    <a:pt x="825" y="1549"/>
                  </a:moveTo>
                  <a:lnTo>
                    <a:pt x="952" y="1384"/>
                  </a:lnTo>
                  <a:lnTo>
                    <a:pt x="1104" y="1460"/>
                  </a:lnTo>
                  <a:lnTo>
                    <a:pt x="990" y="1282"/>
                  </a:lnTo>
                  <a:lnTo>
                    <a:pt x="1130" y="1092"/>
                  </a:lnTo>
                  <a:lnTo>
                    <a:pt x="1282" y="749"/>
                  </a:lnTo>
                  <a:lnTo>
                    <a:pt x="1244" y="584"/>
                  </a:lnTo>
                  <a:lnTo>
                    <a:pt x="1155" y="114"/>
                  </a:lnTo>
                  <a:lnTo>
                    <a:pt x="901" y="0"/>
                  </a:lnTo>
                  <a:lnTo>
                    <a:pt x="571" y="50"/>
                  </a:lnTo>
                  <a:lnTo>
                    <a:pt x="253" y="114"/>
                  </a:lnTo>
                  <a:lnTo>
                    <a:pt x="0" y="330"/>
                  </a:lnTo>
                  <a:lnTo>
                    <a:pt x="88" y="800"/>
                  </a:lnTo>
                  <a:lnTo>
                    <a:pt x="114" y="952"/>
                  </a:lnTo>
                  <a:lnTo>
                    <a:pt x="330" y="1168"/>
                  </a:lnTo>
                  <a:lnTo>
                    <a:pt x="406" y="1308"/>
                  </a:lnTo>
                  <a:lnTo>
                    <a:pt x="380" y="1473"/>
                  </a:lnTo>
                  <a:lnTo>
                    <a:pt x="520" y="1587"/>
                  </a:lnTo>
                  <a:lnTo>
                    <a:pt x="520" y="1397"/>
                  </a:lnTo>
                  <a:lnTo>
                    <a:pt x="660" y="1549"/>
                  </a:lnTo>
                  <a:lnTo>
                    <a:pt x="761" y="1397"/>
                  </a:lnTo>
                  <a:lnTo>
                    <a:pt x="825" y="1549"/>
                  </a:lnTo>
                  <a:close/>
                </a:path>
              </a:pathLst>
            </a:custGeom>
            <a:ln w="3175">
              <a:solidFill>
                <a:srgbClr val="B5C39D"/>
              </a:solidFill>
            </a:ln>
          </p:spPr>
          <p:txBody>
            <a:bodyPr wrap="square" lIns="0" tIns="0" rIns="0" bIns="0" rtlCol="0"/>
            <a:lstStyle/>
            <a:p>
              <a:endParaRPr/>
            </a:p>
          </p:txBody>
        </p:sp>
        <p:sp>
          <p:nvSpPr>
            <p:cNvPr id="10972" name="object 4400">
              <a:extLst>
                <a:ext uri="{FF2B5EF4-FFF2-40B4-BE49-F238E27FC236}">
                  <a16:creationId xmlns:a16="http://schemas.microsoft.com/office/drawing/2014/main" id="{AC891136-70A2-4A7A-94C2-0A402D3C7084}"/>
                </a:ext>
              </a:extLst>
            </p:cNvPr>
            <p:cNvSpPr/>
            <p:nvPr/>
          </p:nvSpPr>
          <p:spPr>
            <a:xfrm>
              <a:off x="6191237" y="8249475"/>
              <a:ext cx="977" cy="850"/>
            </a:xfrm>
            <a:prstGeom prst="rect">
              <a:avLst/>
            </a:prstGeom>
            <a:blipFill>
              <a:blip r:embed="rId282" cstate="print"/>
              <a:stretch>
                <a:fillRect/>
              </a:stretch>
            </a:blipFill>
          </p:spPr>
          <p:txBody>
            <a:bodyPr wrap="square" lIns="0" tIns="0" rIns="0" bIns="0" rtlCol="0"/>
            <a:lstStyle/>
            <a:p>
              <a:endParaRPr/>
            </a:p>
          </p:txBody>
        </p:sp>
        <p:sp>
          <p:nvSpPr>
            <p:cNvPr id="10973" name="object 4401">
              <a:extLst>
                <a:ext uri="{FF2B5EF4-FFF2-40B4-BE49-F238E27FC236}">
                  <a16:creationId xmlns:a16="http://schemas.microsoft.com/office/drawing/2014/main" id="{7A5CACBA-16A3-46A9-A180-B0A0E68D73F1}"/>
                </a:ext>
              </a:extLst>
            </p:cNvPr>
            <p:cNvSpPr/>
            <p:nvPr/>
          </p:nvSpPr>
          <p:spPr>
            <a:xfrm>
              <a:off x="6191117" y="8249473"/>
              <a:ext cx="1270" cy="1270"/>
            </a:xfrm>
            <a:custGeom>
              <a:avLst/>
              <a:gdLst/>
              <a:ahLst/>
              <a:cxnLst/>
              <a:rect l="l" t="t" r="r" b="b"/>
              <a:pathLst>
                <a:path w="1270" h="1270">
                  <a:moveTo>
                    <a:pt x="1092" y="419"/>
                  </a:moveTo>
                  <a:lnTo>
                    <a:pt x="977" y="266"/>
                  </a:lnTo>
                  <a:lnTo>
                    <a:pt x="812" y="152"/>
                  </a:lnTo>
                  <a:lnTo>
                    <a:pt x="584" y="0"/>
                  </a:lnTo>
                  <a:lnTo>
                    <a:pt x="127" y="12"/>
                  </a:lnTo>
                  <a:lnTo>
                    <a:pt x="0" y="177"/>
                  </a:lnTo>
                  <a:lnTo>
                    <a:pt x="12" y="406"/>
                  </a:lnTo>
                  <a:lnTo>
                    <a:pt x="12" y="647"/>
                  </a:lnTo>
                  <a:lnTo>
                    <a:pt x="127" y="850"/>
                  </a:lnTo>
                  <a:lnTo>
                    <a:pt x="482" y="850"/>
                  </a:lnTo>
                  <a:lnTo>
                    <a:pt x="762" y="723"/>
                  </a:lnTo>
                  <a:lnTo>
                    <a:pt x="965" y="660"/>
                  </a:lnTo>
                  <a:lnTo>
                    <a:pt x="1066" y="533"/>
                  </a:lnTo>
                  <a:close/>
                </a:path>
              </a:pathLst>
            </a:custGeom>
            <a:ln w="3175">
              <a:solidFill>
                <a:srgbClr val="B5C39D"/>
              </a:solidFill>
            </a:ln>
          </p:spPr>
          <p:txBody>
            <a:bodyPr wrap="square" lIns="0" tIns="0" rIns="0" bIns="0" rtlCol="0"/>
            <a:lstStyle/>
            <a:p>
              <a:endParaRPr/>
            </a:p>
          </p:txBody>
        </p:sp>
        <p:sp>
          <p:nvSpPr>
            <p:cNvPr id="10974" name="object 4402">
              <a:extLst>
                <a:ext uri="{FF2B5EF4-FFF2-40B4-BE49-F238E27FC236}">
                  <a16:creationId xmlns:a16="http://schemas.microsoft.com/office/drawing/2014/main" id="{2B3C31C9-7B40-46FE-BE00-C74107459595}"/>
                </a:ext>
              </a:extLst>
            </p:cNvPr>
            <p:cNvSpPr/>
            <p:nvPr/>
          </p:nvSpPr>
          <p:spPr>
            <a:xfrm>
              <a:off x="6190234" y="8250072"/>
              <a:ext cx="1452" cy="1663"/>
            </a:xfrm>
            <a:prstGeom prst="rect">
              <a:avLst/>
            </a:prstGeom>
            <a:blipFill>
              <a:blip r:embed="rId281" cstate="print"/>
              <a:stretch>
                <a:fillRect/>
              </a:stretch>
            </a:blipFill>
          </p:spPr>
          <p:txBody>
            <a:bodyPr wrap="square" lIns="0" tIns="0" rIns="0" bIns="0" rtlCol="0"/>
            <a:lstStyle/>
            <a:p>
              <a:endParaRPr/>
            </a:p>
          </p:txBody>
        </p:sp>
        <p:sp>
          <p:nvSpPr>
            <p:cNvPr id="10975" name="object 4403">
              <a:extLst>
                <a:ext uri="{FF2B5EF4-FFF2-40B4-BE49-F238E27FC236}">
                  <a16:creationId xmlns:a16="http://schemas.microsoft.com/office/drawing/2014/main" id="{3931BA18-CDE1-411A-BD87-65AAAD86627F}"/>
                </a:ext>
              </a:extLst>
            </p:cNvPr>
            <p:cNvSpPr/>
            <p:nvPr/>
          </p:nvSpPr>
          <p:spPr>
            <a:xfrm>
              <a:off x="6190203" y="8249994"/>
              <a:ext cx="1905" cy="1905"/>
            </a:xfrm>
            <a:custGeom>
              <a:avLst/>
              <a:gdLst/>
              <a:ahLst/>
              <a:cxnLst/>
              <a:rect l="l" t="t" r="r" b="b"/>
              <a:pathLst>
                <a:path w="1904" h="1904">
                  <a:moveTo>
                    <a:pt x="342" y="1638"/>
                  </a:moveTo>
                  <a:lnTo>
                    <a:pt x="495" y="1562"/>
                  </a:lnTo>
                  <a:lnTo>
                    <a:pt x="622" y="1562"/>
                  </a:lnTo>
                  <a:lnTo>
                    <a:pt x="584" y="1752"/>
                  </a:lnTo>
                  <a:lnTo>
                    <a:pt x="749" y="1689"/>
                  </a:lnTo>
                  <a:lnTo>
                    <a:pt x="647" y="1485"/>
                  </a:lnTo>
                  <a:lnTo>
                    <a:pt x="888" y="1422"/>
                  </a:lnTo>
                  <a:lnTo>
                    <a:pt x="1231" y="1193"/>
                  </a:lnTo>
                  <a:lnTo>
                    <a:pt x="1308" y="1028"/>
                  </a:lnTo>
                  <a:lnTo>
                    <a:pt x="1511" y="546"/>
                  </a:lnTo>
                  <a:lnTo>
                    <a:pt x="1346" y="279"/>
                  </a:lnTo>
                  <a:lnTo>
                    <a:pt x="1028" y="139"/>
                  </a:lnTo>
                  <a:lnTo>
                    <a:pt x="698" y="0"/>
                  </a:lnTo>
                  <a:lnTo>
                    <a:pt x="330" y="38"/>
                  </a:lnTo>
                  <a:lnTo>
                    <a:pt x="126" y="520"/>
                  </a:lnTo>
                  <a:lnTo>
                    <a:pt x="63" y="660"/>
                  </a:lnTo>
                  <a:lnTo>
                    <a:pt x="126" y="990"/>
                  </a:lnTo>
                  <a:lnTo>
                    <a:pt x="114" y="1168"/>
                  </a:lnTo>
                  <a:lnTo>
                    <a:pt x="88" y="1308"/>
                  </a:lnTo>
                  <a:lnTo>
                    <a:pt x="50" y="1485"/>
                  </a:lnTo>
                  <a:lnTo>
                    <a:pt x="165" y="1308"/>
                  </a:lnTo>
                  <a:lnTo>
                    <a:pt x="190" y="1536"/>
                  </a:lnTo>
                  <a:lnTo>
                    <a:pt x="368" y="1460"/>
                  </a:lnTo>
                  <a:lnTo>
                    <a:pt x="342" y="1638"/>
                  </a:lnTo>
                  <a:close/>
                </a:path>
              </a:pathLst>
            </a:custGeom>
            <a:ln w="3175">
              <a:solidFill>
                <a:srgbClr val="B5C39D"/>
              </a:solidFill>
            </a:ln>
          </p:spPr>
          <p:txBody>
            <a:bodyPr wrap="square" lIns="0" tIns="0" rIns="0" bIns="0" rtlCol="0"/>
            <a:lstStyle/>
            <a:p>
              <a:endParaRPr/>
            </a:p>
          </p:txBody>
        </p:sp>
        <p:sp>
          <p:nvSpPr>
            <p:cNvPr id="10976" name="object 4404">
              <a:extLst>
                <a:ext uri="{FF2B5EF4-FFF2-40B4-BE49-F238E27FC236}">
                  <a16:creationId xmlns:a16="http://schemas.microsoft.com/office/drawing/2014/main" id="{41E5A8A8-9E56-4383-B16F-7E819952AAC6}"/>
                </a:ext>
              </a:extLst>
            </p:cNvPr>
            <p:cNvSpPr/>
            <p:nvPr/>
          </p:nvSpPr>
          <p:spPr>
            <a:xfrm>
              <a:off x="6190259" y="8249525"/>
              <a:ext cx="2126" cy="3682"/>
            </a:xfrm>
            <a:prstGeom prst="rect">
              <a:avLst/>
            </a:prstGeom>
            <a:blipFill>
              <a:blip r:embed="rId399" cstate="print"/>
              <a:stretch>
                <a:fillRect/>
              </a:stretch>
            </a:blipFill>
          </p:spPr>
          <p:txBody>
            <a:bodyPr wrap="square" lIns="0" tIns="0" rIns="0" bIns="0" rtlCol="0"/>
            <a:lstStyle/>
            <a:p>
              <a:endParaRPr/>
            </a:p>
          </p:txBody>
        </p:sp>
        <p:sp>
          <p:nvSpPr>
            <p:cNvPr id="10977" name="object 4405">
              <a:extLst>
                <a:ext uri="{FF2B5EF4-FFF2-40B4-BE49-F238E27FC236}">
                  <a16:creationId xmlns:a16="http://schemas.microsoft.com/office/drawing/2014/main" id="{02E91976-EB4A-497A-8178-B6DC79CC06CA}"/>
                </a:ext>
              </a:extLst>
            </p:cNvPr>
            <p:cNvSpPr/>
            <p:nvPr/>
          </p:nvSpPr>
          <p:spPr>
            <a:xfrm>
              <a:off x="6190370" y="8252227"/>
              <a:ext cx="1270" cy="1270"/>
            </a:xfrm>
            <a:custGeom>
              <a:avLst/>
              <a:gdLst/>
              <a:ahLst/>
              <a:cxnLst/>
              <a:rect l="l" t="t" r="r" b="b"/>
              <a:pathLst>
                <a:path w="1270" h="1270">
                  <a:moveTo>
                    <a:pt x="1142" y="685"/>
                  </a:moveTo>
                  <a:lnTo>
                    <a:pt x="1066" y="546"/>
                  </a:lnTo>
                  <a:lnTo>
                    <a:pt x="1193" y="508"/>
                  </a:lnTo>
                  <a:lnTo>
                    <a:pt x="1015" y="495"/>
                  </a:lnTo>
                  <a:lnTo>
                    <a:pt x="939" y="330"/>
                  </a:lnTo>
                  <a:lnTo>
                    <a:pt x="749" y="127"/>
                  </a:lnTo>
                  <a:lnTo>
                    <a:pt x="622" y="88"/>
                  </a:lnTo>
                  <a:lnTo>
                    <a:pt x="279" y="0"/>
                  </a:lnTo>
                  <a:lnTo>
                    <a:pt x="114" y="139"/>
                  </a:lnTo>
                  <a:lnTo>
                    <a:pt x="50" y="368"/>
                  </a:lnTo>
                  <a:lnTo>
                    <a:pt x="0" y="609"/>
                  </a:lnTo>
                  <a:lnTo>
                    <a:pt x="50" y="850"/>
                  </a:lnTo>
                  <a:lnTo>
                    <a:pt x="406" y="952"/>
                  </a:lnTo>
                  <a:lnTo>
                    <a:pt x="723" y="901"/>
                  </a:lnTo>
                  <a:lnTo>
                    <a:pt x="850" y="889"/>
                  </a:lnTo>
                  <a:lnTo>
                    <a:pt x="1015" y="927"/>
                  </a:lnTo>
                  <a:lnTo>
                    <a:pt x="977" y="800"/>
                  </a:lnTo>
                  <a:lnTo>
                    <a:pt x="1117" y="749"/>
                  </a:lnTo>
                  <a:close/>
                </a:path>
              </a:pathLst>
            </a:custGeom>
            <a:ln w="3175">
              <a:solidFill>
                <a:srgbClr val="B5C39D"/>
              </a:solidFill>
            </a:ln>
          </p:spPr>
          <p:txBody>
            <a:bodyPr wrap="square" lIns="0" tIns="0" rIns="0" bIns="0" rtlCol="0"/>
            <a:lstStyle/>
            <a:p>
              <a:endParaRPr/>
            </a:p>
          </p:txBody>
        </p:sp>
        <p:sp>
          <p:nvSpPr>
            <p:cNvPr id="10978" name="object 4406">
              <a:extLst>
                <a:ext uri="{FF2B5EF4-FFF2-40B4-BE49-F238E27FC236}">
                  <a16:creationId xmlns:a16="http://schemas.microsoft.com/office/drawing/2014/main" id="{07B48B99-0EB7-432B-8A04-C8D431175E85}"/>
                </a:ext>
              </a:extLst>
            </p:cNvPr>
            <p:cNvSpPr/>
            <p:nvPr/>
          </p:nvSpPr>
          <p:spPr>
            <a:xfrm>
              <a:off x="6189814" y="8252180"/>
              <a:ext cx="673" cy="850"/>
            </a:xfrm>
            <a:prstGeom prst="rect">
              <a:avLst/>
            </a:prstGeom>
            <a:blipFill>
              <a:blip r:embed="rId282" cstate="print"/>
              <a:stretch>
                <a:fillRect/>
              </a:stretch>
            </a:blipFill>
          </p:spPr>
          <p:txBody>
            <a:bodyPr wrap="square" lIns="0" tIns="0" rIns="0" bIns="0" rtlCol="0"/>
            <a:lstStyle/>
            <a:p>
              <a:endParaRPr/>
            </a:p>
          </p:txBody>
        </p:sp>
        <p:sp>
          <p:nvSpPr>
            <p:cNvPr id="10979" name="object 4407">
              <a:extLst>
                <a:ext uri="{FF2B5EF4-FFF2-40B4-BE49-F238E27FC236}">
                  <a16:creationId xmlns:a16="http://schemas.microsoft.com/office/drawing/2014/main" id="{E15109C5-59EB-4716-8B78-00C75028918D}"/>
                </a:ext>
              </a:extLst>
            </p:cNvPr>
            <p:cNvSpPr/>
            <p:nvPr/>
          </p:nvSpPr>
          <p:spPr>
            <a:xfrm>
              <a:off x="6189738" y="8252167"/>
              <a:ext cx="1270" cy="1270"/>
            </a:xfrm>
            <a:custGeom>
              <a:avLst/>
              <a:gdLst/>
              <a:ahLst/>
              <a:cxnLst/>
              <a:rect l="l" t="t" r="r" b="b"/>
              <a:pathLst>
                <a:path w="1270" h="1270">
                  <a:moveTo>
                    <a:pt x="584" y="63"/>
                  </a:moveTo>
                  <a:lnTo>
                    <a:pt x="444" y="88"/>
                  </a:lnTo>
                  <a:lnTo>
                    <a:pt x="317" y="165"/>
                  </a:lnTo>
                  <a:lnTo>
                    <a:pt x="139" y="266"/>
                  </a:lnTo>
                  <a:lnTo>
                    <a:pt x="0" y="584"/>
                  </a:lnTo>
                  <a:lnTo>
                    <a:pt x="228" y="787"/>
                  </a:lnTo>
                  <a:lnTo>
                    <a:pt x="393" y="863"/>
                  </a:lnTo>
                  <a:lnTo>
                    <a:pt x="571" y="850"/>
                  </a:lnTo>
                  <a:lnTo>
                    <a:pt x="673" y="622"/>
                  </a:lnTo>
                  <a:lnTo>
                    <a:pt x="685" y="380"/>
                  </a:lnTo>
                  <a:lnTo>
                    <a:pt x="698" y="228"/>
                  </a:lnTo>
                  <a:lnTo>
                    <a:pt x="622" y="88"/>
                  </a:lnTo>
                  <a:close/>
                </a:path>
              </a:pathLst>
            </a:custGeom>
            <a:ln w="3175">
              <a:solidFill>
                <a:srgbClr val="B5C39D"/>
              </a:solidFill>
            </a:ln>
          </p:spPr>
          <p:txBody>
            <a:bodyPr wrap="square" lIns="0" tIns="0" rIns="0" bIns="0" rtlCol="0"/>
            <a:lstStyle/>
            <a:p>
              <a:endParaRPr/>
            </a:p>
          </p:txBody>
        </p:sp>
        <p:sp>
          <p:nvSpPr>
            <p:cNvPr id="10980" name="object 4408">
              <a:extLst>
                <a:ext uri="{FF2B5EF4-FFF2-40B4-BE49-F238E27FC236}">
                  <a16:creationId xmlns:a16="http://schemas.microsoft.com/office/drawing/2014/main" id="{C0EA95E3-1F60-41D9-AF98-70128B371AA8}"/>
                </a:ext>
              </a:extLst>
            </p:cNvPr>
            <p:cNvSpPr/>
            <p:nvPr/>
          </p:nvSpPr>
          <p:spPr>
            <a:xfrm>
              <a:off x="6189878" y="8252853"/>
              <a:ext cx="1244" cy="1206"/>
            </a:xfrm>
            <a:prstGeom prst="rect">
              <a:avLst/>
            </a:prstGeom>
            <a:blipFill>
              <a:blip r:embed="rId281" cstate="print"/>
              <a:stretch>
                <a:fillRect/>
              </a:stretch>
            </a:blipFill>
          </p:spPr>
          <p:txBody>
            <a:bodyPr wrap="square" lIns="0" tIns="0" rIns="0" bIns="0" rtlCol="0"/>
            <a:lstStyle/>
            <a:p>
              <a:endParaRPr/>
            </a:p>
          </p:txBody>
        </p:sp>
        <p:sp>
          <p:nvSpPr>
            <p:cNvPr id="10981" name="object 4409">
              <a:extLst>
                <a:ext uri="{FF2B5EF4-FFF2-40B4-BE49-F238E27FC236}">
                  <a16:creationId xmlns:a16="http://schemas.microsoft.com/office/drawing/2014/main" id="{FE0D7C01-635C-4B60-9A0A-971FD1D07ADA}"/>
                </a:ext>
              </a:extLst>
            </p:cNvPr>
            <p:cNvSpPr/>
            <p:nvPr/>
          </p:nvSpPr>
          <p:spPr>
            <a:xfrm>
              <a:off x="6189884" y="8252767"/>
              <a:ext cx="1270" cy="1905"/>
            </a:xfrm>
            <a:custGeom>
              <a:avLst/>
              <a:gdLst/>
              <a:ahLst/>
              <a:cxnLst/>
              <a:rect l="l" t="t" r="r" b="b"/>
              <a:pathLst>
                <a:path w="1270" h="1904">
                  <a:moveTo>
                    <a:pt x="1079" y="1142"/>
                  </a:moveTo>
                  <a:lnTo>
                    <a:pt x="1104" y="977"/>
                  </a:lnTo>
                  <a:lnTo>
                    <a:pt x="1244" y="888"/>
                  </a:lnTo>
                  <a:lnTo>
                    <a:pt x="1079" y="888"/>
                  </a:lnTo>
                  <a:lnTo>
                    <a:pt x="1104" y="698"/>
                  </a:lnTo>
                  <a:lnTo>
                    <a:pt x="1066" y="406"/>
                  </a:lnTo>
                  <a:lnTo>
                    <a:pt x="723" y="0"/>
                  </a:lnTo>
                  <a:lnTo>
                    <a:pt x="495" y="25"/>
                  </a:lnTo>
                  <a:lnTo>
                    <a:pt x="292" y="203"/>
                  </a:lnTo>
                  <a:lnTo>
                    <a:pt x="88" y="380"/>
                  </a:lnTo>
                  <a:lnTo>
                    <a:pt x="0" y="634"/>
                  </a:lnTo>
                  <a:lnTo>
                    <a:pt x="253" y="927"/>
                  </a:lnTo>
                  <a:lnTo>
                    <a:pt x="571" y="1079"/>
                  </a:lnTo>
                  <a:lnTo>
                    <a:pt x="774" y="1206"/>
                  </a:lnTo>
                  <a:lnTo>
                    <a:pt x="965" y="1206"/>
                  </a:lnTo>
                  <a:lnTo>
                    <a:pt x="977" y="1066"/>
                  </a:lnTo>
                  <a:close/>
                </a:path>
              </a:pathLst>
            </a:custGeom>
            <a:ln w="3175">
              <a:solidFill>
                <a:srgbClr val="B5C39D"/>
              </a:solidFill>
            </a:ln>
          </p:spPr>
          <p:txBody>
            <a:bodyPr wrap="square" lIns="0" tIns="0" rIns="0" bIns="0" rtlCol="0"/>
            <a:lstStyle/>
            <a:p>
              <a:endParaRPr/>
            </a:p>
          </p:txBody>
        </p:sp>
        <p:sp>
          <p:nvSpPr>
            <p:cNvPr id="10982" name="object 4410">
              <a:extLst>
                <a:ext uri="{FF2B5EF4-FFF2-40B4-BE49-F238E27FC236}">
                  <a16:creationId xmlns:a16="http://schemas.microsoft.com/office/drawing/2014/main" id="{F371A049-6160-42DC-A020-EC45FDDAC28A}"/>
                </a:ext>
              </a:extLst>
            </p:cNvPr>
            <p:cNvSpPr/>
            <p:nvPr/>
          </p:nvSpPr>
          <p:spPr>
            <a:xfrm>
              <a:off x="6189827" y="8251138"/>
              <a:ext cx="1422" cy="2755"/>
            </a:xfrm>
            <a:prstGeom prst="rect">
              <a:avLst/>
            </a:prstGeom>
            <a:blipFill>
              <a:blip r:embed="rId612" cstate="print"/>
              <a:stretch>
                <a:fillRect/>
              </a:stretch>
            </a:blipFill>
          </p:spPr>
          <p:txBody>
            <a:bodyPr wrap="square" lIns="0" tIns="0" rIns="0" bIns="0" rtlCol="0"/>
            <a:lstStyle/>
            <a:p>
              <a:endParaRPr/>
            </a:p>
          </p:txBody>
        </p:sp>
        <p:sp>
          <p:nvSpPr>
            <p:cNvPr id="10983" name="object 4411">
              <a:extLst>
                <a:ext uri="{FF2B5EF4-FFF2-40B4-BE49-F238E27FC236}">
                  <a16:creationId xmlns:a16="http://schemas.microsoft.com/office/drawing/2014/main" id="{7891923C-AE9E-48A7-9FB4-5D4569439D26}"/>
                </a:ext>
              </a:extLst>
            </p:cNvPr>
            <p:cNvSpPr/>
            <p:nvPr/>
          </p:nvSpPr>
          <p:spPr>
            <a:xfrm>
              <a:off x="6189915" y="8251097"/>
              <a:ext cx="1905" cy="1905"/>
            </a:xfrm>
            <a:custGeom>
              <a:avLst/>
              <a:gdLst/>
              <a:ahLst/>
              <a:cxnLst/>
              <a:rect l="l" t="t" r="r" b="b"/>
              <a:pathLst>
                <a:path w="1904" h="1904">
                  <a:moveTo>
                    <a:pt x="825" y="1549"/>
                  </a:moveTo>
                  <a:lnTo>
                    <a:pt x="952" y="1384"/>
                  </a:lnTo>
                  <a:lnTo>
                    <a:pt x="1104" y="1460"/>
                  </a:lnTo>
                  <a:lnTo>
                    <a:pt x="990" y="1282"/>
                  </a:lnTo>
                  <a:lnTo>
                    <a:pt x="1130" y="1104"/>
                  </a:lnTo>
                  <a:lnTo>
                    <a:pt x="1282" y="749"/>
                  </a:lnTo>
                  <a:lnTo>
                    <a:pt x="1244" y="584"/>
                  </a:lnTo>
                  <a:lnTo>
                    <a:pt x="1155" y="114"/>
                  </a:lnTo>
                  <a:lnTo>
                    <a:pt x="901" y="0"/>
                  </a:lnTo>
                  <a:lnTo>
                    <a:pt x="584" y="50"/>
                  </a:lnTo>
                  <a:lnTo>
                    <a:pt x="253" y="114"/>
                  </a:lnTo>
                  <a:lnTo>
                    <a:pt x="0" y="330"/>
                  </a:lnTo>
                  <a:lnTo>
                    <a:pt x="88" y="800"/>
                  </a:lnTo>
                  <a:lnTo>
                    <a:pt x="114" y="952"/>
                  </a:lnTo>
                  <a:lnTo>
                    <a:pt x="330" y="1168"/>
                  </a:lnTo>
                  <a:lnTo>
                    <a:pt x="406" y="1308"/>
                  </a:lnTo>
                  <a:lnTo>
                    <a:pt x="393" y="1473"/>
                  </a:lnTo>
                  <a:lnTo>
                    <a:pt x="520" y="1587"/>
                  </a:lnTo>
                  <a:lnTo>
                    <a:pt x="520" y="1397"/>
                  </a:lnTo>
                  <a:lnTo>
                    <a:pt x="660" y="1549"/>
                  </a:lnTo>
                  <a:lnTo>
                    <a:pt x="761" y="1397"/>
                  </a:lnTo>
                  <a:lnTo>
                    <a:pt x="825" y="1549"/>
                  </a:lnTo>
                  <a:close/>
                </a:path>
              </a:pathLst>
            </a:custGeom>
            <a:ln w="3175">
              <a:solidFill>
                <a:srgbClr val="B5C39D"/>
              </a:solidFill>
            </a:ln>
          </p:spPr>
          <p:txBody>
            <a:bodyPr wrap="square" lIns="0" tIns="0" rIns="0" bIns="0" rtlCol="0"/>
            <a:lstStyle/>
            <a:p>
              <a:endParaRPr/>
            </a:p>
          </p:txBody>
        </p:sp>
        <p:sp>
          <p:nvSpPr>
            <p:cNvPr id="10984" name="object 4412">
              <a:extLst>
                <a:ext uri="{FF2B5EF4-FFF2-40B4-BE49-F238E27FC236}">
                  <a16:creationId xmlns:a16="http://schemas.microsoft.com/office/drawing/2014/main" id="{6F4C4322-30BE-4312-A16E-782C2645DCFF}"/>
                </a:ext>
              </a:extLst>
            </p:cNvPr>
            <p:cNvSpPr/>
            <p:nvPr/>
          </p:nvSpPr>
          <p:spPr>
            <a:xfrm>
              <a:off x="6189801" y="8250402"/>
              <a:ext cx="1079" cy="850"/>
            </a:xfrm>
            <a:prstGeom prst="rect">
              <a:avLst/>
            </a:prstGeom>
            <a:blipFill>
              <a:blip r:embed="rId282" cstate="print"/>
              <a:stretch>
                <a:fillRect/>
              </a:stretch>
            </a:blipFill>
          </p:spPr>
          <p:txBody>
            <a:bodyPr wrap="square" lIns="0" tIns="0" rIns="0" bIns="0" rtlCol="0"/>
            <a:lstStyle/>
            <a:p>
              <a:endParaRPr/>
            </a:p>
          </p:txBody>
        </p:sp>
        <p:sp>
          <p:nvSpPr>
            <p:cNvPr id="10985" name="object 4413">
              <a:extLst>
                <a:ext uri="{FF2B5EF4-FFF2-40B4-BE49-F238E27FC236}">
                  <a16:creationId xmlns:a16="http://schemas.microsoft.com/office/drawing/2014/main" id="{8CE9F145-5DF2-484B-A703-01FED9B6C733}"/>
                </a:ext>
              </a:extLst>
            </p:cNvPr>
            <p:cNvSpPr/>
            <p:nvPr/>
          </p:nvSpPr>
          <p:spPr>
            <a:xfrm>
              <a:off x="6189802" y="8250396"/>
              <a:ext cx="1270" cy="1270"/>
            </a:xfrm>
            <a:custGeom>
              <a:avLst/>
              <a:gdLst/>
              <a:ahLst/>
              <a:cxnLst/>
              <a:rect l="l" t="t" r="r" b="b"/>
              <a:pathLst>
                <a:path w="1270" h="1270">
                  <a:moveTo>
                    <a:pt x="1079" y="419"/>
                  </a:moveTo>
                  <a:lnTo>
                    <a:pt x="965" y="266"/>
                  </a:lnTo>
                  <a:lnTo>
                    <a:pt x="800" y="152"/>
                  </a:lnTo>
                  <a:lnTo>
                    <a:pt x="571" y="0"/>
                  </a:lnTo>
                  <a:lnTo>
                    <a:pt x="114" y="12"/>
                  </a:lnTo>
                  <a:lnTo>
                    <a:pt x="0" y="177"/>
                  </a:lnTo>
                  <a:lnTo>
                    <a:pt x="0" y="406"/>
                  </a:lnTo>
                  <a:lnTo>
                    <a:pt x="0" y="647"/>
                  </a:lnTo>
                  <a:lnTo>
                    <a:pt x="114" y="850"/>
                  </a:lnTo>
                  <a:lnTo>
                    <a:pt x="469" y="850"/>
                  </a:lnTo>
                  <a:lnTo>
                    <a:pt x="749" y="723"/>
                  </a:lnTo>
                  <a:lnTo>
                    <a:pt x="952" y="660"/>
                  </a:lnTo>
                  <a:lnTo>
                    <a:pt x="1054" y="533"/>
                  </a:lnTo>
                  <a:close/>
                </a:path>
              </a:pathLst>
            </a:custGeom>
            <a:ln w="3175">
              <a:solidFill>
                <a:srgbClr val="B5C39D"/>
              </a:solidFill>
            </a:ln>
          </p:spPr>
          <p:txBody>
            <a:bodyPr wrap="square" lIns="0" tIns="0" rIns="0" bIns="0" rtlCol="0"/>
            <a:lstStyle/>
            <a:p>
              <a:endParaRPr/>
            </a:p>
          </p:txBody>
        </p:sp>
        <p:sp>
          <p:nvSpPr>
            <p:cNvPr id="10986" name="object 4414">
              <a:extLst>
                <a:ext uri="{FF2B5EF4-FFF2-40B4-BE49-F238E27FC236}">
                  <a16:creationId xmlns:a16="http://schemas.microsoft.com/office/drawing/2014/main" id="{C9A2BA02-79E6-47FA-B44B-302C4A4D342C}"/>
                </a:ext>
              </a:extLst>
            </p:cNvPr>
            <p:cNvSpPr/>
            <p:nvPr/>
          </p:nvSpPr>
          <p:spPr>
            <a:xfrm>
              <a:off x="6188862" y="8250999"/>
              <a:ext cx="1508" cy="1663"/>
            </a:xfrm>
            <a:prstGeom prst="rect">
              <a:avLst/>
            </a:prstGeom>
            <a:blipFill>
              <a:blip r:embed="rId281" cstate="print"/>
              <a:stretch>
                <a:fillRect/>
              </a:stretch>
            </a:blipFill>
          </p:spPr>
          <p:txBody>
            <a:bodyPr wrap="square" lIns="0" tIns="0" rIns="0" bIns="0" rtlCol="0"/>
            <a:lstStyle/>
            <a:p>
              <a:endParaRPr/>
            </a:p>
          </p:txBody>
        </p:sp>
        <p:sp>
          <p:nvSpPr>
            <p:cNvPr id="10987" name="object 4415">
              <a:extLst>
                <a:ext uri="{FF2B5EF4-FFF2-40B4-BE49-F238E27FC236}">
                  <a16:creationId xmlns:a16="http://schemas.microsoft.com/office/drawing/2014/main" id="{5D83F3D6-C5F4-4413-A027-BF8003E6A40C}"/>
                </a:ext>
              </a:extLst>
            </p:cNvPr>
            <p:cNvSpPr/>
            <p:nvPr/>
          </p:nvSpPr>
          <p:spPr>
            <a:xfrm>
              <a:off x="6188876" y="8250918"/>
              <a:ext cx="1905" cy="1905"/>
            </a:xfrm>
            <a:custGeom>
              <a:avLst/>
              <a:gdLst/>
              <a:ahLst/>
              <a:cxnLst/>
              <a:rect l="l" t="t" r="r" b="b"/>
              <a:pathLst>
                <a:path w="1904" h="1904">
                  <a:moveTo>
                    <a:pt x="342" y="1638"/>
                  </a:moveTo>
                  <a:lnTo>
                    <a:pt x="495" y="1574"/>
                  </a:lnTo>
                  <a:lnTo>
                    <a:pt x="622" y="1562"/>
                  </a:lnTo>
                  <a:lnTo>
                    <a:pt x="584" y="1752"/>
                  </a:lnTo>
                  <a:lnTo>
                    <a:pt x="749" y="1689"/>
                  </a:lnTo>
                  <a:lnTo>
                    <a:pt x="647" y="1485"/>
                  </a:lnTo>
                  <a:lnTo>
                    <a:pt x="888" y="1422"/>
                  </a:lnTo>
                  <a:lnTo>
                    <a:pt x="1231" y="1193"/>
                  </a:lnTo>
                  <a:lnTo>
                    <a:pt x="1308" y="1028"/>
                  </a:lnTo>
                  <a:lnTo>
                    <a:pt x="1511" y="546"/>
                  </a:lnTo>
                  <a:lnTo>
                    <a:pt x="1346" y="279"/>
                  </a:lnTo>
                  <a:lnTo>
                    <a:pt x="1028" y="139"/>
                  </a:lnTo>
                  <a:lnTo>
                    <a:pt x="698" y="0"/>
                  </a:lnTo>
                  <a:lnTo>
                    <a:pt x="330" y="38"/>
                  </a:lnTo>
                  <a:lnTo>
                    <a:pt x="126" y="520"/>
                  </a:lnTo>
                  <a:lnTo>
                    <a:pt x="63" y="660"/>
                  </a:lnTo>
                  <a:lnTo>
                    <a:pt x="126" y="990"/>
                  </a:lnTo>
                  <a:lnTo>
                    <a:pt x="114" y="1168"/>
                  </a:lnTo>
                  <a:lnTo>
                    <a:pt x="88" y="1308"/>
                  </a:lnTo>
                  <a:lnTo>
                    <a:pt x="50" y="1485"/>
                  </a:lnTo>
                  <a:lnTo>
                    <a:pt x="165" y="1308"/>
                  </a:lnTo>
                  <a:lnTo>
                    <a:pt x="190" y="1536"/>
                  </a:lnTo>
                  <a:lnTo>
                    <a:pt x="368" y="1460"/>
                  </a:lnTo>
                  <a:lnTo>
                    <a:pt x="342" y="1638"/>
                  </a:lnTo>
                  <a:close/>
                </a:path>
              </a:pathLst>
            </a:custGeom>
            <a:ln w="3175">
              <a:solidFill>
                <a:srgbClr val="B5C39D"/>
              </a:solidFill>
            </a:ln>
          </p:spPr>
          <p:txBody>
            <a:bodyPr wrap="square" lIns="0" tIns="0" rIns="0" bIns="0" rtlCol="0"/>
            <a:lstStyle/>
            <a:p>
              <a:endParaRPr/>
            </a:p>
          </p:txBody>
        </p:sp>
        <p:sp>
          <p:nvSpPr>
            <p:cNvPr id="10988" name="object 4416">
              <a:extLst>
                <a:ext uri="{FF2B5EF4-FFF2-40B4-BE49-F238E27FC236}">
                  <a16:creationId xmlns:a16="http://schemas.microsoft.com/office/drawing/2014/main" id="{8C945539-BF55-4C23-8943-82E1C4A82A1A}"/>
                </a:ext>
              </a:extLst>
            </p:cNvPr>
            <p:cNvSpPr/>
            <p:nvPr/>
          </p:nvSpPr>
          <p:spPr>
            <a:xfrm>
              <a:off x="6188938" y="8250452"/>
              <a:ext cx="2184" cy="4952"/>
            </a:xfrm>
            <a:prstGeom prst="rect">
              <a:avLst/>
            </a:prstGeom>
            <a:blipFill>
              <a:blip r:embed="rId613" cstate="print"/>
              <a:stretch>
                <a:fillRect/>
              </a:stretch>
            </a:blipFill>
          </p:spPr>
          <p:txBody>
            <a:bodyPr wrap="square" lIns="0" tIns="0" rIns="0" bIns="0" rtlCol="0"/>
            <a:lstStyle/>
            <a:p>
              <a:endParaRPr/>
            </a:p>
          </p:txBody>
        </p:sp>
        <p:sp>
          <p:nvSpPr>
            <p:cNvPr id="10989" name="object 4417">
              <a:extLst>
                <a:ext uri="{FF2B5EF4-FFF2-40B4-BE49-F238E27FC236}">
                  <a16:creationId xmlns:a16="http://schemas.microsoft.com/office/drawing/2014/main" id="{C71DD045-6046-4933-A27C-650923273580}"/>
                </a:ext>
              </a:extLst>
            </p:cNvPr>
            <p:cNvSpPr/>
            <p:nvPr/>
          </p:nvSpPr>
          <p:spPr>
            <a:xfrm>
              <a:off x="6189927" y="8254439"/>
              <a:ext cx="1270" cy="1270"/>
            </a:xfrm>
            <a:custGeom>
              <a:avLst/>
              <a:gdLst/>
              <a:ahLst/>
              <a:cxnLst/>
              <a:rect l="l" t="t" r="r" b="b"/>
              <a:pathLst>
                <a:path w="1270" h="1270">
                  <a:moveTo>
                    <a:pt x="1142" y="685"/>
                  </a:moveTo>
                  <a:lnTo>
                    <a:pt x="1066" y="546"/>
                  </a:lnTo>
                  <a:lnTo>
                    <a:pt x="1193" y="508"/>
                  </a:lnTo>
                  <a:lnTo>
                    <a:pt x="1015" y="495"/>
                  </a:lnTo>
                  <a:lnTo>
                    <a:pt x="939" y="342"/>
                  </a:lnTo>
                  <a:lnTo>
                    <a:pt x="749" y="127"/>
                  </a:lnTo>
                  <a:lnTo>
                    <a:pt x="279" y="0"/>
                  </a:lnTo>
                  <a:lnTo>
                    <a:pt x="114" y="139"/>
                  </a:lnTo>
                  <a:lnTo>
                    <a:pt x="50" y="368"/>
                  </a:lnTo>
                  <a:lnTo>
                    <a:pt x="0" y="609"/>
                  </a:lnTo>
                  <a:lnTo>
                    <a:pt x="63" y="850"/>
                  </a:lnTo>
                  <a:lnTo>
                    <a:pt x="406" y="939"/>
                  </a:lnTo>
                  <a:lnTo>
                    <a:pt x="723" y="901"/>
                  </a:lnTo>
                  <a:lnTo>
                    <a:pt x="850" y="889"/>
                  </a:lnTo>
                  <a:lnTo>
                    <a:pt x="1015" y="927"/>
                  </a:lnTo>
                  <a:lnTo>
                    <a:pt x="977" y="800"/>
                  </a:lnTo>
                  <a:lnTo>
                    <a:pt x="1117" y="749"/>
                  </a:lnTo>
                  <a:close/>
                </a:path>
              </a:pathLst>
            </a:custGeom>
            <a:ln w="3175">
              <a:solidFill>
                <a:srgbClr val="B5C39D"/>
              </a:solidFill>
            </a:ln>
          </p:spPr>
          <p:txBody>
            <a:bodyPr wrap="square" lIns="0" tIns="0" rIns="0" bIns="0" rtlCol="0"/>
            <a:lstStyle/>
            <a:p>
              <a:endParaRPr/>
            </a:p>
          </p:txBody>
        </p:sp>
        <p:sp>
          <p:nvSpPr>
            <p:cNvPr id="10990" name="object 4418">
              <a:extLst>
                <a:ext uri="{FF2B5EF4-FFF2-40B4-BE49-F238E27FC236}">
                  <a16:creationId xmlns:a16="http://schemas.microsoft.com/office/drawing/2014/main" id="{797C7876-34A9-4422-A724-A4907C25B889}"/>
                </a:ext>
              </a:extLst>
            </p:cNvPr>
            <p:cNvSpPr/>
            <p:nvPr/>
          </p:nvSpPr>
          <p:spPr>
            <a:xfrm>
              <a:off x="6189295" y="8254379"/>
              <a:ext cx="1270" cy="1270"/>
            </a:xfrm>
            <a:custGeom>
              <a:avLst/>
              <a:gdLst/>
              <a:ahLst/>
              <a:cxnLst/>
              <a:rect l="l" t="t" r="r" b="b"/>
              <a:pathLst>
                <a:path w="1270" h="1270">
                  <a:moveTo>
                    <a:pt x="584" y="63"/>
                  </a:moveTo>
                  <a:lnTo>
                    <a:pt x="444" y="88"/>
                  </a:lnTo>
                  <a:lnTo>
                    <a:pt x="317" y="165"/>
                  </a:lnTo>
                  <a:lnTo>
                    <a:pt x="139" y="266"/>
                  </a:lnTo>
                  <a:lnTo>
                    <a:pt x="0" y="584"/>
                  </a:lnTo>
                  <a:lnTo>
                    <a:pt x="76" y="723"/>
                  </a:lnTo>
                  <a:lnTo>
                    <a:pt x="228" y="787"/>
                  </a:lnTo>
                  <a:lnTo>
                    <a:pt x="393" y="863"/>
                  </a:lnTo>
                  <a:lnTo>
                    <a:pt x="571" y="850"/>
                  </a:lnTo>
                  <a:lnTo>
                    <a:pt x="673" y="609"/>
                  </a:lnTo>
                  <a:lnTo>
                    <a:pt x="685" y="381"/>
                  </a:lnTo>
                  <a:lnTo>
                    <a:pt x="698" y="228"/>
                  </a:lnTo>
                  <a:lnTo>
                    <a:pt x="622" y="88"/>
                  </a:lnTo>
                  <a:close/>
                </a:path>
              </a:pathLst>
            </a:custGeom>
            <a:ln w="3175">
              <a:solidFill>
                <a:srgbClr val="B5C39D"/>
              </a:solidFill>
            </a:ln>
          </p:spPr>
          <p:txBody>
            <a:bodyPr wrap="square" lIns="0" tIns="0" rIns="0" bIns="0" rtlCol="0"/>
            <a:lstStyle/>
            <a:p>
              <a:endParaRPr/>
            </a:p>
          </p:txBody>
        </p:sp>
        <p:sp>
          <p:nvSpPr>
            <p:cNvPr id="10991" name="object 4419">
              <a:extLst>
                <a:ext uri="{FF2B5EF4-FFF2-40B4-BE49-F238E27FC236}">
                  <a16:creationId xmlns:a16="http://schemas.microsoft.com/office/drawing/2014/main" id="{E89A4C33-91C4-4E03-A049-4854AA2CFDB7}"/>
                </a:ext>
              </a:extLst>
            </p:cNvPr>
            <p:cNvSpPr/>
            <p:nvPr/>
          </p:nvSpPr>
          <p:spPr>
            <a:xfrm>
              <a:off x="6189433" y="8255051"/>
              <a:ext cx="1244" cy="1231"/>
            </a:xfrm>
            <a:prstGeom prst="rect">
              <a:avLst/>
            </a:prstGeom>
            <a:blipFill>
              <a:blip r:embed="rId281" cstate="print"/>
              <a:stretch>
                <a:fillRect/>
              </a:stretch>
            </a:blipFill>
          </p:spPr>
          <p:txBody>
            <a:bodyPr wrap="square" lIns="0" tIns="0" rIns="0" bIns="0" rtlCol="0"/>
            <a:lstStyle/>
            <a:p>
              <a:endParaRPr/>
            </a:p>
          </p:txBody>
        </p:sp>
        <p:sp>
          <p:nvSpPr>
            <p:cNvPr id="10992" name="object 4420">
              <a:extLst>
                <a:ext uri="{FF2B5EF4-FFF2-40B4-BE49-F238E27FC236}">
                  <a16:creationId xmlns:a16="http://schemas.microsoft.com/office/drawing/2014/main" id="{6485A753-4DD7-4AFF-B88D-429E19E90413}"/>
                </a:ext>
              </a:extLst>
            </p:cNvPr>
            <p:cNvSpPr/>
            <p:nvPr/>
          </p:nvSpPr>
          <p:spPr>
            <a:xfrm>
              <a:off x="6189442" y="8254980"/>
              <a:ext cx="1270" cy="1905"/>
            </a:xfrm>
            <a:custGeom>
              <a:avLst/>
              <a:gdLst/>
              <a:ahLst/>
              <a:cxnLst/>
              <a:rect l="l" t="t" r="r" b="b"/>
              <a:pathLst>
                <a:path w="1270" h="1904">
                  <a:moveTo>
                    <a:pt x="1079" y="1142"/>
                  </a:moveTo>
                  <a:lnTo>
                    <a:pt x="1104" y="977"/>
                  </a:lnTo>
                  <a:lnTo>
                    <a:pt x="1244" y="888"/>
                  </a:lnTo>
                  <a:lnTo>
                    <a:pt x="1079" y="888"/>
                  </a:lnTo>
                  <a:lnTo>
                    <a:pt x="1104" y="698"/>
                  </a:lnTo>
                  <a:lnTo>
                    <a:pt x="1066" y="406"/>
                  </a:lnTo>
                  <a:lnTo>
                    <a:pt x="723" y="0"/>
                  </a:lnTo>
                  <a:lnTo>
                    <a:pt x="495" y="25"/>
                  </a:lnTo>
                  <a:lnTo>
                    <a:pt x="292" y="203"/>
                  </a:lnTo>
                  <a:lnTo>
                    <a:pt x="88" y="380"/>
                  </a:lnTo>
                  <a:lnTo>
                    <a:pt x="0" y="634"/>
                  </a:lnTo>
                  <a:lnTo>
                    <a:pt x="253" y="927"/>
                  </a:lnTo>
                  <a:lnTo>
                    <a:pt x="571" y="1079"/>
                  </a:lnTo>
                  <a:lnTo>
                    <a:pt x="774" y="1206"/>
                  </a:lnTo>
                  <a:lnTo>
                    <a:pt x="965" y="1206"/>
                  </a:lnTo>
                  <a:lnTo>
                    <a:pt x="965" y="1066"/>
                  </a:lnTo>
                  <a:close/>
                </a:path>
              </a:pathLst>
            </a:custGeom>
            <a:ln w="3175">
              <a:solidFill>
                <a:srgbClr val="B5C39D"/>
              </a:solidFill>
            </a:ln>
          </p:spPr>
          <p:txBody>
            <a:bodyPr wrap="square" lIns="0" tIns="0" rIns="0" bIns="0" rtlCol="0"/>
            <a:lstStyle/>
            <a:p>
              <a:endParaRPr/>
            </a:p>
          </p:txBody>
        </p:sp>
        <p:sp>
          <p:nvSpPr>
            <p:cNvPr id="10993" name="object 4421">
              <a:extLst>
                <a:ext uri="{FF2B5EF4-FFF2-40B4-BE49-F238E27FC236}">
                  <a16:creationId xmlns:a16="http://schemas.microsoft.com/office/drawing/2014/main" id="{BBD13277-54B6-4D75-94BD-B6AF8AA029A9}"/>
                </a:ext>
              </a:extLst>
            </p:cNvPr>
            <p:cNvSpPr/>
            <p:nvPr/>
          </p:nvSpPr>
          <p:spPr>
            <a:xfrm>
              <a:off x="6189509" y="8253348"/>
              <a:ext cx="1308" cy="2743"/>
            </a:xfrm>
            <a:prstGeom prst="rect">
              <a:avLst/>
            </a:prstGeom>
            <a:blipFill>
              <a:blip r:embed="rId614" cstate="print"/>
              <a:stretch>
                <a:fillRect/>
              </a:stretch>
            </a:blipFill>
          </p:spPr>
          <p:txBody>
            <a:bodyPr wrap="square" lIns="0" tIns="0" rIns="0" bIns="0" rtlCol="0"/>
            <a:lstStyle/>
            <a:p>
              <a:endParaRPr/>
            </a:p>
          </p:txBody>
        </p:sp>
        <p:sp>
          <p:nvSpPr>
            <p:cNvPr id="10994" name="object 4422">
              <a:extLst>
                <a:ext uri="{FF2B5EF4-FFF2-40B4-BE49-F238E27FC236}">
                  <a16:creationId xmlns:a16="http://schemas.microsoft.com/office/drawing/2014/main" id="{0012D919-8460-4E2F-B843-4CD62150D6B7}"/>
                </a:ext>
              </a:extLst>
            </p:cNvPr>
            <p:cNvSpPr/>
            <p:nvPr/>
          </p:nvSpPr>
          <p:spPr>
            <a:xfrm>
              <a:off x="6189473" y="8253309"/>
              <a:ext cx="1905" cy="1905"/>
            </a:xfrm>
            <a:custGeom>
              <a:avLst/>
              <a:gdLst/>
              <a:ahLst/>
              <a:cxnLst/>
              <a:rect l="l" t="t" r="r" b="b"/>
              <a:pathLst>
                <a:path w="1904" h="1904">
                  <a:moveTo>
                    <a:pt x="825" y="1549"/>
                  </a:moveTo>
                  <a:lnTo>
                    <a:pt x="952" y="1384"/>
                  </a:lnTo>
                  <a:lnTo>
                    <a:pt x="1104" y="1460"/>
                  </a:lnTo>
                  <a:lnTo>
                    <a:pt x="990" y="1282"/>
                  </a:lnTo>
                  <a:lnTo>
                    <a:pt x="1130" y="1092"/>
                  </a:lnTo>
                  <a:lnTo>
                    <a:pt x="1282" y="749"/>
                  </a:lnTo>
                  <a:lnTo>
                    <a:pt x="1244" y="584"/>
                  </a:lnTo>
                  <a:lnTo>
                    <a:pt x="1155" y="114"/>
                  </a:lnTo>
                  <a:lnTo>
                    <a:pt x="901" y="0"/>
                  </a:lnTo>
                  <a:lnTo>
                    <a:pt x="571" y="50"/>
                  </a:lnTo>
                  <a:lnTo>
                    <a:pt x="253" y="114"/>
                  </a:lnTo>
                  <a:lnTo>
                    <a:pt x="0" y="330"/>
                  </a:lnTo>
                  <a:lnTo>
                    <a:pt x="88" y="800"/>
                  </a:lnTo>
                  <a:lnTo>
                    <a:pt x="114" y="952"/>
                  </a:lnTo>
                  <a:lnTo>
                    <a:pt x="330" y="1168"/>
                  </a:lnTo>
                  <a:lnTo>
                    <a:pt x="406" y="1308"/>
                  </a:lnTo>
                  <a:lnTo>
                    <a:pt x="380" y="1473"/>
                  </a:lnTo>
                  <a:lnTo>
                    <a:pt x="520" y="1587"/>
                  </a:lnTo>
                  <a:lnTo>
                    <a:pt x="520" y="1397"/>
                  </a:lnTo>
                  <a:lnTo>
                    <a:pt x="660" y="1549"/>
                  </a:lnTo>
                  <a:lnTo>
                    <a:pt x="761" y="1397"/>
                  </a:lnTo>
                  <a:lnTo>
                    <a:pt x="825" y="1549"/>
                  </a:lnTo>
                  <a:close/>
                </a:path>
              </a:pathLst>
            </a:custGeom>
            <a:ln w="3175">
              <a:solidFill>
                <a:srgbClr val="B5C39D"/>
              </a:solidFill>
            </a:ln>
          </p:spPr>
          <p:txBody>
            <a:bodyPr wrap="square" lIns="0" tIns="0" rIns="0" bIns="0" rtlCol="0"/>
            <a:lstStyle/>
            <a:p>
              <a:endParaRPr/>
            </a:p>
          </p:txBody>
        </p:sp>
        <p:sp>
          <p:nvSpPr>
            <p:cNvPr id="10995" name="object 4423">
              <a:extLst>
                <a:ext uri="{FF2B5EF4-FFF2-40B4-BE49-F238E27FC236}">
                  <a16:creationId xmlns:a16="http://schemas.microsoft.com/office/drawing/2014/main" id="{F69D0673-0B14-447D-8394-1D1E4DA8DC6B}"/>
                </a:ext>
              </a:extLst>
            </p:cNvPr>
            <p:cNvSpPr/>
            <p:nvPr/>
          </p:nvSpPr>
          <p:spPr>
            <a:xfrm>
              <a:off x="6189472" y="8252612"/>
              <a:ext cx="965" cy="850"/>
            </a:xfrm>
            <a:prstGeom prst="rect">
              <a:avLst/>
            </a:prstGeom>
            <a:blipFill>
              <a:blip r:embed="rId282" cstate="print"/>
              <a:stretch>
                <a:fillRect/>
              </a:stretch>
            </a:blipFill>
          </p:spPr>
          <p:txBody>
            <a:bodyPr wrap="square" lIns="0" tIns="0" rIns="0" bIns="0" rtlCol="0"/>
            <a:lstStyle/>
            <a:p>
              <a:endParaRPr/>
            </a:p>
          </p:txBody>
        </p:sp>
        <p:sp>
          <p:nvSpPr>
            <p:cNvPr id="10996" name="object 4424">
              <a:extLst>
                <a:ext uri="{FF2B5EF4-FFF2-40B4-BE49-F238E27FC236}">
                  <a16:creationId xmlns:a16="http://schemas.microsoft.com/office/drawing/2014/main" id="{4AFC0DEC-08C3-460B-A83D-223CD5F0CCFF}"/>
                </a:ext>
              </a:extLst>
            </p:cNvPr>
            <p:cNvSpPr/>
            <p:nvPr/>
          </p:nvSpPr>
          <p:spPr>
            <a:xfrm>
              <a:off x="6189360" y="8252607"/>
              <a:ext cx="1270" cy="1270"/>
            </a:xfrm>
            <a:custGeom>
              <a:avLst/>
              <a:gdLst/>
              <a:ahLst/>
              <a:cxnLst/>
              <a:rect l="l" t="t" r="r" b="b"/>
              <a:pathLst>
                <a:path w="1270" h="1270">
                  <a:moveTo>
                    <a:pt x="1079" y="419"/>
                  </a:moveTo>
                  <a:lnTo>
                    <a:pt x="965" y="266"/>
                  </a:lnTo>
                  <a:lnTo>
                    <a:pt x="800" y="152"/>
                  </a:lnTo>
                  <a:lnTo>
                    <a:pt x="571" y="0"/>
                  </a:lnTo>
                  <a:lnTo>
                    <a:pt x="114" y="12"/>
                  </a:lnTo>
                  <a:lnTo>
                    <a:pt x="0" y="177"/>
                  </a:lnTo>
                  <a:lnTo>
                    <a:pt x="0" y="406"/>
                  </a:lnTo>
                  <a:lnTo>
                    <a:pt x="0" y="647"/>
                  </a:lnTo>
                  <a:lnTo>
                    <a:pt x="114" y="850"/>
                  </a:lnTo>
                  <a:lnTo>
                    <a:pt x="469" y="850"/>
                  </a:lnTo>
                  <a:lnTo>
                    <a:pt x="749" y="723"/>
                  </a:lnTo>
                  <a:lnTo>
                    <a:pt x="952" y="660"/>
                  </a:lnTo>
                  <a:lnTo>
                    <a:pt x="1054" y="533"/>
                  </a:lnTo>
                  <a:close/>
                </a:path>
              </a:pathLst>
            </a:custGeom>
            <a:ln w="3175">
              <a:solidFill>
                <a:srgbClr val="B5C39D"/>
              </a:solidFill>
            </a:ln>
          </p:spPr>
          <p:txBody>
            <a:bodyPr wrap="square" lIns="0" tIns="0" rIns="0" bIns="0" rtlCol="0"/>
            <a:lstStyle/>
            <a:p>
              <a:endParaRPr/>
            </a:p>
          </p:txBody>
        </p:sp>
        <p:sp>
          <p:nvSpPr>
            <p:cNvPr id="10997" name="object 4425">
              <a:extLst>
                <a:ext uri="{FF2B5EF4-FFF2-40B4-BE49-F238E27FC236}">
                  <a16:creationId xmlns:a16="http://schemas.microsoft.com/office/drawing/2014/main" id="{57C0E983-505B-4A4E-8F95-AA7C8D8C1232}"/>
                </a:ext>
              </a:extLst>
            </p:cNvPr>
            <p:cNvSpPr/>
            <p:nvPr/>
          </p:nvSpPr>
          <p:spPr>
            <a:xfrm>
              <a:off x="6188430" y="8253209"/>
              <a:ext cx="1494" cy="1676"/>
            </a:xfrm>
            <a:prstGeom prst="rect">
              <a:avLst/>
            </a:prstGeom>
            <a:blipFill>
              <a:blip r:embed="rId281" cstate="print"/>
              <a:stretch>
                <a:fillRect/>
              </a:stretch>
            </a:blipFill>
          </p:spPr>
          <p:txBody>
            <a:bodyPr wrap="square" lIns="0" tIns="0" rIns="0" bIns="0" rtlCol="0"/>
            <a:lstStyle/>
            <a:p>
              <a:endParaRPr/>
            </a:p>
          </p:txBody>
        </p:sp>
        <p:sp>
          <p:nvSpPr>
            <p:cNvPr id="10998" name="object 4426">
              <a:extLst>
                <a:ext uri="{FF2B5EF4-FFF2-40B4-BE49-F238E27FC236}">
                  <a16:creationId xmlns:a16="http://schemas.microsoft.com/office/drawing/2014/main" id="{5F029FEE-AFA6-47A0-98A1-A213DF8BC421}"/>
                </a:ext>
              </a:extLst>
            </p:cNvPr>
            <p:cNvSpPr/>
            <p:nvPr/>
          </p:nvSpPr>
          <p:spPr>
            <a:xfrm>
              <a:off x="6188434" y="8253130"/>
              <a:ext cx="1905" cy="1905"/>
            </a:xfrm>
            <a:custGeom>
              <a:avLst/>
              <a:gdLst/>
              <a:ahLst/>
              <a:cxnLst/>
              <a:rect l="l" t="t" r="r" b="b"/>
              <a:pathLst>
                <a:path w="1904" h="1904">
                  <a:moveTo>
                    <a:pt x="342" y="1638"/>
                  </a:moveTo>
                  <a:lnTo>
                    <a:pt x="495" y="1562"/>
                  </a:lnTo>
                  <a:lnTo>
                    <a:pt x="622" y="1562"/>
                  </a:lnTo>
                  <a:lnTo>
                    <a:pt x="584" y="1752"/>
                  </a:lnTo>
                  <a:lnTo>
                    <a:pt x="749" y="1689"/>
                  </a:lnTo>
                  <a:lnTo>
                    <a:pt x="647" y="1485"/>
                  </a:lnTo>
                  <a:lnTo>
                    <a:pt x="888" y="1422"/>
                  </a:lnTo>
                  <a:lnTo>
                    <a:pt x="1231" y="1193"/>
                  </a:lnTo>
                  <a:lnTo>
                    <a:pt x="1308" y="1028"/>
                  </a:lnTo>
                  <a:lnTo>
                    <a:pt x="1511" y="546"/>
                  </a:lnTo>
                  <a:lnTo>
                    <a:pt x="1346" y="279"/>
                  </a:lnTo>
                  <a:lnTo>
                    <a:pt x="1028" y="139"/>
                  </a:lnTo>
                  <a:lnTo>
                    <a:pt x="698" y="0"/>
                  </a:lnTo>
                  <a:lnTo>
                    <a:pt x="330" y="38"/>
                  </a:lnTo>
                  <a:lnTo>
                    <a:pt x="126" y="520"/>
                  </a:lnTo>
                  <a:lnTo>
                    <a:pt x="63" y="660"/>
                  </a:lnTo>
                  <a:lnTo>
                    <a:pt x="126" y="990"/>
                  </a:lnTo>
                  <a:lnTo>
                    <a:pt x="114" y="1168"/>
                  </a:lnTo>
                  <a:lnTo>
                    <a:pt x="88" y="1308"/>
                  </a:lnTo>
                  <a:lnTo>
                    <a:pt x="50" y="1485"/>
                  </a:lnTo>
                  <a:lnTo>
                    <a:pt x="165" y="1308"/>
                  </a:lnTo>
                  <a:lnTo>
                    <a:pt x="190" y="1536"/>
                  </a:lnTo>
                  <a:lnTo>
                    <a:pt x="368" y="1460"/>
                  </a:lnTo>
                  <a:lnTo>
                    <a:pt x="342" y="1638"/>
                  </a:lnTo>
                  <a:close/>
                </a:path>
              </a:pathLst>
            </a:custGeom>
            <a:ln w="3175">
              <a:solidFill>
                <a:srgbClr val="B5C39D"/>
              </a:solidFill>
            </a:ln>
          </p:spPr>
          <p:txBody>
            <a:bodyPr wrap="square" lIns="0" tIns="0" rIns="0" bIns="0" rtlCol="0"/>
            <a:lstStyle/>
            <a:p>
              <a:endParaRPr/>
            </a:p>
          </p:txBody>
        </p:sp>
        <p:sp>
          <p:nvSpPr>
            <p:cNvPr id="10999" name="object 4427">
              <a:extLst>
                <a:ext uri="{FF2B5EF4-FFF2-40B4-BE49-F238E27FC236}">
                  <a16:creationId xmlns:a16="http://schemas.microsoft.com/office/drawing/2014/main" id="{1DBA6A18-8CA3-48C5-8E3D-9E076F091C9D}"/>
                </a:ext>
              </a:extLst>
            </p:cNvPr>
            <p:cNvSpPr/>
            <p:nvPr/>
          </p:nvSpPr>
          <p:spPr>
            <a:xfrm>
              <a:off x="6188494" y="8252650"/>
              <a:ext cx="2133" cy="1930"/>
            </a:xfrm>
            <a:prstGeom prst="rect">
              <a:avLst/>
            </a:prstGeom>
            <a:blipFill>
              <a:blip r:embed="rId393" cstate="print"/>
              <a:stretch>
                <a:fillRect/>
              </a:stretch>
            </a:blipFill>
          </p:spPr>
          <p:txBody>
            <a:bodyPr wrap="square" lIns="0" tIns="0" rIns="0" bIns="0" rtlCol="0"/>
            <a:lstStyle/>
            <a:p>
              <a:endParaRPr/>
            </a:p>
          </p:txBody>
        </p:sp>
        <p:sp>
          <p:nvSpPr>
            <p:cNvPr id="11000" name="object 4428">
              <a:extLst>
                <a:ext uri="{FF2B5EF4-FFF2-40B4-BE49-F238E27FC236}">
                  <a16:creationId xmlns:a16="http://schemas.microsoft.com/office/drawing/2014/main" id="{BC9D7F1C-D8F3-41C1-BB6F-BD8A8EF8D2E3}"/>
                </a:ext>
              </a:extLst>
            </p:cNvPr>
            <p:cNvSpPr/>
            <p:nvPr/>
          </p:nvSpPr>
          <p:spPr>
            <a:xfrm>
              <a:off x="6173736" y="8248066"/>
              <a:ext cx="1130" cy="901"/>
            </a:xfrm>
            <a:prstGeom prst="rect">
              <a:avLst/>
            </a:prstGeom>
            <a:blipFill>
              <a:blip r:embed="rId281" cstate="print"/>
              <a:stretch>
                <a:fillRect/>
              </a:stretch>
            </a:blipFill>
          </p:spPr>
          <p:txBody>
            <a:bodyPr wrap="square" lIns="0" tIns="0" rIns="0" bIns="0" rtlCol="0"/>
            <a:lstStyle/>
            <a:p>
              <a:endParaRPr/>
            </a:p>
          </p:txBody>
        </p:sp>
        <p:sp>
          <p:nvSpPr>
            <p:cNvPr id="11001" name="object 4429">
              <a:extLst>
                <a:ext uri="{FF2B5EF4-FFF2-40B4-BE49-F238E27FC236}">
                  <a16:creationId xmlns:a16="http://schemas.microsoft.com/office/drawing/2014/main" id="{1989849E-3BBB-4377-B050-F51250D3B9AF}"/>
                </a:ext>
              </a:extLst>
            </p:cNvPr>
            <p:cNvSpPr/>
            <p:nvPr/>
          </p:nvSpPr>
          <p:spPr>
            <a:xfrm>
              <a:off x="6173674" y="8247995"/>
              <a:ext cx="1270" cy="1270"/>
            </a:xfrm>
            <a:custGeom>
              <a:avLst/>
              <a:gdLst/>
              <a:ahLst/>
              <a:cxnLst/>
              <a:rect l="l" t="t" r="r" b="b"/>
              <a:pathLst>
                <a:path w="1270" h="1270">
                  <a:moveTo>
                    <a:pt x="1142" y="685"/>
                  </a:moveTo>
                  <a:lnTo>
                    <a:pt x="1066" y="546"/>
                  </a:lnTo>
                  <a:lnTo>
                    <a:pt x="1193" y="508"/>
                  </a:lnTo>
                  <a:lnTo>
                    <a:pt x="1015" y="495"/>
                  </a:lnTo>
                  <a:lnTo>
                    <a:pt x="939" y="342"/>
                  </a:lnTo>
                  <a:lnTo>
                    <a:pt x="749" y="127"/>
                  </a:lnTo>
                  <a:lnTo>
                    <a:pt x="279" y="0"/>
                  </a:lnTo>
                  <a:lnTo>
                    <a:pt x="114" y="139"/>
                  </a:lnTo>
                  <a:lnTo>
                    <a:pt x="50" y="368"/>
                  </a:lnTo>
                  <a:lnTo>
                    <a:pt x="0" y="609"/>
                  </a:lnTo>
                  <a:lnTo>
                    <a:pt x="63" y="850"/>
                  </a:lnTo>
                  <a:lnTo>
                    <a:pt x="406" y="952"/>
                  </a:lnTo>
                  <a:lnTo>
                    <a:pt x="723" y="901"/>
                  </a:lnTo>
                  <a:lnTo>
                    <a:pt x="850" y="889"/>
                  </a:lnTo>
                  <a:lnTo>
                    <a:pt x="1015" y="927"/>
                  </a:lnTo>
                  <a:lnTo>
                    <a:pt x="977" y="800"/>
                  </a:lnTo>
                  <a:lnTo>
                    <a:pt x="1117" y="749"/>
                  </a:lnTo>
                  <a:close/>
                </a:path>
              </a:pathLst>
            </a:custGeom>
            <a:ln w="3175">
              <a:solidFill>
                <a:srgbClr val="B5C39D"/>
              </a:solidFill>
            </a:ln>
          </p:spPr>
          <p:txBody>
            <a:bodyPr wrap="square" lIns="0" tIns="0" rIns="0" bIns="0" rtlCol="0"/>
            <a:lstStyle/>
            <a:p>
              <a:endParaRPr/>
            </a:p>
          </p:txBody>
        </p:sp>
        <p:sp>
          <p:nvSpPr>
            <p:cNvPr id="11002" name="object 4430">
              <a:extLst>
                <a:ext uri="{FF2B5EF4-FFF2-40B4-BE49-F238E27FC236}">
                  <a16:creationId xmlns:a16="http://schemas.microsoft.com/office/drawing/2014/main" id="{887987B1-A69B-417D-A158-EECBD8FECA55}"/>
                </a:ext>
              </a:extLst>
            </p:cNvPr>
            <p:cNvSpPr/>
            <p:nvPr/>
          </p:nvSpPr>
          <p:spPr>
            <a:xfrm>
              <a:off x="6173114" y="8247951"/>
              <a:ext cx="673" cy="850"/>
            </a:xfrm>
            <a:prstGeom prst="rect">
              <a:avLst/>
            </a:prstGeom>
            <a:blipFill>
              <a:blip r:embed="rId394" cstate="print"/>
              <a:stretch>
                <a:fillRect/>
              </a:stretch>
            </a:blipFill>
          </p:spPr>
          <p:txBody>
            <a:bodyPr wrap="square" lIns="0" tIns="0" rIns="0" bIns="0" rtlCol="0"/>
            <a:lstStyle/>
            <a:p>
              <a:endParaRPr/>
            </a:p>
          </p:txBody>
        </p:sp>
        <p:sp>
          <p:nvSpPr>
            <p:cNvPr id="11003" name="object 4431">
              <a:extLst>
                <a:ext uri="{FF2B5EF4-FFF2-40B4-BE49-F238E27FC236}">
                  <a16:creationId xmlns:a16="http://schemas.microsoft.com/office/drawing/2014/main" id="{826F37CE-D6F0-4876-9C6D-6E239EA73936}"/>
                </a:ext>
              </a:extLst>
            </p:cNvPr>
            <p:cNvSpPr/>
            <p:nvPr/>
          </p:nvSpPr>
          <p:spPr>
            <a:xfrm>
              <a:off x="6173042" y="8247936"/>
              <a:ext cx="1270" cy="1270"/>
            </a:xfrm>
            <a:custGeom>
              <a:avLst/>
              <a:gdLst/>
              <a:ahLst/>
              <a:cxnLst/>
              <a:rect l="l" t="t" r="r" b="b"/>
              <a:pathLst>
                <a:path w="1270" h="1270">
                  <a:moveTo>
                    <a:pt x="584" y="63"/>
                  </a:moveTo>
                  <a:lnTo>
                    <a:pt x="444" y="88"/>
                  </a:lnTo>
                  <a:lnTo>
                    <a:pt x="317" y="165"/>
                  </a:lnTo>
                  <a:lnTo>
                    <a:pt x="139" y="266"/>
                  </a:lnTo>
                  <a:lnTo>
                    <a:pt x="0" y="584"/>
                  </a:lnTo>
                  <a:lnTo>
                    <a:pt x="228" y="787"/>
                  </a:lnTo>
                  <a:lnTo>
                    <a:pt x="393" y="863"/>
                  </a:lnTo>
                  <a:lnTo>
                    <a:pt x="571" y="850"/>
                  </a:lnTo>
                  <a:lnTo>
                    <a:pt x="685" y="622"/>
                  </a:lnTo>
                  <a:lnTo>
                    <a:pt x="685" y="380"/>
                  </a:lnTo>
                  <a:lnTo>
                    <a:pt x="698" y="228"/>
                  </a:lnTo>
                  <a:lnTo>
                    <a:pt x="622" y="88"/>
                  </a:lnTo>
                  <a:close/>
                </a:path>
              </a:pathLst>
            </a:custGeom>
            <a:ln w="3175">
              <a:solidFill>
                <a:srgbClr val="B5C39D"/>
              </a:solidFill>
            </a:ln>
          </p:spPr>
          <p:txBody>
            <a:bodyPr wrap="square" lIns="0" tIns="0" rIns="0" bIns="0" rtlCol="0"/>
            <a:lstStyle/>
            <a:p>
              <a:endParaRPr/>
            </a:p>
          </p:txBody>
        </p:sp>
        <p:sp>
          <p:nvSpPr>
            <p:cNvPr id="11004" name="object 4432">
              <a:extLst>
                <a:ext uri="{FF2B5EF4-FFF2-40B4-BE49-F238E27FC236}">
                  <a16:creationId xmlns:a16="http://schemas.microsoft.com/office/drawing/2014/main" id="{7B92054E-7386-4798-B7F0-9F141C3C22E8}"/>
                </a:ext>
              </a:extLst>
            </p:cNvPr>
            <p:cNvSpPr/>
            <p:nvPr/>
          </p:nvSpPr>
          <p:spPr>
            <a:xfrm>
              <a:off x="6173190" y="8248624"/>
              <a:ext cx="1244" cy="1206"/>
            </a:xfrm>
            <a:prstGeom prst="rect">
              <a:avLst/>
            </a:prstGeom>
            <a:blipFill>
              <a:blip r:embed="rId281" cstate="print"/>
              <a:stretch>
                <a:fillRect/>
              </a:stretch>
            </a:blipFill>
          </p:spPr>
          <p:txBody>
            <a:bodyPr wrap="square" lIns="0" tIns="0" rIns="0" bIns="0" rtlCol="0"/>
            <a:lstStyle/>
            <a:p>
              <a:endParaRPr/>
            </a:p>
          </p:txBody>
        </p:sp>
        <p:sp>
          <p:nvSpPr>
            <p:cNvPr id="11005" name="object 4433">
              <a:extLst>
                <a:ext uri="{FF2B5EF4-FFF2-40B4-BE49-F238E27FC236}">
                  <a16:creationId xmlns:a16="http://schemas.microsoft.com/office/drawing/2014/main" id="{385357CE-EFC0-4239-AFFA-8A740E594791}"/>
                </a:ext>
              </a:extLst>
            </p:cNvPr>
            <p:cNvSpPr/>
            <p:nvPr/>
          </p:nvSpPr>
          <p:spPr>
            <a:xfrm>
              <a:off x="6173189" y="8248536"/>
              <a:ext cx="1270" cy="1905"/>
            </a:xfrm>
            <a:custGeom>
              <a:avLst/>
              <a:gdLst/>
              <a:ahLst/>
              <a:cxnLst/>
              <a:rect l="l" t="t" r="r" b="b"/>
              <a:pathLst>
                <a:path w="1270" h="1904">
                  <a:moveTo>
                    <a:pt x="1079" y="1143"/>
                  </a:moveTo>
                  <a:lnTo>
                    <a:pt x="1104" y="977"/>
                  </a:lnTo>
                  <a:lnTo>
                    <a:pt x="1244" y="889"/>
                  </a:lnTo>
                  <a:lnTo>
                    <a:pt x="1079" y="889"/>
                  </a:lnTo>
                  <a:lnTo>
                    <a:pt x="1104" y="698"/>
                  </a:lnTo>
                  <a:lnTo>
                    <a:pt x="1066" y="406"/>
                  </a:lnTo>
                  <a:lnTo>
                    <a:pt x="723" y="0"/>
                  </a:lnTo>
                  <a:lnTo>
                    <a:pt x="495" y="38"/>
                  </a:lnTo>
                  <a:lnTo>
                    <a:pt x="292" y="203"/>
                  </a:lnTo>
                  <a:lnTo>
                    <a:pt x="88" y="381"/>
                  </a:lnTo>
                  <a:lnTo>
                    <a:pt x="0" y="635"/>
                  </a:lnTo>
                  <a:lnTo>
                    <a:pt x="253" y="927"/>
                  </a:lnTo>
                  <a:lnTo>
                    <a:pt x="571" y="1079"/>
                  </a:lnTo>
                  <a:lnTo>
                    <a:pt x="774" y="1206"/>
                  </a:lnTo>
                  <a:lnTo>
                    <a:pt x="965" y="1206"/>
                  </a:lnTo>
                  <a:lnTo>
                    <a:pt x="977" y="1066"/>
                  </a:lnTo>
                  <a:close/>
                </a:path>
              </a:pathLst>
            </a:custGeom>
            <a:ln w="3175">
              <a:solidFill>
                <a:srgbClr val="B5C39D"/>
              </a:solidFill>
            </a:ln>
          </p:spPr>
          <p:txBody>
            <a:bodyPr wrap="square" lIns="0" tIns="0" rIns="0" bIns="0" rtlCol="0"/>
            <a:lstStyle/>
            <a:p>
              <a:endParaRPr/>
            </a:p>
          </p:txBody>
        </p:sp>
        <p:sp>
          <p:nvSpPr>
            <p:cNvPr id="11006" name="object 4434">
              <a:extLst>
                <a:ext uri="{FF2B5EF4-FFF2-40B4-BE49-F238E27FC236}">
                  <a16:creationId xmlns:a16="http://schemas.microsoft.com/office/drawing/2014/main" id="{546A457E-D020-4C11-88B3-2678F992D9BF}"/>
                </a:ext>
              </a:extLst>
            </p:cNvPr>
            <p:cNvSpPr/>
            <p:nvPr/>
          </p:nvSpPr>
          <p:spPr>
            <a:xfrm>
              <a:off x="6173266" y="8246909"/>
              <a:ext cx="1295" cy="2742"/>
            </a:xfrm>
            <a:prstGeom prst="rect">
              <a:avLst/>
            </a:prstGeom>
            <a:blipFill>
              <a:blip r:embed="rId615" cstate="print"/>
              <a:stretch>
                <a:fillRect/>
              </a:stretch>
            </a:blipFill>
          </p:spPr>
          <p:txBody>
            <a:bodyPr wrap="square" lIns="0" tIns="0" rIns="0" bIns="0" rtlCol="0"/>
            <a:lstStyle/>
            <a:p>
              <a:endParaRPr/>
            </a:p>
          </p:txBody>
        </p:sp>
        <p:sp>
          <p:nvSpPr>
            <p:cNvPr id="11007" name="object 4435">
              <a:extLst>
                <a:ext uri="{FF2B5EF4-FFF2-40B4-BE49-F238E27FC236}">
                  <a16:creationId xmlns:a16="http://schemas.microsoft.com/office/drawing/2014/main" id="{9E0574CD-226D-4722-BDBD-25CD92A0CCB1}"/>
                </a:ext>
              </a:extLst>
            </p:cNvPr>
            <p:cNvSpPr/>
            <p:nvPr/>
          </p:nvSpPr>
          <p:spPr>
            <a:xfrm>
              <a:off x="6173221" y="8246865"/>
              <a:ext cx="1905" cy="1905"/>
            </a:xfrm>
            <a:custGeom>
              <a:avLst/>
              <a:gdLst/>
              <a:ahLst/>
              <a:cxnLst/>
              <a:rect l="l" t="t" r="r" b="b"/>
              <a:pathLst>
                <a:path w="1904" h="1904">
                  <a:moveTo>
                    <a:pt x="825" y="1549"/>
                  </a:moveTo>
                  <a:lnTo>
                    <a:pt x="952" y="1384"/>
                  </a:lnTo>
                  <a:lnTo>
                    <a:pt x="1104" y="1460"/>
                  </a:lnTo>
                  <a:lnTo>
                    <a:pt x="990" y="1282"/>
                  </a:lnTo>
                  <a:lnTo>
                    <a:pt x="1130" y="1104"/>
                  </a:lnTo>
                  <a:lnTo>
                    <a:pt x="1282" y="749"/>
                  </a:lnTo>
                  <a:lnTo>
                    <a:pt x="1244" y="584"/>
                  </a:lnTo>
                  <a:lnTo>
                    <a:pt x="1155" y="114"/>
                  </a:lnTo>
                  <a:lnTo>
                    <a:pt x="901" y="0"/>
                  </a:lnTo>
                  <a:lnTo>
                    <a:pt x="584" y="50"/>
                  </a:lnTo>
                  <a:lnTo>
                    <a:pt x="253" y="114"/>
                  </a:lnTo>
                  <a:lnTo>
                    <a:pt x="0" y="330"/>
                  </a:lnTo>
                  <a:lnTo>
                    <a:pt x="88" y="800"/>
                  </a:lnTo>
                  <a:lnTo>
                    <a:pt x="114" y="952"/>
                  </a:lnTo>
                  <a:lnTo>
                    <a:pt x="330" y="1168"/>
                  </a:lnTo>
                  <a:lnTo>
                    <a:pt x="406" y="1308"/>
                  </a:lnTo>
                  <a:lnTo>
                    <a:pt x="393" y="1473"/>
                  </a:lnTo>
                  <a:lnTo>
                    <a:pt x="520" y="1587"/>
                  </a:lnTo>
                  <a:lnTo>
                    <a:pt x="520" y="1396"/>
                  </a:lnTo>
                  <a:lnTo>
                    <a:pt x="660" y="1549"/>
                  </a:lnTo>
                  <a:lnTo>
                    <a:pt x="761" y="1396"/>
                  </a:lnTo>
                  <a:lnTo>
                    <a:pt x="825" y="1549"/>
                  </a:lnTo>
                  <a:close/>
                </a:path>
              </a:pathLst>
            </a:custGeom>
            <a:ln w="3175">
              <a:solidFill>
                <a:srgbClr val="B5C39D"/>
              </a:solidFill>
            </a:ln>
          </p:spPr>
          <p:txBody>
            <a:bodyPr wrap="square" lIns="0" tIns="0" rIns="0" bIns="0" rtlCol="0"/>
            <a:lstStyle/>
            <a:p>
              <a:endParaRPr/>
            </a:p>
          </p:txBody>
        </p:sp>
        <p:sp>
          <p:nvSpPr>
            <p:cNvPr id="11008" name="object 4436">
              <a:extLst>
                <a:ext uri="{FF2B5EF4-FFF2-40B4-BE49-F238E27FC236}">
                  <a16:creationId xmlns:a16="http://schemas.microsoft.com/office/drawing/2014/main" id="{5ED9747A-AE7D-457F-890F-C97A8A6F88F4}"/>
                </a:ext>
              </a:extLst>
            </p:cNvPr>
            <p:cNvSpPr/>
            <p:nvPr/>
          </p:nvSpPr>
          <p:spPr>
            <a:xfrm>
              <a:off x="6173216" y="8246173"/>
              <a:ext cx="977" cy="850"/>
            </a:xfrm>
            <a:prstGeom prst="rect">
              <a:avLst/>
            </a:prstGeom>
            <a:blipFill>
              <a:blip r:embed="rId286" cstate="print"/>
              <a:stretch>
                <a:fillRect/>
              </a:stretch>
            </a:blipFill>
          </p:spPr>
          <p:txBody>
            <a:bodyPr wrap="square" lIns="0" tIns="0" rIns="0" bIns="0" rtlCol="0"/>
            <a:lstStyle/>
            <a:p>
              <a:endParaRPr/>
            </a:p>
          </p:txBody>
        </p:sp>
        <p:sp>
          <p:nvSpPr>
            <p:cNvPr id="11009" name="object 4437">
              <a:extLst>
                <a:ext uri="{FF2B5EF4-FFF2-40B4-BE49-F238E27FC236}">
                  <a16:creationId xmlns:a16="http://schemas.microsoft.com/office/drawing/2014/main" id="{BA5B63ED-017F-4C36-8D41-0F78466EB712}"/>
                </a:ext>
              </a:extLst>
            </p:cNvPr>
            <p:cNvSpPr/>
            <p:nvPr/>
          </p:nvSpPr>
          <p:spPr>
            <a:xfrm>
              <a:off x="6173108" y="8246165"/>
              <a:ext cx="1270" cy="1270"/>
            </a:xfrm>
            <a:custGeom>
              <a:avLst/>
              <a:gdLst/>
              <a:ahLst/>
              <a:cxnLst/>
              <a:rect l="l" t="t" r="r" b="b"/>
              <a:pathLst>
                <a:path w="1270" h="1270">
                  <a:moveTo>
                    <a:pt x="1079" y="419"/>
                  </a:moveTo>
                  <a:lnTo>
                    <a:pt x="965" y="266"/>
                  </a:lnTo>
                  <a:lnTo>
                    <a:pt x="800" y="152"/>
                  </a:lnTo>
                  <a:lnTo>
                    <a:pt x="571" y="0"/>
                  </a:lnTo>
                  <a:lnTo>
                    <a:pt x="114" y="12"/>
                  </a:lnTo>
                  <a:lnTo>
                    <a:pt x="0" y="177"/>
                  </a:lnTo>
                  <a:lnTo>
                    <a:pt x="0" y="406"/>
                  </a:lnTo>
                  <a:lnTo>
                    <a:pt x="0" y="647"/>
                  </a:lnTo>
                  <a:lnTo>
                    <a:pt x="114" y="850"/>
                  </a:lnTo>
                  <a:lnTo>
                    <a:pt x="469" y="850"/>
                  </a:lnTo>
                  <a:lnTo>
                    <a:pt x="749" y="723"/>
                  </a:lnTo>
                  <a:lnTo>
                    <a:pt x="952" y="660"/>
                  </a:lnTo>
                  <a:lnTo>
                    <a:pt x="1054" y="533"/>
                  </a:lnTo>
                  <a:close/>
                </a:path>
              </a:pathLst>
            </a:custGeom>
            <a:ln w="3175">
              <a:solidFill>
                <a:srgbClr val="B5C39D"/>
              </a:solidFill>
            </a:ln>
          </p:spPr>
          <p:txBody>
            <a:bodyPr wrap="square" lIns="0" tIns="0" rIns="0" bIns="0" rtlCol="0"/>
            <a:lstStyle/>
            <a:p>
              <a:endParaRPr/>
            </a:p>
          </p:txBody>
        </p:sp>
        <p:sp>
          <p:nvSpPr>
            <p:cNvPr id="11010" name="object 4438">
              <a:extLst>
                <a:ext uri="{FF2B5EF4-FFF2-40B4-BE49-F238E27FC236}">
                  <a16:creationId xmlns:a16="http://schemas.microsoft.com/office/drawing/2014/main" id="{58CDDD90-75FA-45D3-A062-0C84B12E8BEC}"/>
                </a:ext>
              </a:extLst>
            </p:cNvPr>
            <p:cNvSpPr/>
            <p:nvPr/>
          </p:nvSpPr>
          <p:spPr>
            <a:xfrm>
              <a:off x="6172181" y="8246686"/>
              <a:ext cx="1905" cy="1905"/>
            </a:xfrm>
            <a:custGeom>
              <a:avLst/>
              <a:gdLst/>
              <a:ahLst/>
              <a:cxnLst/>
              <a:rect l="l" t="t" r="r" b="b"/>
              <a:pathLst>
                <a:path w="1904" h="1904">
                  <a:moveTo>
                    <a:pt x="342" y="1638"/>
                  </a:moveTo>
                  <a:lnTo>
                    <a:pt x="495" y="1562"/>
                  </a:lnTo>
                  <a:lnTo>
                    <a:pt x="622" y="1562"/>
                  </a:lnTo>
                  <a:lnTo>
                    <a:pt x="584" y="1752"/>
                  </a:lnTo>
                  <a:lnTo>
                    <a:pt x="749" y="1689"/>
                  </a:lnTo>
                  <a:lnTo>
                    <a:pt x="647" y="1485"/>
                  </a:lnTo>
                  <a:lnTo>
                    <a:pt x="888" y="1422"/>
                  </a:lnTo>
                  <a:lnTo>
                    <a:pt x="1231" y="1193"/>
                  </a:lnTo>
                  <a:lnTo>
                    <a:pt x="1308" y="1028"/>
                  </a:lnTo>
                  <a:lnTo>
                    <a:pt x="1511" y="546"/>
                  </a:lnTo>
                  <a:lnTo>
                    <a:pt x="1346" y="279"/>
                  </a:lnTo>
                  <a:lnTo>
                    <a:pt x="1028" y="139"/>
                  </a:lnTo>
                  <a:lnTo>
                    <a:pt x="698" y="0"/>
                  </a:lnTo>
                  <a:lnTo>
                    <a:pt x="330" y="38"/>
                  </a:lnTo>
                  <a:lnTo>
                    <a:pt x="126" y="520"/>
                  </a:lnTo>
                  <a:lnTo>
                    <a:pt x="63" y="660"/>
                  </a:lnTo>
                  <a:lnTo>
                    <a:pt x="126" y="990"/>
                  </a:lnTo>
                  <a:lnTo>
                    <a:pt x="114" y="1168"/>
                  </a:lnTo>
                  <a:lnTo>
                    <a:pt x="88" y="1308"/>
                  </a:lnTo>
                  <a:lnTo>
                    <a:pt x="50" y="1485"/>
                  </a:lnTo>
                  <a:lnTo>
                    <a:pt x="165" y="1308"/>
                  </a:lnTo>
                  <a:lnTo>
                    <a:pt x="190" y="1536"/>
                  </a:lnTo>
                  <a:lnTo>
                    <a:pt x="368" y="1460"/>
                  </a:lnTo>
                  <a:lnTo>
                    <a:pt x="342" y="1638"/>
                  </a:lnTo>
                  <a:close/>
                </a:path>
              </a:pathLst>
            </a:custGeom>
            <a:ln w="3175">
              <a:solidFill>
                <a:srgbClr val="B5C39D"/>
              </a:solidFill>
            </a:ln>
          </p:spPr>
          <p:txBody>
            <a:bodyPr wrap="square" lIns="0" tIns="0" rIns="0" bIns="0" rtlCol="0"/>
            <a:lstStyle/>
            <a:p>
              <a:endParaRPr/>
            </a:p>
          </p:txBody>
        </p:sp>
        <p:sp>
          <p:nvSpPr>
            <p:cNvPr id="11011" name="object 4439">
              <a:extLst>
                <a:ext uri="{FF2B5EF4-FFF2-40B4-BE49-F238E27FC236}">
                  <a16:creationId xmlns:a16="http://schemas.microsoft.com/office/drawing/2014/main" id="{77D18C0F-B9B7-4788-AFB7-8A649CB0C057}"/>
                </a:ext>
              </a:extLst>
            </p:cNvPr>
            <p:cNvSpPr/>
            <p:nvPr/>
          </p:nvSpPr>
          <p:spPr>
            <a:xfrm>
              <a:off x="6172237" y="8246224"/>
              <a:ext cx="2133" cy="1917"/>
            </a:xfrm>
            <a:prstGeom prst="rect">
              <a:avLst/>
            </a:prstGeom>
            <a:blipFill>
              <a:blip r:embed="rId391" cstate="print"/>
              <a:stretch>
                <a:fillRect/>
              </a:stretch>
            </a:blipFill>
          </p:spPr>
          <p:txBody>
            <a:bodyPr wrap="square" lIns="0" tIns="0" rIns="0" bIns="0" rtlCol="0"/>
            <a:lstStyle/>
            <a:p>
              <a:endParaRPr/>
            </a:p>
          </p:txBody>
        </p:sp>
        <p:sp>
          <p:nvSpPr>
            <p:cNvPr id="11012" name="object 4440">
              <a:extLst>
                <a:ext uri="{FF2B5EF4-FFF2-40B4-BE49-F238E27FC236}">
                  <a16:creationId xmlns:a16="http://schemas.microsoft.com/office/drawing/2014/main" id="{75F0E667-829E-49F5-9B2E-5AC26934A556}"/>
                </a:ext>
              </a:extLst>
            </p:cNvPr>
            <p:cNvSpPr/>
            <p:nvPr/>
          </p:nvSpPr>
          <p:spPr>
            <a:xfrm>
              <a:off x="6155258" y="8244293"/>
              <a:ext cx="1142" cy="914"/>
            </a:xfrm>
            <a:prstGeom prst="rect">
              <a:avLst/>
            </a:prstGeom>
            <a:blipFill>
              <a:blip r:embed="rId306" cstate="print"/>
              <a:stretch>
                <a:fillRect/>
              </a:stretch>
            </a:blipFill>
          </p:spPr>
          <p:txBody>
            <a:bodyPr wrap="square" lIns="0" tIns="0" rIns="0" bIns="0" rtlCol="0"/>
            <a:lstStyle/>
            <a:p>
              <a:endParaRPr/>
            </a:p>
          </p:txBody>
        </p:sp>
        <p:sp>
          <p:nvSpPr>
            <p:cNvPr id="11013" name="object 4441">
              <a:extLst>
                <a:ext uri="{FF2B5EF4-FFF2-40B4-BE49-F238E27FC236}">
                  <a16:creationId xmlns:a16="http://schemas.microsoft.com/office/drawing/2014/main" id="{A983750F-7ED2-4700-BBED-3B24C59A0268}"/>
                </a:ext>
              </a:extLst>
            </p:cNvPr>
            <p:cNvSpPr/>
            <p:nvPr/>
          </p:nvSpPr>
          <p:spPr>
            <a:xfrm>
              <a:off x="6155209" y="8244226"/>
              <a:ext cx="1270" cy="1270"/>
            </a:xfrm>
            <a:custGeom>
              <a:avLst/>
              <a:gdLst/>
              <a:ahLst/>
              <a:cxnLst/>
              <a:rect l="l" t="t" r="r" b="b"/>
              <a:pathLst>
                <a:path w="1270" h="1270">
                  <a:moveTo>
                    <a:pt x="1142" y="685"/>
                  </a:moveTo>
                  <a:lnTo>
                    <a:pt x="1066" y="546"/>
                  </a:lnTo>
                  <a:lnTo>
                    <a:pt x="1193" y="508"/>
                  </a:lnTo>
                  <a:lnTo>
                    <a:pt x="1015" y="495"/>
                  </a:lnTo>
                  <a:lnTo>
                    <a:pt x="939" y="342"/>
                  </a:lnTo>
                  <a:lnTo>
                    <a:pt x="749" y="127"/>
                  </a:lnTo>
                  <a:lnTo>
                    <a:pt x="279" y="0"/>
                  </a:lnTo>
                  <a:lnTo>
                    <a:pt x="114" y="139"/>
                  </a:lnTo>
                  <a:lnTo>
                    <a:pt x="50" y="368"/>
                  </a:lnTo>
                  <a:lnTo>
                    <a:pt x="0" y="609"/>
                  </a:lnTo>
                  <a:lnTo>
                    <a:pt x="50" y="850"/>
                  </a:lnTo>
                  <a:lnTo>
                    <a:pt x="406" y="952"/>
                  </a:lnTo>
                  <a:lnTo>
                    <a:pt x="723" y="901"/>
                  </a:lnTo>
                  <a:lnTo>
                    <a:pt x="850" y="889"/>
                  </a:lnTo>
                  <a:lnTo>
                    <a:pt x="1015" y="927"/>
                  </a:lnTo>
                  <a:lnTo>
                    <a:pt x="977" y="800"/>
                  </a:lnTo>
                  <a:lnTo>
                    <a:pt x="1117" y="749"/>
                  </a:lnTo>
                  <a:close/>
                </a:path>
              </a:pathLst>
            </a:custGeom>
            <a:ln w="3175">
              <a:solidFill>
                <a:srgbClr val="B5C39D"/>
              </a:solidFill>
            </a:ln>
          </p:spPr>
          <p:txBody>
            <a:bodyPr wrap="square" lIns="0" tIns="0" rIns="0" bIns="0" rtlCol="0"/>
            <a:lstStyle/>
            <a:p>
              <a:endParaRPr/>
            </a:p>
          </p:txBody>
        </p:sp>
        <p:sp>
          <p:nvSpPr>
            <p:cNvPr id="11014" name="object 4442">
              <a:extLst>
                <a:ext uri="{FF2B5EF4-FFF2-40B4-BE49-F238E27FC236}">
                  <a16:creationId xmlns:a16="http://schemas.microsoft.com/office/drawing/2014/main" id="{0D0B8981-21BF-41C0-B5F9-487C8060F591}"/>
                </a:ext>
              </a:extLst>
            </p:cNvPr>
            <p:cNvSpPr/>
            <p:nvPr/>
          </p:nvSpPr>
          <p:spPr>
            <a:xfrm>
              <a:off x="6154648" y="8244179"/>
              <a:ext cx="685" cy="850"/>
            </a:xfrm>
            <a:prstGeom prst="rect">
              <a:avLst/>
            </a:prstGeom>
            <a:blipFill>
              <a:blip r:embed="rId282" cstate="print"/>
              <a:stretch>
                <a:fillRect/>
              </a:stretch>
            </a:blipFill>
          </p:spPr>
          <p:txBody>
            <a:bodyPr wrap="square" lIns="0" tIns="0" rIns="0" bIns="0" rtlCol="0"/>
            <a:lstStyle/>
            <a:p>
              <a:endParaRPr/>
            </a:p>
          </p:txBody>
        </p:sp>
        <p:sp>
          <p:nvSpPr>
            <p:cNvPr id="11015" name="object 4443">
              <a:extLst>
                <a:ext uri="{FF2B5EF4-FFF2-40B4-BE49-F238E27FC236}">
                  <a16:creationId xmlns:a16="http://schemas.microsoft.com/office/drawing/2014/main" id="{7449BF90-B47E-4CC7-905C-01E52FC5075D}"/>
                </a:ext>
              </a:extLst>
            </p:cNvPr>
            <p:cNvSpPr/>
            <p:nvPr/>
          </p:nvSpPr>
          <p:spPr>
            <a:xfrm>
              <a:off x="6154577" y="8244165"/>
              <a:ext cx="1270" cy="1270"/>
            </a:xfrm>
            <a:custGeom>
              <a:avLst/>
              <a:gdLst/>
              <a:ahLst/>
              <a:cxnLst/>
              <a:rect l="l" t="t" r="r" b="b"/>
              <a:pathLst>
                <a:path w="1270" h="1270">
                  <a:moveTo>
                    <a:pt x="584" y="63"/>
                  </a:moveTo>
                  <a:lnTo>
                    <a:pt x="444" y="101"/>
                  </a:lnTo>
                  <a:lnTo>
                    <a:pt x="317" y="165"/>
                  </a:lnTo>
                  <a:lnTo>
                    <a:pt x="139" y="266"/>
                  </a:lnTo>
                  <a:lnTo>
                    <a:pt x="0" y="584"/>
                  </a:lnTo>
                  <a:lnTo>
                    <a:pt x="228" y="787"/>
                  </a:lnTo>
                  <a:lnTo>
                    <a:pt x="393" y="863"/>
                  </a:lnTo>
                  <a:lnTo>
                    <a:pt x="571" y="850"/>
                  </a:lnTo>
                  <a:lnTo>
                    <a:pt x="673" y="622"/>
                  </a:lnTo>
                  <a:lnTo>
                    <a:pt x="685" y="381"/>
                  </a:lnTo>
                  <a:lnTo>
                    <a:pt x="698" y="228"/>
                  </a:lnTo>
                  <a:lnTo>
                    <a:pt x="622" y="88"/>
                  </a:lnTo>
                  <a:close/>
                </a:path>
              </a:pathLst>
            </a:custGeom>
            <a:ln w="3175">
              <a:solidFill>
                <a:srgbClr val="B5C39D"/>
              </a:solidFill>
            </a:ln>
          </p:spPr>
          <p:txBody>
            <a:bodyPr wrap="square" lIns="0" tIns="0" rIns="0" bIns="0" rtlCol="0"/>
            <a:lstStyle/>
            <a:p>
              <a:endParaRPr/>
            </a:p>
          </p:txBody>
        </p:sp>
        <p:sp>
          <p:nvSpPr>
            <p:cNvPr id="11016" name="object 4444">
              <a:extLst>
                <a:ext uri="{FF2B5EF4-FFF2-40B4-BE49-F238E27FC236}">
                  <a16:creationId xmlns:a16="http://schemas.microsoft.com/office/drawing/2014/main" id="{4B9740E8-FB0C-45A8-AD9B-0163D917F624}"/>
                </a:ext>
              </a:extLst>
            </p:cNvPr>
            <p:cNvSpPr/>
            <p:nvPr/>
          </p:nvSpPr>
          <p:spPr>
            <a:xfrm>
              <a:off x="6154724" y="8244852"/>
              <a:ext cx="1243" cy="1206"/>
            </a:xfrm>
            <a:prstGeom prst="rect">
              <a:avLst/>
            </a:prstGeom>
            <a:blipFill>
              <a:blip r:embed="rId281" cstate="print"/>
              <a:stretch>
                <a:fillRect/>
              </a:stretch>
            </a:blipFill>
          </p:spPr>
          <p:txBody>
            <a:bodyPr wrap="square" lIns="0" tIns="0" rIns="0" bIns="0" rtlCol="0"/>
            <a:lstStyle/>
            <a:p>
              <a:endParaRPr/>
            </a:p>
          </p:txBody>
        </p:sp>
        <p:sp>
          <p:nvSpPr>
            <p:cNvPr id="11017" name="object 4445">
              <a:extLst>
                <a:ext uri="{FF2B5EF4-FFF2-40B4-BE49-F238E27FC236}">
                  <a16:creationId xmlns:a16="http://schemas.microsoft.com/office/drawing/2014/main" id="{419837EF-BBD1-466A-BFAB-15C7CB56049E}"/>
                </a:ext>
              </a:extLst>
            </p:cNvPr>
            <p:cNvSpPr/>
            <p:nvPr/>
          </p:nvSpPr>
          <p:spPr>
            <a:xfrm>
              <a:off x="6154724" y="8244766"/>
              <a:ext cx="1270" cy="1905"/>
            </a:xfrm>
            <a:custGeom>
              <a:avLst/>
              <a:gdLst/>
              <a:ahLst/>
              <a:cxnLst/>
              <a:rect l="l" t="t" r="r" b="b"/>
              <a:pathLst>
                <a:path w="1270" h="1904">
                  <a:moveTo>
                    <a:pt x="1079" y="1142"/>
                  </a:moveTo>
                  <a:lnTo>
                    <a:pt x="1104" y="977"/>
                  </a:lnTo>
                  <a:lnTo>
                    <a:pt x="1244" y="888"/>
                  </a:lnTo>
                  <a:lnTo>
                    <a:pt x="1079" y="888"/>
                  </a:lnTo>
                  <a:lnTo>
                    <a:pt x="1104" y="698"/>
                  </a:lnTo>
                  <a:lnTo>
                    <a:pt x="1066" y="406"/>
                  </a:lnTo>
                  <a:lnTo>
                    <a:pt x="723" y="0"/>
                  </a:lnTo>
                  <a:lnTo>
                    <a:pt x="495" y="25"/>
                  </a:lnTo>
                  <a:lnTo>
                    <a:pt x="292" y="203"/>
                  </a:lnTo>
                  <a:lnTo>
                    <a:pt x="88" y="380"/>
                  </a:lnTo>
                  <a:lnTo>
                    <a:pt x="0" y="634"/>
                  </a:lnTo>
                  <a:lnTo>
                    <a:pt x="253" y="927"/>
                  </a:lnTo>
                  <a:lnTo>
                    <a:pt x="571" y="1079"/>
                  </a:lnTo>
                  <a:lnTo>
                    <a:pt x="774" y="1206"/>
                  </a:lnTo>
                  <a:lnTo>
                    <a:pt x="965" y="1206"/>
                  </a:lnTo>
                  <a:lnTo>
                    <a:pt x="977" y="1066"/>
                  </a:lnTo>
                  <a:close/>
                </a:path>
              </a:pathLst>
            </a:custGeom>
            <a:ln w="3175">
              <a:solidFill>
                <a:srgbClr val="B5C39D"/>
              </a:solidFill>
            </a:ln>
          </p:spPr>
          <p:txBody>
            <a:bodyPr wrap="square" lIns="0" tIns="0" rIns="0" bIns="0" rtlCol="0"/>
            <a:lstStyle/>
            <a:p>
              <a:endParaRPr/>
            </a:p>
          </p:txBody>
        </p:sp>
        <p:sp>
          <p:nvSpPr>
            <p:cNvPr id="11018" name="object 4446">
              <a:extLst>
                <a:ext uri="{FF2B5EF4-FFF2-40B4-BE49-F238E27FC236}">
                  <a16:creationId xmlns:a16="http://schemas.microsoft.com/office/drawing/2014/main" id="{71469951-37D2-495B-9A5B-6A23BE5F60C2}"/>
                </a:ext>
              </a:extLst>
            </p:cNvPr>
            <p:cNvSpPr/>
            <p:nvPr/>
          </p:nvSpPr>
          <p:spPr>
            <a:xfrm>
              <a:off x="6154789" y="8243137"/>
              <a:ext cx="1307" cy="2743"/>
            </a:xfrm>
            <a:prstGeom prst="rect">
              <a:avLst/>
            </a:prstGeom>
            <a:blipFill>
              <a:blip r:embed="rId616" cstate="print"/>
              <a:stretch>
                <a:fillRect/>
              </a:stretch>
            </a:blipFill>
          </p:spPr>
          <p:txBody>
            <a:bodyPr wrap="square" lIns="0" tIns="0" rIns="0" bIns="0" rtlCol="0"/>
            <a:lstStyle/>
            <a:p>
              <a:endParaRPr/>
            </a:p>
          </p:txBody>
        </p:sp>
        <p:sp>
          <p:nvSpPr>
            <p:cNvPr id="11019" name="object 4447">
              <a:extLst>
                <a:ext uri="{FF2B5EF4-FFF2-40B4-BE49-F238E27FC236}">
                  <a16:creationId xmlns:a16="http://schemas.microsoft.com/office/drawing/2014/main" id="{7B4A4C24-E344-4E00-AABA-FEC98EC6614A}"/>
                </a:ext>
              </a:extLst>
            </p:cNvPr>
            <p:cNvSpPr/>
            <p:nvPr/>
          </p:nvSpPr>
          <p:spPr>
            <a:xfrm>
              <a:off x="6154756" y="8243097"/>
              <a:ext cx="1905" cy="1905"/>
            </a:xfrm>
            <a:custGeom>
              <a:avLst/>
              <a:gdLst/>
              <a:ahLst/>
              <a:cxnLst/>
              <a:rect l="l" t="t" r="r" b="b"/>
              <a:pathLst>
                <a:path w="1904" h="1904">
                  <a:moveTo>
                    <a:pt x="825" y="1549"/>
                  </a:moveTo>
                  <a:lnTo>
                    <a:pt x="952" y="1384"/>
                  </a:lnTo>
                  <a:lnTo>
                    <a:pt x="1104" y="1460"/>
                  </a:lnTo>
                  <a:lnTo>
                    <a:pt x="990" y="1282"/>
                  </a:lnTo>
                  <a:lnTo>
                    <a:pt x="1130" y="1092"/>
                  </a:lnTo>
                  <a:lnTo>
                    <a:pt x="1282" y="749"/>
                  </a:lnTo>
                  <a:lnTo>
                    <a:pt x="1244" y="584"/>
                  </a:lnTo>
                  <a:lnTo>
                    <a:pt x="1155" y="114"/>
                  </a:lnTo>
                  <a:lnTo>
                    <a:pt x="901" y="0"/>
                  </a:lnTo>
                  <a:lnTo>
                    <a:pt x="571" y="50"/>
                  </a:lnTo>
                  <a:lnTo>
                    <a:pt x="253" y="114"/>
                  </a:lnTo>
                  <a:lnTo>
                    <a:pt x="0" y="330"/>
                  </a:lnTo>
                  <a:lnTo>
                    <a:pt x="88" y="800"/>
                  </a:lnTo>
                  <a:lnTo>
                    <a:pt x="114" y="952"/>
                  </a:lnTo>
                  <a:lnTo>
                    <a:pt x="330" y="1168"/>
                  </a:lnTo>
                  <a:lnTo>
                    <a:pt x="406" y="1308"/>
                  </a:lnTo>
                  <a:lnTo>
                    <a:pt x="393" y="1473"/>
                  </a:lnTo>
                  <a:lnTo>
                    <a:pt x="520" y="1587"/>
                  </a:lnTo>
                  <a:lnTo>
                    <a:pt x="520" y="1397"/>
                  </a:lnTo>
                  <a:lnTo>
                    <a:pt x="660" y="1549"/>
                  </a:lnTo>
                  <a:lnTo>
                    <a:pt x="761" y="1397"/>
                  </a:lnTo>
                  <a:lnTo>
                    <a:pt x="825" y="1549"/>
                  </a:lnTo>
                  <a:close/>
                </a:path>
              </a:pathLst>
            </a:custGeom>
            <a:ln w="3175">
              <a:solidFill>
                <a:srgbClr val="B5C39D"/>
              </a:solidFill>
            </a:ln>
          </p:spPr>
          <p:txBody>
            <a:bodyPr wrap="square" lIns="0" tIns="0" rIns="0" bIns="0" rtlCol="0"/>
            <a:lstStyle/>
            <a:p>
              <a:endParaRPr/>
            </a:p>
          </p:txBody>
        </p:sp>
        <p:sp>
          <p:nvSpPr>
            <p:cNvPr id="11020" name="object 4448">
              <a:extLst>
                <a:ext uri="{FF2B5EF4-FFF2-40B4-BE49-F238E27FC236}">
                  <a16:creationId xmlns:a16="http://schemas.microsoft.com/office/drawing/2014/main" id="{64B88909-4671-49B9-AA78-2E7DBA6F1AB6}"/>
                </a:ext>
              </a:extLst>
            </p:cNvPr>
            <p:cNvSpPr/>
            <p:nvPr/>
          </p:nvSpPr>
          <p:spPr>
            <a:xfrm>
              <a:off x="6154648" y="8242401"/>
              <a:ext cx="1079" cy="850"/>
            </a:xfrm>
            <a:prstGeom prst="rect">
              <a:avLst/>
            </a:prstGeom>
            <a:blipFill>
              <a:blip r:embed="rId282" cstate="print"/>
              <a:stretch>
                <a:fillRect/>
              </a:stretch>
            </a:blipFill>
          </p:spPr>
          <p:txBody>
            <a:bodyPr wrap="square" lIns="0" tIns="0" rIns="0" bIns="0" rtlCol="0"/>
            <a:lstStyle/>
            <a:p>
              <a:endParaRPr/>
            </a:p>
          </p:txBody>
        </p:sp>
        <p:sp>
          <p:nvSpPr>
            <p:cNvPr id="11021" name="object 4449">
              <a:extLst>
                <a:ext uri="{FF2B5EF4-FFF2-40B4-BE49-F238E27FC236}">
                  <a16:creationId xmlns:a16="http://schemas.microsoft.com/office/drawing/2014/main" id="{24CCD015-EE4A-42F9-A604-8B5C709174EC}"/>
                </a:ext>
              </a:extLst>
            </p:cNvPr>
            <p:cNvSpPr/>
            <p:nvPr/>
          </p:nvSpPr>
          <p:spPr>
            <a:xfrm>
              <a:off x="6154643" y="8242395"/>
              <a:ext cx="1270" cy="1270"/>
            </a:xfrm>
            <a:custGeom>
              <a:avLst/>
              <a:gdLst/>
              <a:ahLst/>
              <a:cxnLst/>
              <a:rect l="l" t="t" r="r" b="b"/>
              <a:pathLst>
                <a:path w="1270" h="1270">
                  <a:moveTo>
                    <a:pt x="1079" y="419"/>
                  </a:moveTo>
                  <a:lnTo>
                    <a:pt x="965" y="266"/>
                  </a:lnTo>
                  <a:lnTo>
                    <a:pt x="800" y="152"/>
                  </a:lnTo>
                  <a:lnTo>
                    <a:pt x="571" y="0"/>
                  </a:lnTo>
                  <a:lnTo>
                    <a:pt x="114" y="12"/>
                  </a:lnTo>
                  <a:lnTo>
                    <a:pt x="0" y="177"/>
                  </a:lnTo>
                  <a:lnTo>
                    <a:pt x="0" y="406"/>
                  </a:lnTo>
                  <a:lnTo>
                    <a:pt x="0" y="647"/>
                  </a:lnTo>
                  <a:lnTo>
                    <a:pt x="114" y="850"/>
                  </a:lnTo>
                  <a:lnTo>
                    <a:pt x="469" y="850"/>
                  </a:lnTo>
                  <a:lnTo>
                    <a:pt x="749" y="723"/>
                  </a:lnTo>
                  <a:lnTo>
                    <a:pt x="952" y="660"/>
                  </a:lnTo>
                  <a:lnTo>
                    <a:pt x="1054" y="533"/>
                  </a:lnTo>
                  <a:close/>
                </a:path>
              </a:pathLst>
            </a:custGeom>
            <a:ln w="3175">
              <a:solidFill>
                <a:srgbClr val="B5C39D"/>
              </a:solidFill>
            </a:ln>
          </p:spPr>
          <p:txBody>
            <a:bodyPr wrap="square" lIns="0" tIns="0" rIns="0" bIns="0" rtlCol="0"/>
            <a:lstStyle/>
            <a:p>
              <a:endParaRPr/>
            </a:p>
          </p:txBody>
        </p:sp>
        <p:sp>
          <p:nvSpPr>
            <p:cNvPr id="11022" name="object 4450">
              <a:extLst>
                <a:ext uri="{FF2B5EF4-FFF2-40B4-BE49-F238E27FC236}">
                  <a16:creationId xmlns:a16="http://schemas.microsoft.com/office/drawing/2014/main" id="{321E3336-FE0F-4F98-A5D5-37E9A2DC2BB7}"/>
                </a:ext>
              </a:extLst>
            </p:cNvPr>
            <p:cNvSpPr/>
            <p:nvPr/>
          </p:nvSpPr>
          <p:spPr>
            <a:xfrm>
              <a:off x="6153721" y="8242998"/>
              <a:ext cx="1484" cy="1663"/>
            </a:xfrm>
            <a:prstGeom prst="rect">
              <a:avLst/>
            </a:prstGeom>
            <a:blipFill>
              <a:blip r:embed="rId281" cstate="print"/>
              <a:stretch>
                <a:fillRect/>
              </a:stretch>
            </a:blipFill>
          </p:spPr>
          <p:txBody>
            <a:bodyPr wrap="square" lIns="0" tIns="0" rIns="0" bIns="0" rtlCol="0"/>
            <a:lstStyle/>
            <a:p>
              <a:endParaRPr/>
            </a:p>
          </p:txBody>
        </p:sp>
        <p:sp>
          <p:nvSpPr>
            <p:cNvPr id="11023" name="object 4451">
              <a:extLst>
                <a:ext uri="{FF2B5EF4-FFF2-40B4-BE49-F238E27FC236}">
                  <a16:creationId xmlns:a16="http://schemas.microsoft.com/office/drawing/2014/main" id="{4C7A750C-56D1-42AC-86D8-A17B633C83A3}"/>
                </a:ext>
              </a:extLst>
            </p:cNvPr>
            <p:cNvSpPr/>
            <p:nvPr/>
          </p:nvSpPr>
          <p:spPr>
            <a:xfrm>
              <a:off x="6153716" y="8242918"/>
              <a:ext cx="1905" cy="1905"/>
            </a:xfrm>
            <a:custGeom>
              <a:avLst/>
              <a:gdLst/>
              <a:ahLst/>
              <a:cxnLst/>
              <a:rect l="l" t="t" r="r" b="b"/>
              <a:pathLst>
                <a:path w="1904" h="1904">
                  <a:moveTo>
                    <a:pt x="342" y="1638"/>
                  </a:moveTo>
                  <a:lnTo>
                    <a:pt x="495" y="1562"/>
                  </a:lnTo>
                  <a:lnTo>
                    <a:pt x="622" y="1562"/>
                  </a:lnTo>
                  <a:lnTo>
                    <a:pt x="584" y="1752"/>
                  </a:lnTo>
                  <a:lnTo>
                    <a:pt x="749" y="1689"/>
                  </a:lnTo>
                  <a:lnTo>
                    <a:pt x="647" y="1485"/>
                  </a:lnTo>
                  <a:lnTo>
                    <a:pt x="888" y="1409"/>
                  </a:lnTo>
                  <a:lnTo>
                    <a:pt x="1231" y="1193"/>
                  </a:lnTo>
                  <a:lnTo>
                    <a:pt x="1308" y="1028"/>
                  </a:lnTo>
                  <a:lnTo>
                    <a:pt x="1511" y="546"/>
                  </a:lnTo>
                  <a:lnTo>
                    <a:pt x="1346" y="279"/>
                  </a:lnTo>
                  <a:lnTo>
                    <a:pt x="1028" y="139"/>
                  </a:lnTo>
                  <a:lnTo>
                    <a:pt x="698" y="0"/>
                  </a:lnTo>
                  <a:lnTo>
                    <a:pt x="330" y="38"/>
                  </a:lnTo>
                  <a:lnTo>
                    <a:pt x="126" y="520"/>
                  </a:lnTo>
                  <a:lnTo>
                    <a:pt x="63" y="660"/>
                  </a:lnTo>
                  <a:lnTo>
                    <a:pt x="126" y="990"/>
                  </a:lnTo>
                  <a:lnTo>
                    <a:pt x="114" y="1168"/>
                  </a:lnTo>
                  <a:lnTo>
                    <a:pt x="101" y="1308"/>
                  </a:lnTo>
                  <a:lnTo>
                    <a:pt x="50" y="1485"/>
                  </a:lnTo>
                  <a:lnTo>
                    <a:pt x="165" y="1308"/>
                  </a:lnTo>
                  <a:lnTo>
                    <a:pt x="203" y="1536"/>
                  </a:lnTo>
                  <a:lnTo>
                    <a:pt x="368" y="1460"/>
                  </a:lnTo>
                  <a:lnTo>
                    <a:pt x="342" y="1638"/>
                  </a:lnTo>
                  <a:close/>
                </a:path>
              </a:pathLst>
            </a:custGeom>
            <a:ln w="3175">
              <a:solidFill>
                <a:srgbClr val="B5C39D"/>
              </a:solidFill>
            </a:ln>
          </p:spPr>
          <p:txBody>
            <a:bodyPr wrap="square" lIns="0" tIns="0" rIns="0" bIns="0" rtlCol="0"/>
            <a:lstStyle/>
            <a:p>
              <a:endParaRPr/>
            </a:p>
          </p:txBody>
        </p:sp>
        <p:sp>
          <p:nvSpPr>
            <p:cNvPr id="11024" name="object 4452">
              <a:extLst>
                <a:ext uri="{FF2B5EF4-FFF2-40B4-BE49-F238E27FC236}">
                  <a16:creationId xmlns:a16="http://schemas.microsoft.com/office/drawing/2014/main" id="{DE3FA4E4-6474-4EB3-BAEB-A88F892DC44E}"/>
                </a:ext>
              </a:extLst>
            </p:cNvPr>
            <p:cNvSpPr/>
            <p:nvPr/>
          </p:nvSpPr>
          <p:spPr>
            <a:xfrm>
              <a:off x="6153772" y="8234209"/>
              <a:ext cx="8597" cy="10160"/>
            </a:xfrm>
            <a:prstGeom prst="rect">
              <a:avLst/>
            </a:prstGeom>
            <a:blipFill>
              <a:blip r:embed="rId617" cstate="print"/>
              <a:stretch>
                <a:fillRect/>
              </a:stretch>
            </a:blipFill>
          </p:spPr>
          <p:txBody>
            <a:bodyPr wrap="square" lIns="0" tIns="0" rIns="0" bIns="0" rtlCol="0"/>
            <a:lstStyle/>
            <a:p>
              <a:endParaRPr/>
            </a:p>
          </p:txBody>
        </p:sp>
        <p:sp>
          <p:nvSpPr>
            <p:cNvPr id="11025" name="object 4453">
              <a:extLst>
                <a:ext uri="{FF2B5EF4-FFF2-40B4-BE49-F238E27FC236}">
                  <a16:creationId xmlns:a16="http://schemas.microsoft.com/office/drawing/2014/main" id="{B2923F4B-9770-400D-BB68-78C7CF57178B}"/>
                </a:ext>
              </a:extLst>
            </p:cNvPr>
            <p:cNvSpPr/>
            <p:nvPr/>
          </p:nvSpPr>
          <p:spPr>
            <a:xfrm>
              <a:off x="6129134" y="8260308"/>
              <a:ext cx="1130" cy="914"/>
            </a:xfrm>
            <a:prstGeom prst="rect">
              <a:avLst/>
            </a:prstGeom>
            <a:blipFill>
              <a:blip r:embed="rId281" cstate="print"/>
              <a:stretch>
                <a:fillRect/>
              </a:stretch>
            </a:blipFill>
          </p:spPr>
          <p:txBody>
            <a:bodyPr wrap="square" lIns="0" tIns="0" rIns="0" bIns="0" rtlCol="0"/>
            <a:lstStyle/>
            <a:p>
              <a:endParaRPr/>
            </a:p>
          </p:txBody>
        </p:sp>
        <p:sp>
          <p:nvSpPr>
            <p:cNvPr id="11026" name="object 4454">
              <a:extLst>
                <a:ext uri="{FF2B5EF4-FFF2-40B4-BE49-F238E27FC236}">
                  <a16:creationId xmlns:a16="http://schemas.microsoft.com/office/drawing/2014/main" id="{BA0F009C-5A3F-4A52-8340-E4BD9AC7DA8A}"/>
                </a:ext>
              </a:extLst>
            </p:cNvPr>
            <p:cNvSpPr/>
            <p:nvPr/>
          </p:nvSpPr>
          <p:spPr>
            <a:xfrm>
              <a:off x="6129072" y="8260249"/>
              <a:ext cx="1270" cy="1270"/>
            </a:xfrm>
            <a:custGeom>
              <a:avLst/>
              <a:gdLst/>
              <a:ahLst/>
              <a:cxnLst/>
              <a:rect l="l" t="t" r="r" b="b"/>
              <a:pathLst>
                <a:path w="1270" h="1270">
                  <a:moveTo>
                    <a:pt x="1142" y="685"/>
                  </a:moveTo>
                  <a:lnTo>
                    <a:pt x="1066" y="546"/>
                  </a:lnTo>
                  <a:lnTo>
                    <a:pt x="1193" y="508"/>
                  </a:lnTo>
                  <a:lnTo>
                    <a:pt x="1015" y="495"/>
                  </a:lnTo>
                  <a:lnTo>
                    <a:pt x="939" y="342"/>
                  </a:lnTo>
                  <a:lnTo>
                    <a:pt x="749" y="127"/>
                  </a:lnTo>
                  <a:lnTo>
                    <a:pt x="279" y="0"/>
                  </a:lnTo>
                  <a:lnTo>
                    <a:pt x="114" y="139"/>
                  </a:lnTo>
                  <a:lnTo>
                    <a:pt x="50" y="381"/>
                  </a:lnTo>
                  <a:lnTo>
                    <a:pt x="0" y="609"/>
                  </a:lnTo>
                  <a:lnTo>
                    <a:pt x="50" y="850"/>
                  </a:lnTo>
                  <a:lnTo>
                    <a:pt x="406" y="952"/>
                  </a:lnTo>
                  <a:lnTo>
                    <a:pt x="723" y="901"/>
                  </a:lnTo>
                  <a:lnTo>
                    <a:pt x="850" y="889"/>
                  </a:lnTo>
                  <a:lnTo>
                    <a:pt x="1015" y="927"/>
                  </a:lnTo>
                  <a:lnTo>
                    <a:pt x="977" y="800"/>
                  </a:lnTo>
                  <a:lnTo>
                    <a:pt x="1117" y="749"/>
                  </a:lnTo>
                  <a:close/>
                </a:path>
              </a:pathLst>
            </a:custGeom>
            <a:ln w="3175">
              <a:solidFill>
                <a:srgbClr val="B5C39D"/>
              </a:solidFill>
            </a:ln>
          </p:spPr>
          <p:txBody>
            <a:bodyPr wrap="square" lIns="0" tIns="0" rIns="0" bIns="0" rtlCol="0"/>
            <a:lstStyle/>
            <a:p>
              <a:endParaRPr/>
            </a:p>
          </p:txBody>
        </p:sp>
        <p:sp>
          <p:nvSpPr>
            <p:cNvPr id="11027" name="object 4455">
              <a:extLst>
                <a:ext uri="{FF2B5EF4-FFF2-40B4-BE49-F238E27FC236}">
                  <a16:creationId xmlns:a16="http://schemas.microsoft.com/office/drawing/2014/main" id="{2961F361-6DE5-473F-97C7-D78A8836376D}"/>
                </a:ext>
              </a:extLst>
            </p:cNvPr>
            <p:cNvSpPr/>
            <p:nvPr/>
          </p:nvSpPr>
          <p:spPr>
            <a:xfrm>
              <a:off x="6128511" y="8260207"/>
              <a:ext cx="673" cy="850"/>
            </a:xfrm>
            <a:prstGeom prst="rect">
              <a:avLst/>
            </a:prstGeom>
            <a:blipFill>
              <a:blip r:embed="rId394" cstate="print"/>
              <a:stretch>
                <a:fillRect/>
              </a:stretch>
            </a:blipFill>
          </p:spPr>
          <p:txBody>
            <a:bodyPr wrap="square" lIns="0" tIns="0" rIns="0" bIns="0" rtlCol="0"/>
            <a:lstStyle/>
            <a:p>
              <a:endParaRPr/>
            </a:p>
          </p:txBody>
        </p:sp>
        <p:sp>
          <p:nvSpPr>
            <p:cNvPr id="11028" name="object 4456">
              <a:extLst>
                <a:ext uri="{FF2B5EF4-FFF2-40B4-BE49-F238E27FC236}">
                  <a16:creationId xmlns:a16="http://schemas.microsoft.com/office/drawing/2014/main" id="{BD1BBCA9-2041-4421-BE7C-B7EAC2BB77E7}"/>
                </a:ext>
              </a:extLst>
            </p:cNvPr>
            <p:cNvSpPr/>
            <p:nvPr/>
          </p:nvSpPr>
          <p:spPr>
            <a:xfrm>
              <a:off x="6128439" y="8260188"/>
              <a:ext cx="1270" cy="1270"/>
            </a:xfrm>
            <a:custGeom>
              <a:avLst/>
              <a:gdLst/>
              <a:ahLst/>
              <a:cxnLst/>
              <a:rect l="l" t="t" r="r" b="b"/>
              <a:pathLst>
                <a:path w="1270" h="1270">
                  <a:moveTo>
                    <a:pt x="584" y="63"/>
                  </a:moveTo>
                  <a:lnTo>
                    <a:pt x="444" y="88"/>
                  </a:lnTo>
                  <a:lnTo>
                    <a:pt x="317" y="165"/>
                  </a:lnTo>
                  <a:lnTo>
                    <a:pt x="139" y="266"/>
                  </a:lnTo>
                  <a:lnTo>
                    <a:pt x="0" y="584"/>
                  </a:lnTo>
                  <a:lnTo>
                    <a:pt x="76" y="723"/>
                  </a:lnTo>
                  <a:lnTo>
                    <a:pt x="228" y="787"/>
                  </a:lnTo>
                  <a:lnTo>
                    <a:pt x="393" y="863"/>
                  </a:lnTo>
                  <a:lnTo>
                    <a:pt x="571" y="850"/>
                  </a:lnTo>
                  <a:lnTo>
                    <a:pt x="673" y="622"/>
                  </a:lnTo>
                  <a:lnTo>
                    <a:pt x="685" y="380"/>
                  </a:lnTo>
                  <a:lnTo>
                    <a:pt x="698" y="228"/>
                  </a:lnTo>
                  <a:lnTo>
                    <a:pt x="622" y="88"/>
                  </a:lnTo>
                  <a:close/>
                </a:path>
              </a:pathLst>
            </a:custGeom>
            <a:ln w="3175">
              <a:solidFill>
                <a:srgbClr val="B5C39D"/>
              </a:solidFill>
            </a:ln>
          </p:spPr>
          <p:txBody>
            <a:bodyPr wrap="square" lIns="0" tIns="0" rIns="0" bIns="0" rtlCol="0"/>
            <a:lstStyle/>
            <a:p>
              <a:endParaRPr/>
            </a:p>
          </p:txBody>
        </p:sp>
        <p:sp>
          <p:nvSpPr>
            <p:cNvPr id="11029" name="object 4457">
              <a:extLst>
                <a:ext uri="{FF2B5EF4-FFF2-40B4-BE49-F238E27FC236}">
                  <a16:creationId xmlns:a16="http://schemas.microsoft.com/office/drawing/2014/main" id="{A5A6A196-7BBC-4EAF-A50B-04A74E05767B}"/>
                </a:ext>
              </a:extLst>
            </p:cNvPr>
            <p:cNvSpPr/>
            <p:nvPr/>
          </p:nvSpPr>
          <p:spPr>
            <a:xfrm>
              <a:off x="6128588" y="8260867"/>
              <a:ext cx="1243" cy="1219"/>
            </a:xfrm>
            <a:prstGeom prst="rect">
              <a:avLst/>
            </a:prstGeom>
            <a:blipFill>
              <a:blip r:embed="rId281" cstate="print"/>
              <a:stretch>
                <a:fillRect/>
              </a:stretch>
            </a:blipFill>
          </p:spPr>
          <p:txBody>
            <a:bodyPr wrap="square" lIns="0" tIns="0" rIns="0" bIns="0" rtlCol="0"/>
            <a:lstStyle/>
            <a:p>
              <a:endParaRPr/>
            </a:p>
          </p:txBody>
        </p:sp>
        <p:sp>
          <p:nvSpPr>
            <p:cNvPr id="11030" name="object 4458">
              <a:extLst>
                <a:ext uri="{FF2B5EF4-FFF2-40B4-BE49-F238E27FC236}">
                  <a16:creationId xmlns:a16="http://schemas.microsoft.com/office/drawing/2014/main" id="{A7397F9D-5A4E-4D6E-8ED5-7161CF65B9F9}"/>
                </a:ext>
              </a:extLst>
            </p:cNvPr>
            <p:cNvSpPr/>
            <p:nvPr/>
          </p:nvSpPr>
          <p:spPr>
            <a:xfrm>
              <a:off x="6128586" y="8260801"/>
              <a:ext cx="1270" cy="1905"/>
            </a:xfrm>
            <a:custGeom>
              <a:avLst/>
              <a:gdLst/>
              <a:ahLst/>
              <a:cxnLst/>
              <a:rect l="l" t="t" r="r" b="b"/>
              <a:pathLst>
                <a:path w="1270" h="1904">
                  <a:moveTo>
                    <a:pt x="1079" y="1130"/>
                  </a:moveTo>
                  <a:lnTo>
                    <a:pt x="1104" y="965"/>
                  </a:lnTo>
                  <a:lnTo>
                    <a:pt x="1244" y="876"/>
                  </a:lnTo>
                  <a:lnTo>
                    <a:pt x="1079" y="876"/>
                  </a:lnTo>
                  <a:lnTo>
                    <a:pt x="1104" y="685"/>
                  </a:lnTo>
                  <a:lnTo>
                    <a:pt x="1066" y="393"/>
                  </a:lnTo>
                  <a:lnTo>
                    <a:pt x="723" y="0"/>
                  </a:lnTo>
                  <a:lnTo>
                    <a:pt x="495" y="12"/>
                  </a:lnTo>
                  <a:lnTo>
                    <a:pt x="292" y="190"/>
                  </a:lnTo>
                  <a:lnTo>
                    <a:pt x="88" y="368"/>
                  </a:lnTo>
                  <a:lnTo>
                    <a:pt x="0" y="622"/>
                  </a:lnTo>
                  <a:lnTo>
                    <a:pt x="253" y="914"/>
                  </a:lnTo>
                  <a:lnTo>
                    <a:pt x="571" y="1066"/>
                  </a:lnTo>
                  <a:lnTo>
                    <a:pt x="774" y="1193"/>
                  </a:lnTo>
                  <a:lnTo>
                    <a:pt x="965" y="1193"/>
                  </a:lnTo>
                  <a:lnTo>
                    <a:pt x="977" y="1054"/>
                  </a:lnTo>
                  <a:close/>
                </a:path>
              </a:pathLst>
            </a:custGeom>
            <a:ln w="3175">
              <a:solidFill>
                <a:srgbClr val="B5C39D"/>
              </a:solidFill>
            </a:ln>
          </p:spPr>
          <p:txBody>
            <a:bodyPr wrap="square" lIns="0" tIns="0" rIns="0" bIns="0" rtlCol="0"/>
            <a:lstStyle/>
            <a:p>
              <a:endParaRPr/>
            </a:p>
          </p:txBody>
        </p:sp>
        <p:sp>
          <p:nvSpPr>
            <p:cNvPr id="11031" name="object 4459">
              <a:extLst>
                <a:ext uri="{FF2B5EF4-FFF2-40B4-BE49-F238E27FC236}">
                  <a16:creationId xmlns:a16="http://schemas.microsoft.com/office/drawing/2014/main" id="{37416E2C-1ADF-4368-9483-445BD0DC87DE}"/>
                </a:ext>
              </a:extLst>
            </p:cNvPr>
            <p:cNvSpPr/>
            <p:nvPr/>
          </p:nvSpPr>
          <p:spPr>
            <a:xfrm>
              <a:off x="6128651" y="8259153"/>
              <a:ext cx="1307" cy="2743"/>
            </a:xfrm>
            <a:prstGeom prst="rect">
              <a:avLst/>
            </a:prstGeom>
            <a:blipFill>
              <a:blip r:embed="rId618" cstate="print"/>
              <a:stretch>
                <a:fillRect/>
              </a:stretch>
            </a:blipFill>
          </p:spPr>
          <p:txBody>
            <a:bodyPr wrap="square" lIns="0" tIns="0" rIns="0" bIns="0" rtlCol="0"/>
            <a:lstStyle/>
            <a:p>
              <a:endParaRPr/>
            </a:p>
          </p:txBody>
        </p:sp>
        <p:sp>
          <p:nvSpPr>
            <p:cNvPr id="11032" name="object 4460">
              <a:extLst>
                <a:ext uri="{FF2B5EF4-FFF2-40B4-BE49-F238E27FC236}">
                  <a16:creationId xmlns:a16="http://schemas.microsoft.com/office/drawing/2014/main" id="{95E378EF-4017-49DB-A31E-3AA39B8E51D8}"/>
                </a:ext>
              </a:extLst>
            </p:cNvPr>
            <p:cNvSpPr/>
            <p:nvPr/>
          </p:nvSpPr>
          <p:spPr>
            <a:xfrm>
              <a:off x="6128617" y="8259118"/>
              <a:ext cx="1905" cy="1905"/>
            </a:xfrm>
            <a:custGeom>
              <a:avLst/>
              <a:gdLst/>
              <a:ahLst/>
              <a:cxnLst/>
              <a:rect l="l" t="t" r="r" b="b"/>
              <a:pathLst>
                <a:path w="1904" h="1904">
                  <a:moveTo>
                    <a:pt x="825" y="1549"/>
                  </a:moveTo>
                  <a:lnTo>
                    <a:pt x="952" y="1384"/>
                  </a:lnTo>
                  <a:lnTo>
                    <a:pt x="1104" y="1460"/>
                  </a:lnTo>
                  <a:lnTo>
                    <a:pt x="990" y="1282"/>
                  </a:lnTo>
                  <a:lnTo>
                    <a:pt x="1130" y="1092"/>
                  </a:lnTo>
                  <a:lnTo>
                    <a:pt x="1282" y="749"/>
                  </a:lnTo>
                  <a:lnTo>
                    <a:pt x="1244" y="584"/>
                  </a:lnTo>
                  <a:lnTo>
                    <a:pt x="1155" y="114"/>
                  </a:lnTo>
                  <a:lnTo>
                    <a:pt x="901" y="0"/>
                  </a:lnTo>
                  <a:lnTo>
                    <a:pt x="584" y="50"/>
                  </a:lnTo>
                  <a:lnTo>
                    <a:pt x="253" y="114"/>
                  </a:lnTo>
                  <a:lnTo>
                    <a:pt x="0" y="330"/>
                  </a:lnTo>
                  <a:lnTo>
                    <a:pt x="88" y="800"/>
                  </a:lnTo>
                  <a:lnTo>
                    <a:pt x="114" y="952"/>
                  </a:lnTo>
                  <a:lnTo>
                    <a:pt x="330" y="1168"/>
                  </a:lnTo>
                  <a:lnTo>
                    <a:pt x="406" y="1308"/>
                  </a:lnTo>
                  <a:lnTo>
                    <a:pt x="393" y="1473"/>
                  </a:lnTo>
                  <a:lnTo>
                    <a:pt x="520" y="1587"/>
                  </a:lnTo>
                  <a:lnTo>
                    <a:pt x="520" y="1397"/>
                  </a:lnTo>
                  <a:lnTo>
                    <a:pt x="660" y="1549"/>
                  </a:lnTo>
                  <a:lnTo>
                    <a:pt x="761" y="1397"/>
                  </a:lnTo>
                  <a:lnTo>
                    <a:pt x="825" y="1549"/>
                  </a:lnTo>
                  <a:close/>
                </a:path>
              </a:pathLst>
            </a:custGeom>
            <a:ln w="3175">
              <a:solidFill>
                <a:srgbClr val="B5C39D"/>
              </a:solidFill>
            </a:ln>
          </p:spPr>
          <p:txBody>
            <a:bodyPr wrap="square" lIns="0" tIns="0" rIns="0" bIns="0" rtlCol="0"/>
            <a:lstStyle/>
            <a:p>
              <a:endParaRPr/>
            </a:p>
          </p:txBody>
        </p:sp>
        <p:sp>
          <p:nvSpPr>
            <p:cNvPr id="11033" name="object 4461">
              <a:extLst>
                <a:ext uri="{FF2B5EF4-FFF2-40B4-BE49-F238E27FC236}">
                  <a16:creationId xmlns:a16="http://schemas.microsoft.com/office/drawing/2014/main" id="{3281D9DD-FCF8-4FC8-9DCE-F1B25EE2729D}"/>
                </a:ext>
              </a:extLst>
            </p:cNvPr>
            <p:cNvSpPr/>
            <p:nvPr/>
          </p:nvSpPr>
          <p:spPr>
            <a:xfrm>
              <a:off x="6128613" y="8258429"/>
              <a:ext cx="977" cy="838"/>
            </a:xfrm>
            <a:prstGeom prst="rect">
              <a:avLst/>
            </a:prstGeom>
            <a:blipFill>
              <a:blip r:embed="rId282" cstate="print"/>
              <a:stretch>
                <a:fillRect/>
              </a:stretch>
            </a:blipFill>
          </p:spPr>
          <p:txBody>
            <a:bodyPr wrap="square" lIns="0" tIns="0" rIns="0" bIns="0" rtlCol="0"/>
            <a:lstStyle/>
            <a:p>
              <a:endParaRPr/>
            </a:p>
          </p:txBody>
        </p:sp>
        <p:sp>
          <p:nvSpPr>
            <p:cNvPr id="11034" name="object 4462">
              <a:extLst>
                <a:ext uri="{FF2B5EF4-FFF2-40B4-BE49-F238E27FC236}">
                  <a16:creationId xmlns:a16="http://schemas.microsoft.com/office/drawing/2014/main" id="{D807082C-CFCD-4583-B359-CA29E28A3E54}"/>
                </a:ext>
              </a:extLst>
            </p:cNvPr>
            <p:cNvSpPr/>
            <p:nvPr/>
          </p:nvSpPr>
          <p:spPr>
            <a:xfrm>
              <a:off x="6128491" y="8258417"/>
              <a:ext cx="1270" cy="1270"/>
            </a:xfrm>
            <a:custGeom>
              <a:avLst/>
              <a:gdLst/>
              <a:ahLst/>
              <a:cxnLst/>
              <a:rect l="l" t="t" r="r" b="b"/>
              <a:pathLst>
                <a:path w="1270" h="1270">
                  <a:moveTo>
                    <a:pt x="1092" y="419"/>
                  </a:moveTo>
                  <a:lnTo>
                    <a:pt x="977" y="266"/>
                  </a:lnTo>
                  <a:lnTo>
                    <a:pt x="812" y="152"/>
                  </a:lnTo>
                  <a:lnTo>
                    <a:pt x="584" y="0"/>
                  </a:lnTo>
                  <a:lnTo>
                    <a:pt x="127" y="12"/>
                  </a:lnTo>
                  <a:lnTo>
                    <a:pt x="0" y="177"/>
                  </a:lnTo>
                  <a:lnTo>
                    <a:pt x="12" y="406"/>
                  </a:lnTo>
                  <a:lnTo>
                    <a:pt x="12" y="647"/>
                  </a:lnTo>
                  <a:lnTo>
                    <a:pt x="127" y="850"/>
                  </a:lnTo>
                  <a:lnTo>
                    <a:pt x="482" y="850"/>
                  </a:lnTo>
                  <a:lnTo>
                    <a:pt x="762" y="723"/>
                  </a:lnTo>
                  <a:lnTo>
                    <a:pt x="965" y="660"/>
                  </a:lnTo>
                  <a:lnTo>
                    <a:pt x="1066" y="533"/>
                  </a:lnTo>
                  <a:close/>
                </a:path>
              </a:pathLst>
            </a:custGeom>
            <a:ln w="3175">
              <a:solidFill>
                <a:srgbClr val="B5C39D"/>
              </a:solidFill>
            </a:ln>
          </p:spPr>
          <p:txBody>
            <a:bodyPr wrap="square" lIns="0" tIns="0" rIns="0" bIns="0" rtlCol="0"/>
            <a:lstStyle/>
            <a:p>
              <a:endParaRPr/>
            </a:p>
          </p:txBody>
        </p:sp>
        <p:sp>
          <p:nvSpPr>
            <p:cNvPr id="11035" name="object 4463">
              <a:extLst>
                <a:ext uri="{FF2B5EF4-FFF2-40B4-BE49-F238E27FC236}">
                  <a16:creationId xmlns:a16="http://schemas.microsoft.com/office/drawing/2014/main" id="{574D293B-57B1-4A3B-A582-3E378F379C12}"/>
                </a:ext>
              </a:extLst>
            </p:cNvPr>
            <p:cNvSpPr/>
            <p:nvPr/>
          </p:nvSpPr>
          <p:spPr>
            <a:xfrm>
              <a:off x="6127572" y="8259012"/>
              <a:ext cx="1489" cy="1676"/>
            </a:xfrm>
            <a:prstGeom prst="rect">
              <a:avLst/>
            </a:prstGeom>
            <a:blipFill>
              <a:blip r:embed="rId281" cstate="print"/>
              <a:stretch>
                <a:fillRect/>
              </a:stretch>
            </a:blipFill>
          </p:spPr>
          <p:txBody>
            <a:bodyPr wrap="square" lIns="0" tIns="0" rIns="0" bIns="0" rtlCol="0"/>
            <a:lstStyle/>
            <a:p>
              <a:endParaRPr/>
            </a:p>
          </p:txBody>
        </p:sp>
        <p:sp>
          <p:nvSpPr>
            <p:cNvPr id="11036" name="object 4464">
              <a:extLst>
                <a:ext uri="{FF2B5EF4-FFF2-40B4-BE49-F238E27FC236}">
                  <a16:creationId xmlns:a16="http://schemas.microsoft.com/office/drawing/2014/main" id="{7D8A1FF1-8035-4C3C-AB8D-6886666B5749}"/>
                </a:ext>
              </a:extLst>
            </p:cNvPr>
            <p:cNvSpPr/>
            <p:nvPr/>
          </p:nvSpPr>
          <p:spPr>
            <a:xfrm>
              <a:off x="6127578" y="8258938"/>
              <a:ext cx="1905" cy="1905"/>
            </a:xfrm>
            <a:custGeom>
              <a:avLst/>
              <a:gdLst/>
              <a:ahLst/>
              <a:cxnLst/>
              <a:rect l="l" t="t" r="r" b="b"/>
              <a:pathLst>
                <a:path w="1904" h="1904">
                  <a:moveTo>
                    <a:pt x="342" y="1638"/>
                  </a:moveTo>
                  <a:lnTo>
                    <a:pt x="495" y="1574"/>
                  </a:lnTo>
                  <a:lnTo>
                    <a:pt x="622" y="1562"/>
                  </a:lnTo>
                  <a:lnTo>
                    <a:pt x="584" y="1752"/>
                  </a:lnTo>
                  <a:lnTo>
                    <a:pt x="749" y="1689"/>
                  </a:lnTo>
                  <a:lnTo>
                    <a:pt x="647" y="1485"/>
                  </a:lnTo>
                  <a:lnTo>
                    <a:pt x="888" y="1422"/>
                  </a:lnTo>
                  <a:lnTo>
                    <a:pt x="1231" y="1193"/>
                  </a:lnTo>
                  <a:lnTo>
                    <a:pt x="1308" y="1028"/>
                  </a:lnTo>
                  <a:lnTo>
                    <a:pt x="1511" y="546"/>
                  </a:lnTo>
                  <a:lnTo>
                    <a:pt x="1346" y="279"/>
                  </a:lnTo>
                  <a:lnTo>
                    <a:pt x="1028" y="139"/>
                  </a:lnTo>
                  <a:lnTo>
                    <a:pt x="698" y="0"/>
                  </a:lnTo>
                  <a:lnTo>
                    <a:pt x="330" y="38"/>
                  </a:lnTo>
                  <a:lnTo>
                    <a:pt x="126" y="520"/>
                  </a:lnTo>
                  <a:lnTo>
                    <a:pt x="63" y="660"/>
                  </a:lnTo>
                  <a:lnTo>
                    <a:pt x="126" y="990"/>
                  </a:lnTo>
                  <a:lnTo>
                    <a:pt x="114" y="1168"/>
                  </a:lnTo>
                  <a:lnTo>
                    <a:pt x="101" y="1308"/>
                  </a:lnTo>
                  <a:lnTo>
                    <a:pt x="50" y="1485"/>
                  </a:lnTo>
                  <a:lnTo>
                    <a:pt x="165" y="1308"/>
                  </a:lnTo>
                  <a:lnTo>
                    <a:pt x="190" y="1536"/>
                  </a:lnTo>
                  <a:lnTo>
                    <a:pt x="368" y="1460"/>
                  </a:lnTo>
                  <a:lnTo>
                    <a:pt x="342" y="1638"/>
                  </a:lnTo>
                  <a:close/>
                </a:path>
              </a:pathLst>
            </a:custGeom>
            <a:ln w="3175">
              <a:solidFill>
                <a:srgbClr val="B5C39D"/>
              </a:solidFill>
            </a:ln>
          </p:spPr>
          <p:txBody>
            <a:bodyPr wrap="square" lIns="0" tIns="0" rIns="0" bIns="0" rtlCol="0"/>
            <a:lstStyle/>
            <a:p>
              <a:endParaRPr/>
            </a:p>
          </p:txBody>
        </p:sp>
        <p:sp>
          <p:nvSpPr>
            <p:cNvPr id="11037" name="object 4465">
              <a:extLst>
                <a:ext uri="{FF2B5EF4-FFF2-40B4-BE49-F238E27FC236}">
                  <a16:creationId xmlns:a16="http://schemas.microsoft.com/office/drawing/2014/main" id="{82E31E1F-87C3-4BCF-8808-27CA70E0625B}"/>
                </a:ext>
              </a:extLst>
            </p:cNvPr>
            <p:cNvSpPr/>
            <p:nvPr/>
          </p:nvSpPr>
          <p:spPr>
            <a:xfrm>
              <a:off x="6127636" y="8258467"/>
              <a:ext cx="2135" cy="1930"/>
            </a:xfrm>
            <a:prstGeom prst="rect">
              <a:avLst/>
            </a:prstGeom>
            <a:blipFill>
              <a:blip r:embed="rId619" cstate="print"/>
              <a:stretch>
                <a:fillRect/>
              </a:stretch>
            </a:blipFill>
          </p:spPr>
          <p:txBody>
            <a:bodyPr wrap="square" lIns="0" tIns="0" rIns="0" bIns="0" rtlCol="0"/>
            <a:lstStyle/>
            <a:p>
              <a:endParaRPr/>
            </a:p>
          </p:txBody>
        </p:sp>
        <p:sp>
          <p:nvSpPr>
            <p:cNvPr id="11038" name="object 4466">
              <a:extLst>
                <a:ext uri="{FF2B5EF4-FFF2-40B4-BE49-F238E27FC236}">
                  <a16:creationId xmlns:a16="http://schemas.microsoft.com/office/drawing/2014/main" id="{FF8860D9-5FE5-456D-A232-0B3BB03289DB}"/>
                </a:ext>
              </a:extLst>
            </p:cNvPr>
            <p:cNvSpPr/>
            <p:nvPr/>
          </p:nvSpPr>
          <p:spPr>
            <a:xfrm>
              <a:off x="6157672" y="8299273"/>
              <a:ext cx="1270" cy="1270"/>
            </a:xfrm>
            <a:custGeom>
              <a:avLst/>
              <a:gdLst/>
              <a:ahLst/>
              <a:cxnLst/>
              <a:rect l="l" t="t" r="r" b="b"/>
              <a:pathLst>
                <a:path w="1270" h="1270">
                  <a:moveTo>
                    <a:pt x="1142" y="685"/>
                  </a:moveTo>
                  <a:lnTo>
                    <a:pt x="1066" y="546"/>
                  </a:lnTo>
                  <a:lnTo>
                    <a:pt x="1193" y="508"/>
                  </a:lnTo>
                  <a:lnTo>
                    <a:pt x="1015" y="495"/>
                  </a:lnTo>
                  <a:lnTo>
                    <a:pt x="939" y="342"/>
                  </a:lnTo>
                  <a:lnTo>
                    <a:pt x="749" y="127"/>
                  </a:lnTo>
                  <a:lnTo>
                    <a:pt x="279" y="0"/>
                  </a:lnTo>
                  <a:lnTo>
                    <a:pt x="114" y="139"/>
                  </a:lnTo>
                  <a:lnTo>
                    <a:pt x="50" y="381"/>
                  </a:lnTo>
                  <a:lnTo>
                    <a:pt x="0" y="609"/>
                  </a:lnTo>
                  <a:lnTo>
                    <a:pt x="50" y="850"/>
                  </a:lnTo>
                  <a:lnTo>
                    <a:pt x="406" y="952"/>
                  </a:lnTo>
                  <a:lnTo>
                    <a:pt x="723" y="901"/>
                  </a:lnTo>
                  <a:lnTo>
                    <a:pt x="850" y="889"/>
                  </a:lnTo>
                  <a:lnTo>
                    <a:pt x="1015" y="927"/>
                  </a:lnTo>
                  <a:lnTo>
                    <a:pt x="977" y="800"/>
                  </a:lnTo>
                  <a:lnTo>
                    <a:pt x="1117" y="749"/>
                  </a:lnTo>
                  <a:close/>
                </a:path>
              </a:pathLst>
            </a:custGeom>
            <a:ln w="3175">
              <a:solidFill>
                <a:srgbClr val="B5C39D"/>
              </a:solidFill>
            </a:ln>
          </p:spPr>
          <p:txBody>
            <a:bodyPr wrap="square" lIns="0" tIns="0" rIns="0" bIns="0" rtlCol="0"/>
            <a:lstStyle/>
            <a:p>
              <a:endParaRPr/>
            </a:p>
          </p:txBody>
        </p:sp>
        <p:sp>
          <p:nvSpPr>
            <p:cNvPr id="11039" name="object 4467">
              <a:extLst>
                <a:ext uri="{FF2B5EF4-FFF2-40B4-BE49-F238E27FC236}">
                  <a16:creationId xmlns:a16="http://schemas.microsoft.com/office/drawing/2014/main" id="{618E2B5E-D270-4A3A-999D-0A3B13CCD67F}"/>
                </a:ext>
              </a:extLst>
            </p:cNvPr>
            <p:cNvSpPr/>
            <p:nvPr/>
          </p:nvSpPr>
          <p:spPr>
            <a:xfrm>
              <a:off x="6157112" y="8299234"/>
              <a:ext cx="673" cy="838"/>
            </a:xfrm>
            <a:prstGeom prst="rect">
              <a:avLst/>
            </a:prstGeom>
            <a:blipFill>
              <a:blip r:embed="rId394" cstate="print"/>
              <a:stretch>
                <a:fillRect/>
              </a:stretch>
            </a:blipFill>
          </p:spPr>
          <p:txBody>
            <a:bodyPr wrap="square" lIns="0" tIns="0" rIns="0" bIns="0" rtlCol="0"/>
            <a:lstStyle/>
            <a:p>
              <a:endParaRPr/>
            </a:p>
          </p:txBody>
        </p:sp>
        <p:sp>
          <p:nvSpPr>
            <p:cNvPr id="11040" name="object 4468">
              <a:extLst>
                <a:ext uri="{FF2B5EF4-FFF2-40B4-BE49-F238E27FC236}">
                  <a16:creationId xmlns:a16="http://schemas.microsoft.com/office/drawing/2014/main" id="{9D603F02-974C-4DE6-B34F-3B703C5EF7E6}"/>
                </a:ext>
              </a:extLst>
            </p:cNvPr>
            <p:cNvSpPr/>
            <p:nvPr/>
          </p:nvSpPr>
          <p:spPr>
            <a:xfrm>
              <a:off x="6157040" y="8299213"/>
              <a:ext cx="1270" cy="1270"/>
            </a:xfrm>
            <a:custGeom>
              <a:avLst/>
              <a:gdLst/>
              <a:ahLst/>
              <a:cxnLst/>
              <a:rect l="l" t="t" r="r" b="b"/>
              <a:pathLst>
                <a:path w="1270" h="1270">
                  <a:moveTo>
                    <a:pt x="584" y="63"/>
                  </a:moveTo>
                  <a:lnTo>
                    <a:pt x="444" y="101"/>
                  </a:lnTo>
                  <a:lnTo>
                    <a:pt x="317" y="165"/>
                  </a:lnTo>
                  <a:lnTo>
                    <a:pt x="139" y="266"/>
                  </a:lnTo>
                  <a:lnTo>
                    <a:pt x="0" y="584"/>
                  </a:lnTo>
                  <a:lnTo>
                    <a:pt x="76" y="723"/>
                  </a:lnTo>
                  <a:lnTo>
                    <a:pt x="228" y="787"/>
                  </a:lnTo>
                  <a:lnTo>
                    <a:pt x="393" y="863"/>
                  </a:lnTo>
                  <a:lnTo>
                    <a:pt x="571" y="850"/>
                  </a:lnTo>
                  <a:lnTo>
                    <a:pt x="673" y="622"/>
                  </a:lnTo>
                  <a:lnTo>
                    <a:pt x="685" y="380"/>
                  </a:lnTo>
                  <a:lnTo>
                    <a:pt x="698" y="228"/>
                  </a:lnTo>
                  <a:lnTo>
                    <a:pt x="622" y="88"/>
                  </a:lnTo>
                  <a:close/>
                </a:path>
              </a:pathLst>
            </a:custGeom>
            <a:ln w="3175">
              <a:solidFill>
                <a:srgbClr val="B5C39D"/>
              </a:solidFill>
            </a:ln>
          </p:spPr>
          <p:txBody>
            <a:bodyPr wrap="square" lIns="0" tIns="0" rIns="0" bIns="0" rtlCol="0"/>
            <a:lstStyle/>
            <a:p>
              <a:endParaRPr/>
            </a:p>
          </p:txBody>
        </p:sp>
        <p:sp>
          <p:nvSpPr>
            <p:cNvPr id="11041" name="object 4469">
              <a:extLst>
                <a:ext uri="{FF2B5EF4-FFF2-40B4-BE49-F238E27FC236}">
                  <a16:creationId xmlns:a16="http://schemas.microsoft.com/office/drawing/2014/main" id="{14B97459-CC1B-4378-B8B0-AC7386870396}"/>
                </a:ext>
              </a:extLst>
            </p:cNvPr>
            <p:cNvSpPr/>
            <p:nvPr/>
          </p:nvSpPr>
          <p:spPr>
            <a:xfrm>
              <a:off x="6157175" y="8299894"/>
              <a:ext cx="1244" cy="1206"/>
            </a:xfrm>
            <a:prstGeom prst="rect">
              <a:avLst/>
            </a:prstGeom>
            <a:blipFill>
              <a:blip r:embed="rId281" cstate="print"/>
              <a:stretch>
                <a:fillRect/>
              </a:stretch>
            </a:blipFill>
          </p:spPr>
          <p:txBody>
            <a:bodyPr wrap="square" lIns="0" tIns="0" rIns="0" bIns="0" rtlCol="0"/>
            <a:lstStyle/>
            <a:p>
              <a:endParaRPr/>
            </a:p>
          </p:txBody>
        </p:sp>
        <p:sp>
          <p:nvSpPr>
            <p:cNvPr id="11042" name="object 4470">
              <a:extLst>
                <a:ext uri="{FF2B5EF4-FFF2-40B4-BE49-F238E27FC236}">
                  <a16:creationId xmlns:a16="http://schemas.microsoft.com/office/drawing/2014/main" id="{4A4EA230-0526-422F-9C1F-26EB44A50A82}"/>
                </a:ext>
              </a:extLst>
            </p:cNvPr>
            <p:cNvSpPr/>
            <p:nvPr/>
          </p:nvSpPr>
          <p:spPr>
            <a:xfrm>
              <a:off x="6157187" y="8299825"/>
              <a:ext cx="1270" cy="1905"/>
            </a:xfrm>
            <a:custGeom>
              <a:avLst/>
              <a:gdLst/>
              <a:ahLst/>
              <a:cxnLst/>
              <a:rect l="l" t="t" r="r" b="b"/>
              <a:pathLst>
                <a:path w="1270" h="1904">
                  <a:moveTo>
                    <a:pt x="1079" y="1130"/>
                  </a:moveTo>
                  <a:lnTo>
                    <a:pt x="1104" y="965"/>
                  </a:lnTo>
                  <a:lnTo>
                    <a:pt x="1244" y="876"/>
                  </a:lnTo>
                  <a:lnTo>
                    <a:pt x="1079" y="876"/>
                  </a:lnTo>
                  <a:lnTo>
                    <a:pt x="1104" y="685"/>
                  </a:lnTo>
                  <a:lnTo>
                    <a:pt x="1066" y="393"/>
                  </a:lnTo>
                  <a:lnTo>
                    <a:pt x="723" y="0"/>
                  </a:lnTo>
                  <a:lnTo>
                    <a:pt x="495" y="25"/>
                  </a:lnTo>
                  <a:lnTo>
                    <a:pt x="292" y="190"/>
                  </a:lnTo>
                  <a:lnTo>
                    <a:pt x="88" y="368"/>
                  </a:lnTo>
                  <a:lnTo>
                    <a:pt x="0" y="622"/>
                  </a:lnTo>
                  <a:lnTo>
                    <a:pt x="253" y="914"/>
                  </a:lnTo>
                  <a:lnTo>
                    <a:pt x="571" y="1066"/>
                  </a:lnTo>
                  <a:lnTo>
                    <a:pt x="774" y="1193"/>
                  </a:lnTo>
                  <a:lnTo>
                    <a:pt x="965" y="1193"/>
                  </a:lnTo>
                  <a:lnTo>
                    <a:pt x="977" y="1054"/>
                  </a:lnTo>
                  <a:close/>
                </a:path>
              </a:pathLst>
            </a:custGeom>
            <a:ln w="3175">
              <a:solidFill>
                <a:srgbClr val="B5C39D"/>
              </a:solidFill>
            </a:ln>
          </p:spPr>
          <p:txBody>
            <a:bodyPr wrap="square" lIns="0" tIns="0" rIns="0" bIns="0" rtlCol="0"/>
            <a:lstStyle/>
            <a:p>
              <a:endParaRPr/>
            </a:p>
          </p:txBody>
        </p:sp>
        <p:sp>
          <p:nvSpPr>
            <p:cNvPr id="11043" name="object 4471">
              <a:extLst>
                <a:ext uri="{FF2B5EF4-FFF2-40B4-BE49-F238E27FC236}">
                  <a16:creationId xmlns:a16="http://schemas.microsoft.com/office/drawing/2014/main" id="{6DCF7CFC-486D-45BE-A363-41565F9AA89E}"/>
                </a:ext>
              </a:extLst>
            </p:cNvPr>
            <p:cNvSpPr/>
            <p:nvPr/>
          </p:nvSpPr>
          <p:spPr>
            <a:xfrm>
              <a:off x="6157265" y="8298180"/>
              <a:ext cx="1294" cy="2742"/>
            </a:xfrm>
            <a:prstGeom prst="rect">
              <a:avLst/>
            </a:prstGeom>
            <a:blipFill>
              <a:blip r:embed="rId620" cstate="print"/>
              <a:stretch>
                <a:fillRect/>
              </a:stretch>
            </a:blipFill>
          </p:spPr>
          <p:txBody>
            <a:bodyPr wrap="square" lIns="0" tIns="0" rIns="0" bIns="0" rtlCol="0"/>
            <a:lstStyle/>
            <a:p>
              <a:endParaRPr/>
            </a:p>
          </p:txBody>
        </p:sp>
        <p:sp>
          <p:nvSpPr>
            <p:cNvPr id="11044" name="object 4472">
              <a:extLst>
                <a:ext uri="{FF2B5EF4-FFF2-40B4-BE49-F238E27FC236}">
                  <a16:creationId xmlns:a16="http://schemas.microsoft.com/office/drawing/2014/main" id="{8F205875-59DF-4A01-A04C-8688EB9B3920}"/>
                </a:ext>
              </a:extLst>
            </p:cNvPr>
            <p:cNvSpPr/>
            <p:nvPr/>
          </p:nvSpPr>
          <p:spPr>
            <a:xfrm>
              <a:off x="6157217" y="8298144"/>
              <a:ext cx="1905" cy="1905"/>
            </a:xfrm>
            <a:custGeom>
              <a:avLst/>
              <a:gdLst/>
              <a:ahLst/>
              <a:cxnLst/>
              <a:rect l="l" t="t" r="r" b="b"/>
              <a:pathLst>
                <a:path w="1904" h="1904">
                  <a:moveTo>
                    <a:pt x="825" y="1549"/>
                  </a:moveTo>
                  <a:lnTo>
                    <a:pt x="952" y="1384"/>
                  </a:lnTo>
                  <a:lnTo>
                    <a:pt x="1104" y="1460"/>
                  </a:lnTo>
                  <a:lnTo>
                    <a:pt x="990" y="1282"/>
                  </a:lnTo>
                  <a:lnTo>
                    <a:pt x="1130" y="1092"/>
                  </a:lnTo>
                  <a:lnTo>
                    <a:pt x="1282" y="749"/>
                  </a:lnTo>
                  <a:lnTo>
                    <a:pt x="1244" y="584"/>
                  </a:lnTo>
                  <a:lnTo>
                    <a:pt x="1155" y="114"/>
                  </a:lnTo>
                  <a:lnTo>
                    <a:pt x="901" y="0"/>
                  </a:lnTo>
                  <a:lnTo>
                    <a:pt x="571" y="50"/>
                  </a:lnTo>
                  <a:lnTo>
                    <a:pt x="253" y="114"/>
                  </a:lnTo>
                  <a:lnTo>
                    <a:pt x="0" y="330"/>
                  </a:lnTo>
                  <a:lnTo>
                    <a:pt x="88" y="800"/>
                  </a:lnTo>
                  <a:lnTo>
                    <a:pt x="114" y="952"/>
                  </a:lnTo>
                  <a:lnTo>
                    <a:pt x="330" y="1168"/>
                  </a:lnTo>
                  <a:lnTo>
                    <a:pt x="406" y="1308"/>
                  </a:lnTo>
                  <a:lnTo>
                    <a:pt x="393" y="1473"/>
                  </a:lnTo>
                  <a:lnTo>
                    <a:pt x="520" y="1587"/>
                  </a:lnTo>
                  <a:lnTo>
                    <a:pt x="520" y="1397"/>
                  </a:lnTo>
                  <a:lnTo>
                    <a:pt x="660" y="1549"/>
                  </a:lnTo>
                  <a:lnTo>
                    <a:pt x="761" y="1397"/>
                  </a:lnTo>
                  <a:lnTo>
                    <a:pt x="825" y="1549"/>
                  </a:lnTo>
                  <a:close/>
                </a:path>
              </a:pathLst>
            </a:custGeom>
            <a:ln w="3175">
              <a:solidFill>
                <a:srgbClr val="B5C39D"/>
              </a:solidFill>
            </a:ln>
          </p:spPr>
          <p:txBody>
            <a:bodyPr wrap="square" lIns="0" tIns="0" rIns="0" bIns="0" rtlCol="0"/>
            <a:lstStyle/>
            <a:p>
              <a:endParaRPr/>
            </a:p>
          </p:txBody>
        </p:sp>
        <p:sp>
          <p:nvSpPr>
            <p:cNvPr id="11045" name="object 4473">
              <a:extLst>
                <a:ext uri="{FF2B5EF4-FFF2-40B4-BE49-F238E27FC236}">
                  <a16:creationId xmlns:a16="http://schemas.microsoft.com/office/drawing/2014/main" id="{4B8E7B76-CA13-4634-8E18-DA260F1FD536}"/>
                </a:ext>
              </a:extLst>
            </p:cNvPr>
            <p:cNvSpPr/>
            <p:nvPr/>
          </p:nvSpPr>
          <p:spPr>
            <a:xfrm>
              <a:off x="6157123" y="8297443"/>
              <a:ext cx="1068" cy="850"/>
            </a:xfrm>
            <a:prstGeom prst="rect">
              <a:avLst/>
            </a:prstGeom>
            <a:blipFill>
              <a:blip r:embed="rId282" cstate="print"/>
              <a:stretch>
                <a:fillRect/>
              </a:stretch>
            </a:blipFill>
          </p:spPr>
          <p:txBody>
            <a:bodyPr wrap="square" lIns="0" tIns="0" rIns="0" bIns="0" rtlCol="0"/>
            <a:lstStyle/>
            <a:p>
              <a:endParaRPr/>
            </a:p>
          </p:txBody>
        </p:sp>
        <p:sp>
          <p:nvSpPr>
            <p:cNvPr id="11046" name="object 4474">
              <a:extLst>
                <a:ext uri="{FF2B5EF4-FFF2-40B4-BE49-F238E27FC236}">
                  <a16:creationId xmlns:a16="http://schemas.microsoft.com/office/drawing/2014/main" id="{49846F09-58A5-4384-B91C-F196A32CA945}"/>
                </a:ext>
              </a:extLst>
            </p:cNvPr>
            <p:cNvSpPr/>
            <p:nvPr/>
          </p:nvSpPr>
          <p:spPr>
            <a:xfrm>
              <a:off x="6157104" y="8297442"/>
              <a:ext cx="1270" cy="1270"/>
            </a:xfrm>
            <a:custGeom>
              <a:avLst/>
              <a:gdLst/>
              <a:ahLst/>
              <a:cxnLst/>
              <a:rect l="l" t="t" r="r" b="b"/>
              <a:pathLst>
                <a:path w="1270" h="1270">
                  <a:moveTo>
                    <a:pt x="1079" y="419"/>
                  </a:moveTo>
                  <a:lnTo>
                    <a:pt x="965" y="266"/>
                  </a:lnTo>
                  <a:lnTo>
                    <a:pt x="800" y="152"/>
                  </a:lnTo>
                  <a:lnTo>
                    <a:pt x="571" y="0"/>
                  </a:lnTo>
                  <a:lnTo>
                    <a:pt x="114" y="12"/>
                  </a:lnTo>
                  <a:lnTo>
                    <a:pt x="0" y="177"/>
                  </a:lnTo>
                  <a:lnTo>
                    <a:pt x="0" y="406"/>
                  </a:lnTo>
                  <a:lnTo>
                    <a:pt x="0" y="647"/>
                  </a:lnTo>
                  <a:lnTo>
                    <a:pt x="114" y="850"/>
                  </a:lnTo>
                  <a:lnTo>
                    <a:pt x="469" y="850"/>
                  </a:lnTo>
                  <a:lnTo>
                    <a:pt x="749" y="723"/>
                  </a:lnTo>
                  <a:lnTo>
                    <a:pt x="952" y="660"/>
                  </a:lnTo>
                  <a:lnTo>
                    <a:pt x="1054" y="533"/>
                  </a:lnTo>
                  <a:close/>
                </a:path>
              </a:pathLst>
            </a:custGeom>
            <a:ln w="3175">
              <a:solidFill>
                <a:srgbClr val="B5C39D"/>
              </a:solidFill>
            </a:ln>
          </p:spPr>
          <p:txBody>
            <a:bodyPr wrap="square" lIns="0" tIns="0" rIns="0" bIns="0" rtlCol="0"/>
            <a:lstStyle/>
            <a:p>
              <a:endParaRPr/>
            </a:p>
          </p:txBody>
        </p:sp>
        <p:sp>
          <p:nvSpPr>
            <p:cNvPr id="11047" name="object 4475">
              <a:extLst>
                <a:ext uri="{FF2B5EF4-FFF2-40B4-BE49-F238E27FC236}">
                  <a16:creationId xmlns:a16="http://schemas.microsoft.com/office/drawing/2014/main" id="{343E28B4-2F32-49BE-B139-A9537361A339}"/>
                </a:ext>
              </a:extLst>
            </p:cNvPr>
            <p:cNvSpPr/>
            <p:nvPr/>
          </p:nvSpPr>
          <p:spPr>
            <a:xfrm>
              <a:off x="6156210" y="8298040"/>
              <a:ext cx="1457" cy="1676"/>
            </a:xfrm>
            <a:prstGeom prst="rect">
              <a:avLst/>
            </a:prstGeom>
            <a:blipFill>
              <a:blip r:embed="rId281" cstate="print"/>
              <a:stretch>
                <a:fillRect/>
              </a:stretch>
            </a:blipFill>
          </p:spPr>
          <p:txBody>
            <a:bodyPr wrap="square" lIns="0" tIns="0" rIns="0" bIns="0" rtlCol="0"/>
            <a:lstStyle/>
            <a:p>
              <a:endParaRPr/>
            </a:p>
          </p:txBody>
        </p:sp>
        <p:sp>
          <p:nvSpPr>
            <p:cNvPr id="11048" name="object 4476">
              <a:extLst>
                <a:ext uri="{FF2B5EF4-FFF2-40B4-BE49-F238E27FC236}">
                  <a16:creationId xmlns:a16="http://schemas.microsoft.com/office/drawing/2014/main" id="{9D5C1B85-3690-4CA7-8D6A-E5BE499959F3}"/>
                </a:ext>
              </a:extLst>
            </p:cNvPr>
            <p:cNvSpPr/>
            <p:nvPr/>
          </p:nvSpPr>
          <p:spPr>
            <a:xfrm>
              <a:off x="6156178" y="8297964"/>
              <a:ext cx="1905" cy="1905"/>
            </a:xfrm>
            <a:custGeom>
              <a:avLst/>
              <a:gdLst/>
              <a:ahLst/>
              <a:cxnLst/>
              <a:rect l="l" t="t" r="r" b="b"/>
              <a:pathLst>
                <a:path w="1904" h="1904">
                  <a:moveTo>
                    <a:pt x="342" y="1638"/>
                  </a:moveTo>
                  <a:lnTo>
                    <a:pt x="495" y="1562"/>
                  </a:lnTo>
                  <a:lnTo>
                    <a:pt x="622" y="1562"/>
                  </a:lnTo>
                  <a:lnTo>
                    <a:pt x="584" y="1752"/>
                  </a:lnTo>
                  <a:lnTo>
                    <a:pt x="749" y="1689"/>
                  </a:lnTo>
                  <a:lnTo>
                    <a:pt x="647" y="1485"/>
                  </a:lnTo>
                  <a:lnTo>
                    <a:pt x="888" y="1422"/>
                  </a:lnTo>
                  <a:lnTo>
                    <a:pt x="1231" y="1193"/>
                  </a:lnTo>
                  <a:lnTo>
                    <a:pt x="1308" y="1028"/>
                  </a:lnTo>
                  <a:lnTo>
                    <a:pt x="1511" y="546"/>
                  </a:lnTo>
                  <a:lnTo>
                    <a:pt x="1346" y="279"/>
                  </a:lnTo>
                  <a:lnTo>
                    <a:pt x="1015" y="139"/>
                  </a:lnTo>
                  <a:lnTo>
                    <a:pt x="698" y="0"/>
                  </a:lnTo>
                  <a:lnTo>
                    <a:pt x="330" y="38"/>
                  </a:lnTo>
                  <a:lnTo>
                    <a:pt x="126" y="520"/>
                  </a:lnTo>
                  <a:lnTo>
                    <a:pt x="63" y="660"/>
                  </a:lnTo>
                  <a:lnTo>
                    <a:pt x="126" y="990"/>
                  </a:lnTo>
                  <a:lnTo>
                    <a:pt x="114" y="1168"/>
                  </a:lnTo>
                  <a:lnTo>
                    <a:pt x="88" y="1308"/>
                  </a:lnTo>
                  <a:lnTo>
                    <a:pt x="50" y="1485"/>
                  </a:lnTo>
                  <a:lnTo>
                    <a:pt x="165" y="1308"/>
                  </a:lnTo>
                  <a:lnTo>
                    <a:pt x="190" y="1536"/>
                  </a:lnTo>
                  <a:lnTo>
                    <a:pt x="368" y="1460"/>
                  </a:lnTo>
                  <a:lnTo>
                    <a:pt x="342" y="1638"/>
                  </a:lnTo>
                  <a:close/>
                </a:path>
              </a:pathLst>
            </a:custGeom>
            <a:ln w="3175">
              <a:solidFill>
                <a:srgbClr val="B5C39D"/>
              </a:solidFill>
            </a:ln>
          </p:spPr>
          <p:txBody>
            <a:bodyPr wrap="square" lIns="0" tIns="0" rIns="0" bIns="0" rtlCol="0"/>
            <a:lstStyle/>
            <a:p>
              <a:endParaRPr/>
            </a:p>
          </p:txBody>
        </p:sp>
        <p:sp>
          <p:nvSpPr>
            <p:cNvPr id="11049" name="object 4477">
              <a:extLst>
                <a:ext uri="{FF2B5EF4-FFF2-40B4-BE49-F238E27FC236}">
                  <a16:creationId xmlns:a16="http://schemas.microsoft.com/office/drawing/2014/main" id="{C4A8C96D-0B01-4352-AAF7-6DE67748DA1D}"/>
                </a:ext>
              </a:extLst>
            </p:cNvPr>
            <p:cNvSpPr/>
            <p:nvPr/>
          </p:nvSpPr>
          <p:spPr>
            <a:xfrm>
              <a:off x="6156235" y="8297494"/>
              <a:ext cx="2125" cy="1917"/>
            </a:xfrm>
            <a:prstGeom prst="rect">
              <a:avLst/>
            </a:prstGeom>
            <a:blipFill>
              <a:blip r:embed="rId402" cstate="print"/>
              <a:stretch>
                <a:fillRect/>
              </a:stretch>
            </a:blipFill>
          </p:spPr>
          <p:txBody>
            <a:bodyPr wrap="square" lIns="0" tIns="0" rIns="0" bIns="0" rtlCol="0"/>
            <a:lstStyle/>
            <a:p>
              <a:endParaRPr/>
            </a:p>
          </p:txBody>
        </p:sp>
        <p:sp>
          <p:nvSpPr>
            <p:cNvPr id="11050" name="object 4478">
              <a:extLst>
                <a:ext uri="{FF2B5EF4-FFF2-40B4-BE49-F238E27FC236}">
                  <a16:creationId xmlns:a16="http://schemas.microsoft.com/office/drawing/2014/main" id="{0B43D0AE-3247-40FE-B5E0-CAE38010B822}"/>
                </a:ext>
              </a:extLst>
            </p:cNvPr>
            <p:cNvSpPr/>
            <p:nvPr/>
          </p:nvSpPr>
          <p:spPr>
            <a:xfrm>
              <a:off x="6149120" y="8269885"/>
              <a:ext cx="3810" cy="10795"/>
            </a:xfrm>
            <a:custGeom>
              <a:avLst/>
              <a:gdLst/>
              <a:ahLst/>
              <a:cxnLst/>
              <a:rect l="l" t="t" r="r" b="b"/>
              <a:pathLst>
                <a:path w="3810" h="10795">
                  <a:moveTo>
                    <a:pt x="3187" y="0"/>
                  </a:moveTo>
                  <a:lnTo>
                    <a:pt x="2781" y="635"/>
                  </a:lnTo>
                  <a:lnTo>
                    <a:pt x="1219" y="9550"/>
                  </a:lnTo>
                  <a:lnTo>
                    <a:pt x="0" y="10744"/>
                  </a:lnTo>
                </a:path>
              </a:pathLst>
            </a:custGeom>
            <a:ln w="3175">
              <a:solidFill>
                <a:srgbClr val="BBD6C6"/>
              </a:solidFill>
            </a:ln>
          </p:spPr>
          <p:txBody>
            <a:bodyPr wrap="square" lIns="0" tIns="0" rIns="0" bIns="0" rtlCol="0"/>
            <a:lstStyle/>
            <a:p>
              <a:endParaRPr/>
            </a:p>
          </p:txBody>
        </p:sp>
        <p:sp>
          <p:nvSpPr>
            <p:cNvPr id="11051" name="object 4479">
              <a:extLst>
                <a:ext uri="{FF2B5EF4-FFF2-40B4-BE49-F238E27FC236}">
                  <a16:creationId xmlns:a16="http://schemas.microsoft.com/office/drawing/2014/main" id="{8D565A45-AD21-4DEE-9335-6DF9302CA7D0}"/>
                </a:ext>
              </a:extLst>
            </p:cNvPr>
            <p:cNvSpPr/>
            <p:nvPr/>
          </p:nvSpPr>
          <p:spPr>
            <a:xfrm>
              <a:off x="6140145" y="8284743"/>
              <a:ext cx="2728" cy="8067"/>
            </a:xfrm>
            <a:prstGeom prst="rect">
              <a:avLst/>
            </a:prstGeom>
            <a:blipFill>
              <a:blip r:embed="rId125" cstate="print"/>
              <a:stretch>
                <a:fillRect/>
              </a:stretch>
            </a:blipFill>
          </p:spPr>
          <p:txBody>
            <a:bodyPr wrap="square" lIns="0" tIns="0" rIns="0" bIns="0" rtlCol="0"/>
            <a:lstStyle/>
            <a:p>
              <a:endParaRPr/>
            </a:p>
          </p:txBody>
        </p:sp>
        <p:sp>
          <p:nvSpPr>
            <p:cNvPr id="11052" name="object 4480">
              <a:extLst>
                <a:ext uri="{FF2B5EF4-FFF2-40B4-BE49-F238E27FC236}">
                  <a16:creationId xmlns:a16="http://schemas.microsoft.com/office/drawing/2014/main" id="{A13C64CF-F108-4413-9B88-E39B3696FF10}"/>
                </a:ext>
              </a:extLst>
            </p:cNvPr>
            <p:cNvSpPr/>
            <p:nvPr/>
          </p:nvSpPr>
          <p:spPr>
            <a:xfrm>
              <a:off x="6140868" y="8284816"/>
              <a:ext cx="1270" cy="5080"/>
            </a:xfrm>
            <a:custGeom>
              <a:avLst/>
              <a:gdLst/>
              <a:ahLst/>
              <a:cxnLst/>
              <a:rect l="l" t="t" r="r" b="b"/>
              <a:pathLst>
                <a:path w="1270" h="5079">
                  <a:moveTo>
                    <a:pt x="673" y="4470"/>
                  </a:moveTo>
                  <a:lnTo>
                    <a:pt x="571" y="3581"/>
                  </a:lnTo>
                  <a:lnTo>
                    <a:pt x="0" y="0"/>
                  </a:lnTo>
                </a:path>
              </a:pathLst>
            </a:custGeom>
            <a:ln w="3175">
              <a:solidFill>
                <a:srgbClr val="6D9D40"/>
              </a:solidFill>
            </a:ln>
          </p:spPr>
          <p:txBody>
            <a:bodyPr wrap="square" lIns="0" tIns="0" rIns="0" bIns="0" rtlCol="0"/>
            <a:lstStyle/>
            <a:p>
              <a:endParaRPr/>
            </a:p>
          </p:txBody>
        </p:sp>
        <p:sp>
          <p:nvSpPr>
            <p:cNvPr id="11053" name="object 4481">
              <a:extLst>
                <a:ext uri="{FF2B5EF4-FFF2-40B4-BE49-F238E27FC236}">
                  <a16:creationId xmlns:a16="http://schemas.microsoft.com/office/drawing/2014/main" id="{68EC5710-56D9-4E8D-817F-EBA9644BF090}"/>
                </a:ext>
              </a:extLst>
            </p:cNvPr>
            <p:cNvSpPr/>
            <p:nvPr/>
          </p:nvSpPr>
          <p:spPr>
            <a:xfrm>
              <a:off x="6139192" y="8284603"/>
              <a:ext cx="1028" cy="6172"/>
            </a:xfrm>
            <a:prstGeom prst="rect">
              <a:avLst/>
            </a:prstGeom>
            <a:blipFill>
              <a:blip r:embed="rId537" cstate="print"/>
              <a:stretch>
                <a:fillRect/>
              </a:stretch>
            </a:blipFill>
          </p:spPr>
          <p:txBody>
            <a:bodyPr wrap="square" lIns="0" tIns="0" rIns="0" bIns="0" rtlCol="0"/>
            <a:lstStyle/>
            <a:p>
              <a:endParaRPr/>
            </a:p>
          </p:txBody>
        </p:sp>
        <p:sp>
          <p:nvSpPr>
            <p:cNvPr id="11054" name="object 4482">
              <a:extLst>
                <a:ext uri="{FF2B5EF4-FFF2-40B4-BE49-F238E27FC236}">
                  <a16:creationId xmlns:a16="http://schemas.microsoft.com/office/drawing/2014/main" id="{1CEBF4B9-2ED3-466E-83C0-7B6D468D7A5C}"/>
                </a:ext>
              </a:extLst>
            </p:cNvPr>
            <p:cNvSpPr/>
            <p:nvPr/>
          </p:nvSpPr>
          <p:spPr>
            <a:xfrm>
              <a:off x="6139309" y="8284671"/>
              <a:ext cx="1270" cy="3810"/>
            </a:xfrm>
            <a:custGeom>
              <a:avLst/>
              <a:gdLst/>
              <a:ahLst/>
              <a:cxnLst/>
              <a:rect l="l" t="t" r="r" b="b"/>
              <a:pathLst>
                <a:path w="1270" h="3809">
                  <a:moveTo>
                    <a:pt x="0" y="3771"/>
                  </a:moveTo>
                  <a:lnTo>
                    <a:pt x="304" y="3213"/>
                  </a:lnTo>
                  <a:lnTo>
                    <a:pt x="914" y="0"/>
                  </a:lnTo>
                </a:path>
              </a:pathLst>
            </a:custGeom>
            <a:ln w="3175">
              <a:solidFill>
                <a:srgbClr val="6D9D40"/>
              </a:solidFill>
            </a:ln>
          </p:spPr>
          <p:txBody>
            <a:bodyPr wrap="square" lIns="0" tIns="0" rIns="0" bIns="0" rtlCol="0"/>
            <a:lstStyle/>
            <a:p>
              <a:endParaRPr/>
            </a:p>
          </p:txBody>
        </p:sp>
        <p:sp>
          <p:nvSpPr>
            <p:cNvPr id="11055" name="object 4483">
              <a:extLst>
                <a:ext uri="{FF2B5EF4-FFF2-40B4-BE49-F238E27FC236}">
                  <a16:creationId xmlns:a16="http://schemas.microsoft.com/office/drawing/2014/main" id="{E114EA70-C863-4C2E-B65F-EACD1E6A4664}"/>
                </a:ext>
              </a:extLst>
            </p:cNvPr>
            <p:cNvSpPr/>
            <p:nvPr/>
          </p:nvSpPr>
          <p:spPr>
            <a:xfrm>
              <a:off x="6131661" y="8284527"/>
              <a:ext cx="8936" cy="4483"/>
            </a:xfrm>
            <a:prstGeom prst="rect">
              <a:avLst/>
            </a:prstGeom>
            <a:blipFill>
              <a:blip r:embed="rId145" cstate="print"/>
              <a:stretch>
                <a:fillRect/>
              </a:stretch>
            </a:blipFill>
          </p:spPr>
          <p:txBody>
            <a:bodyPr wrap="square" lIns="0" tIns="0" rIns="0" bIns="0" rtlCol="0"/>
            <a:lstStyle/>
            <a:p>
              <a:endParaRPr/>
            </a:p>
          </p:txBody>
        </p:sp>
        <p:sp>
          <p:nvSpPr>
            <p:cNvPr id="11056" name="object 4484">
              <a:extLst>
                <a:ext uri="{FF2B5EF4-FFF2-40B4-BE49-F238E27FC236}">
                  <a16:creationId xmlns:a16="http://schemas.microsoft.com/office/drawing/2014/main" id="{9C6DB8A4-566C-474C-865C-AEB23E8431EA}"/>
                </a:ext>
              </a:extLst>
            </p:cNvPr>
            <p:cNvSpPr/>
            <p:nvPr/>
          </p:nvSpPr>
          <p:spPr>
            <a:xfrm>
              <a:off x="6157170" y="8234274"/>
              <a:ext cx="2540" cy="3810"/>
            </a:xfrm>
            <a:custGeom>
              <a:avLst/>
              <a:gdLst/>
              <a:ahLst/>
              <a:cxnLst/>
              <a:rect l="l" t="t" r="r" b="b"/>
              <a:pathLst>
                <a:path w="2539" h="3809">
                  <a:moveTo>
                    <a:pt x="2501" y="3759"/>
                  </a:moveTo>
                  <a:lnTo>
                    <a:pt x="2032" y="2997"/>
                  </a:lnTo>
                  <a:lnTo>
                    <a:pt x="0" y="0"/>
                  </a:lnTo>
                </a:path>
              </a:pathLst>
            </a:custGeom>
            <a:ln w="3175">
              <a:solidFill>
                <a:srgbClr val="6D9D40"/>
              </a:solidFill>
            </a:ln>
          </p:spPr>
          <p:txBody>
            <a:bodyPr wrap="square" lIns="0" tIns="0" rIns="0" bIns="0" rtlCol="0"/>
            <a:lstStyle/>
            <a:p>
              <a:endParaRPr/>
            </a:p>
          </p:txBody>
        </p:sp>
        <p:sp>
          <p:nvSpPr>
            <p:cNvPr id="11057" name="object 4485">
              <a:extLst>
                <a:ext uri="{FF2B5EF4-FFF2-40B4-BE49-F238E27FC236}">
                  <a16:creationId xmlns:a16="http://schemas.microsoft.com/office/drawing/2014/main" id="{1C32B00A-1829-4111-891E-E913D02AB7D8}"/>
                </a:ext>
              </a:extLst>
            </p:cNvPr>
            <p:cNvSpPr/>
            <p:nvPr/>
          </p:nvSpPr>
          <p:spPr>
            <a:xfrm>
              <a:off x="6156121" y="8234350"/>
              <a:ext cx="2258" cy="5936"/>
            </a:xfrm>
            <a:prstGeom prst="rect">
              <a:avLst/>
            </a:prstGeom>
            <a:blipFill>
              <a:blip r:embed="rId125" cstate="print"/>
              <a:stretch>
                <a:fillRect/>
              </a:stretch>
            </a:blipFill>
          </p:spPr>
          <p:txBody>
            <a:bodyPr wrap="square" lIns="0" tIns="0" rIns="0" bIns="0" rtlCol="0"/>
            <a:lstStyle/>
            <a:p>
              <a:endParaRPr/>
            </a:p>
          </p:txBody>
        </p:sp>
        <p:sp>
          <p:nvSpPr>
            <p:cNvPr id="11058" name="object 4486">
              <a:extLst>
                <a:ext uri="{FF2B5EF4-FFF2-40B4-BE49-F238E27FC236}">
                  <a16:creationId xmlns:a16="http://schemas.microsoft.com/office/drawing/2014/main" id="{46E594D6-96CE-4917-B3DB-0F78084E75EC}"/>
                </a:ext>
              </a:extLst>
            </p:cNvPr>
            <p:cNvSpPr/>
            <p:nvPr/>
          </p:nvSpPr>
          <p:spPr>
            <a:xfrm>
              <a:off x="6156531" y="8234405"/>
              <a:ext cx="1270" cy="3810"/>
            </a:xfrm>
            <a:custGeom>
              <a:avLst/>
              <a:gdLst/>
              <a:ahLst/>
              <a:cxnLst/>
              <a:rect l="l" t="t" r="r" b="b"/>
              <a:pathLst>
                <a:path w="1270" h="3809">
                  <a:moveTo>
                    <a:pt x="762" y="3809"/>
                  </a:moveTo>
                  <a:lnTo>
                    <a:pt x="800" y="3174"/>
                  </a:lnTo>
                  <a:lnTo>
                    <a:pt x="0" y="0"/>
                  </a:lnTo>
                </a:path>
              </a:pathLst>
            </a:custGeom>
            <a:ln w="3175">
              <a:solidFill>
                <a:srgbClr val="6D9D40"/>
              </a:solidFill>
            </a:ln>
          </p:spPr>
          <p:txBody>
            <a:bodyPr wrap="square" lIns="0" tIns="0" rIns="0" bIns="0" rtlCol="0"/>
            <a:lstStyle/>
            <a:p>
              <a:endParaRPr/>
            </a:p>
          </p:txBody>
        </p:sp>
        <p:sp>
          <p:nvSpPr>
            <p:cNvPr id="11059" name="object 4487">
              <a:extLst>
                <a:ext uri="{FF2B5EF4-FFF2-40B4-BE49-F238E27FC236}">
                  <a16:creationId xmlns:a16="http://schemas.microsoft.com/office/drawing/2014/main" id="{8C31A9EC-E92E-4186-B139-3FD1B0A36EF6}"/>
                </a:ext>
              </a:extLst>
            </p:cNvPr>
            <p:cNvSpPr/>
            <p:nvPr/>
          </p:nvSpPr>
          <p:spPr>
            <a:xfrm>
              <a:off x="6149924" y="8234222"/>
              <a:ext cx="6921" cy="6654"/>
            </a:xfrm>
            <a:prstGeom prst="rect">
              <a:avLst/>
            </a:prstGeom>
            <a:blipFill>
              <a:blip r:embed="rId145" cstate="print"/>
              <a:stretch>
                <a:fillRect/>
              </a:stretch>
            </a:blipFill>
          </p:spPr>
          <p:txBody>
            <a:bodyPr wrap="square" lIns="0" tIns="0" rIns="0" bIns="0" rtlCol="0"/>
            <a:lstStyle/>
            <a:p>
              <a:endParaRPr/>
            </a:p>
          </p:txBody>
        </p:sp>
        <p:sp>
          <p:nvSpPr>
            <p:cNvPr id="11060" name="object 4488">
              <a:extLst>
                <a:ext uri="{FF2B5EF4-FFF2-40B4-BE49-F238E27FC236}">
                  <a16:creationId xmlns:a16="http://schemas.microsoft.com/office/drawing/2014/main" id="{0756C340-0824-4CFC-9DD0-9E8F82C4E101}"/>
                </a:ext>
              </a:extLst>
            </p:cNvPr>
            <p:cNvSpPr/>
            <p:nvPr/>
          </p:nvSpPr>
          <p:spPr>
            <a:xfrm>
              <a:off x="6212128" y="8199056"/>
              <a:ext cx="1727" cy="5867"/>
            </a:xfrm>
            <a:prstGeom prst="rect">
              <a:avLst/>
            </a:prstGeom>
            <a:blipFill>
              <a:blip r:embed="rId332" cstate="print"/>
              <a:stretch>
                <a:fillRect/>
              </a:stretch>
            </a:blipFill>
          </p:spPr>
          <p:txBody>
            <a:bodyPr wrap="square" lIns="0" tIns="0" rIns="0" bIns="0" rtlCol="0"/>
            <a:lstStyle/>
            <a:p>
              <a:endParaRPr/>
            </a:p>
          </p:txBody>
        </p:sp>
        <p:sp>
          <p:nvSpPr>
            <p:cNvPr id="11061" name="object 4489">
              <a:extLst>
                <a:ext uri="{FF2B5EF4-FFF2-40B4-BE49-F238E27FC236}">
                  <a16:creationId xmlns:a16="http://schemas.microsoft.com/office/drawing/2014/main" id="{3325B21E-9544-4C3C-9773-D5B5F9E1B0DC}"/>
                </a:ext>
              </a:extLst>
            </p:cNvPr>
            <p:cNvSpPr/>
            <p:nvPr/>
          </p:nvSpPr>
          <p:spPr>
            <a:xfrm>
              <a:off x="6212193" y="8199904"/>
              <a:ext cx="1270" cy="4445"/>
            </a:xfrm>
            <a:custGeom>
              <a:avLst/>
              <a:gdLst/>
              <a:ahLst/>
              <a:cxnLst/>
              <a:rect l="l" t="t" r="r" b="b"/>
              <a:pathLst>
                <a:path w="1270" h="4445">
                  <a:moveTo>
                    <a:pt x="914" y="0"/>
                  </a:moveTo>
                  <a:lnTo>
                    <a:pt x="698" y="876"/>
                  </a:lnTo>
                  <a:lnTo>
                    <a:pt x="0" y="4419"/>
                  </a:lnTo>
                </a:path>
              </a:pathLst>
            </a:custGeom>
            <a:ln w="3175">
              <a:solidFill>
                <a:srgbClr val="6D9D40"/>
              </a:solidFill>
            </a:ln>
          </p:spPr>
          <p:txBody>
            <a:bodyPr wrap="square" lIns="0" tIns="0" rIns="0" bIns="0" rtlCol="0"/>
            <a:lstStyle/>
            <a:p>
              <a:endParaRPr/>
            </a:p>
          </p:txBody>
        </p:sp>
        <p:sp>
          <p:nvSpPr>
            <p:cNvPr id="11062" name="object 4490">
              <a:extLst>
                <a:ext uri="{FF2B5EF4-FFF2-40B4-BE49-F238E27FC236}">
                  <a16:creationId xmlns:a16="http://schemas.microsoft.com/office/drawing/2014/main" id="{2A38FC08-5817-4A60-8502-3B29B2CE591A}"/>
                </a:ext>
              </a:extLst>
            </p:cNvPr>
            <p:cNvSpPr/>
            <p:nvPr/>
          </p:nvSpPr>
          <p:spPr>
            <a:xfrm>
              <a:off x="6212688" y="8200987"/>
              <a:ext cx="2349" cy="4216"/>
            </a:xfrm>
            <a:prstGeom prst="rect">
              <a:avLst/>
            </a:prstGeom>
            <a:blipFill>
              <a:blip r:embed="rId157" cstate="print"/>
              <a:stretch>
                <a:fillRect/>
              </a:stretch>
            </a:blipFill>
          </p:spPr>
          <p:txBody>
            <a:bodyPr wrap="square" lIns="0" tIns="0" rIns="0" bIns="0" rtlCol="0"/>
            <a:lstStyle/>
            <a:p>
              <a:endParaRPr/>
            </a:p>
          </p:txBody>
        </p:sp>
        <p:sp>
          <p:nvSpPr>
            <p:cNvPr id="11063" name="object 4491">
              <a:extLst>
                <a:ext uri="{FF2B5EF4-FFF2-40B4-BE49-F238E27FC236}">
                  <a16:creationId xmlns:a16="http://schemas.microsoft.com/office/drawing/2014/main" id="{AA31B626-5827-4B91-92A9-7CE1CBE211AE}"/>
                </a:ext>
              </a:extLst>
            </p:cNvPr>
            <p:cNvSpPr/>
            <p:nvPr/>
          </p:nvSpPr>
          <p:spPr>
            <a:xfrm>
              <a:off x="6212735" y="8201472"/>
              <a:ext cx="2540" cy="3810"/>
            </a:xfrm>
            <a:custGeom>
              <a:avLst/>
              <a:gdLst/>
              <a:ahLst/>
              <a:cxnLst/>
              <a:rect l="l" t="t" r="r" b="b"/>
              <a:pathLst>
                <a:path w="2539" h="3809">
                  <a:moveTo>
                    <a:pt x="2171" y="0"/>
                  </a:moveTo>
                  <a:lnTo>
                    <a:pt x="1701" y="419"/>
                  </a:lnTo>
                  <a:lnTo>
                    <a:pt x="0" y="3213"/>
                  </a:lnTo>
                </a:path>
              </a:pathLst>
            </a:custGeom>
            <a:ln w="3175">
              <a:solidFill>
                <a:srgbClr val="6D9D40"/>
              </a:solidFill>
            </a:ln>
          </p:spPr>
          <p:txBody>
            <a:bodyPr wrap="square" lIns="0" tIns="0" rIns="0" bIns="0" rtlCol="0"/>
            <a:lstStyle/>
            <a:p>
              <a:endParaRPr/>
            </a:p>
          </p:txBody>
        </p:sp>
        <p:sp>
          <p:nvSpPr>
            <p:cNvPr id="11064" name="object 4492">
              <a:extLst>
                <a:ext uri="{FF2B5EF4-FFF2-40B4-BE49-F238E27FC236}">
                  <a16:creationId xmlns:a16="http://schemas.microsoft.com/office/drawing/2014/main" id="{A89FFFE0-314B-4706-A49F-01F2EDD0EB97}"/>
                </a:ext>
              </a:extLst>
            </p:cNvPr>
            <p:cNvSpPr/>
            <p:nvPr/>
          </p:nvSpPr>
          <p:spPr>
            <a:xfrm>
              <a:off x="6212382" y="8203247"/>
              <a:ext cx="9347" cy="2324"/>
            </a:xfrm>
            <a:prstGeom prst="rect">
              <a:avLst/>
            </a:prstGeom>
            <a:blipFill>
              <a:blip r:embed="rId367" cstate="print"/>
              <a:stretch>
                <a:fillRect/>
              </a:stretch>
            </a:blipFill>
          </p:spPr>
          <p:txBody>
            <a:bodyPr wrap="square" lIns="0" tIns="0" rIns="0" bIns="0" rtlCol="0"/>
            <a:lstStyle/>
            <a:p>
              <a:endParaRPr/>
            </a:p>
          </p:txBody>
        </p:sp>
        <p:sp>
          <p:nvSpPr>
            <p:cNvPr id="11065" name="object 4493">
              <a:extLst>
                <a:ext uri="{FF2B5EF4-FFF2-40B4-BE49-F238E27FC236}">
                  <a16:creationId xmlns:a16="http://schemas.microsoft.com/office/drawing/2014/main" id="{E1418952-BEA9-49F1-84CE-2321319E76DB}"/>
                </a:ext>
              </a:extLst>
            </p:cNvPr>
            <p:cNvSpPr/>
            <p:nvPr/>
          </p:nvSpPr>
          <p:spPr>
            <a:xfrm>
              <a:off x="1983562" y="7478310"/>
              <a:ext cx="1834997" cy="1655046"/>
            </a:xfrm>
            <a:prstGeom prst="rect">
              <a:avLst/>
            </a:prstGeom>
            <a:blipFill>
              <a:blip r:embed="rId62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066" name="object 4494">
              <a:extLst>
                <a:ext uri="{FF2B5EF4-FFF2-40B4-BE49-F238E27FC236}">
                  <a16:creationId xmlns:a16="http://schemas.microsoft.com/office/drawing/2014/main" id="{2341EBE1-D882-48D1-8FA7-69D6EE795027}"/>
                </a:ext>
              </a:extLst>
            </p:cNvPr>
            <p:cNvSpPr/>
            <p:nvPr/>
          </p:nvSpPr>
          <p:spPr>
            <a:xfrm>
              <a:off x="3632042" y="8518097"/>
              <a:ext cx="1905" cy="1270"/>
            </a:xfrm>
            <a:custGeom>
              <a:avLst/>
              <a:gdLst/>
              <a:ahLst/>
              <a:cxnLst/>
              <a:rect l="l" t="t" r="r" b="b"/>
              <a:pathLst>
                <a:path w="1904" h="1270">
                  <a:moveTo>
                    <a:pt x="1231" y="0"/>
                  </a:moveTo>
                  <a:lnTo>
                    <a:pt x="355" y="0"/>
                  </a:lnTo>
                  <a:lnTo>
                    <a:pt x="0" y="292"/>
                  </a:lnTo>
                  <a:lnTo>
                    <a:pt x="0" y="876"/>
                  </a:lnTo>
                  <a:lnTo>
                    <a:pt x="355" y="1168"/>
                  </a:lnTo>
                  <a:lnTo>
                    <a:pt x="1231" y="1168"/>
                  </a:lnTo>
                  <a:lnTo>
                    <a:pt x="1574" y="876"/>
                  </a:lnTo>
                  <a:lnTo>
                    <a:pt x="1574" y="292"/>
                  </a:lnTo>
                  <a:lnTo>
                    <a:pt x="1231" y="0"/>
                  </a:lnTo>
                  <a:close/>
                </a:path>
              </a:pathLst>
            </a:custGeom>
            <a:solidFill>
              <a:srgbClr val="FFFFFF"/>
            </a:solidFill>
          </p:spPr>
          <p:txBody>
            <a:bodyPr wrap="square" lIns="0" tIns="0" rIns="0" bIns="0" rtlCol="0"/>
            <a:lstStyle/>
            <a:p>
              <a:endParaRPr/>
            </a:p>
          </p:txBody>
        </p:sp>
        <p:sp>
          <p:nvSpPr>
            <p:cNvPr id="11067" name="object 4495">
              <a:extLst>
                <a:ext uri="{FF2B5EF4-FFF2-40B4-BE49-F238E27FC236}">
                  <a16:creationId xmlns:a16="http://schemas.microsoft.com/office/drawing/2014/main" id="{3A1D8C4C-984E-4F51-8A28-65B18EB6FAF9}"/>
                </a:ext>
              </a:extLst>
            </p:cNvPr>
            <p:cNvSpPr/>
            <p:nvPr/>
          </p:nvSpPr>
          <p:spPr>
            <a:xfrm>
              <a:off x="3656533" y="8520484"/>
              <a:ext cx="1905" cy="1270"/>
            </a:xfrm>
            <a:custGeom>
              <a:avLst/>
              <a:gdLst/>
              <a:ahLst/>
              <a:cxnLst/>
              <a:rect l="l" t="t" r="r" b="b"/>
              <a:pathLst>
                <a:path w="1904" h="1270">
                  <a:moveTo>
                    <a:pt x="1130" y="0"/>
                  </a:moveTo>
                  <a:lnTo>
                    <a:pt x="304" y="0"/>
                  </a:lnTo>
                  <a:lnTo>
                    <a:pt x="0" y="241"/>
                  </a:lnTo>
                  <a:lnTo>
                    <a:pt x="0" y="838"/>
                  </a:lnTo>
                  <a:lnTo>
                    <a:pt x="304" y="1066"/>
                  </a:lnTo>
                  <a:lnTo>
                    <a:pt x="1130" y="1066"/>
                  </a:lnTo>
                  <a:lnTo>
                    <a:pt x="1447" y="838"/>
                  </a:lnTo>
                  <a:lnTo>
                    <a:pt x="1447" y="241"/>
                  </a:lnTo>
                  <a:lnTo>
                    <a:pt x="1130" y="0"/>
                  </a:lnTo>
                  <a:close/>
                </a:path>
              </a:pathLst>
            </a:custGeom>
            <a:solidFill>
              <a:srgbClr val="FFFFFF"/>
            </a:solidFill>
          </p:spPr>
          <p:txBody>
            <a:bodyPr wrap="square" lIns="0" tIns="0" rIns="0" bIns="0" rtlCol="0"/>
            <a:lstStyle/>
            <a:p>
              <a:endParaRPr/>
            </a:p>
          </p:txBody>
        </p:sp>
        <p:sp>
          <p:nvSpPr>
            <p:cNvPr id="11068" name="object 4496">
              <a:extLst>
                <a:ext uri="{FF2B5EF4-FFF2-40B4-BE49-F238E27FC236}">
                  <a16:creationId xmlns:a16="http://schemas.microsoft.com/office/drawing/2014/main" id="{6885A65A-8F21-453E-A302-C985BFBBF38E}"/>
                </a:ext>
              </a:extLst>
            </p:cNvPr>
            <p:cNvSpPr/>
            <p:nvPr/>
          </p:nvSpPr>
          <p:spPr>
            <a:xfrm>
              <a:off x="3645731" y="8541704"/>
              <a:ext cx="2540" cy="3810"/>
            </a:xfrm>
            <a:custGeom>
              <a:avLst/>
              <a:gdLst/>
              <a:ahLst/>
              <a:cxnLst/>
              <a:rect l="l" t="t" r="r" b="b"/>
              <a:pathLst>
                <a:path w="2539" h="3809">
                  <a:moveTo>
                    <a:pt x="126" y="0"/>
                  </a:moveTo>
                  <a:lnTo>
                    <a:pt x="0" y="1778"/>
                  </a:lnTo>
                  <a:lnTo>
                    <a:pt x="939" y="2336"/>
                  </a:lnTo>
                  <a:lnTo>
                    <a:pt x="2298" y="3187"/>
                  </a:lnTo>
                  <a:lnTo>
                    <a:pt x="2260" y="1612"/>
                  </a:lnTo>
                  <a:lnTo>
                    <a:pt x="2158" y="850"/>
                  </a:lnTo>
                  <a:lnTo>
                    <a:pt x="1435" y="571"/>
                  </a:lnTo>
                  <a:lnTo>
                    <a:pt x="126" y="0"/>
                  </a:lnTo>
                  <a:close/>
                </a:path>
              </a:pathLst>
            </a:custGeom>
            <a:solidFill>
              <a:srgbClr val="D8CCBF"/>
            </a:solidFill>
          </p:spPr>
          <p:txBody>
            <a:bodyPr wrap="square" lIns="0" tIns="0" rIns="0" bIns="0" rtlCol="0"/>
            <a:lstStyle/>
            <a:p>
              <a:endParaRPr/>
            </a:p>
          </p:txBody>
        </p:sp>
        <p:sp>
          <p:nvSpPr>
            <p:cNvPr id="11069" name="object 4497">
              <a:extLst>
                <a:ext uri="{FF2B5EF4-FFF2-40B4-BE49-F238E27FC236}">
                  <a16:creationId xmlns:a16="http://schemas.microsoft.com/office/drawing/2014/main" id="{66E019DA-3820-4AA9-B111-801A999B1EE2}"/>
                </a:ext>
              </a:extLst>
            </p:cNvPr>
            <p:cNvSpPr/>
            <p:nvPr/>
          </p:nvSpPr>
          <p:spPr>
            <a:xfrm>
              <a:off x="3645311" y="8537185"/>
              <a:ext cx="3175" cy="3810"/>
            </a:xfrm>
            <a:custGeom>
              <a:avLst/>
              <a:gdLst/>
              <a:ahLst/>
              <a:cxnLst/>
              <a:rect l="l" t="t" r="r" b="b"/>
              <a:pathLst>
                <a:path w="3175" h="3809">
                  <a:moveTo>
                    <a:pt x="2577" y="1930"/>
                  </a:moveTo>
                  <a:lnTo>
                    <a:pt x="1015" y="1930"/>
                  </a:lnTo>
                  <a:lnTo>
                    <a:pt x="1777" y="2908"/>
                  </a:lnTo>
                  <a:lnTo>
                    <a:pt x="1777" y="3378"/>
                  </a:lnTo>
                  <a:lnTo>
                    <a:pt x="2387" y="3683"/>
                  </a:lnTo>
                  <a:lnTo>
                    <a:pt x="2908" y="3683"/>
                  </a:lnTo>
                  <a:lnTo>
                    <a:pt x="3174" y="2603"/>
                  </a:lnTo>
                  <a:lnTo>
                    <a:pt x="2577" y="1930"/>
                  </a:lnTo>
                  <a:close/>
                </a:path>
                <a:path w="3175" h="3809">
                  <a:moveTo>
                    <a:pt x="863" y="0"/>
                  </a:moveTo>
                  <a:lnTo>
                    <a:pt x="0" y="1651"/>
                  </a:lnTo>
                  <a:lnTo>
                    <a:pt x="393" y="2108"/>
                  </a:lnTo>
                  <a:lnTo>
                    <a:pt x="1015" y="1930"/>
                  </a:lnTo>
                  <a:lnTo>
                    <a:pt x="2577" y="1930"/>
                  </a:lnTo>
                  <a:lnTo>
                    <a:pt x="863" y="0"/>
                  </a:lnTo>
                  <a:close/>
                </a:path>
              </a:pathLst>
            </a:custGeom>
            <a:solidFill>
              <a:srgbClr val="D8CCBF"/>
            </a:solidFill>
          </p:spPr>
          <p:txBody>
            <a:bodyPr wrap="square" lIns="0" tIns="0" rIns="0" bIns="0" rtlCol="0"/>
            <a:lstStyle/>
            <a:p>
              <a:endParaRPr/>
            </a:p>
          </p:txBody>
        </p:sp>
        <p:sp>
          <p:nvSpPr>
            <p:cNvPr id="11070" name="object 4498">
              <a:extLst>
                <a:ext uri="{FF2B5EF4-FFF2-40B4-BE49-F238E27FC236}">
                  <a16:creationId xmlns:a16="http://schemas.microsoft.com/office/drawing/2014/main" id="{34A343DD-F57F-4F4B-8D14-B8EF2F0CF4F9}"/>
                </a:ext>
              </a:extLst>
            </p:cNvPr>
            <p:cNvSpPr/>
            <p:nvPr/>
          </p:nvSpPr>
          <p:spPr>
            <a:xfrm>
              <a:off x="3653935" y="8538531"/>
              <a:ext cx="3810" cy="5080"/>
            </a:xfrm>
            <a:custGeom>
              <a:avLst/>
              <a:gdLst/>
              <a:ahLst/>
              <a:cxnLst/>
              <a:rect l="l" t="t" r="r" b="b"/>
              <a:pathLst>
                <a:path w="3810" h="5079">
                  <a:moveTo>
                    <a:pt x="2283" y="2159"/>
                  </a:moveTo>
                  <a:lnTo>
                    <a:pt x="1473" y="2159"/>
                  </a:lnTo>
                  <a:lnTo>
                    <a:pt x="1892" y="2870"/>
                  </a:lnTo>
                  <a:lnTo>
                    <a:pt x="2197" y="3327"/>
                  </a:lnTo>
                  <a:lnTo>
                    <a:pt x="1651" y="3949"/>
                  </a:lnTo>
                  <a:lnTo>
                    <a:pt x="1968" y="4356"/>
                  </a:lnTo>
                  <a:lnTo>
                    <a:pt x="2209" y="4711"/>
                  </a:lnTo>
                  <a:lnTo>
                    <a:pt x="2959" y="4787"/>
                  </a:lnTo>
                  <a:lnTo>
                    <a:pt x="2933" y="4356"/>
                  </a:lnTo>
                  <a:lnTo>
                    <a:pt x="3378" y="4025"/>
                  </a:lnTo>
                  <a:lnTo>
                    <a:pt x="3530" y="3670"/>
                  </a:lnTo>
                  <a:lnTo>
                    <a:pt x="3060" y="3162"/>
                  </a:lnTo>
                  <a:lnTo>
                    <a:pt x="2692" y="2844"/>
                  </a:lnTo>
                  <a:lnTo>
                    <a:pt x="2286" y="2413"/>
                  </a:lnTo>
                  <a:lnTo>
                    <a:pt x="2283" y="2159"/>
                  </a:lnTo>
                  <a:close/>
                </a:path>
                <a:path w="3810" h="5079">
                  <a:moveTo>
                    <a:pt x="1003" y="0"/>
                  </a:moveTo>
                  <a:lnTo>
                    <a:pt x="508" y="457"/>
                  </a:lnTo>
                  <a:lnTo>
                    <a:pt x="0" y="2413"/>
                  </a:lnTo>
                  <a:lnTo>
                    <a:pt x="1473" y="2159"/>
                  </a:lnTo>
                  <a:lnTo>
                    <a:pt x="2283" y="2159"/>
                  </a:lnTo>
                  <a:lnTo>
                    <a:pt x="2006" y="1803"/>
                  </a:lnTo>
                  <a:lnTo>
                    <a:pt x="1676" y="1460"/>
                  </a:lnTo>
                  <a:lnTo>
                    <a:pt x="1981" y="685"/>
                  </a:lnTo>
                  <a:lnTo>
                    <a:pt x="1536" y="406"/>
                  </a:lnTo>
                  <a:lnTo>
                    <a:pt x="1003" y="0"/>
                  </a:lnTo>
                  <a:close/>
                </a:path>
              </a:pathLst>
            </a:custGeom>
            <a:solidFill>
              <a:srgbClr val="D8CCBF"/>
            </a:solidFill>
          </p:spPr>
          <p:txBody>
            <a:bodyPr wrap="square" lIns="0" tIns="0" rIns="0" bIns="0" rtlCol="0"/>
            <a:lstStyle/>
            <a:p>
              <a:endParaRPr/>
            </a:p>
          </p:txBody>
        </p:sp>
        <p:sp>
          <p:nvSpPr>
            <p:cNvPr id="11071" name="object 4499">
              <a:extLst>
                <a:ext uri="{FF2B5EF4-FFF2-40B4-BE49-F238E27FC236}">
                  <a16:creationId xmlns:a16="http://schemas.microsoft.com/office/drawing/2014/main" id="{EA475793-53F1-4DF7-A6FA-685F94D58ACE}"/>
                </a:ext>
              </a:extLst>
            </p:cNvPr>
            <p:cNvSpPr/>
            <p:nvPr/>
          </p:nvSpPr>
          <p:spPr>
            <a:xfrm>
              <a:off x="2049420" y="8814818"/>
              <a:ext cx="547690" cy="314718"/>
            </a:xfrm>
            <a:prstGeom prst="rect">
              <a:avLst/>
            </a:prstGeom>
            <a:blipFill>
              <a:blip r:embed="rId62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072" name="object 4500">
              <a:extLst>
                <a:ext uri="{FF2B5EF4-FFF2-40B4-BE49-F238E27FC236}">
                  <a16:creationId xmlns:a16="http://schemas.microsoft.com/office/drawing/2014/main" id="{90ACCA42-E124-4433-A735-74EC83F621FF}"/>
                </a:ext>
              </a:extLst>
            </p:cNvPr>
            <p:cNvSpPr/>
            <p:nvPr/>
          </p:nvSpPr>
          <p:spPr>
            <a:xfrm>
              <a:off x="2273531" y="9011800"/>
              <a:ext cx="8874" cy="50965"/>
            </a:xfrm>
            <a:prstGeom prst="rect">
              <a:avLst/>
            </a:prstGeom>
            <a:blipFill>
              <a:blip r:embed="rId5" cstate="print"/>
              <a:stretch>
                <a:fillRect/>
              </a:stretch>
            </a:blipFill>
          </p:spPr>
          <p:txBody>
            <a:bodyPr wrap="square" lIns="0" tIns="0" rIns="0" bIns="0" rtlCol="0"/>
            <a:lstStyle/>
            <a:p>
              <a:endParaRPr/>
            </a:p>
          </p:txBody>
        </p:sp>
        <p:sp>
          <p:nvSpPr>
            <p:cNvPr id="11073" name="object 4501">
              <a:extLst>
                <a:ext uri="{FF2B5EF4-FFF2-40B4-BE49-F238E27FC236}">
                  <a16:creationId xmlns:a16="http://schemas.microsoft.com/office/drawing/2014/main" id="{C5AB3EF6-7726-4B19-9724-16B81E689326}"/>
                </a:ext>
              </a:extLst>
            </p:cNvPr>
            <p:cNvSpPr/>
            <p:nvPr/>
          </p:nvSpPr>
          <p:spPr>
            <a:xfrm>
              <a:off x="2250680" y="9028108"/>
              <a:ext cx="26670" cy="34290"/>
            </a:xfrm>
            <a:custGeom>
              <a:avLst/>
              <a:gdLst/>
              <a:ahLst/>
              <a:cxnLst/>
              <a:rect l="l" t="t" r="r" b="b"/>
              <a:pathLst>
                <a:path w="26669" h="34290">
                  <a:moveTo>
                    <a:pt x="24609" y="34249"/>
                  </a:moveTo>
                  <a:lnTo>
                    <a:pt x="2365" y="3539"/>
                  </a:lnTo>
                  <a:lnTo>
                    <a:pt x="0" y="660"/>
                  </a:lnTo>
                  <a:lnTo>
                    <a:pt x="1630" y="0"/>
                  </a:lnTo>
                  <a:lnTo>
                    <a:pt x="3854" y="2707"/>
                  </a:lnTo>
                  <a:lnTo>
                    <a:pt x="10024" y="6706"/>
                  </a:lnTo>
                  <a:lnTo>
                    <a:pt x="15662" y="10621"/>
                  </a:lnTo>
                  <a:lnTo>
                    <a:pt x="20840" y="15818"/>
                  </a:lnTo>
                  <a:lnTo>
                    <a:pt x="24727" y="23338"/>
                  </a:lnTo>
                  <a:lnTo>
                    <a:pt x="26488" y="34220"/>
                  </a:lnTo>
                  <a:lnTo>
                    <a:pt x="24609" y="34249"/>
                  </a:lnTo>
                  <a:close/>
                </a:path>
              </a:pathLst>
            </a:custGeom>
            <a:solidFill>
              <a:srgbClr val="668A3B"/>
            </a:solidFill>
          </p:spPr>
          <p:txBody>
            <a:bodyPr wrap="square" lIns="0" tIns="0" rIns="0" bIns="0" rtlCol="0"/>
            <a:lstStyle/>
            <a:p>
              <a:endParaRPr/>
            </a:p>
          </p:txBody>
        </p:sp>
        <p:sp>
          <p:nvSpPr>
            <p:cNvPr id="11074" name="object 4502">
              <a:extLst>
                <a:ext uri="{FF2B5EF4-FFF2-40B4-BE49-F238E27FC236}">
                  <a16:creationId xmlns:a16="http://schemas.microsoft.com/office/drawing/2014/main" id="{D41078A9-3466-4C98-B7D4-9D2D197F7017}"/>
                </a:ext>
              </a:extLst>
            </p:cNvPr>
            <p:cNvSpPr/>
            <p:nvPr/>
          </p:nvSpPr>
          <p:spPr>
            <a:xfrm>
              <a:off x="2271877" y="9023692"/>
              <a:ext cx="14202" cy="37437"/>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075" name="object 4503">
              <a:extLst>
                <a:ext uri="{FF2B5EF4-FFF2-40B4-BE49-F238E27FC236}">
                  <a16:creationId xmlns:a16="http://schemas.microsoft.com/office/drawing/2014/main" id="{C5EC0DF3-2E8E-4BFE-AA31-2D0941A09CB9}"/>
                </a:ext>
              </a:extLst>
            </p:cNvPr>
            <p:cNvSpPr/>
            <p:nvPr/>
          </p:nvSpPr>
          <p:spPr>
            <a:xfrm>
              <a:off x="2253641" y="9005699"/>
              <a:ext cx="12700" cy="53975"/>
            </a:xfrm>
            <a:custGeom>
              <a:avLst/>
              <a:gdLst/>
              <a:ahLst/>
              <a:cxnLst/>
              <a:rect l="l" t="t" r="r" b="b"/>
              <a:pathLst>
                <a:path w="12700" h="53975">
                  <a:moveTo>
                    <a:pt x="9388" y="53851"/>
                  </a:moveTo>
                  <a:lnTo>
                    <a:pt x="7564" y="53521"/>
                  </a:lnTo>
                  <a:lnTo>
                    <a:pt x="10049" y="35479"/>
                  </a:lnTo>
                  <a:lnTo>
                    <a:pt x="7042" y="18157"/>
                  </a:lnTo>
                  <a:lnTo>
                    <a:pt x="2404" y="5136"/>
                  </a:lnTo>
                  <a:lnTo>
                    <a:pt x="0" y="0"/>
                  </a:lnTo>
                  <a:lnTo>
                    <a:pt x="3425" y="5562"/>
                  </a:lnTo>
                  <a:lnTo>
                    <a:pt x="7621" y="15335"/>
                  </a:lnTo>
                  <a:lnTo>
                    <a:pt x="11036" y="27015"/>
                  </a:lnTo>
                  <a:lnTo>
                    <a:pt x="12136" y="40041"/>
                  </a:lnTo>
                  <a:lnTo>
                    <a:pt x="9388" y="53851"/>
                  </a:lnTo>
                  <a:close/>
                </a:path>
              </a:pathLst>
            </a:custGeom>
            <a:solidFill>
              <a:srgbClr val="668A3B"/>
            </a:solidFill>
          </p:spPr>
          <p:txBody>
            <a:bodyPr wrap="square" lIns="0" tIns="0" rIns="0" bIns="0" rtlCol="0"/>
            <a:lstStyle/>
            <a:p>
              <a:endParaRPr/>
            </a:p>
          </p:txBody>
        </p:sp>
        <p:sp>
          <p:nvSpPr>
            <p:cNvPr id="11076" name="object 4504">
              <a:extLst>
                <a:ext uri="{FF2B5EF4-FFF2-40B4-BE49-F238E27FC236}">
                  <a16:creationId xmlns:a16="http://schemas.microsoft.com/office/drawing/2014/main" id="{0B250B42-FCE3-4F02-922F-DEA60617145C}"/>
                </a:ext>
              </a:extLst>
            </p:cNvPr>
            <p:cNvSpPr/>
            <p:nvPr/>
          </p:nvSpPr>
          <p:spPr>
            <a:xfrm>
              <a:off x="2240041" y="9029189"/>
              <a:ext cx="20955" cy="30480"/>
            </a:xfrm>
            <a:custGeom>
              <a:avLst/>
              <a:gdLst/>
              <a:ahLst/>
              <a:cxnLst/>
              <a:rect l="l" t="t" r="r" b="b"/>
              <a:pathLst>
                <a:path w="20955" h="30479">
                  <a:moveTo>
                    <a:pt x="15274" y="11220"/>
                  </a:moveTo>
                  <a:lnTo>
                    <a:pt x="13065" y="10102"/>
                  </a:lnTo>
                  <a:lnTo>
                    <a:pt x="4176" y="5064"/>
                  </a:lnTo>
                  <a:lnTo>
                    <a:pt x="0" y="0"/>
                  </a:lnTo>
                  <a:lnTo>
                    <a:pt x="2677" y="2521"/>
                  </a:lnTo>
                  <a:lnTo>
                    <a:pt x="7886" y="5470"/>
                  </a:lnTo>
                  <a:lnTo>
                    <a:pt x="12624" y="8426"/>
                  </a:lnTo>
                  <a:lnTo>
                    <a:pt x="15274" y="11220"/>
                  </a:lnTo>
                  <a:close/>
                </a:path>
                <a:path w="20955" h="30479">
                  <a:moveTo>
                    <a:pt x="17508" y="14955"/>
                  </a:moveTo>
                  <a:lnTo>
                    <a:pt x="16519" y="12533"/>
                  </a:lnTo>
                  <a:lnTo>
                    <a:pt x="15274" y="11220"/>
                  </a:lnTo>
                  <a:lnTo>
                    <a:pt x="17328" y="12260"/>
                  </a:lnTo>
                  <a:lnTo>
                    <a:pt x="17508" y="14955"/>
                  </a:lnTo>
                  <a:close/>
                </a:path>
                <a:path w="20955" h="30479">
                  <a:moveTo>
                    <a:pt x="20527" y="30003"/>
                  </a:moveTo>
                  <a:lnTo>
                    <a:pt x="18260" y="26221"/>
                  </a:lnTo>
                  <a:lnTo>
                    <a:pt x="17508" y="14955"/>
                  </a:lnTo>
                  <a:lnTo>
                    <a:pt x="19258" y="19242"/>
                  </a:lnTo>
                  <a:lnTo>
                    <a:pt x="20527" y="30003"/>
                  </a:lnTo>
                  <a:close/>
                </a:path>
              </a:pathLst>
            </a:custGeom>
            <a:solidFill>
              <a:srgbClr val="668A3B"/>
            </a:solidFill>
          </p:spPr>
          <p:txBody>
            <a:bodyPr wrap="square" lIns="0" tIns="0" rIns="0" bIns="0" rtlCol="0"/>
            <a:lstStyle/>
            <a:p>
              <a:endParaRPr/>
            </a:p>
          </p:txBody>
        </p:sp>
        <p:sp>
          <p:nvSpPr>
            <p:cNvPr id="11077" name="object 4505">
              <a:extLst>
                <a:ext uri="{FF2B5EF4-FFF2-40B4-BE49-F238E27FC236}">
                  <a16:creationId xmlns:a16="http://schemas.microsoft.com/office/drawing/2014/main" id="{26F22C50-54FC-4A01-9256-6A1285E82587}"/>
                </a:ext>
              </a:extLst>
            </p:cNvPr>
            <p:cNvSpPr/>
            <p:nvPr/>
          </p:nvSpPr>
          <p:spPr>
            <a:xfrm>
              <a:off x="2229664" y="9003893"/>
              <a:ext cx="94615" cy="61594"/>
            </a:xfrm>
            <a:custGeom>
              <a:avLst/>
              <a:gdLst/>
              <a:ahLst/>
              <a:cxnLst/>
              <a:rect l="l" t="t" r="r" b="b"/>
              <a:pathLst>
                <a:path w="94614" h="61595">
                  <a:moveTo>
                    <a:pt x="7603" y="4729"/>
                  </a:moveTo>
                  <a:lnTo>
                    <a:pt x="0" y="0"/>
                  </a:lnTo>
                  <a:lnTo>
                    <a:pt x="7421" y="4596"/>
                  </a:lnTo>
                  <a:lnTo>
                    <a:pt x="7603" y="4729"/>
                  </a:lnTo>
                  <a:close/>
                </a:path>
                <a:path w="94614" h="61595">
                  <a:moveTo>
                    <a:pt x="46545" y="45832"/>
                  </a:moveTo>
                  <a:lnTo>
                    <a:pt x="40352" y="33054"/>
                  </a:lnTo>
                  <a:lnTo>
                    <a:pt x="23581" y="16409"/>
                  </a:lnTo>
                  <a:lnTo>
                    <a:pt x="7603" y="4729"/>
                  </a:lnTo>
                  <a:lnTo>
                    <a:pt x="25549" y="15893"/>
                  </a:lnTo>
                  <a:lnTo>
                    <a:pt x="39038" y="26635"/>
                  </a:lnTo>
                  <a:lnTo>
                    <a:pt x="44940" y="37125"/>
                  </a:lnTo>
                  <a:lnTo>
                    <a:pt x="46545" y="45832"/>
                  </a:lnTo>
                  <a:close/>
                </a:path>
                <a:path w="94614" h="61595">
                  <a:moveTo>
                    <a:pt x="87252" y="9709"/>
                  </a:moveTo>
                  <a:lnTo>
                    <a:pt x="87657" y="9383"/>
                  </a:lnTo>
                  <a:lnTo>
                    <a:pt x="93995" y="5259"/>
                  </a:lnTo>
                  <a:lnTo>
                    <a:pt x="87252" y="9709"/>
                  </a:lnTo>
                  <a:close/>
                </a:path>
                <a:path w="94614" h="61595">
                  <a:moveTo>
                    <a:pt x="52549" y="54231"/>
                  </a:moveTo>
                  <a:lnTo>
                    <a:pt x="49787" y="54231"/>
                  </a:lnTo>
                  <a:lnTo>
                    <a:pt x="53785" y="43788"/>
                  </a:lnTo>
                  <a:lnTo>
                    <a:pt x="61622" y="31318"/>
                  </a:lnTo>
                  <a:lnTo>
                    <a:pt x="74594" y="18061"/>
                  </a:lnTo>
                  <a:lnTo>
                    <a:pt x="87252" y="9709"/>
                  </a:lnTo>
                  <a:lnTo>
                    <a:pt x="73461" y="20808"/>
                  </a:lnTo>
                  <a:lnTo>
                    <a:pt x="58637" y="38115"/>
                  </a:lnTo>
                  <a:lnTo>
                    <a:pt x="52549" y="54231"/>
                  </a:lnTo>
                  <a:close/>
                </a:path>
                <a:path w="94614" h="61595">
                  <a:moveTo>
                    <a:pt x="49616" y="52262"/>
                  </a:moveTo>
                  <a:lnTo>
                    <a:pt x="47731" y="52262"/>
                  </a:lnTo>
                  <a:lnTo>
                    <a:pt x="46545" y="45832"/>
                  </a:lnTo>
                  <a:lnTo>
                    <a:pt x="49605" y="52145"/>
                  </a:lnTo>
                  <a:close/>
                </a:path>
                <a:path w="94614" h="61595">
                  <a:moveTo>
                    <a:pt x="50228" y="61042"/>
                  </a:moveTo>
                  <a:lnTo>
                    <a:pt x="48435" y="60995"/>
                  </a:lnTo>
                  <a:lnTo>
                    <a:pt x="48367" y="59657"/>
                  </a:lnTo>
                  <a:lnTo>
                    <a:pt x="47730" y="52261"/>
                  </a:lnTo>
                  <a:lnTo>
                    <a:pt x="49616" y="52262"/>
                  </a:lnTo>
                  <a:lnTo>
                    <a:pt x="49787" y="54231"/>
                  </a:lnTo>
                  <a:lnTo>
                    <a:pt x="52549" y="54231"/>
                  </a:lnTo>
                  <a:lnTo>
                    <a:pt x="50413" y="59884"/>
                  </a:lnTo>
                  <a:lnTo>
                    <a:pt x="50228" y="61042"/>
                  </a:lnTo>
                  <a:close/>
                </a:path>
              </a:pathLst>
            </a:custGeom>
            <a:solidFill>
              <a:srgbClr val="668A3B"/>
            </a:solidFill>
          </p:spPr>
          <p:txBody>
            <a:bodyPr wrap="square" lIns="0" tIns="0" rIns="0" bIns="0" rtlCol="0"/>
            <a:lstStyle/>
            <a:p>
              <a:endParaRPr/>
            </a:p>
          </p:txBody>
        </p:sp>
        <p:sp>
          <p:nvSpPr>
            <p:cNvPr id="11078" name="object 4506">
              <a:extLst>
                <a:ext uri="{FF2B5EF4-FFF2-40B4-BE49-F238E27FC236}">
                  <a16:creationId xmlns:a16="http://schemas.microsoft.com/office/drawing/2014/main" id="{F89491E6-2082-48C2-BD69-19F94FEF5D14}"/>
                </a:ext>
              </a:extLst>
            </p:cNvPr>
            <p:cNvSpPr/>
            <p:nvPr/>
          </p:nvSpPr>
          <p:spPr>
            <a:xfrm>
              <a:off x="2227860" y="9008576"/>
              <a:ext cx="59055" cy="56515"/>
            </a:xfrm>
            <a:custGeom>
              <a:avLst/>
              <a:gdLst/>
              <a:ahLst/>
              <a:cxnLst/>
              <a:rect l="l" t="t" r="r" b="b"/>
              <a:pathLst>
                <a:path w="59055" h="56515">
                  <a:moveTo>
                    <a:pt x="46637" y="45011"/>
                  </a:moveTo>
                  <a:lnTo>
                    <a:pt x="44842" y="45011"/>
                  </a:lnTo>
                  <a:lnTo>
                    <a:pt x="44458" y="42598"/>
                  </a:lnTo>
                  <a:lnTo>
                    <a:pt x="44196" y="39902"/>
                  </a:lnTo>
                  <a:lnTo>
                    <a:pt x="44196" y="36937"/>
                  </a:lnTo>
                  <a:lnTo>
                    <a:pt x="44870" y="28574"/>
                  </a:lnTo>
                  <a:lnTo>
                    <a:pt x="47229" y="19415"/>
                  </a:lnTo>
                  <a:lnTo>
                    <a:pt x="51776" y="9782"/>
                  </a:lnTo>
                  <a:lnTo>
                    <a:pt x="59015" y="0"/>
                  </a:lnTo>
                  <a:lnTo>
                    <a:pt x="56855" y="3116"/>
                  </a:lnTo>
                  <a:lnTo>
                    <a:pt x="52188" y="11407"/>
                  </a:lnTo>
                  <a:lnTo>
                    <a:pt x="47733" y="23289"/>
                  </a:lnTo>
                  <a:lnTo>
                    <a:pt x="46233" y="36937"/>
                  </a:lnTo>
                  <a:lnTo>
                    <a:pt x="46207" y="42700"/>
                  </a:lnTo>
                  <a:lnTo>
                    <a:pt x="46637" y="45011"/>
                  </a:lnTo>
                  <a:close/>
                </a:path>
                <a:path w="59055" h="56515">
                  <a:moveTo>
                    <a:pt x="5297" y="15903"/>
                  </a:moveTo>
                  <a:lnTo>
                    <a:pt x="0" y="14128"/>
                  </a:lnTo>
                  <a:lnTo>
                    <a:pt x="5112" y="15821"/>
                  </a:lnTo>
                  <a:lnTo>
                    <a:pt x="5297" y="15903"/>
                  </a:lnTo>
                  <a:close/>
                </a:path>
                <a:path w="59055" h="56515">
                  <a:moveTo>
                    <a:pt x="39301" y="38926"/>
                  </a:moveTo>
                  <a:lnTo>
                    <a:pt x="31802" y="30692"/>
                  </a:lnTo>
                  <a:lnTo>
                    <a:pt x="17136" y="21152"/>
                  </a:lnTo>
                  <a:lnTo>
                    <a:pt x="5297" y="15903"/>
                  </a:lnTo>
                  <a:lnTo>
                    <a:pt x="18231" y="20237"/>
                  </a:lnTo>
                  <a:lnTo>
                    <a:pt x="28951" y="25784"/>
                  </a:lnTo>
                  <a:lnTo>
                    <a:pt x="36339" y="33926"/>
                  </a:lnTo>
                  <a:lnTo>
                    <a:pt x="39301" y="38926"/>
                  </a:lnTo>
                  <a:close/>
                </a:path>
                <a:path w="59055" h="56515">
                  <a:moveTo>
                    <a:pt x="49584" y="56160"/>
                  </a:moveTo>
                  <a:lnTo>
                    <a:pt x="48379" y="56069"/>
                  </a:lnTo>
                  <a:lnTo>
                    <a:pt x="48024" y="55823"/>
                  </a:lnTo>
                  <a:lnTo>
                    <a:pt x="47080" y="53950"/>
                  </a:lnTo>
                  <a:lnTo>
                    <a:pt x="46179" y="50947"/>
                  </a:lnTo>
                  <a:lnTo>
                    <a:pt x="45734" y="50050"/>
                  </a:lnTo>
                  <a:lnTo>
                    <a:pt x="44573" y="47825"/>
                  </a:lnTo>
                  <a:lnTo>
                    <a:pt x="39301" y="38926"/>
                  </a:lnTo>
                  <a:lnTo>
                    <a:pt x="44842" y="45011"/>
                  </a:lnTo>
                  <a:lnTo>
                    <a:pt x="46637" y="45011"/>
                  </a:lnTo>
                  <a:lnTo>
                    <a:pt x="47063" y="47306"/>
                  </a:lnTo>
                  <a:lnTo>
                    <a:pt x="47970" y="50525"/>
                  </a:lnTo>
                  <a:lnTo>
                    <a:pt x="49506" y="53600"/>
                  </a:lnTo>
                  <a:lnTo>
                    <a:pt x="49968" y="54965"/>
                  </a:lnTo>
                  <a:lnTo>
                    <a:pt x="49968" y="55988"/>
                  </a:lnTo>
                  <a:lnTo>
                    <a:pt x="49584" y="56160"/>
                  </a:lnTo>
                  <a:close/>
                </a:path>
              </a:pathLst>
            </a:custGeom>
            <a:solidFill>
              <a:srgbClr val="C6A671"/>
            </a:solidFill>
          </p:spPr>
          <p:txBody>
            <a:bodyPr wrap="square" lIns="0" tIns="0" rIns="0" bIns="0" rtlCol="0"/>
            <a:lstStyle/>
            <a:p>
              <a:endParaRPr/>
            </a:p>
          </p:txBody>
        </p:sp>
        <p:sp>
          <p:nvSpPr>
            <p:cNvPr id="11079" name="object 4507">
              <a:extLst>
                <a:ext uri="{FF2B5EF4-FFF2-40B4-BE49-F238E27FC236}">
                  <a16:creationId xmlns:a16="http://schemas.microsoft.com/office/drawing/2014/main" id="{E40EBE42-68BE-4950-9E75-63953E413A4B}"/>
                </a:ext>
              </a:extLst>
            </p:cNvPr>
            <p:cNvSpPr/>
            <p:nvPr/>
          </p:nvSpPr>
          <p:spPr>
            <a:xfrm>
              <a:off x="2208622" y="8996836"/>
              <a:ext cx="116747" cy="68041"/>
            </a:xfrm>
            <a:prstGeom prst="rect">
              <a:avLst/>
            </a:prstGeom>
            <a:blipFill>
              <a:blip r:embed="rId62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080" name="object 4508">
              <a:extLst>
                <a:ext uri="{FF2B5EF4-FFF2-40B4-BE49-F238E27FC236}">
                  <a16:creationId xmlns:a16="http://schemas.microsoft.com/office/drawing/2014/main" id="{E4CECF34-5D60-4439-B1E2-FC1E80DFEEF1}"/>
                </a:ext>
              </a:extLst>
            </p:cNvPr>
            <p:cNvSpPr/>
            <p:nvPr/>
          </p:nvSpPr>
          <p:spPr>
            <a:xfrm>
              <a:off x="2487421" y="9049563"/>
              <a:ext cx="8865" cy="50977"/>
            </a:xfrm>
            <a:prstGeom prst="rect">
              <a:avLst/>
            </a:prstGeom>
            <a:blipFill>
              <a:blip r:embed="rId5" cstate="print"/>
              <a:stretch>
                <a:fillRect/>
              </a:stretch>
            </a:blipFill>
          </p:spPr>
          <p:txBody>
            <a:bodyPr wrap="square" lIns="0" tIns="0" rIns="0" bIns="0" rtlCol="0"/>
            <a:lstStyle/>
            <a:p>
              <a:endParaRPr/>
            </a:p>
          </p:txBody>
        </p:sp>
        <p:sp>
          <p:nvSpPr>
            <p:cNvPr id="11081" name="object 4509">
              <a:extLst>
                <a:ext uri="{FF2B5EF4-FFF2-40B4-BE49-F238E27FC236}">
                  <a16:creationId xmlns:a16="http://schemas.microsoft.com/office/drawing/2014/main" id="{8C7F3109-155E-458A-8B57-059EA2A23B57}"/>
                </a:ext>
              </a:extLst>
            </p:cNvPr>
            <p:cNvSpPr/>
            <p:nvPr/>
          </p:nvSpPr>
          <p:spPr>
            <a:xfrm>
              <a:off x="2464564" y="9065884"/>
              <a:ext cx="26670" cy="34290"/>
            </a:xfrm>
            <a:custGeom>
              <a:avLst/>
              <a:gdLst/>
              <a:ahLst/>
              <a:cxnLst/>
              <a:rect l="l" t="t" r="r" b="b"/>
              <a:pathLst>
                <a:path w="26669" h="34290">
                  <a:moveTo>
                    <a:pt x="24609" y="34249"/>
                  </a:moveTo>
                  <a:lnTo>
                    <a:pt x="2365" y="3539"/>
                  </a:lnTo>
                  <a:lnTo>
                    <a:pt x="0" y="660"/>
                  </a:lnTo>
                  <a:lnTo>
                    <a:pt x="1630" y="0"/>
                  </a:lnTo>
                  <a:lnTo>
                    <a:pt x="3854" y="2707"/>
                  </a:lnTo>
                  <a:lnTo>
                    <a:pt x="10024" y="6706"/>
                  </a:lnTo>
                  <a:lnTo>
                    <a:pt x="15662" y="10621"/>
                  </a:lnTo>
                  <a:lnTo>
                    <a:pt x="20840" y="15818"/>
                  </a:lnTo>
                  <a:lnTo>
                    <a:pt x="24727" y="23338"/>
                  </a:lnTo>
                  <a:lnTo>
                    <a:pt x="26488" y="34220"/>
                  </a:lnTo>
                  <a:lnTo>
                    <a:pt x="24609" y="34249"/>
                  </a:lnTo>
                  <a:close/>
                </a:path>
              </a:pathLst>
            </a:custGeom>
            <a:solidFill>
              <a:srgbClr val="668A3B"/>
            </a:solidFill>
          </p:spPr>
          <p:txBody>
            <a:bodyPr wrap="square" lIns="0" tIns="0" rIns="0" bIns="0" rtlCol="0"/>
            <a:lstStyle/>
            <a:p>
              <a:endParaRPr/>
            </a:p>
          </p:txBody>
        </p:sp>
        <p:sp>
          <p:nvSpPr>
            <p:cNvPr id="11082" name="object 4510">
              <a:extLst>
                <a:ext uri="{FF2B5EF4-FFF2-40B4-BE49-F238E27FC236}">
                  <a16:creationId xmlns:a16="http://schemas.microsoft.com/office/drawing/2014/main" id="{29F37349-9C86-4DFB-9A4D-67257FADD814}"/>
                </a:ext>
              </a:extLst>
            </p:cNvPr>
            <p:cNvSpPr/>
            <p:nvPr/>
          </p:nvSpPr>
          <p:spPr>
            <a:xfrm>
              <a:off x="2485754" y="9061484"/>
              <a:ext cx="14204" cy="37418"/>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083" name="object 4511">
              <a:extLst>
                <a:ext uri="{FF2B5EF4-FFF2-40B4-BE49-F238E27FC236}">
                  <a16:creationId xmlns:a16="http://schemas.microsoft.com/office/drawing/2014/main" id="{E1C83DB7-47DA-449A-9F45-806E05102B08}"/>
                </a:ext>
              </a:extLst>
            </p:cNvPr>
            <p:cNvSpPr/>
            <p:nvPr/>
          </p:nvSpPr>
          <p:spPr>
            <a:xfrm>
              <a:off x="2467525" y="9043475"/>
              <a:ext cx="12700" cy="53975"/>
            </a:xfrm>
            <a:custGeom>
              <a:avLst/>
              <a:gdLst/>
              <a:ahLst/>
              <a:cxnLst/>
              <a:rect l="l" t="t" r="r" b="b"/>
              <a:pathLst>
                <a:path w="12700" h="53975">
                  <a:moveTo>
                    <a:pt x="9388" y="53851"/>
                  </a:moveTo>
                  <a:lnTo>
                    <a:pt x="7564" y="53521"/>
                  </a:lnTo>
                  <a:lnTo>
                    <a:pt x="10049" y="35479"/>
                  </a:lnTo>
                  <a:lnTo>
                    <a:pt x="7042" y="18157"/>
                  </a:lnTo>
                  <a:lnTo>
                    <a:pt x="2404" y="5136"/>
                  </a:lnTo>
                  <a:lnTo>
                    <a:pt x="0" y="0"/>
                  </a:lnTo>
                  <a:lnTo>
                    <a:pt x="3425" y="5562"/>
                  </a:lnTo>
                  <a:lnTo>
                    <a:pt x="7621" y="15335"/>
                  </a:lnTo>
                  <a:lnTo>
                    <a:pt x="11036" y="27015"/>
                  </a:lnTo>
                  <a:lnTo>
                    <a:pt x="12136" y="40041"/>
                  </a:lnTo>
                  <a:lnTo>
                    <a:pt x="9388" y="53851"/>
                  </a:lnTo>
                  <a:close/>
                </a:path>
              </a:pathLst>
            </a:custGeom>
            <a:solidFill>
              <a:srgbClr val="668A3B"/>
            </a:solidFill>
          </p:spPr>
          <p:txBody>
            <a:bodyPr wrap="square" lIns="0" tIns="0" rIns="0" bIns="0" rtlCol="0"/>
            <a:lstStyle/>
            <a:p>
              <a:endParaRPr/>
            </a:p>
          </p:txBody>
        </p:sp>
        <p:sp>
          <p:nvSpPr>
            <p:cNvPr id="11084" name="object 4512">
              <a:extLst>
                <a:ext uri="{FF2B5EF4-FFF2-40B4-BE49-F238E27FC236}">
                  <a16:creationId xmlns:a16="http://schemas.microsoft.com/office/drawing/2014/main" id="{107A48C1-E90F-4442-94BE-E6D86B352244}"/>
                </a:ext>
              </a:extLst>
            </p:cNvPr>
            <p:cNvSpPr/>
            <p:nvPr/>
          </p:nvSpPr>
          <p:spPr>
            <a:xfrm>
              <a:off x="2453925" y="9066965"/>
              <a:ext cx="20955" cy="30480"/>
            </a:xfrm>
            <a:custGeom>
              <a:avLst/>
              <a:gdLst/>
              <a:ahLst/>
              <a:cxnLst/>
              <a:rect l="l" t="t" r="r" b="b"/>
              <a:pathLst>
                <a:path w="20955" h="30479">
                  <a:moveTo>
                    <a:pt x="15274" y="11220"/>
                  </a:moveTo>
                  <a:lnTo>
                    <a:pt x="13065" y="10102"/>
                  </a:lnTo>
                  <a:lnTo>
                    <a:pt x="4176" y="5064"/>
                  </a:lnTo>
                  <a:lnTo>
                    <a:pt x="0" y="0"/>
                  </a:lnTo>
                  <a:lnTo>
                    <a:pt x="2677" y="2521"/>
                  </a:lnTo>
                  <a:lnTo>
                    <a:pt x="7886" y="5470"/>
                  </a:lnTo>
                  <a:lnTo>
                    <a:pt x="12624" y="8426"/>
                  </a:lnTo>
                  <a:lnTo>
                    <a:pt x="15274" y="11220"/>
                  </a:lnTo>
                  <a:close/>
                </a:path>
                <a:path w="20955" h="30479">
                  <a:moveTo>
                    <a:pt x="17508" y="14955"/>
                  </a:moveTo>
                  <a:lnTo>
                    <a:pt x="16519" y="12533"/>
                  </a:lnTo>
                  <a:lnTo>
                    <a:pt x="15274" y="11220"/>
                  </a:lnTo>
                  <a:lnTo>
                    <a:pt x="17328" y="12260"/>
                  </a:lnTo>
                  <a:lnTo>
                    <a:pt x="17508" y="14955"/>
                  </a:lnTo>
                  <a:close/>
                </a:path>
                <a:path w="20955" h="30479">
                  <a:moveTo>
                    <a:pt x="20527" y="30003"/>
                  </a:moveTo>
                  <a:lnTo>
                    <a:pt x="18260" y="26221"/>
                  </a:lnTo>
                  <a:lnTo>
                    <a:pt x="17508" y="14955"/>
                  </a:lnTo>
                  <a:lnTo>
                    <a:pt x="19258" y="19242"/>
                  </a:lnTo>
                  <a:lnTo>
                    <a:pt x="20527" y="30003"/>
                  </a:lnTo>
                  <a:close/>
                </a:path>
              </a:pathLst>
            </a:custGeom>
            <a:solidFill>
              <a:srgbClr val="668A3B"/>
            </a:solidFill>
          </p:spPr>
          <p:txBody>
            <a:bodyPr wrap="square" lIns="0" tIns="0" rIns="0" bIns="0" rtlCol="0"/>
            <a:lstStyle/>
            <a:p>
              <a:endParaRPr/>
            </a:p>
          </p:txBody>
        </p:sp>
        <p:sp>
          <p:nvSpPr>
            <p:cNvPr id="11085" name="object 4513">
              <a:extLst>
                <a:ext uri="{FF2B5EF4-FFF2-40B4-BE49-F238E27FC236}">
                  <a16:creationId xmlns:a16="http://schemas.microsoft.com/office/drawing/2014/main" id="{90901BEB-0A4F-4BF4-BD4E-F2613CB2D765}"/>
                </a:ext>
              </a:extLst>
            </p:cNvPr>
            <p:cNvSpPr/>
            <p:nvPr/>
          </p:nvSpPr>
          <p:spPr>
            <a:xfrm>
              <a:off x="2443548" y="9041668"/>
              <a:ext cx="94615" cy="61594"/>
            </a:xfrm>
            <a:custGeom>
              <a:avLst/>
              <a:gdLst/>
              <a:ahLst/>
              <a:cxnLst/>
              <a:rect l="l" t="t" r="r" b="b"/>
              <a:pathLst>
                <a:path w="94614" h="61595">
                  <a:moveTo>
                    <a:pt x="7603" y="4729"/>
                  </a:moveTo>
                  <a:lnTo>
                    <a:pt x="0" y="0"/>
                  </a:lnTo>
                  <a:lnTo>
                    <a:pt x="7421" y="4596"/>
                  </a:lnTo>
                  <a:lnTo>
                    <a:pt x="7603" y="4729"/>
                  </a:lnTo>
                  <a:close/>
                </a:path>
                <a:path w="94614" h="61595">
                  <a:moveTo>
                    <a:pt x="46545" y="45832"/>
                  </a:moveTo>
                  <a:lnTo>
                    <a:pt x="40352" y="33054"/>
                  </a:lnTo>
                  <a:lnTo>
                    <a:pt x="23581" y="16409"/>
                  </a:lnTo>
                  <a:lnTo>
                    <a:pt x="7603" y="4729"/>
                  </a:lnTo>
                  <a:lnTo>
                    <a:pt x="25549" y="15893"/>
                  </a:lnTo>
                  <a:lnTo>
                    <a:pt x="39038" y="26635"/>
                  </a:lnTo>
                  <a:lnTo>
                    <a:pt x="44940" y="37125"/>
                  </a:lnTo>
                  <a:lnTo>
                    <a:pt x="46545" y="45832"/>
                  </a:lnTo>
                  <a:close/>
                </a:path>
                <a:path w="94614" h="61595">
                  <a:moveTo>
                    <a:pt x="87252" y="9709"/>
                  </a:moveTo>
                  <a:lnTo>
                    <a:pt x="87657" y="9383"/>
                  </a:lnTo>
                  <a:lnTo>
                    <a:pt x="93995" y="5259"/>
                  </a:lnTo>
                  <a:lnTo>
                    <a:pt x="87252" y="9709"/>
                  </a:lnTo>
                  <a:close/>
                </a:path>
                <a:path w="94614" h="61595">
                  <a:moveTo>
                    <a:pt x="52549" y="54231"/>
                  </a:moveTo>
                  <a:lnTo>
                    <a:pt x="49787" y="54231"/>
                  </a:lnTo>
                  <a:lnTo>
                    <a:pt x="53785" y="43788"/>
                  </a:lnTo>
                  <a:lnTo>
                    <a:pt x="61622" y="31318"/>
                  </a:lnTo>
                  <a:lnTo>
                    <a:pt x="74594" y="18061"/>
                  </a:lnTo>
                  <a:lnTo>
                    <a:pt x="87252" y="9709"/>
                  </a:lnTo>
                  <a:lnTo>
                    <a:pt x="73461" y="20808"/>
                  </a:lnTo>
                  <a:lnTo>
                    <a:pt x="58637" y="38115"/>
                  </a:lnTo>
                  <a:lnTo>
                    <a:pt x="52549" y="54231"/>
                  </a:lnTo>
                  <a:close/>
                </a:path>
                <a:path w="94614" h="61595">
                  <a:moveTo>
                    <a:pt x="49616" y="52262"/>
                  </a:moveTo>
                  <a:lnTo>
                    <a:pt x="47731" y="52262"/>
                  </a:lnTo>
                  <a:lnTo>
                    <a:pt x="46545" y="45832"/>
                  </a:lnTo>
                  <a:lnTo>
                    <a:pt x="49605" y="52145"/>
                  </a:lnTo>
                  <a:close/>
                </a:path>
                <a:path w="94614" h="61595">
                  <a:moveTo>
                    <a:pt x="50228" y="61042"/>
                  </a:moveTo>
                  <a:lnTo>
                    <a:pt x="48435" y="60995"/>
                  </a:lnTo>
                  <a:lnTo>
                    <a:pt x="48367" y="59657"/>
                  </a:lnTo>
                  <a:lnTo>
                    <a:pt x="47730" y="52261"/>
                  </a:lnTo>
                  <a:lnTo>
                    <a:pt x="49616" y="52262"/>
                  </a:lnTo>
                  <a:lnTo>
                    <a:pt x="49787" y="54231"/>
                  </a:lnTo>
                  <a:lnTo>
                    <a:pt x="52549" y="54231"/>
                  </a:lnTo>
                  <a:lnTo>
                    <a:pt x="50413" y="59884"/>
                  </a:lnTo>
                  <a:lnTo>
                    <a:pt x="50228" y="61042"/>
                  </a:lnTo>
                  <a:close/>
                </a:path>
              </a:pathLst>
            </a:custGeom>
            <a:solidFill>
              <a:srgbClr val="668A3B"/>
            </a:solidFill>
          </p:spPr>
          <p:txBody>
            <a:bodyPr wrap="square" lIns="0" tIns="0" rIns="0" bIns="0" rtlCol="0"/>
            <a:lstStyle/>
            <a:p>
              <a:endParaRPr/>
            </a:p>
          </p:txBody>
        </p:sp>
        <p:sp>
          <p:nvSpPr>
            <p:cNvPr id="11086" name="object 4514">
              <a:extLst>
                <a:ext uri="{FF2B5EF4-FFF2-40B4-BE49-F238E27FC236}">
                  <a16:creationId xmlns:a16="http://schemas.microsoft.com/office/drawing/2014/main" id="{B6B98467-FA28-442E-9BC5-E77C5363380D}"/>
                </a:ext>
              </a:extLst>
            </p:cNvPr>
            <p:cNvSpPr/>
            <p:nvPr/>
          </p:nvSpPr>
          <p:spPr>
            <a:xfrm>
              <a:off x="2441744" y="9046351"/>
              <a:ext cx="59055" cy="56515"/>
            </a:xfrm>
            <a:custGeom>
              <a:avLst/>
              <a:gdLst/>
              <a:ahLst/>
              <a:cxnLst/>
              <a:rect l="l" t="t" r="r" b="b"/>
              <a:pathLst>
                <a:path w="59055" h="56515">
                  <a:moveTo>
                    <a:pt x="46637" y="45011"/>
                  </a:moveTo>
                  <a:lnTo>
                    <a:pt x="44842" y="45011"/>
                  </a:lnTo>
                  <a:lnTo>
                    <a:pt x="44458" y="42598"/>
                  </a:lnTo>
                  <a:lnTo>
                    <a:pt x="44196" y="39902"/>
                  </a:lnTo>
                  <a:lnTo>
                    <a:pt x="44196" y="36937"/>
                  </a:lnTo>
                  <a:lnTo>
                    <a:pt x="44870" y="28574"/>
                  </a:lnTo>
                  <a:lnTo>
                    <a:pt x="47229" y="19415"/>
                  </a:lnTo>
                  <a:lnTo>
                    <a:pt x="51776" y="9782"/>
                  </a:lnTo>
                  <a:lnTo>
                    <a:pt x="59015" y="0"/>
                  </a:lnTo>
                  <a:lnTo>
                    <a:pt x="56855" y="3116"/>
                  </a:lnTo>
                  <a:lnTo>
                    <a:pt x="52188" y="11407"/>
                  </a:lnTo>
                  <a:lnTo>
                    <a:pt x="47733" y="23289"/>
                  </a:lnTo>
                  <a:lnTo>
                    <a:pt x="46233" y="36937"/>
                  </a:lnTo>
                  <a:lnTo>
                    <a:pt x="46207" y="42700"/>
                  </a:lnTo>
                  <a:lnTo>
                    <a:pt x="46637" y="45011"/>
                  </a:lnTo>
                  <a:close/>
                </a:path>
                <a:path w="59055" h="56515">
                  <a:moveTo>
                    <a:pt x="5297" y="15903"/>
                  </a:moveTo>
                  <a:lnTo>
                    <a:pt x="0" y="14128"/>
                  </a:lnTo>
                  <a:lnTo>
                    <a:pt x="5112" y="15821"/>
                  </a:lnTo>
                  <a:lnTo>
                    <a:pt x="5297" y="15903"/>
                  </a:lnTo>
                  <a:close/>
                </a:path>
                <a:path w="59055" h="56515">
                  <a:moveTo>
                    <a:pt x="39301" y="38926"/>
                  </a:moveTo>
                  <a:lnTo>
                    <a:pt x="31802" y="30692"/>
                  </a:lnTo>
                  <a:lnTo>
                    <a:pt x="17136" y="21152"/>
                  </a:lnTo>
                  <a:lnTo>
                    <a:pt x="5297" y="15903"/>
                  </a:lnTo>
                  <a:lnTo>
                    <a:pt x="18231" y="20237"/>
                  </a:lnTo>
                  <a:lnTo>
                    <a:pt x="28951" y="25784"/>
                  </a:lnTo>
                  <a:lnTo>
                    <a:pt x="36339" y="33926"/>
                  </a:lnTo>
                  <a:lnTo>
                    <a:pt x="39301" y="38926"/>
                  </a:lnTo>
                  <a:close/>
                </a:path>
                <a:path w="59055" h="56515">
                  <a:moveTo>
                    <a:pt x="49584" y="56160"/>
                  </a:moveTo>
                  <a:lnTo>
                    <a:pt x="48379" y="56069"/>
                  </a:lnTo>
                  <a:lnTo>
                    <a:pt x="48024" y="55823"/>
                  </a:lnTo>
                  <a:lnTo>
                    <a:pt x="47080" y="53950"/>
                  </a:lnTo>
                  <a:lnTo>
                    <a:pt x="46179" y="50947"/>
                  </a:lnTo>
                  <a:lnTo>
                    <a:pt x="45734" y="50050"/>
                  </a:lnTo>
                  <a:lnTo>
                    <a:pt x="44573" y="47825"/>
                  </a:lnTo>
                  <a:lnTo>
                    <a:pt x="39301" y="38926"/>
                  </a:lnTo>
                  <a:lnTo>
                    <a:pt x="44842" y="45011"/>
                  </a:lnTo>
                  <a:lnTo>
                    <a:pt x="46637" y="45011"/>
                  </a:lnTo>
                  <a:lnTo>
                    <a:pt x="47063" y="47306"/>
                  </a:lnTo>
                  <a:lnTo>
                    <a:pt x="47970" y="50525"/>
                  </a:lnTo>
                  <a:lnTo>
                    <a:pt x="49506" y="53600"/>
                  </a:lnTo>
                  <a:lnTo>
                    <a:pt x="49968" y="54965"/>
                  </a:lnTo>
                  <a:lnTo>
                    <a:pt x="49968" y="55988"/>
                  </a:lnTo>
                  <a:lnTo>
                    <a:pt x="49584" y="56160"/>
                  </a:lnTo>
                  <a:close/>
                </a:path>
              </a:pathLst>
            </a:custGeom>
            <a:solidFill>
              <a:srgbClr val="C6A671"/>
            </a:solidFill>
          </p:spPr>
          <p:txBody>
            <a:bodyPr wrap="square" lIns="0" tIns="0" rIns="0" bIns="0" rtlCol="0"/>
            <a:lstStyle/>
            <a:p>
              <a:endParaRPr/>
            </a:p>
          </p:txBody>
        </p:sp>
        <p:sp>
          <p:nvSpPr>
            <p:cNvPr id="11087" name="object 4515">
              <a:extLst>
                <a:ext uri="{FF2B5EF4-FFF2-40B4-BE49-F238E27FC236}">
                  <a16:creationId xmlns:a16="http://schemas.microsoft.com/office/drawing/2014/main" id="{75F33B32-FC2A-4302-8453-FC4FE87BEC10}"/>
                </a:ext>
              </a:extLst>
            </p:cNvPr>
            <p:cNvSpPr/>
            <p:nvPr/>
          </p:nvSpPr>
          <p:spPr>
            <a:xfrm>
              <a:off x="2422515" y="9034615"/>
              <a:ext cx="116735" cy="68045"/>
            </a:xfrm>
            <a:prstGeom prst="rect">
              <a:avLst/>
            </a:prstGeom>
            <a:blipFill>
              <a:blip r:embed="rId62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088" name="object 4516">
              <a:extLst>
                <a:ext uri="{FF2B5EF4-FFF2-40B4-BE49-F238E27FC236}">
                  <a16:creationId xmlns:a16="http://schemas.microsoft.com/office/drawing/2014/main" id="{544950CF-5E4E-473B-8449-11A385E8BE59}"/>
                </a:ext>
              </a:extLst>
            </p:cNvPr>
            <p:cNvSpPr/>
            <p:nvPr/>
          </p:nvSpPr>
          <p:spPr>
            <a:xfrm>
              <a:off x="2555239" y="9053885"/>
              <a:ext cx="8867" cy="50941"/>
            </a:xfrm>
            <a:prstGeom prst="rect">
              <a:avLst/>
            </a:prstGeom>
            <a:blipFill>
              <a:blip r:embed="rId14" cstate="print"/>
              <a:stretch>
                <a:fillRect/>
              </a:stretch>
            </a:blipFill>
          </p:spPr>
          <p:txBody>
            <a:bodyPr wrap="square" lIns="0" tIns="0" rIns="0" bIns="0" rtlCol="0"/>
            <a:lstStyle/>
            <a:p>
              <a:endParaRPr/>
            </a:p>
          </p:txBody>
        </p:sp>
        <p:sp>
          <p:nvSpPr>
            <p:cNvPr id="11089" name="object 4517">
              <a:extLst>
                <a:ext uri="{FF2B5EF4-FFF2-40B4-BE49-F238E27FC236}">
                  <a16:creationId xmlns:a16="http://schemas.microsoft.com/office/drawing/2014/main" id="{04EF9CA8-533B-4CA5-9BA8-63FD404134FE}"/>
                </a:ext>
              </a:extLst>
            </p:cNvPr>
            <p:cNvSpPr/>
            <p:nvPr/>
          </p:nvSpPr>
          <p:spPr>
            <a:xfrm>
              <a:off x="2532388" y="9070169"/>
              <a:ext cx="26670" cy="34290"/>
            </a:xfrm>
            <a:custGeom>
              <a:avLst/>
              <a:gdLst/>
              <a:ahLst/>
              <a:cxnLst/>
              <a:rect l="l" t="t" r="r" b="b"/>
              <a:pathLst>
                <a:path w="26669" h="34290">
                  <a:moveTo>
                    <a:pt x="24609" y="34249"/>
                  </a:moveTo>
                  <a:lnTo>
                    <a:pt x="2365" y="3539"/>
                  </a:lnTo>
                  <a:lnTo>
                    <a:pt x="0" y="660"/>
                  </a:lnTo>
                  <a:lnTo>
                    <a:pt x="1630" y="0"/>
                  </a:lnTo>
                  <a:lnTo>
                    <a:pt x="3854" y="2707"/>
                  </a:lnTo>
                  <a:lnTo>
                    <a:pt x="10024" y="6706"/>
                  </a:lnTo>
                  <a:lnTo>
                    <a:pt x="15662" y="10621"/>
                  </a:lnTo>
                  <a:lnTo>
                    <a:pt x="20840" y="15818"/>
                  </a:lnTo>
                  <a:lnTo>
                    <a:pt x="24727" y="23338"/>
                  </a:lnTo>
                  <a:lnTo>
                    <a:pt x="26488" y="34220"/>
                  </a:lnTo>
                  <a:lnTo>
                    <a:pt x="24609" y="34249"/>
                  </a:lnTo>
                  <a:close/>
                </a:path>
              </a:pathLst>
            </a:custGeom>
            <a:solidFill>
              <a:srgbClr val="668A3B"/>
            </a:solidFill>
          </p:spPr>
          <p:txBody>
            <a:bodyPr wrap="square" lIns="0" tIns="0" rIns="0" bIns="0" rtlCol="0"/>
            <a:lstStyle/>
            <a:p>
              <a:endParaRPr/>
            </a:p>
          </p:txBody>
        </p:sp>
        <p:sp>
          <p:nvSpPr>
            <p:cNvPr id="11090" name="object 4518">
              <a:extLst>
                <a:ext uri="{FF2B5EF4-FFF2-40B4-BE49-F238E27FC236}">
                  <a16:creationId xmlns:a16="http://schemas.microsoft.com/office/drawing/2014/main" id="{663B904B-2DCB-4255-8BB0-E6063DE7D635}"/>
                </a:ext>
              </a:extLst>
            </p:cNvPr>
            <p:cNvSpPr/>
            <p:nvPr/>
          </p:nvSpPr>
          <p:spPr>
            <a:xfrm>
              <a:off x="2553577" y="9065759"/>
              <a:ext cx="14206" cy="37432"/>
            </a:xfrm>
            <a:prstGeom prst="rect">
              <a:avLst/>
            </a:prstGeom>
            <a:blipFill>
              <a:blip r:embed="rId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091" name="object 4519">
              <a:extLst>
                <a:ext uri="{FF2B5EF4-FFF2-40B4-BE49-F238E27FC236}">
                  <a16:creationId xmlns:a16="http://schemas.microsoft.com/office/drawing/2014/main" id="{CEBB0EE8-ACDA-462D-8E09-E92ED5962DEC}"/>
                </a:ext>
              </a:extLst>
            </p:cNvPr>
            <p:cNvSpPr/>
            <p:nvPr/>
          </p:nvSpPr>
          <p:spPr>
            <a:xfrm>
              <a:off x="2535349" y="9047760"/>
              <a:ext cx="12700" cy="53975"/>
            </a:xfrm>
            <a:custGeom>
              <a:avLst/>
              <a:gdLst/>
              <a:ahLst/>
              <a:cxnLst/>
              <a:rect l="l" t="t" r="r" b="b"/>
              <a:pathLst>
                <a:path w="12700" h="53975">
                  <a:moveTo>
                    <a:pt x="9388" y="53851"/>
                  </a:moveTo>
                  <a:lnTo>
                    <a:pt x="7564" y="53521"/>
                  </a:lnTo>
                  <a:lnTo>
                    <a:pt x="10049" y="35479"/>
                  </a:lnTo>
                  <a:lnTo>
                    <a:pt x="7042" y="18157"/>
                  </a:lnTo>
                  <a:lnTo>
                    <a:pt x="2404" y="5136"/>
                  </a:lnTo>
                  <a:lnTo>
                    <a:pt x="0" y="0"/>
                  </a:lnTo>
                  <a:lnTo>
                    <a:pt x="3425" y="5562"/>
                  </a:lnTo>
                  <a:lnTo>
                    <a:pt x="7621" y="15335"/>
                  </a:lnTo>
                  <a:lnTo>
                    <a:pt x="11036" y="27015"/>
                  </a:lnTo>
                  <a:lnTo>
                    <a:pt x="12136" y="40041"/>
                  </a:lnTo>
                  <a:lnTo>
                    <a:pt x="9388" y="53851"/>
                  </a:lnTo>
                  <a:close/>
                </a:path>
              </a:pathLst>
            </a:custGeom>
            <a:solidFill>
              <a:srgbClr val="668A3B"/>
            </a:solidFill>
          </p:spPr>
          <p:txBody>
            <a:bodyPr wrap="square" lIns="0" tIns="0" rIns="0" bIns="0" rtlCol="0"/>
            <a:lstStyle/>
            <a:p>
              <a:endParaRPr/>
            </a:p>
          </p:txBody>
        </p:sp>
        <p:sp>
          <p:nvSpPr>
            <p:cNvPr id="11092" name="object 4520">
              <a:extLst>
                <a:ext uri="{FF2B5EF4-FFF2-40B4-BE49-F238E27FC236}">
                  <a16:creationId xmlns:a16="http://schemas.microsoft.com/office/drawing/2014/main" id="{F18D3DF8-6C90-48E4-B3AD-17100685EFED}"/>
                </a:ext>
              </a:extLst>
            </p:cNvPr>
            <p:cNvSpPr/>
            <p:nvPr/>
          </p:nvSpPr>
          <p:spPr>
            <a:xfrm>
              <a:off x="2521748" y="9071250"/>
              <a:ext cx="20955" cy="30480"/>
            </a:xfrm>
            <a:custGeom>
              <a:avLst/>
              <a:gdLst/>
              <a:ahLst/>
              <a:cxnLst/>
              <a:rect l="l" t="t" r="r" b="b"/>
              <a:pathLst>
                <a:path w="20955" h="30479">
                  <a:moveTo>
                    <a:pt x="15274" y="11220"/>
                  </a:moveTo>
                  <a:lnTo>
                    <a:pt x="13065" y="10102"/>
                  </a:lnTo>
                  <a:lnTo>
                    <a:pt x="4176" y="5064"/>
                  </a:lnTo>
                  <a:lnTo>
                    <a:pt x="0" y="0"/>
                  </a:lnTo>
                  <a:lnTo>
                    <a:pt x="2677" y="2521"/>
                  </a:lnTo>
                  <a:lnTo>
                    <a:pt x="7886" y="5470"/>
                  </a:lnTo>
                  <a:lnTo>
                    <a:pt x="12624" y="8426"/>
                  </a:lnTo>
                  <a:lnTo>
                    <a:pt x="15274" y="11220"/>
                  </a:lnTo>
                  <a:close/>
                </a:path>
                <a:path w="20955" h="30479">
                  <a:moveTo>
                    <a:pt x="17508" y="14955"/>
                  </a:moveTo>
                  <a:lnTo>
                    <a:pt x="16519" y="12533"/>
                  </a:lnTo>
                  <a:lnTo>
                    <a:pt x="15274" y="11220"/>
                  </a:lnTo>
                  <a:lnTo>
                    <a:pt x="17328" y="12260"/>
                  </a:lnTo>
                  <a:lnTo>
                    <a:pt x="17508" y="14955"/>
                  </a:lnTo>
                  <a:close/>
                </a:path>
                <a:path w="20955" h="30479">
                  <a:moveTo>
                    <a:pt x="20527" y="30003"/>
                  </a:moveTo>
                  <a:lnTo>
                    <a:pt x="18260" y="26221"/>
                  </a:lnTo>
                  <a:lnTo>
                    <a:pt x="17508" y="14955"/>
                  </a:lnTo>
                  <a:lnTo>
                    <a:pt x="19258" y="19242"/>
                  </a:lnTo>
                  <a:lnTo>
                    <a:pt x="20527" y="30003"/>
                  </a:lnTo>
                  <a:close/>
                </a:path>
              </a:pathLst>
            </a:custGeom>
            <a:solidFill>
              <a:srgbClr val="668A3B"/>
            </a:solidFill>
          </p:spPr>
          <p:txBody>
            <a:bodyPr wrap="square" lIns="0" tIns="0" rIns="0" bIns="0" rtlCol="0"/>
            <a:lstStyle/>
            <a:p>
              <a:endParaRPr/>
            </a:p>
          </p:txBody>
        </p:sp>
        <p:sp>
          <p:nvSpPr>
            <p:cNvPr id="11093" name="object 4521">
              <a:extLst>
                <a:ext uri="{FF2B5EF4-FFF2-40B4-BE49-F238E27FC236}">
                  <a16:creationId xmlns:a16="http://schemas.microsoft.com/office/drawing/2014/main" id="{A109785F-D045-476D-A2B8-B0B43AEEF186}"/>
                </a:ext>
              </a:extLst>
            </p:cNvPr>
            <p:cNvSpPr/>
            <p:nvPr/>
          </p:nvSpPr>
          <p:spPr>
            <a:xfrm>
              <a:off x="2511371" y="9045953"/>
              <a:ext cx="94615" cy="61594"/>
            </a:xfrm>
            <a:custGeom>
              <a:avLst/>
              <a:gdLst/>
              <a:ahLst/>
              <a:cxnLst/>
              <a:rect l="l" t="t" r="r" b="b"/>
              <a:pathLst>
                <a:path w="94614" h="61595">
                  <a:moveTo>
                    <a:pt x="7603" y="4729"/>
                  </a:moveTo>
                  <a:lnTo>
                    <a:pt x="0" y="0"/>
                  </a:lnTo>
                  <a:lnTo>
                    <a:pt x="7421" y="4596"/>
                  </a:lnTo>
                  <a:lnTo>
                    <a:pt x="7603" y="4729"/>
                  </a:lnTo>
                  <a:close/>
                </a:path>
                <a:path w="94614" h="61595">
                  <a:moveTo>
                    <a:pt x="46545" y="45832"/>
                  </a:moveTo>
                  <a:lnTo>
                    <a:pt x="40352" y="33054"/>
                  </a:lnTo>
                  <a:lnTo>
                    <a:pt x="23581" y="16409"/>
                  </a:lnTo>
                  <a:lnTo>
                    <a:pt x="7603" y="4729"/>
                  </a:lnTo>
                  <a:lnTo>
                    <a:pt x="25549" y="15893"/>
                  </a:lnTo>
                  <a:lnTo>
                    <a:pt x="39038" y="26635"/>
                  </a:lnTo>
                  <a:lnTo>
                    <a:pt x="44940" y="37125"/>
                  </a:lnTo>
                  <a:lnTo>
                    <a:pt x="46545" y="45832"/>
                  </a:lnTo>
                  <a:close/>
                </a:path>
                <a:path w="94614" h="61595">
                  <a:moveTo>
                    <a:pt x="87252" y="9709"/>
                  </a:moveTo>
                  <a:lnTo>
                    <a:pt x="87657" y="9383"/>
                  </a:lnTo>
                  <a:lnTo>
                    <a:pt x="93995" y="5259"/>
                  </a:lnTo>
                  <a:lnTo>
                    <a:pt x="87252" y="9709"/>
                  </a:lnTo>
                  <a:close/>
                </a:path>
                <a:path w="94614" h="61595">
                  <a:moveTo>
                    <a:pt x="52549" y="54231"/>
                  </a:moveTo>
                  <a:lnTo>
                    <a:pt x="49787" y="54231"/>
                  </a:lnTo>
                  <a:lnTo>
                    <a:pt x="53785" y="43788"/>
                  </a:lnTo>
                  <a:lnTo>
                    <a:pt x="61622" y="31318"/>
                  </a:lnTo>
                  <a:lnTo>
                    <a:pt x="74594" y="18061"/>
                  </a:lnTo>
                  <a:lnTo>
                    <a:pt x="87252" y="9709"/>
                  </a:lnTo>
                  <a:lnTo>
                    <a:pt x="73461" y="20808"/>
                  </a:lnTo>
                  <a:lnTo>
                    <a:pt x="58637" y="38115"/>
                  </a:lnTo>
                  <a:lnTo>
                    <a:pt x="52549" y="54231"/>
                  </a:lnTo>
                  <a:close/>
                </a:path>
                <a:path w="94614" h="61595">
                  <a:moveTo>
                    <a:pt x="49616" y="52262"/>
                  </a:moveTo>
                  <a:lnTo>
                    <a:pt x="47731" y="52262"/>
                  </a:lnTo>
                  <a:lnTo>
                    <a:pt x="46545" y="45832"/>
                  </a:lnTo>
                  <a:lnTo>
                    <a:pt x="49605" y="52145"/>
                  </a:lnTo>
                  <a:close/>
                </a:path>
                <a:path w="94614" h="61595">
                  <a:moveTo>
                    <a:pt x="50228" y="61042"/>
                  </a:moveTo>
                  <a:lnTo>
                    <a:pt x="48435" y="60995"/>
                  </a:lnTo>
                  <a:lnTo>
                    <a:pt x="48367" y="59657"/>
                  </a:lnTo>
                  <a:lnTo>
                    <a:pt x="47730" y="52261"/>
                  </a:lnTo>
                  <a:lnTo>
                    <a:pt x="49616" y="52262"/>
                  </a:lnTo>
                  <a:lnTo>
                    <a:pt x="49787" y="54231"/>
                  </a:lnTo>
                  <a:lnTo>
                    <a:pt x="52549" y="54231"/>
                  </a:lnTo>
                  <a:lnTo>
                    <a:pt x="50413" y="59884"/>
                  </a:lnTo>
                  <a:lnTo>
                    <a:pt x="50228" y="61042"/>
                  </a:lnTo>
                  <a:close/>
                </a:path>
              </a:pathLst>
            </a:custGeom>
            <a:solidFill>
              <a:srgbClr val="668A3B"/>
            </a:solidFill>
          </p:spPr>
          <p:txBody>
            <a:bodyPr wrap="square" lIns="0" tIns="0" rIns="0" bIns="0" rtlCol="0"/>
            <a:lstStyle/>
            <a:p>
              <a:endParaRPr/>
            </a:p>
          </p:txBody>
        </p:sp>
        <p:sp>
          <p:nvSpPr>
            <p:cNvPr id="11094" name="object 4522">
              <a:extLst>
                <a:ext uri="{FF2B5EF4-FFF2-40B4-BE49-F238E27FC236}">
                  <a16:creationId xmlns:a16="http://schemas.microsoft.com/office/drawing/2014/main" id="{BC4E1B28-C930-4BA4-8980-FA9077C94E04}"/>
                </a:ext>
              </a:extLst>
            </p:cNvPr>
            <p:cNvSpPr/>
            <p:nvPr/>
          </p:nvSpPr>
          <p:spPr>
            <a:xfrm>
              <a:off x="2509567" y="9050637"/>
              <a:ext cx="59055" cy="56515"/>
            </a:xfrm>
            <a:custGeom>
              <a:avLst/>
              <a:gdLst/>
              <a:ahLst/>
              <a:cxnLst/>
              <a:rect l="l" t="t" r="r" b="b"/>
              <a:pathLst>
                <a:path w="59055" h="56515">
                  <a:moveTo>
                    <a:pt x="46637" y="45011"/>
                  </a:moveTo>
                  <a:lnTo>
                    <a:pt x="44842" y="45011"/>
                  </a:lnTo>
                  <a:lnTo>
                    <a:pt x="44458" y="42598"/>
                  </a:lnTo>
                  <a:lnTo>
                    <a:pt x="44196" y="39902"/>
                  </a:lnTo>
                  <a:lnTo>
                    <a:pt x="44196" y="36937"/>
                  </a:lnTo>
                  <a:lnTo>
                    <a:pt x="44870" y="28574"/>
                  </a:lnTo>
                  <a:lnTo>
                    <a:pt x="47229" y="19415"/>
                  </a:lnTo>
                  <a:lnTo>
                    <a:pt x="51776" y="9782"/>
                  </a:lnTo>
                  <a:lnTo>
                    <a:pt x="59015" y="0"/>
                  </a:lnTo>
                  <a:lnTo>
                    <a:pt x="56855" y="3116"/>
                  </a:lnTo>
                  <a:lnTo>
                    <a:pt x="52188" y="11407"/>
                  </a:lnTo>
                  <a:lnTo>
                    <a:pt x="47733" y="23289"/>
                  </a:lnTo>
                  <a:lnTo>
                    <a:pt x="46233" y="36937"/>
                  </a:lnTo>
                  <a:lnTo>
                    <a:pt x="46207" y="42700"/>
                  </a:lnTo>
                  <a:lnTo>
                    <a:pt x="46637" y="45011"/>
                  </a:lnTo>
                  <a:close/>
                </a:path>
                <a:path w="59055" h="56515">
                  <a:moveTo>
                    <a:pt x="5297" y="15903"/>
                  </a:moveTo>
                  <a:lnTo>
                    <a:pt x="0" y="14128"/>
                  </a:lnTo>
                  <a:lnTo>
                    <a:pt x="5112" y="15821"/>
                  </a:lnTo>
                  <a:lnTo>
                    <a:pt x="5297" y="15903"/>
                  </a:lnTo>
                  <a:close/>
                </a:path>
                <a:path w="59055" h="56515">
                  <a:moveTo>
                    <a:pt x="39301" y="38926"/>
                  </a:moveTo>
                  <a:lnTo>
                    <a:pt x="31802" y="30692"/>
                  </a:lnTo>
                  <a:lnTo>
                    <a:pt x="17136" y="21152"/>
                  </a:lnTo>
                  <a:lnTo>
                    <a:pt x="5297" y="15903"/>
                  </a:lnTo>
                  <a:lnTo>
                    <a:pt x="18231" y="20237"/>
                  </a:lnTo>
                  <a:lnTo>
                    <a:pt x="28951" y="25784"/>
                  </a:lnTo>
                  <a:lnTo>
                    <a:pt x="36339" y="33926"/>
                  </a:lnTo>
                  <a:lnTo>
                    <a:pt x="39301" y="38926"/>
                  </a:lnTo>
                  <a:close/>
                </a:path>
                <a:path w="59055" h="56515">
                  <a:moveTo>
                    <a:pt x="49584" y="56160"/>
                  </a:moveTo>
                  <a:lnTo>
                    <a:pt x="48379" y="56069"/>
                  </a:lnTo>
                  <a:lnTo>
                    <a:pt x="48024" y="55823"/>
                  </a:lnTo>
                  <a:lnTo>
                    <a:pt x="47080" y="53950"/>
                  </a:lnTo>
                  <a:lnTo>
                    <a:pt x="46179" y="50947"/>
                  </a:lnTo>
                  <a:lnTo>
                    <a:pt x="45734" y="50050"/>
                  </a:lnTo>
                  <a:lnTo>
                    <a:pt x="44573" y="47825"/>
                  </a:lnTo>
                  <a:lnTo>
                    <a:pt x="39301" y="38926"/>
                  </a:lnTo>
                  <a:lnTo>
                    <a:pt x="44842" y="45011"/>
                  </a:lnTo>
                  <a:lnTo>
                    <a:pt x="46637" y="45011"/>
                  </a:lnTo>
                  <a:lnTo>
                    <a:pt x="47063" y="47306"/>
                  </a:lnTo>
                  <a:lnTo>
                    <a:pt x="47970" y="50525"/>
                  </a:lnTo>
                  <a:lnTo>
                    <a:pt x="49506" y="53600"/>
                  </a:lnTo>
                  <a:lnTo>
                    <a:pt x="49968" y="54965"/>
                  </a:lnTo>
                  <a:lnTo>
                    <a:pt x="49968" y="55988"/>
                  </a:lnTo>
                  <a:lnTo>
                    <a:pt x="49584" y="56160"/>
                  </a:lnTo>
                  <a:close/>
                </a:path>
              </a:pathLst>
            </a:custGeom>
            <a:solidFill>
              <a:srgbClr val="C6A671"/>
            </a:solidFill>
          </p:spPr>
          <p:txBody>
            <a:bodyPr wrap="square" lIns="0" tIns="0" rIns="0" bIns="0" rtlCol="0"/>
            <a:lstStyle/>
            <a:p>
              <a:endParaRPr/>
            </a:p>
          </p:txBody>
        </p:sp>
        <p:sp>
          <p:nvSpPr>
            <p:cNvPr id="11095" name="object 4523">
              <a:extLst>
                <a:ext uri="{FF2B5EF4-FFF2-40B4-BE49-F238E27FC236}">
                  <a16:creationId xmlns:a16="http://schemas.microsoft.com/office/drawing/2014/main" id="{417769AD-BFB9-427E-8DB4-2BC7B0CA7891}"/>
                </a:ext>
              </a:extLst>
            </p:cNvPr>
            <p:cNvSpPr/>
            <p:nvPr/>
          </p:nvSpPr>
          <p:spPr>
            <a:xfrm>
              <a:off x="2490330" y="9038907"/>
              <a:ext cx="116747" cy="68034"/>
            </a:xfrm>
            <a:prstGeom prst="rect">
              <a:avLst/>
            </a:prstGeom>
            <a:blipFill>
              <a:blip r:embed="rId62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096" name="object 4524">
              <a:extLst>
                <a:ext uri="{FF2B5EF4-FFF2-40B4-BE49-F238E27FC236}">
                  <a16:creationId xmlns:a16="http://schemas.microsoft.com/office/drawing/2014/main" id="{392E8048-E042-4C05-87C6-A78FE2188F62}"/>
                </a:ext>
              </a:extLst>
            </p:cNvPr>
            <p:cNvSpPr/>
            <p:nvPr/>
          </p:nvSpPr>
          <p:spPr>
            <a:xfrm>
              <a:off x="2404517" y="8801572"/>
              <a:ext cx="8255" cy="20320"/>
            </a:xfrm>
            <a:custGeom>
              <a:avLst/>
              <a:gdLst/>
              <a:ahLst/>
              <a:cxnLst/>
              <a:rect l="l" t="t" r="r" b="b"/>
              <a:pathLst>
                <a:path w="8255" h="20320">
                  <a:moveTo>
                    <a:pt x="7683" y="0"/>
                  </a:moveTo>
                  <a:lnTo>
                    <a:pt x="1193" y="177"/>
                  </a:lnTo>
                  <a:lnTo>
                    <a:pt x="0" y="177"/>
                  </a:lnTo>
                  <a:lnTo>
                    <a:pt x="482" y="16395"/>
                  </a:lnTo>
                  <a:lnTo>
                    <a:pt x="952" y="19735"/>
                  </a:lnTo>
                  <a:lnTo>
                    <a:pt x="6718" y="19202"/>
                  </a:lnTo>
                  <a:lnTo>
                    <a:pt x="6959" y="18148"/>
                  </a:lnTo>
                  <a:lnTo>
                    <a:pt x="7200" y="17272"/>
                  </a:lnTo>
                  <a:lnTo>
                    <a:pt x="7683" y="0"/>
                  </a:lnTo>
                  <a:close/>
                </a:path>
              </a:pathLst>
            </a:custGeom>
            <a:solidFill>
              <a:srgbClr val="69746C"/>
            </a:solidFill>
          </p:spPr>
          <p:txBody>
            <a:bodyPr wrap="square" lIns="0" tIns="0" rIns="0" bIns="0" rtlCol="0"/>
            <a:lstStyle/>
            <a:p>
              <a:endParaRPr/>
            </a:p>
          </p:txBody>
        </p:sp>
        <p:sp>
          <p:nvSpPr>
            <p:cNvPr id="11097" name="object 4525">
              <a:extLst>
                <a:ext uri="{FF2B5EF4-FFF2-40B4-BE49-F238E27FC236}">
                  <a16:creationId xmlns:a16="http://schemas.microsoft.com/office/drawing/2014/main" id="{9868B499-D375-4C98-95D3-C48730FA47DC}"/>
                </a:ext>
              </a:extLst>
            </p:cNvPr>
            <p:cNvSpPr/>
            <p:nvPr/>
          </p:nvSpPr>
          <p:spPr>
            <a:xfrm>
              <a:off x="2406677" y="8718922"/>
              <a:ext cx="29845" cy="75565"/>
            </a:xfrm>
            <a:custGeom>
              <a:avLst/>
              <a:gdLst/>
              <a:ahLst/>
              <a:cxnLst/>
              <a:rect l="l" t="t" r="r" b="b"/>
              <a:pathLst>
                <a:path w="29844" h="75565">
                  <a:moveTo>
                    <a:pt x="29298" y="0"/>
                  </a:moveTo>
                  <a:lnTo>
                    <a:pt x="7442" y="38417"/>
                  </a:lnTo>
                  <a:lnTo>
                    <a:pt x="0" y="68910"/>
                  </a:lnTo>
                  <a:lnTo>
                    <a:pt x="2882" y="75425"/>
                  </a:lnTo>
                  <a:lnTo>
                    <a:pt x="3546" y="71961"/>
                  </a:lnTo>
                  <a:lnTo>
                    <a:pt x="5311" y="63311"/>
                  </a:lnTo>
                  <a:lnTo>
                    <a:pt x="16483" y="25534"/>
                  </a:lnTo>
                  <a:lnTo>
                    <a:pt x="19624" y="17869"/>
                  </a:lnTo>
                  <a:lnTo>
                    <a:pt x="22339" y="11112"/>
                  </a:lnTo>
                  <a:lnTo>
                    <a:pt x="23304" y="8470"/>
                  </a:lnTo>
                  <a:lnTo>
                    <a:pt x="29298" y="0"/>
                  </a:lnTo>
                  <a:close/>
                </a:path>
              </a:pathLst>
            </a:custGeom>
            <a:solidFill>
              <a:srgbClr val="69746C"/>
            </a:solidFill>
          </p:spPr>
          <p:txBody>
            <a:bodyPr wrap="square" lIns="0" tIns="0" rIns="0" bIns="0" rtlCol="0"/>
            <a:lstStyle/>
            <a:p>
              <a:endParaRPr/>
            </a:p>
          </p:txBody>
        </p:sp>
        <p:sp>
          <p:nvSpPr>
            <p:cNvPr id="11098" name="object 4526">
              <a:extLst>
                <a:ext uri="{FF2B5EF4-FFF2-40B4-BE49-F238E27FC236}">
                  <a16:creationId xmlns:a16="http://schemas.microsoft.com/office/drawing/2014/main" id="{5976EE18-2B94-4F05-B07C-F6E81180EF8A}"/>
                </a:ext>
              </a:extLst>
            </p:cNvPr>
            <p:cNvSpPr/>
            <p:nvPr/>
          </p:nvSpPr>
          <p:spPr>
            <a:xfrm>
              <a:off x="2409559" y="8753815"/>
              <a:ext cx="41910" cy="50800"/>
            </a:xfrm>
            <a:custGeom>
              <a:avLst/>
              <a:gdLst/>
              <a:ahLst/>
              <a:cxnLst/>
              <a:rect l="l" t="t" r="r" b="b"/>
              <a:pathLst>
                <a:path w="41910" h="50800">
                  <a:moveTo>
                    <a:pt x="41795" y="0"/>
                  </a:moveTo>
                  <a:lnTo>
                    <a:pt x="35306" y="0"/>
                  </a:lnTo>
                  <a:lnTo>
                    <a:pt x="21856" y="2286"/>
                  </a:lnTo>
                  <a:lnTo>
                    <a:pt x="0" y="35953"/>
                  </a:lnTo>
                  <a:lnTo>
                    <a:pt x="0" y="44932"/>
                  </a:lnTo>
                  <a:lnTo>
                    <a:pt x="1917" y="50571"/>
                  </a:lnTo>
                  <a:lnTo>
                    <a:pt x="2400" y="47752"/>
                  </a:lnTo>
                  <a:lnTo>
                    <a:pt x="5195" y="37984"/>
                  </a:lnTo>
                  <a:lnTo>
                    <a:pt x="10148" y="27095"/>
                  </a:lnTo>
                  <a:lnTo>
                    <a:pt x="15371" y="17330"/>
                  </a:lnTo>
                  <a:lnTo>
                    <a:pt x="18973" y="10934"/>
                  </a:lnTo>
                  <a:lnTo>
                    <a:pt x="23304" y="4051"/>
                  </a:lnTo>
                  <a:lnTo>
                    <a:pt x="30038" y="4051"/>
                  </a:lnTo>
                  <a:lnTo>
                    <a:pt x="30988" y="3517"/>
                  </a:lnTo>
                  <a:lnTo>
                    <a:pt x="36271" y="711"/>
                  </a:lnTo>
                  <a:lnTo>
                    <a:pt x="41795" y="0"/>
                  </a:lnTo>
                  <a:close/>
                </a:path>
                <a:path w="41910" h="50800">
                  <a:moveTo>
                    <a:pt x="30038" y="4051"/>
                  </a:moveTo>
                  <a:lnTo>
                    <a:pt x="23304" y="4051"/>
                  </a:lnTo>
                  <a:lnTo>
                    <a:pt x="25946" y="6350"/>
                  </a:lnTo>
                  <a:lnTo>
                    <a:pt x="30038" y="4051"/>
                  </a:lnTo>
                  <a:close/>
                </a:path>
              </a:pathLst>
            </a:custGeom>
            <a:solidFill>
              <a:srgbClr val="69746C"/>
            </a:solidFill>
          </p:spPr>
          <p:txBody>
            <a:bodyPr wrap="square" lIns="0" tIns="0" rIns="0" bIns="0" rtlCol="0"/>
            <a:lstStyle/>
            <a:p>
              <a:endParaRPr/>
            </a:p>
          </p:txBody>
        </p:sp>
        <p:sp>
          <p:nvSpPr>
            <p:cNvPr id="11099" name="object 4527">
              <a:extLst>
                <a:ext uri="{FF2B5EF4-FFF2-40B4-BE49-F238E27FC236}">
                  <a16:creationId xmlns:a16="http://schemas.microsoft.com/office/drawing/2014/main" id="{110630C1-B19D-48A0-8B42-EA872A67FC0D}"/>
                </a:ext>
              </a:extLst>
            </p:cNvPr>
            <p:cNvSpPr/>
            <p:nvPr/>
          </p:nvSpPr>
          <p:spPr>
            <a:xfrm>
              <a:off x="2389137" y="8733556"/>
              <a:ext cx="23495" cy="72390"/>
            </a:xfrm>
            <a:custGeom>
              <a:avLst/>
              <a:gdLst/>
              <a:ahLst/>
              <a:cxnLst/>
              <a:rect l="l" t="t" r="r" b="b"/>
              <a:pathLst>
                <a:path w="23494" h="72390">
                  <a:moveTo>
                    <a:pt x="0" y="0"/>
                  </a:moveTo>
                  <a:lnTo>
                    <a:pt x="12219" y="44348"/>
                  </a:lnTo>
                  <a:lnTo>
                    <a:pt x="16602" y="69253"/>
                  </a:lnTo>
                  <a:lnTo>
                    <a:pt x="17056" y="72072"/>
                  </a:lnTo>
                  <a:lnTo>
                    <a:pt x="23304" y="72072"/>
                  </a:lnTo>
                  <a:lnTo>
                    <a:pt x="23264" y="69075"/>
                  </a:lnTo>
                  <a:lnTo>
                    <a:pt x="22647" y="65004"/>
                  </a:lnTo>
                  <a:lnTo>
                    <a:pt x="21013" y="57732"/>
                  </a:lnTo>
                  <a:lnTo>
                    <a:pt x="18839" y="49305"/>
                  </a:lnTo>
                  <a:lnTo>
                    <a:pt x="16573" y="41592"/>
                  </a:lnTo>
                  <a:lnTo>
                    <a:pt x="16090" y="39471"/>
                  </a:lnTo>
                  <a:lnTo>
                    <a:pt x="964" y="898"/>
                  </a:lnTo>
                  <a:lnTo>
                    <a:pt x="0" y="0"/>
                  </a:lnTo>
                  <a:close/>
                </a:path>
              </a:pathLst>
            </a:custGeom>
            <a:solidFill>
              <a:srgbClr val="69746C"/>
            </a:solidFill>
          </p:spPr>
          <p:txBody>
            <a:bodyPr wrap="square" lIns="0" tIns="0" rIns="0" bIns="0" rtlCol="0"/>
            <a:lstStyle/>
            <a:p>
              <a:endParaRPr/>
            </a:p>
          </p:txBody>
        </p:sp>
        <p:sp>
          <p:nvSpPr>
            <p:cNvPr id="11100" name="object 4528">
              <a:extLst>
                <a:ext uri="{FF2B5EF4-FFF2-40B4-BE49-F238E27FC236}">
                  <a16:creationId xmlns:a16="http://schemas.microsoft.com/office/drawing/2014/main" id="{261EC2D1-C8E9-447B-AE0F-C3CBBDA6BB96}"/>
                </a:ext>
              </a:extLst>
            </p:cNvPr>
            <p:cNvSpPr/>
            <p:nvPr/>
          </p:nvSpPr>
          <p:spPr>
            <a:xfrm>
              <a:off x="2370642" y="8793294"/>
              <a:ext cx="7620" cy="18415"/>
            </a:xfrm>
            <a:custGeom>
              <a:avLst/>
              <a:gdLst/>
              <a:ahLst/>
              <a:cxnLst/>
              <a:rect l="l" t="t" r="r" b="b"/>
              <a:pathLst>
                <a:path w="7619" h="18415">
                  <a:moveTo>
                    <a:pt x="7200" y="0"/>
                  </a:moveTo>
                  <a:lnTo>
                    <a:pt x="0" y="0"/>
                  </a:lnTo>
                  <a:lnTo>
                    <a:pt x="482" y="16027"/>
                  </a:lnTo>
                  <a:lnTo>
                    <a:pt x="711" y="16916"/>
                  </a:lnTo>
                  <a:lnTo>
                    <a:pt x="965" y="17792"/>
                  </a:lnTo>
                  <a:lnTo>
                    <a:pt x="6248" y="18326"/>
                  </a:lnTo>
                  <a:lnTo>
                    <a:pt x="6731" y="15151"/>
                  </a:lnTo>
                  <a:lnTo>
                    <a:pt x="7200" y="0"/>
                  </a:lnTo>
                  <a:close/>
                </a:path>
              </a:pathLst>
            </a:custGeom>
            <a:solidFill>
              <a:srgbClr val="69746C"/>
            </a:solidFill>
          </p:spPr>
          <p:txBody>
            <a:bodyPr wrap="square" lIns="0" tIns="0" rIns="0" bIns="0" rtlCol="0"/>
            <a:lstStyle/>
            <a:p>
              <a:endParaRPr/>
            </a:p>
          </p:txBody>
        </p:sp>
        <p:sp>
          <p:nvSpPr>
            <p:cNvPr id="11101" name="object 4529">
              <a:extLst>
                <a:ext uri="{FF2B5EF4-FFF2-40B4-BE49-F238E27FC236}">
                  <a16:creationId xmlns:a16="http://schemas.microsoft.com/office/drawing/2014/main" id="{B8576638-E818-464C-A981-3D303F11ADB7}"/>
                </a:ext>
              </a:extLst>
            </p:cNvPr>
            <p:cNvSpPr/>
            <p:nvPr/>
          </p:nvSpPr>
          <p:spPr>
            <a:xfrm>
              <a:off x="2348308" y="8715748"/>
              <a:ext cx="27940" cy="71120"/>
            </a:xfrm>
            <a:custGeom>
              <a:avLst/>
              <a:gdLst/>
              <a:ahLst/>
              <a:cxnLst/>
              <a:rect l="l" t="t" r="r" b="b"/>
              <a:pathLst>
                <a:path w="27939" h="71120">
                  <a:moveTo>
                    <a:pt x="0" y="0"/>
                  </a:moveTo>
                  <a:lnTo>
                    <a:pt x="17297" y="38239"/>
                  </a:lnTo>
                  <a:lnTo>
                    <a:pt x="24739" y="70662"/>
                  </a:lnTo>
                  <a:lnTo>
                    <a:pt x="27381" y="64503"/>
                  </a:lnTo>
                  <a:lnTo>
                    <a:pt x="15530" y="23305"/>
                  </a:lnTo>
                  <a:lnTo>
                    <a:pt x="2159" y="533"/>
                  </a:lnTo>
                  <a:lnTo>
                    <a:pt x="0" y="0"/>
                  </a:lnTo>
                  <a:close/>
                </a:path>
              </a:pathLst>
            </a:custGeom>
            <a:solidFill>
              <a:srgbClr val="69746C"/>
            </a:solidFill>
          </p:spPr>
          <p:txBody>
            <a:bodyPr wrap="square" lIns="0" tIns="0" rIns="0" bIns="0" rtlCol="0"/>
            <a:lstStyle/>
            <a:p>
              <a:endParaRPr/>
            </a:p>
          </p:txBody>
        </p:sp>
        <p:sp>
          <p:nvSpPr>
            <p:cNvPr id="11102" name="object 4530">
              <a:extLst>
                <a:ext uri="{FF2B5EF4-FFF2-40B4-BE49-F238E27FC236}">
                  <a16:creationId xmlns:a16="http://schemas.microsoft.com/office/drawing/2014/main" id="{A0B9101F-0064-403D-A0C2-A8635A18BBB3}"/>
                </a:ext>
              </a:extLst>
            </p:cNvPr>
            <p:cNvSpPr/>
            <p:nvPr/>
          </p:nvSpPr>
          <p:spPr>
            <a:xfrm>
              <a:off x="2329089" y="8736191"/>
              <a:ext cx="44450" cy="59690"/>
            </a:xfrm>
            <a:custGeom>
              <a:avLst/>
              <a:gdLst/>
              <a:ahLst/>
              <a:cxnLst/>
              <a:rect l="l" t="t" r="r" b="b"/>
              <a:pathLst>
                <a:path w="44450" h="59690">
                  <a:moveTo>
                    <a:pt x="2882" y="0"/>
                  </a:moveTo>
                  <a:lnTo>
                    <a:pt x="0" y="0"/>
                  </a:lnTo>
                  <a:lnTo>
                    <a:pt x="3606" y="2476"/>
                  </a:lnTo>
                  <a:lnTo>
                    <a:pt x="8407" y="5118"/>
                  </a:lnTo>
                  <a:lnTo>
                    <a:pt x="12966" y="7759"/>
                  </a:lnTo>
                  <a:lnTo>
                    <a:pt x="39011" y="47869"/>
                  </a:lnTo>
                  <a:lnTo>
                    <a:pt x="42037" y="59563"/>
                  </a:lnTo>
                  <a:lnTo>
                    <a:pt x="43954" y="54279"/>
                  </a:lnTo>
                  <a:lnTo>
                    <a:pt x="43954" y="45999"/>
                  </a:lnTo>
                  <a:lnTo>
                    <a:pt x="38181" y="33292"/>
                  </a:lnTo>
                  <a:lnTo>
                    <a:pt x="7510" y="2438"/>
                  </a:lnTo>
                  <a:lnTo>
                    <a:pt x="2882" y="0"/>
                  </a:lnTo>
                  <a:close/>
                </a:path>
              </a:pathLst>
            </a:custGeom>
            <a:solidFill>
              <a:srgbClr val="69746C"/>
            </a:solidFill>
          </p:spPr>
          <p:txBody>
            <a:bodyPr wrap="square" lIns="0" tIns="0" rIns="0" bIns="0" rtlCol="0"/>
            <a:lstStyle/>
            <a:p>
              <a:endParaRPr/>
            </a:p>
          </p:txBody>
        </p:sp>
        <p:sp>
          <p:nvSpPr>
            <p:cNvPr id="11103" name="object 4531">
              <a:extLst>
                <a:ext uri="{FF2B5EF4-FFF2-40B4-BE49-F238E27FC236}">
                  <a16:creationId xmlns:a16="http://schemas.microsoft.com/office/drawing/2014/main" id="{D055BF5E-22A3-4134-9FD7-AF081C719FE1}"/>
                </a:ext>
              </a:extLst>
            </p:cNvPr>
            <p:cNvSpPr/>
            <p:nvPr/>
          </p:nvSpPr>
          <p:spPr>
            <a:xfrm>
              <a:off x="2370401" y="8729674"/>
              <a:ext cx="22225" cy="67945"/>
            </a:xfrm>
            <a:custGeom>
              <a:avLst/>
              <a:gdLst/>
              <a:ahLst/>
              <a:cxnLst/>
              <a:rect l="l" t="t" r="r" b="b"/>
              <a:pathLst>
                <a:path w="22225" h="67945">
                  <a:moveTo>
                    <a:pt x="21856" y="0"/>
                  </a:moveTo>
                  <a:lnTo>
                    <a:pt x="6730" y="36829"/>
                  </a:lnTo>
                  <a:lnTo>
                    <a:pt x="6248" y="38950"/>
                  </a:lnTo>
                  <a:lnTo>
                    <a:pt x="0" y="67322"/>
                  </a:lnTo>
                  <a:lnTo>
                    <a:pt x="5765" y="67322"/>
                  </a:lnTo>
                  <a:lnTo>
                    <a:pt x="6248" y="64503"/>
                  </a:lnTo>
                  <a:lnTo>
                    <a:pt x="7094" y="59238"/>
                  </a:lnTo>
                  <a:lnTo>
                    <a:pt x="8502" y="51215"/>
                  </a:lnTo>
                  <a:lnTo>
                    <a:pt x="18197" y="11039"/>
                  </a:lnTo>
                  <a:lnTo>
                    <a:pt x="20501" y="3877"/>
                  </a:lnTo>
                  <a:lnTo>
                    <a:pt x="21856" y="0"/>
                  </a:lnTo>
                  <a:close/>
                </a:path>
              </a:pathLst>
            </a:custGeom>
            <a:solidFill>
              <a:srgbClr val="69746C"/>
            </a:solidFill>
          </p:spPr>
          <p:txBody>
            <a:bodyPr wrap="square" lIns="0" tIns="0" rIns="0" bIns="0" rtlCol="0"/>
            <a:lstStyle/>
            <a:p>
              <a:endParaRPr/>
            </a:p>
          </p:txBody>
        </p:sp>
        <p:sp>
          <p:nvSpPr>
            <p:cNvPr id="11104" name="object 4532">
              <a:extLst>
                <a:ext uri="{FF2B5EF4-FFF2-40B4-BE49-F238E27FC236}">
                  <a16:creationId xmlns:a16="http://schemas.microsoft.com/office/drawing/2014/main" id="{BBA90DEB-424C-44FD-BE3A-00A2EFE325B5}"/>
                </a:ext>
              </a:extLst>
            </p:cNvPr>
            <p:cNvSpPr/>
            <p:nvPr/>
          </p:nvSpPr>
          <p:spPr>
            <a:xfrm>
              <a:off x="2337742" y="8783600"/>
              <a:ext cx="8255" cy="20320"/>
            </a:xfrm>
            <a:custGeom>
              <a:avLst/>
              <a:gdLst/>
              <a:ahLst/>
              <a:cxnLst/>
              <a:rect l="l" t="t" r="r" b="b"/>
              <a:pathLst>
                <a:path w="8255" h="20320">
                  <a:moveTo>
                    <a:pt x="7683" y="0"/>
                  </a:moveTo>
                  <a:lnTo>
                    <a:pt x="1193" y="177"/>
                  </a:lnTo>
                  <a:lnTo>
                    <a:pt x="0" y="177"/>
                  </a:lnTo>
                  <a:lnTo>
                    <a:pt x="469" y="16395"/>
                  </a:lnTo>
                  <a:lnTo>
                    <a:pt x="952" y="19735"/>
                  </a:lnTo>
                  <a:lnTo>
                    <a:pt x="6718" y="19215"/>
                  </a:lnTo>
                  <a:lnTo>
                    <a:pt x="6959" y="18148"/>
                  </a:lnTo>
                  <a:lnTo>
                    <a:pt x="6996" y="16395"/>
                  </a:lnTo>
                  <a:lnTo>
                    <a:pt x="7683" y="0"/>
                  </a:lnTo>
                  <a:close/>
                </a:path>
              </a:pathLst>
            </a:custGeom>
            <a:solidFill>
              <a:srgbClr val="69746C"/>
            </a:solidFill>
          </p:spPr>
          <p:txBody>
            <a:bodyPr wrap="square" lIns="0" tIns="0" rIns="0" bIns="0" rtlCol="0"/>
            <a:lstStyle/>
            <a:p>
              <a:endParaRPr/>
            </a:p>
          </p:txBody>
        </p:sp>
        <p:sp>
          <p:nvSpPr>
            <p:cNvPr id="11105" name="object 4533">
              <a:extLst>
                <a:ext uri="{FF2B5EF4-FFF2-40B4-BE49-F238E27FC236}">
                  <a16:creationId xmlns:a16="http://schemas.microsoft.com/office/drawing/2014/main" id="{33400DA5-06DB-4635-A098-6075AD0E9C9D}"/>
                </a:ext>
              </a:extLst>
            </p:cNvPr>
            <p:cNvSpPr/>
            <p:nvPr/>
          </p:nvSpPr>
          <p:spPr>
            <a:xfrm>
              <a:off x="2339901" y="8700780"/>
              <a:ext cx="29845" cy="75565"/>
            </a:xfrm>
            <a:custGeom>
              <a:avLst/>
              <a:gdLst/>
              <a:ahLst/>
              <a:cxnLst/>
              <a:rect l="l" t="t" r="r" b="b"/>
              <a:pathLst>
                <a:path w="29844" h="75565">
                  <a:moveTo>
                    <a:pt x="29298" y="0"/>
                  </a:moveTo>
                  <a:lnTo>
                    <a:pt x="7442" y="38404"/>
                  </a:lnTo>
                  <a:lnTo>
                    <a:pt x="0" y="69075"/>
                  </a:lnTo>
                  <a:lnTo>
                    <a:pt x="2882" y="75425"/>
                  </a:lnTo>
                  <a:lnTo>
                    <a:pt x="3512" y="71960"/>
                  </a:lnTo>
                  <a:lnTo>
                    <a:pt x="5221" y="63306"/>
                  </a:lnTo>
                  <a:lnTo>
                    <a:pt x="16392" y="25523"/>
                  </a:lnTo>
                  <a:lnTo>
                    <a:pt x="22339" y="11099"/>
                  </a:lnTo>
                  <a:lnTo>
                    <a:pt x="23304" y="8623"/>
                  </a:lnTo>
                  <a:lnTo>
                    <a:pt x="29298" y="0"/>
                  </a:lnTo>
                  <a:close/>
                </a:path>
              </a:pathLst>
            </a:custGeom>
            <a:solidFill>
              <a:srgbClr val="69746C"/>
            </a:solidFill>
          </p:spPr>
          <p:txBody>
            <a:bodyPr wrap="square" lIns="0" tIns="0" rIns="0" bIns="0" rtlCol="0"/>
            <a:lstStyle/>
            <a:p>
              <a:endParaRPr/>
            </a:p>
          </p:txBody>
        </p:sp>
        <p:sp>
          <p:nvSpPr>
            <p:cNvPr id="11106" name="object 4534">
              <a:extLst>
                <a:ext uri="{FF2B5EF4-FFF2-40B4-BE49-F238E27FC236}">
                  <a16:creationId xmlns:a16="http://schemas.microsoft.com/office/drawing/2014/main" id="{AFCDF690-2707-4891-8603-F4A8050A8187}"/>
                </a:ext>
              </a:extLst>
            </p:cNvPr>
            <p:cNvSpPr/>
            <p:nvPr/>
          </p:nvSpPr>
          <p:spPr>
            <a:xfrm>
              <a:off x="2342780" y="8724919"/>
              <a:ext cx="64135" cy="61594"/>
            </a:xfrm>
            <a:custGeom>
              <a:avLst/>
              <a:gdLst/>
              <a:ahLst/>
              <a:cxnLst/>
              <a:rect l="l" t="t" r="r" b="b"/>
              <a:pathLst>
                <a:path w="64135" h="61595">
                  <a:moveTo>
                    <a:pt x="64135" y="0"/>
                  </a:moveTo>
                  <a:lnTo>
                    <a:pt x="60769" y="0"/>
                  </a:lnTo>
                  <a:lnTo>
                    <a:pt x="53285" y="2139"/>
                  </a:lnTo>
                  <a:lnTo>
                    <a:pt x="16332" y="17970"/>
                  </a:lnTo>
                  <a:lnTo>
                    <a:pt x="0" y="46875"/>
                  </a:lnTo>
                  <a:lnTo>
                    <a:pt x="0" y="55867"/>
                  </a:lnTo>
                  <a:lnTo>
                    <a:pt x="1917" y="61328"/>
                  </a:lnTo>
                  <a:lnTo>
                    <a:pt x="2159" y="58686"/>
                  </a:lnTo>
                  <a:lnTo>
                    <a:pt x="4959" y="48917"/>
                  </a:lnTo>
                  <a:lnTo>
                    <a:pt x="25452" y="16485"/>
                  </a:lnTo>
                  <a:lnTo>
                    <a:pt x="46434" y="6615"/>
                  </a:lnTo>
                  <a:lnTo>
                    <a:pt x="53327" y="3530"/>
                  </a:lnTo>
                  <a:lnTo>
                    <a:pt x="58610" y="698"/>
                  </a:lnTo>
                  <a:lnTo>
                    <a:pt x="64135" y="0"/>
                  </a:lnTo>
                  <a:close/>
                </a:path>
              </a:pathLst>
            </a:custGeom>
            <a:solidFill>
              <a:srgbClr val="69746C"/>
            </a:solidFill>
          </p:spPr>
          <p:txBody>
            <a:bodyPr wrap="square" lIns="0" tIns="0" rIns="0" bIns="0" rtlCol="0"/>
            <a:lstStyle/>
            <a:p>
              <a:endParaRPr/>
            </a:p>
          </p:txBody>
        </p:sp>
        <p:sp>
          <p:nvSpPr>
            <p:cNvPr id="11107" name="object 4535">
              <a:extLst>
                <a:ext uri="{FF2B5EF4-FFF2-40B4-BE49-F238E27FC236}">
                  <a16:creationId xmlns:a16="http://schemas.microsoft.com/office/drawing/2014/main" id="{8A4276B7-6384-4B45-94AE-3AFC21ADC2BC}"/>
                </a:ext>
              </a:extLst>
            </p:cNvPr>
            <p:cNvSpPr/>
            <p:nvPr/>
          </p:nvSpPr>
          <p:spPr>
            <a:xfrm>
              <a:off x="2322362" y="8715587"/>
              <a:ext cx="23495" cy="72390"/>
            </a:xfrm>
            <a:custGeom>
              <a:avLst/>
              <a:gdLst/>
              <a:ahLst/>
              <a:cxnLst/>
              <a:rect l="l" t="t" r="r" b="b"/>
              <a:pathLst>
                <a:path w="23494" h="72390">
                  <a:moveTo>
                    <a:pt x="0" y="0"/>
                  </a:moveTo>
                  <a:lnTo>
                    <a:pt x="1300" y="4200"/>
                  </a:lnTo>
                  <a:lnTo>
                    <a:pt x="3725" y="11842"/>
                  </a:lnTo>
                  <a:lnTo>
                    <a:pt x="6691" y="21799"/>
                  </a:lnTo>
                  <a:lnTo>
                    <a:pt x="15686" y="63427"/>
                  </a:lnTo>
                  <a:lnTo>
                    <a:pt x="17056" y="72072"/>
                  </a:lnTo>
                  <a:lnTo>
                    <a:pt x="23063" y="72072"/>
                  </a:lnTo>
                  <a:lnTo>
                    <a:pt x="15849" y="39458"/>
                  </a:lnTo>
                  <a:lnTo>
                    <a:pt x="15379" y="35407"/>
                  </a:lnTo>
                  <a:lnTo>
                    <a:pt x="13931" y="30657"/>
                  </a:lnTo>
                  <a:lnTo>
                    <a:pt x="9697" y="19148"/>
                  </a:lnTo>
                  <a:lnTo>
                    <a:pt x="4718" y="8251"/>
                  </a:lnTo>
                  <a:lnTo>
                    <a:pt x="862" y="893"/>
                  </a:lnTo>
                  <a:lnTo>
                    <a:pt x="0" y="0"/>
                  </a:lnTo>
                  <a:close/>
                </a:path>
              </a:pathLst>
            </a:custGeom>
            <a:solidFill>
              <a:srgbClr val="69746C"/>
            </a:solidFill>
          </p:spPr>
          <p:txBody>
            <a:bodyPr wrap="square" lIns="0" tIns="0" rIns="0" bIns="0" rtlCol="0"/>
            <a:lstStyle/>
            <a:p>
              <a:endParaRPr/>
            </a:p>
          </p:txBody>
        </p:sp>
        <p:sp>
          <p:nvSpPr>
            <p:cNvPr id="11108" name="object 4536">
              <a:extLst>
                <a:ext uri="{FF2B5EF4-FFF2-40B4-BE49-F238E27FC236}">
                  <a16:creationId xmlns:a16="http://schemas.microsoft.com/office/drawing/2014/main" id="{7F530978-F3E1-4A78-A419-E1EF2F15F044}"/>
                </a:ext>
              </a:extLst>
            </p:cNvPr>
            <p:cNvSpPr/>
            <p:nvPr/>
          </p:nvSpPr>
          <p:spPr>
            <a:xfrm>
              <a:off x="2403002" y="8739341"/>
              <a:ext cx="10855" cy="65285"/>
            </a:xfrm>
            <a:prstGeom prst="rect">
              <a:avLst/>
            </a:prstGeom>
            <a:blipFill>
              <a:blip r:embed="rId62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109" name="object 4537">
              <a:extLst>
                <a:ext uri="{FF2B5EF4-FFF2-40B4-BE49-F238E27FC236}">
                  <a16:creationId xmlns:a16="http://schemas.microsoft.com/office/drawing/2014/main" id="{AD675AFD-2A43-423B-9F13-1C7BBE17D4D0}"/>
                </a:ext>
              </a:extLst>
            </p:cNvPr>
            <p:cNvSpPr/>
            <p:nvPr/>
          </p:nvSpPr>
          <p:spPr>
            <a:xfrm>
              <a:off x="2375041" y="8760225"/>
              <a:ext cx="33020" cy="44450"/>
            </a:xfrm>
            <a:custGeom>
              <a:avLst/>
              <a:gdLst/>
              <a:ahLst/>
              <a:cxnLst/>
              <a:rect l="l" t="t" r="r" b="b"/>
              <a:pathLst>
                <a:path w="33019" h="44450">
                  <a:moveTo>
                    <a:pt x="30112" y="43878"/>
                  </a:moveTo>
                  <a:lnTo>
                    <a:pt x="10703" y="9832"/>
                  </a:lnTo>
                  <a:lnTo>
                    <a:pt x="2895" y="4535"/>
                  </a:lnTo>
                  <a:lnTo>
                    <a:pt x="0" y="845"/>
                  </a:lnTo>
                  <a:lnTo>
                    <a:pt x="1995" y="0"/>
                  </a:lnTo>
                  <a:lnTo>
                    <a:pt x="4716" y="3468"/>
                  </a:lnTo>
                  <a:lnTo>
                    <a:pt x="12266" y="8591"/>
                  </a:lnTo>
                  <a:lnTo>
                    <a:pt x="19164" y="13607"/>
                  </a:lnTo>
                  <a:lnTo>
                    <a:pt x="25501" y="20265"/>
                  </a:lnTo>
                  <a:lnTo>
                    <a:pt x="30257" y="29900"/>
                  </a:lnTo>
                  <a:lnTo>
                    <a:pt x="32412" y="43841"/>
                  </a:lnTo>
                  <a:lnTo>
                    <a:pt x="30112" y="43878"/>
                  </a:lnTo>
                  <a:close/>
                </a:path>
              </a:pathLst>
            </a:custGeom>
            <a:solidFill>
              <a:srgbClr val="668A3B"/>
            </a:solidFill>
          </p:spPr>
          <p:txBody>
            <a:bodyPr wrap="square" lIns="0" tIns="0" rIns="0" bIns="0" rtlCol="0"/>
            <a:lstStyle/>
            <a:p>
              <a:endParaRPr/>
            </a:p>
          </p:txBody>
        </p:sp>
        <p:sp>
          <p:nvSpPr>
            <p:cNvPr id="11110" name="object 4538">
              <a:extLst>
                <a:ext uri="{FF2B5EF4-FFF2-40B4-BE49-F238E27FC236}">
                  <a16:creationId xmlns:a16="http://schemas.microsoft.com/office/drawing/2014/main" id="{34AC9834-CDFE-45C9-82A3-AA69150132BB}"/>
                </a:ext>
              </a:extLst>
            </p:cNvPr>
            <p:cNvSpPr/>
            <p:nvPr/>
          </p:nvSpPr>
          <p:spPr>
            <a:xfrm>
              <a:off x="2400973" y="8754556"/>
              <a:ext cx="17380" cy="47974"/>
            </a:xfrm>
            <a:prstGeom prst="rect">
              <a:avLst/>
            </a:prstGeom>
            <a:blipFill>
              <a:blip r:embed="rId1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111" name="object 4539">
              <a:extLst>
                <a:ext uri="{FF2B5EF4-FFF2-40B4-BE49-F238E27FC236}">
                  <a16:creationId xmlns:a16="http://schemas.microsoft.com/office/drawing/2014/main" id="{235C467E-C916-4CE1-B35F-DC0061C48331}"/>
                </a:ext>
              </a:extLst>
            </p:cNvPr>
            <p:cNvSpPr/>
            <p:nvPr/>
          </p:nvSpPr>
          <p:spPr>
            <a:xfrm>
              <a:off x="2378665" y="8731515"/>
              <a:ext cx="15240" cy="69215"/>
            </a:xfrm>
            <a:custGeom>
              <a:avLst/>
              <a:gdLst/>
              <a:ahLst/>
              <a:cxnLst/>
              <a:rect l="l" t="t" r="r" b="b"/>
              <a:pathLst>
                <a:path w="15239" h="69215">
                  <a:moveTo>
                    <a:pt x="11488" y="68991"/>
                  </a:moveTo>
                  <a:lnTo>
                    <a:pt x="9256" y="68568"/>
                  </a:lnTo>
                  <a:lnTo>
                    <a:pt x="12297" y="45454"/>
                  </a:lnTo>
                  <a:lnTo>
                    <a:pt x="8617" y="23261"/>
                  </a:lnTo>
                  <a:lnTo>
                    <a:pt x="2942" y="6580"/>
                  </a:lnTo>
                  <a:lnTo>
                    <a:pt x="0" y="0"/>
                  </a:lnTo>
                  <a:lnTo>
                    <a:pt x="4191" y="7126"/>
                  </a:lnTo>
                  <a:lnTo>
                    <a:pt x="9326" y="19647"/>
                  </a:lnTo>
                  <a:lnTo>
                    <a:pt x="13504" y="34610"/>
                  </a:lnTo>
                  <a:lnTo>
                    <a:pt x="14851" y="51298"/>
                  </a:lnTo>
                  <a:lnTo>
                    <a:pt x="11488" y="68991"/>
                  </a:lnTo>
                  <a:close/>
                </a:path>
              </a:pathLst>
            </a:custGeom>
            <a:solidFill>
              <a:srgbClr val="668A3B"/>
            </a:solidFill>
          </p:spPr>
          <p:txBody>
            <a:bodyPr wrap="square" lIns="0" tIns="0" rIns="0" bIns="0" rtlCol="0"/>
            <a:lstStyle/>
            <a:p>
              <a:endParaRPr/>
            </a:p>
          </p:txBody>
        </p:sp>
        <p:sp>
          <p:nvSpPr>
            <p:cNvPr id="11112" name="object 4540">
              <a:extLst>
                <a:ext uri="{FF2B5EF4-FFF2-40B4-BE49-F238E27FC236}">
                  <a16:creationId xmlns:a16="http://schemas.microsoft.com/office/drawing/2014/main" id="{BBFBCD1A-5AE2-4EB1-925F-BBD4E13659C6}"/>
                </a:ext>
              </a:extLst>
            </p:cNvPr>
            <p:cNvSpPr/>
            <p:nvPr/>
          </p:nvSpPr>
          <p:spPr>
            <a:xfrm>
              <a:off x="2362022" y="8761610"/>
              <a:ext cx="25400" cy="38735"/>
            </a:xfrm>
            <a:custGeom>
              <a:avLst/>
              <a:gdLst/>
              <a:ahLst/>
              <a:cxnLst/>
              <a:rect l="l" t="t" r="r" b="b"/>
              <a:pathLst>
                <a:path w="25400" h="38734">
                  <a:moveTo>
                    <a:pt x="25118" y="38438"/>
                  </a:moveTo>
                  <a:lnTo>
                    <a:pt x="22344" y="33594"/>
                  </a:lnTo>
                  <a:lnTo>
                    <a:pt x="20748" y="22749"/>
                  </a:lnTo>
                  <a:lnTo>
                    <a:pt x="17765" y="15983"/>
                  </a:lnTo>
                  <a:lnTo>
                    <a:pt x="13538" y="11705"/>
                  </a:lnTo>
                  <a:lnTo>
                    <a:pt x="8207" y="8323"/>
                  </a:lnTo>
                  <a:lnTo>
                    <a:pt x="5110" y="6488"/>
                  </a:lnTo>
                  <a:lnTo>
                    <a:pt x="0" y="0"/>
                  </a:lnTo>
                  <a:lnTo>
                    <a:pt x="3276" y="3230"/>
                  </a:lnTo>
                  <a:lnTo>
                    <a:pt x="9650" y="7008"/>
                  </a:lnTo>
                  <a:lnTo>
                    <a:pt x="15448" y="10795"/>
                  </a:lnTo>
                  <a:lnTo>
                    <a:pt x="20214" y="16057"/>
                  </a:lnTo>
                  <a:lnTo>
                    <a:pt x="23565" y="24652"/>
                  </a:lnTo>
                  <a:lnTo>
                    <a:pt x="25118" y="38438"/>
                  </a:lnTo>
                  <a:close/>
                </a:path>
              </a:pathLst>
            </a:custGeom>
            <a:solidFill>
              <a:srgbClr val="668A3B"/>
            </a:solidFill>
          </p:spPr>
          <p:txBody>
            <a:bodyPr wrap="square" lIns="0" tIns="0" rIns="0" bIns="0" rtlCol="0"/>
            <a:lstStyle/>
            <a:p>
              <a:endParaRPr/>
            </a:p>
          </p:txBody>
        </p:sp>
        <p:sp>
          <p:nvSpPr>
            <p:cNvPr id="11113" name="object 4541">
              <a:extLst>
                <a:ext uri="{FF2B5EF4-FFF2-40B4-BE49-F238E27FC236}">
                  <a16:creationId xmlns:a16="http://schemas.microsoft.com/office/drawing/2014/main" id="{730ACC12-AD49-4F27-AC90-61EACC0DD621}"/>
                </a:ext>
              </a:extLst>
            </p:cNvPr>
            <p:cNvSpPr/>
            <p:nvPr/>
          </p:nvSpPr>
          <p:spPr>
            <a:xfrm>
              <a:off x="2349325" y="8729201"/>
              <a:ext cx="115570" cy="78740"/>
            </a:xfrm>
            <a:custGeom>
              <a:avLst/>
              <a:gdLst/>
              <a:ahLst/>
              <a:cxnLst/>
              <a:rect l="l" t="t" r="r" b="b"/>
              <a:pathLst>
                <a:path w="115569" h="78740">
                  <a:moveTo>
                    <a:pt x="9303" y="6059"/>
                  </a:moveTo>
                  <a:lnTo>
                    <a:pt x="0" y="0"/>
                  </a:lnTo>
                  <a:lnTo>
                    <a:pt x="9081" y="5889"/>
                  </a:lnTo>
                  <a:lnTo>
                    <a:pt x="9303" y="6059"/>
                  </a:lnTo>
                  <a:close/>
                </a:path>
                <a:path w="115569" h="78740">
                  <a:moveTo>
                    <a:pt x="56954" y="58718"/>
                  </a:moveTo>
                  <a:lnTo>
                    <a:pt x="49376" y="42347"/>
                  </a:lnTo>
                  <a:lnTo>
                    <a:pt x="28854" y="21023"/>
                  </a:lnTo>
                  <a:lnTo>
                    <a:pt x="9303" y="6059"/>
                  </a:lnTo>
                  <a:lnTo>
                    <a:pt x="31263" y="20362"/>
                  </a:lnTo>
                  <a:lnTo>
                    <a:pt x="47768" y="34123"/>
                  </a:lnTo>
                  <a:lnTo>
                    <a:pt x="54990" y="47562"/>
                  </a:lnTo>
                  <a:lnTo>
                    <a:pt x="56954" y="58718"/>
                  </a:lnTo>
                  <a:close/>
                </a:path>
                <a:path w="115569" h="78740">
                  <a:moveTo>
                    <a:pt x="106764" y="12438"/>
                  </a:moveTo>
                  <a:lnTo>
                    <a:pt x="107259" y="12021"/>
                  </a:lnTo>
                  <a:lnTo>
                    <a:pt x="115015" y="6738"/>
                  </a:lnTo>
                  <a:lnTo>
                    <a:pt x="106764" y="12438"/>
                  </a:lnTo>
                  <a:close/>
                </a:path>
                <a:path w="115569" h="78740">
                  <a:moveTo>
                    <a:pt x="64300" y="69478"/>
                  </a:moveTo>
                  <a:lnTo>
                    <a:pt x="60920" y="69478"/>
                  </a:lnTo>
                  <a:lnTo>
                    <a:pt x="65813" y="56099"/>
                  </a:lnTo>
                  <a:lnTo>
                    <a:pt x="75403" y="40123"/>
                  </a:lnTo>
                  <a:lnTo>
                    <a:pt x="91275" y="23139"/>
                  </a:lnTo>
                  <a:lnTo>
                    <a:pt x="106764" y="12438"/>
                  </a:lnTo>
                  <a:lnTo>
                    <a:pt x="89890" y="26658"/>
                  </a:lnTo>
                  <a:lnTo>
                    <a:pt x="71750" y="48830"/>
                  </a:lnTo>
                  <a:lnTo>
                    <a:pt x="64300" y="69478"/>
                  </a:lnTo>
                  <a:close/>
                </a:path>
                <a:path w="115569" h="78740">
                  <a:moveTo>
                    <a:pt x="60711" y="66955"/>
                  </a:moveTo>
                  <a:lnTo>
                    <a:pt x="58405" y="66955"/>
                  </a:lnTo>
                  <a:lnTo>
                    <a:pt x="56954" y="58718"/>
                  </a:lnTo>
                  <a:lnTo>
                    <a:pt x="60699" y="66805"/>
                  </a:lnTo>
                  <a:lnTo>
                    <a:pt x="60711" y="66955"/>
                  </a:lnTo>
                  <a:close/>
                </a:path>
                <a:path w="115569" h="78740">
                  <a:moveTo>
                    <a:pt x="61460" y="78203"/>
                  </a:moveTo>
                  <a:lnTo>
                    <a:pt x="59267" y="78143"/>
                  </a:lnTo>
                  <a:lnTo>
                    <a:pt x="59184" y="76429"/>
                  </a:lnTo>
                  <a:lnTo>
                    <a:pt x="58404" y="66954"/>
                  </a:lnTo>
                  <a:lnTo>
                    <a:pt x="60711" y="66955"/>
                  </a:lnTo>
                  <a:lnTo>
                    <a:pt x="60920" y="69478"/>
                  </a:lnTo>
                  <a:lnTo>
                    <a:pt x="64300" y="69478"/>
                  </a:lnTo>
                  <a:lnTo>
                    <a:pt x="61687" y="76720"/>
                  </a:lnTo>
                  <a:lnTo>
                    <a:pt x="61460" y="78203"/>
                  </a:lnTo>
                  <a:close/>
                </a:path>
              </a:pathLst>
            </a:custGeom>
            <a:solidFill>
              <a:srgbClr val="668A3B"/>
            </a:solidFill>
          </p:spPr>
          <p:txBody>
            <a:bodyPr wrap="square" lIns="0" tIns="0" rIns="0" bIns="0" rtlCol="0"/>
            <a:lstStyle/>
            <a:p>
              <a:endParaRPr/>
            </a:p>
          </p:txBody>
        </p:sp>
        <p:sp>
          <p:nvSpPr>
            <p:cNvPr id="11114" name="object 4542">
              <a:extLst>
                <a:ext uri="{FF2B5EF4-FFF2-40B4-BE49-F238E27FC236}">
                  <a16:creationId xmlns:a16="http://schemas.microsoft.com/office/drawing/2014/main" id="{793526AE-2A83-4828-9871-DFAAD1119FE6}"/>
                </a:ext>
              </a:extLst>
            </p:cNvPr>
            <p:cNvSpPr/>
            <p:nvPr/>
          </p:nvSpPr>
          <p:spPr>
            <a:xfrm>
              <a:off x="2347118" y="8735201"/>
              <a:ext cx="72390" cy="72390"/>
            </a:xfrm>
            <a:custGeom>
              <a:avLst/>
              <a:gdLst/>
              <a:ahLst/>
              <a:cxnLst/>
              <a:rect l="l" t="t" r="r" b="b"/>
              <a:pathLst>
                <a:path w="72389" h="72390">
                  <a:moveTo>
                    <a:pt x="57066" y="57666"/>
                  </a:moveTo>
                  <a:lnTo>
                    <a:pt x="54870" y="57666"/>
                  </a:lnTo>
                  <a:lnTo>
                    <a:pt x="54401" y="54575"/>
                  </a:lnTo>
                  <a:lnTo>
                    <a:pt x="54080" y="51121"/>
                  </a:lnTo>
                  <a:lnTo>
                    <a:pt x="54080" y="47321"/>
                  </a:lnTo>
                  <a:lnTo>
                    <a:pt x="54904" y="36607"/>
                  </a:lnTo>
                  <a:lnTo>
                    <a:pt x="57791" y="24873"/>
                  </a:lnTo>
                  <a:lnTo>
                    <a:pt x="63355" y="12532"/>
                  </a:lnTo>
                  <a:lnTo>
                    <a:pt x="72213" y="0"/>
                  </a:lnTo>
                  <a:lnTo>
                    <a:pt x="69570" y="3992"/>
                  </a:lnTo>
                  <a:lnTo>
                    <a:pt x="63859" y="14614"/>
                  </a:lnTo>
                  <a:lnTo>
                    <a:pt x="58407" y="29836"/>
                  </a:lnTo>
                  <a:lnTo>
                    <a:pt x="56572" y="47321"/>
                  </a:lnTo>
                  <a:lnTo>
                    <a:pt x="56540" y="54706"/>
                  </a:lnTo>
                  <a:lnTo>
                    <a:pt x="57066" y="57666"/>
                  </a:lnTo>
                  <a:close/>
                </a:path>
                <a:path w="72389" h="72390">
                  <a:moveTo>
                    <a:pt x="6482" y="20374"/>
                  </a:moveTo>
                  <a:lnTo>
                    <a:pt x="0" y="18100"/>
                  </a:lnTo>
                  <a:lnTo>
                    <a:pt x="6255" y="20269"/>
                  </a:lnTo>
                  <a:lnTo>
                    <a:pt x="6482" y="20374"/>
                  </a:lnTo>
                  <a:close/>
                </a:path>
                <a:path w="72389" h="72390">
                  <a:moveTo>
                    <a:pt x="48090" y="49870"/>
                  </a:moveTo>
                  <a:lnTo>
                    <a:pt x="38914" y="39321"/>
                  </a:lnTo>
                  <a:lnTo>
                    <a:pt x="20968" y="27099"/>
                  </a:lnTo>
                  <a:lnTo>
                    <a:pt x="6482" y="20374"/>
                  </a:lnTo>
                  <a:lnTo>
                    <a:pt x="22308" y="25927"/>
                  </a:lnTo>
                  <a:lnTo>
                    <a:pt x="35426" y="33033"/>
                  </a:lnTo>
                  <a:lnTo>
                    <a:pt x="44465" y="43465"/>
                  </a:lnTo>
                  <a:lnTo>
                    <a:pt x="48090" y="49870"/>
                  </a:lnTo>
                  <a:close/>
                </a:path>
                <a:path w="72389" h="72390">
                  <a:moveTo>
                    <a:pt x="60673" y="71950"/>
                  </a:moveTo>
                  <a:lnTo>
                    <a:pt x="59198" y="71832"/>
                  </a:lnTo>
                  <a:lnTo>
                    <a:pt x="58763" y="71517"/>
                  </a:lnTo>
                  <a:lnTo>
                    <a:pt x="57608" y="69117"/>
                  </a:lnTo>
                  <a:lnTo>
                    <a:pt x="56506" y="65271"/>
                  </a:lnTo>
                  <a:lnTo>
                    <a:pt x="55339" y="62840"/>
                  </a:lnTo>
                  <a:lnTo>
                    <a:pt x="54540" y="61271"/>
                  </a:lnTo>
                  <a:lnTo>
                    <a:pt x="48090" y="49870"/>
                  </a:lnTo>
                  <a:lnTo>
                    <a:pt x="54870" y="57666"/>
                  </a:lnTo>
                  <a:lnTo>
                    <a:pt x="57066" y="57666"/>
                  </a:lnTo>
                  <a:lnTo>
                    <a:pt x="57588" y="60606"/>
                  </a:lnTo>
                  <a:lnTo>
                    <a:pt x="58697" y="64730"/>
                  </a:lnTo>
                  <a:lnTo>
                    <a:pt x="60576" y="68670"/>
                  </a:lnTo>
                  <a:lnTo>
                    <a:pt x="61142" y="70418"/>
                  </a:lnTo>
                  <a:lnTo>
                    <a:pt x="61142" y="71729"/>
                  </a:lnTo>
                  <a:lnTo>
                    <a:pt x="60673" y="71950"/>
                  </a:lnTo>
                  <a:close/>
                </a:path>
              </a:pathLst>
            </a:custGeom>
            <a:solidFill>
              <a:srgbClr val="C6A671"/>
            </a:solidFill>
          </p:spPr>
          <p:txBody>
            <a:bodyPr wrap="square" lIns="0" tIns="0" rIns="0" bIns="0" rtlCol="0"/>
            <a:lstStyle/>
            <a:p>
              <a:endParaRPr/>
            </a:p>
          </p:txBody>
        </p:sp>
        <p:sp>
          <p:nvSpPr>
            <p:cNvPr id="11115" name="object 4543">
              <a:extLst>
                <a:ext uri="{FF2B5EF4-FFF2-40B4-BE49-F238E27FC236}">
                  <a16:creationId xmlns:a16="http://schemas.microsoft.com/office/drawing/2014/main" id="{7B909F8D-C40A-4C42-BA87-323E4BE5BCAE}"/>
                </a:ext>
              </a:extLst>
            </p:cNvPr>
            <p:cNvSpPr/>
            <p:nvPr/>
          </p:nvSpPr>
          <p:spPr>
            <a:xfrm>
              <a:off x="2323579" y="8720163"/>
              <a:ext cx="142849" cy="87172"/>
            </a:xfrm>
            <a:prstGeom prst="rect">
              <a:avLst/>
            </a:prstGeom>
            <a:blipFill>
              <a:blip r:embed="rId62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116" name="object 4544">
              <a:extLst>
                <a:ext uri="{FF2B5EF4-FFF2-40B4-BE49-F238E27FC236}">
                  <a16:creationId xmlns:a16="http://schemas.microsoft.com/office/drawing/2014/main" id="{FB2B1534-4DE8-42CC-94A8-9BDC1D122BED}"/>
                </a:ext>
              </a:extLst>
            </p:cNvPr>
            <p:cNvSpPr/>
            <p:nvPr/>
          </p:nvSpPr>
          <p:spPr>
            <a:xfrm>
              <a:off x="2156282" y="8858287"/>
              <a:ext cx="8877" cy="50977"/>
            </a:xfrm>
            <a:prstGeom prst="rect">
              <a:avLst/>
            </a:prstGeom>
            <a:blipFill>
              <a:blip r:embed="rId5" cstate="print"/>
              <a:stretch>
                <a:fillRect/>
              </a:stretch>
            </a:blipFill>
          </p:spPr>
          <p:txBody>
            <a:bodyPr wrap="square" lIns="0" tIns="0" rIns="0" bIns="0" rtlCol="0"/>
            <a:lstStyle/>
            <a:p>
              <a:endParaRPr/>
            </a:p>
          </p:txBody>
        </p:sp>
        <p:sp>
          <p:nvSpPr>
            <p:cNvPr id="11117" name="object 4545">
              <a:extLst>
                <a:ext uri="{FF2B5EF4-FFF2-40B4-BE49-F238E27FC236}">
                  <a16:creationId xmlns:a16="http://schemas.microsoft.com/office/drawing/2014/main" id="{9BF1A9E1-7393-4314-90AE-8F7257A7003A}"/>
                </a:ext>
              </a:extLst>
            </p:cNvPr>
            <p:cNvSpPr/>
            <p:nvPr/>
          </p:nvSpPr>
          <p:spPr>
            <a:xfrm>
              <a:off x="2133429" y="8874609"/>
              <a:ext cx="26670" cy="34290"/>
            </a:xfrm>
            <a:custGeom>
              <a:avLst/>
              <a:gdLst/>
              <a:ahLst/>
              <a:cxnLst/>
              <a:rect l="l" t="t" r="r" b="b"/>
              <a:pathLst>
                <a:path w="26669" h="34290">
                  <a:moveTo>
                    <a:pt x="24609" y="34249"/>
                  </a:moveTo>
                  <a:lnTo>
                    <a:pt x="2365" y="3539"/>
                  </a:lnTo>
                  <a:lnTo>
                    <a:pt x="0" y="660"/>
                  </a:lnTo>
                  <a:lnTo>
                    <a:pt x="1630" y="0"/>
                  </a:lnTo>
                  <a:lnTo>
                    <a:pt x="3854" y="2707"/>
                  </a:lnTo>
                  <a:lnTo>
                    <a:pt x="10024" y="6706"/>
                  </a:lnTo>
                  <a:lnTo>
                    <a:pt x="15662" y="10621"/>
                  </a:lnTo>
                  <a:lnTo>
                    <a:pt x="20840" y="15818"/>
                  </a:lnTo>
                  <a:lnTo>
                    <a:pt x="24727" y="23338"/>
                  </a:lnTo>
                  <a:lnTo>
                    <a:pt x="26488" y="34220"/>
                  </a:lnTo>
                  <a:lnTo>
                    <a:pt x="24609" y="34249"/>
                  </a:lnTo>
                  <a:close/>
                </a:path>
              </a:pathLst>
            </a:custGeom>
            <a:solidFill>
              <a:srgbClr val="668A3B"/>
            </a:solidFill>
          </p:spPr>
          <p:txBody>
            <a:bodyPr wrap="square" lIns="0" tIns="0" rIns="0" bIns="0" rtlCol="0"/>
            <a:lstStyle/>
            <a:p>
              <a:endParaRPr/>
            </a:p>
          </p:txBody>
        </p:sp>
        <p:sp>
          <p:nvSpPr>
            <p:cNvPr id="11118" name="object 4546">
              <a:extLst>
                <a:ext uri="{FF2B5EF4-FFF2-40B4-BE49-F238E27FC236}">
                  <a16:creationId xmlns:a16="http://schemas.microsoft.com/office/drawing/2014/main" id="{4B5DF293-AB4B-4384-AF3F-11E2D6B64209}"/>
                </a:ext>
              </a:extLst>
            </p:cNvPr>
            <p:cNvSpPr/>
            <p:nvPr/>
          </p:nvSpPr>
          <p:spPr>
            <a:xfrm>
              <a:off x="2154618" y="8870188"/>
              <a:ext cx="14208" cy="37439"/>
            </a:xfrm>
            <a:prstGeom prst="rect">
              <a:avLst/>
            </a:prstGeom>
            <a:blipFill>
              <a:blip r:embed="rId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119" name="object 4547">
              <a:extLst>
                <a:ext uri="{FF2B5EF4-FFF2-40B4-BE49-F238E27FC236}">
                  <a16:creationId xmlns:a16="http://schemas.microsoft.com/office/drawing/2014/main" id="{AD0AC32A-EBCB-4976-954E-97976EDA7329}"/>
                </a:ext>
              </a:extLst>
            </p:cNvPr>
            <p:cNvSpPr/>
            <p:nvPr/>
          </p:nvSpPr>
          <p:spPr>
            <a:xfrm>
              <a:off x="2136390" y="8852200"/>
              <a:ext cx="12700" cy="53975"/>
            </a:xfrm>
            <a:custGeom>
              <a:avLst/>
              <a:gdLst/>
              <a:ahLst/>
              <a:cxnLst/>
              <a:rect l="l" t="t" r="r" b="b"/>
              <a:pathLst>
                <a:path w="12700" h="53975">
                  <a:moveTo>
                    <a:pt x="9388" y="53851"/>
                  </a:moveTo>
                  <a:lnTo>
                    <a:pt x="7564" y="53521"/>
                  </a:lnTo>
                  <a:lnTo>
                    <a:pt x="10049" y="35479"/>
                  </a:lnTo>
                  <a:lnTo>
                    <a:pt x="7042" y="18157"/>
                  </a:lnTo>
                  <a:lnTo>
                    <a:pt x="2404" y="5136"/>
                  </a:lnTo>
                  <a:lnTo>
                    <a:pt x="0" y="0"/>
                  </a:lnTo>
                  <a:lnTo>
                    <a:pt x="3425" y="5562"/>
                  </a:lnTo>
                  <a:lnTo>
                    <a:pt x="7621" y="15335"/>
                  </a:lnTo>
                  <a:lnTo>
                    <a:pt x="11036" y="27015"/>
                  </a:lnTo>
                  <a:lnTo>
                    <a:pt x="12136" y="40041"/>
                  </a:lnTo>
                  <a:lnTo>
                    <a:pt x="9388" y="53851"/>
                  </a:lnTo>
                  <a:close/>
                </a:path>
              </a:pathLst>
            </a:custGeom>
            <a:solidFill>
              <a:srgbClr val="668A3B"/>
            </a:solidFill>
          </p:spPr>
          <p:txBody>
            <a:bodyPr wrap="square" lIns="0" tIns="0" rIns="0" bIns="0" rtlCol="0"/>
            <a:lstStyle/>
            <a:p>
              <a:endParaRPr/>
            </a:p>
          </p:txBody>
        </p:sp>
        <p:sp>
          <p:nvSpPr>
            <p:cNvPr id="11120" name="object 4548">
              <a:extLst>
                <a:ext uri="{FF2B5EF4-FFF2-40B4-BE49-F238E27FC236}">
                  <a16:creationId xmlns:a16="http://schemas.microsoft.com/office/drawing/2014/main" id="{E24A5607-4B33-42DB-BB0C-C810E96C13F3}"/>
                </a:ext>
              </a:extLst>
            </p:cNvPr>
            <p:cNvSpPr/>
            <p:nvPr/>
          </p:nvSpPr>
          <p:spPr>
            <a:xfrm>
              <a:off x="2122789" y="8875690"/>
              <a:ext cx="20955" cy="30480"/>
            </a:xfrm>
            <a:custGeom>
              <a:avLst/>
              <a:gdLst/>
              <a:ahLst/>
              <a:cxnLst/>
              <a:rect l="l" t="t" r="r" b="b"/>
              <a:pathLst>
                <a:path w="20955" h="30479">
                  <a:moveTo>
                    <a:pt x="15274" y="11220"/>
                  </a:moveTo>
                  <a:lnTo>
                    <a:pt x="13065" y="10102"/>
                  </a:lnTo>
                  <a:lnTo>
                    <a:pt x="4176" y="5064"/>
                  </a:lnTo>
                  <a:lnTo>
                    <a:pt x="0" y="0"/>
                  </a:lnTo>
                  <a:lnTo>
                    <a:pt x="2677" y="2521"/>
                  </a:lnTo>
                  <a:lnTo>
                    <a:pt x="7886" y="5470"/>
                  </a:lnTo>
                  <a:lnTo>
                    <a:pt x="12624" y="8426"/>
                  </a:lnTo>
                  <a:lnTo>
                    <a:pt x="15274" y="11220"/>
                  </a:lnTo>
                  <a:close/>
                </a:path>
                <a:path w="20955" h="30479">
                  <a:moveTo>
                    <a:pt x="17508" y="14955"/>
                  </a:moveTo>
                  <a:lnTo>
                    <a:pt x="16519" y="12533"/>
                  </a:lnTo>
                  <a:lnTo>
                    <a:pt x="15274" y="11220"/>
                  </a:lnTo>
                  <a:lnTo>
                    <a:pt x="17328" y="12260"/>
                  </a:lnTo>
                  <a:lnTo>
                    <a:pt x="17508" y="14955"/>
                  </a:lnTo>
                  <a:close/>
                </a:path>
                <a:path w="20955" h="30479">
                  <a:moveTo>
                    <a:pt x="20527" y="30003"/>
                  </a:moveTo>
                  <a:lnTo>
                    <a:pt x="18260" y="26221"/>
                  </a:lnTo>
                  <a:lnTo>
                    <a:pt x="17508" y="14955"/>
                  </a:lnTo>
                  <a:lnTo>
                    <a:pt x="19258" y="19242"/>
                  </a:lnTo>
                  <a:lnTo>
                    <a:pt x="20527" y="30003"/>
                  </a:lnTo>
                  <a:close/>
                </a:path>
              </a:pathLst>
            </a:custGeom>
            <a:solidFill>
              <a:srgbClr val="668A3B"/>
            </a:solidFill>
          </p:spPr>
          <p:txBody>
            <a:bodyPr wrap="square" lIns="0" tIns="0" rIns="0" bIns="0" rtlCol="0"/>
            <a:lstStyle/>
            <a:p>
              <a:endParaRPr/>
            </a:p>
          </p:txBody>
        </p:sp>
        <p:sp>
          <p:nvSpPr>
            <p:cNvPr id="11121" name="object 4549">
              <a:extLst>
                <a:ext uri="{FF2B5EF4-FFF2-40B4-BE49-F238E27FC236}">
                  <a16:creationId xmlns:a16="http://schemas.microsoft.com/office/drawing/2014/main" id="{8529724F-83BC-4F5E-87A3-81B9AD18A7B6}"/>
                </a:ext>
              </a:extLst>
            </p:cNvPr>
            <p:cNvSpPr/>
            <p:nvPr/>
          </p:nvSpPr>
          <p:spPr>
            <a:xfrm>
              <a:off x="2112412" y="8850393"/>
              <a:ext cx="94615" cy="61594"/>
            </a:xfrm>
            <a:custGeom>
              <a:avLst/>
              <a:gdLst/>
              <a:ahLst/>
              <a:cxnLst/>
              <a:rect l="l" t="t" r="r" b="b"/>
              <a:pathLst>
                <a:path w="94614" h="61595">
                  <a:moveTo>
                    <a:pt x="7603" y="4729"/>
                  </a:moveTo>
                  <a:lnTo>
                    <a:pt x="0" y="0"/>
                  </a:lnTo>
                  <a:lnTo>
                    <a:pt x="7421" y="4596"/>
                  </a:lnTo>
                  <a:lnTo>
                    <a:pt x="7603" y="4729"/>
                  </a:lnTo>
                  <a:close/>
                </a:path>
                <a:path w="94614" h="61595">
                  <a:moveTo>
                    <a:pt x="46545" y="45832"/>
                  </a:moveTo>
                  <a:lnTo>
                    <a:pt x="40352" y="33054"/>
                  </a:lnTo>
                  <a:lnTo>
                    <a:pt x="23581" y="16409"/>
                  </a:lnTo>
                  <a:lnTo>
                    <a:pt x="7603" y="4729"/>
                  </a:lnTo>
                  <a:lnTo>
                    <a:pt x="25549" y="15893"/>
                  </a:lnTo>
                  <a:lnTo>
                    <a:pt x="39038" y="26635"/>
                  </a:lnTo>
                  <a:lnTo>
                    <a:pt x="44940" y="37125"/>
                  </a:lnTo>
                  <a:lnTo>
                    <a:pt x="46545" y="45832"/>
                  </a:lnTo>
                  <a:close/>
                </a:path>
                <a:path w="94614" h="61595">
                  <a:moveTo>
                    <a:pt x="87252" y="9709"/>
                  </a:moveTo>
                  <a:lnTo>
                    <a:pt x="87657" y="9383"/>
                  </a:lnTo>
                  <a:lnTo>
                    <a:pt x="93995" y="5259"/>
                  </a:lnTo>
                  <a:lnTo>
                    <a:pt x="87252" y="9709"/>
                  </a:lnTo>
                  <a:close/>
                </a:path>
                <a:path w="94614" h="61595">
                  <a:moveTo>
                    <a:pt x="52549" y="54231"/>
                  </a:moveTo>
                  <a:lnTo>
                    <a:pt x="49787" y="54231"/>
                  </a:lnTo>
                  <a:lnTo>
                    <a:pt x="53785" y="43788"/>
                  </a:lnTo>
                  <a:lnTo>
                    <a:pt x="61622" y="31318"/>
                  </a:lnTo>
                  <a:lnTo>
                    <a:pt x="74594" y="18061"/>
                  </a:lnTo>
                  <a:lnTo>
                    <a:pt x="87252" y="9709"/>
                  </a:lnTo>
                  <a:lnTo>
                    <a:pt x="73461" y="20808"/>
                  </a:lnTo>
                  <a:lnTo>
                    <a:pt x="58637" y="38115"/>
                  </a:lnTo>
                  <a:lnTo>
                    <a:pt x="52549" y="54231"/>
                  </a:lnTo>
                  <a:close/>
                </a:path>
                <a:path w="94614" h="61595">
                  <a:moveTo>
                    <a:pt x="49616" y="52262"/>
                  </a:moveTo>
                  <a:lnTo>
                    <a:pt x="47731" y="52262"/>
                  </a:lnTo>
                  <a:lnTo>
                    <a:pt x="46545" y="45832"/>
                  </a:lnTo>
                  <a:lnTo>
                    <a:pt x="49605" y="52145"/>
                  </a:lnTo>
                  <a:close/>
                </a:path>
                <a:path w="94614" h="61595">
                  <a:moveTo>
                    <a:pt x="50228" y="61042"/>
                  </a:moveTo>
                  <a:lnTo>
                    <a:pt x="48435" y="60995"/>
                  </a:lnTo>
                  <a:lnTo>
                    <a:pt x="48367" y="59657"/>
                  </a:lnTo>
                  <a:lnTo>
                    <a:pt x="47730" y="52261"/>
                  </a:lnTo>
                  <a:lnTo>
                    <a:pt x="49616" y="52262"/>
                  </a:lnTo>
                  <a:lnTo>
                    <a:pt x="49787" y="54231"/>
                  </a:lnTo>
                  <a:lnTo>
                    <a:pt x="52549" y="54231"/>
                  </a:lnTo>
                  <a:lnTo>
                    <a:pt x="50413" y="59884"/>
                  </a:lnTo>
                  <a:lnTo>
                    <a:pt x="50228" y="61042"/>
                  </a:lnTo>
                  <a:close/>
                </a:path>
              </a:pathLst>
            </a:custGeom>
            <a:solidFill>
              <a:srgbClr val="668A3B"/>
            </a:solidFill>
          </p:spPr>
          <p:txBody>
            <a:bodyPr wrap="square" lIns="0" tIns="0" rIns="0" bIns="0" rtlCol="0"/>
            <a:lstStyle/>
            <a:p>
              <a:endParaRPr/>
            </a:p>
          </p:txBody>
        </p:sp>
        <p:sp>
          <p:nvSpPr>
            <p:cNvPr id="11122" name="object 4550">
              <a:extLst>
                <a:ext uri="{FF2B5EF4-FFF2-40B4-BE49-F238E27FC236}">
                  <a16:creationId xmlns:a16="http://schemas.microsoft.com/office/drawing/2014/main" id="{AB36493E-3C63-4CAF-AD4F-FA21615D452A}"/>
                </a:ext>
              </a:extLst>
            </p:cNvPr>
            <p:cNvSpPr/>
            <p:nvPr/>
          </p:nvSpPr>
          <p:spPr>
            <a:xfrm>
              <a:off x="2110608" y="8855077"/>
              <a:ext cx="59055" cy="56515"/>
            </a:xfrm>
            <a:custGeom>
              <a:avLst/>
              <a:gdLst/>
              <a:ahLst/>
              <a:cxnLst/>
              <a:rect l="l" t="t" r="r" b="b"/>
              <a:pathLst>
                <a:path w="59055" h="56515">
                  <a:moveTo>
                    <a:pt x="46637" y="45011"/>
                  </a:moveTo>
                  <a:lnTo>
                    <a:pt x="44842" y="45011"/>
                  </a:lnTo>
                  <a:lnTo>
                    <a:pt x="44458" y="42598"/>
                  </a:lnTo>
                  <a:lnTo>
                    <a:pt x="44196" y="39902"/>
                  </a:lnTo>
                  <a:lnTo>
                    <a:pt x="44196" y="36937"/>
                  </a:lnTo>
                  <a:lnTo>
                    <a:pt x="44870" y="28574"/>
                  </a:lnTo>
                  <a:lnTo>
                    <a:pt x="47229" y="19415"/>
                  </a:lnTo>
                  <a:lnTo>
                    <a:pt x="51776" y="9782"/>
                  </a:lnTo>
                  <a:lnTo>
                    <a:pt x="59015" y="0"/>
                  </a:lnTo>
                  <a:lnTo>
                    <a:pt x="56855" y="3116"/>
                  </a:lnTo>
                  <a:lnTo>
                    <a:pt x="52188" y="11407"/>
                  </a:lnTo>
                  <a:lnTo>
                    <a:pt x="47733" y="23289"/>
                  </a:lnTo>
                  <a:lnTo>
                    <a:pt x="46233" y="36937"/>
                  </a:lnTo>
                  <a:lnTo>
                    <a:pt x="46207" y="42700"/>
                  </a:lnTo>
                  <a:lnTo>
                    <a:pt x="46637" y="45011"/>
                  </a:lnTo>
                  <a:close/>
                </a:path>
                <a:path w="59055" h="56515">
                  <a:moveTo>
                    <a:pt x="5297" y="15903"/>
                  </a:moveTo>
                  <a:lnTo>
                    <a:pt x="0" y="14128"/>
                  </a:lnTo>
                  <a:lnTo>
                    <a:pt x="5112" y="15821"/>
                  </a:lnTo>
                  <a:lnTo>
                    <a:pt x="5297" y="15903"/>
                  </a:lnTo>
                  <a:close/>
                </a:path>
                <a:path w="59055" h="56515">
                  <a:moveTo>
                    <a:pt x="39301" y="38926"/>
                  </a:moveTo>
                  <a:lnTo>
                    <a:pt x="31802" y="30692"/>
                  </a:lnTo>
                  <a:lnTo>
                    <a:pt x="17136" y="21152"/>
                  </a:lnTo>
                  <a:lnTo>
                    <a:pt x="5297" y="15903"/>
                  </a:lnTo>
                  <a:lnTo>
                    <a:pt x="18231" y="20237"/>
                  </a:lnTo>
                  <a:lnTo>
                    <a:pt x="28951" y="25784"/>
                  </a:lnTo>
                  <a:lnTo>
                    <a:pt x="36339" y="33926"/>
                  </a:lnTo>
                  <a:lnTo>
                    <a:pt x="39301" y="38926"/>
                  </a:lnTo>
                  <a:close/>
                </a:path>
                <a:path w="59055" h="56515">
                  <a:moveTo>
                    <a:pt x="49584" y="56160"/>
                  </a:moveTo>
                  <a:lnTo>
                    <a:pt x="48379" y="56069"/>
                  </a:lnTo>
                  <a:lnTo>
                    <a:pt x="48024" y="55823"/>
                  </a:lnTo>
                  <a:lnTo>
                    <a:pt x="47080" y="53950"/>
                  </a:lnTo>
                  <a:lnTo>
                    <a:pt x="46179" y="50947"/>
                  </a:lnTo>
                  <a:lnTo>
                    <a:pt x="45734" y="50050"/>
                  </a:lnTo>
                  <a:lnTo>
                    <a:pt x="44573" y="47825"/>
                  </a:lnTo>
                  <a:lnTo>
                    <a:pt x="39301" y="38926"/>
                  </a:lnTo>
                  <a:lnTo>
                    <a:pt x="44842" y="45011"/>
                  </a:lnTo>
                  <a:lnTo>
                    <a:pt x="46637" y="45011"/>
                  </a:lnTo>
                  <a:lnTo>
                    <a:pt x="47063" y="47306"/>
                  </a:lnTo>
                  <a:lnTo>
                    <a:pt x="47970" y="50525"/>
                  </a:lnTo>
                  <a:lnTo>
                    <a:pt x="49506" y="53600"/>
                  </a:lnTo>
                  <a:lnTo>
                    <a:pt x="49968" y="54965"/>
                  </a:lnTo>
                  <a:lnTo>
                    <a:pt x="49968" y="55988"/>
                  </a:lnTo>
                  <a:lnTo>
                    <a:pt x="49584" y="56160"/>
                  </a:lnTo>
                  <a:close/>
                </a:path>
              </a:pathLst>
            </a:custGeom>
            <a:solidFill>
              <a:srgbClr val="C6A671"/>
            </a:solidFill>
          </p:spPr>
          <p:txBody>
            <a:bodyPr wrap="square" lIns="0" tIns="0" rIns="0" bIns="0" rtlCol="0"/>
            <a:lstStyle/>
            <a:p>
              <a:endParaRPr/>
            </a:p>
          </p:txBody>
        </p:sp>
        <p:sp>
          <p:nvSpPr>
            <p:cNvPr id="11123" name="object 4551">
              <a:extLst>
                <a:ext uri="{FF2B5EF4-FFF2-40B4-BE49-F238E27FC236}">
                  <a16:creationId xmlns:a16="http://schemas.microsoft.com/office/drawing/2014/main" id="{D349AA10-FD27-4BD3-9869-98E67A2AB216}"/>
                </a:ext>
              </a:extLst>
            </p:cNvPr>
            <p:cNvSpPr/>
            <p:nvPr/>
          </p:nvSpPr>
          <p:spPr>
            <a:xfrm>
              <a:off x="2091375" y="8843351"/>
              <a:ext cx="116735" cy="68034"/>
            </a:xfrm>
            <a:prstGeom prst="rect">
              <a:avLst/>
            </a:prstGeom>
            <a:blipFill>
              <a:blip r:embed="rId62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124" name="object 4552">
              <a:extLst>
                <a:ext uri="{FF2B5EF4-FFF2-40B4-BE49-F238E27FC236}">
                  <a16:creationId xmlns:a16="http://schemas.microsoft.com/office/drawing/2014/main" id="{0AFAEAD4-924A-4ED5-87C2-AA1D986B0783}"/>
                </a:ext>
              </a:extLst>
            </p:cNvPr>
            <p:cNvSpPr/>
            <p:nvPr/>
          </p:nvSpPr>
          <p:spPr>
            <a:xfrm>
              <a:off x="2758140" y="8825027"/>
              <a:ext cx="77812" cy="91010"/>
            </a:xfrm>
            <a:prstGeom prst="rect">
              <a:avLst/>
            </a:prstGeom>
            <a:blipFill>
              <a:blip r:embed="rId62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125" name="object 4553">
              <a:extLst>
                <a:ext uri="{FF2B5EF4-FFF2-40B4-BE49-F238E27FC236}">
                  <a16:creationId xmlns:a16="http://schemas.microsoft.com/office/drawing/2014/main" id="{A1552516-A3EE-4AF8-9326-A419AB6BCEA6}"/>
                </a:ext>
              </a:extLst>
            </p:cNvPr>
            <p:cNvSpPr/>
            <p:nvPr/>
          </p:nvSpPr>
          <p:spPr>
            <a:xfrm>
              <a:off x="2596785" y="8778316"/>
              <a:ext cx="104669" cy="51879"/>
            </a:xfrm>
            <a:prstGeom prst="rect">
              <a:avLst/>
            </a:prstGeom>
            <a:blipFill>
              <a:blip r:embed="rId63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126" name="object 4554">
              <a:extLst>
                <a:ext uri="{FF2B5EF4-FFF2-40B4-BE49-F238E27FC236}">
                  <a16:creationId xmlns:a16="http://schemas.microsoft.com/office/drawing/2014/main" id="{4CC2E7AB-F2CF-4809-9BB1-CEC6ECA5E0D4}"/>
                </a:ext>
              </a:extLst>
            </p:cNvPr>
            <p:cNvSpPr/>
            <p:nvPr/>
          </p:nvSpPr>
          <p:spPr>
            <a:xfrm>
              <a:off x="3511803" y="8531046"/>
              <a:ext cx="116459" cy="92570"/>
            </a:xfrm>
            <a:prstGeom prst="rect">
              <a:avLst/>
            </a:prstGeom>
            <a:blipFill>
              <a:blip r:embed="rId63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127" name="object 4555">
              <a:extLst>
                <a:ext uri="{FF2B5EF4-FFF2-40B4-BE49-F238E27FC236}">
                  <a16:creationId xmlns:a16="http://schemas.microsoft.com/office/drawing/2014/main" id="{EC782564-F37A-4106-982E-CE79C3C4F10F}"/>
                </a:ext>
              </a:extLst>
            </p:cNvPr>
            <p:cNvSpPr/>
            <p:nvPr/>
          </p:nvSpPr>
          <p:spPr>
            <a:xfrm>
              <a:off x="2765662" y="8731856"/>
              <a:ext cx="359143" cy="372833"/>
            </a:xfrm>
            <a:prstGeom prst="rect">
              <a:avLst/>
            </a:prstGeom>
            <a:blipFill>
              <a:blip r:embed="rId63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128" name="object 4556">
              <a:extLst>
                <a:ext uri="{FF2B5EF4-FFF2-40B4-BE49-F238E27FC236}">
                  <a16:creationId xmlns:a16="http://schemas.microsoft.com/office/drawing/2014/main" id="{043388D3-FAB8-4930-BD46-5E91C359069B}"/>
                </a:ext>
              </a:extLst>
            </p:cNvPr>
            <p:cNvSpPr/>
            <p:nvPr/>
          </p:nvSpPr>
          <p:spPr>
            <a:xfrm>
              <a:off x="2947665" y="8827109"/>
              <a:ext cx="103318" cy="119341"/>
            </a:xfrm>
            <a:prstGeom prst="rect">
              <a:avLst/>
            </a:prstGeom>
            <a:blipFill>
              <a:blip r:embed="rId63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129" name="object 4557">
              <a:extLst>
                <a:ext uri="{FF2B5EF4-FFF2-40B4-BE49-F238E27FC236}">
                  <a16:creationId xmlns:a16="http://schemas.microsoft.com/office/drawing/2014/main" id="{44A42562-E493-4F3A-9D1E-14946DB46C19}"/>
                </a:ext>
              </a:extLst>
            </p:cNvPr>
            <p:cNvSpPr/>
            <p:nvPr/>
          </p:nvSpPr>
          <p:spPr>
            <a:xfrm>
              <a:off x="2780322" y="8848458"/>
              <a:ext cx="150850" cy="115950"/>
            </a:xfrm>
            <a:prstGeom prst="rect">
              <a:avLst/>
            </a:prstGeom>
            <a:blipFill>
              <a:blip r:embed="rId8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130" name="object 4558">
              <a:extLst>
                <a:ext uri="{FF2B5EF4-FFF2-40B4-BE49-F238E27FC236}">
                  <a16:creationId xmlns:a16="http://schemas.microsoft.com/office/drawing/2014/main" id="{8428420C-AF1F-4741-A251-18367B59A5D5}"/>
                </a:ext>
              </a:extLst>
            </p:cNvPr>
            <p:cNvSpPr/>
            <p:nvPr/>
          </p:nvSpPr>
          <p:spPr>
            <a:xfrm>
              <a:off x="2792915" y="8905216"/>
              <a:ext cx="33020" cy="65405"/>
            </a:xfrm>
            <a:custGeom>
              <a:avLst/>
              <a:gdLst/>
              <a:ahLst/>
              <a:cxnLst/>
              <a:rect l="l" t="t" r="r" b="b"/>
              <a:pathLst>
                <a:path w="33019" h="65404">
                  <a:moveTo>
                    <a:pt x="0" y="0"/>
                  </a:moveTo>
                  <a:lnTo>
                    <a:pt x="1099" y="9347"/>
                  </a:lnTo>
                  <a:lnTo>
                    <a:pt x="4064" y="18378"/>
                  </a:lnTo>
                  <a:lnTo>
                    <a:pt x="8390" y="26955"/>
                  </a:lnTo>
                  <a:lnTo>
                    <a:pt x="13576" y="34937"/>
                  </a:lnTo>
                  <a:lnTo>
                    <a:pt x="18319" y="42565"/>
                  </a:lnTo>
                  <a:lnTo>
                    <a:pt x="22374" y="50517"/>
                  </a:lnTo>
                  <a:lnTo>
                    <a:pt x="26881" y="58197"/>
                  </a:lnTo>
                  <a:lnTo>
                    <a:pt x="32981" y="65011"/>
                  </a:lnTo>
                  <a:lnTo>
                    <a:pt x="32379" y="55826"/>
                  </a:lnTo>
                  <a:lnTo>
                    <a:pt x="12611" y="23304"/>
                  </a:lnTo>
                  <a:lnTo>
                    <a:pt x="7264" y="12611"/>
                  </a:lnTo>
                  <a:lnTo>
                    <a:pt x="5334" y="5829"/>
                  </a:lnTo>
                  <a:lnTo>
                    <a:pt x="3403" y="3898"/>
                  </a:lnTo>
                  <a:lnTo>
                    <a:pt x="965" y="3898"/>
                  </a:lnTo>
                  <a:lnTo>
                    <a:pt x="0" y="0"/>
                  </a:lnTo>
                  <a:close/>
                </a:path>
                <a:path w="33019" h="65404">
                  <a:moveTo>
                    <a:pt x="965" y="1460"/>
                  </a:moveTo>
                  <a:lnTo>
                    <a:pt x="965" y="3898"/>
                  </a:lnTo>
                  <a:lnTo>
                    <a:pt x="3403" y="3898"/>
                  </a:lnTo>
                  <a:lnTo>
                    <a:pt x="965" y="1460"/>
                  </a:lnTo>
                  <a:close/>
                </a:path>
              </a:pathLst>
            </a:custGeom>
            <a:solidFill>
              <a:srgbClr val="7F735D"/>
            </a:solidFill>
          </p:spPr>
          <p:txBody>
            <a:bodyPr wrap="square" lIns="0" tIns="0" rIns="0" bIns="0" rtlCol="0"/>
            <a:lstStyle/>
            <a:p>
              <a:endParaRPr/>
            </a:p>
          </p:txBody>
        </p:sp>
        <p:sp>
          <p:nvSpPr>
            <p:cNvPr id="11131" name="object 4559">
              <a:extLst>
                <a:ext uri="{FF2B5EF4-FFF2-40B4-BE49-F238E27FC236}">
                  <a16:creationId xmlns:a16="http://schemas.microsoft.com/office/drawing/2014/main" id="{268DFE82-1224-4F1A-B9F1-7C3D2BAD4B88}"/>
                </a:ext>
              </a:extLst>
            </p:cNvPr>
            <p:cNvSpPr/>
            <p:nvPr/>
          </p:nvSpPr>
          <p:spPr>
            <a:xfrm>
              <a:off x="2768168" y="8946933"/>
              <a:ext cx="85864" cy="148461"/>
            </a:xfrm>
            <a:prstGeom prst="rect">
              <a:avLst/>
            </a:prstGeom>
            <a:blipFill>
              <a:blip r:embed="rId63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132" name="object 4560">
              <a:extLst>
                <a:ext uri="{FF2B5EF4-FFF2-40B4-BE49-F238E27FC236}">
                  <a16:creationId xmlns:a16="http://schemas.microsoft.com/office/drawing/2014/main" id="{D55AD66B-8B67-4621-8856-DBC17EBDF78A}"/>
                </a:ext>
              </a:extLst>
            </p:cNvPr>
            <p:cNvSpPr/>
            <p:nvPr/>
          </p:nvSpPr>
          <p:spPr>
            <a:xfrm>
              <a:off x="2935541" y="8987701"/>
              <a:ext cx="39776" cy="103682"/>
            </a:xfrm>
            <a:prstGeom prst="rect">
              <a:avLst/>
            </a:prstGeom>
            <a:blipFill>
              <a:blip r:embed="rId63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133" name="object 4561">
              <a:extLst>
                <a:ext uri="{FF2B5EF4-FFF2-40B4-BE49-F238E27FC236}">
                  <a16:creationId xmlns:a16="http://schemas.microsoft.com/office/drawing/2014/main" id="{FA438023-869E-4B69-8C08-F5899FA6FAA2}"/>
                </a:ext>
              </a:extLst>
            </p:cNvPr>
            <p:cNvSpPr/>
            <p:nvPr/>
          </p:nvSpPr>
          <p:spPr>
            <a:xfrm>
              <a:off x="2940862" y="8740759"/>
              <a:ext cx="39370" cy="41275"/>
            </a:xfrm>
            <a:custGeom>
              <a:avLst/>
              <a:gdLst/>
              <a:ahLst/>
              <a:cxnLst/>
              <a:rect l="l" t="t" r="r" b="b"/>
              <a:pathLst>
                <a:path w="39369" h="41275">
                  <a:moveTo>
                    <a:pt x="13106" y="15131"/>
                  </a:moveTo>
                  <a:lnTo>
                    <a:pt x="13106" y="20383"/>
                  </a:lnTo>
                  <a:lnTo>
                    <a:pt x="16014" y="24257"/>
                  </a:lnTo>
                  <a:lnTo>
                    <a:pt x="20741" y="29161"/>
                  </a:lnTo>
                  <a:lnTo>
                    <a:pt x="26509" y="33967"/>
                  </a:lnTo>
                  <a:lnTo>
                    <a:pt x="32732" y="38042"/>
                  </a:lnTo>
                  <a:lnTo>
                    <a:pt x="38823" y="40754"/>
                  </a:lnTo>
                  <a:lnTo>
                    <a:pt x="37633" y="35558"/>
                  </a:lnTo>
                  <a:lnTo>
                    <a:pt x="31850" y="30449"/>
                  </a:lnTo>
                  <a:lnTo>
                    <a:pt x="24702" y="25886"/>
                  </a:lnTo>
                  <a:lnTo>
                    <a:pt x="19418" y="22326"/>
                  </a:lnTo>
                  <a:lnTo>
                    <a:pt x="15363" y="18026"/>
                  </a:lnTo>
                  <a:lnTo>
                    <a:pt x="13106" y="15131"/>
                  </a:lnTo>
                  <a:close/>
                </a:path>
                <a:path w="39369" h="41275">
                  <a:moveTo>
                    <a:pt x="7252" y="6729"/>
                  </a:moveTo>
                  <a:lnTo>
                    <a:pt x="10628" y="11953"/>
                  </a:lnTo>
                  <a:lnTo>
                    <a:pt x="13106" y="15131"/>
                  </a:lnTo>
                  <a:lnTo>
                    <a:pt x="10680" y="11163"/>
                  </a:lnTo>
                  <a:lnTo>
                    <a:pt x="7772" y="6794"/>
                  </a:lnTo>
                  <a:lnTo>
                    <a:pt x="7252" y="6729"/>
                  </a:lnTo>
                  <a:close/>
                </a:path>
                <a:path w="39369" h="41275">
                  <a:moveTo>
                    <a:pt x="3403" y="0"/>
                  </a:moveTo>
                  <a:lnTo>
                    <a:pt x="0" y="5829"/>
                  </a:lnTo>
                  <a:lnTo>
                    <a:pt x="7252" y="6729"/>
                  </a:lnTo>
                  <a:lnTo>
                    <a:pt x="6529" y="5610"/>
                  </a:lnTo>
                  <a:lnTo>
                    <a:pt x="4381" y="495"/>
                  </a:lnTo>
                  <a:lnTo>
                    <a:pt x="3403" y="0"/>
                  </a:lnTo>
                  <a:close/>
                </a:path>
              </a:pathLst>
            </a:custGeom>
            <a:solidFill>
              <a:srgbClr val="AFA690"/>
            </a:solidFill>
          </p:spPr>
          <p:txBody>
            <a:bodyPr wrap="square" lIns="0" tIns="0" rIns="0" bIns="0" rtlCol="0"/>
            <a:lstStyle/>
            <a:p>
              <a:endParaRPr/>
            </a:p>
          </p:txBody>
        </p:sp>
        <p:sp>
          <p:nvSpPr>
            <p:cNvPr id="11134" name="object 4562">
              <a:extLst>
                <a:ext uri="{FF2B5EF4-FFF2-40B4-BE49-F238E27FC236}">
                  <a16:creationId xmlns:a16="http://schemas.microsoft.com/office/drawing/2014/main" id="{73B114C3-D709-42FB-9BB8-63D85C3947C8}"/>
                </a:ext>
              </a:extLst>
            </p:cNvPr>
            <p:cNvSpPr/>
            <p:nvPr/>
          </p:nvSpPr>
          <p:spPr>
            <a:xfrm>
              <a:off x="2967073" y="8736886"/>
              <a:ext cx="24765" cy="34925"/>
            </a:xfrm>
            <a:custGeom>
              <a:avLst/>
              <a:gdLst/>
              <a:ahLst/>
              <a:cxnLst/>
              <a:rect l="l" t="t" r="r" b="b"/>
              <a:pathLst>
                <a:path w="24764" h="34925">
                  <a:moveTo>
                    <a:pt x="2425" y="8724"/>
                  </a:moveTo>
                  <a:lnTo>
                    <a:pt x="5635" y="17051"/>
                  </a:lnTo>
                  <a:lnTo>
                    <a:pt x="9937" y="26558"/>
                  </a:lnTo>
                  <a:lnTo>
                    <a:pt x="16059" y="33699"/>
                  </a:lnTo>
                  <a:lnTo>
                    <a:pt x="24726" y="34924"/>
                  </a:lnTo>
                  <a:lnTo>
                    <a:pt x="18910" y="30556"/>
                  </a:lnTo>
                  <a:lnTo>
                    <a:pt x="16497" y="25704"/>
                  </a:lnTo>
                  <a:lnTo>
                    <a:pt x="12611" y="19888"/>
                  </a:lnTo>
                  <a:lnTo>
                    <a:pt x="8724" y="14554"/>
                  </a:lnTo>
                  <a:lnTo>
                    <a:pt x="2425" y="5816"/>
                  </a:lnTo>
                  <a:lnTo>
                    <a:pt x="1447" y="0"/>
                  </a:lnTo>
                  <a:lnTo>
                    <a:pt x="0" y="2425"/>
                  </a:lnTo>
                  <a:lnTo>
                    <a:pt x="0" y="6311"/>
                  </a:lnTo>
                  <a:lnTo>
                    <a:pt x="2425" y="8724"/>
                  </a:lnTo>
                </a:path>
              </a:pathLst>
            </a:custGeom>
            <a:ln w="3175">
              <a:solidFill>
                <a:srgbClr val="010202"/>
              </a:solidFill>
            </a:ln>
          </p:spPr>
          <p:txBody>
            <a:bodyPr wrap="square" lIns="0" tIns="0" rIns="0" bIns="0" rtlCol="0"/>
            <a:lstStyle/>
            <a:p>
              <a:endParaRPr/>
            </a:p>
          </p:txBody>
        </p:sp>
        <p:sp>
          <p:nvSpPr>
            <p:cNvPr id="11135" name="object 4563">
              <a:extLst>
                <a:ext uri="{FF2B5EF4-FFF2-40B4-BE49-F238E27FC236}">
                  <a16:creationId xmlns:a16="http://schemas.microsoft.com/office/drawing/2014/main" id="{E14C7B26-A261-4888-9F94-F1BE70BDC0E8}"/>
                </a:ext>
              </a:extLst>
            </p:cNvPr>
            <p:cNvSpPr/>
            <p:nvPr/>
          </p:nvSpPr>
          <p:spPr>
            <a:xfrm>
              <a:off x="3058756" y="8738819"/>
              <a:ext cx="17462" cy="52387"/>
            </a:xfrm>
            <a:prstGeom prst="rect">
              <a:avLst/>
            </a:prstGeom>
            <a:blipFill>
              <a:blip r:embed="rId9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136" name="object 4564">
              <a:extLst>
                <a:ext uri="{FF2B5EF4-FFF2-40B4-BE49-F238E27FC236}">
                  <a16:creationId xmlns:a16="http://schemas.microsoft.com/office/drawing/2014/main" id="{3409078D-7202-4E96-BDAF-21A74BE21944}"/>
                </a:ext>
              </a:extLst>
            </p:cNvPr>
            <p:cNvSpPr/>
            <p:nvPr/>
          </p:nvSpPr>
          <p:spPr>
            <a:xfrm>
              <a:off x="2980181" y="8769210"/>
              <a:ext cx="120294" cy="82727"/>
            </a:xfrm>
            <a:prstGeom prst="rect">
              <a:avLst/>
            </a:prstGeom>
            <a:blipFill>
              <a:blip r:embed="rId9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137" name="object 4565">
              <a:extLst>
                <a:ext uri="{FF2B5EF4-FFF2-40B4-BE49-F238E27FC236}">
                  <a16:creationId xmlns:a16="http://schemas.microsoft.com/office/drawing/2014/main" id="{4EC65F58-3835-44E7-8DFE-B2E180856808}"/>
                </a:ext>
              </a:extLst>
            </p:cNvPr>
            <p:cNvSpPr/>
            <p:nvPr/>
          </p:nvSpPr>
          <p:spPr>
            <a:xfrm>
              <a:off x="3033537" y="8785401"/>
              <a:ext cx="10795" cy="18415"/>
            </a:xfrm>
            <a:custGeom>
              <a:avLst/>
              <a:gdLst/>
              <a:ahLst/>
              <a:cxnLst/>
              <a:rect l="l" t="t" r="r" b="b"/>
              <a:pathLst>
                <a:path w="10794" h="18415">
                  <a:moveTo>
                    <a:pt x="3873" y="0"/>
                  </a:moveTo>
                  <a:lnTo>
                    <a:pt x="965" y="2412"/>
                  </a:lnTo>
                  <a:lnTo>
                    <a:pt x="0" y="17945"/>
                  </a:lnTo>
                  <a:lnTo>
                    <a:pt x="6299" y="17449"/>
                  </a:lnTo>
                  <a:lnTo>
                    <a:pt x="10668" y="16967"/>
                  </a:lnTo>
                  <a:lnTo>
                    <a:pt x="8242" y="1447"/>
                  </a:lnTo>
                  <a:lnTo>
                    <a:pt x="3873" y="965"/>
                  </a:lnTo>
                  <a:lnTo>
                    <a:pt x="3873" y="0"/>
                  </a:lnTo>
                  <a:close/>
                </a:path>
              </a:pathLst>
            </a:custGeom>
            <a:solidFill>
              <a:srgbClr val="7F735D"/>
            </a:solidFill>
          </p:spPr>
          <p:txBody>
            <a:bodyPr wrap="square" lIns="0" tIns="0" rIns="0" bIns="0" rtlCol="0"/>
            <a:lstStyle/>
            <a:p>
              <a:endParaRPr/>
            </a:p>
          </p:txBody>
        </p:sp>
        <p:sp>
          <p:nvSpPr>
            <p:cNvPr id="11138" name="object 4566">
              <a:extLst>
                <a:ext uri="{FF2B5EF4-FFF2-40B4-BE49-F238E27FC236}">
                  <a16:creationId xmlns:a16="http://schemas.microsoft.com/office/drawing/2014/main" id="{B877EEC3-080D-42F4-A7A7-6F425BB255D7}"/>
                </a:ext>
              </a:extLst>
            </p:cNvPr>
            <p:cNvSpPr/>
            <p:nvPr/>
          </p:nvSpPr>
          <p:spPr>
            <a:xfrm>
              <a:off x="3095170" y="8889717"/>
              <a:ext cx="27940" cy="15240"/>
            </a:xfrm>
            <a:custGeom>
              <a:avLst/>
              <a:gdLst/>
              <a:ahLst/>
              <a:cxnLst/>
              <a:rect l="l" t="t" r="r" b="b"/>
              <a:pathLst>
                <a:path w="27939" h="15240">
                  <a:moveTo>
                    <a:pt x="5956" y="8232"/>
                  </a:moveTo>
                  <a:lnTo>
                    <a:pt x="11315" y="14566"/>
                  </a:lnTo>
                  <a:lnTo>
                    <a:pt x="17246" y="15100"/>
                  </a:lnTo>
                  <a:lnTo>
                    <a:pt x="23154" y="13565"/>
                  </a:lnTo>
                  <a:lnTo>
                    <a:pt x="23641" y="11998"/>
                  </a:lnTo>
                  <a:lnTo>
                    <a:pt x="10949" y="11976"/>
                  </a:lnTo>
                  <a:lnTo>
                    <a:pt x="5956" y="8232"/>
                  </a:lnTo>
                  <a:close/>
                </a:path>
                <a:path w="27939" h="15240">
                  <a:moveTo>
                    <a:pt x="24311" y="9839"/>
                  </a:moveTo>
                  <a:lnTo>
                    <a:pt x="21155" y="11998"/>
                  </a:lnTo>
                  <a:lnTo>
                    <a:pt x="23641" y="11998"/>
                  </a:lnTo>
                  <a:lnTo>
                    <a:pt x="24311" y="9839"/>
                  </a:lnTo>
                  <a:close/>
                </a:path>
                <a:path w="27939" h="15240">
                  <a:moveTo>
                    <a:pt x="26416" y="0"/>
                  </a:moveTo>
                  <a:lnTo>
                    <a:pt x="24451" y="4248"/>
                  </a:lnTo>
                  <a:lnTo>
                    <a:pt x="24460" y="9359"/>
                  </a:lnTo>
                  <a:lnTo>
                    <a:pt x="24311" y="9839"/>
                  </a:lnTo>
                  <a:lnTo>
                    <a:pt x="27926" y="7367"/>
                  </a:lnTo>
                  <a:lnTo>
                    <a:pt x="26416" y="0"/>
                  </a:lnTo>
                  <a:close/>
                </a:path>
                <a:path w="27939" h="15240">
                  <a:moveTo>
                    <a:pt x="4386" y="7054"/>
                  </a:moveTo>
                  <a:lnTo>
                    <a:pt x="5956" y="8232"/>
                  </a:lnTo>
                  <a:lnTo>
                    <a:pt x="5384" y="7556"/>
                  </a:lnTo>
                  <a:lnTo>
                    <a:pt x="4386" y="7054"/>
                  </a:lnTo>
                  <a:close/>
                </a:path>
                <a:path w="27939" h="15240">
                  <a:moveTo>
                    <a:pt x="0" y="4851"/>
                  </a:moveTo>
                  <a:lnTo>
                    <a:pt x="4386" y="7054"/>
                  </a:lnTo>
                  <a:lnTo>
                    <a:pt x="2159" y="5384"/>
                  </a:lnTo>
                  <a:lnTo>
                    <a:pt x="0" y="4851"/>
                  </a:lnTo>
                  <a:close/>
                </a:path>
              </a:pathLst>
            </a:custGeom>
            <a:solidFill>
              <a:srgbClr val="010202"/>
            </a:solidFill>
          </p:spPr>
          <p:txBody>
            <a:bodyPr wrap="square" lIns="0" tIns="0" rIns="0" bIns="0" rtlCol="0"/>
            <a:lstStyle/>
            <a:p>
              <a:endParaRPr/>
            </a:p>
          </p:txBody>
        </p:sp>
        <p:sp>
          <p:nvSpPr>
            <p:cNvPr id="11139" name="object 4567">
              <a:extLst>
                <a:ext uri="{FF2B5EF4-FFF2-40B4-BE49-F238E27FC236}">
                  <a16:creationId xmlns:a16="http://schemas.microsoft.com/office/drawing/2014/main" id="{B053C129-520A-44A1-BDF4-C83324D760B3}"/>
                </a:ext>
              </a:extLst>
            </p:cNvPr>
            <p:cNvSpPr/>
            <p:nvPr/>
          </p:nvSpPr>
          <p:spPr>
            <a:xfrm>
              <a:off x="3096783" y="8895649"/>
              <a:ext cx="15240" cy="7620"/>
            </a:xfrm>
            <a:custGeom>
              <a:avLst/>
              <a:gdLst/>
              <a:ahLst/>
              <a:cxnLst/>
              <a:rect l="l" t="t" r="r" b="b"/>
              <a:pathLst>
                <a:path w="15239" h="7620">
                  <a:moveTo>
                    <a:pt x="0" y="0"/>
                  </a:moveTo>
                  <a:lnTo>
                    <a:pt x="3771" y="2692"/>
                  </a:lnTo>
                  <a:lnTo>
                    <a:pt x="10248" y="6477"/>
                  </a:lnTo>
                  <a:lnTo>
                    <a:pt x="15087" y="7543"/>
                  </a:lnTo>
                </a:path>
              </a:pathLst>
            </a:custGeom>
            <a:ln w="3175">
              <a:solidFill>
                <a:srgbClr val="010202"/>
              </a:solidFill>
            </a:ln>
          </p:spPr>
          <p:txBody>
            <a:bodyPr wrap="square" lIns="0" tIns="0" rIns="0" bIns="0" rtlCol="0"/>
            <a:lstStyle/>
            <a:p>
              <a:endParaRPr/>
            </a:p>
          </p:txBody>
        </p:sp>
        <p:sp>
          <p:nvSpPr>
            <p:cNvPr id="11140" name="object 4568">
              <a:extLst>
                <a:ext uri="{FF2B5EF4-FFF2-40B4-BE49-F238E27FC236}">
                  <a16:creationId xmlns:a16="http://schemas.microsoft.com/office/drawing/2014/main" id="{9D30CDFF-3784-484E-A167-8EE3802D6507}"/>
                </a:ext>
              </a:extLst>
            </p:cNvPr>
            <p:cNvSpPr/>
            <p:nvPr/>
          </p:nvSpPr>
          <p:spPr>
            <a:xfrm>
              <a:off x="3052590" y="8840125"/>
              <a:ext cx="2540" cy="1905"/>
            </a:xfrm>
            <a:custGeom>
              <a:avLst/>
              <a:gdLst/>
              <a:ahLst/>
              <a:cxnLst/>
              <a:rect l="l" t="t" r="r" b="b"/>
              <a:pathLst>
                <a:path w="2539" h="1904">
                  <a:moveTo>
                    <a:pt x="1676" y="0"/>
                  </a:moveTo>
                  <a:lnTo>
                    <a:pt x="482" y="0"/>
                  </a:lnTo>
                  <a:lnTo>
                    <a:pt x="0" y="355"/>
                  </a:lnTo>
                  <a:lnTo>
                    <a:pt x="0" y="1257"/>
                  </a:lnTo>
                  <a:lnTo>
                    <a:pt x="482" y="1612"/>
                  </a:lnTo>
                  <a:lnTo>
                    <a:pt x="1676" y="1612"/>
                  </a:lnTo>
                  <a:lnTo>
                    <a:pt x="2159" y="1257"/>
                  </a:lnTo>
                  <a:lnTo>
                    <a:pt x="2142" y="355"/>
                  </a:lnTo>
                  <a:lnTo>
                    <a:pt x="1676" y="0"/>
                  </a:lnTo>
                  <a:close/>
                </a:path>
              </a:pathLst>
            </a:custGeom>
            <a:solidFill>
              <a:srgbClr val="ECE9DE"/>
            </a:solidFill>
          </p:spPr>
          <p:txBody>
            <a:bodyPr wrap="square" lIns="0" tIns="0" rIns="0" bIns="0" rtlCol="0"/>
            <a:lstStyle/>
            <a:p>
              <a:endParaRPr/>
            </a:p>
          </p:txBody>
        </p:sp>
        <p:sp>
          <p:nvSpPr>
            <p:cNvPr id="11141" name="object 4569">
              <a:extLst>
                <a:ext uri="{FF2B5EF4-FFF2-40B4-BE49-F238E27FC236}">
                  <a16:creationId xmlns:a16="http://schemas.microsoft.com/office/drawing/2014/main" id="{A5B58B5C-AD8A-4A6D-9668-5EA6D0E1F724}"/>
                </a:ext>
              </a:extLst>
            </p:cNvPr>
            <p:cNvSpPr/>
            <p:nvPr/>
          </p:nvSpPr>
          <p:spPr>
            <a:xfrm>
              <a:off x="3647179" y="7515797"/>
              <a:ext cx="131445" cy="351790"/>
            </a:xfrm>
            <a:custGeom>
              <a:avLst/>
              <a:gdLst/>
              <a:ahLst/>
              <a:cxnLst/>
              <a:rect l="l" t="t" r="r" b="b"/>
              <a:pathLst>
                <a:path w="131445" h="351790">
                  <a:moveTo>
                    <a:pt x="65430" y="0"/>
                  </a:moveTo>
                  <a:lnTo>
                    <a:pt x="58071" y="1484"/>
                  </a:lnTo>
                  <a:lnTo>
                    <a:pt x="52060" y="5534"/>
                  </a:lnTo>
                  <a:lnTo>
                    <a:pt x="48006" y="11540"/>
                  </a:lnTo>
                  <a:lnTo>
                    <a:pt x="46520" y="18897"/>
                  </a:lnTo>
                  <a:lnTo>
                    <a:pt x="46520" y="223265"/>
                  </a:lnTo>
                  <a:lnTo>
                    <a:pt x="27898" y="232318"/>
                  </a:lnTo>
                  <a:lnTo>
                    <a:pt x="13168" y="246540"/>
                  </a:lnTo>
                  <a:lnTo>
                    <a:pt x="3484" y="264783"/>
                  </a:lnTo>
                  <a:lnTo>
                    <a:pt x="0" y="285902"/>
                  </a:lnTo>
                  <a:lnTo>
                    <a:pt x="5142" y="311368"/>
                  </a:lnTo>
                  <a:lnTo>
                    <a:pt x="19165" y="332166"/>
                  </a:lnTo>
                  <a:lnTo>
                    <a:pt x="39963" y="346190"/>
                  </a:lnTo>
                  <a:lnTo>
                    <a:pt x="65430" y="351332"/>
                  </a:lnTo>
                  <a:lnTo>
                    <a:pt x="90896" y="346190"/>
                  </a:lnTo>
                  <a:lnTo>
                    <a:pt x="111694" y="332166"/>
                  </a:lnTo>
                  <a:lnTo>
                    <a:pt x="125718" y="311368"/>
                  </a:lnTo>
                  <a:lnTo>
                    <a:pt x="130860" y="285902"/>
                  </a:lnTo>
                  <a:lnTo>
                    <a:pt x="127374" y="264783"/>
                  </a:lnTo>
                  <a:lnTo>
                    <a:pt x="117686" y="246540"/>
                  </a:lnTo>
                  <a:lnTo>
                    <a:pt x="102951" y="232318"/>
                  </a:lnTo>
                  <a:lnTo>
                    <a:pt x="84327" y="223265"/>
                  </a:lnTo>
                  <a:lnTo>
                    <a:pt x="84327" y="18897"/>
                  </a:lnTo>
                  <a:lnTo>
                    <a:pt x="82843" y="11540"/>
                  </a:lnTo>
                  <a:lnTo>
                    <a:pt x="78793" y="5534"/>
                  </a:lnTo>
                  <a:lnTo>
                    <a:pt x="72787" y="1484"/>
                  </a:lnTo>
                  <a:lnTo>
                    <a:pt x="65430" y="0"/>
                  </a:lnTo>
                  <a:close/>
                </a:path>
              </a:pathLst>
            </a:custGeom>
            <a:solidFill>
              <a:srgbClr val="FFFFFF"/>
            </a:solidFill>
          </p:spPr>
          <p:txBody>
            <a:bodyPr wrap="square" lIns="0" tIns="0" rIns="0" bIns="0" rtlCol="0"/>
            <a:lstStyle/>
            <a:p>
              <a:endParaRPr/>
            </a:p>
          </p:txBody>
        </p:sp>
        <p:sp>
          <p:nvSpPr>
            <p:cNvPr id="11142" name="object 4570">
              <a:extLst>
                <a:ext uri="{FF2B5EF4-FFF2-40B4-BE49-F238E27FC236}">
                  <a16:creationId xmlns:a16="http://schemas.microsoft.com/office/drawing/2014/main" id="{C819C25B-D5EE-45FE-88D4-41594CECA483}"/>
                </a:ext>
              </a:extLst>
            </p:cNvPr>
            <p:cNvSpPr/>
            <p:nvPr/>
          </p:nvSpPr>
          <p:spPr>
            <a:xfrm>
              <a:off x="3653949" y="7711239"/>
              <a:ext cx="117322" cy="149123"/>
            </a:xfrm>
            <a:prstGeom prst="rect">
              <a:avLst/>
            </a:prstGeom>
            <a:blipFill>
              <a:blip r:embed="rId54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143" name="object 4571">
              <a:extLst>
                <a:ext uri="{FF2B5EF4-FFF2-40B4-BE49-F238E27FC236}">
                  <a16:creationId xmlns:a16="http://schemas.microsoft.com/office/drawing/2014/main" id="{614F5A74-4D28-422B-9E00-2F207D7CBC18}"/>
                </a:ext>
              </a:extLst>
            </p:cNvPr>
            <p:cNvSpPr/>
            <p:nvPr/>
          </p:nvSpPr>
          <p:spPr>
            <a:xfrm>
              <a:off x="3663708" y="7754899"/>
              <a:ext cx="82880" cy="94576"/>
            </a:xfrm>
            <a:prstGeom prst="rect">
              <a:avLst/>
            </a:prstGeom>
            <a:blipFill>
              <a:blip r:embed="rId63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144" name="object 4572">
              <a:extLst>
                <a:ext uri="{FF2B5EF4-FFF2-40B4-BE49-F238E27FC236}">
                  <a16:creationId xmlns:a16="http://schemas.microsoft.com/office/drawing/2014/main" id="{9B3E8652-7051-4AD3-9821-60A282464C76}"/>
                </a:ext>
              </a:extLst>
            </p:cNvPr>
            <p:cNvSpPr/>
            <p:nvPr/>
          </p:nvSpPr>
          <p:spPr>
            <a:xfrm>
              <a:off x="2093495" y="8094634"/>
              <a:ext cx="312864" cy="324777"/>
            </a:xfrm>
            <a:prstGeom prst="rect">
              <a:avLst/>
            </a:prstGeom>
            <a:blipFill>
              <a:blip r:embed="rId63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145" name="object 4573">
              <a:extLst>
                <a:ext uri="{FF2B5EF4-FFF2-40B4-BE49-F238E27FC236}">
                  <a16:creationId xmlns:a16="http://schemas.microsoft.com/office/drawing/2014/main" id="{6EEB4EF6-058B-4EAE-AB2F-2B03B3B68F75}"/>
                </a:ext>
              </a:extLst>
            </p:cNvPr>
            <p:cNvSpPr/>
            <p:nvPr/>
          </p:nvSpPr>
          <p:spPr>
            <a:xfrm>
              <a:off x="2252053" y="8177606"/>
              <a:ext cx="90004" cy="103962"/>
            </a:xfrm>
            <a:prstGeom prst="rect">
              <a:avLst/>
            </a:prstGeom>
            <a:blipFill>
              <a:blip r:embed="rId63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146" name="object 4574">
              <a:extLst>
                <a:ext uri="{FF2B5EF4-FFF2-40B4-BE49-F238E27FC236}">
                  <a16:creationId xmlns:a16="http://schemas.microsoft.com/office/drawing/2014/main" id="{09C8692D-0A4C-4748-BC88-6A44E21891AE}"/>
                </a:ext>
              </a:extLst>
            </p:cNvPr>
            <p:cNvSpPr/>
            <p:nvPr/>
          </p:nvSpPr>
          <p:spPr>
            <a:xfrm>
              <a:off x="2106265" y="8196199"/>
              <a:ext cx="131422" cy="101015"/>
            </a:xfrm>
            <a:prstGeom prst="rect">
              <a:avLst/>
            </a:prstGeom>
            <a:blipFill>
              <a:blip r:embed="rId63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147" name="object 4575">
              <a:extLst>
                <a:ext uri="{FF2B5EF4-FFF2-40B4-BE49-F238E27FC236}">
                  <a16:creationId xmlns:a16="http://schemas.microsoft.com/office/drawing/2014/main" id="{53623B24-1E9E-4820-B069-B7D789FB1D90}"/>
                </a:ext>
              </a:extLst>
            </p:cNvPr>
            <p:cNvSpPr/>
            <p:nvPr/>
          </p:nvSpPr>
          <p:spPr>
            <a:xfrm>
              <a:off x="2117241" y="8245645"/>
              <a:ext cx="29209" cy="57150"/>
            </a:xfrm>
            <a:custGeom>
              <a:avLst/>
              <a:gdLst/>
              <a:ahLst/>
              <a:cxnLst/>
              <a:rect l="l" t="t" r="r" b="b"/>
              <a:pathLst>
                <a:path w="29210" h="57150">
                  <a:moveTo>
                    <a:pt x="0" y="0"/>
                  </a:moveTo>
                  <a:lnTo>
                    <a:pt x="958" y="8142"/>
                  </a:lnTo>
                  <a:lnTo>
                    <a:pt x="3540" y="16009"/>
                  </a:lnTo>
                  <a:lnTo>
                    <a:pt x="7308" y="23479"/>
                  </a:lnTo>
                  <a:lnTo>
                    <a:pt x="11823" y="30429"/>
                  </a:lnTo>
                  <a:lnTo>
                    <a:pt x="15956" y="37076"/>
                  </a:lnTo>
                  <a:lnTo>
                    <a:pt x="19491" y="44005"/>
                  </a:lnTo>
                  <a:lnTo>
                    <a:pt x="23421" y="50696"/>
                  </a:lnTo>
                  <a:lnTo>
                    <a:pt x="28740" y="56629"/>
                  </a:lnTo>
                  <a:lnTo>
                    <a:pt x="28207" y="48633"/>
                  </a:lnTo>
                  <a:lnTo>
                    <a:pt x="10985" y="20307"/>
                  </a:lnTo>
                  <a:lnTo>
                    <a:pt x="6324" y="10985"/>
                  </a:lnTo>
                  <a:lnTo>
                    <a:pt x="4648" y="5079"/>
                  </a:lnTo>
                  <a:lnTo>
                    <a:pt x="2959" y="3390"/>
                  </a:lnTo>
                  <a:lnTo>
                    <a:pt x="838" y="3390"/>
                  </a:lnTo>
                  <a:lnTo>
                    <a:pt x="0" y="0"/>
                  </a:lnTo>
                  <a:close/>
                </a:path>
                <a:path w="29210" h="57150">
                  <a:moveTo>
                    <a:pt x="838" y="1269"/>
                  </a:moveTo>
                  <a:lnTo>
                    <a:pt x="838" y="3390"/>
                  </a:lnTo>
                  <a:lnTo>
                    <a:pt x="2959" y="3390"/>
                  </a:lnTo>
                  <a:lnTo>
                    <a:pt x="838" y="1269"/>
                  </a:lnTo>
                  <a:close/>
                </a:path>
              </a:pathLst>
            </a:custGeom>
            <a:solidFill>
              <a:srgbClr val="7F735D"/>
            </a:solidFill>
          </p:spPr>
          <p:txBody>
            <a:bodyPr wrap="square" lIns="0" tIns="0" rIns="0" bIns="0" rtlCol="0"/>
            <a:lstStyle/>
            <a:p>
              <a:endParaRPr/>
            </a:p>
          </p:txBody>
        </p:sp>
        <p:sp>
          <p:nvSpPr>
            <p:cNvPr id="11148" name="object 4576">
              <a:extLst>
                <a:ext uri="{FF2B5EF4-FFF2-40B4-BE49-F238E27FC236}">
                  <a16:creationId xmlns:a16="http://schemas.microsoft.com/office/drawing/2014/main" id="{1BB64AEF-97B0-40F2-8655-1A5CCCAB6D44}"/>
                </a:ext>
              </a:extLst>
            </p:cNvPr>
            <p:cNvSpPr/>
            <p:nvPr/>
          </p:nvSpPr>
          <p:spPr>
            <a:xfrm>
              <a:off x="2095681" y="8281987"/>
              <a:ext cx="74798" cy="129323"/>
            </a:xfrm>
            <a:prstGeom prst="rect">
              <a:avLst/>
            </a:prstGeom>
            <a:blipFill>
              <a:blip r:embed="rId64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149" name="object 4577">
              <a:extLst>
                <a:ext uri="{FF2B5EF4-FFF2-40B4-BE49-F238E27FC236}">
                  <a16:creationId xmlns:a16="http://schemas.microsoft.com/office/drawing/2014/main" id="{A4B8211D-14E7-499E-82D9-3C72BD9864C6}"/>
                </a:ext>
              </a:extLst>
            </p:cNvPr>
            <p:cNvSpPr/>
            <p:nvPr/>
          </p:nvSpPr>
          <p:spPr>
            <a:xfrm>
              <a:off x="2241486" y="8317496"/>
              <a:ext cx="34656" cy="90337"/>
            </a:xfrm>
            <a:prstGeom prst="rect">
              <a:avLst/>
            </a:prstGeom>
            <a:blipFill>
              <a:blip r:embed="rId64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150" name="object 4578">
              <a:extLst>
                <a:ext uri="{FF2B5EF4-FFF2-40B4-BE49-F238E27FC236}">
                  <a16:creationId xmlns:a16="http://schemas.microsoft.com/office/drawing/2014/main" id="{55B96FF3-4A08-4872-BF6A-D176E108AC5E}"/>
                </a:ext>
              </a:extLst>
            </p:cNvPr>
            <p:cNvSpPr/>
            <p:nvPr/>
          </p:nvSpPr>
          <p:spPr>
            <a:xfrm>
              <a:off x="2246132" y="8102380"/>
              <a:ext cx="34290" cy="35560"/>
            </a:xfrm>
            <a:custGeom>
              <a:avLst/>
              <a:gdLst/>
              <a:ahLst/>
              <a:cxnLst/>
              <a:rect l="l" t="t" r="r" b="b"/>
              <a:pathLst>
                <a:path w="34289" h="35559">
                  <a:moveTo>
                    <a:pt x="11417" y="13868"/>
                  </a:moveTo>
                  <a:lnTo>
                    <a:pt x="11417" y="17754"/>
                  </a:lnTo>
                  <a:lnTo>
                    <a:pt x="13944" y="21132"/>
                  </a:lnTo>
                  <a:lnTo>
                    <a:pt x="18592" y="26631"/>
                  </a:lnTo>
                  <a:lnTo>
                    <a:pt x="27038" y="33388"/>
                  </a:lnTo>
                  <a:lnTo>
                    <a:pt x="33807" y="35509"/>
                  </a:lnTo>
                  <a:lnTo>
                    <a:pt x="32773" y="30977"/>
                  </a:lnTo>
                  <a:lnTo>
                    <a:pt x="27738" y="26523"/>
                  </a:lnTo>
                  <a:lnTo>
                    <a:pt x="21514" y="22546"/>
                  </a:lnTo>
                  <a:lnTo>
                    <a:pt x="16916" y="19443"/>
                  </a:lnTo>
                  <a:lnTo>
                    <a:pt x="13106" y="16065"/>
                  </a:lnTo>
                  <a:lnTo>
                    <a:pt x="11417" y="13868"/>
                  </a:lnTo>
                  <a:close/>
                </a:path>
                <a:path w="34289" h="35559">
                  <a:moveTo>
                    <a:pt x="5151" y="5717"/>
                  </a:moveTo>
                  <a:lnTo>
                    <a:pt x="11417" y="13868"/>
                  </a:lnTo>
                  <a:lnTo>
                    <a:pt x="11417" y="13106"/>
                  </a:lnTo>
                  <a:lnTo>
                    <a:pt x="9296" y="9715"/>
                  </a:lnTo>
                  <a:lnTo>
                    <a:pt x="6769" y="5918"/>
                  </a:lnTo>
                  <a:lnTo>
                    <a:pt x="5151" y="5717"/>
                  </a:lnTo>
                  <a:close/>
                </a:path>
                <a:path w="34289" h="35559">
                  <a:moveTo>
                    <a:pt x="2959" y="0"/>
                  </a:moveTo>
                  <a:lnTo>
                    <a:pt x="0" y="5079"/>
                  </a:lnTo>
                  <a:lnTo>
                    <a:pt x="5151" y="5717"/>
                  </a:lnTo>
                  <a:lnTo>
                    <a:pt x="4660" y="5079"/>
                  </a:lnTo>
                  <a:lnTo>
                    <a:pt x="3810" y="431"/>
                  </a:lnTo>
                  <a:lnTo>
                    <a:pt x="2959" y="0"/>
                  </a:lnTo>
                  <a:close/>
                </a:path>
              </a:pathLst>
            </a:custGeom>
            <a:solidFill>
              <a:srgbClr val="AFA690"/>
            </a:solidFill>
          </p:spPr>
          <p:txBody>
            <a:bodyPr wrap="square" lIns="0" tIns="0" rIns="0" bIns="0" rtlCol="0"/>
            <a:lstStyle/>
            <a:p>
              <a:endParaRPr/>
            </a:p>
          </p:txBody>
        </p:sp>
        <p:sp>
          <p:nvSpPr>
            <p:cNvPr id="11151" name="object 4579">
              <a:extLst>
                <a:ext uri="{FF2B5EF4-FFF2-40B4-BE49-F238E27FC236}">
                  <a16:creationId xmlns:a16="http://schemas.microsoft.com/office/drawing/2014/main" id="{F06F216D-8D01-4ADD-8FBA-6C120AB583E6}"/>
                </a:ext>
              </a:extLst>
            </p:cNvPr>
            <p:cNvSpPr/>
            <p:nvPr/>
          </p:nvSpPr>
          <p:spPr>
            <a:xfrm>
              <a:off x="2268950" y="8098999"/>
              <a:ext cx="21590" cy="30480"/>
            </a:xfrm>
            <a:custGeom>
              <a:avLst/>
              <a:gdLst/>
              <a:ahLst/>
              <a:cxnLst/>
              <a:rect l="l" t="t" r="r" b="b"/>
              <a:pathLst>
                <a:path w="21589" h="30479">
                  <a:moveTo>
                    <a:pt x="2120" y="7607"/>
                  </a:moveTo>
                  <a:lnTo>
                    <a:pt x="4919" y="14857"/>
                  </a:lnTo>
                  <a:lnTo>
                    <a:pt x="8669" y="23137"/>
                  </a:lnTo>
                  <a:lnTo>
                    <a:pt x="14002" y="29358"/>
                  </a:lnTo>
                  <a:lnTo>
                    <a:pt x="21551" y="30429"/>
                  </a:lnTo>
                  <a:lnTo>
                    <a:pt x="16484" y="26631"/>
                  </a:lnTo>
                  <a:lnTo>
                    <a:pt x="14376" y="22402"/>
                  </a:lnTo>
                  <a:lnTo>
                    <a:pt x="10998" y="17335"/>
                  </a:lnTo>
                  <a:lnTo>
                    <a:pt x="7607" y="12687"/>
                  </a:lnTo>
                  <a:lnTo>
                    <a:pt x="2120" y="5079"/>
                  </a:lnTo>
                  <a:lnTo>
                    <a:pt x="1270" y="0"/>
                  </a:lnTo>
                  <a:lnTo>
                    <a:pt x="0" y="2120"/>
                  </a:lnTo>
                  <a:lnTo>
                    <a:pt x="0" y="5499"/>
                  </a:lnTo>
                  <a:lnTo>
                    <a:pt x="2120" y="7607"/>
                  </a:lnTo>
                </a:path>
              </a:pathLst>
            </a:custGeom>
            <a:ln w="3175">
              <a:solidFill>
                <a:srgbClr val="010202"/>
              </a:solidFill>
            </a:ln>
          </p:spPr>
          <p:txBody>
            <a:bodyPr wrap="square" lIns="0" tIns="0" rIns="0" bIns="0" rtlCol="0"/>
            <a:lstStyle/>
            <a:p>
              <a:endParaRPr/>
            </a:p>
          </p:txBody>
        </p:sp>
        <p:sp>
          <p:nvSpPr>
            <p:cNvPr id="11152" name="object 4580">
              <a:extLst>
                <a:ext uri="{FF2B5EF4-FFF2-40B4-BE49-F238E27FC236}">
                  <a16:creationId xmlns:a16="http://schemas.microsoft.com/office/drawing/2014/main" id="{85EA2978-5127-4A46-A526-28EB0CBFD22A}"/>
                </a:ext>
              </a:extLst>
            </p:cNvPr>
            <p:cNvSpPr/>
            <p:nvPr/>
          </p:nvSpPr>
          <p:spPr>
            <a:xfrm>
              <a:off x="2287981" y="8109993"/>
              <a:ext cx="10553" cy="20287"/>
            </a:xfrm>
            <a:prstGeom prst="rect">
              <a:avLst/>
            </a:prstGeom>
            <a:blipFill>
              <a:blip r:embed="rId64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153" name="object 4581">
              <a:extLst>
                <a:ext uri="{FF2B5EF4-FFF2-40B4-BE49-F238E27FC236}">
                  <a16:creationId xmlns:a16="http://schemas.microsoft.com/office/drawing/2014/main" id="{5FAD9EEB-C97A-4EA1-AEA9-48EC56B6D53A}"/>
                </a:ext>
              </a:extLst>
            </p:cNvPr>
            <p:cNvSpPr/>
            <p:nvPr/>
          </p:nvSpPr>
          <p:spPr>
            <a:xfrm>
              <a:off x="2348826" y="8100694"/>
              <a:ext cx="15214" cy="45631"/>
            </a:xfrm>
            <a:prstGeom prst="rect">
              <a:avLst/>
            </a:prstGeom>
            <a:blipFill>
              <a:blip r:embed="rId41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154" name="object 4582">
              <a:extLst>
                <a:ext uri="{FF2B5EF4-FFF2-40B4-BE49-F238E27FC236}">
                  <a16:creationId xmlns:a16="http://schemas.microsoft.com/office/drawing/2014/main" id="{F29F2148-EF37-4AF8-BC0C-7DE1AB599850}"/>
                </a:ext>
              </a:extLst>
            </p:cNvPr>
            <p:cNvSpPr/>
            <p:nvPr/>
          </p:nvSpPr>
          <p:spPr>
            <a:xfrm>
              <a:off x="2280369" y="8127162"/>
              <a:ext cx="104804" cy="72072"/>
            </a:xfrm>
            <a:prstGeom prst="rect">
              <a:avLst/>
            </a:prstGeom>
            <a:blipFill>
              <a:blip r:embed="rId64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155" name="object 4583">
              <a:extLst>
                <a:ext uri="{FF2B5EF4-FFF2-40B4-BE49-F238E27FC236}">
                  <a16:creationId xmlns:a16="http://schemas.microsoft.com/office/drawing/2014/main" id="{E627162D-DB48-4EAC-A88C-94498A5D34D9}"/>
                </a:ext>
              </a:extLst>
            </p:cNvPr>
            <p:cNvSpPr/>
            <p:nvPr/>
          </p:nvSpPr>
          <p:spPr>
            <a:xfrm>
              <a:off x="2326854" y="8141272"/>
              <a:ext cx="9525" cy="15875"/>
            </a:xfrm>
            <a:custGeom>
              <a:avLst/>
              <a:gdLst/>
              <a:ahLst/>
              <a:cxnLst/>
              <a:rect l="l" t="t" r="r" b="b"/>
              <a:pathLst>
                <a:path w="9525" h="15875">
                  <a:moveTo>
                    <a:pt x="3378" y="0"/>
                  </a:moveTo>
                  <a:lnTo>
                    <a:pt x="850" y="2095"/>
                  </a:lnTo>
                  <a:lnTo>
                    <a:pt x="0" y="15633"/>
                  </a:lnTo>
                  <a:lnTo>
                    <a:pt x="5486" y="15201"/>
                  </a:lnTo>
                  <a:lnTo>
                    <a:pt x="9296" y="14782"/>
                  </a:lnTo>
                  <a:lnTo>
                    <a:pt x="7188" y="1257"/>
                  </a:lnTo>
                  <a:lnTo>
                    <a:pt x="3378" y="838"/>
                  </a:lnTo>
                  <a:lnTo>
                    <a:pt x="3378" y="0"/>
                  </a:lnTo>
                  <a:close/>
                </a:path>
              </a:pathLst>
            </a:custGeom>
            <a:solidFill>
              <a:srgbClr val="7F735D"/>
            </a:solidFill>
          </p:spPr>
          <p:txBody>
            <a:bodyPr wrap="square" lIns="0" tIns="0" rIns="0" bIns="0" rtlCol="0"/>
            <a:lstStyle/>
            <a:p>
              <a:endParaRPr/>
            </a:p>
          </p:txBody>
        </p:sp>
        <p:sp>
          <p:nvSpPr>
            <p:cNvPr id="11156" name="object 4584">
              <a:extLst>
                <a:ext uri="{FF2B5EF4-FFF2-40B4-BE49-F238E27FC236}">
                  <a16:creationId xmlns:a16="http://schemas.microsoft.com/office/drawing/2014/main" id="{307EDE7D-9831-45BF-811B-97004B15FC1D}"/>
                </a:ext>
              </a:extLst>
            </p:cNvPr>
            <p:cNvSpPr/>
            <p:nvPr/>
          </p:nvSpPr>
          <p:spPr>
            <a:xfrm>
              <a:off x="2380548" y="8232140"/>
              <a:ext cx="24765" cy="13335"/>
            </a:xfrm>
            <a:custGeom>
              <a:avLst/>
              <a:gdLst/>
              <a:ahLst/>
              <a:cxnLst/>
              <a:rect l="l" t="t" r="r" b="b"/>
              <a:pathLst>
                <a:path w="24764" h="13334">
                  <a:moveTo>
                    <a:pt x="5229" y="7207"/>
                  </a:moveTo>
                  <a:lnTo>
                    <a:pt x="9855" y="12687"/>
                  </a:lnTo>
                  <a:lnTo>
                    <a:pt x="15024" y="13157"/>
                  </a:lnTo>
                  <a:lnTo>
                    <a:pt x="20170" y="11822"/>
                  </a:lnTo>
                  <a:lnTo>
                    <a:pt x="20597" y="10450"/>
                  </a:lnTo>
                  <a:lnTo>
                    <a:pt x="9541" y="10435"/>
                  </a:lnTo>
                  <a:lnTo>
                    <a:pt x="5229" y="7207"/>
                  </a:lnTo>
                  <a:close/>
                </a:path>
                <a:path w="24764" h="13334">
                  <a:moveTo>
                    <a:pt x="21181" y="8569"/>
                  </a:moveTo>
                  <a:lnTo>
                    <a:pt x="18432" y="10450"/>
                  </a:lnTo>
                  <a:lnTo>
                    <a:pt x="20597" y="10450"/>
                  </a:lnTo>
                  <a:lnTo>
                    <a:pt x="21181" y="8569"/>
                  </a:lnTo>
                  <a:close/>
                </a:path>
                <a:path w="24764" h="13334">
                  <a:moveTo>
                    <a:pt x="23012" y="0"/>
                  </a:moveTo>
                  <a:lnTo>
                    <a:pt x="21301" y="3706"/>
                  </a:lnTo>
                  <a:lnTo>
                    <a:pt x="21309" y="8159"/>
                  </a:lnTo>
                  <a:lnTo>
                    <a:pt x="21181" y="8569"/>
                  </a:lnTo>
                  <a:lnTo>
                    <a:pt x="24330" y="6415"/>
                  </a:lnTo>
                  <a:lnTo>
                    <a:pt x="23012" y="0"/>
                  </a:lnTo>
                  <a:close/>
                </a:path>
                <a:path w="24764" h="13334">
                  <a:moveTo>
                    <a:pt x="3768" y="6113"/>
                  </a:moveTo>
                  <a:lnTo>
                    <a:pt x="5229" y="7207"/>
                  </a:lnTo>
                  <a:lnTo>
                    <a:pt x="4699" y="6578"/>
                  </a:lnTo>
                  <a:lnTo>
                    <a:pt x="3768" y="6113"/>
                  </a:lnTo>
                  <a:close/>
                </a:path>
                <a:path w="24764" h="13334">
                  <a:moveTo>
                    <a:pt x="0" y="4229"/>
                  </a:moveTo>
                  <a:lnTo>
                    <a:pt x="3768" y="6113"/>
                  </a:lnTo>
                  <a:lnTo>
                    <a:pt x="1879" y="4698"/>
                  </a:lnTo>
                  <a:lnTo>
                    <a:pt x="0" y="4229"/>
                  </a:lnTo>
                  <a:close/>
                </a:path>
              </a:pathLst>
            </a:custGeom>
            <a:solidFill>
              <a:srgbClr val="010202"/>
            </a:solidFill>
          </p:spPr>
          <p:txBody>
            <a:bodyPr wrap="square" lIns="0" tIns="0" rIns="0" bIns="0" rtlCol="0"/>
            <a:lstStyle/>
            <a:p>
              <a:endParaRPr/>
            </a:p>
          </p:txBody>
        </p:sp>
        <p:sp>
          <p:nvSpPr>
            <p:cNvPr id="11157" name="object 4585">
              <a:extLst>
                <a:ext uri="{FF2B5EF4-FFF2-40B4-BE49-F238E27FC236}">
                  <a16:creationId xmlns:a16="http://schemas.microsoft.com/office/drawing/2014/main" id="{355C8A3E-119B-46C5-889A-C5C758BFC36F}"/>
                </a:ext>
              </a:extLst>
            </p:cNvPr>
            <p:cNvSpPr/>
            <p:nvPr/>
          </p:nvSpPr>
          <p:spPr>
            <a:xfrm>
              <a:off x="2381954" y="8237311"/>
              <a:ext cx="13335" cy="6985"/>
            </a:xfrm>
            <a:custGeom>
              <a:avLst/>
              <a:gdLst/>
              <a:ahLst/>
              <a:cxnLst/>
              <a:rect l="l" t="t" r="r" b="b"/>
              <a:pathLst>
                <a:path w="13335" h="6984">
                  <a:moveTo>
                    <a:pt x="0" y="0"/>
                  </a:moveTo>
                  <a:lnTo>
                    <a:pt x="3289" y="2336"/>
                  </a:lnTo>
                  <a:lnTo>
                    <a:pt x="8928" y="5638"/>
                  </a:lnTo>
                  <a:lnTo>
                    <a:pt x="13144" y="6565"/>
                  </a:lnTo>
                </a:path>
              </a:pathLst>
            </a:custGeom>
            <a:ln w="3175">
              <a:solidFill>
                <a:srgbClr val="010202"/>
              </a:solidFill>
            </a:ln>
          </p:spPr>
          <p:txBody>
            <a:bodyPr wrap="square" lIns="0" tIns="0" rIns="0" bIns="0" rtlCol="0"/>
            <a:lstStyle/>
            <a:p>
              <a:endParaRPr/>
            </a:p>
          </p:txBody>
        </p:sp>
        <p:sp>
          <p:nvSpPr>
            <p:cNvPr id="11158" name="object 4586">
              <a:extLst>
                <a:ext uri="{FF2B5EF4-FFF2-40B4-BE49-F238E27FC236}">
                  <a16:creationId xmlns:a16="http://schemas.microsoft.com/office/drawing/2014/main" id="{AF93492D-1620-4CE9-9347-85A8882DE072}"/>
                </a:ext>
              </a:extLst>
            </p:cNvPr>
            <p:cNvSpPr/>
            <p:nvPr/>
          </p:nvSpPr>
          <p:spPr>
            <a:xfrm>
              <a:off x="2343457" y="8188941"/>
              <a:ext cx="1905" cy="1905"/>
            </a:xfrm>
            <a:custGeom>
              <a:avLst/>
              <a:gdLst/>
              <a:ahLst/>
              <a:cxnLst/>
              <a:rect l="l" t="t" r="r" b="b"/>
              <a:pathLst>
                <a:path w="1905" h="1904">
                  <a:moveTo>
                    <a:pt x="1460" y="0"/>
                  </a:moveTo>
                  <a:lnTo>
                    <a:pt x="419" y="0"/>
                  </a:lnTo>
                  <a:lnTo>
                    <a:pt x="0" y="317"/>
                  </a:lnTo>
                  <a:lnTo>
                    <a:pt x="0" y="1092"/>
                  </a:lnTo>
                  <a:lnTo>
                    <a:pt x="419" y="1409"/>
                  </a:lnTo>
                  <a:lnTo>
                    <a:pt x="1460" y="1409"/>
                  </a:lnTo>
                  <a:lnTo>
                    <a:pt x="1892" y="1092"/>
                  </a:lnTo>
                  <a:lnTo>
                    <a:pt x="1892" y="317"/>
                  </a:lnTo>
                  <a:lnTo>
                    <a:pt x="1460" y="0"/>
                  </a:lnTo>
                  <a:close/>
                </a:path>
              </a:pathLst>
            </a:custGeom>
            <a:solidFill>
              <a:srgbClr val="ECE9DE"/>
            </a:solidFill>
          </p:spPr>
          <p:txBody>
            <a:bodyPr wrap="square" lIns="0" tIns="0" rIns="0" bIns="0" rtlCol="0"/>
            <a:lstStyle/>
            <a:p>
              <a:endParaRPr/>
            </a:p>
          </p:txBody>
        </p:sp>
        <p:sp>
          <p:nvSpPr>
            <p:cNvPr id="11159" name="object 4587">
              <a:extLst>
                <a:ext uri="{FF2B5EF4-FFF2-40B4-BE49-F238E27FC236}">
                  <a16:creationId xmlns:a16="http://schemas.microsoft.com/office/drawing/2014/main" id="{17C35476-2963-4797-9E93-3EA703B38320}"/>
                </a:ext>
              </a:extLst>
            </p:cNvPr>
            <p:cNvSpPr/>
            <p:nvPr/>
          </p:nvSpPr>
          <p:spPr>
            <a:xfrm>
              <a:off x="2832437" y="8728110"/>
              <a:ext cx="38735" cy="125730"/>
            </a:xfrm>
            <a:custGeom>
              <a:avLst/>
              <a:gdLst/>
              <a:ahLst/>
              <a:cxnLst/>
              <a:rect l="l" t="t" r="r" b="b"/>
              <a:pathLst>
                <a:path w="38735" h="125729">
                  <a:moveTo>
                    <a:pt x="0" y="0"/>
                  </a:moveTo>
                  <a:lnTo>
                    <a:pt x="38290" y="125539"/>
                  </a:lnTo>
                </a:path>
              </a:pathLst>
            </a:custGeom>
            <a:ln w="12700">
              <a:solidFill>
                <a:srgbClr val="FFFFFF"/>
              </a:solidFill>
            </a:ln>
          </p:spPr>
          <p:txBody>
            <a:bodyPr wrap="square" lIns="0" tIns="0" rIns="0" bIns="0" rtlCol="0"/>
            <a:lstStyle/>
            <a:p>
              <a:endParaRPr/>
            </a:p>
          </p:txBody>
        </p:sp>
        <p:sp>
          <p:nvSpPr>
            <p:cNvPr id="11160" name="object 4588">
              <a:extLst>
                <a:ext uri="{FF2B5EF4-FFF2-40B4-BE49-F238E27FC236}">
                  <a16:creationId xmlns:a16="http://schemas.microsoft.com/office/drawing/2014/main" id="{A84B10D1-7D82-4974-9135-FBC5E26D5BB2}"/>
                </a:ext>
              </a:extLst>
            </p:cNvPr>
            <p:cNvSpPr/>
            <p:nvPr/>
          </p:nvSpPr>
          <p:spPr>
            <a:xfrm>
              <a:off x="2841322" y="8823279"/>
              <a:ext cx="58419" cy="58419"/>
            </a:xfrm>
            <a:custGeom>
              <a:avLst/>
              <a:gdLst/>
              <a:ahLst/>
              <a:cxnLst/>
              <a:rect l="l" t="t" r="r" b="b"/>
              <a:pathLst>
                <a:path w="58419" h="58420">
                  <a:moveTo>
                    <a:pt x="31991" y="0"/>
                  </a:moveTo>
                  <a:lnTo>
                    <a:pt x="20482" y="1113"/>
                  </a:lnTo>
                  <a:lnTo>
                    <a:pt x="10304" y="6614"/>
                  </a:lnTo>
                  <a:lnTo>
                    <a:pt x="3269" y="15288"/>
                  </a:lnTo>
                  <a:lnTo>
                    <a:pt x="0" y="25964"/>
                  </a:lnTo>
                  <a:lnTo>
                    <a:pt x="1115" y="37473"/>
                  </a:lnTo>
                  <a:lnTo>
                    <a:pt x="6614" y="47647"/>
                  </a:lnTo>
                  <a:lnTo>
                    <a:pt x="15285" y="54682"/>
                  </a:lnTo>
                  <a:lnTo>
                    <a:pt x="25961" y="57954"/>
                  </a:lnTo>
                  <a:lnTo>
                    <a:pt x="37475" y="56841"/>
                  </a:lnTo>
                  <a:lnTo>
                    <a:pt x="47648" y="51340"/>
                  </a:lnTo>
                  <a:lnTo>
                    <a:pt x="54682" y="42666"/>
                  </a:lnTo>
                  <a:lnTo>
                    <a:pt x="57951" y="31989"/>
                  </a:lnTo>
                  <a:lnTo>
                    <a:pt x="56830" y="20481"/>
                  </a:lnTo>
                  <a:lnTo>
                    <a:pt x="51336" y="10307"/>
                  </a:lnTo>
                  <a:lnTo>
                    <a:pt x="42666" y="3272"/>
                  </a:lnTo>
                  <a:lnTo>
                    <a:pt x="31991" y="0"/>
                  </a:lnTo>
                  <a:close/>
                </a:path>
              </a:pathLst>
            </a:custGeom>
            <a:solidFill>
              <a:srgbClr val="FFFFFF">
                <a:alpha val="50000"/>
              </a:srgbClr>
            </a:solidFill>
          </p:spPr>
          <p:txBody>
            <a:bodyPr wrap="square" lIns="0" tIns="0" rIns="0" bIns="0" rtlCol="0"/>
            <a:lstStyle/>
            <a:p>
              <a:endParaRPr/>
            </a:p>
          </p:txBody>
        </p:sp>
        <p:sp>
          <p:nvSpPr>
            <p:cNvPr id="11161" name="object 4589">
              <a:extLst>
                <a:ext uri="{FF2B5EF4-FFF2-40B4-BE49-F238E27FC236}">
                  <a16:creationId xmlns:a16="http://schemas.microsoft.com/office/drawing/2014/main" id="{79545EE0-8B32-428A-B4D2-8B17E92D33FC}"/>
                </a:ext>
              </a:extLst>
            </p:cNvPr>
            <p:cNvSpPr/>
            <p:nvPr/>
          </p:nvSpPr>
          <p:spPr>
            <a:xfrm>
              <a:off x="2714129" y="8469338"/>
              <a:ext cx="121221" cy="44208"/>
            </a:xfrm>
            <a:prstGeom prst="rect">
              <a:avLst/>
            </a:prstGeom>
            <a:blipFill>
              <a:blip r:embed="rId64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162" name="object 4590">
              <a:extLst>
                <a:ext uri="{FF2B5EF4-FFF2-40B4-BE49-F238E27FC236}">
                  <a16:creationId xmlns:a16="http://schemas.microsoft.com/office/drawing/2014/main" id="{5CD6AE2D-CA5C-46F6-BA63-C5FC7DB80CB9}"/>
                </a:ext>
              </a:extLst>
            </p:cNvPr>
            <p:cNvSpPr/>
            <p:nvPr/>
          </p:nvSpPr>
          <p:spPr>
            <a:xfrm>
              <a:off x="2838483" y="8438088"/>
              <a:ext cx="146613" cy="19026"/>
            </a:xfrm>
            <a:prstGeom prst="rect">
              <a:avLst/>
            </a:prstGeom>
            <a:blipFill>
              <a:blip r:embed="rId64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163" name="object 4591">
              <a:extLst>
                <a:ext uri="{FF2B5EF4-FFF2-40B4-BE49-F238E27FC236}">
                  <a16:creationId xmlns:a16="http://schemas.microsoft.com/office/drawing/2014/main" id="{14018F34-AC9A-4A6B-8EC8-469A91C725F5}"/>
                </a:ext>
              </a:extLst>
            </p:cNvPr>
            <p:cNvSpPr/>
            <p:nvPr/>
          </p:nvSpPr>
          <p:spPr>
            <a:xfrm>
              <a:off x="2683687" y="8411743"/>
              <a:ext cx="272453" cy="126839"/>
            </a:xfrm>
            <a:prstGeom prst="rect">
              <a:avLst/>
            </a:prstGeom>
            <a:blipFill>
              <a:blip r:embed="rId64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164" name="object 4592">
              <a:extLst>
                <a:ext uri="{FF2B5EF4-FFF2-40B4-BE49-F238E27FC236}">
                  <a16:creationId xmlns:a16="http://schemas.microsoft.com/office/drawing/2014/main" id="{A16BEDBE-63B0-4346-959D-A1D923DB3856}"/>
                </a:ext>
              </a:extLst>
            </p:cNvPr>
            <p:cNvSpPr/>
            <p:nvPr/>
          </p:nvSpPr>
          <p:spPr>
            <a:xfrm>
              <a:off x="2661754" y="8308962"/>
              <a:ext cx="357277" cy="126250"/>
            </a:xfrm>
            <a:prstGeom prst="rect">
              <a:avLst/>
            </a:prstGeom>
            <a:blipFill>
              <a:blip r:embed="rId64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165" name="object 4593">
              <a:extLst>
                <a:ext uri="{FF2B5EF4-FFF2-40B4-BE49-F238E27FC236}">
                  <a16:creationId xmlns:a16="http://schemas.microsoft.com/office/drawing/2014/main" id="{133244FE-3C68-4137-B546-FB9763FD760D}"/>
                </a:ext>
              </a:extLst>
            </p:cNvPr>
            <p:cNvSpPr/>
            <p:nvPr/>
          </p:nvSpPr>
          <p:spPr>
            <a:xfrm>
              <a:off x="2672156" y="8403111"/>
              <a:ext cx="168677" cy="74993"/>
            </a:xfrm>
            <a:prstGeom prst="rect">
              <a:avLst/>
            </a:prstGeom>
            <a:blipFill>
              <a:blip r:embed="rId64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166" name="object 4594">
              <a:extLst>
                <a:ext uri="{FF2B5EF4-FFF2-40B4-BE49-F238E27FC236}">
                  <a16:creationId xmlns:a16="http://schemas.microsoft.com/office/drawing/2014/main" id="{7E990A6C-4D80-419D-ADBB-ED77E6EB998A}"/>
                </a:ext>
              </a:extLst>
            </p:cNvPr>
            <p:cNvSpPr/>
            <p:nvPr/>
          </p:nvSpPr>
          <p:spPr>
            <a:xfrm>
              <a:off x="2818345" y="8227733"/>
              <a:ext cx="134069" cy="70294"/>
            </a:xfrm>
            <a:prstGeom prst="rect">
              <a:avLst/>
            </a:prstGeom>
            <a:blipFill>
              <a:blip r:embed="rId64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167" name="object 4595">
              <a:extLst>
                <a:ext uri="{FF2B5EF4-FFF2-40B4-BE49-F238E27FC236}">
                  <a16:creationId xmlns:a16="http://schemas.microsoft.com/office/drawing/2014/main" id="{700E743C-CE1E-4ED0-801E-FC08E7671A9E}"/>
                </a:ext>
              </a:extLst>
            </p:cNvPr>
            <p:cNvSpPr/>
            <p:nvPr/>
          </p:nvSpPr>
          <p:spPr>
            <a:xfrm>
              <a:off x="2802216" y="8188431"/>
              <a:ext cx="43903" cy="42824"/>
            </a:xfrm>
            <a:prstGeom prst="rect">
              <a:avLst/>
            </a:prstGeom>
            <a:blipFill>
              <a:blip r:embed="rId65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168" name="object 4596">
              <a:extLst>
                <a:ext uri="{FF2B5EF4-FFF2-40B4-BE49-F238E27FC236}">
                  <a16:creationId xmlns:a16="http://schemas.microsoft.com/office/drawing/2014/main" id="{F2AA1541-C8BE-49D3-A5E7-48D87252F451}"/>
                </a:ext>
              </a:extLst>
            </p:cNvPr>
            <p:cNvSpPr/>
            <p:nvPr/>
          </p:nvSpPr>
          <p:spPr>
            <a:xfrm>
              <a:off x="2746095" y="8268283"/>
              <a:ext cx="403110" cy="271018"/>
            </a:xfrm>
            <a:prstGeom prst="rect">
              <a:avLst/>
            </a:prstGeom>
            <a:blipFill>
              <a:blip r:embed="rId65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169" name="object 4597">
              <a:extLst>
                <a:ext uri="{FF2B5EF4-FFF2-40B4-BE49-F238E27FC236}">
                  <a16:creationId xmlns:a16="http://schemas.microsoft.com/office/drawing/2014/main" id="{48918172-6EBD-4E74-AC3F-AECC63D8DEE7}"/>
                </a:ext>
              </a:extLst>
            </p:cNvPr>
            <p:cNvSpPr/>
            <p:nvPr/>
          </p:nvSpPr>
          <p:spPr>
            <a:xfrm>
              <a:off x="2671559" y="8362683"/>
              <a:ext cx="87421" cy="31983"/>
            </a:xfrm>
            <a:prstGeom prst="rect">
              <a:avLst/>
            </a:prstGeom>
            <a:blipFill>
              <a:blip r:embed="rId65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170" name="object 4598">
              <a:extLst>
                <a:ext uri="{FF2B5EF4-FFF2-40B4-BE49-F238E27FC236}">
                  <a16:creationId xmlns:a16="http://schemas.microsoft.com/office/drawing/2014/main" id="{BDB32450-89BB-43CC-8D51-AB5D93EB86A4}"/>
                </a:ext>
              </a:extLst>
            </p:cNvPr>
            <p:cNvSpPr/>
            <p:nvPr/>
          </p:nvSpPr>
          <p:spPr>
            <a:xfrm>
              <a:off x="2711894" y="7969973"/>
              <a:ext cx="234983" cy="224167"/>
            </a:xfrm>
            <a:prstGeom prst="rect">
              <a:avLst/>
            </a:prstGeom>
            <a:blipFill>
              <a:blip r:embed="rId65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171" name="object 4599">
              <a:extLst>
                <a:ext uri="{FF2B5EF4-FFF2-40B4-BE49-F238E27FC236}">
                  <a16:creationId xmlns:a16="http://schemas.microsoft.com/office/drawing/2014/main" id="{DA0793E1-2047-40A0-A1B0-92454B05B138}"/>
                </a:ext>
              </a:extLst>
            </p:cNvPr>
            <p:cNvSpPr/>
            <p:nvPr/>
          </p:nvSpPr>
          <p:spPr>
            <a:xfrm>
              <a:off x="2669958" y="8249036"/>
              <a:ext cx="199059" cy="166547"/>
            </a:xfrm>
            <a:prstGeom prst="rect">
              <a:avLst/>
            </a:prstGeom>
            <a:blipFill>
              <a:blip r:embed="rId65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172" name="object 4600">
              <a:extLst>
                <a:ext uri="{FF2B5EF4-FFF2-40B4-BE49-F238E27FC236}">
                  <a16:creationId xmlns:a16="http://schemas.microsoft.com/office/drawing/2014/main" id="{95A956F6-642F-4454-9C79-9FAE211E74E1}"/>
                </a:ext>
              </a:extLst>
            </p:cNvPr>
            <p:cNvSpPr/>
            <p:nvPr/>
          </p:nvSpPr>
          <p:spPr>
            <a:xfrm>
              <a:off x="2943199" y="7928602"/>
              <a:ext cx="399313" cy="767384"/>
            </a:xfrm>
            <a:prstGeom prst="rect">
              <a:avLst/>
            </a:prstGeom>
            <a:blipFill>
              <a:blip r:embed="rId65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173" name="object 4601">
              <a:extLst>
                <a:ext uri="{FF2B5EF4-FFF2-40B4-BE49-F238E27FC236}">
                  <a16:creationId xmlns:a16="http://schemas.microsoft.com/office/drawing/2014/main" id="{C777B8C0-85DC-4DCE-A1C1-7B72EFCD7637}"/>
                </a:ext>
              </a:extLst>
            </p:cNvPr>
            <p:cNvSpPr/>
            <p:nvPr/>
          </p:nvSpPr>
          <p:spPr>
            <a:xfrm>
              <a:off x="2444203" y="8503602"/>
              <a:ext cx="233337" cy="117119"/>
            </a:xfrm>
            <a:prstGeom prst="rect">
              <a:avLst/>
            </a:prstGeom>
            <a:blipFill>
              <a:blip r:embed="rId65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174" name="object 4602">
              <a:extLst>
                <a:ext uri="{FF2B5EF4-FFF2-40B4-BE49-F238E27FC236}">
                  <a16:creationId xmlns:a16="http://schemas.microsoft.com/office/drawing/2014/main" id="{B445C25C-6E47-4CB1-B66F-DF5D819C7A86}"/>
                </a:ext>
              </a:extLst>
            </p:cNvPr>
            <p:cNvSpPr/>
            <p:nvPr/>
          </p:nvSpPr>
          <p:spPr>
            <a:xfrm>
              <a:off x="2446549" y="8255000"/>
              <a:ext cx="210760" cy="175112"/>
            </a:xfrm>
            <a:prstGeom prst="rect">
              <a:avLst/>
            </a:prstGeom>
            <a:blipFill>
              <a:blip r:embed="rId65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175" name="object 4603">
              <a:extLst>
                <a:ext uri="{FF2B5EF4-FFF2-40B4-BE49-F238E27FC236}">
                  <a16:creationId xmlns:a16="http://schemas.microsoft.com/office/drawing/2014/main" id="{FEDC412E-15B1-4701-9D84-132FC5C6D10E}"/>
                </a:ext>
              </a:extLst>
            </p:cNvPr>
            <p:cNvSpPr/>
            <p:nvPr/>
          </p:nvSpPr>
          <p:spPr>
            <a:xfrm>
              <a:off x="2428582" y="8457450"/>
              <a:ext cx="254062" cy="89776"/>
            </a:xfrm>
            <a:prstGeom prst="rect">
              <a:avLst/>
            </a:prstGeom>
            <a:blipFill>
              <a:blip r:embed="rId65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176" name="object 4604">
              <a:extLst>
                <a:ext uri="{FF2B5EF4-FFF2-40B4-BE49-F238E27FC236}">
                  <a16:creationId xmlns:a16="http://schemas.microsoft.com/office/drawing/2014/main" id="{918B1C0E-A699-4276-B1D4-6B7065957991}"/>
                </a:ext>
              </a:extLst>
            </p:cNvPr>
            <p:cNvSpPr/>
            <p:nvPr/>
          </p:nvSpPr>
          <p:spPr>
            <a:xfrm>
              <a:off x="2435999" y="8524405"/>
              <a:ext cx="119913" cy="53314"/>
            </a:xfrm>
            <a:prstGeom prst="rect">
              <a:avLst/>
            </a:prstGeom>
            <a:blipFill>
              <a:blip r:embed="rId65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177" name="object 4605">
              <a:extLst>
                <a:ext uri="{FF2B5EF4-FFF2-40B4-BE49-F238E27FC236}">
                  <a16:creationId xmlns:a16="http://schemas.microsoft.com/office/drawing/2014/main" id="{D153B5C3-C1D1-4E97-8065-F5075778B06C}"/>
                </a:ext>
              </a:extLst>
            </p:cNvPr>
            <p:cNvSpPr/>
            <p:nvPr/>
          </p:nvSpPr>
          <p:spPr>
            <a:xfrm>
              <a:off x="2539944" y="8396711"/>
              <a:ext cx="95330" cy="52966"/>
            </a:xfrm>
            <a:prstGeom prst="rect">
              <a:avLst/>
            </a:prstGeom>
            <a:blipFill>
              <a:blip r:embed="rId66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178" name="object 4606">
              <a:extLst>
                <a:ext uri="{FF2B5EF4-FFF2-40B4-BE49-F238E27FC236}">
                  <a16:creationId xmlns:a16="http://schemas.microsoft.com/office/drawing/2014/main" id="{88DF5D6C-24D0-4539-B196-90DE9A58EF96}"/>
                </a:ext>
              </a:extLst>
            </p:cNvPr>
            <p:cNvSpPr/>
            <p:nvPr/>
          </p:nvSpPr>
          <p:spPr>
            <a:xfrm>
              <a:off x="2528468" y="8371730"/>
              <a:ext cx="31229" cy="30449"/>
            </a:xfrm>
            <a:prstGeom prst="rect">
              <a:avLst/>
            </a:prstGeom>
            <a:blipFill>
              <a:blip r:embed="rId66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179" name="object 4607">
              <a:extLst>
                <a:ext uri="{FF2B5EF4-FFF2-40B4-BE49-F238E27FC236}">
                  <a16:creationId xmlns:a16="http://schemas.microsoft.com/office/drawing/2014/main" id="{F164AE2C-183B-4011-BB4B-749B2F23D44B}"/>
                </a:ext>
              </a:extLst>
            </p:cNvPr>
            <p:cNvSpPr/>
            <p:nvPr/>
          </p:nvSpPr>
          <p:spPr>
            <a:xfrm>
              <a:off x="2548618" y="8428519"/>
              <a:ext cx="129582" cy="89420"/>
            </a:xfrm>
            <a:prstGeom prst="rect">
              <a:avLst/>
            </a:prstGeom>
            <a:blipFill>
              <a:blip r:embed="rId66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180" name="object 4608">
              <a:extLst>
                <a:ext uri="{FF2B5EF4-FFF2-40B4-BE49-F238E27FC236}">
                  <a16:creationId xmlns:a16="http://schemas.microsoft.com/office/drawing/2014/main" id="{9CE950A0-E1F2-4882-BBB0-95F8383DBA36}"/>
                </a:ext>
              </a:extLst>
            </p:cNvPr>
            <p:cNvSpPr/>
            <p:nvPr/>
          </p:nvSpPr>
          <p:spPr>
            <a:xfrm>
              <a:off x="2435567" y="8495644"/>
              <a:ext cx="62149" cy="22728"/>
            </a:xfrm>
            <a:prstGeom prst="rect">
              <a:avLst/>
            </a:prstGeom>
            <a:blipFill>
              <a:blip r:embed="rId66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181" name="object 4609">
              <a:extLst>
                <a:ext uri="{FF2B5EF4-FFF2-40B4-BE49-F238E27FC236}">
                  <a16:creationId xmlns:a16="http://schemas.microsoft.com/office/drawing/2014/main" id="{9B6F3480-D1B6-49C3-A2F8-049BE6A17630}"/>
                </a:ext>
              </a:extLst>
            </p:cNvPr>
            <p:cNvSpPr/>
            <p:nvPr/>
          </p:nvSpPr>
          <p:spPr>
            <a:xfrm>
              <a:off x="2464252" y="8216392"/>
              <a:ext cx="167093" cy="159415"/>
            </a:xfrm>
            <a:prstGeom prst="rect">
              <a:avLst/>
            </a:prstGeom>
            <a:blipFill>
              <a:blip r:embed="rId66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182" name="object 4610">
              <a:extLst>
                <a:ext uri="{FF2B5EF4-FFF2-40B4-BE49-F238E27FC236}">
                  <a16:creationId xmlns:a16="http://schemas.microsoft.com/office/drawing/2014/main" id="{1B00F4A3-AF96-4A0E-AE81-FF26E67992BC}"/>
                </a:ext>
              </a:extLst>
            </p:cNvPr>
            <p:cNvSpPr/>
            <p:nvPr/>
          </p:nvSpPr>
          <p:spPr>
            <a:xfrm>
              <a:off x="2434420" y="8414834"/>
              <a:ext cx="141528" cy="118422"/>
            </a:xfrm>
            <a:prstGeom prst="rect">
              <a:avLst/>
            </a:prstGeom>
            <a:blipFill>
              <a:blip r:embed="rId66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183" name="object 4611">
              <a:extLst>
                <a:ext uri="{FF2B5EF4-FFF2-40B4-BE49-F238E27FC236}">
                  <a16:creationId xmlns:a16="http://schemas.microsoft.com/office/drawing/2014/main" id="{18650855-E0AE-42F5-A470-4C19AEFC5157}"/>
                </a:ext>
              </a:extLst>
            </p:cNvPr>
            <p:cNvSpPr/>
            <p:nvPr/>
          </p:nvSpPr>
          <p:spPr>
            <a:xfrm>
              <a:off x="2488577" y="8494432"/>
              <a:ext cx="188565" cy="126814"/>
            </a:xfrm>
            <a:prstGeom prst="rect">
              <a:avLst/>
            </a:prstGeom>
            <a:blipFill>
              <a:blip r:embed="rId66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184" name="object 4612">
              <a:extLst>
                <a:ext uri="{FF2B5EF4-FFF2-40B4-BE49-F238E27FC236}">
                  <a16:creationId xmlns:a16="http://schemas.microsoft.com/office/drawing/2014/main" id="{39FA7AF3-5CB7-489C-A135-156888994238}"/>
                </a:ext>
              </a:extLst>
            </p:cNvPr>
            <p:cNvSpPr/>
            <p:nvPr/>
          </p:nvSpPr>
          <p:spPr>
            <a:xfrm>
              <a:off x="2657029" y="8509039"/>
              <a:ext cx="238086" cy="238074"/>
            </a:xfrm>
            <a:prstGeom prst="rect">
              <a:avLst/>
            </a:prstGeom>
            <a:blipFill>
              <a:blip r:embed="rId66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185" name="object 4613">
              <a:extLst>
                <a:ext uri="{FF2B5EF4-FFF2-40B4-BE49-F238E27FC236}">
                  <a16:creationId xmlns:a16="http://schemas.microsoft.com/office/drawing/2014/main" id="{AABCD6A2-92CD-4584-8CBB-3B4F53A64E26}"/>
                </a:ext>
              </a:extLst>
            </p:cNvPr>
            <p:cNvSpPr/>
            <p:nvPr/>
          </p:nvSpPr>
          <p:spPr>
            <a:xfrm>
              <a:off x="1306233" y="8898102"/>
              <a:ext cx="38532" cy="15328"/>
            </a:xfrm>
            <a:prstGeom prst="rect">
              <a:avLst/>
            </a:prstGeom>
            <a:blipFill>
              <a:blip r:embed="rId66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186" name="object 4614">
              <a:extLst>
                <a:ext uri="{FF2B5EF4-FFF2-40B4-BE49-F238E27FC236}">
                  <a16:creationId xmlns:a16="http://schemas.microsoft.com/office/drawing/2014/main" id="{141B4272-5EE4-40F6-A23B-C4EF5F564FD1}"/>
                </a:ext>
              </a:extLst>
            </p:cNvPr>
            <p:cNvSpPr/>
            <p:nvPr/>
          </p:nvSpPr>
          <p:spPr>
            <a:xfrm>
              <a:off x="1295844" y="8808610"/>
              <a:ext cx="100706" cy="164198"/>
            </a:xfrm>
            <a:prstGeom prst="rect">
              <a:avLst/>
            </a:prstGeom>
            <a:blipFill>
              <a:blip r:embed="rId66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187" name="object 4615">
              <a:extLst>
                <a:ext uri="{FF2B5EF4-FFF2-40B4-BE49-F238E27FC236}">
                  <a16:creationId xmlns:a16="http://schemas.microsoft.com/office/drawing/2014/main" id="{ADAC2128-159A-4ACA-9E53-A28891549006}"/>
                </a:ext>
              </a:extLst>
            </p:cNvPr>
            <p:cNvSpPr/>
            <p:nvPr/>
          </p:nvSpPr>
          <p:spPr>
            <a:xfrm>
              <a:off x="1983574" y="5718027"/>
              <a:ext cx="1834984" cy="1656512"/>
            </a:xfrm>
            <a:prstGeom prst="rect">
              <a:avLst/>
            </a:prstGeom>
            <a:blipFill>
              <a:blip r:embed="rId67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188" name="object 4616">
              <a:extLst>
                <a:ext uri="{FF2B5EF4-FFF2-40B4-BE49-F238E27FC236}">
                  <a16:creationId xmlns:a16="http://schemas.microsoft.com/office/drawing/2014/main" id="{CD4019D9-E892-465B-9A3D-DBA961765834}"/>
                </a:ext>
              </a:extLst>
            </p:cNvPr>
            <p:cNvSpPr/>
            <p:nvPr/>
          </p:nvSpPr>
          <p:spPr>
            <a:xfrm>
              <a:off x="3632042" y="6757822"/>
              <a:ext cx="1905" cy="1270"/>
            </a:xfrm>
            <a:custGeom>
              <a:avLst/>
              <a:gdLst/>
              <a:ahLst/>
              <a:cxnLst/>
              <a:rect l="l" t="t" r="r" b="b"/>
              <a:pathLst>
                <a:path w="1904" h="1270">
                  <a:moveTo>
                    <a:pt x="1231" y="0"/>
                  </a:moveTo>
                  <a:lnTo>
                    <a:pt x="355" y="0"/>
                  </a:lnTo>
                  <a:lnTo>
                    <a:pt x="0" y="292"/>
                  </a:lnTo>
                  <a:lnTo>
                    <a:pt x="0" y="876"/>
                  </a:lnTo>
                  <a:lnTo>
                    <a:pt x="355" y="1168"/>
                  </a:lnTo>
                  <a:lnTo>
                    <a:pt x="1231" y="1168"/>
                  </a:lnTo>
                  <a:lnTo>
                    <a:pt x="1574" y="876"/>
                  </a:lnTo>
                  <a:lnTo>
                    <a:pt x="1574" y="292"/>
                  </a:lnTo>
                  <a:lnTo>
                    <a:pt x="1231" y="0"/>
                  </a:lnTo>
                  <a:close/>
                </a:path>
              </a:pathLst>
            </a:custGeom>
            <a:solidFill>
              <a:srgbClr val="FFFFFF"/>
            </a:solidFill>
          </p:spPr>
          <p:txBody>
            <a:bodyPr wrap="square" lIns="0" tIns="0" rIns="0" bIns="0" rtlCol="0"/>
            <a:lstStyle/>
            <a:p>
              <a:endParaRPr/>
            </a:p>
          </p:txBody>
        </p:sp>
        <p:sp>
          <p:nvSpPr>
            <p:cNvPr id="11189" name="object 4617">
              <a:extLst>
                <a:ext uri="{FF2B5EF4-FFF2-40B4-BE49-F238E27FC236}">
                  <a16:creationId xmlns:a16="http://schemas.microsoft.com/office/drawing/2014/main" id="{20C1B71C-6BC4-43C7-AC82-47E3B6556A94}"/>
                </a:ext>
              </a:extLst>
            </p:cNvPr>
            <p:cNvSpPr/>
            <p:nvPr/>
          </p:nvSpPr>
          <p:spPr>
            <a:xfrm>
              <a:off x="3656533" y="6760209"/>
              <a:ext cx="1905" cy="1270"/>
            </a:xfrm>
            <a:custGeom>
              <a:avLst/>
              <a:gdLst/>
              <a:ahLst/>
              <a:cxnLst/>
              <a:rect l="l" t="t" r="r" b="b"/>
              <a:pathLst>
                <a:path w="1904" h="1270">
                  <a:moveTo>
                    <a:pt x="1130" y="0"/>
                  </a:moveTo>
                  <a:lnTo>
                    <a:pt x="304" y="0"/>
                  </a:lnTo>
                  <a:lnTo>
                    <a:pt x="0" y="241"/>
                  </a:lnTo>
                  <a:lnTo>
                    <a:pt x="0" y="838"/>
                  </a:lnTo>
                  <a:lnTo>
                    <a:pt x="304" y="1066"/>
                  </a:lnTo>
                  <a:lnTo>
                    <a:pt x="1130" y="1066"/>
                  </a:lnTo>
                  <a:lnTo>
                    <a:pt x="1447" y="838"/>
                  </a:lnTo>
                  <a:lnTo>
                    <a:pt x="1447" y="241"/>
                  </a:lnTo>
                  <a:lnTo>
                    <a:pt x="1130" y="0"/>
                  </a:lnTo>
                  <a:close/>
                </a:path>
              </a:pathLst>
            </a:custGeom>
            <a:solidFill>
              <a:srgbClr val="FFFFFF"/>
            </a:solidFill>
          </p:spPr>
          <p:txBody>
            <a:bodyPr wrap="square" lIns="0" tIns="0" rIns="0" bIns="0" rtlCol="0"/>
            <a:lstStyle/>
            <a:p>
              <a:endParaRPr/>
            </a:p>
          </p:txBody>
        </p:sp>
        <p:sp>
          <p:nvSpPr>
            <p:cNvPr id="11190" name="object 4618">
              <a:extLst>
                <a:ext uri="{FF2B5EF4-FFF2-40B4-BE49-F238E27FC236}">
                  <a16:creationId xmlns:a16="http://schemas.microsoft.com/office/drawing/2014/main" id="{28A6F53D-5ED7-489A-9DD9-79688DE5844E}"/>
                </a:ext>
              </a:extLst>
            </p:cNvPr>
            <p:cNvSpPr/>
            <p:nvPr/>
          </p:nvSpPr>
          <p:spPr>
            <a:xfrm>
              <a:off x="3645731" y="6781427"/>
              <a:ext cx="2540" cy="3810"/>
            </a:xfrm>
            <a:custGeom>
              <a:avLst/>
              <a:gdLst/>
              <a:ahLst/>
              <a:cxnLst/>
              <a:rect l="l" t="t" r="r" b="b"/>
              <a:pathLst>
                <a:path w="2539" h="3809">
                  <a:moveTo>
                    <a:pt x="126" y="0"/>
                  </a:moveTo>
                  <a:lnTo>
                    <a:pt x="0" y="1778"/>
                  </a:lnTo>
                  <a:lnTo>
                    <a:pt x="939" y="2336"/>
                  </a:lnTo>
                  <a:lnTo>
                    <a:pt x="2298" y="3187"/>
                  </a:lnTo>
                  <a:lnTo>
                    <a:pt x="2260" y="1612"/>
                  </a:lnTo>
                  <a:lnTo>
                    <a:pt x="2158" y="850"/>
                  </a:lnTo>
                  <a:lnTo>
                    <a:pt x="1435" y="571"/>
                  </a:lnTo>
                  <a:lnTo>
                    <a:pt x="126" y="0"/>
                  </a:lnTo>
                  <a:close/>
                </a:path>
              </a:pathLst>
            </a:custGeom>
            <a:solidFill>
              <a:srgbClr val="D8CCBF"/>
            </a:solidFill>
          </p:spPr>
          <p:txBody>
            <a:bodyPr wrap="square" lIns="0" tIns="0" rIns="0" bIns="0" rtlCol="0"/>
            <a:lstStyle/>
            <a:p>
              <a:endParaRPr/>
            </a:p>
          </p:txBody>
        </p:sp>
        <p:sp>
          <p:nvSpPr>
            <p:cNvPr id="11191" name="object 4619">
              <a:extLst>
                <a:ext uri="{FF2B5EF4-FFF2-40B4-BE49-F238E27FC236}">
                  <a16:creationId xmlns:a16="http://schemas.microsoft.com/office/drawing/2014/main" id="{EDEE3F47-5B72-434B-A173-34B577058777}"/>
                </a:ext>
              </a:extLst>
            </p:cNvPr>
            <p:cNvSpPr/>
            <p:nvPr/>
          </p:nvSpPr>
          <p:spPr>
            <a:xfrm>
              <a:off x="3645311" y="6776909"/>
              <a:ext cx="3175" cy="3810"/>
            </a:xfrm>
            <a:custGeom>
              <a:avLst/>
              <a:gdLst/>
              <a:ahLst/>
              <a:cxnLst/>
              <a:rect l="l" t="t" r="r" b="b"/>
              <a:pathLst>
                <a:path w="3175" h="3809">
                  <a:moveTo>
                    <a:pt x="2577" y="1930"/>
                  </a:moveTo>
                  <a:lnTo>
                    <a:pt x="1015" y="1930"/>
                  </a:lnTo>
                  <a:lnTo>
                    <a:pt x="1777" y="2908"/>
                  </a:lnTo>
                  <a:lnTo>
                    <a:pt x="1777" y="3378"/>
                  </a:lnTo>
                  <a:lnTo>
                    <a:pt x="2387" y="3682"/>
                  </a:lnTo>
                  <a:lnTo>
                    <a:pt x="2908" y="3682"/>
                  </a:lnTo>
                  <a:lnTo>
                    <a:pt x="3174" y="2603"/>
                  </a:lnTo>
                  <a:lnTo>
                    <a:pt x="2577" y="1930"/>
                  </a:lnTo>
                  <a:close/>
                </a:path>
                <a:path w="3175" h="3809">
                  <a:moveTo>
                    <a:pt x="863" y="0"/>
                  </a:moveTo>
                  <a:lnTo>
                    <a:pt x="0" y="1650"/>
                  </a:lnTo>
                  <a:lnTo>
                    <a:pt x="393" y="2108"/>
                  </a:lnTo>
                  <a:lnTo>
                    <a:pt x="1015" y="1930"/>
                  </a:lnTo>
                  <a:lnTo>
                    <a:pt x="2577" y="1930"/>
                  </a:lnTo>
                  <a:lnTo>
                    <a:pt x="863" y="0"/>
                  </a:lnTo>
                  <a:close/>
                </a:path>
              </a:pathLst>
            </a:custGeom>
            <a:solidFill>
              <a:srgbClr val="D8CCBF"/>
            </a:solidFill>
          </p:spPr>
          <p:txBody>
            <a:bodyPr wrap="square" lIns="0" tIns="0" rIns="0" bIns="0" rtlCol="0"/>
            <a:lstStyle/>
            <a:p>
              <a:endParaRPr/>
            </a:p>
          </p:txBody>
        </p:sp>
        <p:sp>
          <p:nvSpPr>
            <p:cNvPr id="11192" name="object 4620">
              <a:extLst>
                <a:ext uri="{FF2B5EF4-FFF2-40B4-BE49-F238E27FC236}">
                  <a16:creationId xmlns:a16="http://schemas.microsoft.com/office/drawing/2014/main" id="{96E1FC88-DB5A-47FB-904F-280C7923322C}"/>
                </a:ext>
              </a:extLst>
            </p:cNvPr>
            <p:cNvSpPr/>
            <p:nvPr/>
          </p:nvSpPr>
          <p:spPr>
            <a:xfrm>
              <a:off x="3653935" y="6778255"/>
              <a:ext cx="3810" cy="5080"/>
            </a:xfrm>
            <a:custGeom>
              <a:avLst/>
              <a:gdLst/>
              <a:ahLst/>
              <a:cxnLst/>
              <a:rect l="l" t="t" r="r" b="b"/>
              <a:pathLst>
                <a:path w="3810" h="5079">
                  <a:moveTo>
                    <a:pt x="2283" y="2158"/>
                  </a:moveTo>
                  <a:lnTo>
                    <a:pt x="1473" y="2158"/>
                  </a:lnTo>
                  <a:lnTo>
                    <a:pt x="1892" y="2870"/>
                  </a:lnTo>
                  <a:lnTo>
                    <a:pt x="2197" y="3327"/>
                  </a:lnTo>
                  <a:lnTo>
                    <a:pt x="1651" y="3949"/>
                  </a:lnTo>
                  <a:lnTo>
                    <a:pt x="1968" y="4356"/>
                  </a:lnTo>
                  <a:lnTo>
                    <a:pt x="2209" y="4711"/>
                  </a:lnTo>
                  <a:lnTo>
                    <a:pt x="2959" y="4787"/>
                  </a:lnTo>
                  <a:lnTo>
                    <a:pt x="2933" y="4356"/>
                  </a:lnTo>
                  <a:lnTo>
                    <a:pt x="3378" y="4025"/>
                  </a:lnTo>
                  <a:lnTo>
                    <a:pt x="3530" y="3670"/>
                  </a:lnTo>
                  <a:lnTo>
                    <a:pt x="3060" y="3162"/>
                  </a:lnTo>
                  <a:lnTo>
                    <a:pt x="2692" y="2844"/>
                  </a:lnTo>
                  <a:lnTo>
                    <a:pt x="2286" y="2412"/>
                  </a:lnTo>
                  <a:lnTo>
                    <a:pt x="2283" y="2158"/>
                  </a:lnTo>
                  <a:close/>
                </a:path>
                <a:path w="3810" h="5079">
                  <a:moveTo>
                    <a:pt x="1003" y="0"/>
                  </a:moveTo>
                  <a:lnTo>
                    <a:pt x="508" y="457"/>
                  </a:lnTo>
                  <a:lnTo>
                    <a:pt x="0" y="2412"/>
                  </a:lnTo>
                  <a:lnTo>
                    <a:pt x="1473" y="2158"/>
                  </a:lnTo>
                  <a:lnTo>
                    <a:pt x="2283" y="2158"/>
                  </a:lnTo>
                  <a:lnTo>
                    <a:pt x="2006" y="1803"/>
                  </a:lnTo>
                  <a:lnTo>
                    <a:pt x="1676" y="1460"/>
                  </a:lnTo>
                  <a:lnTo>
                    <a:pt x="1981" y="685"/>
                  </a:lnTo>
                  <a:lnTo>
                    <a:pt x="1536" y="406"/>
                  </a:lnTo>
                  <a:lnTo>
                    <a:pt x="1003" y="0"/>
                  </a:lnTo>
                  <a:close/>
                </a:path>
              </a:pathLst>
            </a:custGeom>
            <a:solidFill>
              <a:srgbClr val="D8CCBF"/>
            </a:solidFill>
          </p:spPr>
          <p:txBody>
            <a:bodyPr wrap="square" lIns="0" tIns="0" rIns="0" bIns="0" rtlCol="0"/>
            <a:lstStyle/>
            <a:p>
              <a:endParaRPr/>
            </a:p>
          </p:txBody>
        </p:sp>
        <p:sp>
          <p:nvSpPr>
            <p:cNvPr id="11193" name="object 4621">
              <a:extLst>
                <a:ext uri="{FF2B5EF4-FFF2-40B4-BE49-F238E27FC236}">
                  <a16:creationId xmlns:a16="http://schemas.microsoft.com/office/drawing/2014/main" id="{455D46A1-50EB-464F-910E-26860914DBFB}"/>
                </a:ext>
              </a:extLst>
            </p:cNvPr>
            <p:cNvSpPr/>
            <p:nvPr/>
          </p:nvSpPr>
          <p:spPr>
            <a:xfrm>
              <a:off x="2049420" y="7054542"/>
              <a:ext cx="103606" cy="99557"/>
            </a:xfrm>
            <a:prstGeom prst="rect">
              <a:avLst/>
            </a:prstGeom>
            <a:blipFill>
              <a:blip r:embed="rId67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194" name="object 4622">
              <a:extLst>
                <a:ext uri="{FF2B5EF4-FFF2-40B4-BE49-F238E27FC236}">
                  <a16:creationId xmlns:a16="http://schemas.microsoft.com/office/drawing/2014/main" id="{B1702130-BC22-41C0-A406-4B50FE98FF6E}"/>
                </a:ext>
              </a:extLst>
            </p:cNvPr>
            <p:cNvSpPr/>
            <p:nvPr/>
          </p:nvSpPr>
          <p:spPr>
            <a:xfrm>
              <a:off x="2279594" y="6940491"/>
              <a:ext cx="171761" cy="309393"/>
            </a:xfrm>
            <a:prstGeom prst="rect">
              <a:avLst/>
            </a:prstGeom>
            <a:blipFill>
              <a:blip r:embed="rId67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195" name="object 4623">
              <a:extLst>
                <a:ext uri="{FF2B5EF4-FFF2-40B4-BE49-F238E27FC236}">
                  <a16:creationId xmlns:a16="http://schemas.microsoft.com/office/drawing/2014/main" id="{585F6075-2325-4D8C-907F-3F8C7A641B90}"/>
                </a:ext>
              </a:extLst>
            </p:cNvPr>
            <p:cNvSpPr/>
            <p:nvPr/>
          </p:nvSpPr>
          <p:spPr>
            <a:xfrm>
              <a:off x="2403002" y="6979070"/>
              <a:ext cx="10855" cy="65280"/>
            </a:xfrm>
            <a:prstGeom prst="rect">
              <a:avLst/>
            </a:prstGeom>
            <a:blipFill>
              <a:blip r:embed="rId62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196" name="object 4624">
              <a:extLst>
                <a:ext uri="{FF2B5EF4-FFF2-40B4-BE49-F238E27FC236}">
                  <a16:creationId xmlns:a16="http://schemas.microsoft.com/office/drawing/2014/main" id="{77E14AA4-62B3-4828-B341-91883605A801}"/>
                </a:ext>
              </a:extLst>
            </p:cNvPr>
            <p:cNvSpPr/>
            <p:nvPr/>
          </p:nvSpPr>
          <p:spPr>
            <a:xfrm>
              <a:off x="2375041" y="6999949"/>
              <a:ext cx="33020" cy="44450"/>
            </a:xfrm>
            <a:custGeom>
              <a:avLst/>
              <a:gdLst/>
              <a:ahLst/>
              <a:cxnLst/>
              <a:rect l="l" t="t" r="r" b="b"/>
              <a:pathLst>
                <a:path w="33019" h="44450">
                  <a:moveTo>
                    <a:pt x="30112" y="43878"/>
                  </a:moveTo>
                  <a:lnTo>
                    <a:pt x="10703" y="9832"/>
                  </a:lnTo>
                  <a:lnTo>
                    <a:pt x="2895" y="4535"/>
                  </a:lnTo>
                  <a:lnTo>
                    <a:pt x="0" y="845"/>
                  </a:lnTo>
                  <a:lnTo>
                    <a:pt x="1995" y="0"/>
                  </a:lnTo>
                  <a:lnTo>
                    <a:pt x="4716" y="3468"/>
                  </a:lnTo>
                  <a:lnTo>
                    <a:pt x="12266" y="8591"/>
                  </a:lnTo>
                  <a:lnTo>
                    <a:pt x="19164" y="13607"/>
                  </a:lnTo>
                  <a:lnTo>
                    <a:pt x="25501" y="20265"/>
                  </a:lnTo>
                  <a:lnTo>
                    <a:pt x="30257" y="29900"/>
                  </a:lnTo>
                  <a:lnTo>
                    <a:pt x="32412" y="43841"/>
                  </a:lnTo>
                  <a:lnTo>
                    <a:pt x="30112" y="43878"/>
                  </a:lnTo>
                  <a:close/>
                </a:path>
              </a:pathLst>
            </a:custGeom>
            <a:solidFill>
              <a:srgbClr val="668A3B"/>
            </a:solidFill>
          </p:spPr>
          <p:txBody>
            <a:bodyPr wrap="square" lIns="0" tIns="0" rIns="0" bIns="0" rtlCol="0"/>
            <a:lstStyle/>
            <a:p>
              <a:endParaRPr/>
            </a:p>
          </p:txBody>
        </p:sp>
        <p:sp>
          <p:nvSpPr>
            <p:cNvPr id="11197" name="object 4625">
              <a:extLst>
                <a:ext uri="{FF2B5EF4-FFF2-40B4-BE49-F238E27FC236}">
                  <a16:creationId xmlns:a16="http://schemas.microsoft.com/office/drawing/2014/main" id="{DE73E325-3215-478B-AB1F-D3137E907F4B}"/>
                </a:ext>
              </a:extLst>
            </p:cNvPr>
            <p:cNvSpPr/>
            <p:nvPr/>
          </p:nvSpPr>
          <p:spPr>
            <a:xfrm>
              <a:off x="2400973" y="6994283"/>
              <a:ext cx="17380" cy="47967"/>
            </a:xfrm>
            <a:prstGeom prst="rect">
              <a:avLst/>
            </a:prstGeom>
            <a:blipFill>
              <a:blip r:embed="rId1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198" name="object 4626">
              <a:extLst>
                <a:ext uri="{FF2B5EF4-FFF2-40B4-BE49-F238E27FC236}">
                  <a16:creationId xmlns:a16="http://schemas.microsoft.com/office/drawing/2014/main" id="{D2395796-9621-47BD-A11D-9B024BAAB654}"/>
                </a:ext>
              </a:extLst>
            </p:cNvPr>
            <p:cNvSpPr/>
            <p:nvPr/>
          </p:nvSpPr>
          <p:spPr>
            <a:xfrm>
              <a:off x="2378665" y="6971239"/>
              <a:ext cx="15240" cy="69215"/>
            </a:xfrm>
            <a:custGeom>
              <a:avLst/>
              <a:gdLst/>
              <a:ahLst/>
              <a:cxnLst/>
              <a:rect l="l" t="t" r="r" b="b"/>
              <a:pathLst>
                <a:path w="15239" h="69215">
                  <a:moveTo>
                    <a:pt x="11488" y="68991"/>
                  </a:moveTo>
                  <a:lnTo>
                    <a:pt x="9256" y="68568"/>
                  </a:lnTo>
                  <a:lnTo>
                    <a:pt x="12297" y="45454"/>
                  </a:lnTo>
                  <a:lnTo>
                    <a:pt x="8617" y="23261"/>
                  </a:lnTo>
                  <a:lnTo>
                    <a:pt x="2942" y="6580"/>
                  </a:lnTo>
                  <a:lnTo>
                    <a:pt x="0" y="0"/>
                  </a:lnTo>
                  <a:lnTo>
                    <a:pt x="4191" y="7126"/>
                  </a:lnTo>
                  <a:lnTo>
                    <a:pt x="9326" y="19647"/>
                  </a:lnTo>
                  <a:lnTo>
                    <a:pt x="13504" y="34610"/>
                  </a:lnTo>
                  <a:lnTo>
                    <a:pt x="14851" y="51298"/>
                  </a:lnTo>
                  <a:lnTo>
                    <a:pt x="11488" y="68991"/>
                  </a:lnTo>
                  <a:close/>
                </a:path>
              </a:pathLst>
            </a:custGeom>
            <a:solidFill>
              <a:srgbClr val="668A3B"/>
            </a:solidFill>
          </p:spPr>
          <p:txBody>
            <a:bodyPr wrap="square" lIns="0" tIns="0" rIns="0" bIns="0" rtlCol="0"/>
            <a:lstStyle/>
            <a:p>
              <a:endParaRPr/>
            </a:p>
          </p:txBody>
        </p:sp>
        <p:sp>
          <p:nvSpPr>
            <p:cNvPr id="11199" name="object 4627">
              <a:extLst>
                <a:ext uri="{FF2B5EF4-FFF2-40B4-BE49-F238E27FC236}">
                  <a16:creationId xmlns:a16="http://schemas.microsoft.com/office/drawing/2014/main" id="{46543D1C-BC35-44D9-BAAC-EF5F47825EE8}"/>
                </a:ext>
              </a:extLst>
            </p:cNvPr>
            <p:cNvSpPr/>
            <p:nvPr/>
          </p:nvSpPr>
          <p:spPr>
            <a:xfrm>
              <a:off x="2362022" y="7001333"/>
              <a:ext cx="25400" cy="38735"/>
            </a:xfrm>
            <a:custGeom>
              <a:avLst/>
              <a:gdLst/>
              <a:ahLst/>
              <a:cxnLst/>
              <a:rect l="l" t="t" r="r" b="b"/>
              <a:pathLst>
                <a:path w="25400" h="38734">
                  <a:moveTo>
                    <a:pt x="25118" y="38438"/>
                  </a:moveTo>
                  <a:lnTo>
                    <a:pt x="22344" y="33594"/>
                  </a:lnTo>
                  <a:lnTo>
                    <a:pt x="20748" y="22749"/>
                  </a:lnTo>
                  <a:lnTo>
                    <a:pt x="17765" y="15983"/>
                  </a:lnTo>
                  <a:lnTo>
                    <a:pt x="13538" y="11705"/>
                  </a:lnTo>
                  <a:lnTo>
                    <a:pt x="8207" y="8323"/>
                  </a:lnTo>
                  <a:lnTo>
                    <a:pt x="5110" y="6488"/>
                  </a:lnTo>
                  <a:lnTo>
                    <a:pt x="0" y="0"/>
                  </a:lnTo>
                  <a:lnTo>
                    <a:pt x="3276" y="3230"/>
                  </a:lnTo>
                  <a:lnTo>
                    <a:pt x="9650" y="7008"/>
                  </a:lnTo>
                  <a:lnTo>
                    <a:pt x="15448" y="10795"/>
                  </a:lnTo>
                  <a:lnTo>
                    <a:pt x="20214" y="16057"/>
                  </a:lnTo>
                  <a:lnTo>
                    <a:pt x="23565" y="24652"/>
                  </a:lnTo>
                  <a:lnTo>
                    <a:pt x="25118" y="38438"/>
                  </a:lnTo>
                  <a:close/>
                </a:path>
              </a:pathLst>
            </a:custGeom>
            <a:solidFill>
              <a:srgbClr val="668A3B"/>
            </a:solidFill>
          </p:spPr>
          <p:txBody>
            <a:bodyPr wrap="square" lIns="0" tIns="0" rIns="0" bIns="0" rtlCol="0"/>
            <a:lstStyle/>
            <a:p>
              <a:endParaRPr/>
            </a:p>
          </p:txBody>
        </p:sp>
        <p:sp>
          <p:nvSpPr>
            <p:cNvPr id="11200" name="object 4628">
              <a:extLst>
                <a:ext uri="{FF2B5EF4-FFF2-40B4-BE49-F238E27FC236}">
                  <a16:creationId xmlns:a16="http://schemas.microsoft.com/office/drawing/2014/main" id="{34736E13-32C7-4339-92BC-9D3F573AEE12}"/>
                </a:ext>
              </a:extLst>
            </p:cNvPr>
            <p:cNvSpPr/>
            <p:nvPr/>
          </p:nvSpPr>
          <p:spPr>
            <a:xfrm>
              <a:off x="2349325" y="6968925"/>
              <a:ext cx="115570" cy="78740"/>
            </a:xfrm>
            <a:custGeom>
              <a:avLst/>
              <a:gdLst/>
              <a:ahLst/>
              <a:cxnLst/>
              <a:rect l="l" t="t" r="r" b="b"/>
              <a:pathLst>
                <a:path w="115569" h="78740">
                  <a:moveTo>
                    <a:pt x="9303" y="6059"/>
                  </a:moveTo>
                  <a:lnTo>
                    <a:pt x="0" y="0"/>
                  </a:lnTo>
                  <a:lnTo>
                    <a:pt x="9081" y="5889"/>
                  </a:lnTo>
                  <a:lnTo>
                    <a:pt x="9303" y="6059"/>
                  </a:lnTo>
                  <a:close/>
                </a:path>
                <a:path w="115569" h="78740">
                  <a:moveTo>
                    <a:pt x="56954" y="58718"/>
                  </a:moveTo>
                  <a:lnTo>
                    <a:pt x="49376" y="42347"/>
                  </a:lnTo>
                  <a:lnTo>
                    <a:pt x="28854" y="21023"/>
                  </a:lnTo>
                  <a:lnTo>
                    <a:pt x="9303" y="6059"/>
                  </a:lnTo>
                  <a:lnTo>
                    <a:pt x="31263" y="20362"/>
                  </a:lnTo>
                  <a:lnTo>
                    <a:pt x="47768" y="34123"/>
                  </a:lnTo>
                  <a:lnTo>
                    <a:pt x="54990" y="47562"/>
                  </a:lnTo>
                  <a:lnTo>
                    <a:pt x="56954" y="58718"/>
                  </a:lnTo>
                  <a:close/>
                </a:path>
                <a:path w="115569" h="78740">
                  <a:moveTo>
                    <a:pt x="106764" y="12438"/>
                  </a:moveTo>
                  <a:lnTo>
                    <a:pt x="107259" y="12021"/>
                  </a:lnTo>
                  <a:lnTo>
                    <a:pt x="115015" y="6738"/>
                  </a:lnTo>
                  <a:lnTo>
                    <a:pt x="106764" y="12438"/>
                  </a:lnTo>
                  <a:close/>
                </a:path>
                <a:path w="115569" h="78740">
                  <a:moveTo>
                    <a:pt x="64300" y="69478"/>
                  </a:moveTo>
                  <a:lnTo>
                    <a:pt x="60920" y="69478"/>
                  </a:lnTo>
                  <a:lnTo>
                    <a:pt x="65813" y="56099"/>
                  </a:lnTo>
                  <a:lnTo>
                    <a:pt x="75403" y="40123"/>
                  </a:lnTo>
                  <a:lnTo>
                    <a:pt x="91275" y="23139"/>
                  </a:lnTo>
                  <a:lnTo>
                    <a:pt x="106764" y="12438"/>
                  </a:lnTo>
                  <a:lnTo>
                    <a:pt x="89890" y="26658"/>
                  </a:lnTo>
                  <a:lnTo>
                    <a:pt x="71750" y="48830"/>
                  </a:lnTo>
                  <a:lnTo>
                    <a:pt x="64300" y="69478"/>
                  </a:lnTo>
                  <a:close/>
                </a:path>
                <a:path w="115569" h="78740">
                  <a:moveTo>
                    <a:pt x="60711" y="66955"/>
                  </a:moveTo>
                  <a:lnTo>
                    <a:pt x="58405" y="66955"/>
                  </a:lnTo>
                  <a:lnTo>
                    <a:pt x="56954" y="58718"/>
                  </a:lnTo>
                  <a:lnTo>
                    <a:pt x="60699" y="66805"/>
                  </a:lnTo>
                  <a:lnTo>
                    <a:pt x="60711" y="66955"/>
                  </a:lnTo>
                  <a:close/>
                </a:path>
                <a:path w="115569" h="78740">
                  <a:moveTo>
                    <a:pt x="61460" y="78203"/>
                  </a:moveTo>
                  <a:lnTo>
                    <a:pt x="59267" y="78143"/>
                  </a:lnTo>
                  <a:lnTo>
                    <a:pt x="59184" y="76429"/>
                  </a:lnTo>
                  <a:lnTo>
                    <a:pt x="58404" y="66954"/>
                  </a:lnTo>
                  <a:lnTo>
                    <a:pt x="60711" y="66955"/>
                  </a:lnTo>
                  <a:lnTo>
                    <a:pt x="60920" y="69478"/>
                  </a:lnTo>
                  <a:lnTo>
                    <a:pt x="64300" y="69478"/>
                  </a:lnTo>
                  <a:lnTo>
                    <a:pt x="61687" y="76720"/>
                  </a:lnTo>
                  <a:lnTo>
                    <a:pt x="61460" y="78203"/>
                  </a:lnTo>
                  <a:close/>
                </a:path>
              </a:pathLst>
            </a:custGeom>
            <a:solidFill>
              <a:srgbClr val="668A3B"/>
            </a:solidFill>
          </p:spPr>
          <p:txBody>
            <a:bodyPr wrap="square" lIns="0" tIns="0" rIns="0" bIns="0" rtlCol="0"/>
            <a:lstStyle/>
            <a:p>
              <a:endParaRPr/>
            </a:p>
          </p:txBody>
        </p:sp>
        <p:sp>
          <p:nvSpPr>
            <p:cNvPr id="11201" name="object 4629">
              <a:extLst>
                <a:ext uri="{FF2B5EF4-FFF2-40B4-BE49-F238E27FC236}">
                  <a16:creationId xmlns:a16="http://schemas.microsoft.com/office/drawing/2014/main" id="{4874D999-32F1-415E-ABE3-464E623C089F}"/>
                </a:ext>
              </a:extLst>
            </p:cNvPr>
            <p:cNvSpPr/>
            <p:nvPr/>
          </p:nvSpPr>
          <p:spPr>
            <a:xfrm>
              <a:off x="2347118" y="6974925"/>
              <a:ext cx="72390" cy="72390"/>
            </a:xfrm>
            <a:custGeom>
              <a:avLst/>
              <a:gdLst/>
              <a:ahLst/>
              <a:cxnLst/>
              <a:rect l="l" t="t" r="r" b="b"/>
              <a:pathLst>
                <a:path w="72389" h="72390">
                  <a:moveTo>
                    <a:pt x="57066" y="57666"/>
                  </a:moveTo>
                  <a:lnTo>
                    <a:pt x="54870" y="57666"/>
                  </a:lnTo>
                  <a:lnTo>
                    <a:pt x="54401" y="54575"/>
                  </a:lnTo>
                  <a:lnTo>
                    <a:pt x="54080" y="51121"/>
                  </a:lnTo>
                  <a:lnTo>
                    <a:pt x="54080" y="47321"/>
                  </a:lnTo>
                  <a:lnTo>
                    <a:pt x="54904" y="36607"/>
                  </a:lnTo>
                  <a:lnTo>
                    <a:pt x="57791" y="24873"/>
                  </a:lnTo>
                  <a:lnTo>
                    <a:pt x="63355" y="12532"/>
                  </a:lnTo>
                  <a:lnTo>
                    <a:pt x="72213" y="0"/>
                  </a:lnTo>
                  <a:lnTo>
                    <a:pt x="69570" y="3992"/>
                  </a:lnTo>
                  <a:lnTo>
                    <a:pt x="63859" y="14614"/>
                  </a:lnTo>
                  <a:lnTo>
                    <a:pt x="58407" y="29836"/>
                  </a:lnTo>
                  <a:lnTo>
                    <a:pt x="56572" y="47321"/>
                  </a:lnTo>
                  <a:lnTo>
                    <a:pt x="56540" y="54706"/>
                  </a:lnTo>
                  <a:lnTo>
                    <a:pt x="57066" y="57666"/>
                  </a:lnTo>
                  <a:close/>
                </a:path>
                <a:path w="72389" h="72390">
                  <a:moveTo>
                    <a:pt x="6482" y="20374"/>
                  </a:moveTo>
                  <a:lnTo>
                    <a:pt x="0" y="18100"/>
                  </a:lnTo>
                  <a:lnTo>
                    <a:pt x="6255" y="20269"/>
                  </a:lnTo>
                  <a:lnTo>
                    <a:pt x="6482" y="20374"/>
                  </a:lnTo>
                  <a:close/>
                </a:path>
                <a:path w="72389" h="72390">
                  <a:moveTo>
                    <a:pt x="48090" y="49870"/>
                  </a:moveTo>
                  <a:lnTo>
                    <a:pt x="38914" y="39321"/>
                  </a:lnTo>
                  <a:lnTo>
                    <a:pt x="20968" y="27099"/>
                  </a:lnTo>
                  <a:lnTo>
                    <a:pt x="6482" y="20374"/>
                  </a:lnTo>
                  <a:lnTo>
                    <a:pt x="22308" y="25927"/>
                  </a:lnTo>
                  <a:lnTo>
                    <a:pt x="35426" y="33033"/>
                  </a:lnTo>
                  <a:lnTo>
                    <a:pt x="44465" y="43465"/>
                  </a:lnTo>
                  <a:lnTo>
                    <a:pt x="48090" y="49870"/>
                  </a:lnTo>
                  <a:close/>
                </a:path>
                <a:path w="72389" h="72390">
                  <a:moveTo>
                    <a:pt x="60673" y="71950"/>
                  </a:moveTo>
                  <a:lnTo>
                    <a:pt x="59198" y="71832"/>
                  </a:lnTo>
                  <a:lnTo>
                    <a:pt x="58763" y="71517"/>
                  </a:lnTo>
                  <a:lnTo>
                    <a:pt x="57608" y="69117"/>
                  </a:lnTo>
                  <a:lnTo>
                    <a:pt x="56506" y="65271"/>
                  </a:lnTo>
                  <a:lnTo>
                    <a:pt x="55339" y="62840"/>
                  </a:lnTo>
                  <a:lnTo>
                    <a:pt x="54540" y="61271"/>
                  </a:lnTo>
                  <a:lnTo>
                    <a:pt x="48090" y="49870"/>
                  </a:lnTo>
                  <a:lnTo>
                    <a:pt x="54870" y="57666"/>
                  </a:lnTo>
                  <a:lnTo>
                    <a:pt x="57066" y="57666"/>
                  </a:lnTo>
                  <a:lnTo>
                    <a:pt x="57588" y="60606"/>
                  </a:lnTo>
                  <a:lnTo>
                    <a:pt x="58697" y="64730"/>
                  </a:lnTo>
                  <a:lnTo>
                    <a:pt x="60576" y="68670"/>
                  </a:lnTo>
                  <a:lnTo>
                    <a:pt x="61142" y="70418"/>
                  </a:lnTo>
                  <a:lnTo>
                    <a:pt x="61142" y="71729"/>
                  </a:lnTo>
                  <a:lnTo>
                    <a:pt x="60673" y="71950"/>
                  </a:lnTo>
                  <a:close/>
                </a:path>
              </a:pathLst>
            </a:custGeom>
            <a:solidFill>
              <a:srgbClr val="C6A671"/>
            </a:solidFill>
          </p:spPr>
          <p:txBody>
            <a:bodyPr wrap="square" lIns="0" tIns="0" rIns="0" bIns="0" rtlCol="0"/>
            <a:lstStyle/>
            <a:p>
              <a:endParaRPr/>
            </a:p>
          </p:txBody>
        </p:sp>
        <p:sp>
          <p:nvSpPr>
            <p:cNvPr id="11202" name="object 4630">
              <a:extLst>
                <a:ext uri="{FF2B5EF4-FFF2-40B4-BE49-F238E27FC236}">
                  <a16:creationId xmlns:a16="http://schemas.microsoft.com/office/drawing/2014/main" id="{B1BB7F8B-318D-428D-B619-368CA2AAD43A}"/>
                </a:ext>
              </a:extLst>
            </p:cNvPr>
            <p:cNvSpPr/>
            <p:nvPr/>
          </p:nvSpPr>
          <p:spPr>
            <a:xfrm>
              <a:off x="2323589" y="6959892"/>
              <a:ext cx="142838" cy="87172"/>
            </a:xfrm>
            <a:prstGeom prst="rect">
              <a:avLst/>
            </a:prstGeom>
            <a:blipFill>
              <a:blip r:embed="rId67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203" name="object 4631">
              <a:extLst>
                <a:ext uri="{FF2B5EF4-FFF2-40B4-BE49-F238E27FC236}">
                  <a16:creationId xmlns:a16="http://schemas.microsoft.com/office/drawing/2014/main" id="{998CA3F7-DD5C-4ABA-857F-94D7CAFC4AD9}"/>
                </a:ext>
              </a:extLst>
            </p:cNvPr>
            <p:cNvSpPr/>
            <p:nvPr/>
          </p:nvSpPr>
          <p:spPr>
            <a:xfrm>
              <a:off x="2156283" y="7098011"/>
              <a:ext cx="8876" cy="50979"/>
            </a:xfrm>
            <a:prstGeom prst="rect">
              <a:avLst/>
            </a:prstGeom>
            <a:blipFill>
              <a:blip r:embed="rId5" cstate="print"/>
              <a:stretch>
                <a:fillRect/>
              </a:stretch>
            </a:blipFill>
          </p:spPr>
          <p:txBody>
            <a:bodyPr wrap="square" lIns="0" tIns="0" rIns="0" bIns="0" rtlCol="0"/>
            <a:lstStyle/>
            <a:p>
              <a:endParaRPr/>
            </a:p>
          </p:txBody>
        </p:sp>
        <p:sp>
          <p:nvSpPr>
            <p:cNvPr id="11204" name="object 4632">
              <a:extLst>
                <a:ext uri="{FF2B5EF4-FFF2-40B4-BE49-F238E27FC236}">
                  <a16:creationId xmlns:a16="http://schemas.microsoft.com/office/drawing/2014/main" id="{1D876998-8F48-4D34-8157-2DCF1FA88C93}"/>
                </a:ext>
              </a:extLst>
            </p:cNvPr>
            <p:cNvSpPr/>
            <p:nvPr/>
          </p:nvSpPr>
          <p:spPr>
            <a:xfrm>
              <a:off x="2133429" y="7114333"/>
              <a:ext cx="26670" cy="34290"/>
            </a:xfrm>
            <a:custGeom>
              <a:avLst/>
              <a:gdLst/>
              <a:ahLst/>
              <a:cxnLst/>
              <a:rect l="l" t="t" r="r" b="b"/>
              <a:pathLst>
                <a:path w="26669" h="34290">
                  <a:moveTo>
                    <a:pt x="24609" y="34249"/>
                  </a:moveTo>
                  <a:lnTo>
                    <a:pt x="2365" y="3539"/>
                  </a:lnTo>
                  <a:lnTo>
                    <a:pt x="0" y="660"/>
                  </a:lnTo>
                  <a:lnTo>
                    <a:pt x="1630" y="0"/>
                  </a:lnTo>
                  <a:lnTo>
                    <a:pt x="3854" y="2707"/>
                  </a:lnTo>
                  <a:lnTo>
                    <a:pt x="10024" y="6706"/>
                  </a:lnTo>
                  <a:lnTo>
                    <a:pt x="15662" y="10621"/>
                  </a:lnTo>
                  <a:lnTo>
                    <a:pt x="20840" y="15818"/>
                  </a:lnTo>
                  <a:lnTo>
                    <a:pt x="24727" y="23338"/>
                  </a:lnTo>
                  <a:lnTo>
                    <a:pt x="26488" y="34220"/>
                  </a:lnTo>
                  <a:lnTo>
                    <a:pt x="24609" y="34249"/>
                  </a:lnTo>
                  <a:close/>
                </a:path>
              </a:pathLst>
            </a:custGeom>
            <a:solidFill>
              <a:srgbClr val="668A3B"/>
            </a:solidFill>
          </p:spPr>
          <p:txBody>
            <a:bodyPr wrap="square" lIns="0" tIns="0" rIns="0" bIns="0" rtlCol="0"/>
            <a:lstStyle/>
            <a:p>
              <a:endParaRPr/>
            </a:p>
          </p:txBody>
        </p:sp>
        <p:sp>
          <p:nvSpPr>
            <p:cNvPr id="11205" name="object 4633">
              <a:extLst>
                <a:ext uri="{FF2B5EF4-FFF2-40B4-BE49-F238E27FC236}">
                  <a16:creationId xmlns:a16="http://schemas.microsoft.com/office/drawing/2014/main" id="{F3DC0AB5-9DC5-4B4E-85F5-3A069E250B52}"/>
                </a:ext>
              </a:extLst>
            </p:cNvPr>
            <p:cNvSpPr/>
            <p:nvPr/>
          </p:nvSpPr>
          <p:spPr>
            <a:xfrm>
              <a:off x="2154619" y="7109908"/>
              <a:ext cx="14207" cy="37446"/>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206" name="object 4634">
              <a:extLst>
                <a:ext uri="{FF2B5EF4-FFF2-40B4-BE49-F238E27FC236}">
                  <a16:creationId xmlns:a16="http://schemas.microsoft.com/office/drawing/2014/main" id="{95EA5074-4FB8-4181-B617-171933EA364C}"/>
                </a:ext>
              </a:extLst>
            </p:cNvPr>
            <p:cNvSpPr/>
            <p:nvPr/>
          </p:nvSpPr>
          <p:spPr>
            <a:xfrm>
              <a:off x="2136390" y="7091924"/>
              <a:ext cx="12700" cy="53975"/>
            </a:xfrm>
            <a:custGeom>
              <a:avLst/>
              <a:gdLst/>
              <a:ahLst/>
              <a:cxnLst/>
              <a:rect l="l" t="t" r="r" b="b"/>
              <a:pathLst>
                <a:path w="12700" h="53975">
                  <a:moveTo>
                    <a:pt x="9388" y="53851"/>
                  </a:moveTo>
                  <a:lnTo>
                    <a:pt x="7564" y="53521"/>
                  </a:lnTo>
                  <a:lnTo>
                    <a:pt x="10049" y="35479"/>
                  </a:lnTo>
                  <a:lnTo>
                    <a:pt x="7042" y="18157"/>
                  </a:lnTo>
                  <a:lnTo>
                    <a:pt x="2404" y="5136"/>
                  </a:lnTo>
                  <a:lnTo>
                    <a:pt x="0" y="0"/>
                  </a:lnTo>
                  <a:lnTo>
                    <a:pt x="3425" y="5562"/>
                  </a:lnTo>
                  <a:lnTo>
                    <a:pt x="7621" y="15335"/>
                  </a:lnTo>
                  <a:lnTo>
                    <a:pt x="11036" y="27015"/>
                  </a:lnTo>
                  <a:lnTo>
                    <a:pt x="12136" y="40041"/>
                  </a:lnTo>
                  <a:lnTo>
                    <a:pt x="9388" y="53851"/>
                  </a:lnTo>
                  <a:close/>
                </a:path>
              </a:pathLst>
            </a:custGeom>
            <a:solidFill>
              <a:srgbClr val="668A3B"/>
            </a:solidFill>
          </p:spPr>
          <p:txBody>
            <a:bodyPr wrap="square" lIns="0" tIns="0" rIns="0" bIns="0" rtlCol="0"/>
            <a:lstStyle/>
            <a:p>
              <a:endParaRPr/>
            </a:p>
          </p:txBody>
        </p:sp>
        <p:sp>
          <p:nvSpPr>
            <p:cNvPr id="11207" name="object 4635">
              <a:extLst>
                <a:ext uri="{FF2B5EF4-FFF2-40B4-BE49-F238E27FC236}">
                  <a16:creationId xmlns:a16="http://schemas.microsoft.com/office/drawing/2014/main" id="{EBE232C5-2124-4EBF-A591-D663517EA6B1}"/>
                </a:ext>
              </a:extLst>
            </p:cNvPr>
            <p:cNvSpPr/>
            <p:nvPr/>
          </p:nvSpPr>
          <p:spPr>
            <a:xfrm>
              <a:off x="2122789" y="7115414"/>
              <a:ext cx="20955" cy="30480"/>
            </a:xfrm>
            <a:custGeom>
              <a:avLst/>
              <a:gdLst/>
              <a:ahLst/>
              <a:cxnLst/>
              <a:rect l="l" t="t" r="r" b="b"/>
              <a:pathLst>
                <a:path w="20955" h="30479">
                  <a:moveTo>
                    <a:pt x="15274" y="11220"/>
                  </a:moveTo>
                  <a:lnTo>
                    <a:pt x="13065" y="10102"/>
                  </a:lnTo>
                  <a:lnTo>
                    <a:pt x="4176" y="5064"/>
                  </a:lnTo>
                  <a:lnTo>
                    <a:pt x="0" y="0"/>
                  </a:lnTo>
                  <a:lnTo>
                    <a:pt x="2677" y="2521"/>
                  </a:lnTo>
                  <a:lnTo>
                    <a:pt x="7886" y="5470"/>
                  </a:lnTo>
                  <a:lnTo>
                    <a:pt x="12624" y="8426"/>
                  </a:lnTo>
                  <a:lnTo>
                    <a:pt x="15274" y="11220"/>
                  </a:lnTo>
                  <a:close/>
                </a:path>
                <a:path w="20955" h="30479">
                  <a:moveTo>
                    <a:pt x="17508" y="14955"/>
                  </a:moveTo>
                  <a:lnTo>
                    <a:pt x="16519" y="12533"/>
                  </a:lnTo>
                  <a:lnTo>
                    <a:pt x="15274" y="11220"/>
                  </a:lnTo>
                  <a:lnTo>
                    <a:pt x="17328" y="12260"/>
                  </a:lnTo>
                  <a:lnTo>
                    <a:pt x="17508" y="14955"/>
                  </a:lnTo>
                  <a:close/>
                </a:path>
                <a:path w="20955" h="30479">
                  <a:moveTo>
                    <a:pt x="20527" y="30003"/>
                  </a:moveTo>
                  <a:lnTo>
                    <a:pt x="18260" y="26221"/>
                  </a:lnTo>
                  <a:lnTo>
                    <a:pt x="17508" y="14955"/>
                  </a:lnTo>
                  <a:lnTo>
                    <a:pt x="19258" y="19242"/>
                  </a:lnTo>
                  <a:lnTo>
                    <a:pt x="20527" y="30003"/>
                  </a:lnTo>
                  <a:close/>
                </a:path>
              </a:pathLst>
            </a:custGeom>
            <a:solidFill>
              <a:srgbClr val="668A3B"/>
            </a:solidFill>
          </p:spPr>
          <p:txBody>
            <a:bodyPr wrap="square" lIns="0" tIns="0" rIns="0" bIns="0" rtlCol="0"/>
            <a:lstStyle/>
            <a:p>
              <a:endParaRPr/>
            </a:p>
          </p:txBody>
        </p:sp>
        <p:sp>
          <p:nvSpPr>
            <p:cNvPr id="11208" name="object 4636">
              <a:extLst>
                <a:ext uri="{FF2B5EF4-FFF2-40B4-BE49-F238E27FC236}">
                  <a16:creationId xmlns:a16="http://schemas.microsoft.com/office/drawing/2014/main" id="{AD597018-C468-47CE-8C16-AED34908D79F}"/>
                </a:ext>
              </a:extLst>
            </p:cNvPr>
            <p:cNvSpPr/>
            <p:nvPr/>
          </p:nvSpPr>
          <p:spPr>
            <a:xfrm>
              <a:off x="2112412" y="7090117"/>
              <a:ext cx="94615" cy="61594"/>
            </a:xfrm>
            <a:custGeom>
              <a:avLst/>
              <a:gdLst/>
              <a:ahLst/>
              <a:cxnLst/>
              <a:rect l="l" t="t" r="r" b="b"/>
              <a:pathLst>
                <a:path w="94614" h="61595">
                  <a:moveTo>
                    <a:pt x="7603" y="4729"/>
                  </a:moveTo>
                  <a:lnTo>
                    <a:pt x="0" y="0"/>
                  </a:lnTo>
                  <a:lnTo>
                    <a:pt x="7421" y="4596"/>
                  </a:lnTo>
                  <a:lnTo>
                    <a:pt x="7603" y="4729"/>
                  </a:lnTo>
                  <a:close/>
                </a:path>
                <a:path w="94614" h="61595">
                  <a:moveTo>
                    <a:pt x="46545" y="45832"/>
                  </a:moveTo>
                  <a:lnTo>
                    <a:pt x="40352" y="33054"/>
                  </a:lnTo>
                  <a:lnTo>
                    <a:pt x="23581" y="16409"/>
                  </a:lnTo>
                  <a:lnTo>
                    <a:pt x="7603" y="4729"/>
                  </a:lnTo>
                  <a:lnTo>
                    <a:pt x="25549" y="15893"/>
                  </a:lnTo>
                  <a:lnTo>
                    <a:pt x="39038" y="26635"/>
                  </a:lnTo>
                  <a:lnTo>
                    <a:pt x="44940" y="37125"/>
                  </a:lnTo>
                  <a:lnTo>
                    <a:pt x="46545" y="45832"/>
                  </a:lnTo>
                  <a:close/>
                </a:path>
                <a:path w="94614" h="61595">
                  <a:moveTo>
                    <a:pt x="87252" y="9709"/>
                  </a:moveTo>
                  <a:lnTo>
                    <a:pt x="87657" y="9383"/>
                  </a:lnTo>
                  <a:lnTo>
                    <a:pt x="93995" y="5259"/>
                  </a:lnTo>
                  <a:lnTo>
                    <a:pt x="87252" y="9709"/>
                  </a:lnTo>
                  <a:close/>
                </a:path>
                <a:path w="94614" h="61595">
                  <a:moveTo>
                    <a:pt x="52549" y="54231"/>
                  </a:moveTo>
                  <a:lnTo>
                    <a:pt x="49787" y="54231"/>
                  </a:lnTo>
                  <a:lnTo>
                    <a:pt x="53785" y="43788"/>
                  </a:lnTo>
                  <a:lnTo>
                    <a:pt x="61622" y="31318"/>
                  </a:lnTo>
                  <a:lnTo>
                    <a:pt x="74594" y="18061"/>
                  </a:lnTo>
                  <a:lnTo>
                    <a:pt x="87252" y="9709"/>
                  </a:lnTo>
                  <a:lnTo>
                    <a:pt x="73461" y="20808"/>
                  </a:lnTo>
                  <a:lnTo>
                    <a:pt x="58637" y="38115"/>
                  </a:lnTo>
                  <a:lnTo>
                    <a:pt x="52549" y="54231"/>
                  </a:lnTo>
                  <a:close/>
                </a:path>
                <a:path w="94614" h="61595">
                  <a:moveTo>
                    <a:pt x="49616" y="52262"/>
                  </a:moveTo>
                  <a:lnTo>
                    <a:pt x="47731" y="52262"/>
                  </a:lnTo>
                  <a:lnTo>
                    <a:pt x="46545" y="45832"/>
                  </a:lnTo>
                  <a:lnTo>
                    <a:pt x="49605" y="52145"/>
                  </a:lnTo>
                  <a:close/>
                </a:path>
                <a:path w="94614" h="61595">
                  <a:moveTo>
                    <a:pt x="50228" y="61042"/>
                  </a:moveTo>
                  <a:lnTo>
                    <a:pt x="48435" y="60995"/>
                  </a:lnTo>
                  <a:lnTo>
                    <a:pt x="48367" y="59657"/>
                  </a:lnTo>
                  <a:lnTo>
                    <a:pt x="47730" y="52261"/>
                  </a:lnTo>
                  <a:lnTo>
                    <a:pt x="49616" y="52262"/>
                  </a:lnTo>
                  <a:lnTo>
                    <a:pt x="49787" y="54231"/>
                  </a:lnTo>
                  <a:lnTo>
                    <a:pt x="52549" y="54231"/>
                  </a:lnTo>
                  <a:lnTo>
                    <a:pt x="50413" y="59884"/>
                  </a:lnTo>
                  <a:lnTo>
                    <a:pt x="50228" y="61042"/>
                  </a:lnTo>
                  <a:close/>
                </a:path>
              </a:pathLst>
            </a:custGeom>
            <a:solidFill>
              <a:srgbClr val="668A3B"/>
            </a:solidFill>
          </p:spPr>
          <p:txBody>
            <a:bodyPr wrap="square" lIns="0" tIns="0" rIns="0" bIns="0" rtlCol="0"/>
            <a:lstStyle/>
            <a:p>
              <a:endParaRPr/>
            </a:p>
          </p:txBody>
        </p:sp>
        <p:sp>
          <p:nvSpPr>
            <p:cNvPr id="11209" name="object 4637">
              <a:extLst>
                <a:ext uri="{FF2B5EF4-FFF2-40B4-BE49-F238E27FC236}">
                  <a16:creationId xmlns:a16="http://schemas.microsoft.com/office/drawing/2014/main" id="{9E02180D-1C82-443D-AAC4-4D1E9FECCCCC}"/>
                </a:ext>
              </a:extLst>
            </p:cNvPr>
            <p:cNvSpPr/>
            <p:nvPr/>
          </p:nvSpPr>
          <p:spPr>
            <a:xfrm>
              <a:off x="2110608" y="7094801"/>
              <a:ext cx="59055" cy="56515"/>
            </a:xfrm>
            <a:custGeom>
              <a:avLst/>
              <a:gdLst/>
              <a:ahLst/>
              <a:cxnLst/>
              <a:rect l="l" t="t" r="r" b="b"/>
              <a:pathLst>
                <a:path w="59055" h="56515">
                  <a:moveTo>
                    <a:pt x="46637" y="45011"/>
                  </a:moveTo>
                  <a:lnTo>
                    <a:pt x="44842" y="45011"/>
                  </a:lnTo>
                  <a:lnTo>
                    <a:pt x="44458" y="42598"/>
                  </a:lnTo>
                  <a:lnTo>
                    <a:pt x="44196" y="39902"/>
                  </a:lnTo>
                  <a:lnTo>
                    <a:pt x="44196" y="36937"/>
                  </a:lnTo>
                  <a:lnTo>
                    <a:pt x="44870" y="28574"/>
                  </a:lnTo>
                  <a:lnTo>
                    <a:pt x="47229" y="19415"/>
                  </a:lnTo>
                  <a:lnTo>
                    <a:pt x="51776" y="9782"/>
                  </a:lnTo>
                  <a:lnTo>
                    <a:pt x="59015" y="0"/>
                  </a:lnTo>
                  <a:lnTo>
                    <a:pt x="56855" y="3116"/>
                  </a:lnTo>
                  <a:lnTo>
                    <a:pt x="52188" y="11407"/>
                  </a:lnTo>
                  <a:lnTo>
                    <a:pt x="47733" y="23289"/>
                  </a:lnTo>
                  <a:lnTo>
                    <a:pt x="46233" y="36937"/>
                  </a:lnTo>
                  <a:lnTo>
                    <a:pt x="46207" y="42700"/>
                  </a:lnTo>
                  <a:lnTo>
                    <a:pt x="46637" y="45011"/>
                  </a:lnTo>
                  <a:close/>
                </a:path>
                <a:path w="59055" h="56515">
                  <a:moveTo>
                    <a:pt x="5297" y="15903"/>
                  </a:moveTo>
                  <a:lnTo>
                    <a:pt x="0" y="14128"/>
                  </a:lnTo>
                  <a:lnTo>
                    <a:pt x="5112" y="15821"/>
                  </a:lnTo>
                  <a:lnTo>
                    <a:pt x="5297" y="15903"/>
                  </a:lnTo>
                  <a:close/>
                </a:path>
                <a:path w="59055" h="56515">
                  <a:moveTo>
                    <a:pt x="39301" y="38926"/>
                  </a:moveTo>
                  <a:lnTo>
                    <a:pt x="31802" y="30692"/>
                  </a:lnTo>
                  <a:lnTo>
                    <a:pt x="17136" y="21152"/>
                  </a:lnTo>
                  <a:lnTo>
                    <a:pt x="5297" y="15903"/>
                  </a:lnTo>
                  <a:lnTo>
                    <a:pt x="18231" y="20237"/>
                  </a:lnTo>
                  <a:lnTo>
                    <a:pt x="28951" y="25784"/>
                  </a:lnTo>
                  <a:lnTo>
                    <a:pt x="36339" y="33926"/>
                  </a:lnTo>
                  <a:lnTo>
                    <a:pt x="39301" y="38926"/>
                  </a:lnTo>
                  <a:close/>
                </a:path>
                <a:path w="59055" h="56515">
                  <a:moveTo>
                    <a:pt x="49584" y="56160"/>
                  </a:moveTo>
                  <a:lnTo>
                    <a:pt x="48379" y="56069"/>
                  </a:lnTo>
                  <a:lnTo>
                    <a:pt x="48024" y="55823"/>
                  </a:lnTo>
                  <a:lnTo>
                    <a:pt x="47080" y="53950"/>
                  </a:lnTo>
                  <a:lnTo>
                    <a:pt x="46179" y="50947"/>
                  </a:lnTo>
                  <a:lnTo>
                    <a:pt x="45734" y="50050"/>
                  </a:lnTo>
                  <a:lnTo>
                    <a:pt x="44573" y="47825"/>
                  </a:lnTo>
                  <a:lnTo>
                    <a:pt x="39301" y="38926"/>
                  </a:lnTo>
                  <a:lnTo>
                    <a:pt x="44842" y="45011"/>
                  </a:lnTo>
                  <a:lnTo>
                    <a:pt x="46637" y="45011"/>
                  </a:lnTo>
                  <a:lnTo>
                    <a:pt x="47063" y="47306"/>
                  </a:lnTo>
                  <a:lnTo>
                    <a:pt x="47970" y="50525"/>
                  </a:lnTo>
                  <a:lnTo>
                    <a:pt x="49506" y="53600"/>
                  </a:lnTo>
                  <a:lnTo>
                    <a:pt x="49968" y="54965"/>
                  </a:lnTo>
                  <a:lnTo>
                    <a:pt x="49968" y="55988"/>
                  </a:lnTo>
                  <a:lnTo>
                    <a:pt x="49584" y="56160"/>
                  </a:lnTo>
                  <a:close/>
                </a:path>
              </a:pathLst>
            </a:custGeom>
            <a:solidFill>
              <a:srgbClr val="C6A671"/>
            </a:solidFill>
          </p:spPr>
          <p:txBody>
            <a:bodyPr wrap="square" lIns="0" tIns="0" rIns="0" bIns="0" rtlCol="0"/>
            <a:lstStyle/>
            <a:p>
              <a:endParaRPr/>
            </a:p>
          </p:txBody>
        </p:sp>
        <p:sp>
          <p:nvSpPr>
            <p:cNvPr id="11210" name="object 4638">
              <a:extLst>
                <a:ext uri="{FF2B5EF4-FFF2-40B4-BE49-F238E27FC236}">
                  <a16:creationId xmlns:a16="http://schemas.microsoft.com/office/drawing/2014/main" id="{14467E6A-9852-4EB8-A4B3-6E1523028CB2}"/>
                </a:ext>
              </a:extLst>
            </p:cNvPr>
            <p:cNvSpPr/>
            <p:nvPr/>
          </p:nvSpPr>
          <p:spPr>
            <a:xfrm>
              <a:off x="2091372" y="7083069"/>
              <a:ext cx="116738" cy="68040"/>
            </a:xfrm>
            <a:prstGeom prst="rect">
              <a:avLst/>
            </a:prstGeom>
            <a:blipFill>
              <a:blip r:embed="rId67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211" name="object 4639">
              <a:extLst>
                <a:ext uri="{FF2B5EF4-FFF2-40B4-BE49-F238E27FC236}">
                  <a16:creationId xmlns:a16="http://schemas.microsoft.com/office/drawing/2014/main" id="{2841BD47-8CE6-4205-BE69-1B8068878B8C}"/>
                </a:ext>
              </a:extLst>
            </p:cNvPr>
            <p:cNvSpPr/>
            <p:nvPr/>
          </p:nvSpPr>
          <p:spPr>
            <a:xfrm>
              <a:off x="2758140" y="7064752"/>
              <a:ext cx="77812" cy="91010"/>
            </a:xfrm>
            <a:prstGeom prst="rect">
              <a:avLst/>
            </a:prstGeom>
            <a:blipFill>
              <a:blip r:embed="rId67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212" name="object 4640">
              <a:extLst>
                <a:ext uri="{FF2B5EF4-FFF2-40B4-BE49-F238E27FC236}">
                  <a16:creationId xmlns:a16="http://schemas.microsoft.com/office/drawing/2014/main" id="{3D16D855-4CCF-4967-B90B-3D5CCCCD999D}"/>
                </a:ext>
              </a:extLst>
            </p:cNvPr>
            <p:cNvSpPr/>
            <p:nvPr/>
          </p:nvSpPr>
          <p:spPr>
            <a:xfrm>
              <a:off x="2680614" y="7046391"/>
              <a:ext cx="107861" cy="65519"/>
            </a:xfrm>
            <a:prstGeom prst="rect">
              <a:avLst/>
            </a:prstGeom>
            <a:blipFill>
              <a:blip r:embed="rId67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213" name="object 4641">
              <a:extLst>
                <a:ext uri="{FF2B5EF4-FFF2-40B4-BE49-F238E27FC236}">
                  <a16:creationId xmlns:a16="http://schemas.microsoft.com/office/drawing/2014/main" id="{7993605C-0BA6-449C-B98D-944B4E14F08E}"/>
                </a:ext>
              </a:extLst>
            </p:cNvPr>
            <p:cNvSpPr/>
            <p:nvPr/>
          </p:nvSpPr>
          <p:spPr>
            <a:xfrm>
              <a:off x="2546299" y="7044004"/>
              <a:ext cx="299542" cy="208394"/>
            </a:xfrm>
            <a:prstGeom prst="rect">
              <a:avLst/>
            </a:prstGeom>
            <a:blipFill>
              <a:blip r:embed="rId67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214" name="object 4642">
              <a:extLst>
                <a:ext uri="{FF2B5EF4-FFF2-40B4-BE49-F238E27FC236}">
                  <a16:creationId xmlns:a16="http://schemas.microsoft.com/office/drawing/2014/main" id="{DB5011F4-A549-45D6-AC23-CAA7BAD60242}"/>
                </a:ext>
              </a:extLst>
            </p:cNvPr>
            <p:cNvSpPr/>
            <p:nvPr/>
          </p:nvSpPr>
          <p:spPr>
            <a:xfrm>
              <a:off x="2675263" y="6993483"/>
              <a:ext cx="126952" cy="121869"/>
            </a:xfrm>
            <a:prstGeom prst="rect">
              <a:avLst/>
            </a:prstGeom>
            <a:blipFill>
              <a:blip r:embed="rId67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215" name="object 4643">
              <a:extLst>
                <a:ext uri="{FF2B5EF4-FFF2-40B4-BE49-F238E27FC236}">
                  <a16:creationId xmlns:a16="http://schemas.microsoft.com/office/drawing/2014/main" id="{492235B1-B127-4D26-BAA9-BEF93F15593F}"/>
                </a:ext>
              </a:extLst>
            </p:cNvPr>
            <p:cNvSpPr/>
            <p:nvPr/>
          </p:nvSpPr>
          <p:spPr>
            <a:xfrm>
              <a:off x="2587548" y="6976521"/>
              <a:ext cx="116535" cy="159156"/>
            </a:xfrm>
            <a:prstGeom prst="rect">
              <a:avLst/>
            </a:prstGeom>
            <a:blipFill>
              <a:blip r:embed="rId67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216" name="object 4644">
              <a:extLst>
                <a:ext uri="{FF2B5EF4-FFF2-40B4-BE49-F238E27FC236}">
                  <a16:creationId xmlns:a16="http://schemas.microsoft.com/office/drawing/2014/main" id="{E10D415D-DFCF-44F2-8249-1FA422824F57}"/>
                </a:ext>
              </a:extLst>
            </p:cNvPr>
            <p:cNvSpPr/>
            <p:nvPr/>
          </p:nvSpPr>
          <p:spPr>
            <a:xfrm>
              <a:off x="2632290" y="7084148"/>
              <a:ext cx="102743" cy="91516"/>
            </a:xfrm>
            <a:prstGeom prst="rect">
              <a:avLst/>
            </a:prstGeom>
            <a:blipFill>
              <a:blip r:embed="rId68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217" name="object 4645">
              <a:extLst>
                <a:ext uri="{FF2B5EF4-FFF2-40B4-BE49-F238E27FC236}">
                  <a16:creationId xmlns:a16="http://schemas.microsoft.com/office/drawing/2014/main" id="{F78F316A-34EC-4031-ABF9-4DF01D5D8BD5}"/>
                </a:ext>
              </a:extLst>
            </p:cNvPr>
            <p:cNvSpPr/>
            <p:nvPr/>
          </p:nvSpPr>
          <p:spPr>
            <a:xfrm>
              <a:off x="3511803" y="6770768"/>
              <a:ext cx="116459" cy="92552"/>
            </a:xfrm>
            <a:prstGeom prst="rect">
              <a:avLst/>
            </a:prstGeom>
            <a:blipFill>
              <a:blip r:embed="rId68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218" name="object 4646">
              <a:extLst>
                <a:ext uri="{FF2B5EF4-FFF2-40B4-BE49-F238E27FC236}">
                  <a16:creationId xmlns:a16="http://schemas.microsoft.com/office/drawing/2014/main" id="{C57478E0-27D8-41BA-A21B-34F2CFD3E368}"/>
                </a:ext>
              </a:extLst>
            </p:cNvPr>
            <p:cNvSpPr/>
            <p:nvPr/>
          </p:nvSpPr>
          <p:spPr>
            <a:xfrm>
              <a:off x="2765662" y="6971581"/>
              <a:ext cx="359143" cy="372833"/>
            </a:xfrm>
            <a:prstGeom prst="rect">
              <a:avLst/>
            </a:prstGeom>
            <a:blipFill>
              <a:blip r:embed="rId68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219" name="object 4647">
              <a:extLst>
                <a:ext uri="{FF2B5EF4-FFF2-40B4-BE49-F238E27FC236}">
                  <a16:creationId xmlns:a16="http://schemas.microsoft.com/office/drawing/2014/main" id="{1AB553F2-81AB-407F-A5B9-99F8DA86C282}"/>
                </a:ext>
              </a:extLst>
            </p:cNvPr>
            <p:cNvSpPr/>
            <p:nvPr/>
          </p:nvSpPr>
          <p:spPr>
            <a:xfrm>
              <a:off x="2947665" y="7066829"/>
              <a:ext cx="103318" cy="119351"/>
            </a:xfrm>
            <a:prstGeom prst="rect">
              <a:avLst/>
            </a:prstGeom>
            <a:blipFill>
              <a:blip r:embed="rId68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220" name="object 4648">
              <a:extLst>
                <a:ext uri="{FF2B5EF4-FFF2-40B4-BE49-F238E27FC236}">
                  <a16:creationId xmlns:a16="http://schemas.microsoft.com/office/drawing/2014/main" id="{A32BA73E-CA93-4545-A831-B2DD6A24AF8B}"/>
                </a:ext>
              </a:extLst>
            </p:cNvPr>
            <p:cNvSpPr/>
            <p:nvPr/>
          </p:nvSpPr>
          <p:spPr>
            <a:xfrm>
              <a:off x="3099511" y="7093516"/>
              <a:ext cx="19399" cy="41712"/>
            </a:xfrm>
            <a:prstGeom prst="rect">
              <a:avLst/>
            </a:prstGeom>
            <a:blipFill>
              <a:blip r:embed="rId68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221" name="object 4649">
              <a:extLst>
                <a:ext uri="{FF2B5EF4-FFF2-40B4-BE49-F238E27FC236}">
                  <a16:creationId xmlns:a16="http://schemas.microsoft.com/office/drawing/2014/main" id="{80F257CB-3B66-49D4-8A4A-3E5E25DBBF14}"/>
                </a:ext>
              </a:extLst>
            </p:cNvPr>
            <p:cNvSpPr/>
            <p:nvPr/>
          </p:nvSpPr>
          <p:spPr>
            <a:xfrm>
              <a:off x="2780322" y="7088180"/>
              <a:ext cx="150850" cy="115958"/>
            </a:xfrm>
            <a:prstGeom prst="rect">
              <a:avLst/>
            </a:prstGeom>
            <a:blipFill>
              <a:blip r:embed="rId68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222" name="object 4650">
              <a:extLst>
                <a:ext uri="{FF2B5EF4-FFF2-40B4-BE49-F238E27FC236}">
                  <a16:creationId xmlns:a16="http://schemas.microsoft.com/office/drawing/2014/main" id="{AE39F1A9-00AC-46D3-8FA5-040A9CB0DDD4}"/>
                </a:ext>
              </a:extLst>
            </p:cNvPr>
            <p:cNvSpPr/>
            <p:nvPr/>
          </p:nvSpPr>
          <p:spPr>
            <a:xfrm>
              <a:off x="2792915" y="7144939"/>
              <a:ext cx="33020" cy="65405"/>
            </a:xfrm>
            <a:custGeom>
              <a:avLst/>
              <a:gdLst/>
              <a:ahLst/>
              <a:cxnLst/>
              <a:rect l="l" t="t" r="r" b="b"/>
              <a:pathLst>
                <a:path w="33019" h="65404">
                  <a:moveTo>
                    <a:pt x="0" y="0"/>
                  </a:moveTo>
                  <a:lnTo>
                    <a:pt x="1099" y="9347"/>
                  </a:lnTo>
                  <a:lnTo>
                    <a:pt x="4064" y="18378"/>
                  </a:lnTo>
                  <a:lnTo>
                    <a:pt x="8390" y="26955"/>
                  </a:lnTo>
                  <a:lnTo>
                    <a:pt x="13576" y="34937"/>
                  </a:lnTo>
                  <a:lnTo>
                    <a:pt x="18319" y="42565"/>
                  </a:lnTo>
                  <a:lnTo>
                    <a:pt x="22374" y="50517"/>
                  </a:lnTo>
                  <a:lnTo>
                    <a:pt x="26881" y="58197"/>
                  </a:lnTo>
                  <a:lnTo>
                    <a:pt x="32981" y="65011"/>
                  </a:lnTo>
                  <a:lnTo>
                    <a:pt x="32379" y="55826"/>
                  </a:lnTo>
                  <a:lnTo>
                    <a:pt x="12611" y="23304"/>
                  </a:lnTo>
                  <a:lnTo>
                    <a:pt x="7264" y="12611"/>
                  </a:lnTo>
                  <a:lnTo>
                    <a:pt x="5334" y="5829"/>
                  </a:lnTo>
                  <a:lnTo>
                    <a:pt x="3403" y="3898"/>
                  </a:lnTo>
                  <a:lnTo>
                    <a:pt x="965" y="3898"/>
                  </a:lnTo>
                  <a:lnTo>
                    <a:pt x="0" y="0"/>
                  </a:lnTo>
                  <a:close/>
                </a:path>
                <a:path w="33019" h="65404">
                  <a:moveTo>
                    <a:pt x="965" y="1460"/>
                  </a:moveTo>
                  <a:lnTo>
                    <a:pt x="965" y="3898"/>
                  </a:lnTo>
                  <a:lnTo>
                    <a:pt x="3403" y="3898"/>
                  </a:lnTo>
                  <a:lnTo>
                    <a:pt x="965" y="1460"/>
                  </a:lnTo>
                  <a:close/>
                </a:path>
              </a:pathLst>
            </a:custGeom>
            <a:solidFill>
              <a:srgbClr val="7F735D"/>
            </a:solidFill>
          </p:spPr>
          <p:txBody>
            <a:bodyPr wrap="square" lIns="0" tIns="0" rIns="0" bIns="0" rtlCol="0"/>
            <a:lstStyle/>
            <a:p>
              <a:endParaRPr/>
            </a:p>
          </p:txBody>
        </p:sp>
        <p:sp>
          <p:nvSpPr>
            <p:cNvPr id="11223" name="object 4651">
              <a:extLst>
                <a:ext uri="{FF2B5EF4-FFF2-40B4-BE49-F238E27FC236}">
                  <a16:creationId xmlns:a16="http://schemas.microsoft.com/office/drawing/2014/main" id="{415B2AA7-CC94-4A91-AFC8-C3258D6ADB0B}"/>
                </a:ext>
              </a:extLst>
            </p:cNvPr>
            <p:cNvSpPr/>
            <p:nvPr/>
          </p:nvSpPr>
          <p:spPr>
            <a:xfrm>
              <a:off x="2768168" y="7186662"/>
              <a:ext cx="85864" cy="148456"/>
            </a:xfrm>
            <a:prstGeom prst="rect">
              <a:avLst/>
            </a:prstGeom>
            <a:blipFill>
              <a:blip r:embed="rId68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224" name="object 4652">
              <a:extLst>
                <a:ext uri="{FF2B5EF4-FFF2-40B4-BE49-F238E27FC236}">
                  <a16:creationId xmlns:a16="http://schemas.microsoft.com/office/drawing/2014/main" id="{9612FB43-A108-4E1F-B19D-3B31F92A9648}"/>
                </a:ext>
              </a:extLst>
            </p:cNvPr>
            <p:cNvSpPr/>
            <p:nvPr/>
          </p:nvSpPr>
          <p:spPr>
            <a:xfrm>
              <a:off x="2935541" y="7227417"/>
              <a:ext cx="39776" cy="103694"/>
            </a:xfrm>
            <a:prstGeom prst="rect">
              <a:avLst/>
            </a:prstGeom>
            <a:blipFill>
              <a:blip r:embed="rId68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225" name="object 4653">
              <a:extLst>
                <a:ext uri="{FF2B5EF4-FFF2-40B4-BE49-F238E27FC236}">
                  <a16:creationId xmlns:a16="http://schemas.microsoft.com/office/drawing/2014/main" id="{B5D20CD6-44F7-4287-9059-CD141324BCFB}"/>
                </a:ext>
              </a:extLst>
            </p:cNvPr>
            <p:cNvSpPr/>
            <p:nvPr/>
          </p:nvSpPr>
          <p:spPr>
            <a:xfrm>
              <a:off x="2940862" y="6980483"/>
              <a:ext cx="39370" cy="41275"/>
            </a:xfrm>
            <a:custGeom>
              <a:avLst/>
              <a:gdLst/>
              <a:ahLst/>
              <a:cxnLst/>
              <a:rect l="l" t="t" r="r" b="b"/>
              <a:pathLst>
                <a:path w="39369" h="41275">
                  <a:moveTo>
                    <a:pt x="13106" y="15131"/>
                  </a:moveTo>
                  <a:lnTo>
                    <a:pt x="13106" y="20383"/>
                  </a:lnTo>
                  <a:lnTo>
                    <a:pt x="16014" y="24256"/>
                  </a:lnTo>
                  <a:lnTo>
                    <a:pt x="20741" y="29161"/>
                  </a:lnTo>
                  <a:lnTo>
                    <a:pt x="26509" y="33967"/>
                  </a:lnTo>
                  <a:lnTo>
                    <a:pt x="32732" y="38042"/>
                  </a:lnTo>
                  <a:lnTo>
                    <a:pt x="38823" y="40754"/>
                  </a:lnTo>
                  <a:lnTo>
                    <a:pt x="37633" y="35558"/>
                  </a:lnTo>
                  <a:lnTo>
                    <a:pt x="31850" y="30449"/>
                  </a:lnTo>
                  <a:lnTo>
                    <a:pt x="24702" y="25886"/>
                  </a:lnTo>
                  <a:lnTo>
                    <a:pt x="19418" y="22326"/>
                  </a:lnTo>
                  <a:lnTo>
                    <a:pt x="15363" y="18026"/>
                  </a:lnTo>
                  <a:lnTo>
                    <a:pt x="13106" y="15131"/>
                  </a:lnTo>
                  <a:close/>
                </a:path>
                <a:path w="39369" h="41275">
                  <a:moveTo>
                    <a:pt x="7252" y="6729"/>
                  </a:moveTo>
                  <a:lnTo>
                    <a:pt x="10628" y="11953"/>
                  </a:lnTo>
                  <a:lnTo>
                    <a:pt x="13106" y="15131"/>
                  </a:lnTo>
                  <a:lnTo>
                    <a:pt x="10680" y="11163"/>
                  </a:lnTo>
                  <a:lnTo>
                    <a:pt x="7772" y="6794"/>
                  </a:lnTo>
                  <a:lnTo>
                    <a:pt x="7252" y="6729"/>
                  </a:lnTo>
                  <a:close/>
                </a:path>
                <a:path w="39369" h="41275">
                  <a:moveTo>
                    <a:pt x="3403" y="0"/>
                  </a:moveTo>
                  <a:lnTo>
                    <a:pt x="0" y="5829"/>
                  </a:lnTo>
                  <a:lnTo>
                    <a:pt x="7252" y="6729"/>
                  </a:lnTo>
                  <a:lnTo>
                    <a:pt x="6529" y="5610"/>
                  </a:lnTo>
                  <a:lnTo>
                    <a:pt x="4381" y="495"/>
                  </a:lnTo>
                  <a:lnTo>
                    <a:pt x="3403" y="0"/>
                  </a:lnTo>
                  <a:close/>
                </a:path>
              </a:pathLst>
            </a:custGeom>
            <a:solidFill>
              <a:srgbClr val="AFA690"/>
            </a:solidFill>
          </p:spPr>
          <p:txBody>
            <a:bodyPr wrap="square" lIns="0" tIns="0" rIns="0" bIns="0" rtlCol="0"/>
            <a:lstStyle/>
            <a:p>
              <a:endParaRPr/>
            </a:p>
          </p:txBody>
        </p:sp>
        <p:sp>
          <p:nvSpPr>
            <p:cNvPr id="11226" name="object 4654">
              <a:extLst>
                <a:ext uri="{FF2B5EF4-FFF2-40B4-BE49-F238E27FC236}">
                  <a16:creationId xmlns:a16="http://schemas.microsoft.com/office/drawing/2014/main" id="{565814FE-DB21-496A-8EE3-6C25B5EA1586}"/>
                </a:ext>
              </a:extLst>
            </p:cNvPr>
            <p:cNvSpPr/>
            <p:nvPr/>
          </p:nvSpPr>
          <p:spPr>
            <a:xfrm>
              <a:off x="2967073" y="6976610"/>
              <a:ext cx="24765" cy="34925"/>
            </a:xfrm>
            <a:custGeom>
              <a:avLst/>
              <a:gdLst/>
              <a:ahLst/>
              <a:cxnLst/>
              <a:rect l="l" t="t" r="r" b="b"/>
              <a:pathLst>
                <a:path w="24764" h="34925">
                  <a:moveTo>
                    <a:pt x="2425" y="8724"/>
                  </a:moveTo>
                  <a:lnTo>
                    <a:pt x="5635" y="17051"/>
                  </a:lnTo>
                  <a:lnTo>
                    <a:pt x="9937" y="26558"/>
                  </a:lnTo>
                  <a:lnTo>
                    <a:pt x="16059" y="33699"/>
                  </a:lnTo>
                  <a:lnTo>
                    <a:pt x="24726" y="34925"/>
                  </a:lnTo>
                  <a:lnTo>
                    <a:pt x="18910" y="30556"/>
                  </a:lnTo>
                  <a:lnTo>
                    <a:pt x="16497" y="25704"/>
                  </a:lnTo>
                  <a:lnTo>
                    <a:pt x="12611" y="19888"/>
                  </a:lnTo>
                  <a:lnTo>
                    <a:pt x="8724" y="14554"/>
                  </a:lnTo>
                  <a:lnTo>
                    <a:pt x="2425" y="5816"/>
                  </a:lnTo>
                  <a:lnTo>
                    <a:pt x="1447" y="0"/>
                  </a:lnTo>
                  <a:lnTo>
                    <a:pt x="0" y="2425"/>
                  </a:lnTo>
                  <a:lnTo>
                    <a:pt x="0" y="6311"/>
                  </a:lnTo>
                  <a:lnTo>
                    <a:pt x="2425" y="8724"/>
                  </a:lnTo>
                </a:path>
              </a:pathLst>
            </a:custGeom>
            <a:ln w="3175">
              <a:solidFill>
                <a:srgbClr val="010202"/>
              </a:solidFill>
            </a:ln>
          </p:spPr>
          <p:txBody>
            <a:bodyPr wrap="square" lIns="0" tIns="0" rIns="0" bIns="0" rtlCol="0"/>
            <a:lstStyle/>
            <a:p>
              <a:endParaRPr/>
            </a:p>
          </p:txBody>
        </p:sp>
        <p:sp>
          <p:nvSpPr>
            <p:cNvPr id="11227" name="object 4655">
              <a:extLst>
                <a:ext uri="{FF2B5EF4-FFF2-40B4-BE49-F238E27FC236}">
                  <a16:creationId xmlns:a16="http://schemas.microsoft.com/office/drawing/2014/main" id="{4238AD41-4C91-4920-BDAB-25EF4AD0017C}"/>
                </a:ext>
              </a:extLst>
            </p:cNvPr>
            <p:cNvSpPr/>
            <p:nvPr/>
          </p:nvSpPr>
          <p:spPr>
            <a:xfrm>
              <a:off x="2990184" y="6989229"/>
              <a:ext cx="10848" cy="23279"/>
            </a:xfrm>
            <a:prstGeom prst="rect">
              <a:avLst/>
            </a:prstGeom>
            <a:blipFill>
              <a:blip r:embed="rId68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228" name="object 4656">
              <a:extLst>
                <a:ext uri="{FF2B5EF4-FFF2-40B4-BE49-F238E27FC236}">
                  <a16:creationId xmlns:a16="http://schemas.microsoft.com/office/drawing/2014/main" id="{127416EC-78F1-4B90-A530-CAB38D136EF2}"/>
                </a:ext>
              </a:extLst>
            </p:cNvPr>
            <p:cNvSpPr/>
            <p:nvPr/>
          </p:nvSpPr>
          <p:spPr>
            <a:xfrm>
              <a:off x="3058756" y="6978543"/>
              <a:ext cx="17462" cy="52392"/>
            </a:xfrm>
            <a:prstGeom prst="rect">
              <a:avLst/>
            </a:prstGeom>
            <a:blipFill>
              <a:blip r:embed="rId9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229" name="object 4657">
              <a:extLst>
                <a:ext uri="{FF2B5EF4-FFF2-40B4-BE49-F238E27FC236}">
                  <a16:creationId xmlns:a16="http://schemas.microsoft.com/office/drawing/2014/main" id="{6E82B20B-660D-4384-8BF3-2BB43748B371}"/>
                </a:ext>
              </a:extLst>
            </p:cNvPr>
            <p:cNvSpPr/>
            <p:nvPr/>
          </p:nvSpPr>
          <p:spPr>
            <a:xfrm>
              <a:off x="2980181" y="7008939"/>
              <a:ext cx="120294" cy="82727"/>
            </a:xfrm>
            <a:prstGeom prst="rect">
              <a:avLst/>
            </a:prstGeom>
            <a:blipFill>
              <a:blip r:embed="rId68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230" name="object 4658">
              <a:extLst>
                <a:ext uri="{FF2B5EF4-FFF2-40B4-BE49-F238E27FC236}">
                  <a16:creationId xmlns:a16="http://schemas.microsoft.com/office/drawing/2014/main" id="{7CE561D1-3CDD-4A04-81A5-A8DCC45434D1}"/>
                </a:ext>
              </a:extLst>
            </p:cNvPr>
            <p:cNvSpPr/>
            <p:nvPr/>
          </p:nvSpPr>
          <p:spPr>
            <a:xfrm>
              <a:off x="3033537" y="7025125"/>
              <a:ext cx="10795" cy="18415"/>
            </a:xfrm>
            <a:custGeom>
              <a:avLst/>
              <a:gdLst/>
              <a:ahLst/>
              <a:cxnLst/>
              <a:rect l="l" t="t" r="r" b="b"/>
              <a:pathLst>
                <a:path w="10794" h="18415">
                  <a:moveTo>
                    <a:pt x="3873" y="0"/>
                  </a:moveTo>
                  <a:lnTo>
                    <a:pt x="965" y="2413"/>
                  </a:lnTo>
                  <a:lnTo>
                    <a:pt x="0" y="17945"/>
                  </a:lnTo>
                  <a:lnTo>
                    <a:pt x="6299" y="17449"/>
                  </a:lnTo>
                  <a:lnTo>
                    <a:pt x="10668" y="16967"/>
                  </a:lnTo>
                  <a:lnTo>
                    <a:pt x="8242" y="1447"/>
                  </a:lnTo>
                  <a:lnTo>
                    <a:pt x="3873" y="965"/>
                  </a:lnTo>
                  <a:lnTo>
                    <a:pt x="3873" y="0"/>
                  </a:lnTo>
                  <a:close/>
                </a:path>
              </a:pathLst>
            </a:custGeom>
            <a:solidFill>
              <a:srgbClr val="7F735D"/>
            </a:solidFill>
          </p:spPr>
          <p:txBody>
            <a:bodyPr wrap="square" lIns="0" tIns="0" rIns="0" bIns="0" rtlCol="0"/>
            <a:lstStyle/>
            <a:p>
              <a:endParaRPr/>
            </a:p>
          </p:txBody>
        </p:sp>
        <p:sp>
          <p:nvSpPr>
            <p:cNvPr id="11231" name="object 4659">
              <a:extLst>
                <a:ext uri="{FF2B5EF4-FFF2-40B4-BE49-F238E27FC236}">
                  <a16:creationId xmlns:a16="http://schemas.microsoft.com/office/drawing/2014/main" id="{7A36FE33-5E13-4503-8038-219ACC59EED8}"/>
                </a:ext>
              </a:extLst>
            </p:cNvPr>
            <p:cNvSpPr/>
            <p:nvPr/>
          </p:nvSpPr>
          <p:spPr>
            <a:xfrm>
              <a:off x="3095170" y="7129440"/>
              <a:ext cx="27940" cy="15240"/>
            </a:xfrm>
            <a:custGeom>
              <a:avLst/>
              <a:gdLst/>
              <a:ahLst/>
              <a:cxnLst/>
              <a:rect l="l" t="t" r="r" b="b"/>
              <a:pathLst>
                <a:path w="27939" h="15240">
                  <a:moveTo>
                    <a:pt x="5956" y="8232"/>
                  </a:moveTo>
                  <a:lnTo>
                    <a:pt x="11315" y="14566"/>
                  </a:lnTo>
                  <a:lnTo>
                    <a:pt x="17246" y="15100"/>
                  </a:lnTo>
                  <a:lnTo>
                    <a:pt x="23154" y="13565"/>
                  </a:lnTo>
                  <a:lnTo>
                    <a:pt x="23641" y="11998"/>
                  </a:lnTo>
                  <a:lnTo>
                    <a:pt x="10949" y="11976"/>
                  </a:lnTo>
                  <a:lnTo>
                    <a:pt x="5956" y="8232"/>
                  </a:lnTo>
                  <a:close/>
                </a:path>
                <a:path w="27939" h="15240">
                  <a:moveTo>
                    <a:pt x="24311" y="9839"/>
                  </a:moveTo>
                  <a:lnTo>
                    <a:pt x="21155" y="11998"/>
                  </a:lnTo>
                  <a:lnTo>
                    <a:pt x="23641" y="11998"/>
                  </a:lnTo>
                  <a:lnTo>
                    <a:pt x="24311" y="9839"/>
                  </a:lnTo>
                  <a:close/>
                </a:path>
                <a:path w="27939" h="15240">
                  <a:moveTo>
                    <a:pt x="26416" y="0"/>
                  </a:moveTo>
                  <a:lnTo>
                    <a:pt x="24451" y="4248"/>
                  </a:lnTo>
                  <a:lnTo>
                    <a:pt x="24460" y="9359"/>
                  </a:lnTo>
                  <a:lnTo>
                    <a:pt x="24311" y="9839"/>
                  </a:lnTo>
                  <a:lnTo>
                    <a:pt x="27926" y="7367"/>
                  </a:lnTo>
                  <a:lnTo>
                    <a:pt x="26416" y="0"/>
                  </a:lnTo>
                  <a:close/>
                </a:path>
                <a:path w="27939" h="15240">
                  <a:moveTo>
                    <a:pt x="4386" y="7054"/>
                  </a:moveTo>
                  <a:lnTo>
                    <a:pt x="5956" y="8232"/>
                  </a:lnTo>
                  <a:lnTo>
                    <a:pt x="5384" y="7556"/>
                  </a:lnTo>
                  <a:lnTo>
                    <a:pt x="4386" y="7054"/>
                  </a:lnTo>
                  <a:close/>
                </a:path>
                <a:path w="27939" h="15240">
                  <a:moveTo>
                    <a:pt x="0" y="4851"/>
                  </a:moveTo>
                  <a:lnTo>
                    <a:pt x="4386" y="7054"/>
                  </a:lnTo>
                  <a:lnTo>
                    <a:pt x="2159" y="5384"/>
                  </a:lnTo>
                  <a:lnTo>
                    <a:pt x="0" y="4851"/>
                  </a:lnTo>
                  <a:close/>
                </a:path>
              </a:pathLst>
            </a:custGeom>
            <a:solidFill>
              <a:srgbClr val="010202"/>
            </a:solidFill>
          </p:spPr>
          <p:txBody>
            <a:bodyPr wrap="square" lIns="0" tIns="0" rIns="0" bIns="0" rtlCol="0"/>
            <a:lstStyle/>
            <a:p>
              <a:endParaRPr/>
            </a:p>
          </p:txBody>
        </p:sp>
        <p:sp>
          <p:nvSpPr>
            <p:cNvPr id="11232" name="object 4660">
              <a:extLst>
                <a:ext uri="{FF2B5EF4-FFF2-40B4-BE49-F238E27FC236}">
                  <a16:creationId xmlns:a16="http://schemas.microsoft.com/office/drawing/2014/main" id="{F1F2526F-3810-4B94-A637-92F43F09C418}"/>
                </a:ext>
              </a:extLst>
            </p:cNvPr>
            <p:cNvSpPr/>
            <p:nvPr/>
          </p:nvSpPr>
          <p:spPr>
            <a:xfrm>
              <a:off x="3096783" y="7135372"/>
              <a:ext cx="15240" cy="7620"/>
            </a:xfrm>
            <a:custGeom>
              <a:avLst/>
              <a:gdLst/>
              <a:ahLst/>
              <a:cxnLst/>
              <a:rect l="l" t="t" r="r" b="b"/>
              <a:pathLst>
                <a:path w="15239" h="7620">
                  <a:moveTo>
                    <a:pt x="0" y="0"/>
                  </a:moveTo>
                  <a:lnTo>
                    <a:pt x="3771" y="2692"/>
                  </a:lnTo>
                  <a:lnTo>
                    <a:pt x="10248" y="6476"/>
                  </a:lnTo>
                  <a:lnTo>
                    <a:pt x="15087" y="7543"/>
                  </a:lnTo>
                </a:path>
              </a:pathLst>
            </a:custGeom>
            <a:ln w="3175">
              <a:solidFill>
                <a:srgbClr val="010202"/>
              </a:solidFill>
            </a:ln>
          </p:spPr>
          <p:txBody>
            <a:bodyPr wrap="square" lIns="0" tIns="0" rIns="0" bIns="0" rtlCol="0"/>
            <a:lstStyle/>
            <a:p>
              <a:endParaRPr/>
            </a:p>
          </p:txBody>
        </p:sp>
        <p:sp>
          <p:nvSpPr>
            <p:cNvPr id="11233" name="object 4661">
              <a:extLst>
                <a:ext uri="{FF2B5EF4-FFF2-40B4-BE49-F238E27FC236}">
                  <a16:creationId xmlns:a16="http://schemas.microsoft.com/office/drawing/2014/main" id="{9096472A-8404-4793-8669-DE416464D27A}"/>
                </a:ext>
              </a:extLst>
            </p:cNvPr>
            <p:cNvSpPr/>
            <p:nvPr/>
          </p:nvSpPr>
          <p:spPr>
            <a:xfrm>
              <a:off x="3052590" y="7079850"/>
              <a:ext cx="2540" cy="1905"/>
            </a:xfrm>
            <a:custGeom>
              <a:avLst/>
              <a:gdLst/>
              <a:ahLst/>
              <a:cxnLst/>
              <a:rect l="l" t="t" r="r" b="b"/>
              <a:pathLst>
                <a:path w="2539" h="1904">
                  <a:moveTo>
                    <a:pt x="1676" y="0"/>
                  </a:moveTo>
                  <a:lnTo>
                    <a:pt x="482" y="0"/>
                  </a:lnTo>
                  <a:lnTo>
                    <a:pt x="0" y="355"/>
                  </a:lnTo>
                  <a:lnTo>
                    <a:pt x="0" y="1257"/>
                  </a:lnTo>
                  <a:lnTo>
                    <a:pt x="482" y="1612"/>
                  </a:lnTo>
                  <a:lnTo>
                    <a:pt x="1676" y="1612"/>
                  </a:lnTo>
                  <a:lnTo>
                    <a:pt x="2159" y="1257"/>
                  </a:lnTo>
                  <a:lnTo>
                    <a:pt x="2142" y="355"/>
                  </a:lnTo>
                  <a:lnTo>
                    <a:pt x="1676" y="0"/>
                  </a:lnTo>
                  <a:close/>
                </a:path>
              </a:pathLst>
            </a:custGeom>
            <a:solidFill>
              <a:srgbClr val="ECE9DE"/>
            </a:solidFill>
          </p:spPr>
          <p:txBody>
            <a:bodyPr wrap="square" lIns="0" tIns="0" rIns="0" bIns="0" rtlCol="0"/>
            <a:lstStyle/>
            <a:p>
              <a:endParaRPr/>
            </a:p>
          </p:txBody>
        </p:sp>
        <p:sp>
          <p:nvSpPr>
            <p:cNvPr id="11234" name="object 4662">
              <a:extLst>
                <a:ext uri="{FF2B5EF4-FFF2-40B4-BE49-F238E27FC236}">
                  <a16:creationId xmlns:a16="http://schemas.microsoft.com/office/drawing/2014/main" id="{53A3F2AF-4A63-4963-8E00-804F671DB4DB}"/>
                </a:ext>
              </a:extLst>
            </p:cNvPr>
            <p:cNvSpPr/>
            <p:nvPr/>
          </p:nvSpPr>
          <p:spPr>
            <a:xfrm>
              <a:off x="3647179" y="5755521"/>
              <a:ext cx="131445" cy="351790"/>
            </a:xfrm>
            <a:custGeom>
              <a:avLst/>
              <a:gdLst/>
              <a:ahLst/>
              <a:cxnLst/>
              <a:rect l="l" t="t" r="r" b="b"/>
              <a:pathLst>
                <a:path w="131445" h="351789">
                  <a:moveTo>
                    <a:pt x="65430" y="0"/>
                  </a:moveTo>
                  <a:lnTo>
                    <a:pt x="58071" y="1484"/>
                  </a:lnTo>
                  <a:lnTo>
                    <a:pt x="52060" y="5534"/>
                  </a:lnTo>
                  <a:lnTo>
                    <a:pt x="48006" y="11540"/>
                  </a:lnTo>
                  <a:lnTo>
                    <a:pt x="46520" y="18897"/>
                  </a:lnTo>
                  <a:lnTo>
                    <a:pt x="46520" y="223265"/>
                  </a:lnTo>
                  <a:lnTo>
                    <a:pt x="27898" y="232318"/>
                  </a:lnTo>
                  <a:lnTo>
                    <a:pt x="13168" y="246540"/>
                  </a:lnTo>
                  <a:lnTo>
                    <a:pt x="3484" y="264783"/>
                  </a:lnTo>
                  <a:lnTo>
                    <a:pt x="0" y="285902"/>
                  </a:lnTo>
                  <a:lnTo>
                    <a:pt x="5142" y="311368"/>
                  </a:lnTo>
                  <a:lnTo>
                    <a:pt x="19165" y="332166"/>
                  </a:lnTo>
                  <a:lnTo>
                    <a:pt x="39963" y="346190"/>
                  </a:lnTo>
                  <a:lnTo>
                    <a:pt x="65430" y="351332"/>
                  </a:lnTo>
                  <a:lnTo>
                    <a:pt x="90896" y="346190"/>
                  </a:lnTo>
                  <a:lnTo>
                    <a:pt x="111694" y="332166"/>
                  </a:lnTo>
                  <a:lnTo>
                    <a:pt x="125718" y="311368"/>
                  </a:lnTo>
                  <a:lnTo>
                    <a:pt x="130860" y="285902"/>
                  </a:lnTo>
                  <a:lnTo>
                    <a:pt x="127374" y="264783"/>
                  </a:lnTo>
                  <a:lnTo>
                    <a:pt x="117686" y="246540"/>
                  </a:lnTo>
                  <a:lnTo>
                    <a:pt x="102951" y="232318"/>
                  </a:lnTo>
                  <a:lnTo>
                    <a:pt x="84327" y="223265"/>
                  </a:lnTo>
                  <a:lnTo>
                    <a:pt x="84327" y="18897"/>
                  </a:lnTo>
                  <a:lnTo>
                    <a:pt x="82843" y="11540"/>
                  </a:lnTo>
                  <a:lnTo>
                    <a:pt x="78793" y="5534"/>
                  </a:lnTo>
                  <a:lnTo>
                    <a:pt x="72787" y="1484"/>
                  </a:lnTo>
                  <a:lnTo>
                    <a:pt x="65430" y="0"/>
                  </a:lnTo>
                  <a:close/>
                </a:path>
              </a:pathLst>
            </a:custGeom>
            <a:solidFill>
              <a:srgbClr val="FFFFFF"/>
            </a:solidFill>
          </p:spPr>
          <p:txBody>
            <a:bodyPr wrap="square" lIns="0" tIns="0" rIns="0" bIns="0" rtlCol="0"/>
            <a:lstStyle/>
            <a:p>
              <a:endParaRPr/>
            </a:p>
          </p:txBody>
        </p:sp>
        <p:sp>
          <p:nvSpPr>
            <p:cNvPr id="11235" name="object 4663">
              <a:extLst>
                <a:ext uri="{FF2B5EF4-FFF2-40B4-BE49-F238E27FC236}">
                  <a16:creationId xmlns:a16="http://schemas.microsoft.com/office/drawing/2014/main" id="{A8706324-93FA-4FD6-B1EC-B4197F336C4C}"/>
                </a:ext>
              </a:extLst>
            </p:cNvPr>
            <p:cNvSpPr/>
            <p:nvPr/>
          </p:nvSpPr>
          <p:spPr>
            <a:xfrm>
              <a:off x="3653949" y="5779004"/>
              <a:ext cx="117475" cy="321310"/>
            </a:xfrm>
            <a:custGeom>
              <a:avLst/>
              <a:gdLst/>
              <a:ahLst/>
              <a:cxnLst/>
              <a:rect l="l" t="t" r="r" b="b"/>
              <a:pathLst>
                <a:path w="117475" h="321310">
                  <a:moveTo>
                    <a:pt x="64909" y="0"/>
                  </a:moveTo>
                  <a:lnTo>
                    <a:pt x="52324" y="101"/>
                  </a:lnTo>
                  <a:lnTo>
                    <a:pt x="45300" y="3682"/>
                  </a:lnTo>
                  <a:lnTo>
                    <a:pt x="45389" y="205320"/>
                  </a:lnTo>
                  <a:lnTo>
                    <a:pt x="27330" y="212867"/>
                  </a:lnTo>
                  <a:lnTo>
                    <a:pt x="12946" y="225688"/>
                  </a:lnTo>
                  <a:lnTo>
                    <a:pt x="3436" y="242600"/>
                  </a:lnTo>
                  <a:lnTo>
                    <a:pt x="0" y="262420"/>
                  </a:lnTo>
                  <a:lnTo>
                    <a:pt x="4609" y="285248"/>
                  </a:lnTo>
                  <a:lnTo>
                    <a:pt x="17181" y="303895"/>
                  </a:lnTo>
                  <a:lnTo>
                    <a:pt x="35827" y="316469"/>
                  </a:lnTo>
                  <a:lnTo>
                    <a:pt x="58661" y="321081"/>
                  </a:lnTo>
                  <a:lnTo>
                    <a:pt x="81494" y="316469"/>
                  </a:lnTo>
                  <a:lnTo>
                    <a:pt x="100141" y="303895"/>
                  </a:lnTo>
                  <a:lnTo>
                    <a:pt x="112712" y="285248"/>
                  </a:lnTo>
                  <a:lnTo>
                    <a:pt x="117322" y="262420"/>
                  </a:lnTo>
                  <a:lnTo>
                    <a:pt x="113884" y="242600"/>
                  </a:lnTo>
                  <a:lnTo>
                    <a:pt x="104370" y="225688"/>
                  </a:lnTo>
                  <a:lnTo>
                    <a:pt x="89981" y="212867"/>
                  </a:lnTo>
                  <a:lnTo>
                    <a:pt x="71920" y="205320"/>
                  </a:lnTo>
                  <a:lnTo>
                    <a:pt x="72605" y="15087"/>
                  </a:lnTo>
                  <a:lnTo>
                    <a:pt x="72618" y="4825"/>
                  </a:lnTo>
                  <a:lnTo>
                    <a:pt x="64909" y="0"/>
                  </a:lnTo>
                  <a:close/>
                </a:path>
              </a:pathLst>
            </a:custGeom>
            <a:solidFill>
              <a:srgbClr val="9C2023"/>
            </a:solidFill>
          </p:spPr>
          <p:txBody>
            <a:bodyPr wrap="square" lIns="0" tIns="0" rIns="0" bIns="0" rtlCol="0"/>
            <a:lstStyle/>
            <a:p>
              <a:endParaRPr/>
            </a:p>
          </p:txBody>
        </p:sp>
        <p:sp>
          <p:nvSpPr>
            <p:cNvPr id="11236" name="object 4664">
              <a:extLst>
                <a:ext uri="{FF2B5EF4-FFF2-40B4-BE49-F238E27FC236}">
                  <a16:creationId xmlns:a16="http://schemas.microsoft.com/office/drawing/2014/main" id="{2E9E0DF2-01B4-47CB-BB1A-563DA5C4B4B2}"/>
                </a:ext>
              </a:extLst>
            </p:cNvPr>
            <p:cNvSpPr/>
            <p:nvPr/>
          </p:nvSpPr>
          <p:spPr>
            <a:xfrm>
              <a:off x="3663708" y="5994628"/>
              <a:ext cx="82880" cy="94564"/>
            </a:xfrm>
            <a:prstGeom prst="rect">
              <a:avLst/>
            </a:prstGeom>
            <a:blipFill>
              <a:blip r:embed="rId69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237" name="object 4665">
              <a:extLst>
                <a:ext uri="{FF2B5EF4-FFF2-40B4-BE49-F238E27FC236}">
                  <a16:creationId xmlns:a16="http://schemas.microsoft.com/office/drawing/2014/main" id="{33B686D0-B431-4803-9C10-D79736DA207B}"/>
                </a:ext>
              </a:extLst>
            </p:cNvPr>
            <p:cNvSpPr/>
            <p:nvPr/>
          </p:nvSpPr>
          <p:spPr>
            <a:xfrm>
              <a:off x="2093495" y="6289266"/>
              <a:ext cx="312864" cy="324777"/>
            </a:xfrm>
            <a:prstGeom prst="rect">
              <a:avLst/>
            </a:prstGeom>
            <a:blipFill>
              <a:blip r:embed="rId69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238" name="object 4666">
              <a:extLst>
                <a:ext uri="{FF2B5EF4-FFF2-40B4-BE49-F238E27FC236}">
                  <a16:creationId xmlns:a16="http://schemas.microsoft.com/office/drawing/2014/main" id="{9ED75E82-FA63-4B3D-BE87-3EF959C45151}"/>
                </a:ext>
              </a:extLst>
            </p:cNvPr>
            <p:cNvSpPr/>
            <p:nvPr/>
          </p:nvSpPr>
          <p:spPr>
            <a:xfrm>
              <a:off x="2252053" y="6372237"/>
              <a:ext cx="90004" cy="103962"/>
            </a:xfrm>
            <a:prstGeom prst="rect">
              <a:avLst/>
            </a:prstGeom>
            <a:blipFill>
              <a:blip r:embed="rId69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239" name="object 4667">
              <a:extLst>
                <a:ext uri="{FF2B5EF4-FFF2-40B4-BE49-F238E27FC236}">
                  <a16:creationId xmlns:a16="http://schemas.microsoft.com/office/drawing/2014/main" id="{0C156A41-9AD7-41D2-9785-B132E8C7213A}"/>
                </a:ext>
              </a:extLst>
            </p:cNvPr>
            <p:cNvSpPr/>
            <p:nvPr/>
          </p:nvSpPr>
          <p:spPr>
            <a:xfrm>
              <a:off x="2106265" y="6390831"/>
              <a:ext cx="131422" cy="101014"/>
            </a:xfrm>
            <a:prstGeom prst="rect">
              <a:avLst/>
            </a:prstGeom>
            <a:blipFill>
              <a:blip r:embed="rId63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240" name="object 4668">
              <a:extLst>
                <a:ext uri="{FF2B5EF4-FFF2-40B4-BE49-F238E27FC236}">
                  <a16:creationId xmlns:a16="http://schemas.microsoft.com/office/drawing/2014/main" id="{43806307-49A4-4194-B5F4-69370D469626}"/>
                </a:ext>
              </a:extLst>
            </p:cNvPr>
            <p:cNvSpPr/>
            <p:nvPr/>
          </p:nvSpPr>
          <p:spPr>
            <a:xfrm>
              <a:off x="2117241" y="6440276"/>
              <a:ext cx="29209" cy="57150"/>
            </a:xfrm>
            <a:custGeom>
              <a:avLst/>
              <a:gdLst/>
              <a:ahLst/>
              <a:cxnLst/>
              <a:rect l="l" t="t" r="r" b="b"/>
              <a:pathLst>
                <a:path w="29210" h="57150">
                  <a:moveTo>
                    <a:pt x="0" y="0"/>
                  </a:moveTo>
                  <a:lnTo>
                    <a:pt x="958" y="8142"/>
                  </a:lnTo>
                  <a:lnTo>
                    <a:pt x="3540" y="16009"/>
                  </a:lnTo>
                  <a:lnTo>
                    <a:pt x="7308" y="23479"/>
                  </a:lnTo>
                  <a:lnTo>
                    <a:pt x="11823" y="30429"/>
                  </a:lnTo>
                  <a:lnTo>
                    <a:pt x="15956" y="37076"/>
                  </a:lnTo>
                  <a:lnTo>
                    <a:pt x="19491" y="44005"/>
                  </a:lnTo>
                  <a:lnTo>
                    <a:pt x="23421" y="50696"/>
                  </a:lnTo>
                  <a:lnTo>
                    <a:pt x="28740" y="56629"/>
                  </a:lnTo>
                  <a:lnTo>
                    <a:pt x="28207" y="48633"/>
                  </a:lnTo>
                  <a:lnTo>
                    <a:pt x="10985" y="20307"/>
                  </a:lnTo>
                  <a:lnTo>
                    <a:pt x="6324" y="10985"/>
                  </a:lnTo>
                  <a:lnTo>
                    <a:pt x="4648" y="5080"/>
                  </a:lnTo>
                  <a:lnTo>
                    <a:pt x="2959" y="3390"/>
                  </a:lnTo>
                  <a:lnTo>
                    <a:pt x="838" y="3390"/>
                  </a:lnTo>
                  <a:lnTo>
                    <a:pt x="0" y="0"/>
                  </a:lnTo>
                  <a:close/>
                </a:path>
                <a:path w="29210" h="57150">
                  <a:moveTo>
                    <a:pt x="838" y="1269"/>
                  </a:moveTo>
                  <a:lnTo>
                    <a:pt x="838" y="3390"/>
                  </a:lnTo>
                  <a:lnTo>
                    <a:pt x="2959" y="3390"/>
                  </a:lnTo>
                  <a:lnTo>
                    <a:pt x="838" y="1269"/>
                  </a:lnTo>
                  <a:close/>
                </a:path>
              </a:pathLst>
            </a:custGeom>
            <a:solidFill>
              <a:srgbClr val="7F735D"/>
            </a:solidFill>
          </p:spPr>
          <p:txBody>
            <a:bodyPr wrap="square" lIns="0" tIns="0" rIns="0" bIns="0" rtlCol="0"/>
            <a:lstStyle/>
            <a:p>
              <a:endParaRPr/>
            </a:p>
          </p:txBody>
        </p:sp>
        <p:sp>
          <p:nvSpPr>
            <p:cNvPr id="11241" name="object 4669">
              <a:extLst>
                <a:ext uri="{FF2B5EF4-FFF2-40B4-BE49-F238E27FC236}">
                  <a16:creationId xmlns:a16="http://schemas.microsoft.com/office/drawing/2014/main" id="{BC8D8610-75A3-49AF-B9F8-1B5B7F3229C7}"/>
                </a:ext>
              </a:extLst>
            </p:cNvPr>
            <p:cNvSpPr/>
            <p:nvPr/>
          </p:nvSpPr>
          <p:spPr>
            <a:xfrm>
              <a:off x="2095681" y="6476619"/>
              <a:ext cx="74798" cy="129324"/>
            </a:xfrm>
            <a:prstGeom prst="rect">
              <a:avLst/>
            </a:prstGeom>
            <a:blipFill>
              <a:blip r:embed="rId69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242" name="object 4670">
              <a:extLst>
                <a:ext uri="{FF2B5EF4-FFF2-40B4-BE49-F238E27FC236}">
                  <a16:creationId xmlns:a16="http://schemas.microsoft.com/office/drawing/2014/main" id="{6432D5CA-0B74-4356-A340-D41BEBF89A22}"/>
                </a:ext>
              </a:extLst>
            </p:cNvPr>
            <p:cNvSpPr/>
            <p:nvPr/>
          </p:nvSpPr>
          <p:spPr>
            <a:xfrm>
              <a:off x="2241486" y="6512128"/>
              <a:ext cx="34656" cy="90337"/>
            </a:xfrm>
            <a:prstGeom prst="rect">
              <a:avLst/>
            </a:prstGeom>
            <a:blipFill>
              <a:blip r:embed="rId64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243" name="object 4671">
              <a:extLst>
                <a:ext uri="{FF2B5EF4-FFF2-40B4-BE49-F238E27FC236}">
                  <a16:creationId xmlns:a16="http://schemas.microsoft.com/office/drawing/2014/main" id="{6E10DA79-10C4-4997-86F9-75E69EBF5BA4}"/>
                </a:ext>
              </a:extLst>
            </p:cNvPr>
            <p:cNvSpPr/>
            <p:nvPr/>
          </p:nvSpPr>
          <p:spPr>
            <a:xfrm>
              <a:off x="2246132" y="6297011"/>
              <a:ext cx="34290" cy="35560"/>
            </a:xfrm>
            <a:custGeom>
              <a:avLst/>
              <a:gdLst/>
              <a:ahLst/>
              <a:cxnLst/>
              <a:rect l="l" t="t" r="r" b="b"/>
              <a:pathLst>
                <a:path w="34289" h="35560">
                  <a:moveTo>
                    <a:pt x="11417" y="13868"/>
                  </a:moveTo>
                  <a:lnTo>
                    <a:pt x="11417" y="17754"/>
                  </a:lnTo>
                  <a:lnTo>
                    <a:pt x="13944" y="21132"/>
                  </a:lnTo>
                  <a:lnTo>
                    <a:pt x="18592" y="26631"/>
                  </a:lnTo>
                  <a:lnTo>
                    <a:pt x="27038" y="33388"/>
                  </a:lnTo>
                  <a:lnTo>
                    <a:pt x="33807" y="35509"/>
                  </a:lnTo>
                  <a:lnTo>
                    <a:pt x="32773" y="30977"/>
                  </a:lnTo>
                  <a:lnTo>
                    <a:pt x="27738" y="26523"/>
                  </a:lnTo>
                  <a:lnTo>
                    <a:pt x="21514" y="22546"/>
                  </a:lnTo>
                  <a:lnTo>
                    <a:pt x="16916" y="19443"/>
                  </a:lnTo>
                  <a:lnTo>
                    <a:pt x="13106" y="16065"/>
                  </a:lnTo>
                  <a:lnTo>
                    <a:pt x="11417" y="13868"/>
                  </a:lnTo>
                  <a:close/>
                </a:path>
                <a:path w="34289" h="35560">
                  <a:moveTo>
                    <a:pt x="5151" y="5717"/>
                  </a:moveTo>
                  <a:lnTo>
                    <a:pt x="11417" y="13868"/>
                  </a:lnTo>
                  <a:lnTo>
                    <a:pt x="11417" y="13106"/>
                  </a:lnTo>
                  <a:lnTo>
                    <a:pt x="9296" y="9715"/>
                  </a:lnTo>
                  <a:lnTo>
                    <a:pt x="6769" y="5918"/>
                  </a:lnTo>
                  <a:lnTo>
                    <a:pt x="5151" y="5717"/>
                  </a:lnTo>
                  <a:close/>
                </a:path>
                <a:path w="34289" h="35560">
                  <a:moveTo>
                    <a:pt x="2959" y="0"/>
                  </a:moveTo>
                  <a:lnTo>
                    <a:pt x="0" y="5079"/>
                  </a:lnTo>
                  <a:lnTo>
                    <a:pt x="5151" y="5717"/>
                  </a:lnTo>
                  <a:lnTo>
                    <a:pt x="4660" y="5079"/>
                  </a:lnTo>
                  <a:lnTo>
                    <a:pt x="3810" y="431"/>
                  </a:lnTo>
                  <a:lnTo>
                    <a:pt x="2959" y="0"/>
                  </a:lnTo>
                  <a:close/>
                </a:path>
              </a:pathLst>
            </a:custGeom>
            <a:solidFill>
              <a:srgbClr val="AFA690"/>
            </a:solidFill>
          </p:spPr>
          <p:txBody>
            <a:bodyPr wrap="square" lIns="0" tIns="0" rIns="0" bIns="0" rtlCol="0"/>
            <a:lstStyle/>
            <a:p>
              <a:endParaRPr/>
            </a:p>
          </p:txBody>
        </p:sp>
        <p:sp>
          <p:nvSpPr>
            <p:cNvPr id="11244" name="object 4672">
              <a:extLst>
                <a:ext uri="{FF2B5EF4-FFF2-40B4-BE49-F238E27FC236}">
                  <a16:creationId xmlns:a16="http://schemas.microsoft.com/office/drawing/2014/main" id="{BB4B0381-D687-4177-A905-D24AE7DFD2F9}"/>
                </a:ext>
              </a:extLst>
            </p:cNvPr>
            <p:cNvSpPr/>
            <p:nvPr/>
          </p:nvSpPr>
          <p:spPr>
            <a:xfrm>
              <a:off x="2268950" y="6293632"/>
              <a:ext cx="21590" cy="30480"/>
            </a:xfrm>
            <a:custGeom>
              <a:avLst/>
              <a:gdLst/>
              <a:ahLst/>
              <a:cxnLst/>
              <a:rect l="l" t="t" r="r" b="b"/>
              <a:pathLst>
                <a:path w="21589" h="30479">
                  <a:moveTo>
                    <a:pt x="2120" y="7607"/>
                  </a:moveTo>
                  <a:lnTo>
                    <a:pt x="4919" y="14857"/>
                  </a:lnTo>
                  <a:lnTo>
                    <a:pt x="8669" y="23137"/>
                  </a:lnTo>
                  <a:lnTo>
                    <a:pt x="14002" y="29358"/>
                  </a:lnTo>
                  <a:lnTo>
                    <a:pt x="21551" y="30429"/>
                  </a:lnTo>
                  <a:lnTo>
                    <a:pt x="16484" y="26631"/>
                  </a:lnTo>
                  <a:lnTo>
                    <a:pt x="14376" y="22402"/>
                  </a:lnTo>
                  <a:lnTo>
                    <a:pt x="10998" y="17335"/>
                  </a:lnTo>
                  <a:lnTo>
                    <a:pt x="7607" y="12687"/>
                  </a:lnTo>
                  <a:lnTo>
                    <a:pt x="2120" y="5079"/>
                  </a:lnTo>
                  <a:lnTo>
                    <a:pt x="1270" y="0"/>
                  </a:lnTo>
                  <a:lnTo>
                    <a:pt x="0" y="2120"/>
                  </a:lnTo>
                  <a:lnTo>
                    <a:pt x="0" y="5499"/>
                  </a:lnTo>
                  <a:lnTo>
                    <a:pt x="2120" y="7607"/>
                  </a:lnTo>
                </a:path>
              </a:pathLst>
            </a:custGeom>
            <a:ln w="3175">
              <a:solidFill>
                <a:srgbClr val="010202"/>
              </a:solidFill>
            </a:ln>
          </p:spPr>
          <p:txBody>
            <a:bodyPr wrap="square" lIns="0" tIns="0" rIns="0" bIns="0" rtlCol="0"/>
            <a:lstStyle/>
            <a:p>
              <a:endParaRPr/>
            </a:p>
          </p:txBody>
        </p:sp>
        <p:sp>
          <p:nvSpPr>
            <p:cNvPr id="11245" name="object 4673">
              <a:extLst>
                <a:ext uri="{FF2B5EF4-FFF2-40B4-BE49-F238E27FC236}">
                  <a16:creationId xmlns:a16="http://schemas.microsoft.com/office/drawing/2014/main" id="{7B4628B7-F6E1-41BA-96E3-B47272924914}"/>
                </a:ext>
              </a:extLst>
            </p:cNvPr>
            <p:cNvSpPr/>
            <p:nvPr/>
          </p:nvSpPr>
          <p:spPr>
            <a:xfrm>
              <a:off x="2348826" y="6295326"/>
              <a:ext cx="15214" cy="45640"/>
            </a:xfrm>
            <a:prstGeom prst="rect">
              <a:avLst/>
            </a:prstGeom>
            <a:blipFill>
              <a:blip r:embed="rId20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246" name="object 4674">
              <a:extLst>
                <a:ext uri="{FF2B5EF4-FFF2-40B4-BE49-F238E27FC236}">
                  <a16:creationId xmlns:a16="http://schemas.microsoft.com/office/drawing/2014/main" id="{A7AC7180-53D1-4C9F-8AEB-0EBB59FAF997}"/>
                </a:ext>
              </a:extLst>
            </p:cNvPr>
            <p:cNvSpPr/>
            <p:nvPr/>
          </p:nvSpPr>
          <p:spPr>
            <a:xfrm>
              <a:off x="2280369" y="6321793"/>
              <a:ext cx="104804" cy="72072"/>
            </a:xfrm>
            <a:prstGeom prst="rect">
              <a:avLst/>
            </a:prstGeom>
            <a:blipFill>
              <a:blip r:embed="rId69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247" name="object 4675">
              <a:extLst>
                <a:ext uri="{FF2B5EF4-FFF2-40B4-BE49-F238E27FC236}">
                  <a16:creationId xmlns:a16="http://schemas.microsoft.com/office/drawing/2014/main" id="{20DACF6C-4AE9-4601-B116-C27A507C68DC}"/>
                </a:ext>
              </a:extLst>
            </p:cNvPr>
            <p:cNvSpPr/>
            <p:nvPr/>
          </p:nvSpPr>
          <p:spPr>
            <a:xfrm>
              <a:off x="2326854" y="6335904"/>
              <a:ext cx="9525" cy="15875"/>
            </a:xfrm>
            <a:custGeom>
              <a:avLst/>
              <a:gdLst/>
              <a:ahLst/>
              <a:cxnLst/>
              <a:rect l="l" t="t" r="r" b="b"/>
              <a:pathLst>
                <a:path w="9525" h="15875">
                  <a:moveTo>
                    <a:pt x="3378" y="0"/>
                  </a:moveTo>
                  <a:lnTo>
                    <a:pt x="850" y="2095"/>
                  </a:lnTo>
                  <a:lnTo>
                    <a:pt x="0" y="15633"/>
                  </a:lnTo>
                  <a:lnTo>
                    <a:pt x="5486" y="15201"/>
                  </a:lnTo>
                  <a:lnTo>
                    <a:pt x="9296" y="14782"/>
                  </a:lnTo>
                  <a:lnTo>
                    <a:pt x="7188" y="1257"/>
                  </a:lnTo>
                  <a:lnTo>
                    <a:pt x="3378" y="838"/>
                  </a:lnTo>
                  <a:lnTo>
                    <a:pt x="3378" y="0"/>
                  </a:lnTo>
                  <a:close/>
                </a:path>
              </a:pathLst>
            </a:custGeom>
            <a:solidFill>
              <a:srgbClr val="7F735D"/>
            </a:solidFill>
          </p:spPr>
          <p:txBody>
            <a:bodyPr wrap="square" lIns="0" tIns="0" rIns="0" bIns="0" rtlCol="0"/>
            <a:lstStyle/>
            <a:p>
              <a:endParaRPr/>
            </a:p>
          </p:txBody>
        </p:sp>
        <p:sp>
          <p:nvSpPr>
            <p:cNvPr id="11248" name="object 4676">
              <a:extLst>
                <a:ext uri="{FF2B5EF4-FFF2-40B4-BE49-F238E27FC236}">
                  <a16:creationId xmlns:a16="http://schemas.microsoft.com/office/drawing/2014/main" id="{5415E0B8-CC99-4DC8-84E0-65E83C76621F}"/>
                </a:ext>
              </a:extLst>
            </p:cNvPr>
            <p:cNvSpPr/>
            <p:nvPr/>
          </p:nvSpPr>
          <p:spPr>
            <a:xfrm>
              <a:off x="2380548" y="6426772"/>
              <a:ext cx="24765" cy="13335"/>
            </a:xfrm>
            <a:custGeom>
              <a:avLst/>
              <a:gdLst/>
              <a:ahLst/>
              <a:cxnLst/>
              <a:rect l="l" t="t" r="r" b="b"/>
              <a:pathLst>
                <a:path w="24764" h="13335">
                  <a:moveTo>
                    <a:pt x="5229" y="7207"/>
                  </a:moveTo>
                  <a:lnTo>
                    <a:pt x="9855" y="12687"/>
                  </a:lnTo>
                  <a:lnTo>
                    <a:pt x="15024" y="13157"/>
                  </a:lnTo>
                  <a:lnTo>
                    <a:pt x="20170" y="11822"/>
                  </a:lnTo>
                  <a:lnTo>
                    <a:pt x="20597" y="10450"/>
                  </a:lnTo>
                  <a:lnTo>
                    <a:pt x="9541" y="10435"/>
                  </a:lnTo>
                  <a:lnTo>
                    <a:pt x="5229" y="7207"/>
                  </a:lnTo>
                  <a:close/>
                </a:path>
                <a:path w="24764" h="13335">
                  <a:moveTo>
                    <a:pt x="21181" y="8569"/>
                  </a:moveTo>
                  <a:lnTo>
                    <a:pt x="18432" y="10450"/>
                  </a:lnTo>
                  <a:lnTo>
                    <a:pt x="20597" y="10450"/>
                  </a:lnTo>
                  <a:lnTo>
                    <a:pt x="21181" y="8569"/>
                  </a:lnTo>
                  <a:close/>
                </a:path>
                <a:path w="24764" h="13335">
                  <a:moveTo>
                    <a:pt x="23012" y="0"/>
                  </a:moveTo>
                  <a:lnTo>
                    <a:pt x="21301" y="3706"/>
                  </a:lnTo>
                  <a:lnTo>
                    <a:pt x="21309" y="8159"/>
                  </a:lnTo>
                  <a:lnTo>
                    <a:pt x="21181" y="8569"/>
                  </a:lnTo>
                  <a:lnTo>
                    <a:pt x="24330" y="6415"/>
                  </a:lnTo>
                  <a:lnTo>
                    <a:pt x="23012" y="0"/>
                  </a:lnTo>
                  <a:close/>
                </a:path>
                <a:path w="24764" h="13335">
                  <a:moveTo>
                    <a:pt x="3768" y="6113"/>
                  </a:moveTo>
                  <a:lnTo>
                    <a:pt x="5229" y="7207"/>
                  </a:lnTo>
                  <a:lnTo>
                    <a:pt x="4699" y="6578"/>
                  </a:lnTo>
                  <a:lnTo>
                    <a:pt x="3768" y="6113"/>
                  </a:lnTo>
                  <a:close/>
                </a:path>
                <a:path w="24764" h="13335">
                  <a:moveTo>
                    <a:pt x="0" y="4229"/>
                  </a:moveTo>
                  <a:lnTo>
                    <a:pt x="3768" y="6113"/>
                  </a:lnTo>
                  <a:lnTo>
                    <a:pt x="1879" y="4699"/>
                  </a:lnTo>
                  <a:lnTo>
                    <a:pt x="0" y="4229"/>
                  </a:lnTo>
                  <a:close/>
                </a:path>
              </a:pathLst>
            </a:custGeom>
            <a:solidFill>
              <a:srgbClr val="010202"/>
            </a:solidFill>
          </p:spPr>
          <p:txBody>
            <a:bodyPr wrap="square" lIns="0" tIns="0" rIns="0" bIns="0" rtlCol="0"/>
            <a:lstStyle/>
            <a:p>
              <a:endParaRPr/>
            </a:p>
          </p:txBody>
        </p:sp>
        <p:sp>
          <p:nvSpPr>
            <p:cNvPr id="11249" name="object 4677">
              <a:extLst>
                <a:ext uri="{FF2B5EF4-FFF2-40B4-BE49-F238E27FC236}">
                  <a16:creationId xmlns:a16="http://schemas.microsoft.com/office/drawing/2014/main" id="{2F391B6B-0729-44B5-9BC0-8F0C7364C307}"/>
                </a:ext>
              </a:extLst>
            </p:cNvPr>
            <p:cNvSpPr/>
            <p:nvPr/>
          </p:nvSpPr>
          <p:spPr>
            <a:xfrm>
              <a:off x="2381954" y="6431943"/>
              <a:ext cx="13335" cy="6985"/>
            </a:xfrm>
            <a:custGeom>
              <a:avLst/>
              <a:gdLst/>
              <a:ahLst/>
              <a:cxnLst/>
              <a:rect l="l" t="t" r="r" b="b"/>
              <a:pathLst>
                <a:path w="13335" h="6985">
                  <a:moveTo>
                    <a:pt x="0" y="0"/>
                  </a:moveTo>
                  <a:lnTo>
                    <a:pt x="3289" y="2336"/>
                  </a:lnTo>
                  <a:lnTo>
                    <a:pt x="8928" y="5638"/>
                  </a:lnTo>
                  <a:lnTo>
                    <a:pt x="13144" y="6565"/>
                  </a:lnTo>
                </a:path>
              </a:pathLst>
            </a:custGeom>
            <a:ln w="3175">
              <a:solidFill>
                <a:srgbClr val="010202"/>
              </a:solidFill>
            </a:ln>
          </p:spPr>
          <p:txBody>
            <a:bodyPr wrap="square" lIns="0" tIns="0" rIns="0" bIns="0" rtlCol="0"/>
            <a:lstStyle/>
            <a:p>
              <a:endParaRPr/>
            </a:p>
          </p:txBody>
        </p:sp>
        <p:sp>
          <p:nvSpPr>
            <p:cNvPr id="11250" name="object 4678">
              <a:extLst>
                <a:ext uri="{FF2B5EF4-FFF2-40B4-BE49-F238E27FC236}">
                  <a16:creationId xmlns:a16="http://schemas.microsoft.com/office/drawing/2014/main" id="{8377A78C-0A8C-4AE7-9DA0-050C6C4FEB18}"/>
                </a:ext>
              </a:extLst>
            </p:cNvPr>
            <p:cNvSpPr/>
            <p:nvPr/>
          </p:nvSpPr>
          <p:spPr>
            <a:xfrm>
              <a:off x="2343457" y="6383573"/>
              <a:ext cx="1905" cy="1905"/>
            </a:xfrm>
            <a:custGeom>
              <a:avLst/>
              <a:gdLst/>
              <a:ahLst/>
              <a:cxnLst/>
              <a:rect l="l" t="t" r="r" b="b"/>
              <a:pathLst>
                <a:path w="1905" h="1904">
                  <a:moveTo>
                    <a:pt x="1460" y="0"/>
                  </a:moveTo>
                  <a:lnTo>
                    <a:pt x="419" y="0"/>
                  </a:lnTo>
                  <a:lnTo>
                    <a:pt x="0" y="317"/>
                  </a:lnTo>
                  <a:lnTo>
                    <a:pt x="0" y="1092"/>
                  </a:lnTo>
                  <a:lnTo>
                    <a:pt x="419" y="1409"/>
                  </a:lnTo>
                  <a:lnTo>
                    <a:pt x="1460" y="1409"/>
                  </a:lnTo>
                  <a:lnTo>
                    <a:pt x="1892" y="1092"/>
                  </a:lnTo>
                  <a:lnTo>
                    <a:pt x="1892" y="317"/>
                  </a:lnTo>
                  <a:lnTo>
                    <a:pt x="1460" y="0"/>
                  </a:lnTo>
                  <a:close/>
                </a:path>
              </a:pathLst>
            </a:custGeom>
            <a:solidFill>
              <a:srgbClr val="ECE9DE"/>
            </a:solidFill>
          </p:spPr>
          <p:txBody>
            <a:bodyPr wrap="square" lIns="0" tIns="0" rIns="0" bIns="0" rtlCol="0"/>
            <a:lstStyle/>
            <a:p>
              <a:endParaRPr/>
            </a:p>
          </p:txBody>
        </p:sp>
        <p:sp>
          <p:nvSpPr>
            <p:cNvPr id="11251" name="object 4679">
              <a:extLst>
                <a:ext uri="{FF2B5EF4-FFF2-40B4-BE49-F238E27FC236}">
                  <a16:creationId xmlns:a16="http://schemas.microsoft.com/office/drawing/2014/main" id="{3625EA21-E1CE-4502-A722-1248DF2C1F52}"/>
                </a:ext>
              </a:extLst>
            </p:cNvPr>
            <p:cNvSpPr/>
            <p:nvPr/>
          </p:nvSpPr>
          <p:spPr>
            <a:xfrm>
              <a:off x="2832439" y="6967834"/>
              <a:ext cx="38735" cy="125730"/>
            </a:xfrm>
            <a:custGeom>
              <a:avLst/>
              <a:gdLst/>
              <a:ahLst/>
              <a:cxnLst/>
              <a:rect l="l" t="t" r="r" b="b"/>
              <a:pathLst>
                <a:path w="38735" h="125729">
                  <a:moveTo>
                    <a:pt x="0" y="0"/>
                  </a:moveTo>
                  <a:lnTo>
                    <a:pt x="38277" y="125539"/>
                  </a:lnTo>
                </a:path>
              </a:pathLst>
            </a:custGeom>
            <a:ln w="12700">
              <a:solidFill>
                <a:srgbClr val="FFFFFF"/>
              </a:solidFill>
            </a:ln>
          </p:spPr>
          <p:txBody>
            <a:bodyPr wrap="square" lIns="0" tIns="0" rIns="0" bIns="0" rtlCol="0"/>
            <a:lstStyle/>
            <a:p>
              <a:endParaRPr/>
            </a:p>
          </p:txBody>
        </p:sp>
        <p:sp>
          <p:nvSpPr>
            <p:cNvPr id="11252" name="object 4680">
              <a:extLst>
                <a:ext uri="{FF2B5EF4-FFF2-40B4-BE49-F238E27FC236}">
                  <a16:creationId xmlns:a16="http://schemas.microsoft.com/office/drawing/2014/main" id="{1A86CDE3-BA93-4A78-88F2-628CC9379720}"/>
                </a:ext>
              </a:extLst>
            </p:cNvPr>
            <p:cNvSpPr/>
            <p:nvPr/>
          </p:nvSpPr>
          <p:spPr>
            <a:xfrm>
              <a:off x="2841322" y="7063003"/>
              <a:ext cx="58419" cy="58419"/>
            </a:xfrm>
            <a:custGeom>
              <a:avLst/>
              <a:gdLst/>
              <a:ahLst/>
              <a:cxnLst/>
              <a:rect l="l" t="t" r="r" b="b"/>
              <a:pathLst>
                <a:path w="58419" h="58420">
                  <a:moveTo>
                    <a:pt x="31991" y="0"/>
                  </a:moveTo>
                  <a:lnTo>
                    <a:pt x="20482" y="1113"/>
                  </a:lnTo>
                  <a:lnTo>
                    <a:pt x="10304" y="6614"/>
                  </a:lnTo>
                  <a:lnTo>
                    <a:pt x="3269" y="15288"/>
                  </a:lnTo>
                  <a:lnTo>
                    <a:pt x="0" y="25964"/>
                  </a:lnTo>
                  <a:lnTo>
                    <a:pt x="1115" y="37473"/>
                  </a:lnTo>
                  <a:lnTo>
                    <a:pt x="6614" y="47647"/>
                  </a:lnTo>
                  <a:lnTo>
                    <a:pt x="15285" y="54682"/>
                  </a:lnTo>
                  <a:lnTo>
                    <a:pt x="25961" y="57954"/>
                  </a:lnTo>
                  <a:lnTo>
                    <a:pt x="37475" y="56841"/>
                  </a:lnTo>
                  <a:lnTo>
                    <a:pt x="47648" y="51340"/>
                  </a:lnTo>
                  <a:lnTo>
                    <a:pt x="54682" y="42666"/>
                  </a:lnTo>
                  <a:lnTo>
                    <a:pt x="57951" y="31989"/>
                  </a:lnTo>
                  <a:lnTo>
                    <a:pt x="56830" y="20481"/>
                  </a:lnTo>
                  <a:lnTo>
                    <a:pt x="51336" y="10307"/>
                  </a:lnTo>
                  <a:lnTo>
                    <a:pt x="42666" y="3272"/>
                  </a:lnTo>
                  <a:lnTo>
                    <a:pt x="31991" y="0"/>
                  </a:lnTo>
                  <a:close/>
                </a:path>
              </a:pathLst>
            </a:custGeom>
            <a:solidFill>
              <a:srgbClr val="FFFFFF">
                <a:alpha val="50000"/>
              </a:srgbClr>
            </a:solidFill>
          </p:spPr>
          <p:txBody>
            <a:bodyPr wrap="square" lIns="0" tIns="0" rIns="0" bIns="0" rtlCol="0"/>
            <a:lstStyle/>
            <a:p>
              <a:endParaRPr/>
            </a:p>
          </p:txBody>
        </p:sp>
        <p:sp>
          <p:nvSpPr>
            <p:cNvPr id="11253" name="object 4681">
              <a:extLst>
                <a:ext uri="{FF2B5EF4-FFF2-40B4-BE49-F238E27FC236}">
                  <a16:creationId xmlns:a16="http://schemas.microsoft.com/office/drawing/2014/main" id="{59DB5776-E80C-417C-8059-1916F8D61FED}"/>
                </a:ext>
              </a:extLst>
            </p:cNvPr>
            <p:cNvSpPr/>
            <p:nvPr/>
          </p:nvSpPr>
          <p:spPr>
            <a:xfrm>
              <a:off x="2657029" y="6748763"/>
              <a:ext cx="238125" cy="238125"/>
            </a:xfrm>
            <a:custGeom>
              <a:avLst/>
              <a:gdLst/>
              <a:ahLst/>
              <a:cxnLst/>
              <a:rect l="l" t="t" r="r" b="b"/>
              <a:pathLst>
                <a:path w="238125" h="238125">
                  <a:moveTo>
                    <a:pt x="119049" y="0"/>
                  </a:moveTo>
                  <a:lnTo>
                    <a:pt x="72710" y="9353"/>
                  </a:lnTo>
                  <a:lnTo>
                    <a:pt x="34869" y="34863"/>
                  </a:lnTo>
                  <a:lnTo>
                    <a:pt x="9355" y="72700"/>
                  </a:lnTo>
                  <a:lnTo>
                    <a:pt x="0" y="119037"/>
                  </a:lnTo>
                  <a:lnTo>
                    <a:pt x="9355" y="165374"/>
                  </a:lnTo>
                  <a:lnTo>
                    <a:pt x="34869" y="203211"/>
                  </a:lnTo>
                  <a:lnTo>
                    <a:pt x="72710" y="228720"/>
                  </a:lnTo>
                  <a:lnTo>
                    <a:pt x="119049" y="238074"/>
                  </a:lnTo>
                  <a:lnTo>
                    <a:pt x="165381" y="228720"/>
                  </a:lnTo>
                  <a:lnTo>
                    <a:pt x="203219" y="203211"/>
                  </a:lnTo>
                  <a:lnTo>
                    <a:pt x="228731" y="165374"/>
                  </a:lnTo>
                  <a:lnTo>
                    <a:pt x="238086" y="119037"/>
                  </a:lnTo>
                  <a:lnTo>
                    <a:pt x="228731" y="72700"/>
                  </a:lnTo>
                  <a:lnTo>
                    <a:pt x="203219" y="34863"/>
                  </a:lnTo>
                  <a:lnTo>
                    <a:pt x="165381" y="9353"/>
                  </a:lnTo>
                  <a:lnTo>
                    <a:pt x="119049" y="0"/>
                  </a:lnTo>
                  <a:close/>
                </a:path>
              </a:pathLst>
            </a:custGeom>
            <a:solidFill>
              <a:srgbClr val="FFFFFF">
                <a:alpha val="50000"/>
              </a:srgbClr>
            </a:solidFill>
          </p:spPr>
          <p:txBody>
            <a:bodyPr wrap="square" lIns="0" tIns="0" rIns="0" bIns="0" rtlCol="0"/>
            <a:lstStyle/>
            <a:p>
              <a:endParaRPr/>
            </a:p>
          </p:txBody>
        </p:sp>
        <p:sp>
          <p:nvSpPr>
            <p:cNvPr id="11254" name="object 4682">
              <a:extLst>
                <a:ext uri="{FF2B5EF4-FFF2-40B4-BE49-F238E27FC236}">
                  <a16:creationId xmlns:a16="http://schemas.microsoft.com/office/drawing/2014/main" id="{51F2AC4F-B6D5-4786-BDC2-E16B06D13592}"/>
                </a:ext>
              </a:extLst>
            </p:cNvPr>
            <p:cNvSpPr/>
            <p:nvPr/>
          </p:nvSpPr>
          <p:spPr>
            <a:xfrm>
              <a:off x="2839704" y="6880047"/>
              <a:ext cx="9525" cy="35560"/>
            </a:xfrm>
            <a:custGeom>
              <a:avLst/>
              <a:gdLst/>
              <a:ahLst/>
              <a:cxnLst/>
              <a:rect l="l" t="t" r="r" b="b"/>
              <a:pathLst>
                <a:path w="9525" h="35559">
                  <a:moveTo>
                    <a:pt x="2325" y="32038"/>
                  </a:moveTo>
                  <a:lnTo>
                    <a:pt x="1282" y="33667"/>
                  </a:lnTo>
                  <a:lnTo>
                    <a:pt x="0" y="35255"/>
                  </a:lnTo>
                  <a:lnTo>
                    <a:pt x="2425" y="32321"/>
                  </a:lnTo>
                  <a:lnTo>
                    <a:pt x="2325" y="32038"/>
                  </a:lnTo>
                  <a:close/>
                </a:path>
                <a:path w="9525" h="35559">
                  <a:moveTo>
                    <a:pt x="5219" y="0"/>
                  </a:moveTo>
                  <a:lnTo>
                    <a:pt x="2158" y="5422"/>
                  </a:lnTo>
                  <a:lnTo>
                    <a:pt x="6311" y="8826"/>
                  </a:lnTo>
                  <a:lnTo>
                    <a:pt x="5892" y="13144"/>
                  </a:lnTo>
                  <a:lnTo>
                    <a:pt x="5676" y="14719"/>
                  </a:lnTo>
                  <a:lnTo>
                    <a:pt x="5486" y="22593"/>
                  </a:lnTo>
                  <a:lnTo>
                    <a:pt x="4762" y="24714"/>
                  </a:lnTo>
                  <a:lnTo>
                    <a:pt x="1435" y="29527"/>
                  </a:lnTo>
                  <a:lnTo>
                    <a:pt x="2325" y="32038"/>
                  </a:lnTo>
                  <a:lnTo>
                    <a:pt x="3921" y="29527"/>
                  </a:lnTo>
                  <a:lnTo>
                    <a:pt x="6159" y="25565"/>
                  </a:lnTo>
                  <a:lnTo>
                    <a:pt x="6091" y="24714"/>
                  </a:lnTo>
                  <a:lnTo>
                    <a:pt x="8585" y="20281"/>
                  </a:lnTo>
                  <a:lnTo>
                    <a:pt x="8394" y="11938"/>
                  </a:lnTo>
                  <a:lnTo>
                    <a:pt x="7619" y="10934"/>
                  </a:lnTo>
                  <a:lnTo>
                    <a:pt x="7683" y="7366"/>
                  </a:lnTo>
                  <a:lnTo>
                    <a:pt x="9143" y="4762"/>
                  </a:lnTo>
                  <a:lnTo>
                    <a:pt x="5219" y="0"/>
                  </a:lnTo>
                  <a:close/>
                </a:path>
              </a:pathLst>
            </a:custGeom>
            <a:solidFill>
              <a:srgbClr val="38262C"/>
            </a:solidFill>
          </p:spPr>
          <p:txBody>
            <a:bodyPr wrap="square" lIns="0" tIns="0" rIns="0" bIns="0" rtlCol="0"/>
            <a:lstStyle/>
            <a:p>
              <a:endParaRPr/>
            </a:p>
          </p:txBody>
        </p:sp>
        <p:sp>
          <p:nvSpPr>
            <p:cNvPr id="11255" name="object 4683">
              <a:extLst>
                <a:ext uri="{FF2B5EF4-FFF2-40B4-BE49-F238E27FC236}">
                  <a16:creationId xmlns:a16="http://schemas.microsoft.com/office/drawing/2014/main" id="{C2E83C04-A555-4A3F-A948-F7EC8E849821}"/>
                </a:ext>
              </a:extLst>
            </p:cNvPr>
            <p:cNvSpPr/>
            <p:nvPr/>
          </p:nvSpPr>
          <p:spPr>
            <a:xfrm>
              <a:off x="2839704" y="6880047"/>
              <a:ext cx="9525" cy="35560"/>
            </a:xfrm>
            <a:custGeom>
              <a:avLst/>
              <a:gdLst/>
              <a:ahLst/>
              <a:cxnLst/>
              <a:rect l="l" t="t" r="r" b="b"/>
              <a:pathLst>
                <a:path w="9525" h="35559">
                  <a:moveTo>
                    <a:pt x="2325" y="32038"/>
                  </a:moveTo>
                  <a:lnTo>
                    <a:pt x="1282" y="33667"/>
                  </a:lnTo>
                  <a:lnTo>
                    <a:pt x="0" y="35255"/>
                  </a:lnTo>
                  <a:lnTo>
                    <a:pt x="2425" y="32321"/>
                  </a:lnTo>
                  <a:lnTo>
                    <a:pt x="2325" y="32038"/>
                  </a:lnTo>
                  <a:close/>
                </a:path>
                <a:path w="9525" h="35559">
                  <a:moveTo>
                    <a:pt x="5219" y="0"/>
                  </a:moveTo>
                  <a:lnTo>
                    <a:pt x="2158" y="5422"/>
                  </a:lnTo>
                  <a:lnTo>
                    <a:pt x="6311" y="8826"/>
                  </a:lnTo>
                  <a:lnTo>
                    <a:pt x="5892" y="13144"/>
                  </a:lnTo>
                  <a:lnTo>
                    <a:pt x="5676" y="14719"/>
                  </a:lnTo>
                  <a:lnTo>
                    <a:pt x="5486" y="22593"/>
                  </a:lnTo>
                  <a:lnTo>
                    <a:pt x="4762" y="24714"/>
                  </a:lnTo>
                  <a:lnTo>
                    <a:pt x="1435" y="29527"/>
                  </a:lnTo>
                  <a:lnTo>
                    <a:pt x="2325" y="32038"/>
                  </a:lnTo>
                  <a:lnTo>
                    <a:pt x="3921" y="29527"/>
                  </a:lnTo>
                  <a:lnTo>
                    <a:pt x="6159" y="25565"/>
                  </a:lnTo>
                  <a:lnTo>
                    <a:pt x="6091" y="24714"/>
                  </a:lnTo>
                  <a:lnTo>
                    <a:pt x="8585" y="20281"/>
                  </a:lnTo>
                  <a:lnTo>
                    <a:pt x="8394" y="11938"/>
                  </a:lnTo>
                  <a:lnTo>
                    <a:pt x="7619" y="10934"/>
                  </a:lnTo>
                  <a:lnTo>
                    <a:pt x="7683" y="7366"/>
                  </a:lnTo>
                  <a:lnTo>
                    <a:pt x="9143" y="4762"/>
                  </a:lnTo>
                  <a:lnTo>
                    <a:pt x="5219" y="0"/>
                  </a:lnTo>
                  <a:close/>
                </a:path>
              </a:pathLst>
            </a:custGeom>
            <a:solidFill>
              <a:srgbClr val="38262C"/>
            </a:solidFill>
          </p:spPr>
          <p:txBody>
            <a:bodyPr wrap="square" lIns="0" tIns="0" rIns="0" bIns="0" rtlCol="0"/>
            <a:lstStyle/>
            <a:p>
              <a:endParaRPr/>
            </a:p>
          </p:txBody>
        </p:sp>
        <p:sp>
          <p:nvSpPr>
            <p:cNvPr id="11256" name="object 4684">
              <a:extLst>
                <a:ext uri="{FF2B5EF4-FFF2-40B4-BE49-F238E27FC236}">
                  <a16:creationId xmlns:a16="http://schemas.microsoft.com/office/drawing/2014/main" id="{39E2583B-E23D-48DD-AFA2-B87E77EB08D4}"/>
                </a:ext>
              </a:extLst>
            </p:cNvPr>
            <p:cNvSpPr/>
            <p:nvPr/>
          </p:nvSpPr>
          <p:spPr>
            <a:xfrm>
              <a:off x="2830597" y="6809088"/>
              <a:ext cx="19685" cy="29209"/>
            </a:xfrm>
            <a:custGeom>
              <a:avLst/>
              <a:gdLst/>
              <a:ahLst/>
              <a:cxnLst/>
              <a:rect l="l" t="t" r="r" b="b"/>
              <a:pathLst>
                <a:path w="19685" h="29209">
                  <a:moveTo>
                    <a:pt x="19431" y="0"/>
                  </a:moveTo>
                  <a:lnTo>
                    <a:pt x="12014" y="2933"/>
                  </a:lnTo>
                  <a:lnTo>
                    <a:pt x="9779" y="9893"/>
                  </a:lnTo>
                  <a:lnTo>
                    <a:pt x="4152" y="15125"/>
                  </a:lnTo>
                  <a:lnTo>
                    <a:pt x="0" y="27800"/>
                  </a:lnTo>
                  <a:lnTo>
                    <a:pt x="406" y="28282"/>
                  </a:lnTo>
                  <a:lnTo>
                    <a:pt x="927" y="28549"/>
                  </a:lnTo>
                  <a:lnTo>
                    <a:pt x="3098" y="28829"/>
                  </a:lnTo>
                  <a:lnTo>
                    <a:pt x="4343" y="26377"/>
                  </a:lnTo>
                  <a:lnTo>
                    <a:pt x="3124" y="22974"/>
                  </a:lnTo>
                  <a:lnTo>
                    <a:pt x="5029" y="19202"/>
                  </a:lnTo>
                  <a:lnTo>
                    <a:pt x="5803" y="16776"/>
                  </a:lnTo>
                  <a:lnTo>
                    <a:pt x="7162" y="14122"/>
                  </a:lnTo>
                  <a:lnTo>
                    <a:pt x="12407" y="6565"/>
                  </a:lnTo>
                  <a:lnTo>
                    <a:pt x="15303" y="4127"/>
                  </a:lnTo>
                  <a:lnTo>
                    <a:pt x="19431" y="0"/>
                  </a:lnTo>
                  <a:close/>
                </a:path>
              </a:pathLst>
            </a:custGeom>
            <a:solidFill>
              <a:srgbClr val="38262C"/>
            </a:solidFill>
          </p:spPr>
          <p:txBody>
            <a:bodyPr wrap="square" lIns="0" tIns="0" rIns="0" bIns="0" rtlCol="0"/>
            <a:lstStyle/>
            <a:p>
              <a:endParaRPr/>
            </a:p>
          </p:txBody>
        </p:sp>
        <p:sp>
          <p:nvSpPr>
            <p:cNvPr id="11257" name="object 4685">
              <a:extLst>
                <a:ext uri="{FF2B5EF4-FFF2-40B4-BE49-F238E27FC236}">
                  <a16:creationId xmlns:a16="http://schemas.microsoft.com/office/drawing/2014/main" id="{FBE8CF2C-7FCA-4432-B916-E75570901786}"/>
                </a:ext>
              </a:extLst>
            </p:cNvPr>
            <p:cNvSpPr/>
            <p:nvPr/>
          </p:nvSpPr>
          <p:spPr>
            <a:xfrm>
              <a:off x="2830597" y="6809088"/>
              <a:ext cx="19685" cy="29209"/>
            </a:xfrm>
            <a:custGeom>
              <a:avLst/>
              <a:gdLst/>
              <a:ahLst/>
              <a:cxnLst/>
              <a:rect l="l" t="t" r="r" b="b"/>
              <a:pathLst>
                <a:path w="19685" h="29209">
                  <a:moveTo>
                    <a:pt x="19431" y="0"/>
                  </a:moveTo>
                  <a:lnTo>
                    <a:pt x="12014" y="2933"/>
                  </a:lnTo>
                  <a:lnTo>
                    <a:pt x="9779" y="9893"/>
                  </a:lnTo>
                  <a:lnTo>
                    <a:pt x="4152" y="15125"/>
                  </a:lnTo>
                  <a:lnTo>
                    <a:pt x="0" y="27800"/>
                  </a:lnTo>
                  <a:lnTo>
                    <a:pt x="406" y="28282"/>
                  </a:lnTo>
                  <a:lnTo>
                    <a:pt x="927" y="28549"/>
                  </a:lnTo>
                  <a:lnTo>
                    <a:pt x="3098" y="28829"/>
                  </a:lnTo>
                  <a:lnTo>
                    <a:pt x="4343" y="26377"/>
                  </a:lnTo>
                  <a:lnTo>
                    <a:pt x="3124" y="22974"/>
                  </a:lnTo>
                  <a:lnTo>
                    <a:pt x="5029" y="19202"/>
                  </a:lnTo>
                  <a:lnTo>
                    <a:pt x="5803" y="16776"/>
                  </a:lnTo>
                  <a:lnTo>
                    <a:pt x="7162" y="14122"/>
                  </a:lnTo>
                  <a:lnTo>
                    <a:pt x="12407" y="6565"/>
                  </a:lnTo>
                  <a:lnTo>
                    <a:pt x="15303" y="4127"/>
                  </a:lnTo>
                  <a:lnTo>
                    <a:pt x="19431" y="0"/>
                  </a:lnTo>
                  <a:close/>
                </a:path>
              </a:pathLst>
            </a:custGeom>
            <a:solidFill>
              <a:srgbClr val="38262C"/>
            </a:solidFill>
          </p:spPr>
          <p:txBody>
            <a:bodyPr wrap="square" lIns="0" tIns="0" rIns="0" bIns="0" rtlCol="0"/>
            <a:lstStyle/>
            <a:p>
              <a:endParaRPr/>
            </a:p>
          </p:txBody>
        </p:sp>
        <p:sp>
          <p:nvSpPr>
            <p:cNvPr id="11258" name="object 4686">
              <a:extLst>
                <a:ext uri="{FF2B5EF4-FFF2-40B4-BE49-F238E27FC236}">
                  <a16:creationId xmlns:a16="http://schemas.microsoft.com/office/drawing/2014/main" id="{DF5FF5D8-3E88-41D4-B0AD-7FCC2F47DBB2}"/>
                </a:ext>
              </a:extLst>
            </p:cNvPr>
            <p:cNvSpPr/>
            <p:nvPr/>
          </p:nvSpPr>
          <p:spPr>
            <a:xfrm>
              <a:off x="2819601" y="6820699"/>
              <a:ext cx="10160" cy="28575"/>
            </a:xfrm>
            <a:custGeom>
              <a:avLst/>
              <a:gdLst/>
              <a:ahLst/>
              <a:cxnLst/>
              <a:rect l="l" t="t" r="r" b="b"/>
              <a:pathLst>
                <a:path w="10160" h="28575">
                  <a:moveTo>
                    <a:pt x="9118" y="0"/>
                  </a:moveTo>
                  <a:lnTo>
                    <a:pt x="7874" y="495"/>
                  </a:lnTo>
                  <a:lnTo>
                    <a:pt x="7391" y="800"/>
                  </a:lnTo>
                  <a:lnTo>
                    <a:pt x="6629" y="4876"/>
                  </a:lnTo>
                  <a:lnTo>
                    <a:pt x="5727" y="6654"/>
                  </a:lnTo>
                  <a:lnTo>
                    <a:pt x="3035" y="10820"/>
                  </a:lnTo>
                  <a:lnTo>
                    <a:pt x="2247" y="12369"/>
                  </a:lnTo>
                  <a:lnTo>
                    <a:pt x="1816" y="15468"/>
                  </a:lnTo>
                  <a:lnTo>
                    <a:pt x="0" y="19011"/>
                  </a:lnTo>
                  <a:lnTo>
                    <a:pt x="1168" y="23329"/>
                  </a:lnTo>
                  <a:lnTo>
                    <a:pt x="787" y="27317"/>
                  </a:lnTo>
                  <a:lnTo>
                    <a:pt x="1460" y="27927"/>
                  </a:lnTo>
                  <a:lnTo>
                    <a:pt x="2501" y="28473"/>
                  </a:lnTo>
                  <a:lnTo>
                    <a:pt x="3860" y="25806"/>
                  </a:lnTo>
                  <a:lnTo>
                    <a:pt x="3327" y="20713"/>
                  </a:lnTo>
                  <a:lnTo>
                    <a:pt x="4203" y="19862"/>
                  </a:lnTo>
                  <a:lnTo>
                    <a:pt x="4330" y="15735"/>
                  </a:lnTo>
                  <a:lnTo>
                    <a:pt x="4419" y="14947"/>
                  </a:lnTo>
                  <a:lnTo>
                    <a:pt x="3670" y="13322"/>
                  </a:lnTo>
                  <a:lnTo>
                    <a:pt x="4800" y="11112"/>
                  </a:lnTo>
                  <a:lnTo>
                    <a:pt x="8089" y="1993"/>
                  </a:lnTo>
                  <a:lnTo>
                    <a:pt x="8661" y="888"/>
                  </a:lnTo>
                  <a:lnTo>
                    <a:pt x="9779" y="622"/>
                  </a:lnTo>
                  <a:lnTo>
                    <a:pt x="10007" y="177"/>
                  </a:lnTo>
                  <a:lnTo>
                    <a:pt x="9118" y="0"/>
                  </a:lnTo>
                  <a:close/>
                </a:path>
              </a:pathLst>
            </a:custGeom>
            <a:solidFill>
              <a:srgbClr val="38262C"/>
            </a:solidFill>
          </p:spPr>
          <p:txBody>
            <a:bodyPr wrap="square" lIns="0" tIns="0" rIns="0" bIns="0" rtlCol="0"/>
            <a:lstStyle/>
            <a:p>
              <a:endParaRPr/>
            </a:p>
          </p:txBody>
        </p:sp>
        <p:sp>
          <p:nvSpPr>
            <p:cNvPr id="11259" name="object 4687">
              <a:extLst>
                <a:ext uri="{FF2B5EF4-FFF2-40B4-BE49-F238E27FC236}">
                  <a16:creationId xmlns:a16="http://schemas.microsoft.com/office/drawing/2014/main" id="{93A01E40-18EF-4058-B2B0-4C4F8C3F9956}"/>
                </a:ext>
              </a:extLst>
            </p:cNvPr>
            <p:cNvSpPr/>
            <p:nvPr/>
          </p:nvSpPr>
          <p:spPr>
            <a:xfrm>
              <a:off x="2819601" y="6820699"/>
              <a:ext cx="10160" cy="28575"/>
            </a:xfrm>
            <a:custGeom>
              <a:avLst/>
              <a:gdLst/>
              <a:ahLst/>
              <a:cxnLst/>
              <a:rect l="l" t="t" r="r" b="b"/>
              <a:pathLst>
                <a:path w="10160" h="28575">
                  <a:moveTo>
                    <a:pt x="9118" y="0"/>
                  </a:moveTo>
                  <a:lnTo>
                    <a:pt x="7874" y="495"/>
                  </a:lnTo>
                  <a:lnTo>
                    <a:pt x="7391" y="800"/>
                  </a:lnTo>
                  <a:lnTo>
                    <a:pt x="6629" y="4876"/>
                  </a:lnTo>
                  <a:lnTo>
                    <a:pt x="5727" y="6654"/>
                  </a:lnTo>
                  <a:lnTo>
                    <a:pt x="3035" y="10820"/>
                  </a:lnTo>
                  <a:lnTo>
                    <a:pt x="2247" y="12369"/>
                  </a:lnTo>
                  <a:lnTo>
                    <a:pt x="1816" y="15468"/>
                  </a:lnTo>
                  <a:lnTo>
                    <a:pt x="0" y="19011"/>
                  </a:lnTo>
                  <a:lnTo>
                    <a:pt x="1168" y="23329"/>
                  </a:lnTo>
                  <a:lnTo>
                    <a:pt x="787" y="27317"/>
                  </a:lnTo>
                  <a:lnTo>
                    <a:pt x="1460" y="27927"/>
                  </a:lnTo>
                  <a:lnTo>
                    <a:pt x="2501" y="28473"/>
                  </a:lnTo>
                  <a:lnTo>
                    <a:pt x="3860" y="25806"/>
                  </a:lnTo>
                  <a:lnTo>
                    <a:pt x="3327" y="20713"/>
                  </a:lnTo>
                  <a:lnTo>
                    <a:pt x="4203" y="19862"/>
                  </a:lnTo>
                  <a:lnTo>
                    <a:pt x="4330" y="15735"/>
                  </a:lnTo>
                  <a:lnTo>
                    <a:pt x="4419" y="14947"/>
                  </a:lnTo>
                  <a:lnTo>
                    <a:pt x="3670" y="13322"/>
                  </a:lnTo>
                  <a:lnTo>
                    <a:pt x="4800" y="11112"/>
                  </a:lnTo>
                  <a:lnTo>
                    <a:pt x="8089" y="1993"/>
                  </a:lnTo>
                  <a:lnTo>
                    <a:pt x="8661" y="888"/>
                  </a:lnTo>
                  <a:lnTo>
                    <a:pt x="9779" y="622"/>
                  </a:lnTo>
                  <a:lnTo>
                    <a:pt x="10007" y="177"/>
                  </a:lnTo>
                  <a:lnTo>
                    <a:pt x="9118" y="0"/>
                  </a:lnTo>
                  <a:close/>
                </a:path>
              </a:pathLst>
            </a:custGeom>
            <a:solidFill>
              <a:srgbClr val="38262C"/>
            </a:solidFill>
          </p:spPr>
          <p:txBody>
            <a:bodyPr wrap="square" lIns="0" tIns="0" rIns="0" bIns="0" rtlCol="0"/>
            <a:lstStyle/>
            <a:p>
              <a:endParaRPr/>
            </a:p>
          </p:txBody>
        </p:sp>
        <p:sp>
          <p:nvSpPr>
            <p:cNvPr id="11260" name="object 4688">
              <a:extLst>
                <a:ext uri="{FF2B5EF4-FFF2-40B4-BE49-F238E27FC236}">
                  <a16:creationId xmlns:a16="http://schemas.microsoft.com/office/drawing/2014/main" id="{8B698FDE-D842-4AF7-A3A4-DED747A967CD}"/>
                </a:ext>
              </a:extLst>
            </p:cNvPr>
            <p:cNvSpPr/>
            <p:nvPr/>
          </p:nvSpPr>
          <p:spPr>
            <a:xfrm>
              <a:off x="2846537" y="6864929"/>
              <a:ext cx="8890" cy="34925"/>
            </a:xfrm>
            <a:custGeom>
              <a:avLst/>
              <a:gdLst/>
              <a:ahLst/>
              <a:cxnLst/>
              <a:rect l="l" t="t" r="r" b="b"/>
              <a:pathLst>
                <a:path w="8889" h="34925">
                  <a:moveTo>
                    <a:pt x="6761" y="20363"/>
                  </a:moveTo>
                  <a:lnTo>
                    <a:pt x="6845" y="20802"/>
                  </a:lnTo>
                  <a:lnTo>
                    <a:pt x="3340" y="27673"/>
                  </a:lnTo>
                  <a:lnTo>
                    <a:pt x="2578" y="31750"/>
                  </a:lnTo>
                  <a:lnTo>
                    <a:pt x="1219" y="34417"/>
                  </a:lnTo>
                  <a:lnTo>
                    <a:pt x="2311" y="33578"/>
                  </a:lnTo>
                  <a:lnTo>
                    <a:pt x="4076" y="31127"/>
                  </a:lnTo>
                  <a:lnTo>
                    <a:pt x="8483" y="22479"/>
                  </a:lnTo>
                  <a:lnTo>
                    <a:pt x="6761" y="20363"/>
                  </a:lnTo>
                  <a:close/>
                </a:path>
                <a:path w="8889" h="34925">
                  <a:moveTo>
                    <a:pt x="6607" y="19552"/>
                  </a:moveTo>
                  <a:lnTo>
                    <a:pt x="6540" y="20091"/>
                  </a:lnTo>
                  <a:lnTo>
                    <a:pt x="6761" y="20363"/>
                  </a:lnTo>
                  <a:lnTo>
                    <a:pt x="6607" y="19552"/>
                  </a:lnTo>
                  <a:close/>
                </a:path>
                <a:path w="8889" h="34925">
                  <a:moveTo>
                    <a:pt x="0" y="0"/>
                  </a:moveTo>
                  <a:lnTo>
                    <a:pt x="546" y="2794"/>
                  </a:lnTo>
                  <a:lnTo>
                    <a:pt x="1714" y="3111"/>
                  </a:lnTo>
                  <a:lnTo>
                    <a:pt x="4965" y="10922"/>
                  </a:lnTo>
                  <a:lnTo>
                    <a:pt x="6607" y="19552"/>
                  </a:lnTo>
                  <a:lnTo>
                    <a:pt x="7391" y="13258"/>
                  </a:lnTo>
                  <a:lnTo>
                    <a:pt x="7772" y="9271"/>
                  </a:lnTo>
                  <a:lnTo>
                    <a:pt x="3670" y="2514"/>
                  </a:lnTo>
                  <a:lnTo>
                    <a:pt x="2984" y="863"/>
                  </a:lnTo>
                  <a:lnTo>
                    <a:pt x="0" y="0"/>
                  </a:lnTo>
                  <a:close/>
                </a:path>
              </a:pathLst>
            </a:custGeom>
            <a:solidFill>
              <a:srgbClr val="38262C"/>
            </a:solidFill>
          </p:spPr>
          <p:txBody>
            <a:bodyPr wrap="square" lIns="0" tIns="0" rIns="0" bIns="0" rtlCol="0"/>
            <a:lstStyle/>
            <a:p>
              <a:endParaRPr/>
            </a:p>
          </p:txBody>
        </p:sp>
        <p:sp>
          <p:nvSpPr>
            <p:cNvPr id="11261" name="object 4689">
              <a:extLst>
                <a:ext uri="{FF2B5EF4-FFF2-40B4-BE49-F238E27FC236}">
                  <a16:creationId xmlns:a16="http://schemas.microsoft.com/office/drawing/2014/main" id="{CDE3DAF4-8397-4520-B1CC-8A911F4EDF79}"/>
                </a:ext>
              </a:extLst>
            </p:cNvPr>
            <p:cNvSpPr/>
            <p:nvPr/>
          </p:nvSpPr>
          <p:spPr>
            <a:xfrm>
              <a:off x="2846537" y="6864929"/>
              <a:ext cx="8890" cy="34925"/>
            </a:xfrm>
            <a:custGeom>
              <a:avLst/>
              <a:gdLst/>
              <a:ahLst/>
              <a:cxnLst/>
              <a:rect l="l" t="t" r="r" b="b"/>
              <a:pathLst>
                <a:path w="8889" h="34925">
                  <a:moveTo>
                    <a:pt x="6761" y="20363"/>
                  </a:moveTo>
                  <a:lnTo>
                    <a:pt x="6845" y="20802"/>
                  </a:lnTo>
                  <a:lnTo>
                    <a:pt x="3340" y="27673"/>
                  </a:lnTo>
                  <a:lnTo>
                    <a:pt x="2578" y="31750"/>
                  </a:lnTo>
                  <a:lnTo>
                    <a:pt x="1219" y="34417"/>
                  </a:lnTo>
                  <a:lnTo>
                    <a:pt x="2311" y="33578"/>
                  </a:lnTo>
                  <a:lnTo>
                    <a:pt x="4076" y="31127"/>
                  </a:lnTo>
                  <a:lnTo>
                    <a:pt x="8483" y="22479"/>
                  </a:lnTo>
                  <a:lnTo>
                    <a:pt x="6761" y="20363"/>
                  </a:lnTo>
                  <a:close/>
                </a:path>
                <a:path w="8889" h="34925">
                  <a:moveTo>
                    <a:pt x="6607" y="19552"/>
                  </a:moveTo>
                  <a:lnTo>
                    <a:pt x="6540" y="20091"/>
                  </a:lnTo>
                  <a:lnTo>
                    <a:pt x="6761" y="20363"/>
                  </a:lnTo>
                  <a:lnTo>
                    <a:pt x="6607" y="19552"/>
                  </a:lnTo>
                  <a:close/>
                </a:path>
                <a:path w="8889" h="34925">
                  <a:moveTo>
                    <a:pt x="0" y="0"/>
                  </a:moveTo>
                  <a:lnTo>
                    <a:pt x="546" y="2794"/>
                  </a:lnTo>
                  <a:lnTo>
                    <a:pt x="1714" y="3111"/>
                  </a:lnTo>
                  <a:lnTo>
                    <a:pt x="4965" y="10922"/>
                  </a:lnTo>
                  <a:lnTo>
                    <a:pt x="6607" y="19552"/>
                  </a:lnTo>
                  <a:lnTo>
                    <a:pt x="7391" y="13258"/>
                  </a:lnTo>
                  <a:lnTo>
                    <a:pt x="7772" y="9271"/>
                  </a:lnTo>
                  <a:lnTo>
                    <a:pt x="3670" y="2514"/>
                  </a:lnTo>
                  <a:lnTo>
                    <a:pt x="2984" y="863"/>
                  </a:lnTo>
                  <a:lnTo>
                    <a:pt x="0" y="0"/>
                  </a:lnTo>
                  <a:close/>
                </a:path>
              </a:pathLst>
            </a:custGeom>
            <a:solidFill>
              <a:srgbClr val="38262C"/>
            </a:solidFill>
          </p:spPr>
          <p:txBody>
            <a:bodyPr wrap="square" lIns="0" tIns="0" rIns="0" bIns="0" rtlCol="0"/>
            <a:lstStyle/>
            <a:p>
              <a:endParaRPr/>
            </a:p>
          </p:txBody>
        </p:sp>
        <p:sp>
          <p:nvSpPr>
            <p:cNvPr id="11262" name="object 4690">
              <a:extLst>
                <a:ext uri="{FF2B5EF4-FFF2-40B4-BE49-F238E27FC236}">
                  <a16:creationId xmlns:a16="http://schemas.microsoft.com/office/drawing/2014/main" id="{4E560878-3AD7-4166-A8AB-3EF0E7910D15}"/>
                </a:ext>
              </a:extLst>
            </p:cNvPr>
            <p:cNvSpPr/>
            <p:nvPr/>
          </p:nvSpPr>
          <p:spPr>
            <a:xfrm>
              <a:off x="2792933" y="6849977"/>
              <a:ext cx="28575" cy="21590"/>
            </a:xfrm>
            <a:custGeom>
              <a:avLst/>
              <a:gdLst/>
              <a:ahLst/>
              <a:cxnLst/>
              <a:rect l="l" t="t" r="r" b="b"/>
              <a:pathLst>
                <a:path w="28575" h="21590">
                  <a:moveTo>
                    <a:pt x="5384" y="8255"/>
                  </a:moveTo>
                  <a:lnTo>
                    <a:pt x="977" y="16903"/>
                  </a:lnTo>
                  <a:lnTo>
                    <a:pt x="38" y="19773"/>
                  </a:lnTo>
                  <a:lnTo>
                    <a:pt x="0" y="21145"/>
                  </a:lnTo>
                  <a:lnTo>
                    <a:pt x="1346" y="18478"/>
                  </a:lnTo>
                  <a:lnTo>
                    <a:pt x="4203" y="15468"/>
                  </a:lnTo>
                  <a:lnTo>
                    <a:pt x="7708" y="8597"/>
                  </a:lnTo>
                  <a:lnTo>
                    <a:pt x="8122" y="8402"/>
                  </a:lnTo>
                  <a:lnTo>
                    <a:pt x="5384" y="8255"/>
                  </a:lnTo>
                  <a:close/>
                </a:path>
                <a:path w="28575" h="21590">
                  <a:moveTo>
                    <a:pt x="8840" y="8062"/>
                  </a:moveTo>
                  <a:lnTo>
                    <a:pt x="8122" y="8402"/>
                  </a:lnTo>
                  <a:lnTo>
                    <a:pt x="8458" y="8420"/>
                  </a:lnTo>
                  <a:lnTo>
                    <a:pt x="8840" y="8062"/>
                  </a:lnTo>
                  <a:close/>
                </a:path>
                <a:path w="28575" h="21590">
                  <a:moveTo>
                    <a:pt x="26098" y="0"/>
                  </a:moveTo>
                  <a:lnTo>
                    <a:pt x="24371" y="406"/>
                  </a:lnTo>
                  <a:lnTo>
                    <a:pt x="16484" y="1054"/>
                  </a:lnTo>
                  <a:lnTo>
                    <a:pt x="13474" y="3721"/>
                  </a:lnTo>
                  <a:lnTo>
                    <a:pt x="8840" y="8062"/>
                  </a:lnTo>
                  <a:lnTo>
                    <a:pt x="16802" y="4292"/>
                  </a:lnTo>
                  <a:lnTo>
                    <a:pt x="25031" y="2349"/>
                  </a:lnTo>
                  <a:lnTo>
                    <a:pt x="27589" y="2349"/>
                  </a:lnTo>
                  <a:lnTo>
                    <a:pt x="28549" y="1905"/>
                  </a:lnTo>
                  <a:lnTo>
                    <a:pt x="26098" y="0"/>
                  </a:lnTo>
                  <a:close/>
                </a:path>
                <a:path w="28575" h="21590">
                  <a:moveTo>
                    <a:pt x="27589" y="2349"/>
                  </a:moveTo>
                  <a:lnTo>
                    <a:pt x="25031" y="2349"/>
                  </a:lnTo>
                  <a:lnTo>
                    <a:pt x="25971" y="3098"/>
                  </a:lnTo>
                  <a:lnTo>
                    <a:pt x="27589" y="2349"/>
                  </a:lnTo>
                  <a:close/>
                </a:path>
              </a:pathLst>
            </a:custGeom>
            <a:solidFill>
              <a:srgbClr val="38262C"/>
            </a:solidFill>
          </p:spPr>
          <p:txBody>
            <a:bodyPr wrap="square" lIns="0" tIns="0" rIns="0" bIns="0" rtlCol="0"/>
            <a:lstStyle/>
            <a:p>
              <a:endParaRPr/>
            </a:p>
          </p:txBody>
        </p:sp>
        <p:sp>
          <p:nvSpPr>
            <p:cNvPr id="11263" name="object 4691">
              <a:extLst>
                <a:ext uri="{FF2B5EF4-FFF2-40B4-BE49-F238E27FC236}">
                  <a16:creationId xmlns:a16="http://schemas.microsoft.com/office/drawing/2014/main" id="{437EEA2D-D54C-4488-A36B-6DBCEAC31377}"/>
                </a:ext>
              </a:extLst>
            </p:cNvPr>
            <p:cNvSpPr/>
            <p:nvPr/>
          </p:nvSpPr>
          <p:spPr>
            <a:xfrm>
              <a:off x="2792933" y="6849977"/>
              <a:ext cx="28575" cy="21590"/>
            </a:xfrm>
            <a:custGeom>
              <a:avLst/>
              <a:gdLst/>
              <a:ahLst/>
              <a:cxnLst/>
              <a:rect l="l" t="t" r="r" b="b"/>
              <a:pathLst>
                <a:path w="28575" h="21590">
                  <a:moveTo>
                    <a:pt x="5384" y="8255"/>
                  </a:moveTo>
                  <a:lnTo>
                    <a:pt x="977" y="16903"/>
                  </a:lnTo>
                  <a:lnTo>
                    <a:pt x="38" y="19773"/>
                  </a:lnTo>
                  <a:lnTo>
                    <a:pt x="0" y="21145"/>
                  </a:lnTo>
                  <a:lnTo>
                    <a:pt x="1346" y="18478"/>
                  </a:lnTo>
                  <a:lnTo>
                    <a:pt x="4203" y="15468"/>
                  </a:lnTo>
                  <a:lnTo>
                    <a:pt x="7708" y="8597"/>
                  </a:lnTo>
                  <a:lnTo>
                    <a:pt x="8122" y="8402"/>
                  </a:lnTo>
                  <a:lnTo>
                    <a:pt x="5384" y="8255"/>
                  </a:lnTo>
                  <a:close/>
                </a:path>
                <a:path w="28575" h="21590">
                  <a:moveTo>
                    <a:pt x="8840" y="8062"/>
                  </a:moveTo>
                  <a:lnTo>
                    <a:pt x="8122" y="8402"/>
                  </a:lnTo>
                  <a:lnTo>
                    <a:pt x="8458" y="8420"/>
                  </a:lnTo>
                  <a:lnTo>
                    <a:pt x="8840" y="8062"/>
                  </a:lnTo>
                  <a:close/>
                </a:path>
                <a:path w="28575" h="21590">
                  <a:moveTo>
                    <a:pt x="26098" y="0"/>
                  </a:moveTo>
                  <a:lnTo>
                    <a:pt x="24371" y="406"/>
                  </a:lnTo>
                  <a:lnTo>
                    <a:pt x="16484" y="1054"/>
                  </a:lnTo>
                  <a:lnTo>
                    <a:pt x="13474" y="3721"/>
                  </a:lnTo>
                  <a:lnTo>
                    <a:pt x="8840" y="8062"/>
                  </a:lnTo>
                  <a:lnTo>
                    <a:pt x="16802" y="4292"/>
                  </a:lnTo>
                  <a:lnTo>
                    <a:pt x="25031" y="2349"/>
                  </a:lnTo>
                  <a:lnTo>
                    <a:pt x="27589" y="2349"/>
                  </a:lnTo>
                  <a:lnTo>
                    <a:pt x="28549" y="1905"/>
                  </a:lnTo>
                  <a:lnTo>
                    <a:pt x="26098" y="0"/>
                  </a:lnTo>
                  <a:close/>
                </a:path>
                <a:path w="28575" h="21590">
                  <a:moveTo>
                    <a:pt x="27589" y="2349"/>
                  </a:moveTo>
                  <a:lnTo>
                    <a:pt x="25031" y="2349"/>
                  </a:lnTo>
                  <a:lnTo>
                    <a:pt x="25971" y="3098"/>
                  </a:lnTo>
                  <a:lnTo>
                    <a:pt x="27589" y="2349"/>
                  </a:lnTo>
                  <a:close/>
                </a:path>
              </a:pathLst>
            </a:custGeom>
            <a:solidFill>
              <a:srgbClr val="38262C"/>
            </a:solidFill>
          </p:spPr>
          <p:txBody>
            <a:bodyPr wrap="square" lIns="0" tIns="0" rIns="0" bIns="0" rtlCol="0"/>
            <a:lstStyle/>
            <a:p>
              <a:endParaRPr/>
            </a:p>
          </p:txBody>
        </p:sp>
        <p:sp>
          <p:nvSpPr>
            <p:cNvPr id="11264" name="object 4692">
              <a:extLst>
                <a:ext uri="{FF2B5EF4-FFF2-40B4-BE49-F238E27FC236}">
                  <a16:creationId xmlns:a16="http://schemas.microsoft.com/office/drawing/2014/main" id="{309A9534-4C7F-4B26-B7BA-09A7BF38D9B2}"/>
                </a:ext>
              </a:extLst>
            </p:cNvPr>
            <p:cNvSpPr/>
            <p:nvPr/>
          </p:nvSpPr>
          <p:spPr>
            <a:xfrm>
              <a:off x="2850249" y="6816196"/>
              <a:ext cx="15875" cy="32384"/>
            </a:xfrm>
            <a:custGeom>
              <a:avLst/>
              <a:gdLst/>
              <a:ahLst/>
              <a:cxnLst/>
              <a:rect l="l" t="t" r="r" b="b"/>
              <a:pathLst>
                <a:path w="15875" h="32384">
                  <a:moveTo>
                    <a:pt x="13715" y="0"/>
                  </a:moveTo>
                  <a:lnTo>
                    <a:pt x="12801" y="5753"/>
                  </a:lnTo>
                  <a:lnTo>
                    <a:pt x="12522" y="9525"/>
                  </a:lnTo>
                  <a:lnTo>
                    <a:pt x="9499" y="18211"/>
                  </a:lnTo>
                  <a:lnTo>
                    <a:pt x="8140" y="20878"/>
                  </a:lnTo>
                  <a:lnTo>
                    <a:pt x="6642" y="22923"/>
                  </a:lnTo>
                  <a:lnTo>
                    <a:pt x="4711" y="26695"/>
                  </a:lnTo>
                  <a:lnTo>
                    <a:pt x="1231" y="27711"/>
                  </a:lnTo>
                  <a:lnTo>
                    <a:pt x="0" y="30149"/>
                  </a:lnTo>
                  <a:lnTo>
                    <a:pt x="1485" y="31737"/>
                  </a:lnTo>
                  <a:lnTo>
                    <a:pt x="2006" y="32004"/>
                  </a:lnTo>
                  <a:lnTo>
                    <a:pt x="2641" y="32054"/>
                  </a:lnTo>
                  <a:lnTo>
                    <a:pt x="10452" y="21234"/>
                  </a:lnTo>
                  <a:lnTo>
                    <a:pt x="11379" y="13601"/>
                  </a:lnTo>
                  <a:lnTo>
                    <a:pt x="15697" y="7708"/>
                  </a:lnTo>
                  <a:lnTo>
                    <a:pt x="13715" y="0"/>
                  </a:lnTo>
                  <a:close/>
                </a:path>
              </a:pathLst>
            </a:custGeom>
            <a:solidFill>
              <a:srgbClr val="38262C"/>
            </a:solidFill>
          </p:spPr>
          <p:txBody>
            <a:bodyPr wrap="square" lIns="0" tIns="0" rIns="0" bIns="0" rtlCol="0"/>
            <a:lstStyle/>
            <a:p>
              <a:endParaRPr/>
            </a:p>
          </p:txBody>
        </p:sp>
        <p:sp>
          <p:nvSpPr>
            <p:cNvPr id="11265" name="object 4693">
              <a:extLst>
                <a:ext uri="{FF2B5EF4-FFF2-40B4-BE49-F238E27FC236}">
                  <a16:creationId xmlns:a16="http://schemas.microsoft.com/office/drawing/2014/main" id="{A45F87B1-3FB5-4EB3-96DF-0FB644D76289}"/>
                </a:ext>
              </a:extLst>
            </p:cNvPr>
            <p:cNvSpPr/>
            <p:nvPr/>
          </p:nvSpPr>
          <p:spPr>
            <a:xfrm>
              <a:off x="2850249" y="6816196"/>
              <a:ext cx="15875" cy="32384"/>
            </a:xfrm>
            <a:custGeom>
              <a:avLst/>
              <a:gdLst/>
              <a:ahLst/>
              <a:cxnLst/>
              <a:rect l="l" t="t" r="r" b="b"/>
              <a:pathLst>
                <a:path w="15875" h="32384">
                  <a:moveTo>
                    <a:pt x="13715" y="0"/>
                  </a:moveTo>
                  <a:lnTo>
                    <a:pt x="12801" y="5753"/>
                  </a:lnTo>
                  <a:lnTo>
                    <a:pt x="12522" y="9525"/>
                  </a:lnTo>
                  <a:lnTo>
                    <a:pt x="9499" y="18211"/>
                  </a:lnTo>
                  <a:lnTo>
                    <a:pt x="8140" y="20878"/>
                  </a:lnTo>
                  <a:lnTo>
                    <a:pt x="6642" y="22923"/>
                  </a:lnTo>
                  <a:lnTo>
                    <a:pt x="4711" y="26695"/>
                  </a:lnTo>
                  <a:lnTo>
                    <a:pt x="1231" y="27711"/>
                  </a:lnTo>
                  <a:lnTo>
                    <a:pt x="0" y="30149"/>
                  </a:lnTo>
                  <a:lnTo>
                    <a:pt x="1485" y="31737"/>
                  </a:lnTo>
                  <a:lnTo>
                    <a:pt x="2006" y="32004"/>
                  </a:lnTo>
                  <a:lnTo>
                    <a:pt x="2641" y="32054"/>
                  </a:lnTo>
                  <a:lnTo>
                    <a:pt x="10452" y="21234"/>
                  </a:lnTo>
                  <a:lnTo>
                    <a:pt x="11379" y="13601"/>
                  </a:lnTo>
                  <a:lnTo>
                    <a:pt x="15697" y="7708"/>
                  </a:lnTo>
                  <a:lnTo>
                    <a:pt x="13715" y="0"/>
                  </a:lnTo>
                  <a:close/>
                </a:path>
              </a:pathLst>
            </a:custGeom>
            <a:solidFill>
              <a:srgbClr val="38262C"/>
            </a:solidFill>
          </p:spPr>
          <p:txBody>
            <a:bodyPr wrap="square" lIns="0" tIns="0" rIns="0" bIns="0" rtlCol="0"/>
            <a:lstStyle/>
            <a:p>
              <a:endParaRPr/>
            </a:p>
          </p:txBody>
        </p:sp>
        <p:sp>
          <p:nvSpPr>
            <p:cNvPr id="11266" name="object 4694">
              <a:extLst>
                <a:ext uri="{FF2B5EF4-FFF2-40B4-BE49-F238E27FC236}">
                  <a16:creationId xmlns:a16="http://schemas.microsoft.com/office/drawing/2014/main" id="{87FFEC88-5DBB-433D-95E9-D34776308201}"/>
                </a:ext>
              </a:extLst>
            </p:cNvPr>
            <p:cNvSpPr/>
            <p:nvPr/>
          </p:nvSpPr>
          <p:spPr>
            <a:xfrm>
              <a:off x="2848796" y="6842588"/>
              <a:ext cx="10160" cy="8890"/>
            </a:xfrm>
            <a:custGeom>
              <a:avLst/>
              <a:gdLst/>
              <a:ahLst/>
              <a:cxnLst/>
              <a:rect l="l" t="t" r="r" b="b"/>
              <a:pathLst>
                <a:path w="10160" h="8890">
                  <a:moveTo>
                    <a:pt x="5384" y="0"/>
                  </a:moveTo>
                  <a:lnTo>
                    <a:pt x="0" y="876"/>
                  </a:lnTo>
                  <a:lnTo>
                    <a:pt x="3175" y="8445"/>
                  </a:lnTo>
                  <a:lnTo>
                    <a:pt x="9639" y="7746"/>
                  </a:lnTo>
                  <a:lnTo>
                    <a:pt x="5384" y="0"/>
                  </a:lnTo>
                  <a:close/>
                </a:path>
              </a:pathLst>
            </a:custGeom>
            <a:solidFill>
              <a:srgbClr val="38262C"/>
            </a:solidFill>
          </p:spPr>
          <p:txBody>
            <a:bodyPr wrap="square" lIns="0" tIns="0" rIns="0" bIns="0" rtlCol="0"/>
            <a:lstStyle/>
            <a:p>
              <a:endParaRPr/>
            </a:p>
          </p:txBody>
        </p:sp>
        <p:sp>
          <p:nvSpPr>
            <p:cNvPr id="11267" name="object 4695">
              <a:extLst>
                <a:ext uri="{FF2B5EF4-FFF2-40B4-BE49-F238E27FC236}">
                  <a16:creationId xmlns:a16="http://schemas.microsoft.com/office/drawing/2014/main" id="{4631CA0B-6286-4A45-A2A5-B443079E0B61}"/>
                </a:ext>
              </a:extLst>
            </p:cNvPr>
            <p:cNvSpPr/>
            <p:nvPr/>
          </p:nvSpPr>
          <p:spPr>
            <a:xfrm>
              <a:off x="2848796" y="6842588"/>
              <a:ext cx="10160" cy="8890"/>
            </a:xfrm>
            <a:custGeom>
              <a:avLst/>
              <a:gdLst/>
              <a:ahLst/>
              <a:cxnLst/>
              <a:rect l="l" t="t" r="r" b="b"/>
              <a:pathLst>
                <a:path w="10160" h="8890">
                  <a:moveTo>
                    <a:pt x="5384" y="0"/>
                  </a:moveTo>
                  <a:lnTo>
                    <a:pt x="0" y="876"/>
                  </a:lnTo>
                  <a:lnTo>
                    <a:pt x="3175" y="8445"/>
                  </a:lnTo>
                  <a:lnTo>
                    <a:pt x="9639" y="7746"/>
                  </a:lnTo>
                  <a:lnTo>
                    <a:pt x="5384" y="0"/>
                  </a:lnTo>
                  <a:close/>
                </a:path>
              </a:pathLst>
            </a:custGeom>
            <a:solidFill>
              <a:srgbClr val="38262C"/>
            </a:solidFill>
          </p:spPr>
          <p:txBody>
            <a:bodyPr wrap="square" lIns="0" tIns="0" rIns="0" bIns="0" rtlCol="0"/>
            <a:lstStyle/>
            <a:p>
              <a:endParaRPr/>
            </a:p>
          </p:txBody>
        </p:sp>
        <p:sp>
          <p:nvSpPr>
            <p:cNvPr id="11268" name="object 4696">
              <a:extLst>
                <a:ext uri="{FF2B5EF4-FFF2-40B4-BE49-F238E27FC236}">
                  <a16:creationId xmlns:a16="http://schemas.microsoft.com/office/drawing/2014/main" id="{38EB5762-3250-43B9-87AB-30BA78C184AD}"/>
                </a:ext>
              </a:extLst>
            </p:cNvPr>
            <p:cNvSpPr/>
            <p:nvPr/>
          </p:nvSpPr>
          <p:spPr>
            <a:xfrm>
              <a:off x="2829468" y="6833604"/>
              <a:ext cx="10160" cy="7620"/>
            </a:xfrm>
            <a:custGeom>
              <a:avLst/>
              <a:gdLst/>
              <a:ahLst/>
              <a:cxnLst/>
              <a:rect l="l" t="t" r="r" b="b"/>
              <a:pathLst>
                <a:path w="10160" h="7620">
                  <a:moveTo>
                    <a:pt x="0" y="0"/>
                  </a:moveTo>
                  <a:lnTo>
                    <a:pt x="3175" y="7581"/>
                  </a:lnTo>
                  <a:lnTo>
                    <a:pt x="9829" y="4483"/>
                  </a:lnTo>
                  <a:lnTo>
                    <a:pt x="4584" y="584"/>
                  </a:lnTo>
                  <a:lnTo>
                    <a:pt x="0" y="0"/>
                  </a:lnTo>
                  <a:close/>
                </a:path>
              </a:pathLst>
            </a:custGeom>
            <a:solidFill>
              <a:srgbClr val="38262C"/>
            </a:solidFill>
          </p:spPr>
          <p:txBody>
            <a:bodyPr wrap="square" lIns="0" tIns="0" rIns="0" bIns="0" rtlCol="0"/>
            <a:lstStyle/>
            <a:p>
              <a:endParaRPr/>
            </a:p>
          </p:txBody>
        </p:sp>
        <p:sp>
          <p:nvSpPr>
            <p:cNvPr id="11269" name="object 4697">
              <a:extLst>
                <a:ext uri="{FF2B5EF4-FFF2-40B4-BE49-F238E27FC236}">
                  <a16:creationId xmlns:a16="http://schemas.microsoft.com/office/drawing/2014/main" id="{27376FB8-B4E6-46F9-91BD-C638732BACB2}"/>
                </a:ext>
              </a:extLst>
            </p:cNvPr>
            <p:cNvSpPr/>
            <p:nvPr/>
          </p:nvSpPr>
          <p:spPr>
            <a:xfrm>
              <a:off x="2829468" y="6833604"/>
              <a:ext cx="10160" cy="7620"/>
            </a:xfrm>
            <a:custGeom>
              <a:avLst/>
              <a:gdLst/>
              <a:ahLst/>
              <a:cxnLst/>
              <a:rect l="l" t="t" r="r" b="b"/>
              <a:pathLst>
                <a:path w="10160" h="7620">
                  <a:moveTo>
                    <a:pt x="0" y="0"/>
                  </a:moveTo>
                  <a:lnTo>
                    <a:pt x="3175" y="7581"/>
                  </a:lnTo>
                  <a:lnTo>
                    <a:pt x="9829" y="4483"/>
                  </a:lnTo>
                  <a:lnTo>
                    <a:pt x="4584" y="584"/>
                  </a:lnTo>
                  <a:lnTo>
                    <a:pt x="0" y="0"/>
                  </a:lnTo>
                  <a:close/>
                </a:path>
              </a:pathLst>
            </a:custGeom>
            <a:solidFill>
              <a:srgbClr val="38262C"/>
            </a:solidFill>
          </p:spPr>
          <p:txBody>
            <a:bodyPr wrap="square" lIns="0" tIns="0" rIns="0" bIns="0" rtlCol="0"/>
            <a:lstStyle/>
            <a:p>
              <a:endParaRPr/>
            </a:p>
          </p:txBody>
        </p:sp>
        <p:sp>
          <p:nvSpPr>
            <p:cNvPr id="11270" name="object 4698">
              <a:extLst>
                <a:ext uri="{FF2B5EF4-FFF2-40B4-BE49-F238E27FC236}">
                  <a16:creationId xmlns:a16="http://schemas.microsoft.com/office/drawing/2014/main" id="{FE45B45B-7E4B-411C-92FD-F89546079169}"/>
                </a:ext>
              </a:extLst>
            </p:cNvPr>
            <p:cNvSpPr/>
            <p:nvPr/>
          </p:nvSpPr>
          <p:spPr>
            <a:xfrm>
              <a:off x="2787180" y="6859099"/>
              <a:ext cx="26670" cy="24765"/>
            </a:xfrm>
            <a:custGeom>
              <a:avLst/>
              <a:gdLst/>
              <a:ahLst/>
              <a:cxnLst/>
              <a:rect l="l" t="t" r="r" b="b"/>
              <a:pathLst>
                <a:path w="26669" h="24765">
                  <a:moveTo>
                    <a:pt x="1393" y="20865"/>
                  </a:moveTo>
                  <a:lnTo>
                    <a:pt x="1104" y="20942"/>
                  </a:lnTo>
                  <a:lnTo>
                    <a:pt x="0" y="24574"/>
                  </a:lnTo>
                  <a:lnTo>
                    <a:pt x="622" y="22631"/>
                  </a:lnTo>
                  <a:lnTo>
                    <a:pt x="1393" y="20865"/>
                  </a:lnTo>
                  <a:close/>
                </a:path>
                <a:path w="26669" h="24765">
                  <a:moveTo>
                    <a:pt x="14782" y="4622"/>
                  </a:moveTo>
                  <a:lnTo>
                    <a:pt x="7708" y="9131"/>
                  </a:lnTo>
                  <a:lnTo>
                    <a:pt x="5346" y="13792"/>
                  </a:lnTo>
                  <a:lnTo>
                    <a:pt x="4660" y="14084"/>
                  </a:lnTo>
                  <a:lnTo>
                    <a:pt x="2514" y="18300"/>
                  </a:lnTo>
                  <a:lnTo>
                    <a:pt x="1393" y="20865"/>
                  </a:lnTo>
                  <a:lnTo>
                    <a:pt x="3987" y="20180"/>
                  </a:lnTo>
                  <a:lnTo>
                    <a:pt x="6146" y="14757"/>
                  </a:lnTo>
                  <a:lnTo>
                    <a:pt x="7505" y="12966"/>
                  </a:lnTo>
                  <a:lnTo>
                    <a:pt x="13982" y="8420"/>
                  </a:lnTo>
                  <a:lnTo>
                    <a:pt x="15176" y="7353"/>
                  </a:lnTo>
                  <a:lnTo>
                    <a:pt x="18429" y="4711"/>
                  </a:lnTo>
                  <a:lnTo>
                    <a:pt x="16052" y="4711"/>
                  </a:lnTo>
                  <a:lnTo>
                    <a:pt x="14782" y="4622"/>
                  </a:lnTo>
                  <a:close/>
                </a:path>
                <a:path w="26669" h="24765">
                  <a:moveTo>
                    <a:pt x="24473" y="4610"/>
                  </a:moveTo>
                  <a:lnTo>
                    <a:pt x="18554" y="4610"/>
                  </a:lnTo>
                  <a:lnTo>
                    <a:pt x="23710" y="6108"/>
                  </a:lnTo>
                  <a:lnTo>
                    <a:pt x="24473" y="4610"/>
                  </a:lnTo>
                  <a:close/>
                </a:path>
                <a:path w="26669" h="24765">
                  <a:moveTo>
                    <a:pt x="20358" y="0"/>
                  </a:moveTo>
                  <a:lnTo>
                    <a:pt x="18884" y="2882"/>
                  </a:lnTo>
                  <a:lnTo>
                    <a:pt x="16052" y="4711"/>
                  </a:lnTo>
                  <a:lnTo>
                    <a:pt x="18429" y="4711"/>
                  </a:lnTo>
                  <a:lnTo>
                    <a:pt x="24473" y="4610"/>
                  </a:lnTo>
                  <a:lnTo>
                    <a:pt x="26530" y="571"/>
                  </a:lnTo>
                  <a:lnTo>
                    <a:pt x="20358" y="0"/>
                  </a:lnTo>
                  <a:close/>
                </a:path>
              </a:pathLst>
            </a:custGeom>
            <a:solidFill>
              <a:srgbClr val="38262C"/>
            </a:solidFill>
          </p:spPr>
          <p:txBody>
            <a:bodyPr wrap="square" lIns="0" tIns="0" rIns="0" bIns="0" rtlCol="0"/>
            <a:lstStyle/>
            <a:p>
              <a:endParaRPr/>
            </a:p>
          </p:txBody>
        </p:sp>
        <p:sp>
          <p:nvSpPr>
            <p:cNvPr id="11271" name="object 4699">
              <a:extLst>
                <a:ext uri="{FF2B5EF4-FFF2-40B4-BE49-F238E27FC236}">
                  <a16:creationId xmlns:a16="http://schemas.microsoft.com/office/drawing/2014/main" id="{BD8A9D3A-DE14-4FB8-B6CA-31FD1F2AAA30}"/>
                </a:ext>
              </a:extLst>
            </p:cNvPr>
            <p:cNvSpPr/>
            <p:nvPr/>
          </p:nvSpPr>
          <p:spPr>
            <a:xfrm>
              <a:off x="2787180" y="6859099"/>
              <a:ext cx="26670" cy="24765"/>
            </a:xfrm>
            <a:custGeom>
              <a:avLst/>
              <a:gdLst/>
              <a:ahLst/>
              <a:cxnLst/>
              <a:rect l="l" t="t" r="r" b="b"/>
              <a:pathLst>
                <a:path w="26669" h="24765">
                  <a:moveTo>
                    <a:pt x="1393" y="20865"/>
                  </a:moveTo>
                  <a:lnTo>
                    <a:pt x="1104" y="20942"/>
                  </a:lnTo>
                  <a:lnTo>
                    <a:pt x="0" y="24574"/>
                  </a:lnTo>
                  <a:lnTo>
                    <a:pt x="622" y="22631"/>
                  </a:lnTo>
                  <a:lnTo>
                    <a:pt x="1393" y="20865"/>
                  </a:lnTo>
                  <a:close/>
                </a:path>
                <a:path w="26669" h="24765">
                  <a:moveTo>
                    <a:pt x="14782" y="4622"/>
                  </a:moveTo>
                  <a:lnTo>
                    <a:pt x="7708" y="9131"/>
                  </a:lnTo>
                  <a:lnTo>
                    <a:pt x="5346" y="13792"/>
                  </a:lnTo>
                  <a:lnTo>
                    <a:pt x="4660" y="14084"/>
                  </a:lnTo>
                  <a:lnTo>
                    <a:pt x="2514" y="18300"/>
                  </a:lnTo>
                  <a:lnTo>
                    <a:pt x="1393" y="20865"/>
                  </a:lnTo>
                  <a:lnTo>
                    <a:pt x="3987" y="20180"/>
                  </a:lnTo>
                  <a:lnTo>
                    <a:pt x="6146" y="14757"/>
                  </a:lnTo>
                  <a:lnTo>
                    <a:pt x="7505" y="12966"/>
                  </a:lnTo>
                  <a:lnTo>
                    <a:pt x="13982" y="8420"/>
                  </a:lnTo>
                  <a:lnTo>
                    <a:pt x="15176" y="7353"/>
                  </a:lnTo>
                  <a:lnTo>
                    <a:pt x="18429" y="4711"/>
                  </a:lnTo>
                  <a:lnTo>
                    <a:pt x="16052" y="4711"/>
                  </a:lnTo>
                  <a:lnTo>
                    <a:pt x="14782" y="4622"/>
                  </a:lnTo>
                  <a:close/>
                </a:path>
                <a:path w="26669" h="24765">
                  <a:moveTo>
                    <a:pt x="24473" y="4610"/>
                  </a:moveTo>
                  <a:lnTo>
                    <a:pt x="18554" y="4610"/>
                  </a:lnTo>
                  <a:lnTo>
                    <a:pt x="23710" y="6108"/>
                  </a:lnTo>
                  <a:lnTo>
                    <a:pt x="24473" y="4610"/>
                  </a:lnTo>
                  <a:close/>
                </a:path>
                <a:path w="26669" h="24765">
                  <a:moveTo>
                    <a:pt x="20358" y="0"/>
                  </a:moveTo>
                  <a:lnTo>
                    <a:pt x="18884" y="2882"/>
                  </a:lnTo>
                  <a:lnTo>
                    <a:pt x="16052" y="4711"/>
                  </a:lnTo>
                  <a:lnTo>
                    <a:pt x="18429" y="4711"/>
                  </a:lnTo>
                  <a:lnTo>
                    <a:pt x="24473" y="4610"/>
                  </a:lnTo>
                  <a:lnTo>
                    <a:pt x="26530" y="571"/>
                  </a:lnTo>
                  <a:lnTo>
                    <a:pt x="20358" y="0"/>
                  </a:lnTo>
                  <a:close/>
                </a:path>
              </a:pathLst>
            </a:custGeom>
            <a:solidFill>
              <a:srgbClr val="38262C"/>
            </a:solidFill>
          </p:spPr>
          <p:txBody>
            <a:bodyPr wrap="square" lIns="0" tIns="0" rIns="0" bIns="0" rtlCol="0"/>
            <a:lstStyle/>
            <a:p>
              <a:endParaRPr/>
            </a:p>
          </p:txBody>
        </p:sp>
        <p:sp>
          <p:nvSpPr>
            <p:cNvPr id="11272" name="object 4700">
              <a:extLst>
                <a:ext uri="{FF2B5EF4-FFF2-40B4-BE49-F238E27FC236}">
                  <a16:creationId xmlns:a16="http://schemas.microsoft.com/office/drawing/2014/main" id="{26CBF553-36EE-4159-B004-401B3EE309F7}"/>
                </a:ext>
              </a:extLst>
            </p:cNvPr>
            <p:cNvSpPr/>
            <p:nvPr/>
          </p:nvSpPr>
          <p:spPr>
            <a:xfrm>
              <a:off x="2799763" y="6828290"/>
              <a:ext cx="57150" cy="73660"/>
            </a:xfrm>
            <a:custGeom>
              <a:avLst/>
              <a:gdLst/>
              <a:ahLst/>
              <a:cxnLst/>
              <a:rect l="l" t="t" r="r" b="b"/>
              <a:pathLst>
                <a:path w="57150" h="73659">
                  <a:moveTo>
                    <a:pt x="35744" y="4952"/>
                  </a:moveTo>
                  <a:lnTo>
                    <a:pt x="27896" y="6819"/>
                  </a:lnTo>
                  <a:lnTo>
                    <a:pt x="28200" y="13957"/>
                  </a:lnTo>
                  <a:lnTo>
                    <a:pt x="23743" y="17551"/>
                  </a:lnTo>
                  <a:lnTo>
                    <a:pt x="0" y="48585"/>
                  </a:lnTo>
                  <a:lnTo>
                    <a:pt x="1570" y="56864"/>
                  </a:lnTo>
                  <a:lnTo>
                    <a:pt x="5343" y="64694"/>
                  </a:lnTo>
                  <a:lnTo>
                    <a:pt x="10878" y="69913"/>
                  </a:lnTo>
                  <a:lnTo>
                    <a:pt x="22403" y="73377"/>
                  </a:lnTo>
                  <a:lnTo>
                    <a:pt x="31728" y="71532"/>
                  </a:lnTo>
                  <a:lnTo>
                    <a:pt x="49135" y="36974"/>
                  </a:lnTo>
                  <a:lnTo>
                    <a:pt x="51353" y="30505"/>
                  </a:lnTo>
                  <a:lnTo>
                    <a:pt x="52369" y="28511"/>
                  </a:lnTo>
                  <a:lnTo>
                    <a:pt x="55378" y="21945"/>
                  </a:lnTo>
                  <a:lnTo>
                    <a:pt x="56852" y="19062"/>
                  </a:lnTo>
                  <a:lnTo>
                    <a:pt x="53207" y="13296"/>
                  </a:lnTo>
                  <a:lnTo>
                    <a:pt x="53181" y="10769"/>
                  </a:lnTo>
                  <a:lnTo>
                    <a:pt x="52978" y="7315"/>
                  </a:lnTo>
                  <a:lnTo>
                    <a:pt x="53041" y="5676"/>
                  </a:lnTo>
                  <a:lnTo>
                    <a:pt x="39338" y="5676"/>
                  </a:lnTo>
                  <a:lnTo>
                    <a:pt x="35744" y="4952"/>
                  </a:lnTo>
                  <a:close/>
                </a:path>
                <a:path w="57150" h="73659">
                  <a:moveTo>
                    <a:pt x="45193" y="0"/>
                  </a:moveTo>
                  <a:lnTo>
                    <a:pt x="43834" y="2654"/>
                  </a:lnTo>
                  <a:lnTo>
                    <a:pt x="41878" y="3898"/>
                  </a:lnTo>
                  <a:lnTo>
                    <a:pt x="39338" y="5676"/>
                  </a:lnTo>
                  <a:lnTo>
                    <a:pt x="53041" y="5676"/>
                  </a:lnTo>
                  <a:lnTo>
                    <a:pt x="53219" y="1015"/>
                  </a:lnTo>
                  <a:lnTo>
                    <a:pt x="49638" y="304"/>
                  </a:lnTo>
                  <a:lnTo>
                    <a:pt x="45193" y="0"/>
                  </a:lnTo>
                  <a:close/>
                </a:path>
              </a:pathLst>
            </a:custGeom>
            <a:solidFill>
              <a:srgbClr val="38262C"/>
            </a:solidFill>
          </p:spPr>
          <p:txBody>
            <a:bodyPr wrap="square" lIns="0" tIns="0" rIns="0" bIns="0" rtlCol="0"/>
            <a:lstStyle/>
            <a:p>
              <a:endParaRPr/>
            </a:p>
          </p:txBody>
        </p:sp>
        <p:sp>
          <p:nvSpPr>
            <p:cNvPr id="11273" name="object 4701">
              <a:extLst>
                <a:ext uri="{FF2B5EF4-FFF2-40B4-BE49-F238E27FC236}">
                  <a16:creationId xmlns:a16="http://schemas.microsoft.com/office/drawing/2014/main" id="{84F542F1-571E-4444-B41F-FEF5BB25954C}"/>
                </a:ext>
              </a:extLst>
            </p:cNvPr>
            <p:cNvSpPr/>
            <p:nvPr/>
          </p:nvSpPr>
          <p:spPr>
            <a:xfrm>
              <a:off x="2847949" y="6839460"/>
              <a:ext cx="23495" cy="24130"/>
            </a:xfrm>
            <a:custGeom>
              <a:avLst/>
              <a:gdLst/>
              <a:ahLst/>
              <a:cxnLst/>
              <a:rect l="l" t="t" r="r" b="b"/>
              <a:pathLst>
                <a:path w="23494" h="24129">
                  <a:moveTo>
                    <a:pt x="22224" y="0"/>
                  </a:moveTo>
                  <a:lnTo>
                    <a:pt x="21996" y="444"/>
                  </a:lnTo>
                  <a:lnTo>
                    <a:pt x="18694" y="1689"/>
                  </a:lnTo>
                  <a:lnTo>
                    <a:pt x="18122" y="2793"/>
                  </a:lnTo>
                  <a:lnTo>
                    <a:pt x="12699" y="10820"/>
                  </a:lnTo>
                  <a:lnTo>
                    <a:pt x="11569" y="13030"/>
                  </a:lnTo>
                  <a:lnTo>
                    <a:pt x="9817" y="13385"/>
                  </a:lnTo>
                  <a:lnTo>
                    <a:pt x="9220" y="13906"/>
                  </a:lnTo>
                  <a:lnTo>
                    <a:pt x="5956" y="16433"/>
                  </a:lnTo>
                  <a:lnTo>
                    <a:pt x="5791" y="17652"/>
                  </a:lnTo>
                  <a:lnTo>
                    <a:pt x="1358" y="20218"/>
                  </a:lnTo>
                  <a:lnTo>
                    <a:pt x="0" y="22872"/>
                  </a:lnTo>
                  <a:lnTo>
                    <a:pt x="1041" y="23406"/>
                  </a:lnTo>
                  <a:lnTo>
                    <a:pt x="1943" y="23583"/>
                  </a:lnTo>
                  <a:lnTo>
                    <a:pt x="4940" y="20929"/>
                  </a:lnTo>
                  <a:lnTo>
                    <a:pt x="9118" y="19342"/>
                  </a:lnTo>
                  <a:lnTo>
                    <a:pt x="10921" y="15798"/>
                  </a:lnTo>
                  <a:lnTo>
                    <a:pt x="13169" y="13627"/>
                  </a:lnTo>
                  <a:lnTo>
                    <a:pt x="13957" y="12077"/>
                  </a:lnTo>
                  <a:lnTo>
                    <a:pt x="15760" y="7454"/>
                  </a:lnTo>
                  <a:lnTo>
                    <a:pt x="16662" y="5676"/>
                  </a:lnTo>
                  <a:lnTo>
                    <a:pt x="19519" y="2654"/>
                  </a:lnTo>
                  <a:lnTo>
                    <a:pt x="19481" y="2082"/>
                  </a:lnTo>
                  <a:lnTo>
                    <a:pt x="22898" y="622"/>
                  </a:lnTo>
                  <a:lnTo>
                    <a:pt x="22224" y="0"/>
                  </a:lnTo>
                  <a:close/>
                </a:path>
              </a:pathLst>
            </a:custGeom>
            <a:solidFill>
              <a:srgbClr val="38262C"/>
            </a:solidFill>
          </p:spPr>
          <p:txBody>
            <a:bodyPr wrap="square" lIns="0" tIns="0" rIns="0" bIns="0" rtlCol="0"/>
            <a:lstStyle/>
            <a:p>
              <a:endParaRPr/>
            </a:p>
          </p:txBody>
        </p:sp>
        <p:sp>
          <p:nvSpPr>
            <p:cNvPr id="11274" name="object 4702">
              <a:extLst>
                <a:ext uri="{FF2B5EF4-FFF2-40B4-BE49-F238E27FC236}">
                  <a16:creationId xmlns:a16="http://schemas.microsoft.com/office/drawing/2014/main" id="{1D4068CA-DA02-4137-891F-07DA21068A6D}"/>
                </a:ext>
              </a:extLst>
            </p:cNvPr>
            <p:cNvSpPr/>
            <p:nvPr/>
          </p:nvSpPr>
          <p:spPr>
            <a:xfrm>
              <a:off x="2847949" y="6839460"/>
              <a:ext cx="23495" cy="24130"/>
            </a:xfrm>
            <a:custGeom>
              <a:avLst/>
              <a:gdLst/>
              <a:ahLst/>
              <a:cxnLst/>
              <a:rect l="l" t="t" r="r" b="b"/>
              <a:pathLst>
                <a:path w="23494" h="24129">
                  <a:moveTo>
                    <a:pt x="22224" y="0"/>
                  </a:moveTo>
                  <a:lnTo>
                    <a:pt x="21996" y="444"/>
                  </a:lnTo>
                  <a:lnTo>
                    <a:pt x="18694" y="1689"/>
                  </a:lnTo>
                  <a:lnTo>
                    <a:pt x="18122" y="2793"/>
                  </a:lnTo>
                  <a:lnTo>
                    <a:pt x="12699" y="10820"/>
                  </a:lnTo>
                  <a:lnTo>
                    <a:pt x="11569" y="13030"/>
                  </a:lnTo>
                  <a:lnTo>
                    <a:pt x="9817" y="13385"/>
                  </a:lnTo>
                  <a:lnTo>
                    <a:pt x="9220" y="13906"/>
                  </a:lnTo>
                  <a:lnTo>
                    <a:pt x="5956" y="16433"/>
                  </a:lnTo>
                  <a:lnTo>
                    <a:pt x="5791" y="17652"/>
                  </a:lnTo>
                  <a:lnTo>
                    <a:pt x="1358" y="20218"/>
                  </a:lnTo>
                  <a:lnTo>
                    <a:pt x="0" y="22872"/>
                  </a:lnTo>
                  <a:lnTo>
                    <a:pt x="1041" y="23406"/>
                  </a:lnTo>
                  <a:lnTo>
                    <a:pt x="1943" y="23583"/>
                  </a:lnTo>
                  <a:lnTo>
                    <a:pt x="4940" y="20929"/>
                  </a:lnTo>
                  <a:lnTo>
                    <a:pt x="9118" y="19342"/>
                  </a:lnTo>
                  <a:lnTo>
                    <a:pt x="10921" y="15798"/>
                  </a:lnTo>
                  <a:lnTo>
                    <a:pt x="13169" y="13627"/>
                  </a:lnTo>
                  <a:lnTo>
                    <a:pt x="13957" y="12077"/>
                  </a:lnTo>
                  <a:lnTo>
                    <a:pt x="15760" y="7454"/>
                  </a:lnTo>
                  <a:lnTo>
                    <a:pt x="16662" y="5676"/>
                  </a:lnTo>
                  <a:lnTo>
                    <a:pt x="19519" y="2654"/>
                  </a:lnTo>
                  <a:lnTo>
                    <a:pt x="19481" y="2082"/>
                  </a:lnTo>
                  <a:lnTo>
                    <a:pt x="22898" y="622"/>
                  </a:lnTo>
                  <a:lnTo>
                    <a:pt x="22224" y="0"/>
                  </a:lnTo>
                  <a:close/>
                </a:path>
              </a:pathLst>
            </a:custGeom>
            <a:solidFill>
              <a:srgbClr val="38262C"/>
            </a:solidFill>
          </p:spPr>
          <p:txBody>
            <a:bodyPr wrap="square" lIns="0" tIns="0" rIns="0" bIns="0" rtlCol="0"/>
            <a:lstStyle/>
            <a:p>
              <a:endParaRPr/>
            </a:p>
          </p:txBody>
        </p:sp>
        <p:sp>
          <p:nvSpPr>
            <p:cNvPr id="11275" name="object 4703">
              <a:extLst>
                <a:ext uri="{FF2B5EF4-FFF2-40B4-BE49-F238E27FC236}">
                  <a16:creationId xmlns:a16="http://schemas.microsoft.com/office/drawing/2014/main" id="{D27D1AC4-4EC2-4C63-B27B-6A658C2320AE}"/>
                </a:ext>
              </a:extLst>
            </p:cNvPr>
            <p:cNvSpPr/>
            <p:nvPr/>
          </p:nvSpPr>
          <p:spPr>
            <a:xfrm>
              <a:off x="2816067" y="6882458"/>
              <a:ext cx="6350" cy="5715"/>
            </a:xfrm>
            <a:custGeom>
              <a:avLst/>
              <a:gdLst/>
              <a:ahLst/>
              <a:cxnLst/>
              <a:rect l="l" t="t" r="r" b="b"/>
              <a:pathLst>
                <a:path w="6350" h="5715">
                  <a:moveTo>
                    <a:pt x="2540" y="0"/>
                  </a:moveTo>
                  <a:lnTo>
                    <a:pt x="0" y="2908"/>
                  </a:lnTo>
                  <a:lnTo>
                    <a:pt x="4787" y="5638"/>
                  </a:lnTo>
                  <a:lnTo>
                    <a:pt x="6311" y="2032"/>
                  </a:lnTo>
                  <a:lnTo>
                    <a:pt x="2540" y="0"/>
                  </a:lnTo>
                  <a:close/>
                </a:path>
              </a:pathLst>
            </a:custGeom>
            <a:solidFill>
              <a:srgbClr val="38262C"/>
            </a:solidFill>
          </p:spPr>
          <p:txBody>
            <a:bodyPr wrap="square" lIns="0" tIns="0" rIns="0" bIns="0" rtlCol="0"/>
            <a:lstStyle/>
            <a:p>
              <a:endParaRPr/>
            </a:p>
          </p:txBody>
        </p:sp>
        <p:sp>
          <p:nvSpPr>
            <p:cNvPr id="11276" name="object 4704">
              <a:extLst>
                <a:ext uri="{FF2B5EF4-FFF2-40B4-BE49-F238E27FC236}">
                  <a16:creationId xmlns:a16="http://schemas.microsoft.com/office/drawing/2014/main" id="{9965F11A-E5B7-490C-891E-D611ABC25875}"/>
                </a:ext>
              </a:extLst>
            </p:cNvPr>
            <p:cNvSpPr/>
            <p:nvPr/>
          </p:nvSpPr>
          <p:spPr>
            <a:xfrm>
              <a:off x="2247911" y="6721150"/>
              <a:ext cx="1905" cy="1270"/>
            </a:xfrm>
            <a:custGeom>
              <a:avLst/>
              <a:gdLst/>
              <a:ahLst/>
              <a:cxnLst/>
              <a:rect l="l" t="t" r="r" b="b"/>
              <a:pathLst>
                <a:path w="1905" h="1270">
                  <a:moveTo>
                    <a:pt x="1231" y="0"/>
                  </a:moveTo>
                  <a:lnTo>
                    <a:pt x="355" y="0"/>
                  </a:lnTo>
                  <a:lnTo>
                    <a:pt x="0" y="292"/>
                  </a:lnTo>
                  <a:lnTo>
                    <a:pt x="0" y="876"/>
                  </a:lnTo>
                  <a:lnTo>
                    <a:pt x="355" y="1168"/>
                  </a:lnTo>
                  <a:lnTo>
                    <a:pt x="1231" y="1168"/>
                  </a:lnTo>
                  <a:lnTo>
                    <a:pt x="1574" y="876"/>
                  </a:lnTo>
                  <a:lnTo>
                    <a:pt x="1574" y="292"/>
                  </a:lnTo>
                  <a:lnTo>
                    <a:pt x="1231" y="0"/>
                  </a:lnTo>
                  <a:close/>
                </a:path>
              </a:pathLst>
            </a:custGeom>
            <a:solidFill>
              <a:srgbClr val="FFFFFF"/>
            </a:solidFill>
          </p:spPr>
          <p:txBody>
            <a:bodyPr wrap="square" lIns="0" tIns="0" rIns="0" bIns="0" rtlCol="0"/>
            <a:lstStyle/>
            <a:p>
              <a:endParaRPr/>
            </a:p>
          </p:txBody>
        </p:sp>
        <p:sp>
          <p:nvSpPr>
            <p:cNvPr id="11277" name="object 4705">
              <a:extLst>
                <a:ext uri="{FF2B5EF4-FFF2-40B4-BE49-F238E27FC236}">
                  <a16:creationId xmlns:a16="http://schemas.microsoft.com/office/drawing/2014/main" id="{395228F1-C23F-4B74-848C-5CF3F7361910}"/>
                </a:ext>
              </a:extLst>
            </p:cNvPr>
            <p:cNvSpPr/>
            <p:nvPr/>
          </p:nvSpPr>
          <p:spPr>
            <a:xfrm>
              <a:off x="2272400" y="6723537"/>
              <a:ext cx="1905" cy="1270"/>
            </a:xfrm>
            <a:custGeom>
              <a:avLst/>
              <a:gdLst/>
              <a:ahLst/>
              <a:cxnLst/>
              <a:rect l="l" t="t" r="r" b="b"/>
              <a:pathLst>
                <a:path w="1905" h="1270">
                  <a:moveTo>
                    <a:pt x="1130" y="0"/>
                  </a:moveTo>
                  <a:lnTo>
                    <a:pt x="304" y="0"/>
                  </a:lnTo>
                  <a:lnTo>
                    <a:pt x="0" y="241"/>
                  </a:lnTo>
                  <a:lnTo>
                    <a:pt x="0" y="838"/>
                  </a:lnTo>
                  <a:lnTo>
                    <a:pt x="304" y="1066"/>
                  </a:lnTo>
                  <a:lnTo>
                    <a:pt x="1130" y="1066"/>
                  </a:lnTo>
                  <a:lnTo>
                    <a:pt x="1447" y="838"/>
                  </a:lnTo>
                  <a:lnTo>
                    <a:pt x="1447" y="241"/>
                  </a:lnTo>
                  <a:lnTo>
                    <a:pt x="1130" y="0"/>
                  </a:lnTo>
                  <a:close/>
                </a:path>
              </a:pathLst>
            </a:custGeom>
            <a:solidFill>
              <a:srgbClr val="FFFFFF"/>
            </a:solidFill>
          </p:spPr>
          <p:txBody>
            <a:bodyPr wrap="square" lIns="0" tIns="0" rIns="0" bIns="0" rtlCol="0"/>
            <a:lstStyle/>
            <a:p>
              <a:endParaRPr/>
            </a:p>
          </p:txBody>
        </p:sp>
        <p:sp>
          <p:nvSpPr>
            <p:cNvPr id="11278" name="object 4706">
              <a:extLst>
                <a:ext uri="{FF2B5EF4-FFF2-40B4-BE49-F238E27FC236}">
                  <a16:creationId xmlns:a16="http://schemas.microsoft.com/office/drawing/2014/main" id="{7C0B5110-95B3-46AE-8273-C021EF277271}"/>
                </a:ext>
              </a:extLst>
            </p:cNvPr>
            <p:cNvSpPr/>
            <p:nvPr/>
          </p:nvSpPr>
          <p:spPr>
            <a:xfrm>
              <a:off x="2261599" y="6744758"/>
              <a:ext cx="2540" cy="3810"/>
            </a:xfrm>
            <a:custGeom>
              <a:avLst/>
              <a:gdLst/>
              <a:ahLst/>
              <a:cxnLst/>
              <a:rect l="l" t="t" r="r" b="b"/>
              <a:pathLst>
                <a:path w="2539" h="3809">
                  <a:moveTo>
                    <a:pt x="126" y="0"/>
                  </a:moveTo>
                  <a:lnTo>
                    <a:pt x="0" y="1778"/>
                  </a:lnTo>
                  <a:lnTo>
                    <a:pt x="939" y="2336"/>
                  </a:lnTo>
                  <a:lnTo>
                    <a:pt x="2298" y="3187"/>
                  </a:lnTo>
                  <a:lnTo>
                    <a:pt x="2260" y="1612"/>
                  </a:lnTo>
                  <a:lnTo>
                    <a:pt x="2158" y="850"/>
                  </a:lnTo>
                  <a:lnTo>
                    <a:pt x="1435" y="571"/>
                  </a:lnTo>
                  <a:lnTo>
                    <a:pt x="126" y="0"/>
                  </a:lnTo>
                  <a:close/>
                </a:path>
              </a:pathLst>
            </a:custGeom>
            <a:solidFill>
              <a:srgbClr val="D8CCBF"/>
            </a:solidFill>
          </p:spPr>
          <p:txBody>
            <a:bodyPr wrap="square" lIns="0" tIns="0" rIns="0" bIns="0" rtlCol="0"/>
            <a:lstStyle/>
            <a:p>
              <a:endParaRPr/>
            </a:p>
          </p:txBody>
        </p:sp>
        <p:sp>
          <p:nvSpPr>
            <p:cNvPr id="11279" name="object 4707">
              <a:extLst>
                <a:ext uri="{FF2B5EF4-FFF2-40B4-BE49-F238E27FC236}">
                  <a16:creationId xmlns:a16="http://schemas.microsoft.com/office/drawing/2014/main" id="{A2DD42C4-F08E-417D-BCA9-04E63782F79E}"/>
                </a:ext>
              </a:extLst>
            </p:cNvPr>
            <p:cNvSpPr/>
            <p:nvPr/>
          </p:nvSpPr>
          <p:spPr>
            <a:xfrm>
              <a:off x="2261179" y="6740238"/>
              <a:ext cx="3175" cy="3810"/>
            </a:xfrm>
            <a:custGeom>
              <a:avLst/>
              <a:gdLst/>
              <a:ahLst/>
              <a:cxnLst/>
              <a:rect l="l" t="t" r="r" b="b"/>
              <a:pathLst>
                <a:path w="3175" h="3809">
                  <a:moveTo>
                    <a:pt x="2577" y="1930"/>
                  </a:moveTo>
                  <a:lnTo>
                    <a:pt x="1016" y="1930"/>
                  </a:lnTo>
                  <a:lnTo>
                    <a:pt x="1778" y="2908"/>
                  </a:lnTo>
                  <a:lnTo>
                    <a:pt x="1778" y="3378"/>
                  </a:lnTo>
                  <a:lnTo>
                    <a:pt x="2387" y="3683"/>
                  </a:lnTo>
                  <a:lnTo>
                    <a:pt x="2908" y="3683"/>
                  </a:lnTo>
                  <a:lnTo>
                    <a:pt x="3175" y="2603"/>
                  </a:lnTo>
                  <a:lnTo>
                    <a:pt x="2577" y="1930"/>
                  </a:lnTo>
                  <a:close/>
                </a:path>
                <a:path w="3175" h="3809">
                  <a:moveTo>
                    <a:pt x="863" y="0"/>
                  </a:moveTo>
                  <a:lnTo>
                    <a:pt x="0" y="1651"/>
                  </a:lnTo>
                  <a:lnTo>
                    <a:pt x="393" y="2108"/>
                  </a:lnTo>
                  <a:lnTo>
                    <a:pt x="1016" y="1930"/>
                  </a:lnTo>
                  <a:lnTo>
                    <a:pt x="2577" y="1930"/>
                  </a:lnTo>
                  <a:lnTo>
                    <a:pt x="863" y="0"/>
                  </a:lnTo>
                  <a:close/>
                </a:path>
              </a:pathLst>
            </a:custGeom>
            <a:solidFill>
              <a:srgbClr val="D8CCBF"/>
            </a:solidFill>
          </p:spPr>
          <p:txBody>
            <a:bodyPr wrap="square" lIns="0" tIns="0" rIns="0" bIns="0" rtlCol="0"/>
            <a:lstStyle/>
            <a:p>
              <a:endParaRPr/>
            </a:p>
          </p:txBody>
        </p:sp>
        <p:sp>
          <p:nvSpPr>
            <p:cNvPr id="11280" name="object 4708">
              <a:extLst>
                <a:ext uri="{FF2B5EF4-FFF2-40B4-BE49-F238E27FC236}">
                  <a16:creationId xmlns:a16="http://schemas.microsoft.com/office/drawing/2014/main" id="{098677C9-9AA9-4361-9FBF-6C3FC0C0B9F4}"/>
                </a:ext>
              </a:extLst>
            </p:cNvPr>
            <p:cNvSpPr/>
            <p:nvPr/>
          </p:nvSpPr>
          <p:spPr>
            <a:xfrm>
              <a:off x="2269804" y="6741583"/>
              <a:ext cx="3810" cy="5080"/>
            </a:xfrm>
            <a:custGeom>
              <a:avLst/>
              <a:gdLst/>
              <a:ahLst/>
              <a:cxnLst/>
              <a:rect l="l" t="t" r="r" b="b"/>
              <a:pathLst>
                <a:path w="3810" h="5079">
                  <a:moveTo>
                    <a:pt x="2283" y="2159"/>
                  </a:moveTo>
                  <a:lnTo>
                    <a:pt x="1473" y="2159"/>
                  </a:lnTo>
                  <a:lnTo>
                    <a:pt x="1892" y="2870"/>
                  </a:lnTo>
                  <a:lnTo>
                    <a:pt x="2197" y="3327"/>
                  </a:lnTo>
                  <a:lnTo>
                    <a:pt x="1650" y="3949"/>
                  </a:lnTo>
                  <a:lnTo>
                    <a:pt x="1968" y="4356"/>
                  </a:lnTo>
                  <a:lnTo>
                    <a:pt x="2209" y="4711"/>
                  </a:lnTo>
                  <a:lnTo>
                    <a:pt x="2959" y="4787"/>
                  </a:lnTo>
                  <a:lnTo>
                    <a:pt x="2933" y="4356"/>
                  </a:lnTo>
                  <a:lnTo>
                    <a:pt x="3378" y="4025"/>
                  </a:lnTo>
                  <a:lnTo>
                    <a:pt x="3530" y="3670"/>
                  </a:lnTo>
                  <a:lnTo>
                    <a:pt x="3060" y="3162"/>
                  </a:lnTo>
                  <a:lnTo>
                    <a:pt x="2692" y="2844"/>
                  </a:lnTo>
                  <a:lnTo>
                    <a:pt x="2285" y="2413"/>
                  </a:lnTo>
                  <a:lnTo>
                    <a:pt x="2283" y="2159"/>
                  </a:lnTo>
                  <a:close/>
                </a:path>
                <a:path w="3810" h="5079">
                  <a:moveTo>
                    <a:pt x="1003" y="0"/>
                  </a:moveTo>
                  <a:lnTo>
                    <a:pt x="507" y="457"/>
                  </a:lnTo>
                  <a:lnTo>
                    <a:pt x="0" y="2413"/>
                  </a:lnTo>
                  <a:lnTo>
                    <a:pt x="1473" y="2159"/>
                  </a:lnTo>
                  <a:lnTo>
                    <a:pt x="2283" y="2159"/>
                  </a:lnTo>
                  <a:lnTo>
                    <a:pt x="2006" y="1803"/>
                  </a:lnTo>
                  <a:lnTo>
                    <a:pt x="1676" y="1460"/>
                  </a:lnTo>
                  <a:lnTo>
                    <a:pt x="1981" y="685"/>
                  </a:lnTo>
                  <a:lnTo>
                    <a:pt x="1549" y="406"/>
                  </a:lnTo>
                  <a:lnTo>
                    <a:pt x="1003" y="0"/>
                  </a:lnTo>
                  <a:close/>
                </a:path>
              </a:pathLst>
            </a:custGeom>
            <a:solidFill>
              <a:srgbClr val="D8CCBF"/>
            </a:solidFill>
          </p:spPr>
          <p:txBody>
            <a:bodyPr wrap="square" lIns="0" tIns="0" rIns="0" bIns="0" rtlCol="0"/>
            <a:lstStyle/>
            <a:p>
              <a:endParaRPr/>
            </a:p>
          </p:txBody>
        </p:sp>
        <p:sp>
          <p:nvSpPr>
            <p:cNvPr id="11281" name="object 4709">
              <a:extLst>
                <a:ext uri="{FF2B5EF4-FFF2-40B4-BE49-F238E27FC236}">
                  <a16:creationId xmlns:a16="http://schemas.microsoft.com/office/drawing/2014/main" id="{3FD7437F-26E0-4E15-9442-6984AF0E8E57}"/>
                </a:ext>
              </a:extLst>
            </p:cNvPr>
            <p:cNvSpPr/>
            <p:nvPr/>
          </p:nvSpPr>
          <p:spPr>
            <a:xfrm>
              <a:off x="2702794" y="6767338"/>
              <a:ext cx="88709" cy="214316"/>
            </a:xfrm>
            <a:prstGeom prst="rect">
              <a:avLst/>
            </a:prstGeom>
            <a:blipFill>
              <a:blip r:embed="rId69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282" name="object 4710">
              <a:extLst>
                <a:ext uri="{FF2B5EF4-FFF2-40B4-BE49-F238E27FC236}">
                  <a16:creationId xmlns:a16="http://schemas.microsoft.com/office/drawing/2014/main" id="{A0BC2E3B-BE58-44AD-83D8-C4A4AAB37276}"/>
                </a:ext>
              </a:extLst>
            </p:cNvPr>
            <p:cNvSpPr/>
            <p:nvPr/>
          </p:nvSpPr>
          <p:spPr>
            <a:xfrm>
              <a:off x="1582774" y="6957490"/>
              <a:ext cx="104978" cy="133285"/>
            </a:xfrm>
            <a:prstGeom prst="rect">
              <a:avLst/>
            </a:prstGeom>
            <a:blipFill>
              <a:blip r:embed="rId69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283" name="object 4711">
              <a:extLst>
                <a:ext uri="{FF2B5EF4-FFF2-40B4-BE49-F238E27FC236}">
                  <a16:creationId xmlns:a16="http://schemas.microsoft.com/office/drawing/2014/main" id="{41AAAF5A-2D98-47DB-A60E-8D28F3D680E7}"/>
                </a:ext>
              </a:extLst>
            </p:cNvPr>
            <p:cNvSpPr/>
            <p:nvPr/>
          </p:nvSpPr>
          <p:spPr>
            <a:xfrm>
              <a:off x="1791728" y="6251613"/>
              <a:ext cx="35923" cy="17856"/>
            </a:xfrm>
            <a:prstGeom prst="rect">
              <a:avLst/>
            </a:prstGeom>
            <a:blipFill>
              <a:blip r:embed="rId69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284" name="object 4712">
              <a:extLst>
                <a:ext uri="{FF2B5EF4-FFF2-40B4-BE49-F238E27FC236}">
                  <a16:creationId xmlns:a16="http://schemas.microsoft.com/office/drawing/2014/main" id="{3370F566-B982-4069-AE90-2FB53422A8DF}"/>
                </a:ext>
              </a:extLst>
            </p:cNvPr>
            <p:cNvSpPr/>
            <p:nvPr/>
          </p:nvSpPr>
          <p:spPr>
            <a:xfrm>
              <a:off x="1774350" y="6154204"/>
              <a:ext cx="102999" cy="197218"/>
            </a:xfrm>
            <a:prstGeom prst="rect">
              <a:avLst/>
            </a:prstGeom>
            <a:blipFill>
              <a:blip r:embed="rId69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285" name="object 4713">
              <a:extLst>
                <a:ext uri="{FF2B5EF4-FFF2-40B4-BE49-F238E27FC236}">
                  <a16:creationId xmlns:a16="http://schemas.microsoft.com/office/drawing/2014/main" id="{5FCF8931-FBBC-4928-BC43-958141DD5751}"/>
                </a:ext>
              </a:extLst>
            </p:cNvPr>
            <p:cNvSpPr/>
            <p:nvPr/>
          </p:nvSpPr>
          <p:spPr>
            <a:xfrm>
              <a:off x="932614" y="7934797"/>
              <a:ext cx="104978" cy="133286"/>
            </a:xfrm>
            <a:prstGeom prst="rect">
              <a:avLst/>
            </a:prstGeom>
            <a:blipFill>
              <a:blip r:embed="rId69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286" name="object 4714">
              <a:extLst>
                <a:ext uri="{FF2B5EF4-FFF2-40B4-BE49-F238E27FC236}">
                  <a16:creationId xmlns:a16="http://schemas.microsoft.com/office/drawing/2014/main" id="{C909DCF8-8A3C-4C79-B816-5604218FDB39}"/>
                </a:ext>
              </a:extLst>
            </p:cNvPr>
            <p:cNvSpPr/>
            <p:nvPr/>
          </p:nvSpPr>
          <p:spPr>
            <a:xfrm>
              <a:off x="941107" y="8254847"/>
              <a:ext cx="35524" cy="16763"/>
            </a:xfrm>
            <a:prstGeom prst="rect">
              <a:avLst/>
            </a:prstGeom>
            <a:blipFill>
              <a:blip r:embed="rId70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287" name="object 4715">
              <a:extLst>
                <a:ext uri="{FF2B5EF4-FFF2-40B4-BE49-F238E27FC236}">
                  <a16:creationId xmlns:a16="http://schemas.microsoft.com/office/drawing/2014/main" id="{033E2D4D-0FD2-4A96-8831-805448D190DA}"/>
                </a:ext>
              </a:extLst>
            </p:cNvPr>
            <p:cNvSpPr/>
            <p:nvPr/>
          </p:nvSpPr>
          <p:spPr>
            <a:xfrm>
              <a:off x="923971" y="8163471"/>
              <a:ext cx="101845" cy="185030"/>
            </a:xfrm>
            <a:prstGeom prst="rect">
              <a:avLst/>
            </a:prstGeom>
            <a:blipFill>
              <a:blip r:embed="rId70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288" name="object 4716">
              <a:extLst>
                <a:ext uri="{FF2B5EF4-FFF2-40B4-BE49-F238E27FC236}">
                  <a16:creationId xmlns:a16="http://schemas.microsoft.com/office/drawing/2014/main" id="{DF345312-3F97-4928-A443-188486248E18}"/>
                </a:ext>
              </a:extLst>
            </p:cNvPr>
            <p:cNvSpPr/>
            <p:nvPr/>
          </p:nvSpPr>
          <p:spPr>
            <a:xfrm>
              <a:off x="6241872" y="7096767"/>
              <a:ext cx="104978" cy="133286"/>
            </a:xfrm>
            <a:prstGeom prst="rect">
              <a:avLst/>
            </a:prstGeom>
            <a:blipFill>
              <a:blip r:embed="rId70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289" name="object 4717">
              <a:extLst>
                <a:ext uri="{FF2B5EF4-FFF2-40B4-BE49-F238E27FC236}">
                  <a16:creationId xmlns:a16="http://schemas.microsoft.com/office/drawing/2014/main" id="{7DF1A0CD-73F8-4FD0-98C7-6D8171BE1D84}"/>
                </a:ext>
              </a:extLst>
            </p:cNvPr>
            <p:cNvSpPr/>
            <p:nvPr/>
          </p:nvSpPr>
          <p:spPr>
            <a:xfrm>
              <a:off x="3929227" y="5718027"/>
              <a:ext cx="1836064" cy="1656511"/>
            </a:xfrm>
            <a:prstGeom prst="rect">
              <a:avLst/>
            </a:prstGeom>
            <a:blipFill>
              <a:blip r:embed="rId70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290" name="object 4718">
              <a:extLst>
                <a:ext uri="{FF2B5EF4-FFF2-40B4-BE49-F238E27FC236}">
                  <a16:creationId xmlns:a16="http://schemas.microsoft.com/office/drawing/2014/main" id="{D135A1B8-EB8F-4178-B251-7852E464ED9A}"/>
                </a:ext>
              </a:extLst>
            </p:cNvPr>
            <p:cNvSpPr/>
            <p:nvPr/>
          </p:nvSpPr>
          <p:spPr>
            <a:xfrm>
              <a:off x="5578765" y="6757822"/>
              <a:ext cx="1905" cy="1270"/>
            </a:xfrm>
            <a:custGeom>
              <a:avLst/>
              <a:gdLst/>
              <a:ahLst/>
              <a:cxnLst/>
              <a:rect l="l" t="t" r="r" b="b"/>
              <a:pathLst>
                <a:path w="1904" h="1270">
                  <a:moveTo>
                    <a:pt x="1231" y="0"/>
                  </a:moveTo>
                  <a:lnTo>
                    <a:pt x="355" y="0"/>
                  </a:lnTo>
                  <a:lnTo>
                    <a:pt x="0" y="292"/>
                  </a:lnTo>
                  <a:lnTo>
                    <a:pt x="0" y="876"/>
                  </a:lnTo>
                  <a:lnTo>
                    <a:pt x="355" y="1168"/>
                  </a:lnTo>
                  <a:lnTo>
                    <a:pt x="1231" y="1168"/>
                  </a:lnTo>
                  <a:lnTo>
                    <a:pt x="1574" y="876"/>
                  </a:lnTo>
                  <a:lnTo>
                    <a:pt x="1574" y="292"/>
                  </a:lnTo>
                  <a:lnTo>
                    <a:pt x="1231" y="0"/>
                  </a:lnTo>
                  <a:close/>
                </a:path>
              </a:pathLst>
            </a:custGeom>
            <a:solidFill>
              <a:srgbClr val="FFFFFF"/>
            </a:solidFill>
          </p:spPr>
          <p:txBody>
            <a:bodyPr wrap="square" lIns="0" tIns="0" rIns="0" bIns="0" rtlCol="0"/>
            <a:lstStyle/>
            <a:p>
              <a:endParaRPr/>
            </a:p>
          </p:txBody>
        </p:sp>
        <p:sp>
          <p:nvSpPr>
            <p:cNvPr id="11291" name="object 4719">
              <a:extLst>
                <a:ext uri="{FF2B5EF4-FFF2-40B4-BE49-F238E27FC236}">
                  <a16:creationId xmlns:a16="http://schemas.microsoft.com/office/drawing/2014/main" id="{20F35179-3572-4268-899F-2CF76854CB34}"/>
                </a:ext>
              </a:extLst>
            </p:cNvPr>
            <p:cNvSpPr/>
            <p:nvPr/>
          </p:nvSpPr>
          <p:spPr>
            <a:xfrm>
              <a:off x="5603255" y="6760209"/>
              <a:ext cx="1905" cy="1270"/>
            </a:xfrm>
            <a:custGeom>
              <a:avLst/>
              <a:gdLst/>
              <a:ahLst/>
              <a:cxnLst/>
              <a:rect l="l" t="t" r="r" b="b"/>
              <a:pathLst>
                <a:path w="1904" h="1270">
                  <a:moveTo>
                    <a:pt x="1130" y="0"/>
                  </a:moveTo>
                  <a:lnTo>
                    <a:pt x="304" y="0"/>
                  </a:lnTo>
                  <a:lnTo>
                    <a:pt x="0" y="241"/>
                  </a:lnTo>
                  <a:lnTo>
                    <a:pt x="0" y="838"/>
                  </a:lnTo>
                  <a:lnTo>
                    <a:pt x="304" y="1066"/>
                  </a:lnTo>
                  <a:lnTo>
                    <a:pt x="1130" y="1066"/>
                  </a:lnTo>
                  <a:lnTo>
                    <a:pt x="1460" y="838"/>
                  </a:lnTo>
                  <a:lnTo>
                    <a:pt x="1460" y="241"/>
                  </a:lnTo>
                  <a:lnTo>
                    <a:pt x="1130" y="0"/>
                  </a:lnTo>
                  <a:close/>
                </a:path>
              </a:pathLst>
            </a:custGeom>
            <a:solidFill>
              <a:srgbClr val="FFFFFF"/>
            </a:solidFill>
          </p:spPr>
          <p:txBody>
            <a:bodyPr wrap="square" lIns="0" tIns="0" rIns="0" bIns="0" rtlCol="0"/>
            <a:lstStyle/>
            <a:p>
              <a:endParaRPr/>
            </a:p>
          </p:txBody>
        </p:sp>
        <p:sp>
          <p:nvSpPr>
            <p:cNvPr id="11292" name="object 4720">
              <a:extLst>
                <a:ext uri="{FF2B5EF4-FFF2-40B4-BE49-F238E27FC236}">
                  <a16:creationId xmlns:a16="http://schemas.microsoft.com/office/drawing/2014/main" id="{CDBDCAC9-36E0-4024-A889-B9D2540AE6FF}"/>
                </a:ext>
              </a:extLst>
            </p:cNvPr>
            <p:cNvSpPr/>
            <p:nvPr/>
          </p:nvSpPr>
          <p:spPr>
            <a:xfrm>
              <a:off x="5592455" y="6781427"/>
              <a:ext cx="2540" cy="3810"/>
            </a:xfrm>
            <a:custGeom>
              <a:avLst/>
              <a:gdLst/>
              <a:ahLst/>
              <a:cxnLst/>
              <a:rect l="l" t="t" r="r" b="b"/>
              <a:pathLst>
                <a:path w="2539" h="3809">
                  <a:moveTo>
                    <a:pt x="126" y="0"/>
                  </a:moveTo>
                  <a:lnTo>
                    <a:pt x="0" y="1778"/>
                  </a:lnTo>
                  <a:lnTo>
                    <a:pt x="939" y="2336"/>
                  </a:lnTo>
                  <a:lnTo>
                    <a:pt x="2298" y="3187"/>
                  </a:lnTo>
                  <a:lnTo>
                    <a:pt x="2260" y="1612"/>
                  </a:lnTo>
                  <a:lnTo>
                    <a:pt x="2158" y="850"/>
                  </a:lnTo>
                  <a:lnTo>
                    <a:pt x="1435" y="571"/>
                  </a:lnTo>
                  <a:lnTo>
                    <a:pt x="126" y="0"/>
                  </a:lnTo>
                  <a:close/>
                </a:path>
              </a:pathLst>
            </a:custGeom>
            <a:solidFill>
              <a:srgbClr val="D8CCBF"/>
            </a:solidFill>
          </p:spPr>
          <p:txBody>
            <a:bodyPr wrap="square" lIns="0" tIns="0" rIns="0" bIns="0" rtlCol="0"/>
            <a:lstStyle/>
            <a:p>
              <a:endParaRPr/>
            </a:p>
          </p:txBody>
        </p:sp>
        <p:sp>
          <p:nvSpPr>
            <p:cNvPr id="11293" name="object 4721">
              <a:extLst>
                <a:ext uri="{FF2B5EF4-FFF2-40B4-BE49-F238E27FC236}">
                  <a16:creationId xmlns:a16="http://schemas.microsoft.com/office/drawing/2014/main" id="{A01161DA-02BD-44CE-A9FF-88C636F8BC18}"/>
                </a:ext>
              </a:extLst>
            </p:cNvPr>
            <p:cNvSpPr/>
            <p:nvPr/>
          </p:nvSpPr>
          <p:spPr>
            <a:xfrm>
              <a:off x="5592034" y="6776909"/>
              <a:ext cx="3175" cy="3810"/>
            </a:xfrm>
            <a:custGeom>
              <a:avLst/>
              <a:gdLst/>
              <a:ahLst/>
              <a:cxnLst/>
              <a:rect l="l" t="t" r="r" b="b"/>
              <a:pathLst>
                <a:path w="3175" h="3809">
                  <a:moveTo>
                    <a:pt x="2577" y="1930"/>
                  </a:moveTo>
                  <a:lnTo>
                    <a:pt x="1015" y="1930"/>
                  </a:lnTo>
                  <a:lnTo>
                    <a:pt x="1777" y="2908"/>
                  </a:lnTo>
                  <a:lnTo>
                    <a:pt x="1777" y="3378"/>
                  </a:lnTo>
                  <a:lnTo>
                    <a:pt x="2387" y="3682"/>
                  </a:lnTo>
                  <a:lnTo>
                    <a:pt x="2908" y="3682"/>
                  </a:lnTo>
                  <a:lnTo>
                    <a:pt x="3174" y="2603"/>
                  </a:lnTo>
                  <a:lnTo>
                    <a:pt x="2577" y="1930"/>
                  </a:lnTo>
                  <a:close/>
                </a:path>
                <a:path w="3175" h="3809">
                  <a:moveTo>
                    <a:pt x="863" y="0"/>
                  </a:moveTo>
                  <a:lnTo>
                    <a:pt x="0" y="1650"/>
                  </a:lnTo>
                  <a:lnTo>
                    <a:pt x="393" y="2108"/>
                  </a:lnTo>
                  <a:lnTo>
                    <a:pt x="1015" y="1930"/>
                  </a:lnTo>
                  <a:lnTo>
                    <a:pt x="2577" y="1930"/>
                  </a:lnTo>
                  <a:lnTo>
                    <a:pt x="863" y="0"/>
                  </a:lnTo>
                  <a:close/>
                </a:path>
              </a:pathLst>
            </a:custGeom>
            <a:solidFill>
              <a:srgbClr val="D8CCBF"/>
            </a:solidFill>
          </p:spPr>
          <p:txBody>
            <a:bodyPr wrap="square" lIns="0" tIns="0" rIns="0" bIns="0" rtlCol="0"/>
            <a:lstStyle/>
            <a:p>
              <a:endParaRPr/>
            </a:p>
          </p:txBody>
        </p:sp>
        <p:sp>
          <p:nvSpPr>
            <p:cNvPr id="11294" name="object 4722">
              <a:extLst>
                <a:ext uri="{FF2B5EF4-FFF2-40B4-BE49-F238E27FC236}">
                  <a16:creationId xmlns:a16="http://schemas.microsoft.com/office/drawing/2014/main" id="{1C4D8614-E0EE-4DD5-8A43-2F54C56D5373}"/>
                </a:ext>
              </a:extLst>
            </p:cNvPr>
            <p:cNvSpPr/>
            <p:nvPr/>
          </p:nvSpPr>
          <p:spPr>
            <a:xfrm>
              <a:off x="5600660" y="6778255"/>
              <a:ext cx="3810" cy="5080"/>
            </a:xfrm>
            <a:custGeom>
              <a:avLst/>
              <a:gdLst/>
              <a:ahLst/>
              <a:cxnLst/>
              <a:rect l="l" t="t" r="r" b="b"/>
              <a:pathLst>
                <a:path w="3810" h="5079">
                  <a:moveTo>
                    <a:pt x="2283" y="2158"/>
                  </a:moveTo>
                  <a:lnTo>
                    <a:pt x="1473" y="2158"/>
                  </a:lnTo>
                  <a:lnTo>
                    <a:pt x="1892" y="2870"/>
                  </a:lnTo>
                  <a:lnTo>
                    <a:pt x="2197" y="3327"/>
                  </a:lnTo>
                  <a:lnTo>
                    <a:pt x="1651" y="3949"/>
                  </a:lnTo>
                  <a:lnTo>
                    <a:pt x="1968" y="4356"/>
                  </a:lnTo>
                  <a:lnTo>
                    <a:pt x="2209" y="4711"/>
                  </a:lnTo>
                  <a:lnTo>
                    <a:pt x="2959" y="4787"/>
                  </a:lnTo>
                  <a:lnTo>
                    <a:pt x="2933" y="4356"/>
                  </a:lnTo>
                  <a:lnTo>
                    <a:pt x="3378" y="4025"/>
                  </a:lnTo>
                  <a:lnTo>
                    <a:pt x="3530" y="3670"/>
                  </a:lnTo>
                  <a:lnTo>
                    <a:pt x="3060" y="3162"/>
                  </a:lnTo>
                  <a:lnTo>
                    <a:pt x="2692" y="2844"/>
                  </a:lnTo>
                  <a:lnTo>
                    <a:pt x="2286" y="2412"/>
                  </a:lnTo>
                  <a:lnTo>
                    <a:pt x="2283" y="2158"/>
                  </a:lnTo>
                  <a:close/>
                </a:path>
                <a:path w="3810" h="5079">
                  <a:moveTo>
                    <a:pt x="1003" y="0"/>
                  </a:moveTo>
                  <a:lnTo>
                    <a:pt x="508" y="457"/>
                  </a:lnTo>
                  <a:lnTo>
                    <a:pt x="0" y="2412"/>
                  </a:lnTo>
                  <a:lnTo>
                    <a:pt x="1473" y="2158"/>
                  </a:lnTo>
                  <a:lnTo>
                    <a:pt x="2283" y="2158"/>
                  </a:lnTo>
                  <a:lnTo>
                    <a:pt x="2006" y="1803"/>
                  </a:lnTo>
                  <a:lnTo>
                    <a:pt x="1676" y="1460"/>
                  </a:lnTo>
                  <a:lnTo>
                    <a:pt x="1981" y="685"/>
                  </a:lnTo>
                  <a:lnTo>
                    <a:pt x="1549" y="406"/>
                  </a:lnTo>
                  <a:lnTo>
                    <a:pt x="1003" y="0"/>
                  </a:lnTo>
                  <a:close/>
                </a:path>
              </a:pathLst>
            </a:custGeom>
            <a:solidFill>
              <a:srgbClr val="D8CCBF"/>
            </a:solidFill>
          </p:spPr>
          <p:txBody>
            <a:bodyPr wrap="square" lIns="0" tIns="0" rIns="0" bIns="0" rtlCol="0"/>
            <a:lstStyle/>
            <a:p>
              <a:endParaRPr/>
            </a:p>
          </p:txBody>
        </p:sp>
        <p:sp>
          <p:nvSpPr>
            <p:cNvPr id="11295" name="object 4723">
              <a:extLst>
                <a:ext uri="{FF2B5EF4-FFF2-40B4-BE49-F238E27FC236}">
                  <a16:creationId xmlns:a16="http://schemas.microsoft.com/office/drawing/2014/main" id="{E50A142E-087F-4F13-987E-6B0DDB4A4555}"/>
                </a:ext>
              </a:extLst>
            </p:cNvPr>
            <p:cNvSpPr/>
            <p:nvPr/>
          </p:nvSpPr>
          <p:spPr>
            <a:xfrm>
              <a:off x="3996144" y="7054542"/>
              <a:ext cx="103606" cy="99557"/>
            </a:xfrm>
            <a:prstGeom prst="rect">
              <a:avLst/>
            </a:prstGeom>
            <a:blipFill>
              <a:blip r:embed="rId70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296" name="object 4724">
              <a:extLst>
                <a:ext uri="{FF2B5EF4-FFF2-40B4-BE49-F238E27FC236}">
                  <a16:creationId xmlns:a16="http://schemas.microsoft.com/office/drawing/2014/main" id="{FA2479E2-ABAA-41EA-A615-CC0DEAA4B651}"/>
                </a:ext>
              </a:extLst>
            </p:cNvPr>
            <p:cNvSpPr/>
            <p:nvPr/>
          </p:nvSpPr>
          <p:spPr>
            <a:xfrm>
              <a:off x="4226317" y="6940491"/>
              <a:ext cx="171761" cy="309393"/>
            </a:xfrm>
            <a:prstGeom prst="rect">
              <a:avLst/>
            </a:prstGeom>
            <a:blipFill>
              <a:blip r:embed="rId70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297" name="object 4725">
              <a:extLst>
                <a:ext uri="{FF2B5EF4-FFF2-40B4-BE49-F238E27FC236}">
                  <a16:creationId xmlns:a16="http://schemas.microsoft.com/office/drawing/2014/main" id="{42C7DC17-6DCC-45CD-906B-B1E4C6D787EE}"/>
                </a:ext>
              </a:extLst>
            </p:cNvPr>
            <p:cNvSpPr/>
            <p:nvPr/>
          </p:nvSpPr>
          <p:spPr>
            <a:xfrm>
              <a:off x="4349726" y="6979048"/>
              <a:ext cx="10850" cy="65302"/>
            </a:xfrm>
            <a:prstGeom prst="rect">
              <a:avLst/>
            </a:prstGeom>
            <a:blipFill>
              <a:blip r:embed="rId1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298" name="object 4726">
              <a:extLst>
                <a:ext uri="{FF2B5EF4-FFF2-40B4-BE49-F238E27FC236}">
                  <a16:creationId xmlns:a16="http://schemas.microsoft.com/office/drawing/2014/main" id="{3DFF663F-D4D9-4389-85B5-44AD6ADAF8F2}"/>
                </a:ext>
              </a:extLst>
            </p:cNvPr>
            <p:cNvSpPr/>
            <p:nvPr/>
          </p:nvSpPr>
          <p:spPr>
            <a:xfrm>
              <a:off x="4321765" y="6999949"/>
              <a:ext cx="33020" cy="44450"/>
            </a:xfrm>
            <a:custGeom>
              <a:avLst/>
              <a:gdLst/>
              <a:ahLst/>
              <a:cxnLst/>
              <a:rect l="l" t="t" r="r" b="b"/>
              <a:pathLst>
                <a:path w="33020" h="44450">
                  <a:moveTo>
                    <a:pt x="30112" y="43878"/>
                  </a:moveTo>
                  <a:lnTo>
                    <a:pt x="10703" y="9832"/>
                  </a:lnTo>
                  <a:lnTo>
                    <a:pt x="2895" y="4535"/>
                  </a:lnTo>
                  <a:lnTo>
                    <a:pt x="0" y="845"/>
                  </a:lnTo>
                  <a:lnTo>
                    <a:pt x="1995" y="0"/>
                  </a:lnTo>
                  <a:lnTo>
                    <a:pt x="4716" y="3468"/>
                  </a:lnTo>
                  <a:lnTo>
                    <a:pt x="12266" y="8591"/>
                  </a:lnTo>
                  <a:lnTo>
                    <a:pt x="19164" y="13607"/>
                  </a:lnTo>
                  <a:lnTo>
                    <a:pt x="25501" y="20265"/>
                  </a:lnTo>
                  <a:lnTo>
                    <a:pt x="30257" y="29900"/>
                  </a:lnTo>
                  <a:lnTo>
                    <a:pt x="32412" y="43841"/>
                  </a:lnTo>
                  <a:lnTo>
                    <a:pt x="30112" y="43878"/>
                  </a:lnTo>
                  <a:close/>
                </a:path>
              </a:pathLst>
            </a:custGeom>
            <a:solidFill>
              <a:srgbClr val="668A3B"/>
            </a:solidFill>
          </p:spPr>
          <p:txBody>
            <a:bodyPr wrap="square" lIns="0" tIns="0" rIns="0" bIns="0" rtlCol="0"/>
            <a:lstStyle/>
            <a:p>
              <a:endParaRPr/>
            </a:p>
          </p:txBody>
        </p:sp>
        <p:sp>
          <p:nvSpPr>
            <p:cNvPr id="11299" name="object 4727">
              <a:extLst>
                <a:ext uri="{FF2B5EF4-FFF2-40B4-BE49-F238E27FC236}">
                  <a16:creationId xmlns:a16="http://schemas.microsoft.com/office/drawing/2014/main" id="{25F9B09C-D93B-4D57-8CFC-75DE423C923F}"/>
                </a:ext>
              </a:extLst>
            </p:cNvPr>
            <p:cNvSpPr/>
            <p:nvPr/>
          </p:nvSpPr>
          <p:spPr>
            <a:xfrm>
              <a:off x="4347693" y="6994284"/>
              <a:ext cx="17380" cy="47966"/>
            </a:xfrm>
            <a:prstGeom prst="rect">
              <a:avLst/>
            </a:prstGeom>
            <a:blipFill>
              <a:blip r:embed="rId1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300" name="object 4728">
              <a:extLst>
                <a:ext uri="{FF2B5EF4-FFF2-40B4-BE49-F238E27FC236}">
                  <a16:creationId xmlns:a16="http://schemas.microsoft.com/office/drawing/2014/main" id="{0D65DE2D-D91A-429C-AEE3-0715AFE345D8}"/>
                </a:ext>
              </a:extLst>
            </p:cNvPr>
            <p:cNvSpPr/>
            <p:nvPr/>
          </p:nvSpPr>
          <p:spPr>
            <a:xfrm>
              <a:off x="4325388" y="6971239"/>
              <a:ext cx="15240" cy="69215"/>
            </a:xfrm>
            <a:custGeom>
              <a:avLst/>
              <a:gdLst/>
              <a:ahLst/>
              <a:cxnLst/>
              <a:rect l="l" t="t" r="r" b="b"/>
              <a:pathLst>
                <a:path w="15239" h="69215">
                  <a:moveTo>
                    <a:pt x="11488" y="68991"/>
                  </a:moveTo>
                  <a:lnTo>
                    <a:pt x="9256" y="68568"/>
                  </a:lnTo>
                  <a:lnTo>
                    <a:pt x="12297" y="45454"/>
                  </a:lnTo>
                  <a:lnTo>
                    <a:pt x="8617" y="23261"/>
                  </a:lnTo>
                  <a:lnTo>
                    <a:pt x="2942" y="6580"/>
                  </a:lnTo>
                  <a:lnTo>
                    <a:pt x="0" y="0"/>
                  </a:lnTo>
                  <a:lnTo>
                    <a:pt x="4191" y="7126"/>
                  </a:lnTo>
                  <a:lnTo>
                    <a:pt x="9326" y="19647"/>
                  </a:lnTo>
                  <a:lnTo>
                    <a:pt x="13504" y="34610"/>
                  </a:lnTo>
                  <a:lnTo>
                    <a:pt x="14851" y="51298"/>
                  </a:lnTo>
                  <a:lnTo>
                    <a:pt x="11488" y="68991"/>
                  </a:lnTo>
                  <a:close/>
                </a:path>
              </a:pathLst>
            </a:custGeom>
            <a:solidFill>
              <a:srgbClr val="668A3B"/>
            </a:solidFill>
          </p:spPr>
          <p:txBody>
            <a:bodyPr wrap="square" lIns="0" tIns="0" rIns="0" bIns="0" rtlCol="0"/>
            <a:lstStyle/>
            <a:p>
              <a:endParaRPr/>
            </a:p>
          </p:txBody>
        </p:sp>
        <p:sp>
          <p:nvSpPr>
            <p:cNvPr id="11301" name="object 4729">
              <a:extLst>
                <a:ext uri="{FF2B5EF4-FFF2-40B4-BE49-F238E27FC236}">
                  <a16:creationId xmlns:a16="http://schemas.microsoft.com/office/drawing/2014/main" id="{228D1334-EA37-40D5-90CA-781A9F0C3C4F}"/>
                </a:ext>
              </a:extLst>
            </p:cNvPr>
            <p:cNvSpPr/>
            <p:nvPr/>
          </p:nvSpPr>
          <p:spPr>
            <a:xfrm>
              <a:off x="4308746" y="7001333"/>
              <a:ext cx="25400" cy="38735"/>
            </a:xfrm>
            <a:custGeom>
              <a:avLst/>
              <a:gdLst/>
              <a:ahLst/>
              <a:cxnLst/>
              <a:rect l="l" t="t" r="r" b="b"/>
              <a:pathLst>
                <a:path w="25400" h="38734">
                  <a:moveTo>
                    <a:pt x="25118" y="38438"/>
                  </a:moveTo>
                  <a:lnTo>
                    <a:pt x="22344" y="33594"/>
                  </a:lnTo>
                  <a:lnTo>
                    <a:pt x="20748" y="22749"/>
                  </a:lnTo>
                  <a:lnTo>
                    <a:pt x="17765" y="15983"/>
                  </a:lnTo>
                  <a:lnTo>
                    <a:pt x="13538" y="11705"/>
                  </a:lnTo>
                  <a:lnTo>
                    <a:pt x="8207" y="8323"/>
                  </a:lnTo>
                  <a:lnTo>
                    <a:pt x="5110" y="6488"/>
                  </a:lnTo>
                  <a:lnTo>
                    <a:pt x="0" y="0"/>
                  </a:lnTo>
                  <a:lnTo>
                    <a:pt x="3276" y="3230"/>
                  </a:lnTo>
                  <a:lnTo>
                    <a:pt x="9650" y="7008"/>
                  </a:lnTo>
                  <a:lnTo>
                    <a:pt x="15448" y="10795"/>
                  </a:lnTo>
                  <a:lnTo>
                    <a:pt x="20214" y="16057"/>
                  </a:lnTo>
                  <a:lnTo>
                    <a:pt x="23565" y="24652"/>
                  </a:lnTo>
                  <a:lnTo>
                    <a:pt x="25118" y="38438"/>
                  </a:lnTo>
                  <a:close/>
                </a:path>
              </a:pathLst>
            </a:custGeom>
            <a:solidFill>
              <a:srgbClr val="668A3B"/>
            </a:solidFill>
          </p:spPr>
          <p:txBody>
            <a:bodyPr wrap="square" lIns="0" tIns="0" rIns="0" bIns="0" rtlCol="0"/>
            <a:lstStyle/>
            <a:p>
              <a:endParaRPr/>
            </a:p>
          </p:txBody>
        </p:sp>
        <p:sp>
          <p:nvSpPr>
            <p:cNvPr id="11302" name="object 4730">
              <a:extLst>
                <a:ext uri="{FF2B5EF4-FFF2-40B4-BE49-F238E27FC236}">
                  <a16:creationId xmlns:a16="http://schemas.microsoft.com/office/drawing/2014/main" id="{BEEBFCEA-0ADD-4487-987B-2EA353334BA8}"/>
                </a:ext>
              </a:extLst>
            </p:cNvPr>
            <p:cNvSpPr/>
            <p:nvPr/>
          </p:nvSpPr>
          <p:spPr>
            <a:xfrm>
              <a:off x="4296049" y="6968925"/>
              <a:ext cx="115570" cy="78740"/>
            </a:xfrm>
            <a:custGeom>
              <a:avLst/>
              <a:gdLst/>
              <a:ahLst/>
              <a:cxnLst/>
              <a:rect l="l" t="t" r="r" b="b"/>
              <a:pathLst>
                <a:path w="115570" h="78740">
                  <a:moveTo>
                    <a:pt x="9303" y="6059"/>
                  </a:moveTo>
                  <a:lnTo>
                    <a:pt x="0" y="0"/>
                  </a:lnTo>
                  <a:lnTo>
                    <a:pt x="9081" y="5889"/>
                  </a:lnTo>
                  <a:lnTo>
                    <a:pt x="9303" y="6059"/>
                  </a:lnTo>
                  <a:close/>
                </a:path>
                <a:path w="115570" h="78740">
                  <a:moveTo>
                    <a:pt x="56954" y="58718"/>
                  </a:moveTo>
                  <a:lnTo>
                    <a:pt x="49376" y="42347"/>
                  </a:lnTo>
                  <a:lnTo>
                    <a:pt x="28854" y="21023"/>
                  </a:lnTo>
                  <a:lnTo>
                    <a:pt x="9303" y="6059"/>
                  </a:lnTo>
                  <a:lnTo>
                    <a:pt x="31263" y="20362"/>
                  </a:lnTo>
                  <a:lnTo>
                    <a:pt x="47768" y="34123"/>
                  </a:lnTo>
                  <a:lnTo>
                    <a:pt x="54990" y="47562"/>
                  </a:lnTo>
                  <a:lnTo>
                    <a:pt x="56954" y="58718"/>
                  </a:lnTo>
                  <a:close/>
                </a:path>
                <a:path w="115570" h="78740">
                  <a:moveTo>
                    <a:pt x="106764" y="12438"/>
                  </a:moveTo>
                  <a:lnTo>
                    <a:pt x="107259" y="12021"/>
                  </a:lnTo>
                  <a:lnTo>
                    <a:pt x="115015" y="6738"/>
                  </a:lnTo>
                  <a:lnTo>
                    <a:pt x="106764" y="12438"/>
                  </a:lnTo>
                  <a:close/>
                </a:path>
                <a:path w="115570" h="78740">
                  <a:moveTo>
                    <a:pt x="64300" y="69478"/>
                  </a:moveTo>
                  <a:lnTo>
                    <a:pt x="60920" y="69478"/>
                  </a:lnTo>
                  <a:lnTo>
                    <a:pt x="65813" y="56099"/>
                  </a:lnTo>
                  <a:lnTo>
                    <a:pt x="75403" y="40123"/>
                  </a:lnTo>
                  <a:lnTo>
                    <a:pt x="91275" y="23139"/>
                  </a:lnTo>
                  <a:lnTo>
                    <a:pt x="106764" y="12438"/>
                  </a:lnTo>
                  <a:lnTo>
                    <a:pt x="89890" y="26658"/>
                  </a:lnTo>
                  <a:lnTo>
                    <a:pt x="71750" y="48830"/>
                  </a:lnTo>
                  <a:lnTo>
                    <a:pt x="64300" y="69478"/>
                  </a:lnTo>
                  <a:close/>
                </a:path>
                <a:path w="115570" h="78740">
                  <a:moveTo>
                    <a:pt x="60711" y="66955"/>
                  </a:moveTo>
                  <a:lnTo>
                    <a:pt x="58405" y="66955"/>
                  </a:lnTo>
                  <a:lnTo>
                    <a:pt x="56954" y="58718"/>
                  </a:lnTo>
                  <a:lnTo>
                    <a:pt x="60699" y="66805"/>
                  </a:lnTo>
                  <a:lnTo>
                    <a:pt x="60711" y="66955"/>
                  </a:lnTo>
                  <a:close/>
                </a:path>
                <a:path w="115570" h="78740">
                  <a:moveTo>
                    <a:pt x="61460" y="78203"/>
                  </a:moveTo>
                  <a:lnTo>
                    <a:pt x="59267" y="78143"/>
                  </a:lnTo>
                  <a:lnTo>
                    <a:pt x="59184" y="76429"/>
                  </a:lnTo>
                  <a:lnTo>
                    <a:pt x="58404" y="66954"/>
                  </a:lnTo>
                  <a:lnTo>
                    <a:pt x="60711" y="66955"/>
                  </a:lnTo>
                  <a:lnTo>
                    <a:pt x="60920" y="69478"/>
                  </a:lnTo>
                  <a:lnTo>
                    <a:pt x="64300" y="69478"/>
                  </a:lnTo>
                  <a:lnTo>
                    <a:pt x="61687" y="76720"/>
                  </a:lnTo>
                  <a:lnTo>
                    <a:pt x="61460" y="78203"/>
                  </a:lnTo>
                  <a:close/>
                </a:path>
              </a:pathLst>
            </a:custGeom>
            <a:solidFill>
              <a:srgbClr val="668A3B"/>
            </a:solidFill>
          </p:spPr>
          <p:txBody>
            <a:bodyPr wrap="square" lIns="0" tIns="0" rIns="0" bIns="0" rtlCol="0"/>
            <a:lstStyle/>
            <a:p>
              <a:endParaRPr/>
            </a:p>
          </p:txBody>
        </p:sp>
        <p:sp>
          <p:nvSpPr>
            <p:cNvPr id="11303" name="object 4731">
              <a:extLst>
                <a:ext uri="{FF2B5EF4-FFF2-40B4-BE49-F238E27FC236}">
                  <a16:creationId xmlns:a16="http://schemas.microsoft.com/office/drawing/2014/main" id="{0B0F15A0-6E2B-40E7-A605-C3CEE42C14DB}"/>
                </a:ext>
              </a:extLst>
            </p:cNvPr>
            <p:cNvSpPr/>
            <p:nvPr/>
          </p:nvSpPr>
          <p:spPr>
            <a:xfrm>
              <a:off x="4293841" y="6974925"/>
              <a:ext cx="72390" cy="72390"/>
            </a:xfrm>
            <a:custGeom>
              <a:avLst/>
              <a:gdLst/>
              <a:ahLst/>
              <a:cxnLst/>
              <a:rect l="l" t="t" r="r" b="b"/>
              <a:pathLst>
                <a:path w="72389" h="72390">
                  <a:moveTo>
                    <a:pt x="57066" y="57666"/>
                  </a:moveTo>
                  <a:lnTo>
                    <a:pt x="54870" y="57666"/>
                  </a:lnTo>
                  <a:lnTo>
                    <a:pt x="54401" y="54575"/>
                  </a:lnTo>
                  <a:lnTo>
                    <a:pt x="54080" y="51121"/>
                  </a:lnTo>
                  <a:lnTo>
                    <a:pt x="54080" y="47321"/>
                  </a:lnTo>
                  <a:lnTo>
                    <a:pt x="54904" y="36607"/>
                  </a:lnTo>
                  <a:lnTo>
                    <a:pt x="57791" y="24873"/>
                  </a:lnTo>
                  <a:lnTo>
                    <a:pt x="63355" y="12532"/>
                  </a:lnTo>
                  <a:lnTo>
                    <a:pt x="72213" y="0"/>
                  </a:lnTo>
                  <a:lnTo>
                    <a:pt x="69570" y="3992"/>
                  </a:lnTo>
                  <a:lnTo>
                    <a:pt x="63859" y="14614"/>
                  </a:lnTo>
                  <a:lnTo>
                    <a:pt x="58407" y="29836"/>
                  </a:lnTo>
                  <a:lnTo>
                    <a:pt x="56572" y="47321"/>
                  </a:lnTo>
                  <a:lnTo>
                    <a:pt x="56540" y="54706"/>
                  </a:lnTo>
                  <a:lnTo>
                    <a:pt x="57066" y="57666"/>
                  </a:lnTo>
                  <a:close/>
                </a:path>
                <a:path w="72389" h="72390">
                  <a:moveTo>
                    <a:pt x="6482" y="20374"/>
                  </a:moveTo>
                  <a:lnTo>
                    <a:pt x="0" y="18100"/>
                  </a:lnTo>
                  <a:lnTo>
                    <a:pt x="6255" y="20269"/>
                  </a:lnTo>
                  <a:lnTo>
                    <a:pt x="6482" y="20374"/>
                  </a:lnTo>
                  <a:close/>
                </a:path>
                <a:path w="72389" h="72390">
                  <a:moveTo>
                    <a:pt x="48090" y="49870"/>
                  </a:moveTo>
                  <a:lnTo>
                    <a:pt x="38914" y="39321"/>
                  </a:lnTo>
                  <a:lnTo>
                    <a:pt x="20968" y="27099"/>
                  </a:lnTo>
                  <a:lnTo>
                    <a:pt x="6482" y="20374"/>
                  </a:lnTo>
                  <a:lnTo>
                    <a:pt x="22308" y="25927"/>
                  </a:lnTo>
                  <a:lnTo>
                    <a:pt x="35426" y="33033"/>
                  </a:lnTo>
                  <a:lnTo>
                    <a:pt x="44465" y="43465"/>
                  </a:lnTo>
                  <a:lnTo>
                    <a:pt x="48090" y="49870"/>
                  </a:lnTo>
                  <a:close/>
                </a:path>
                <a:path w="72389" h="72390">
                  <a:moveTo>
                    <a:pt x="60673" y="71950"/>
                  </a:moveTo>
                  <a:lnTo>
                    <a:pt x="59198" y="71832"/>
                  </a:lnTo>
                  <a:lnTo>
                    <a:pt x="58763" y="71517"/>
                  </a:lnTo>
                  <a:lnTo>
                    <a:pt x="57608" y="69117"/>
                  </a:lnTo>
                  <a:lnTo>
                    <a:pt x="56506" y="65271"/>
                  </a:lnTo>
                  <a:lnTo>
                    <a:pt x="55339" y="62840"/>
                  </a:lnTo>
                  <a:lnTo>
                    <a:pt x="54540" y="61271"/>
                  </a:lnTo>
                  <a:lnTo>
                    <a:pt x="48090" y="49870"/>
                  </a:lnTo>
                  <a:lnTo>
                    <a:pt x="54870" y="57666"/>
                  </a:lnTo>
                  <a:lnTo>
                    <a:pt x="57066" y="57666"/>
                  </a:lnTo>
                  <a:lnTo>
                    <a:pt x="57588" y="60606"/>
                  </a:lnTo>
                  <a:lnTo>
                    <a:pt x="58697" y="64730"/>
                  </a:lnTo>
                  <a:lnTo>
                    <a:pt x="60576" y="68670"/>
                  </a:lnTo>
                  <a:lnTo>
                    <a:pt x="61142" y="70418"/>
                  </a:lnTo>
                  <a:lnTo>
                    <a:pt x="61142" y="71729"/>
                  </a:lnTo>
                  <a:lnTo>
                    <a:pt x="60673" y="71950"/>
                  </a:lnTo>
                  <a:close/>
                </a:path>
              </a:pathLst>
            </a:custGeom>
            <a:solidFill>
              <a:srgbClr val="C6A671"/>
            </a:solidFill>
          </p:spPr>
          <p:txBody>
            <a:bodyPr wrap="square" lIns="0" tIns="0" rIns="0" bIns="0" rtlCol="0"/>
            <a:lstStyle/>
            <a:p>
              <a:endParaRPr/>
            </a:p>
          </p:txBody>
        </p:sp>
        <p:sp>
          <p:nvSpPr>
            <p:cNvPr id="11304" name="object 4732">
              <a:extLst>
                <a:ext uri="{FF2B5EF4-FFF2-40B4-BE49-F238E27FC236}">
                  <a16:creationId xmlns:a16="http://schemas.microsoft.com/office/drawing/2014/main" id="{75FCFDAC-B1D0-4251-9E84-C6652444A310}"/>
                </a:ext>
              </a:extLst>
            </p:cNvPr>
            <p:cNvSpPr/>
            <p:nvPr/>
          </p:nvSpPr>
          <p:spPr>
            <a:xfrm>
              <a:off x="4270322" y="6959893"/>
              <a:ext cx="142835" cy="87172"/>
            </a:xfrm>
            <a:prstGeom prst="rect">
              <a:avLst/>
            </a:prstGeom>
            <a:blipFill>
              <a:blip r:embed="rId70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305" name="object 4733">
              <a:extLst>
                <a:ext uri="{FF2B5EF4-FFF2-40B4-BE49-F238E27FC236}">
                  <a16:creationId xmlns:a16="http://schemas.microsoft.com/office/drawing/2014/main" id="{30620A61-A4D5-4FD7-B410-57026651C9AB}"/>
                </a:ext>
              </a:extLst>
            </p:cNvPr>
            <p:cNvSpPr/>
            <p:nvPr/>
          </p:nvSpPr>
          <p:spPr>
            <a:xfrm>
              <a:off x="4103003" y="7098011"/>
              <a:ext cx="8875" cy="50979"/>
            </a:xfrm>
            <a:prstGeom prst="rect">
              <a:avLst/>
            </a:prstGeom>
            <a:blipFill>
              <a:blip r:embed="rId14" cstate="print"/>
              <a:stretch>
                <a:fillRect/>
              </a:stretch>
            </a:blipFill>
          </p:spPr>
          <p:txBody>
            <a:bodyPr wrap="square" lIns="0" tIns="0" rIns="0" bIns="0" rtlCol="0"/>
            <a:lstStyle/>
            <a:p>
              <a:endParaRPr/>
            </a:p>
          </p:txBody>
        </p:sp>
        <p:sp>
          <p:nvSpPr>
            <p:cNvPr id="11306" name="object 4734">
              <a:extLst>
                <a:ext uri="{FF2B5EF4-FFF2-40B4-BE49-F238E27FC236}">
                  <a16:creationId xmlns:a16="http://schemas.microsoft.com/office/drawing/2014/main" id="{A71F9BEF-F885-401D-A257-0FB96B57FC0B}"/>
                </a:ext>
              </a:extLst>
            </p:cNvPr>
            <p:cNvSpPr/>
            <p:nvPr/>
          </p:nvSpPr>
          <p:spPr>
            <a:xfrm>
              <a:off x="4080152" y="7114333"/>
              <a:ext cx="26670" cy="34290"/>
            </a:xfrm>
            <a:custGeom>
              <a:avLst/>
              <a:gdLst/>
              <a:ahLst/>
              <a:cxnLst/>
              <a:rect l="l" t="t" r="r" b="b"/>
              <a:pathLst>
                <a:path w="26670" h="34290">
                  <a:moveTo>
                    <a:pt x="24609" y="34249"/>
                  </a:moveTo>
                  <a:lnTo>
                    <a:pt x="2365" y="3539"/>
                  </a:lnTo>
                  <a:lnTo>
                    <a:pt x="0" y="660"/>
                  </a:lnTo>
                  <a:lnTo>
                    <a:pt x="1630" y="0"/>
                  </a:lnTo>
                  <a:lnTo>
                    <a:pt x="3854" y="2707"/>
                  </a:lnTo>
                  <a:lnTo>
                    <a:pt x="10024" y="6706"/>
                  </a:lnTo>
                  <a:lnTo>
                    <a:pt x="15662" y="10621"/>
                  </a:lnTo>
                  <a:lnTo>
                    <a:pt x="20840" y="15818"/>
                  </a:lnTo>
                  <a:lnTo>
                    <a:pt x="24727" y="23338"/>
                  </a:lnTo>
                  <a:lnTo>
                    <a:pt x="26488" y="34220"/>
                  </a:lnTo>
                  <a:lnTo>
                    <a:pt x="24609" y="34249"/>
                  </a:lnTo>
                  <a:close/>
                </a:path>
              </a:pathLst>
            </a:custGeom>
            <a:solidFill>
              <a:srgbClr val="668A3B"/>
            </a:solidFill>
          </p:spPr>
          <p:txBody>
            <a:bodyPr wrap="square" lIns="0" tIns="0" rIns="0" bIns="0" rtlCol="0"/>
            <a:lstStyle/>
            <a:p>
              <a:endParaRPr/>
            </a:p>
          </p:txBody>
        </p:sp>
        <p:sp>
          <p:nvSpPr>
            <p:cNvPr id="11307" name="object 4735">
              <a:extLst>
                <a:ext uri="{FF2B5EF4-FFF2-40B4-BE49-F238E27FC236}">
                  <a16:creationId xmlns:a16="http://schemas.microsoft.com/office/drawing/2014/main" id="{9587E0FF-F3C1-4D2E-AB50-9AEAFEEF2E17}"/>
                </a:ext>
              </a:extLst>
            </p:cNvPr>
            <p:cNvSpPr/>
            <p:nvPr/>
          </p:nvSpPr>
          <p:spPr>
            <a:xfrm>
              <a:off x="4101351" y="7109908"/>
              <a:ext cx="14196" cy="37446"/>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308" name="object 4736">
              <a:extLst>
                <a:ext uri="{FF2B5EF4-FFF2-40B4-BE49-F238E27FC236}">
                  <a16:creationId xmlns:a16="http://schemas.microsoft.com/office/drawing/2014/main" id="{399BDEBC-95C5-414C-9D0F-3595C4C57724}"/>
                </a:ext>
              </a:extLst>
            </p:cNvPr>
            <p:cNvSpPr/>
            <p:nvPr/>
          </p:nvSpPr>
          <p:spPr>
            <a:xfrm>
              <a:off x="4083114" y="7091924"/>
              <a:ext cx="12700" cy="53975"/>
            </a:xfrm>
            <a:custGeom>
              <a:avLst/>
              <a:gdLst/>
              <a:ahLst/>
              <a:cxnLst/>
              <a:rect l="l" t="t" r="r" b="b"/>
              <a:pathLst>
                <a:path w="12700" h="53975">
                  <a:moveTo>
                    <a:pt x="9388" y="53851"/>
                  </a:moveTo>
                  <a:lnTo>
                    <a:pt x="7564" y="53521"/>
                  </a:lnTo>
                  <a:lnTo>
                    <a:pt x="10049" y="35479"/>
                  </a:lnTo>
                  <a:lnTo>
                    <a:pt x="7042" y="18157"/>
                  </a:lnTo>
                  <a:lnTo>
                    <a:pt x="2404" y="5136"/>
                  </a:lnTo>
                  <a:lnTo>
                    <a:pt x="0" y="0"/>
                  </a:lnTo>
                  <a:lnTo>
                    <a:pt x="3425" y="5562"/>
                  </a:lnTo>
                  <a:lnTo>
                    <a:pt x="7621" y="15335"/>
                  </a:lnTo>
                  <a:lnTo>
                    <a:pt x="11036" y="27015"/>
                  </a:lnTo>
                  <a:lnTo>
                    <a:pt x="12136" y="40041"/>
                  </a:lnTo>
                  <a:lnTo>
                    <a:pt x="9388" y="53851"/>
                  </a:lnTo>
                  <a:close/>
                </a:path>
              </a:pathLst>
            </a:custGeom>
            <a:solidFill>
              <a:srgbClr val="668A3B"/>
            </a:solidFill>
          </p:spPr>
          <p:txBody>
            <a:bodyPr wrap="square" lIns="0" tIns="0" rIns="0" bIns="0" rtlCol="0"/>
            <a:lstStyle/>
            <a:p>
              <a:endParaRPr/>
            </a:p>
          </p:txBody>
        </p:sp>
        <p:sp>
          <p:nvSpPr>
            <p:cNvPr id="11309" name="object 4737">
              <a:extLst>
                <a:ext uri="{FF2B5EF4-FFF2-40B4-BE49-F238E27FC236}">
                  <a16:creationId xmlns:a16="http://schemas.microsoft.com/office/drawing/2014/main" id="{32E4B5A1-D981-4029-958D-E3CCA133F1E3}"/>
                </a:ext>
              </a:extLst>
            </p:cNvPr>
            <p:cNvSpPr/>
            <p:nvPr/>
          </p:nvSpPr>
          <p:spPr>
            <a:xfrm>
              <a:off x="4069513" y="7115414"/>
              <a:ext cx="20955" cy="30480"/>
            </a:xfrm>
            <a:custGeom>
              <a:avLst/>
              <a:gdLst/>
              <a:ahLst/>
              <a:cxnLst/>
              <a:rect l="l" t="t" r="r" b="b"/>
              <a:pathLst>
                <a:path w="20954" h="30479">
                  <a:moveTo>
                    <a:pt x="15274" y="11220"/>
                  </a:moveTo>
                  <a:lnTo>
                    <a:pt x="13065" y="10102"/>
                  </a:lnTo>
                  <a:lnTo>
                    <a:pt x="4176" y="5064"/>
                  </a:lnTo>
                  <a:lnTo>
                    <a:pt x="0" y="0"/>
                  </a:lnTo>
                  <a:lnTo>
                    <a:pt x="2677" y="2521"/>
                  </a:lnTo>
                  <a:lnTo>
                    <a:pt x="7886" y="5470"/>
                  </a:lnTo>
                  <a:lnTo>
                    <a:pt x="12624" y="8426"/>
                  </a:lnTo>
                  <a:lnTo>
                    <a:pt x="15274" y="11220"/>
                  </a:lnTo>
                  <a:close/>
                </a:path>
                <a:path w="20954" h="30479">
                  <a:moveTo>
                    <a:pt x="17508" y="14955"/>
                  </a:moveTo>
                  <a:lnTo>
                    <a:pt x="16519" y="12533"/>
                  </a:lnTo>
                  <a:lnTo>
                    <a:pt x="15274" y="11220"/>
                  </a:lnTo>
                  <a:lnTo>
                    <a:pt x="17328" y="12260"/>
                  </a:lnTo>
                  <a:lnTo>
                    <a:pt x="17508" y="14955"/>
                  </a:lnTo>
                  <a:close/>
                </a:path>
                <a:path w="20954" h="30479">
                  <a:moveTo>
                    <a:pt x="20527" y="30003"/>
                  </a:moveTo>
                  <a:lnTo>
                    <a:pt x="18260" y="26221"/>
                  </a:lnTo>
                  <a:lnTo>
                    <a:pt x="17508" y="14955"/>
                  </a:lnTo>
                  <a:lnTo>
                    <a:pt x="19258" y="19242"/>
                  </a:lnTo>
                  <a:lnTo>
                    <a:pt x="20527" y="30003"/>
                  </a:lnTo>
                  <a:close/>
                </a:path>
              </a:pathLst>
            </a:custGeom>
            <a:solidFill>
              <a:srgbClr val="668A3B"/>
            </a:solidFill>
          </p:spPr>
          <p:txBody>
            <a:bodyPr wrap="square" lIns="0" tIns="0" rIns="0" bIns="0" rtlCol="0"/>
            <a:lstStyle/>
            <a:p>
              <a:endParaRPr/>
            </a:p>
          </p:txBody>
        </p:sp>
        <p:sp>
          <p:nvSpPr>
            <p:cNvPr id="11310" name="object 4738">
              <a:extLst>
                <a:ext uri="{FF2B5EF4-FFF2-40B4-BE49-F238E27FC236}">
                  <a16:creationId xmlns:a16="http://schemas.microsoft.com/office/drawing/2014/main" id="{2472DE0A-2E87-435F-95C5-51004527BD21}"/>
                </a:ext>
              </a:extLst>
            </p:cNvPr>
            <p:cNvSpPr/>
            <p:nvPr/>
          </p:nvSpPr>
          <p:spPr>
            <a:xfrm>
              <a:off x="4059136" y="7090117"/>
              <a:ext cx="94615" cy="61594"/>
            </a:xfrm>
            <a:custGeom>
              <a:avLst/>
              <a:gdLst/>
              <a:ahLst/>
              <a:cxnLst/>
              <a:rect l="l" t="t" r="r" b="b"/>
              <a:pathLst>
                <a:path w="94614" h="61595">
                  <a:moveTo>
                    <a:pt x="7603" y="4729"/>
                  </a:moveTo>
                  <a:lnTo>
                    <a:pt x="0" y="0"/>
                  </a:lnTo>
                  <a:lnTo>
                    <a:pt x="7421" y="4596"/>
                  </a:lnTo>
                  <a:lnTo>
                    <a:pt x="7603" y="4729"/>
                  </a:lnTo>
                  <a:close/>
                </a:path>
                <a:path w="94614" h="61595">
                  <a:moveTo>
                    <a:pt x="46545" y="45832"/>
                  </a:moveTo>
                  <a:lnTo>
                    <a:pt x="40352" y="33054"/>
                  </a:lnTo>
                  <a:lnTo>
                    <a:pt x="23581" y="16409"/>
                  </a:lnTo>
                  <a:lnTo>
                    <a:pt x="7603" y="4729"/>
                  </a:lnTo>
                  <a:lnTo>
                    <a:pt x="25549" y="15893"/>
                  </a:lnTo>
                  <a:lnTo>
                    <a:pt x="39038" y="26635"/>
                  </a:lnTo>
                  <a:lnTo>
                    <a:pt x="44940" y="37125"/>
                  </a:lnTo>
                  <a:lnTo>
                    <a:pt x="46545" y="45832"/>
                  </a:lnTo>
                  <a:close/>
                </a:path>
                <a:path w="94614" h="61595">
                  <a:moveTo>
                    <a:pt x="87252" y="9709"/>
                  </a:moveTo>
                  <a:lnTo>
                    <a:pt x="87657" y="9383"/>
                  </a:lnTo>
                  <a:lnTo>
                    <a:pt x="93995" y="5259"/>
                  </a:lnTo>
                  <a:lnTo>
                    <a:pt x="87252" y="9709"/>
                  </a:lnTo>
                  <a:close/>
                </a:path>
                <a:path w="94614" h="61595">
                  <a:moveTo>
                    <a:pt x="52549" y="54231"/>
                  </a:moveTo>
                  <a:lnTo>
                    <a:pt x="49787" y="54231"/>
                  </a:lnTo>
                  <a:lnTo>
                    <a:pt x="53785" y="43788"/>
                  </a:lnTo>
                  <a:lnTo>
                    <a:pt x="61622" y="31318"/>
                  </a:lnTo>
                  <a:lnTo>
                    <a:pt x="74594" y="18061"/>
                  </a:lnTo>
                  <a:lnTo>
                    <a:pt x="87252" y="9709"/>
                  </a:lnTo>
                  <a:lnTo>
                    <a:pt x="73461" y="20808"/>
                  </a:lnTo>
                  <a:lnTo>
                    <a:pt x="58637" y="38115"/>
                  </a:lnTo>
                  <a:lnTo>
                    <a:pt x="52549" y="54231"/>
                  </a:lnTo>
                  <a:close/>
                </a:path>
                <a:path w="94614" h="61595">
                  <a:moveTo>
                    <a:pt x="49616" y="52262"/>
                  </a:moveTo>
                  <a:lnTo>
                    <a:pt x="47731" y="52262"/>
                  </a:lnTo>
                  <a:lnTo>
                    <a:pt x="46545" y="45832"/>
                  </a:lnTo>
                  <a:lnTo>
                    <a:pt x="49605" y="52145"/>
                  </a:lnTo>
                  <a:close/>
                </a:path>
                <a:path w="94614" h="61595">
                  <a:moveTo>
                    <a:pt x="50228" y="61042"/>
                  </a:moveTo>
                  <a:lnTo>
                    <a:pt x="48435" y="60995"/>
                  </a:lnTo>
                  <a:lnTo>
                    <a:pt x="48367" y="59657"/>
                  </a:lnTo>
                  <a:lnTo>
                    <a:pt x="47730" y="52261"/>
                  </a:lnTo>
                  <a:lnTo>
                    <a:pt x="49616" y="52262"/>
                  </a:lnTo>
                  <a:lnTo>
                    <a:pt x="49787" y="54231"/>
                  </a:lnTo>
                  <a:lnTo>
                    <a:pt x="52549" y="54231"/>
                  </a:lnTo>
                  <a:lnTo>
                    <a:pt x="50413" y="59884"/>
                  </a:lnTo>
                  <a:lnTo>
                    <a:pt x="50228" y="61042"/>
                  </a:lnTo>
                  <a:close/>
                </a:path>
              </a:pathLst>
            </a:custGeom>
            <a:solidFill>
              <a:srgbClr val="668A3B"/>
            </a:solidFill>
          </p:spPr>
          <p:txBody>
            <a:bodyPr wrap="square" lIns="0" tIns="0" rIns="0" bIns="0" rtlCol="0"/>
            <a:lstStyle/>
            <a:p>
              <a:endParaRPr/>
            </a:p>
          </p:txBody>
        </p:sp>
        <p:sp>
          <p:nvSpPr>
            <p:cNvPr id="11311" name="object 4739">
              <a:extLst>
                <a:ext uri="{FF2B5EF4-FFF2-40B4-BE49-F238E27FC236}">
                  <a16:creationId xmlns:a16="http://schemas.microsoft.com/office/drawing/2014/main" id="{6257D179-3426-4A90-994D-137FADCA03DF}"/>
                </a:ext>
              </a:extLst>
            </p:cNvPr>
            <p:cNvSpPr/>
            <p:nvPr/>
          </p:nvSpPr>
          <p:spPr>
            <a:xfrm>
              <a:off x="4057332" y="7094801"/>
              <a:ext cx="59055" cy="56515"/>
            </a:xfrm>
            <a:custGeom>
              <a:avLst/>
              <a:gdLst/>
              <a:ahLst/>
              <a:cxnLst/>
              <a:rect l="l" t="t" r="r" b="b"/>
              <a:pathLst>
                <a:path w="59054" h="56515">
                  <a:moveTo>
                    <a:pt x="46637" y="45011"/>
                  </a:moveTo>
                  <a:lnTo>
                    <a:pt x="44842" y="45011"/>
                  </a:lnTo>
                  <a:lnTo>
                    <a:pt x="44458" y="42598"/>
                  </a:lnTo>
                  <a:lnTo>
                    <a:pt x="44196" y="39902"/>
                  </a:lnTo>
                  <a:lnTo>
                    <a:pt x="44196" y="36937"/>
                  </a:lnTo>
                  <a:lnTo>
                    <a:pt x="44870" y="28574"/>
                  </a:lnTo>
                  <a:lnTo>
                    <a:pt x="47229" y="19415"/>
                  </a:lnTo>
                  <a:lnTo>
                    <a:pt x="51776" y="9782"/>
                  </a:lnTo>
                  <a:lnTo>
                    <a:pt x="59015" y="0"/>
                  </a:lnTo>
                  <a:lnTo>
                    <a:pt x="56855" y="3116"/>
                  </a:lnTo>
                  <a:lnTo>
                    <a:pt x="52188" y="11407"/>
                  </a:lnTo>
                  <a:lnTo>
                    <a:pt x="47733" y="23289"/>
                  </a:lnTo>
                  <a:lnTo>
                    <a:pt x="46233" y="36937"/>
                  </a:lnTo>
                  <a:lnTo>
                    <a:pt x="46207" y="42700"/>
                  </a:lnTo>
                  <a:lnTo>
                    <a:pt x="46637" y="45011"/>
                  </a:lnTo>
                  <a:close/>
                </a:path>
                <a:path w="59054" h="56515">
                  <a:moveTo>
                    <a:pt x="5297" y="15903"/>
                  </a:moveTo>
                  <a:lnTo>
                    <a:pt x="0" y="14128"/>
                  </a:lnTo>
                  <a:lnTo>
                    <a:pt x="5112" y="15821"/>
                  </a:lnTo>
                  <a:lnTo>
                    <a:pt x="5297" y="15903"/>
                  </a:lnTo>
                  <a:close/>
                </a:path>
                <a:path w="59054" h="56515">
                  <a:moveTo>
                    <a:pt x="39301" y="38926"/>
                  </a:moveTo>
                  <a:lnTo>
                    <a:pt x="31802" y="30692"/>
                  </a:lnTo>
                  <a:lnTo>
                    <a:pt x="17136" y="21152"/>
                  </a:lnTo>
                  <a:lnTo>
                    <a:pt x="5297" y="15903"/>
                  </a:lnTo>
                  <a:lnTo>
                    <a:pt x="18231" y="20237"/>
                  </a:lnTo>
                  <a:lnTo>
                    <a:pt x="28951" y="25784"/>
                  </a:lnTo>
                  <a:lnTo>
                    <a:pt x="36339" y="33926"/>
                  </a:lnTo>
                  <a:lnTo>
                    <a:pt x="39301" y="38926"/>
                  </a:lnTo>
                  <a:close/>
                </a:path>
                <a:path w="59054" h="56515">
                  <a:moveTo>
                    <a:pt x="49584" y="56160"/>
                  </a:moveTo>
                  <a:lnTo>
                    <a:pt x="48379" y="56069"/>
                  </a:lnTo>
                  <a:lnTo>
                    <a:pt x="48024" y="55823"/>
                  </a:lnTo>
                  <a:lnTo>
                    <a:pt x="47080" y="53950"/>
                  </a:lnTo>
                  <a:lnTo>
                    <a:pt x="46179" y="50947"/>
                  </a:lnTo>
                  <a:lnTo>
                    <a:pt x="45734" y="50050"/>
                  </a:lnTo>
                  <a:lnTo>
                    <a:pt x="44573" y="47825"/>
                  </a:lnTo>
                  <a:lnTo>
                    <a:pt x="39301" y="38926"/>
                  </a:lnTo>
                  <a:lnTo>
                    <a:pt x="44842" y="45011"/>
                  </a:lnTo>
                  <a:lnTo>
                    <a:pt x="46637" y="45011"/>
                  </a:lnTo>
                  <a:lnTo>
                    <a:pt x="47063" y="47306"/>
                  </a:lnTo>
                  <a:lnTo>
                    <a:pt x="47970" y="50525"/>
                  </a:lnTo>
                  <a:lnTo>
                    <a:pt x="49506" y="53600"/>
                  </a:lnTo>
                  <a:lnTo>
                    <a:pt x="49968" y="54965"/>
                  </a:lnTo>
                  <a:lnTo>
                    <a:pt x="49968" y="55988"/>
                  </a:lnTo>
                  <a:lnTo>
                    <a:pt x="49584" y="56160"/>
                  </a:lnTo>
                  <a:close/>
                </a:path>
              </a:pathLst>
            </a:custGeom>
            <a:solidFill>
              <a:srgbClr val="C6A671"/>
            </a:solidFill>
          </p:spPr>
          <p:txBody>
            <a:bodyPr wrap="square" lIns="0" tIns="0" rIns="0" bIns="0" rtlCol="0"/>
            <a:lstStyle/>
            <a:p>
              <a:endParaRPr/>
            </a:p>
          </p:txBody>
        </p:sp>
        <p:sp>
          <p:nvSpPr>
            <p:cNvPr id="11312" name="object 4740">
              <a:extLst>
                <a:ext uri="{FF2B5EF4-FFF2-40B4-BE49-F238E27FC236}">
                  <a16:creationId xmlns:a16="http://schemas.microsoft.com/office/drawing/2014/main" id="{F0D89354-B765-45F6-AD2C-5F653F91AC24}"/>
                </a:ext>
              </a:extLst>
            </p:cNvPr>
            <p:cNvSpPr/>
            <p:nvPr/>
          </p:nvSpPr>
          <p:spPr>
            <a:xfrm>
              <a:off x="4038094" y="7083069"/>
              <a:ext cx="116748" cy="68040"/>
            </a:xfrm>
            <a:prstGeom prst="rect">
              <a:avLst/>
            </a:prstGeom>
            <a:blipFill>
              <a:blip r:embed="rId70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313" name="object 4741">
              <a:extLst>
                <a:ext uri="{FF2B5EF4-FFF2-40B4-BE49-F238E27FC236}">
                  <a16:creationId xmlns:a16="http://schemas.microsoft.com/office/drawing/2014/main" id="{8E407F82-CB91-495A-BD3F-6D4C618CB252}"/>
                </a:ext>
              </a:extLst>
            </p:cNvPr>
            <p:cNvSpPr/>
            <p:nvPr/>
          </p:nvSpPr>
          <p:spPr>
            <a:xfrm>
              <a:off x="4704862" y="7064752"/>
              <a:ext cx="77812" cy="91010"/>
            </a:xfrm>
            <a:prstGeom prst="rect">
              <a:avLst/>
            </a:prstGeom>
            <a:blipFill>
              <a:blip r:embed="rId70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314" name="object 4742">
              <a:extLst>
                <a:ext uri="{FF2B5EF4-FFF2-40B4-BE49-F238E27FC236}">
                  <a16:creationId xmlns:a16="http://schemas.microsoft.com/office/drawing/2014/main" id="{9C082D57-D4A9-4575-ABD7-D163F373513D}"/>
                </a:ext>
              </a:extLst>
            </p:cNvPr>
            <p:cNvSpPr/>
            <p:nvPr/>
          </p:nvSpPr>
          <p:spPr>
            <a:xfrm>
              <a:off x="4035272" y="6232202"/>
              <a:ext cx="59699" cy="45673"/>
            </a:xfrm>
            <a:prstGeom prst="rect">
              <a:avLst/>
            </a:prstGeom>
            <a:blipFill>
              <a:blip r:embed="rId70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315" name="object 4743">
              <a:extLst>
                <a:ext uri="{FF2B5EF4-FFF2-40B4-BE49-F238E27FC236}">
                  <a16:creationId xmlns:a16="http://schemas.microsoft.com/office/drawing/2014/main" id="{C1D1F3AE-0212-4287-AFC2-A27BAB6DC4B0}"/>
                </a:ext>
              </a:extLst>
            </p:cNvPr>
            <p:cNvSpPr/>
            <p:nvPr/>
          </p:nvSpPr>
          <p:spPr>
            <a:xfrm>
              <a:off x="4018610" y="6257112"/>
              <a:ext cx="84010" cy="51181"/>
            </a:xfrm>
            <a:prstGeom prst="rect">
              <a:avLst/>
            </a:prstGeom>
            <a:blipFill>
              <a:blip r:embed="rId71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316" name="object 4744">
              <a:extLst>
                <a:ext uri="{FF2B5EF4-FFF2-40B4-BE49-F238E27FC236}">
                  <a16:creationId xmlns:a16="http://schemas.microsoft.com/office/drawing/2014/main" id="{215E2CA2-8C52-45B0-9DE9-1B037CBF75EE}"/>
                </a:ext>
              </a:extLst>
            </p:cNvPr>
            <p:cNvSpPr/>
            <p:nvPr/>
          </p:nvSpPr>
          <p:spPr>
            <a:xfrm>
              <a:off x="4051757" y="6135344"/>
              <a:ext cx="146621" cy="118892"/>
            </a:xfrm>
            <a:prstGeom prst="rect">
              <a:avLst/>
            </a:prstGeom>
            <a:blipFill>
              <a:blip r:embed="rId71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317" name="object 4745">
              <a:extLst>
                <a:ext uri="{FF2B5EF4-FFF2-40B4-BE49-F238E27FC236}">
                  <a16:creationId xmlns:a16="http://schemas.microsoft.com/office/drawing/2014/main" id="{A925604B-94C7-4388-8D38-D8E63BD46BF9}"/>
                </a:ext>
              </a:extLst>
            </p:cNvPr>
            <p:cNvSpPr/>
            <p:nvPr/>
          </p:nvSpPr>
          <p:spPr>
            <a:xfrm>
              <a:off x="5230795" y="6730278"/>
              <a:ext cx="141566" cy="72923"/>
            </a:xfrm>
            <a:prstGeom prst="rect">
              <a:avLst/>
            </a:prstGeom>
            <a:blipFill>
              <a:blip r:embed="rId71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318" name="object 4746">
              <a:extLst>
                <a:ext uri="{FF2B5EF4-FFF2-40B4-BE49-F238E27FC236}">
                  <a16:creationId xmlns:a16="http://schemas.microsoft.com/office/drawing/2014/main" id="{4A35A6B2-05DF-41A3-A61B-0E9294FF3D0D}"/>
                </a:ext>
              </a:extLst>
            </p:cNvPr>
            <p:cNvSpPr/>
            <p:nvPr/>
          </p:nvSpPr>
          <p:spPr>
            <a:xfrm>
              <a:off x="5300791" y="6428508"/>
              <a:ext cx="85191" cy="66662"/>
            </a:xfrm>
            <a:prstGeom prst="rect">
              <a:avLst/>
            </a:prstGeom>
            <a:blipFill>
              <a:blip r:embed="rId71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319" name="object 4747">
              <a:extLst>
                <a:ext uri="{FF2B5EF4-FFF2-40B4-BE49-F238E27FC236}">
                  <a16:creationId xmlns:a16="http://schemas.microsoft.com/office/drawing/2014/main" id="{C9C6B482-01C4-4752-808C-10A3AA277F24}"/>
                </a:ext>
              </a:extLst>
            </p:cNvPr>
            <p:cNvSpPr/>
            <p:nvPr/>
          </p:nvSpPr>
          <p:spPr>
            <a:xfrm>
              <a:off x="5309056" y="6401003"/>
              <a:ext cx="86347" cy="720392"/>
            </a:xfrm>
            <a:prstGeom prst="rect">
              <a:avLst/>
            </a:prstGeom>
            <a:blipFill>
              <a:blip r:embed="rId71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320" name="object 4748">
              <a:extLst>
                <a:ext uri="{FF2B5EF4-FFF2-40B4-BE49-F238E27FC236}">
                  <a16:creationId xmlns:a16="http://schemas.microsoft.com/office/drawing/2014/main" id="{5175D9C5-A1B5-418D-BA4F-6BCAE07C86B5}"/>
                </a:ext>
              </a:extLst>
            </p:cNvPr>
            <p:cNvSpPr/>
            <p:nvPr/>
          </p:nvSpPr>
          <p:spPr>
            <a:xfrm>
              <a:off x="5309037" y="6400725"/>
              <a:ext cx="83820" cy="720725"/>
            </a:xfrm>
            <a:custGeom>
              <a:avLst/>
              <a:gdLst/>
              <a:ahLst/>
              <a:cxnLst/>
              <a:rect l="l" t="t" r="r" b="b"/>
              <a:pathLst>
                <a:path w="83820" h="720725">
                  <a:moveTo>
                    <a:pt x="40703" y="0"/>
                  </a:moveTo>
                  <a:lnTo>
                    <a:pt x="40515" y="174016"/>
                  </a:lnTo>
                  <a:lnTo>
                    <a:pt x="40012" y="280566"/>
                  </a:lnTo>
                  <a:lnTo>
                    <a:pt x="38797" y="363340"/>
                  </a:lnTo>
                  <a:lnTo>
                    <a:pt x="36474" y="466026"/>
                  </a:lnTo>
                  <a:lnTo>
                    <a:pt x="34138" y="533230"/>
                  </a:lnTo>
                  <a:lnTo>
                    <a:pt x="31124" y="588262"/>
                  </a:lnTo>
                  <a:lnTo>
                    <a:pt x="26898" y="642213"/>
                  </a:lnTo>
                  <a:lnTo>
                    <a:pt x="25910" y="654510"/>
                  </a:lnTo>
                  <a:lnTo>
                    <a:pt x="25430" y="669793"/>
                  </a:lnTo>
                  <a:lnTo>
                    <a:pt x="24357" y="683792"/>
                  </a:lnTo>
                  <a:lnTo>
                    <a:pt x="21589" y="692238"/>
                  </a:lnTo>
                  <a:lnTo>
                    <a:pt x="16268" y="697941"/>
                  </a:lnTo>
                  <a:lnTo>
                    <a:pt x="16268" y="695667"/>
                  </a:lnTo>
                  <a:lnTo>
                    <a:pt x="12014" y="697941"/>
                  </a:lnTo>
                  <a:lnTo>
                    <a:pt x="7797" y="700214"/>
                  </a:lnTo>
                  <a:lnTo>
                    <a:pt x="0" y="705548"/>
                  </a:lnTo>
                  <a:lnTo>
                    <a:pt x="6388" y="706691"/>
                  </a:lnTo>
                  <a:lnTo>
                    <a:pt x="12024" y="706559"/>
                  </a:lnTo>
                  <a:lnTo>
                    <a:pt x="18859" y="705691"/>
                  </a:lnTo>
                  <a:lnTo>
                    <a:pt x="26094" y="705894"/>
                  </a:lnTo>
                  <a:lnTo>
                    <a:pt x="32931" y="708977"/>
                  </a:lnTo>
                  <a:lnTo>
                    <a:pt x="41401" y="715784"/>
                  </a:lnTo>
                  <a:lnTo>
                    <a:pt x="39611" y="720674"/>
                  </a:lnTo>
                  <a:lnTo>
                    <a:pt x="45973" y="720674"/>
                  </a:lnTo>
                  <a:lnTo>
                    <a:pt x="52362" y="720674"/>
                  </a:lnTo>
                  <a:lnTo>
                    <a:pt x="47066" y="716127"/>
                  </a:lnTo>
                  <a:lnTo>
                    <a:pt x="54482" y="716127"/>
                  </a:lnTo>
                  <a:lnTo>
                    <a:pt x="72542" y="716127"/>
                  </a:lnTo>
                  <a:lnTo>
                    <a:pt x="79959" y="716127"/>
                  </a:lnTo>
                  <a:lnTo>
                    <a:pt x="76784" y="709333"/>
                  </a:lnTo>
                  <a:lnTo>
                    <a:pt x="82080" y="707034"/>
                  </a:lnTo>
                  <a:lnTo>
                    <a:pt x="83192" y="703308"/>
                  </a:lnTo>
                  <a:lnTo>
                    <a:pt x="80622" y="697655"/>
                  </a:lnTo>
                  <a:lnTo>
                    <a:pt x="77458" y="693279"/>
                  </a:lnTo>
                  <a:lnTo>
                    <a:pt x="76784" y="693381"/>
                  </a:lnTo>
                  <a:lnTo>
                    <a:pt x="76297" y="688898"/>
                  </a:lnTo>
                  <a:lnTo>
                    <a:pt x="73283" y="675546"/>
                  </a:lnTo>
                  <a:lnTo>
                    <a:pt x="69895" y="663158"/>
                  </a:lnTo>
                  <a:lnTo>
                    <a:pt x="68287" y="661568"/>
                  </a:lnTo>
                  <a:lnTo>
                    <a:pt x="67423" y="662229"/>
                  </a:lnTo>
                  <a:lnTo>
                    <a:pt x="65601" y="651857"/>
                  </a:lnTo>
                  <a:lnTo>
                    <a:pt x="63980" y="637435"/>
                  </a:lnTo>
                  <a:lnTo>
                    <a:pt x="63715" y="625944"/>
                  </a:lnTo>
                  <a:lnTo>
                    <a:pt x="63660" y="614014"/>
                  </a:lnTo>
                  <a:lnTo>
                    <a:pt x="63092" y="585183"/>
                  </a:lnTo>
                  <a:lnTo>
                    <a:pt x="62149" y="542646"/>
                  </a:lnTo>
                  <a:lnTo>
                    <a:pt x="60972" y="489600"/>
                  </a:lnTo>
                  <a:lnTo>
                    <a:pt x="59700" y="429240"/>
                  </a:lnTo>
                  <a:lnTo>
                    <a:pt x="58472" y="364762"/>
                  </a:lnTo>
                  <a:lnTo>
                    <a:pt x="57427" y="299361"/>
                  </a:lnTo>
                  <a:lnTo>
                    <a:pt x="56705" y="236232"/>
                  </a:lnTo>
                  <a:lnTo>
                    <a:pt x="54286" y="169352"/>
                  </a:lnTo>
                  <a:lnTo>
                    <a:pt x="49744" y="115182"/>
                  </a:lnTo>
                  <a:lnTo>
                    <a:pt x="45352" y="78891"/>
                  </a:lnTo>
                  <a:lnTo>
                    <a:pt x="43383" y="65646"/>
                  </a:lnTo>
                  <a:lnTo>
                    <a:pt x="40690" y="12"/>
                  </a:lnTo>
                  <a:close/>
                </a:path>
              </a:pathLst>
            </a:custGeom>
            <a:ln w="3175">
              <a:solidFill>
                <a:srgbClr val="503934"/>
              </a:solidFill>
            </a:ln>
          </p:spPr>
          <p:txBody>
            <a:bodyPr wrap="square" lIns="0" tIns="0" rIns="0" bIns="0" rtlCol="0"/>
            <a:lstStyle/>
            <a:p>
              <a:endParaRPr/>
            </a:p>
          </p:txBody>
        </p:sp>
        <p:sp>
          <p:nvSpPr>
            <p:cNvPr id="11321" name="object 4749">
              <a:extLst>
                <a:ext uri="{FF2B5EF4-FFF2-40B4-BE49-F238E27FC236}">
                  <a16:creationId xmlns:a16="http://schemas.microsoft.com/office/drawing/2014/main" id="{99D2E104-476C-47B0-ACD1-CF03F1E56F99}"/>
                </a:ext>
              </a:extLst>
            </p:cNvPr>
            <p:cNvSpPr/>
            <p:nvPr/>
          </p:nvSpPr>
          <p:spPr>
            <a:xfrm>
              <a:off x="5343791" y="6773862"/>
              <a:ext cx="144411" cy="84874"/>
            </a:xfrm>
            <a:prstGeom prst="rect">
              <a:avLst/>
            </a:prstGeom>
            <a:blipFill>
              <a:blip r:embed="rId71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322" name="object 4750">
              <a:extLst>
                <a:ext uri="{FF2B5EF4-FFF2-40B4-BE49-F238E27FC236}">
                  <a16:creationId xmlns:a16="http://schemas.microsoft.com/office/drawing/2014/main" id="{E0C6FA58-187B-46E0-BAAE-926DB486FC32}"/>
                </a:ext>
              </a:extLst>
            </p:cNvPr>
            <p:cNvSpPr/>
            <p:nvPr/>
          </p:nvSpPr>
          <p:spPr>
            <a:xfrm>
              <a:off x="5343787" y="6770739"/>
              <a:ext cx="144780" cy="88265"/>
            </a:xfrm>
            <a:custGeom>
              <a:avLst/>
              <a:gdLst/>
              <a:ahLst/>
              <a:cxnLst/>
              <a:rect l="l" t="t" r="r" b="b"/>
              <a:pathLst>
                <a:path w="144779" h="88265">
                  <a:moveTo>
                    <a:pt x="128968" y="60998"/>
                  </a:moveTo>
                  <a:lnTo>
                    <a:pt x="124877" y="59251"/>
                  </a:lnTo>
                  <a:lnTo>
                    <a:pt x="118494" y="53922"/>
                  </a:lnTo>
                  <a:lnTo>
                    <a:pt x="111962" y="48619"/>
                  </a:lnTo>
                  <a:lnTo>
                    <a:pt x="107429" y="46951"/>
                  </a:lnTo>
                  <a:lnTo>
                    <a:pt x="103708" y="48767"/>
                  </a:lnTo>
                  <a:lnTo>
                    <a:pt x="94284" y="36664"/>
                  </a:lnTo>
                  <a:lnTo>
                    <a:pt x="90563" y="38468"/>
                  </a:lnTo>
                  <a:lnTo>
                    <a:pt x="86804" y="40271"/>
                  </a:lnTo>
                  <a:lnTo>
                    <a:pt x="76860" y="36842"/>
                  </a:lnTo>
                  <a:lnTo>
                    <a:pt x="75056" y="41490"/>
                  </a:lnTo>
                  <a:lnTo>
                    <a:pt x="73240" y="46164"/>
                  </a:lnTo>
                  <a:lnTo>
                    <a:pt x="81457" y="44602"/>
                  </a:lnTo>
                  <a:lnTo>
                    <a:pt x="85242" y="47015"/>
                  </a:lnTo>
                  <a:lnTo>
                    <a:pt x="89702" y="49859"/>
                  </a:lnTo>
                  <a:lnTo>
                    <a:pt x="95507" y="53978"/>
                  </a:lnTo>
                  <a:lnTo>
                    <a:pt x="99783" y="58206"/>
                  </a:lnTo>
                  <a:lnTo>
                    <a:pt x="99656" y="61379"/>
                  </a:lnTo>
                  <a:lnTo>
                    <a:pt x="95262" y="64376"/>
                  </a:lnTo>
                  <a:lnTo>
                    <a:pt x="85470" y="55575"/>
                  </a:lnTo>
                  <a:lnTo>
                    <a:pt x="81343" y="54216"/>
                  </a:lnTo>
                  <a:lnTo>
                    <a:pt x="80836" y="55765"/>
                  </a:lnTo>
                  <a:lnTo>
                    <a:pt x="83323" y="60285"/>
                  </a:lnTo>
                  <a:lnTo>
                    <a:pt x="85560" y="64583"/>
                  </a:lnTo>
                  <a:lnTo>
                    <a:pt x="84302" y="65468"/>
                  </a:lnTo>
                  <a:lnTo>
                    <a:pt x="78841" y="62941"/>
                  </a:lnTo>
                  <a:lnTo>
                    <a:pt x="70396" y="55308"/>
                  </a:lnTo>
                  <a:lnTo>
                    <a:pt x="66509" y="56070"/>
                  </a:lnTo>
                  <a:lnTo>
                    <a:pt x="67226" y="59385"/>
                  </a:lnTo>
                  <a:lnTo>
                    <a:pt x="72055" y="66005"/>
                  </a:lnTo>
                  <a:lnTo>
                    <a:pt x="76295" y="72601"/>
                  </a:lnTo>
                  <a:lnTo>
                    <a:pt x="75247" y="75844"/>
                  </a:lnTo>
                  <a:lnTo>
                    <a:pt x="68211" y="76441"/>
                  </a:lnTo>
                  <a:lnTo>
                    <a:pt x="66624" y="70002"/>
                  </a:lnTo>
                  <a:lnTo>
                    <a:pt x="61963" y="70916"/>
                  </a:lnTo>
                  <a:lnTo>
                    <a:pt x="57302" y="71831"/>
                  </a:lnTo>
                  <a:lnTo>
                    <a:pt x="57353" y="52489"/>
                  </a:lnTo>
                  <a:lnTo>
                    <a:pt x="52831" y="54457"/>
                  </a:lnTo>
                  <a:lnTo>
                    <a:pt x="48298" y="56426"/>
                  </a:lnTo>
                  <a:lnTo>
                    <a:pt x="42506" y="54343"/>
                  </a:lnTo>
                  <a:lnTo>
                    <a:pt x="42494" y="60769"/>
                  </a:lnTo>
                  <a:lnTo>
                    <a:pt x="42481" y="67233"/>
                  </a:lnTo>
                  <a:lnTo>
                    <a:pt x="55257" y="74383"/>
                  </a:lnTo>
                  <a:lnTo>
                    <a:pt x="51612" y="77241"/>
                  </a:lnTo>
                  <a:lnTo>
                    <a:pt x="47272" y="77311"/>
                  </a:lnTo>
                  <a:lnTo>
                    <a:pt x="40897" y="74655"/>
                  </a:lnTo>
                  <a:lnTo>
                    <a:pt x="34307" y="71435"/>
                  </a:lnTo>
                  <a:lnTo>
                    <a:pt x="29324" y="69811"/>
                  </a:lnTo>
                  <a:lnTo>
                    <a:pt x="29659" y="71770"/>
                  </a:lnTo>
                  <a:lnTo>
                    <a:pt x="34450" y="76182"/>
                  </a:lnTo>
                  <a:lnTo>
                    <a:pt x="38634" y="80511"/>
                  </a:lnTo>
                  <a:lnTo>
                    <a:pt x="37147" y="82219"/>
                  </a:lnTo>
                  <a:lnTo>
                    <a:pt x="30932" y="80472"/>
                  </a:lnTo>
                  <a:lnTo>
                    <a:pt x="24823" y="77792"/>
                  </a:lnTo>
                  <a:lnTo>
                    <a:pt x="19650" y="76738"/>
                  </a:lnTo>
                  <a:lnTo>
                    <a:pt x="16243" y="79870"/>
                  </a:lnTo>
                  <a:lnTo>
                    <a:pt x="13258" y="87998"/>
                  </a:lnTo>
                  <a:lnTo>
                    <a:pt x="761" y="82943"/>
                  </a:lnTo>
                  <a:lnTo>
                    <a:pt x="368" y="79755"/>
                  </a:lnTo>
                  <a:lnTo>
                    <a:pt x="0" y="76606"/>
                  </a:lnTo>
                  <a:lnTo>
                    <a:pt x="7365" y="65506"/>
                  </a:lnTo>
                  <a:lnTo>
                    <a:pt x="8407" y="61010"/>
                  </a:lnTo>
                  <a:lnTo>
                    <a:pt x="9448" y="56502"/>
                  </a:lnTo>
                  <a:lnTo>
                    <a:pt x="9829" y="59639"/>
                  </a:lnTo>
                  <a:lnTo>
                    <a:pt x="16027" y="58445"/>
                  </a:lnTo>
                  <a:lnTo>
                    <a:pt x="22237" y="57226"/>
                  </a:lnTo>
                  <a:lnTo>
                    <a:pt x="25730" y="53314"/>
                  </a:lnTo>
                  <a:lnTo>
                    <a:pt x="27406" y="47612"/>
                  </a:lnTo>
                  <a:lnTo>
                    <a:pt x="29095" y="41909"/>
                  </a:lnTo>
                  <a:lnTo>
                    <a:pt x="40081" y="40830"/>
                  </a:lnTo>
                  <a:lnTo>
                    <a:pt x="40449" y="44005"/>
                  </a:lnTo>
                  <a:lnTo>
                    <a:pt x="43687" y="44437"/>
                  </a:lnTo>
                  <a:lnTo>
                    <a:pt x="46913" y="44869"/>
                  </a:lnTo>
                  <a:lnTo>
                    <a:pt x="51981" y="34213"/>
                  </a:lnTo>
                  <a:lnTo>
                    <a:pt x="56718" y="34340"/>
                  </a:lnTo>
                  <a:lnTo>
                    <a:pt x="61506" y="34493"/>
                  </a:lnTo>
                  <a:lnTo>
                    <a:pt x="65290" y="26225"/>
                  </a:lnTo>
                  <a:lnTo>
                    <a:pt x="65176" y="18732"/>
                  </a:lnTo>
                  <a:lnTo>
                    <a:pt x="67010" y="12767"/>
                  </a:lnTo>
                  <a:lnTo>
                    <a:pt x="71226" y="7343"/>
                  </a:lnTo>
                  <a:lnTo>
                    <a:pt x="75583" y="4305"/>
                  </a:lnTo>
                  <a:lnTo>
                    <a:pt x="77838" y="5499"/>
                  </a:lnTo>
                  <a:lnTo>
                    <a:pt x="78485" y="10756"/>
                  </a:lnTo>
                  <a:lnTo>
                    <a:pt x="74574" y="17970"/>
                  </a:lnTo>
                  <a:lnTo>
                    <a:pt x="76504" y="20815"/>
                  </a:lnTo>
                  <a:lnTo>
                    <a:pt x="78447" y="23647"/>
                  </a:lnTo>
                  <a:lnTo>
                    <a:pt x="86740" y="6984"/>
                  </a:lnTo>
                  <a:lnTo>
                    <a:pt x="89306" y="8635"/>
                  </a:lnTo>
                  <a:lnTo>
                    <a:pt x="91897" y="10261"/>
                  </a:lnTo>
                  <a:lnTo>
                    <a:pt x="81559" y="16598"/>
                  </a:lnTo>
                  <a:lnTo>
                    <a:pt x="84899" y="18097"/>
                  </a:lnTo>
                  <a:lnTo>
                    <a:pt x="88290" y="19557"/>
                  </a:lnTo>
                  <a:lnTo>
                    <a:pt x="90322" y="17005"/>
                  </a:lnTo>
                  <a:lnTo>
                    <a:pt x="99250" y="12052"/>
                  </a:lnTo>
                  <a:lnTo>
                    <a:pt x="102755" y="8140"/>
                  </a:lnTo>
                  <a:lnTo>
                    <a:pt x="106235" y="4254"/>
                  </a:lnTo>
                  <a:lnTo>
                    <a:pt x="116827" y="0"/>
                  </a:lnTo>
                  <a:lnTo>
                    <a:pt x="122351" y="6451"/>
                  </a:lnTo>
                  <a:lnTo>
                    <a:pt x="127914" y="12877"/>
                  </a:lnTo>
                  <a:lnTo>
                    <a:pt x="137706" y="15265"/>
                  </a:lnTo>
                  <a:lnTo>
                    <a:pt x="140804" y="14643"/>
                  </a:lnTo>
                  <a:lnTo>
                    <a:pt x="143916" y="14033"/>
                  </a:lnTo>
                  <a:lnTo>
                    <a:pt x="144424" y="18224"/>
                  </a:lnTo>
                  <a:lnTo>
                    <a:pt x="141427" y="19888"/>
                  </a:lnTo>
                  <a:lnTo>
                    <a:pt x="138455" y="21564"/>
                  </a:lnTo>
                  <a:lnTo>
                    <a:pt x="134226" y="19164"/>
                  </a:lnTo>
                  <a:lnTo>
                    <a:pt x="130225" y="18872"/>
                  </a:lnTo>
                  <a:lnTo>
                    <a:pt x="126212" y="18580"/>
                  </a:lnTo>
                  <a:lnTo>
                    <a:pt x="135381" y="22174"/>
                  </a:lnTo>
                  <a:lnTo>
                    <a:pt x="130721" y="23075"/>
                  </a:lnTo>
                  <a:lnTo>
                    <a:pt x="126060" y="23964"/>
                  </a:lnTo>
                  <a:lnTo>
                    <a:pt x="116789" y="19354"/>
                  </a:lnTo>
                  <a:lnTo>
                    <a:pt x="111747" y="23571"/>
                  </a:lnTo>
                  <a:lnTo>
                    <a:pt x="111105" y="26882"/>
                  </a:lnTo>
                  <a:lnTo>
                    <a:pt x="114892" y="29932"/>
                  </a:lnTo>
                  <a:lnTo>
                    <a:pt x="120328" y="31856"/>
                  </a:lnTo>
                  <a:lnTo>
                    <a:pt x="124637" y="31788"/>
                  </a:lnTo>
                  <a:lnTo>
                    <a:pt x="128384" y="29984"/>
                  </a:lnTo>
                  <a:lnTo>
                    <a:pt x="129908" y="42557"/>
                  </a:lnTo>
                  <a:lnTo>
                    <a:pt x="125666" y="40182"/>
                  </a:lnTo>
                  <a:lnTo>
                    <a:pt x="121411" y="37782"/>
                  </a:lnTo>
                  <a:lnTo>
                    <a:pt x="112890" y="39446"/>
                  </a:lnTo>
                  <a:lnTo>
                    <a:pt x="110807" y="35559"/>
                  </a:lnTo>
                  <a:lnTo>
                    <a:pt x="106286" y="37528"/>
                  </a:lnTo>
                  <a:lnTo>
                    <a:pt x="107366" y="40451"/>
                  </a:lnTo>
                  <a:lnTo>
                    <a:pt x="114139" y="44973"/>
                  </a:lnTo>
                  <a:lnTo>
                    <a:pt x="121757" y="49129"/>
                  </a:lnTo>
                  <a:lnTo>
                    <a:pt x="125374" y="50952"/>
                  </a:lnTo>
                  <a:lnTo>
                    <a:pt x="131902" y="59347"/>
                  </a:lnTo>
                  <a:lnTo>
                    <a:pt x="128943" y="61010"/>
                  </a:lnTo>
                  <a:close/>
                </a:path>
              </a:pathLst>
            </a:custGeom>
            <a:ln w="3175">
              <a:solidFill>
                <a:srgbClr val="254B30"/>
              </a:solidFill>
            </a:ln>
          </p:spPr>
          <p:txBody>
            <a:bodyPr wrap="square" lIns="0" tIns="0" rIns="0" bIns="0" rtlCol="0"/>
            <a:lstStyle/>
            <a:p>
              <a:endParaRPr/>
            </a:p>
          </p:txBody>
        </p:sp>
        <p:sp>
          <p:nvSpPr>
            <p:cNvPr id="11323" name="object 4751">
              <a:extLst>
                <a:ext uri="{FF2B5EF4-FFF2-40B4-BE49-F238E27FC236}">
                  <a16:creationId xmlns:a16="http://schemas.microsoft.com/office/drawing/2014/main" id="{11D58FD8-CFAD-4BE3-B470-A0B712DBCF25}"/>
                </a:ext>
              </a:extLst>
            </p:cNvPr>
            <p:cNvSpPr/>
            <p:nvPr/>
          </p:nvSpPr>
          <p:spPr>
            <a:xfrm>
              <a:off x="5339092" y="6589991"/>
              <a:ext cx="94665" cy="99834"/>
            </a:xfrm>
            <a:prstGeom prst="rect">
              <a:avLst/>
            </a:prstGeom>
            <a:blipFill>
              <a:blip r:embed="rId71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324" name="object 4752">
              <a:extLst>
                <a:ext uri="{FF2B5EF4-FFF2-40B4-BE49-F238E27FC236}">
                  <a16:creationId xmlns:a16="http://schemas.microsoft.com/office/drawing/2014/main" id="{5C5EB65B-7619-4B31-A33E-F386794B33C2}"/>
                </a:ext>
              </a:extLst>
            </p:cNvPr>
            <p:cNvSpPr/>
            <p:nvPr/>
          </p:nvSpPr>
          <p:spPr>
            <a:xfrm>
              <a:off x="5339098" y="6588890"/>
              <a:ext cx="95250" cy="100965"/>
            </a:xfrm>
            <a:custGeom>
              <a:avLst/>
              <a:gdLst/>
              <a:ahLst/>
              <a:cxnLst/>
              <a:rect l="l" t="t" r="r" b="b"/>
              <a:pathLst>
                <a:path w="95250" h="100965">
                  <a:moveTo>
                    <a:pt x="87922" y="40855"/>
                  </a:moveTo>
                  <a:lnTo>
                    <a:pt x="86029" y="43103"/>
                  </a:lnTo>
                  <a:lnTo>
                    <a:pt x="74129" y="35255"/>
                  </a:lnTo>
                  <a:lnTo>
                    <a:pt x="71716" y="37858"/>
                  </a:lnTo>
                  <a:lnTo>
                    <a:pt x="69278" y="40512"/>
                  </a:lnTo>
                  <a:lnTo>
                    <a:pt x="61620" y="34747"/>
                  </a:lnTo>
                  <a:lnTo>
                    <a:pt x="59207" y="37376"/>
                  </a:lnTo>
                  <a:lnTo>
                    <a:pt x="56794" y="39979"/>
                  </a:lnTo>
                  <a:lnTo>
                    <a:pt x="49580" y="40855"/>
                  </a:lnTo>
                  <a:lnTo>
                    <a:pt x="48729" y="44919"/>
                  </a:lnTo>
                  <a:lnTo>
                    <a:pt x="47929" y="48971"/>
                  </a:lnTo>
                  <a:lnTo>
                    <a:pt x="53479" y="45008"/>
                  </a:lnTo>
                  <a:lnTo>
                    <a:pt x="56311" y="45516"/>
                  </a:lnTo>
                  <a:lnTo>
                    <a:pt x="59156" y="46012"/>
                  </a:lnTo>
                  <a:lnTo>
                    <a:pt x="70446" y="47434"/>
                  </a:lnTo>
                  <a:lnTo>
                    <a:pt x="67665" y="51180"/>
                  </a:lnTo>
                  <a:lnTo>
                    <a:pt x="64897" y="54889"/>
                  </a:lnTo>
                  <a:lnTo>
                    <a:pt x="57302" y="51727"/>
                  </a:lnTo>
                  <a:lnTo>
                    <a:pt x="54317" y="52158"/>
                  </a:lnTo>
                  <a:lnTo>
                    <a:pt x="51320" y="52590"/>
                  </a:lnTo>
                  <a:lnTo>
                    <a:pt x="61404" y="59461"/>
                  </a:lnTo>
                  <a:lnTo>
                    <a:pt x="57391" y="59461"/>
                  </a:lnTo>
                  <a:lnTo>
                    <a:pt x="53365" y="59461"/>
                  </a:lnTo>
                  <a:lnTo>
                    <a:pt x="46824" y="56692"/>
                  </a:lnTo>
                  <a:lnTo>
                    <a:pt x="44196" y="58585"/>
                  </a:lnTo>
                  <a:lnTo>
                    <a:pt x="44996" y="60800"/>
                  </a:lnTo>
                  <a:lnTo>
                    <a:pt x="48960" y="64033"/>
                  </a:lnTo>
                  <a:lnTo>
                    <a:pt x="52516" y="67446"/>
                  </a:lnTo>
                  <a:lnTo>
                    <a:pt x="52095" y="70205"/>
                  </a:lnTo>
                  <a:lnTo>
                    <a:pt x="47282" y="73037"/>
                  </a:lnTo>
                  <a:lnTo>
                    <a:pt x="45554" y="68846"/>
                  </a:lnTo>
                  <a:lnTo>
                    <a:pt x="42418" y="71107"/>
                  </a:lnTo>
                  <a:lnTo>
                    <a:pt x="39306" y="73367"/>
                  </a:lnTo>
                  <a:lnTo>
                    <a:pt x="37515" y="59080"/>
                  </a:lnTo>
                  <a:lnTo>
                    <a:pt x="34531" y="62077"/>
                  </a:lnTo>
                  <a:lnTo>
                    <a:pt x="31610" y="65074"/>
                  </a:lnTo>
                  <a:lnTo>
                    <a:pt x="27393" y="65531"/>
                  </a:lnTo>
                  <a:lnTo>
                    <a:pt x="27990" y="70294"/>
                  </a:lnTo>
                  <a:lnTo>
                    <a:pt x="28549" y="75056"/>
                  </a:lnTo>
                  <a:lnTo>
                    <a:pt x="38087" y="75971"/>
                  </a:lnTo>
                  <a:lnTo>
                    <a:pt x="35839" y="79324"/>
                  </a:lnTo>
                  <a:lnTo>
                    <a:pt x="33591" y="82664"/>
                  </a:lnTo>
                  <a:lnTo>
                    <a:pt x="22999" y="79921"/>
                  </a:lnTo>
                  <a:lnTo>
                    <a:pt x="19672" y="81457"/>
                  </a:lnTo>
                  <a:lnTo>
                    <a:pt x="16357" y="83007"/>
                  </a:lnTo>
                  <a:lnTo>
                    <a:pt x="31889" y="85623"/>
                  </a:lnTo>
                  <a:lnTo>
                    <a:pt x="26250" y="87947"/>
                  </a:lnTo>
                  <a:lnTo>
                    <a:pt x="20688" y="90246"/>
                  </a:lnTo>
                  <a:lnTo>
                    <a:pt x="12903" y="86372"/>
                  </a:lnTo>
                  <a:lnTo>
                    <a:pt x="11569" y="93383"/>
                  </a:lnTo>
                  <a:lnTo>
                    <a:pt x="10248" y="100380"/>
                  </a:lnTo>
                  <a:lnTo>
                    <a:pt x="1104" y="100939"/>
                  </a:lnTo>
                  <a:lnTo>
                    <a:pt x="546" y="98717"/>
                  </a:lnTo>
                  <a:lnTo>
                    <a:pt x="0" y="96532"/>
                  </a:lnTo>
                  <a:lnTo>
                    <a:pt x="4089" y="85813"/>
                  </a:lnTo>
                  <a:lnTo>
                    <a:pt x="4381" y="82118"/>
                  </a:lnTo>
                  <a:lnTo>
                    <a:pt x="4673" y="78460"/>
                  </a:lnTo>
                  <a:lnTo>
                    <a:pt x="5245" y="80632"/>
                  </a:lnTo>
                  <a:lnTo>
                    <a:pt x="9423" y="77622"/>
                  </a:lnTo>
                  <a:lnTo>
                    <a:pt x="13601" y="74612"/>
                  </a:lnTo>
                  <a:lnTo>
                    <a:pt x="15671" y="70510"/>
                  </a:lnTo>
                  <a:lnTo>
                    <a:pt x="16319" y="65735"/>
                  </a:lnTo>
                  <a:lnTo>
                    <a:pt x="16954" y="60959"/>
                  </a:lnTo>
                  <a:lnTo>
                    <a:pt x="24460" y="56400"/>
                  </a:lnTo>
                  <a:lnTo>
                    <a:pt x="25019" y="58585"/>
                  </a:lnTo>
                  <a:lnTo>
                    <a:pt x="27292" y="57810"/>
                  </a:lnTo>
                  <a:lnTo>
                    <a:pt x="29565" y="57048"/>
                  </a:lnTo>
                  <a:lnTo>
                    <a:pt x="32054" y="47434"/>
                  </a:lnTo>
                  <a:lnTo>
                    <a:pt x="35407" y="45910"/>
                  </a:lnTo>
                  <a:lnTo>
                    <a:pt x="38709" y="44373"/>
                  </a:lnTo>
                  <a:lnTo>
                    <a:pt x="40551" y="37007"/>
                  </a:lnTo>
                  <a:lnTo>
                    <a:pt x="39776" y="31508"/>
                  </a:lnTo>
                  <a:lnTo>
                    <a:pt x="39001" y="26022"/>
                  </a:lnTo>
                  <a:lnTo>
                    <a:pt x="46405" y="13754"/>
                  </a:lnTo>
                  <a:lnTo>
                    <a:pt x="47320" y="17398"/>
                  </a:lnTo>
                  <a:lnTo>
                    <a:pt x="48260" y="21056"/>
                  </a:lnTo>
                  <a:lnTo>
                    <a:pt x="46228" y="27724"/>
                  </a:lnTo>
                  <a:lnTo>
                    <a:pt x="47840" y="29146"/>
                  </a:lnTo>
                  <a:lnTo>
                    <a:pt x="49453" y="30594"/>
                  </a:lnTo>
                  <a:lnTo>
                    <a:pt x="53644" y="15455"/>
                  </a:lnTo>
                  <a:lnTo>
                    <a:pt x="55587" y="15760"/>
                  </a:lnTo>
                  <a:lnTo>
                    <a:pt x="57518" y="16103"/>
                  </a:lnTo>
                  <a:lnTo>
                    <a:pt x="50952" y="24333"/>
                  </a:lnTo>
                  <a:lnTo>
                    <a:pt x="53416" y="24282"/>
                  </a:lnTo>
                  <a:lnTo>
                    <a:pt x="55892" y="24231"/>
                  </a:lnTo>
                  <a:lnTo>
                    <a:pt x="57086" y="21628"/>
                  </a:lnTo>
                  <a:lnTo>
                    <a:pt x="62788" y="14909"/>
                  </a:lnTo>
                  <a:lnTo>
                    <a:pt x="64833" y="10820"/>
                  </a:lnTo>
                  <a:lnTo>
                    <a:pt x="66890" y="6743"/>
                  </a:lnTo>
                  <a:lnTo>
                    <a:pt x="73863" y="0"/>
                  </a:lnTo>
                  <a:lnTo>
                    <a:pt x="78295" y="2857"/>
                  </a:lnTo>
                  <a:lnTo>
                    <a:pt x="82702" y="5702"/>
                  </a:lnTo>
                  <a:lnTo>
                    <a:pt x="89750" y="4114"/>
                  </a:lnTo>
                  <a:lnTo>
                    <a:pt x="91833" y="2590"/>
                  </a:lnTo>
                  <a:lnTo>
                    <a:pt x="93916" y="1092"/>
                  </a:lnTo>
                  <a:lnTo>
                    <a:pt x="94665" y="4013"/>
                  </a:lnTo>
                  <a:lnTo>
                    <a:pt x="92760" y="6261"/>
                  </a:lnTo>
                  <a:lnTo>
                    <a:pt x="90843" y="8496"/>
                  </a:lnTo>
                  <a:lnTo>
                    <a:pt x="87680" y="8178"/>
                  </a:lnTo>
                  <a:lnTo>
                    <a:pt x="84874" y="9334"/>
                  </a:lnTo>
                  <a:lnTo>
                    <a:pt x="82067" y="10515"/>
                  </a:lnTo>
                  <a:lnTo>
                    <a:pt x="88747" y="9982"/>
                  </a:lnTo>
                  <a:lnTo>
                    <a:pt x="85610" y="12268"/>
                  </a:lnTo>
                  <a:lnTo>
                    <a:pt x="82473" y="14541"/>
                  </a:lnTo>
                  <a:lnTo>
                    <a:pt x="75615" y="14312"/>
                  </a:lnTo>
                  <a:lnTo>
                    <a:pt x="72504" y="19126"/>
                  </a:lnTo>
                  <a:lnTo>
                    <a:pt x="69405" y="23952"/>
                  </a:lnTo>
                  <a:lnTo>
                    <a:pt x="79794" y="23393"/>
                  </a:lnTo>
                  <a:lnTo>
                    <a:pt x="82207" y="20789"/>
                  </a:lnTo>
                  <a:lnTo>
                    <a:pt x="84658" y="18160"/>
                  </a:lnTo>
                  <a:lnTo>
                    <a:pt x="86880" y="26923"/>
                  </a:lnTo>
                  <a:lnTo>
                    <a:pt x="83718" y="26631"/>
                  </a:lnTo>
                  <a:lnTo>
                    <a:pt x="80530" y="26327"/>
                  </a:lnTo>
                  <a:lnTo>
                    <a:pt x="74790" y="30479"/>
                  </a:lnTo>
                  <a:lnTo>
                    <a:pt x="72986" y="28295"/>
                  </a:lnTo>
                  <a:lnTo>
                    <a:pt x="70053" y="31292"/>
                  </a:lnTo>
                  <a:lnTo>
                    <a:pt x="67094" y="34277"/>
                  </a:lnTo>
                  <a:lnTo>
                    <a:pt x="84505" y="34696"/>
                  </a:lnTo>
                  <a:lnTo>
                    <a:pt x="89865" y="38671"/>
                  </a:lnTo>
                  <a:lnTo>
                    <a:pt x="87960" y="40919"/>
                  </a:lnTo>
                  <a:close/>
                </a:path>
              </a:pathLst>
            </a:custGeom>
            <a:ln w="3175">
              <a:solidFill>
                <a:srgbClr val="254B30"/>
              </a:solidFill>
            </a:ln>
          </p:spPr>
          <p:txBody>
            <a:bodyPr wrap="square" lIns="0" tIns="0" rIns="0" bIns="0" rtlCol="0"/>
            <a:lstStyle/>
            <a:p>
              <a:endParaRPr/>
            </a:p>
          </p:txBody>
        </p:sp>
        <p:sp>
          <p:nvSpPr>
            <p:cNvPr id="11325" name="object 4753">
              <a:extLst>
                <a:ext uri="{FF2B5EF4-FFF2-40B4-BE49-F238E27FC236}">
                  <a16:creationId xmlns:a16="http://schemas.microsoft.com/office/drawing/2014/main" id="{6CF18C7E-EA98-490B-9560-1D65082DB5C6}"/>
                </a:ext>
              </a:extLst>
            </p:cNvPr>
            <p:cNvSpPr/>
            <p:nvPr/>
          </p:nvSpPr>
          <p:spPr>
            <a:xfrm>
              <a:off x="5334508" y="6898093"/>
              <a:ext cx="167373" cy="66319"/>
            </a:xfrm>
            <a:prstGeom prst="rect">
              <a:avLst/>
            </a:prstGeom>
            <a:blipFill>
              <a:blip r:embed="rId71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326" name="object 4754">
              <a:extLst>
                <a:ext uri="{FF2B5EF4-FFF2-40B4-BE49-F238E27FC236}">
                  <a16:creationId xmlns:a16="http://schemas.microsoft.com/office/drawing/2014/main" id="{6D88DFCA-1367-4896-88D5-E2BE8B74D37C}"/>
                </a:ext>
              </a:extLst>
            </p:cNvPr>
            <p:cNvSpPr/>
            <p:nvPr/>
          </p:nvSpPr>
          <p:spPr>
            <a:xfrm>
              <a:off x="5334510" y="6897723"/>
              <a:ext cx="167640" cy="67310"/>
            </a:xfrm>
            <a:custGeom>
              <a:avLst/>
              <a:gdLst/>
              <a:ahLst/>
              <a:cxnLst/>
              <a:rect l="l" t="t" r="r" b="b"/>
              <a:pathLst>
                <a:path w="167639" h="67309">
                  <a:moveTo>
                    <a:pt x="147624" y="45859"/>
                  </a:moveTo>
                  <a:lnTo>
                    <a:pt x="143056" y="44565"/>
                  </a:lnTo>
                  <a:lnTo>
                    <a:pt x="136059" y="40582"/>
                  </a:lnTo>
                  <a:lnTo>
                    <a:pt x="128899" y="36619"/>
                  </a:lnTo>
                  <a:lnTo>
                    <a:pt x="123837" y="35382"/>
                  </a:lnTo>
                  <a:lnTo>
                    <a:pt x="119468" y="36766"/>
                  </a:lnTo>
                  <a:lnTo>
                    <a:pt x="109397" y="27698"/>
                  </a:lnTo>
                  <a:lnTo>
                    <a:pt x="105029" y="29070"/>
                  </a:lnTo>
                  <a:lnTo>
                    <a:pt x="100660" y="30454"/>
                  </a:lnTo>
                  <a:lnTo>
                    <a:pt x="89535" y="27927"/>
                  </a:lnTo>
                  <a:lnTo>
                    <a:pt x="87236" y="31432"/>
                  </a:lnTo>
                  <a:lnTo>
                    <a:pt x="84924" y="34950"/>
                  </a:lnTo>
                  <a:lnTo>
                    <a:pt x="94361" y="33731"/>
                  </a:lnTo>
                  <a:lnTo>
                    <a:pt x="98539" y="35534"/>
                  </a:lnTo>
                  <a:lnTo>
                    <a:pt x="103488" y="37656"/>
                  </a:lnTo>
                  <a:lnTo>
                    <a:pt x="109904" y="40724"/>
                  </a:lnTo>
                  <a:lnTo>
                    <a:pt x="114564" y="43880"/>
                  </a:lnTo>
                  <a:lnTo>
                    <a:pt x="114249" y="46266"/>
                  </a:lnTo>
                  <a:lnTo>
                    <a:pt x="109105" y="48539"/>
                  </a:lnTo>
                  <a:lnTo>
                    <a:pt x="98399" y="41973"/>
                  </a:lnTo>
                  <a:lnTo>
                    <a:pt x="93751" y="40957"/>
                  </a:lnTo>
                  <a:lnTo>
                    <a:pt x="93087" y="42131"/>
                  </a:lnTo>
                  <a:lnTo>
                    <a:pt x="95689" y="45526"/>
                  </a:lnTo>
                  <a:lnTo>
                    <a:pt x="98018" y="48754"/>
                  </a:lnTo>
                  <a:lnTo>
                    <a:pt x="96532" y="49428"/>
                  </a:lnTo>
                  <a:lnTo>
                    <a:pt x="90462" y="47536"/>
                  </a:lnTo>
                  <a:lnTo>
                    <a:pt x="81216" y="41833"/>
                  </a:lnTo>
                  <a:lnTo>
                    <a:pt x="76758" y="42430"/>
                  </a:lnTo>
                  <a:lnTo>
                    <a:pt x="77405" y="44925"/>
                  </a:lnTo>
                  <a:lnTo>
                    <a:pt x="82573" y="49880"/>
                  </a:lnTo>
                  <a:lnTo>
                    <a:pt x="87072" y="54819"/>
                  </a:lnTo>
                  <a:lnTo>
                    <a:pt x="85712" y="57264"/>
                  </a:lnTo>
                  <a:lnTo>
                    <a:pt x="77685" y="57734"/>
                  </a:lnTo>
                  <a:lnTo>
                    <a:pt x="76161" y="52920"/>
                  </a:lnTo>
                  <a:lnTo>
                    <a:pt x="70840" y="53632"/>
                  </a:lnTo>
                  <a:lnTo>
                    <a:pt x="65481" y="54330"/>
                  </a:lnTo>
                  <a:lnTo>
                    <a:pt x="66497" y="39763"/>
                  </a:lnTo>
                  <a:lnTo>
                    <a:pt x="61264" y="41275"/>
                  </a:lnTo>
                  <a:lnTo>
                    <a:pt x="56032" y="42760"/>
                  </a:lnTo>
                  <a:lnTo>
                    <a:pt x="49530" y="41224"/>
                  </a:lnTo>
                  <a:lnTo>
                    <a:pt x="49174" y="46075"/>
                  </a:lnTo>
                  <a:lnTo>
                    <a:pt x="48844" y="50939"/>
                  </a:lnTo>
                  <a:lnTo>
                    <a:pt x="63004" y="56261"/>
                  </a:lnTo>
                  <a:lnTo>
                    <a:pt x="58737" y="58420"/>
                  </a:lnTo>
                  <a:lnTo>
                    <a:pt x="53797" y="58489"/>
                  </a:lnTo>
                  <a:lnTo>
                    <a:pt x="46670" y="56521"/>
                  </a:lnTo>
                  <a:lnTo>
                    <a:pt x="39322" y="54133"/>
                  </a:lnTo>
                  <a:lnTo>
                    <a:pt x="33718" y="52946"/>
                  </a:lnTo>
                  <a:lnTo>
                    <a:pt x="33996" y="54412"/>
                  </a:lnTo>
                  <a:lnTo>
                    <a:pt x="39227" y="57707"/>
                  </a:lnTo>
                  <a:lnTo>
                    <a:pt x="43776" y="60941"/>
                  </a:lnTo>
                  <a:lnTo>
                    <a:pt x="42011" y="62230"/>
                  </a:lnTo>
                  <a:lnTo>
                    <a:pt x="35023" y="60939"/>
                  </a:lnTo>
                  <a:lnTo>
                    <a:pt x="28203" y="58954"/>
                  </a:lnTo>
                  <a:lnTo>
                    <a:pt x="22369" y="58191"/>
                  </a:lnTo>
                  <a:lnTo>
                    <a:pt x="18338" y="60566"/>
                  </a:lnTo>
                  <a:lnTo>
                    <a:pt x="14528" y="66687"/>
                  </a:lnTo>
                  <a:lnTo>
                    <a:pt x="546" y="62915"/>
                  </a:lnTo>
                  <a:lnTo>
                    <a:pt x="279" y="60566"/>
                  </a:lnTo>
                  <a:lnTo>
                    <a:pt x="0" y="58204"/>
                  </a:lnTo>
                  <a:lnTo>
                    <a:pt x="8953" y="49796"/>
                  </a:lnTo>
                  <a:lnTo>
                    <a:pt x="10375" y="46418"/>
                  </a:lnTo>
                  <a:lnTo>
                    <a:pt x="11798" y="43014"/>
                  </a:lnTo>
                  <a:lnTo>
                    <a:pt x="12065" y="45377"/>
                  </a:lnTo>
                  <a:lnTo>
                    <a:pt x="19177" y="44437"/>
                  </a:lnTo>
                  <a:lnTo>
                    <a:pt x="26289" y="43497"/>
                  </a:lnTo>
                  <a:lnTo>
                    <a:pt x="30480" y="40551"/>
                  </a:lnTo>
                  <a:lnTo>
                    <a:pt x="32689" y="36258"/>
                  </a:lnTo>
                  <a:lnTo>
                    <a:pt x="34899" y="31953"/>
                  </a:lnTo>
                  <a:lnTo>
                    <a:pt x="47434" y="31076"/>
                  </a:lnTo>
                  <a:lnTo>
                    <a:pt x="47701" y="33439"/>
                  </a:lnTo>
                  <a:lnTo>
                    <a:pt x="51358" y="33769"/>
                  </a:lnTo>
                  <a:lnTo>
                    <a:pt x="55029" y="34099"/>
                  </a:lnTo>
                  <a:lnTo>
                    <a:pt x="61328" y="26047"/>
                  </a:lnTo>
                  <a:lnTo>
                    <a:pt x="66751" y="26136"/>
                  </a:lnTo>
                  <a:lnTo>
                    <a:pt x="72199" y="26200"/>
                  </a:lnTo>
                  <a:lnTo>
                    <a:pt x="76860" y="20002"/>
                  </a:lnTo>
                  <a:lnTo>
                    <a:pt x="77101" y="14351"/>
                  </a:lnTo>
                  <a:lnTo>
                    <a:pt x="77381" y="8699"/>
                  </a:lnTo>
                  <a:lnTo>
                    <a:pt x="91757" y="381"/>
                  </a:lnTo>
                  <a:lnTo>
                    <a:pt x="92227" y="4343"/>
                  </a:lnTo>
                  <a:lnTo>
                    <a:pt x="92684" y="8267"/>
                  </a:lnTo>
                  <a:lnTo>
                    <a:pt x="87884" y="13716"/>
                  </a:lnTo>
                  <a:lnTo>
                    <a:pt x="89954" y="15849"/>
                  </a:lnTo>
                  <a:lnTo>
                    <a:pt x="91998" y="17983"/>
                  </a:lnTo>
                  <a:lnTo>
                    <a:pt x="102285" y="5397"/>
                  </a:lnTo>
                  <a:lnTo>
                    <a:pt x="105117" y="6629"/>
                  </a:lnTo>
                  <a:lnTo>
                    <a:pt x="107988" y="7848"/>
                  </a:lnTo>
                  <a:lnTo>
                    <a:pt x="95910" y="12649"/>
                  </a:lnTo>
                  <a:lnTo>
                    <a:pt x="99644" y="13766"/>
                  </a:lnTo>
                  <a:lnTo>
                    <a:pt x="103390" y="14871"/>
                  </a:lnTo>
                  <a:lnTo>
                    <a:pt x="105867" y="12941"/>
                  </a:lnTo>
                  <a:lnTo>
                    <a:pt x="116268" y="9156"/>
                  </a:lnTo>
                  <a:lnTo>
                    <a:pt x="120459" y="6197"/>
                  </a:lnTo>
                  <a:lnTo>
                    <a:pt x="124612" y="3263"/>
                  </a:lnTo>
                  <a:lnTo>
                    <a:pt x="136880" y="0"/>
                  </a:lnTo>
                  <a:lnTo>
                    <a:pt x="142875" y="4826"/>
                  </a:lnTo>
                  <a:lnTo>
                    <a:pt x="148844" y="9652"/>
                  </a:lnTo>
                  <a:lnTo>
                    <a:pt x="159893" y="11404"/>
                  </a:lnTo>
                  <a:lnTo>
                    <a:pt x="163449" y="10922"/>
                  </a:lnTo>
                  <a:lnTo>
                    <a:pt x="167005" y="10452"/>
                  </a:lnTo>
                  <a:lnTo>
                    <a:pt x="167386" y="13601"/>
                  </a:lnTo>
                  <a:lnTo>
                    <a:pt x="163893" y="14871"/>
                  </a:lnTo>
                  <a:lnTo>
                    <a:pt x="160439" y="16116"/>
                  </a:lnTo>
                  <a:lnTo>
                    <a:pt x="155727" y="14351"/>
                  </a:lnTo>
                  <a:lnTo>
                    <a:pt x="151180" y="14135"/>
                  </a:lnTo>
                  <a:lnTo>
                    <a:pt x="146634" y="13931"/>
                  </a:lnTo>
                  <a:lnTo>
                    <a:pt x="156908" y="16598"/>
                  </a:lnTo>
                  <a:lnTo>
                    <a:pt x="151549" y="17297"/>
                  </a:lnTo>
                  <a:lnTo>
                    <a:pt x="146189" y="18021"/>
                  </a:lnTo>
                  <a:lnTo>
                    <a:pt x="135851" y="14579"/>
                  </a:lnTo>
                  <a:lnTo>
                    <a:pt x="129908" y="17780"/>
                  </a:lnTo>
                  <a:lnTo>
                    <a:pt x="129029" y="20273"/>
                  </a:lnTo>
                  <a:lnTo>
                    <a:pt x="133192" y="22547"/>
                  </a:lnTo>
                  <a:lnTo>
                    <a:pt x="139282" y="23961"/>
                  </a:lnTo>
                  <a:lnTo>
                    <a:pt x="144183" y="23876"/>
                  </a:lnTo>
                  <a:lnTo>
                    <a:pt x="148513" y="22491"/>
                  </a:lnTo>
                  <a:lnTo>
                    <a:pt x="149644" y="31978"/>
                  </a:lnTo>
                  <a:lnTo>
                    <a:pt x="144894" y="30187"/>
                  </a:lnTo>
                  <a:lnTo>
                    <a:pt x="140195" y="28409"/>
                  </a:lnTo>
                  <a:lnTo>
                    <a:pt x="130403" y="29718"/>
                  </a:lnTo>
                  <a:lnTo>
                    <a:pt x="128244" y="26784"/>
                  </a:lnTo>
                  <a:lnTo>
                    <a:pt x="122999" y="28282"/>
                  </a:lnTo>
                  <a:lnTo>
                    <a:pt x="124072" y="30488"/>
                  </a:lnTo>
                  <a:lnTo>
                    <a:pt x="131548" y="33866"/>
                  </a:lnTo>
                  <a:lnTo>
                    <a:pt x="140006" y="36960"/>
                  </a:lnTo>
                  <a:lnTo>
                    <a:pt x="144030" y="38315"/>
                  </a:lnTo>
                  <a:lnTo>
                    <a:pt x="151091" y="44653"/>
                  </a:lnTo>
                  <a:lnTo>
                    <a:pt x="147599" y="45923"/>
                  </a:lnTo>
                  <a:close/>
                </a:path>
              </a:pathLst>
            </a:custGeom>
            <a:ln w="3175">
              <a:solidFill>
                <a:srgbClr val="254B30"/>
              </a:solidFill>
            </a:ln>
          </p:spPr>
          <p:txBody>
            <a:bodyPr wrap="square" lIns="0" tIns="0" rIns="0" bIns="0" rtlCol="0"/>
            <a:lstStyle/>
            <a:p>
              <a:endParaRPr/>
            </a:p>
          </p:txBody>
        </p:sp>
        <p:sp>
          <p:nvSpPr>
            <p:cNvPr id="11327" name="object 4755">
              <a:extLst>
                <a:ext uri="{FF2B5EF4-FFF2-40B4-BE49-F238E27FC236}">
                  <a16:creationId xmlns:a16="http://schemas.microsoft.com/office/drawing/2014/main" id="{AE12F4B2-3396-4F10-BE81-567605320048}"/>
                </a:ext>
              </a:extLst>
            </p:cNvPr>
            <p:cNvSpPr/>
            <p:nvPr/>
          </p:nvSpPr>
          <p:spPr>
            <a:xfrm>
              <a:off x="5346674" y="6960120"/>
              <a:ext cx="152196" cy="45173"/>
            </a:xfrm>
            <a:prstGeom prst="rect">
              <a:avLst/>
            </a:prstGeom>
            <a:blipFill>
              <a:blip r:embed="rId71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328" name="object 4756">
              <a:extLst>
                <a:ext uri="{FF2B5EF4-FFF2-40B4-BE49-F238E27FC236}">
                  <a16:creationId xmlns:a16="http://schemas.microsoft.com/office/drawing/2014/main" id="{964EBDA1-7124-4553-87E0-433CDAFB85B5}"/>
                </a:ext>
              </a:extLst>
            </p:cNvPr>
            <p:cNvSpPr/>
            <p:nvPr/>
          </p:nvSpPr>
          <p:spPr>
            <a:xfrm>
              <a:off x="5346677" y="6958261"/>
              <a:ext cx="152400" cy="47625"/>
            </a:xfrm>
            <a:custGeom>
              <a:avLst/>
              <a:gdLst/>
              <a:ahLst/>
              <a:cxnLst/>
              <a:rect l="l" t="t" r="r" b="b"/>
              <a:pathLst>
                <a:path w="152400" h="47625">
                  <a:moveTo>
                    <a:pt x="127939" y="46951"/>
                  </a:moveTo>
                  <a:lnTo>
                    <a:pt x="124739" y="47117"/>
                  </a:lnTo>
                  <a:lnTo>
                    <a:pt x="114185" y="33629"/>
                  </a:lnTo>
                  <a:lnTo>
                    <a:pt x="110197" y="33705"/>
                  </a:lnTo>
                  <a:lnTo>
                    <a:pt x="106210" y="33782"/>
                  </a:lnTo>
                  <a:lnTo>
                    <a:pt x="99695" y="24650"/>
                  </a:lnTo>
                  <a:lnTo>
                    <a:pt x="95719" y="24714"/>
                  </a:lnTo>
                  <a:lnTo>
                    <a:pt x="91732" y="24765"/>
                  </a:lnTo>
                  <a:lnTo>
                    <a:pt x="82854" y="20370"/>
                  </a:lnTo>
                  <a:lnTo>
                    <a:pt x="80149" y="22529"/>
                  </a:lnTo>
                  <a:lnTo>
                    <a:pt x="77431" y="24676"/>
                  </a:lnTo>
                  <a:lnTo>
                    <a:pt x="85674" y="25844"/>
                  </a:lnTo>
                  <a:lnTo>
                    <a:pt x="88811" y="28155"/>
                  </a:lnTo>
                  <a:lnTo>
                    <a:pt x="91935" y="30467"/>
                  </a:lnTo>
                  <a:lnTo>
                    <a:pt x="104546" y="39217"/>
                  </a:lnTo>
                  <a:lnTo>
                    <a:pt x="99695" y="39814"/>
                  </a:lnTo>
                  <a:lnTo>
                    <a:pt x="94830" y="40386"/>
                  </a:lnTo>
                  <a:lnTo>
                    <a:pt x="87236" y="32994"/>
                  </a:lnTo>
                  <a:lnTo>
                    <a:pt x="83566" y="31229"/>
                  </a:lnTo>
                  <a:lnTo>
                    <a:pt x="79857" y="29425"/>
                  </a:lnTo>
                  <a:lnTo>
                    <a:pt x="88785" y="41008"/>
                  </a:lnTo>
                  <a:lnTo>
                    <a:pt x="84035" y="38239"/>
                  </a:lnTo>
                  <a:lnTo>
                    <a:pt x="79311" y="35471"/>
                  </a:lnTo>
                  <a:lnTo>
                    <a:pt x="72783" y="29070"/>
                  </a:lnTo>
                  <a:lnTo>
                    <a:pt x="68884" y="28524"/>
                  </a:lnTo>
                  <a:lnTo>
                    <a:pt x="68869" y="30568"/>
                  </a:lnTo>
                  <a:lnTo>
                    <a:pt x="72134" y="35480"/>
                  </a:lnTo>
                  <a:lnTo>
                    <a:pt x="74844" y="40225"/>
                  </a:lnTo>
                  <a:lnTo>
                    <a:pt x="73164" y="41770"/>
                  </a:lnTo>
                  <a:lnTo>
                    <a:pt x="66268" y="40347"/>
                  </a:lnTo>
                  <a:lnTo>
                    <a:pt x="66040" y="36347"/>
                  </a:lnTo>
                  <a:lnTo>
                    <a:pt x="61404" y="35687"/>
                  </a:lnTo>
                  <a:lnTo>
                    <a:pt x="56743" y="35039"/>
                  </a:lnTo>
                  <a:lnTo>
                    <a:pt x="60820" y="24218"/>
                  </a:lnTo>
                  <a:lnTo>
                    <a:pt x="56045" y="24193"/>
                  </a:lnTo>
                  <a:lnTo>
                    <a:pt x="51308" y="24142"/>
                  </a:lnTo>
                  <a:lnTo>
                    <a:pt x="46139" y="21539"/>
                  </a:lnTo>
                  <a:lnTo>
                    <a:pt x="44792" y="25146"/>
                  </a:lnTo>
                  <a:lnTo>
                    <a:pt x="43408" y="28740"/>
                  </a:lnTo>
                  <a:lnTo>
                    <a:pt x="54203" y="35941"/>
                  </a:lnTo>
                  <a:lnTo>
                    <a:pt x="50114" y="36639"/>
                  </a:lnTo>
                  <a:lnTo>
                    <a:pt x="46050" y="37325"/>
                  </a:lnTo>
                  <a:lnTo>
                    <a:pt x="34747" y="28155"/>
                  </a:lnTo>
                  <a:lnTo>
                    <a:pt x="30213" y="26885"/>
                  </a:lnTo>
                  <a:lnTo>
                    <a:pt x="30123" y="28066"/>
                  </a:lnTo>
                  <a:lnTo>
                    <a:pt x="33815" y="31737"/>
                  </a:lnTo>
                  <a:lnTo>
                    <a:pt x="36948" y="35208"/>
                  </a:lnTo>
                  <a:lnTo>
                    <a:pt x="35179" y="35788"/>
                  </a:lnTo>
                  <a:lnTo>
                    <a:pt x="27584" y="33451"/>
                  </a:lnTo>
                  <a:lnTo>
                    <a:pt x="20104" y="25463"/>
                  </a:lnTo>
                  <a:lnTo>
                    <a:pt x="15532" y="29248"/>
                  </a:lnTo>
                  <a:lnTo>
                    <a:pt x="10947" y="33032"/>
                  </a:lnTo>
                  <a:lnTo>
                    <a:pt x="0" y="27063"/>
                  </a:lnTo>
                  <a:lnTo>
                    <a:pt x="292" y="25222"/>
                  </a:lnTo>
                  <a:lnTo>
                    <a:pt x="596" y="23355"/>
                  </a:lnTo>
                  <a:lnTo>
                    <a:pt x="10007" y="18973"/>
                  </a:lnTo>
                  <a:lnTo>
                    <a:pt x="11950" y="16725"/>
                  </a:lnTo>
                  <a:lnTo>
                    <a:pt x="13906" y="14478"/>
                  </a:lnTo>
                  <a:lnTo>
                    <a:pt x="13614" y="16332"/>
                  </a:lnTo>
                  <a:lnTo>
                    <a:pt x="19799" y="17208"/>
                  </a:lnTo>
                  <a:lnTo>
                    <a:pt x="26022" y="18072"/>
                  </a:lnTo>
                  <a:lnTo>
                    <a:pt x="30213" y="16776"/>
                  </a:lnTo>
                  <a:lnTo>
                    <a:pt x="33032" y="14008"/>
                  </a:lnTo>
                  <a:lnTo>
                    <a:pt x="35852" y="11252"/>
                  </a:lnTo>
                  <a:lnTo>
                    <a:pt x="46647" y="13398"/>
                  </a:lnTo>
                  <a:lnTo>
                    <a:pt x="46355" y="15240"/>
                  </a:lnTo>
                  <a:lnTo>
                    <a:pt x="49377" y="16319"/>
                  </a:lnTo>
                  <a:lnTo>
                    <a:pt x="52362" y="17348"/>
                  </a:lnTo>
                  <a:lnTo>
                    <a:pt x="59461" y="12674"/>
                  </a:lnTo>
                  <a:lnTo>
                    <a:pt x="64008" y="13944"/>
                  </a:lnTo>
                  <a:lnTo>
                    <a:pt x="68592" y="15227"/>
                  </a:lnTo>
                  <a:lnTo>
                    <a:pt x="73939" y="11518"/>
                  </a:lnTo>
                  <a:lnTo>
                    <a:pt x="75399" y="7327"/>
                  </a:lnTo>
                  <a:lnTo>
                    <a:pt x="76873" y="3111"/>
                  </a:lnTo>
                  <a:lnTo>
                    <a:pt x="90868" y="0"/>
                  </a:lnTo>
                  <a:lnTo>
                    <a:pt x="90360" y="3111"/>
                  </a:lnTo>
                  <a:lnTo>
                    <a:pt x="89890" y="6197"/>
                  </a:lnTo>
                  <a:lnTo>
                    <a:pt x="84632" y="9245"/>
                  </a:lnTo>
                  <a:lnTo>
                    <a:pt x="85915" y="11328"/>
                  </a:lnTo>
                  <a:lnTo>
                    <a:pt x="87147" y="13398"/>
                  </a:lnTo>
                  <a:lnTo>
                    <a:pt x="98653" y="6172"/>
                  </a:lnTo>
                  <a:lnTo>
                    <a:pt x="100774" y="7747"/>
                  </a:lnTo>
                  <a:lnTo>
                    <a:pt x="102920" y="9283"/>
                  </a:lnTo>
                  <a:lnTo>
                    <a:pt x="91655" y="10236"/>
                  </a:lnTo>
                  <a:lnTo>
                    <a:pt x="94551" y="11925"/>
                  </a:lnTo>
                  <a:lnTo>
                    <a:pt x="97472" y="13589"/>
                  </a:lnTo>
                  <a:lnTo>
                    <a:pt x="100012" y="12674"/>
                  </a:lnTo>
                  <a:lnTo>
                    <a:pt x="109613" y="12128"/>
                  </a:lnTo>
                  <a:lnTo>
                    <a:pt x="113779" y="10820"/>
                  </a:lnTo>
                  <a:lnTo>
                    <a:pt x="117944" y="9525"/>
                  </a:lnTo>
                  <a:lnTo>
                    <a:pt x="129044" y="9804"/>
                  </a:lnTo>
                  <a:lnTo>
                    <a:pt x="133032" y="14795"/>
                  </a:lnTo>
                  <a:lnTo>
                    <a:pt x="136994" y="19773"/>
                  </a:lnTo>
                  <a:lnTo>
                    <a:pt x="145935" y="23558"/>
                  </a:lnTo>
                  <a:lnTo>
                    <a:pt x="149047" y="24003"/>
                  </a:lnTo>
                  <a:lnTo>
                    <a:pt x="152184" y="24422"/>
                  </a:lnTo>
                  <a:lnTo>
                    <a:pt x="151765" y="26911"/>
                  </a:lnTo>
                  <a:lnTo>
                    <a:pt x="148551" y="27076"/>
                  </a:lnTo>
                  <a:lnTo>
                    <a:pt x="145351" y="27254"/>
                  </a:lnTo>
                  <a:lnTo>
                    <a:pt x="141757" y="24866"/>
                  </a:lnTo>
                  <a:lnTo>
                    <a:pt x="137985" y="23685"/>
                  </a:lnTo>
                  <a:lnTo>
                    <a:pt x="134188" y="22529"/>
                  </a:lnTo>
                  <a:lnTo>
                    <a:pt x="142240" y="26835"/>
                  </a:lnTo>
                  <a:lnTo>
                    <a:pt x="137591" y="26174"/>
                  </a:lnTo>
                  <a:lnTo>
                    <a:pt x="132905" y="25514"/>
                  </a:lnTo>
                  <a:lnTo>
                    <a:pt x="124942" y="20624"/>
                  </a:lnTo>
                  <a:lnTo>
                    <a:pt x="119240" y="21704"/>
                  </a:lnTo>
                  <a:lnTo>
                    <a:pt x="113499" y="22796"/>
                  </a:lnTo>
                  <a:lnTo>
                    <a:pt x="125958" y="29578"/>
                  </a:lnTo>
                  <a:lnTo>
                    <a:pt x="129882" y="29514"/>
                  </a:lnTo>
                  <a:lnTo>
                    <a:pt x="133896" y="29438"/>
                  </a:lnTo>
                  <a:lnTo>
                    <a:pt x="132727" y="36855"/>
                  </a:lnTo>
                  <a:lnTo>
                    <a:pt x="129133" y="34442"/>
                  </a:lnTo>
                  <a:lnTo>
                    <a:pt x="125539" y="32067"/>
                  </a:lnTo>
                  <a:lnTo>
                    <a:pt x="116992" y="30873"/>
                  </a:lnTo>
                  <a:lnTo>
                    <a:pt x="115824" y="28168"/>
                  </a:lnTo>
                  <a:lnTo>
                    <a:pt x="111061" y="28117"/>
                  </a:lnTo>
                  <a:lnTo>
                    <a:pt x="111473" y="30037"/>
                  </a:lnTo>
                  <a:lnTo>
                    <a:pt x="117036" y="34272"/>
                  </a:lnTo>
                  <a:lnTo>
                    <a:pt x="123495" y="38510"/>
                  </a:lnTo>
                  <a:lnTo>
                    <a:pt x="126593" y="40436"/>
                  </a:lnTo>
                  <a:lnTo>
                    <a:pt x="131165" y="46812"/>
                  </a:lnTo>
                  <a:lnTo>
                    <a:pt x="127927" y="47015"/>
                  </a:lnTo>
                  <a:close/>
                </a:path>
              </a:pathLst>
            </a:custGeom>
            <a:ln w="3175">
              <a:solidFill>
                <a:srgbClr val="254B30"/>
              </a:solidFill>
            </a:ln>
          </p:spPr>
          <p:txBody>
            <a:bodyPr wrap="square" lIns="0" tIns="0" rIns="0" bIns="0" rtlCol="0"/>
            <a:lstStyle/>
            <a:p>
              <a:endParaRPr/>
            </a:p>
          </p:txBody>
        </p:sp>
        <p:sp>
          <p:nvSpPr>
            <p:cNvPr id="11329" name="object 4757">
              <a:extLst>
                <a:ext uri="{FF2B5EF4-FFF2-40B4-BE49-F238E27FC236}">
                  <a16:creationId xmlns:a16="http://schemas.microsoft.com/office/drawing/2014/main" id="{0269AE8C-EB5C-4F7C-87A1-FE0A072D5961}"/>
                </a:ext>
              </a:extLst>
            </p:cNvPr>
            <p:cNvSpPr/>
            <p:nvPr/>
          </p:nvSpPr>
          <p:spPr>
            <a:xfrm>
              <a:off x="5193728" y="6958495"/>
              <a:ext cx="174294" cy="55841"/>
            </a:xfrm>
            <a:prstGeom prst="rect">
              <a:avLst/>
            </a:prstGeom>
            <a:blipFill>
              <a:blip r:embed="rId71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330" name="object 4758">
              <a:extLst>
                <a:ext uri="{FF2B5EF4-FFF2-40B4-BE49-F238E27FC236}">
                  <a16:creationId xmlns:a16="http://schemas.microsoft.com/office/drawing/2014/main" id="{7FCA6194-FA4F-4EBC-8CCA-F5388437C4DD}"/>
                </a:ext>
              </a:extLst>
            </p:cNvPr>
            <p:cNvSpPr/>
            <p:nvPr/>
          </p:nvSpPr>
          <p:spPr>
            <a:xfrm>
              <a:off x="5193733" y="6957428"/>
              <a:ext cx="174625" cy="57150"/>
            </a:xfrm>
            <a:custGeom>
              <a:avLst/>
              <a:gdLst/>
              <a:ahLst/>
              <a:cxnLst/>
              <a:rect l="l" t="t" r="r" b="b"/>
              <a:pathLst>
                <a:path w="174625" h="57150">
                  <a:moveTo>
                    <a:pt x="32346" y="56375"/>
                  </a:moveTo>
                  <a:lnTo>
                    <a:pt x="36055" y="55867"/>
                  </a:lnTo>
                  <a:lnTo>
                    <a:pt x="45288" y="40322"/>
                  </a:lnTo>
                  <a:lnTo>
                    <a:pt x="49847" y="39522"/>
                  </a:lnTo>
                  <a:lnTo>
                    <a:pt x="54432" y="38747"/>
                  </a:lnTo>
                  <a:lnTo>
                    <a:pt x="59931" y="28359"/>
                  </a:lnTo>
                  <a:lnTo>
                    <a:pt x="64516" y="27597"/>
                  </a:lnTo>
                  <a:lnTo>
                    <a:pt x="69075" y="26809"/>
                  </a:lnTo>
                  <a:lnTo>
                    <a:pt x="78232" y="20574"/>
                  </a:lnTo>
                  <a:lnTo>
                    <a:pt x="81775" y="22098"/>
                  </a:lnTo>
                  <a:lnTo>
                    <a:pt x="85356" y="23647"/>
                  </a:lnTo>
                  <a:lnTo>
                    <a:pt x="76161" y="26581"/>
                  </a:lnTo>
                  <a:lnTo>
                    <a:pt x="73126" y="29514"/>
                  </a:lnTo>
                  <a:lnTo>
                    <a:pt x="69473" y="32968"/>
                  </a:lnTo>
                  <a:lnTo>
                    <a:pt x="64858" y="37684"/>
                  </a:lnTo>
                  <a:lnTo>
                    <a:pt x="61882" y="41766"/>
                  </a:lnTo>
                  <a:lnTo>
                    <a:pt x="63144" y="43319"/>
                  </a:lnTo>
                  <a:lnTo>
                    <a:pt x="68808" y="42824"/>
                  </a:lnTo>
                  <a:lnTo>
                    <a:pt x="75933" y="33947"/>
                  </a:lnTo>
                  <a:lnTo>
                    <a:pt x="79743" y="31394"/>
                  </a:lnTo>
                  <a:lnTo>
                    <a:pt x="80841" y="31946"/>
                  </a:lnTo>
                  <a:lnTo>
                    <a:pt x="79852" y="35356"/>
                  </a:lnTo>
                  <a:lnTo>
                    <a:pt x="79037" y="38538"/>
                  </a:lnTo>
                  <a:lnTo>
                    <a:pt x="80657" y="38404"/>
                  </a:lnTo>
                  <a:lnTo>
                    <a:pt x="85496" y="34658"/>
                  </a:lnTo>
                  <a:lnTo>
                    <a:pt x="91592" y="26987"/>
                  </a:lnTo>
                  <a:lnTo>
                    <a:pt x="95948" y="25590"/>
                  </a:lnTo>
                  <a:lnTo>
                    <a:pt x="96380" y="27603"/>
                  </a:lnTo>
                  <a:lnTo>
                    <a:pt x="93687" y="33140"/>
                  </a:lnTo>
                  <a:lnTo>
                    <a:pt x="91605" y="38392"/>
                  </a:lnTo>
                  <a:lnTo>
                    <a:pt x="93865" y="39547"/>
                  </a:lnTo>
                  <a:lnTo>
                    <a:pt x="101384" y="36677"/>
                  </a:lnTo>
                  <a:lnTo>
                    <a:pt x="100799" y="32702"/>
                  </a:lnTo>
                  <a:lnTo>
                    <a:pt x="105981" y="31051"/>
                  </a:lnTo>
                  <a:lnTo>
                    <a:pt x="111175" y="29413"/>
                  </a:lnTo>
                  <a:lnTo>
                    <a:pt x="104241" y="19646"/>
                  </a:lnTo>
                  <a:lnTo>
                    <a:pt x="109664" y="18592"/>
                  </a:lnTo>
                  <a:lnTo>
                    <a:pt x="115087" y="17526"/>
                  </a:lnTo>
                  <a:lnTo>
                    <a:pt x="120421" y="13855"/>
                  </a:lnTo>
                  <a:lnTo>
                    <a:pt x="122720" y="17119"/>
                  </a:lnTo>
                  <a:lnTo>
                    <a:pt x="125056" y="20370"/>
                  </a:lnTo>
                  <a:lnTo>
                    <a:pt x="114261" y="29768"/>
                  </a:lnTo>
                  <a:lnTo>
                    <a:pt x="119037" y="29565"/>
                  </a:lnTo>
                  <a:lnTo>
                    <a:pt x="123863" y="29375"/>
                  </a:lnTo>
                  <a:lnTo>
                    <a:pt x="134810" y="17945"/>
                  </a:lnTo>
                  <a:lnTo>
                    <a:pt x="139750" y="15697"/>
                  </a:lnTo>
                  <a:lnTo>
                    <a:pt x="140100" y="16854"/>
                  </a:lnTo>
                  <a:lnTo>
                    <a:pt x="136652" y="21261"/>
                  </a:lnTo>
                  <a:lnTo>
                    <a:pt x="133803" y="25346"/>
                  </a:lnTo>
                  <a:lnTo>
                    <a:pt x="135953" y="25539"/>
                  </a:lnTo>
                  <a:lnTo>
                    <a:pt x="141849" y="21835"/>
                  </a:lnTo>
                  <a:lnTo>
                    <a:pt x="147286" y="17718"/>
                  </a:lnTo>
                  <a:lnTo>
                    <a:pt x="152321" y="14850"/>
                  </a:lnTo>
                  <a:lnTo>
                    <a:pt x="157010" y="14897"/>
                  </a:lnTo>
                  <a:lnTo>
                    <a:pt x="163017" y="17640"/>
                  </a:lnTo>
                  <a:lnTo>
                    <a:pt x="174282" y="9410"/>
                  </a:lnTo>
                  <a:lnTo>
                    <a:pt x="173583" y="7658"/>
                  </a:lnTo>
                  <a:lnTo>
                    <a:pt x="172847" y="5905"/>
                  </a:lnTo>
                  <a:lnTo>
                    <a:pt x="161175" y="3606"/>
                  </a:lnTo>
                  <a:lnTo>
                    <a:pt x="158432" y="1816"/>
                  </a:lnTo>
                  <a:lnTo>
                    <a:pt x="155790" y="0"/>
                  </a:lnTo>
                  <a:lnTo>
                    <a:pt x="156489" y="1765"/>
                  </a:lnTo>
                  <a:lnTo>
                    <a:pt x="149580" y="3949"/>
                  </a:lnTo>
                  <a:lnTo>
                    <a:pt x="142684" y="6146"/>
                  </a:lnTo>
                  <a:lnTo>
                    <a:pt x="137604" y="5753"/>
                  </a:lnTo>
                  <a:lnTo>
                    <a:pt x="133807" y="3619"/>
                  </a:lnTo>
                  <a:lnTo>
                    <a:pt x="130035" y="1524"/>
                  </a:lnTo>
                  <a:lnTo>
                    <a:pt x="118160" y="5930"/>
                  </a:lnTo>
                  <a:lnTo>
                    <a:pt x="118859" y="7696"/>
                  </a:lnTo>
                  <a:lnTo>
                    <a:pt x="115646" y="9372"/>
                  </a:lnTo>
                  <a:lnTo>
                    <a:pt x="112433" y="11074"/>
                  </a:lnTo>
                  <a:lnTo>
                    <a:pt x="103365" y="7988"/>
                  </a:lnTo>
                  <a:lnTo>
                    <a:pt x="98425" y="10185"/>
                  </a:lnTo>
                  <a:lnTo>
                    <a:pt x="93472" y="12433"/>
                  </a:lnTo>
                  <a:lnTo>
                    <a:pt x="86588" y="9956"/>
                  </a:lnTo>
                  <a:lnTo>
                    <a:pt x="84035" y="6108"/>
                  </a:lnTo>
                  <a:lnTo>
                    <a:pt x="81483" y="2273"/>
                  </a:lnTo>
                  <a:lnTo>
                    <a:pt x="64846" y="2235"/>
                  </a:lnTo>
                  <a:lnTo>
                    <a:pt x="66052" y="5168"/>
                  </a:lnTo>
                  <a:lnTo>
                    <a:pt x="67246" y="8115"/>
                  </a:lnTo>
                  <a:lnTo>
                    <a:pt x="73901" y="9994"/>
                  </a:lnTo>
                  <a:lnTo>
                    <a:pt x="72885" y="12293"/>
                  </a:lnTo>
                  <a:lnTo>
                    <a:pt x="71882" y="14605"/>
                  </a:lnTo>
                  <a:lnTo>
                    <a:pt x="57251" y="9956"/>
                  </a:lnTo>
                  <a:lnTo>
                    <a:pt x="55156" y="11938"/>
                  </a:lnTo>
                  <a:lnTo>
                    <a:pt x="53022" y="13957"/>
                  </a:lnTo>
                  <a:lnTo>
                    <a:pt x="66116" y="12471"/>
                  </a:lnTo>
                  <a:lnTo>
                    <a:pt x="63131" y="14732"/>
                  </a:lnTo>
                  <a:lnTo>
                    <a:pt x="60185" y="17005"/>
                  </a:lnTo>
                  <a:lnTo>
                    <a:pt x="57073" y="16649"/>
                  </a:lnTo>
                  <a:lnTo>
                    <a:pt x="46012" y="18173"/>
                  </a:lnTo>
                  <a:lnTo>
                    <a:pt x="40932" y="17767"/>
                  </a:lnTo>
                  <a:lnTo>
                    <a:pt x="35890" y="17373"/>
                  </a:lnTo>
                  <a:lnTo>
                    <a:pt x="23304" y="20040"/>
                  </a:lnTo>
                  <a:lnTo>
                    <a:pt x="19824" y="25806"/>
                  </a:lnTo>
                  <a:lnTo>
                    <a:pt x="16306" y="31559"/>
                  </a:lnTo>
                  <a:lnTo>
                    <a:pt x="6896" y="37211"/>
                  </a:lnTo>
                  <a:lnTo>
                    <a:pt x="3441" y="38303"/>
                  </a:lnTo>
                  <a:lnTo>
                    <a:pt x="0" y="39382"/>
                  </a:lnTo>
                  <a:lnTo>
                    <a:pt x="939" y="41744"/>
                  </a:lnTo>
                  <a:lnTo>
                    <a:pt x="4648" y="41236"/>
                  </a:lnTo>
                  <a:lnTo>
                    <a:pt x="8356" y="40728"/>
                  </a:lnTo>
                  <a:lnTo>
                    <a:pt x="11976" y="37592"/>
                  </a:lnTo>
                  <a:lnTo>
                    <a:pt x="16040" y="35636"/>
                  </a:lnTo>
                  <a:lnTo>
                    <a:pt x="20104" y="33680"/>
                  </a:lnTo>
                  <a:lnTo>
                    <a:pt x="11823" y="39636"/>
                  </a:lnTo>
                  <a:lnTo>
                    <a:pt x="17018" y="37985"/>
                  </a:lnTo>
                  <a:lnTo>
                    <a:pt x="22186" y="36347"/>
                  </a:lnTo>
                  <a:lnTo>
                    <a:pt x="30251" y="29794"/>
                  </a:lnTo>
                  <a:lnTo>
                    <a:pt x="37033" y="29641"/>
                  </a:lnTo>
                  <a:lnTo>
                    <a:pt x="38877" y="31033"/>
                  </a:lnTo>
                  <a:lnTo>
                    <a:pt x="36002" y="34291"/>
                  </a:lnTo>
                  <a:lnTo>
                    <a:pt x="31002" y="37723"/>
                  </a:lnTo>
                  <a:lnTo>
                    <a:pt x="26466" y="39636"/>
                  </a:lnTo>
                  <a:lnTo>
                    <a:pt x="21894" y="40436"/>
                  </a:lnTo>
                  <a:lnTo>
                    <a:pt x="24803" y="47485"/>
                  </a:lnTo>
                  <a:lnTo>
                    <a:pt x="28397" y="44348"/>
                  </a:lnTo>
                  <a:lnTo>
                    <a:pt x="31978" y="41211"/>
                  </a:lnTo>
                  <a:lnTo>
                    <a:pt x="41516" y="38188"/>
                  </a:lnTo>
                  <a:lnTo>
                    <a:pt x="42265" y="35293"/>
                  </a:lnTo>
                  <a:lnTo>
                    <a:pt x="47701" y="34239"/>
                  </a:lnTo>
                  <a:lnTo>
                    <a:pt x="47606" y="36200"/>
                  </a:lnTo>
                  <a:lnTo>
                    <a:pt x="42137" y="41554"/>
                  </a:lnTo>
                  <a:lnTo>
                    <a:pt x="35655" y="47108"/>
                  </a:lnTo>
                  <a:lnTo>
                    <a:pt x="32524" y="49669"/>
                  </a:lnTo>
                  <a:lnTo>
                    <a:pt x="28638" y="56908"/>
                  </a:lnTo>
                  <a:lnTo>
                    <a:pt x="32334" y="56400"/>
                  </a:lnTo>
                  <a:close/>
                </a:path>
              </a:pathLst>
            </a:custGeom>
            <a:ln w="3175">
              <a:solidFill>
                <a:srgbClr val="254B30"/>
              </a:solidFill>
            </a:ln>
          </p:spPr>
          <p:txBody>
            <a:bodyPr wrap="square" lIns="0" tIns="0" rIns="0" bIns="0" rtlCol="0"/>
            <a:lstStyle/>
            <a:p>
              <a:endParaRPr/>
            </a:p>
          </p:txBody>
        </p:sp>
        <p:sp>
          <p:nvSpPr>
            <p:cNvPr id="11331" name="object 4759">
              <a:extLst>
                <a:ext uri="{FF2B5EF4-FFF2-40B4-BE49-F238E27FC236}">
                  <a16:creationId xmlns:a16="http://schemas.microsoft.com/office/drawing/2014/main" id="{55383747-7C39-480B-8BEA-96C237830163}"/>
                </a:ext>
              </a:extLst>
            </p:cNvPr>
            <p:cNvSpPr/>
            <p:nvPr/>
          </p:nvSpPr>
          <p:spPr>
            <a:xfrm>
              <a:off x="5221452" y="6841058"/>
              <a:ext cx="140715" cy="63588"/>
            </a:xfrm>
            <a:prstGeom prst="rect">
              <a:avLst/>
            </a:prstGeom>
            <a:blipFill>
              <a:blip r:embed="rId72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332" name="object 4760">
              <a:extLst>
                <a:ext uri="{FF2B5EF4-FFF2-40B4-BE49-F238E27FC236}">
                  <a16:creationId xmlns:a16="http://schemas.microsoft.com/office/drawing/2014/main" id="{D5C0DB3E-CFC7-4ED8-9006-0245CB80F01F}"/>
                </a:ext>
              </a:extLst>
            </p:cNvPr>
            <p:cNvSpPr/>
            <p:nvPr/>
          </p:nvSpPr>
          <p:spPr>
            <a:xfrm>
              <a:off x="5221455" y="6838326"/>
              <a:ext cx="140970" cy="66675"/>
            </a:xfrm>
            <a:custGeom>
              <a:avLst/>
              <a:gdLst/>
              <a:ahLst/>
              <a:cxnLst/>
              <a:rect l="l" t="t" r="r" b="b"/>
              <a:pathLst>
                <a:path w="140970" h="66675">
                  <a:moveTo>
                    <a:pt x="22898" y="66128"/>
                  </a:moveTo>
                  <a:lnTo>
                    <a:pt x="26146" y="63378"/>
                  </a:lnTo>
                  <a:lnTo>
                    <a:pt x="30686" y="56975"/>
                  </a:lnTo>
                  <a:lnTo>
                    <a:pt x="35363" y="50548"/>
                  </a:lnTo>
                  <a:lnTo>
                    <a:pt x="39027" y="47726"/>
                  </a:lnTo>
                  <a:lnTo>
                    <a:pt x="42697" y="47942"/>
                  </a:lnTo>
                  <a:lnTo>
                    <a:pt x="48488" y="35077"/>
                  </a:lnTo>
                  <a:lnTo>
                    <a:pt x="52184" y="35280"/>
                  </a:lnTo>
                  <a:lnTo>
                    <a:pt x="55867" y="35547"/>
                  </a:lnTo>
                  <a:lnTo>
                    <a:pt x="63931" y="29489"/>
                  </a:lnTo>
                  <a:lnTo>
                    <a:pt x="66509" y="32677"/>
                  </a:lnTo>
                  <a:lnTo>
                    <a:pt x="69075" y="35839"/>
                  </a:lnTo>
                  <a:lnTo>
                    <a:pt x="61493" y="37261"/>
                  </a:lnTo>
                  <a:lnTo>
                    <a:pt x="58661" y="40474"/>
                  </a:lnTo>
                  <a:lnTo>
                    <a:pt x="55803" y="43687"/>
                  </a:lnTo>
                  <a:lnTo>
                    <a:pt x="44361" y="55841"/>
                  </a:lnTo>
                  <a:lnTo>
                    <a:pt x="48869" y="56832"/>
                  </a:lnTo>
                  <a:lnTo>
                    <a:pt x="53352" y="57823"/>
                  </a:lnTo>
                  <a:lnTo>
                    <a:pt x="60197" y="47485"/>
                  </a:lnTo>
                  <a:lnTo>
                    <a:pt x="63576" y="45046"/>
                  </a:lnTo>
                  <a:lnTo>
                    <a:pt x="64341" y="46123"/>
                  </a:lnTo>
                  <a:lnTo>
                    <a:pt x="63077" y="50595"/>
                  </a:lnTo>
                  <a:lnTo>
                    <a:pt x="61990" y="54807"/>
                  </a:lnTo>
                  <a:lnTo>
                    <a:pt x="63284" y="55105"/>
                  </a:lnTo>
                  <a:lnTo>
                    <a:pt x="67563" y="51269"/>
                  </a:lnTo>
                  <a:lnTo>
                    <a:pt x="73482" y="42316"/>
                  </a:lnTo>
                  <a:lnTo>
                    <a:pt x="77063" y="41668"/>
                  </a:lnTo>
                  <a:lnTo>
                    <a:pt x="77114" y="44587"/>
                  </a:lnTo>
                  <a:lnTo>
                    <a:pt x="74210" y="51528"/>
                  </a:lnTo>
                  <a:lnTo>
                    <a:pt x="71829" y="58258"/>
                  </a:lnTo>
                  <a:lnTo>
                    <a:pt x="73444" y="60540"/>
                  </a:lnTo>
                  <a:lnTo>
                    <a:pt x="79743" y="58712"/>
                  </a:lnTo>
                  <a:lnTo>
                    <a:pt x="79870" y="52984"/>
                  </a:lnTo>
                  <a:lnTo>
                    <a:pt x="84150" y="52196"/>
                  </a:lnTo>
                  <a:lnTo>
                    <a:pt x="88455" y="51409"/>
                  </a:lnTo>
                  <a:lnTo>
                    <a:pt x="84442" y="35763"/>
                  </a:lnTo>
                  <a:lnTo>
                    <a:pt x="88823" y="35877"/>
                  </a:lnTo>
                  <a:lnTo>
                    <a:pt x="93205" y="35979"/>
                  </a:lnTo>
                  <a:lnTo>
                    <a:pt x="97916" y="32372"/>
                  </a:lnTo>
                  <a:lnTo>
                    <a:pt x="99275" y="37604"/>
                  </a:lnTo>
                  <a:lnTo>
                    <a:pt x="100609" y="42824"/>
                  </a:lnTo>
                  <a:lnTo>
                    <a:pt x="90792" y="52806"/>
                  </a:lnTo>
                  <a:lnTo>
                    <a:pt x="94576" y="53936"/>
                  </a:lnTo>
                  <a:lnTo>
                    <a:pt x="98361" y="55067"/>
                  </a:lnTo>
                  <a:lnTo>
                    <a:pt x="108572" y="42278"/>
                  </a:lnTo>
                  <a:lnTo>
                    <a:pt x="112775" y="40601"/>
                  </a:lnTo>
                  <a:lnTo>
                    <a:pt x="112868" y="42302"/>
                  </a:lnTo>
                  <a:lnTo>
                    <a:pt x="109532" y="47447"/>
                  </a:lnTo>
                  <a:lnTo>
                    <a:pt x="106723" y="52324"/>
                  </a:lnTo>
                  <a:lnTo>
                    <a:pt x="108394" y="53225"/>
                  </a:lnTo>
                  <a:lnTo>
                    <a:pt x="113540" y="49772"/>
                  </a:lnTo>
                  <a:lnTo>
                    <a:pt x="118389" y="45600"/>
                  </a:lnTo>
                  <a:lnTo>
                    <a:pt x="122742" y="43051"/>
                  </a:lnTo>
                  <a:lnTo>
                    <a:pt x="126403" y="44462"/>
                  </a:lnTo>
                  <a:lnTo>
                    <a:pt x="130682" y="50050"/>
                  </a:lnTo>
                  <a:lnTo>
                    <a:pt x="140703" y="41871"/>
                  </a:lnTo>
                  <a:lnTo>
                    <a:pt x="140398" y="39192"/>
                  </a:lnTo>
                  <a:lnTo>
                    <a:pt x="140080" y="36512"/>
                  </a:lnTo>
                  <a:lnTo>
                    <a:pt x="131254" y="29933"/>
                  </a:lnTo>
                  <a:lnTo>
                    <a:pt x="129438" y="26631"/>
                  </a:lnTo>
                  <a:lnTo>
                    <a:pt x="127558" y="23317"/>
                  </a:lnTo>
                  <a:lnTo>
                    <a:pt x="127876" y="25996"/>
                  </a:lnTo>
                  <a:lnTo>
                    <a:pt x="122135" y="27050"/>
                  </a:lnTo>
                  <a:lnTo>
                    <a:pt x="116420" y="28092"/>
                  </a:lnTo>
                  <a:lnTo>
                    <a:pt x="112521" y="26085"/>
                  </a:lnTo>
                  <a:lnTo>
                    <a:pt x="109854" y="22021"/>
                  </a:lnTo>
                  <a:lnTo>
                    <a:pt x="107175" y="17957"/>
                  </a:lnTo>
                  <a:lnTo>
                    <a:pt x="97256" y="20700"/>
                  </a:lnTo>
                  <a:lnTo>
                    <a:pt x="97586" y="23342"/>
                  </a:lnTo>
                  <a:lnTo>
                    <a:pt x="94818" y="24790"/>
                  </a:lnTo>
                  <a:lnTo>
                    <a:pt x="92049" y="26187"/>
                  </a:lnTo>
                  <a:lnTo>
                    <a:pt x="85407" y="19227"/>
                  </a:lnTo>
                  <a:lnTo>
                    <a:pt x="81216" y="20891"/>
                  </a:lnTo>
                  <a:lnTo>
                    <a:pt x="77025" y="22555"/>
                  </a:lnTo>
                  <a:lnTo>
                    <a:pt x="71983" y="17106"/>
                  </a:lnTo>
                  <a:lnTo>
                    <a:pt x="70548" y="10998"/>
                  </a:lnTo>
                  <a:lnTo>
                    <a:pt x="69100" y="4889"/>
                  </a:lnTo>
                  <a:lnTo>
                    <a:pt x="56083" y="0"/>
                  </a:lnTo>
                  <a:lnTo>
                    <a:pt x="56616" y="4444"/>
                  </a:lnTo>
                  <a:lnTo>
                    <a:pt x="57111" y="8915"/>
                  </a:lnTo>
                  <a:lnTo>
                    <a:pt x="62052" y="13461"/>
                  </a:lnTo>
                  <a:lnTo>
                    <a:pt x="60934" y="16408"/>
                  </a:lnTo>
                  <a:lnTo>
                    <a:pt x="59816" y="19342"/>
                  </a:lnTo>
                  <a:lnTo>
                    <a:pt x="49047" y="8559"/>
                  </a:lnTo>
                  <a:lnTo>
                    <a:pt x="47116" y="10731"/>
                  </a:lnTo>
                  <a:lnTo>
                    <a:pt x="45161" y="12903"/>
                  </a:lnTo>
                  <a:lnTo>
                    <a:pt x="55613" y="14630"/>
                  </a:lnTo>
                  <a:lnTo>
                    <a:pt x="52946" y="16954"/>
                  </a:lnTo>
                  <a:lnTo>
                    <a:pt x="50317" y="19253"/>
                  </a:lnTo>
                  <a:lnTo>
                    <a:pt x="47942" y="17868"/>
                  </a:lnTo>
                  <a:lnTo>
                    <a:pt x="39052" y="16763"/>
                  </a:lnTo>
                  <a:lnTo>
                    <a:pt x="35140" y="14731"/>
                  </a:lnTo>
                  <a:lnTo>
                    <a:pt x="31254" y="12725"/>
                  </a:lnTo>
                  <a:lnTo>
                    <a:pt x="21018" y="12763"/>
                  </a:lnTo>
                  <a:lnTo>
                    <a:pt x="17462" y="19786"/>
                  </a:lnTo>
                  <a:lnTo>
                    <a:pt x="13893" y="26809"/>
                  </a:lnTo>
                  <a:lnTo>
                    <a:pt x="5702" y="31965"/>
                  </a:lnTo>
                  <a:lnTo>
                    <a:pt x="2870" y="32473"/>
                  </a:lnTo>
                  <a:lnTo>
                    <a:pt x="0" y="33007"/>
                  </a:lnTo>
                  <a:lnTo>
                    <a:pt x="419" y="36563"/>
                  </a:lnTo>
                  <a:lnTo>
                    <a:pt x="3378" y="36931"/>
                  </a:lnTo>
                  <a:lnTo>
                    <a:pt x="6337" y="37299"/>
                  </a:lnTo>
                  <a:lnTo>
                    <a:pt x="9613" y="33985"/>
                  </a:lnTo>
                  <a:lnTo>
                    <a:pt x="13080" y="32435"/>
                  </a:lnTo>
                  <a:lnTo>
                    <a:pt x="16573" y="30873"/>
                  </a:lnTo>
                  <a:lnTo>
                    <a:pt x="9207" y="36779"/>
                  </a:lnTo>
                  <a:lnTo>
                    <a:pt x="13512" y="36004"/>
                  </a:lnTo>
                  <a:lnTo>
                    <a:pt x="17779" y="35217"/>
                  </a:lnTo>
                  <a:lnTo>
                    <a:pt x="25057" y="28422"/>
                  </a:lnTo>
                  <a:lnTo>
                    <a:pt x="30391" y="30175"/>
                  </a:lnTo>
                  <a:lnTo>
                    <a:pt x="35686" y="31940"/>
                  </a:lnTo>
                  <a:lnTo>
                    <a:pt x="24371" y="41287"/>
                  </a:lnTo>
                  <a:lnTo>
                    <a:pt x="20675" y="41046"/>
                  </a:lnTo>
                  <a:lnTo>
                    <a:pt x="16992" y="40817"/>
                  </a:lnTo>
                  <a:lnTo>
                    <a:pt x="18262" y="51523"/>
                  </a:lnTo>
                  <a:lnTo>
                    <a:pt x="21513" y="48183"/>
                  </a:lnTo>
                  <a:lnTo>
                    <a:pt x="24764" y="44869"/>
                  </a:lnTo>
                  <a:lnTo>
                    <a:pt x="32677" y="43421"/>
                  </a:lnTo>
                  <a:lnTo>
                    <a:pt x="33667" y="39598"/>
                  </a:lnTo>
                  <a:lnTo>
                    <a:pt x="38061" y="39700"/>
                  </a:lnTo>
                  <a:lnTo>
                    <a:pt x="37727" y="42414"/>
                  </a:lnTo>
                  <a:lnTo>
                    <a:pt x="32683" y="48299"/>
                  </a:lnTo>
                  <a:lnTo>
                    <a:pt x="26810" y="54168"/>
                  </a:lnTo>
                  <a:lnTo>
                    <a:pt x="23990" y="56832"/>
                  </a:lnTo>
                  <a:lnTo>
                    <a:pt x="19888" y="65798"/>
                  </a:lnTo>
                  <a:lnTo>
                    <a:pt x="22872" y="66166"/>
                  </a:lnTo>
                  <a:close/>
                </a:path>
              </a:pathLst>
            </a:custGeom>
            <a:ln w="3175">
              <a:solidFill>
                <a:srgbClr val="254B30"/>
              </a:solidFill>
            </a:ln>
          </p:spPr>
          <p:txBody>
            <a:bodyPr wrap="square" lIns="0" tIns="0" rIns="0" bIns="0" rtlCol="0"/>
            <a:lstStyle/>
            <a:p>
              <a:endParaRPr/>
            </a:p>
          </p:txBody>
        </p:sp>
        <p:sp>
          <p:nvSpPr>
            <p:cNvPr id="11333" name="object 4761">
              <a:extLst>
                <a:ext uri="{FF2B5EF4-FFF2-40B4-BE49-F238E27FC236}">
                  <a16:creationId xmlns:a16="http://schemas.microsoft.com/office/drawing/2014/main" id="{835561B2-4AF1-4B9D-AC1D-AD723C8B09B7}"/>
                </a:ext>
              </a:extLst>
            </p:cNvPr>
            <p:cNvSpPr/>
            <p:nvPr/>
          </p:nvSpPr>
          <p:spPr>
            <a:xfrm>
              <a:off x="5213375" y="6885737"/>
              <a:ext cx="124307" cy="90335"/>
            </a:xfrm>
            <a:prstGeom prst="rect">
              <a:avLst/>
            </a:prstGeom>
            <a:blipFill>
              <a:blip r:embed="rId72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334" name="object 4762">
              <a:extLst>
                <a:ext uri="{FF2B5EF4-FFF2-40B4-BE49-F238E27FC236}">
                  <a16:creationId xmlns:a16="http://schemas.microsoft.com/office/drawing/2014/main" id="{3FFD13F8-51BF-424F-B43A-A140EA72D6EB}"/>
                </a:ext>
              </a:extLst>
            </p:cNvPr>
            <p:cNvSpPr/>
            <p:nvPr/>
          </p:nvSpPr>
          <p:spPr>
            <a:xfrm>
              <a:off x="5213360" y="6885993"/>
              <a:ext cx="124460" cy="90170"/>
            </a:xfrm>
            <a:custGeom>
              <a:avLst/>
              <a:gdLst/>
              <a:ahLst/>
              <a:cxnLst/>
              <a:rect l="l" t="t" r="r" b="b"/>
              <a:pathLst>
                <a:path w="124460" h="90170">
                  <a:moveTo>
                    <a:pt x="12" y="12"/>
                  </a:moveTo>
                  <a:lnTo>
                    <a:pt x="6621" y="8548"/>
                  </a:lnTo>
                  <a:lnTo>
                    <a:pt x="25080" y="24247"/>
                  </a:lnTo>
                  <a:lnTo>
                    <a:pt x="46052" y="41132"/>
                  </a:lnTo>
                  <a:lnTo>
                    <a:pt x="60197" y="53225"/>
                  </a:lnTo>
                  <a:lnTo>
                    <a:pt x="74451" y="63302"/>
                  </a:lnTo>
                  <a:lnTo>
                    <a:pt x="95904" y="75491"/>
                  </a:lnTo>
                  <a:lnTo>
                    <a:pt x="115451" y="85761"/>
                  </a:lnTo>
                  <a:lnTo>
                    <a:pt x="123990" y="90081"/>
                  </a:lnTo>
                  <a:lnTo>
                    <a:pt x="124320" y="79082"/>
                  </a:lnTo>
                  <a:lnTo>
                    <a:pt x="94298" y="65220"/>
                  </a:lnTo>
                  <a:lnTo>
                    <a:pt x="77743" y="57196"/>
                  </a:lnTo>
                  <a:lnTo>
                    <a:pt x="68759" y="51945"/>
                  </a:lnTo>
                  <a:lnTo>
                    <a:pt x="61455" y="46405"/>
                  </a:lnTo>
                  <a:lnTo>
                    <a:pt x="47568" y="34823"/>
                  </a:lnTo>
                  <a:lnTo>
                    <a:pt x="27741" y="18368"/>
                  </a:lnTo>
                  <a:lnTo>
                    <a:pt x="9407" y="4330"/>
                  </a:lnTo>
                  <a:lnTo>
                    <a:pt x="0" y="0"/>
                  </a:lnTo>
                  <a:close/>
                </a:path>
              </a:pathLst>
            </a:custGeom>
            <a:ln w="3175">
              <a:solidFill>
                <a:srgbClr val="503934"/>
              </a:solidFill>
            </a:ln>
          </p:spPr>
          <p:txBody>
            <a:bodyPr wrap="square" lIns="0" tIns="0" rIns="0" bIns="0" rtlCol="0"/>
            <a:lstStyle/>
            <a:p>
              <a:endParaRPr/>
            </a:p>
          </p:txBody>
        </p:sp>
        <p:sp>
          <p:nvSpPr>
            <p:cNvPr id="11335" name="object 4763">
              <a:extLst>
                <a:ext uri="{FF2B5EF4-FFF2-40B4-BE49-F238E27FC236}">
                  <a16:creationId xmlns:a16="http://schemas.microsoft.com/office/drawing/2014/main" id="{3AE29305-14FD-434F-835E-A95A2A51DBE0}"/>
                </a:ext>
              </a:extLst>
            </p:cNvPr>
            <p:cNvSpPr/>
            <p:nvPr/>
          </p:nvSpPr>
          <p:spPr>
            <a:xfrm>
              <a:off x="5170182" y="6974487"/>
              <a:ext cx="163474" cy="33708"/>
            </a:xfrm>
            <a:prstGeom prst="rect">
              <a:avLst/>
            </a:prstGeom>
            <a:blipFill>
              <a:blip r:embed="rId72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336" name="object 4764">
              <a:extLst>
                <a:ext uri="{FF2B5EF4-FFF2-40B4-BE49-F238E27FC236}">
                  <a16:creationId xmlns:a16="http://schemas.microsoft.com/office/drawing/2014/main" id="{902AA87C-5C9D-48D0-B776-6EB64893646A}"/>
                </a:ext>
              </a:extLst>
            </p:cNvPr>
            <p:cNvSpPr/>
            <p:nvPr/>
          </p:nvSpPr>
          <p:spPr>
            <a:xfrm>
              <a:off x="5170171" y="6974493"/>
              <a:ext cx="163830" cy="34290"/>
            </a:xfrm>
            <a:custGeom>
              <a:avLst/>
              <a:gdLst/>
              <a:ahLst/>
              <a:cxnLst/>
              <a:rect l="l" t="t" r="r" b="b"/>
              <a:pathLst>
                <a:path w="163829" h="34290">
                  <a:moveTo>
                    <a:pt x="12" y="33007"/>
                  </a:moveTo>
                  <a:lnTo>
                    <a:pt x="10020" y="33704"/>
                  </a:lnTo>
                  <a:lnTo>
                    <a:pt x="35163" y="31046"/>
                  </a:lnTo>
                  <a:lnTo>
                    <a:pt x="63406" y="27486"/>
                  </a:lnTo>
                  <a:lnTo>
                    <a:pt x="82715" y="25476"/>
                  </a:lnTo>
                  <a:lnTo>
                    <a:pt x="101406" y="22263"/>
                  </a:lnTo>
                  <a:lnTo>
                    <a:pt x="128497" y="15741"/>
                  </a:lnTo>
                  <a:lnTo>
                    <a:pt x="152889" y="9324"/>
                  </a:lnTo>
                  <a:lnTo>
                    <a:pt x="163487" y="6426"/>
                  </a:lnTo>
                  <a:lnTo>
                    <a:pt x="159994" y="0"/>
                  </a:lnTo>
                  <a:lnTo>
                    <a:pt x="123194" y="10926"/>
                  </a:lnTo>
                  <a:lnTo>
                    <a:pt x="102765" y="16740"/>
                  </a:lnTo>
                  <a:lnTo>
                    <a:pt x="91361" y="19393"/>
                  </a:lnTo>
                  <a:lnTo>
                    <a:pt x="81635" y="20840"/>
                  </a:lnTo>
                  <a:lnTo>
                    <a:pt x="62793" y="22971"/>
                  </a:lnTo>
                  <a:lnTo>
                    <a:pt x="35921" y="26060"/>
                  </a:lnTo>
                  <a:lnTo>
                    <a:pt x="11498" y="29577"/>
                  </a:lnTo>
                  <a:lnTo>
                    <a:pt x="0" y="32994"/>
                  </a:lnTo>
                  <a:close/>
                </a:path>
              </a:pathLst>
            </a:custGeom>
            <a:ln w="3175">
              <a:solidFill>
                <a:srgbClr val="503934"/>
              </a:solidFill>
            </a:ln>
          </p:spPr>
          <p:txBody>
            <a:bodyPr wrap="square" lIns="0" tIns="0" rIns="0" bIns="0" rtlCol="0"/>
            <a:lstStyle/>
            <a:p>
              <a:endParaRPr/>
            </a:p>
          </p:txBody>
        </p:sp>
        <p:sp>
          <p:nvSpPr>
            <p:cNvPr id="11337" name="object 4765">
              <a:extLst>
                <a:ext uri="{FF2B5EF4-FFF2-40B4-BE49-F238E27FC236}">
                  <a16:creationId xmlns:a16="http://schemas.microsoft.com/office/drawing/2014/main" id="{93107320-7324-422C-9302-38C97FB03A39}"/>
                </a:ext>
              </a:extLst>
            </p:cNvPr>
            <p:cNvSpPr/>
            <p:nvPr/>
          </p:nvSpPr>
          <p:spPr>
            <a:xfrm>
              <a:off x="5348191" y="6976035"/>
              <a:ext cx="124467" cy="36185"/>
            </a:xfrm>
            <a:prstGeom prst="rect">
              <a:avLst/>
            </a:prstGeom>
            <a:blipFill>
              <a:blip r:embed="rId72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338" name="object 4766">
              <a:extLst>
                <a:ext uri="{FF2B5EF4-FFF2-40B4-BE49-F238E27FC236}">
                  <a16:creationId xmlns:a16="http://schemas.microsoft.com/office/drawing/2014/main" id="{CF2C2856-825E-4255-9C40-2322F4CCB772}"/>
                </a:ext>
              </a:extLst>
            </p:cNvPr>
            <p:cNvSpPr/>
            <p:nvPr/>
          </p:nvSpPr>
          <p:spPr>
            <a:xfrm>
              <a:off x="5348179" y="6976035"/>
              <a:ext cx="125095" cy="36195"/>
            </a:xfrm>
            <a:custGeom>
              <a:avLst/>
              <a:gdLst/>
              <a:ahLst/>
              <a:cxnLst/>
              <a:rect l="l" t="t" r="r" b="b"/>
              <a:pathLst>
                <a:path w="125095" h="36195">
                  <a:moveTo>
                    <a:pt x="124485" y="35979"/>
                  </a:moveTo>
                  <a:lnTo>
                    <a:pt x="116478" y="36179"/>
                  </a:lnTo>
                  <a:lnTo>
                    <a:pt x="97104" y="32775"/>
                  </a:lnTo>
                  <a:lnTo>
                    <a:pt x="75443" y="28442"/>
                  </a:lnTo>
                  <a:lnTo>
                    <a:pt x="60579" y="25857"/>
                  </a:lnTo>
                  <a:lnTo>
                    <a:pt x="46355" y="22220"/>
                  </a:lnTo>
                  <a:lnTo>
                    <a:pt x="26060" y="15309"/>
                  </a:lnTo>
                  <a:lnTo>
                    <a:pt x="7879" y="8608"/>
                  </a:lnTo>
                  <a:lnTo>
                    <a:pt x="0" y="5600"/>
                  </a:lnTo>
                  <a:lnTo>
                    <a:pt x="3860" y="0"/>
                  </a:lnTo>
                  <a:lnTo>
                    <a:pt x="31039" y="11248"/>
                  </a:lnTo>
                  <a:lnTo>
                    <a:pt x="46174" y="17265"/>
                  </a:lnTo>
                  <a:lnTo>
                    <a:pt x="54731" y="20091"/>
                  </a:lnTo>
                  <a:lnTo>
                    <a:pt x="62179" y="21767"/>
                  </a:lnTo>
                  <a:lnTo>
                    <a:pt x="76652" y="24454"/>
                  </a:lnTo>
                  <a:lnTo>
                    <a:pt x="97308" y="28316"/>
                  </a:lnTo>
                  <a:lnTo>
                    <a:pt x="115976" y="32456"/>
                  </a:lnTo>
                  <a:lnTo>
                    <a:pt x="124485" y="35979"/>
                  </a:lnTo>
                  <a:close/>
                </a:path>
              </a:pathLst>
            </a:custGeom>
            <a:ln w="3175">
              <a:solidFill>
                <a:srgbClr val="503934"/>
              </a:solidFill>
            </a:ln>
          </p:spPr>
          <p:txBody>
            <a:bodyPr wrap="square" lIns="0" tIns="0" rIns="0" bIns="0" rtlCol="0"/>
            <a:lstStyle/>
            <a:p>
              <a:endParaRPr/>
            </a:p>
          </p:txBody>
        </p:sp>
        <p:sp>
          <p:nvSpPr>
            <p:cNvPr id="11339" name="object 4767">
              <a:extLst>
                <a:ext uri="{FF2B5EF4-FFF2-40B4-BE49-F238E27FC236}">
                  <a16:creationId xmlns:a16="http://schemas.microsoft.com/office/drawing/2014/main" id="{E5A868D9-8AE8-4D63-9ACD-90CFD98752F5}"/>
                </a:ext>
              </a:extLst>
            </p:cNvPr>
            <p:cNvSpPr/>
            <p:nvPr/>
          </p:nvSpPr>
          <p:spPr>
            <a:xfrm>
              <a:off x="5345481" y="6543395"/>
              <a:ext cx="91845" cy="80035"/>
            </a:xfrm>
            <a:prstGeom prst="rect">
              <a:avLst/>
            </a:prstGeom>
            <a:blipFill>
              <a:blip r:embed="rId72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340" name="object 4768">
              <a:extLst>
                <a:ext uri="{FF2B5EF4-FFF2-40B4-BE49-F238E27FC236}">
                  <a16:creationId xmlns:a16="http://schemas.microsoft.com/office/drawing/2014/main" id="{D282BB58-4625-4477-B2E8-E77126DF80A9}"/>
                </a:ext>
              </a:extLst>
            </p:cNvPr>
            <p:cNvSpPr/>
            <p:nvPr/>
          </p:nvSpPr>
          <p:spPr>
            <a:xfrm>
              <a:off x="5345488" y="6539551"/>
              <a:ext cx="92075" cy="84455"/>
            </a:xfrm>
            <a:custGeom>
              <a:avLst/>
              <a:gdLst/>
              <a:ahLst/>
              <a:cxnLst/>
              <a:rect l="l" t="t" r="r" b="b"/>
              <a:pathLst>
                <a:path w="92075" h="84454">
                  <a:moveTo>
                    <a:pt x="25" y="60515"/>
                  </a:moveTo>
                  <a:lnTo>
                    <a:pt x="4965" y="46710"/>
                  </a:lnTo>
                  <a:lnTo>
                    <a:pt x="9207" y="46710"/>
                  </a:lnTo>
                  <a:lnTo>
                    <a:pt x="23342" y="46710"/>
                  </a:lnTo>
                  <a:lnTo>
                    <a:pt x="27571" y="46710"/>
                  </a:lnTo>
                  <a:lnTo>
                    <a:pt x="36753" y="32918"/>
                  </a:lnTo>
                  <a:lnTo>
                    <a:pt x="40982" y="30797"/>
                  </a:lnTo>
                  <a:lnTo>
                    <a:pt x="45599" y="27692"/>
                  </a:lnTo>
                  <a:lnTo>
                    <a:pt x="51938" y="22704"/>
                  </a:lnTo>
                  <a:lnTo>
                    <a:pt x="58279" y="17520"/>
                  </a:lnTo>
                  <a:lnTo>
                    <a:pt x="62903" y="13830"/>
                  </a:lnTo>
                  <a:lnTo>
                    <a:pt x="67119" y="10617"/>
                  </a:lnTo>
                  <a:lnTo>
                    <a:pt x="72783" y="0"/>
                  </a:lnTo>
                  <a:lnTo>
                    <a:pt x="73482" y="5321"/>
                  </a:lnTo>
                  <a:lnTo>
                    <a:pt x="71214" y="10572"/>
                  </a:lnTo>
                  <a:lnTo>
                    <a:pt x="65968" y="17121"/>
                  </a:lnTo>
                  <a:lnTo>
                    <a:pt x="61653" y="23071"/>
                  </a:lnTo>
                  <a:lnTo>
                    <a:pt x="62179" y="26530"/>
                  </a:lnTo>
                  <a:lnTo>
                    <a:pt x="67818" y="28663"/>
                  </a:lnTo>
                  <a:lnTo>
                    <a:pt x="76288" y="28663"/>
                  </a:lnTo>
                  <a:lnTo>
                    <a:pt x="80530" y="26530"/>
                  </a:lnTo>
                  <a:lnTo>
                    <a:pt x="84772" y="24422"/>
                  </a:lnTo>
                  <a:lnTo>
                    <a:pt x="89001" y="24422"/>
                  </a:lnTo>
                  <a:lnTo>
                    <a:pt x="90424" y="31838"/>
                  </a:lnTo>
                  <a:lnTo>
                    <a:pt x="91846" y="39281"/>
                  </a:lnTo>
                  <a:lnTo>
                    <a:pt x="90424" y="48844"/>
                  </a:lnTo>
                  <a:lnTo>
                    <a:pt x="84048" y="44589"/>
                  </a:lnTo>
                  <a:lnTo>
                    <a:pt x="81241" y="40347"/>
                  </a:lnTo>
                  <a:lnTo>
                    <a:pt x="78422" y="36118"/>
                  </a:lnTo>
                  <a:lnTo>
                    <a:pt x="67818" y="36118"/>
                  </a:lnTo>
                  <a:lnTo>
                    <a:pt x="65722" y="40347"/>
                  </a:lnTo>
                  <a:lnTo>
                    <a:pt x="63601" y="44589"/>
                  </a:lnTo>
                  <a:lnTo>
                    <a:pt x="68541" y="47790"/>
                  </a:lnTo>
                  <a:lnTo>
                    <a:pt x="67119" y="52019"/>
                  </a:lnTo>
                  <a:lnTo>
                    <a:pt x="65722" y="56273"/>
                  </a:lnTo>
                  <a:lnTo>
                    <a:pt x="62179" y="54140"/>
                  </a:lnTo>
                  <a:lnTo>
                    <a:pt x="57950" y="52019"/>
                  </a:lnTo>
                  <a:lnTo>
                    <a:pt x="53721" y="49923"/>
                  </a:lnTo>
                  <a:lnTo>
                    <a:pt x="54406" y="60515"/>
                  </a:lnTo>
                  <a:lnTo>
                    <a:pt x="51562" y="62649"/>
                  </a:lnTo>
                  <a:lnTo>
                    <a:pt x="48755" y="64769"/>
                  </a:lnTo>
                  <a:lnTo>
                    <a:pt x="46647" y="61582"/>
                  </a:lnTo>
                  <a:lnTo>
                    <a:pt x="46647" y="52019"/>
                  </a:lnTo>
                  <a:lnTo>
                    <a:pt x="46647" y="42481"/>
                  </a:lnTo>
                  <a:lnTo>
                    <a:pt x="40271" y="46710"/>
                  </a:lnTo>
                  <a:lnTo>
                    <a:pt x="38188" y="47790"/>
                  </a:lnTo>
                  <a:lnTo>
                    <a:pt x="36068" y="48844"/>
                  </a:lnTo>
                  <a:lnTo>
                    <a:pt x="34658" y="52019"/>
                  </a:lnTo>
                  <a:lnTo>
                    <a:pt x="33210" y="61582"/>
                  </a:lnTo>
                  <a:lnTo>
                    <a:pt x="38862" y="63715"/>
                  </a:lnTo>
                  <a:lnTo>
                    <a:pt x="44538" y="65824"/>
                  </a:lnTo>
                  <a:lnTo>
                    <a:pt x="45224" y="60515"/>
                  </a:lnTo>
                  <a:lnTo>
                    <a:pt x="44538" y="65824"/>
                  </a:lnTo>
                  <a:lnTo>
                    <a:pt x="43827" y="71132"/>
                  </a:lnTo>
                  <a:lnTo>
                    <a:pt x="41694" y="73266"/>
                  </a:lnTo>
                  <a:lnTo>
                    <a:pt x="38176" y="72199"/>
                  </a:lnTo>
                  <a:lnTo>
                    <a:pt x="34658" y="71132"/>
                  </a:lnTo>
                  <a:lnTo>
                    <a:pt x="36055" y="83883"/>
                  </a:lnTo>
                  <a:lnTo>
                    <a:pt x="32512" y="83883"/>
                  </a:lnTo>
                  <a:lnTo>
                    <a:pt x="28981" y="83883"/>
                  </a:lnTo>
                  <a:lnTo>
                    <a:pt x="31115" y="71132"/>
                  </a:lnTo>
                  <a:lnTo>
                    <a:pt x="30391" y="66890"/>
                  </a:lnTo>
                  <a:lnTo>
                    <a:pt x="29679" y="62649"/>
                  </a:lnTo>
                  <a:lnTo>
                    <a:pt x="26873" y="60515"/>
                  </a:lnTo>
                  <a:lnTo>
                    <a:pt x="23342" y="60515"/>
                  </a:lnTo>
                  <a:lnTo>
                    <a:pt x="19812" y="60515"/>
                  </a:lnTo>
                  <a:lnTo>
                    <a:pt x="11798" y="60604"/>
                  </a:lnTo>
                  <a:lnTo>
                    <a:pt x="8293" y="56362"/>
                  </a:lnTo>
                  <a:lnTo>
                    <a:pt x="6075" y="58203"/>
                  </a:lnTo>
                  <a:lnTo>
                    <a:pt x="4638" y="66400"/>
                  </a:lnTo>
                  <a:lnTo>
                    <a:pt x="3863" y="75395"/>
                  </a:lnTo>
                  <a:lnTo>
                    <a:pt x="3632" y="79628"/>
                  </a:lnTo>
                  <a:lnTo>
                    <a:pt x="0" y="60477"/>
                  </a:lnTo>
                  <a:close/>
                </a:path>
              </a:pathLst>
            </a:custGeom>
            <a:ln w="3175">
              <a:solidFill>
                <a:srgbClr val="254B30"/>
              </a:solidFill>
            </a:ln>
          </p:spPr>
          <p:txBody>
            <a:bodyPr wrap="square" lIns="0" tIns="0" rIns="0" bIns="0" rtlCol="0"/>
            <a:lstStyle/>
            <a:p>
              <a:endParaRPr/>
            </a:p>
          </p:txBody>
        </p:sp>
        <p:sp>
          <p:nvSpPr>
            <p:cNvPr id="11341" name="object 4769">
              <a:extLst>
                <a:ext uri="{FF2B5EF4-FFF2-40B4-BE49-F238E27FC236}">
                  <a16:creationId xmlns:a16="http://schemas.microsoft.com/office/drawing/2014/main" id="{CC4A28FD-D113-4483-9DD7-985330967796}"/>
                </a:ext>
              </a:extLst>
            </p:cNvPr>
            <p:cNvSpPr/>
            <p:nvPr/>
          </p:nvSpPr>
          <p:spPr>
            <a:xfrm>
              <a:off x="5256148" y="6602031"/>
              <a:ext cx="125600" cy="70688"/>
            </a:xfrm>
            <a:prstGeom prst="rect">
              <a:avLst/>
            </a:prstGeom>
            <a:blipFill>
              <a:blip r:embed="rId72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342" name="object 4770">
              <a:extLst>
                <a:ext uri="{FF2B5EF4-FFF2-40B4-BE49-F238E27FC236}">
                  <a16:creationId xmlns:a16="http://schemas.microsoft.com/office/drawing/2014/main" id="{ABE5C428-0C0A-4AF9-ADED-1F780DF09E78}"/>
                </a:ext>
              </a:extLst>
            </p:cNvPr>
            <p:cNvSpPr/>
            <p:nvPr/>
          </p:nvSpPr>
          <p:spPr>
            <a:xfrm>
              <a:off x="5256141" y="6598366"/>
              <a:ext cx="125730" cy="74930"/>
            </a:xfrm>
            <a:custGeom>
              <a:avLst/>
              <a:gdLst/>
              <a:ahLst/>
              <a:cxnLst/>
              <a:rect l="l" t="t" r="r" b="b"/>
              <a:pathLst>
                <a:path w="125729" h="74929">
                  <a:moveTo>
                    <a:pt x="17094" y="70078"/>
                  </a:moveTo>
                  <a:lnTo>
                    <a:pt x="20319" y="67560"/>
                  </a:lnTo>
                  <a:lnTo>
                    <a:pt x="25085" y="61058"/>
                  </a:lnTo>
                  <a:lnTo>
                    <a:pt x="29970" y="54551"/>
                  </a:lnTo>
                  <a:lnTo>
                    <a:pt x="33553" y="52019"/>
                  </a:lnTo>
                  <a:lnTo>
                    <a:pt x="36830" y="53098"/>
                  </a:lnTo>
                  <a:lnTo>
                    <a:pt x="43408" y="39293"/>
                  </a:lnTo>
                  <a:lnTo>
                    <a:pt x="46697" y="40347"/>
                  </a:lnTo>
                  <a:lnTo>
                    <a:pt x="49974" y="41401"/>
                  </a:lnTo>
                  <a:lnTo>
                    <a:pt x="57873" y="36118"/>
                  </a:lnTo>
                  <a:lnTo>
                    <a:pt x="59829" y="40347"/>
                  </a:lnTo>
                  <a:lnTo>
                    <a:pt x="61836" y="44602"/>
                  </a:lnTo>
                  <a:lnTo>
                    <a:pt x="54838" y="44640"/>
                  </a:lnTo>
                  <a:lnTo>
                    <a:pt x="51955" y="47777"/>
                  </a:lnTo>
                  <a:lnTo>
                    <a:pt x="49060" y="50926"/>
                  </a:lnTo>
                  <a:lnTo>
                    <a:pt x="37477" y="62649"/>
                  </a:lnTo>
                  <a:lnTo>
                    <a:pt x="41427" y="64769"/>
                  </a:lnTo>
                  <a:lnTo>
                    <a:pt x="45377" y="66903"/>
                  </a:lnTo>
                  <a:lnTo>
                    <a:pt x="52616" y="56286"/>
                  </a:lnTo>
                  <a:lnTo>
                    <a:pt x="55918" y="54152"/>
                  </a:lnTo>
                  <a:lnTo>
                    <a:pt x="56497" y="55576"/>
                  </a:lnTo>
                  <a:lnTo>
                    <a:pt x="54883" y="60521"/>
                  </a:lnTo>
                  <a:lnTo>
                    <a:pt x="53449" y="65200"/>
                  </a:lnTo>
                  <a:lnTo>
                    <a:pt x="54571" y="65824"/>
                  </a:lnTo>
                  <a:lnTo>
                    <a:pt x="58851" y="62280"/>
                  </a:lnTo>
                  <a:lnTo>
                    <a:pt x="65087" y="53098"/>
                  </a:lnTo>
                  <a:lnTo>
                    <a:pt x="68402" y="53098"/>
                  </a:lnTo>
                  <a:lnTo>
                    <a:pt x="68137" y="56523"/>
                  </a:lnTo>
                  <a:lnTo>
                    <a:pt x="64789" y="64000"/>
                  </a:lnTo>
                  <a:lnTo>
                    <a:pt x="61926" y="71331"/>
                  </a:lnTo>
                  <a:lnTo>
                    <a:pt x="63119" y="74320"/>
                  </a:lnTo>
                  <a:lnTo>
                    <a:pt x="69024" y="73558"/>
                  </a:lnTo>
                  <a:lnTo>
                    <a:pt x="69697" y="66903"/>
                  </a:lnTo>
                  <a:lnTo>
                    <a:pt x="73672" y="66903"/>
                  </a:lnTo>
                  <a:lnTo>
                    <a:pt x="77597" y="66903"/>
                  </a:lnTo>
                  <a:lnTo>
                    <a:pt x="75615" y="47777"/>
                  </a:lnTo>
                  <a:lnTo>
                    <a:pt x="79590" y="48856"/>
                  </a:lnTo>
                  <a:lnTo>
                    <a:pt x="83515" y="49923"/>
                  </a:lnTo>
                  <a:lnTo>
                    <a:pt x="88112" y="46710"/>
                  </a:lnTo>
                  <a:lnTo>
                    <a:pt x="88798" y="53098"/>
                  </a:lnTo>
                  <a:lnTo>
                    <a:pt x="89446" y="59461"/>
                  </a:lnTo>
                  <a:lnTo>
                    <a:pt x="79590" y="69011"/>
                  </a:lnTo>
                  <a:lnTo>
                    <a:pt x="82854" y="71145"/>
                  </a:lnTo>
                  <a:lnTo>
                    <a:pt x="86156" y="73253"/>
                  </a:lnTo>
                  <a:lnTo>
                    <a:pt x="96697" y="60515"/>
                  </a:lnTo>
                  <a:lnTo>
                    <a:pt x="100609" y="59461"/>
                  </a:lnTo>
                  <a:lnTo>
                    <a:pt x="100538" y="61471"/>
                  </a:lnTo>
                  <a:lnTo>
                    <a:pt x="97010" y="66762"/>
                  </a:lnTo>
                  <a:lnTo>
                    <a:pt x="93971" y="71850"/>
                  </a:lnTo>
                  <a:lnTo>
                    <a:pt x="95364" y="73253"/>
                  </a:lnTo>
                  <a:lnTo>
                    <a:pt x="100344" y="70325"/>
                  </a:lnTo>
                  <a:lnTo>
                    <a:pt x="105144" y="66497"/>
                  </a:lnTo>
                  <a:lnTo>
                    <a:pt x="109328" y="64459"/>
                  </a:lnTo>
                  <a:lnTo>
                    <a:pt x="112458" y="66903"/>
                  </a:lnTo>
                  <a:lnTo>
                    <a:pt x="115747" y="74320"/>
                  </a:lnTo>
                  <a:lnTo>
                    <a:pt x="125603" y="66903"/>
                  </a:lnTo>
                  <a:lnTo>
                    <a:pt x="125603" y="63715"/>
                  </a:lnTo>
                  <a:lnTo>
                    <a:pt x="125603" y="60515"/>
                  </a:lnTo>
                  <a:lnTo>
                    <a:pt x="118389" y="50977"/>
                  </a:lnTo>
                  <a:lnTo>
                    <a:pt x="117055" y="46710"/>
                  </a:lnTo>
                  <a:lnTo>
                    <a:pt x="115747" y="42494"/>
                  </a:lnTo>
                  <a:lnTo>
                    <a:pt x="115747" y="45656"/>
                  </a:lnTo>
                  <a:lnTo>
                    <a:pt x="110477" y="45656"/>
                  </a:lnTo>
                  <a:lnTo>
                    <a:pt x="105194" y="45656"/>
                  </a:lnTo>
                  <a:lnTo>
                    <a:pt x="101930" y="42481"/>
                  </a:lnTo>
                  <a:lnTo>
                    <a:pt x="99949" y="37172"/>
                  </a:lnTo>
                  <a:lnTo>
                    <a:pt x="97993" y="31864"/>
                  </a:lnTo>
                  <a:lnTo>
                    <a:pt x="88798" y="32918"/>
                  </a:lnTo>
                  <a:lnTo>
                    <a:pt x="88798" y="36118"/>
                  </a:lnTo>
                  <a:lnTo>
                    <a:pt x="86156" y="37172"/>
                  </a:lnTo>
                  <a:lnTo>
                    <a:pt x="83515" y="38226"/>
                  </a:lnTo>
                  <a:lnTo>
                    <a:pt x="78244" y="28689"/>
                  </a:lnTo>
                  <a:lnTo>
                    <a:pt x="74307" y="29756"/>
                  </a:lnTo>
                  <a:lnTo>
                    <a:pt x="70383" y="30784"/>
                  </a:lnTo>
                  <a:lnTo>
                    <a:pt x="66421" y="23367"/>
                  </a:lnTo>
                  <a:lnTo>
                    <a:pt x="65747" y="15951"/>
                  </a:lnTo>
                  <a:lnTo>
                    <a:pt x="65087" y="8508"/>
                  </a:lnTo>
                  <a:lnTo>
                    <a:pt x="53924" y="0"/>
                  </a:lnTo>
                  <a:lnTo>
                    <a:pt x="53924" y="5308"/>
                  </a:lnTo>
                  <a:lnTo>
                    <a:pt x="53924" y="10617"/>
                  </a:lnTo>
                  <a:lnTo>
                    <a:pt x="57873" y="16992"/>
                  </a:lnTo>
                  <a:lnTo>
                    <a:pt x="56565" y="20167"/>
                  </a:lnTo>
                  <a:lnTo>
                    <a:pt x="55245" y="23367"/>
                  </a:lnTo>
                  <a:lnTo>
                    <a:pt x="46697" y="8508"/>
                  </a:lnTo>
                  <a:lnTo>
                    <a:pt x="44716" y="10617"/>
                  </a:lnTo>
                  <a:lnTo>
                    <a:pt x="42748" y="12750"/>
                  </a:lnTo>
                  <a:lnTo>
                    <a:pt x="51981" y="16992"/>
                  </a:lnTo>
                  <a:lnTo>
                    <a:pt x="49314" y="19126"/>
                  </a:lnTo>
                  <a:lnTo>
                    <a:pt x="46697" y="21234"/>
                  </a:lnTo>
                  <a:lnTo>
                    <a:pt x="44716" y="19126"/>
                  </a:lnTo>
                  <a:lnTo>
                    <a:pt x="36830" y="15951"/>
                  </a:lnTo>
                  <a:lnTo>
                    <a:pt x="33553" y="12750"/>
                  </a:lnTo>
                  <a:lnTo>
                    <a:pt x="30276" y="9563"/>
                  </a:lnTo>
                  <a:lnTo>
                    <a:pt x="21056" y="7442"/>
                  </a:lnTo>
                  <a:lnTo>
                    <a:pt x="17094" y="14884"/>
                  </a:lnTo>
                  <a:lnTo>
                    <a:pt x="13144" y="22313"/>
                  </a:lnTo>
                  <a:lnTo>
                    <a:pt x="5257" y="26555"/>
                  </a:lnTo>
                  <a:lnTo>
                    <a:pt x="2641" y="26555"/>
                  </a:lnTo>
                  <a:lnTo>
                    <a:pt x="0" y="26555"/>
                  </a:lnTo>
                  <a:lnTo>
                    <a:pt x="0" y="30797"/>
                  </a:lnTo>
                  <a:lnTo>
                    <a:pt x="2641" y="31864"/>
                  </a:lnTo>
                  <a:lnTo>
                    <a:pt x="5257" y="32918"/>
                  </a:lnTo>
                  <a:lnTo>
                    <a:pt x="8534" y="29756"/>
                  </a:lnTo>
                  <a:lnTo>
                    <a:pt x="11849" y="28676"/>
                  </a:lnTo>
                  <a:lnTo>
                    <a:pt x="15100" y="27597"/>
                  </a:lnTo>
                  <a:lnTo>
                    <a:pt x="7886" y="32918"/>
                  </a:lnTo>
                  <a:lnTo>
                    <a:pt x="11849" y="32918"/>
                  </a:lnTo>
                  <a:lnTo>
                    <a:pt x="15798" y="32918"/>
                  </a:lnTo>
                  <a:lnTo>
                    <a:pt x="23012" y="26555"/>
                  </a:lnTo>
                  <a:lnTo>
                    <a:pt x="27635" y="29756"/>
                  </a:lnTo>
                  <a:lnTo>
                    <a:pt x="32232" y="32918"/>
                  </a:lnTo>
                  <a:lnTo>
                    <a:pt x="21056" y="41401"/>
                  </a:lnTo>
                  <a:lnTo>
                    <a:pt x="17754" y="40347"/>
                  </a:lnTo>
                  <a:lnTo>
                    <a:pt x="14478" y="39293"/>
                  </a:lnTo>
                  <a:lnTo>
                    <a:pt x="14478" y="52019"/>
                  </a:lnTo>
                  <a:lnTo>
                    <a:pt x="17754" y="48856"/>
                  </a:lnTo>
                  <a:lnTo>
                    <a:pt x="21056" y="45656"/>
                  </a:lnTo>
                  <a:lnTo>
                    <a:pt x="28282" y="45656"/>
                  </a:lnTo>
                  <a:lnTo>
                    <a:pt x="29603" y="41401"/>
                  </a:lnTo>
                  <a:lnTo>
                    <a:pt x="33553" y="42494"/>
                  </a:lnTo>
                  <a:lnTo>
                    <a:pt x="32948" y="45584"/>
                  </a:lnTo>
                  <a:lnTo>
                    <a:pt x="27792" y="51368"/>
                  </a:lnTo>
                  <a:lnTo>
                    <a:pt x="21900" y="56956"/>
                  </a:lnTo>
                  <a:lnTo>
                    <a:pt x="19088" y="59461"/>
                  </a:lnTo>
                  <a:lnTo>
                    <a:pt x="14465" y="69037"/>
                  </a:lnTo>
                  <a:lnTo>
                    <a:pt x="17081" y="70091"/>
                  </a:lnTo>
                  <a:close/>
                </a:path>
              </a:pathLst>
            </a:custGeom>
            <a:ln w="3175">
              <a:solidFill>
                <a:srgbClr val="254B30"/>
              </a:solidFill>
            </a:ln>
          </p:spPr>
          <p:txBody>
            <a:bodyPr wrap="square" lIns="0" tIns="0" rIns="0" bIns="0" rtlCol="0"/>
            <a:lstStyle/>
            <a:p>
              <a:endParaRPr/>
            </a:p>
          </p:txBody>
        </p:sp>
        <p:sp>
          <p:nvSpPr>
            <p:cNvPr id="11343" name="object 4771">
              <a:extLst>
                <a:ext uri="{FF2B5EF4-FFF2-40B4-BE49-F238E27FC236}">
                  <a16:creationId xmlns:a16="http://schemas.microsoft.com/office/drawing/2014/main" id="{166C7C77-55DE-406D-97D7-A24F6CDB6089}"/>
                </a:ext>
              </a:extLst>
            </p:cNvPr>
            <p:cNvSpPr/>
            <p:nvPr/>
          </p:nvSpPr>
          <p:spPr>
            <a:xfrm>
              <a:off x="5305437" y="6451015"/>
              <a:ext cx="62852" cy="75933"/>
            </a:xfrm>
            <a:prstGeom prst="rect">
              <a:avLst/>
            </a:prstGeom>
            <a:blipFill>
              <a:blip r:embed="rId72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344" name="object 4772">
              <a:extLst>
                <a:ext uri="{FF2B5EF4-FFF2-40B4-BE49-F238E27FC236}">
                  <a16:creationId xmlns:a16="http://schemas.microsoft.com/office/drawing/2014/main" id="{CBC2BFA6-FD49-457D-B50A-A4DA88797E84}"/>
                </a:ext>
              </a:extLst>
            </p:cNvPr>
            <p:cNvSpPr/>
            <p:nvPr/>
          </p:nvSpPr>
          <p:spPr>
            <a:xfrm>
              <a:off x="5305443" y="6448282"/>
              <a:ext cx="62865" cy="78740"/>
            </a:xfrm>
            <a:custGeom>
              <a:avLst/>
              <a:gdLst/>
              <a:ahLst/>
              <a:cxnLst/>
              <a:rect l="l" t="t" r="r" b="b"/>
              <a:pathLst>
                <a:path w="62864" h="78740">
                  <a:moveTo>
                    <a:pt x="62852" y="66370"/>
                  </a:moveTo>
                  <a:lnTo>
                    <a:pt x="60871" y="55029"/>
                  </a:lnTo>
                  <a:lnTo>
                    <a:pt x="57835" y="53657"/>
                  </a:lnTo>
                  <a:lnTo>
                    <a:pt x="54838" y="52273"/>
                  </a:lnTo>
                  <a:lnTo>
                    <a:pt x="50825" y="50431"/>
                  </a:lnTo>
                  <a:lnTo>
                    <a:pt x="47815" y="49060"/>
                  </a:lnTo>
                  <a:lnTo>
                    <a:pt x="44843" y="47650"/>
                  </a:lnTo>
                  <a:lnTo>
                    <a:pt x="39814" y="34963"/>
                  </a:lnTo>
                  <a:lnTo>
                    <a:pt x="37045" y="32092"/>
                  </a:lnTo>
                  <a:lnTo>
                    <a:pt x="34277" y="29184"/>
                  </a:lnTo>
                  <a:lnTo>
                    <a:pt x="26009" y="16560"/>
                  </a:lnTo>
                  <a:lnTo>
                    <a:pt x="23380" y="12966"/>
                  </a:lnTo>
                  <a:lnTo>
                    <a:pt x="20701" y="9334"/>
                  </a:lnTo>
                  <a:lnTo>
                    <a:pt x="17868" y="0"/>
                  </a:lnTo>
                  <a:lnTo>
                    <a:pt x="16764" y="3505"/>
                  </a:lnTo>
                  <a:lnTo>
                    <a:pt x="15697" y="7023"/>
                  </a:lnTo>
                  <a:lnTo>
                    <a:pt x="26708" y="22504"/>
                  </a:lnTo>
                  <a:lnTo>
                    <a:pt x="22466" y="22174"/>
                  </a:lnTo>
                  <a:lnTo>
                    <a:pt x="18224" y="21831"/>
                  </a:lnTo>
                  <a:lnTo>
                    <a:pt x="12230" y="19062"/>
                  </a:lnTo>
                  <a:lnTo>
                    <a:pt x="9448" y="16205"/>
                  </a:lnTo>
                  <a:lnTo>
                    <a:pt x="6692" y="13309"/>
                  </a:lnTo>
                  <a:lnTo>
                    <a:pt x="3657" y="11950"/>
                  </a:lnTo>
                  <a:lnTo>
                    <a:pt x="1841" y="16700"/>
                  </a:lnTo>
                  <a:lnTo>
                    <a:pt x="25" y="21488"/>
                  </a:lnTo>
                  <a:lnTo>
                    <a:pt x="0" y="28663"/>
                  </a:lnTo>
                  <a:lnTo>
                    <a:pt x="4965" y="27749"/>
                  </a:lnTo>
                  <a:lnTo>
                    <a:pt x="7429" y="25692"/>
                  </a:lnTo>
                  <a:lnTo>
                    <a:pt x="9906" y="23609"/>
                  </a:lnTo>
                  <a:lnTo>
                    <a:pt x="17399" y="27076"/>
                  </a:lnTo>
                  <a:lnTo>
                    <a:pt x="18440" y="30746"/>
                  </a:lnTo>
                  <a:lnTo>
                    <a:pt x="19494" y="34416"/>
                  </a:lnTo>
                  <a:lnTo>
                    <a:pt x="15633" y="35090"/>
                  </a:lnTo>
                  <a:lnTo>
                    <a:pt x="16167" y="38531"/>
                  </a:lnTo>
                  <a:lnTo>
                    <a:pt x="16713" y="41973"/>
                  </a:lnTo>
                  <a:lnTo>
                    <a:pt x="19469" y="41643"/>
                  </a:lnTo>
                  <a:lnTo>
                    <a:pt x="22682" y="41503"/>
                  </a:lnTo>
                  <a:lnTo>
                    <a:pt x="25933" y="41389"/>
                  </a:lnTo>
                  <a:lnTo>
                    <a:pt x="24269" y="48653"/>
                  </a:lnTo>
                  <a:lnTo>
                    <a:pt x="26047" y="51092"/>
                  </a:lnTo>
                  <a:lnTo>
                    <a:pt x="27813" y="53492"/>
                  </a:lnTo>
                  <a:lnTo>
                    <a:pt x="29667" y="51917"/>
                  </a:lnTo>
                  <a:lnTo>
                    <a:pt x="30708" y="45211"/>
                  </a:lnTo>
                  <a:lnTo>
                    <a:pt x="31762" y="38455"/>
                  </a:lnTo>
                  <a:lnTo>
                    <a:pt x="35788" y="43535"/>
                  </a:lnTo>
                  <a:lnTo>
                    <a:pt x="37185" y="44970"/>
                  </a:lnTo>
                  <a:lnTo>
                    <a:pt x="38569" y="46393"/>
                  </a:lnTo>
                  <a:lnTo>
                    <a:pt x="39217" y="49110"/>
                  </a:lnTo>
                  <a:lnTo>
                    <a:pt x="39179" y="56286"/>
                  </a:lnTo>
                  <a:lnTo>
                    <a:pt x="34950" y="55968"/>
                  </a:lnTo>
                  <a:lnTo>
                    <a:pt x="30708" y="55600"/>
                  </a:lnTo>
                  <a:lnTo>
                    <a:pt x="30772" y="51650"/>
                  </a:lnTo>
                  <a:lnTo>
                    <a:pt x="30708" y="55600"/>
                  </a:lnTo>
                  <a:lnTo>
                    <a:pt x="30607" y="59588"/>
                  </a:lnTo>
                  <a:lnTo>
                    <a:pt x="31915" y="61785"/>
                  </a:lnTo>
                  <a:lnTo>
                    <a:pt x="34518" y="62179"/>
                  </a:lnTo>
                  <a:lnTo>
                    <a:pt x="37134" y="62598"/>
                  </a:lnTo>
                  <a:lnTo>
                    <a:pt x="34747" y="71107"/>
                  </a:lnTo>
                  <a:lnTo>
                    <a:pt x="37274" y="72275"/>
                  </a:lnTo>
                  <a:lnTo>
                    <a:pt x="39763" y="73405"/>
                  </a:lnTo>
                  <a:lnTo>
                    <a:pt x="39662" y="63715"/>
                  </a:lnTo>
                  <a:lnTo>
                    <a:pt x="40601" y="60985"/>
                  </a:lnTo>
                  <a:lnTo>
                    <a:pt x="41554" y="58204"/>
                  </a:lnTo>
                  <a:lnTo>
                    <a:pt x="43802" y="57632"/>
                  </a:lnTo>
                  <a:lnTo>
                    <a:pt x="46316" y="58788"/>
                  </a:lnTo>
                  <a:lnTo>
                    <a:pt x="48831" y="59943"/>
                  </a:lnTo>
                  <a:lnTo>
                    <a:pt x="54470" y="62598"/>
                  </a:lnTo>
                  <a:lnTo>
                    <a:pt x="57442" y="60744"/>
                  </a:lnTo>
                  <a:lnTo>
                    <a:pt x="60413" y="58902"/>
                  </a:lnTo>
                  <a:lnTo>
                    <a:pt x="58204" y="78676"/>
                  </a:lnTo>
                  <a:lnTo>
                    <a:pt x="62826" y="66357"/>
                  </a:lnTo>
                  <a:close/>
                </a:path>
              </a:pathLst>
            </a:custGeom>
            <a:ln w="3175">
              <a:solidFill>
                <a:srgbClr val="254B30"/>
              </a:solidFill>
            </a:ln>
          </p:spPr>
          <p:txBody>
            <a:bodyPr wrap="square" lIns="0" tIns="0" rIns="0" bIns="0" rtlCol="0"/>
            <a:lstStyle/>
            <a:p>
              <a:endParaRPr/>
            </a:p>
          </p:txBody>
        </p:sp>
        <p:sp>
          <p:nvSpPr>
            <p:cNvPr id="11345" name="object 4773">
              <a:extLst>
                <a:ext uri="{FF2B5EF4-FFF2-40B4-BE49-F238E27FC236}">
                  <a16:creationId xmlns:a16="http://schemas.microsoft.com/office/drawing/2014/main" id="{9B36B4CB-274E-45D7-8753-D2B8B9FA1EC2}"/>
                </a:ext>
              </a:extLst>
            </p:cNvPr>
            <p:cNvSpPr/>
            <p:nvPr/>
          </p:nvSpPr>
          <p:spPr>
            <a:xfrm>
              <a:off x="5260568" y="6609641"/>
              <a:ext cx="106514" cy="97660"/>
            </a:xfrm>
            <a:prstGeom prst="rect">
              <a:avLst/>
            </a:prstGeom>
            <a:blipFill>
              <a:blip r:embed="rId72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346" name="object 4774">
              <a:extLst>
                <a:ext uri="{FF2B5EF4-FFF2-40B4-BE49-F238E27FC236}">
                  <a16:creationId xmlns:a16="http://schemas.microsoft.com/office/drawing/2014/main" id="{73C07DDB-E715-4468-B127-77250202BDB0}"/>
                </a:ext>
              </a:extLst>
            </p:cNvPr>
            <p:cNvSpPr/>
            <p:nvPr/>
          </p:nvSpPr>
          <p:spPr>
            <a:xfrm>
              <a:off x="5260563" y="6609639"/>
              <a:ext cx="106680" cy="97790"/>
            </a:xfrm>
            <a:custGeom>
              <a:avLst/>
              <a:gdLst/>
              <a:ahLst/>
              <a:cxnLst/>
              <a:rect l="l" t="t" r="r" b="b"/>
              <a:pathLst>
                <a:path w="106679" h="97790">
                  <a:moveTo>
                    <a:pt x="17741" y="71132"/>
                  </a:moveTo>
                  <a:lnTo>
                    <a:pt x="16421" y="79629"/>
                  </a:lnTo>
                  <a:lnTo>
                    <a:pt x="15100" y="72186"/>
                  </a:lnTo>
                  <a:lnTo>
                    <a:pt x="14465" y="65824"/>
                  </a:lnTo>
                  <a:lnTo>
                    <a:pt x="13804" y="59461"/>
                  </a:lnTo>
                  <a:lnTo>
                    <a:pt x="16421" y="52019"/>
                  </a:lnTo>
                  <a:lnTo>
                    <a:pt x="21043" y="52019"/>
                  </a:lnTo>
                  <a:lnTo>
                    <a:pt x="25653" y="52019"/>
                  </a:lnTo>
                  <a:lnTo>
                    <a:pt x="30911" y="43510"/>
                  </a:lnTo>
                  <a:lnTo>
                    <a:pt x="29578" y="37147"/>
                  </a:lnTo>
                  <a:lnTo>
                    <a:pt x="28257" y="30784"/>
                  </a:lnTo>
                  <a:lnTo>
                    <a:pt x="26288" y="38214"/>
                  </a:lnTo>
                  <a:lnTo>
                    <a:pt x="21043" y="37147"/>
                  </a:lnTo>
                  <a:lnTo>
                    <a:pt x="15773" y="36093"/>
                  </a:lnTo>
                  <a:lnTo>
                    <a:pt x="17741" y="38214"/>
                  </a:lnTo>
                  <a:lnTo>
                    <a:pt x="13804" y="41414"/>
                  </a:lnTo>
                  <a:lnTo>
                    <a:pt x="9842" y="44589"/>
                  </a:lnTo>
                  <a:lnTo>
                    <a:pt x="13157" y="46723"/>
                  </a:lnTo>
                  <a:lnTo>
                    <a:pt x="9169" y="52019"/>
                  </a:lnTo>
                  <a:lnTo>
                    <a:pt x="5257" y="57327"/>
                  </a:lnTo>
                  <a:lnTo>
                    <a:pt x="4597" y="47777"/>
                  </a:lnTo>
                  <a:lnTo>
                    <a:pt x="6553" y="42456"/>
                  </a:lnTo>
                  <a:lnTo>
                    <a:pt x="8559" y="37147"/>
                  </a:lnTo>
                  <a:lnTo>
                    <a:pt x="17741" y="32918"/>
                  </a:lnTo>
                  <a:lnTo>
                    <a:pt x="12471" y="31864"/>
                  </a:lnTo>
                  <a:lnTo>
                    <a:pt x="7213" y="30784"/>
                  </a:lnTo>
                  <a:lnTo>
                    <a:pt x="6553" y="38214"/>
                  </a:lnTo>
                  <a:lnTo>
                    <a:pt x="3276" y="37147"/>
                  </a:lnTo>
                  <a:lnTo>
                    <a:pt x="0" y="36093"/>
                  </a:lnTo>
                  <a:lnTo>
                    <a:pt x="0" y="29718"/>
                  </a:lnTo>
                  <a:lnTo>
                    <a:pt x="2628" y="27609"/>
                  </a:lnTo>
                  <a:lnTo>
                    <a:pt x="5257" y="25501"/>
                  </a:lnTo>
                  <a:lnTo>
                    <a:pt x="6553" y="29718"/>
                  </a:lnTo>
                  <a:lnTo>
                    <a:pt x="7226" y="25501"/>
                  </a:lnTo>
                  <a:lnTo>
                    <a:pt x="7886" y="21221"/>
                  </a:lnTo>
                  <a:lnTo>
                    <a:pt x="1955" y="23355"/>
                  </a:lnTo>
                  <a:lnTo>
                    <a:pt x="3276" y="20167"/>
                  </a:lnTo>
                  <a:lnTo>
                    <a:pt x="4597" y="16992"/>
                  </a:lnTo>
                  <a:lnTo>
                    <a:pt x="10515" y="16992"/>
                  </a:lnTo>
                  <a:lnTo>
                    <a:pt x="13157" y="21221"/>
                  </a:lnTo>
                  <a:lnTo>
                    <a:pt x="15773" y="25501"/>
                  </a:lnTo>
                  <a:lnTo>
                    <a:pt x="19049" y="26543"/>
                  </a:lnTo>
                  <a:lnTo>
                    <a:pt x="18402" y="20167"/>
                  </a:lnTo>
                  <a:lnTo>
                    <a:pt x="17741" y="13804"/>
                  </a:lnTo>
                  <a:lnTo>
                    <a:pt x="12471" y="10604"/>
                  </a:lnTo>
                  <a:lnTo>
                    <a:pt x="9169" y="6375"/>
                  </a:lnTo>
                  <a:lnTo>
                    <a:pt x="5905" y="2120"/>
                  </a:lnTo>
                  <a:lnTo>
                    <a:pt x="9169" y="0"/>
                  </a:lnTo>
                  <a:lnTo>
                    <a:pt x="11175" y="0"/>
                  </a:lnTo>
                  <a:lnTo>
                    <a:pt x="13157" y="0"/>
                  </a:lnTo>
                  <a:lnTo>
                    <a:pt x="19049" y="18034"/>
                  </a:lnTo>
                  <a:lnTo>
                    <a:pt x="23012" y="18034"/>
                  </a:lnTo>
                  <a:lnTo>
                    <a:pt x="26949" y="18034"/>
                  </a:lnTo>
                  <a:lnTo>
                    <a:pt x="27609" y="22288"/>
                  </a:lnTo>
                  <a:lnTo>
                    <a:pt x="30238" y="19100"/>
                  </a:lnTo>
                  <a:lnTo>
                    <a:pt x="32854" y="15913"/>
                  </a:lnTo>
                  <a:lnTo>
                    <a:pt x="23012" y="12738"/>
                  </a:lnTo>
                  <a:lnTo>
                    <a:pt x="23634" y="9550"/>
                  </a:lnTo>
                  <a:lnTo>
                    <a:pt x="24320" y="6375"/>
                  </a:lnTo>
                  <a:lnTo>
                    <a:pt x="27609" y="8496"/>
                  </a:lnTo>
                  <a:lnTo>
                    <a:pt x="28917" y="9550"/>
                  </a:lnTo>
                  <a:lnTo>
                    <a:pt x="30238" y="10604"/>
                  </a:lnTo>
                  <a:lnTo>
                    <a:pt x="43395" y="18021"/>
                  </a:lnTo>
                  <a:lnTo>
                    <a:pt x="45389" y="20167"/>
                  </a:lnTo>
                  <a:lnTo>
                    <a:pt x="47320" y="22288"/>
                  </a:lnTo>
                  <a:lnTo>
                    <a:pt x="52590" y="22288"/>
                  </a:lnTo>
                  <a:lnTo>
                    <a:pt x="89407" y="42456"/>
                  </a:lnTo>
                  <a:lnTo>
                    <a:pt x="105219" y="44589"/>
                  </a:lnTo>
                  <a:lnTo>
                    <a:pt x="106514" y="58394"/>
                  </a:lnTo>
                  <a:lnTo>
                    <a:pt x="97980" y="63703"/>
                  </a:lnTo>
                  <a:lnTo>
                    <a:pt x="94691" y="63703"/>
                  </a:lnTo>
                  <a:lnTo>
                    <a:pt x="91414" y="63703"/>
                  </a:lnTo>
                  <a:lnTo>
                    <a:pt x="86156" y="64757"/>
                  </a:lnTo>
                  <a:lnTo>
                    <a:pt x="85496" y="73253"/>
                  </a:lnTo>
                  <a:lnTo>
                    <a:pt x="84835" y="81749"/>
                  </a:lnTo>
                  <a:lnTo>
                    <a:pt x="73659" y="84937"/>
                  </a:lnTo>
                  <a:lnTo>
                    <a:pt x="74955" y="91300"/>
                  </a:lnTo>
                  <a:lnTo>
                    <a:pt x="76276" y="97663"/>
                  </a:lnTo>
                  <a:lnTo>
                    <a:pt x="71018" y="89179"/>
                  </a:lnTo>
                  <a:lnTo>
                    <a:pt x="69672" y="83858"/>
                  </a:lnTo>
                  <a:lnTo>
                    <a:pt x="68402" y="78549"/>
                  </a:lnTo>
                  <a:lnTo>
                    <a:pt x="71678" y="71132"/>
                  </a:lnTo>
                  <a:lnTo>
                    <a:pt x="75615" y="71132"/>
                  </a:lnTo>
                  <a:lnTo>
                    <a:pt x="79578" y="71132"/>
                  </a:lnTo>
                  <a:lnTo>
                    <a:pt x="84835" y="57315"/>
                  </a:lnTo>
                  <a:lnTo>
                    <a:pt x="82219" y="55206"/>
                  </a:lnTo>
                  <a:lnTo>
                    <a:pt x="79578" y="53073"/>
                  </a:lnTo>
                  <a:lnTo>
                    <a:pt x="78892" y="58394"/>
                  </a:lnTo>
                  <a:lnTo>
                    <a:pt x="74294" y="59461"/>
                  </a:lnTo>
                  <a:lnTo>
                    <a:pt x="69672" y="60515"/>
                  </a:lnTo>
                  <a:lnTo>
                    <a:pt x="65773" y="66548"/>
                  </a:lnTo>
                  <a:lnTo>
                    <a:pt x="65087" y="71856"/>
                  </a:lnTo>
                  <a:lnTo>
                    <a:pt x="64439" y="77177"/>
                  </a:lnTo>
                  <a:lnTo>
                    <a:pt x="63779" y="84924"/>
                  </a:lnTo>
                  <a:lnTo>
                    <a:pt x="58508" y="85979"/>
                  </a:lnTo>
                  <a:lnTo>
                    <a:pt x="53276" y="87058"/>
                  </a:lnTo>
                  <a:lnTo>
                    <a:pt x="55232" y="79629"/>
                  </a:lnTo>
                  <a:lnTo>
                    <a:pt x="53924" y="75374"/>
                  </a:lnTo>
                  <a:lnTo>
                    <a:pt x="52603" y="71132"/>
                  </a:lnTo>
                  <a:lnTo>
                    <a:pt x="55244" y="65824"/>
                  </a:lnTo>
                  <a:lnTo>
                    <a:pt x="59194" y="60515"/>
                  </a:lnTo>
                  <a:lnTo>
                    <a:pt x="63131" y="55206"/>
                  </a:lnTo>
                  <a:lnTo>
                    <a:pt x="63804" y="48818"/>
                  </a:lnTo>
                  <a:lnTo>
                    <a:pt x="59194" y="47764"/>
                  </a:lnTo>
                  <a:lnTo>
                    <a:pt x="54584" y="46723"/>
                  </a:lnTo>
                  <a:lnTo>
                    <a:pt x="53924" y="52019"/>
                  </a:lnTo>
                  <a:lnTo>
                    <a:pt x="53276" y="57315"/>
                  </a:lnTo>
                  <a:lnTo>
                    <a:pt x="51942" y="57315"/>
                  </a:lnTo>
                  <a:lnTo>
                    <a:pt x="48005" y="59461"/>
                  </a:lnTo>
                  <a:lnTo>
                    <a:pt x="44068" y="61569"/>
                  </a:lnTo>
                  <a:lnTo>
                    <a:pt x="48005" y="54152"/>
                  </a:lnTo>
                  <a:lnTo>
                    <a:pt x="49974" y="49885"/>
                  </a:lnTo>
                  <a:lnTo>
                    <a:pt x="51942" y="45656"/>
                  </a:lnTo>
                  <a:lnTo>
                    <a:pt x="61137" y="38201"/>
                  </a:lnTo>
                  <a:lnTo>
                    <a:pt x="58508" y="36093"/>
                  </a:lnTo>
                  <a:lnTo>
                    <a:pt x="55892" y="33972"/>
                  </a:lnTo>
                  <a:lnTo>
                    <a:pt x="53276" y="32918"/>
                  </a:lnTo>
                  <a:lnTo>
                    <a:pt x="50647" y="33972"/>
                  </a:lnTo>
                  <a:lnTo>
                    <a:pt x="48005" y="35013"/>
                  </a:lnTo>
                  <a:lnTo>
                    <a:pt x="48653" y="45656"/>
                  </a:lnTo>
                  <a:lnTo>
                    <a:pt x="45389" y="45656"/>
                  </a:lnTo>
                  <a:lnTo>
                    <a:pt x="42075" y="45656"/>
                  </a:lnTo>
                  <a:lnTo>
                    <a:pt x="38125" y="38201"/>
                  </a:lnTo>
                  <a:lnTo>
                    <a:pt x="34188" y="48831"/>
                  </a:lnTo>
                  <a:lnTo>
                    <a:pt x="30143" y="55579"/>
                  </a:lnTo>
                  <a:lnTo>
                    <a:pt x="24985" y="60737"/>
                  </a:lnTo>
                  <a:lnTo>
                    <a:pt x="20320" y="65505"/>
                  </a:lnTo>
                  <a:lnTo>
                    <a:pt x="17754" y="71081"/>
                  </a:lnTo>
                  <a:close/>
                </a:path>
              </a:pathLst>
            </a:custGeom>
            <a:ln w="3175">
              <a:solidFill>
                <a:srgbClr val="254B30"/>
              </a:solidFill>
            </a:ln>
          </p:spPr>
          <p:txBody>
            <a:bodyPr wrap="square" lIns="0" tIns="0" rIns="0" bIns="0" rtlCol="0"/>
            <a:lstStyle/>
            <a:p>
              <a:endParaRPr/>
            </a:p>
          </p:txBody>
        </p:sp>
        <p:sp>
          <p:nvSpPr>
            <p:cNvPr id="11347" name="object 4775">
              <a:extLst>
                <a:ext uri="{FF2B5EF4-FFF2-40B4-BE49-F238E27FC236}">
                  <a16:creationId xmlns:a16="http://schemas.microsoft.com/office/drawing/2014/main" id="{E5974B61-5BDB-4884-B3F2-9A445646D549}"/>
                </a:ext>
              </a:extLst>
            </p:cNvPr>
            <p:cNvSpPr/>
            <p:nvPr/>
          </p:nvSpPr>
          <p:spPr>
            <a:xfrm>
              <a:off x="5341522" y="6437858"/>
              <a:ext cx="67545" cy="83225"/>
            </a:xfrm>
            <a:prstGeom prst="rect">
              <a:avLst/>
            </a:prstGeom>
            <a:blipFill>
              <a:blip r:embed="rId72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348" name="object 4776">
              <a:extLst>
                <a:ext uri="{FF2B5EF4-FFF2-40B4-BE49-F238E27FC236}">
                  <a16:creationId xmlns:a16="http://schemas.microsoft.com/office/drawing/2014/main" id="{3276AF8C-262A-427B-BC12-E0BDA96DAA54}"/>
                </a:ext>
              </a:extLst>
            </p:cNvPr>
            <p:cNvSpPr/>
            <p:nvPr/>
          </p:nvSpPr>
          <p:spPr>
            <a:xfrm>
              <a:off x="5341428" y="6437257"/>
              <a:ext cx="67945" cy="84455"/>
            </a:xfrm>
            <a:custGeom>
              <a:avLst/>
              <a:gdLst/>
              <a:ahLst/>
              <a:cxnLst/>
              <a:rect l="l" t="t" r="r" b="b"/>
              <a:pathLst>
                <a:path w="67945" h="84454">
                  <a:moveTo>
                    <a:pt x="61734" y="43345"/>
                  </a:moveTo>
                  <a:lnTo>
                    <a:pt x="64007" y="47447"/>
                  </a:lnTo>
                  <a:lnTo>
                    <a:pt x="63614" y="42786"/>
                  </a:lnTo>
                  <a:lnTo>
                    <a:pt x="63004" y="38950"/>
                  </a:lnTo>
                  <a:lnTo>
                    <a:pt x="62369" y="35153"/>
                  </a:lnTo>
                  <a:lnTo>
                    <a:pt x="59435" y="32207"/>
                  </a:lnTo>
                  <a:lnTo>
                    <a:pt x="56413" y="34226"/>
                  </a:lnTo>
                  <a:lnTo>
                    <a:pt x="53390" y="36271"/>
                  </a:lnTo>
                  <a:lnTo>
                    <a:pt x="48539" y="33896"/>
                  </a:lnTo>
                  <a:lnTo>
                    <a:pt x="48336" y="29819"/>
                  </a:lnTo>
                  <a:lnTo>
                    <a:pt x="48158" y="25692"/>
                  </a:lnTo>
                  <a:lnTo>
                    <a:pt x="50685" y="28943"/>
                  </a:lnTo>
                  <a:lnTo>
                    <a:pt x="53949" y="26022"/>
                  </a:lnTo>
                  <a:lnTo>
                    <a:pt x="57213" y="23114"/>
                  </a:lnTo>
                  <a:lnTo>
                    <a:pt x="56286" y="25171"/>
                  </a:lnTo>
                  <a:lnTo>
                    <a:pt x="59397" y="25171"/>
                  </a:lnTo>
                  <a:lnTo>
                    <a:pt x="62509" y="25196"/>
                  </a:lnTo>
                  <a:lnTo>
                    <a:pt x="60731" y="27813"/>
                  </a:lnTo>
                  <a:lnTo>
                    <a:pt x="64173" y="29019"/>
                  </a:lnTo>
                  <a:lnTo>
                    <a:pt x="67640" y="30200"/>
                  </a:lnTo>
                  <a:lnTo>
                    <a:pt x="66497" y="24638"/>
                  </a:lnTo>
                  <a:lnTo>
                    <a:pt x="64312" y="22567"/>
                  </a:lnTo>
                  <a:lnTo>
                    <a:pt x="62128" y="20510"/>
                  </a:lnTo>
                  <a:lnTo>
                    <a:pt x="55397" y="22225"/>
                  </a:lnTo>
                  <a:lnTo>
                    <a:pt x="58686" y="19329"/>
                  </a:lnTo>
                  <a:lnTo>
                    <a:pt x="61963" y="16421"/>
                  </a:lnTo>
                  <a:lnTo>
                    <a:pt x="63614" y="20243"/>
                  </a:lnTo>
                  <a:lnTo>
                    <a:pt x="65595" y="18161"/>
                  </a:lnTo>
                  <a:lnTo>
                    <a:pt x="67576" y="16154"/>
                  </a:lnTo>
                  <a:lnTo>
                    <a:pt x="66535" y="12649"/>
                  </a:lnTo>
                  <a:lnTo>
                    <a:pt x="64439" y="12611"/>
                  </a:lnTo>
                  <a:lnTo>
                    <a:pt x="62369" y="12598"/>
                  </a:lnTo>
                  <a:lnTo>
                    <a:pt x="62217" y="15532"/>
                  </a:lnTo>
                  <a:lnTo>
                    <a:pt x="61074" y="13487"/>
                  </a:lnTo>
                  <a:lnTo>
                    <a:pt x="59943" y="11430"/>
                  </a:lnTo>
                  <a:lnTo>
                    <a:pt x="64173" y="9982"/>
                  </a:lnTo>
                  <a:lnTo>
                    <a:pt x="62776" y="8813"/>
                  </a:lnTo>
                  <a:lnTo>
                    <a:pt x="61366" y="7632"/>
                  </a:lnTo>
                  <a:lnTo>
                    <a:pt x="57518" y="10223"/>
                  </a:lnTo>
                  <a:lnTo>
                    <a:pt x="56489" y="13754"/>
                  </a:lnTo>
                  <a:lnTo>
                    <a:pt x="55473" y="17246"/>
                  </a:lnTo>
                  <a:lnTo>
                    <a:pt x="53492" y="19291"/>
                  </a:lnTo>
                  <a:lnTo>
                    <a:pt x="52857" y="15506"/>
                  </a:lnTo>
                  <a:lnTo>
                    <a:pt x="52235" y="11684"/>
                  </a:lnTo>
                  <a:lnTo>
                    <a:pt x="55156" y="7594"/>
                  </a:lnTo>
                  <a:lnTo>
                    <a:pt x="56641" y="3784"/>
                  </a:lnTo>
                  <a:lnTo>
                    <a:pt x="58051" y="0"/>
                  </a:lnTo>
                  <a:lnTo>
                    <a:pt x="55562" y="254"/>
                  </a:lnTo>
                  <a:lnTo>
                    <a:pt x="54267" y="1155"/>
                  </a:lnTo>
                  <a:lnTo>
                    <a:pt x="52958" y="2019"/>
                  </a:lnTo>
                  <a:lnTo>
                    <a:pt x="52095" y="14592"/>
                  </a:lnTo>
                  <a:lnTo>
                    <a:pt x="49453" y="16344"/>
                  </a:lnTo>
                  <a:lnTo>
                    <a:pt x="46926" y="18097"/>
                  </a:lnTo>
                  <a:lnTo>
                    <a:pt x="47167" y="20713"/>
                  </a:lnTo>
                  <a:lnTo>
                    <a:pt x="44919" y="20116"/>
                  </a:lnTo>
                  <a:lnTo>
                    <a:pt x="42671" y="19519"/>
                  </a:lnTo>
                  <a:lnTo>
                    <a:pt x="48628" y="13398"/>
                  </a:lnTo>
                  <a:lnTo>
                    <a:pt x="47675" y="11938"/>
                  </a:lnTo>
                  <a:lnTo>
                    <a:pt x="46697" y="10464"/>
                  </a:lnTo>
                  <a:lnTo>
                    <a:pt x="44919" y="13093"/>
                  </a:lnTo>
                  <a:lnTo>
                    <a:pt x="44208" y="14249"/>
                  </a:lnTo>
                  <a:lnTo>
                    <a:pt x="43510" y="15443"/>
                  </a:lnTo>
                  <a:lnTo>
                    <a:pt x="36131" y="25323"/>
                  </a:lnTo>
                  <a:lnTo>
                    <a:pt x="35191" y="27381"/>
                  </a:lnTo>
                  <a:lnTo>
                    <a:pt x="34264" y="29425"/>
                  </a:lnTo>
                  <a:lnTo>
                    <a:pt x="30797" y="31750"/>
                  </a:lnTo>
                  <a:lnTo>
                    <a:pt x="0" y="67271"/>
                  </a:lnTo>
                  <a:lnTo>
                    <a:pt x="1435" y="75476"/>
                  </a:lnTo>
                  <a:lnTo>
                    <a:pt x="7899" y="74625"/>
                  </a:lnTo>
                  <a:lnTo>
                    <a:pt x="10058" y="73177"/>
                  </a:lnTo>
                  <a:lnTo>
                    <a:pt x="12204" y="71729"/>
                  </a:lnTo>
                  <a:lnTo>
                    <a:pt x="15824" y="69977"/>
                  </a:lnTo>
                  <a:lnTo>
                    <a:pt x="17640" y="74396"/>
                  </a:lnTo>
                  <a:lnTo>
                    <a:pt x="19507" y="78803"/>
                  </a:lnTo>
                  <a:lnTo>
                    <a:pt x="27368" y="75628"/>
                  </a:lnTo>
                  <a:lnTo>
                    <a:pt x="27533" y="79717"/>
                  </a:lnTo>
                  <a:lnTo>
                    <a:pt x="27774" y="83832"/>
                  </a:lnTo>
                  <a:lnTo>
                    <a:pt x="29781" y="76822"/>
                  </a:lnTo>
                  <a:lnTo>
                    <a:pt x="29781" y="73317"/>
                  </a:lnTo>
                  <a:lnTo>
                    <a:pt x="29743" y="69799"/>
                  </a:lnTo>
                  <a:lnTo>
                    <a:pt x="26377" y="67144"/>
                  </a:lnTo>
                  <a:lnTo>
                    <a:pt x="23799" y="68859"/>
                  </a:lnTo>
                  <a:lnTo>
                    <a:pt x="21208" y="70599"/>
                  </a:lnTo>
                  <a:lnTo>
                    <a:pt x="15468" y="65316"/>
                  </a:lnTo>
                  <a:lnTo>
                    <a:pt x="16852" y="62966"/>
                  </a:lnTo>
                  <a:lnTo>
                    <a:pt x="18211" y="60642"/>
                  </a:lnTo>
                  <a:lnTo>
                    <a:pt x="19519" y="63284"/>
                  </a:lnTo>
                  <a:lnTo>
                    <a:pt x="22720" y="61849"/>
                  </a:lnTo>
                  <a:lnTo>
                    <a:pt x="25907" y="60426"/>
                  </a:lnTo>
                  <a:lnTo>
                    <a:pt x="29489" y="62001"/>
                  </a:lnTo>
                  <a:lnTo>
                    <a:pt x="30797" y="64643"/>
                  </a:lnTo>
                  <a:lnTo>
                    <a:pt x="32105" y="67271"/>
                  </a:lnTo>
                  <a:lnTo>
                    <a:pt x="33832" y="71259"/>
                  </a:lnTo>
                  <a:lnTo>
                    <a:pt x="37439" y="69557"/>
                  </a:lnTo>
                  <a:lnTo>
                    <a:pt x="41097" y="67805"/>
                  </a:lnTo>
                  <a:lnTo>
                    <a:pt x="38544" y="64566"/>
                  </a:lnTo>
                  <a:lnTo>
                    <a:pt x="38709" y="61645"/>
                  </a:lnTo>
                  <a:lnTo>
                    <a:pt x="38887" y="58724"/>
                  </a:lnTo>
                  <a:lnTo>
                    <a:pt x="36271" y="56959"/>
                  </a:lnTo>
                  <a:lnTo>
                    <a:pt x="32816" y="55765"/>
                  </a:lnTo>
                  <a:lnTo>
                    <a:pt x="29349" y="54584"/>
                  </a:lnTo>
                  <a:lnTo>
                    <a:pt x="27863" y="51333"/>
                  </a:lnTo>
                  <a:lnTo>
                    <a:pt x="30695" y="48704"/>
                  </a:lnTo>
                  <a:lnTo>
                    <a:pt x="33540" y="46101"/>
                  </a:lnTo>
                  <a:lnTo>
                    <a:pt x="34848" y="48742"/>
                  </a:lnTo>
                  <a:lnTo>
                    <a:pt x="36156" y="51384"/>
                  </a:lnTo>
                  <a:lnTo>
                    <a:pt x="37033" y="50800"/>
                  </a:lnTo>
                  <a:lnTo>
                    <a:pt x="39966" y="50241"/>
                  </a:lnTo>
                  <a:lnTo>
                    <a:pt x="42900" y="49657"/>
                  </a:lnTo>
                  <a:lnTo>
                    <a:pt x="39077" y="47307"/>
                  </a:lnTo>
                  <a:lnTo>
                    <a:pt x="37083" y="45796"/>
                  </a:lnTo>
                  <a:lnTo>
                    <a:pt x="35090" y="44348"/>
                  </a:lnTo>
                  <a:lnTo>
                    <a:pt x="27838" y="44310"/>
                  </a:lnTo>
                  <a:lnTo>
                    <a:pt x="29184" y="41973"/>
                  </a:lnTo>
                  <a:lnTo>
                    <a:pt x="30568" y="39649"/>
                  </a:lnTo>
                  <a:lnTo>
                    <a:pt x="32118" y="37896"/>
                  </a:lnTo>
                  <a:lnTo>
                    <a:pt x="33997" y="37338"/>
                  </a:lnTo>
                  <a:lnTo>
                    <a:pt x="35928" y="36741"/>
                  </a:lnTo>
                  <a:lnTo>
                    <a:pt x="37236" y="42900"/>
                  </a:lnTo>
                  <a:lnTo>
                    <a:pt x="39408" y="41440"/>
                  </a:lnTo>
                  <a:lnTo>
                    <a:pt x="41567" y="40005"/>
                  </a:lnTo>
                  <a:lnTo>
                    <a:pt x="42900" y="34163"/>
                  </a:lnTo>
                  <a:lnTo>
                    <a:pt x="47256" y="38290"/>
                  </a:lnTo>
                  <a:lnTo>
                    <a:pt x="51587" y="42418"/>
                  </a:lnTo>
                  <a:lnTo>
                    <a:pt x="59461" y="39243"/>
                  </a:lnTo>
                  <a:lnTo>
                    <a:pt x="61721" y="43345"/>
                  </a:lnTo>
                  <a:close/>
                </a:path>
              </a:pathLst>
            </a:custGeom>
            <a:ln w="3175">
              <a:solidFill>
                <a:srgbClr val="254B30"/>
              </a:solidFill>
            </a:ln>
          </p:spPr>
          <p:txBody>
            <a:bodyPr wrap="square" lIns="0" tIns="0" rIns="0" bIns="0" rtlCol="0"/>
            <a:lstStyle/>
            <a:p>
              <a:endParaRPr/>
            </a:p>
          </p:txBody>
        </p:sp>
        <p:sp>
          <p:nvSpPr>
            <p:cNvPr id="11349" name="object 4777">
              <a:extLst>
                <a:ext uri="{FF2B5EF4-FFF2-40B4-BE49-F238E27FC236}">
                  <a16:creationId xmlns:a16="http://schemas.microsoft.com/office/drawing/2014/main" id="{EA557A22-A0E1-44CF-9EBC-54E1DFF8FD6A}"/>
                </a:ext>
              </a:extLst>
            </p:cNvPr>
            <p:cNvSpPr/>
            <p:nvPr/>
          </p:nvSpPr>
          <p:spPr>
            <a:xfrm>
              <a:off x="5168273" y="6939483"/>
              <a:ext cx="143895" cy="38341"/>
            </a:xfrm>
            <a:prstGeom prst="rect">
              <a:avLst/>
            </a:prstGeom>
            <a:blipFill>
              <a:blip r:embed="rId72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350" name="object 4778">
              <a:extLst>
                <a:ext uri="{FF2B5EF4-FFF2-40B4-BE49-F238E27FC236}">
                  <a16:creationId xmlns:a16="http://schemas.microsoft.com/office/drawing/2014/main" id="{F8CD23AF-5C19-4533-A32C-FE61DD9356DE}"/>
                </a:ext>
              </a:extLst>
            </p:cNvPr>
            <p:cNvSpPr/>
            <p:nvPr/>
          </p:nvSpPr>
          <p:spPr>
            <a:xfrm>
              <a:off x="5168208" y="6939695"/>
              <a:ext cx="142240" cy="36830"/>
            </a:xfrm>
            <a:custGeom>
              <a:avLst/>
              <a:gdLst/>
              <a:ahLst/>
              <a:cxnLst/>
              <a:rect l="l" t="t" r="r" b="b"/>
              <a:pathLst>
                <a:path w="142239" h="36829">
                  <a:moveTo>
                    <a:pt x="141122" y="3006"/>
                  </a:moveTo>
                  <a:lnTo>
                    <a:pt x="134708" y="8960"/>
                  </a:lnTo>
                  <a:lnTo>
                    <a:pt x="127863" y="15838"/>
                  </a:lnTo>
                  <a:lnTo>
                    <a:pt x="120437" y="22285"/>
                  </a:lnTo>
                  <a:lnTo>
                    <a:pt x="112280" y="26946"/>
                  </a:lnTo>
                  <a:lnTo>
                    <a:pt x="107548" y="26499"/>
                  </a:lnTo>
                  <a:lnTo>
                    <a:pt x="107145" y="21985"/>
                  </a:lnTo>
                  <a:lnTo>
                    <a:pt x="106181" y="18554"/>
                  </a:lnTo>
                  <a:lnTo>
                    <a:pt x="99771" y="21358"/>
                  </a:lnTo>
                  <a:lnTo>
                    <a:pt x="89287" y="27539"/>
                  </a:lnTo>
                  <a:lnTo>
                    <a:pt x="79311" y="31454"/>
                  </a:lnTo>
                  <a:lnTo>
                    <a:pt x="69792" y="34102"/>
                  </a:lnTo>
                  <a:lnTo>
                    <a:pt x="60680" y="36483"/>
                  </a:lnTo>
                  <a:lnTo>
                    <a:pt x="50929" y="36169"/>
                  </a:lnTo>
                  <a:lnTo>
                    <a:pt x="40225" y="32524"/>
                  </a:lnTo>
                  <a:lnTo>
                    <a:pt x="29699" y="29236"/>
                  </a:lnTo>
                  <a:lnTo>
                    <a:pt x="20485" y="29994"/>
                  </a:lnTo>
                  <a:lnTo>
                    <a:pt x="12206" y="32015"/>
                  </a:lnTo>
                  <a:lnTo>
                    <a:pt x="4875" y="30838"/>
                  </a:lnTo>
                  <a:lnTo>
                    <a:pt x="227" y="27747"/>
                  </a:lnTo>
                  <a:lnTo>
                    <a:pt x="0" y="24025"/>
                  </a:lnTo>
                  <a:lnTo>
                    <a:pt x="3924" y="22175"/>
                  </a:lnTo>
                  <a:lnTo>
                    <a:pt x="10448" y="22580"/>
                  </a:lnTo>
                  <a:lnTo>
                    <a:pt x="19359" y="23371"/>
                  </a:lnTo>
                  <a:lnTo>
                    <a:pt x="30441" y="22679"/>
                  </a:lnTo>
                  <a:lnTo>
                    <a:pt x="32372" y="19394"/>
                  </a:lnTo>
                  <a:lnTo>
                    <a:pt x="21489" y="14544"/>
                  </a:lnTo>
                  <a:lnTo>
                    <a:pt x="9019" y="9438"/>
                  </a:lnTo>
                  <a:lnTo>
                    <a:pt x="6184" y="5381"/>
                  </a:lnTo>
                  <a:lnTo>
                    <a:pt x="14809" y="5667"/>
                  </a:lnTo>
                  <a:lnTo>
                    <a:pt x="27062" y="10641"/>
                  </a:lnTo>
                  <a:lnTo>
                    <a:pt x="39740" y="17188"/>
                  </a:lnTo>
                  <a:lnTo>
                    <a:pt x="49644" y="22196"/>
                  </a:lnTo>
                  <a:lnTo>
                    <a:pt x="57952" y="23132"/>
                  </a:lnTo>
                  <a:lnTo>
                    <a:pt x="66559" y="21020"/>
                  </a:lnTo>
                  <a:lnTo>
                    <a:pt x="73306" y="18104"/>
                  </a:lnTo>
                  <a:lnTo>
                    <a:pt x="76034" y="16633"/>
                  </a:lnTo>
                  <a:lnTo>
                    <a:pt x="75526" y="15655"/>
                  </a:lnTo>
                  <a:lnTo>
                    <a:pt x="83489" y="16062"/>
                  </a:lnTo>
                  <a:lnTo>
                    <a:pt x="91120" y="15948"/>
                  </a:lnTo>
                  <a:lnTo>
                    <a:pt x="100596" y="14798"/>
                  </a:lnTo>
                  <a:lnTo>
                    <a:pt x="109739" y="12258"/>
                  </a:lnTo>
                  <a:lnTo>
                    <a:pt x="116370" y="7972"/>
                  </a:lnTo>
                  <a:lnTo>
                    <a:pt x="124016" y="3302"/>
                  </a:lnTo>
                  <a:lnTo>
                    <a:pt x="134175" y="365"/>
                  </a:lnTo>
                  <a:lnTo>
                    <a:pt x="141619" y="0"/>
                  </a:lnTo>
                  <a:lnTo>
                    <a:pt x="141122" y="3044"/>
                  </a:lnTo>
                  <a:close/>
                </a:path>
              </a:pathLst>
            </a:custGeom>
            <a:ln w="3175">
              <a:solidFill>
                <a:srgbClr val="254B30"/>
              </a:solidFill>
            </a:ln>
          </p:spPr>
          <p:txBody>
            <a:bodyPr wrap="square" lIns="0" tIns="0" rIns="0" bIns="0" rtlCol="0"/>
            <a:lstStyle/>
            <a:p>
              <a:endParaRPr/>
            </a:p>
          </p:txBody>
        </p:sp>
        <p:sp>
          <p:nvSpPr>
            <p:cNvPr id="11351" name="object 4779">
              <a:extLst>
                <a:ext uri="{FF2B5EF4-FFF2-40B4-BE49-F238E27FC236}">
                  <a16:creationId xmlns:a16="http://schemas.microsoft.com/office/drawing/2014/main" id="{2D57DE10-7071-471F-BC6C-206BD3684438}"/>
                </a:ext>
              </a:extLst>
            </p:cNvPr>
            <p:cNvSpPr/>
            <p:nvPr/>
          </p:nvSpPr>
          <p:spPr>
            <a:xfrm>
              <a:off x="5165712" y="6978553"/>
              <a:ext cx="199993" cy="63878"/>
            </a:xfrm>
            <a:prstGeom prst="rect">
              <a:avLst/>
            </a:prstGeom>
            <a:blipFill>
              <a:blip r:embed="rId73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352" name="object 4780">
              <a:extLst>
                <a:ext uri="{FF2B5EF4-FFF2-40B4-BE49-F238E27FC236}">
                  <a16:creationId xmlns:a16="http://schemas.microsoft.com/office/drawing/2014/main" id="{089493B5-B98F-4AAD-B5EE-6BB6EC92F649}"/>
                </a:ext>
              </a:extLst>
            </p:cNvPr>
            <p:cNvSpPr/>
            <p:nvPr/>
          </p:nvSpPr>
          <p:spPr>
            <a:xfrm>
              <a:off x="5166856" y="6978554"/>
              <a:ext cx="199390" cy="64135"/>
            </a:xfrm>
            <a:custGeom>
              <a:avLst/>
              <a:gdLst/>
              <a:ahLst/>
              <a:cxnLst/>
              <a:rect l="l" t="t" r="r" b="b"/>
              <a:pathLst>
                <a:path w="199389" h="64134">
                  <a:moveTo>
                    <a:pt x="55063" y="41401"/>
                  </a:moveTo>
                  <a:lnTo>
                    <a:pt x="70786" y="46710"/>
                  </a:lnTo>
                  <a:lnTo>
                    <a:pt x="77836" y="58270"/>
                  </a:lnTo>
                  <a:lnTo>
                    <a:pt x="81946" y="63561"/>
                  </a:lnTo>
                  <a:lnTo>
                    <a:pt x="84698" y="63878"/>
                  </a:lnTo>
                  <a:lnTo>
                    <a:pt x="87677" y="60515"/>
                  </a:lnTo>
                  <a:lnTo>
                    <a:pt x="93064" y="57267"/>
                  </a:lnTo>
                  <a:lnTo>
                    <a:pt x="99915" y="56006"/>
                  </a:lnTo>
                  <a:lnTo>
                    <a:pt x="105177" y="55146"/>
                  </a:lnTo>
                  <a:lnTo>
                    <a:pt x="105800" y="53098"/>
                  </a:lnTo>
                  <a:lnTo>
                    <a:pt x="102206" y="48844"/>
                  </a:lnTo>
                  <a:lnTo>
                    <a:pt x="116684" y="48844"/>
                  </a:lnTo>
                  <a:lnTo>
                    <a:pt x="114283" y="44602"/>
                  </a:lnTo>
                  <a:lnTo>
                    <a:pt x="111858" y="40335"/>
                  </a:lnTo>
                  <a:lnTo>
                    <a:pt x="109419" y="39293"/>
                  </a:lnTo>
                  <a:lnTo>
                    <a:pt x="100974" y="38226"/>
                  </a:lnTo>
                  <a:lnTo>
                    <a:pt x="95484" y="35504"/>
                  </a:lnTo>
                  <a:lnTo>
                    <a:pt x="92366" y="30794"/>
                  </a:lnTo>
                  <a:lnTo>
                    <a:pt x="92644" y="26879"/>
                  </a:lnTo>
                  <a:lnTo>
                    <a:pt x="97342" y="26542"/>
                  </a:lnTo>
                  <a:lnTo>
                    <a:pt x="103730" y="26211"/>
                  </a:lnTo>
                  <a:lnTo>
                    <a:pt x="108532" y="23091"/>
                  </a:lnTo>
                  <a:lnTo>
                    <a:pt x="111974" y="21167"/>
                  </a:lnTo>
                  <a:lnTo>
                    <a:pt x="114283" y="24422"/>
                  </a:lnTo>
                  <a:lnTo>
                    <a:pt x="116684" y="33972"/>
                  </a:lnTo>
                  <a:lnTo>
                    <a:pt x="125129" y="36093"/>
                  </a:lnTo>
                  <a:lnTo>
                    <a:pt x="127580" y="42468"/>
                  </a:lnTo>
                  <a:lnTo>
                    <a:pt x="130422" y="43201"/>
                  </a:lnTo>
                  <a:lnTo>
                    <a:pt x="134965" y="38757"/>
                  </a:lnTo>
                  <a:lnTo>
                    <a:pt x="140643" y="33517"/>
                  </a:lnTo>
                  <a:lnTo>
                    <a:pt x="146884" y="31864"/>
                  </a:lnTo>
                  <a:lnTo>
                    <a:pt x="150743" y="31409"/>
                  </a:lnTo>
                  <a:lnTo>
                    <a:pt x="151426" y="28271"/>
                  </a:lnTo>
                  <a:lnTo>
                    <a:pt x="151655" y="24536"/>
                  </a:lnTo>
                  <a:lnTo>
                    <a:pt x="154149" y="22288"/>
                  </a:lnTo>
                  <a:lnTo>
                    <a:pt x="160219" y="21234"/>
                  </a:lnTo>
                  <a:lnTo>
                    <a:pt x="160194" y="31864"/>
                  </a:lnTo>
                  <a:lnTo>
                    <a:pt x="163839" y="35039"/>
                  </a:lnTo>
                  <a:lnTo>
                    <a:pt x="168096" y="33912"/>
                  </a:lnTo>
                  <a:lnTo>
                    <a:pt x="174396" y="28405"/>
                  </a:lnTo>
                  <a:lnTo>
                    <a:pt x="181148" y="22500"/>
                  </a:lnTo>
                  <a:lnTo>
                    <a:pt x="186762" y="20180"/>
                  </a:lnTo>
                  <a:lnTo>
                    <a:pt x="192820" y="21234"/>
                  </a:lnTo>
                  <a:lnTo>
                    <a:pt x="186813" y="10617"/>
                  </a:lnTo>
                  <a:lnTo>
                    <a:pt x="192820" y="6362"/>
                  </a:lnTo>
                  <a:lnTo>
                    <a:pt x="198853" y="2120"/>
                  </a:lnTo>
                  <a:lnTo>
                    <a:pt x="187994" y="0"/>
                  </a:lnTo>
                  <a:lnTo>
                    <a:pt x="181974" y="6362"/>
                  </a:lnTo>
                  <a:lnTo>
                    <a:pt x="174697" y="9537"/>
                  </a:lnTo>
                  <a:lnTo>
                    <a:pt x="169846" y="6362"/>
                  </a:lnTo>
                  <a:lnTo>
                    <a:pt x="168676" y="6334"/>
                  </a:lnTo>
                  <a:lnTo>
                    <a:pt x="170327" y="9286"/>
                  </a:lnTo>
                  <a:lnTo>
                    <a:pt x="171737" y="12634"/>
                  </a:lnTo>
                  <a:lnTo>
                    <a:pt x="169846" y="13792"/>
                  </a:lnTo>
                  <a:lnTo>
                    <a:pt x="163826" y="12738"/>
                  </a:lnTo>
                  <a:lnTo>
                    <a:pt x="154149" y="6362"/>
                  </a:lnTo>
                  <a:lnTo>
                    <a:pt x="149323" y="4254"/>
                  </a:lnTo>
                  <a:lnTo>
                    <a:pt x="144471" y="2120"/>
                  </a:lnTo>
                  <a:lnTo>
                    <a:pt x="145691" y="13792"/>
                  </a:lnTo>
                  <a:lnTo>
                    <a:pt x="140865" y="11683"/>
                  </a:lnTo>
                  <a:lnTo>
                    <a:pt x="136026" y="9537"/>
                  </a:lnTo>
                  <a:lnTo>
                    <a:pt x="128774" y="4254"/>
                  </a:lnTo>
                  <a:lnTo>
                    <a:pt x="123948" y="5308"/>
                  </a:lnTo>
                  <a:lnTo>
                    <a:pt x="125357" y="7925"/>
                  </a:lnTo>
                  <a:lnTo>
                    <a:pt x="132552" y="12734"/>
                  </a:lnTo>
                  <a:lnTo>
                    <a:pt x="139071" y="17549"/>
                  </a:lnTo>
                  <a:lnTo>
                    <a:pt x="138452" y="20180"/>
                  </a:lnTo>
                  <a:lnTo>
                    <a:pt x="131235" y="19412"/>
                  </a:lnTo>
                  <a:lnTo>
                    <a:pt x="123345" y="16454"/>
                  </a:lnTo>
                  <a:lnTo>
                    <a:pt x="116359" y="12699"/>
                  </a:lnTo>
                  <a:lnTo>
                    <a:pt x="111858" y="9537"/>
                  </a:lnTo>
                  <a:lnTo>
                    <a:pt x="108251" y="6362"/>
                  </a:lnTo>
                  <a:lnTo>
                    <a:pt x="102193" y="13792"/>
                  </a:lnTo>
                  <a:lnTo>
                    <a:pt x="96148" y="9537"/>
                  </a:lnTo>
                  <a:lnTo>
                    <a:pt x="90853" y="7458"/>
                  </a:lnTo>
                  <a:lnTo>
                    <a:pt x="84527" y="7165"/>
                  </a:lnTo>
                  <a:lnTo>
                    <a:pt x="77963" y="8058"/>
                  </a:lnTo>
                  <a:lnTo>
                    <a:pt x="71954" y="9537"/>
                  </a:lnTo>
                  <a:lnTo>
                    <a:pt x="71856" y="11491"/>
                  </a:lnTo>
                  <a:lnTo>
                    <a:pt x="78325" y="13935"/>
                  </a:lnTo>
                  <a:lnTo>
                    <a:pt x="85243" y="16574"/>
                  </a:lnTo>
                  <a:lnTo>
                    <a:pt x="86496" y="19113"/>
                  </a:lnTo>
                  <a:lnTo>
                    <a:pt x="81632" y="22288"/>
                  </a:lnTo>
                  <a:lnTo>
                    <a:pt x="78025" y="28663"/>
                  </a:lnTo>
                  <a:lnTo>
                    <a:pt x="39353" y="13792"/>
                  </a:lnTo>
                  <a:lnTo>
                    <a:pt x="35468" y="15223"/>
                  </a:lnTo>
                  <a:lnTo>
                    <a:pt x="34521" y="18843"/>
                  </a:lnTo>
                  <a:lnTo>
                    <a:pt x="33574" y="21268"/>
                  </a:lnTo>
                  <a:lnTo>
                    <a:pt x="29689" y="19113"/>
                  </a:lnTo>
                  <a:lnTo>
                    <a:pt x="22629" y="14916"/>
                  </a:lnTo>
                  <a:lnTo>
                    <a:pt x="14888" y="12609"/>
                  </a:lnTo>
                  <a:lnTo>
                    <a:pt x="7598" y="10899"/>
                  </a:lnTo>
                  <a:lnTo>
                    <a:pt x="1888" y="8496"/>
                  </a:lnTo>
                  <a:lnTo>
                    <a:pt x="0" y="8631"/>
                  </a:lnTo>
                  <a:lnTo>
                    <a:pt x="16405" y="24422"/>
                  </a:lnTo>
                  <a:lnTo>
                    <a:pt x="12949" y="26757"/>
                  </a:lnTo>
                  <a:lnTo>
                    <a:pt x="6884" y="27998"/>
                  </a:lnTo>
                  <a:lnTo>
                    <a:pt x="1951" y="29042"/>
                  </a:lnTo>
                  <a:lnTo>
                    <a:pt x="1888" y="30784"/>
                  </a:lnTo>
                  <a:lnTo>
                    <a:pt x="6727" y="33972"/>
                  </a:lnTo>
                  <a:lnTo>
                    <a:pt x="22424" y="38226"/>
                  </a:lnTo>
                  <a:lnTo>
                    <a:pt x="35721" y="44602"/>
                  </a:lnTo>
                  <a:lnTo>
                    <a:pt x="55063" y="41401"/>
                  </a:lnTo>
                  <a:close/>
                </a:path>
              </a:pathLst>
            </a:custGeom>
            <a:ln w="3175">
              <a:solidFill>
                <a:srgbClr val="254B30"/>
              </a:solidFill>
            </a:ln>
          </p:spPr>
          <p:txBody>
            <a:bodyPr wrap="square" lIns="0" tIns="0" rIns="0" bIns="0" rtlCol="0"/>
            <a:lstStyle/>
            <a:p>
              <a:endParaRPr/>
            </a:p>
          </p:txBody>
        </p:sp>
        <p:sp>
          <p:nvSpPr>
            <p:cNvPr id="11353" name="object 4781">
              <a:extLst>
                <a:ext uri="{FF2B5EF4-FFF2-40B4-BE49-F238E27FC236}">
                  <a16:creationId xmlns:a16="http://schemas.microsoft.com/office/drawing/2014/main" id="{7EE2C666-EECF-4B91-980D-AAD3742529C7}"/>
                </a:ext>
              </a:extLst>
            </p:cNvPr>
            <p:cNvSpPr/>
            <p:nvPr/>
          </p:nvSpPr>
          <p:spPr>
            <a:xfrm>
              <a:off x="5343511" y="6598729"/>
              <a:ext cx="103581" cy="92354"/>
            </a:xfrm>
            <a:prstGeom prst="rect">
              <a:avLst/>
            </a:prstGeom>
            <a:blipFill>
              <a:blip r:embed="rId73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354" name="object 4782">
              <a:extLst>
                <a:ext uri="{FF2B5EF4-FFF2-40B4-BE49-F238E27FC236}">
                  <a16:creationId xmlns:a16="http://schemas.microsoft.com/office/drawing/2014/main" id="{1792D4FD-8A9C-4EFB-8058-1AC952EAD1C9}"/>
                </a:ext>
              </a:extLst>
            </p:cNvPr>
            <p:cNvSpPr/>
            <p:nvPr/>
          </p:nvSpPr>
          <p:spPr>
            <a:xfrm>
              <a:off x="5343517" y="6599377"/>
              <a:ext cx="104139" cy="90170"/>
            </a:xfrm>
            <a:custGeom>
              <a:avLst/>
              <a:gdLst/>
              <a:ahLst/>
              <a:cxnLst/>
              <a:rect l="l" t="t" r="r" b="b"/>
              <a:pathLst>
                <a:path w="104139" h="90170">
                  <a:moveTo>
                    <a:pt x="83007" y="53032"/>
                  </a:moveTo>
                  <a:lnTo>
                    <a:pt x="77990" y="64271"/>
                  </a:lnTo>
                  <a:lnTo>
                    <a:pt x="79609" y="78155"/>
                  </a:lnTo>
                  <a:lnTo>
                    <a:pt x="79938" y="84852"/>
                  </a:lnTo>
                  <a:lnTo>
                    <a:pt x="78789" y="86224"/>
                  </a:lnTo>
                  <a:lnTo>
                    <a:pt x="75971" y="84134"/>
                  </a:lnTo>
                  <a:lnTo>
                    <a:pt x="71081" y="79918"/>
                  </a:lnTo>
                  <a:lnTo>
                    <a:pt x="64617" y="89583"/>
                  </a:lnTo>
                  <a:lnTo>
                    <a:pt x="64503" y="84083"/>
                  </a:lnTo>
                  <a:lnTo>
                    <a:pt x="64376" y="78584"/>
                  </a:lnTo>
                  <a:lnTo>
                    <a:pt x="57658" y="84261"/>
                  </a:lnTo>
                  <a:lnTo>
                    <a:pt x="56984" y="79232"/>
                  </a:lnTo>
                  <a:lnTo>
                    <a:pt x="56337" y="74203"/>
                  </a:lnTo>
                  <a:lnTo>
                    <a:pt x="56972" y="72222"/>
                  </a:lnTo>
                  <a:lnTo>
                    <a:pt x="60452" y="67891"/>
                  </a:lnTo>
                  <a:lnTo>
                    <a:pt x="61838" y="63134"/>
                  </a:lnTo>
                  <a:lnTo>
                    <a:pt x="61296" y="57391"/>
                  </a:lnTo>
                  <a:lnTo>
                    <a:pt x="59516" y="53739"/>
                  </a:lnTo>
                  <a:lnTo>
                    <a:pt x="57188" y="55254"/>
                  </a:lnTo>
                  <a:lnTo>
                    <a:pt x="54107" y="57439"/>
                  </a:lnTo>
                  <a:lnTo>
                    <a:pt x="50582" y="56309"/>
                  </a:lnTo>
                  <a:lnTo>
                    <a:pt x="48188" y="55797"/>
                  </a:lnTo>
                  <a:lnTo>
                    <a:pt x="48501" y="59839"/>
                  </a:lnTo>
                  <a:lnTo>
                    <a:pt x="51422" y="69948"/>
                  </a:lnTo>
                  <a:lnTo>
                    <a:pt x="48374" y="75295"/>
                  </a:lnTo>
                  <a:lnTo>
                    <a:pt x="49949" y="82382"/>
                  </a:lnTo>
                  <a:lnTo>
                    <a:pt x="48943" y="84192"/>
                  </a:lnTo>
                  <a:lnTo>
                    <a:pt x="44967" y="81691"/>
                  </a:lnTo>
                  <a:lnTo>
                    <a:pt x="40130" y="78869"/>
                  </a:lnTo>
                  <a:lnTo>
                    <a:pt x="36537" y="79715"/>
                  </a:lnTo>
                  <a:lnTo>
                    <a:pt x="33528" y="85074"/>
                  </a:lnTo>
                  <a:lnTo>
                    <a:pt x="32385" y="72031"/>
                  </a:lnTo>
                  <a:lnTo>
                    <a:pt x="29171" y="73377"/>
                  </a:lnTo>
                  <a:lnTo>
                    <a:pt x="25946" y="74711"/>
                  </a:lnTo>
                  <a:lnTo>
                    <a:pt x="30429" y="84909"/>
                  </a:lnTo>
                  <a:lnTo>
                    <a:pt x="30060" y="89392"/>
                  </a:lnTo>
                  <a:lnTo>
                    <a:pt x="27620" y="89970"/>
                  </a:lnTo>
                  <a:lnTo>
                    <a:pt x="22383" y="87136"/>
                  </a:lnTo>
                  <a:lnTo>
                    <a:pt x="16766" y="84100"/>
                  </a:lnTo>
                  <a:lnTo>
                    <a:pt x="13182" y="84071"/>
                  </a:lnTo>
                  <a:lnTo>
                    <a:pt x="10845" y="87449"/>
                  </a:lnTo>
                  <a:lnTo>
                    <a:pt x="9169" y="74889"/>
                  </a:lnTo>
                  <a:lnTo>
                    <a:pt x="4572" y="73149"/>
                  </a:lnTo>
                  <a:lnTo>
                    <a:pt x="0" y="71422"/>
                  </a:lnTo>
                  <a:lnTo>
                    <a:pt x="4140" y="65135"/>
                  </a:lnTo>
                  <a:lnTo>
                    <a:pt x="9626" y="68894"/>
                  </a:lnTo>
                  <a:lnTo>
                    <a:pt x="14300" y="69148"/>
                  </a:lnTo>
                  <a:lnTo>
                    <a:pt x="15189" y="64170"/>
                  </a:lnTo>
                  <a:lnTo>
                    <a:pt x="16078" y="59230"/>
                  </a:lnTo>
                  <a:lnTo>
                    <a:pt x="16002" y="74698"/>
                  </a:lnTo>
                  <a:lnTo>
                    <a:pt x="18338" y="71320"/>
                  </a:lnTo>
                  <a:lnTo>
                    <a:pt x="20662" y="67954"/>
                  </a:lnTo>
                  <a:lnTo>
                    <a:pt x="22466" y="58036"/>
                  </a:lnTo>
                  <a:lnTo>
                    <a:pt x="23787" y="54124"/>
                  </a:lnTo>
                  <a:lnTo>
                    <a:pt x="25146" y="50174"/>
                  </a:lnTo>
                  <a:lnTo>
                    <a:pt x="29489" y="61884"/>
                  </a:lnTo>
                  <a:lnTo>
                    <a:pt x="30822" y="57947"/>
                  </a:lnTo>
                  <a:lnTo>
                    <a:pt x="32169" y="54023"/>
                  </a:lnTo>
                  <a:lnTo>
                    <a:pt x="33312" y="46098"/>
                  </a:lnTo>
                  <a:lnTo>
                    <a:pt x="35991" y="45209"/>
                  </a:lnTo>
                  <a:lnTo>
                    <a:pt x="36427" y="48293"/>
                  </a:lnTo>
                  <a:lnTo>
                    <a:pt x="35125" y="55735"/>
                  </a:lnTo>
                  <a:lnTo>
                    <a:pt x="34141" y="62909"/>
                  </a:lnTo>
                  <a:lnTo>
                    <a:pt x="35534" y="65186"/>
                  </a:lnTo>
                  <a:lnTo>
                    <a:pt x="39890" y="62874"/>
                  </a:lnTo>
                  <a:lnTo>
                    <a:pt x="43027" y="49044"/>
                  </a:lnTo>
                  <a:lnTo>
                    <a:pt x="43345" y="44586"/>
                  </a:lnTo>
                  <a:lnTo>
                    <a:pt x="43688" y="40103"/>
                  </a:lnTo>
                  <a:lnTo>
                    <a:pt x="49606" y="44904"/>
                  </a:lnTo>
                  <a:lnTo>
                    <a:pt x="50609" y="38452"/>
                  </a:lnTo>
                  <a:lnTo>
                    <a:pt x="51625" y="32001"/>
                  </a:lnTo>
                  <a:lnTo>
                    <a:pt x="57518" y="29791"/>
                  </a:lnTo>
                  <a:lnTo>
                    <a:pt x="61785" y="29004"/>
                  </a:lnTo>
                  <a:lnTo>
                    <a:pt x="66040" y="28203"/>
                  </a:lnTo>
                  <a:lnTo>
                    <a:pt x="55537" y="42669"/>
                  </a:lnTo>
                  <a:lnTo>
                    <a:pt x="59105" y="43863"/>
                  </a:lnTo>
                  <a:lnTo>
                    <a:pt x="62674" y="45018"/>
                  </a:lnTo>
                  <a:lnTo>
                    <a:pt x="67030" y="49730"/>
                  </a:lnTo>
                  <a:lnTo>
                    <a:pt x="68275" y="40319"/>
                  </a:lnTo>
                  <a:lnTo>
                    <a:pt x="69507" y="30883"/>
                  </a:lnTo>
                  <a:lnTo>
                    <a:pt x="75196" y="24673"/>
                  </a:lnTo>
                  <a:lnTo>
                    <a:pt x="78651" y="20342"/>
                  </a:lnTo>
                  <a:lnTo>
                    <a:pt x="81063" y="20199"/>
                  </a:lnTo>
                  <a:lnTo>
                    <a:pt x="83021" y="23311"/>
                  </a:lnTo>
                  <a:lnTo>
                    <a:pt x="84467" y="25275"/>
                  </a:lnTo>
                  <a:lnTo>
                    <a:pt x="85344" y="21688"/>
                  </a:lnTo>
                  <a:lnTo>
                    <a:pt x="86131" y="11224"/>
                  </a:lnTo>
                  <a:lnTo>
                    <a:pt x="92710" y="7045"/>
                  </a:lnTo>
                  <a:lnTo>
                    <a:pt x="93738" y="606"/>
                  </a:lnTo>
                  <a:lnTo>
                    <a:pt x="94658" y="0"/>
                  </a:lnTo>
                  <a:lnTo>
                    <a:pt x="95792" y="4458"/>
                  </a:lnTo>
                  <a:lnTo>
                    <a:pt x="96931" y="8911"/>
                  </a:lnTo>
                  <a:lnTo>
                    <a:pt x="97866" y="8290"/>
                  </a:lnTo>
                  <a:lnTo>
                    <a:pt x="97316" y="7130"/>
                  </a:lnTo>
                  <a:lnTo>
                    <a:pt x="95305" y="11152"/>
                  </a:lnTo>
                  <a:lnTo>
                    <a:pt x="93549" y="17068"/>
                  </a:lnTo>
                  <a:lnTo>
                    <a:pt x="93764" y="21587"/>
                  </a:lnTo>
                  <a:lnTo>
                    <a:pt x="96088" y="25181"/>
                  </a:lnTo>
                  <a:lnTo>
                    <a:pt x="104013" y="17104"/>
                  </a:lnTo>
                  <a:lnTo>
                    <a:pt x="103111" y="22057"/>
                  </a:lnTo>
                  <a:lnTo>
                    <a:pt x="102222" y="27010"/>
                  </a:lnTo>
                  <a:lnTo>
                    <a:pt x="96761" y="37208"/>
                  </a:lnTo>
                  <a:lnTo>
                    <a:pt x="93294" y="48549"/>
                  </a:lnTo>
                  <a:lnTo>
                    <a:pt x="83007" y="53007"/>
                  </a:lnTo>
                  <a:close/>
                </a:path>
              </a:pathLst>
            </a:custGeom>
            <a:ln w="3175">
              <a:solidFill>
                <a:srgbClr val="254B30"/>
              </a:solidFill>
            </a:ln>
          </p:spPr>
          <p:txBody>
            <a:bodyPr wrap="square" lIns="0" tIns="0" rIns="0" bIns="0" rtlCol="0"/>
            <a:lstStyle/>
            <a:p>
              <a:endParaRPr/>
            </a:p>
          </p:txBody>
        </p:sp>
        <p:sp>
          <p:nvSpPr>
            <p:cNvPr id="11355" name="object 4783">
              <a:extLst>
                <a:ext uri="{FF2B5EF4-FFF2-40B4-BE49-F238E27FC236}">
                  <a16:creationId xmlns:a16="http://schemas.microsoft.com/office/drawing/2014/main" id="{E04C9CDA-91F3-4034-A496-946A9F4C9242}"/>
                </a:ext>
              </a:extLst>
            </p:cNvPr>
            <p:cNvSpPr/>
            <p:nvPr/>
          </p:nvSpPr>
          <p:spPr>
            <a:xfrm>
              <a:off x="5344033" y="6809016"/>
              <a:ext cx="171170" cy="102067"/>
            </a:xfrm>
            <a:prstGeom prst="rect">
              <a:avLst/>
            </a:prstGeom>
            <a:blipFill>
              <a:blip r:embed="rId73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356" name="object 4784">
              <a:extLst>
                <a:ext uri="{FF2B5EF4-FFF2-40B4-BE49-F238E27FC236}">
                  <a16:creationId xmlns:a16="http://schemas.microsoft.com/office/drawing/2014/main" id="{BBC6F84A-3E7F-4579-A908-4A86FE850BBE}"/>
                </a:ext>
              </a:extLst>
            </p:cNvPr>
            <p:cNvSpPr/>
            <p:nvPr/>
          </p:nvSpPr>
          <p:spPr>
            <a:xfrm>
              <a:off x="5344023" y="6809164"/>
              <a:ext cx="171450" cy="102235"/>
            </a:xfrm>
            <a:custGeom>
              <a:avLst/>
              <a:gdLst/>
              <a:ahLst/>
              <a:cxnLst/>
              <a:rect l="l" t="t" r="r" b="b"/>
              <a:pathLst>
                <a:path w="171450" h="102234">
                  <a:moveTo>
                    <a:pt x="164490" y="50952"/>
                  </a:moveTo>
                  <a:lnTo>
                    <a:pt x="159763" y="51737"/>
                  </a:lnTo>
                  <a:lnTo>
                    <a:pt x="153471" y="54810"/>
                  </a:lnTo>
                  <a:lnTo>
                    <a:pt x="146729" y="58878"/>
                  </a:lnTo>
                  <a:lnTo>
                    <a:pt x="140652" y="62649"/>
                  </a:lnTo>
                  <a:lnTo>
                    <a:pt x="133502" y="66878"/>
                  </a:lnTo>
                  <a:lnTo>
                    <a:pt x="127406" y="67932"/>
                  </a:lnTo>
                  <a:lnTo>
                    <a:pt x="128968" y="61556"/>
                  </a:lnTo>
                  <a:lnTo>
                    <a:pt x="130940" y="56335"/>
                  </a:lnTo>
                  <a:lnTo>
                    <a:pt x="134210" y="51501"/>
                  </a:lnTo>
                  <a:lnTo>
                    <a:pt x="138380" y="49044"/>
                  </a:lnTo>
                  <a:lnTo>
                    <a:pt x="143052" y="50952"/>
                  </a:lnTo>
                  <a:lnTo>
                    <a:pt x="147935" y="52440"/>
                  </a:lnTo>
                  <a:lnTo>
                    <a:pt x="152974" y="49244"/>
                  </a:lnTo>
                  <a:lnTo>
                    <a:pt x="158018" y="44247"/>
                  </a:lnTo>
                  <a:lnTo>
                    <a:pt x="162915" y="40335"/>
                  </a:lnTo>
                  <a:lnTo>
                    <a:pt x="167361" y="33324"/>
                  </a:lnTo>
                  <a:lnTo>
                    <a:pt x="170464" y="21632"/>
                  </a:lnTo>
                  <a:lnTo>
                    <a:pt x="171182" y="12129"/>
                  </a:lnTo>
                  <a:lnTo>
                    <a:pt x="168478" y="11683"/>
                  </a:lnTo>
                  <a:lnTo>
                    <a:pt x="162090" y="20167"/>
                  </a:lnTo>
                  <a:lnTo>
                    <a:pt x="156552" y="21234"/>
                  </a:lnTo>
                  <a:lnTo>
                    <a:pt x="154177" y="27609"/>
                  </a:lnTo>
                  <a:lnTo>
                    <a:pt x="151764" y="33959"/>
                  </a:lnTo>
                  <a:lnTo>
                    <a:pt x="149390" y="35039"/>
                  </a:lnTo>
                  <a:lnTo>
                    <a:pt x="144640" y="33959"/>
                  </a:lnTo>
                  <a:lnTo>
                    <a:pt x="144901" y="30177"/>
                  </a:lnTo>
                  <a:lnTo>
                    <a:pt x="149704" y="22817"/>
                  </a:lnTo>
                  <a:lnTo>
                    <a:pt x="154359" y="15459"/>
                  </a:lnTo>
                  <a:lnTo>
                    <a:pt x="154177" y="11683"/>
                  </a:lnTo>
                  <a:lnTo>
                    <a:pt x="149516" y="13640"/>
                  </a:lnTo>
                  <a:lnTo>
                    <a:pt x="144340" y="19380"/>
                  </a:lnTo>
                  <a:lnTo>
                    <a:pt x="139313" y="26310"/>
                  </a:lnTo>
                  <a:lnTo>
                    <a:pt x="135102" y="31838"/>
                  </a:lnTo>
                  <a:lnTo>
                    <a:pt x="130327" y="37160"/>
                  </a:lnTo>
                  <a:lnTo>
                    <a:pt x="117614" y="44615"/>
                  </a:lnTo>
                  <a:lnTo>
                    <a:pt x="124563" y="32955"/>
                  </a:lnTo>
                  <a:lnTo>
                    <a:pt x="128535" y="26968"/>
                  </a:lnTo>
                  <a:lnTo>
                    <a:pt x="131018" y="24762"/>
                  </a:lnTo>
                  <a:lnTo>
                    <a:pt x="133502" y="24447"/>
                  </a:lnTo>
                  <a:lnTo>
                    <a:pt x="137382" y="20927"/>
                  </a:lnTo>
                  <a:lnTo>
                    <a:pt x="141852" y="13023"/>
                  </a:lnTo>
                  <a:lnTo>
                    <a:pt x="145132" y="4720"/>
                  </a:lnTo>
                  <a:lnTo>
                    <a:pt x="145440" y="0"/>
                  </a:lnTo>
                  <a:lnTo>
                    <a:pt x="141411" y="2048"/>
                  </a:lnTo>
                  <a:lnTo>
                    <a:pt x="134699" y="9169"/>
                  </a:lnTo>
                  <a:lnTo>
                    <a:pt x="127991" y="18080"/>
                  </a:lnTo>
                  <a:lnTo>
                    <a:pt x="123977" y="25501"/>
                  </a:lnTo>
                  <a:lnTo>
                    <a:pt x="120182" y="30708"/>
                  </a:lnTo>
                  <a:lnTo>
                    <a:pt x="113850" y="35434"/>
                  </a:lnTo>
                  <a:lnTo>
                    <a:pt x="107216" y="39973"/>
                  </a:lnTo>
                  <a:lnTo>
                    <a:pt x="102514" y="44615"/>
                  </a:lnTo>
                  <a:lnTo>
                    <a:pt x="98612" y="47906"/>
                  </a:lnTo>
                  <a:lnTo>
                    <a:pt x="93379" y="49512"/>
                  </a:lnTo>
                  <a:lnTo>
                    <a:pt x="87551" y="51321"/>
                  </a:lnTo>
                  <a:lnTo>
                    <a:pt x="81864" y="55219"/>
                  </a:lnTo>
                  <a:lnTo>
                    <a:pt x="75681" y="58685"/>
                  </a:lnTo>
                  <a:lnTo>
                    <a:pt x="68837" y="59066"/>
                  </a:lnTo>
                  <a:lnTo>
                    <a:pt x="62740" y="58053"/>
                  </a:lnTo>
                  <a:lnTo>
                    <a:pt x="58800" y="57340"/>
                  </a:lnTo>
                  <a:lnTo>
                    <a:pt x="55625" y="57340"/>
                  </a:lnTo>
                  <a:lnTo>
                    <a:pt x="68364" y="49910"/>
                  </a:lnTo>
                  <a:lnTo>
                    <a:pt x="63576" y="48844"/>
                  </a:lnTo>
                  <a:lnTo>
                    <a:pt x="58800" y="47790"/>
                  </a:lnTo>
                  <a:lnTo>
                    <a:pt x="50088" y="58394"/>
                  </a:lnTo>
                  <a:lnTo>
                    <a:pt x="43713" y="57340"/>
                  </a:lnTo>
                  <a:lnTo>
                    <a:pt x="37618" y="58256"/>
                  </a:lnTo>
                  <a:lnTo>
                    <a:pt x="30019" y="61455"/>
                  </a:lnTo>
                  <a:lnTo>
                    <a:pt x="22710" y="65245"/>
                  </a:lnTo>
                  <a:lnTo>
                    <a:pt x="17487" y="67932"/>
                  </a:lnTo>
                  <a:lnTo>
                    <a:pt x="12725" y="70065"/>
                  </a:lnTo>
                  <a:lnTo>
                    <a:pt x="0" y="62649"/>
                  </a:lnTo>
                  <a:lnTo>
                    <a:pt x="0" y="67932"/>
                  </a:lnTo>
                  <a:lnTo>
                    <a:pt x="0" y="73266"/>
                  </a:lnTo>
                  <a:lnTo>
                    <a:pt x="14312" y="70091"/>
                  </a:lnTo>
                  <a:lnTo>
                    <a:pt x="13525" y="75387"/>
                  </a:lnTo>
                  <a:lnTo>
                    <a:pt x="12725" y="80708"/>
                  </a:lnTo>
                  <a:lnTo>
                    <a:pt x="30200" y="81762"/>
                  </a:lnTo>
                  <a:lnTo>
                    <a:pt x="31788" y="89192"/>
                  </a:lnTo>
                  <a:lnTo>
                    <a:pt x="33375" y="96621"/>
                  </a:lnTo>
                  <a:lnTo>
                    <a:pt x="46100" y="101917"/>
                  </a:lnTo>
                  <a:lnTo>
                    <a:pt x="50088" y="99809"/>
                  </a:lnTo>
                  <a:lnTo>
                    <a:pt x="49341" y="96596"/>
                  </a:lnTo>
                  <a:lnTo>
                    <a:pt x="44205" y="91700"/>
                  </a:lnTo>
                  <a:lnTo>
                    <a:pt x="39226" y="87404"/>
                  </a:lnTo>
                  <a:lnTo>
                    <a:pt x="38950" y="85991"/>
                  </a:lnTo>
                  <a:lnTo>
                    <a:pt x="43713" y="87045"/>
                  </a:lnTo>
                  <a:lnTo>
                    <a:pt x="50863" y="92379"/>
                  </a:lnTo>
                  <a:lnTo>
                    <a:pt x="58013" y="92379"/>
                  </a:lnTo>
                  <a:lnTo>
                    <a:pt x="58715" y="90720"/>
                  </a:lnTo>
                  <a:lnTo>
                    <a:pt x="53538" y="87071"/>
                  </a:lnTo>
                  <a:lnTo>
                    <a:pt x="47621" y="83421"/>
                  </a:lnTo>
                  <a:lnTo>
                    <a:pt x="46100" y="81762"/>
                  </a:lnTo>
                  <a:lnTo>
                    <a:pt x="49275" y="81762"/>
                  </a:lnTo>
                  <a:lnTo>
                    <a:pt x="53238" y="76441"/>
                  </a:lnTo>
                  <a:lnTo>
                    <a:pt x="57226" y="77495"/>
                  </a:lnTo>
                  <a:lnTo>
                    <a:pt x="61201" y="78562"/>
                  </a:lnTo>
                  <a:lnTo>
                    <a:pt x="56413" y="68986"/>
                  </a:lnTo>
                  <a:lnTo>
                    <a:pt x="69126" y="76441"/>
                  </a:lnTo>
                  <a:lnTo>
                    <a:pt x="76288" y="83883"/>
                  </a:lnTo>
                  <a:lnTo>
                    <a:pt x="83438" y="91312"/>
                  </a:lnTo>
                  <a:lnTo>
                    <a:pt x="85826" y="97662"/>
                  </a:lnTo>
                  <a:lnTo>
                    <a:pt x="89801" y="96608"/>
                  </a:lnTo>
                  <a:lnTo>
                    <a:pt x="93776" y="95542"/>
                  </a:lnTo>
                  <a:lnTo>
                    <a:pt x="83438" y="84937"/>
                  </a:lnTo>
                  <a:lnTo>
                    <a:pt x="84239" y="81762"/>
                  </a:lnTo>
                  <a:lnTo>
                    <a:pt x="85026" y="78562"/>
                  </a:lnTo>
                  <a:lnTo>
                    <a:pt x="82638" y="71158"/>
                  </a:lnTo>
                  <a:lnTo>
                    <a:pt x="89801" y="76441"/>
                  </a:lnTo>
                  <a:lnTo>
                    <a:pt x="91401" y="80708"/>
                  </a:lnTo>
                  <a:lnTo>
                    <a:pt x="92963" y="84937"/>
                  </a:lnTo>
                  <a:lnTo>
                    <a:pt x="94348" y="87795"/>
                  </a:lnTo>
                  <a:lnTo>
                    <a:pt x="99098" y="89941"/>
                  </a:lnTo>
                  <a:lnTo>
                    <a:pt x="103835" y="92036"/>
                  </a:lnTo>
                  <a:lnTo>
                    <a:pt x="106502" y="92379"/>
                  </a:lnTo>
                  <a:lnTo>
                    <a:pt x="110477" y="90258"/>
                  </a:lnTo>
                  <a:lnTo>
                    <a:pt x="114426" y="88112"/>
                  </a:lnTo>
                  <a:lnTo>
                    <a:pt x="99339" y="79616"/>
                  </a:lnTo>
                  <a:lnTo>
                    <a:pt x="117614" y="81762"/>
                  </a:lnTo>
                  <a:lnTo>
                    <a:pt x="122377" y="77495"/>
                  </a:lnTo>
                  <a:lnTo>
                    <a:pt x="125552" y="82829"/>
                  </a:lnTo>
                  <a:lnTo>
                    <a:pt x="128739" y="88112"/>
                  </a:lnTo>
                  <a:lnTo>
                    <a:pt x="131114" y="85991"/>
                  </a:lnTo>
                  <a:lnTo>
                    <a:pt x="135102" y="90258"/>
                  </a:lnTo>
                  <a:lnTo>
                    <a:pt x="138236" y="91146"/>
                  </a:lnTo>
                  <a:lnTo>
                    <a:pt x="141746" y="89454"/>
                  </a:lnTo>
                  <a:lnTo>
                    <a:pt x="145705" y="88163"/>
                  </a:lnTo>
                  <a:lnTo>
                    <a:pt x="150190" y="90258"/>
                  </a:lnTo>
                  <a:lnTo>
                    <a:pt x="155669" y="92045"/>
                  </a:lnTo>
                  <a:lnTo>
                    <a:pt x="161221" y="89455"/>
                  </a:lnTo>
                  <a:lnTo>
                    <a:pt x="164833" y="84879"/>
                  </a:lnTo>
                  <a:lnTo>
                    <a:pt x="164490" y="80708"/>
                  </a:lnTo>
                  <a:lnTo>
                    <a:pt x="160540" y="76441"/>
                  </a:lnTo>
                  <a:lnTo>
                    <a:pt x="154177" y="78562"/>
                  </a:lnTo>
                  <a:lnTo>
                    <a:pt x="149390" y="79616"/>
                  </a:lnTo>
                  <a:lnTo>
                    <a:pt x="144640" y="80708"/>
                  </a:lnTo>
                  <a:lnTo>
                    <a:pt x="139065" y="74333"/>
                  </a:lnTo>
                  <a:lnTo>
                    <a:pt x="147015" y="74333"/>
                  </a:lnTo>
                  <a:lnTo>
                    <a:pt x="154965" y="72212"/>
                  </a:lnTo>
                  <a:lnTo>
                    <a:pt x="160480" y="68171"/>
                  </a:lnTo>
                  <a:lnTo>
                    <a:pt x="164503" y="61234"/>
                  </a:lnTo>
                  <a:lnTo>
                    <a:pt x="166134" y="54490"/>
                  </a:lnTo>
                  <a:lnTo>
                    <a:pt x="164477" y="51028"/>
                  </a:lnTo>
                  <a:close/>
                </a:path>
              </a:pathLst>
            </a:custGeom>
            <a:ln w="3175">
              <a:solidFill>
                <a:srgbClr val="254B30"/>
              </a:solidFill>
            </a:ln>
          </p:spPr>
          <p:txBody>
            <a:bodyPr wrap="square" lIns="0" tIns="0" rIns="0" bIns="0" rtlCol="0"/>
            <a:lstStyle/>
            <a:p>
              <a:endParaRPr/>
            </a:p>
          </p:txBody>
        </p:sp>
        <p:sp>
          <p:nvSpPr>
            <p:cNvPr id="11357" name="object 4785">
              <a:extLst>
                <a:ext uri="{FF2B5EF4-FFF2-40B4-BE49-F238E27FC236}">
                  <a16:creationId xmlns:a16="http://schemas.microsoft.com/office/drawing/2014/main" id="{E0880952-BEB8-476C-AA2E-585DFF15DA64}"/>
                </a:ext>
              </a:extLst>
            </p:cNvPr>
            <p:cNvSpPr/>
            <p:nvPr/>
          </p:nvSpPr>
          <p:spPr>
            <a:xfrm>
              <a:off x="5207482" y="6874814"/>
              <a:ext cx="167519" cy="94773"/>
            </a:xfrm>
            <a:prstGeom prst="rect">
              <a:avLst/>
            </a:prstGeom>
            <a:blipFill>
              <a:blip r:embed="rId73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358" name="object 4786">
              <a:extLst>
                <a:ext uri="{FF2B5EF4-FFF2-40B4-BE49-F238E27FC236}">
                  <a16:creationId xmlns:a16="http://schemas.microsoft.com/office/drawing/2014/main" id="{E7CFC684-10AB-49F8-96B7-4A9FEDBF3E0F}"/>
                </a:ext>
              </a:extLst>
            </p:cNvPr>
            <p:cNvSpPr/>
            <p:nvPr/>
          </p:nvSpPr>
          <p:spPr>
            <a:xfrm>
              <a:off x="5207487" y="6875573"/>
              <a:ext cx="167640" cy="94615"/>
            </a:xfrm>
            <a:custGeom>
              <a:avLst/>
              <a:gdLst/>
              <a:ahLst/>
              <a:cxnLst/>
              <a:rect l="l" t="t" r="r" b="b"/>
              <a:pathLst>
                <a:path w="167639" h="94615">
                  <a:moveTo>
                    <a:pt x="4876" y="24565"/>
                  </a:moveTo>
                  <a:lnTo>
                    <a:pt x="9503" y="26575"/>
                  </a:lnTo>
                  <a:lnTo>
                    <a:pt x="15408" y="30416"/>
                  </a:lnTo>
                  <a:lnTo>
                    <a:pt x="21632" y="34977"/>
                  </a:lnTo>
                  <a:lnTo>
                    <a:pt x="27216" y="39144"/>
                  </a:lnTo>
                  <a:lnTo>
                    <a:pt x="33858" y="43970"/>
                  </a:lnTo>
                  <a:lnTo>
                    <a:pt x="39801" y="46574"/>
                  </a:lnTo>
                  <a:lnTo>
                    <a:pt x="39014" y="42383"/>
                  </a:lnTo>
                  <a:lnTo>
                    <a:pt x="38176" y="38192"/>
                  </a:lnTo>
                  <a:lnTo>
                    <a:pt x="33388" y="30051"/>
                  </a:lnTo>
                  <a:lnTo>
                    <a:pt x="26276" y="31639"/>
                  </a:lnTo>
                  <a:lnTo>
                    <a:pt x="19151" y="33201"/>
                  </a:lnTo>
                  <a:lnTo>
                    <a:pt x="13716" y="22901"/>
                  </a:lnTo>
                  <a:lnTo>
                    <a:pt x="7759" y="18977"/>
                  </a:lnTo>
                  <a:lnTo>
                    <a:pt x="4182" y="13472"/>
                  </a:lnTo>
                  <a:lnTo>
                    <a:pt x="2517" y="5712"/>
                  </a:lnTo>
                  <a:lnTo>
                    <a:pt x="2962" y="0"/>
                  </a:lnTo>
                  <a:lnTo>
                    <a:pt x="5715" y="638"/>
                  </a:lnTo>
                  <a:lnTo>
                    <a:pt x="10998" y="7636"/>
                  </a:lnTo>
                  <a:lnTo>
                    <a:pt x="16433" y="10074"/>
                  </a:lnTo>
                  <a:lnTo>
                    <a:pt x="18034" y="14532"/>
                  </a:lnTo>
                  <a:lnTo>
                    <a:pt x="19621" y="18977"/>
                  </a:lnTo>
                  <a:lnTo>
                    <a:pt x="21869" y="20374"/>
                  </a:lnTo>
                  <a:lnTo>
                    <a:pt x="26758" y="21326"/>
                  </a:lnTo>
                  <a:lnTo>
                    <a:pt x="26967" y="19057"/>
                  </a:lnTo>
                  <a:lnTo>
                    <a:pt x="23072" y="13238"/>
                  </a:lnTo>
                  <a:lnTo>
                    <a:pt x="19325" y="7469"/>
                  </a:lnTo>
                  <a:lnTo>
                    <a:pt x="19977" y="5350"/>
                  </a:lnTo>
                  <a:lnTo>
                    <a:pt x="25654" y="6582"/>
                  </a:lnTo>
                  <a:lnTo>
                    <a:pt x="32423" y="18621"/>
                  </a:lnTo>
                  <a:lnTo>
                    <a:pt x="36537" y="23244"/>
                  </a:lnTo>
                  <a:lnTo>
                    <a:pt x="40640" y="27867"/>
                  </a:lnTo>
                  <a:lnTo>
                    <a:pt x="52425" y="36338"/>
                  </a:lnTo>
                  <a:lnTo>
                    <a:pt x="42989" y="20806"/>
                  </a:lnTo>
                  <a:lnTo>
                    <a:pt x="39027" y="19472"/>
                  </a:lnTo>
                  <a:lnTo>
                    <a:pt x="35064" y="18164"/>
                  </a:lnTo>
                  <a:lnTo>
                    <a:pt x="27482" y="1946"/>
                  </a:lnTo>
                  <a:lnTo>
                    <a:pt x="30124" y="1502"/>
                  </a:lnTo>
                  <a:lnTo>
                    <a:pt x="33883" y="3999"/>
                  </a:lnTo>
                  <a:lnTo>
                    <a:pt x="39703" y="10306"/>
                  </a:lnTo>
                  <a:lnTo>
                    <a:pt x="45308" y="17647"/>
                  </a:lnTo>
                  <a:lnTo>
                    <a:pt x="48425" y="23244"/>
                  </a:lnTo>
                  <a:lnTo>
                    <a:pt x="51564" y="27504"/>
                  </a:lnTo>
                  <a:lnTo>
                    <a:pt x="57297" y="32307"/>
                  </a:lnTo>
                  <a:lnTo>
                    <a:pt x="63357" y="37094"/>
                  </a:lnTo>
                  <a:lnTo>
                    <a:pt x="67475" y="41303"/>
                  </a:lnTo>
                  <a:lnTo>
                    <a:pt x="70650" y="46295"/>
                  </a:lnTo>
                  <a:lnTo>
                    <a:pt x="80568" y="47577"/>
                  </a:lnTo>
                  <a:lnTo>
                    <a:pt x="86766" y="54245"/>
                  </a:lnTo>
                  <a:lnTo>
                    <a:pt x="92989" y="60836"/>
                  </a:lnTo>
                  <a:lnTo>
                    <a:pt x="106324" y="61979"/>
                  </a:lnTo>
                  <a:lnTo>
                    <a:pt x="109499" y="63008"/>
                  </a:lnTo>
                  <a:lnTo>
                    <a:pt x="112687" y="64087"/>
                  </a:lnTo>
                  <a:lnTo>
                    <a:pt x="100888" y="55591"/>
                  </a:lnTo>
                  <a:lnTo>
                    <a:pt x="105778" y="56569"/>
                  </a:lnTo>
                  <a:lnTo>
                    <a:pt x="110667" y="57521"/>
                  </a:lnTo>
                  <a:lnTo>
                    <a:pt x="118097" y="66513"/>
                  </a:lnTo>
                  <a:lnTo>
                    <a:pt x="124561" y="68012"/>
                  </a:lnTo>
                  <a:lnTo>
                    <a:pt x="130545" y="70537"/>
                  </a:lnTo>
                  <a:lnTo>
                    <a:pt x="137731" y="74878"/>
                  </a:lnTo>
                  <a:lnTo>
                    <a:pt x="144546" y="79468"/>
                  </a:lnTo>
                  <a:lnTo>
                    <a:pt x="149415" y="82744"/>
                  </a:lnTo>
                  <a:lnTo>
                    <a:pt x="153924" y="85525"/>
                  </a:lnTo>
                  <a:lnTo>
                    <a:pt x="167513" y="85449"/>
                  </a:lnTo>
                  <a:lnTo>
                    <a:pt x="166839" y="88497"/>
                  </a:lnTo>
                  <a:lnTo>
                    <a:pt x="166204" y="91557"/>
                  </a:lnTo>
                  <a:lnTo>
                    <a:pt x="152323" y="85017"/>
                  </a:lnTo>
                  <a:lnTo>
                    <a:pt x="152476" y="88332"/>
                  </a:lnTo>
                  <a:lnTo>
                    <a:pt x="152628" y="91646"/>
                  </a:lnTo>
                  <a:lnTo>
                    <a:pt x="135039" y="86515"/>
                  </a:lnTo>
                  <a:lnTo>
                    <a:pt x="132562" y="90262"/>
                  </a:lnTo>
                  <a:lnTo>
                    <a:pt x="130086" y="94021"/>
                  </a:lnTo>
                  <a:lnTo>
                    <a:pt x="116738" y="92916"/>
                  </a:lnTo>
                  <a:lnTo>
                    <a:pt x="113030" y="90364"/>
                  </a:lnTo>
                  <a:lnTo>
                    <a:pt x="114158" y="88770"/>
                  </a:lnTo>
                  <a:lnTo>
                    <a:pt x="119876" y="87641"/>
                  </a:lnTo>
                  <a:lnTo>
                    <a:pt x="125369" y="86801"/>
                  </a:lnTo>
                  <a:lnTo>
                    <a:pt x="125818" y="86071"/>
                  </a:lnTo>
                  <a:lnTo>
                    <a:pt x="120942" y="85106"/>
                  </a:lnTo>
                  <a:lnTo>
                    <a:pt x="113144" y="85830"/>
                  </a:lnTo>
                  <a:lnTo>
                    <a:pt x="106019" y="83480"/>
                  </a:lnTo>
                  <a:lnTo>
                    <a:pt x="105518" y="82287"/>
                  </a:lnTo>
                  <a:lnTo>
                    <a:pt x="111125" y="81885"/>
                  </a:lnTo>
                  <a:lnTo>
                    <a:pt x="117474" y="81728"/>
                  </a:lnTo>
                  <a:lnTo>
                    <a:pt x="119202" y="81270"/>
                  </a:lnTo>
                  <a:lnTo>
                    <a:pt x="116027" y="80242"/>
                  </a:lnTo>
                  <a:lnTo>
                    <a:pt x="112737" y="75873"/>
                  </a:lnTo>
                  <a:lnTo>
                    <a:pt x="108635" y="75162"/>
                  </a:lnTo>
                  <a:lnTo>
                    <a:pt x="104533" y="74476"/>
                  </a:lnTo>
                  <a:lnTo>
                    <a:pt x="110451" y="70526"/>
                  </a:lnTo>
                  <a:lnTo>
                    <a:pt x="96875" y="70628"/>
                  </a:lnTo>
                  <a:lnTo>
                    <a:pt x="88823" y="72571"/>
                  </a:lnTo>
                  <a:lnTo>
                    <a:pt x="80784" y="74501"/>
                  </a:lnTo>
                  <a:lnTo>
                    <a:pt x="77635" y="77371"/>
                  </a:lnTo>
                  <a:lnTo>
                    <a:pt x="73799" y="75454"/>
                  </a:lnTo>
                  <a:lnTo>
                    <a:pt x="69977" y="73523"/>
                  </a:lnTo>
                  <a:lnTo>
                    <a:pt x="81572" y="70818"/>
                  </a:lnTo>
                  <a:lnTo>
                    <a:pt x="81165" y="68723"/>
                  </a:lnTo>
                  <a:lnTo>
                    <a:pt x="80759" y="66615"/>
                  </a:lnTo>
                  <a:lnTo>
                    <a:pt x="84061" y="63122"/>
                  </a:lnTo>
                  <a:lnTo>
                    <a:pt x="76263" y="63833"/>
                  </a:lnTo>
                  <a:lnTo>
                    <a:pt x="74168" y="65776"/>
                  </a:lnTo>
                  <a:lnTo>
                    <a:pt x="72059" y="67669"/>
                  </a:lnTo>
                  <a:lnTo>
                    <a:pt x="70370" y="68875"/>
                  </a:lnTo>
                  <a:lnTo>
                    <a:pt x="65354" y="68545"/>
                  </a:lnTo>
                  <a:lnTo>
                    <a:pt x="60337" y="68215"/>
                  </a:lnTo>
                  <a:lnTo>
                    <a:pt x="57696" y="67516"/>
                  </a:lnTo>
                  <a:lnTo>
                    <a:pt x="53962" y="64989"/>
                  </a:lnTo>
                  <a:lnTo>
                    <a:pt x="50266" y="62449"/>
                  </a:lnTo>
                  <a:lnTo>
                    <a:pt x="66357" y="62525"/>
                  </a:lnTo>
                  <a:lnTo>
                    <a:pt x="47866" y="57750"/>
                  </a:lnTo>
                  <a:lnTo>
                    <a:pt x="43637" y="53724"/>
                  </a:lnTo>
                  <a:lnTo>
                    <a:pt x="39814" y="55731"/>
                  </a:lnTo>
                  <a:lnTo>
                    <a:pt x="36029" y="57750"/>
                  </a:lnTo>
                  <a:lnTo>
                    <a:pt x="33896" y="55731"/>
                  </a:lnTo>
                  <a:lnTo>
                    <a:pt x="29413" y="56861"/>
                  </a:lnTo>
                  <a:lnTo>
                    <a:pt x="24917" y="58004"/>
                  </a:lnTo>
                  <a:lnTo>
                    <a:pt x="21463" y="50346"/>
                  </a:lnTo>
                  <a:lnTo>
                    <a:pt x="14376" y="51908"/>
                  </a:lnTo>
                  <a:lnTo>
                    <a:pt x="8688" y="51138"/>
                  </a:lnTo>
                  <a:lnTo>
                    <a:pt x="3457" y="47822"/>
                  </a:lnTo>
                  <a:lnTo>
                    <a:pt x="403" y="43996"/>
                  </a:lnTo>
                  <a:lnTo>
                    <a:pt x="1244" y="41697"/>
                  </a:lnTo>
                  <a:lnTo>
                    <a:pt x="5753" y="40567"/>
                  </a:lnTo>
                  <a:lnTo>
                    <a:pt x="11823" y="43882"/>
                  </a:lnTo>
                  <a:lnTo>
                    <a:pt x="16433" y="46066"/>
                  </a:lnTo>
                  <a:lnTo>
                    <a:pt x="21082" y="48238"/>
                  </a:lnTo>
                  <a:lnTo>
                    <a:pt x="27393" y="46371"/>
                  </a:lnTo>
                  <a:lnTo>
                    <a:pt x="19469" y="43780"/>
                  </a:lnTo>
                  <a:lnTo>
                    <a:pt x="11798" y="39945"/>
                  </a:lnTo>
                  <a:lnTo>
                    <a:pt x="4102" y="36058"/>
                  </a:lnTo>
                  <a:lnTo>
                    <a:pt x="0" y="23574"/>
                  </a:lnTo>
                  <a:lnTo>
                    <a:pt x="4864" y="24527"/>
                  </a:lnTo>
                  <a:close/>
                </a:path>
              </a:pathLst>
            </a:custGeom>
            <a:ln w="3175">
              <a:solidFill>
                <a:srgbClr val="254B30"/>
              </a:solidFill>
            </a:ln>
          </p:spPr>
          <p:txBody>
            <a:bodyPr wrap="square" lIns="0" tIns="0" rIns="0" bIns="0" rtlCol="0"/>
            <a:lstStyle/>
            <a:p>
              <a:endParaRPr/>
            </a:p>
          </p:txBody>
        </p:sp>
        <p:sp>
          <p:nvSpPr>
            <p:cNvPr id="11359" name="object 4787">
              <a:extLst>
                <a:ext uri="{FF2B5EF4-FFF2-40B4-BE49-F238E27FC236}">
                  <a16:creationId xmlns:a16="http://schemas.microsoft.com/office/drawing/2014/main" id="{3328A989-D06D-42CB-9153-9D1314CC71E6}"/>
                </a:ext>
              </a:extLst>
            </p:cNvPr>
            <p:cNvSpPr/>
            <p:nvPr/>
          </p:nvSpPr>
          <p:spPr>
            <a:xfrm>
              <a:off x="5330659" y="6654241"/>
              <a:ext cx="130174" cy="92570"/>
            </a:xfrm>
            <a:prstGeom prst="rect">
              <a:avLst/>
            </a:prstGeom>
            <a:blipFill>
              <a:blip r:embed="rId73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360" name="object 4788">
              <a:extLst>
                <a:ext uri="{FF2B5EF4-FFF2-40B4-BE49-F238E27FC236}">
                  <a16:creationId xmlns:a16="http://schemas.microsoft.com/office/drawing/2014/main" id="{7CD8D915-AF5D-4319-8B85-B514546ADA35}"/>
                </a:ext>
              </a:extLst>
            </p:cNvPr>
            <p:cNvSpPr/>
            <p:nvPr/>
          </p:nvSpPr>
          <p:spPr>
            <a:xfrm>
              <a:off x="5330658" y="6654640"/>
              <a:ext cx="130175" cy="92710"/>
            </a:xfrm>
            <a:custGeom>
              <a:avLst/>
              <a:gdLst/>
              <a:ahLst/>
              <a:cxnLst/>
              <a:rect l="l" t="t" r="r" b="b"/>
              <a:pathLst>
                <a:path w="130175" h="92709">
                  <a:moveTo>
                    <a:pt x="123913" y="26885"/>
                  </a:moveTo>
                  <a:lnTo>
                    <a:pt x="120192" y="27533"/>
                  </a:lnTo>
                  <a:lnTo>
                    <a:pt x="111925" y="36207"/>
                  </a:lnTo>
                  <a:lnTo>
                    <a:pt x="106895" y="40894"/>
                  </a:lnTo>
                  <a:lnTo>
                    <a:pt x="101892" y="45554"/>
                  </a:lnTo>
                  <a:lnTo>
                    <a:pt x="97307" y="47917"/>
                  </a:lnTo>
                  <a:lnTo>
                    <a:pt x="97942" y="43459"/>
                  </a:lnTo>
                  <a:lnTo>
                    <a:pt x="98539" y="38976"/>
                  </a:lnTo>
                  <a:lnTo>
                    <a:pt x="102184" y="30581"/>
                  </a:lnTo>
                  <a:lnTo>
                    <a:pt x="107581" y="32842"/>
                  </a:lnTo>
                  <a:lnTo>
                    <a:pt x="113017" y="35090"/>
                  </a:lnTo>
                  <a:lnTo>
                    <a:pt x="117170" y="24396"/>
                  </a:lnTo>
                  <a:lnTo>
                    <a:pt x="121691" y="20612"/>
                  </a:lnTo>
                  <a:lnTo>
                    <a:pt x="124415" y="14934"/>
                  </a:lnTo>
                  <a:lnTo>
                    <a:pt x="125676" y="6681"/>
                  </a:lnTo>
                  <a:lnTo>
                    <a:pt x="125331" y="479"/>
                  </a:lnTo>
                  <a:lnTo>
                    <a:pt x="123240" y="952"/>
                  </a:lnTo>
                  <a:lnTo>
                    <a:pt x="119227" y="8089"/>
                  </a:lnTo>
                  <a:lnTo>
                    <a:pt x="115074" y="10325"/>
                  </a:lnTo>
                  <a:lnTo>
                    <a:pt x="113855" y="15011"/>
                  </a:lnTo>
                  <a:lnTo>
                    <a:pt x="112649" y="19672"/>
                  </a:lnTo>
                  <a:lnTo>
                    <a:pt x="110934" y="21018"/>
                  </a:lnTo>
                  <a:lnTo>
                    <a:pt x="107226" y="21653"/>
                  </a:lnTo>
                  <a:lnTo>
                    <a:pt x="107068" y="19197"/>
                  </a:lnTo>
                  <a:lnTo>
                    <a:pt x="110024" y="13215"/>
                  </a:lnTo>
                  <a:lnTo>
                    <a:pt x="112864" y="7274"/>
                  </a:lnTo>
                  <a:lnTo>
                    <a:pt x="112356" y="4940"/>
                  </a:lnTo>
                  <a:lnTo>
                    <a:pt x="108013" y="5829"/>
                  </a:lnTo>
                  <a:lnTo>
                    <a:pt x="102882" y="18300"/>
                  </a:lnTo>
                  <a:lnTo>
                    <a:pt x="99758" y="22987"/>
                  </a:lnTo>
                  <a:lnTo>
                    <a:pt x="96647" y="27673"/>
                  </a:lnTo>
                  <a:lnTo>
                    <a:pt x="87668" y="35877"/>
                  </a:lnTo>
                  <a:lnTo>
                    <a:pt x="94856" y="19824"/>
                  </a:lnTo>
                  <a:lnTo>
                    <a:pt x="97866" y="18707"/>
                  </a:lnTo>
                  <a:lnTo>
                    <a:pt x="100863" y="17614"/>
                  </a:lnTo>
                  <a:lnTo>
                    <a:pt x="106641" y="673"/>
                  </a:lnTo>
                  <a:lnTo>
                    <a:pt x="104609" y="0"/>
                  </a:lnTo>
                  <a:lnTo>
                    <a:pt x="101751" y="2403"/>
                  </a:lnTo>
                  <a:lnTo>
                    <a:pt x="97323" y="8761"/>
                  </a:lnTo>
                  <a:lnTo>
                    <a:pt x="93062" y="16250"/>
                  </a:lnTo>
                  <a:lnTo>
                    <a:pt x="90703" y="22047"/>
                  </a:lnTo>
                  <a:lnTo>
                    <a:pt x="89598" y="27393"/>
                  </a:lnTo>
                  <a:lnTo>
                    <a:pt x="78638" y="34975"/>
                  </a:lnTo>
                  <a:lnTo>
                    <a:pt x="76212" y="40068"/>
                  </a:lnTo>
                  <a:lnTo>
                    <a:pt x="73787" y="45212"/>
                  </a:lnTo>
                  <a:lnTo>
                    <a:pt x="66255" y="45834"/>
                  </a:lnTo>
                  <a:lnTo>
                    <a:pt x="61493" y="52514"/>
                  </a:lnTo>
                  <a:lnTo>
                    <a:pt x="56794" y="59207"/>
                  </a:lnTo>
                  <a:lnTo>
                    <a:pt x="46634" y="59385"/>
                  </a:lnTo>
                  <a:lnTo>
                    <a:pt x="44208" y="60286"/>
                  </a:lnTo>
                  <a:lnTo>
                    <a:pt x="41757" y="61150"/>
                  </a:lnTo>
                  <a:lnTo>
                    <a:pt x="50761" y="52920"/>
                  </a:lnTo>
                  <a:lnTo>
                    <a:pt x="47002" y="53594"/>
                  </a:lnTo>
                  <a:lnTo>
                    <a:pt x="43294" y="54241"/>
                  </a:lnTo>
                  <a:lnTo>
                    <a:pt x="37642" y="63373"/>
                  </a:lnTo>
                  <a:lnTo>
                    <a:pt x="32715" y="64477"/>
                  </a:lnTo>
                  <a:lnTo>
                    <a:pt x="27774" y="65582"/>
                  </a:lnTo>
                  <a:lnTo>
                    <a:pt x="17208" y="75819"/>
                  </a:lnTo>
                  <a:lnTo>
                    <a:pt x="13792" y="78460"/>
                  </a:lnTo>
                  <a:lnTo>
                    <a:pt x="10388" y="81140"/>
                  </a:lnTo>
                  <a:lnTo>
                    <a:pt x="0" y="79984"/>
                  </a:lnTo>
                  <a:lnTo>
                    <a:pt x="495" y="83337"/>
                  </a:lnTo>
                  <a:lnTo>
                    <a:pt x="1003" y="86690"/>
                  </a:lnTo>
                  <a:lnTo>
                    <a:pt x="11582" y="80683"/>
                  </a:lnTo>
                  <a:lnTo>
                    <a:pt x="11455" y="84264"/>
                  </a:lnTo>
                  <a:lnTo>
                    <a:pt x="11391" y="87833"/>
                  </a:lnTo>
                  <a:lnTo>
                    <a:pt x="24752" y="83629"/>
                  </a:lnTo>
                  <a:lnTo>
                    <a:pt x="26670" y="87896"/>
                  </a:lnTo>
                  <a:lnTo>
                    <a:pt x="28575" y="92163"/>
                  </a:lnTo>
                  <a:lnTo>
                    <a:pt x="38735" y="91973"/>
                  </a:lnTo>
                  <a:lnTo>
                    <a:pt x="41567" y="89509"/>
                  </a:lnTo>
                  <a:lnTo>
                    <a:pt x="44386" y="87058"/>
                  </a:lnTo>
                  <a:lnTo>
                    <a:pt x="28067" y="84569"/>
                  </a:lnTo>
                  <a:lnTo>
                    <a:pt x="31788" y="83908"/>
                  </a:lnTo>
                  <a:lnTo>
                    <a:pt x="35547" y="83235"/>
                  </a:lnTo>
                  <a:lnTo>
                    <a:pt x="41490" y="84607"/>
                  </a:lnTo>
                  <a:lnTo>
                    <a:pt x="46875" y="82613"/>
                  </a:lnTo>
                  <a:lnTo>
                    <a:pt x="47272" y="81373"/>
                  </a:lnTo>
                  <a:lnTo>
                    <a:pt x="43003" y="80510"/>
                  </a:lnTo>
                  <a:lnTo>
                    <a:pt x="38165" y="79854"/>
                  </a:lnTo>
                  <a:lnTo>
                    <a:pt x="36855" y="79235"/>
                  </a:lnTo>
                  <a:lnTo>
                    <a:pt x="39255" y="78346"/>
                  </a:lnTo>
                  <a:lnTo>
                    <a:pt x="41783" y="73901"/>
                  </a:lnTo>
                  <a:lnTo>
                    <a:pt x="44919" y="73456"/>
                  </a:lnTo>
                  <a:lnTo>
                    <a:pt x="48006" y="73025"/>
                  </a:lnTo>
                  <a:lnTo>
                    <a:pt x="43497" y="68313"/>
                  </a:lnTo>
                  <a:lnTo>
                    <a:pt x="53860" y="69481"/>
                  </a:lnTo>
                  <a:lnTo>
                    <a:pt x="60007" y="72199"/>
                  </a:lnTo>
                  <a:lnTo>
                    <a:pt x="66128" y="74891"/>
                  </a:lnTo>
                  <a:lnTo>
                    <a:pt x="68554" y="78244"/>
                  </a:lnTo>
                  <a:lnTo>
                    <a:pt x="71475" y="76454"/>
                  </a:lnTo>
                  <a:lnTo>
                    <a:pt x="74383" y="74688"/>
                  </a:lnTo>
                  <a:lnTo>
                    <a:pt x="65519" y="70878"/>
                  </a:lnTo>
                  <a:lnTo>
                    <a:pt x="65811" y="68618"/>
                  </a:lnTo>
                  <a:lnTo>
                    <a:pt x="66128" y="66395"/>
                  </a:lnTo>
                  <a:lnTo>
                    <a:pt x="63601" y="62357"/>
                  </a:lnTo>
                  <a:lnTo>
                    <a:pt x="69532" y="63741"/>
                  </a:lnTo>
                  <a:lnTo>
                    <a:pt x="71158" y="65976"/>
                  </a:lnTo>
                  <a:lnTo>
                    <a:pt x="72783" y="68211"/>
                  </a:lnTo>
                  <a:lnTo>
                    <a:pt x="74079" y="69646"/>
                  </a:lnTo>
                  <a:lnTo>
                    <a:pt x="77876" y="69672"/>
                  </a:lnTo>
                  <a:lnTo>
                    <a:pt x="81711" y="69684"/>
                  </a:lnTo>
                  <a:lnTo>
                    <a:pt x="83743" y="69151"/>
                  </a:lnTo>
                  <a:lnTo>
                    <a:pt x="86537" y="66713"/>
                  </a:lnTo>
                  <a:lnTo>
                    <a:pt x="89382" y="64262"/>
                  </a:lnTo>
                  <a:lnTo>
                    <a:pt x="77127" y="63080"/>
                  </a:lnTo>
                  <a:lnTo>
                    <a:pt x="91173" y="59359"/>
                  </a:lnTo>
                  <a:lnTo>
                    <a:pt x="94411" y="55346"/>
                  </a:lnTo>
                  <a:lnTo>
                    <a:pt x="97345" y="57797"/>
                  </a:lnTo>
                  <a:lnTo>
                    <a:pt x="100279" y="60299"/>
                  </a:lnTo>
                  <a:lnTo>
                    <a:pt x="101854" y="58267"/>
                  </a:lnTo>
                  <a:lnTo>
                    <a:pt x="105283" y="59855"/>
                  </a:lnTo>
                  <a:lnTo>
                    <a:pt x="108724" y="61417"/>
                  </a:lnTo>
                  <a:lnTo>
                    <a:pt x="111340" y="53416"/>
                  </a:lnTo>
                  <a:lnTo>
                    <a:pt x="116763" y="55651"/>
                  </a:lnTo>
                  <a:lnTo>
                    <a:pt x="122199" y="57924"/>
                  </a:lnTo>
                  <a:lnTo>
                    <a:pt x="130162" y="47231"/>
                  </a:lnTo>
                  <a:lnTo>
                    <a:pt x="126720" y="45643"/>
                  </a:lnTo>
                  <a:lnTo>
                    <a:pt x="123329" y="44081"/>
                  </a:lnTo>
                  <a:lnTo>
                    <a:pt x="118694" y="47193"/>
                  </a:lnTo>
                  <a:lnTo>
                    <a:pt x="115138" y="49174"/>
                  </a:lnTo>
                  <a:lnTo>
                    <a:pt x="111607" y="51181"/>
                  </a:lnTo>
                  <a:lnTo>
                    <a:pt x="106807" y="48691"/>
                  </a:lnTo>
                  <a:lnTo>
                    <a:pt x="112826" y="46482"/>
                  </a:lnTo>
                  <a:lnTo>
                    <a:pt x="118706" y="42938"/>
                  </a:lnTo>
                  <a:lnTo>
                    <a:pt x="124536" y="39344"/>
                  </a:lnTo>
                  <a:lnTo>
                    <a:pt x="127622" y="26200"/>
                  </a:lnTo>
                  <a:lnTo>
                    <a:pt x="123926" y="26860"/>
                  </a:lnTo>
                  <a:close/>
                </a:path>
              </a:pathLst>
            </a:custGeom>
            <a:ln w="3175">
              <a:solidFill>
                <a:srgbClr val="254B30"/>
              </a:solidFill>
            </a:ln>
          </p:spPr>
          <p:txBody>
            <a:bodyPr wrap="square" lIns="0" tIns="0" rIns="0" bIns="0" rtlCol="0"/>
            <a:lstStyle/>
            <a:p>
              <a:endParaRPr/>
            </a:p>
          </p:txBody>
        </p:sp>
        <p:sp>
          <p:nvSpPr>
            <p:cNvPr id="11361" name="object 4789">
              <a:extLst>
                <a:ext uri="{FF2B5EF4-FFF2-40B4-BE49-F238E27FC236}">
                  <a16:creationId xmlns:a16="http://schemas.microsoft.com/office/drawing/2014/main" id="{2C60D9D2-AF3F-4EB3-AA71-7CB4F470941E}"/>
                </a:ext>
              </a:extLst>
            </p:cNvPr>
            <p:cNvSpPr/>
            <p:nvPr/>
          </p:nvSpPr>
          <p:spPr>
            <a:xfrm>
              <a:off x="5344363" y="6767810"/>
              <a:ext cx="87533" cy="48830"/>
            </a:xfrm>
            <a:prstGeom prst="rect">
              <a:avLst/>
            </a:prstGeom>
            <a:blipFill>
              <a:blip r:embed="rId73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362" name="object 4790">
              <a:extLst>
                <a:ext uri="{FF2B5EF4-FFF2-40B4-BE49-F238E27FC236}">
                  <a16:creationId xmlns:a16="http://schemas.microsoft.com/office/drawing/2014/main" id="{D6AB2F43-F8DF-43A1-B4DF-637D8C36C23A}"/>
                </a:ext>
              </a:extLst>
            </p:cNvPr>
            <p:cNvSpPr/>
            <p:nvPr/>
          </p:nvSpPr>
          <p:spPr>
            <a:xfrm>
              <a:off x="5344369" y="6767808"/>
              <a:ext cx="87630" cy="48895"/>
            </a:xfrm>
            <a:custGeom>
              <a:avLst/>
              <a:gdLst/>
              <a:ahLst/>
              <a:cxnLst/>
              <a:rect l="l" t="t" r="r" b="b"/>
              <a:pathLst>
                <a:path w="87629" h="48895">
                  <a:moveTo>
                    <a:pt x="1663" y="31864"/>
                  </a:moveTo>
                  <a:lnTo>
                    <a:pt x="7480" y="24447"/>
                  </a:lnTo>
                  <a:lnTo>
                    <a:pt x="13334" y="27609"/>
                  </a:lnTo>
                  <a:lnTo>
                    <a:pt x="19176" y="30797"/>
                  </a:lnTo>
                  <a:lnTo>
                    <a:pt x="15811" y="26555"/>
                  </a:lnTo>
                  <a:lnTo>
                    <a:pt x="19989" y="24434"/>
                  </a:lnTo>
                  <a:lnTo>
                    <a:pt x="24180" y="22288"/>
                  </a:lnTo>
                  <a:lnTo>
                    <a:pt x="19989" y="24434"/>
                  </a:lnTo>
                  <a:lnTo>
                    <a:pt x="24180" y="26555"/>
                  </a:lnTo>
                  <a:lnTo>
                    <a:pt x="28346" y="28663"/>
                  </a:lnTo>
                  <a:lnTo>
                    <a:pt x="34175" y="27609"/>
                  </a:lnTo>
                  <a:lnTo>
                    <a:pt x="39179" y="28663"/>
                  </a:lnTo>
                  <a:lnTo>
                    <a:pt x="44157" y="29743"/>
                  </a:lnTo>
                  <a:lnTo>
                    <a:pt x="39179" y="17005"/>
                  </a:lnTo>
                  <a:lnTo>
                    <a:pt x="44157" y="17005"/>
                  </a:lnTo>
                  <a:lnTo>
                    <a:pt x="49174" y="17005"/>
                  </a:lnTo>
                  <a:lnTo>
                    <a:pt x="52501" y="7429"/>
                  </a:lnTo>
                  <a:lnTo>
                    <a:pt x="58356" y="8496"/>
                  </a:lnTo>
                  <a:lnTo>
                    <a:pt x="64173" y="9550"/>
                  </a:lnTo>
                  <a:lnTo>
                    <a:pt x="67525" y="10642"/>
                  </a:lnTo>
                  <a:lnTo>
                    <a:pt x="70027" y="9550"/>
                  </a:lnTo>
                  <a:lnTo>
                    <a:pt x="72504" y="8496"/>
                  </a:lnTo>
                  <a:lnTo>
                    <a:pt x="67525" y="4254"/>
                  </a:lnTo>
                  <a:lnTo>
                    <a:pt x="70027" y="2133"/>
                  </a:lnTo>
                  <a:lnTo>
                    <a:pt x="72504" y="0"/>
                  </a:lnTo>
                  <a:lnTo>
                    <a:pt x="74180" y="0"/>
                  </a:lnTo>
                  <a:lnTo>
                    <a:pt x="77482" y="0"/>
                  </a:lnTo>
                  <a:lnTo>
                    <a:pt x="80860" y="0"/>
                  </a:lnTo>
                  <a:lnTo>
                    <a:pt x="75031" y="5333"/>
                  </a:lnTo>
                  <a:lnTo>
                    <a:pt x="78358" y="6362"/>
                  </a:lnTo>
                  <a:lnTo>
                    <a:pt x="81673" y="7442"/>
                  </a:lnTo>
                  <a:lnTo>
                    <a:pt x="85851" y="4254"/>
                  </a:lnTo>
                  <a:lnTo>
                    <a:pt x="85851" y="7442"/>
                  </a:lnTo>
                  <a:lnTo>
                    <a:pt x="85851" y="10642"/>
                  </a:lnTo>
                  <a:lnTo>
                    <a:pt x="77482" y="6362"/>
                  </a:lnTo>
                  <a:lnTo>
                    <a:pt x="78358" y="11696"/>
                  </a:lnTo>
                  <a:lnTo>
                    <a:pt x="79171" y="17005"/>
                  </a:lnTo>
                  <a:lnTo>
                    <a:pt x="84188" y="17005"/>
                  </a:lnTo>
                  <a:lnTo>
                    <a:pt x="85851" y="17005"/>
                  </a:lnTo>
                  <a:lnTo>
                    <a:pt x="86690" y="20180"/>
                  </a:lnTo>
                  <a:lnTo>
                    <a:pt x="87528" y="23367"/>
                  </a:lnTo>
                  <a:lnTo>
                    <a:pt x="84188" y="25501"/>
                  </a:lnTo>
                  <a:lnTo>
                    <a:pt x="80022" y="24434"/>
                  </a:lnTo>
                  <a:lnTo>
                    <a:pt x="75831" y="23367"/>
                  </a:lnTo>
                  <a:lnTo>
                    <a:pt x="80860" y="28663"/>
                  </a:lnTo>
                  <a:lnTo>
                    <a:pt x="78358" y="29743"/>
                  </a:lnTo>
                  <a:lnTo>
                    <a:pt x="75831" y="30797"/>
                  </a:lnTo>
                  <a:lnTo>
                    <a:pt x="73736" y="27978"/>
                  </a:lnTo>
                  <a:lnTo>
                    <a:pt x="71005" y="26923"/>
                  </a:lnTo>
                  <a:lnTo>
                    <a:pt x="64998" y="18059"/>
                  </a:lnTo>
                  <a:lnTo>
                    <a:pt x="62496" y="20167"/>
                  </a:lnTo>
                  <a:lnTo>
                    <a:pt x="63604" y="23069"/>
                  </a:lnTo>
                  <a:lnTo>
                    <a:pt x="68143" y="27466"/>
                  </a:lnTo>
                  <a:lnTo>
                    <a:pt x="72360" y="31669"/>
                  </a:lnTo>
                  <a:lnTo>
                    <a:pt x="72504" y="33985"/>
                  </a:lnTo>
                  <a:lnTo>
                    <a:pt x="68351" y="35039"/>
                  </a:lnTo>
                  <a:lnTo>
                    <a:pt x="65849" y="38239"/>
                  </a:lnTo>
                  <a:lnTo>
                    <a:pt x="59181" y="36093"/>
                  </a:lnTo>
                  <a:lnTo>
                    <a:pt x="52514" y="33985"/>
                  </a:lnTo>
                  <a:lnTo>
                    <a:pt x="43332" y="31851"/>
                  </a:lnTo>
                  <a:lnTo>
                    <a:pt x="39179" y="32905"/>
                  </a:lnTo>
                  <a:lnTo>
                    <a:pt x="38645" y="35153"/>
                  </a:lnTo>
                  <a:lnTo>
                    <a:pt x="41155" y="38885"/>
                  </a:lnTo>
                  <a:lnTo>
                    <a:pt x="43506" y="42015"/>
                  </a:lnTo>
                  <a:lnTo>
                    <a:pt x="42494" y="42456"/>
                  </a:lnTo>
                  <a:lnTo>
                    <a:pt x="37490" y="40347"/>
                  </a:lnTo>
                  <a:lnTo>
                    <a:pt x="32473" y="35039"/>
                  </a:lnTo>
                  <a:lnTo>
                    <a:pt x="29146" y="36093"/>
                  </a:lnTo>
                  <a:lnTo>
                    <a:pt x="29618" y="37909"/>
                  </a:lnTo>
                  <a:lnTo>
                    <a:pt x="33440" y="41011"/>
                  </a:lnTo>
                  <a:lnTo>
                    <a:pt x="36788" y="44308"/>
                  </a:lnTo>
                  <a:lnTo>
                    <a:pt x="35839" y="46710"/>
                  </a:lnTo>
                  <a:lnTo>
                    <a:pt x="30010" y="48831"/>
                  </a:lnTo>
                  <a:lnTo>
                    <a:pt x="20827" y="48831"/>
                  </a:lnTo>
                  <a:lnTo>
                    <a:pt x="17500" y="46710"/>
                  </a:lnTo>
                  <a:lnTo>
                    <a:pt x="14160" y="44589"/>
                  </a:lnTo>
                  <a:lnTo>
                    <a:pt x="9143" y="41401"/>
                  </a:lnTo>
                  <a:lnTo>
                    <a:pt x="0" y="41401"/>
                  </a:lnTo>
                  <a:lnTo>
                    <a:pt x="1663" y="31889"/>
                  </a:lnTo>
                  <a:close/>
                </a:path>
              </a:pathLst>
            </a:custGeom>
            <a:ln w="3175">
              <a:solidFill>
                <a:srgbClr val="254B30"/>
              </a:solidFill>
            </a:ln>
          </p:spPr>
          <p:txBody>
            <a:bodyPr wrap="square" lIns="0" tIns="0" rIns="0" bIns="0" rtlCol="0"/>
            <a:lstStyle/>
            <a:p>
              <a:endParaRPr/>
            </a:p>
          </p:txBody>
        </p:sp>
        <p:sp>
          <p:nvSpPr>
            <p:cNvPr id="11363" name="object 4791">
              <a:extLst>
                <a:ext uri="{FF2B5EF4-FFF2-40B4-BE49-F238E27FC236}">
                  <a16:creationId xmlns:a16="http://schemas.microsoft.com/office/drawing/2014/main" id="{C97B61D3-202D-4EB5-BFCF-FFFD5E57C697}"/>
                </a:ext>
              </a:extLst>
            </p:cNvPr>
            <p:cNvSpPr/>
            <p:nvPr/>
          </p:nvSpPr>
          <p:spPr>
            <a:xfrm>
              <a:off x="5346104" y="6570624"/>
              <a:ext cx="55709" cy="54113"/>
            </a:xfrm>
            <a:prstGeom prst="rect">
              <a:avLst/>
            </a:prstGeom>
            <a:blipFill>
              <a:blip r:embed="rId73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364" name="object 4792">
              <a:extLst>
                <a:ext uri="{FF2B5EF4-FFF2-40B4-BE49-F238E27FC236}">
                  <a16:creationId xmlns:a16="http://schemas.microsoft.com/office/drawing/2014/main" id="{34DA5D8A-C983-424D-BAB7-29A8D1456E78}"/>
                </a:ext>
              </a:extLst>
            </p:cNvPr>
            <p:cNvSpPr/>
            <p:nvPr/>
          </p:nvSpPr>
          <p:spPr>
            <a:xfrm>
              <a:off x="5346103" y="6570622"/>
              <a:ext cx="55880" cy="54610"/>
            </a:xfrm>
            <a:custGeom>
              <a:avLst/>
              <a:gdLst/>
              <a:ahLst/>
              <a:cxnLst/>
              <a:rect l="l" t="t" r="r" b="b"/>
              <a:pathLst>
                <a:path w="55879" h="54609">
                  <a:moveTo>
                    <a:pt x="1054" y="35280"/>
                  </a:moveTo>
                  <a:lnTo>
                    <a:pt x="4787" y="27063"/>
                  </a:lnTo>
                  <a:lnTo>
                    <a:pt x="8470" y="30568"/>
                  </a:lnTo>
                  <a:lnTo>
                    <a:pt x="12204" y="34099"/>
                  </a:lnTo>
                  <a:lnTo>
                    <a:pt x="10071" y="29375"/>
                  </a:lnTo>
                  <a:lnTo>
                    <a:pt x="12738" y="27063"/>
                  </a:lnTo>
                  <a:lnTo>
                    <a:pt x="15379" y="24701"/>
                  </a:lnTo>
                  <a:lnTo>
                    <a:pt x="12738" y="27063"/>
                  </a:lnTo>
                  <a:lnTo>
                    <a:pt x="15379" y="29375"/>
                  </a:lnTo>
                  <a:lnTo>
                    <a:pt x="18059" y="31750"/>
                  </a:lnTo>
                  <a:lnTo>
                    <a:pt x="21755" y="30568"/>
                  </a:lnTo>
                  <a:lnTo>
                    <a:pt x="24942" y="31750"/>
                  </a:lnTo>
                  <a:lnTo>
                    <a:pt x="28105" y="32918"/>
                  </a:lnTo>
                  <a:lnTo>
                    <a:pt x="24942" y="18808"/>
                  </a:lnTo>
                  <a:lnTo>
                    <a:pt x="28105" y="18808"/>
                  </a:lnTo>
                  <a:lnTo>
                    <a:pt x="31305" y="18808"/>
                  </a:lnTo>
                  <a:lnTo>
                    <a:pt x="33426" y="8204"/>
                  </a:lnTo>
                  <a:lnTo>
                    <a:pt x="37134" y="9398"/>
                  </a:lnTo>
                  <a:lnTo>
                    <a:pt x="40855" y="10579"/>
                  </a:lnTo>
                  <a:lnTo>
                    <a:pt x="42989" y="11760"/>
                  </a:lnTo>
                  <a:lnTo>
                    <a:pt x="44564" y="10579"/>
                  </a:lnTo>
                  <a:lnTo>
                    <a:pt x="46164" y="9398"/>
                  </a:lnTo>
                  <a:lnTo>
                    <a:pt x="42989" y="4699"/>
                  </a:lnTo>
                  <a:lnTo>
                    <a:pt x="44564" y="2336"/>
                  </a:lnTo>
                  <a:lnTo>
                    <a:pt x="46164" y="0"/>
                  </a:lnTo>
                  <a:lnTo>
                    <a:pt x="47218" y="0"/>
                  </a:lnTo>
                  <a:lnTo>
                    <a:pt x="49352" y="0"/>
                  </a:lnTo>
                  <a:lnTo>
                    <a:pt x="51473" y="0"/>
                  </a:lnTo>
                  <a:lnTo>
                    <a:pt x="47739" y="5880"/>
                  </a:lnTo>
                  <a:lnTo>
                    <a:pt x="49872" y="7048"/>
                  </a:lnTo>
                  <a:lnTo>
                    <a:pt x="52006" y="8204"/>
                  </a:lnTo>
                  <a:lnTo>
                    <a:pt x="54648" y="4699"/>
                  </a:lnTo>
                  <a:lnTo>
                    <a:pt x="54648" y="8204"/>
                  </a:lnTo>
                  <a:lnTo>
                    <a:pt x="54648" y="11760"/>
                  </a:lnTo>
                  <a:lnTo>
                    <a:pt x="49352" y="7048"/>
                  </a:lnTo>
                  <a:lnTo>
                    <a:pt x="49872" y="12915"/>
                  </a:lnTo>
                  <a:lnTo>
                    <a:pt x="50380" y="18808"/>
                  </a:lnTo>
                  <a:lnTo>
                    <a:pt x="53606" y="18808"/>
                  </a:lnTo>
                  <a:lnTo>
                    <a:pt x="54648" y="18808"/>
                  </a:lnTo>
                  <a:lnTo>
                    <a:pt x="55194" y="22339"/>
                  </a:lnTo>
                  <a:lnTo>
                    <a:pt x="55714" y="25895"/>
                  </a:lnTo>
                  <a:lnTo>
                    <a:pt x="53606" y="28244"/>
                  </a:lnTo>
                  <a:lnTo>
                    <a:pt x="50939" y="27063"/>
                  </a:lnTo>
                  <a:lnTo>
                    <a:pt x="48272" y="25882"/>
                  </a:lnTo>
                  <a:lnTo>
                    <a:pt x="51473" y="31750"/>
                  </a:lnTo>
                  <a:lnTo>
                    <a:pt x="49872" y="32918"/>
                  </a:lnTo>
                  <a:lnTo>
                    <a:pt x="48272" y="34099"/>
                  </a:lnTo>
                  <a:lnTo>
                    <a:pt x="46939" y="30975"/>
                  </a:lnTo>
                  <a:lnTo>
                    <a:pt x="45199" y="29832"/>
                  </a:lnTo>
                  <a:lnTo>
                    <a:pt x="41402" y="20002"/>
                  </a:lnTo>
                  <a:lnTo>
                    <a:pt x="39801" y="22339"/>
                  </a:lnTo>
                  <a:lnTo>
                    <a:pt x="38201" y="24701"/>
                  </a:lnTo>
                  <a:lnTo>
                    <a:pt x="48806" y="36449"/>
                  </a:lnTo>
                  <a:lnTo>
                    <a:pt x="46164" y="37630"/>
                  </a:lnTo>
                  <a:lnTo>
                    <a:pt x="43497" y="38811"/>
                  </a:lnTo>
                  <a:lnTo>
                    <a:pt x="41910" y="42354"/>
                  </a:lnTo>
                  <a:lnTo>
                    <a:pt x="37680" y="39992"/>
                  </a:lnTo>
                  <a:lnTo>
                    <a:pt x="33426" y="37630"/>
                  </a:lnTo>
                  <a:lnTo>
                    <a:pt x="27597" y="35293"/>
                  </a:lnTo>
                  <a:lnTo>
                    <a:pt x="24942" y="36449"/>
                  </a:lnTo>
                  <a:lnTo>
                    <a:pt x="22301" y="37630"/>
                  </a:lnTo>
                  <a:lnTo>
                    <a:pt x="30238" y="49403"/>
                  </a:lnTo>
                  <a:lnTo>
                    <a:pt x="27076" y="47028"/>
                  </a:lnTo>
                  <a:lnTo>
                    <a:pt x="23863" y="44704"/>
                  </a:lnTo>
                  <a:lnTo>
                    <a:pt x="20688" y="38798"/>
                  </a:lnTo>
                  <a:lnTo>
                    <a:pt x="18580" y="39992"/>
                  </a:lnTo>
                  <a:lnTo>
                    <a:pt x="16446" y="41160"/>
                  </a:lnTo>
                  <a:lnTo>
                    <a:pt x="26517" y="49403"/>
                  </a:lnTo>
                  <a:lnTo>
                    <a:pt x="22809" y="51765"/>
                  </a:lnTo>
                  <a:lnTo>
                    <a:pt x="19100" y="54114"/>
                  </a:lnTo>
                  <a:lnTo>
                    <a:pt x="13271" y="54114"/>
                  </a:lnTo>
                  <a:lnTo>
                    <a:pt x="11150" y="51765"/>
                  </a:lnTo>
                  <a:lnTo>
                    <a:pt x="9017" y="49403"/>
                  </a:lnTo>
                  <a:lnTo>
                    <a:pt x="5854" y="45872"/>
                  </a:lnTo>
                  <a:lnTo>
                    <a:pt x="0" y="45872"/>
                  </a:lnTo>
                  <a:lnTo>
                    <a:pt x="1041" y="35293"/>
                  </a:lnTo>
                  <a:close/>
                </a:path>
              </a:pathLst>
            </a:custGeom>
            <a:ln w="3175">
              <a:solidFill>
                <a:srgbClr val="254B30"/>
              </a:solidFill>
            </a:ln>
          </p:spPr>
          <p:txBody>
            <a:bodyPr wrap="square" lIns="0" tIns="0" rIns="0" bIns="0" rtlCol="0"/>
            <a:lstStyle/>
            <a:p>
              <a:endParaRPr/>
            </a:p>
          </p:txBody>
        </p:sp>
        <p:sp>
          <p:nvSpPr>
            <p:cNvPr id="11365" name="object 4793">
              <a:extLst>
                <a:ext uri="{FF2B5EF4-FFF2-40B4-BE49-F238E27FC236}">
                  <a16:creationId xmlns:a16="http://schemas.microsoft.com/office/drawing/2014/main" id="{78221CF2-20A6-4DFB-8344-D9335194A9F6}"/>
                </a:ext>
              </a:extLst>
            </p:cNvPr>
            <p:cNvSpPr/>
            <p:nvPr/>
          </p:nvSpPr>
          <p:spPr>
            <a:xfrm>
              <a:off x="5332271" y="6603580"/>
              <a:ext cx="55487" cy="54098"/>
            </a:xfrm>
            <a:prstGeom prst="rect">
              <a:avLst/>
            </a:prstGeom>
            <a:blipFill>
              <a:blip r:embed="rId73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366" name="object 4794">
              <a:extLst>
                <a:ext uri="{FF2B5EF4-FFF2-40B4-BE49-F238E27FC236}">
                  <a16:creationId xmlns:a16="http://schemas.microsoft.com/office/drawing/2014/main" id="{F5E871B3-E3CD-4218-8566-56874D88CF2C}"/>
                </a:ext>
              </a:extLst>
            </p:cNvPr>
            <p:cNvSpPr/>
            <p:nvPr/>
          </p:nvSpPr>
          <p:spPr>
            <a:xfrm>
              <a:off x="5332266" y="6603582"/>
              <a:ext cx="55880" cy="54610"/>
            </a:xfrm>
            <a:custGeom>
              <a:avLst/>
              <a:gdLst/>
              <a:ahLst/>
              <a:cxnLst/>
              <a:rect l="l" t="t" r="r" b="b"/>
              <a:pathLst>
                <a:path w="55879" h="54609">
                  <a:moveTo>
                    <a:pt x="54432" y="35280"/>
                  </a:moveTo>
                  <a:lnTo>
                    <a:pt x="50736" y="27051"/>
                  </a:lnTo>
                  <a:lnTo>
                    <a:pt x="47040" y="30568"/>
                  </a:lnTo>
                  <a:lnTo>
                    <a:pt x="43345" y="34099"/>
                  </a:lnTo>
                  <a:lnTo>
                    <a:pt x="45453" y="29387"/>
                  </a:lnTo>
                  <a:lnTo>
                    <a:pt x="42824" y="27051"/>
                  </a:lnTo>
                  <a:lnTo>
                    <a:pt x="40170" y="24676"/>
                  </a:lnTo>
                  <a:lnTo>
                    <a:pt x="42824" y="27051"/>
                  </a:lnTo>
                  <a:lnTo>
                    <a:pt x="40170" y="29387"/>
                  </a:lnTo>
                  <a:lnTo>
                    <a:pt x="37515" y="31750"/>
                  </a:lnTo>
                  <a:lnTo>
                    <a:pt x="33820" y="30568"/>
                  </a:lnTo>
                  <a:lnTo>
                    <a:pt x="30683" y="31750"/>
                  </a:lnTo>
                  <a:lnTo>
                    <a:pt x="27495" y="32931"/>
                  </a:lnTo>
                  <a:lnTo>
                    <a:pt x="30683" y="18808"/>
                  </a:lnTo>
                  <a:lnTo>
                    <a:pt x="27495" y="18808"/>
                  </a:lnTo>
                  <a:lnTo>
                    <a:pt x="24320" y="18808"/>
                  </a:lnTo>
                  <a:lnTo>
                    <a:pt x="22186" y="8229"/>
                  </a:lnTo>
                  <a:lnTo>
                    <a:pt x="18491" y="9423"/>
                  </a:lnTo>
                  <a:lnTo>
                    <a:pt x="14795" y="10591"/>
                  </a:lnTo>
                  <a:lnTo>
                    <a:pt x="12687" y="11772"/>
                  </a:lnTo>
                  <a:lnTo>
                    <a:pt x="11099" y="10591"/>
                  </a:lnTo>
                  <a:lnTo>
                    <a:pt x="9512" y="9423"/>
                  </a:lnTo>
                  <a:lnTo>
                    <a:pt x="12674" y="4699"/>
                  </a:lnTo>
                  <a:lnTo>
                    <a:pt x="11099" y="2336"/>
                  </a:lnTo>
                  <a:lnTo>
                    <a:pt x="9512" y="0"/>
                  </a:lnTo>
                  <a:lnTo>
                    <a:pt x="8458" y="0"/>
                  </a:lnTo>
                  <a:lnTo>
                    <a:pt x="6350" y="0"/>
                  </a:lnTo>
                  <a:lnTo>
                    <a:pt x="4241" y="0"/>
                  </a:lnTo>
                  <a:lnTo>
                    <a:pt x="7924" y="5880"/>
                  </a:lnTo>
                  <a:lnTo>
                    <a:pt x="5816" y="7061"/>
                  </a:lnTo>
                  <a:lnTo>
                    <a:pt x="3695" y="8229"/>
                  </a:lnTo>
                  <a:lnTo>
                    <a:pt x="1054" y="4699"/>
                  </a:lnTo>
                  <a:lnTo>
                    <a:pt x="1054" y="8229"/>
                  </a:lnTo>
                  <a:lnTo>
                    <a:pt x="1054" y="11772"/>
                  </a:lnTo>
                  <a:lnTo>
                    <a:pt x="6350" y="7061"/>
                  </a:lnTo>
                  <a:lnTo>
                    <a:pt x="5816" y="12941"/>
                  </a:lnTo>
                  <a:lnTo>
                    <a:pt x="5295" y="18808"/>
                  </a:lnTo>
                  <a:lnTo>
                    <a:pt x="2120" y="18808"/>
                  </a:lnTo>
                  <a:lnTo>
                    <a:pt x="1054" y="18808"/>
                  </a:lnTo>
                  <a:lnTo>
                    <a:pt x="520" y="22339"/>
                  </a:lnTo>
                  <a:lnTo>
                    <a:pt x="0" y="25869"/>
                  </a:lnTo>
                  <a:lnTo>
                    <a:pt x="2120" y="28219"/>
                  </a:lnTo>
                  <a:lnTo>
                    <a:pt x="4762" y="27051"/>
                  </a:lnTo>
                  <a:lnTo>
                    <a:pt x="7416" y="25869"/>
                  </a:lnTo>
                  <a:lnTo>
                    <a:pt x="4216" y="31750"/>
                  </a:lnTo>
                  <a:lnTo>
                    <a:pt x="5816" y="32931"/>
                  </a:lnTo>
                  <a:lnTo>
                    <a:pt x="7416" y="34099"/>
                  </a:lnTo>
                  <a:lnTo>
                    <a:pt x="8737" y="30988"/>
                  </a:lnTo>
                  <a:lnTo>
                    <a:pt x="10464" y="29832"/>
                  </a:lnTo>
                  <a:lnTo>
                    <a:pt x="14262" y="20002"/>
                  </a:lnTo>
                  <a:lnTo>
                    <a:pt x="15849" y="22339"/>
                  </a:lnTo>
                  <a:lnTo>
                    <a:pt x="17449" y="24676"/>
                  </a:lnTo>
                  <a:lnTo>
                    <a:pt x="6870" y="36449"/>
                  </a:lnTo>
                  <a:lnTo>
                    <a:pt x="9512" y="37630"/>
                  </a:lnTo>
                  <a:lnTo>
                    <a:pt x="12153" y="38811"/>
                  </a:lnTo>
                  <a:lnTo>
                    <a:pt x="13728" y="42341"/>
                  </a:lnTo>
                  <a:lnTo>
                    <a:pt x="17995" y="39992"/>
                  </a:lnTo>
                  <a:lnTo>
                    <a:pt x="22186" y="37630"/>
                  </a:lnTo>
                  <a:lnTo>
                    <a:pt x="28016" y="35293"/>
                  </a:lnTo>
                  <a:lnTo>
                    <a:pt x="30683" y="36449"/>
                  </a:lnTo>
                  <a:lnTo>
                    <a:pt x="33286" y="37630"/>
                  </a:lnTo>
                  <a:lnTo>
                    <a:pt x="25361" y="49403"/>
                  </a:lnTo>
                  <a:lnTo>
                    <a:pt x="28549" y="47040"/>
                  </a:lnTo>
                  <a:lnTo>
                    <a:pt x="31724" y="44704"/>
                  </a:lnTo>
                  <a:lnTo>
                    <a:pt x="34874" y="38811"/>
                  </a:lnTo>
                  <a:lnTo>
                    <a:pt x="37007" y="39992"/>
                  </a:lnTo>
                  <a:lnTo>
                    <a:pt x="39116" y="41186"/>
                  </a:lnTo>
                  <a:lnTo>
                    <a:pt x="29032" y="49403"/>
                  </a:lnTo>
                  <a:lnTo>
                    <a:pt x="32766" y="51752"/>
                  </a:lnTo>
                  <a:lnTo>
                    <a:pt x="36474" y="54102"/>
                  </a:lnTo>
                  <a:lnTo>
                    <a:pt x="42278" y="54102"/>
                  </a:lnTo>
                  <a:lnTo>
                    <a:pt x="44399" y="51752"/>
                  </a:lnTo>
                  <a:lnTo>
                    <a:pt x="46520" y="49403"/>
                  </a:lnTo>
                  <a:lnTo>
                    <a:pt x="49695" y="45872"/>
                  </a:lnTo>
                  <a:lnTo>
                    <a:pt x="55499" y="45872"/>
                  </a:lnTo>
                  <a:lnTo>
                    <a:pt x="54444" y="35306"/>
                  </a:lnTo>
                  <a:close/>
                </a:path>
              </a:pathLst>
            </a:custGeom>
            <a:ln w="3175">
              <a:solidFill>
                <a:srgbClr val="254B30"/>
              </a:solidFill>
            </a:ln>
          </p:spPr>
          <p:txBody>
            <a:bodyPr wrap="square" lIns="0" tIns="0" rIns="0" bIns="0" rtlCol="0"/>
            <a:lstStyle/>
            <a:p>
              <a:endParaRPr/>
            </a:p>
          </p:txBody>
        </p:sp>
        <p:sp>
          <p:nvSpPr>
            <p:cNvPr id="11367" name="object 4795">
              <a:extLst>
                <a:ext uri="{FF2B5EF4-FFF2-40B4-BE49-F238E27FC236}">
                  <a16:creationId xmlns:a16="http://schemas.microsoft.com/office/drawing/2014/main" id="{EDD5F5F0-A983-4F71-98D3-359AC467F90B}"/>
                </a:ext>
              </a:extLst>
            </p:cNvPr>
            <p:cNvSpPr/>
            <p:nvPr/>
          </p:nvSpPr>
          <p:spPr>
            <a:xfrm>
              <a:off x="5419612" y="6723151"/>
              <a:ext cx="72499" cy="57365"/>
            </a:xfrm>
            <a:prstGeom prst="rect">
              <a:avLst/>
            </a:prstGeom>
            <a:blipFill>
              <a:blip r:embed="rId73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368" name="object 4796">
              <a:extLst>
                <a:ext uri="{FF2B5EF4-FFF2-40B4-BE49-F238E27FC236}">
                  <a16:creationId xmlns:a16="http://schemas.microsoft.com/office/drawing/2014/main" id="{F3055B0C-5F25-427B-9DBD-D3D2F3BDE04C}"/>
                </a:ext>
              </a:extLst>
            </p:cNvPr>
            <p:cNvSpPr/>
            <p:nvPr/>
          </p:nvSpPr>
          <p:spPr>
            <a:xfrm>
              <a:off x="5419613" y="6723180"/>
              <a:ext cx="73025" cy="57785"/>
            </a:xfrm>
            <a:custGeom>
              <a:avLst/>
              <a:gdLst/>
              <a:ahLst/>
              <a:cxnLst/>
              <a:rect l="l" t="t" r="r" b="b"/>
              <a:pathLst>
                <a:path w="73025" h="57784">
                  <a:moveTo>
                    <a:pt x="4978" y="45669"/>
                  </a:moveTo>
                  <a:lnTo>
                    <a:pt x="9982" y="48844"/>
                  </a:lnTo>
                  <a:lnTo>
                    <a:pt x="16649" y="57340"/>
                  </a:lnTo>
                  <a:lnTo>
                    <a:pt x="22491" y="57340"/>
                  </a:lnTo>
                  <a:lnTo>
                    <a:pt x="24423" y="55248"/>
                  </a:lnTo>
                  <a:lnTo>
                    <a:pt x="23626" y="50965"/>
                  </a:lnTo>
                  <a:lnTo>
                    <a:pt x="23304" y="47482"/>
                  </a:lnTo>
                  <a:lnTo>
                    <a:pt x="26657" y="47790"/>
                  </a:lnTo>
                  <a:lnTo>
                    <a:pt x="35001" y="52006"/>
                  </a:lnTo>
                  <a:lnTo>
                    <a:pt x="40817" y="48844"/>
                  </a:lnTo>
                  <a:lnTo>
                    <a:pt x="46672" y="47790"/>
                  </a:lnTo>
                  <a:lnTo>
                    <a:pt x="50781" y="44044"/>
                  </a:lnTo>
                  <a:lnTo>
                    <a:pt x="54586" y="36910"/>
                  </a:lnTo>
                  <a:lnTo>
                    <a:pt x="58393" y="30175"/>
                  </a:lnTo>
                  <a:lnTo>
                    <a:pt x="62509" y="27622"/>
                  </a:lnTo>
                  <a:lnTo>
                    <a:pt x="68364" y="28676"/>
                  </a:lnTo>
                  <a:lnTo>
                    <a:pt x="72504" y="18046"/>
                  </a:lnTo>
                  <a:lnTo>
                    <a:pt x="70002" y="14884"/>
                  </a:lnTo>
                  <a:lnTo>
                    <a:pt x="67525" y="11696"/>
                  </a:lnTo>
                  <a:lnTo>
                    <a:pt x="64147" y="21247"/>
                  </a:lnTo>
                  <a:lnTo>
                    <a:pt x="56680" y="24409"/>
                  </a:lnTo>
                  <a:lnTo>
                    <a:pt x="55137" y="22104"/>
                  </a:lnTo>
                  <a:lnTo>
                    <a:pt x="58759" y="13819"/>
                  </a:lnTo>
                  <a:lnTo>
                    <a:pt x="63005" y="4726"/>
                  </a:lnTo>
                  <a:lnTo>
                    <a:pt x="63334" y="0"/>
                  </a:lnTo>
                  <a:lnTo>
                    <a:pt x="59696" y="3315"/>
                  </a:lnTo>
                  <a:lnTo>
                    <a:pt x="55516" y="12206"/>
                  </a:lnTo>
                  <a:lnTo>
                    <a:pt x="51495" y="22690"/>
                  </a:lnTo>
                  <a:lnTo>
                    <a:pt x="48336" y="30784"/>
                  </a:lnTo>
                  <a:lnTo>
                    <a:pt x="44996" y="38227"/>
                  </a:lnTo>
                  <a:lnTo>
                    <a:pt x="35826" y="35064"/>
                  </a:lnTo>
                  <a:lnTo>
                    <a:pt x="35826" y="33972"/>
                  </a:lnTo>
                  <a:lnTo>
                    <a:pt x="32511" y="37185"/>
                  </a:lnTo>
                  <a:lnTo>
                    <a:pt x="29171" y="40360"/>
                  </a:lnTo>
                  <a:lnTo>
                    <a:pt x="20840" y="45669"/>
                  </a:lnTo>
                  <a:lnTo>
                    <a:pt x="16649" y="41414"/>
                  </a:lnTo>
                  <a:lnTo>
                    <a:pt x="12522" y="37198"/>
                  </a:lnTo>
                  <a:lnTo>
                    <a:pt x="0" y="42506"/>
                  </a:lnTo>
                  <a:lnTo>
                    <a:pt x="5003" y="45707"/>
                  </a:lnTo>
                  <a:close/>
                </a:path>
              </a:pathLst>
            </a:custGeom>
            <a:ln w="3175">
              <a:solidFill>
                <a:srgbClr val="254B30"/>
              </a:solidFill>
            </a:ln>
          </p:spPr>
          <p:txBody>
            <a:bodyPr wrap="square" lIns="0" tIns="0" rIns="0" bIns="0" rtlCol="0"/>
            <a:lstStyle/>
            <a:p>
              <a:endParaRPr/>
            </a:p>
          </p:txBody>
        </p:sp>
        <p:sp>
          <p:nvSpPr>
            <p:cNvPr id="11369" name="object 4797">
              <a:extLst>
                <a:ext uri="{FF2B5EF4-FFF2-40B4-BE49-F238E27FC236}">
                  <a16:creationId xmlns:a16="http://schemas.microsoft.com/office/drawing/2014/main" id="{59D2A318-65C3-4381-B701-0B0E8B6C226E}"/>
                </a:ext>
              </a:extLst>
            </p:cNvPr>
            <p:cNvSpPr/>
            <p:nvPr/>
          </p:nvSpPr>
          <p:spPr>
            <a:xfrm>
              <a:off x="5419077" y="6984377"/>
              <a:ext cx="93776" cy="34861"/>
            </a:xfrm>
            <a:prstGeom prst="rect">
              <a:avLst/>
            </a:prstGeom>
            <a:blipFill>
              <a:blip r:embed="rId73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370" name="object 4798">
              <a:extLst>
                <a:ext uri="{FF2B5EF4-FFF2-40B4-BE49-F238E27FC236}">
                  <a16:creationId xmlns:a16="http://schemas.microsoft.com/office/drawing/2014/main" id="{BF67F45E-C351-4AB0-B2CA-4254C26128B8}"/>
                </a:ext>
              </a:extLst>
            </p:cNvPr>
            <p:cNvSpPr/>
            <p:nvPr/>
          </p:nvSpPr>
          <p:spPr>
            <a:xfrm>
              <a:off x="5420379" y="6984586"/>
              <a:ext cx="92710" cy="33655"/>
            </a:xfrm>
            <a:custGeom>
              <a:avLst/>
              <a:gdLst/>
              <a:ahLst/>
              <a:cxnLst/>
              <a:rect l="l" t="t" r="r" b="b"/>
              <a:pathLst>
                <a:path w="92710" h="33654">
                  <a:moveTo>
                    <a:pt x="0" y="2765"/>
                  </a:moveTo>
                  <a:lnTo>
                    <a:pt x="2772" y="8198"/>
                  </a:lnTo>
                  <a:lnTo>
                    <a:pt x="5581" y="14482"/>
                  </a:lnTo>
                  <a:lnTo>
                    <a:pt x="8904" y="20369"/>
                  </a:lnTo>
                  <a:lnTo>
                    <a:pt x="13220" y="24609"/>
                  </a:lnTo>
                  <a:lnTo>
                    <a:pt x="16617" y="24179"/>
                  </a:lnTo>
                  <a:lnTo>
                    <a:pt x="18157" y="20032"/>
                  </a:lnTo>
                  <a:lnTo>
                    <a:pt x="19778" y="16877"/>
                  </a:lnTo>
                  <a:lnTo>
                    <a:pt x="23418" y="19427"/>
                  </a:lnTo>
                  <a:lnTo>
                    <a:pt x="28923" y="25058"/>
                  </a:lnTo>
                  <a:lnTo>
                    <a:pt x="34705" y="28617"/>
                  </a:lnTo>
                  <a:lnTo>
                    <a:pt x="40531" y="31016"/>
                  </a:lnTo>
                  <a:lnTo>
                    <a:pt x="46164" y="33168"/>
                  </a:lnTo>
                  <a:lnTo>
                    <a:pt x="52966" y="32842"/>
                  </a:lnTo>
                  <a:lnTo>
                    <a:pt x="61350" y="29447"/>
                  </a:lnTo>
                  <a:lnTo>
                    <a:pt x="69510" y="26385"/>
                  </a:lnTo>
                  <a:lnTo>
                    <a:pt x="75641" y="27060"/>
                  </a:lnTo>
                  <a:lnTo>
                    <a:pt x="81673" y="31962"/>
                  </a:lnTo>
                  <a:lnTo>
                    <a:pt x="92468" y="25904"/>
                  </a:lnTo>
                  <a:lnTo>
                    <a:pt x="91452" y="21484"/>
                  </a:lnTo>
                  <a:lnTo>
                    <a:pt x="90424" y="17077"/>
                  </a:lnTo>
                  <a:lnTo>
                    <a:pt x="81191" y="22843"/>
                  </a:lnTo>
                  <a:lnTo>
                    <a:pt x="70853" y="20367"/>
                  </a:lnTo>
                  <a:lnTo>
                    <a:pt x="70426" y="17354"/>
                  </a:lnTo>
                  <a:lnTo>
                    <a:pt x="79270" y="12850"/>
                  </a:lnTo>
                  <a:lnTo>
                    <a:pt x="89280" y="8110"/>
                  </a:lnTo>
                  <a:lnTo>
                    <a:pt x="92354" y="4390"/>
                  </a:lnTo>
                  <a:lnTo>
                    <a:pt x="86339" y="4693"/>
                  </a:lnTo>
                  <a:lnTo>
                    <a:pt x="76517" y="9310"/>
                  </a:lnTo>
                  <a:lnTo>
                    <a:pt x="65961" y="15372"/>
                  </a:lnTo>
                  <a:lnTo>
                    <a:pt x="57746" y="20011"/>
                  </a:lnTo>
                  <a:lnTo>
                    <a:pt x="49695" y="23986"/>
                  </a:lnTo>
                  <a:lnTo>
                    <a:pt x="41109" y="15020"/>
                  </a:lnTo>
                  <a:lnTo>
                    <a:pt x="41719" y="14106"/>
                  </a:lnTo>
                  <a:lnTo>
                    <a:pt x="36093" y="14499"/>
                  </a:lnTo>
                  <a:lnTo>
                    <a:pt x="30492" y="14893"/>
                  </a:lnTo>
                  <a:lnTo>
                    <a:pt x="18008" y="13661"/>
                  </a:lnTo>
                  <a:lnTo>
                    <a:pt x="15684" y="7197"/>
                  </a:lnTo>
                  <a:lnTo>
                    <a:pt x="11749" y="2944"/>
                  </a:lnTo>
                  <a:lnTo>
                    <a:pt x="5572" y="298"/>
                  </a:lnTo>
                  <a:lnTo>
                    <a:pt x="532" y="0"/>
                  </a:lnTo>
                  <a:lnTo>
                    <a:pt x="12" y="2790"/>
                  </a:lnTo>
                  <a:close/>
                </a:path>
              </a:pathLst>
            </a:custGeom>
            <a:ln w="3175">
              <a:solidFill>
                <a:srgbClr val="254B30"/>
              </a:solidFill>
            </a:ln>
          </p:spPr>
          <p:txBody>
            <a:bodyPr wrap="square" lIns="0" tIns="0" rIns="0" bIns="0" rtlCol="0"/>
            <a:lstStyle/>
            <a:p>
              <a:endParaRPr/>
            </a:p>
          </p:txBody>
        </p:sp>
        <p:sp>
          <p:nvSpPr>
            <p:cNvPr id="11371" name="object 4799">
              <a:extLst>
                <a:ext uri="{FF2B5EF4-FFF2-40B4-BE49-F238E27FC236}">
                  <a16:creationId xmlns:a16="http://schemas.microsoft.com/office/drawing/2014/main" id="{0145F744-0739-46A9-9432-734A667F12A0}"/>
                </a:ext>
              </a:extLst>
            </p:cNvPr>
            <p:cNvSpPr/>
            <p:nvPr/>
          </p:nvSpPr>
          <p:spPr>
            <a:xfrm>
              <a:off x="5197100" y="6773773"/>
              <a:ext cx="87663" cy="62654"/>
            </a:xfrm>
            <a:prstGeom prst="rect">
              <a:avLst/>
            </a:prstGeom>
            <a:blipFill>
              <a:blip r:embed="rId74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372" name="object 4800">
              <a:extLst>
                <a:ext uri="{FF2B5EF4-FFF2-40B4-BE49-F238E27FC236}">
                  <a16:creationId xmlns:a16="http://schemas.microsoft.com/office/drawing/2014/main" id="{9F9BE1CA-FCC9-46A2-9AE1-74C7A69BDC46}"/>
                </a:ext>
              </a:extLst>
            </p:cNvPr>
            <p:cNvSpPr/>
            <p:nvPr/>
          </p:nvSpPr>
          <p:spPr>
            <a:xfrm>
              <a:off x="5197095" y="6773795"/>
              <a:ext cx="88265" cy="62865"/>
            </a:xfrm>
            <a:custGeom>
              <a:avLst/>
              <a:gdLst/>
              <a:ahLst/>
              <a:cxnLst/>
              <a:rect l="l" t="t" r="r" b="b"/>
              <a:pathLst>
                <a:path w="88264" h="62865">
                  <a:moveTo>
                    <a:pt x="86550" y="49872"/>
                  </a:moveTo>
                  <a:lnTo>
                    <a:pt x="81390" y="53335"/>
                  </a:lnTo>
                  <a:lnTo>
                    <a:pt x="75730" y="57559"/>
                  </a:lnTo>
                  <a:lnTo>
                    <a:pt x="69869" y="61131"/>
                  </a:lnTo>
                  <a:lnTo>
                    <a:pt x="64109" y="62636"/>
                  </a:lnTo>
                  <a:lnTo>
                    <a:pt x="61626" y="60351"/>
                  </a:lnTo>
                  <a:lnTo>
                    <a:pt x="62644" y="55675"/>
                  </a:lnTo>
                  <a:lnTo>
                    <a:pt x="63064" y="51872"/>
                  </a:lnTo>
                  <a:lnTo>
                    <a:pt x="58788" y="52209"/>
                  </a:lnTo>
                  <a:lnTo>
                    <a:pt x="51314" y="54326"/>
                  </a:lnTo>
                  <a:lnTo>
                    <a:pt x="44750" y="54376"/>
                  </a:lnTo>
                  <a:lnTo>
                    <a:pt x="38787" y="53343"/>
                  </a:lnTo>
                  <a:lnTo>
                    <a:pt x="33121" y="52209"/>
                  </a:lnTo>
                  <a:lnTo>
                    <a:pt x="27825" y="48112"/>
                  </a:lnTo>
                  <a:lnTo>
                    <a:pt x="22944" y="40312"/>
                  </a:lnTo>
                  <a:lnTo>
                    <a:pt x="18075" y="32946"/>
                  </a:lnTo>
                  <a:lnTo>
                    <a:pt x="12814" y="30149"/>
                  </a:lnTo>
                  <a:lnTo>
                    <a:pt x="5333" y="31330"/>
                  </a:lnTo>
                  <a:lnTo>
                    <a:pt x="0" y="19710"/>
                  </a:lnTo>
                  <a:lnTo>
                    <a:pt x="3200" y="16243"/>
                  </a:lnTo>
                  <a:lnTo>
                    <a:pt x="6413" y="12763"/>
                  </a:lnTo>
                  <a:lnTo>
                    <a:pt x="10667" y="23190"/>
                  </a:lnTo>
                  <a:lnTo>
                    <a:pt x="20294" y="26682"/>
                  </a:lnTo>
                  <a:lnTo>
                    <a:pt x="22254" y="24140"/>
                  </a:lnTo>
                  <a:lnTo>
                    <a:pt x="17618" y="15079"/>
                  </a:lnTo>
                  <a:lnTo>
                    <a:pt x="12186" y="5149"/>
                  </a:lnTo>
                  <a:lnTo>
                    <a:pt x="11760" y="0"/>
                  </a:lnTo>
                  <a:lnTo>
                    <a:pt x="16412" y="3624"/>
                  </a:lnTo>
                  <a:lnTo>
                    <a:pt x="21767" y="13335"/>
                  </a:lnTo>
                  <a:lnTo>
                    <a:pt x="26922" y="24788"/>
                  </a:lnTo>
                  <a:lnTo>
                    <a:pt x="30975" y="33642"/>
                  </a:lnTo>
                  <a:lnTo>
                    <a:pt x="35242" y="41757"/>
                  </a:lnTo>
                  <a:lnTo>
                    <a:pt x="47002" y="38277"/>
                  </a:lnTo>
                  <a:lnTo>
                    <a:pt x="47002" y="37122"/>
                  </a:lnTo>
                  <a:lnTo>
                    <a:pt x="51307" y="40589"/>
                  </a:lnTo>
                  <a:lnTo>
                    <a:pt x="55562" y="44094"/>
                  </a:lnTo>
                  <a:lnTo>
                    <a:pt x="66243" y="49872"/>
                  </a:lnTo>
                  <a:lnTo>
                    <a:pt x="71589" y="45237"/>
                  </a:lnTo>
                  <a:lnTo>
                    <a:pt x="77085" y="43509"/>
                  </a:lnTo>
                  <a:lnTo>
                    <a:pt x="83480" y="44500"/>
                  </a:lnTo>
                  <a:lnTo>
                    <a:pt x="87670" y="47016"/>
                  </a:lnTo>
                  <a:lnTo>
                    <a:pt x="86550" y="49860"/>
                  </a:lnTo>
                  <a:close/>
                </a:path>
              </a:pathLst>
            </a:custGeom>
            <a:ln w="3175">
              <a:solidFill>
                <a:srgbClr val="254B30"/>
              </a:solidFill>
            </a:ln>
          </p:spPr>
          <p:txBody>
            <a:bodyPr wrap="square" lIns="0" tIns="0" rIns="0" bIns="0" rtlCol="0"/>
            <a:lstStyle/>
            <a:p>
              <a:endParaRPr/>
            </a:p>
          </p:txBody>
        </p:sp>
        <p:sp>
          <p:nvSpPr>
            <p:cNvPr id="11373" name="object 4801">
              <a:extLst>
                <a:ext uri="{FF2B5EF4-FFF2-40B4-BE49-F238E27FC236}">
                  <a16:creationId xmlns:a16="http://schemas.microsoft.com/office/drawing/2014/main" id="{4FE935CD-BA03-45D4-8C0C-7411823A1ED0}"/>
                </a:ext>
              </a:extLst>
            </p:cNvPr>
            <p:cNvSpPr/>
            <p:nvPr/>
          </p:nvSpPr>
          <p:spPr>
            <a:xfrm>
              <a:off x="5203660" y="6823723"/>
              <a:ext cx="88480" cy="40398"/>
            </a:xfrm>
            <a:prstGeom prst="rect">
              <a:avLst/>
            </a:prstGeom>
            <a:blipFill>
              <a:blip r:embed="rId74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374" name="object 4802">
              <a:extLst>
                <a:ext uri="{FF2B5EF4-FFF2-40B4-BE49-F238E27FC236}">
                  <a16:creationId xmlns:a16="http://schemas.microsoft.com/office/drawing/2014/main" id="{369767C5-D142-453C-B4C6-F8F9A4D94D28}"/>
                </a:ext>
              </a:extLst>
            </p:cNvPr>
            <p:cNvSpPr/>
            <p:nvPr/>
          </p:nvSpPr>
          <p:spPr>
            <a:xfrm>
              <a:off x="5203658" y="6823933"/>
              <a:ext cx="87630" cy="38735"/>
            </a:xfrm>
            <a:custGeom>
              <a:avLst/>
              <a:gdLst/>
              <a:ahLst/>
              <a:cxnLst/>
              <a:rect l="l" t="t" r="r" b="b"/>
              <a:pathLst>
                <a:path w="87629" h="38734">
                  <a:moveTo>
                    <a:pt x="87058" y="3178"/>
                  </a:moveTo>
                  <a:lnTo>
                    <a:pt x="83976" y="9386"/>
                  </a:lnTo>
                  <a:lnTo>
                    <a:pt x="80759" y="16570"/>
                  </a:lnTo>
                  <a:lnTo>
                    <a:pt x="77103" y="23316"/>
                  </a:lnTo>
                  <a:lnTo>
                    <a:pt x="72707" y="28210"/>
                  </a:lnTo>
                  <a:lnTo>
                    <a:pt x="69630" y="27786"/>
                  </a:lnTo>
                  <a:lnTo>
                    <a:pt x="68645" y="23098"/>
                  </a:lnTo>
                  <a:lnTo>
                    <a:pt x="67490" y="19534"/>
                  </a:lnTo>
                  <a:lnTo>
                    <a:pt x="63906" y="22482"/>
                  </a:lnTo>
                  <a:lnTo>
                    <a:pt x="58292" y="28970"/>
                  </a:lnTo>
                  <a:lnTo>
                    <a:pt x="52627" y="33106"/>
                  </a:lnTo>
                  <a:lnTo>
                    <a:pt x="47045" y="35927"/>
                  </a:lnTo>
                  <a:lnTo>
                    <a:pt x="41681" y="38471"/>
                  </a:lnTo>
                  <a:lnTo>
                    <a:pt x="35482" y="38197"/>
                  </a:lnTo>
                  <a:lnTo>
                    <a:pt x="28141" y="34476"/>
                  </a:lnTo>
                  <a:lnTo>
                    <a:pt x="20969" y="31133"/>
                  </a:lnTo>
                  <a:lnTo>
                    <a:pt x="15278" y="31994"/>
                  </a:lnTo>
                  <a:lnTo>
                    <a:pt x="9245" y="37659"/>
                  </a:lnTo>
                  <a:lnTo>
                    <a:pt x="0" y="30940"/>
                  </a:lnTo>
                  <a:lnTo>
                    <a:pt x="1384" y="25924"/>
                  </a:lnTo>
                  <a:lnTo>
                    <a:pt x="2755" y="20907"/>
                  </a:lnTo>
                  <a:lnTo>
                    <a:pt x="10642" y="27295"/>
                  </a:lnTo>
                  <a:lnTo>
                    <a:pt x="20370" y="24324"/>
                  </a:lnTo>
                  <a:lnTo>
                    <a:pt x="21065" y="20904"/>
                  </a:lnTo>
                  <a:lnTo>
                    <a:pt x="13420" y="15942"/>
                  </a:lnTo>
                  <a:lnTo>
                    <a:pt x="4733" y="10722"/>
                  </a:lnTo>
                  <a:lnTo>
                    <a:pt x="2298" y="6531"/>
                  </a:lnTo>
                  <a:lnTo>
                    <a:pt x="7785" y="6765"/>
                  </a:lnTo>
                  <a:lnTo>
                    <a:pt x="16306" y="11843"/>
                  </a:lnTo>
                  <a:lnTo>
                    <a:pt x="25351" y="18554"/>
                  </a:lnTo>
                  <a:lnTo>
                    <a:pt x="32410" y="23689"/>
                  </a:lnTo>
                  <a:lnTo>
                    <a:pt x="39357" y="28070"/>
                  </a:lnTo>
                  <a:lnTo>
                    <a:pt x="48183" y="17745"/>
                  </a:lnTo>
                  <a:lnTo>
                    <a:pt x="47701" y="16729"/>
                  </a:lnTo>
                  <a:lnTo>
                    <a:pt x="52793" y="17085"/>
                  </a:lnTo>
                  <a:lnTo>
                    <a:pt x="57886" y="17440"/>
                  </a:lnTo>
                  <a:lnTo>
                    <a:pt x="69481" y="15827"/>
                  </a:lnTo>
                  <a:lnTo>
                    <a:pt x="72250" y="8461"/>
                  </a:lnTo>
                  <a:lnTo>
                    <a:pt x="76321" y="3540"/>
                  </a:lnTo>
                  <a:lnTo>
                    <a:pt x="82264" y="422"/>
                  </a:lnTo>
                  <a:lnTo>
                    <a:pt x="86902" y="0"/>
                  </a:lnTo>
                  <a:lnTo>
                    <a:pt x="87058" y="3165"/>
                  </a:lnTo>
                  <a:close/>
                </a:path>
              </a:pathLst>
            </a:custGeom>
            <a:ln w="3175">
              <a:solidFill>
                <a:srgbClr val="254B30"/>
              </a:solidFill>
            </a:ln>
          </p:spPr>
          <p:txBody>
            <a:bodyPr wrap="square" lIns="0" tIns="0" rIns="0" bIns="0" rtlCol="0"/>
            <a:lstStyle/>
            <a:p>
              <a:endParaRPr/>
            </a:p>
          </p:txBody>
        </p:sp>
        <p:sp>
          <p:nvSpPr>
            <p:cNvPr id="11375" name="object 4803">
              <a:extLst>
                <a:ext uri="{FF2B5EF4-FFF2-40B4-BE49-F238E27FC236}">
                  <a16:creationId xmlns:a16="http://schemas.microsoft.com/office/drawing/2014/main" id="{68473D06-446F-4EE3-A7BA-D22510206C02}"/>
                </a:ext>
              </a:extLst>
            </p:cNvPr>
            <p:cNvSpPr/>
            <p:nvPr/>
          </p:nvSpPr>
          <p:spPr>
            <a:xfrm>
              <a:off x="5348838" y="6759193"/>
              <a:ext cx="157780" cy="104176"/>
            </a:xfrm>
            <a:prstGeom prst="rect">
              <a:avLst/>
            </a:prstGeom>
            <a:blipFill>
              <a:blip r:embed="rId74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376" name="object 4804">
              <a:extLst>
                <a:ext uri="{FF2B5EF4-FFF2-40B4-BE49-F238E27FC236}">
                  <a16:creationId xmlns:a16="http://schemas.microsoft.com/office/drawing/2014/main" id="{EFBD6B42-4734-4723-BDE4-C458D98D3AB8}"/>
                </a:ext>
              </a:extLst>
            </p:cNvPr>
            <p:cNvSpPr/>
            <p:nvPr/>
          </p:nvSpPr>
          <p:spPr>
            <a:xfrm>
              <a:off x="5348834" y="6759219"/>
              <a:ext cx="158115" cy="104775"/>
            </a:xfrm>
            <a:custGeom>
              <a:avLst/>
              <a:gdLst/>
              <a:ahLst/>
              <a:cxnLst/>
              <a:rect l="l" t="t" r="r" b="b"/>
              <a:pathLst>
                <a:path w="158114" h="104775">
                  <a:moveTo>
                    <a:pt x="157835" y="2236"/>
                  </a:moveTo>
                  <a:lnTo>
                    <a:pt x="140538" y="43638"/>
                  </a:lnTo>
                  <a:lnTo>
                    <a:pt x="133769" y="44693"/>
                  </a:lnTo>
                  <a:lnTo>
                    <a:pt x="129285" y="53189"/>
                  </a:lnTo>
                  <a:lnTo>
                    <a:pt x="125514" y="48947"/>
                  </a:lnTo>
                  <a:lnTo>
                    <a:pt x="123005" y="49341"/>
                  </a:lnTo>
                  <a:lnTo>
                    <a:pt x="120713" y="54514"/>
                  </a:lnTo>
                  <a:lnTo>
                    <a:pt x="118002" y="60886"/>
                  </a:lnTo>
                  <a:lnTo>
                    <a:pt x="114236" y="64873"/>
                  </a:lnTo>
                  <a:lnTo>
                    <a:pt x="111236" y="68509"/>
                  </a:lnTo>
                  <a:lnTo>
                    <a:pt x="109997" y="74827"/>
                  </a:lnTo>
                  <a:lnTo>
                    <a:pt x="108621" y="81739"/>
                  </a:lnTo>
                  <a:lnTo>
                    <a:pt x="105206" y="87161"/>
                  </a:lnTo>
                  <a:lnTo>
                    <a:pt x="98463" y="92470"/>
                  </a:lnTo>
                  <a:lnTo>
                    <a:pt x="91693" y="76544"/>
                  </a:lnTo>
                  <a:lnTo>
                    <a:pt x="84924" y="67006"/>
                  </a:lnTo>
                  <a:lnTo>
                    <a:pt x="74383" y="59564"/>
                  </a:lnTo>
                  <a:lnTo>
                    <a:pt x="72910" y="67006"/>
                  </a:lnTo>
                  <a:lnTo>
                    <a:pt x="71601" y="74661"/>
                  </a:lnTo>
                  <a:lnTo>
                    <a:pt x="69797" y="83713"/>
                  </a:lnTo>
                  <a:lnTo>
                    <a:pt x="67286" y="89984"/>
                  </a:lnTo>
                  <a:lnTo>
                    <a:pt x="63855" y="89295"/>
                  </a:lnTo>
                  <a:lnTo>
                    <a:pt x="58623" y="81853"/>
                  </a:lnTo>
                  <a:lnTo>
                    <a:pt x="55625" y="87161"/>
                  </a:lnTo>
                  <a:lnTo>
                    <a:pt x="50355" y="86095"/>
                  </a:lnTo>
                  <a:lnTo>
                    <a:pt x="45097" y="85028"/>
                  </a:lnTo>
                  <a:lnTo>
                    <a:pt x="47320" y="95658"/>
                  </a:lnTo>
                  <a:lnTo>
                    <a:pt x="44322" y="98845"/>
                  </a:lnTo>
                  <a:lnTo>
                    <a:pt x="41325" y="102020"/>
                  </a:lnTo>
                  <a:lnTo>
                    <a:pt x="31546" y="93524"/>
                  </a:lnTo>
                  <a:lnTo>
                    <a:pt x="28562" y="93524"/>
                  </a:lnTo>
                  <a:lnTo>
                    <a:pt x="25552" y="93524"/>
                  </a:lnTo>
                  <a:lnTo>
                    <a:pt x="22529" y="91390"/>
                  </a:lnTo>
                  <a:lnTo>
                    <a:pt x="19507" y="97791"/>
                  </a:lnTo>
                  <a:lnTo>
                    <a:pt x="16497" y="104154"/>
                  </a:lnTo>
                  <a:lnTo>
                    <a:pt x="4495" y="102020"/>
                  </a:lnTo>
                  <a:lnTo>
                    <a:pt x="0" y="88228"/>
                  </a:lnTo>
                  <a:lnTo>
                    <a:pt x="15024" y="78665"/>
                  </a:lnTo>
                  <a:lnTo>
                    <a:pt x="18770" y="80799"/>
                  </a:lnTo>
                  <a:lnTo>
                    <a:pt x="22529" y="82920"/>
                  </a:lnTo>
                  <a:lnTo>
                    <a:pt x="31546" y="94604"/>
                  </a:lnTo>
                  <a:lnTo>
                    <a:pt x="35305" y="90336"/>
                  </a:lnTo>
                  <a:lnTo>
                    <a:pt x="39065" y="86095"/>
                  </a:lnTo>
                  <a:lnTo>
                    <a:pt x="33820" y="81865"/>
                  </a:lnTo>
                  <a:lnTo>
                    <a:pt x="31546" y="79745"/>
                  </a:lnTo>
                  <a:lnTo>
                    <a:pt x="29298" y="77598"/>
                  </a:lnTo>
                  <a:lnTo>
                    <a:pt x="24803" y="65927"/>
                  </a:lnTo>
                  <a:lnTo>
                    <a:pt x="28562" y="64873"/>
                  </a:lnTo>
                  <a:lnTo>
                    <a:pt x="32296" y="63793"/>
                  </a:lnTo>
                  <a:lnTo>
                    <a:pt x="39814" y="57431"/>
                  </a:lnTo>
                  <a:lnTo>
                    <a:pt x="39814" y="62739"/>
                  </a:lnTo>
                  <a:lnTo>
                    <a:pt x="39814" y="68061"/>
                  </a:lnTo>
                  <a:lnTo>
                    <a:pt x="48107" y="72290"/>
                  </a:lnTo>
                  <a:lnTo>
                    <a:pt x="51104" y="67006"/>
                  </a:lnTo>
                  <a:lnTo>
                    <a:pt x="54101" y="61685"/>
                  </a:lnTo>
                  <a:lnTo>
                    <a:pt x="63855" y="55310"/>
                  </a:lnTo>
                  <a:lnTo>
                    <a:pt x="68376" y="50001"/>
                  </a:lnTo>
                  <a:lnTo>
                    <a:pt x="72123" y="50001"/>
                  </a:lnTo>
                  <a:lnTo>
                    <a:pt x="75895" y="50001"/>
                  </a:lnTo>
                  <a:lnTo>
                    <a:pt x="83413" y="48947"/>
                  </a:lnTo>
                  <a:lnTo>
                    <a:pt x="86436" y="51055"/>
                  </a:lnTo>
                  <a:lnTo>
                    <a:pt x="91336" y="50051"/>
                  </a:lnTo>
                  <a:lnTo>
                    <a:pt x="99207" y="45361"/>
                  </a:lnTo>
                  <a:lnTo>
                    <a:pt x="106519" y="39273"/>
                  </a:lnTo>
                  <a:lnTo>
                    <a:pt x="109740" y="34075"/>
                  </a:lnTo>
                  <a:lnTo>
                    <a:pt x="109740" y="28767"/>
                  </a:lnTo>
                  <a:lnTo>
                    <a:pt x="107467" y="18150"/>
                  </a:lnTo>
                  <a:lnTo>
                    <a:pt x="112725" y="18150"/>
                  </a:lnTo>
                  <a:lnTo>
                    <a:pt x="117982" y="18150"/>
                  </a:lnTo>
                  <a:lnTo>
                    <a:pt x="124002" y="26646"/>
                  </a:lnTo>
                  <a:lnTo>
                    <a:pt x="128523" y="19229"/>
                  </a:lnTo>
                  <a:lnTo>
                    <a:pt x="133007" y="11800"/>
                  </a:lnTo>
                  <a:lnTo>
                    <a:pt x="134531" y="20296"/>
                  </a:lnTo>
                  <a:lnTo>
                    <a:pt x="139052" y="19229"/>
                  </a:lnTo>
                  <a:lnTo>
                    <a:pt x="143535" y="18150"/>
                  </a:lnTo>
                  <a:lnTo>
                    <a:pt x="143535" y="128"/>
                  </a:lnTo>
                  <a:lnTo>
                    <a:pt x="146557" y="4345"/>
                  </a:lnTo>
                  <a:lnTo>
                    <a:pt x="149448" y="4749"/>
                  </a:lnTo>
                  <a:lnTo>
                    <a:pt x="152993" y="2073"/>
                  </a:lnTo>
                  <a:lnTo>
                    <a:pt x="156134" y="0"/>
                  </a:lnTo>
                  <a:lnTo>
                    <a:pt x="157810" y="2211"/>
                  </a:lnTo>
                  <a:close/>
                </a:path>
              </a:pathLst>
            </a:custGeom>
            <a:ln w="3175">
              <a:solidFill>
                <a:srgbClr val="254B30"/>
              </a:solidFill>
            </a:ln>
          </p:spPr>
          <p:txBody>
            <a:bodyPr wrap="square" lIns="0" tIns="0" rIns="0" bIns="0" rtlCol="0"/>
            <a:lstStyle/>
            <a:p>
              <a:endParaRPr/>
            </a:p>
          </p:txBody>
        </p:sp>
        <p:sp>
          <p:nvSpPr>
            <p:cNvPr id="11377" name="object 4805">
              <a:extLst>
                <a:ext uri="{FF2B5EF4-FFF2-40B4-BE49-F238E27FC236}">
                  <a16:creationId xmlns:a16="http://schemas.microsoft.com/office/drawing/2014/main" id="{5C648991-73C7-4E39-B720-A0F262D4D563}"/>
                </a:ext>
              </a:extLst>
            </p:cNvPr>
            <p:cNvSpPr/>
            <p:nvPr/>
          </p:nvSpPr>
          <p:spPr>
            <a:xfrm>
              <a:off x="5268785" y="6563829"/>
              <a:ext cx="100939" cy="47409"/>
            </a:xfrm>
            <a:prstGeom prst="rect">
              <a:avLst/>
            </a:prstGeom>
            <a:blipFill>
              <a:blip r:embed="rId74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378" name="object 4806">
              <a:extLst>
                <a:ext uri="{FF2B5EF4-FFF2-40B4-BE49-F238E27FC236}">
                  <a16:creationId xmlns:a16="http://schemas.microsoft.com/office/drawing/2014/main" id="{BA46F6AD-654D-48E2-8F80-0573FE46EA38}"/>
                </a:ext>
              </a:extLst>
            </p:cNvPr>
            <p:cNvSpPr/>
            <p:nvPr/>
          </p:nvSpPr>
          <p:spPr>
            <a:xfrm>
              <a:off x="5267857" y="6562034"/>
              <a:ext cx="102235" cy="49530"/>
            </a:xfrm>
            <a:custGeom>
              <a:avLst/>
              <a:gdLst/>
              <a:ahLst/>
              <a:cxnLst/>
              <a:rect l="l" t="t" r="r" b="b"/>
              <a:pathLst>
                <a:path w="102235" h="49529">
                  <a:moveTo>
                    <a:pt x="2032" y="6375"/>
                  </a:moveTo>
                  <a:lnTo>
                    <a:pt x="5645" y="12497"/>
                  </a:lnTo>
                  <a:lnTo>
                    <a:pt x="11887" y="20535"/>
                  </a:lnTo>
                  <a:lnTo>
                    <a:pt x="18376" y="27260"/>
                  </a:lnTo>
                  <a:lnTo>
                    <a:pt x="22733" y="29438"/>
                  </a:lnTo>
                  <a:lnTo>
                    <a:pt x="26085" y="27863"/>
                  </a:lnTo>
                  <a:lnTo>
                    <a:pt x="30772" y="32245"/>
                  </a:lnTo>
                  <a:lnTo>
                    <a:pt x="31127" y="28016"/>
                  </a:lnTo>
                  <a:lnTo>
                    <a:pt x="31470" y="23761"/>
                  </a:lnTo>
                  <a:lnTo>
                    <a:pt x="37769" y="35864"/>
                  </a:lnTo>
                  <a:lnTo>
                    <a:pt x="41148" y="35267"/>
                  </a:lnTo>
                  <a:lnTo>
                    <a:pt x="44500" y="34721"/>
                  </a:lnTo>
                  <a:lnTo>
                    <a:pt x="47485" y="46393"/>
                  </a:lnTo>
                  <a:lnTo>
                    <a:pt x="52158" y="47802"/>
                  </a:lnTo>
                  <a:lnTo>
                    <a:pt x="56857" y="49212"/>
                  </a:lnTo>
                  <a:lnTo>
                    <a:pt x="54889" y="35750"/>
                  </a:lnTo>
                  <a:lnTo>
                    <a:pt x="54902" y="26784"/>
                  </a:lnTo>
                  <a:lnTo>
                    <a:pt x="57315" y="17983"/>
                  </a:lnTo>
                  <a:lnTo>
                    <a:pt x="60299" y="22669"/>
                  </a:lnTo>
                  <a:lnTo>
                    <a:pt x="63281" y="27584"/>
                  </a:lnTo>
                  <a:lnTo>
                    <a:pt x="66921" y="33304"/>
                  </a:lnTo>
                  <a:lnTo>
                    <a:pt x="70006" y="36830"/>
                  </a:lnTo>
                  <a:lnTo>
                    <a:pt x="71323" y="35166"/>
                  </a:lnTo>
                  <a:lnTo>
                    <a:pt x="71348" y="28181"/>
                  </a:lnTo>
                  <a:lnTo>
                    <a:pt x="74358" y="30886"/>
                  </a:lnTo>
                  <a:lnTo>
                    <a:pt x="76377" y="28308"/>
                  </a:lnTo>
                  <a:lnTo>
                    <a:pt x="78397" y="25793"/>
                  </a:lnTo>
                  <a:lnTo>
                    <a:pt x="80708" y="33985"/>
                  </a:lnTo>
                  <a:lnTo>
                    <a:pt x="83070" y="35166"/>
                  </a:lnTo>
                  <a:lnTo>
                    <a:pt x="85382" y="36385"/>
                  </a:lnTo>
                  <a:lnTo>
                    <a:pt x="87096" y="27101"/>
                  </a:lnTo>
                  <a:lnTo>
                    <a:pt x="88455" y="26085"/>
                  </a:lnTo>
                  <a:lnTo>
                    <a:pt x="89789" y="25057"/>
                  </a:lnTo>
                  <a:lnTo>
                    <a:pt x="90487" y="22542"/>
                  </a:lnTo>
                  <a:lnTo>
                    <a:pt x="93827" y="25958"/>
                  </a:lnTo>
                  <a:lnTo>
                    <a:pt x="97167" y="29387"/>
                  </a:lnTo>
                  <a:lnTo>
                    <a:pt x="101879" y="23812"/>
                  </a:lnTo>
                  <a:lnTo>
                    <a:pt x="99580" y="12623"/>
                  </a:lnTo>
                  <a:lnTo>
                    <a:pt x="89839" y="11061"/>
                  </a:lnTo>
                  <a:lnTo>
                    <a:pt x="88836" y="13830"/>
                  </a:lnTo>
                  <a:lnTo>
                    <a:pt x="87807" y="16624"/>
                  </a:lnTo>
                  <a:lnTo>
                    <a:pt x="87439" y="27863"/>
                  </a:lnTo>
                  <a:lnTo>
                    <a:pt x="84455" y="26162"/>
                  </a:lnTo>
                  <a:lnTo>
                    <a:pt x="81419" y="24472"/>
                  </a:lnTo>
                  <a:lnTo>
                    <a:pt x="82435" y="19710"/>
                  </a:lnTo>
                  <a:lnTo>
                    <a:pt x="82791" y="17449"/>
                  </a:lnTo>
                  <a:lnTo>
                    <a:pt x="83121" y="15201"/>
                  </a:lnTo>
                  <a:lnTo>
                    <a:pt x="81483" y="5511"/>
                  </a:lnTo>
                  <a:lnTo>
                    <a:pt x="79489" y="6057"/>
                  </a:lnTo>
                  <a:lnTo>
                    <a:pt x="77457" y="6604"/>
                  </a:lnTo>
                  <a:lnTo>
                    <a:pt x="72123" y="4686"/>
                  </a:lnTo>
                  <a:lnTo>
                    <a:pt x="73761" y="8407"/>
                  </a:lnTo>
                  <a:lnTo>
                    <a:pt x="75438" y="12115"/>
                  </a:lnTo>
                  <a:lnTo>
                    <a:pt x="73075" y="17881"/>
                  </a:lnTo>
                  <a:lnTo>
                    <a:pt x="70065" y="15227"/>
                  </a:lnTo>
                  <a:lnTo>
                    <a:pt x="67056" y="12547"/>
                  </a:lnTo>
                  <a:lnTo>
                    <a:pt x="60655" y="11417"/>
                  </a:lnTo>
                  <a:lnTo>
                    <a:pt x="56997" y="9232"/>
                  </a:lnTo>
                  <a:lnTo>
                    <a:pt x="55346" y="10515"/>
                  </a:lnTo>
                  <a:lnTo>
                    <a:pt x="53657" y="11798"/>
                  </a:lnTo>
                  <a:lnTo>
                    <a:pt x="49936" y="13627"/>
                  </a:lnTo>
                  <a:lnTo>
                    <a:pt x="49250" y="16129"/>
                  </a:lnTo>
                  <a:lnTo>
                    <a:pt x="48602" y="18669"/>
                  </a:lnTo>
                  <a:lnTo>
                    <a:pt x="35179" y="15938"/>
                  </a:lnTo>
                  <a:lnTo>
                    <a:pt x="33553" y="12217"/>
                  </a:lnTo>
                  <a:lnTo>
                    <a:pt x="31864" y="8509"/>
                  </a:lnTo>
                  <a:lnTo>
                    <a:pt x="29552" y="317"/>
                  </a:lnTo>
                  <a:lnTo>
                    <a:pt x="27216" y="2120"/>
                  </a:lnTo>
                  <a:lnTo>
                    <a:pt x="24841" y="3924"/>
                  </a:lnTo>
                  <a:lnTo>
                    <a:pt x="24815" y="11899"/>
                  </a:lnTo>
                  <a:lnTo>
                    <a:pt x="20472" y="8242"/>
                  </a:lnTo>
                  <a:lnTo>
                    <a:pt x="16116" y="4610"/>
                  </a:lnTo>
                  <a:lnTo>
                    <a:pt x="18110" y="11049"/>
                  </a:lnTo>
                  <a:lnTo>
                    <a:pt x="15760" y="11823"/>
                  </a:lnTo>
                  <a:lnTo>
                    <a:pt x="13411" y="12649"/>
                  </a:lnTo>
                  <a:lnTo>
                    <a:pt x="7759" y="0"/>
                  </a:lnTo>
                  <a:lnTo>
                    <a:pt x="7734" y="4000"/>
                  </a:lnTo>
                  <a:lnTo>
                    <a:pt x="7658" y="8001"/>
                  </a:lnTo>
                  <a:lnTo>
                    <a:pt x="0" y="927"/>
                  </a:lnTo>
                  <a:lnTo>
                    <a:pt x="1981" y="6388"/>
                  </a:lnTo>
                  <a:close/>
                </a:path>
              </a:pathLst>
            </a:custGeom>
            <a:ln w="3175">
              <a:solidFill>
                <a:srgbClr val="254B30"/>
              </a:solidFill>
            </a:ln>
          </p:spPr>
          <p:txBody>
            <a:bodyPr wrap="square" lIns="0" tIns="0" rIns="0" bIns="0" rtlCol="0"/>
            <a:lstStyle/>
            <a:p>
              <a:endParaRPr/>
            </a:p>
          </p:txBody>
        </p:sp>
        <p:sp>
          <p:nvSpPr>
            <p:cNvPr id="11379" name="object 4807">
              <a:extLst>
                <a:ext uri="{FF2B5EF4-FFF2-40B4-BE49-F238E27FC236}">
                  <a16:creationId xmlns:a16="http://schemas.microsoft.com/office/drawing/2014/main" id="{757187CE-17C6-43EF-AFB2-045268221B96}"/>
                </a:ext>
              </a:extLst>
            </p:cNvPr>
            <p:cNvSpPr/>
            <p:nvPr/>
          </p:nvSpPr>
          <p:spPr>
            <a:xfrm>
              <a:off x="5336623" y="6700164"/>
              <a:ext cx="134765" cy="79908"/>
            </a:xfrm>
            <a:prstGeom prst="rect">
              <a:avLst/>
            </a:prstGeom>
            <a:blipFill>
              <a:blip r:embed="rId74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380" name="object 4808">
              <a:extLst>
                <a:ext uri="{FF2B5EF4-FFF2-40B4-BE49-F238E27FC236}">
                  <a16:creationId xmlns:a16="http://schemas.microsoft.com/office/drawing/2014/main" id="{B4547AE9-EF73-4590-8AF6-7FEE913A0317}"/>
                </a:ext>
              </a:extLst>
            </p:cNvPr>
            <p:cNvSpPr/>
            <p:nvPr/>
          </p:nvSpPr>
          <p:spPr>
            <a:xfrm>
              <a:off x="5336623" y="6696162"/>
              <a:ext cx="135255" cy="84455"/>
            </a:xfrm>
            <a:custGeom>
              <a:avLst/>
              <a:gdLst/>
              <a:ahLst/>
              <a:cxnLst/>
              <a:rect l="l" t="t" r="r" b="b"/>
              <a:pathLst>
                <a:path w="135254" h="84454">
                  <a:moveTo>
                    <a:pt x="134797" y="5753"/>
                  </a:moveTo>
                  <a:lnTo>
                    <a:pt x="114261" y="38315"/>
                  </a:lnTo>
                  <a:lnTo>
                    <a:pt x="110426" y="44830"/>
                  </a:lnTo>
                  <a:lnTo>
                    <a:pt x="107187" y="41554"/>
                  </a:lnTo>
                  <a:lnTo>
                    <a:pt x="104012" y="38315"/>
                  </a:lnTo>
                  <a:lnTo>
                    <a:pt x="102704" y="52146"/>
                  </a:lnTo>
                  <a:lnTo>
                    <a:pt x="97561" y="53771"/>
                  </a:lnTo>
                  <a:lnTo>
                    <a:pt x="92443" y="55397"/>
                  </a:lnTo>
                  <a:lnTo>
                    <a:pt x="95643" y="66801"/>
                  </a:lnTo>
                  <a:lnTo>
                    <a:pt x="89852" y="70865"/>
                  </a:lnTo>
                  <a:lnTo>
                    <a:pt x="84073" y="74929"/>
                  </a:lnTo>
                  <a:lnTo>
                    <a:pt x="78308" y="62737"/>
                  </a:lnTo>
                  <a:lnTo>
                    <a:pt x="72529" y="55397"/>
                  </a:lnTo>
                  <a:lnTo>
                    <a:pt x="63563" y="49707"/>
                  </a:lnTo>
                  <a:lnTo>
                    <a:pt x="62268" y="55397"/>
                  </a:lnTo>
                  <a:lnTo>
                    <a:pt x="61154" y="61281"/>
                  </a:lnTo>
                  <a:lnTo>
                    <a:pt x="59620" y="68229"/>
                  </a:lnTo>
                  <a:lnTo>
                    <a:pt x="57485" y="73040"/>
                  </a:lnTo>
                  <a:lnTo>
                    <a:pt x="54571" y="72516"/>
                  </a:lnTo>
                  <a:lnTo>
                    <a:pt x="50063" y="66801"/>
                  </a:lnTo>
                  <a:lnTo>
                    <a:pt x="47510" y="70865"/>
                  </a:lnTo>
                  <a:lnTo>
                    <a:pt x="43002" y="70053"/>
                  </a:lnTo>
                  <a:lnTo>
                    <a:pt x="38519" y="69253"/>
                  </a:lnTo>
                  <a:lnTo>
                    <a:pt x="40436" y="77381"/>
                  </a:lnTo>
                  <a:lnTo>
                    <a:pt x="37884" y="79832"/>
                  </a:lnTo>
                  <a:lnTo>
                    <a:pt x="35305" y="82270"/>
                  </a:lnTo>
                  <a:lnTo>
                    <a:pt x="26949" y="75768"/>
                  </a:lnTo>
                  <a:lnTo>
                    <a:pt x="24409" y="75768"/>
                  </a:lnTo>
                  <a:lnTo>
                    <a:pt x="21818" y="75768"/>
                  </a:lnTo>
                  <a:lnTo>
                    <a:pt x="19265" y="74129"/>
                  </a:lnTo>
                  <a:lnTo>
                    <a:pt x="16687" y="79006"/>
                  </a:lnTo>
                  <a:lnTo>
                    <a:pt x="14122" y="83908"/>
                  </a:lnTo>
                  <a:lnTo>
                    <a:pt x="3860" y="82270"/>
                  </a:lnTo>
                  <a:lnTo>
                    <a:pt x="0" y="71691"/>
                  </a:lnTo>
                  <a:lnTo>
                    <a:pt x="12852" y="64363"/>
                  </a:lnTo>
                  <a:lnTo>
                    <a:pt x="16052" y="65976"/>
                  </a:lnTo>
                  <a:lnTo>
                    <a:pt x="19265" y="67602"/>
                  </a:lnTo>
                  <a:lnTo>
                    <a:pt x="26949" y="76580"/>
                  </a:lnTo>
                  <a:lnTo>
                    <a:pt x="30162" y="73317"/>
                  </a:lnTo>
                  <a:lnTo>
                    <a:pt x="33362" y="70053"/>
                  </a:lnTo>
                  <a:lnTo>
                    <a:pt x="28892" y="66801"/>
                  </a:lnTo>
                  <a:lnTo>
                    <a:pt x="26949" y="65176"/>
                  </a:lnTo>
                  <a:lnTo>
                    <a:pt x="25031" y="63538"/>
                  </a:lnTo>
                  <a:lnTo>
                    <a:pt x="21170" y="54597"/>
                  </a:lnTo>
                  <a:lnTo>
                    <a:pt x="24409" y="53771"/>
                  </a:lnTo>
                  <a:lnTo>
                    <a:pt x="27597" y="52971"/>
                  </a:lnTo>
                  <a:lnTo>
                    <a:pt x="34010" y="48082"/>
                  </a:lnTo>
                  <a:lnTo>
                    <a:pt x="34010" y="52146"/>
                  </a:lnTo>
                  <a:lnTo>
                    <a:pt x="34010" y="56235"/>
                  </a:lnTo>
                  <a:lnTo>
                    <a:pt x="41097" y="59474"/>
                  </a:lnTo>
                  <a:lnTo>
                    <a:pt x="43675" y="55397"/>
                  </a:lnTo>
                  <a:lnTo>
                    <a:pt x="46215" y="51320"/>
                  </a:lnTo>
                  <a:lnTo>
                    <a:pt x="54559" y="46456"/>
                  </a:lnTo>
                  <a:lnTo>
                    <a:pt x="58407" y="42392"/>
                  </a:lnTo>
                  <a:lnTo>
                    <a:pt x="61620" y="42392"/>
                  </a:lnTo>
                  <a:lnTo>
                    <a:pt x="64846" y="42392"/>
                  </a:lnTo>
                  <a:lnTo>
                    <a:pt x="71259" y="41554"/>
                  </a:lnTo>
                  <a:lnTo>
                    <a:pt x="73825" y="43192"/>
                  </a:lnTo>
                  <a:lnTo>
                    <a:pt x="78016" y="42417"/>
                  </a:lnTo>
                  <a:lnTo>
                    <a:pt x="84737" y="38811"/>
                  </a:lnTo>
                  <a:lnTo>
                    <a:pt x="90977" y="34137"/>
                  </a:lnTo>
                  <a:lnTo>
                    <a:pt x="93725" y="30162"/>
                  </a:lnTo>
                  <a:lnTo>
                    <a:pt x="93725" y="26098"/>
                  </a:lnTo>
                  <a:lnTo>
                    <a:pt x="91782" y="17957"/>
                  </a:lnTo>
                  <a:lnTo>
                    <a:pt x="96291" y="17957"/>
                  </a:lnTo>
                  <a:lnTo>
                    <a:pt x="100787" y="17957"/>
                  </a:lnTo>
                  <a:lnTo>
                    <a:pt x="105917" y="24472"/>
                  </a:lnTo>
                  <a:lnTo>
                    <a:pt x="109778" y="18770"/>
                  </a:lnTo>
                  <a:lnTo>
                    <a:pt x="113614" y="13068"/>
                  </a:lnTo>
                  <a:lnTo>
                    <a:pt x="114909" y="19596"/>
                  </a:lnTo>
                  <a:lnTo>
                    <a:pt x="118757" y="18770"/>
                  </a:lnTo>
                  <a:lnTo>
                    <a:pt x="122593" y="17957"/>
                  </a:lnTo>
                  <a:lnTo>
                    <a:pt x="122593" y="4114"/>
                  </a:lnTo>
                  <a:lnTo>
                    <a:pt x="125196" y="7378"/>
                  </a:lnTo>
                  <a:lnTo>
                    <a:pt x="127723" y="10591"/>
                  </a:lnTo>
                  <a:lnTo>
                    <a:pt x="134137" y="0"/>
                  </a:lnTo>
                  <a:lnTo>
                    <a:pt x="134772" y="5727"/>
                  </a:lnTo>
                  <a:close/>
                </a:path>
              </a:pathLst>
            </a:custGeom>
            <a:ln w="3175">
              <a:solidFill>
                <a:srgbClr val="254B30"/>
              </a:solidFill>
            </a:ln>
          </p:spPr>
          <p:txBody>
            <a:bodyPr wrap="square" lIns="0" tIns="0" rIns="0" bIns="0" rtlCol="0"/>
            <a:lstStyle/>
            <a:p>
              <a:endParaRPr/>
            </a:p>
          </p:txBody>
        </p:sp>
        <p:sp>
          <p:nvSpPr>
            <p:cNvPr id="11381" name="object 4809">
              <a:extLst>
                <a:ext uri="{FF2B5EF4-FFF2-40B4-BE49-F238E27FC236}">
                  <a16:creationId xmlns:a16="http://schemas.microsoft.com/office/drawing/2014/main" id="{6DA5A9F9-D3EF-4929-88D7-E297EA0203C8}"/>
                </a:ext>
              </a:extLst>
            </p:cNvPr>
            <p:cNvSpPr/>
            <p:nvPr/>
          </p:nvSpPr>
          <p:spPr>
            <a:xfrm>
              <a:off x="5220525" y="6752970"/>
              <a:ext cx="151892" cy="91655"/>
            </a:xfrm>
            <a:prstGeom prst="rect">
              <a:avLst/>
            </a:prstGeom>
            <a:blipFill>
              <a:blip r:embed="rId74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382" name="object 4810">
              <a:extLst>
                <a:ext uri="{FF2B5EF4-FFF2-40B4-BE49-F238E27FC236}">
                  <a16:creationId xmlns:a16="http://schemas.microsoft.com/office/drawing/2014/main" id="{10E25419-C3F1-4F06-81A5-4E2F3F4B9DD0}"/>
                </a:ext>
              </a:extLst>
            </p:cNvPr>
            <p:cNvSpPr/>
            <p:nvPr/>
          </p:nvSpPr>
          <p:spPr>
            <a:xfrm>
              <a:off x="5220521" y="6750225"/>
              <a:ext cx="152400" cy="94615"/>
            </a:xfrm>
            <a:custGeom>
              <a:avLst/>
              <a:gdLst/>
              <a:ahLst/>
              <a:cxnLst/>
              <a:rect l="l" t="t" r="r" b="b"/>
              <a:pathLst>
                <a:path w="152400" h="94615">
                  <a:moveTo>
                    <a:pt x="0" y="3619"/>
                  </a:moveTo>
                  <a:lnTo>
                    <a:pt x="20688" y="31610"/>
                  </a:lnTo>
                  <a:lnTo>
                    <a:pt x="24511" y="37122"/>
                  </a:lnTo>
                  <a:lnTo>
                    <a:pt x="28663" y="35915"/>
                  </a:lnTo>
                  <a:lnTo>
                    <a:pt x="32816" y="34683"/>
                  </a:lnTo>
                  <a:lnTo>
                    <a:pt x="32791" y="44361"/>
                  </a:lnTo>
                  <a:lnTo>
                    <a:pt x="38696" y="47002"/>
                  </a:lnTo>
                  <a:lnTo>
                    <a:pt x="44589" y="49618"/>
                  </a:lnTo>
                  <a:lnTo>
                    <a:pt x="39509" y="56286"/>
                  </a:lnTo>
                  <a:lnTo>
                    <a:pt x="45910" y="60731"/>
                  </a:lnTo>
                  <a:lnTo>
                    <a:pt x="52285" y="65214"/>
                  </a:lnTo>
                  <a:lnTo>
                    <a:pt x="60439" y="58801"/>
                  </a:lnTo>
                  <a:lnTo>
                    <a:pt x="68072" y="55651"/>
                  </a:lnTo>
                  <a:lnTo>
                    <a:pt x="79298" y="54559"/>
                  </a:lnTo>
                  <a:lnTo>
                    <a:pt x="80213" y="58775"/>
                  </a:lnTo>
                  <a:lnTo>
                    <a:pt x="81089" y="62953"/>
                  </a:lnTo>
                  <a:lnTo>
                    <a:pt x="81457" y="74968"/>
                  </a:lnTo>
                  <a:lnTo>
                    <a:pt x="87414" y="72517"/>
                  </a:lnTo>
                  <a:lnTo>
                    <a:pt x="93345" y="70065"/>
                  </a:lnTo>
                  <a:lnTo>
                    <a:pt x="95923" y="73571"/>
                  </a:lnTo>
                  <a:lnTo>
                    <a:pt x="101307" y="74371"/>
                  </a:lnTo>
                  <a:lnTo>
                    <a:pt x="106705" y="75184"/>
                  </a:lnTo>
                  <a:lnTo>
                    <a:pt x="103517" y="80048"/>
                  </a:lnTo>
                  <a:lnTo>
                    <a:pt x="106298" y="82461"/>
                  </a:lnTo>
                  <a:lnTo>
                    <a:pt x="109054" y="84874"/>
                  </a:lnTo>
                  <a:lnTo>
                    <a:pt x="119634" y="83045"/>
                  </a:lnTo>
                  <a:lnTo>
                    <a:pt x="122669" y="83820"/>
                  </a:lnTo>
                  <a:lnTo>
                    <a:pt x="125691" y="84620"/>
                  </a:lnTo>
                  <a:lnTo>
                    <a:pt x="128879" y="84277"/>
                  </a:lnTo>
                  <a:lnTo>
                    <a:pt x="131419" y="88315"/>
                  </a:lnTo>
                  <a:lnTo>
                    <a:pt x="133896" y="92379"/>
                  </a:lnTo>
                  <a:lnTo>
                    <a:pt x="146189" y="94399"/>
                  </a:lnTo>
                  <a:lnTo>
                    <a:pt x="151904" y="88480"/>
                  </a:lnTo>
                  <a:lnTo>
                    <a:pt x="137553" y="79705"/>
                  </a:lnTo>
                  <a:lnTo>
                    <a:pt x="133578" y="79832"/>
                  </a:lnTo>
                  <a:lnTo>
                    <a:pt x="129628" y="79933"/>
                  </a:lnTo>
                  <a:lnTo>
                    <a:pt x="119545" y="83591"/>
                  </a:lnTo>
                  <a:lnTo>
                    <a:pt x="116103" y="80441"/>
                  </a:lnTo>
                  <a:lnTo>
                    <a:pt x="112661" y="77279"/>
                  </a:lnTo>
                  <a:lnTo>
                    <a:pt x="118338" y="76479"/>
                  </a:lnTo>
                  <a:lnTo>
                    <a:pt x="120777" y="75984"/>
                  </a:lnTo>
                  <a:lnTo>
                    <a:pt x="123240" y="75476"/>
                  </a:lnTo>
                  <a:lnTo>
                    <a:pt x="128790" y="70637"/>
                  </a:lnTo>
                  <a:lnTo>
                    <a:pt x="125095" y="69138"/>
                  </a:lnTo>
                  <a:lnTo>
                    <a:pt x="121399" y="67602"/>
                  </a:lnTo>
                  <a:lnTo>
                    <a:pt x="114325" y="62395"/>
                  </a:lnTo>
                  <a:lnTo>
                    <a:pt x="113919" y="65138"/>
                  </a:lnTo>
                  <a:lnTo>
                    <a:pt x="113449" y="67856"/>
                  </a:lnTo>
                  <a:lnTo>
                    <a:pt x="104762" y="67906"/>
                  </a:lnTo>
                  <a:lnTo>
                    <a:pt x="102184" y="64401"/>
                  </a:lnTo>
                  <a:lnTo>
                    <a:pt x="99593" y="60896"/>
                  </a:lnTo>
                  <a:lnTo>
                    <a:pt x="82384" y="50253"/>
                  </a:lnTo>
                  <a:lnTo>
                    <a:pt x="78587" y="49276"/>
                  </a:lnTo>
                  <a:lnTo>
                    <a:pt x="71107" y="46786"/>
                  </a:lnTo>
                  <a:lnTo>
                    <a:pt x="67906" y="47117"/>
                  </a:lnTo>
                  <a:lnTo>
                    <a:pt x="63032" y="45320"/>
                  </a:lnTo>
                  <a:lnTo>
                    <a:pt x="55486" y="40876"/>
                  </a:lnTo>
                  <a:lnTo>
                    <a:pt x="48625" y="35863"/>
                  </a:lnTo>
                  <a:lnTo>
                    <a:pt x="45808" y="32359"/>
                  </a:lnTo>
                  <a:lnTo>
                    <a:pt x="46278" y="29667"/>
                  </a:lnTo>
                  <a:lnTo>
                    <a:pt x="49441" y="24803"/>
                  </a:lnTo>
                  <a:lnTo>
                    <a:pt x="44119" y="23431"/>
                  </a:lnTo>
                  <a:lnTo>
                    <a:pt x="38849" y="22085"/>
                  </a:lnTo>
                  <a:lnTo>
                    <a:pt x="32054" y="24866"/>
                  </a:lnTo>
                  <a:lnTo>
                    <a:pt x="28130" y="19913"/>
                  </a:lnTo>
                  <a:lnTo>
                    <a:pt x="24218" y="14922"/>
                  </a:lnTo>
                  <a:lnTo>
                    <a:pt x="21996" y="18897"/>
                  </a:lnTo>
                  <a:lnTo>
                    <a:pt x="17526" y="17195"/>
                  </a:lnTo>
                  <a:lnTo>
                    <a:pt x="13081" y="15494"/>
                  </a:lnTo>
                  <a:lnTo>
                    <a:pt x="14604" y="6223"/>
                  </a:lnTo>
                  <a:lnTo>
                    <a:pt x="11214" y="7632"/>
                  </a:lnTo>
                  <a:lnTo>
                    <a:pt x="7823" y="8991"/>
                  </a:lnTo>
                  <a:lnTo>
                    <a:pt x="1409" y="0"/>
                  </a:lnTo>
                  <a:lnTo>
                    <a:pt x="12" y="3594"/>
                  </a:lnTo>
                  <a:close/>
                </a:path>
              </a:pathLst>
            </a:custGeom>
            <a:ln w="3175">
              <a:solidFill>
                <a:srgbClr val="254B30"/>
              </a:solidFill>
            </a:ln>
          </p:spPr>
          <p:txBody>
            <a:bodyPr wrap="square" lIns="0" tIns="0" rIns="0" bIns="0" rtlCol="0"/>
            <a:lstStyle/>
            <a:p>
              <a:endParaRPr/>
            </a:p>
          </p:txBody>
        </p:sp>
        <p:sp>
          <p:nvSpPr>
            <p:cNvPr id="11383" name="object 4811">
              <a:extLst>
                <a:ext uri="{FF2B5EF4-FFF2-40B4-BE49-F238E27FC236}">
                  <a16:creationId xmlns:a16="http://schemas.microsoft.com/office/drawing/2014/main" id="{92D4B8D5-A4D6-4A94-9185-E538923CD6D7}"/>
                </a:ext>
              </a:extLst>
            </p:cNvPr>
            <p:cNvSpPr/>
            <p:nvPr/>
          </p:nvSpPr>
          <p:spPr>
            <a:xfrm>
              <a:off x="5351757" y="6467360"/>
              <a:ext cx="62852" cy="79840"/>
            </a:xfrm>
            <a:prstGeom prst="rect">
              <a:avLst/>
            </a:prstGeom>
            <a:blipFill>
              <a:blip r:embed="rId74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384" name="object 4812">
              <a:extLst>
                <a:ext uri="{FF2B5EF4-FFF2-40B4-BE49-F238E27FC236}">
                  <a16:creationId xmlns:a16="http://schemas.microsoft.com/office/drawing/2014/main" id="{91644D58-DB87-4B00-B3EE-3894F6BAC8F6}"/>
                </a:ext>
              </a:extLst>
            </p:cNvPr>
            <p:cNvSpPr/>
            <p:nvPr/>
          </p:nvSpPr>
          <p:spPr>
            <a:xfrm>
              <a:off x="5351746" y="6463367"/>
              <a:ext cx="63500" cy="84455"/>
            </a:xfrm>
            <a:custGeom>
              <a:avLst/>
              <a:gdLst/>
              <a:ahLst/>
              <a:cxnLst/>
              <a:rect l="l" t="t" r="r" b="b"/>
              <a:pathLst>
                <a:path w="63500" h="84454">
                  <a:moveTo>
                    <a:pt x="62877" y="5689"/>
                  </a:moveTo>
                  <a:lnTo>
                    <a:pt x="53276" y="38252"/>
                  </a:lnTo>
                  <a:lnTo>
                    <a:pt x="51498" y="44767"/>
                  </a:lnTo>
                  <a:lnTo>
                    <a:pt x="49999" y="41503"/>
                  </a:lnTo>
                  <a:lnTo>
                    <a:pt x="48501" y="38252"/>
                  </a:lnTo>
                  <a:lnTo>
                    <a:pt x="47891" y="52082"/>
                  </a:lnTo>
                  <a:lnTo>
                    <a:pt x="45516" y="53708"/>
                  </a:lnTo>
                  <a:lnTo>
                    <a:pt x="43103" y="55346"/>
                  </a:lnTo>
                  <a:lnTo>
                    <a:pt x="44627" y="66725"/>
                  </a:lnTo>
                  <a:lnTo>
                    <a:pt x="41910" y="70815"/>
                  </a:lnTo>
                  <a:lnTo>
                    <a:pt x="39217" y="74879"/>
                  </a:lnTo>
                  <a:lnTo>
                    <a:pt x="36537" y="62674"/>
                  </a:lnTo>
                  <a:lnTo>
                    <a:pt x="33820" y="55346"/>
                  </a:lnTo>
                  <a:lnTo>
                    <a:pt x="29654" y="49644"/>
                  </a:lnTo>
                  <a:lnTo>
                    <a:pt x="29057" y="55346"/>
                  </a:lnTo>
                  <a:lnTo>
                    <a:pt x="28526" y="61223"/>
                  </a:lnTo>
                  <a:lnTo>
                    <a:pt x="27806" y="68165"/>
                  </a:lnTo>
                  <a:lnTo>
                    <a:pt x="26810" y="72972"/>
                  </a:lnTo>
                  <a:lnTo>
                    <a:pt x="25450" y="72440"/>
                  </a:lnTo>
                  <a:lnTo>
                    <a:pt x="23342" y="66738"/>
                  </a:lnTo>
                  <a:lnTo>
                    <a:pt x="22174" y="70815"/>
                  </a:lnTo>
                  <a:lnTo>
                    <a:pt x="20066" y="70015"/>
                  </a:lnTo>
                  <a:lnTo>
                    <a:pt x="17970" y="69189"/>
                  </a:lnTo>
                  <a:lnTo>
                    <a:pt x="18859" y="77330"/>
                  </a:lnTo>
                  <a:lnTo>
                    <a:pt x="17653" y="79781"/>
                  </a:lnTo>
                  <a:lnTo>
                    <a:pt x="16459" y="82232"/>
                  </a:lnTo>
                  <a:lnTo>
                    <a:pt x="12585" y="75717"/>
                  </a:lnTo>
                  <a:lnTo>
                    <a:pt x="11366" y="75717"/>
                  </a:lnTo>
                  <a:lnTo>
                    <a:pt x="10185" y="75717"/>
                  </a:lnTo>
                  <a:lnTo>
                    <a:pt x="8978" y="74079"/>
                  </a:lnTo>
                  <a:lnTo>
                    <a:pt x="7810" y="78955"/>
                  </a:lnTo>
                  <a:lnTo>
                    <a:pt x="6604" y="83832"/>
                  </a:lnTo>
                  <a:lnTo>
                    <a:pt x="1803" y="82232"/>
                  </a:lnTo>
                  <a:lnTo>
                    <a:pt x="0" y="71653"/>
                  </a:lnTo>
                  <a:lnTo>
                    <a:pt x="5994" y="64312"/>
                  </a:lnTo>
                  <a:lnTo>
                    <a:pt x="7480" y="65938"/>
                  </a:lnTo>
                  <a:lnTo>
                    <a:pt x="8978" y="67538"/>
                  </a:lnTo>
                  <a:lnTo>
                    <a:pt x="12585" y="76504"/>
                  </a:lnTo>
                  <a:lnTo>
                    <a:pt x="14097" y="73253"/>
                  </a:lnTo>
                  <a:lnTo>
                    <a:pt x="15570" y="70015"/>
                  </a:lnTo>
                  <a:lnTo>
                    <a:pt x="13474" y="66738"/>
                  </a:lnTo>
                  <a:lnTo>
                    <a:pt x="12585" y="65112"/>
                  </a:lnTo>
                  <a:lnTo>
                    <a:pt x="11658" y="63487"/>
                  </a:lnTo>
                  <a:lnTo>
                    <a:pt x="9893" y="54533"/>
                  </a:lnTo>
                  <a:lnTo>
                    <a:pt x="11366" y="53708"/>
                  </a:lnTo>
                  <a:lnTo>
                    <a:pt x="12877" y="52908"/>
                  </a:lnTo>
                  <a:lnTo>
                    <a:pt x="15849" y="48031"/>
                  </a:lnTo>
                  <a:lnTo>
                    <a:pt x="15849" y="52082"/>
                  </a:lnTo>
                  <a:lnTo>
                    <a:pt x="15849" y="56159"/>
                  </a:lnTo>
                  <a:lnTo>
                    <a:pt x="19164" y="59435"/>
                  </a:lnTo>
                  <a:lnTo>
                    <a:pt x="20358" y="55346"/>
                  </a:lnTo>
                  <a:lnTo>
                    <a:pt x="21551" y="51257"/>
                  </a:lnTo>
                  <a:lnTo>
                    <a:pt x="25450" y="46393"/>
                  </a:lnTo>
                  <a:lnTo>
                    <a:pt x="27254" y="42316"/>
                  </a:lnTo>
                  <a:lnTo>
                    <a:pt x="28765" y="42316"/>
                  </a:lnTo>
                  <a:lnTo>
                    <a:pt x="30238" y="42316"/>
                  </a:lnTo>
                  <a:lnTo>
                    <a:pt x="33223" y="41503"/>
                  </a:lnTo>
                  <a:lnTo>
                    <a:pt x="34429" y="43154"/>
                  </a:lnTo>
                  <a:lnTo>
                    <a:pt x="35598" y="44767"/>
                  </a:lnTo>
                  <a:lnTo>
                    <a:pt x="43700" y="34175"/>
                  </a:lnTo>
                  <a:lnTo>
                    <a:pt x="43700" y="30098"/>
                  </a:lnTo>
                  <a:lnTo>
                    <a:pt x="43700" y="26047"/>
                  </a:lnTo>
                  <a:lnTo>
                    <a:pt x="42824" y="17894"/>
                  </a:lnTo>
                  <a:lnTo>
                    <a:pt x="44907" y="17894"/>
                  </a:lnTo>
                  <a:lnTo>
                    <a:pt x="46990" y="17894"/>
                  </a:lnTo>
                  <a:lnTo>
                    <a:pt x="49390" y="24409"/>
                  </a:lnTo>
                  <a:lnTo>
                    <a:pt x="51181" y="18719"/>
                  </a:lnTo>
                  <a:lnTo>
                    <a:pt x="53009" y="13004"/>
                  </a:lnTo>
                  <a:lnTo>
                    <a:pt x="53568" y="19532"/>
                  </a:lnTo>
                  <a:lnTo>
                    <a:pt x="55372" y="18719"/>
                  </a:lnTo>
                  <a:lnTo>
                    <a:pt x="57188" y="17894"/>
                  </a:lnTo>
                  <a:lnTo>
                    <a:pt x="57188" y="4076"/>
                  </a:lnTo>
                  <a:lnTo>
                    <a:pt x="58381" y="7302"/>
                  </a:lnTo>
                  <a:lnTo>
                    <a:pt x="59601" y="10591"/>
                  </a:lnTo>
                  <a:lnTo>
                    <a:pt x="62572" y="0"/>
                  </a:lnTo>
                  <a:lnTo>
                    <a:pt x="62877" y="5702"/>
                  </a:lnTo>
                  <a:close/>
                </a:path>
              </a:pathLst>
            </a:custGeom>
            <a:ln w="3175">
              <a:solidFill>
                <a:srgbClr val="254B30"/>
              </a:solidFill>
            </a:ln>
          </p:spPr>
          <p:txBody>
            <a:bodyPr wrap="square" lIns="0" tIns="0" rIns="0" bIns="0" rtlCol="0"/>
            <a:lstStyle/>
            <a:p>
              <a:endParaRPr/>
            </a:p>
          </p:txBody>
        </p:sp>
        <p:sp>
          <p:nvSpPr>
            <p:cNvPr id="11385" name="object 4813">
              <a:extLst>
                <a:ext uri="{FF2B5EF4-FFF2-40B4-BE49-F238E27FC236}">
                  <a16:creationId xmlns:a16="http://schemas.microsoft.com/office/drawing/2014/main" id="{228207F7-DE1A-4C36-9301-F5C86F601B1C}"/>
                </a:ext>
              </a:extLst>
            </p:cNvPr>
            <p:cNvSpPr/>
            <p:nvPr/>
          </p:nvSpPr>
          <p:spPr>
            <a:xfrm>
              <a:off x="5290241" y="6516637"/>
              <a:ext cx="75394" cy="70993"/>
            </a:xfrm>
            <a:prstGeom prst="rect">
              <a:avLst/>
            </a:prstGeom>
            <a:blipFill>
              <a:blip r:embed="rId74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386" name="object 4814">
              <a:extLst>
                <a:ext uri="{FF2B5EF4-FFF2-40B4-BE49-F238E27FC236}">
                  <a16:creationId xmlns:a16="http://schemas.microsoft.com/office/drawing/2014/main" id="{19C56D17-D815-4A30-B587-FE84BDB1A242}"/>
                </a:ext>
              </a:extLst>
            </p:cNvPr>
            <p:cNvSpPr/>
            <p:nvPr/>
          </p:nvSpPr>
          <p:spPr>
            <a:xfrm>
              <a:off x="5290242" y="6513661"/>
              <a:ext cx="75565" cy="74295"/>
            </a:xfrm>
            <a:custGeom>
              <a:avLst/>
              <a:gdLst/>
              <a:ahLst/>
              <a:cxnLst/>
              <a:rect l="l" t="t" r="r" b="b"/>
              <a:pathLst>
                <a:path w="75564" h="74295">
                  <a:moveTo>
                    <a:pt x="0" y="5880"/>
                  </a:moveTo>
                  <a:lnTo>
                    <a:pt x="13004" y="37083"/>
                  </a:lnTo>
                  <a:lnTo>
                    <a:pt x="15468" y="43357"/>
                  </a:lnTo>
                  <a:lnTo>
                    <a:pt x="16941" y="39712"/>
                  </a:lnTo>
                  <a:lnTo>
                    <a:pt x="18415" y="36029"/>
                  </a:lnTo>
                  <a:lnTo>
                    <a:pt x="20027" y="50063"/>
                  </a:lnTo>
                  <a:lnTo>
                    <a:pt x="22834" y="51193"/>
                  </a:lnTo>
                  <a:lnTo>
                    <a:pt x="25654" y="52349"/>
                  </a:lnTo>
                  <a:lnTo>
                    <a:pt x="24726" y="64325"/>
                  </a:lnTo>
                  <a:lnTo>
                    <a:pt x="28028" y="67906"/>
                  </a:lnTo>
                  <a:lnTo>
                    <a:pt x="31343" y="71475"/>
                  </a:lnTo>
                  <a:lnTo>
                    <a:pt x="33578" y="58394"/>
                  </a:lnTo>
                  <a:lnTo>
                    <a:pt x="36118" y="50317"/>
                  </a:lnTo>
                  <a:lnTo>
                    <a:pt x="40474" y="43560"/>
                  </a:lnTo>
                  <a:lnTo>
                    <a:pt x="41516" y="49263"/>
                  </a:lnTo>
                  <a:lnTo>
                    <a:pt x="42513" y="55165"/>
                  </a:lnTo>
                  <a:lnTo>
                    <a:pt x="43791" y="62107"/>
                  </a:lnTo>
                  <a:lnTo>
                    <a:pt x="45232" y="66799"/>
                  </a:lnTo>
                  <a:lnTo>
                    <a:pt x="46723" y="65951"/>
                  </a:lnTo>
                  <a:lnTo>
                    <a:pt x="48717" y="59677"/>
                  </a:lnTo>
                  <a:lnTo>
                    <a:pt x="50342" y="63563"/>
                  </a:lnTo>
                  <a:lnTo>
                    <a:pt x="52654" y="62255"/>
                  </a:lnTo>
                  <a:lnTo>
                    <a:pt x="54978" y="60985"/>
                  </a:lnTo>
                  <a:lnTo>
                    <a:pt x="54495" y="69507"/>
                  </a:lnTo>
                  <a:lnTo>
                    <a:pt x="56007" y="71742"/>
                  </a:lnTo>
                  <a:lnTo>
                    <a:pt x="57543" y="73977"/>
                  </a:lnTo>
                  <a:lnTo>
                    <a:pt x="61480" y="66459"/>
                  </a:lnTo>
                  <a:lnTo>
                    <a:pt x="62839" y="66192"/>
                  </a:lnTo>
                  <a:lnTo>
                    <a:pt x="64185" y="65925"/>
                  </a:lnTo>
                  <a:lnTo>
                    <a:pt x="65430" y="64007"/>
                  </a:lnTo>
                  <a:lnTo>
                    <a:pt x="67106" y="68732"/>
                  </a:lnTo>
                  <a:lnTo>
                    <a:pt x="68783" y="73469"/>
                  </a:lnTo>
                  <a:lnTo>
                    <a:pt x="74079" y="70764"/>
                  </a:lnTo>
                  <a:lnTo>
                    <a:pt x="75399" y="59537"/>
                  </a:lnTo>
                  <a:lnTo>
                    <a:pt x="68160" y="53352"/>
                  </a:lnTo>
                  <a:lnTo>
                    <a:pt x="66586" y="55346"/>
                  </a:lnTo>
                  <a:lnTo>
                    <a:pt x="64998" y="57365"/>
                  </a:lnTo>
                  <a:lnTo>
                    <a:pt x="61556" y="67297"/>
                  </a:lnTo>
                  <a:lnTo>
                    <a:pt x="59626" y="64287"/>
                  </a:lnTo>
                  <a:lnTo>
                    <a:pt x="57746" y="61277"/>
                  </a:lnTo>
                  <a:lnTo>
                    <a:pt x="59880" y="57505"/>
                  </a:lnTo>
                  <a:lnTo>
                    <a:pt x="60782" y="55638"/>
                  </a:lnTo>
                  <a:lnTo>
                    <a:pt x="61683" y="53759"/>
                  </a:lnTo>
                  <a:lnTo>
                    <a:pt x="63093" y="44234"/>
                  </a:lnTo>
                  <a:lnTo>
                    <a:pt x="61341" y="43713"/>
                  </a:lnTo>
                  <a:lnTo>
                    <a:pt x="59626" y="43205"/>
                  </a:lnTo>
                  <a:lnTo>
                    <a:pt x="55905" y="38861"/>
                  </a:lnTo>
                  <a:lnTo>
                    <a:pt x="56184" y="43040"/>
                  </a:lnTo>
                  <a:lnTo>
                    <a:pt x="56451" y="47205"/>
                  </a:lnTo>
                  <a:lnTo>
                    <a:pt x="52959" y="51231"/>
                  </a:lnTo>
                  <a:lnTo>
                    <a:pt x="51346" y="47345"/>
                  </a:lnTo>
                  <a:lnTo>
                    <a:pt x="49720" y="43446"/>
                  </a:lnTo>
                  <a:lnTo>
                    <a:pt x="44983" y="39293"/>
                  </a:lnTo>
                  <a:lnTo>
                    <a:pt x="42684" y="35559"/>
                  </a:lnTo>
                  <a:lnTo>
                    <a:pt x="41008" y="35864"/>
                  </a:lnTo>
                  <a:lnTo>
                    <a:pt x="39306" y="36207"/>
                  </a:lnTo>
                  <a:lnTo>
                    <a:pt x="35877" y="36004"/>
                  </a:lnTo>
                  <a:lnTo>
                    <a:pt x="34620" y="37947"/>
                  </a:lnTo>
                  <a:lnTo>
                    <a:pt x="33375" y="39877"/>
                  </a:lnTo>
                  <a:lnTo>
                    <a:pt x="23545" y="30822"/>
                  </a:lnTo>
                  <a:lnTo>
                    <a:pt x="23279" y="26657"/>
                  </a:lnTo>
                  <a:lnTo>
                    <a:pt x="23025" y="22478"/>
                  </a:lnTo>
                  <a:lnTo>
                    <a:pt x="23456" y="13969"/>
                  </a:lnTo>
                  <a:lnTo>
                    <a:pt x="21082" y="14401"/>
                  </a:lnTo>
                  <a:lnTo>
                    <a:pt x="18732" y="14897"/>
                  </a:lnTo>
                  <a:lnTo>
                    <a:pt x="16484" y="22085"/>
                  </a:lnTo>
                  <a:lnTo>
                    <a:pt x="14058" y="16649"/>
                  </a:lnTo>
                  <a:lnTo>
                    <a:pt x="11658" y="11214"/>
                  </a:lnTo>
                  <a:lnTo>
                    <a:pt x="11417" y="17995"/>
                  </a:lnTo>
                  <a:lnTo>
                    <a:pt x="9347" y="17564"/>
                  </a:lnTo>
                  <a:lnTo>
                    <a:pt x="7226" y="17119"/>
                  </a:lnTo>
                  <a:lnTo>
                    <a:pt x="6311" y="2971"/>
                  </a:lnTo>
                  <a:lnTo>
                    <a:pt x="5194" y="6565"/>
                  </a:lnTo>
                  <a:lnTo>
                    <a:pt x="4102" y="10198"/>
                  </a:lnTo>
                  <a:lnTo>
                    <a:pt x="0" y="0"/>
                  </a:lnTo>
                  <a:lnTo>
                    <a:pt x="25" y="5905"/>
                  </a:lnTo>
                  <a:close/>
                </a:path>
              </a:pathLst>
            </a:custGeom>
            <a:ln w="3175">
              <a:solidFill>
                <a:srgbClr val="254B30"/>
              </a:solidFill>
            </a:ln>
          </p:spPr>
          <p:txBody>
            <a:bodyPr wrap="square" lIns="0" tIns="0" rIns="0" bIns="0" rtlCol="0"/>
            <a:lstStyle/>
            <a:p>
              <a:endParaRPr/>
            </a:p>
          </p:txBody>
        </p:sp>
        <p:sp>
          <p:nvSpPr>
            <p:cNvPr id="11387" name="object 4815">
              <a:extLst>
                <a:ext uri="{FF2B5EF4-FFF2-40B4-BE49-F238E27FC236}">
                  <a16:creationId xmlns:a16="http://schemas.microsoft.com/office/drawing/2014/main" id="{DF882CC9-B7FE-4DED-9FB6-C43F66293EA6}"/>
                </a:ext>
              </a:extLst>
            </p:cNvPr>
            <p:cNvSpPr/>
            <p:nvPr/>
          </p:nvSpPr>
          <p:spPr>
            <a:xfrm>
              <a:off x="5250497" y="6816877"/>
              <a:ext cx="114160" cy="73696"/>
            </a:xfrm>
            <a:prstGeom prst="rect">
              <a:avLst/>
            </a:prstGeom>
            <a:blipFill>
              <a:blip r:embed="rId74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388" name="object 4816">
              <a:extLst>
                <a:ext uri="{FF2B5EF4-FFF2-40B4-BE49-F238E27FC236}">
                  <a16:creationId xmlns:a16="http://schemas.microsoft.com/office/drawing/2014/main" id="{C902D7B0-ADE3-4802-B26A-FBA4F8E73CB2}"/>
                </a:ext>
              </a:extLst>
            </p:cNvPr>
            <p:cNvSpPr/>
            <p:nvPr/>
          </p:nvSpPr>
          <p:spPr>
            <a:xfrm>
              <a:off x="5250464" y="6813836"/>
              <a:ext cx="114300" cy="76835"/>
            </a:xfrm>
            <a:custGeom>
              <a:avLst/>
              <a:gdLst/>
              <a:ahLst/>
              <a:cxnLst/>
              <a:rect l="l" t="t" r="r" b="b"/>
              <a:pathLst>
                <a:path w="114300" h="76834">
                  <a:moveTo>
                    <a:pt x="38" y="6159"/>
                  </a:moveTo>
                  <a:lnTo>
                    <a:pt x="19596" y="38646"/>
                  </a:lnTo>
                  <a:lnTo>
                    <a:pt x="23317" y="45173"/>
                  </a:lnTo>
                  <a:lnTo>
                    <a:pt x="25577" y="41325"/>
                  </a:lnTo>
                  <a:lnTo>
                    <a:pt x="27825" y="37490"/>
                  </a:lnTo>
                  <a:lnTo>
                    <a:pt x="30200" y="52146"/>
                  </a:lnTo>
                  <a:lnTo>
                    <a:pt x="34455" y="53301"/>
                  </a:lnTo>
                  <a:lnTo>
                    <a:pt x="38696" y="54457"/>
                  </a:lnTo>
                  <a:lnTo>
                    <a:pt x="37236" y="67005"/>
                  </a:lnTo>
                  <a:lnTo>
                    <a:pt x="42265" y="70700"/>
                  </a:lnTo>
                  <a:lnTo>
                    <a:pt x="47256" y="74383"/>
                  </a:lnTo>
                  <a:lnTo>
                    <a:pt x="50711" y="60705"/>
                  </a:lnTo>
                  <a:lnTo>
                    <a:pt x="54609" y="52222"/>
                  </a:lnTo>
                  <a:lnTo>
                    <a:pt x="61264" y="45135"/>
                  </a:lnTo>
                  <a:lnTo>
                    <a:pt x="62826" y="51041"/>
                  </a:lnTo>
                  <a:lnTo>
                    <a:pt x="64284" y="57203"/>
                  </a:lnTo>
                  <a:lnTo>
                    <a:pt x="66182" y="64455"/>
                  </a:lnTo>
                  <a:lnTo>
                    <a:pt x="68352" y="69350"/>
                  </a:lnTo>
                  <a:lnTo>
                    <a:pt x="70624" y="68440"/>
                  </a:lnTo>
                  <a:lnTo>
                    <a:pt x="73672" y="61874"/>
                  </a:lnTo>
                  <a:lnTo>
                    <a:pt x="76136" y="65938"/>
                  </a:lnTo>
                  <a:lnTo>
                    <a:pt x="79654" y="64554"/>
                  </a:lnTo>
                  <a:lnTo>
                    <a:pt x="83172" y="63157"/>
                  </a:lnTo>
                  <a:lnTo>
                    <a:pt x="82422" y="72110"/>
                  </a:lnTo>
                  <a:lnTo>
                    <a:pt x="84708" y="74409"/>
                  </a:lnTo>
                  <a:lnTo>
                    <a:pt x="86969" y="76733"/>
                  </a:lnTo>
                  <a:lnTo>
                    <a:pt x="93014" y="68846"/>
                  </a:lnTo>
                  <a:lnTo>
                    <a:pt x="95084" y="68541"/>
                  </a:lnTo>
                  <a:lnTo>
                    <a:pt x="97129" y="68262"/>
                  </a:lnTo>
                  <a:lnTo>
                    <a:pt x="99021" y="66217"/>
                  </a:lnTo>
                  <a:lnTo>
                    <a:pt x="101561" y="71145"/>
                  </a:lnTo>
                  <a:lnTo>
                    <a:pt x="104089" y="76072"/>
                  </a:lnTo>
                  <a:lnTo>
                    <a:pt x="112128" y="73164"/>
                  </a:lnTo>
                  <a:lnTo>
                    <a:pt x="114185" y="61442"/>
                  </a:lnTo>
                  <a:lnTo>
                    <a:pt x="103225" y="55079"/>
                  </a:lnTo>
                  <a:lnTo>
                    <a:pt x="100799" y="57162"/>
                  </a:lnTo>
                  <a:lnTo>
                    <a:pt x="98386" y="59258"/>
                  </a:lnTo>
                  <a:lnTo>
                    <a:pt x="93103" y="69684"/>
                  </a:lnTo>
                  <a:lnTo>
                    <a:pt x="90220" y="66573"/>
                  </a:lnTo>
                  <a:lnTo>
                    <a:pt x="87350" y="63449"/>
                  </a:lnTo>
                  <a:lnTo>
                    <a:pt x="90639" y="59474"/>
                  </a:lnTo>
                  <a:lnTo>
                    <a:pt x="92011" y="57505"/>
                  </a:lnTo>
                  <a:lnTo>
                    <a:pt x="93395" y="55549"/>
                  </a:lnTo>
                  <a:lnTo>
                    <a:pt x="95618" y="45567"/>
                  </a:lnTo>
                  <a:lnTo>
                    <a:pt x="92951" y="45059"/>
                  </a:lnTo>
                  <a:lnTo>
                    <a:pt x="90322" y="44538"/>
                  </a:lnTo>
                  <a:lnTo>
                    <a:pt x="84708" y="40055"/>
                  </a:lnTo>
                  <a:lnTo>
                    <a:pt x="85089" y="44386"/>
                  </a:lnTo>
                  <a:lnTo>
                    <a:pt x="85483" y="48742"/>
                  </a:lnTo>
                  <a:lnTo>
                    <a:pt x="80149" y="52997"/>
                  </a:lnTo>
                  <a:lnTo>
                    <a:pt x="77711" y="48945"/>
                  </a:lnTo>
                  <a:lnTo>
                    <a:pt x="75272" y="44881"/>
                  </a:lnTo>
                  <a:lnTo>
                    <a:pt x="68122" y="40627"/>
                  </a:lnTo>
                  <a:lnTo>
                    <a:pt x="64655" y="36702"/>
                  </a:lnTo>
                  <a:lnTo>
                    <a:pt x="62090" y="37083"/>
                  </a:lnTo>
                  <a:lnTo>
                    <a:pt x="59499" y="37426"/>
                  </a:lnTo>
                  <a:lnTo>
                    <a:pt x="54317" y="37261"/>
                  </a:lnTo>
                  <a:lnTo>
                    <a:pt x="52400" y="39319"/>
                  </a:lnTo>
                  <a:lnTo>
                    <a:pt x="50507" y="41325"/>
                  </a:lnTo>
                  <a:lnTo>
                    <a:pt x="35623" y="31978"/>
                  </a:lnTo>
                  <a:lnTo>
                    <a:pt x="35255" y="27622"/>
                  </a:lnTo>
                  <a:lnTo>
                    <a:pt x="34861" y="23291"/>
                  </a:lnTo>
                  <a:lnTo>
                    <a:pt x="35585" y="14350"/>
                  </a:lnTo>
                  <a:lnTo>
                    <a:pt x="31991" y="14858"/>
                  </a:lnTo>
                  <a:lnTo>
                    <a:pt x="28422" y="15354"/>
                  </a:lnTo>
                  <a:lnTo>
                    <a:pt x="24955" y="22910"/>
                  </a:lnTo>
                  <a:lnTo>
                    <a:pt x="21310" y="17246"/>
                  </a:lnTo>
                  <a:lnTo>
                    <a:pt x="17665" y="11595"/>
                  </a:lnTo>
                  <a:lnTo>
                    <a:pt x="17271" y="18719"/>
                  </a:lnTo>
                  <a:lnTo>
                    <a:pt x="14096" y="18249"/>
                  </a:lnTo>
                  <a:lnTo>
                    <a:pt x="10947" y="17830"/>
                  </a:lnTo>
                  <a:lnTo>
                    <a:pt x="9639" y="3035"/>
                  </a:lnTo>
                  <a:lnTo>
                    <a:pt x="7886" y="6819"/>
                  </a:lnTo>
                  <a:lnTo>
                    <a:pt x="6146" y="10604"/>
                  </a:lnTo>
                  <a:lnTo>
                    <a:pt x="0" y="0"/>
                  </a:lnTo>
                  <a:lnTo>
                    <a:pt x="25" y="6159"/>
                  </a:lnTo>
                  <a:close/>
                </a:path>
              </a:pathLst>
            </a:custGeom>
            <a:ln w="3175">
              <a:solidFill>
                <a:srgbClr val="254B30"/>
              </a:solidFill>
            </a:ln>
          </p:spPr>
          <p:txBody>
            <a:bodyPr wrap="square" lIns="0" tIns="0" rIns="0" bIns="0" rtlCol="0"/>
            <a:lstStyle/>
            <a:p>
              <a:endParaRPr/>
            </a:p>
          </p:txBody>
        </p:sp>
        <p:sp>
          <p:nvSpPr>
            <p:cNvPr id="11389" name="object 4817">
              <a:extLst>
                <a:ext uri="{FF2B5EF4-FFF2-40B4-BE49-F238E27FC236}">
                  <a16:creationId xmlns:a16="http://schemas.microsoft.com/office/drawing/2014/main" id="{385DC5B8-9C15-44FB-9250-2885E8F7A03C}"/>
                </a:ext>
              </a:extLst>
            </p:cNvPr>
            <p:cNvSpPr/>
            <p:nvPr/>
          </p:nvSpPr>
          <p:spPr>
            <a:xfrm>
              <a:off x="5251755" y="6729476"/>
              <a:ext cx="107289" cy="79748"/>
            </a:xfrm>
            <a:prstGeom prst="rect">
              <a:avLst/>
            </a:prstGeom>
            <a:blipFill>
              <a:blip r:embed="rId74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390" name="object 4818">
              <a:extLst>
                <a:ext uri="{FF2B5EF4-FFF2-40B4-BE49-F238E27FC236}">
                  <a16:creationId xmlns:a16="http://schemas.microsoft.com/office/drawing/2014/main" id="{C9A2BC52-0437-43E5-99DF-0DA62B44720C}"/>
                </a:ext>
              </a:extLst>
            </p:cNvPr>
            <p:cNvSpPr/>
            <p:nvPr/>
          </p:nvSpPr>
          <p:spPr>
            <a:xfrm>
              <a:off x="5251674" y="6726015"/>
              <a:ext cx="107950" cy="83820"/>
            </a:xfrm>
            <a:custGeom>
              <a:avLst/>
              <a:gdLst/>
              <a:ahLst/>
              <a:cxnLst/>
              <a:rect l="l" t="t" r="r" b="b"/>
              <a:pathLst>
                <a:path w="107950" h="83820">
                  <a:moveTo>
                    <a:pt x="114" y="6565"/>
                  </a:moveTo>
                  <a:lnTo>
                    <a:pt x="18757" y="41465"/>
                  </a:lnTo>
                  <a:lnTo>
                    <a:pt x="22313" y="48475"/>
                  </a:lnTo>
                  <a:lnTo>
                    <a:pt x="24396" y="44437"/>
                  </a:lnTo>
                  <a:lnTo>
                    <a:pt x="26416" y="40398"/>
                  </a:lnTo>
                  <a:lnTo>
                    <a:pt x="28829" y="55994"/>
                  </a:lnTo>
                  <a:lnTo>
                    <a:pt x="32804" y="57327"/>
                  </a:lnTo>
                  <a:lnTo>
                    <a:pt x="36804" y="58635"/>
                  </a:lnTo>
                  <a:lnTo>
                    <a:pt x="35572" y="71945"/>
                  </a:lnTo>
                  <a:lnTo>
                    <a:pt x="40309" y="75971"/>
                  </a:lnTo>
                  <a:lnTo>
                    <a:pt x="45046" y="79984"/>
                  </a:lnTo>
                  <a:lnTo>
                    <a:pt x="48069" y="65493"/>
                  </a:lnTo>
                  <a:lnTo>
                    <a:pt x="51638" y="56527"/>
                  </a:lnTo>
                  <a:lnTo>
                    <a:pt x="57746" y="49098"/>
                  </a:lnTo>
                  <a:lnTo>
                    <a:pt x="59270" y="55473"/>
                  </a:lnTo>
                  <a:lnTo>
                    <a:pt x="60724" y="62042"/>
                  </a:lnTo>
                  <a:lnTo>
                    <a:pt x="62591" y="69781"/>
                  </a:lnTo>
                  <a:lnTo>
                    <a:pt x="64678" y="75027"/>
                  </a:lnTo>
                  <a:lnTo>
                    <a:pt x="66789" y="74117"/>
                  </a:lnTo>
                  <a:lnTo>
                    <a:pt x="69532" y="67170"/>
                  </a:lnTo>
                  <a:lnTo>
                    <a:pt x="71894" y="71526"/>
                  </a:lnTo>
                  <a:lnTo>
                    <a:pt x="75158" y="70116"/>
                  </a:lnTo>
                  <a:lnTo>
                    <a:pt x="78422" y="68706"/>
                  </a:lnTo>
                  <a:lnTo>
                    <a:pt x="77838" y="78206"/>
                  </a:lnTo>
                  <a:lnTo>
                    <a:pt x="79984" y="80695"/>
                  </a:lnTo>
                  <a:lnTo>
                    <a:pt x="82169" y="83210"/>
                  </a:lnTo>
                  <a:lnTo>
                    <a:pt x="87718" y="74942"/>
                  </a:lnTo>
                  <a:lnTo>
                    <a:pt x="89611" y="74650"/>
                  </a:lnTo>
                  <a:lnTo>
                    <a:pt x="91541" y="74371"/>
                  </a:lnTo>
                  <a:lnTo>
                    <a:pt x="93281" y="72250"/>
                  </a:lnTo>
                  <a:lnTo>
                    <a:pt x="95707" y="77558"/>
                  </a:lnTo>
                  <a:lnTo>
                    <a:pt x="98120" y="82842"/>
                  </a:lnTo>
                  <a:lnTo>
                    <a:pt x="105613" y="79908"/>
                  </a:lnTo>
                  <a:lnTo>
                    <a:pt x="107378" y="67449"/>
                  </a:lnTo>
                  <a:lnTo>
                    <a:pt x="97078" y="60477"/>
                  </a:lnTo>
                  <a:lnTo>
                    <a:pt x="94830" y="62661"/>
                  </a:lnTo>
                  <a:lnTo>
                    <a:pt x="92608" y="64858"/>
                  </a:lnTo>
                  <a:lnTo>
                    <a:pt x="87782" y="75857"/>
                  </a:lnTo>
                  <a:lnTo>
                    <a:pt x="85064" y="72491"/>
                  </a:lnTo>
                  <a:lnTo>
                    <a:pt x="82321" y="69113"/>
                  </a:lnTo>
                  <a:lnTo>
                    <a:pt x="85356" y="64935"/>
                  </a:lnTo>
                  <a:lnTo>
                    <a:pt x="86614" y="62864"/>
                  </a:lnTo>
                  <a:lnTo>
                    <a:pt x="87871" y="60832"/>
                  </a:lnTo>
                  <a:lnTo>
                    <a:pt x="89827" y="50215"/>
                  </a:lnTo>
                  <a:lnTo>
                    <a:pt x="87350" y="49644"/>
                  </a:lnTo>
                  <a:lnTo>
                    <a:pt x="84861" y="49047"/>
                  </a:lnTo>
                  <a:lnTo>
                    <a:pt x="79578" y="44170"/>
                  </a:lnTo>
                  <a:lnTo>
                    <a:pt x="80010" y="48793"/>
                  </a:lnTo>
                  <a:lnTo>
                    <a:pt x="80416" y="53428"/>
                  </a:lnTo>
                  <a:lnTo>
                    <a:pt x="75501" y="57861"/>
                  </a:lnTo>
                  <a:lnTo>
                    <a:pt x="73177" y="53505"/>
                  </a:lnTo>
                  <a:lnTo>
                    <a:pt x="70840" y="49148"/>
                  </a:lnTo>
                  <a:lnTo>
                    <a:pt x="64122" y="44449"/>
                  </a:lnTo>
                  <a:lnTo>
                    <a:pt x="60820" y="40233"/>
                  </a:lnTo>
                  <a:lnTo>
                    <a:pt x="58420" y="40563"/>
                  </a:lnTo>
                  <a:lnTo>
                    <a:pt x="56045" y="40919"/>
                  </a:lnTo>
                  <a:lnTo>
                    <a:pt x="51168" y="40665"/>
                  </a:lnTo>
                  <a:lnTo>
                    <a:pt x="49415" y="42773"/>
                  </a:lnTo>
                  <a:lnTo>
                    <a:pt x="47688" y="44907"/>
                  </a:lnTo>
                  <a:lnTo>
                    <a:pt x="33655" y="34658"/>
                  </a:lnTo>
                  <a:lnTo>
                    <a:pt x="33235" y="30035"/>
                  </a:lnTo>
                  <a:lnTo>
                    <a:pt x="32804" y="25425"/>
                  </a:lnTo>
                  <a:lnTo>
                    <a:pt x="33413" y="15951"/>
                  </a:lnTo>
                  <a:lnTo>
                    <a:pt x="30086" y="16408"/>
                  </a:lnTo>
                  <a:lnTo>
                    <a:pt x="26720" y="16890"/>
                  </a:lnTo>
                  <a:lnTo>
                    <a:pt x="23558" y="24853"/>
                  </a:lnTo>
                  <a:lnTo>
                    <a:pt x="20104" y="18770"/>
                  </a:lnTo>
                  <a:lnTo>
                    <a:pt x="16649" y="12687"/>
                  </a:lnTo>
                  <a:lnTo>
                    <a:pt x="16344" y="20231"/>
                  </a:lnTo>
                  <a:lnTo>
                    <a:pt x="13423" y="19710"/>
                  </a:lnTo>
                  <a:lnTo>
                    <a:pt x="10426" y="19189"/>
                  </a:lnTo>
                  <a:lnTo>
                    <a:pt x="9017" y="3454"/>
                  </a:lnTo>
                  <a:lnTo>
                    <a:pt x="7442" y="7429"/>
                  </a:lnTo>
                  <a:lnTo>
                    <a:pt x="5867" y="11353"/>
                  </a:lnTo>
                  <a:lnTo>
                    <a:pt x="0" y="0"/>
                  </a:lnTo>
                  <a:lnTo>
                    <a:pt x="101" y="6540"/>
                  </a:lnTo>
                  <a:close/>
                </a:path>
              </a:pathLst>
            </a:custGeom>
            <a:ln w="3175">
              <a:solidFill>
                <a:srgbClr val="254B30"/>
              </a:solidFill>
            </a:ln>
          </p:spPr>
          <p:txBody>
            <a:bodyPr wrap="square" lIns="0" tIns="0" rIns="0" bIns="0" rtlCol="0"/>
            <a:lstStyle/>
            <a:p>
              <a:endParaRPr/>
            </a:p>
          </p:txBody>
        </p:sp>
        <p:sp>
          <p:nvSpPr>
            <p:cNvPr id="11391" name="object 4819">
              <a:extLst>
                <a:ext uri="{FF2B5EF4-FFF2-40B4-BE49-F238E27FC236}">
                  <a16:creationId xmlns:a16="http://schemas.microsoft.com/office/drawing/2014/main" id="{5CE6D576-A550-44D2-82F8-A37075C87FE3}"/>
                </a:ext>
              </a:extLst>
            </p:cNvPr>
            <p:cNvSpPr/>
            <p:nvPr/>
          </p:nvSpPr>
          <p:spPr>
            <a:xfrm>
              <a:off x="5238930" y="6677469"/>
              <a:ext cx="136287" cy="70700"/>
            </a:xfrm>
            <a:prstGeom prst="rect">
              <a:avLst/>
            </a:prstGeom>
            <a:blipFill>
              <a:blip r:embed="rId75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392" name="object 4820">
              <a:extLst>
                <a:ext uri="{FF2B5EF4-FFF2-40B4-BE49-F238E27FC236}">
                  <a16:creationId xmlns:a16="http://schemas.microsoft.com/office/drawing/2014/main" id="{728C73D0-0EB7-4ACF-B663-AB385C09E718}"/>
                </a:ext>
              </a:extLst>
            </p:cNvPr>
            <p:cNvSpPr/>
            <p:nvPr/>
          </p:nvSpPr>
          <p:spPr>
            <a:xfrm>
              <a:off x="5238930" y="6673800"/>
              <a:ext cx="136525" cy="74930"/>
            </a:xfrm>
            <a:custGeom>
              <a:avLst/>
              <a:gdLst/>
              <a:ahLst/>
              <a:cxnLst/>
              <a:rect l="l" t="t" r="r" b="b"/>
              <a:pathLst>
                <a:path w="136525" h="74929">
                  <a:moveTo>
                    <a:pt x="18567" y="70116"/>
                  </a:moveTo>
                  <a:lnTo>
                    <a:pt x="22052" y="67585"/>
                  </a:lnTo>
                  <a:lnTo>
                    <a:pt x="27214" y="61079"/>
                  </a:lnTo>
                  <a:lnTo>
                    <a:pt x="32517" y="54570"/>
                  </a:lnTo>
                  <a:lnTo>
                    <a:pt x="36423" y="52031"/>
                  </a:lnTo>
                  <a:lnTo>
                    <a:pt x="39979" y="53111"/>
                  </a:lnTo>
                  <a:lnTo>
                    <a:pt x="47091" y="39306"/>
                  </a:lnTo>
                  <a:lnTo>
                    <a:pt x="50647" y="40373"/>
                  </a:lnTo>
                  <a:lnTo>
                    <a:pt x="54228" y="41414"/>
                  </a:lnTo>
                  <a:lnTo>
                    <a:pt x="62801" y="36131"/>
                  </a:lnTo>
                  <a:lnTo>
                    <a:pt x="64935" y="40373"/>
                  </a:lnTo>
                  <a:lnTo>
                    <a:pt x="67081" y="44615"/>
                  </a:lnTo>
                  <a:lnTo>
                    <a:pt x="59499" y="44665"/>
                  </a:lnTo>
                  <a:lnTo>
                    <a:pt x="56387" y="47802"/>
                  </a:lnTo>
                  <a:lnTo>
                    <a:pt x="52682" y="51488"/>
                  </a:lnTo>
                  <a:lnTo>
                    <a:pt x="47898" y="56683"/>
                  </a:lnTo>
                  <a:lnTo>
                    <a:pt x="44504" y="61683"/>
                  </a:lnTo>
                  <a:lnTo>
                    <a:pt x="44970" y="64782"/>
                  </a:lnTo>
                  <a:lnTo>
                    <a:pt x="49237" y="66903"/>
                  </a:lnTo>
                  <a:lnTo>
                    <a:pt x="57099" y="56311"/>
                  </a:lnTo>
                  <a:lnTo>
                    <a:pt x="60680" y="54165"/>
                  </a:lnTo>
                  <a:lnTo>
                    <a:pt x="61295" y="55592"/>
                  </a:lnTo>
                  <a:lnTo>
                    <a:pt x="59543" y="60545"/>
                  </a:lnTo>
                  <a:lnTo>
                    <a:pt x="58001" y="65229"/>
                  </a:lnTo>
                  <a:lnTo>
                    <a:pt x="59245" y="65849"/>
                  </a:lnTo>
                  <a:lnTo>
                    <a:pt x="63855" y="62293"/>
                  </a:lnTo>
                  <a:lnTo>
                    <a:pt x="70650" y="53111"/>
                  </a:lnTo>
                  <a:lnTo>
                    <a:pt x="74218" y="53111"/>
                  </a:lnTo>
                  <a:lnTo>
                    <a:pt x="73940" y="56538"/>
                  </a:lnTo>
                  <a:lnTo>
                    <a:pt x="70316" y="64017"/>
                  </a:lnTo>
                  <a:lnTo>
                    <a:pt x="67221" y="71349"/>
                  </a:lnTo>
                  <a:lnTo>
                    <a:pt x="68529" y="74333"/>
                  </a:lnTo>
                  <a:lnTo>
                    <a:pt x="74904" y="73583"/>
                  </a:lnTo>
                  <a:lnTo>
                    <a:pt x="75653" y="66903"/>
                  </a:lnTo>
                  <a:lnTo>
                    <a:pt x="79933" y="66903"/>
                  </a:lnTo>
                  <a:lnTo>
                    <a:pt x="84226" y="66903"/>
                  </a:lnTo>
                  <a:lnTo>
                    <a:pt x="82041" y="47802"/>
                  </a:lnTo>
                  <a:lnTo>
                    <a:pt x="86347" y="48856"/>
                  </a:lnTo>
                  <a:lnTo>
                    <a:pt x="90639" y="49923"/>
                  </a:lnTo>
                  <a:lnTo>
                    <a:pt x="95630" y="46748"/>
                  </a:lnTo>
                  <a:lnTo>
                    <a:pt x="96342" y="53111"/>
                  </a:lnTo>
                  <a:lnTo>
                    <a:pt x="97053" y="59474"/>
                  </a:lnTo>
                  <a:lnTo>
                    <a:pt x="86347" y="69037"/>
                  </a:lnTo>
                  <a:lnTo>
                    <a:pt x="89915" y="71145"/>
                  </a:lnTo>
                  <a:lnTo>
                    <a:pt x="93497" y="73278"/>
                  </a:lnTo>
                  <a:lnTo>
                    <a:pt x="104901" y="60540"/>
                  </a:lnTo>
                  <a:lnTo>
                    <a:pt x="109194" y="59474"/>
                  </a:lnTo>
                  <a:lnTo>
                    <a:pt x="109097" y="61481"/>
                  </a:lnTo>
                  <a:lnTo>
                    <a:pt x="105257" y="66776"/>
                  </a:lnTo>
                  <a:lnTo>
                    <a:pt x="101950" y="71872"/>
                  </a:lnTo>
                  <a:lnTo>
                    <a:pt x="103454" y="73278"/>
                  </a:lnTo>
                  <a:lnTo>
                    <a:pt x="108875" y="70337"/>
                  </a:lnTo>
                  <a:lnTo>
                    <a:pt x="114084" y="66505"/>
                  </a:lnTo>
                  <a:lnTo>
                    <a:pt x="118616" y="64465"/>
                  </a:lnTo>
                  <a:lnTo>
                    <a:pt x="122008" y="66903"/>
                  </a:lnTo>
                  <a:lnTo>
                    <a:pt x="125590" y="74333"/>
                  </a:lnTo>
                  <a:lnTo>
                    <a:pt x="136296" y="66903"/>
                  </a:lnTo>
                  <a:lnTo>
                    <a:pt x="136296" y="63741"/>
                  </a:lnTo>
                  <a:lnTo>
                    <a:pt x="136296" y="60540"/>
                  </a:lnTo>
                  <a:lnTo>
                    <a:pt x="128447" y="51003"/>
                  </a:lnTo>
                  <a:lnTo>
                    <a:pt x="126999" y="46735"/>
                  </a:lnTo>
                  <a:lnTo>
                    <a:pt x="125590" y="42506"/>
                  </a:lnTo>
                  <a:lnTo>
                    <a:pt x="125590" y="45669"/>
                  </a:lnTo>
                  <a:lnTo>
                    <a:pt x="119887" y="45669"/>
                  </a:lnTo>
                  <a:lnTo>
                    <a:pt x="114185" y="45669"/>
                  </a:lnTo>
                  <a:lnTo>
                    <a:pt x="110604" y="42506"/>
                  </a:lnTo>
                  <a:lnTo>
                    <a:pt x="108483" y="37185"/>
                  </a:lnTo>
                  <a:lnTo>
                    <a:pt x="106324" y="31864"/>
                  </a:lnTo>
                  <a:lnTo>
                    <a:pt x="96342" y="32918"/>
                  </a:lnTo>
                  <a:lnTo>
                    <a:pt x="96342" y="36131"/>
                  </a:lnTo>
                  <a:lnTo>
                    <a:pt x="93497" y="37185"/>
                  </a:lnTo>
                  <a:lnTo>
                    <a:pt x="90639" y="38226"/>
                  </a:lnTo>
                  <a:lnTo>
                    <a:pt x="84912" y="28701"/>
                  </a:lnTo>
                  <a:lnTo>
                    <a:pt x="80644" y="29756"/>
                  </a:lnTo>
                  <a:lnTo>
                    <a:pt x="76352" y="30810"/>
                  </a:lnTo>
                  <a:lnTo>
                    <a:pt x="72085" y="23393"/>
                  </a:lnTo>
                  <a:lnTo>
                    <a:pt x="71361" y="15951"/>
                  </a:lnTo>
                  <a:lnTo>
                    <a:pt x="70650" y="8521"/>
                  </a:lnTo>
                  <a:lnTo>
                    <a:pt x="58496" y="0"/>
                  </a:lnTo>
                  <a:lnTo>
                    <a:pt x="58496" y="5333"/>
                  </a:lnTo>
                  <a:lnTo>
                    <a:pt x="58496" y="10655"/>
                  </a:lnTo>
                  <a:lnTo>
                    <a:pt x="62801" y="17005"/>
                  </a:lnTo>
                  <a:lnTo>
                    <a:pt x="61379" y="20205"/>
                  </a:lnTo>
                  <a:lnTo>
                    <a:pt x="59931" y="23393"/>
                  </a:lnTo>
                  <a:lnTo>
                    <a:pt x="50647" y="8521"/>
                  </a:lnTo>
                  <a:lnTo>
                    <a:pt x="48539" y="10655"/>
                  </a:lnTo>
                  <a:lnTo>
                    <a:pt x="46354" y="12763"/>
                  </a:lnTo>
                  <a:lnTo>
                    <a:pt x="56387" y="17005"/>
                  </a:lnTo>
                  <a:lnTo>
                    <a:pt x="53530" y="19126"/>
                  </a:lnTo>
                  <a:lnTo>
                    <a:pt x="50647" y="21247"/>
                  </a:lnTo>
                  <a:lnTo>
                    <a:pt x="48539" y="19126"/>
                  </a:lnTo>
                  <a:lnTo>
                    <a:pt x="39979" y="15963"/>
                  </a:lnTo>
                  <a:lnTo>
                    <a:pt x="36410" y="12763"/>
                  </a:lnTo>
                  <a:lnTo>
                    <a:pt x="32829" y="9601"/>
                  </a:lnTo>
                  <a:lnTo>
                    <a:pt x="22834" y="7454"/>
                  </a:lnTo>
                  <a:lnTo>
                    <a:pt x="18554" y="14897"/>
                  </a:lnTo>
                  <a:lnTo>
                    <a:pt x="14287" y="22326"/>
                  </a:lnTo>
                  <a:lnTo>
                    <a:pt x="5702" y="26555"/>
                  </a:lnTo>
                  <a:lnTo>
                    <a:pt x="2857" y="26555"/>
                  </a:lnTo>
                  <a:lnTo>
                    <a:pt x="0" y="26555"/>
                  </a:lnTo>
                  <a:lnTo>
                    <a:pt x="0" y="30810"/>
                  </a:lnTo>
                  <a:lnTo>
                    <a:pt x="2857" y="31864"/>
                  </a:lnTo>
                  <a:lnTo>
                    <a:pt x="5702" y="32918"/>
                  </a:lnTo>
                  <a:lnTo>
                    <a:pt x="9296" y="29756"/>
                  </a:lnTo>
                  <a:lnTo>
                    <a:pt x="12852" y="28701"/>
                  </a:lnTo>
                  <a:lnTo>
                    <a:pt x="16421" y="27609"/>
                  </a:lnTo>
                  <a:lnTo>
                    <a:pt x="8585" y="32918"/>
                  </a:lnTo>
                  <a:lnTo>
                    <a:pt x="12852" y="32918"/>
                  </a:lnTo>
                  <a:lnTo>
                    <a:pt x="17144" y="32918"/>
                  </a:lnTo>
                  <a:lnTo>
                    <a:pt x="24993" y="26555"/>
                  </a:lnTo>
                  <a:lnTo>
                    <a:pt x="29971" y="29756"/>
                  </a:lnTo>
                  <a:lnTo>
                    <a:pt x="34963" y="32918"/>
                  </a:lnTo>
                  <a:lnTo>
                    <a:pt x="22834" y="41414"/>
                  </a:lnTo>
                  <a:lnTo>
                    <a:pt x="19278" y="40360"/>
                  </a:lnTo>
                  <a:lnTo>
                    <a:pt x="15697" y="39306"/>
                  </a:lnTo>
                  <a:lnTo>
                    <a:pt x="15697" y="52044"/>
                  </a:lnTo>
                  <a:lnTo>
                    <a:pt x="19278" y="48856"/>
                  </a:lnTo>
                  <a:lnTo>
                    <a:pt x="22834" y="45669"/>
                  </a:lnTo>
                  <a:lnTo>
                    <a:pt x="30695" y="45669"/>
                  </a:lnTo>
                  <a:lnTo>
                    <a:pt x="32105" y="41414"/>
                  </a:lnTo>
                  <a:lnTo>
                    <a:pt x="36410" y="42506"/>
                  </a:lnTo>
                  <a:lnTo>
                    <a:pt x="35758" y="45608"/>
                  </a:lnTo>
                  <a:lnTo>
                    <a:pt x="30162" y="51390"/>
                  </a:lnTo>
                  <a:lnTo>
                    <a:pt x="23766" y="56972"/>
                  </a:lnTo>
                  <a:lnTo>
                    <a:pt x="20713" y="59474"/>
                  </a:lnTo>
                  <a:lnTo>
                    <a:pt x="15697" y="69113"/>
                  </a:lnTo>
                  <a:lnTo>
                    <a:pt x="18554" y="70180"/>
                  </a:lnTo>
                  <a:close/>
                </a:path>
              </a:pathLst>
            </a:custGeom>
            <a:ln w="3175">
              <a:solidFill>
                <a:srgbClr val="254B30"/>
              </a:solidFill>
            </a:ln>
          </p:spPr>
          <p:txBody>
            <a:bodyPr wrap="square" lIns="0" tIns="0" rIns="0" bIns="0" rtlCol="0"/>
            <a:lstStyle/>
            <a:p>
              <a:endParaRPr/>
            </a:p>
          </p:txBody>
        </p:sp>
        <p:sp>
          <p:nvSpPr>
            <p:cNvPr id="11393" name="object 4821">
              <a:extLst>
                <a:ext uri="{FF2B5EF4-FFF2-40B4-BE49-F238E27FC236}">
                  <a16:creationId xmlns:a16="http://schemas.microsoft.com/office/drawing/2014/main" id="{29CB8714-C7E4-4B01-843F-81EA7D7C5E04}"/>
                </a:ext>
              </a:extLst>
            </p:cNvPr>
            <p:cNvSpPr/>
            <p:nvPr/>
          </p:nvSpPr>
          <p:spPr>
            <a:xfrm>
              <a:off x="5292318" y="6478320"/>
              <a:ext cx="72986" cy="84493"/>
            </a:xfrm>
            <a:prstGeom prst="rect">
              <a:avLst/>
            </a:prstGeom>
            <a:blipFill>
              <a:blip r:embed="rId75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394" name="object 4822">
              <a:extLst>
                <a:ext uri="{FF2B5EF4-FFF2-40B4-BE49-F238E27FC236}">
                  <a16:creationId xmlns:a16="http://schemas.microsoft.com/office/drawing/2014/main" id="{46E0E79E-C140-4B4A-98A5-8F02DAC96D1E}"/>
                </a:ext>
              </a:extLst>
            </p:cNvPr>
            <p:cNvSpPr/>
            <p:nvPr/>
          </p:nvSpPr>
          <p:spPr>
            <a:xfrm>
              <a:off x="5292317" y="6475830"/>
              <a:ext cx="73025" cy="86995"/>
            </a:xfrm>
            <a:custGeom>
              <a:avLst/>
              <a:gdLst/>
              <a:ahLst/>
              <a:cxnLst/>
              <a:rect l="l" t="t" r="r" b="b"/>
              <a:pathLst>
                <a:path w="73025" h="86995">
                  <a:moveTo>
                    <a:pt x="4254" y="43967"/>
                  </a:moveTo>
                  <a:lnTo>
                    <a:pt x="5714" y="45783"/>
                  </a:lnTo>
                  <a:lnTo>
                    <a:pt x="15468" y="35382"/>
                  </a:lnTo>
                  <a:lnTo>
                    <a:pt x="17348" y="37477"/>
                  </a:lnTo>
                  <a:lnTo>
                    <a:pt x="19202" y="39585"/>
                  </a:lnTo>
                  <a:lnTo>
                    <a:pt x="25514" y="32219"/>
                  </a:lnTo>
                  <a:lnTo>
                    <a:pt x="27393" y="34315"/>
                  </a:lnTo>
                  <a:lnTo>
                    <a:pt x="29260" y="36423"/>
                  </a:lnTo>
                  <a:lnTo>
                    <a:pt x="34988" y="35763"/>
                  </a:lnTo>
                  <a:lnTo>
                    <a:pt x="35534" y="39649"/>
                  </a:lnTo>
                  <a:lnTo>
                    <a:pt x="36080" y="43548"/>
                  </a:lnTo>
                  <a:lnTo>
                    <a:pt x="31724" y="40741"/>
                  </a:lnTo>
                  <a:lnTo>
                    <a:pt x="29438" y="41859"/>
                  </a:lnTo>
                  <a:lnTo>
                    <a:pt x="27139" y="42964"/>
                  </a:lnTo>
                  <a:lnTo>
                    <a:pt x="18084" y="46812"/>
                  </a:lnTo>
                  <a:lnTo>
                    <a:pt x="20192" y="49949"/>
                  </a:lnTo>
                  <a:lnTo>
                    <a:pt x="22301" y="53073"/>
                  </a:lnTo>
                  <a:lnTo>
                    <a:pt x="28486" y="48298"/>
                  </a:lnTo>
                  <a:lnTo>
                    <a:pt x="30860" y="48069"/>
                  </a:lnTo>
                  <a:lnTo>
                    <a:pt x="33248" y="47866"/>
                  </a:lnTo>
                  <a:lnTo>
                    <a:pt x="24930" y="56908"/>
                  </a:lnTo>
                  <a:lnTo>
                    <a:pt x="28143" y="56032"/>
                  </a:lnTo>
                  <a:lnTo>
                    <a:pt x="31368" y="55181"/>
                  </a:lnTo>
                  <a:lnTo>
                    <a:pt x="36728" y="51053"/>
                  </a:lnTo>
                  <a:lnTo>
                    <a:pt x="38747" y="52374"/>
                  </a:lnTo>
                  <a:lnTo>
                    <a:pt x="40805" y="53720"/>
                  </a:lnTo>
                  <a:lnTo>
                    <a:pt x="28320" y="63855"/>
                  </a:lnTo>
                  <a:lnTo>
                    <a:pt x="32092" y="65671"/>
                  </a:lnTo>
                  <a:lnTo>
                    <a:pt x="35852" y="67487"/>
                  </a:lnTo>
                  <a:lnTo>
                    <a:pt x="37337" y="62941"/>
                  </a:lnTo>
                  <a:lnTo>
                    <a:pt x="39789" y="64541"/>
                  </a:lnTo>
                  <a:lnTo>
                    <a:pt x="42252" y="66128"/>
                  </a:lnTo>
                  <a:lnTo>
                    <a:pt x="44107" y="51447"/>
                  </a:lnTo>
                  <a:lnTo>
                    <a:pt x="46380" y="53822"/>
                  </a:lnTo>
                  <a:lnTo>
                    <a:pt x="48653" y="56184"/>
                  </a:lnTo>
                  <a:lnTo>
                    <a:pt x="52019" y="55714"/>
                  </a:lnTo>
                  <a:lnTo>
                    <a:pt x="51384" y="60629"/>
                  </a:lnTo>
                  <a:lnTo>
                    <a:pt x="50761" y="65519"/>
                  </a:lnTo>
                  <a:lnTo>
                    <a:pt x="43116" y="68478"/>
                  </a:lnTo>
                  <a:lnTo>
                    <a:pt x="44805" y="71361"/>
                  </a:lnTo>
                  <a:lnTo>
                    <a:pt x="46507" y="74231"/>
                  </a:lnTo>
                  <a:lnTo>
                    <a:pt x="55092" y="69227"/>
                  </a:lnTo>
                  <a:lnTo>
                    <a:pt x="57683" y="70065"/>
                  </a:lnTo>
                  <a:lnTo>
                    <a:pt x="60324" y="70853"/>
                  </a:lnTo>
                  <a:lnTo>
                    <a:pt x="47790" y="76860"/>
                  </a:lnTo>
                  <a:lnTo>
                    <a:pt x="52209" y="77952"/>
                  </a:lnTo>
                  <a:lnTo>
                    <a:pt x="56603" y="79070"/>
                  </a:lnTo>
                  <a:lnTo>
                    <a:pt x="62979" y="73532"/>
                  </a:lnTo>
                  <a:lnTo>
                    <a:pt x="63817" y="80251"/>
                  </a:lnTo>
                  <a:lnTo>
                    <a:pt x="64655" y="86969"/>
                  </a:lnTo>
                  <a:lnTo>
                    <a:pt x="71958" y="85585"/>
                  </a:lnTo>
                  <a:lnTo>
                    <a:pt x="72466" y="83273"/>
                  </a:lnTo>
                  <a:lnTo>
                    <a:pt x="72974" y="80962"/>
                  </a:lnTo>
                  <a:lnTo>
                    <a:pt x="70065" y="71069"/>
                  </a:lnTo>
                  <a:lnTo>
                    <a:pt x="69926" y="67424"/>
                  </a:lnTo>
                  <a:lnTo>
                    <a:pt x="69786" y="63817"/>
                  </a:lnTo>
                  <a:lnTo>
                    <a:pt x="69291" y="66128"/>
                  </a:lnTo>
                  <a:lnTo>
                    <a:pt x="66027" y="64007"/>
                  </a:lnTo>
                  <a:lnTo>
                    <a:pt x="62763" y="61887"/>
                  </a:lnTo>
                  <a:lnTo>
                    <a:pt x="61239" y="58242"/>
                  </a:lnTo>
                  <a:lnTo>
                    <a:pt x="60909" y="53581"/>
                  </a:lnTo>
                  <a:lnTo>
                    <a:pt x="60528" y="48933"/>
                  </a:lnTo>
                  <a:lnTo>
                    <a:pt x="54635" y="45948"/>
                  </a:lnTo>
                  <a:lnTo>
                    <a:pt x="54127" y="48298"/>
                  </a:lnTo>
                  <a:lnTo>
                    <a:pt x="52323" y="47993"/>
                  </a:lnTo>
                  <a:lnTo>
                    <a:pt x="50545" y="47701"/>
                  </a:lnTo>
                  <a:lnTo>
                    <a:pt x="48806" y="38620"/>
                  </a:lnTo>
                  <a:lnTo>
                    <a:pt x="46202" y="37769"/>
                  </a:lnTo>
                  <a:lnTo>
                    <a:pt x="43599" y="36956"/>
                  </a:lnTo>
                  <a:lnTo>
                    <a:pt x="42354" y="29959"/>
                  </a:lnTo>
                  <a:lnTo>
                    <a:pt x="43141" y="24282"/>
                  </a:lnTo>
                  <a:lnTo>
                    <a:pt x="43929" y="18618"/>
                  </a:lnTo>
                  <a:lnTo>
                    <a:pt x="38379" y="7886"/>
                  </a:lnTo>
                  <a:lnTo>
                    <a:pt x="37515" y="11772"/>
                  </a:lnTo>
                  <a:lnTo>
                    <a:pt x="36652" y="15620"/>
                  </a:lnTo>
                  <a:lnTo>
                    <a:pt x="38061" y="21869"/>
                  </a:lnTo>
                  <a:lnTo>
                    <a:pt x="36728" y="23660"/>
                  </a:lnTo>
                  <a:lnTo>
                    <a:pt x="35420" y="25425"/>
                  </a:lnTo>
                  <a:lnTo>
                    <a:pt x="32537" y="11150"/>
                  </a:lnTo>
                  <a:lnTo>
                    <a:pt x="30962" y="11899"/>
                  </a:lnTo>
                  <a:lnTo>
                    <a:pt x="29387" y="12649"/>
                  </a:lnTo>
                  <a:lnTo>
                    <a:pt x="34442" y="19469"/>
                  </a:lnTo>
                  <a:lnTo>
                    <a:pt x="32423" y="19938"/>
                  </a:lnTo>
                  <a:lnTo>
                    <a:pt x="30454" y="20421"/>
                  </a:lnTo>
                  <a:lnTo>
                    <a:pt x="29590" y="18084"/>
                  </a:lnTo>
                  <a:lnTo>
                    <a:pt x="25209" y="12585"/>
                  </a:lnTo>
                  <a:lnTo>
                    <a:pt x="23672" y="8915"/>
                  </a:lnTo>
                  <a:lnTo>
                    <a:pt x="22186" y="5295"/>
                  </a:lnTo>
                  <a:lnTo>
                    <a:pt x="16814" y="0"/>
                  </a:lnTo>
                  <a:lnTo>
                    <a:pt x="13169" y="3797"/>
                  </a:lnTo>
                  <a:lnTo>
                    <a:pt x="9537" y="7619"/>
                  </a:lnTo>
                  <a:lnTo>
                    <a:pt x="3936" y="7505"/>
                  </a:lnTo>
                  <a:lnTo>
                    <a:pt x="2324" y="6451"/>
                  </a:lnTo>
                  <a:lnTo>
                    <a:pt x="698" y="5384"/>
                  </a:lnTo>
                  <a:lnTo>
                    <a:pt x="0" y="8496"/>
                  </a:lnTo>
                  <a:lnTo>
                    <a:pt x="1460" y="10299"/>
                  </a:lnTo>
                  <a:lnTo>
                    <a:pt x="2908" y="12128"/>
                  </a:lnTo>
                  <a:lnTo>
                    <a:pt x="5473" y="11150"/>
                  </a:lnTo>
                  <a:lnTo>
                    <a:pt x="7683" y="11722"/>
                  </a:lnTo>
                  <a:lnTo>
                    <a:pt x="9905" y="12280"/>
                  </a:lnTo>
                  <a:lnTo>
                    <a:pt x="4533" y="13195"/>
                  </a:lnTo>
                  <a:lnTo>
                    <a:pt x="6997" y="14833"/>
                  </a:lnTo>
                  <a:lnTo>
                    <a:pt x="9436" y="16408"/>
                  </a:lnTo>
                  <a:lnTo>
                    <a:pt x="14947" y="14693"/>
                  </a:lnTo>
                  <a:lnTo>
                    <a:pt x="17284" y="18884"/>
                  </a:lnTo>
                  <a:lnTo>
                    <a:pt x="19621" y="23075"/>
                  </a:lnTo>
                  <a:lnTo>
                    <a:pt x="11353" y="24714"/>
                  </a:lnTo>
                  <a:lnTo>
                    <a:pt x="9474" y="22605"/>
                  </a:lnTo>
                  <a:lnTo>
                    <a:pt x="7607" y="20497"/>
                  </a:lnTo>
                  <a:lnTo>
                    <a:pt x="5549" y="29756"/>
                  </a:lnTo>
                  <a:lnTo>
                    <a:pt x="8102" y="28765"/>
                  </a:lnTo>
                  <a:lnTo>
                    <a:pt x="10629" y="27774"/>
                  </a:lnTo>
                  <a:lnTo>
                    <a:pt x="15100" y="30721"/>
                  </a:lnTo>
                  <a:lnTo>
                    <a:pt x="16624" y="28181"/>
                  </a:lnTo>
                  <a:lnTo>
                    <a:pt x="18884" y="30543"/>
                  </a:lnTo>
                  <a:lnTo>
                    <a:pt x="21145" y="32905"/>
                  </a:lnTo>
                  <a:lnTo>
                    <a:pt x="7188" y="37045"/>
                  </a:lnTo>
                  <a:lnTo>
                    <a:pt x="2806" y="42125"/>
                  </a:lnTo>
                  <a:lnTo>
                    <a:pt x="4267" y="43967"/>
                  </a:lnTo>
                  <a:close/>
                </a:path>
              </a:pathLst>
            </a:custGeom>
            <a:ln w="3175">
              <a:solidFill>
                <a:srgbClr val="254B30"/>
              </a:solidFill>
            </a:ln>
          </p:spPr>
          <p:txBody>
            <a:bodyPr wrap="square" lIns="0" tIns="0" rIns="0" bIns="0" rtlCol="0"/>
            <a:lstStyle/>
            <a:p>
              <a:endParaRPr/>
            </a:p>
          </p:txBody>
        </p:sp>
        <p:sp>
          <p:nvSpPr>
            <p:cNvPr id="11395" name="object 4823">
              <a:extLst>
                <a:ext uri="{FF2B5EF4-FFF2-40B4-BE49-F238E27FC236}">
                  <a16:creationId xmlns:a16="http://schemas.microsoft.com/office/drawing/2014/main" id="{B421F3EC-7A6A-4514-B4D0-A459D479078A}"/>
                </a:ext>
              </a:extLst>
            </p:cNvPr>
            <p:cNvSpPr/>
            <p:nvPr/>
          </p:nvSpPr>
          <p:spPr>
            <a:xfrm>
              <a:off x="5339703" y="6409207"/>
              <a:ext cx="63892" cy="67932"/>
            </a:xfrm>
            <a:prstGeom prst="rect">
              <a:avLst/>
            </a:prstGeom>
            <a:blipFill>
              <a:blip r:embed="rId75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396" name="object 4824">
              <a:extLst>
                <a:ext uri="{FF2B5EF4-FFF2-40B4-BE49-F238E27FC236}">
                  <a16:creationId xmlns:a16="http://schemas.microsoft.com/office/drawing/2014/main" id="{CC4F4719-D71A-43F0-96BB-824C1FC0DE4B}"/>
                </a:ext>
              </a:extLst>
            </p:cNvPr>
            <p:cNvSpPr/>
            <p:nvPr/>
          </p:nvSpPr>
          <p:spPr>
            <a:xfrm>
              <a:off x="5339707" y="6408628"/>
              <a:ext cx="64135" cy="68580"/>
            </a:xfrm>
            <a:custGeom>
              <a:avLst/>
              <a:gdLst/>
              <a:ahLst/>
              <a:cxnLst/>
              <a:rect l="l" t="t" r="r" b="b"/>
              <a:pathLst>
                <a:path w="64135" h="68579">
                  <a:moveTo>
                    <a:pt x="59397" y="46634"/>
                  </a:moveTo>
                  <a:lnTo>
                    <a:pt x="58115" y="47917"/>
                  </a:lnTo>
                  <a:lnTo>
                    <a:pt x="50050" y="34671"/>
                  </a:lnTo>
                  <a:lnTo>
                    <a:pt x="48412" y="36093"/>
                  </a:lnTo>
                  <a:lnTo>
                    <a:pt x="46799" y="37528"/>
                  </a:lnTo>
                  <a:lnTo>
                    <a:pt x="41617" y="28308"/>
                  </a:lnTo>
                  <a:lnTo>
                    <a:pt x="39979" y="29756"/>
                  </a:lnTo>
                  <a:lnTo>
                    <a:pt x="38328" y="31165"/>
                  </a:lnTo>
                  <a:lnTo>
                    <a:pt x="33477" y="28663"/>
                  </a:lnTo>
                  <a:lnTo>
                    <a:pt x="32918" y="32245"/>
                  </a:lnTo>
                  <a:lnTo>
                    <a:pt x="32346" y="35826"/>
                  </a:lnTo>
                  <a:lnTo>
                    <a:pt x="36093" y="34531"/>
                  </a:lnTo>
                  <a:lnTo>
                    <a:pt x="38036" y="36372"/>
                  </a:lnTo>
                  <a:lnTo>
                    <a:pt x="39928" y="38188"/>
                  </a:lnTo>
                  <a:lnTo>
                    <a:pt x="47548" y="44881"/>
                  </a:lnTo>
                  <a:lnTo>
                    <a:pt x="45720" y="47231"/>
                  </a:lnTo>
                  <a:lnTo>
                    <a:pt x="43827" y="49580"/>
                  </a:lnTo>
                  <a:lnTo>
                    <a:pt x="38684" y="42913"/>
                  </a:lnTo>
                  <a:lnTo>
                    <a:pt x="36652" y="41922"/>
                  </a:lnTo>
                  <a:lnTo>
                    <a:pt x="34658" y="40944"/>
                  </a:lnTo>
                  <a:lnTo>
                    <a:pt x="41465" y="52400"/>
                  </a:lnTo>
                  <a:lnTo>
                    <a:pt x="38760" y="50520"/>
                  </a:lnTo>
                  <a:lnTo>
                    <a:pt x="36042" y="48615"/>
                  </a:lnTo>
                  <a:lnTo>
                    <a:pt x="31610" y="42887"/>
                  </a:lnTo>
                  <a:lnTo>
                    <a:pt x="29832" y="43510"/>
                  </a:lnTo>
                  <a:lnTo>
                    <a:pt x="28067" y="44119"/>
                  </a:lnTo>
                  <a:lnTo>
                    <a:pt x="38417" y="58013"/>
                  </a:lnTo>
                  <a:lnTo>
                    <a:pt x="35191" y="58559"/>
                  </a:lnTo>
                  <a:lnTo>
                    <a:pt x="31927" y="59105"/>
                  </a:lnTo>
                  <a:lnTo>
                    <a:pt x="30772" y="54190"/>
                  </a:lnTo>
                  <a:lnTo>
                    <a:pt x="28663" y="54914"/>
                  </a:lnTo>
                  <a:lnTo>
                    <a:pt x="26517" y="55651"/>
                  </a:lnTo>
                  <a:lnTo>
                    <a:pt x="25336" y="40843"/>
                  </a:lnTo>
                  <a:lnTo>
                    <a:pt x="23317" y="42379"/>
                  </a:lnTo>
                  <a:lnTo>
                    <a:pt x="21323" y="43929"/>
                  </a:lnTo>
                  <a:lnTo>
                    <a:pt x="18491" y="42392"/>
                  </a:lnTo>
                  <a:lnTo>
                    <a:pt x="18884" y="47332"/>
                  </a:lnTo>
                  <a:lnTo>
                    <a:pt x="19291" y="52285"/>
                  </a:lnTo>
                  <a:lnTo>
                    <a:pt x="25704" y="57645"/>
                  </a:lnTo>
                  <a:lnTo>
                    <a:pt x="24206" y="59880"/>
                  </a:lnTo>
                  <a:lnTo>
                    <a:pt x="22682" y="62103"/>
                  </a:lnTo>
                  <a:lnTo>
                    <a:pt x="15532" y="54457"/>
                  </a:lnTo>
                  <a:lnTo>
                    <a:pt x="13296" y="54432"/>
                  </a:lnTo>
                  <a:lnTo>
                    <a:pt x="11049" y="54356"/>
                  </a:lnTo>
                  <a:lnTo>
                    <a:pt x="21513" y="64211"/>
                  </a:lnTo>
                  <a:lnTo>
                    <a:pt x="17754" y="63868"/>
                  </a:lnTo>
                  <a:lnTo>
                    <a:pt x="13970" y="63500"/>
                  </a:lnTo>
                  <a:lnTo>
                    <a:pt x="8712" y="56032"/>
                  </a:lnTo>
                  <a:lnTo>
                    <a:pt x="7823" y="62268"/>
                  </a:lnTo>
                  <a:lnTo>
                    <a:pt x="6946" y="68516"/>
                  </a:lnTo>
                  <a:lnTo>
                    <a:pt x="749" y="64757"/>
                  </a:lnTo>
                  <a:lnTo>
                    <a:pt x="368" y="62369"/>
                  </a:lnTo>
                  <a:lnTo>
                    <a:pt x="0" y="59956"/>
                  </a:lnTo>
                  <a:lnTo>
                    <a:pt x="2730" y="51333"/>
                  </a:lnTo>
                  <a:lnTo>
                    <a:pt x="2946" y="47891"/>
                  </a:lnTo>
                  <a:lnTo>
                    <a:pt x="3162" y="44424"/>
                  </a:lnTo>
                  <a:lnTo>
                    <a:pt x="3530" y="46837"/>
                  </a:lnTo>
                  <a:lnTo>
                    <a:pt x="6350" y="45847"/>
                  </a:lnTo>
                  <a:lnTo>
                    <a:pt x="9182" y="44843"/>
                  </a:lnTo>
                  <a:lnTo>
                    <a:pt x="10566" y="41821"/>
                  </a:lnTo>
                  <a:lnTo>
                    <a:pt x="11010" y="37426"/>
                  </a:lnTo>
                  <a:lnTo>
                    <a:pt x="11417" y="33020"/>
                  </a:lnTo>
                  <a:lnTo>
                    <a:pt x="16484" y="32080"/>
                  </a:lnTo>
                  <a:lnTo>
                    <a:pt x="16840" y="34480"/>
                  </a:lnTo>
                  <a:lnTo>
                    <a:pt x="18402" y="34798"/>
                  </a:lnTo>
                  <a:lnTo>
                    <a:pt x="19939" y="35115"/>
                  </a:lnTo>
                  <a:lnTo>
                    <a:pt x="21640" y="26898"/>
                  </a:lnTo>
                  <a:lnTo>
                    <a:pt x="23876" y="26924"/>
                  </a:lnTo>
                  <a:lnTo>
                    <a:pt x="26136" y="27000"/>
                  </a:lnTo>
                  <a:lnTo>
                    <a:pt x="27330" y="20612"/>
                  </a:lnTo>
                  <a:lnTo>
                    <a:pt x="26822" y="14871"/>
                  </a:lnTo>
                  <a:lnTo>
                    <a:pt x="26289" y="9144"/>
                  </a:lnTo>
                  <a:lnTo>
                    <a:pt x="31292" y="584"/>
                  </a:lnTo>
                  <a:lnTo>
                    <a:pt x="31915" y="4610"/>
                  </a:lnTo>
                  <a:lnTo>
                    <a:pt x="32550" y="8636"/>
                  </a:lnTo>
                  <a:lnTo>
                    <a:pt x="31178" y="14185"/>
                  </a:lnTo>
                  <a:lnTo>
                    <a:pt x="32283" y="16357"/>
                  </a:lnTo>
                  <a:lnTo>
                    <a:pt x="33362" y="18516"/>
                  </a:lnTo>
                  <a:lnTo>
                    <a:pt x="36182" y="5638"/>
                  </a:lnTo>
                  <a:lnTo>
                    <a:pt x="37503" y="6870"/>
                  </a:lnTo>
                  <a:lnTo>
                    <a:pt x="38811" y="8115"/>
                  </a:lnTo>
                  <a:lnTo>
                    <a:pt x="34378" y="13068"/>
                  </a:lnTo>
                  <a:lnTo>
                    <a:pt x="36029" y="14185"/>
                  </a:lnTo>
                  <a:lnTo>
                    <a:pt x="37680" y="15316"/>
                  </a:lnTo>
                  <a:lnTo>
                    <a:pt x="38481" y="13309"/>
                  </a:lnTo>
                  <a:lnTo>
                    <a:pt x="42354" y="9398"/>
                  </a:lnTo>
                  <a:lnTo>
                    <a:pt x="43764" y="6375"/>
                  </a:lnTo>
                  <a:lnTo>
                    <a:pt x="45148" y="3340"/>
                  </a:lnTo>
                  <a:lnTo>
                    <a:pt x="49822" y="0"/>
                  </a:lnTo>
                  <a:lnTo>
                    <a:pt x="52832" y="4876"/>
                  </a:lnTo>
                  <a:lnTo>
                    <a:pt x="55841" y="9728"/>
                  </a:lnTo>
                  <a:lnTo>
                    <a:pt x="60579" y="11468"/>
                  </a:lnTo>
                  <a:lnTo>
                    <a:pt x="61976" y="10972"/>
                  </a:lnTo>
                  <a:lnTo>
                    <a:pt x="63411" y="10464"/>
                  </a:lnTo>
                  <a:lnTo>
                    <a:pt x="63893" y="13665"/>
                  </a:lnTo>
                  <a:lnTo>
                    <a:pt x="62611" y="14998"/>
                  </a:lnTo>
                  <a:lnTo>
                    <a:pt x="61328" y="16268"/>
                  </a:lnTo>
                  <a:lnTo>
                    <a:pt x="59182" y="14490"/>
                  </a:lnTo>
                  <a:lnTo>
                    <a:pt x="57277" y="14325"/>
                  </a:lnTo>
                  <a:lnTo>
                    <a:pt x="55397" y="14122"/>
                  </a:lnTo>
                  <a:lnTo>
                    <a:pt x="59918" y="16776"/>
                  </a:lnTo>
                  <a:lnTo>
                    <a:pt x="57785" y="17526"/>
                  </a:lnTo>
                  <a:lnTo>
                    <a:pt x="55676" y="18262"/>
                  </a:lnTo>
                  <a:lnTo>
                    <a:pt x="51028" y="14820"/>
                  </a:lnTo>
                  <a:lnTo>
                    <a:pt x="48945" y="18110"/>
                  </a:lnTo>
                  <a:lnTo>
                    <a:pt x="46863" y="21386"/>
                  </a:lnTo>
                  <a:lnTo>
                    <a:pt x="53873" y="25692"/>
                  </a:lnTo>
                  <a:lnTo>
                    <a:pt x="55499" y="24282"/>
                  </a:lnTo>
                  <a:lnTo>
                    <a:pt x="57150" y="22847"/>
                  </a:lnTo>
                  <a:lnTo>
                    <a:pt x="58648" y="32486"/>
                  </a:lnTo>
                  <a:lnTo>
                    <a:pt x="56502" y="30708"/>
                  </a:lnTo>
                  <a:lnTo>
                    <a:pt x="54356" y="28892"/>
                  </a:lnTo>
                  <a:lnTo>
                    <a:pt x="50457" y="30276"/>
                  </a:lnTo>
                  <a:lnTo>
                    <a:pt x="49263" y="27305"/>
                  </a:lnTo>
                  <a:lnTo>
                    <a:pt x="47294" y="28854"/>
                  </a:lnTo>
                  <a:lnTo>
                    <a:pt x="45300" y="30416"/>
                  </a:lnTo>
                  <a:lnTo>
                    <a:pt x="57073" y="38976"/>
                  </a:lnTo>
                  <a:lnTo>
                    <a:pt x="60693" y="45326"/>
                  </a:lnTo>
                  <a:lnTo>
                    <a:pt x="59410" y="46634"/>
                  </a:lnTo>
                  <a:close/>
                </a:path>
              </a:pathLst>
            </a:custGeom>
            <a:ln w="3175">
              <a:solidFill>
                <a:srgbClr val="254B30"/>
              </a:solidFill>
            </a:ln>
          </p:spPr>
          <p:txBody>
            <a:bodyPr wrap="square" lIns="0" tIns="0" rIns="0" bIns="0" rtlCol="0"/>
            <a:lstStyle/>
            <a:p>
              <a:endParaRPr/>
            </a:p>
          </p:txBody>
        </p:sp>
        <p:sp>
          <p:nvSpPr>
            <p:cNvPr id="11397" name="object 4825">
              <a:extLst>
                <a:ext uri="{FF2B5EF4-FFF2-40B4-BE49-F238E27FC236}">
                  <a16:creationId xmlns:a16="http://schemas.microsoft.com/office/drawing/2014/main" id="{0E456FD7-B0FA-4BF9-9557-8DB0EB4AD4A3}"/>
                </a:ext>
              </a:extLst>
            </p:cNvPr>
            <p:cNvSpPr/>
            <p:nvPr/>
          </p:nvSpPr>
          <p:spPr>
            <a:xfrm>
              <a:off x="5348871" y="6967181"/>
              <a:ext cx="138480" cy="79689"/>
            </a:xfrm>
            <a:prstGeom prst="rect">
              <a:avLst/>
            </a:prstGeom>
            <a:blipFill>
              <a:blip r:embed="rId75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398" name="object 4826">
              <a:extLst>
                <a:ext uri="{FF2B5EF4-FFF2-40B4-BE49-F238E27FC236}">
                  <a16:creationId xmlns:a16="http://schemas.microsoft.com/office/drawing/2014/main" id="{59424AC7-E97B-4344-BE79-54FC9D9AD027}"/>
                </a:ext>
              </a:extLst>
            </p:cNvPr>
            <p:cNvSpPr/>
            <p:nvPr/>
          </p:nvSpPr>
          <p:spPr>
            <a:xfrm>
              <a:off x="5348879" y="6966032"/>
              <a:ext cx="139065" cy="81280"/>
            </a:xfrm>
            <a:custGeom>
              <a:avLst/>
              <a:gdLst/>
              <a:ahLst/>
              <a:cxnLst/>
              <a:rect l="l" t="t" r="r" b="b"/>
              <a:pathLst>
                <a:path w="139064" h="81279">
                  <a:moveTo>
                    <a:pt x="101587" y="79857"/>
                  </a:moveTo>
                  <a:lnTo>
                    <a:pt x="98590" y="78892"/>
                  </a:lnTo>
                  <a:lnTo>
                    <a:pt x="98158" y="59410"/>
                  </a:lnTo>
                  <a:lnTo>
                    <a:pt x="94526" y="57988"/>
                  </a:lnTo>
                  <a:lnTo>
                    <a:pt x="90868" y="56603"/>
                  </a:lnTo>
                  <a:lnTo>
                    <a:pt x="91173" y="43675"/>
                  </a:lnTo>
                  <a:lnTo>
                    <a:pt x="87553" y="42278"/>
                  </a:lnTo>
                  <a:lnTo>
                    <a:pt x="83908" y="40855"/>
                  </a:lnTo>
                  <a:lnTo>
                    <a:pt x="78955" y="32499"/>
                  </a:lnTo>
                  <a:lnTo>
                    <a:pt x="75057" y="33959"/>
                  </a:lnTo>
                  <a:lnTo>
                    <a:pt x="71145" y="35420"/>
                  </a:lnTo>
                  <a:lnTo>
                    <a:pt x="77800" y="39852"/>
                  </a:lnTo>
                  <a:lnTo>
                    <a:pt x="79044" y="43675"/>
                  </a:lnTo>
                  <a:lnTo>
                    <a:pt x="80276" y="47485"/>
                  </a:lnTo>
                  <a:lnTo>
                    <a:pt x="85750" y="62268"/>
                  </a:lnTo>
                  <a:lnTo>
                    <a:pt x="80962" y="61112"/>
                  </a:lnTo>
                  <a:lnTo>
                    <a:pt x="76238" y="59969"/>
                  </a:lnTo>
                  <a:lnTo>
                    <a:pt x="74396" y="48628"/>
                  </a:lnTo>
                  <a:lnTo>
                    <a:pt x="72263" y="45212"/>
                  </a:lnTo>
                  <a:lnTo>
                    <a:pt x="71035" y="45759"/>
                  </a:lnTo>
                  <a:lnTo>
                    <a:pt x="70221" y="49923"/>
                  </a:lnTo>
                  <a:lnTo>
                    <a:pt x="69355" y="53802"/>
                  </a:lnTo>
                  <a:lnTo>
                    <a:pt x="67970" y="53492"/>
                  </a:lnTo>
                  <a:lnTo>
                    <a:pt x="65608" y="48526"/>
                  </a:lnTo>
                  <a:lnTo>
                    <a:pt x="64008" y="38747"/>
                  </a:lnTo>
                  <a:lnTo>
                    <a:pt x="60909" y="36652"/>
                  </a:lnTo>
                  <a:lnTo>
                    <a:pt x="59540" y="38997"/>
                  </a:lnTo>
                  <a:lnTo>
                    <a:pt x="59169" y="45861"/>
                  </a:lnTo>
                  <a:lnTo>
                    <a:pt x="58398" y="52327"/>
                  </a:lnTo>
                  <a:lnTo>
                    <a:pt x="55829" y="53479"/>
                  </a:lnTo>
                  <a:lnTo>
                    <a:pt x="50596" y="49250"/>
                  </a:lnTo>
                  <a:lnTo>
                    <a:pt x="53124" y="44589"/>
                  </a:lnTo>
                  <a:lnTo>
                    <a:pt x="49339" y="42113"/>
                  </a:lnTo>
                  <a:lnTo>
                    <a:pt x="45618" y="39598"/>
                  </a:lnTo>
                  <a:lnTo>
                    <a:pt x="56553" y="28702"/>
                  </a:lnTo>
                  <a:lnTo>
                    <a:pt x="52285" y="26885"/>
                  </a:lnTo>
                  <a:lnTo>
                    <a:pt x="48031" y="25069"/>
                  </a:lnTo>
                  <a:lnTo>
                    <a:pt x="45148" y="20142"/>
                  </a:lnTo>
                  <a:lnTo>
                    <a:pt x="41503" y="23774"/>
                  </a:lnTo>
                  <a:lnTo>
                    <a:pt x="37858" y="27393"/>
                  </a:lnTo>
                  <a:lnTo>
                    <a:pt x="42710" y="39712"/>
                  </a:lnTo>
                  <a:lnTo>
                    <a:pt x="38582" y="38976"/>
                  </a:lnTo>
                  <a:lnTo>
                    <a:pt x="34442" y="38265"/>
                  </a:lnTo>
                  <a:lnTo>
                    <a:pt x="30505" y="23520"/>
                  </a:lnTo>
                  <a:lnTo>
                    <a:pt x="27241" y="20345"/>
                  </a:lnTo>
                  <a:lnTo>
                    <a:pt x="26374" y="21675"/>
                  </a:lnTo>
                  <a:lnTo>
                    <a:pt x="27230" y="27273"/>
                  </a:lnTo>
                  <a:lnTo>
                    <a:pt x="27707" y="32432"/>
                  </a:lnTo>
                  <a:lnTo>
                    <a:pt x="25704" y="32448"/>
                  </a:lnTo>
                  <a:lnTo>
                    <a:pt x="20472" y="26924"/>
                  </a:lnTo>
                  <a:lnTo>
                    <a:pt x="19126" y="14935"/>
                  </a:lnTo>
                  <a:lnTo>
                    <a:pt x="12458" y="17589"/>
                  </a:lnTo>
                  <a:lnTo>
                    <a:pt x="5829" y="20256"/>
                  </a:lnTo>
                  <a:lnTo>
                    <a:pt x="0" y="9283"/>
                  </a:lnTo>
                  <a:lnTo>
                    <a:pt x="1511" y="7251"/>
                  </a:lnTo>
                  <a:lnTo>
                    <a:pt x="3035" y="5232"/>
                  </a:lnTo>
                  <a:lnTo>
                    <a:pt x="14427" y="3721"/>
                  </a:lnTo>
                  <a:lnTo>
                    <a:pt x="17665" y="1854"/>
                  </a:lnTo>
                  <a:lnTo>
                    <a:pt x="20929" y="0"/>
                  </a:lnTo>
                  <a:lnTo>
                    <a:pt x="19405" y="2019"/>
                  </a:lnTo>
                  <a:lnTo>
                    <a:pt x="24422" y="5359"/>
                  </a:lnTo>
                  <a:lnTo>
                    <a:pt x="29413" y="8674"/>
                  </a:lnTo>
                  <a:lnTo>
                    <a:pt x="34036" y="8724"/>
                  </a:lnTo>
                  <a:lnTo>
                    <a:pt x="38430" y="6578"/>
                  </a:lnTo>
                  <a:lnTo>
                    <a:pt x="42849" y="4470"/>
                  </a:lnTo>
                  <a:lnTo>
                    <a:pt x="51066" y="10960"/>
                  </a:lnTo>
                  <a:lnTo>
                    <a:pt x="49580" y="12979"/>
                  </a:lnTo>
                  <a:lnTo>
                    <a:pt x="51574" y="15316"/>
                  </a:lnTo>
                  <a:lnTo>
                    <a:pt x="53555" y="17665"/>
                  </a:lnTo>
                  <a:lnTo>
                    <a:pt x="63080" y="14922"/>
                  </a:lnTo>
                  <a:lnTo>
                    <a:pt x="66332" y="18072"/>
                  </a:lnTo>
                  <a:lnTo>
                    <a:pt x="69583" y="21234"/>
                  </a:lnTo>
                  <a:lnTo>
                    <a:pt x="76873" y="19011"/>
                  </a:lnTo>
                  <a:lnTo>
                    <a:pt x="80987" y="14706"/>
                  </a:lnTo>
                  <a:lnTo>
                    <a:pt x="85153" y="10401"/>
                  </a:lnTo>
                  <a:lnTo>
                    <a:pt x="99809" y="12065"/>
                  </a:lnTo>
                  <a:lnTo>
                    <a:pt x="97269" y="15443"/>
                  </a:lnTo>
                  <a:lnTo>
                    <a:pt x="94742" y="18808"/>
                  </a:lnTo>
                  <a:lnTo>
                    <a:pt x="87998" y="20345"/>
                  </a:lnTo>
                  <a:lnTo>
                    <a:pt x="87718" y="23215"/>
                  </a:lnTo>
                  <a:lnTo>
                    <a:pt x="87452" y="26085"/>
                  </a:lnTo>
                  <a:lnTo>
                    <a:pt x="102641" y="22021"/>
                  </a:lnTo>
                  <a:lnTo>
                    <a:pt x="103492" y="24638"/>
                  </a:lnTo>
                  <a:lnTo>
                    <a:pt x="104368" y="27241"/>
                  </a:lnTo>
                  <a:lnTo>
                    <a:pt x="93599" y="24104"/>
                  </a:lnTo>
                  <a:lnTo>
                    <a:pt x="95123" y="27127"/>
                  </a:lnTo>
                  <a:lnTo>
                    <a:pt x="96608" y="30137"/>
                  </a:lnTo>
                  <a:lnTo>
                    <a:pt x="99491" y="30035"/>
                  </a:lnTo>
                  <a:lnTo>
                    <a:pt x="108483" y="32994"/>
                  </a:lnTo>
                  <a:lnTo>
                    <a:pt x="113118" y="33032"/>
                  </a:lnTo>
                  <a:lnTo>
                    <a:pt x="117767" y="33070"/>
                  </a:lnTo>
                  <a:lnTo>
                    <a:pt x="127520" y="37579"/>
                  </a:lnTo>
                  <a:lnTo>
                    <a:pt x="127749" y="44780"/>
                  </a:lnTo>
                  <a:lnTo>
                    <a:pt x="127977" y="52019"/>
                  </a:lnTo>
                  <a:lnTo>
                    <a:pt x="133426" y="59677"/>
                  </a:lnTo>
                  <a:lnTo>
                    <a:pt x="135966" y="61341"/>
                  </a:lnTo>
                  <a:lnTo>
                    <a:pt x="138468" y="63004"/>
                  </a:lnTo>
                  <a:lnTo>
                    <a:pt x="136448" y="65709"/>
                  </a:lnTo>
                  <a:lnTo>
                    <a:pt x="133426" y="64693"/>
                  </a:lnTo>
                  <a:lnTo>
                    <a:pt x="130441" y="63715"/>
                  </a:lnTo>
                  <a:lnTo>
                    <a:pt x="128828" y="59601"/>
                  </a:lnTo>
                  <a:lnTo>
                    <a:pt x="126225" y="56896"/>
                  </a:lnTo>
                  <a:lnTo>
                    <a:pt x="123571" y="54114"/>
                  </a:lnTo>
                  <a:lnTo>
                    <a:pt x="127939" y="62052"/>
                  </a:lnTo>
                  <a:lnTo>
                    <a:pt x="124193" y="59575"/>
                  </a:lnTo>
                  <a:lnTo>
                    <a:pt x="120446" y="57086"/>
                  </a:lnTo>
                  <a:lnTo>
                    <a:pt x="116573" y="48475"/>
                  </a:lnTo>
                  <a:lnTo>
                    <a:pt x="110731" y="47574"/>
                  </a:lnTo>
                  <a:lnTo>
                    <a:pt x="104813" y="46697"/>
                  </a:lnTo>
                  <a:lnTo>
                    <a:pt x="111429" y="59143"/>
                  </a:lnTo>
                  <a:lnTo>
                    <a:pt x="115023" y="60566"/>
                  </a:lnTo>
                  <a:lnTo>
                    <a:pt x="118681" y="61950"/>
                  </a:lnTo>
                  <a:lnTo>
                    <a:pt x="112636" y="70040"/>
                  </a:lnTo>
                  <a:lnTo>
                    <a:pt x="110998" y="65951"/>
                  </a:lnTo>
                  <a:lnTo>
                    <a:pt x="109410" y="61836"/>
                  </a:lnTo>
                  <a:lnTo>
                    <a:pt x="102527" y="57264"/>
                  </a:lnTo>
                  <a:lnTo>
                    <a:pt x="103301" y="53746"/>
                  </a:lnTo>
                  <a:lnTo>
                    <a:pt x="99047" y="51943"/>
                  </a:lnTo>
                  <a:lnTo>
                    <a:pt x="98136" y="54288"/>
                  </a:lnTo>
                  <a:lnTo>
                    <a:pt x="100291" y="61218"/>
                  </a:lnTo>
                  <a:lnTo>
                    <a:pt x="103247" y="68489"/>
                  </a:lnTo>
                  <a:lnTo>
                    <a:pt x="104736" y="71856"/>
                  </a:lnTo>
                  <a:lnTo>
                    <a:pt x="104546" y="80835"/>
                  </a:lnTo>
                  <a:lnTo>
                    <a:pt x="101561" y="79857"/>
                  </a:lnTo>
                  <a:close/>
                </a:path>
              </a:pathLst>
            </a:custGeom>
            <a:ln w="3175">
              <a:solidFill>
                <a:srgbClr val="254B30"/>
              </a:solidFill>
            </a:ln>
          </p:spPr>
          <p:txBody>
            <a:bodyPr wrap="square" lIns="0" tIns="0" rIns="0" bIns="0" rtlCol="0"/>
            <a:lstStyle/>
            <a:p>
              <a:endParaRPr/>
            </a:p>
          </p:txBody>
        </p:sp>
        <p:sp>
          <p:nvSpPr>
            <p:cNvPr id="11399" name="object 4827">
              <a:extLst>
                <a:ext uri="{FF2B5EF4-FFF2-40B4-BE49-F238E27FC236}">
                  <a16:creationId xmlns:a16="http://schemas.microsoft.com/office/drawing/2014/main" id="{E0354143-FAEA-49F2-977B-4208A72591BF}"/>
                </a:ext>
              </a:extLst>
            </p:cNvPr>
            <p:cNvSpPr/>
            <p:nvPr/>
          </p:nvSpPr>
          <p:spPr>
            <a:xfrm>
              <a:off x="5356343" y="6907948"/>
              <a:ext cx="208669" cy="77901"/>
            </a:xfrm>
            <a:prstGeom prst="rect">
              <a:avLst/>
            </a:prstGeom>
            <a:blipFill>
              <a:blip r:embed="rId75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400" name="object 4828">
              <a:extLst>
                <a:ext uri="{FF2B5EF4-FFF2-40B4-BE49-F238E27FC236}">
                  <a16:creationId xmlns:a16="http://schemas.microsoft.com/office/drawing/2014/main" id="{0FA36EF0-D7EA-4758-AEE9-2DB04EF2F47C}"/>
                </a:ext>
              </a:extLst>
            </p:cNvPr>
            <p:cNvSpPr/>
            <p:nvPr/>
          </p:nvSpPr>
          <p:spPr>
            <a:xfrm>
              <a:off x="5356252" y="6907998"/>
              <a:ext cx="208915" cy="78105"/>
            </a:xfrm>
            <a:custGeom>
              <a:avLst/>
              <a:gdLst/>
              <a:ahLst/>
              <a:cxnLst/>
              <a:rect l="l" t="t" r="r" b="b"/>
              <a:pathLst>
                <a:path w="208914" h="78104">
                  <a:moveTo>
                    <a:pt x="173647" y="77810"/>
                  </a:moveTo>
                  <a:lnTo>
                    <a:pt x="168907" y="74292"/>
                  </a:lnTo>
                  <a:lnTo>
                    <a:pt x="162379" y="66350"/>
                  </a:lnTo>
                  <a:lnTo>
                    <a:pt x="155655" y="58363"/>
                  </a:lnTo>
                  <a:lnTo>
                    <a:pt x="150329" y="54709"/>
                  </a:lnTo>
                  <a:lnTo>
                    <a:pt x="144818" y="54683"/>
                  </a:lnTo>
                  <a:lnTo>
                    <a:pt x="136613" y="38986"/>
                  </a:lnTo>
                  <a:lnTo>
                    <a:pt x="131152" y="38948"/>
                  </a:lnTo>
                  <a:lnTo>
                    <a:pt x="125691" y="38923"/>
                  </a:lnTo>
                  <a:lnTo>
                    <a:pt x="113906" y="31150"/>
                  </a:lnTo>
                  <a:lnTo>
                    <a:pt x="109969" y="34668"/>
                  </a:lnTo>
                  <a:lnTo>
                    <a:pt x="106057" y="38186"/>
                  </a:lnTo>
                  <a:lnTo>
                    <a:pt x="117322" y="40497"/>
                  </a:lnTo>
                  <a:lnTo>
                    <a:pt x="121386" y="44549"/>
                  </a:lnTo>
                  <a:lnTo>
                    <a:pt x="126259" y="49273"/>
                  </a:lnTo>
                  <a:lnTo>
                    <a:pt x="132453" y="55815"/>
                  </a:lnTo>
                  <a:lnTo>
                    <a:pt x="136615" y="61760"/>
                  </a:lnTo>
                  <a:lnTo>
                    <a:pt x="135394" y="64691"/>
                  </a:lnTo>
                  <a:lnTo>
                    <a:pt x="129901" y="63089"/>
                  </a:lnTo>
                  <a:lnTo>
                    <a:pt x="123993" y="58574"/>
                  </a:lnTo>
                  <a:lnTo>
                    <a:pt x="118414" y="53323"/>
                  </a:lnTo>
                  <a:lnTo>
                    <a:pt x="113906" y="49514"/>
                  </a:lnTo>
                  <a:lnTo>
                    <a:pt x="112741" y="50725"/>
                  </a:lnTo>
                  <a:lnTo>
                    <a:pt x="114477" y="56106"/>
                  </a:lnTo>
                  <a:lnTo>
                    <a:pt x="115956" y="61162"/>
                  </a:lnTo>
                  <a:lnTo>
                    <a:pt x="114020" y="61402"/>
                  </a:lnTo>
                  <a:lnTo>
                    <a:pt x="108987" y="56832"/>
                  </a:lnTo>
                  <a:lnTo>
                    <a:pt x="103636" y="51465"/>
                  </a:lnTo>
                  <a:lnTo>
                    <a:pt x="98474" y="46816"/>
                  </a:lnTo>
                  <a:lnTo>
                    <a:pt x="94005" y="44396"/>
                  </a:lnTo>
                  <a:lnTo>
                    <a:pt x="93819" y="47852"/>
                  </a:lnTo>
                  <a:lnTo>
                    <a:pt x="97896" y="56293"/>
                  </a:lnTo>
                  <a:lnTo>
                    <a:pt x="101218" y="64435"/>
                  </a:lnTo>
                  <a:lnTo>
                    <a:pt x="98767" y="66990"/>
                  </a:lnTo>
                  <a:lnTo>
                    <a:pt x="89420" y="64297"/>
                  </a:lnTo>
                  <a:lnTo>
                    <a:pt x="89458" y="57541"/>
                  </a:lnTo>
                  <a:lnTo>
                    <a:pt x="83121" y="56258"/>
                  </a:lnTo>
                  <a:lnTo>
                    <a:pt x="80360" y="52680"/>
                  </a:lnTo>
                  <a:lnTo>
                    <a:pt x="79995" y="46038"/>
                  </a:lnTo>
                  <a:lnTo>
                    <a:pt x="79590" y="39581"/>
                  </a:lnTo>
                  <a:lnTo>
                    <a:pt x="76708" y="36560"/>
                  </a:lnTo>
                  <a:lnTo>
                    <a:pt x="70180" y="36332"/>
                  </a:lnTo>
                  <a:lnTo>
                    <a:pt x="63309" y="31696"/>
                  </a:lnTo>
                  <a:lnTo>
                    <a:pt x="61137" y="37754"/>
                  </a:lnTo>
                  <a:lnTo>
                    <a:pt x="62025" y="43231"/>
                  </a:lnTo>
                  <a:lnTo>
                    <a:pt x="65660" y="49473"/>
                  </a:lnTo>
                  <a:lnTo>
                    <a:pt x="68640" y="54767"/>
                  </a:lnTo>
                  <a:lnTo>
                    <a:pt x="67564" y="57401"/>
                  </a:lnTo>
                  <a:lnTo>
                    <a:pt x="61874" y="55471"/>
                  </a:lnTo>
                  <a:lnTo>
                    <a:pt x="54443" y="50045"/>
                  </a:lnTo>
                  <a:lnTo>
                    <a:pt x="46923" y="43985"/>
                  </a:lnTo>
                  <a:lnTo>
                    <a:pt x="40970" y="40155"/>
                  </a:lnTo>
                  <a:lnTo>
                    <a:pt x="40750" y="42149"/>
                  </a:lnTo>
                  <a:lnTo>
                    <a:pt x="45531" y="48498"/>
                  </a:lnTo>
                  <a:lnTo>
                    <a:pt x="49551" y="54496"/>
                  </a:lnTo>
                  <a:lnTo>
                    <a:pt x="47053" y="55433"/>
                  </a:lnTo>
                  <a:lnTo>
                    <a:pt x="39530" y="50922"/>
                  </a:lnTo>
                  <a:lnTo>
                    <a:pt x="32462" y="45590"/>
                  </a:lnTo>
                  <a:lnTo>
                    <a:pt x="26074" y="42220"/>
                  </a:lnTo>
                  <a:lnTo>
                    <a:pt x="20586" y="43596"/>
                  </a:lnTo>
                  <a:lnTo>
                    <a:pt x="14528" y="45506"/>
                  </a:lnTo>
                  <a:lnTo>
                    <a:pt x="7621" y="43393"/>
                  </a:lnTo>
                  <a:lnTo>
                    <a:pt x="2050" y="39528"/>
                  </a:lnTo>
                  <a:lnTo>
                    <a:pt x="0" y="36179"/>
                  </a:lnTo>
                  <a:lnTo>
                    <a:pt x="533" y="33043"/>
                  </a:lnTo>
                  <a:lnTo>
                    <a:pt x="13855" y="26007"/>
                  </a:lnTo>
                  <a:lnTo>
                    <a:pt x="16725" y="22260"/>
                  </a:lnTo>
                  <a:lnTo>
                    <a:pt x="19570" y="18514"/>
                  </a:lnTo>
                  <a:lnTo>
                    <a:pt x="19024" y="21663"/>
                  </a:lnTo>
                  <a:lnTo>
                    <a:pt x="27482" y="23378"/>
                  </a:lnTo>
                  <a:lnTo>
                    <a:pt x="35979" y="25080"/>
                  </a:lnTo>
                  <a:lnTo>
                    <a:pt x="41821" y="23022"/>
                  </a:lnTo>
                  <a:lnTo>
                    <a:pt x="45923" y="18450"/>
                  </a:lnTo>
                  <a:lnTo>
                    <a:pt x="49999" y="13891"/>
                  </a:lnTo>
                  <a:lnTo>
                    <a:pt x="64668" y="17930"/>
                  </a:lnTo>
                  <a:lnTo>
                    <a:pt x="64122" y="21066"/>
                  </a:lnTo>
                  <a:lnTo>
                    <a:pt x="68148" y="22971"/>
                  </a:lnTo>
                  <a:lnTo>
                    <a:pt x="72237" y="24864"/>
                  </a:lnTo>
                  <a:lnTo>
                    <a:pt x="82346" y="17193"/>
                  </a:lnTo>
                  <a:lnTo>
                    <a:pt x="88519" y="19517"/>
                  </a:lnTo>
                  <a:lnTo>
                    <a:pt x="94703" y="21841"/>
                  </a:lnTo>
                  <a:lnTo>
                    <a:pt x="102323" y="15821"/>
                  </a:lnTo>
                  <a:lnTo>
                    <a:pt x="104686" y="8722"/>
                  </a:lnTo>
                  <a:lnTo>
                    <a:pt x="109068" y="3989"/>
                  </a:lnTo>
                  <a:lnTo>
                    <a:pt x="116362" y="842"/>
                  </a:lnTo>
                  <a:lnTo>
                    <a:pt x="123043" y="0"/>
                  </a:lnTo>
                  <a:lnTo>
                    <a:pt x="125590" y="2182"/>
                  </a:lnTo>
                  <a:lnTo>
                    <a:pt x="124663" y="7389"/>
                  </a:lnTo>
                  <a:lnTo>
                    <a:pt x="117221" y="12354"/>
                  </a:lnTo>
                  <a:lnTo>
                    <a:pt x="118770" y="15923"/>
                  </a:lnTo>
                  <a:lnTo>
                    <a:pt x="122274" y="16174"/>
                  </a:lnTo>
                  <a:lnTo>
                    <a:pt x="128660" y="13465"/>
                  </a:lnTo>
                  <a:lnTo>
                    <a:pt x="135279" y="10604"/>
                  </a:lnTo>
                  <a:lnTo>
                    <a:pt x="139484" y="10398"/>
                  </a:lnTo>
                  <a:lnTo>
                    <a:pt x="142303" y="13129"/>
                  </a:lnTo>
                  <a:lnTo>
                    <a:pt x="126746" y="14285"/>
                  </a:lnTo>
                  <a:lnTo>
                    <a:pt x="130619" y="17244"/>
                  </a:lnTo>
                  <a:lnTo>
                    <a:pt x="134493" y="20190"/>
                  </a:lnTo>
                  <a:lnTo>
                    <a:pt x="138023" y="18730"/>
                  </a:lnTo>
                  <a:lnTo>
                    <a:pt x="151295" y="18184"/>
                  </a:lnTo>
                  <a:lnTo>
                    <a:pt x="157137" y="16126"/>
                  </a:lnTo>
                  <a:lnTo>
                    <a:pt x="162981" y="15216"/>
                  </a:lnTo>
                  <a:lnTo>
                    <a:pt x="170499" y="15864"/>
                  </a:lnTo>
                  <a:lnTo>
                    <a:pt x="177866" y="18510"/>
                  </a:lnTo>
                  <a:lnTo>
                    <a:pt x="183261" y="23594"/>
                  </a:lnTo>
                  <a:lnTo>
                    <a:pt x="188119" y="29617"/>
                  </a:lnTo>
                  <a:lnTo>
                    <a:pt x="194198" y="34576"/>
                  </a:lnTo>
                  <a:lnTo>
                    <a:pt x="200130" y="38092"/>
                  </a:lnTo>
                  <a:lnTo>
                    <a:pt x="204546" y="39786"/>
                  </a:lnTo>
                  <a:lnTo>
                    <a:pt x="208762" y="40612"/>
                  </a:lnTo>
                  <a:lnTo>
                    <a:pt x="208026" y="44790"/>
                  </a:lnTo>
                  <a:lnTo>
                    <a:pt x="203619" y="44968"/>
                  </a:lnTo>
                  <a:lnTo>
                    <a:pt x="199186" y="45171"/>
                  </a:lnTo>
                  <a:lnTo>
                    <a:pt x="194449" y="40942"/>
                  </a:lnTo>
                  <a:lnTo>
                    <a:pt x="189318" y="38834"/>
                  </a:lnTo>
                  <a:lnTo>
                    <a:pt x="184213" y="36751"/>
                  </a:lnTo>
                  <a:lnTo>
                    <a:pt x="194970" y="44333"/>
                  </a:lnTo>
                  <a:lnTo>
                    <a:pt x="188595" y="43025"/>
                  </a:lnTo>
                  <a:lnTo>
                    <a:pt x="183148" y="40957"/>
                  </a:lnTo>
                  <a:lnTo>
                    <a:pt x="176760" y="37792"/>
                  </a:lnTo>
                  <a:lnTo>
                    <a:pt x="170069" y="35170"/>
                  </a:lnTo>
                  <a:lnTo>
                    <a:pt x="163715" y="34732"/>
                  </a:lnTo>
                  <a:lnTo>
                    <a:pt x="161795" y="37555"/>
                  </a:lnTo>
                  <a:lnTo>
                    <a:pt x="165709" y="42171"/>
                  </a:lnTo>
                  <a:lnTo>
                    <a:pt x="172138" y="46487"/>
                  </a:lnTo>
                  <a:lnTo>
                    <a:pt x="177761" y="48410"/>
                  </a:lnTo>
                  <a:lnTo>
                    <a:pt x="183261" y="48448"/>
                  </a:lnTo>
                  <a:lnTo>
                    <a:pt x="181038" y="60944"/>
                  </a:lnTo>
                  <a:lnTo>
                    <a:pt x="176301" y="56741"/>
                  </a:lnTo>
                  <a:lnTo>
                    <a:pt x="171526" y="52524"/>
                  </a:lnTo>
                  <a:lnTo>
                    <a:pt x="159893" y="50188"/>
                  </a:lnTo>
                  <a:lnTo>
                    <a:pt x="158508" y="45565"/>
                  </a:lnTo>
                  <a:lnTo>
                    <a:pt x="151993" y="45336"/>
                  </a:lnTo>
                  <a:lnTo>
                    <a:pt x="152405" y="48580"/>
                  </a:lnTo>
                  <a:lnTo>
                    <a:pt x="159702" y="55952"/>
                  </a:lnTo>
                  <a:lnTo>
                    <a:pt x="168227" y="63369"/>
                  </a:lnTo>
                  <a:lnTo>
                    <a:pt x="172326" y="66748"/>
                  </a:lnTo>
                  <a:lnTo>
                    <a:pt x="178155" y="77683"/>
                  </a:lnTo>
                  <a:lnTo>
                    <a:pt x="173710" y="77861"/>
                  </a:lnTo>
                  <a:close/>
                </a:path>
              </a:pathLst>
            </a:custGeom>
            <a:ln w="3175">
              <a:solidFill>
                <a:srgbClr val="254B30"/>
              </a:solidFill>
            </a:ln>
          </p:spPr>
          <p:txBody>
            <a:bodyPr wrap="square" lIns="0" tIns="0" rIns="0" bIns="0" rtlCol="0"/>
            <a:lstStyle/>
            <a:p>
              <a:endParaRPr/>
            </a:p>
          </p:txBody>
        </p:sp>
        <p:sp>
          <p:nvSpPr>
            <p:cNvPr id="11401" name="object 4829">
              <a:extLst>
                <a:ext uri="{FF2B5EF4-FFF2-40B4-BE49-F238E27FC236}">
                  <a16:creationId xmlns:a16="http://schemas.microsoft.com/office/drawing/2014/main" id="{F18F37BA-FE55-4470-8BBA-1135C2F92892}"/>
                </a:ext>
              </a:extLst>
            </p:cNvPr>
            <p:cNvSpPr/>
            <p:nvPr/>
          </p:nvSpPr>
          <p:spPr>
            <a:xfrm>
              <a:off x="5347236" y="6502870"/>
              <a:ext cx="95500" cy="74129"/>
            </a:xfrm>
            <a:prstGeom prst="rect">
              <a:avLst/>
            </a:prstGeom>
            <a:blipFill>
              <a:blip r:embed="rId75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402" name="object 4830">
              <a:extLst>
                <a:ext uri="{FF2B5EF4-FFF2-40B4-BE49-F238E27FC236}">
                  <a16:creationId xmlns:a16="http://schemas.microsoft.com/office/drawing/2014/main" id="{4368A0C0-DB95-444F-8FD3-4266D64B45CD}"/>
                </a:ext>
              </a:extLst>
            </p:cNvPr>
            <p:cNvSpPr/>
            <p:nvPr/>
          </p:nvSpPr>
          <p:spPr>
            <a:xfrm>
              <a:off x="5347232" y="6502867"/>
              <a:ext cx="96520" cy="74295"/>
            </a:xfrm>
            <a:custGeom>
              <a:avLst/>
              <a:gdLst/>
              <a:ahLst/>
              <a:cxnLst/>
              <a:rect l="l" t="t" r="r" b="b"/>
              <a:pathLst>
                <a:path w="96520" h="74295">
                  <a:moveTo>
                    <a:pt x="86995" y="28460"/>
                  </a:moveTo>
                  <a:lnTo>
                    <a:pt x="85051" y="30124"/>
                  </a:lnTo>
                  <a:lnTo>
                    <a:pt x="74333" y="24968"/>
                  </a:lnTo>
                  <a:lnTo>
                    <a:pt x="71882" y="26923"/>
                  </a:lnTo>
                  <a:lnTo>
                    <a:pt x="69392" y="28879"/>
                  </a:lnTo>
                  <a:lnTo>
                    <a:pt x="62547" y="25082"/>
                  </a:lnTo>
                  <a:lnTo>
                    <a:pt x="60083" y="27025"/>
                  </a:lnTo>
                  <a:lnTo>
                    <a:pt x="57607" y="28955"/>
                  </a:lnTo>
                  <a:lnTo>
                    <a:pt x="50761" y="29832"/>
                  </a:lnTo>
                  <a:lnTo>
                    <a:pt x="49682" y="32740"/>
                  </a:lnTo>
                  <a:lnTo>
                    <a:pt x="48615" y="35648"/>
                  </a:lnTo>
                  <a:lnTo>
                    <a:pt x="54152" y="32638"/>
                  </a:lnTo>
                  <a:lnTo>
                    <a:pt x="56781" y="32892"/>
                  </a:lnTo>
                  <a:lnTo>
                    <a:pt x="59448" y="33146"/>
                  </a:lnTo>
                  <a:lnTo>
                    <a:pt x="70002" y="33756"/>
                  </a:lnTo>
                  <a:lnTo>
                    <a:pt x="67106" y="36499"/>
                  </a:lnTo>
                  <a:lnTo>
                    <a:pt x="64236" y="39230"/>
                  </a:lnTo>
                  <a:lnTo>
                    <a:pt x="57277" y="37274"/>
                  </a:lnTo>
                  <a:lnTo>
                    <a:pt x="54419" y="37680"/>
                  </a:lnTo>
                  <a:lnTo>
                    <a:pt x="51562" y="38074"/>
                  </a:lnTo>
                  <a:lnTo>
                    <a:pt x="60655" y="42595"/>
                  </a:lnTo>
                  <a:lnTo>
                    <a:pt x="56819" y="42722"/>
                  </a:lnTo>
                  <a:lnTo>
                    <a:pt x="53035" y="42887"/>
                  </a:lnTo>
                  <a:lnTo>
                    <a:pt x="47015" y="41147"/>
                  </a:lnTo>
                  <a:lnTo>
                    <a:pt x="44399" y="42595"/>
                  </a:lnTo>
                  <a:lnTo>
                    <a:pt x="41795" y="44043"/>
                  </a:lnTo>
                  <a:lnTo>
                    <a:pt x="55816" y="48361"/>
                  </a:lnTo>
                  <a:lnTo>
                    <a:pt x="51066" y="50545"/>
                  </a:lnTo>
                  <a:lnTo>
                    <a:pt x="46304" y="52730"/>
                  </a:lnTo>
                  <a:lnTo>
                    <a:pt x="44996" y="49822"/>
                  </a:lnTo>
                  <a:lnTo>
                    <a:pt x="41859" y="51549"/>
                  </a:lnTo>
                  <a:lnTo>
                    <a:pt x="38747" y="53238"/>
                  </a:lnTo>
                  <a:lnTo>
                    <a:pt x="38061" y="43167"/>
                  </a:lnTo>
                  <a:lnTo>
                    <a:pt x="35052" y="45415"/>
                  </a:lnTo>
                  <a:lnTo>
                    <a:pt x="32054" y="47637"/>
                  </a:lnTo>
                  <a:lnTo>
                    <a:pt x="28041" y="48120"/>
                  </a:lnTo>
                  <a:lnTo>
                    <a:pt x="28270" y="51473"/>
                  </a:lnTo>
                  <a:lnTo>
                    <a:pt x="28498" y="54851"/>
                  </a:lnTo>
                  <a:lnTo>
                    <a:pt x="37414" y="55130"/>
                  </a:lnTo>
                  <a:lnTo>
                    <a:pt x="35090" y="57594"/>
                  </a:lnTo>
                  <a:lnTo>
                    <a:pt x="32715" y="60045"/>
                  </a:lnTo>
                  <a:lnTo>
                    <a:pt x="22910" y="58508"/>
                  </a:lnTo>
                  <a:lnTo>
                    <a:pt x="19672" y="59702"/>
                  </a:lnTo>
                  <a:lnTo>
                    <a:pt x="16395" y="60896"/>
                  </a:lnTo>
                  <a:lnTo>
                    <a:pt x="30886" y="62217"/>
                  </a:lnTo>
                  <a:lnTo>
                    <a:pt x="25463" y="64058"/>
                  </a:lnTo>
                  <a:lnTo>
                    <a:pt x="19989" y="65912"/>
                  </a:lnTo>
                  <a:lnTo>
                    <a:pt x="12890" y="63398"/>
                  </a:lnTo>
                  <a:lnTo>
                    <a:pt x="11163" y="68402"/>
                  </a:lnTo>
                  <a:lnTo>
                    <a:pt x="9448" y="73444"/>
                  </a:lnTo>
                  <a:lnTo>
                    <a:pt x="749" y="74129"/>
                  </a:lnTo>
                  <a:lnTo>
                    <a:pt x="381" y="72605"/>
                  </a:lnTo>
                  <a:lnTo>
                    <a:pt x="0" y="71069"/>
                  </a:lnTo>
                  <a:lnTo>
                    <a:pt x="4622" y="63296"/>
                  </a:lnTo>
                  <a:lnTo>
                    <a:pt x="5156" y="60693"/>
                  </a:lnTo>
                  <a:lnTo>
                    <a:pt x="5702" y="58077"/>
                  </a:lnTo>
                  <a:lnTo>
                    <a:pt x="6070" y="59626"/>
                  </a:lnTo>
                  <a:lnTo>
                    <a:pt x="10248" y="57315"/>
                  </a:lnTo>
                  <a:lnTo>
                    <a:pt x="14414" y="55041"/>
                  </a:lnTo>
                  <a:lnTo>
                    <a:pt x="16649" y="52057"/>
                  </a:lnTo>
                  <a:lnTo>
                    <a:pt x="17564" y="48666"/>
                  </a:lnTo>
                  <a:lnTo>
                    <a:pt x="18516" y="45237"/>
                  </a:lnTo>
                  <a:lnTo>
                    <a:pt x="25920" y="41782"/>
                  </a:lnTo>
                  <a:lnTo>
                    <a:pt x="26276" y="43268"/>
                  </a:lnTo>
                  <a:lnTo>
                    <a:pt x="28473" y="42621"/>
                  </a:lnTo>
                  <a:lnTo>
                    <a:pt x="30695" y="42024"/>
                  </a:lnTo>
                  <a:lnTo>
                    <a:pt x="33731" y="35128"/>
                  </a:lnTo>
                  <a:lnTo>
                    <a:pt x="36982" y="33921"/>
                  </a:lnTo>
                  <a:lnTo>
                    <a:pt x="40233" y="32702"/>
                  </a:lnTo>
                  <a:lnTo>
                    <a:pt x="42494" y="27406"/>
                  </a:lnTo>
                  <a:lnTo>
                    <a:pt x="42151" y="23533"/>
                  </a:lnTo>
                  <a:lnTo>
                    <a:pt x="41783" y="19672"/>
                  </a:lnTo>
                  <a:lnTo>
                    <a:pt x="49631" y="10706"/>
                  </a:lnTo>
                  <a:lnTo>
                    <a:pt x="50253" y="13271"/>
                  </a:lnTo>
                  <a:lnTo>
                    <a:pt x="50888" y="15824"/>
                  </a:lnTo>
                  <a:lnTo>
                    <a:pt x="48514" y="20599"/>
                  </a:lnTo>
                  <a:lnTo>
                    <a:pt x="49923" y="21577"/>
                  </a:lnTo>
                  <a:lnTo>
                    <a:pt x="51320" y="22542"/>
                  </a:lnTo>
                  <a:lnTo>
                    <a:pt x="56324" y="11658"/>
                  </a:lnTo>
                  <a:lnTo>
                    <a:pt x="58153" y="11823"/>
                  </a:lnTo>
                  <a:lnTo>
                    <a:pt x="59969" y="11988"/>
                  </a:lnTo>
                  <a:lnTo>
                    <a:pt x="53200" y="18046"/>
                  </a:lnTo>
                  <a:lnTo>
                    <a:pt x="55511" y="17932"/>
                  </a:lnTo>
                  <a:lnTo>
                    <a:pt x="57823" y="17818"/>
                  </a:lnTo>
                  <a:lnTo>
                    <a:pt x="59143" y="15900"/>
                  </a:lnTo>
                  <a:lnTo>
                    <a:pt x="65036" y="10934"/>
                  </a:lnTo>
                  <a:lnTo>
                    <a:pt x="67259" y="7988"/>
                  </a:lnTo>
                  <a:lnTo>
                    <a:pt x="69481" y="5003"/>
                  </a:lnTo>
                  <a:lnTo>
                    <a:pt x="76517" y="0"/>
                  </a:lnTo>
                  <a:lnTo>
                    <a:pt x="80518" y="1866"/>
                  </a:lnTo>
                  <a:lnTo>
                    <a:pt x="84480" y="3721"/>
                  </a:lnTo>
                  <a:lnTo>
                    <a:pt x="91236" y="2324"/>
                  </a:lnTo>
                  <a:lnTo>
                    <a:pt x="93332" y="1206"/>
                  </a:lnTo>
                  <a:lnTo>
                    <a:pt x="95402" y="50"/>
                  </a:lnTo>
                  <a:lnTo>
                    <a:pt x="95910" y="2108"/>
                  </a:lnTo>
                  <a:lnTo>
                    <a:pt x="93954" y="3759"/>
                  </a:lnTo>
                  <a:lnTo>
                    <a:pt x="91986" y="5435"/>
                  </a:lnTo>
                  <a:lnTo>
                    <a:pt x="89001" y="5295"/>
                  </a:lnTo>
                  <a:lnTo>
                    <a:pt x="86283" y="6222"/>
                  </a:lnTo>
                  <a:lnTo>
                    <a:pt x="83566" y="7137"/>
                  </a:lnTo>
                  <a:lnTo>
                    <a:pt x="89928" y="6553"/>
                  </a:lnTo>
                  <a:lnTo>
                    <a:pt x="86779" y="8254"/>
                  </a:lnTo>
                  <a:lnTo>
                    <a:pt x="83680" y="9982"/>
                  </a:lnTo>
                  <a:lnTo>
                    <a:pt x="77203" y="10058"/>
                  </a:lnTo>
                  <a:lnTo>
                    <a:pt x="73939" y="13601"/>
                  </a:lnTo>
                  <a:lnTo>
                    <a:pt x="70662" y="17144"/>
                  </a:lnTo>
                  <a:lnTo>
                    <a:pt x="80518" y="16382"/>
                  </a:lnTo>
                  <a:lnTo>
                    <a:pt x="82969" y="14439"/>
                  </a:lnTo>
                  <a:lnTo>
                    <a:pt x="85458" y="12484"/>
                  </a:lnTo>
                  <a:lnTo>
                    <a:pt x="86969" y="18618"/>
                  </a:lnTo>
                  <a:lnTo>
                    <a:pt x="83959" y="18516"/>
                  </a:lnTo>
                  <a:lnTo>
                    <a:pt x="81013" y="18427"/>
                  </a:lnTo>
                  <a:lnTo>
                    <a:pt x="70739" y="22313"/>
                  </a:lnTo>
                  <a:lnTo>
                    <a:pt x="67729" y="24561"/>
                  </a:lnTo>
                  <a:lnTo>
                    <a:pt x="84188" y="24218"/>
                  </a:lnTo>
                  <a:lnTo>
                    <a:pt x="88900" y="26847"/>
                  </a:lnTo>
                  <a:lnTo>
                    <a:pt x="86982" y="28498"/>
                  </a:lnTo>
                  <a:close/>
                </a:path>
              </a:pathLst>
            </a:custGeom>
            <a:ln w="3175">
              <a:solidFill>
                <a:srgbClr val="254B30"/>
              </a:solidFill>
            </a:ln>
          </p:spPr>
          <p:txBody>
            <a:bodyPr wrap="square" lIns="0" tIns="0" rIns="0" bIns="0" rtlCol="0"/>
            <a:lstStyle/>
            <a:p>
              <a:endParaRPr/>
            </a:p>
          </p:txBody>
        </p:sp>
        <p:sp>
          <p:nvSpPr>
            <p:cNvPr id="11403" name="object 4831">
              <a:extLst>
                <a:ext uri="{FF2B5EF4-FFF2-40B4-BE49-F238E27FC236}">
                  <a16:creationId xmlns:a16="http://schemas.microsoft.com/office/drawing/2014/main" id="{28ECE53C-2955-4503-A2EF-37F00234728C}"/>
                </a:ext>
              </a:extLst>
            </p:cNvPr>
            <p:cNvSpPr/>
            <p:nvPr/>
          </p:nvSpPr>
          <p:spPr>
            <a:xfrm>
              <a:off x="5279098" y="6872249"/>
              <a:ext cx="101320" cy="68778"/>
            </a:xfrm>
            <a:prstGeom prst="rect">
              <a:avLst/>
            </a:prstGeom>
            <a:blipFill>
              <a:blip r:embed="rId75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404" name="object 4832">
              <a:extLst>
                <a:ext uri="{FF2B5EF4-FFF2-40B4-BE49-F238E27FC236}">
                  <a16:creationId xmlns:a16="http://schemas.microsoft.com/office/drawing/2014/main" id="{6EA0C2D0-CF78-44F7-9E42-F350433DBE2D}"/>
                </a:ext>
              </a:extLst>
            </p:cNvPr>
            <p:cNvSpPr/>
            <p:nvPr/>
          </p:nvSpPr>
          <p:spPr>
            <a:xfrm>
              <a:off x="5277367" y="6872247"/>
              <a:ext cx="103505" cy="69215"/>
            </a:xfrm>
            <a:custGeom>
              <a:avLst/>
              <a:gdLst/>
              <a:ahLst/>
              <a:cxnLst/>
              <a:rect l="l" t="t" r="r" b="b"/>
              <a:pathLst>
                <a:path w="103504" h="69215">
                  <a:moveTo>
                    <a:pt x="32461" y="47853"/>
                  </a:moveTo>
                  <a:lnTo>
                    <a:pt x="40754" y="52362"/>
                  </a:lnTo>
                  <a:lnTo>
                    <a:pt x="45081" y="63536"/>
                  </a:lnTo>
                  <a:lnTo>
                    <a:pt x="47507" y="68606"/>
                  </a:lnTo>
                  <a:lnTo>
                    <a:pt x="48919" y="68783"/>
                  </a:lnTo>
                  <a:lnTo>
                    <a:pt x="50203" y="65278"/>
                  </a:lnTo>
                  <a:lnTo>
                    <a:pt x="52285" y="58686"/>
                  </a:lnTo>
                  <a:lnTo>
                    <a:pt x="61074" y="61036"/>
                  </a:lnTo>
                  <a:lnTo>
                    <a:pt x="58953" y="56984"/>
                  </a:lnTo>
                  <a:lnTo>
                    <a:pt x="56857" y="52933"/>
                  </a:lnTo>
                  <a:lnTo>
                    <a:pt x="64236" y="52184"/>
                  </a:lnTo>
                  <a:lnTo>
                    <a:pt x="62725" y="48094"/>
                  </a:lnTo>
                  <a:lnTo>
                    <a:pt x="61239" y="43967"/>
                  </a:lnTo>
                  <a:lnTo>
                    <a:pt x="59969" y="43027"/>
                  </a:lnTo>
                  <a:lnTo>
                    <a:pt x="55587" y="42379"/>
                  </a:lnTo>
                  <a:lnTo>
                    <a:pt x="51219" y="41757"/>
                  </a:lnTo>
                  <a:lnTo>
                    <a:pt x="47917" y="28232"/>
                  </a:lnTo>
                  <a:lnTo>
                    <a:pt x="52997" y="30937"/>
                  </a:lnTo>
                  <a:lnTo>
                    <a:pt x="56237" y="30285"/>
                  </a:lnTo>
                  <a:lnTo>
                    <a:pt x="58488" y="26933"/>
                  </a:lnTo>
                  <a:lnTo>
                    <a:pt x="60117" y="24843"/>
                  </a:lnTo>
                  <a:lnTo>
                    <a:pt x="61493" y="27978"/>
                  </a:lnTo>
                  <a:lnTo>
                    <a:pt x="63284" y="37388"/>
                  </a:lnTo>
                  <a:lnTo>
                    <a:pt x="67741" y="39077"/>
                  </a:lnTo>
                  <a:lnTo>
                    <a:pt x="69341" y="45300"/>
                  </a:lnTo>
                  <a:lnTo>
                    <a:pt x="70842" y="45892"/>
                  </a:lnTo>
                  <a:lnTo>
                    <a:pt x="72878" y="41241"/>
                  </a:lnTo>
                  <a:lnTo>
                    <a:pt x="75439" y="35740"/>
                  </a:lnTo>
                  <a:lnTo>
                    <a:pt x="78511" y="33782"/>
                  </a:lnTo>
                  <a:lnTo>
                    <a:pt x="82930" y="35483"/>
                  </a:lnTo>
                  <a:lnTo>
                    <a:pt x="78600" y="25234"/>
                  </a:lnTo>
                  <a:lnTo>
                    <a:pt x="81597" y="23888"/>
                  </a:lnTo>
                  <a:lnTo>
                    <a:pt x="84607" y="22529"/>
                  </a:lnTo>
                  <a:lnTo>
                    <a:pt x="85267" y="33121"/>
                  </a:lnTo>
                  <a:lnTo>
                    <a:pt x="87325" y="36106"/>
                  </a:lnTo>
                  <a:lnTo>
                    <a:pt x="89406" y="34767"/>
                  </a:lnTo>
                  <a:lnTo>
                    <a:pt x="92252" y="28968"/>
                  </a:lnTo>
                  <a:lnTo>
                    <a:pt x="95308" y="22750"/>
                  </a:lnTo>
                  <a:lnTo>
                    <a:pt x="98018" y="20154"/>
                  </a:lnTo>
                  <a:lnTo>
                    <a:pt x="101180" y="20929"/>
                  </a:lnTo>
                  <a:lnTo>
                    <a:pt x="97447" y="10617"/>
                  </a:lnTo>
                  <a:lnTo>
                    <a:pt x="100241" y="6083"/>
                  </a:lnTo>
                  <a:lnTo>
                    <a:pt x="103060" y="1574"/>
                  </a:lnTo>
                  <a:lnTo>
                    <a:pt x="97396" y="0"/>
                  </a:lnTo>
                  <a:lnTo>
                    <a:pt x="94729" y="6629"/>
                  </a:lnTo>
                  <a:lnTo>
                    <a:pt x="91236" y="10147"/>
                  </a:lnTo>
                  <a:lnTo>
                    <a:pt x="88582" y="7239"/>
                  </a:lnTo>
                  <a:lnTo>
                    <a:pt x="85928" y="4292"/>
                  </a:lnTo>
                  <a:lnTo>
                    <a:pt x="92176" y="15405"/>
                  </a:lnTo>
                  <a:lnTo>
                    <a:pt x="89065" y="14630"/>
                  </a:lnTo>
                  <a:lnTo>
                    <a:pt x="85915" y="13893"/>
                  </a:lnTo>
                  <a:lnTo>
                    <a:pt x="80606" y="8001"/>
                  </a:lnTo>
                  <a:lnTo>
                    <a:pt x="78028" y="6121"/>
                  </a:lnTo>
                  <a:lnTo>
                    <a:pt x="75412" y="4241"/>
                  </a:lnTo>
                  <a:lnTo>
                    <a:pt x="76758" y="15836"/>
                  </a:lnTo>
                  <a:lnTo>
                    <a:pt x="74180" y="13957"/>
                  </a:lnTo>
                  <a:lnTo>
                    <a:pt x="71602" y="12077"/>
                  </a:lnTo>
                  <a:lnTo>
                    <a:pt x="67576" y="7150"/>
                  </a:lnTo>
                  <a:lnTo>
                    <a:pt x="65189" y="8458"/>
                  </a:lnTo>
                  <a:lnTo>
                    <a:pt x="66067" y="10992"/>
                  </a:lnTo>
                  <a:lnTo>
                    <a:pt x="70024" y="15428"/>
                  </a:lnTo>
                  <a:lnTo>
                    <a:pt x="73643" y="19900"/>
                  </a:lnTo>
                  <a:lnTo>
                    <a:pt x="73507" y="22542"/>
                  </a:lnTo>
                  <a:lnTo>
                    <a:pt x="69240" y="24028"/>
                  </a:lnTo>
                  <a:lnTo>
                    <a:pt x="61353" y="16256"/>
                  </a:lnTo>
                  <a:lnTo>
                    <a:pt x="59308" y="13284"/>
                  </a:lnTo>
                  <a:lnTo>
                    <a:pt x="57289" y="10274"/>
                  </a:lnTo>
                  <a:lnTo>
                    <a:pt x="54673" y="17983"/>
                  </a:lnTo>
                  <a:lnTo>
                    <a:pt x="51346" y="14046"/>
                  </a:lnTo>
                  <a:lnTo>
                    <a:pt x="48005" y="10121"/>
                  </a:lnTo>
                  <a:lnTo>
                    <a:pt x="42595" y="12788"/>
                  </a:lnTo>
                  <a:lnTo>
                    <a:pt x="39039" y="15252"/>
                  </a:lnTo>
                  <a:lnTo>
                    <a:pt x="35509" y="17741"/>
                  </a:lnTo>
                  <a:lnTo>
                    <a:pt x="49301" y="20662"/>
                  </a:lnTo>
                  <a:lnTo>
                    <a:pt x="47040" y="24066"/>
                  </a:lnTo>
                  <a:lnTo>
                    <a:pt x="44767" y="27482"/>
                  </a:lnTo>
                  <a:lnTo>
                    <a:pt x="43345" y="34010"/>
                  </a:lnTo>
                  <a:lnTo>
                    <a:pt x="38646" y="28079"/>
                  </a:lnTo>
                  <a:lnTo>
                    <a:pt x="33947" y="22136"/>
                  </a:lnTo>
                  <a:lnTo>
                    <a:pt x="27127" y="21729"/>
                  </a:lnTo>
                  <a:lnTo>
                    <a:pt x="22758" y="21094"/>
                  </a:lnTo>
                  <a:lnTo>
                    <a:pt x="18376" y="20447"/>
                  </a:lnTo>
                  <a:lnTo>
                    <a:pt x="22936" y="33870"/>
                  </a:lnTo>
                  <a:lnTo>
                    <a:pt x="18186" y="26860"/>
                  </a:lnTo>
                  <a:lnTo>
                    <a:pt x="13423" y="19875"/>
                  </a:lnTo>
                  <a:lnTo>
                    <a:pt x="6756" y="21590"/>
                  </a:lnTo>
                  <a:lnTo>
                    <a:pt x="3403" y="17665"/>
                  </a:lnTo>
                  <a:lnTo>
                    <a:pt x="2450" y="17882"/>
                  </a:lnTo>
                  <a:lnTo>
                    <a:pt x="3359" y="21915"/>
                  </a:lnTo>
                  <a:lnTo>
                    <a:pt x="4267" y="25950"/>
                  </a:lnTo>
                  <a:lnTo>
                    <a:pt x="3314" y="26174"/>
                  </a:lnTo>
                  <a:lnTo>
                    <a:pt x="0" y="22250"/>
                  </a:lnTo>
                  <a:lnTo>
                    <a:pt x="12115" y="28511"/>
                  </a:lnTo>
                  <a:lnTo>
                    <a:pt x="11760" y="32829"/>
                  </a:lnTo>
                  <a:lnTo>
                    <a:pt x="11404" y="37109"/>
                  </a:lnTo>
                  <a:lnTo>
                    <a:pt x="2158" y="36957"/>
                  </a:lnTo>
                  <a:lnTo>
                    <a:pt x="4813" y="39878"/>
                  </a:lnTo>
                  <a:lnTo>
                    <a:pt x="7442" y="42811"/>
                  </a:lnTo>
                  <a:lnTo>
                    <a:pt x="15684" y="46278"/>
                  </a:lnTo>
                  <a:lnTo>
                    <a:pt x="22847" y="51955"/>
                  </a:lnTo>
                  <a:lnTo>
                    <a:pt x="32448" y="47828"/>
                  </a:lnTo>
                  <a:close/>
                </a:path>
              </a:pathLst>
            </a:custGeom>
            <a:ln w="3175">
              <a:solidFill>
                <a:srgbClr val="254B30"/>
              </a:solidFill>
            </a:ln>
          </p:spPr>
          <p:txBody>
            <a:bodyPr wrap="square" lIns="0" tIns="0" rIns="0" bIns="0" rtlCol="0"/>
            <a:lstStyle/>
            <a:p>
              <a:endParaRPr/>
            </a:p>
          </p:txBody>
        </p:sp>
        <p:sp>
          <p:nvSpPr>
            <p:cNvPr id="11405" name="object 4833">
              <a:extLst>
                <a:ext uri="{FF2B5EF4-FFF2-40B4-BE49-F238E27FC236}">
                  <a16:creationId xmlns:a16="http://schemas.microsoft.com/office/drawing/2014/main" id="{8AFE2F69-8ACD-49E7-B7AB-57B08C82723C}"/>
                </a:ext>
              </a:extLst>
            </p:cNvPr>
            <p:cNvSpPr/>
            <p:nvPr/>
          </p:nvSpPr>
          <p:spPr>
            <a:xfrm>
              <a:off x="5310520" y="6354026"/>
              <a:ext cx="78889" cy="94233"/>
            </a:xfrm>
            <a:prstGeom prst="rect">
              <a:avLst/>
            </a:prstGeom>
            <a:blipFill>
              <a:blip r:embed="rId75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406" name="object 4834">
              <a:extLst>
                <a:ext uri="{FF2B5EF4-FFF2-40B4-BE49-F238E27FC236}">
                  <a16:creationId xmlns:a16="http://schemas.microsoft.com/office/drawing/2014/main" id="{99AF3003-9718-46C2-9A1B-1931AD43AE82}"/>
                </a:ext>
              </a:extLst>
            </p:cNvPr>
            <p:cNvSpPr/>
            <p:nvPr/>
          </p:nvSpPr>
          <p:spPr>
            <a:xfrm>
              <a:off x="5310523" y="6352086"/>
              <a:ext cx="79375" cy="96520"/>
            </a:xfrm>
            <a:custGeom>
              <a:avLst/>
              <a:gdLst/>
              <a:ahLst/>
              <a:cxnLst/>
              <a:rect l="l" t="t" r="r" b="b"/>
              <a:pathLst>
                <a:path w="79375" h="96520">
                  <a:moveTo>
                    <a:pt x="61785" y="4140"/>
                  </a:moveTo>
                  <a:lnTo>
                    <a:pt x="65087" y="8305"/>
                  </a:lnTo>
                  <a:lnTo>
                    <a:pt x="65087" y="17437"/>
                  </a:lnTo>
                  <a:lnTo>
                    <a:pt x="61226" y="13284"/>
                  </a:lnTo>
                  <a:lnTo>
                    <a:pt x="57378" y="9131"/>
                  </a:lnTo>
                  <a:lnTo>
                    <a:pt x="54610" y="14935"/>
                  </a:lnTo>
                  <a:lnTo>
                    <a:pt x="62877" y="18237"/>
                  </a:lnTo>
                  <a:lnTo>
                    <a:pt x="61226" y="20726"/>
                  </a:lnTo>
                  <a:lnTo>
                    <a:pt x="59588" y="23215"/>
                  </a:lnTo>
                  <a:lnTo>
                    <a:pt x="56261" y="19075"/>
                  </a:lnTo>
                  <a:lnTo>
                    <a:pt x="52400" y="22402"/>
                  </a:lnTo>
                  <a:lnTo>
                    <a:pt x="48526" y="25717"/>
                  </a:lnTo>
                  <a:lnTo>
                    <a:pt x="44665" y="38976"/>
                  </a:lnTo>
                  <a:lnTo>
                    <a:pt x="47980" y="35661"/>
                  </a:lnTo>
                  <a:lnTo>
                    <a:pt x="51333" y="32346"/>
                  </a:lnTo>
                  <a:lnTo>
                    <a:pt x="59588" y="35661"/>
                  </a:lnTo>
                  <a:lnTo>
                    <a:pt x="61785" y="35661"/>
                  </a:lnTo>
                  <a:lnTo>
                    <a:pt x="64008" y="35661"/>
                  </a:lnTo>
                  <a:lnTo>
                    <a:pt x="62331" y="39789"/>
                  </a:lnTo>
                  <a:lnTo>
                    <a:pt x="64554" y="39789"/>
                  </a:lnTo>
                  <a:lnTo>
                    <a:pt x="66789" y="39789"/>
                  </a:lnTo>
                  <a:lnTo>
                    <a:pt x="70612" y="35661"/>
                  </a:lnTo>
                  <a:lnTo>
                    <a:pt x="72809" y="35661"/>
                  </a:lnTo>
                  <a:lnTo>
                    <a:pt x="75006" y="35661"/>
                  </a:lnTo>
                  <a:lnTo>
                    <a:pt x="75577" y="42291"/>
                  </a:lnTo>
                  <a:lnTo>
                    <a:pt x="72275" y="42291"/>
                  </a:lnTo>
                  <a:lnTo>
                    <a:pt x="68961" y="42291"/>
                  </a:lnTo>
                  <a:lnTo>
                    <a:pt x="62877" y="43116"/>
                  </a:lnTo>
                  <a:lnTo>
                    <a:pt x="61226" y="47244"/>
                  </a:lnTo>
                  <a:lnTo>
                    <a:pt x="59588" y="51396"/>
                  </a:lnTo>
                  <a:lnTo>
                    <a:pt x="56261" y="47244"/>
                  </a:lnTo>
                  <a:lnTo>
                    <a:pt x="54610" y="45605"/>
                  </a:lnTo>
                  <a:lnTo>
                    <a:pt x="52959" y="43942"/>
                  </a:lnTo>
                  <a:lnTo>
                    <a:pt x="51333" y="49758"/>
                  </a:lnTo>
                  <a:lnTo>
                    <a:pt x="47980" y="49758"/>
                  </a:lnTo>
                  <a:lnTo>
                    <a:pt x="44665" y="49758"/>
                  </a:lnTo>
                  <a:lnTo>
                    <a:pt x="42456" y="54711"/>
                  </a:lnTo>
                  <a:lnTo>
                    <a:pt x="44665" y="56388"/>
                  </a:lnTo>
                  <a:lnTo>
                    <a:pt x="46888" y="58051"/>
                  </a:lnTo>
                  <a:lnTo>
                    <a:pt x="52959" y="57200"/>
                  </a:lnTo>
                  <a:lnTo>
                    <a:pt x="57937" y="54711"/>
                  </a:lnTo>
                  <a:lnTo>
                    <a:pt x="64072" y="54618"/>
                  </a:lnTo>
                  <a:lnTo>
                    <a:pt x="72339" y="57002"/>
                  </a:lnTo>
                  <a:lnTo>
                    <a:pt x="78643" y="60317"/>
                  </a:lnTo>
                  <a:lnTo>
                    <a:pt x="78892" y="63017"/>
                  </a:lnTo>
                  <a:lnTo>
                    <a:pt x="73380" y="65481"/>
                  </a:lnTo>
                  <a:lnTo>
                    <a:pt x="66789" y="69634"/>
                  </a:lnTo>
                  <a:lnTo>
                    <a:pt x="65087" y="65481"/>
                  </a:lnTo>
                  <a:lnTo>
                    <a:pt x="63461" y="61353"/>
                  </a:lnTo>
                  <a:lnTo>
                    <a:pt x="56261" y="61353"/>
                  </a:lnTo>
                  <a:lnTo>
                    <a:pt x="54610" y="63017"/>
                  </a:lnTo>
                  <a:lnTo>
                    <a:pt x="52959" y="64655"/>
                  </a:lnTo>
                  <a:lnTo>
                    <a:pt x="50749" y="72123"/>
                  </a:lnTo>
                  <a:lnTo>
                    <a:pt x="46329" y="71297"/>
                  </a:lnTo>
                  <a:lnTo>
                    <a:pt x="41910" y="70459"/>
                  </a:lnTo>
                  <a:lnTo>
                    <a:pt x="43027" y="72974"/>
                  </a:lnTo>
                  <a:lnTo>
                    <a:pt x="40843" y="73799"/>
                  </a:lnTo>
                  <a:lnTo>
                    <a:pt x="38633" y="74612"/>
                  </a:lnTo>
                  <a:lnTo>
                    <a:pt x="36957" y="86233"/>
                  </a:lnTo>
                  <a:lnTo>
                    <a:pt x="39166" y="86233"/>
                  </a:lnTo>
                  <a:lnTo>
                    <a:pt x="41389" y="86233"/>
                  </a:lnTo>
                  <a:lnTo>
                    <a:pt x="50749" y="73799"/>
                  </a:lnTo>
                  <a:lnTo>
                    <a:pt x="50749" y="77939"/>
                  </a:lnTo>
                  <a:lnTo>
                    <a:pt x="49173" y="82879"/>
                  </a:lnTo>
                  <a:lnTo>
                    <a:pt x="45581" y="89535"/>
                  </a:lnTo>
                  <a:lnTo>
                    <a:pt x="41678" y="94952"/>
                  </a:lnTo>
                  <a:lnTo>
                    <a:pt x="39166" y="96177"/>
                  </a:lnTo>
                  <a:lnTo>
                    <a:pt x="37515" y="93687"/>
                  </a:lnTo>
                  <a:lnTo>
                    <a:pt x="30340" y="89535"/>
                  </a:lnTo>
                  <a:lnTo>
                    <a:pt x="31991" y="87058"/>
                  </a:lnTo>
                  <a:lnTo>
                    <a:pt x="33642" y="84556"/>
                  </a:lnTo>
                  <a:lnTo>
                    <a:pt x="39166" y="81254"/>
                  </a:lnTo>
                  <a:lnTo>
                    <a:pt x="36957" y="79603"/>
                  </a:lnTo>
                  <a:lnTo>
                    <a:pt x="34759" y="77939"/>
                  </a:lnTo>
                  <a:lnTo>
                    <a:pt x="32550" y="84556"/>
                  </a:lnTo>
                  <a:lnTo>
                    <a:pt x="29235" y="83743"/>
                  </a:lnTo>
                  <a:lnTo>
                    <a:pt x="25946" y="82905"/>
                  </a:lnTo>
                  <a:lnTo>
                    <a:pt x="25946" y="81254"/>
                  </a:lnTo>
                  <a:lnTo>
                    <a:pt x="23710" y="78765"/>
                  </a:lnTo>
                  <a:lnTo>
                    <a:pt x="21501" y="76288"/>
                  </a:lnTo>
                  <a:lnTo>
                    <a:pt x="16535" y="80416"/>
                  </a:lnTo>
                  <a:lnTo>
                    <a:pt x="9359" y="77114"/>
                  </a:lnTo>
                  <a:lnTo>
                    <a:pt x="4381" y="80416"/>
                  </a:lnTo>
                  <a:lnTo>
                    <a:pt x="2209" y="78765"/>
                  </a:lnTo>
                  <a:lnTo>
                    <a:pt x="0" y="77114"/>
                  </a:lnTo>
                  <a:lnTo>
                    <a:pt x="1651" y="67995"/>
                  </a:lnTo>
                  <a:lnTo>
                    <a:pt x="6604" y="69646"/>
                  </a:lnTo>
                  <a:lnTo>
                    <a:pt x="11569" y="71310"/>
                  </a:lnTo>
                  <a:lnTo>
                    <a:pt x="4381" y="66344"/>
                  </a:lnTo>
                  <a:lnTo>
                    <a:pt x="7150" y="65493"/>
                  </a:lnTo>
                  <a:lnTo>
                    <a:pt x="9906" y="64655"/>
                  </a:lnTo>
                  <a:lnTo>
                    <a:pt x="13258" y="64655"/>
                  </a:lnTo>
                  <a:lnTo>
                    <a:pt x="16535" y="64655"/>
                  </a:lnTo>
                  <a:lnTo>
                    <a:pt x="19850" y="64655"/>
                  </a:lnTo>
                  <a:lnTo>
                    <a:pt x="22059" y="69646"/>
                  </a:lnTo>
                  <a:lnTo>
                    <a:pt x="24828" y="69646"/>
                  </a:lnTo>
                  <a:lnTo>
                    <a:pt x="27571" y="69646"/>
                  </a:lnTo>
                  <a:lnTo>
                    <a:pt x="24269" y="65493"/>
                  </a:lnTo>
                  <a:lnTo>
                    <a:pt x="25946" y="63017"/>
                  </a:lnTo>
                  <a:lnTo>
                    <a:pt x="27571" y="60515"/>
                  </a:lnTo>
                  <a:lnTo>
                    <a:pt x="19291" y="63017"/>
                  </a:lnTo>
                  <a:lnTo>
                    <a:pt x="20421" y="58864"/>
                  </a:lnTo>
                  <a:lnTo>
                    <a:pt x="21501" y="54711"/>
                  </a:lnTo>
                  <a:lnTo>
                    <a:pt x="15455" y="59702"/>
                  </a:lnTo>
                  <a:lnTo>
                    <a:pt x="12141" y="58864"/>
                  </a:lnTo>
                  <a:lnTo>
                    <a:pt x="8801" y="58051"/>
                  </a:lnTo>
                  <a:lnTo>
                    <a:pt x="7150" y="51396"/>
                  </a:lnTo>
                  <a:lnTo>
                    <a:pt x="8801" y="51396"/>
                  </a:lnTo>
                  <a:lnTo>
                    <a:pt x="10490" y="51396"/>
                  </a:lnTo>
                  <a:lnTo>
                    <a:pt x="14338" y="46418"/>
                  </a:lnTo>
                  <a:lnTo>
                    <a:pt x="10490" y="44767"/>
                  </a:lnTo>
                  <a:lnTo>
                    <a:pt x="6604" y="43129"/>
                  </a:lnTo>
                  <a:lnTo>
                    <a:pt x="6604" y="28181"/>
                  </a:lnTo>
                  <a:lnTo>
                    <a:pt x="9359" y="31508"/>
                  </a:lnTo>
                  <a:lnTo>
                    <a:pt x="12141" y="34810"/>
                  </a:lnTo>
                  <a:lnTo>
                    <a:pt x="14338" y="29019"/>
                  </a:lnTo>
                  <a:lnTo>
                    <a:pt x="16535" y="31508"/>
                  </a:lnTo>
                  <a:lnTo>
                    <a:pt x="18745" y="33985"/>
                  </a:lnTo>
                  <a:lnTo>
                    <a:pt x="19291" y="44767"/>
                  </a:lnTo>
                  <a:lnTo>
                    <a:pt x="21501" y="44767"/>
                  </a:lnTo>
                  <a:lnTo>
                    <a:pt x="23710" y="44767"/>
                  </a:lnTo>
                  <a:lnTo>
                    <a:pt x="28130" y="38976"/>
                  </a:lnTo>
                  <a:lnTo>
                    <a:pt x="24269" y="38976"/>
                  </a:lnTo>
                  <a:lnTo>
                    <a:pt x="20421" y="38976"/>
                  </a:lnTo>
                  <a:lnTo>
                    <a:pt x="18757" y="29857"/>
                  </a:lnTo>
                  <a:lnTo>
                    <a:pt x="21501" y="28181"/>
                  </a:lnTo>
                  <a:lnTo>
                    <a:pt x="24269" y="26543"/>
                  </a:lnTo>
                  <a:lnTo>
                    <a:pt x="17640" y="28181"/>
                  </a:lnTo>
                  <a:lnTo>
                    <a:pt x="17094" y="25717"/>
                  </a:lnTo>
                  <a:lnTo>
                    <a:pt x="16535" y="23215"/>
                  </a:lnTo>
                  <a:lnTo>
                    <a:pt x="18211" y="19913"/>
                  </a:lnTo>
                  <a:lnTo>
                    <a:pt x="20955" y="19075"/>
                  </a:lnTo>
                  <a:lnTo>
                    <a:pt x="23710" y="18237"/>
                  </a:lnTo>
                  <a:lnTo>
                    <a:pt x="30340" y="23215"/>
                  </a:lnTo>
                  <a:lnTo>
                    <a:pt x="32550" y="26543"/>
                  </a:lnTo>
                  <a:lnTo>
                    <a:pt x="34759" y="29857"/>
                  </a:lnTo>
                  <a:lnTo>
                    <a:pt x="36410" y="22402"/>
                  </a:lnTo>
                  <a:lnTo>
                    <a:pt x="38074" y="19075"/>
                  </a:lnTo>
                  <a:lnTo>
                    <a:pt x="39712" y="15760"/>
                  </a:lnTo>
                  <a:lnTo>
                    <a:pt x="38633" y="21551"/>
                  </a:lnTo>
                  <a:lnTo>
                    <a:pt x="42456" y="21551"/>
                  </a:lnTo>
                  <a:lnTo>
                    <a:pt x="46329" y="21551"/>
                  </a:lnTo>
                  <a:lnTo>
                    <a:pt x="45250" y="7480"/>
                  </a:lnTo>
                  <a:lnTo>
                    <a:pt x="49098" y="5003"/>
                  </a:lnTo>
                  <a:lnTo>
                    <a:pt x="52997" y="2501"/>
                  </a:lnTo>
                  <a:lnTo>
                    <a:pt x="58508" y="0"/>
                  </a:lnTo>
                  <a:lnTo>
                    <a:pt x="61823" y="4140"/>
                  </a:lnTo>
                  <a:close/>
                </a:path>
              </a:pathLst>
            </a:custGeom>
            <a:ln w="3175">
              <a:solidFill>
                <a:srgbClr val="254B30"/>
              </a:solidFill>
            </a:ln>
          </p:spPr>
          <p:txBody>
            <a:bodyPr wrap="square" lIns="0" tIns="0" rIns="0" bIns="0" rtlCol="0"/>
            <a:lstStyle/>
            <a:p>
              <a:endParaRPr/>
            </a:p>
          </p:txBody>
        </p:sp>
        <p:sp>
          <p:nvSpPr>
            <p:cNvPr id="11407" name="object 4835">
              <a:extLst>
                <a:ext uri="{FF2B5EF4-FFF2-40B4-BE49-F238E27FC236}">
                  <a16:creationId xmlns:a16="http://schemas.microsoft.com/office/drawing/2014/main" id="{F89F2B11-077C-4E17-9BE7-E874B52771FC}"/>
                </a:ext>
              </a:extLst>
            </p:cNvPr>
            <p:cNvSpPr/>
            <p:nvPr/>
          </p:nvSpPr>
          <p:spPr>
            <a:xfrm>
              <a:off x="5336641" y="6379578"/>
              <a:ext cx="45654" cy="55442"/>
            </a:xfrm>
            <a:prstGeom prst="rect">
              <a:avLst/>
            </a:prstGeom>
            <a:blipFill>
              <a:blip r:embed="rId75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408" name="object 4836">
              <a:extLst>
                <a:ext uri="{FF2B5EF4-FFF2-40B4-BE49-F238E27FC236}">
                  <a16:creationId xmlns:a16="http://schemas.microsoft.com/office/drawing/2014/main" id="{907E5483-B639-4FEE-ADA1-0CA55CD09F0D}"/>
                </a:ext>
              </a:extLst>
            </p:cNvPr>
            <p:cNvSpPr/>
            <p:nvPr/>
          </p:nvSpPr>
          <p:spPr>
            <a:xfrm>
              <a:off x="5336642" y="6379815"/>
              <a:ext cx="45720" cy="55244"/>
            </a:xfrm>
            <a:custGeom>
              <a:avLst/>
              <a:gdLst/>
              <a:ahLst/>
              <a:cxnLst/>
              <a:rect l="l" t="t" r="r" b="b"/>
              <a:pathLst>
                <a:path w="45720" h="55245">
                  <a:moveTo>
                    <a:pt x="0" y="41389"/>
                  </a:moveTo>
                  <a:lnTo>
                    <a:pt x="21038" y="9101"/>
                  </a:lnTo>
                  <a:lnTo>
                    <a:pt x="26811" y="4635"/>
                  </a:lnTo>
                  <a:lnTo>
                    <a:pt x="32186" y="769"/>
                  </a:lnTo>
                  <a:lnTo>
                    <a:pt x="37160" y="0"/>
                  </a:lnTo>
                  <a:lnTo>
                    <a:pt x="43522" y="2095"/>
                  </a:lnTo>
                  <a:lnTo>
                    <a:pt x="45643" y="6362"/>
                  </a:lnTo>
                  <a:lnTo>
                    <a:pt x="45643" y="9550"/>
                  </a:lnTo>
                  <a:lnTo>
                    <a:pt x="45643" y="12738"/>
                  </a:lnTo>
                  <a:lnTo>
                    <a:pt x="40322" y="11671"/>
                  </a:lnTo>
                  <a:lnTo>
                    <a:pt x="32931" y="11671"/>
                  </a:lnTo>
                  <a:lnTo>
                    <a:pt x="31015" y="13544"/>
                  </a:lnTo>
                  <a:lnTo>
                    <a:pt x="33580" y="17905"/>
                  </a:lnTo>
                  <a:lnTo>
                    <a:pt x="36347" y="22863"/>
                  </a:lnTo>
                  <a:lnTo>
                    <a:pt x="35039" y="26530"/>
                  </a:lnTo>
                  <a:lnTo>
                    <a:pt x="28663" y="29705"/>
                  </a:lnTo>
                  <a:lnTo>
                    <a:pt x="28663" y="22275"/>
                  </a:lnTo>
                  <a:lnTo>
                    <a:pt x="21234" y="28651"/>
                  </a:lnTo>
                  <a:lnTo>
                    <a:pt x="17368" y="34219"/>
                  </a:lnTo>
                  <a:lnTo>
                    <a:pt x="15789" y="40587"/>
                  </a:lnTo>
                  <a:lnTo>
                    <a:pt x="14805" y="46562"/>
                  </a:lnTo>
                  <a:lnTo>
                    <a:pt x="12725" y="50952"/>
                  </a:lnTo>
                  <a:lnTo>
                    <a:pt x="8521" y="55206"/>
                  </a:lnTo>
                  <a:lnTo>
                    <a:pt x="1066" y="46685"/>
                  </a:lnTo>
                  <a:lnTo>
                    <a:pt x="12" y="41389"/>
                  </a:lnTo>
                  <a:close/>
                </a:path>
              </a:pathLst>
            </a:custGeom>
            <a:ln w="3175">
              <a:solidFill>
                <a:srgbClr val="254B30"/>
              </a:solidFill>
            </a:ln>
          </p:spPr>
          <p:txBody>
            <a:bodyPr wrap="square" lIns="0" tIns="0" rIns="0" bIns="0" rtlCol="0"/>
            <a:lstStyle/>
            <a:p>
              <a:endParaRPr/>
            </a:p>
          </p:txBody>
        </p:sp>
        <p:sp>
          <p:nvSpPr>
            <p:cNvPr id="11409" name="object 4837">
              <a:extLst>
                <a:ext uri="{FF2B5EF4-FFF2-40B4-BE49-F238E27FC236}">
                  <a16:creationId xmlns:a16="http://schemas.microsoft.com/office/drawing/2014/main" id="{CCCD2014-CBED-4016-B792-71B6B780866A}"/>
                </a:ext>
              </a:extLst>
            </p:cNvPr>
            <p:cNvSpPr/>
            <p:nvPr/>
          </p:nvSpPr>
          <p:spPr>
            <a:xfrm>
              <a:off x="5322545" y="6821589"/>
              <a:ext cx="64160" cy="47752"/>
            </a:xfrm>
            <a:prstGeom prst="rect">
              <a:avLst/>
            </a:prstGeom>
            <a:blipFill>
              <a:blip r:embed="rId75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410" name="object 4838">
              <a:extLst>
                <a:ext uri="{FF2B5EF4-FFF2-40B4-BE49-F238E27FC236}">
                  <a16:creationId xmlns:a16="http://schemas.microsoft.com/office/drawing/2014/main" id="{465E7B9D-3442-4287-81DE-02A4056FB32B}"/>
                </a:ext>
              </a:extLst>
            </p:cNvPr>
            <p:cNvSpPr/>
            <p:nvPr/>
          </p:nvSpPr>
          <p:spPr>
            <a:xfrm>
              <a:off x="5322531" y="6821602"/>
              <a:ext cx="64769" cy="48260"/>
            </a:xfrm>
            <a:custGeom>
              <a:avLst/>
              <a:gdLst/>
              <a:ahLst/>
              <a:cxnLst/>
              <a:rect l="l" t="t" r="r" b="b"/>
              <a:pathLst>
                <a:path w="64770" h="48259">
                  <a:moveTo>
                    <a:pt x="54343" y="1238"/>
                  </a:moveTo>
                  <a:lnTo>
                    <a:pt x="47663" y="0"/>
                  </a:lnTo>
                  <a:lnTo>
                    <a:pt x="37176" y="858"/>
                  </a:lnTo>
                  <a:lnTo>
                    <a:pt x="26750" y="4129"/>
                  </a:lnTo>
                  <a:lnTo>
                    <a:pt x="20256" y="10128"/>
                  </a:lnTo>
                  <a:lnTo>
                    <a:pt x="15405" y="16817"/>
                  </a:lnTo>
                  <a:lnTo>
                    <a:pt x="8910" y="22440"/>
                  </a:lnTo>
                  <a:lnTo>
                    <a:pt x="3141" y="27758"/>
                  </a:lnTo>
                  <a:lnTo>
                    <a:pt x="469" y="33534"/>
                  </a:lnTo>
                  <a:lnTo>
                    <a:pt x="0" y="41916"/>
                  </a:lnTo>
                  <a:lnTo>
                    <a:pt x="3200" y="45789"/>
                  </a:lnTo>
                  <a:lnTo>
                    <a:pt x="6248" y="46742"/>
                  </a:lnTo>
                  <a:lnTo>
                    <a:pt x="9258" y="47732"/>
                  </a:lnTo>
                  <a:lnTo>
                    <a:pt x="10337" y="40976"/>
                  </a:lnTo>
                  <a:lnTo>
                    <a:pt x="13233" y="31972"/>
                  </a:lnTo>
                  <a:lnTo>
                    <a:pt x="15763" y="30245"/>
                  </a:lnTo>
                  <a:lnTo>
                    <a:pt x="18908" y="34697"/>
                  </a:lnTo>
                  <a:lnTo>
                    <a:pt x="22547" y="39571"/>
                  </a:lnTo>
                  <a:lnTo>
                    <a:pt x="26555" y="39109"/>
                  </a:lnTo>
                  <a:lnTo>
                    <a:pt x="28776" y="34745"/>
                  </a:lnTo>
                  <a:lnTo>
                    <a:pt x="28960" y="31192"/>
                  </a:lnTo>
                  <a:lnTo>
                    <a:pt x="29790" y="27584"/>
                  </a:lnTo>
                  <a:lnTo>
                    <a:pt x="33947" y="23056"/>
                  </a:lnTo>
                  <a:lnTo>
                    <a:pt x="40750" y="20075"/>
                  </a:lnTo>
                  <a:lnTo>
                    <a:pt x="47426" y="20113"/>
                  </a:lnTo>
                  <a:lnTo>
                    <a:pt x="53490" y="20756"/>
                  </a:lnTo>
                  <a:lnTo>
                    <a:pt x="58458" y="19589"/>
                  </a:lnTo>
                  <a:lnTo>
                    <a:pt x="64173" y="15728"/>
                  </a:lnTo>
                  <a:lnTo>
                    <a:pt x="58991" y="4146"/>
                  </a:lnTo>
                  <a:lnTo>
                    <a:pt x="54355" y="1238"/>
                  </a:lnTo>
                  <a:close/>
                </a:path>
              </a:pathLst>
            </a:custGeom>
            <a:ln w="3175">
              <a:solidFill>
                <a:srgbClr val="254B30"/>
              </a:solidFill>
            </a:ln>
          </p:spPr>
          <p:txBody>
            <a:bodyPr wrap="square" lIns="0" tIns="0" rIns="0" bIns="0" rtlCol="0"/>
            <a:lstStyle/>
            <a:p>
              <a:endParaRPr/>
            </a:p>
          </p:txBody>
        </p:sp>
        <p:sp>
          <p:nvSpPr>
            <p:cNvPr id="11411" name="object 4839">
              <a:extLst>
                <a:ext uri="{FF2B5EF4-FFF2-40B4-BE49-F238E27FC236}">
                  <a16:creationId xmlns:a16="http://schemas.microsoft.com/office/drawing/2014/main" id="{20E15667-8A5B-40C6-873B-FE5D157CB011}"/>
                </a:ext>
              </a:extLst>
            </p:cNvPr>
            <p:cNvSpPr/>
            <p:nvPr/>
          </p:nvSpPr>
          <p:spPr>
            <a:xfrm>
              <a:off x="5360085" y="6882307"/>
              <a:ext cx="55943" cy="53568"/>
            </a:xfrm>
            <a:prstGeom prst="rect">
              <a:avLst/>
            </a:prstGeom>
            <a:blipFill>
              <a:blip r:embed="rId76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412" name="object 4840">
              <a:extLst>
                <a:ext uri="{FF2B5EF4-FFF2-40B4-BE49-F238E27FC236}">
                  <a16:creationId xmlns:a16="http://schemas.microsoft.com/office/drawing/2014/main" id="{32F28CDD-1862-40C7-AEC1-022EC7CE58AB}"/>
                </a:ext>
              </a:extLst>
            </p:cNvPr>
            <p:cNvSpPr/>
            <p:nvPr/>
          </p:nvSpPr>
          <p:spPr>
            <a:xfrm>
              <a:off x="5360088" y="6882603"/>
              <a:ext cx="56515" cy="53340"/>
            </a:xfrm>
            <a:custGeom>
              <a:avLst/>
              <a:gdLst/>
              <a:ahLst/>
              <a:cxnLst/>
              <a:rect l="l" t="t" r="r" b="b"/>
              <a:pathLst>
                <a:path w="56514" h="53340">
                  <a:moveTo>
                    <a:pt x="10807" y="129"/>
                  </a:moveTo>
                  <a:lnTo>
                    <a:pt x="44416" y="21827"/>
                  </a:lnTo>
                  <a:lnTo>
                    <a:pt x="49630" y="28419"/>
                  </a:lnTo>
                  <a:lnTo>
                    <a:pt x="54221" y="34600"/>
                  </a:lnTo>
                  <a:lnTo>
                    <a:pt x="55930" y="40744"/>
                  </a:lnTo>
                  <a:lnTo>
                    <a:pt x="55295" y="49050"/>
                  </a:lnTo>
                  <a:lnTo>
                    <a:pt x="51866" y="52339"/>
                  </a:lnTo>
                  <a:lnTo>
                    <a:pt x="48983" y="52796"/>
                  </a:lnTo>
                  <a:lnTo>
                    <a:pt x="46075" y="53253"/>
                  </a:lnTo>
                  <a:lnTo>
                    <a:pt x="45973" y="46459"/>
                  </a:lnTo>
                  <a:lnTo>
                    <a:pt x="44462" y="37112"/>
                  </a:lnTo>
                  <a:lnTo>
                    <a:pt x="42375" y="34994"/>
                  </a:lnTo>
                  <a:lnTo>
                    <a:pt x="38931" y="38861"/>
                  </a:lnTo>
                  <a:lnTo>
                    <a:pt x="34982" y="43066"/>
                  </a:lnTo>
                  <a:lnTo>
                    <a:pt x="31381" y="41963"/>
                  </a:lnTo>
                  <a:lnTo>
                    <a:pt x="27203" y="34432"/>
                  </a:lnTo>
                  <a:lnTo>
                    <a:pt x="33972" y="33327"/>
                  </a:lnTo>
                  <a:lnTo>
                    <a:pt x="26669" y="24932"/>
                  </a:lnTo>
                  <a:lnTo>
                    <a:pt x="20829" y="20897"/>
                  </a:lnTo>
                  <a:lnTo>
                    <a:pt x="14720" y="19849"/>
                  </a:lnTo>
                  <a:lnTo>
                    <a:pt x="9091" y="19492"/>
                  </a:lnTo>
                  <a:lnTo>
                    <a:pt x="4686" y="17528"/>
                  </a:lnTo>
                  <a:lnTo>
                    <a:pt x="0" y="12817"/>
                  </a:lnTo>
                  <a:lnTo>
                    <a:pt x="6235" y="2250"/>
                  </a:lnTo>
                  <a:lnTo>
                    <a:pt x="10820" y="142"/>
                  </a:lnTo>
                  <a:close/>
                </a:path>
              </a:pathLst>
            </a:custGeom>
            <a:ln w="3175">
              <a:solidFill>
                <a:srgbClr val="254B30"/>
              </a:solidFill>
            </a:ln>
          </p:spPr>
          <p:txBody>
            <a:bodyPr wrap="square" lIns="0" tIns="0" rIns="0" bIns="0" rtlCol="0"/>
            <a:lstStyle/>
            <a:p>
              <a:endParaRPr/>
            </a:p>
          </p:txBody>
        </p:sp>
        <p:sp>
          <p:nvSpPr>
            <p:cNvPr id="11413" name="object 4841">
              <a:extLst>
                <a:ext uri="{FF2B5EF4-FFF2-40B4-BE49-F238E27FC236}">
                  <a16:creationId xmlns:a16="http://schemas.microsoft.com/office/drawing/2014/main" id="{4250EDDB-C7B9-4FA7-BBF1-B442B9D03062}"/>
                </a:ext>
              </a:extLst>
            </p:cNvPr>
            <p:cNvSpPr/>
            <p:nvPr/>
          </p:nvSpPr>
          <p:spPr>
            <a:xfrm>
              <a:off x="4989157" y="6761530"/>
              <a:ext cx="705052" cy="579806"/>
            </a:xfrm>
            <a:prstGeom prst="rect">
              <a:avLst/>
            </a:prstGeom>
            <a:blipFill>
              <a:blip r:embed="rId76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414" name="object 4842">
              <a:extLst>
                <a:ext uri="{FF2B5EF4-FFF2-40B4-BE49-F238E27FC236}">
                  <a16:creationId xmlns:a16="http://schemas.microsoft.com/office/drawing/2014/main" id="{6D0CC49E-3722-457A-93CC-9144738A8474}"/>
                </a:ext>
              </a:extLst>
            </p:cNvPr>
            <p:cNvSpPr/>
            <p:nvPr/>
          </p:nvSpPr>
          <p:spPr>
            <a:xfrm>
              <a:off x="5169941" y="6913460"/>
              <a:ext cx="75565" cy="60960"/>
            </a:xfrm>
            <a:custGeom>
              <a:avLst/>
              <a:gdLst/>
              <a:ahLst/>
              <a:cxnLst/>
              <a:rect l="l" t="t" r="r" b="b"/>
              <a:pathLst>
                <a:path w="75564" h="60959">
                  <a:moveTo>
                    <a:pt x="55849" y="49860"/>
                  </a:moveTo>
                  <a:lnTo>
                    <a:pt x="56565" y="51015"/>
                  </a:lnTo>
                  <a:lnTo>
                    <a:pt x="60159" y="54838"/>
                  </a:lnTo>
                  <a:lnTo>
                    <a:pt x="63119" y="57937"/>
                  </a:lnTo>
                  <a:lnTo>
                    <a:pt x="66636" y="60566"/>
                  </a:lnTo>
                  <a:lnTo>
                    <a:pt x="69231" y="59821"/>
                  </a:lnTo>
                  <a:lnTo>
                    <a:pt x="66611" y="59512"/>
                  </a:lnTo>
                  <a:lnTo>
                    <a:pt x="62572" y="57302"/>
                  </a:lnTo>
                  <a:lnTo>
                    <a:pt x="60769" y="55346"/>
                  </a:lnTo>
                  <a:lnTo>
                    <a:pt x="55849" y="49860"/>
                  </a:lnTo>
                  <a:close/>
                </a:path>
                <a:path w="75564" h="60959">
                  <a:moveTo>
                    <a:pt x="69621" y="59709"/>
                  </a:moveTo>
                  <a:lnTo>
                    <a:pt x="69231" y="59821"/>
                  </a:lnTo>
                  <a:lnTo>
                    <a:pt x="69621" y="59709"/>
                  </a:lnTo>
                  <a:close/>
                </a:path>
                <a:path w="75564" h="60959">
                  <a:moveTo>
                    <a:pt x="74344" y="57920"/>
                  </a:moveTo>
                  <a:lnTo>
                    <a:pt x="69621" y="59709"/>
                  </a:lnTo>
                  <a:lnTo>
                    <a:pt x="74422" y="58331"/>
                  </a:lnTo>
                  <a:lnTo>
                    <a:pt x="74344" y="57920"/>
                  </a:lnTo>
                  <a:close/>
                </a:path>
                <a:path w="75564" h="60959">
                  <a:moveTo>
                    <a:pt x="72451" y="51550"/>
                  </a:moveTo>
                  <a:lnTo>
                    <a:pt x="73723" y="54648"/>
                  </a:lnTo>
                  <a:lnTo>
                    <a:pt x="74344" y="57920"/>
                  </a:lnTo>
                  <a:lnTo>
                    <a:pt x="75539" y="57467"/>
                  </a:lnTo>
                  <a:lnTo>
                    <a:pt x="72593" y="51777"/>
                  </a:lnTo>
                  <a:lnTo>
                    <a:pt x="72451" y="51550"/>
                  </a:lnTo>
                  <a:close/>
                </a:path>
                <a:path w="75564" h="60959">
                  <a:moveTo>
                    <a:pt x="57498" y="35081"/>
                  </a:moveTo>
                  <a:lnTo>
                    <a:pt x="58407" y="36741"/>
                  </a:lnTo>
                  <a:lnTo>
                    <a:pt x="60058" y="38328"/>
                  </a:lnTo>
                  <a:lnTo>
                    <a:pt x="63614" y="41249"/>
                  </a:lnTo>
                  <a:lnTo>
                    <a:pt x="65582" y="42583"/>
                  </a:lnTo>
                  <a:lnTo>
                    <a:pt x="68668" y="45770"/>
                  </a:lnTo>
                  <a:lnTo>
                    <a:pt x="69913" y="47459"/>
                  </a:lnTo>
                  <a:lnTo>
                    <a:pt x="72451" y="51550"/>
                  </a:lnTo>
                  <a:lnTo>
                    <a:pt x="71335" y="48831"/>
                  </a:lnTo>
                  <a:lnTo>
                    <a:pt x="68972" y="45579"/>
                  </a:lnTo>
                  <a:lnTo>
                    <a:pt x="64249" y="41376"/>
                  </a:lnTo>
                  <a:lnTo>
                    <a:pt x="62077" y="39941"/>
                  </a:lnTo>
                  <a:lnTo>
                    <a:pt x="60172" y="38176"/>
                  </a:lnTo>
                  <a:lnTo>
                    <a:pt x="58204" y="36296"/>
                  </a:lnTo>
                  <a:lnTo>
                    <a:pt x="57498" y="35081"/>
                  </a:lnTo>
                  <a:close/>
                </a:path>
                <a:path w="75564" h="60959">
                  <a:moveTo>
                    <a:pt x="52851" y="45579"/>
                  </a:moveTo>
                  <a:lnTo>
                    <a:pt x="55689" y="49682"/>
                  </a:lnTo>
                  <a:lnTo>
                    <a:pt x="55849" y="49860"/>
                  </a:lnTo>
                  <a:lnTo>
                    <a:pt x="53746" y="46469"/>
                  </a:lnTo>
                  <a:lnTo>
                    <a:pt x="52851" y="45579"/>
                  </a:lnTo>
                  <a:close/>
                </a:path>
                <a:path w="75564" h="60959">
                  <a:moveTo>
                    <a:pt x="40419" y="32447"/>
                  </a:moveTo>
                  <a:lnTo>
                    <a:pt x="41871" y="34023"/>
                  </a:lnTo>
                  <a:lnTo>
                    <a:pt x="45948" y="38328"/>
                  </a:lnTo>
                  <a:lnTo>
                    <a:pt x="47879" y="40640"/>
                  </a:lnTo>
                  <a:lnTo>
                    <a:pt x="52851" y="45579"/>
                  </a:lnTo>
                  <a:lnTo>
                    <a:pt x="47155" y="39636"/>
                  </a:lnTo>
                  <a:lnTo>
                    <a:pt x="45237" y="37350"/>
                  </a:lnTo>
                  <a:lnTo>
                    <a:pt x="41275" y="33261"/>
                  </a:lnTo>
                  <a:lnTo>
                    <a:pt x="40419" y="32447"/>
                  </a:lnTo>
                  <a:close/>
                </a:path>
                <a:path w="75564" h="60959">
                  <a:moveTo>
                    <a:pt x="56839" y="33878"/>
                  </a:moveTo>
                  <a:lnTo>
                    <a:pt x="56883" y="34023"/>
                  </a:lnTo>
                  <a:lnTo>
                    <a:pt x="57498" y="35081"/>
                  </a:lnTo>
                  <a:lnTo>
                    <a:pt x="56839" y="33878"/>
                  </a:lnTo>
                  <a:close/>
                </a:path>
                <a:path w="75564" h="60959">
                  <a:moveTo>
                    <a:pt x="55230" y="28599"/>
                  </a:moveTo>
                  <a:lnTo>
                    <a:pt x="56839" y="33878"/>
                  </a:lnTo>
                  <a:lnTo>
                    <a:pt x="55230" y="28599"/>
                  </a:lnTo>
                  <a:close/>
                </a:path>
                <a:path w="75564" h="60959">
                  <a:moveTo>
                    <a:pt x="25328" y="31848"/>
                  </a:moveTo>
                  <a:lnTo>
                    <a:pt x="23489" y="32222"/>
                  </a:lnTo>
                  <a:lnTo>
                    <a:pt x="24003" y="32461"/>
                  </a:lnTo>
                  <a:lnTo>
                    <a:pt x="25328" y="31848"/>
                  </a:lnTo>
                  <a:close/>
                </a:path>
                <a:path w="75564" h="60959">
                  <a:moveTo>
                    <a:pt x="39433" y="31509"/>
                  </a:moveTo>
                  <a:lnTo>
                    <a:pt x="40419" y="32447"/>
                  </a:lnTo>
                  <a:lnTo>
                    <a:pt x="39636" y="31597"/>
                  </a:lnTo>
                  <a:lnTo>
                    <a:pt x="39433" y="31509"/>
                  </a:lnTo>
                  <a:close/>
                </a:path>
                <a:path w="75564" h="60959">
                  <a:moveTo>
                    <a:pt x="20904" y="31000"/>
                  </a:moveTo>
                  <a:lnTo>
                    <a:pt x="20907" y="31153"/>
                  </a:lnTo>
                  <a:lnTo>
                    <a:pt x="23253" y="32270"/>
                  </a:lnTo>
                  <a:lnTo>
                    <a:pt x="23489" y="32222"/>
                  </a:lnTo>
                  <a:lnTo>
                    <a:pt x="20967" y="31051"/>
                  </a:lnTo>
                  <a:close/>
                </a:path>
                <a:path w="75564" h="60959">
                  <a:moveTo>
                    <a:pt x="32627" y="29431"/>
                  </a:moveTo>
                  <a:lnTo>
                    <a:pt x="32092" y="29502"/>
                  </a:lnTo>
                  <a:lnTo>
                    <a:pt x="29768" y="30213"/>
                  </a:lnTo>
                  <a:lnTo>
                    <a:pt x="26835" y="31153"/>
                  </a:lnTo>
                  <a:lnTo>
                    <a:pt x="25328" y="31848"/>
                  </a:lnTo>
                  <a:lnTo>
                    <a:pt x="25565" y="31800"/>
                  </a:lnTo>
                  <a:lnTo>
                    <a:pt x="30962" y="29972"/>
                  </a:lnTo>
                  <a:lnTo>
                    <a:pt x="32627" y="29431"/>
                  </a:lnTo>
                  <a:close/>
                </a:path>
                <a:path w="75564" h="60959">
                  <a:moveTo>
                    <a:pt x="34417" y="29197"/>
                  </a:moveTo>
                  <a:lnTo>
                    <a:pt x="34176" y="29228"/>
                  </a:lnTo>
                  <a:lnTo>
                    <a:pt x="39433" y="31509"/>
                  </a:lnTo>
                  <a:lnTo>
                    <a:pt x="39192" y="31280"/>
                  </a:lnTo>
                  <a:lnTo>
                    <a:pt x="34417" y="29197"/>
                  </a:lnTo>
                  <a:close/>
                </a:path>
                <a:path w="75564" h="60959">
                  <a:moveTo>
                    <a:pt x="33782" y="29057"/>
                  </a:moveTo>
                  <a:lnTo>
                    <a:pt x="32627" y="29431"/>
                  </a:lnTo>
                  <a:lnTo>
                    <a:pt x="34176" y="29228"/>
                  </a:lnTo>
                  <a:lnTo>
                    <a:pt x="33782" y="29057"/>
                  </a:lnTo>
                  <a:close/>
                </a:path>
                <a:path w="75564" h="60959">
                  <a:moveTo>
                    <a:pt x="20550" y="28935"/>
                  </a:moveTo>
                  <a:lnTo>
                    <a:pt x="22275" y="29057"/>
                  </a:lnTo>
                  <a:lnTo>
                    <a:pt x="24422" y="29070"/>
                  </a:lnTo>
                  <a:lnTo>
                    <a:pt x="20550" y="28935"/>
                  </a:lnTo>
                  <a:close/>
                </a:path>
                <a:path w="75564" h="60959">
                  <a:moveTo>
                    <a:pt x="10822" y="27872"/>
                  </a:moveTo>
                  <a:lnTo>
                    <a:pt x="12001" y="28257"/>
                  </a:lnTo>
                  <a:lnTo>
                    <a:pt x="18415" y="28930"/>
                  </a:lnTo>
                  <a:lnTo>
                    <a:pt x="20550" y="28935"/>
                  </a:lnTo>
                  <a:lnTo>
                    <a:pt x="14401" y="28346"/>
                  </a:lnTo>
                  <a:lnTo>
                    <a:pt x="10822" y="27872"/>
                  </a:lnTo>
                  <a:close/>
                </a:path>
                <a:path w="75564" h="60959">
                  <a:moveTo>
                    <a:pt x="55141" y="23185"/>
                  </a:moveTo>
                  <a:lnTo>
                    <a:pt x="55044" y="26123"/>
                  </a:lnTo>
                  <a:lnTo>
                    <a:pt x="55213" y="28374"/>
                  </a:lnTo>
                  <a:lnTo>
                    <a:pt x="55141" y="23185"/>
                  </a:lnTo>
                  <a:close/>
                </a:path>
                <a:path w="75564" h="60959">
                  <a:moveTo>
                    <a:pt x="1432" y="24594"/>
                  </a:moveTo>
                  <a:lnTo>
                    <a:pt x="1676" y="25120"/>
                  </a:lnTo>
                  <a:lnTo>
                    <a:pt x="4902" y="26123"/>
                  </a:lnTo>
                  <a:lnTo>
                    <a:pt x="10822" y="27872"/>
                  </a:lnTo>
                  <a:lnTo>
                    <a:pt x="3873" y="25603"/>
                  </a:lnTo>
                  <a:lnTo>
                    <a:pt x="1432" y="24594"/>
                  </a:lnTo>
                  <a:close/>
                </a:path>
                <a:path w="75564" h="60959">
                  <a:moveTo>
                    <a:pt x="263" y="22075"/>
                  </a:moveTo>
                  <a:lnTo>
                    <a:pt x="0" y="24003"/>
                  </a:lnTo>
                  <a:lnTo>
                    <a:pt x="1432" y="24594"/>
                  </a:lnTo>
                  <a:lnTo>
                    <a:pt x="263" y="22075"/>
                  </a:lnTo>
                  <a:close/>
                </a:path>
                <a:path w="75564" h="60959">
                  <a:moveTo>
                    <a:pt x="55143" y="21296"/>
                  </a:moveTo>
                  <a:lnTo>
                    <a:pt x="55141" y="23185"/>
                  </a:lnTo>
                  <a:lnTo>
                    <a:pt x="55222" y="22656"/>
                  </a:lnTo>
                  <a:lnTo>
                    <a:pt x="55143" y="21296"/>
                  </a:lnTo>
                  <a:close/>
                </a:path>
                <a:path w="75564" h="60959">
                  <a:moveTo>
                    <a:pt x="565" y="19856"/>
                  </a:moveTo>
                  <a:lnTo>
                    <a:pt x="203" y="20662"/>
                  </a:lnTo>
                  <a:lnTo>
                    <a:pt x="114" y="21755"/>
                  </a:lnTo>
                  <a:lnTo>
                    <a:pt x="263" y="22075"/>
                  </a:lnTo>
                  <a:lnTo>
                    <a:pt x="565" y="19856"/>
                  </a:lnTo>
                  <a:close/>
                </a:path>
                <a:path w="75564" h="60959">
                  <a:moveTo>
                    <a:pt x="54527" y="18305"/>
                  </a:moveTo>
                  <a:lnTo>
                    <a:pt x="55143" y="21296"/>
                  </a:lnTo>
                  <a:lnTo>
                    <a:pt x="55209" y="19164"/>
                  </a:lnTo>
                  <a:lnTo>
                    <a:pt x="54527" y="18305"/>
                  </a:lnTo>
                  <a:close/>
                </a:path>
                <a:path w="75564" h="60959">
                  <a:moveTo>
                    <a:pt x="1766" y="17471"/>
                  </a:moveTo>
                  <a:lnTo>
                    <a:pt x="660" y="19164"/>
                  </a:lnTo>
                  <a:lnTo>
                    <a:pt x="565" y="19856"/>
                  </a:lnTo>
                  <a:lnTo>
                    <a:pt x="1117" y="18630"/>
                  </a:lnTo>
                  <a:lnTo>
                    <a:pt x="1766" y="17471"/>
                  </a:lnTo>
                  <a:close/>
                </a:path>
                <a:path w="75564" h="60959">
                  <a:moveTo>
                    <a:pt x="11437" y="18104"/>
                  </a:moveTo>
                  <a:lnTo>
                    <a:pt x="7749" y="18567"/>
                  </a:lnTo>
                  <a:lnTo>
                    <a:pt x="8089" y="18859"/>
                  </a:lnTo>
                  <a:lnTo>
                    <a:pt x="11437" y="18104"/>
                  </a:lnTo>
                  <a:close/>
                </a:path>
                <a:path w="75564" h="60959">
                  <a:moveTo>
                    <a:pt x="5799" y="16852"/>
                  </a:moveTo>
                  <a:lnTo>
                    <a:pt x="2171" y="16852"/>
                  </a:lnTo>
                  <a:lnTo>
                    <a:pt x="3975" y="16967"/>
                  </a:lnTo>
                  <a:lnTo>
                    <a:pt x="6007" y="17068"/>
                  </a:lnTo>
                  <a:lnTo>
                    <a:pt x="7616" y="18452"/>
                  </a:lnTo>
                  <a:lnTo>
                    <a:pt x="5799" y="16852"/>
                  </a:lnTo>
                  <a:close/>
                </a:path>
                <a:path w="75564" h="60959">
                  <a:moveTo>
                    <a:pt x="53351" y="16826"/>
                  </a:moveTo>
                  <a:lnTo>
                    <a:pt x="54527" y="18305"/>
                  </a:lnTo>
                  <a:lnTo>
                    <a:pt x="54267" y="17043"/>
                  </a:lnTo>
                  <a:lnTo>
                    <a:pt x="53351" y="16826"/>
                  </a:lnTo>
                  <a:close/>
                </a:path>
                <a:path w="75564" h="60959">
                  <a:moveTo>
                    <a:pt x="36078" y="18033"/>
                  </a:moveTo>
                  <a:lnTo>
                    <a:pt x="36588" y="18237"/>
                  </a:lnTo>
                  <a:lnTo>
                    <a:pt x="37692" y="18133"/>
                  </a:lnTo>
                  <a:lnTo>
                    <a:pt x="36078" y="18033"/>
                  </a:lnTo>
                  <a:close/>
                </a:path>
                <a:path w="75564" h="60959">
                  <a:moveTo>
                    <a:pt x="38422" y="18064"/>
                  </a:moveTo>
                  <a:lnTo>
                    <a:pt x="37692" y="18133"/>
                  </a:lnTo>
                  <a:lnTo>
                    <a:pt x="38138" y="18161"/>
                  </a:lnTo>
                  <a:lnTo>
                    <a:pt x="38422" y="18064"/>
                  </a:lnTo>
                  <a:close/>
                </a:path>
                <a:path w="75564" h="60959">
                  <a:moveTo>
                    <a:pt x="11614" y="18064"/>
                  </a:moveTo>
                  <a:lnTo>
                    <a:pt x="11437" y="18104"/>
                  </a:lnTo>
                  <a:lnTo>
                    <a:pt x="11595" y="18084"/>
                  </a:lnTo>
                  <a:close/>
                </a:path>
                <a:path w="75564" h="60959">
                  <a:moveTo>
                    <a:pt x="45999" y="15392"/>
                  </a:moveTo>
                  <a:lnTo>
                    <a:pt x="43625" y="16306"/>
                  </a:lnTo>
                  <a:lnTo>
                    <a:pt x="38422" y="18064"/>
                  </a:lnTo>
                  <a:lnTo>
                    <a:pt x="38887" y="18021"/>
                  </a:lnTo>
                  <a:lnTo>
                    <a:pt x="44206" y="16268"/>
                  </a:lnTo>
                  <a:lnTo>
                    <a:pt x="46379" y="15432"/>
                  </a:lnTo>
                  <a:lnTo>
                    <a:pt x="45999" y="15392"/>
                  </a:lnTo>
                  <a:close/>
                </a:path>
                <a:path w="75564" h="60959">
                  <a:moveTo>
                    <a:pt x="15663" y="3178"/>
                  </a:moveTo>
                  <a:lnTo>
                    <a:pt x="14846" y="5880"/>
                  </a:lnTo>
                  <a:lnTo>
                    <a:pt x="14334" y="8496"/>
                  </a:lnTo>
                  <a:lnTo>
                    <a:pt x="14039" y="11112"/>
                  </a:lnTo>
                  <a:lnTo>
                    <a:pt x="13931" y="13525"/>
                  </a:lnTo>
                  <a:lnTo>
                    <a:pt x="13212" y="16294"/>
                  </a:lnTo>
                  <a:lnTo>
                    <a:pt x="13086" y="16510"/>
                  </a:lnTo>
                  <a:lnTo>
                    <a:pt x="11614" y="18064"/>
                  </a:lnTo>
                  <a:lnTo>
                    <a:pt x="12369" y="17894"/>
                  </a:lnTo>
                  <a:lnTo>
                    <a:pt x="13593" y="15862"/>
                  </a:lnTo>
                  <a:lnTo>
                    <a:pt x="13708" y="15328"/>
                  </a:lnTo>
                  <a:lnTo>
                    <a:pt x="14147" y="12420"/>
                  </a:lnTo>
                  <a:lnTo>
                    <a:pt x="14135" y="11112"/>
                  </a:lnTo>
                  <a:lnTo>
                    <a:pt x="14564" y="8458"/>
                  </a:lnTo>
                  <a:lnTo>
                    <a:pt x="14872" y="7289"/>
                  </a:lnTo>
                  <a:lnTo>
                    <a:pt x="15582" y="3683"/>
                  </a:lnTo>
                  <a:lnTo>
                    <a:pt x="15663" y="3178"/>
                  </a:lnTo>
                  <a:close/>
                </a:path>
                <a:path w="75564" h="60959">
                  <a:moveTo>
                    <a:pt x="34041" y="17222"/>
                  </a:moveTo>
                  <a:lnTo>
                    <a:pt x="35255" y="17983"/>
                  </a:lnTo>
                  <a:lnTo>
                    <a:pt x="36078" y="18033"/>
                  </a:lnTo>
                  <a:lnTo>
                    <a:pt x="34041" y="17222"/>
                  </a:lnTo>
                  <a:close/>
                </a:path>
                <a:path w="75564" h="60959">
                  <a:moveTo>
                    <a:pt x="5727" y="16789"/>
                  </a:moveTo>
                  <a:lnTo>
                    <a:pt x="2120" y="16840"/>
                  </a:lnTo>
                  <a:lnTo>
                    <a:pt x="1766" y="17471"/>
                  </a:lnTo>
                  <a:lnTo>
                    <a:pt x="2171" y="16852"/>
                  </a:lnTo>
                  <a:lnTo>
                    <a:pt x="5799" y="16852"/>
                  </a:lnTo>
                  <a:close/>
                </a:path>
                <a:path w="75564" h="60959">
                  <a:moveTo>
                    <a:pt x="30091" y="14745"/>
                  </a:moveTo>
                  <a:lnTo>
                    <a:pt x="31743" y="16306"/>
                  </a:lnTo>
                  <a:lnTo>
                    <a:pt x="34041" y="17222"/>
                  </a:lnTo>
                  <a:lnTo>
                    <a:pt x="30091" y="14745"/>
                  </a:lnTo>
                  <a:close/>
                </a:path>
                <a:path w="75564" h="60959">
                  <a:moveTo>
                    <a:pt x="47784" y="15578"/>
                  </a:moveTo>
                  <a:lnTo>
                    <a:pt x="52019" y="16510"/>
                  </a:lnTo>
                  <a:lnTo>
                    <a:pt x="53351" y="16826"/>
                  </a:lnTo>
                  <a:lnTo>
                    <a:pt x="52908" y="16268"/>
                  </a:lnTo>
                  <a:lnTo>
                    <a:pt x="50495" y="15862"/>
                  </a:lnTo>
                  <a:lnTo>
                    <a:pt x="47784" y="15578"/>
                  </a:lnTo>
                  <a:close/>
                </a:path>
                <a:path w="75564" h="60959">
                  <a:moveTo>
                    <a:pt x="46647" y="15328"/>
                  </a:moveTo>
                  <a:lnTo>
                    <a:pt x="46379" y="15432"/>
                  </a:lnTo>
                  <a:lnTo>
                    <a:pt x="47784" y="15578"/>
                  </a:lnTo>
                  <a:lnTo>
                    <a:pt x="46647" y="15328"/>
                  </a:lnTo>
                  <a:close/>
                </a:path>
                <a:path w="75564" h="60959">
                  <a:moveTo>
                    <a:pt x="28445" y="11741"/>
                  </a:moveTo>
                  <a:lnTo>
                    <a:pt x="29705" y="14503"/>
                  </a:lnTo>
                  <a:lnTo>
                    <a:pt x="30091" y="14745"/>
                  </a:lnTo>
                  <a:lnTo>
                    <a:pt x="29705" y="14376"/>
                  </a:lnTo>
                  <a:lnTo>
                    <a:pt x="28445" y="11741"/>
                  </a:lnTo>
                  <a:close/>
                </a:path>
                <a:path w="75564" h="60959">
                  <a:moveTo>
                    <a:pt x="27199" y="7943"/>
                  </a:moveTo>
                  <a:lnTo>
                    <a:pt x="27508" y="9779"/>
                  </a:lnTo>
                  <a:lnTo>
                    <a:pt x="28445" y="11741"/>
                  </a:lnTo>
                  <a:lnTo>
                    <a:pt x="27199" y="7943"/>
                  </a:lnTo>
                  <a:close/>
                </a:path>
                <a:path w="75564" h="60959">
                  <a:moveTo>
                    <a:pt x="26796" y="6717"/>
                  </a:moveTo>
                  <a:lnTo>
                    <a:pt x="27199" y="7943"/>
                  </a:lnTo>
                  <a:lnTo>
                    <a:pt x="27089" y="7289"/>
                  </a:lnTo>
                  <a:lnTo>
                    <a:pt x="26796" y="6717"/>
                  </a:lnTo>
                  <a:close/>
                </a:path>
                <a:path w="75564" h="60959">
                  <a:moveTo>
                    <a:pt x="25111" y="3418"/>
                  </a:moveTo>
                  <a:lnTo>
                    <a:pt x="26796" y="6717"/>
                  </a:lnTo>
                  <a:lnTo>
                    <a:pt x="26162" y="4559"/>
                  </a:lnTo>
                  <a:lnTo>
                    <a:pt x="25111" y="3418"/>
                  </a:lnTo>
                  <a:close/>
                </a:path>
                <a:path w="75564" h="60959">
                  <a:moveTo>
                    <a:pt x="21767" y="177"/>
                  </a:moveTo>
                  <a:lnTo>
                    <a:pt x="21025" y="238"/>
                  </a:lnTo>
                  <a:lnTo>
                    <a:pt x="23228" y="1371"/>
                  </a:lnTo>
                  <a:lnTo>
                    <a:pt x="25111" y="3418"/>
                  </a:lnTo>
                  <a:lnTo>
                    <a:pt x="24663" y="2540"/>
                  </a:lnTo>
                  <a:lnTo>
                    <a:pt x="21767" y="177"/>
                  </a:lnTo>
                  <a:close/>
                </a:path>
                <a:path w="75564" h="60959">
                  <a:moveTo>
                    <a:pt x="16727" y="593"/>
                  </a:moveTo>
                  <a:lnTo>
                    <a:pt x="16065" y="647"/>
                  </a:lnTo>
                  <a:lnTo>
                    <a:pt x="15663" y="3178"/>
                  </a:lnTo>
                  <a:lnTo>
                    <a:pt x="16002" y="2057"/>
                  </a:lnTo>
                  <a:lnTo>
                    <a:pt x="16727" y="593"/>
                  </a:lnTo>
                  <a:close/>
                </a:path>
                <a:path w="75564" h="60959">
                  <a:moveTo>
                    <a:pt x="20561" y="0"/>
                  </a:moveTo>
                  <a:lnTo>
                    <a:pt x="18478" y="330"/>
                  </a:lnTo>
                  <a:lnTo>
                    <a:pt x="16738" y="571"/>
                  </a:lnTo>
                  <a:lnTo>
                    <a:pt x="21025" y="238"/>
                  </a:lnTo>
                  <a:lnTo>
                    <a:pt x="20561" y="0"/>
                  </a:lnTo>
                  <a:close/>
                </a:path>
              </a:pathLst>
            </a:custGeom>
            <a:solidFill>
              <a:srgbClr val="395C2D"/>
            </a:solidFill>
          </p:spPr>
          <p:txBody>
            <a:bodyPr wrap="square" lIns="0" tIns="0" rIns="0" bIns="0" rtlCol="0"/>
            <a:lstStyle/>
            <a:p>
              <a:endParaRPr/>
            </a:p>
          </p:txBody>
        </p:sp>
        <p:sp>
          <p:nvSpPr>
            <p:cNvPr id="11415" name="object 4843">
              <a:extLst>
                <a:ext uri="{FF2B5EF4-FFF2-40B4-BE49-F238E27FC236}">
                  <a16:creationId xmlns:a16="http://schemas.microsoft.com/office/drawing/2014/main" id="{B6C8E12E-01BD-4AB9-B0FC-13927ED284B0}"/>
                </a:ext>
              </a:extLst>
            </p:cNvPr>
            <p:cNvSpPr/>
            <p:nvPr/>
          </p:nvSpPr>
          <p:spPr>
            <a:xfrm>
              <a:off x="5147691" y="6946709"/>
              <a:ext cx="112077" cy="68275"/>
            </a:xfrm>
            <a:prstGeom prst="rect">
              <a:avLst/>
            </a:prstGeom>
            <a:blipFill>
              <a:blip r:embed="rId76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416" name="object 4844">
              <a:extLst>
                <a:ext uri="{FF2B5EF4-FFF2-40B4-BE49-F238E27FC236}">
                  <a16:creationId xmlns:a16="http://schemas.microsoft.com/office/drawing/2014/main" id="{7ADEC772-CC81-4435-B2CB-3C5FAD48D61D}"/>
                </a:ext>
              </a:extLst>
            </p:cNvPr>
            <p:cNvSpPr/>
            <p:nvPr/>
          </p:nvSpPr>
          <p:spPr>
            <a:xfrm>
              <a:off x="5196887" y="6784238"/>
              <a:ext cx="190630" cy="158628"/>
            </a:xfrm>
            <a:prstGeom prst="rect">
              <a:avLst/>
            </a:prstGeom>
            <a:blipFill>
              <a:blip r:embed="rId76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417" name="object 4845">
              <a:extLst>
                <a:ext uri="{FF2B5EF4-FFF2-40B4-BE49-F238E27FC236}">
                  <a16:creationId xmlns:a16="http://schemas.microsoft.com/office/drawing/2014/main" id="{A52A0EFD-B315-41FD-8D6F-D0F020A7DC6E}"/>
                </a:ext>
              </a:extLst>
            </p:cNvPr>
            <p:cNvSpPr/>
            <p:nvPr/>
          </p:nvSpPr>
          <p:spPr>
            <a:xfrm>
              <a:off x="4543449" y="7016443"/>
              <a:ext cx="104775" cy="53975"/>
            </a:xfrm>
            <a:custGeom>
              <a:avLst/>
              <a:gdLst/>
              <a:ahLst/>
              <a:cxnLst/>
              <a:rect l="l" t="t" r="r" b="b"/>
              <a:pathLst>
                <a:path w="104775" h="53975">
                  <a:moveTo>
                    <a:pt x="19799" y="53378"/>
                  </a:moveTo>
                  <a:lnTo>
                    <a:pt x="22021" y="53238"/>
                  </a:lnTo>
                  <a:lnTo>
                    <a:pt x="27368" y="37909"/>
                  </a:lnTo>
                  <a:lnTo>
                    <a:pt x="30111" y="37579"/>
                  </a:lnTo>
                  <a:lnTo>
                    <a:pt x="32867" y="37261"/>
                  </a:lnTo>
                  <a:lnTo>
                    <a:pt x="36004" y="26949"/>
                  </a:lnTo>
                  <a:lnTo>
                    <a:pt x="38747" y="26619"/>
                  </a:lnTo>
                  <a:lnTo>
                    <a:pt x="41503" y="26301"/>
                  </a:lnTo>
                  <a:lnTo>
                    <a:pt x="46939" y="20764"/>
                  </a:lnTo>
                  <a:lnTo>
                    <a:pt x="49110" y="22745"/>
                  </a:lnTo>
                  <a:lnTo>
                    <a:pt x="51295" y="24739"/>
                  </a:lnTo>
                  <a:lnTo>
                    <a:pt x="45796" y="26835"/>
                  </a:lnTo>
                  <a:lnTo>
                    <a:pt x="43980" y="29565"/>
                  </a:lnTo>
                  <a:lnTo>
                    <a:pt x="42164" y="32334"/>
                  </a:lnTo>
                  <a:lnTo>
                    <a:pt x="34759" y="42862"/>
                  </a:lnTo>
                  <a:lnTo>
                    <a:pt x="38163" y="42989"/>
                  </a:lnTo>
                  <a:lnTo>
                    <a:pt x="41592" y="43116"/>
                  </a:lnTo>
                  <a:lnTo>
                    <a:pt x="45758" y="34556"/>
                  </a:lnTo>
                  <a:lnTo>
                    <a:pt x="48018" y="32283"/>
                  </a:lnTo>
                  <a:lnTo>
                    <a:pt x="50292" y="30035"/>
                  </a:lnTo>
                  <a:lnTo>
                    <a:pt x="45834" y="43179"/>
                  </a:lnTo>
                  <a:lnTo>
                    <a:pt x="48679" y="39776"/>
                  </a:lnTo>
                  <a:lnTo>
                    <a:pt x="51523" y="36347"/>
                  </a:lnTo>
                  <a:lnTo>
                    <a:pt x="55105" y="28943"/>
                  </a:lnTo>
                  <a:lnTo>
                    <a:pt x="57696" y="27965"/>
                  </a:lnTo>
                  <a:lnTo>
                    <a:pt x="57997" y="30116"/>
                  </a:lnTo>
                  <a:lnTo>
                    <a:pt x="56459" y="35637"/>
                  </a:lnTo>
                  <a:lnTo>
                    <a:pt x="55276" y="40933"/>
                  </a:lnTo>
                  <a:lnTo>
                    <a:pt x="56642" y="42405"/>
                  </a:lnTo>
                  <a:lnTo>
                    <a:pt x="61175" y="40195"/>
                  </a:lnTo>
                  <a:lnTo>
                    <a:pt x="60744" y="35953"/>
                  </a:lnTo>
                  <a:lnTo>
                    <a:pt x="63842" y="34785"/>
                  </a:lnTo>
                  <a:lnTo>
                    <a:pt x="66941" y="33604"/>
                  </a:lnTo>
                  <a:lnTo>
                    <a:pt x="62623" y="22605"/>
                  </a:lnTo>
                  <a:lnTo>
                    <a:pt x="65887" y="22085"/>
                  </a:lnTo>
                  <a:lnTo>
                    <a:pt x="69126" y="21564"/>
                  </a:lnTo>
                  <a:lnTo>
                    <a:pt x="72301" y="18275"/>
                  </a:lnTo>
                  <a:lnTo>
                    <a:pt x="73748" y="21945"/>
                  </a:lnTo>
                  <a:lnTo>
                    <a:pt x="75184" y="25628"/>
                  </a:lnTo>
                  <a:lnTo>
                    <a:pt x="68821" y="34315"/>
                  </a:lnTo>
                  <a:lnTo>
                    <a:pt x="71691" y="34658"/>
                  </a:lnTo>
                  <a:lnTo>
                    <a:pt x="74612" y="34975"/>
                  </a:lnTo>
                  <a:lnTo>
                    <a:pt x="81038" y="24142"/>
                  </a:lnTo>
                  <a:lnTo>
                    <a:pt x="83985" y="22313"/>
                  </a:lnTo>
                  <a:lnTo>
                    <a:pt x="84210" y="23560"/>
                  </a:lnTo>
                  <a:lnTo>
                    <a:pt x="82200" y="27819"/>
                  </a:lnTo>
                  <a:lnTo>
                    <a:pt x="80552" y="31811"/>
                  </a:lnTo>
                  <a:lnTo>
                    <a:pt x="81864" y="32257"/>
                  </a:lnTo>
                  <a:lnTo>
                    <a:pt x="86728" y="29032"/>
                  </a:lnTo>
                  <a:lnTo>
                    <a:pt x="90703" y="19799"/>
                  </a:lnTo>
                  <a:lnTo>
                    <a:pt x="94386" y="23355"/>
                  </a:lnTo>
                  <a:lnTo>
                    <a:pt x="98056" y="26898"/>
                  </a:lnTo>
                  <a:lnTo>
                    <a:pt x="104736" y="19494"/>
                  </a:lnTo>
                  <a:lnTo>
                    <a:pt x="104267" y="17538"/>
                  </a:lnTo>
                  <a:lnTo>
                    <a:pt x="103797" y="15620"/>
                  </a:lnTo>
                  <a:lnTo>
                    <a:pt x="96710" y="11950"/>
                  </a:lnTo>
                  <a:lnTo>
                    <a:pt x="95059" y="9753"/>
                  </a:lnTo>
                  <a:lnTo>
                    <a:pt x="93408" y="7569"/>
                  </a:lnTo>
                  <a:lnTo>
                    <a:pt x="93878" y="9499"/>
                  </a:lnTo>
                  <a:lnTo>
                    <a:pt x="89738" y="11036"/>
                  </a:lnTo>
                  <a:lnTo>
                    <a:pt x="85598" y="12598"/>
                  </a:lnTo>
                  <a:lnTo>
                    <a:pt x="82537" y="11620"/>
                  </a:lnTo>
                  <a:lnTo>
                    <a:pt x="80200" y="8991"/>
                  </a:lnTo>
                  <a:lnTo>
                    <a:pt x="77901" y="6349"/>
                  </a:lnTo>
                  <a:lnTo>
                    <a:pt x="70802" y="9715"/>
                  </a:lnTo>
                  <a:lnTo>
                    <a:pt x="71259" y="11645"/>
                  </a:lnTo>
                  <a:lnTo>
                    <a:pt x="69342" y="13068"/>
                  </a:lnTo>
                  <a:lnTo>
                    <a:pt x="67424" y="14477"/>
                  </a:lnTo>
                  <a:lnTo>
                    <a:pt x="61899" y="10236"/>
                  </a:lnTo>
                  <a:lnTo>
                    <a:pt x="58953" y="12039"/>
                  </a:lnTo>
                  <a:lnTo>
                    <a:pt x="55994" y="13842"/>
                  </a:lnTo>
                  <a:lnTo>
                    <a:pt x="51803" y="10502"/>
                  </a:lnTo>
                  <a:lnTo>
                    <a:pt x="50190" y="6184"/>
                  </a:lnTo>
                  <a:lnTo>
                    <a:pt x="48602" y="1879"/>
                  </a:lnTo>
                  <a:lnTo>
                    <a:pt x="38557" y="0"/>
                  </a:lnTo>
                  <a:lnTo>
                    <a:pt x="39344" y="3225"/>
                  </a:lnTo>
                  <a:lnTo>
                    <a:pt x="40132" y="6451"/>
                  </a:lnTo>
                  <a:lnTo>
                    <a:pt x="44157" y="9156"/>
                  </a:lnTo>
                  <a:lnTo>
                    <a:pt x="43573" y="11468"/>
                  </a:lnTo>
                  <a:lnTo>
                    <a:pt x="43002" y="13792"/>
                  </a:lnTo>
                  <a:lnTo>
                    <a:pt x="34124" y="7289"/>
                  </a:lnTo>
                  <a:lnTo>
                    <a:pt x="32867" y="9156"/>
                  </a:lnTo>
                  <a:lnTo>
                    <a:pt x="31623" y="11036"/>
                  </a:lnTo>
                  <a:lnTo>
                    <a:pt x="39484" y="10896"/>
                  </a:lnTo>
                  <a:lnTo>
                    <a:pt x="37731" y="12979"/>
                  </a:lnTo>
                  <a:lnTo>
                    <a:pt x="35966" y="15024"/>
                  </a:lnTo>
                  <a:lnTo>
                    <a:pt x="34112" y="14325"/>
                  </a:lnTo>
                  <a:lnTo>
                    <a:pt x="27432" y="14706"/>
                  </a:lnTo>
                  <a:lnTo>
                    <a:pt x="24384" y="13741"/>
                  </a:lnTo>
                  <a:lnTo>
                    <a:pt x="21310" y="12776"/>
                  </a:lnTo>
                  <a:lnTo>
                    <a:pt x="13779" y="14198"/>
                  </a:lnTo>
                  <a:lnTo>
                    <a:pt x="11760" y="19875"/>
                  </a:lnTo>
                  <a:lnTo>
                    <a:pt x="9740" y="25539"/>
                  </a:lnTo>
                  <a:lnTo>
                    <a:pt x="4127" y="30441"/>
                  </a:lnTo>
                  <a:lnTo>
                    <a:pt x="2082" y="31229"/>
                  </a:lnTo>
                  <a:lnTo>
                    <a:pt x="0" y="32003"/>
                  </a:lnTo>
                  <a:lnTo>
                    <a:pt x="622" y="34569"/>
                  </a:lnTo>
                  <a:lnTo>
                    <a:pt x="2844" y="34442"/>
                  </a:lnTo>
                  <a:lnTo>
                    <a:pt x="5054" y="34302"/>
                  </a:lnTo>
                  <a:lnTo>
                    <a:pt x="7200" y="31407"/>
                  </a:lnTo>
                  <a:lnTo>
                    <a:pt x="9626" y="29794"/>
                  </a:lnTo>
                  <a:lnTo>
                    <a:pt x="12052" y="28193"/>
                  </a:lnTo>
                  <a:lnTo>
                    <a:pt x="7124" y="33527"/>
                  </a:lnTo>
                  <a:lnTo>
                    <a:pt x="10236" y="32372"/>
                  </a:lnTo>
                  <a:lnTo>
                    <a:pt x="13347" y="31216"/>
                  </a:lnTo>
                  <a:lnTo>
                    <a:pt x="18110" y="25222"/>
                  </a:lnTo>
                  <a:lnTo>
                    <a:pt x="22199" y="25780"/>
                  </a:lnTo>
                  <a:lnTo>
                    <a:pt x="26289" y="26377"/>
                  </a:lnTo>
                  <a:lnTo>
                    <a:pt x="18719" y="34810"/>
                  </a:lnTo>
                  <a:lnTo>
                    <a:pt x="15976" y="35140"/>
                  </a:lnTo>
                  <a:lnTo>
                    <a:pt x="13233" y="35471"/>
                  </a:lnTo>
                  <a:lnTo>
                    <a:pt x="15100" y="43192"/>
                  </a:lnTo>
                  <a:lnTo>
                    <a:pt x="17221" y="40297"/>
                  </a:lnTo>
                  <a:lnTo>
                    <a:pt x="19342" y="37388"/>
                  </a:lnTo>
                  <a:lnTo>
                    <a:pt x="25031" y="35255"/>
                  </a:lnTo>
                  <a:lnTo>
                    <a:pt x="25463" y="32296"/>
                  </a:lnTo>
                  <a:lnTo>
                    <a:pt x="28702" y="31775"/>
                  </a:lnTo>
                  <a:lnTo>
                    <a:pt x="31978" y="31254"/>
                  </a:lnTo>
                  <a:lnTo>
                    <a:pt x="19812" y="46342"/>
                  </a:lnTo>
                  <a:lnTo>
                    <a:pt x="17589" y="53492"/>
                  </a:lnTo>
                  <a:lnTo>
                    <a:pt x="19812" y="53339"/>
                  </a:lnTo>
                  <a:close/>
                </a:path>
              </a:pathLst>
            </a:custGeom>
            <a:ln w="3175">
              <a:solidFill>
                <a:srgbClr val="254B30"/>
              </a:solidFill>
            </a:ln>
          </p:spPr>
          <p:txBody>
            <a:bodyPr wrap="square" lIns="0" tIns="0" rIns="0" bIns="0" rtlCol="0"/>
            <a:lstStyle/>
            <a:p>
              <a:endParaRPr/>
            </a:p>
          </p:txBody>
        </p:sp>
        <p:sp>
          <p:nvSpPr>
            <p:cNvPr id="11418" name="object 4846">
              <a:extLst>
                <a:ext uri="{FF2B5EF4-FFF2-40B4-BE49-F238E27FC236}">
                  <a16:creationId xmlns:a16="http://schemas.microsoft.com/office/drawing/2014/main" id="{1734DD30-0CF1-4EDB-A1D4-E1FFE077096B}"/>
                </a:ext>
              </a:extLst>
            </p:cNvPr>
            <p:cNvSpPr/>
            <p:nvPr/>
          </p:nvSpPr>
          <p:spPr>
            <a:xfrm>
              <a:off x="4595723" y="6791084"/>
              <a:ext cx="62865" cy="48895"/>
            </a:xfrm>
            <a:custGeom>
              <a:avLst/>
              <a:gdLst/>
              <a:ahLst/>
              <a:cxnLst/>
              <a:rect l="l" t="t" r="r" b="b"/>
              <a:pathLst>
                <a:path w="62864" h="48895">
                  <a:moveTo>
                    <a:pt x="8521" y="45364"/>
                  </a:moveTo>
                  <a:lnTo>
                    <a:pt x="9829" y="46037"/>
                  </a:lnTo>
                  <a:lnTo>
                    <a:pt x="15074" y="32994"/>
                  </a:lnTo>
                  <a:lnTo>
                    <a:pt x="16713" y="33667"/>
                  </a:lnTo>
                  <a:lnTo>
                    <a:pt x="18351" y="34366"/>
                  </a:lnTo>
                  <a:lnTo>
                    <a:pt x="21615" y="25425"/>
                  </a:lnTo>
                  <a:lnTo>
                    <a:pt x="23266" y="26123"/>
                  </a:lnTo>
                  <a:lnTo>
                    <a:pt x="24917" y="26797"/>
                  </a:lnTo>
                  <a:lnTo>
                    <a:pt x="28841" y="23355"/>
                  </a:lnTo>
                  <a:lnTo>
                    <a:pt x="29832" y="26123"/>
                  </a:lnTo>
                  <a:lnTo>
                    <a:pt x="30822" y="28854"/>
                  </a:lnTo>
                  <a:lnTo>
                    <a:pt x="27330" y="28892"/>
                  </a:lnTo>
                  <a:lnTo>
                    <a:pt x="25895" y="30924"/>
                  </a:lnTo>
                  <a:lnTo>
                    <a:pt x="24472" y="32943"/>
                  </a:lnTo>
                  <a:lnTo>
                    <a:pt x="18681" y="40538"/>
                  </a:lnTo>
                  <a:lnTo>
                    <a:pt x="20650" y="41922"/>
                  </a:lnTo>
                  <a:lnTo>
                    <a:pt x="22618" y="43294"/>
                  </a:lnTo>
                  <a:lnTo>
                    <a:pt x="26225" y="36410"/>
                  </a:lnTo>
                  <a:lnTo>
                    <a:pt x="27876" y="35039"/>
                  </a:lnTo>
                  <a:lnTo>
                    <a:pt x="29514" y="33667"/>
                  </a:lnTo>
                  <a:lnTo>
                    <a:pt x="25069" y="44894"/>
                  </a:lnTo>
                  <a:lnTo>
                    <a:pt x="27216" y="42595"/>
                  </a:lnTo>
                  <a:lnTo>
                    <a:pt x="29349" y="40309"/>
                  </a:lnTo>
                  <a:lnTo>
                    <a:pt x="32461" y="34366"/>
                  </a:lnTo>
                  <a:lnTo>
                    <a:pt x="34086" y="34366"/>
                  </a:lnTo>
                  <a:lnTo>
                    <a:pt x="35737" y="34366"/>
                  </a:lnTo>
                  <a:lnTo>
                    <a:pt x="28549" y="48602"/>
                  </a:lnTo>
                  <a:lnTo>
                    <a:pt x="31483" y="48094"/>
                  </a:lnTo>
                  <a:lnTo>
                    <a:pt x="34416" y="47599"/>
                  </a:lnTo>
                  <a:lnTo>
                    <a:pt x="34747" y="43294"/>
                  </a:lnTo>
                  <a:lnTo>
                    <a:pt x="36702" y="43294"/>
                  </a:lnTo>
                  <a:lnTo>
                    <a:pt x="38696" y="43294"/>
                  </a:lnTo>
                  <a:lnTo>
                    <a:pt x="37718" y="30924"/>
                  </a:lnTo>
                  <a:lnTo>
                    <a:pt x="39674" y="31610"/>
                  </a:lnTo>
                  <a:lnTo>
                    <a:pt x="41655" y="32296"/>
                  </a:lnTo>
                  <a:lnTo>
                    <a:pt x="43954" y="30226"/>
                  </a:lnTo>
                  <a:lnTo>
                    <a:pt x="44259" y="34366"/>
                  </a:lnTo>
                  <a:lnTo>
                    <a:pt x="44589" y="38481"/>
                  </a:lnTo>
                  <a:lnTo>
                    <a:pt x="39674" y="44665"/>
                  </a:lnTo>
                  <a:lnTo>
                    <a:pt x="41325" y="46037"/>
                  </a:lnTo>
                  <a:lnTo>
                    <a:pt x="42964" y="47409"/>
                  </a:lnTo>
                  <a:lnTo>
                    <a:pt x="48196" y="39166"/>
                  </a:lnTo>
                  <a:lnTo>
                    <a:pt x="50164" y="38481"/>
                  </a:lnTo>
                  <a:lnTo>
                    <a:pt x="52133" y="37795"/>
                  </a:lnTo>
                  <a:lnTo>
                    <a:pt x="44259" y="48806"/>
                  </a:lnTo>
                  <a:lnTo>
                    <a:pt x="47548" y="47409"/>
                  </a:lnTo>
                  <a:lnTo>
                    <a:pt x="50838" y="46037"/>
                  </a:lnTo>
                  <a:lnTo>
                    <a:pt x="54444" y="38481"/>
                  </a:lnTo>
                  <a:lnTo>
                    <a:pt x="56070" y="43294"/>
                  </a:lnTo>
                  <a:lnTo>
                    <a:pt x="57734" y="48094"/>
                  </a:lnTo>
                  <a:lnTo>
                    <a:pt x="62636" y="43294"/>
                  </a:lnTo>
                  <a:lnTo>
                    <a:pt x="62636" y="41249"/>
                  </a:lnTo>
                  <a:lnTo>
                    <a:pt x="62636" y="39166"/>
                  </a:lnTo>
                  <a:lnTo>
                    <a:pt x="59029" y="32994"/>
                  </a:lnTo>
                  <a:lnTo>
                    <a:pt x="58369" y="30226"/>
                  </a:lnTo>
                  <a:lnTo>
                    <a:pt x="57734" y="27470"/>
                  </a:lnTo>
                  <a:lnTo>
                    <a:pt x="57721" y="29540"/>
                  </a:lnTo>
                  <a:lnTo>
                    <a:pt x="55092" y="29540"/>
                  </a:lnTo>
                  <a:lnTo>
                    <a:pt x="52476" y="29540"/>
                  </a:lnTo>
                  <a:lnTo>
                    <a:pt x="50838" y="27470"/>
                  </a:lnTo>
                  <a:lnTo>
                    <a:pt x="49860" y="24053"/>
                  </a:lnTo>
                  <a:lnTo>
                    <a:pt x="48869" y="20624"/>
                  </a:lnTo>
                  <a:lnTo>
                    <a:pt x="44259" y="21297"/>
                  </a:lnTo>
                  <a:lnTo>
                    <a:pt x="44259" y="23355"/>
                  </a:lnTo>
                  <a:lnTo>
                    <a:pt x="42964" y="24053"/>
                  </a:lnTo>
                  <a:lnTo>
                    <a:pt x="41643" y="24752"/>
                  </a:lnTo>
                  <a:lnTo>
                    <a:pt x="39027" y="18554"/>
                  </a:lnTo>
                  <a:lnTo>
                    <a:pt x="37045" y="19253"/>
                  </a:lnTo>
                  <a:lnTo>
                    <a:pt x="35102" y="19939"/>
                  </a:lnTo>
                  <a:lnTo>
                    <a:pt x="33108" y="15125"/>
                  </a:lnTo>
                  <a:lnTo>
                    <a:pt x="32804" y="10299"/>
                  </a:lnTo>
                  <a:lnTo>
                    <a:pt x="32461" y="5511"/>
                  </a:lnTo>
                  <a:lnTo>
                    <a:pt x="26873" y="0"/>
                  </a:lnTo>
                  <a:lnTo>
                    <a:pt x="26873" y="3441"/>
                  </a:lnTo>
                  <a:lnTo>
                    <a:pt x="26873" y="6883"/>
                  </a:lnTo>
                  <a:lnTo>
                    <a:pt x="28841" y="10998"/>
                  </a:lnTo>
                  <a:lnTo>
                    <a:pt x="28193" y="13055"/>
                  </a:lnTo>
                  <a:lnTo>
                    <a:pt x="27533" y="15125"/>
                  </a:lnTo>
                  <a:lnTo>
                    <a:pt x="23279" y="5511"/>
                  </a:lnTo>
                  <a:lnTo>
                    <a:pt x="22301" y="6883"/>
                  </a:lnTo>
                  <a:lnTo>
                    <a:pt x="21310" y="8255"/>
                  </a:lnTo>
                  <a:lnTo>
                    <a:pt x="25895" y="10998"/>
                  </a:lnTo>
                  <a:lnTo>
                    <a:pt x="24587" y="12382"/>
                  </a:lnTo>
                  <a:lnTo>
                    <a:pt x="23279" y="13754"/>
                  </a:lnTo>
                  <a:lnTo>
                    <a:pt x="22301" y="12382"/>
                  </a:lnTo>
                  <a:lnTo>
                    <a:pt x="18351" y="10299"/>
                  </a:lnTo>
                  <a:lnTo>
                    <a:pt x="16713" y="8255"/>
                  </a:lnTo>
                  <a:lnTo>
                    <a:pt x="15074" y="6184"/>
                  </a:lnTo>
                  <a:lnTo>
                    <a:pt x="10477" y="4813"/>
                  </a:lnTo>
                  <a:lnTo>
                    <a:pt x="8521" y="9626"/>
                  </a:lnTo>
                  <a:lnTo>
                    <a:pt x="6540" y="14414"/>
                  </a:lnTo>
                  <a:lnTo>
                    <a:pt x="2616" y="17183"/>
                  </a:lnTo>
                  <a:lnTo>
                    <a:pt x="1295" y="17183"/>
                  </a:lnTo>
                  <a:lnTo>
                    <a:pt x="0" y="17183"/>
                  </a:lnTo>
                  <a:lnTo>
                    <a:pt x="0" y="19939"/>
                  </a:lnTo>
                  <a:lnTo>
                    <a:pt x="1295" y="20624"/>
                  </a:lnTo>
                  <a:lnTo>
                    <a:pt x="2616" y="21297"/>
                  </a:lnTo>
                  <a:lnTo>
                    <a:pt x="4267" y="19253"/>
                  </a:lnTo>
                  <a:lnTo>
                    <a:pt x="5892" y="18554"/>
                  </a:lnTo>
                  <a:lnTo>
                    <a:pt x="7531" y="17868"/>
                  </a:lnTo>
                  <a:lnTo>
                    <a:pt x="3911" y="21297"/>
                  </a:lnTo>
                  <a:lnTo>
                    <a:pt x="5892" y="21297"/>
                  </a:lnTo>
                  <a:lnTo>
                    <a:pt x="7873" y="21297"/>
                  </a:lnTo>
                  <a:lnTo>
                    <a:pt x="11468" y="17183"/>
                  </a:lnTo>
                  <a:lnTo>
                    <a:pt x="13779" y="19253"/>
                  </a:lnTo>
                  <a:lnTo>
                    <a:pt x="16065" y="21297"/>
                  </a:lnTo>
                  <a:lnTo>
                    <a:pt x="10477" y="26797"/>
                  </a:lnTo>
                  <a:lnTo>
                    <a:pt x="8851" y="26123"/>
                  </a:lnTo>
                  <a:lnTo>
                    <a:pt x="7213" y="25425"/>
                  </a:lnTo>
                  <a:lnTo>
                    <a:pt x="7213" y="33667"/>
                  </a:lnTo>
                  <a:lnTo>
                    <a:pt x="8851" y="31610"/>
                  </a:lnTo>
                  <a:lnTo>
                    <a:pt x="10477" y="29540"/>
                  </a:lnTo>
                  <a:lnTo>
                    <a:pt x="14084" y="29540"/>
                  </a:lnTo>
                  <a:lnTo>
                    <a:pt x="14757" y="26797"/>
                  </a:lnTo>
                  <a:lnTo>
                    <a:pt x="16713" y="27470"/>
                  </a:lnTo>
                  <a:lnTo>
                    <a:pt x="18681" y="28168"/>
                  </a:lnTo>
                  <a:lnTo>
                    <a:pt x="9499" y="38481"/>
                  </a:lnTo>
                  <a:lnTo>
                    <a:pt x="7200" y="44665"/>
                  </a:lnTo>
                  <a:lnTo>
                    <a:pt x="8521" y="45364"/>
                  </a:lnTo>
                  <a:close/>
                </a:path>
              </a:pathLst>
            </a:custGeom>
            <a:ln w="3175">
              <a:solidFill>
                <a:srgbClr val="254B30"/>
              </a:solidFill>
            </a:ln>
          </p:spPr>
          <p:txBody>
            <a:bodyPr wrap="square" lIns="0" tIns="0" rIns="0" bIns="0" rtlCol="0"/>
            <a:lstStyle/>
            <a:p>
              <a:endParaRPr/>
            </a:p>
          </p:txBody>
        </p:sp>
        <p:sp>
          <p:nvSpPr>
            <p:cNvPr id="11419" name="object 4847">
              <a:extLst>
                <a:ext uri="{FF2B5EF4-FFF2-40B4-BE49-F238E27FC236}">
                  <a16:creationId xmlns:a16="http://schemas.microsoft.com/office/drawing/2014/main" id="{4EAECC5E-BD95-4C1E-9C41-6E5B5166E7A6}"/>
                </a:ext>
              </a:extLst>
            </p:cNvPr>
            <p:cNvSpPr/>
            <p:nvPr/>
          </p:nvSpPr>
          <p:spPr>
            <a:xfrm>
              <a:off x="4601400" y="6770128"/>
              <a:ext cx="64490" cy="537928"/>
            </a:xfrm>
            <a:prstGeom prst="rect">
              <a:avLst/>
            </a:prstGeom>
            <a:blipFill>
              <a:blip r:embed="rId76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420" name="object 4848">
              <a:extLst>
                <a:ext uri="{FF2B5EF4-FFF2-40B4-BE49-F238E27FC236}">
                  <a16:creationId xmlns:a16="http://schemas.microsoft.com/office/drawing/2014/main" id="{7D9BE28E-F145-4DA7-B05F-515F05A0FB46}"/>
                </a:ext>
              </a:extLst>
            </p:cNvPr>
            <p:cNvSpPr/>
            <p:nvPr/>
          </p:nvSpPr>
          <p:spPr>
            <a:xfrm>
              <a:off x="4601395" y="6769845"/>
              <a:ext cx="65405" cy="538480"/>
            </a:xfrm>
            <a:custGeom>
              <a:avLst/>
              <a:gdLst/>
              <a:ahLst/>
              <a:cxnLst/>
              <a:rect l="l" t="t" r="r" b="b"/>
              <a:pathLst>
                <a:path w="65404" h="538479">
                  <a:moveTo>
                    <a:pt x="30391" y="0"/>
                  </a:moveTo>
                  <a:lnTo>
                    <a:pt x="30248" y="129960"/>
                  </a:lnTo>
                  <a:lnTo>
                    <a:pt x="29871" y="209535"/>
                  </a:lnTo>
                  <a:lnTo>
                    <a:pt x="28964" y="271353"/>
                  </a:lnTo>
                  <a:lnTo>
                    <a:pt x="27228" y="348043"/>
                  </a:lnTo>
                  <a:lnTo>
                    <a:pt x="25488" y="398228"/>
                  </a:lnTo>
                  <a:lnTo>
                    <a:pt x="23239" y="439323"/>
                  </a:lnTo>
                  <a:lnTo>
                    <a:pt x="20078" y="479615"/>
                  </a:lnTo>
                  <a:lnTo>
                    <a:pt x="19341" y="488802"/>
                  </a:lnTo>
                  <a:lnTo>
                    <a:pt x="18983" y="500216"/>
                  </a:lnTo>
                  <a:lnTo>
                    <a:pt x="18182" y="510671"/>
                  </a:lnTo>
                  <a:lnTo>
                    <a:pt x="16116" y="516978"/>
                  </a:lnTo>
                  <a:lnTo>
                    <a:pt x="12141" y="521233"/>
                  </a:lnTo>
                  <a:lnTo>
                    <a:pt x="12141" y="519531"/>
                  </a:lnTo>
                  <a:lnTo>
                    <a:pt x="8966" y="521233"/>
                  </a:lnTo>
                  <a:lnTo>
                    <a:pt x="5816" y="522935"/>
                  </a:lnTo>
                  <a:lnTo>
                    <a:pt x="0" y="526922"/>
                  </a:lnTo>
                  <a:lnTo>
                    <a:pt x="4762" y="527773"/>
                  </a:lnTo>
                  <a:lnTo>
                    <a:pt x="9512" y="528599"/>
                  </a:lnTo>
                  <a:lnTo>
                    <a:pt x="18237" y="524370"/>
                  </a:lnTo>
                  <a:lnTo>
                    <a:pt x="24587" y="529475"/>
                  </a:lnTo>
                  <a:lnTo>
                    <a:pt x="30911" y="534555"/>
                  </a:lnTo>
                  <a:lnTo>
                    <a:pt x="29578" y="538213"/>
                  </a:lnTo>
                  <a:lnTo>
                    <a:pt x="34328" y="538213"/>
                  </a:lnTo>
                  <a:lnTo>
                    <a:pt x="39090" y="538213"/>
                  </a:lnTo>
                  <a:lnTo>
                    <a:pt x="35140" y="534822"/>
                  </a:lnTo>
                  <a:lnTo>
                    <a:pt x="40678" y="534822"/>
                  </a:lnTo>
                  <a:lnTo>
                    <a:pt x="54165" y="534822"/>
                  </a:lnTo>
                  <a:lnTo>
                    <a:pt x="59715" y="534822"/>
                  </a:lnTo>
                  <a:lnTo>
                    <a:pt x="57327" y="529742"/>
                  </a:lnTo>
                  <a:lnTo>
                    <a:pt x="61302" y="528027"/>
                  </a:lnTo>
                  <a:lnTo>
                    <a:pt x="65265" y="526338"/>
                  </a:lnTo>
                  <a:lnTo>
                    <a:pt x="55740" y="514438"/>
                  </a:lnTo>
                  <a:lnTo>
                    <a:pt x="57327" y="517829"/>
                  </a:lnTo>
                  <a:lnTo>
                    <a:pt x="56969" y="514481"/>
                  </a:lnTo>
                  <a:lnTo>
                    <a:pt x="54721" y="504510"/>
                  </a:lnTo>
                  <a:lnTo>
                    <a:pt x="52191" y="495259"/>
                  </a:lnTo>
                  <a:lnTo>
                    <a:pt x="50990" y="494068"/>
                  </a:lnTo>
                  <a:lnTo>
                    <a:pt x="50344" y="494563"/>
                  </a:lnTo>
                  <a:lnTo>
                    <a:pt x="48982" y="486817"/>
                  </a:lnTo>
                  <a:lnTo>
                    <a:pt x="47770" y="476046"/>
                  </a:lnTo>
                  <a:lnTo>
                    <a:pt x="47574" y="467461"/>
                  </a:lnTo>
                  <a:lnTo>
                    <a:pt x="47430" y="452662"/>
                  </a:lnTo>
                  <a:lnTo>
                    <a:pt x="46666" y="416837"/>
                  </a:lnTo>
                  <a:lnTo>
                    <a:pt x="45529" y="365644"/>
                  </a:lnTo>
                  <a:lnTo>
                    <a:pt x="44265" y="304737"/>
                  </a:lnTo>
                  <a:lnTo>
                    <a:pt x="43120" y="239776"/>
                  </a:lnTo>
                  <a:lnTo>
                    <a:pt x="42341" y="176415"/>
                  </a:lnTo>
                  <a:lnTo>
                    <a:pt x="40536" y="126474"/>
                  </a:lnTo>
                  <a:lnTo>
                    <a:pt x="37145" y="86020"/>
                  </a:lnTo>
                  <a:lnTo>
                    <a:pt x="33867" y="58915"/>
                  </a:lnTo>
                  <a:lnTo>
                    <a:pt x="32397" y="49021"/>
                  </a:lnTo>
                  <a:lnTo>
                    <a:pt x="30391" y="0"/>
                  </a:lnTo>
                  <a:close/>
                </a:path>
              </a:pathLst>
            </a:custGeom>
            <a:ln w="3175">
              <a:solidFill>
                <a:srgbClr val="503934"/>
              </a:solidFill>
            </a:ln>
          </p:spPr>
          <p:txBody>
            <a:bodyPr wrap="square" lIns="0" tIns="0" rIns="0" bIns="0" rtlCol="0"/>
            <a:lstStyle/>
            <a:p>
              <a:endParaRPr/>
            </a:p>
          </p:txBody>
        </p:sp>
        <p:sp>
          <p:nvSpPr>
            <p:cNvPr id="11421" name="object 4849">
              <a:extLst>
                <a:ext uri="{FF2B5EF4-FFF2-40B4-BE49-F238E27FC236}">
                  <a16:creationId xmlns:a16="http://schemas.microsoft.com/office/drawing/2014/main" id="{180EBB3D-CCDB-430B-BD9A-1A709C07EFD0}"/>
                </a:ext>
              </a:extLst>
            </p:cNvPr>
            <p:cNvSpPr/>
            <p:nvPr/>
          </p:nvSpPr>
          <p:spPr>
            <a:xfrm>
              <a:off x="4627346" y="7046379"/>
              <a:ext cx="107848" cy="65519"/>
            </a:xfrm>
            <a:prstGeom prst="rect">
              <a:avLst/>
            </a:prstGeom>
            <a:blipFill>
              <a:blip r:embed="rId76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422" name="object 4850">
              <a:extLst>
                <a:ext uri="{FF2B5EF4-FFF2-40B4-BE49-F238E27FC236}">
                  <a16:creationId xmlns:a16="http://schemas.microsoft.com/office/drawing/2014/main" id="{17FFC5D0-C603-4D2F-88A7-B2F70CC87F1F}"/>
                </a:ext>
              </a:extLst>
            </p:cNvPr>
            <p:cNvSpPr/>
            <p:nvPr/>
          </p:nvSpPr>
          <p:spPr>
            <a:xfrm>
              <a:off x="4627338" y="7046179"/>
              <a:ext cx="107950" cy="66040"/>
            </a:xfrm>
            <a:custGeom>
              <a:avLst/>
              <a:gdLst/>
              <a:ahLst/>
              <a:cxnLst/>
              <a:rect l="l" t="t" r="r" b="b"/>
              <a:pathLst>
                <a:path w="107950" h="66040">
                  <a:moveTo>
                    <a:pt x="96316" y="45554"/>
                  </a:moveTo>
                  <a:lnTo>
                    <a:pt x="94094" y="46799"/>
                  </a:lnTo>
                  <a:lnTo>
                    <a:pt x="83045" y="33718"/>
                  </a:lnTo>
                  <a:lnTo>
                    <a:pt x="80238" y="35064"/>
                  </a:lnTo>
                  <a:lnTo>
                    <a:pt x="77444" y="36423"/>
                  </a:lnTo>
                  <a:lnTo>
                    <a:pt x="70421" y="27381"/>
                  </a:lnTo>
                  <a:lnTo>
                    <a:pt x="67640" y="28727"/>
                  </a:lnTo>
                  <a:lnTo>
                    <a:pt x="64820" y="30073"/>
                  </a:lnTo>
                  <a:lnTo>
                    <a:pt x="57404" y="27520"/>
                  </a:lnTo>
                  <a:lnTo>
                    <a:pt x="56057" y="30987"/>
                  </a:lnTo>
                  <a:lnTo>
                    <a:pt x="54698" y="34480"/>
                  </a:lnTo>
                  <a:lnTo>
                    <a:pt x="60833" y="33312"/>
                  </a:lnTo>
                  <a:lnTo>
                    <a:pt x="63652" y="35115"/>
                  </a:lnTo>
                  <a:lnTo>
                    <a:pt x="66471" y="36918"/>
                  </a:lnTo>
                  <a:lnTo>
                    <a:pt x="77698" y="43599"/>
                  </a:lnTo>
                  <a:lnTo>
                    <a:pt x="74434" y="45834"/>
                  </a:lnTo>
                  <a:lnTo>
                    <a:pt x="71145" y="48082"/>
                  </a:lnTo>
                  <a:lnTo>
                    <a:pt x="63830" y="41503"/>
                  </a:lnTo>
                  <a:lnTo>
                    <a:pt x="60756" y="40487"/>
                  </a:lnTo>
                  <a:lnTo>
                    <a:pt x="57670" y="39496"/>
                  </a:lnTo>
                  <a:lnTo>
                    <a:pt x="67030" y="50774"/>
                  </a:lnTo>
                  <a:lnTo>
                    <a:pt x="62953" y="48894"/>
                  </a:lnTo>
                  <a:lnTo>
                    <a:pt x="58877" y="47015"/>
                  </a:lnTo>
                  <a:lnTo>
                    <a:pt x="52578" y="41313"/>
                  </a:lnTo>
                  <a:lnTo>
                    <a:pt x="49669" y="41871"/>
                  </a:lnTo>
                  <a:lnTo>
                    <a:pt x="50203" y="44351"/>
                  </a:lnTo>
                  <a:lnTo>
                    <a:pt x="53809" y="49295"/>
                  </a:lnTo>
                  <a:lnTo>
                    <a:pt x="56977" y="54219"/>
                  </a:lnTo>
                  <a:lnTo>
                    <a:pt x="56197" y="56641"/>
                  </a:lnTo>
                  <a:lnTo>
                    <a:pt x="50939" y="57086"/>
                  </a:lnTo>
                  <a:lnTo>
                    <a:pt x="49758" y="52273"/>
                  </a:lnTo>
                  <a:lnTo>
                    <a:pt x="46278" y="52958"/>
                  </a:lnTo>
                  <a:lnTo>
                    <a:pt x="42799" y="53644"/>
                  </a:lnTo>
                  <a:lnTo>
                    <a:pt x="42837" y="39204"/>
                  </a:lnTo>
                  <a:lnTo>
                    <a:pt x="39458" y="40665"/>
                  </a:lnTo>
                  <a:lnTo>
                    <a:pt x="36068" y="42138"/>
                  </a:lnTo>
                  <a:lnTo>
                    <a:pt x="31750" y="40589"/>
                  </a:lnTo>
                  <a:lnTo>
                    <a:pt x="31737" y="45377"/>
                  </a:lnTo>
                  <a:lnTo>
                    <a:pt x="31724" y="50203"/>
                  </a:lnTo>
                  <a:lnTo>
                    <a:pt x="41275" y="55549"/>
                  </a:lnTo>
                  <a:lnTo>
                    <a:pt x="38544" y="57683"/>
                  </a:lnTo>
                  <a:lnTo>
                    <a:pt x="35839" y="59829"/>
                  </a:lnTo>
                  <a:lnTo>
                    <a:pt x="25463" y="52247"/>
                  </a:lnTo>
                  <a:lnTo>
                    <a:pt x="21894" y="52133"/>
                  </a:lnTo>
                  <a:lnTo>
                    <a:pt x="22143" y="53596"/>
                  </a:lnTo>
                  <a:lnTo>
                    <a:pt x="25722" y="56892"/>
                  </a:lnTo>
                  <a:lnTo>
                    <a:pt x="28851" y="60127"/>
                  </a:lnTo>
                  <a:lnTo>
                    <a:pt x="27749" y="61404"/>
                  </a:lnTo>
                  <a:lnTo>
                    <a:pt x="21780" y="60972"/>
                  </a:lnTo>
                  <a:lnTo>
                    <a:pt x="14363" y="53593"/>
                  </a:lnTo>
                  <a:lnTo>
                    <a:pt x="12128" y="59651"/>
                  </a:lnTo>
                  <a:lnTo>
                    <a:pt x="9906" y="65709"/>
                  </a:lnTo>
                  <a:lnTo>
                    <a:pt x="571" y="61937"/>
                  </a:lnTo>
                  <a:lnTo>
                    <a:pt x="279" y="59562"/>
                  </a:lnTo>
                  <a:lnTo>
                    <a:pt x="0" y="57213"/>
                  </a:lnTo>
                  <a:lnTo>
                    <a:pt x="5499" y="48920"/>
                  </a:lnTo>
                  <a:lnTo>
                    <a:pt x="6286" y="45554"/>
                  </a:lnTo>
                  <a:lnTo>
                    <a:pt x="7061" y="42202"/>
                  </a:lnTo>
                  <a:lnTo>
                    <a:pt x="7340" y="44538"/>
                  </a:lnTo>
                  <a:lnTo>
                    <a:pt x="11963" y="43649"/>
                  </a:lnTo>
                  <a:lnTo>
                    <a:pt x="16611" y="42735"/>
                  </a:lnTo>
                  <a:lnTo>
                    <a:pt x="19215" y="39814"/>
                  </a:lnTo>
                  <a:lnTo>
                    <a:pt x="20472" y="35559"/>
                  </a:lnTo>
                  <a:lnTo>
                    <a:pt x="21729" y="31292"/>
                  </a:lnTo>
                  <a:lnTo>
                    <a:pt x="29933" y="30492"/>
                  </a:lnTo>
                  <a:lnTo>
                    <a:pt x="30213" y="32854"/>
                  </a:lnTo>
                  <a:lnTo>
                    <a:pt x="32626" y="33185"/>
                  </a:lnTo>
                  <a:lnTo>
                    <a:pt x="35039" y="33515"/>
                  </a:lnTo>
                  <a:lnTo>
                    <a:pt x="38823" y="25552"/>
                  </a:lnTo>
                  <a:lnTo>
                    <a:pt x="42367" y="25641"/>
                  </a:lnTo>
                  <a:lnTo>
                    <a:pt x="45935" y="25755"/>
                  </a:lnTo>
                  <a:lnTo>
                    <a:pt x="48755" y="19583"/>
                  </a:lnTo>
                  <a:lnTo>
                    <a:pt x="48679" y="13995"/>
                  </a:lnTo>
                  <a:lnTo>
                    <a:pt x="48564" y="8394"/>
                  </a:lnTo>
                  <a:lnTo>
                    <a:pt x="57670" y="203"/>
                  </a:lnTo>
                  <a:lnTo>
                    <a:pt x="58140" y="4102"/>
                  </a:lnTo>
                  <a:lnTo>
                    <a:pt x="58623" y="8039"/>
                  </a:lnTo>
                  <a:lnTo>
                    <a:pt x="55702" y="13423"/>
                  </a:lnTo>
                  <a:lnTo>
                    <a:pt x="57137" y="15544"/>
                  </a:lnTo>
                  <a:lnTo>
                    <a:pt x="58585" y="17665"/>
                  </a:lnTo>
                  <a:lnTo>
                    <a:pt x="64782" y="5219"/>
                  </a:lnTo>
                  <a:lnTo>
                    <a:pt x="66700" y="6451"/>
                  </a:lnTo>
                  <a:lnTo>
                    <a:pt x="68630" y="7670"/>
                  </a:lnTo>
                  <a:lnTo>
                    <a:pt x="60909" y="12395"/>
                  </a:lnTo>
                  <a:lnTo>
                    <a:pt x="63411" y="13512"/>
                  </a:lnTo>
                  <a:lnTo>
                    <a:pt x="65938" y="14604"/>
                  </a:lnTo>
                  <a:lnTo>
                    <a:pt x="67462" y="12699"/>
                  </a:lnTo>
                  <a:lnTo>
                    <a:pt x="74129" y="9004"/>
                  </a:lnTo>
                  <a:lnTo>
                    <a:pt x="76733" y="6083"/>
                  </a:lnTo>
                  <a:lnTo>
                    <a:pt x="79336" y="3174"/>
                  </a:lnTo>
                  <a:lnTo>
                    <a:pt x="87249" y="0"/>
                  </a:lnTo>
                  <a:lnTo>
                    <a:pt x="91376" y="4813"/>
                  </a:lnTo>
                  <a:lnTo>
                    <a:pt x="95529" y="9626"/>
                  </a:lnTo>
                  <a:lnTo>
                    <a:pt x="102844" y="11404"/>
                  </a:lnTo>
                  <a:lnTo>
                    <a:pt x="105156" y="10934"/>
                  </a:lnTo>
                  <a:lnTo>
                    <a:pt x="107480" y="10490"/>
                  </a:lnTo>
                  <a:lnTo>
                    <a:pt x="107861" y="13614"/>
                  </a:lnTo>
                  <a:lnTo>
                    <a:pt x="105625" y="14858"/>
                  </a:lnTo>
                  <a:lnTo>
                    <a:pt x="103403" y="16103"/>
                  </a:lnTo>
                  <a:lnTo>
                    <a:pt x="100241" y="14312"/>
                  </a:lnTo>
                  <a:lnTo>
                    <a:pt x="97256" y="14096"/>
                  </a:lnTo>
                  <a:lnTo>
                    <a:pt x="94259" y="13868"/>
                  </a:lnTo>
                  <a:lnTo>
                    <a:pt x="101104" y="16560"/>
                  </a:lnTo>
                  <a:lnTo>
                    <a:pt x="97624" y="17233"/>
                  </a:lnTo>
                  <a:lnTo>
                    <a:pt x="94145" y="17894"/>
                  </a:lnTo>
                  <a:lnTo>
                    <a:pt x="87210" y="14452"/>
                  </a:lnTo>
                  <a:lnTo>
                    <a:pt x="83451" y="17602"/>
                  </a:lnTo>
                  <a:lnTo>
                    <a:pt x="79692" y="20751"/>
                  </a:lnTo>
                  <a:lnTo>
                    <a:pt x="90271" y="25095"/>
                  </a:lnTo>
                  <a:lnTo>
                    <a:pt x="93078" y="23736"/>
                  </a:lnTo>
                  <a:lnTo>
                    <a:pt x="95885" y="22390"/>
                  </a:lnTo>
                  <a:lnTo>
                    <a:pt x="97015" y="31788"/>
                  </a:lnTo>
                  <a:lnTo>
                    <a:pt x="93853" y="30010"/>
                  </a:lnTo>
                  <a:lnTo>
                    <a:pt x="90678" y="28219"/>
                  </a:lnTo>
                  <a:lnTo>
                    <a:pt x="84302" y="29463"/>
                  </a:lnTo>
                  <a:lnTo>
                    <a:pt x="82753" y="26555"/>
                  </a:lnTo>
                  <a:lnTo>
                    <a:pt x="79375" y="28028"/>
                  </a:lnTo>
                  <a:lnTo>
                    <a:pt x="76009" y="29489"/>
                  </a:lnTo>
                  <a:lnTo>
                    <a:pt x="93624" y="38049"/>
                  </a:lnTo>
                  <a:lnTo>
                    <a:pt x="98513" y="44322"/>
                  </a:lnTo>
                  <a:lnTo>
                    <a:pt x="96291" y="45567"/>
                  </a:lnTo>
                  <a:close/>
                </a:path>
              </a:pathLst>
            </a:custGeom>
            <a:ln w="3175">
              <a:solidFill>
                <a:srgbClr val="254B30"/>
              </a:solidFill>
            </a:ln>
          </p:spPr>
          <p:txBody>
            <a:bodyPr wrap="square" lIns="0" tIns="0" rIns="0" bIns="0" rtlCol="0"/>
            <a:lstStyle/>
            <a:p>
              <a:endParaRPr/>
            </a:p>
          </p:txBody>
        </p:sp>
        <p:sp>
          <p:nvSpPr>
            <p:cNvPr id="11423" name="object 4851">
              <a:extLst>
                <a:ext uri="{FF2B5EF4-FFF2-40B4-BE49-F238E27FC236}">
                  <a16:creationId xmlns:a16="http://schemas.microsoft.com/office/drawing/2014/main" id="{B1535D77-0103-4CDF-8971-F40B2485C03E}"/>
                </a:ext>
              </a:extLst>
            </p:cNvPr>
            <p:cNvSpPr/>
            <p:nvPr/>
          </p:nvSpPr>
          <p:spPr>
            <a:xfrm>
              <a:off x="4623828" y="6911199"/>
              <a:ext cx="70713" cy="74548"/>
            </a:xfrm>
            <a:prstGeom prst="rect">
              <a:avLst/>
            </a:prstGeom>
            <a:blipFill>
              <a:blip r:embed="rId76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424" name="object 4852">
              <a:extLst>
                <a:ext uri="{FF2B5EF4-FFF2-40B4-BE49-F238E27FC236}">
                  <a16:creationId xmlns:a16="http://schemas.microsoft.com/office/drawing/2014/main" id="{C4D3A6B6-4664-426F-B931-7A5E31E0E464}"/>
                </a:ext>
              </a:extLst>
            </p:cNvPr>
            <p:cNvSpPr/>
            <p:nvPr/>
          </p:nvSpPr>
          <p:spPr>
            <a:xfrm>
              <a:off x="4623841" y="6910378"/>
              <a:ext cx="71120" cy="75565"/>
            </a:xfrm>
            <a:custGeom>
              <a:avLst/>
              <a:gdLst/>
              <a:ahLst/>
              <a:cxnLst/>
              <a:rect l="l" t="t" r="r" b="b"/>
              <a:pathLst>
                <a:path w="71120" h="75565">
                  <a:moveTo>
                    <a:pt x="65659" y="30505"/>
                  </a:moveTo>
                  <a:lnTo>
                    <a:pt x="64249" y="32181"/>
                  </a:lnTo>
                  <a:lnTo>
                    <a:pt x="55359" y="26327"/>
                  </a:lnTo>
                  <a:lnTo>
                    <a:pt x="53555" y="28270"/>
                  </a:lnTo>
                  <a:lnTo>
                    <a:pt x="51739" y="30251"/>
                  </a:lnTo>
                  <a:lnTo>
                    <a:pt x="46012" y="25946"/>
                  </a:lnTo>
                  <a:lnTo>
                    <a:pt x="44221" y="27901"/>
                  </a:lnTo>
                  <a:lnTo>
                    <a:pt x="42418" y="29857"/>
                  </a:lnTo>
                  <a:lnTo>
                    <a:pt x="37020" y="30505"/>
                  </a:lnTo>
                  <a:lnTo>
                    <a:pt x="36398" y="33540"/>
                  </a:lnTo>
                  <a:lnTo>
                    <a:pt x="35788" y="36563"/>
                  </a:lnTo>
                  <a:lnTo>
                    <a:pt x="39941" y="33604"/>
                  </a:lnTo>
                  <a:lnTo>
                    <a:pt x="42049" y="33985"/>
                  </a:lnTo>
                  <a:lnTo>
                    <a:pt x="44183" y="34353"/>
                  </a:lnTo>
                  <a:lnTo>
                    <a:pt x="52603" y="35420"/>
                  </a:lnTo>
                  <a:lnTo>
                    <a:pt x="50533" y="38214"/>
                  </a:lnTo>
                  <a:lnTo>
                    <a:pt x="48463" y="40982"/>
                  </a:lnTo>
                  <a:lnTo>
                    <a:pt x="42799" y="38633"/>
                  </a:lnTo>
                  <a:lnTo>
                    <a:pt x="40563" y="38950"/>
                  </a:lnTo>
                  <a:lnTo>
                    <a:pt x="38328" y="39268"/>
                  </a:lnTo>
                  <a:lnTo>
                    <a:pt x="45859" y="44399"/>
                  </a:lnTo>
                  <a:lnTo>
                    <a:pt x="42862" y="44399"/>
                  </a:lnTo>
                  <a:lnTo>
                    <a:pt x="39852" y="44399"/>
                  </a:lnTo>
                  <a:lnTo>
                    <a:pt x="34963" y="42341"/>
                  </a:lnTo>
                  <a:lnTo>
                    <a:pt x="33007" y="43751"/>
                  </a:lnTo>
                  <a:lnTo>
                    <a:pt x="31038" y="45161"/>
                  </a:lnTo>
                  <a:lnTo>
                    <a:pt x="42494" y="50279"/>
                  </a:lnTo>
                  <a:lnTo>
                    <a:pt x="38900" y="52425"/>
                  </a:lnTo>
                  <a:lnTo>
                    <a:pt x="35306" y="54533"/>
                  </a:lnTo>
                  <a:lnTo>
                    <a:pt x="34023" y="51409"/>
                  </a:lnTo>
                  <a:lnTo>
                    <a:pt x="31673" y="53098"/>
                  </a:lnTo>
                  <a:lnTo>
                    <a:pt x="29349" y="54787"/>
                  </a:lnTo>
                  <a:lnTo>
                    <a:pt x="28016" y="44119"/>
                  </a:lnTo>
                  <a:lnTo>
                    <a:pt x="25781" y="46355"/>
                  </a:lnTo>
                  <a:lnTo>
                    <a:pt x="23596" y="48590"/>
                  </a:lnTo>
                  <a:lnTo>
                    <a:pt x="20459" y="48933"/>
                  </a:lnTo>
                  <a:lnTo>
                    <a:pt x="20891" y="52489"/>
                  </a:lnTo>
                  <a:lnTo>
                    <a:pt x="21310" y="56045"/>
                  </a:lnTo>
                  <a:lnTo>
                    <a:pt x="28435" y="56730"/>
                  </a:lnTo>
                  <a:lnTo>
                    <a:pt x="26758" y="59232"/>
                  </a:lnTo>
                  <a:lnTo>
                    <a:pt x="25082" y="61722"/>
                  </a:lnTo>
                  <a:lnTo>
                    <a:pt x="17170" y="59677"/>
                  </a:lnTo>
                  <a:lnTo>
                    <a:pt x="14693" y="60820"/>
                  </a:lnTo>
                  <a:lnTo>
                    <a:pt x="12217" y="61988"/>
                  </a:lnTo>
                  <a:lnTo>
                    <a:pt x="23812" y="63944"/>
                  </a:lnTo>
                  <a:lnTo>
                    <a:pt x="19608" y="65671"/>
                  </a:lnTo>
                  <a:lnTo>
                    <a:pt x="15443" y="67386"/>
                  </a:lnTo>
                  <a:lnTo>
                    <a:pt x="9639" y="64503"/>
                  </a:lnTo>
                  <a:lnTo>
                    <a:pt x="8636" y="69735"/>
                  </a:lnTo>
                  <a:lnTo>
                    <a:pt x="7645" y="74955"/>
                  </a:lnTo>
                  <a:lnTo>
                    <a:pt x="825" y="75374"/>
                  </a:lnTo>
                  <a:lnTo>
                    <a:pt x="406" y="73710"/>
                  </a:lnTo>
                  <a:lnTo>
                    <a:pt x="0" y="72085"/>
                  </a:lnTo>
                  <a:lnTo>
                    <a:pt x="3048" y="64084"/>
                  </a:lnTo>
                  <a:lnTo>
                    <a:pt x="3276" y="61315"/>
                  </a:lnTo>
                  <a:lnTo>
                    <a:pt x="3479" y="58585"/>
                  </a:lnTo>
                  <a:lnTo>
                    <a:pt x="3911" y="60210"/>
                  </a:lnTo>
                  <a:lnTo>
                    <a:pt x="7035" y="57962"/>
                  </a:lnTo>
                  <a:lnTo>
                    <a:pt x="10160" y="55714"/>
                  </a:lnTo>
                  <a:lnTo>
                    <a:pt x="11696" y="52654"/>
                  </a:lnTo>
                  <a:lnTo>
                    <a:pt x="12179" y="49085"/>
                  </a:lnTo>
                  <a:lnTo>
                    <a:pt x="12661" y="45516"/>
                  </a:lnTo>
                  <a:lnTo>
                    <a:pt x="18262" y="42113"/>
                  </a:lnTo>
                  <a:lnTo>
                    <a:pt x="18681" y="43751"/>
                  </a:lnTo>
                  <a:lnTo>
                    <a:pt x="20383" y="43167"/>
                  </a:lnTo>
                  <a:lnTo>
                    <a:pt x="22072" y="42595"/>
                  </a:lnTo>
                  <a:lnTo>
                    <a:pt x="23939" y="35420"/>
                  </a:lnTo>
                  <a:lnTo>
                    <a:pt x="26441" y="34277"/>
                  </a:lnTo>
                  <a:lnTo>
                    <a:pt x="28905" y="33134"/>
                  </a:lnTo>
                  <a:lnTo>
                    <a:pt x="30276" y="27635"/>
                  </a:lnTo>
                  <a:lnTo>
                    <a:pt x="29705" y="23520"/>
                  </a:lnTo>
                  <a:lnTo>
                    <a:pt x="29121" y="19431"/>
                  </a:lnTo>
                  <a:lnTo>
                    <a:pt x="34645" y="10261"/>
                  </a:lnTo>
                  <a:lnTo>
                    <a:pt x="35344" y="12992"/>
                  </a:lnTo>
                  <a:lnTo>
                    <a:pt x="36042" y="15722"/>
                  </a:lnTo>
                  <a:lnTo>
                    <a:pt x="34518" y="20701"/>
                  </a:lnTo>
                  <a:lnTo>
                    <a:pt x="35725" y="21755"/>
                  </a:lnTo>
                  <a:lnTo>
                    <a:pt x="36931" y="22834"/>
                  </a:lnTo>
                  <a:lnTo>
                    <a:pt x="40068" y="11531"/>
                  </a:lnTo>
                  <a:lnTo>
                    <a:pt x="41516" y="11760"/>
                  </a:lnTo>
                  <a:lnTo>
                    <a:pt x="42951" y="12026"/>
                  </a:lnTo>
                  <a:lnTo>
                    <a:pt x="38049" y="18161"/>
                  </a:lnTo>
                  <a:lnTo>
                    <a:pt x="39890" y="18135"/>
                  </a:lnTo>
                  <a:lnTo>
                    <a:pt x="41732" y="18084"/>
                  </a:lnTo>
                  <a:lnTo>
                    <a:pt x="42633" y="16141"/>
                  </a:lnTo>
                  <a:lnTo>
                    <a:pt x="46888" y="11137"/>
                  </a:lnTo>
                  <a:lnTo>
                    <a:pt x="48412" y="8077"/>
                  </a:lnTo>
                  <a:lnTo>
                    <a:pt x="49961" y="5029"/>
                  </a:lnTo>
                  <a:lnTo>
                    <a:pt x="55156" y="0"/>
                  </a:lnTo>
                  <a:lnTo>
                    <a:pt x="58470" y="2120"/>
                  </a:lnTo>
                  <a:lnTo>
                    <a:pt x="61760" y="4254"/>
                  </a:lnTo>
                  <a:lnTo>
                    <a:pt x="67030" y="3060"/>
                  </a:lnTo>
                  <a:lnTo>
                    <a:pt x="68580" y="1930"/>
                  </a:lnTo>
                  <a:lnTo>
                    <a:pt x="70142" y="812"/>
                  </a:lnTo>
                  <a:lnTo>
                    <a:pt x="70700" y="2984"/>
                  </a:lnTo>
                  <a:lnTo>
                    <a:pt x="69278" y="4660"/>
                  </a:lnTo>
                  <a:lnTo>
                    <a:pt x="67843" y="6337"/>
                  </a:lnTo>
                  <a:lnTo>
                    <a:pt x="65481" y="6108"/>
                  </a:lnTo>
                  <a:lnTo>
                    <a:pt x="63385" y="6959"/>
                  </a:lnTo>
                  <a:lnTo>
                    <a:pt x="61290" y="7835"/>
                  </a:lnTo>
                  <a:lnTo>
                    <a:pt x="66268" y="7454"/>
                  </a:lnTo>
                  <a:lnTo>
                    <a:pt x="63931" y="9156"/>
                  </a:lnTo>
                  <a:lnTo>
                    <a:pt x="61595" y="10845"/>
                  </a:lnTo>
                  <a:lnTo>
                    <a:pt x="56476" y="10680"/>
                  </a:lnTo>
                  <a:lnTo>
                    <a:pt x="54140" y="14274"/>
                  </a:lnTo>
                  <a:lnTo>
                    <a:pt x="51828" y="17881"/>
                  </a:lnTo>
                  <a:lnTo>
                    <a:pt x="59588" y="17462"/>
                  </a:lnTo>
                  <a:lnTo>
                    <a:pt x="61391" y="15519"/>
                  </a:lnTo>
                  <a:lnTo>
                    <a:pt x="63220" y="13550"/>
                  </a:lnTo>
                  <a:lnTo>
                    <a:pt x="64884" y="20104"/>
                  </a:lnTo>
                  <a:lnTo>
                    <a:pt x="62522" y="19875"/>
                  </a:lnTo>
                  <a:lnTo>
                    <a:pt x="60147" y="19659"/>
                  </a:lnTo>
                  <a:lnTo>
                    <a:pt x="52311" y="23368"/>
                  </a:lnTo>
                  <a:lnTo>
                    <a:pt x="50101" y="25590"/>
                  </a:lnTo>
                  <a:lnTo>
                    <a:pt x="63106" y="25908"/>
                  </a:lnTo>
                  <a:lnTo>
                    <a:pt x="67119" y="28867"/>
                  </a:lnTo>
                  <a:lnTo>
                    <a:pt x="65684" y="30556"/>
                  </a:lnTo>
                  <a:close/>
                </a:path>
              </a:pathLst>
            </a:custGeom>
            <a:ln w="3175">
              <a:solidFill>
                <a:srgbClr val="254B30"/>
              </a:solidFill>
            </a:ln>
          </p:spPr>
          <p:txBody>
            <a:bodyPr wrap="square" lIns="0" tIns="0" rIns="0" bIns="0" rtlCol="0"/>
            <a:lstStyle/>
            <a:p>
              <a:endParaRPr/>
            </a:p>
          </p:txBody>
        </p:sp>
        <p:sp>
          <p:nvSpPr>
            <p:cNvPr id="11425" name="object 4853">
              <a:extLst>
                <a:ext uri="{FF2B5EF4-FFF2-40B4-BE49-F238E27FC236}">
                  <a16:creationId xmlns:a16="http://schemas.microsoft.com/office/drawing/2014/main" id="{35FD7E4A-03A8-4C00-8075-170D507D4A0E}"/>
                </a:ext>
              </a:extLst>
            </p:cNvPr>
            <p:cNvSpPr/>
            <p:nvPr/>
          </p:nvSpPr>
          <p:spPr>
            <a:xfrm>
              <a:off x="4620399" y="7141298"/>
              <a:ext cx="125018" cy="49517"/>
            </a:xfrm>
            <a:prstGeom prst="rect">
              <a:avLst/>
            </a:prstGeom>
            <a:blipFill>
              <a:blip r:embed="rId76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426" name="object 4854">
              <a:extLst>
                <a:ext uri="{FF2B5EF4-FFF2-40B4-BE49-F238E27FC236}">
                  <a16:creationId xmlns:a16="http://schemas.microsoft.com/office/drawing/2014/main" id="{DB8700D2-5689-46C9-9D66-D145EACC0488}"/>
                </a:ext>
              </a:extLst>
            </p:cNvPr>
            <p:cNvSpPr/>
            <p:nvPr/>
          </p:nvSpPr>
          <p:spPr>
            <a:xfrm>
              <a:off x="4620412" y="7141010"/>
              <a:ext cx="125095" cy="50165"/>
            </a:xfrm>
            <a:custGeom>
              <a:avLst/>
              <a:gdLst/>
              <a:ahLst/>
              <a:cxnLst/>
              <a:rect l="l" t="t" r="r" b="b"/>
              <a:pathLst>
                <a:path w="125095" h="50165">
                  <a:moveTo>
                    <a:pt x="110248" y="34251"/>
                  </a:moveTo>
                  <a:lnTo>
                    <a:pt x="107657" y="35204"/>
                  </a:lnTo>
                  <a:lnTo>
                    <a:pt x="95732" y="25399"/>
                  </a:lnTo>
                  <a:lnTo>
                    <a:pt x="92481" y="26428"/>
                  </a:lnTo>
                  <a:lnTo>
                    <a:pt x="89217" y="27470"/>
                  </a:lnTo>
                  <a:lnTo>
                    <a:pt x="81699" y="20688"/>
                  </a:lnTo>
                  <a:lnTo>
                    <a:pt x="78435" y="21716"/>
                  </a:lnTo>
                  <a:lnTo>
                    <a:pt x="75183" y="22745"/>
                  </a:lnTo>
                  <a:lnTo>
                    <a:pt x="66865" y="20853"/>
                  </a:lnTo>
                  <a:lnTo>
                    <a:pt x="65150" y="23482"/>
                  </a:lnTo>
                  <a:lnTo>
                    <a:pt x="63423" y="26111"/>
                  </a:lnTo>
                  <a:lnTo>
                    <a:pt x="70472" y="25196"/>
                  </a:lnTo>
                  <a:lnTo>
                    <a:pt x="73596" y="26542"/>
                  </a:lnTo>
                  <a:lnTo>
                    <a:pt x="76720" y="27901"/>
                  </a:lnTo>
                  <a:lnTo>
                    <a:pt x="89179" y="32842"/>
                  </a:lnTo>
                  <a:lnTo>
                    <a:pt x="85331" y="34556"/>
                  </a:lnTo>
                  <a:lnTo>
                    <a:pt x="81483" y="36258"/>
                  </a:lnTo>
                  <a:lnTo>
                    <a:pt x="73482" y="31343"/>
                  </a:lnTo>
                  <a:lnTo>
                    <a:pt x="70015" y="30594"/>
                  </a:lnTo>
                  <a:lnTo>
                    <a:pt x="66560" y="29857"/>
                  </a:lnTo>
                  <a:lnTo>
                    <a:pt x="76644" y="38315"/>
                  </a:lnTo>
                  <a:lnTo>
                    <a:pt x="72085" y="36918"/>
                  </a:lnTo>
                  <a:lnTo>
                    <a:pt x="67551" y="35509"/>
                  </a:lnTo>
                  <a:lnTo>
                    <a:pt x="60655" y="31241"/>
                  </a:lnTo>
                  <a:lnTo>
                    <a:pt x="57327" y="31686"/>
                  </a:lnTo>
                  <a:lnTo>
                    <a:pt x="57810" y="33554"/>
                  </a:lnTo>
                  <a:lnTo>
                    <a:pt x="61668" y="37257"/>
                  </a:lnTo>
                  <a:lnTo>
                    <a:pt x="65025" y="40943"/>
                  </a:lnTo>
                  <a:lnTo>
                    <a:pt x="64007" y="42760"/>
                  </a:lnTo>
                  <a:lnTo>
                    <a:pt x="58013" y="43116"/>
                  </a:lnTo>
                  <a:lnTo>
                    <a:pt x="56883" y="39522"/>
                  </a:lnTo>
                  <a:lnTo>
                    <a:pt x="52895" y="40055"/>
                  </a:lnTo>
                  <a:lnTo>
                    <a:pt x="48894" y="40576"/>
                  </a:lnTo>
                  <a:lnTo>
                    <a:pt x="49656" y="29705"/>
                  </a:lnTo>
                  <a:lnTo>
                    <a:pt x="45745" y="30822"/>
                  </a:lnTo>
                  <a:lnTo>
                    <a:pt x="41846" y="31940"/>
                  </a:lnTo>
                  <a:lnTo>
                    <a:pt x="36995" y="30784"/>
                  </a:lnTo>
                  <a:lnTo>
                    <a:pt x="36728" y="34416"/>
                  </a:lnTo>
                  <a:lnTo>
                    <a:pt x="36474" y="38036"/>
                  </a:lnTo>
                  <a:lnTo>
                    <a:pt x="47053" y="42024"/>
                  </a:lnTo>
                  <a:lnTo>
                    <a:pt x="43865" y="43637"/>
                  </a:lnTo>
                  <a:lnTo>
                    <a:pt x="40690" y="45250"/>
                  </a:lnTo>
                  <a:lnTo>
                    <a:pt x="29235" y="39598"/>
                  </a:lnTo>
                  <a:lnTo>
                    <a:pt x="25184" y="39547"/>
                  </a:lnTo>
                  <a:lnTo>
                    <a:pt x="25389" y="40641"/>
                  </a:lnTo>
                  <a:lnTo>
                    <a:pt x="29297" y="43100"/>
                  </a:lnTo>
                  <a:lnTo>
                    <a:pt x="32697" y="45516"/>
                  </a:lnTo>
                  <a:lnTo>
                    <a:pt x="31381" y="46481"/>
                  </a:lnTo>
                  <a:lnTo>
                    <a:pt x="24612" y="46177"/>
                  </a:lnTo>
                  <a:lnTo>
                    <a:pt x="16535" y="40678"/>
                  </a:lnTo>
                  <a:lnTo>
                    <a:pt x="13690" y="45237"/>
                  </a:lnTo>
                  <a:lnTo>
                    <a:pt x="10845" y="49809"/>
                  </a:lnTo>
                  <a:lnTo>
                    <a:pt x="406" y="46989"/>
                  </a:lnTo>
                  <a:lnTo>
                    <a:pt x="215" y="45237"/>
                  </a:lnTo>
                  <a:lnTo>
                    <a:pt x="0" y="43472"/>
                  </a:lnTo>
                  <a:lnTo>
                    <a:pt x="6692" y="37185"/>
                  </a:lnTo>
                  <a:lnTo>
                    <a:pt x="7746" y="34670"/>
                  </a:lnTo>
                  <a:lnTo>
                    <a:pt x="8801" y="32130"/>
                  </a:lnTo>
                  <a:lnTo>
                    <a:pt x="9004" y="33896"/>
                  </a:lnTo>
                  <a:lnTo>
                    <a:pt x="14325" y="33185"/>
                  </a:lnTo>
                  <a:lnTo>
                    <a:pt x="19634" y="32486"/>
                  </a:lnTo>
                  <a:lnTo>
                    <a:pt x="22758" y="30289"/>
                  </a:lnTo>
                  <a:lnTo>
                    <a:pt x="24409" y="27089"/>
                  </a:lnTo>
                  <a:lnTo>
                    <a:pt x="26060" y="23863"/>
                  </a:lnTo>
                  <a:lnTo>
                    <a:pt x="35420" y="23215"/>
                  </a:lnTo>
                  <a:lnTo>
                    <a:pt x="35623" y="24980"/>
                  </a:lnTo>
                  <a:lnTo>
                    <a:pt x="38353" y="25222"/>
                  </a:lnTo>
                  <a:lnTo>
                    <a:pt x="41097" y="25463"/>
                  </a:lnTo>
                  <a:lnTo>
                    <a:pt x="45808" y="19456"/>
                  </a:lnTo>
                  <a:lnTo>
                    <a:pt x="49847" y="19519"/>
                  </a:lnTo>
                  <a:lnTo>
                    <a:pt x="53924" y="19570"/>
                  </a:lnTo>
                  <a:lnTo>
                    <a:pt x="57403" y="14935"/>
                  </a:lnTo>
                  <a:lnTo>
                    <a:pt x="57581" y="10718"/>
                  </a:lnTo>
                  <a:lnTo>
                    <a:pt x="57784" y="6502"/>
                  </a:lnTo>
                  <a:lnTo>
                    <a:pt x="68529" y="292"/>
                  </a:lnTo>
                  <a:lnTo>
                    <a:pt x="68884" y="3251"/>
                  </a:lnTo>
                  <a:lnTo>
                    <a:pt x="69214" y="6184"/>
                  </a:lnTo>
                  <a:lnTo>
                    <a:pt x="65633" y="10248"/>
                  </a:lnTo>
                  <a:lnTo>
                    <a:pt x="67182" y="11836"/>
                  </a:lnTo>
                  <a:lnTo>
                    <a:pt x="68706" y="13423"/>
                  </a:lnTo>
                  <a:lnTo>
                    <a:pt x="76390" y="4025"/>
                  </a:lnTo>
                  <a:lnTo>
                    <a:pt x="78498" y="4952"/>
                  </a:lnTo>
                  <a:lnTo>
                    <a:pt x="80644" y="5854"/>
                  </a:lnTo>
                  <a:lnTo>
                    <a:pt x="71627" y="9448"/>
                  </a:lnTo>
                  <a:lnTo>
                    <a:pt x="74421" y="10286"/>
                  </a:lnTo>
                  <a:lnTo>
                    <a:pt x="77203" y="11112"/>
                  </a:lnTo>
                  <a:lnTo>
                    <a:pt x="79057" y="9664"/>
                  </a:lnTo>
                  <a:lnTo>
                    <a:pt x="86829" y="6832"/>
                  </a:lnTo>
                  <a:lnTo>
                    <a:pt x="89966" y="4635"/>
                  </a:lnTo>
                  <a:lnTo>
                    <a:pt x="93065" y="2438"/>
                  </a:lnTo>
                  <a:lnTo>
                    <a:pt x="102222" y="0"/>
                  </a:lnTo>
                  <a:lnTo>
                    <a:pt x="106705" y="3606"/>
                  </a:lnTo>
                  <a:lnTo>
                    <a:pt x="111163" y="7213"/>
                  </a:lnTo>
                  <a:lnTo>
                    <a:pt x="119405" y="8521"/>
                  </a:lnTo>
                  <a:lnTo>
                    <a:pt x="122059" y="8166"/>
                  </a:lnTo>
                  <a:lnTo>
                    <a:pt x="124726" y="7797"/>
                  </a:lnTo>
                  <a:lnTo>
                    <a:pt x="125006" y="10159"/>
                  </a:lnTo>
                  <a:lnTo>
                    <a:pt x="122402" y="11112"/>
                  </a:lnTo>
                  <a:lnTo>
                    <a:pt x="119811" y="12039"/>
                  </a:lnTo>
                  <a:lnTo>
                    <a:pt x="116293" y="10718"/>
                  </a:lnTo>
                  <a:lnTo>
                    <a:pt x="112902" y="10553"/>
                  </a:lnTo>
                  <a:lnTo>
                    <a:pt x="109512" y="10401"/>
                  </a:lnTo>
                  <a:lnTo>
                    <a:pt x="117182" y="12395"/>
                  </a:lnTo>
                  <a:lnTo>
                    <a:pt x="113182" y="12928"/>
                  </a:lnTo>
                  <a:lnTo>
                    <a:pt x="109181" y="13461"/>
                  </a:lnTo>
                  <a:lnTo>
                    <a:pt x="101460" y="10883"/>
                  </a:lnTo>
                  <a:lnTo>
                    <a:pt x="97015" y="13284"/>
                  </a:lnTo>
                  <a:lnTo>
                    <a:pt x="92595" y="15659"/>
                  </a:lnTo>
                  <a:lnTo>
                    <a:pt x="104432" y="18872"/>
                  </a:lnTo>
                  <a:lnTo>
                    <a:pt x="107683" y="17830"/>
                  </a:lnTo>
                  <a:lnTo>
                    <a:pt x="110921" y="16802"/>
                  </a:lnTo>
                  <a:lnTo>
                    <a:pt x="111759" y="23875"/>
                  </a:lnTo>
                  <a:lnTo>
                    <a:pt x="108216" y="22555"/>
                  </a:lnTo>
                  <a:lnTo>
                    <a:pt x="104698" y="21221"/>
                  </a:lnTo>
                  <a:lnTo>
                    <a:pt x="97383" y="22199"/>
                  </a:lnTo>
                  <a:lnTo>
                    <a:pt x="95770" y="20015"/>
                  </a:lnTo>
                  <a:lnTo>
                    <a:pt x="91859" y="21120"/>
                  </a:lnTo>
                  <a:lnTo>
                    <a:pt x="87934" y="22250"/>
                  </a:lnTo>
                  <a:lnTo>
                    <a:pt x="107568" y="28625"/>
                  </a:lnTo>
                  <a:lnTo>
                    <a:pt x="112839" y="33350"/>
                  </a:lnTo>
                  <a:lnTo>
                    <a:pt x="110235" y="34302"/>
                  </a:lnTo>
                  <a:close/>
                </a:path>
              </a:pathLst>
            </a:custGeom>
            <a:ln w="3175">
              <a:solidFill>
                <a:srgbClr val="254B30"/>
              </a:solidFill>
            </a:ln>
          </p:spPr>
          <p:txBody>
            <a:bodyPr wrap="square" lIns="0" tIns="0" rIns="0" bIns="0" rtlCol="0"/>
            <a:lstStyle/>
            <a:p>
              <a:endParaRPr/>
            </a:p>
          </p:txBody>
        </p:sp>
        <p:sp>
          <p:nvSpPr>
            <p:cNvPr id="11427" name="object 4855">
              <a:extLst>
                <a:ext uri="{FF2B5EF4-FFF2-40B4-BE49-F238E27FC236}">
                  <a16:creationId xmlns:a16="http://schemas.microsoft.com/office/drawing/2014/main" id="{B5433DF4-494D-4C7B-9821-FD255B954A4C}"/>
                </a:ext>
              </a:extLst>
            </p:cNvPr>
            <p:cNvSpPr/>
            <p:nvPr/>
          </p:nvSpPr>
          <p:spPr>
            <a:xfrm>
              <a:off x="4629505" y="7187603"/>
              <a:ext cx="113652" cy="33756"/>
            </a:xfrm>
            <a:prstGeom prst="rect">
              <a:avLst/>
            </a:prstGeom>
            <a:blipFill>
              <a:blip r:embed="rId76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428" name="object 4856">
              <a:extLst>
                <a:ext uri="{FF2B5EF4-FFF2-40B4-BE49-F238E27FC236}">
                  <a16:creationId xmlns:a16="http://schemas.microsoft.com/office/drawing/2014/main" id="{F0B5C73A-CD69-44DB-8566-4BC5605F0BDF}"/>
                </a:ext>
              </a:extLst>
            </p:cNvPr>
            <p:cNvSpPr/>
            <p:nvPr/>
          </p:nvSpPr>
          <p:spPr>
            <a:xfrm>
              <a:off x="4629504" y="7186224"/>
              <a:ext cx="113664" cy="35560"/>
            </a:xfrm>
            <a:custGeom>
              <a:avLst/>
              <a:gdLst/>
              <a:ahLst/>
              <a:cxnLst/>
              <a:rect l="l" t="t" r="r" b="b"/>
              <a:pathLst>
                <a:path w="113664" h="35559">
                  <a:moveTo>
                    <a:pt x="95542" y="35064"/>
                  </a:moveTo>
                  <a:lnTo>
                    <a:pt x="93154" y="35191"/>
                  </a:lnTo>
                  <a:lnTo>
                    <a:pt x="85280" y="25107"/>
                  </a:lnTo>
                  <a:lnTo>
                    <a:pt x="82283" y="25171"/>
                  </a:lnTo>
                  <a:lnTo>
                    <a:pt x="79311" y="25234"/>
                  </a:lnTo>
                  <a:lnTo>
                    <a:pt x="74447" y="18414"/>
                  </a:lnTo>
                  <a:lnTo>
                    <a:pt x="71475" y="18453"/>
                  </a:lnTo>
                  <a:lnTo>
                    <a:pt x="68503" y="18503"/>
                  </a:lnTo>
                  <a:lnTo>
                    <a:pt x="61874" y="15214"/>
                  </a:lnTo>
                  <a:lnTo>
                    <a:pt x="59855" y="16827"/>
                  </a:lnTo>
                  <a:lnTo>
                    <a:pt x="57823" y="18427"/>
                  </a:lnTo>
                  <a:lnTo>
                    <a:pt x="63969" y="19303"/>
                  </a:lnTo>
                  <a:lnTo>
                    <a:pt x="66319" y="21031"/>
                  </a:lnTo>
                  <a:lnTo>
                    <a:pt x="68656" y="22745"/>
                  </a:lnTo>
                  <a:lnTo>
                    <a:pt x="78066" y="29286"/>
                  </a:lnTo>
                  <a:lnTo>
                    <a:pt x="74447" y="29730"/>
                  </a:lnTo>
                  <a:lnTo>
                    <a:pt x="70815" y="30162"/>
                  </a:lnTo>
                  <a:lnTo>
                    <a:pt x="65151" y="24637"/>
                  </a:lnTo>
                  <a:lnTo>
                    <a:pt x="62407" y="23317"/>
                  </a:lnTo>
                  <a:lnTo>
                    <a:pt x="59626" y="21983"/>
                  </a:lnTo>
                  <a:lnTo>
                    <a:pt x="66294" y="30632"/>
                  </a:lnTo>
                  <a:lnTo>
                    <a:pt x="62750" y="28562"/>
                  </a:lnTo>
                  <a:lnTo>
                    <a:pt x="59232" y="26492"/>
                  </a:lnTo>
                  <a:lnTo>
                    <a:pt x="54356" y="21716"/>
                  </a:lnTo>
                  <a:lnTo>
                    <a:pt x="51435" y="21310"/>
                  </a:lnTo>
                  <a:lnTo>
                    <a:pt x="48514" y="20904"/>
                  </a:lnTo>
                  <a:lnTo>
                    <a:pt x="59766" y="32257"/>
                  </a:lnTo>
                  <a:lnTo>
                    <a:pt x="54635" y="31191"/>
                  </a:lnTo>
                  <a:lnTo>
                    <a:pt x="49491" y="30124"/>
                  </a:lnTo>
                  <a:lnTo>
                    <a:pt x="49314" y="27139"/>
                  </a:lnTo>
                  <a:lnTo>
                    <a:pt x="45859" y="26644"/>
                  </a:lnTo>
                  <a:lnTo>
                    <a:pt x="42367" y="26161"/>
                  </a:lnTo>
                  <a:lnTo>
                    <a:pt x="45415" y="18084"/>
                  </a:lnTo>
                  <a:lnTo>
                    <a:pt x="41846" y="18072"/>
                  </a:lnTo>
                  <a:lnTo>
                    <a:pt x="38303" y="18033"/>
                  </a:lnTo>
                  <a:lnTo>
                    <a:pt x="34455" y="16090"/>
                  </a:lnTo>
                  <a:lnTo>
                    <a:pt x="33439" y="18770"/>
                  </a:lnTo>
                  <a:lnTo>
                    <a:pt x="32410" y="21462"/>
                  </a:lnTo>
                  <a:lnTo>
                    <a:pt x="40474" y="26847"/>
                  </a:lnTo>
                  <a:lnTo>
                    <a:pt x="37426" y="27368"/>
                  </a:lnTo>
                  <a:lnTo>
                    <a:pt x="34378" y="27876"/>
                  </a:lnTo>
                  <a:lnTo>
                    <a:pt x="25946" y="21018"/>
                  </a:lnTo>
                  <a:lnTo>
                    <a:pt x="22555" y="20078"/>
                  </a:lnTo>
                  <a:lnTo>
                    <a:pt x="19138" y="19126"/>
                  </a:lnTo>
                  <a:lnTo>
                    <a:pt x="31902" y="28473"/>
                  </a:lnTo>
                  <a:lnTo>
                    <a:pt x="26263" y="26733"/>
                  </a:lnTo>
                  <a:lnTo>
                    <a:pt x="20599" y="24980"/>
                  </a:lnTo>
                  <a:lnTo>
                    <a:pt x="15011" y="19011"/>
                  </a:lnTo>
                  <a:lnTo>
                    <a:pt x="11595" y="21843"/>
                  </a:lnTo>
                  <a:lnTo>
                    <a:pt x="8178" y="24663"/>
                  </a:lnTo>
                  <a:lnTo>
                    <a:pt x="0" y="20218"/>
                  </a:lnTo>
                  <a:lnTo>
                    <a:pt x="203" y="18834"/>
                  </a:lnTo>
                  <a:lnTo>
                    <a:pt x="444" y="17437"/>
                  </a:lnTo>
                  <a:lnTo>
                    <a:pt x="7467" y="14173"/>
                  </a:lnTo>
                  <a:lnTo>
                    <a:pt x="8915" y="12484"/>
                  </a:lnTo>
                  <a:lnTo>
                    <a:pt x="10375" y="10820"/>
                  </a:lnTo>
                  <a:lnTo>
                    <a:pt x="10160" y="12204"/>
                  </a:lnTo>
                  <a:lnTo>
                    <a:pt x="14782" y="12852"/>
                  </a:lnTo>
                  <a:lnTo>
                    <a:pt x="19431" y="13500"/>
                  </a:lnTo>
                  <a:lnTo>
                    <a:pt x="22555" y="12522"/>
                  </a:lnTo>
                  <a:lnTo>
                    <a:pt x="24663" y="10452"/>
                  </a:lnTo>
                  <a:lnTo>
                    <a:pt x="26771" y="8407"/>
                  </a:lnTo>
                  <a:lnTo>
                    <a:pt x="34836" y="10007"/>
                  </a:lnTo>
                  <a:lnTo>
                    <a:pt x="34607" y="11379"/>
                  </a:lnTo>
                  <a:lnTo>
                    <a:pt x="36868" y="12191"/>
                  </a:lnTo>
                  <a:lnTo>
                    <a:pt x="39103" y="12953"/>
                  </a:lnTo>
                  <a:lnTo>
                    <a:pt x="44399" y="9461"/>
                  </a:lnTo>
                  <a:lnTo>
                    <a:pt x="47802" y="10413"/>
                  </a:lnTo>
                  <a:lnTo>
                    <a:pt x="51219" y="11366"/>
                  </a:lnTo>
                  <a:lnTo>
                    <a:pt x="55219" y="8610"/>
                  </a:lnTo>
                  <a:lnTo>
                    <a:pt x="56299" y="5473"/>
                  </a:lnTo>
                  <a:lnTo>
                    <a:pt x="57404" y="2324"/>
                  </a:lnTo>
                  <a:lnTo>
                    <a:pt x="67856" y="0"/>
                  </a:lnTo>
                  <a:lnTo>
                    <a:pt x="67475" y="2324"/>
                  </a:lnTo>
                  <a:lnTo>
                    <a:pt x="67132" y="4635"/>
                  </a:lnTo>
                  <a:lnTo>
                    <a:pt x="63207" y="6908"/>
                  </a:lnTo>
                  <a:lnTo>
                    <a:pt x="64147" y="8458"/>
                  </a:lnTo>
                  <a:lnTo>
                    <a:pt x="65074" y="10007"/>
                  </a:lnTo>
                  <a:lnTo>
                    <a:pt x="73672" y="4610"/>
                  </a:lnTo>
                  <a:lnTo>
                    <a:pt x="75260" y="5778"/>
                  </a:lnTo>
                  <a:lnTo>
                    <a:pt x="76847" y="6934"/>
                  </a:lnTo>
                  <a:lnTo>
                    <a:pt x="68440" y="7645"/>
                  </a:lnTo>
                  <a:lnTo>
                    <a:pt x="70612" y="8915"/>
                  </a:lnTo>
                  <a:lnTo>
                    <a:pt x="72783" y="10147"/>
                  </a:lnTo>
                  <a:lnTo>
                    <a:pt x="74688" y="9461"/>
                  </a:lnTo>
                  <a:lnTo>
                    <a:pt x="81851" y="9055"/>
                  </a:lnTo>
                  <a:lnTo>
                    <a:pt x="84975" y="8077"/>
                  </a:lnTo>
                  <a:lnTo>
                    <a:pt x="88087" y="7111"/>
                  </a:lnTo>
                  <a:lnTo>
                    <a:pt x="96367" y="7327"/>
                  </a:lnTo>
                  <a:lnTo>
                    <a:pt x="99352" y="11048"/>
                  </a:lnTo>
                  <a:lnTo>
                    <a:pt x="102311" y="14770"/>
                  </a:lnTo>
                  <a:lnTo>
                    <a:pt x="108978" y="17589"/>
                  </a:lnTo>
                  <a:lnTo>
                    <a:pt x="111302" y="17932"/>
                  </a:lnTo>
                  <a:lnTo>
                    <a:pt x="113652" y="18237"/>
                  </a:lnTo>
                  <a:lnTo>
                    <a:pt x="113334" y="20104"/>
                  </a:lnTo>
                  <a:lnTo>
                    <a:pt x="110934" y="20218"/>
                  </a:lnTo>
                  <a:lnTo>
                    <a:pt x="108546" y="20358"/>
                  </a:lnTo>
                  <a:lnTo>
                    <a:pt x="105867" y="18567"/>
                  </a:lnTo>
                  <a:lnTo>
                    <a:pt x="103047" y="17691"/>
                  </a:lnTo>
                  <a:lnTo>
                    <a:pt x="100215" y="16827"/>
                  </a:lnTo>
                  <a:lnTo>
                    <a:pt x="106222" y="20040"/>
                  </a:lnTo>
                  <a:lnTo>
                    <a:pt x="102755" y="19545"/>
                  </a:lnTo>
                  <a:lnTo>
                    <a:pt x="99250" y="19049"/>
                  </a:lnTo>
                  <a:lnTo>
                    <a:pt x="93306" y="15405"/>
                  </a:lnTo>
                  <a:lnTo>
                    <a:pt x="89039" y="16205"/>
                  </a:lnTo>
                  <a:lnTo>
                    <a:pt x="84759" y="17017"/>
                  </a:lnTo>
                  <a:lnTo>
                    <a:pt x="94056" y="22097"/>
                  </a:lnTo>
                  <a:lnTo>
                    <a:pt x="97002" y="22047"/>
                  </a:lnTo>
                  <a:lnTo>
                    <a:pt x="99999" y="21983"/>
                  </a:lnTo>
                  <a:lnTo>
                    <a:pt x="99123" y="27520"/>
                  </a:lnTo>
                  <a:lnTo>
                    <a:pt x="96431" y="25717"/>
                  </a:lnTo>
                  <a:lnTo>
                    <a:pt x="93751" y="23952"/>
                  </a:lnTo>
                  <a:lnTo>
                    <a:pt x="87363" y="23050"/>
                  </a:lnTo>
                  <a:lnTo>
                    <a:pt x="86499" y="21043"/>
                  </a:lnTo>
                  <a:lnTo>
                    <a:pt x="82931" y="21005"/>
                  </a:lnTo>
                  <a:lnTo>
                    <a:pt x="79362" y="20993"/>
                  </a:lnTo>
                  <a:lnTo>
                    <a:pt x="94538" y="30200"/>
                  </a:lnTo>
                  <a:lnTo>
                    <a:pt x="97955" y="34963"/>
                  </a:lnTo>
                  <a:lnTo>
                    <a:pt x="95529" y="35115"/>
                  </a:lnTo>
                  <a:close/>
                </a:path>
              </a:pathLst>
            </a:custGeom>
            <a:ln w="3175">
              <a:solidFill>
                <a:srgbClr val="254B30"/>
              </a:solidFill>
            </a:ln>
          </p:spPr>
          <p:txBody>
            <a:bodyPr wrap="square" lIns="0" tIns="0" rIns="0" bIns="0" rtlCol="0"/>
            <a:lstStyle/>
            <a:p>
              <a:endParaRPr/>
            </a:p>
          </p:txBody>
        </p:sp>
        <p:sp>
          <p:nvSpPr>
            <p:cNvPr id="11429" name="object 4857">
              <a:extLst>
                <a:ext uri="{FF2B5EF4-FFF2-40B4-BE49-F238E27FC236}">
                  <a16:creationId xmlns:a16="http://schemas.microsoft.com/office/drawing/2014/main" id="{5FC31A93-F2DB-4706-A06D-738BC6075887}"/>
                </a:ext>
              </a:extLst>
            </p:cNvPr>
            <p:cNvSpPr/>
            <p:nvPr/>
          </p:nvSpPr>
          <p:spPr>
            <a:xfrm>
              <a:off x="4515268" y="7186396"/>
              <a:ext cx="130175" cy="41706"/>
            </a:xfrm>
            <a:prstGeom prst="rect">
              <a:avLst/>
            </a:prstGeom>
            <a:blipFill>
              <a:blip r:embed="rId76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430" name="object 4858">
              <a:extLst>
                <a:ext uri="{FF2B5EF4-FFF2-40B4-BE49-F238E27FC236}">
                  <a16:creationId xmlns:a16="http://schemas.microsoft.com/office/drawing/2014/main" id="{3CB6AD8F-5F99-4AE0-BCC5-6A5662B8E9A4}"/>
                </a:ext>
              </a:extLst>
            </p:cNvPr>
            <p:cNvSpPr/>
            <p:nvPr/>
          </p:nvSpPr>
          <p:spPr>
            <a:xfrm>
              <a:off x="4515279" y="7185604"/>
              <a:ext cx="130175" cy="42545"/>
            </a:xfrm>
            <a:custGeom>
              <a:avLst/>
              <a:gdLst/>
              <a:ahLst/>
              <a:cxnLst/>
              <a:rect l="l" t="t" r="r" b="b"/>
              <a:pathLst>
                <a:path w="130175" h="42545">
                  <a:moveTo>
                    <a:pt x="24155" y="42100"/>
                  </a:moveTo>
                  <a:lnTo>
                    <a:pt x="26923" y="41719"/>
                  </a:lnTo>
                  <a:lnTo>
                    <a:pt x="33820" y="30111"/>
                  </a:lnTo>
                  <a:lnTo>
                    <a:pt x="37223" y="29514"/>
                  </a:lnTo>
                  <a:lnTo>
                    <a:pt x="40639" y="28943"/>
                  </a:lnTo>
                  <a:lnTo>
                    <a:pt x="44754" y="21170"/>
                  </a:lnTo>
                  <a:lnTo>
                    <a:pt x="48183" y="20599"/>
                  </a:lnTo>
                  <a:lnTo>
                    <a:pt x="51574" y="20027"/>
                  </a:lnTo>
                  <a:lnTo>
                    <a:pt x="58419" y="15366"/>
                  </a:lnTo>
                  <a:lnTo>
                    <a:pt x="61074" y="16497"/>
                  </a:lnTo>
                  <a:lnTo>
                    <a:pt x="63741" y="17665"/>
                  </a:lnTo>
                  <a:lnTo>
                    <a:pt x="56870" y="19850"/>
                  </a:lnTo>
                  <a:lnTo>
                    <a:pt x="54609" y="22047"/>
                  </a:lnTo>
                  <a:lnTo>
                    <a:pt x="52311" y="24218"/>
                  </a:lnTo>
                  <a:lnTo>
                    <a:pt x="42925" y="32689"/>
                  </a:lnTo>
                  <a:lnTo>
                    <a:pt x="47155" y="32346"/>
                  </a:lnTo>
                  <a:lnTo>
                    <a:pt x="51384" y="31978"/>
                  </a:lnTo>
                  <a:lnTo>
                    <a:pt x="56705" y="25349"/>
                  </a:lnTo>
                  <a:lnTo>
                    <a:pt x="59550" y="23444"/>
                  </a:lnTo>
                  <a:lnTo>
                    <a:pt x="62433" y="21551"/>
                  </a:lnTo>
                  <a:lnTo>
                    <a:pt x="56654" y="31483"/>
                  </a:lnTo>
                  <a:lnTo>
                    <a:pt x="60236" y="28676"/>
                  </a:lnTo>
                  <a:lnTo>
                    <a:pt x="63842" y="25882"/>
                  </a:lnTo>
                  <a:lnTo>
                    <a:pt x="68402" y="20154"/>
                  </a:lnTo>
                  <a:lnTo>
                    <a:pt x="71653" y="19113"/>
                  </a:lnTo>
                  <a:lnTo>
                    <a:pt x="71977" y="20615"/>
                  </a:lnTo>
                  <a:lnTo>
                    <a:pt x="69969" y="24750"/>
                  </a:lnTo>
                  <a:lnTo>
                    <a:pt x="68415" y="28673"/>
                  </a:lnTo>
                  <a:lnTo>
                    <a:pt x="70103" y="29540"/>
                  </a:lnTo>
                  <a:lnTo>
                    <a:pt x="75717" y="27381"/>
                  </a:lnTo>
                  <a:lnTo>
                    <a:pt x="75272" y="24422"/>
                  </a:lnTo>
                  <a:lnTo>
                    <a:pt x="79146" y="23190"/>
                  </a:lnTo>
                  <a:lnTo>
                    <a:pt x="83032" y="21970"/>
                  </a:lnTo>
                  <a:lnTo>
                    <a:pt x="77850" y="14668"/>
                  </a:lnTo>
                  <a:lnTo>
                    <a:pt x="81902" y="13881"/>
                  </a:lnTo>
                  <a:lnTo>
                    <a:pt x="85953" y="13080"/>
                  </a:lnTo>
                  <a:lnTo>
                    <a:pt x="89928" y="10350"/>
                  </a:lnTo>
                  <a:lnTo>
                    <a:pt x="91643" y="12776"/>
                  </a:lnTo>
                  <a:lnTo>
                    <a:pt x="93395" y="15214"/>
                  </a:lnTo>
                  <a:lnTo>
                    <a:pt x="85331" y="22237"/>
                  </a:lnTo>
                  <a:lnTo>
                    <a:pt x="88899" y="22072"/>
                  </a:lnTo>
                  <a:lnTo>
                    <a:pt x="92506" y="21945"/>
                  </a:lnTo>
                  <a:lnTo>
                    <a:pt x="100685" y="13398"/>
                  </a:lnTo>
                  <a:lnTo>
                    <a:pt x="104368" y="11722"/>
                  </a:lnTo>
                  <a:lnTo>
                    <a:pt x="104627" y="12587"/>
                  </a:lnTo>
                  <a:lnTo>
                    <a:pt x="102052" y="15879"/>
                  </a:lnTo>
                  <a:lnTo>
                    <a:pt x="99926" y="18931"/>
                  </a:lnTo>
                  <a:lnTo>
                    <a:pt x="101536" y="19075"/>
                  </a:lnTo>
                  <a:lnTo>
                    <a:pt x="107645" y="16141"/>
                  </a:lnTo>
                  <a:lnTo>
                    <a:pt x="112737" y="9080"/>
                  </a:lnTo>
                  <a:lnTo>
                    <a:pt x="117259" y="11125"/>
                  </a:lnTo>
                  <a:lnTo>
                    <a:pt x="121742" y="13169"/>
                  </a:lnTo>
                  <a:lnTo>
                    <a:pt x="130162" y="7035"/>
                  </a:lnTo>
                  <a:lnTo>
                    <a:pt x="129628" y="5714"/>
                  </a:lnTo>
                  <a:lnTo>
                    <a:pt x="129082" y="4406"/>
                  </a:lnTo>
                  <a:lnTo>
                    <a:pt x="120370" y="2692"/>
                  </a:lnTo>
                  <a:lnTo>
                    <a:pt x="118325" y="1358"/>
                  </a:lnTo>
                  <a:lnTo>
                    <a:pt x="116344" y="0"/>
                  </a:lnTo>
                  <a:lnTo>
                    <a:pt x="116865" y="1320"/>
                  </a:lnTo>
                  <a:lnTo>
                    <a:pt x="111709" y="2946"/>
                  </a:lnTo>
                  <a:lnTo>
                    <a:pt x="106552" y="4584"/>
                  </a:lnTo>
                  <a:lnTo>
                    <a:pt x="102768" y="4292"/>
                  </a:lnTo>
                  <a:lnTo>
                    <a:pt x="99923" y="2705"/>
                  </a:lnTo>
                  <a:lnTo>
                    <a:pt x="97104" y="1130"/>
                  </a:lnTo>
                  <a:lnTo>
                    <a:pt x="88239" y="4432"/>
                  </a:lnTo>
                  <a:lnTo>
                    <a:pt x="88772" y="5753"/>
                  </a:lnTo>
                  <a:lnTo>
                    <a:pt x="86359" y="6997"/>
                  </a:lnTo>
                  <a:lnTo>
                    <a:pt x="83959" y="8267"/>
                  </a:lnTo>
                  <a:lnTo>
                    <a:pt x="77190" y="5956"/>
                  </a:lnTo>
                  <a:lnTo>
                    <a:pt x="73507" y="7607"/>
                  </a:lnTo>
                  <a:lnTo>
                    <a:pt x="69811" y="9283"/>
                  </a:lnTo>
                  <a:lnTo>
                    <a:pt x="64655" y="7442"/>
                  </a:lnTo>
                  <a:lnTo>
                    <a:pt x="62750" y="4559"/>
                  </a:lnTo>
                  <a:lnTo>
                    <a:pt x="60845" y="1701"/>
                  </a:lnTo>
                  <a:lnTo>
                    <a:pt x="48425" y="1663"/>
                  </a:lnTo>
                  <a:lnTo>
                    <a:pt x="49326" y="3860"/>
                  </a:lnTo>
                  <a:lnTo>
                    <a:pt x="50228" y="6057"/>
                  </a:lnTo>
                  <a:lnTo>
                    <a:pt x="55181" y="7467"/>
                  </a:lnTo>
                  <a:lnTo>
                    <a:pt x="54432" y="9182"/>
                  </a:lnTo>
                  <a:lnTo>
                    <a:pt x="53682" y="10909"/>
                  </a:lnTo>
                  <a:lnTo>
                    <a:pt x="42760" y="7442"/>
                  </a:lnTo>
                  <a:lnTo>
                    <a:pt x="41198" y="8915"/>
                  </a:lnTo>
                  <a:lnTo>
                    <a:pt x="39598" y="10426"/>
                  </a:lnTo>
                  <a:lnTo>
                    <a:pt x="49377" y="9309"/>
                  </a:lnTo>
                  <a:lnTo>
                    <a:pt x="47142" y="10998"/>
                  </a:lnTo>
                  <a:lnTo>
                    <a:pt x="44945" y="12699"/>
                  </a:lnTo>
                  <a:lnTo>
                    <a:pt x="42621" y="12433"/>
                  </a:lnTo>
                  <a:lnTo>
                    <a:pt x="34366" y="13576"/>
                  </a:lnTo>
                  <a:lnTo>
                    <a:pt x="30568" y="13271"/>
                  </a:lnTo>
                  <a:lnTo>
                    <a:pt x="26796" y="12979"/>
                  </a:lnTo>
                  <a:lnTo>
                    <a:pt x="17398" y="14960"/>
                  </a:lnTo>
                  <a:lnTo>
                    <a:pt x="14808" y="19265"/>
                  </a:lnTo>
                  <a:lnTo>
                    <a:pt x="12179" y="23571"/>
                  </a:lnTo>
                  <a:lnTo>
                    <a:pt x="5156" y="27787"/>
                  </a:lnTo>
                  <a:lnTo>
                    <a:pt x="2565" y="28600"/>
                  </a:lnTo>
                  <a:lnTo>
                    <a:pt x="0" y="29413"/>
                  </a:lnTo>
                  <a:lnTo>
                    <a:pt x="698" y="31165"/>
                  </a:lnTo>
                  <a:lnTo>
                    <a:pt x="3467" y="30797"/>
                  </a:lnTo>
                  <a:lnTo>
                    <a:pt x="6235" y="30416"/>
                  </a:lnTo>
                  <a:lnTo>
                    <a:pt x="8940" y="28079"/>
                  </a:lnTo>
                  <a:lnTo>
                    <a:pt x="11976" y="26619"/>
                  </a:lnTo>
                  <a:lnTo>
                    <a:pt x="15011" y="25145"/>
                  </a:lnTo>
                  <a:lnTo>
                    <a:pt x="8826" y="29603"/>
                  </a:lnTo>
                  <a:lnTo>
                    <a:pt x="12699" y="28371"/>
                  </a:lnTo>
                  <a:lnTo>
                    <a:pt x="16573" y="27139"/>
                  </a:lnTo>
                  <a:lnTo>
                    <a:pt x="22593" y="22250"/>
                  </a:lnTo>
                  <a:lnTo>
                    <a:pt x="27647" y="22136"/>
                  </a:lnTo>
                  <a:lnTo>
                    <a:pt x="32702" y="22034"/>
                  </a:lnTo>
                  <a:lnTo>
                    <a:pt x="23177" y="29019"/>
                  </a:lnTo>
                  <a:lnTo>
                    <a:pt x="19761" y="29603"/>
                  </a:lnTo>
                  <a:lnTo>
                    <a:pt x="16344" y="30187"/>
                  </a:lnTo>
                  <a:lnTo>
                    <a:pt x="18529" y="35458"/>
                  </a:lnTo>
                  <a:lnTo>
                    <a:pt x="21208" y="33121"/>
                  </a:lnTo>
                  <a:lnTo>
                    <a:pt x="23888" y="30772"/>
                  </a:lnTo>
                  <a:lnTo>
                    <a:pt x="31000" y="28524"/>
                  </a:lnTo>
                  <a:lnTo>
                    <a:pt x="31559" y="26352"/>
                  </a:lnTo>
                  <a:lnTo>
                    <a:pt x="35623" y="25565"/>
                  </a:lnTo>
                  <a:lnTo>
                    <a:pt x="39662" y="24777"/>
                  </a:lnTo>
                  <a:lnTo>
                    <a:pt x="24282" y="37096"/>
                  </a:lnTo>
                  <a:lnTo>
                    <a:pt x="21386" y="42494"/>
                  </a:lnTo>
                  <a:lnTo>
                    <a:pt x="24142" y="42113"/>
                  </a:lnTo>
                  <a:close/>
                </a:path>
              </a:pathLst>
            </a:custGeom>
            <a:ln w="3175">
              <a:solidFill>
                <a:srgbClr val="254B30"/>
              </a:solidFill>
            </a:ln>
          </p:spPr>
          <p:txBody>
            <a:bodyPr wrap="square" lIns="0" tIns="0" rIns="0" bIns="0" rtlCol="0"/>
            <a:lstStyle/>
            <a:p>
              <a:endParaRPr/>
            </a:p>
          </p:txBody>
        </p:sp>
        <p:sp>
          <p:nvSpPr>
            <p:cNvPr id="11431" name="object 4859">
              <a:extLst>
                <a:ext uri="{FF2B5EF4-FFF2-40B4-BE49-F238E27FC236}">
                  <a16:creationId xmlns:a16="http://schemas.microsoft.com/office/drawing/2014/main" id="{44CEA02F-5EF6-40E4-BCCB-986524BE6823}"/>
                </a:ext>
              </a:extLst>
            </p:cNvPr>
            <p:cNvSpPr/>
            <p:nvPr/>
          </p:nvSpPr>
          <p:spPr>
            <a:xfrm>
              <a:off x="4535983" y="7098690"/>
              <a:ext cx="105079" cy="47497"/>
            </a:xfrm>
            <a:prstGeom prst="rect">
              <a:avLst/>
            </a:prstGeom>
            <a:blipFill>
              <a:blip r:embed="rId77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432" name="object 4860">
              <a:extLst>
                <a:ext uri="{FF2B5EF4-FFF2-40B4-BE49-F238E27FC236}">
                  <a16:creationId xmlns:a16="http://schemas.microsoft.com/office/drawing/2014/main" id="{F07D5C9C-82E6-4D9A-B358-A67912A14D9E}"/>
                </a:ext>
              </a:extLst>
            </p:cNvPr>
            <p:cNvSpPr/>
            <p:nvPr/>
          </p:nvSpPr>
          <p:spPr>
            <a:xfrm>
              <a:off x="4535973" y="7096652"/>
              <a:ext cx="105410" cy="50165"/>
            </a:xfrm>
            <a:custGeom>
              <a:avLst/>
              <a:gdLst/>
              <a:ahLst/>
              <a:cxnLst/>
              <a:rect l="l" t="t" r="r" b="b"/>
              <a:pathLst>
                <a:path w="105410" h="50165">
                  <a:moveTo>
                    <a:pt x="17106" y="49390"/>
                  </a:moveTo>
                  <a:lnTo>
                    <a:pt x="19316" y="49669"/>
                  </a:lnTo>
                  <a:lnTo>
                    <a:pt x="26390" y="35458"/>
                  </a:lnTo>
                  <a:lnTo>
                    <a:pt x="29146" y="35648"/>
                  </a:lnTo>
                  <a:lnTo>
                    <a:pt x="31889" y="35813"/>
                  </a:lnTo>
                  <a:lnTo>
                    <a:pt x="36220" y="26200"/>
                  </a:lnTo>
                  <a:lnTo>
                    <a:pt x="38976" y="26352"/>
                  </a:lnTo>
                  <a:lnTo>
                    <a:pt x="41719" y="26542"/>
                  </a:lnTo>
                  <a:lnTo>
                    <a:pt x="47751" y="22021"/>
                  </a:lnTo>
                  <a:lnTo>
                    <a:pt x="49682" y="24409"/>
                  </a:lnTo>
                  <a:lnTo>
                    <a:pt x="51587" y="26771"/>
                  </a:lnTo>
                  <a:lnTo>
                    <a:pt x="45935" y="27825"/>
                  </a:lnTo>
                  <a:lnTo>
                    <a:pt x="43814" y="30238"/>
                  </a:lnTo>
                  <a:lnTo>
                    <a:pt x="41681" y="32638"/>
                  </a:lnTo>
                  <a:lnTo>
                    <a:pt x="33134" y="41706"/>
                  </a:lnTo>
                  <a:lnTo>
                    <a:pt x="36499" y="42443"/>
                  </a:lnTo>
                  <a:lnTo>
                    <a:pt x="39852" y="43192"/>
                  </a:lnTo>
                  <a:lnTo>
                    <a:pt x="44957" y="35471"/>
                  </a:lnTo>
                  <a:lnTo>
                    <a:pt x="47485" y="33642"/>
                  </a:lnTo>
                  <a:lnTo>
                    <a:pt x="49987" y="31813"/>
                  </a:lnTo>
                  <a:lnTo>
                    <a:pt x="44068" y="44018"/>
                  </a:lnTo>
                  <a:lnTo>
                    <a:pt x="47269" y="41147"/>
                  </a:lnTo>
                  <a:lnTo>
                    <a:pt x="50457" y="38290"/>
                  </a:lnTo>
                  <a:lnTo>
                    <a:pt x="54889" y="31610"/>
                  </a:lnTo>
                  <a:lnTo>
                    <a:pt x="57556" y="31127"/>
                  </a:lnTo>
                  <a:lnTo>
                    <a:pt x="60236" y="30619"/>
                  </a:lnTo>
                  <a:lnTo>
                    <a:pt x="50101" y="46558"/>
                  </a:lnTo>
                  <a:lnTo>
                    <a:pt x="54851" y="45211"/>
                  </a:lnTo>
                  <a:lnTo>
                    <a:pt x="59562" y="43853"/>
                  </a:lnTo>
                  <a:lnTo>
                    <a:pt x="59651" y="39573"/>
                  </a:lnTo>
                  <a:lnTo>
                    <a:pt x="62852" y="38988"/>
                  </a:lnTo>
                  <a:lnTo>
                    <a:pt x="66065" y="38392"/>
                  </a:lnTo>
                  <a:lnTo>
                    <a:pt x="63068" y="26720"/>
                  </a:lnTo>
                  <a:lnTo>
                    <a:pt x="66344" y="26796"/>
                  </a:lnTo>
                  <a:lnTo>
                    <a:pt x="69608" y="26873"/>
                  </a:lnTo>
                  <a:lnTo>
                    <a:pt x="73126" y="24180"/>
                  </a:lnTo>
                  <a:lnTo>
                    <a:pt x="74142" y="28092"/>
                  </a:lnTo>
                  <a:lnTo>
                    <a:pt x="75133" y="31991"/>
                  </a:lnTo>
                  <a:lnTo>
                    <a:pt x="67805" y="39446"/>
                  </a:lnTo>
                  <a:lnTo>
                    <a:pt x="70637" y="40284"/>
                  </a:lnTo>
                  <a:lnTo>
                    <a:pt x="73469" y="41122"/>
                  </a:lnTo>
                  <a:lnTo>
                    <a:pt x="81089" y="31572"/>
                  </a:lnTo>
                  <a:lnTo>
                    <a:pt x="84226" y="30327"/>
                  </a:lnTo>
                  <a:lnTo>
                    <a:pt x="84302" y="31594"/>
                  </a:lnTo>
                  <a:lnTo>
                    <a:pt x="81811" y="35434"/>
                  </a:lnTo>
                  <a:lnTo>
                    <a:pt x="79709" y="39076"/>
                  </a:lnTo>
                  <a:lnTo>
                    <a:pt x="80949" y="39750"/>
                  </a:lnTo>
                  <a:lnTo>
                    <a:pt x="86156" y="37452"/>
                  </a:lnTo>
                  <a:lnTo>
                    <a:pt x="91173" y="29057"/>
                  </a:lnTo>
                  <a:lnTo>
                    <a:pt x="94399" y="33210"/>
                  </a:lnTo>
                  <a:lnTo>
                    <a:pt x="97599" y="37388"/>
                  </a:lnTo>
                  <a:lnTo>
                    <a:pt x="105079" y="31267"/>
                  </a:lnTo>
                  <a:lnTo>
                    <a:pt x="104851" y="29273"/>
                  </a:lnTo>
                  <a:lnTo>
                    <a:pt x="104622" y="27279"/>
                  </a:lnTo>
                  <a:lnTo>
                    <a:pt x="98031" y="22364"/>
                  </a:lnTo>
                  <a:lnTo>
                    <a:pt x="96672" y="19888"/>
                  </a:lnTo>
                  <a:lnTo>
                    <a:pt x="95275" y="17424"/>
                  </a:lnTo>
                  <a:lnTo>
                    <a:pt x="95503" y="19418"/>
                  </a:lnTo>
                  <a:lnTo>
                    <a:pt x="91224" y="20205"/>
                  </a:lnTo>
                  <a:lnTo>
                    <a:pt x="86944" y="20993"/>
                  </a:lnTo>
                  <a:lnTo>
                    <a:pt x="84048" y="19481"/>
                  </a:lnTo>
                  <a:lnTo>
                    <a:pt x="82041" y="16446"/>
                  </a:lnTo>
                  <a:lnTo>
                    <a:pt x="80048" y="13411"/>
                  </a:lnTo>
                  <a:lnTo>
                    <a:pt x="72643" y="15455"/>
                  </a:lnTo>
                  <a:lnTo>
                    <a:pt x="72885" y="17437"/>
                  </a:lnTo>
                  <a:lnTo>
                    <a:pt x="70815" y="18516"/>
                  </a:lnTo>
                  <a:lnTo>
                    <a:pt x="68757" y="19557"/>
                  </a:lnTo>
                  <a:lnTo>
                    <a:pt x="63792" y="14363"/>
                  </a:lnTo>
                  <a:lnTo>
                    <a:pt x="60655" y="15608"/>
                  </a:lnTo>
                  <a:lnTo>
                    <a:pt x="57530" y="16852"/>
                  </a:lnTo>
                  <a:lnTo>
                    <a:pt x="53759" y="12788"/>
                  </a:lnTo>
                  <a:lnTo>
                    <a:pt x="52692" y="8216"/>
                  </a:lnTo>
                  <a:lnTo>
                    <a:pt x="51612" y="3657"/>
                  </a:lnTo>
                  <a:lnTo>
                    <a:pt x="41897" y="0"/>
                  </a:lnTo>
                  <a:lnTo>
                    <a:pt x="42290" y="3327"/>
                  </a:lnTo>
                  <a:lnTo>
                    <a:pt x="42659" y="6654"/>
                  </a:lnTo>
                  <a:lnTo>
                    <a:pt x="46354" y="10058"/>
                  </a:lnTo>
                  <a:lnTo>
                    <a:pt x="45516" y="12255"/>
                  </a:lnTo>
                  <a:lnTo>
                    <a:pt x="44678" y="14452"/>
                  </a:lnTo>
                  <a:lnTo>
                    <a:pt x="36639" y="6400"/>
                  </a:lnTo>
                  <a:lnTo>
                    <a:pt x="35191" y="8026"/>
                  </a:lnTo>
                  <a:lnTo>
                    <a:pt x="33731" y="9639"/>
                  </a:lnTo>
                  <a:lnTo>
                    <a:pt x="41541" y="10934"/>
                  </a:lnTo>
                  <a:lnTo>
                    <a:pt x="39547" y="12674"/>
                  </a:lnTo>
                  <a:lnTo>
                    <a:pt x="37579" y="14389"/>
                  </a:lnTo>
                  <a:lnTo>
                    <a:pt x="35813" y="13347"/>
                  </a:lnTo>
                  <a:lnTo>
                    <a:pt x="29171" y="12522"/>
                  </a:lnTo>
                  <a:lnTo>
                    <a:pt x="26250" y="11010"/>
                  </a:lnTo>
                  <a:lnTo>
                    <a:pt x="23342" y="9499"/>
                  </a:lnTo>
                  <a:lnTo>
                    <a:pt x="15697" y="9537"/>
                  </a:lnTo>
                  <a:lnTo>
                    <a:pt x="13055" y="14782"/>
                  </a:lnTo>
                  <a:lnTo>
                    <a:pt x="10388" y="20027"/>
                  </a:lnTo>
                  <a:lnTo>
                    <a:pt x="4267" y="23875"/>
                  </a:lnTo>
                  <a:lnTo>
                    <a:pt x="2146" y="24256"/>
                  </a:lnTo>
                  <a:lnTo>
                    <a:pt x="0" y="24650"/>
                  </a:lnTo>
                  <a:lnTo>
                    <a:pt x="317" y="27317"/>
                  </a:lnTo>
                  <a:lnTo>
                    <a:pt x="2527" y="27584"/>
                  </a:lnTo>
                  <a:lnTo>
                    <a:pt x="4737" y="27863"/>
                  </a:lnTo>
                  <a:lnTo>
                    <a:pt x="7188" y="25387"/>
                  </a:lnTo>
                  <a:lnTo>
                    <a:pt x="9778" y="24231"/>
                  </a:lnTo>
                  <a:lnTo>
                    <a:pt x="12382" y="23063"/>
                  </a:lnTo>
                  <a:lnTo>
                    <a:pt x="6883" y="27470"/>
                  </a:lnTo>
                  <a:lnTo>
                    <a:pt x="10096" y="26898"/>
                  </a:lnTo>
                  <a:lnTo>
                    <a:pt x="13284" y="26301"/>
                  </a:lnTo>
                  <a:lnTo>
                    <a:pt x="18719" y="21234"/>
                  </a:lnTo>
                  <a:lnTo>
                    <a:pt x="22707" y="22542"/>
                  </a:lnTo>
                  <a:lnTo>
                    <a:pt x="26657" y="23863"/>
                  </a:lnTo>
                  <a:lnTo>
                    <a:pt x="18211" y="30835"/>
                  </a:lnTo>
                  <a:lnTo>
                    <a:pt x="15443" y="30657"/>
                  </a:lnTo>
                  <a:lnTo>
                    <a:pt x="12699" y="30492"/>
                  </a:lnTo>
                  <a:lnTo>
                    <a:pt x="13639" y="38480"/>
                  </a:lnTo>
                  <a:lnTo>
                    <a:pt x="16078" y="35991"/>
                  </a:lnTo>
                  <a:lnTo>
                    <a:pt x="18503" y="33515"/>
                  </a:lnTo>
                  <a:lnTo>
                    <a:pt x="24409" y="32423"/>
                  </a:lnTo>
                  <a:lnTo>
                    <a:pt x="25145" y="29578"/>
                  </a:lnTo>
                  <a:lnTo>
                    <a:pt x="28435" y="29654"/>
                  </a:lnTo>
                  <a:lnTo>
                    <a:pt x="31737" y="29717"/>
                  </a:lnTo>
                  <a:lnTo>
                    <a:pt x="17919" y="42443"/>
                  </a:lnTo>
                  <a:lnTo>
                    <a:pt x="14858" y="49148"/>
                  </a:lnTo>
                  <a:lnTo>
                    <a:pt x="17081" y="49415"/>
                  </a:lnTo>
                  <a:close/>
                </a:path>
              </a:pathLst>
            </a:custGeom>
            <a:ln w="3175">
              <a:solidFill>
                <a:srgbClr val="254B30"/>
              </a:solidFill>
            </a:ln>
          </p:spPr>
          <p:txBody>
            <a:bodyPr wrap="square" lIns="0" tIns="0" rIns="0" bIns="0" rtlCol="0"/>
            <a:lstStyle/>
            <a:p>
              <a:endParaRPr/>
            </a:p>
          </p:txBody>
        </p:sp>
        <p:sp>
          <p:nvSpPr>
            <p:cNvPr id="11433" name="object 4861">
              <a:extLst>
                <a:ext uri="{FF2B5EF4-FFF2-40B4-BE49-F238E27FC236}">
                  <a16:creationId xmlns:a16="http://schemas.microsoft.com/office/drawing/2014/main" id="{68EB87D8-B291-4153-8342-148BF5221475}"/>
                </a:ext>
              </a:extLst>
            </p:cNvPr>
            <p:cNvSpPr/>
            <p:nvPr/>
          </p:nvSpPr>
          <p:spPr>
            <a:xfrm>
              <a:off x="4529937" y="7132066"/>
              <a:ext cx="92845" cy="67461"/>
            </a:xfrm>
            <a:prstGeom prst="rect">
              <a:avLst/>
            </a:prstGeom>
            <a:blipFill>
              <a:blip r:embed="rId4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434" name="object 4862">
              <a:extLst>
                <a:ext uri="{FF2B5EF4-FFF2-40B4-BE49-F238E27FC236}">
                  <a16:creationId xmlns:a16="http://schemas.microsoft.com/office/drawing/2014/main" id="{C86F0E1A-E185-4876-8D84-B3CF27A72970}"/>
                </a:ext>
              </a:extLst>
            </p:cNvPr>
            <p:cNvSpPr/>
            <p:nvPr/>
          </p:nvSpPr>
          <p:spPr>
            <a:xfrm>
              <a:off x="4529944" y="7132263"/>
              <a:ext cx="93345" cy="67310"/>
            </a:xfrm>
            <a:custGeom>
              <a:avLst/>
              <a:gdLst/>
              <a:ahLst/>
              <a:cxnLst/>
              <a:rect l="l" t="t" r="r" b="b"/>
              <a:pathLst>
                <a:path w="93345" h="67309">
                  <a:moveTo>
                    <a:pt x="0" y="0"/>
                  </a:moveTo>
                  <a:lnTo>
                    <a:pt x="4938" y="6373"/>
                  </a:lnTo>
                  <a:lnTo>
                    <a:pt x="18724" y="18097"/>
                  </a:lnTo>
                  <a:lnTo>
                    <a:pt x="34384" y="30707"/>
                  </a:lnTo>
                  <a:lnTo>
                    <a:pt x="44945" y="39738"/>
                  </a:lnTo>
                  <a:lnTo>
                    <a:pt x="55589" y="47263"/>
                  </a:lnTo>
                  <a:lnTo>
                    <a:pt x="71613" y="56365"/>
                  </a:lnTo>
                  <a:lnTo>
                    <a:pt x="86216" y="64034"/>
                  </a:lnTo>
                  <a:lnTo>
                    <a:pt x="92595" y="67259"/>
                  </a:lnTo>
                  <a:lnTo>
                    <a:pt x="92837" y="59054"/>
                  </a:lnTo>
                  <a:lnTo>
                    <a:pt x="70414" y="48700"/>
                  </a:lnTo>
                  <a:lnTo>
                    <a:pt x="58050" y="42706"/>
                  </a:lnTo>
                  <a:lnTo>
                    <a:pt x="51340" y="38784"/>
                  </a:lnTo>
                  <a:lnTo>
                    <a:pt x="45885" y="34645"/>
                  </a:lnTo>
                  <a:lnTo>
                    <a:pt x="35513" y="25999"/>
                  </a:lnTo>
                  <a:lnTo>
                    <a:pt x="20708" y="13712"/>
                  </a:lnTo>
                  <a:lnTo>
                    <a:pt x="7021" y="3230"/>
                  </a:lnTo>
                  <a:lnTo>
                    <a:pt x="0" y="0"/>
                  </a:lnTo>
                  <a:close/>
                </a:path>
              </a:pathLst>
            </a:custGeom>
            <a:ln w="3175">
              <a:solidFill>
                <a:srgbClr val="503934"/>
              </a:solidFill>
            </a:ln>
          </p:spPr>
          <p:txBody>
            <a:bodyPr wrap="square" lIns="0" tIns="0" rIns="0" bIns="0" rtlCol="0"/>
            <a:lstStyle/>
            <a:p>
              <a:endParaRPr/>
            </a:p>
          </p:txBody>
        </p:sp>
        <p:sp>
          <p:nvSpPr>
            <p:cNvPr id="11435" name="object 4863">
              <a:extLst>
                <a:ext uri="{FF2B5EF4-FFF2-40B4-BE49-F238E27FC236}">
                  <a16:creationId xmlns:a16="http://schemas.microsoft.com/office/drawing/2014/main" id="{32082972-2401-4305-B5C9-2FCAD0EC122E}"/>
                </a:ext>
              </a:extLst>
            </p:cNvPr>
            <p:cNvSpPr/>
            <p:nvPr/>
          </p:nvSpPr>
          <p:spPr>
            <a:xfrm>
              <a:off x="4497679" y="7198342"/>
              <a:ext cx="122095" cy="25174"/>
            </a:xfrm>
            <a:prstGeom prst="rect">
              <a:avLst/>
            </a:prstGeom>
            <a:blipFill>
              <a:blip r:embed="rId77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436" name="object 4864">
              <a:extLst>
                <a:ext uri="{FF2B5EF4-FFF2-40B4-BE49-F238E27FC236}">
                  <a16:creationId xmlns:a16="http://schemas.microsoft.com/office/drawing/2014/main" id="{3E88CF1B-DEFF-476E-9665-517425872244}"/>
                </a:ext>
              </a:extLst>
            </p:cNvPr>
            <p:cNvSpPr/>
            <p:nvPr/>
          </p:nvSpPr>
          <p:spPr>
            <a:xfrm>
              <a:off x="4497688" y="7198347"/>
              <a:ext cx="122555" cy="25400"/>
            </a:xfrm>
            <a:custGeom>
              <a:avLst/>
              <a:gdLst/>
              <a:ahLst/>
              <a:cxnLst/>
              <a:rect l="l" t="t" r="r" b="b"/>
              <a:pathLst>
                <a:path w="122554" h="25400">
                  <a:moveTo>
                    <a:pt x="0" y="24650"/>
                  </a:moveTo>
                  <a:lnTo>
                    <a:pt x="7474" y="25170"/>
                  </a:lnTo>
                  <a:lnTo>
                    <a:pt x="26250" y="23185"/>
                  </a:lnTo>
                  <a:lnTo>
                    <a:pt x="47341" y="20526"/>
                  </a:lnTo>
                  <a:lnTo>
                    <a:pt x="61760" y="19024"/>
                  </a:lnTo>
                  <a:lnTo>
                    <a:pt x="75718" y="16625"/>
                  </a:lnTo>
                  <a:lnTo>
                    <a:pt x="95951" y="11755"/>
                  </a:lnTo>
                  <a:lnTo>
                    <a:pt x="114170" y="6964"/>
                  </a:lnTo>
                  <a:lnTo>
                    <a:pt x="122085" y="4800"/>
                  </a:lnTo>
                  <a:lnTo>
                    <a:pt x="119481" y="0"/>
                  </a:lnTo>
                  <a:lnTo>
                    <a:pt x="91992" y="8158"/>
                  </a:lnTo>
                  <a:lnTo>
                    <a:pt x="76733" y="12498"/>
                  </a:lnTo>
                  <a:lnTo>
                    <a:pt x="68218" y="14478"/>
                  </a:lnTo>
                  <a:lnTo>
                    <a:pt x="60960" y="15557"/>
                  </a:lnTo>
                  <a:lnTo>
                    <a:pt x="46886" y="17151"/>
                  </a:lnTo>
                  <a:lnTo>
                    <a:pt x="26817" y="19461"/>
                  </a:lnTo>
                  <a:lnTo>
                    <a:pt x="8580" y="22092"/>
                  </a:lnTo>
                  <a:lnTo>
                    <a:pt x="0" y="24650"/>
                  </a:lnTo>
                  <a:close/>
                </a:path>
              </a:pathLst>
            </a:custGeom>
            <a:ln w="3175">
              <a:solidFill>
                <a:srgbClr val="503934"/>
              </a:solidFill>
            </a:ln>
          </p:spPr>
          <p:txBody>
            <a:bodyPr wrap="square" lIns="0" tIns="0" rIns="0" bIns="0" rtlCol="0"/>
            <a:lstStyle/>
            <a:p>
              <a:endParaRPr/>
            </a:p>
          </p:txBody>
        </p:sp>
        <p:sp>
          <p:nvSpPr>
            <p:cNvPr id="11437" name="object 4865">
              <a:extLst>
                <a:ext uri="{FF2B5EF4-FFF2-40B4-BE49-F238E27FC236}">
                  <a16:creationId xmlns:a16="http://schemas.microsoft.com/office/drawing/2014/main" id="{6AB9D512-3629-4CA9-B152-11C8CE226730}"/>
                </a:ext>
              </a:extLst>
            </p:cNvPr>
            <p:cNvSpPr/>
            <p:nvPr/>
          </p:nvSpPr>
          <p:spPr>
            <a:xfrm>
              <a:off x="4630628" y="7199498"/>
              <a:ext cx="92958" cy="27019"/>
            </a:xfrm>
            <a:prstGeom prst="rect">
              <a:avLst/>
            </a:prstGeom>
            <a:blipFill>
              <a:blip r:embed="rId77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438" name="object 4866">
              <a:extLst>
                <a:ext uri="{FF2B5EF4-FFF2-40B4-BE49-F238E27FC236}">
                  <a16:creationId xmlns:a16="http://schemas.microsoft.com/office/drawing/2014/main" id="{57FE2090-4AD8-456E-99F4-90C18449BED0}"/>
                </a:ext>
              </a:extLst>
            </p:cNvPr>
            <p:cNvSpPr/>
            <p:nvPr/>
          </p:nvSpPr>
          <p:spPr>
            <a:xfrm>
              <a:off x="4630624" y="7199495"/>
              <a:ext cx="93345" cy="27305"/>
            </a:xfrm>
            <a:custGeom>
              <a:avLst/>
              <a:gdLst/>
              <a:ahLst/>
              <a:cxnLst/>
              <a:rect l="l" t="t" r="r" b="b"/>
              <a:pathLst>
                <a:path w="93345" h="27304">
                  <a:moveTo>
                    <a:pt x="92963" y="26873"/>
                  </a:moveTo>
                  <a:lnTo>
                    <a:pt x="86983" y="27023"/>
                  </a:lnTo>
                  <a:lnTo>
                    <a:pt x="72515" y="24480"/>
                  </a:lnTo>
                  <a:lnTo>
                    <a:pt x="56339" y="21245"/>
                  </a:lnTo>
                  <a:lnTo>
                    <a:pt x="45237" y="19316"/>
                  </a:lnTo>
                  <a:lnTo>
                    <a:pt x="34616" y="16597"/>
                  </a:lnTo>
                  <a:lnTo>
                    <a:pt x="19461" y="11433"/>
                  </a:lnTo>
                  <a:lnTo>
                    <a:pt x="5884" y="6425"/>
                  </a:lnTo>
                  <a:lnTo>
                    <a:pt x="0" y="4178"/>
                  </a:lnTo>
                  <a:lnTo>
                    <a:pt x="2870" y="0"/>
                  </a:lnTo>
                  <a:lnTo>
                    <a:pt x="23174" y="8397"/>
                  </a:lnTo>
                  <a:lnTo>
                    <a:pt x="34480" y="12890"/>
                  </a:lnTo>
                  <a:lnTo>
                    <a:pt x="40871" y="15001"/>
                  </a:lnTo>
                  <a:lnTo>
                    <a:pt x="46431" y="16255"/>
                  </a:lnTo>
                  <a:lnTo>
                    <a:pt x="57241" y="18263"/>
                  </a:lnTo>
                  <a:lnTo>
                    <a:pt x="72669" y="21150"/>
                  </a:lnTo>
                  <a:lnTo>
                    <a:pt x="86611" y="24244"/>
                  </a:lnTo>
                  <a:lnTo>
                    <a:pt x="92963" y="26873"/>
                  </a:lnTo>
                  <a:close/>
                </a:path>
              </a:pathLst>
            </a:custGeom>
            <a:ln w="3175">
              <a:solidFill>
                <a:srgbClr val="503934"/>
              </a:solidFill>
            </a:ln>
          </p:spPr>
          <p:txBody>
            <a:bodyPr wrap="square" lIns="0" tIns="0" rIns="0" bIns="0" rtlCol="0"/>
            <a:lstStyle/>
            <a:p>
              <a:endParaRPr/>
            </a:p>
          </p:txBody>
        </p:sp>
        <p:sp>
          <p:nvSpPr>
            <p:cNvPr id="11439" name="object 4867">
              <a:extLst>
                <a:ext uri="{FF2B5EF4-FFF2-40B4-BE49-F238E27FC236}">
                  <a16:creationId xmlns:a16="http://schemas.microsoft.com/office/drawing/2014/main" id="{3990A363-1EEA-41E1-88C6-E18BA15FFD4B}"/>
                </a:ext>
              </a:extLst>
            </p:cNvPr>
            <p:cNvSpPr/>
            <p:nvPr/>
          </p:nvSpPr>
          <p:spPr>
            <a:xfrm>
              <a:off x="4628604" y="6876401"/>
              <a:ext cx="68592" cy="59766"/>
            </a:xfrm>
            <a:prstGeom prst="rect">
              <a:avLst/>
            </a:prstGeom>
            <a:blipFill>
              <a:blip r:embed="rId77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440" name="object 4868">
              <a:extLst>
                <a:ext uri="{FF2B5EF4-FFF2-40B4-BE49-F238E27FC236}">
                  <a16:creationId xmlns:a16="http://schemas.microsoft.com/office/drawing/2014/main" id="{6CE7CEFD-EB28-486F-BB35-397F2799CD4F}"/>
                </a:ext>
              </a:extLst>
            </p:cNvPr>
            <p:cNvSpPr/>
            <p:nvPr/>
          </p:nvSpPr>
          <p:spPr>
            <a:xfrm>
              <a:off x="4628603" y="6873519"/>
              <a:ext cx="69215" cy="62865"/>
            </a:xfrm>
            <a:custGeom>
              <a:avLst/>
              <a:gdLst/>
              <a:ahLst/>
              <a:cxnLst/>
              <a:rect l="l" t="t" r="r" b="b"/>
              <a:pathLst>
                <a:path w="69214" h="62865">
                  <a:moveTo>
                    <a:pt x="25" y="45199"/>
                  </a:moveTo>
                  <a:lnTo>
                    <a:pt x="3721" y="34886"/>
                  </a:lnTo>
                  <a:lnTo>
                    <a:pt x="6883" y="34886"/>
                  </a:lnTo>
                  <a:lnTo>
                    <a:pt x="17437" y="34886"/>
                  </a:lnTo>
                  <a:lnTo>
                    <a:pt x="20599" y="34886"/>
                  </a:lnTo>
                  <a:lnTo>
                    <a:pt x="27457" y="24587"/>
                  </a:lnTo>
                  <a:lnTo>
                    <a:pt x="30619" y="23012"/>
                  </a:lnTo>
                  <a:lnTo>
                    <a:pt x="33782" y="21412"/>
                  </a:lnTo>
                  <a:lnTo>
                    <a:pt x="43802" y="12700"/>
                  </a:lnTo>
                  <a:lnTo>
                    <a:pt x="46977" y="10325"/>
                  </a:lnTo>
                  <a:lnTo>
                    <a:pt x="50126" y="7937"/>
                  </a:lnTo>
                  <a:lnTo>
                    <a:pt x="54356" y="0"/>
                  </a:lnTo>
                  <a:lnTo>
                    <a:pt x="54889" y="3975"/>
                  </a:lnTo>
                  <a:lnTo>
                    <a:pt x="55410" y="7937"/>
                  </a:lnTo>
                  <a:lnTo>
                    <a:pt x="42214" y="18237"/>
                  </a:lnTo>
                  <a:lnTo>
                    <a:pt x="46443" y="19812"/>
                  </a:lnTo>
                  <a:lnTo>
                    <a:pt x="50660" y="21412"/>
                  </a:lnTo>
                  <a:lnTo>
                    <a:pt x="56984" y="21412"/>
                  </a:lnTo>
                  <a:lnTo>
                    <a:pt x="60147" y="19812"/>
                  </a:lnTo>
                  <a:lnTo>
                    <a:pt x="63322" y="18237"/>
                  </a:lnTo>
                  <a:lnTo>
                    <a:pt x="66484" y="18237"/>
                  </a:lnTo>
                  <a:lnTo>
                    <a:pt x="67538" y="23787"/>
                  </a:lnTo>
                  <a:lnTo>
                    <a:pt x="68592" y="29337"/>
                  </a:lnTo>
                  <a:lnTo>
                    <a:pt x="67538" y="36487"/>
                  </a:lnTo>
                  <a:lnTo>
                    <a:pt x="62776" y="33299"/>
                  </a:lnTo>
                  <a:lnTo>
                    <a:pt x="60680" y="30137"/>
                  </a:lnTo>
                  <a:lnTo>
                    <a:pt x="58572" y="26974"/>
                  </a:lnTo>
                  <a:lnTo>
                    <a:pt x="50660" y="26974"/>
                  </a:lnTo>
                  <a:lnTo>
                    <a:pt x="49085" y="30137"/>
                  </a:lnTo>
                  <a:lnTo>
                    <a:pt x="47498" y="33312"/>
                  </a:lnTo>
                  <a:lnTo>
                    <a:pt x="51193" y="35699"/>
                  </a:lnTo>
                  <a:lnTo>
                    <a:pt x="50126" y="38849"/>
                  </a:lnTo>
                  <a:lnTo>
                    <a:pt x="49085" y="42037"/>
                  </a:lnTo>
                  <a:lnTo>
                    <a:pt x="46443" y="40436"/>
                  </a:lnTo>
                  <a:lnTo>
                    <a:pt x="43281" y="38849"/>
                  </a:lnTo>
                  <a:lnTo>
                    <a:pt x="40132" y="37287"/>
                  </a:lnTo>
                  <a:lnTo>
                    <a:pt x="40640" y="45199"/>
                  </a:lnTo>
                  <a:lnTo>
                    <a:pt x="38506" y="46786"/>
                  </a:lnTo>
                  <a:lnTo>
                    <a:pt x="36423" y="48374"/>
                  </a:lnTo>
                  <a:lnTo>
                    <a:pt x="34848" y="45999"/>
                  </a:lnTo>
                  <a:lnTo>
                    <a:pt x="34848" y="38849"/>
                  </a:lnTo>
                  <a:lnTo>
                    <a:pt x="34848" y="31724"/>
                  </a:lnTo>
                  <a:lnTo>
                    <a:pt x="30086" y="34886"/>
                  </a:lnTo>
                  <a:lnTo>
                    <a:pt x="28524" y="35699"/>
                  </a:lnTo>
                  <a:lnTo>
                    <a:pt x="26936" y="36487"/>
                  </a:lnTo>
                  <a:lnTo>
                    <a:pt x="25882" y="38849"/>
                  </a:lnTo>
                  <a:lnTo>
                    <a:pt x="24815" y="45999"/>
                  </a:lnTo>
                  <a:lnTo>
                    <a:pt x="29032" y="47586"/>
                  </a:lnTo>
                  <a:lnTo>
                    <a:pt x="33261" y="49174"/>
                  </a:lnTo>
                  <a:lnTo>
                    <a:pt x="33782" y="45199"/>
                  </a:lnTo>
                  <a:lnTo>
                    <a:pt x="33261" y="49174"/>
                  </a:lnTo>
                  <a:lnTo>
                    <a:pt x="32740" y="53136"/>
                  </a:lnTo>
                  <a:lnTo>
                    <a:pt x="31140" y="54724"/>
                  </a:lnTo>
                  <a:lnTo>
                    <a:pt x="28524" y="53924"/>
                  </a:lnTo>
                  <a:lnTo>
                    <a:pt x="25882" y="53136"/>
                  </a:lnTo>
                  <a:lnTo>
                    <a:pt x="26936" y="62649"/>
                  </a:lnTo>
                  <a:lnTo>
                    <a:pt x="24282" y="62649"/>
                  </a:lnTo>
                  <a:lnTo>
                    <a:pt x="21653" y="62649"/>
                  </a:lnTo>
                  <a:lnTo>
                    <a:pt x="23241" y="53136"/>
                  </a:lnTo>
                  <a:lnTo>
                    <a:pt x="22694" y="49961"/>
                  </a:lnTo>
                  <a:lnTo>
                    <a:pt x="22174" y="46786"/>
                  </a:lnTo>
                  <a:lnTo>
                    <a:pt x="20078" y="45199"/>
                  </a:lnTo>
                  <a:lnTo>
                    <a:pt x="17437" y="45199"/>
                  </a:lnTo>
                  <a:lnTo>
                    <a:pt x="14808" y="45199"/>
                  </a:lnTo>
                  <a:lnTo>
                    <a:pt x="8826" y="45262"/>
                  </a:lnTo>
                  <a:lnTo>
                    <a:pt x="6197" y="42100"/>
                  </a:lnTo>
                  <a:lnTo>
                    <a:pt x="3568" y="38912"/>
                  </a:lnTo>
                  <a:lnTo>
                    <a:pt x="2717" y="59474"/>
                  </a:lnTo>
                  <a:lnTo>
                    <a:pt x="0" y="45173"/>
                  </a:lnTo>
                  <a:close/>
                </a:path>
              </a:pathLst>
            </a:custGeom>
            <a:ln w="3175">
              <a:solidFill>
                <a:srgbClr val="254B30"/>
              </a:solidFill>
            </a:ln>
          </p:spPr>
          <p:txBody>
            <a:bodyPr wrap="square" lIns="0" tIns="0" rIns="0" bIns="0" rtlCol="0"/>
            <a:lstStyle/>
            <a:p>
              <a:endParaRPr/>
            </a:p>
          </p:txBody>
        </p:sp>
        <p:sp>
          <p:nvSpPr>
            <p:cNvPr id="11441" name="object 4869">
              <a:extLst>
                <a:ext uri="{FF2B5EF4-FFF2-40B4-BE49-F238E27FC236}">
                  <a16:creationId xmlns:a16="http://schemas.microsoft.com/office/drawing/2014/main" id="{8EE98669-EDED-46F5-A5FF-1BCB02C93B9C}"/>
                </a:ext>
              </a:extLst>
            </p:cNvPr>
            <p:cNvSpPr/>
            <p:nvPr/>
          </p:nvSpPr>
          <p:spPr>
            <a:xfrm>
              <a:off x="4561886" y="6920179"/>
              <a:ext cx="93804" cy="53352"/>
            </a:xfrm>
            <a:prstGeom prst="rect">
              <a:avLst/>
            </a:prstGeom>
            <a:blipFill>
              <a:blip r:embed="rId4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442" name="object 4870">
              <a:extLst>
                <a:ext uri="{FF2B5EF4-FFF2-40B4-BE49-F238E27FC236}">
                  <a16:creationId xmlns:a16="http://schemas.microsoft.com/office/drawing/2014/main" id="{1DE36E24-94F6-4110-BB27-208628171D7D}"/>
                </a:ext>
              </a:extLst>
            </p:cNvPr>
            <p:cNvSpPr/>
            <p:nvPr/>
          </p:nvSpPr>
          <p:spPr>
            <a:xfrm>
              <a:off x="4561887" y="6917447"/>
              <a:ext cx="93980" cy="56515"/>
            </a:xfrm>
            <a:custGeom>
              <a:avLst/>
              <a:gdLst/>
              <a:ahLst/>
              <a:cxnLst/>
              <a:rect l="l" t="t" r="r" b="b"/>
              <a:pathLst>
                <a:path w="93979" h="56515">
                  <a:moveTo>
                    <a:pt x="12763" y="52336"/>
                  </a:moveTo>
                  <a:lnTo>
                    <a:pt x="14731" y="53124"/>
                  </a:lnTo>
                  <a:lnTo>
                    <a:pt x="22605" y="38074"/>
                  </a:lnTo>
                  <a:lnTo>
                    <a:pt x="25057" y="38849"/>
                  </a:lnTo>
                  <a:lnTo>
                    <a:pt x="27508" y="39662"/>
                  </a:lnTo>
                  <a:lnTo>
                    <a:pt x="32423" y="29349"/>
                  </a:lnTo>
                  <a:lnTo>
                    <a:pt x="34874" y="30137"/>
                  </a:lnTo>
                  <a:lnTo>
                    <a:pt x="37325" y="30911"/>
                  </a:lnTo>
                  <a:lnTo>
                    <a:pt x="43218" y="26974"/>
                  </a:lnTo>
                  <a:lnTo>
                    <a:pt x="44678" y="30137"/>
                  </a:lnTo>
                  <a:lnTo>
                    <a:pt x="46177" y="33312"/>
                  </a:lnTo>
                  <a:lnTo>
                    <a:pt x="40944" y="33337"/>
                  </a:lnTo>
                  <a:lnTo>
                    <a:pt x="38798" y="35674"/>
                  </a:lnTo>
                  <a:lnTo>
                    <a:pt x="36639" y="38036"/>
                  </a:lnTo>
                  <a:lnTo>
                    <a:pt x="27990" y="46786"/>
                  </a:lnTo>
                  <a:lnTo>
                    <a:pt x="30937" y="48374"/>
                  </a:lnTo>
                  <a:lnTo>
                    <a:pt x="33883" y="49961"/>
                  </a:lnTo>
                  <a:lnTo>
                    <a:pt x="39293" y="42037"/>
                  </a:lnTo>
                  <a:lnTo>
                    <a:pt x="41757" y="40449"/>
                  </a:lnTo>
                  <a:lnTo>
                    <a:pt x="44221" y="38849"/>
                  </a:lnTo>
                  <a:lnTo>
                    <a:pt x="37579" y="51816"/>
                  </a:lnTo>
                  <a:lnTo>
                    <a:pt x="40754" y="49161"/>
                  </a:lnTo>
                  <a:lnTo>
                    <a:pt x="43954" y="46507"/>
                  </a:lnTo>
                  <a:lnTo>
                    <a:pt x="48615" y="39662"/>
                  </a:lnTo>
                  <a:lnTo>
                    <a:pt x="51079" y="39662"/>
                  </a:lnTo>
                  <a:lnTo>
                    <a:pt x="53530" y="39662"/>
                  </a:lnTo>
                  <a:lnTo>
                    <a:pt x="42748" y="56083"/>
                  </a:lnTo>
                  <a:lnTo>
                    <a:pt x="47129" y="55499"/>
                  </a:lnTo>
                  <a:lnTo>
                    <a:pt x="51549" y="54940"/>
                  </a:lnTo>
                  <a:lnTo>
                    <a:pt x="52044" y="49961"/>
                  </a:lnTo>
                  <a:lnTo>
                    <a:pt x="55016" y="49961"/>
                  </a:lnTo>
                  <a:lnTo>
                    <a:pt x="57950" y="49961"/>
                  </a:lnTo>
                  <a:lnTo>
                    <a:pt x="56464" y="35687"/>
                  </a:lnTo>
                  <a:lnTo>
                    <a:pt x="59435" y="36487"/>
                  </a:lnTo>
                  <a:lnTo>
                    <a:pt x="62369" y="37287"/>
                  </a:lnTo>
                  <a:lnTo>
                    <a:pt x="65798" y="34886"/>
                  </a:lnTo>
                  <a:lnTo>
                    <a:pt x="66306" y="39662"/>
                  </a:lnTo>
                  <a:lnTo>
                    <a:pt x="66801" y="44411"/>
                  </a:lnTo>
                  <a:lnTo>
                    <a:pt x="59435" y="51536"/>
                  </a:lnTo>
                  <a:lnTo>
                    <a:pt x="61874" y="53124"/>
                  </a:lnTo>
                  <a:lnTo>
                    <a:pt x="64338" y="54711"/>
                  </a:lnTo>
                  <a:lnTo>
                    <a:pt x="72212" y="45199"/>
                  </a:lnTo>
                  <a:lnTo>
                    <a:pt x="75133" y="44411"/>
                  </a:lnTo>
                  <a:lnTo>
                    <a:pt x="78092" y="43611"/>
                  </a:lnTo>
                  <a:lnTo>
                    <a:pt x="66306" y="56299"/>
                  </a:lnTo>
                  <a:lnTo>
                    <a:pt x="71221" y="54711"/>
                  </a:lnTo>
                  <a:lnTo>
                    <a:pt x="76123" y="53124"/>
                  </a:lnTo>
                  <a:lnTo>
                    <a:pt x="81546" y="44411"/>
                  </a:lnTo>
                  <a:lnTo>
                    <a:pt x="83985" y="49961"/>
                  </a:lnTo>
                  <a:lnTo>
                    <a:pt x="86436" y="55499"/>
                  </a:lnTo>
                  <a:lnTo>
                    <a:pt x="93802" y="49961"/>
                  </a:lnTo>
                  <a:lnTo>
                    <a:pt x="93802" y="47586"/>
                  </a:lnTo>
                  <a:lnTo>
                    <a:pt x="93802" y="45199"/>
                  </a:lnTo>
                  <a:lnTo>
                    <a:pt x="88404" y="38074"/>
                  </a:lnTo>
                  <a:lnTo>
                    <a:pt x="87414" y="34886"/>
                  </a:lnTo>
                  <a:lnTo>
                    <a:pt x="86436" y="31737"/>
                  </a:lnTo>
                  <a:lnTo>
                    <a:pt x="86436" y="34099"/>
                  </a:lnTo>
                  <a:lnTo>
                    <a:pt x="82499" y="34099"/>
                  </a:lnTo>
                  <a:lnTo>
                    <a:pt x="78562" y="34099"/>
                  </a:lnTo>
                  <a:lnTo>
                    <a:pt x="76123" y="31724"/>
                  </a:lnTo>
                  <a:lnTo>
                    <a:pt x="74637" y="27762"/>
                  </a:lnTo>
                  <a:lnTo>
                    <a:pt x="73177" y="23799"/>
                  </a:lnTo>
                  <a:lnTo>
                    <a:pt x="66306" y="24587"/>
                  </a:lnTo>
                  <a:lnTo>
                    <a:pt x="66306" y="26974"/>
                  </a:lnTo>
                  <a:lnTo>
                    <a:pt x="64338" y="27762"/>
                  </a:lnTo>
                  <a:lnTo>
                    <a:pt x="62369" y="28549"/>
                  </a:lnTo>
                  <a:lnTo>
                    <a:pt x="58432" y="21424"/>
                  </a:lnTo>
                  <a:lnTo>
                    <a:pt x="55498" y="22225"/>
                  </a:lnTo>
                  <a:lnTo>
                    <a:pt x="52565" y="22999"/>
                  </a:lnTo>
                  <a:lnTo>
                    <a:pt x="49606" y="17462"/>
                  </a:lnTo>
                  <a:lnTo>
                    <a:pt x="49098" y="11912"/>
                  </a:lnTo>
                  <a:lnTo>
                    <a:pt x="48615" y="6350"/>
                  </a:lnTo>
                  <a:lnTo>
                    <a:pt x="40258" y="0"/>
                  </a:lnTo>
                  <a:lnTo>
                    <a:pt x="40258" y="3962"/>
                  </a:lnTo>
                  <a:lnTo>
                    <a:pt x="40258" y="7924"/>
                  </a:lnTo>
                  <a:lnTo>
                    <a:pt x="43218" y="12687"/>
                  </a:lnTo>
                  <a:lnTo>
                    <a:pt x="42240" y="15062"/>
                  </a:lnTo>
                  <a:lnTo>
                    <a:pt x="41249" y="17462"/>
                  </a:lnTo>
                  <a:lnTo>
                    <a:pt x="34874" y="6350"/>
                  </a:lnTo>
                  <a:lnTo>
                    <a:pt x="33388" y="7924"/>
                  </a:lnTo>
                  <a:lnTo>
                    <a:pt x="31915" y="9512"/>
                  </a:lnTo>
                  <a:lnTo>
                    <a:pt x="38811" y="12687"/>
                  </a:lnTo>
                  <a:lnTo>
                    <a:pt x="36829" y="14287"/>
                  </a:lnTo>
                  <a:lnTo>
                    <a:pt x="34874" y="15862"/>
                  </a:lnTo>
                  <a:lnTo>
                    <a:pt x="33388" y="14287"/>
                  </a:lnTo>
                  <a:lnTo>
                    <a:pt x="27508" y="11912"/>
                  </a:lnTo>
                  <a:lnTo>
                    <a:pt x="25057" y="9512"/>
                  </a:lnTo>
                  <a:lnTo>
                    <a:pt x="22605" y="7137"/>
                  </a:lnTo>
                  <a:lnTo>
                    <a:pt x="15722" y="5549"/>
                  </a:lnTo>
                  <a:lnTo>
                    <a:pt x="12763" y="11112"/>
                  </a:lnTo>
                  <a:lnTo>
                    <a:pt x="9817" y="16662"/>
                  </a:lnTo>
                  <a:lnTo>
                    <a:pt x="3924" y="19837"/>
                  </a:lnTo>
                  <a:lnTo>
                    <a:pt x="1968" y="19837"/>
                  </a:lnTo>
                  <a:lnTo>
                    <a:pt x="0" y="19837"/>
                  </a:lnTo>
                  <a:lnTo>
                    <a:pt x="0" y="22999"/>
                  </a:lnTo>
                  <a:lnTo>
                    <a:pt x="1968" y="23799"/>
                  </a:lnTo>
                  <a:lnTo>
                    <a:pt x="3924" y="24587"/>
                  </a:lnTo>
                  <a:lnTo>
                    <a:pt x="6375" y="22225"/>
                  </a:lnTo>
                  <a:lnTo>
                    <a:pt x="8851" y="21424"/>
                  </a:lnTo>
                  <a:lnTo>
                    <a:pt x="11277" y="20612"/>
                  </a:lnTo>
                  <a:lnTo>
                    <a:pt x="5880" y="24587"/>
                  </a:lnTo>
                  <a:lnTo>
                    <a:pt x="8851" y="24587"/>
                  </a:lnTo>
                  <a:lnTo>
                    <a:pt x="11785" y="24587"/>
                  </a:lnTo>
                  <a:lnTo>
                    <a:pt x="17183" y="19837"/>
                  </a:lnTo>
                  <a:lnTo>
                    <a:pt x="20637" y="22225"/>
                  </a:lnTo>
                  <a:lnTo>
                    <a:pt x="24066" y="24587"/>
                  </a:lnTo>
                  <a:lnTo>
                    <a:pt x="15722" y="30911"/>
                  </a:lnTo>
                  <a:lnTo>
                    <a:pt x="13258" y="30137"/>
                  </a:lnTo>
                  <a:lnTo>
                    <a:pt x="10807" y="29349"/>
                  </a:lnTo>
                  <a:lnTo>
                    <a:pt x="10807" y="38849"/>
                  </a:lnTo>
                  <a:lnTo>
                    <a:pt x="13258" y="36487"/>
                  </a:lnTo>
                  <a:lnTo>
                    <a:pt x="15722" y="34099"/>
                  </a:lnTo>
                  <a:lnTo>
                    <a:pt x="21120" y="34099"/>
                  </a:lnTo>
                  <a:lnTo>
                    <a:pt x="22110" y="30911"/>
                  </a:lnTo>
                  <a:lnTo>
                    <a:pt x="25057" y="31737"/>
                  </a:lnTo>
                  <a:lnTo>
                    <a:pt x="27990" y="32512"/>
                  </a:lnTo>
                  <a:lnTo>
                    <a:pt x="14249" y="44399"/>
                  </a:lnTo>
                  <a:lnTo>
                    <a:pt x="10794" y="51549"/>
                  </a:lnTo>
                  <a:lnTo>
                    <a:pt x="12750" y="52336"/>
                  </a:lnTo>
                  <a:close/>
                </a:path>
              </a:pathLst>
            </a:custGeom>
            <a:ln w="3175">
              <a:solidFill>
                <a:srgbClr val="254B30"/>
              </a:solidFill>
            </a:ln>
          </p:spPr>
          <p:txBody>
            <a:bodyPr wrap="square" lIns="0" tIns="0" rIns="0" bIns="0" rtlCol="0"/>
            <a:lstStyle/>
            <a:p>
              <a:endParaRPr/>
            </a:p>
          </p:txBody>
        </p:sp>
        <p:sp>
          <p:nvSpPr>
            <p:cNvPr id="11443" name="object 4871">
              <a:extLst>
                <a:ext uri="{FF2B5EF4-FFF2-40B4-BE49-F238E27FC236}">
                  <a16:creationId xmlns:a16="http://schemas.microsoft.com/office/drawing/2014/main" id="{64604F49-FB95-4593-AAD8-6395CD356458}"/>
                </a:ext>
              </a:extLst>
            </p:cNvPr>
            <p:cNvSpPr/>
            <p:nvPr/>
          </p:nvSpPr>
          <p:spPr>
            <a:xfrm>
              <a:off x="4598699" y="6807403"/>
              <a:ext cx="46942" cy="56712"/>
            </a:xfrm>
            <a:prstGeom prst="rect">
              <a:avLst/>
            </a:prstGeom>
            <a:blipFill>
              <a:blip r:embed="rId4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444" name="object 4872">
              <a:extLst>
                <a:ext uri="{FF2B5EF4-FFF2-40B4-BE49-F238E27FC236}">
                  <a16:creationId xmlns:a16="http://schemas.microsoft.com/office/drawing/2014/main" id="{B92182B6-A08A-4C94-BE68-8243F221CA27}"/>
                </a:ext>
              </a:extLst>
            </p:cNvPr>
            <p:cNvSpPr/>
            <p:nvPr/>
          </p:nvSpPr>
          <p:spPr>
            <a:xfrm>
              <a:off x="4598704" y="6805362"/>
              <a:ext cx="46990" cy="59055"/>
            </a:xfrm>
            <a:custGeom>
              <a:avLst/>
              <a:gdLst/>
              <a:ahLst/>
              <a:cxnLst/>
              <a:rect l="l" t="t" r="r" b="b"/>
              <a:pathLst>
                <a:path w="46989" h="59054">
                  <a:moveTo>
                    <a:pt x="46939" y="49568"/>
                  </a:moveTo>
                  <a:lnTo>
                    <a:pt x="45466" y="41097"/>
                  </a:lnTo>
                  <a:lnTo>
                    <a:pt x="43192" y="40081"/>
                  </a:lnTo>
                  <a:lnTo>
                    <a:pt x="40957" y="39039"/>
                  </a:lnTo>
                  <a:lnTo>
                    <a:pt x="37960" y="37655"/>
                  </a:lnTo>
                  <a:lnTo>
                    <a:pt x="35699" y="36639"/>
                  </a:lnTo>
                  <a:lnTo>
                    <a:pt x="33489" y="35585"/>
                  </a:lnTo>
                  <a:lnTo>
                    <a:pt x="29730" y="26111"/>
                  </a:lnTo>
                  <a:lnTo>
                    <a:pt x="27660" y="23964"/>
                  </a:lnTo>
                  <a:lnTo>
                    <a:pt x="25603" y="21793"/>
                  </a:lnTo>
                  <a:lnTo>
                    <a:pt x="19431" y="12369"/>
                  </a:lnTo>
                  <a:lnTo>
                    <a:pt x="17462" y="9677"/>
                  </a:lnTo>
                  <a:lnTo>
                    <a:pt x="15455" y="6972"/>
                  </a:lnTo>
                  <a:lnTo>
                    <a:pt x="13347" y="0"/>
                  </a:lnTo>
                  <a:lnTo>
                    <a:pt x="12522" y="2616"/>
                  </a:lnTo>
                  <a:lnTo>
                    <a:pt x="11722" y="5245"/>
                  </a:lnTo>
                  <a:lnTo>
                    <a:pt x="19939" y="16814"/>
                  </a:lnTo>
                  <a:lnTo>
                    <a:pt x="16776" y="16560"/>
                  </a:lnTo>
                  <a:lnTo>
                    <a:pt x="13614" y="16306"/>
                  </a:lnTo>
                  <a:lnTo>
                    <a:pt x="9131" y="14236"/>
                  </a:lnTo>
                  <a:lnTo>
                    <a:pt x="7061" y="12103"/>
                  </a:lnTo>
                  <a:lnTo>
                    <a:pt x="4991" y="9931"/>
                  </a:lnTo>
                  <a:lnTo>
                    <a:pt x="2730" y="8928"/>
                  </a:lnTo>
                  <a:lnTo>
                    <a:pt x="1371" y="12471"/>
                  </a:lnTo>
                  <a:lnTo>
                    <a:pt x="25" y="16040"/>
                  </a:lnTo>
                  <a:lnTo>
                    <a:pt x="0" y="21412"/>
                  </a:lnTo>
                  <a:lnTo>
                    <a:pt x="3708" y="20726"/>
                  </a:lnTo>
                  <a:lnTo>
                    <a:pt x="5549" y="19189"/>
                  </a:lnTo>
                  <a:lnTo>
                    <a:pt x="7391" y="17627"/>
                  </a:lnTo>
                  <a:lnTo>
                    <a:pt x="12992" y="20218"/>
                  </a:lnTo>
                  <a:lnTo>
                    <a:pt x="13766" y="22961"/>
                  </a:lnTo>
                  <a:lnTo>
                    <a:pt x="14566" y="25704"/>
                  </a:lnTo>
                  <a:lnTo>
                    <a:pt x="11684" y="26200"/>
                  </a:lnTo>
                  <a:lnTo>
                    <a:pt x="12065" y="28778"/>
                  </a:lnTo>
                  <a:lnTo>
                    <a:pt x="12484" y="31343"/>
                  </a:lnTo>
                  <a:lnTo>
                    <a:pt x="14541" y="31102"/>
                  </a:lnTo>
                  <a:lnTo>
                    <a:pt x="16941" y="31000"/>
                  </a:lnTo>
                  <a:lnTo>
                    <a:pt x="19367" y="30911"/>
                  </a:lnTo>
                  <a:lnTo>
                    <a:pt x="18122" y="36334"/>
                  </a:lnTo>
                  <a:lnTo>
                    <a:pt x="19456" y="38150"/>
                  </a:lnTo>
                  <a:lnTo>
                    <a:pt x="20777" y="39954"/>
                  </a:lnTo>
                  <a:lnTo>
                    <a:pt x="22161" y="38773"/>
                  </a:lnTo>
                  <a:lnTo>
                    <a:pt x="22936" y="33769"/>
                  </a:lnTo>
                  <a:lnTo>
                    <a:pt x="23723" y="28727"/>
                  </a:lnTo>
                  <a:lnTo>
                    <a:pt x="26720" y="32512"/>
                  </a:lnTo>
                  <a:lnTo>
                    <a:pt x="27774" y="33591"/>
                  </a:lnTo>
                  <a:lnTo>
                    <a:pt x="28803" y="34658"/>
                  </a:lnTo>
                  <a:lnTo>
                    <a:pt x="29286" y="36677"/>
                  </a:lnTo>
                  <a:lnTo>
                    <a:pt x="29260" y="42037"/>
                  </a:lnTo>
                  <a:lnTo>
                    <a:pt x="26098" y="41808"/>
                  </a:lnTo>
                  <a:lnTo>
                    <a:pt x="22936" y="41516"/>
                  </a:lnTo>
                  <a:lnTo>
                    <a:pt x="22987" y="38569"/>
                  </a:lnTo>
                  <a:lnTo>
                    <a:pt x="22936" y="41516"/>
                  </a:lnTo>
                  <a:lnTo>
                    <a:pt x="22860" y="44500"/>
                  </a:lnTo>
                  <a:lnTo>
                    <a:pt x="23837" y="46139"/>
                  </a:lnTo>
                  <a:lnTo>
                    <a:pt x="25781" y="46443"/>
                  </a:lnTo>
                  <a:lnTo>
                    <a:pt x="27736" y="46748"/>
                  </a:lnTo>
                  <a:lnTo>
                    <a:pt x="25946" y="53111"/>
                  </a:lnTo>
                  <a:lnTo>
                    <a:pt x="27838" y="53975"/>
                  </a:lnTo>
                  <a:lnTo>
                    <a:pt x="29692" y="54825"/>
                  </a:lnTo>
                  <a:lnTo>
                    <a:pt x="29616" y="47586"/>
                  </a:lnTo>
                  <a:lnTo>
                    <a:pt x="30327" y="45542"/>
                  </a:lnTo>
                  <a:lnTo>
                    <a:pt x="31038" y="43472"/>
                  </a:lnTo>
                  <a:lnTo>
                    <a:pt x="32702" y="43040"/>
                  </a:lnTo>
                  <a:lnTo>
                    <a:pt x="34594" y="43903"/>
                  </a:lnTo>
                  <a:lnTo>
                    <a:pt x="36474" y="44767"/>
                  </a:lnTo>
                  <a:lnTo>
                    <a:pt x="40678" y="46748"/>
                  </a:lnTo>
                  <a:lnTo>
                    <a:pt x="42900" y="45364"/>
                  </a:lnTo>
                  <a:lnTo>
                    <a:pt x="45123" y="43992"/>
                  </a:lnTo>
                  <a:lnTo>
                    <a:pt x="43459" y="58750"/>
                  </a:lnTo>
                  <a:lnTo>
                    <a:pt x="46913" y="49555"/>
                  </a:lnTo>
                  <a:close/>
                </a:path>
              </a:pathLst>
            </a:custGeom>
            <a:ln w="3175">
              <a:solidFill>
                <a:srgbClr val="254B30"/>
              </a:solidFill>
            </a:ln>
          </p:spPr>
          <p:txBody>
            <a:bodyPr wrap="square" lIns="0" tIns="0" rIns="0" bIns="0" rtlCol="0"/>
            <a:lstStyle/>
            <a:p>
              <a:endParaRPr/>
            </a:p>
          </p:txBody>
        </p:sp>
        <p:sp>
          <p:nvSpPr>
            <p:cNvPr id="11445" name="object 4873">
              <a:extLst>
                <a:ext uri="{FF2B5EF4-FFF2-40B4-BE49-F238E27FC236}">
                  <a16:creationId xmlns:a16="http://schemas.microsoft.com/office/drawing/2014/main" id="{23756D43-4360-4225-A692-01A39E887C11}"/>
                </a:ext>
              </a:extLst>
            </p:cNvPr>
            <p:cNvSpPr/>
            <p:nvPr/>
          </p:nvSpPr>
          <p:spPr>
            <a:xfrm>
              <a:off x="4565192" y="6925869"/>
              <a:ext cx="79545" cy="72935"/>
            </a:xfrm>
            <a:prstGeom prst="rect">
              <a:avLst/>
            </a:prstGeom>
            <a:blipFill>
              <a:blip r:embed="rId77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446" name="object 4874">
              <a:extLst>
                <a:ext uri="{FF2B5EF4-FFF2-40B4-BE49-F238E27FC236}">
                  <a16:creationId xmlns:a16="http://schemas.microsoft.com/office/drawing/2014/main" id="{4E4832E2-2F2D-485C-B440-701A04FA606B}"/>
                </a:ext>
              </a:extLst>
            </p:cNvPr>
            <p:cNvSpPr/>
            <p:nvPr/>
          </p:nvSpPr>
          <p:spPr>
            <a:xfrm>
              <a:off x="4565177" y="6925867"/>
              <a:ext cx="80010" cy="73025"/>
            </a:xfrm>
            <a:custGeom>
              <a:avLst/>
              <a:gdLst/>
              <a:ahLst/>
              <a:cxnLst/>
              <a:rect l="l" t="t" r="r" b="b"/>
              <a:pathLst>
                <a:path w="80010" h="73025">
                  <a:moveTo>
                    <a:pt x="13258" y="53124"/>
                  </a:moveTo>
                  <a:lnTo>
                    <a:pt x="12280" y="59474"/>
                  </a:lnTo>
                  <a:lnTo>
                    <a:pt x="11290" y="53911"/>
                  </a:lnTo>
                  <a:lnTo>
                    <a:pt x="10807" y="49161"/>
                  </a:lnTo>
                  <a:lnTo>
                    <a:pt x="10312" y="44399"/>
                  </a:lnTo>
                  <a:lnTo>
                    <a:pt x="12280" y="38849"/>
                  </a:lnTo>
                  <a:lnTo>
                    <a:pt x="15722" y="38849"/>
                  </a:lnTo>
                  <a:lnTo>
                    <a:pt x="19164" y="38849"/>
                  </a:lnTo>
                  <a:lnTo>
                    <a:pt x="23088" y="32499"/>
                  </a:lnTo>
                  <a:lnTo>
                    <a:pt x="22097" y="27749"/>
                  </a:lnTo>
                  <a:lnTo>
                    <a:pt x="21107" y="22999"/>
                  </a:lnTo>
                  <a:lnTo>
                    <a:pt x="19634" y="28536"/>
                  </a:lnTo>
                  <a:lnTo>
                    <a:pt x="15722" y="27749"/>
                  </a:lnTo>
                  <a:lnTo>
                    <a:pt x="11785" y="26962"/>
                  </a:lnTo>
                  <a:lnTo>
                    <a:pt x="13258" y="28536"/>
                  </a:lnTo>
                  <a:lnTo>
                    <a:pt x="10312" y="30924"/>
                  </a:lnTo>
                  <a:lnTo>
                    <a:pt x="7353" y="33299"/>
                  </a:lnTo>
                  <a:lnTo>
                    <a:pt x="9829" y="34886"/>
                  </a:lnTo>
                  <a:lnTo>
                    <a:pt x="6857" y="38849"/>
                  </a:lnTo>
                  <a:lnTo>
                    <a:pt x="3936" y="42811"/>
                  </a:lnTo>
                  <a:lnTo>
                    <a:pt x="3441" y="35674"/>
                  </a:lnTo>
                  <a:lnTo>
                    <a:pt x="4902" y="31711"/>
                  </a:lnTo>
                  <a:lnTo>
                    <a:pt x="6400" y="27749"/>
                  </a:lnTo>
                  <a:lnTo>
                    <a:pt x="13258" y="24587"/>
                  </a:lnTo>
                  <a:lnTo>
                    <a:pt x="9321" y="23799"/>
                  </a:lnTo>
                  <a:lnTo>
                    <a:pt x="5397" y="22999"/>
                  </a:lnTo>
                  <a:lnTo>
                    <a:pt x="4902" y="28536"/>
                  </a:lnTo>
                  <a:lnTo>
                    <a:pt x="2451" y="27749"/>
                  </a:lnTo>
                  <a:lnTo>
                    <a:pt x="0" y="26962"/>
                  </a:lnTo>
                  <a:lnTo>
                    <a:pt x="0" y="22199"/>
                  </a:lnTo>
                  <a:lnTo>
                    <a:pt x="1968" y="20624"/>
                  </a:lnTo>
                  <a:lnTo>
                    <a:pt x="3936" y="19037"/>
                  </a:lnTo>
                  <a:lnTo>
                    <a:pt x="4902" y="22199"/>
                  </a:lnTo>
                  <a:lnTo>
                    <a:pt x="5397" y="19037"/>
                  </a:lnTo>
                  <a:lnTo>
                    <a:pt x="5892" y="15849"/>
                  </a:lnTo>
                  <a:lnTo>
                    <a:pt x="1473" y="17437"/>
                  </a:lnTo>
                  <a:lnTo>
                    <a:pt x="2451" y="15062"/>
                  </a:lnTo>
                  <a:lnTo>
                    <a:pt x="3441" y="12687"/>
                  </a:lnTo>
                  <a:lnTo>
                    <a:pt x="7861" y="12687"/>
                  </a:lnTo>
                  <a:lnTo>
                    <a:pt x="9829" y="15849"/>
                  </a:lnTo>
                  <a:lnTo>
                    <a:pt x="11785" y="19037"/>
                  </a:lnTo>
                  <a:lnTo>
                    <a:pt x="14236" y="19824"/>
                  </a:lnTo>
                  <a:lnTo>
                    <a:pt x="13741" y="15062"/>
                  </a:lnTo>
                  <a:lnTo>
                    <a:pt x="13258" y="10312"/>
                  </a:lnTo>
                  <a:lnTo>
                    <a:pt x="9321" y="7924"/>
                  </a:lnTo>
                  <a:lnTo>
                    <a:pt x="6857" y="4762"/>
                  </a:lnTo>
                  <a:lnTo>
                    <a:pt x="4419" y="1574"/>
                  </a:lnTo>
                  <a:lnTo>
                    <a:pt x="6857" y="0"/>
                  </a:lnTo>
                  <a:lnTo>
                    <a:pt x="8356" y="0"/>
                  </a:lnTo>
                  <a:lnTo>
                    <a:pt x="9829" y="0"/>
                  </a:lnTo>
                  <a:lnTo>
                    <a:pt x="14236" y="13474"/>
                  </a:lnTo>
                  <a:lnTo>
                    <a:pt x="17195" y="13474"/>
                  </a:lnTo>
                  <a:lnTo>
                    <a:pt x="20142" y="13474"/>
                  </a:lnTo>
                  <a:lnTo>
                    <a:pt x="20637" y="16649"/>
                  </a:lnTo>
                  <a:lnTo>
                    <a:pt x="22593" y="14274"/>
                  </a:lnTo>
                  <a:lnTo>
                    <a:pt x="24549" y="11887"/>
                  </a:lnTo>
                  <a:lnTo>
                    <a:pt x="17195" y="9512"/>
                  </a:lnTo>
                  <a:lnTo>
                    <a:pt x="17652" y="7124"/>
                  </a:lnTo>
                  <a:lnTo>
                    <a:pt x="18173" y="4762"/>
                  </a:lnTo>
                  <a:lnTo>
                    <a:pt x="20637" y="6337"/>
                  </a:lnTo>
                  <a:lnTo>
                    <a:pt x="21602" y="7124"/>
                  </a:lnTo>
                  <a:lnTo>
                    <a:pt x="22593" y="7924"/>
                  </a:lnTo>
                  <a:lnTo>
                    <a:pt x="32423" y="13461"/>
                  </a:lnTo>
                  <a:lnTo>
                    <a:pt x="33908" y="15062"/>
                  </a:lnTo>
                  <a:lnTo>
                    <a:pt x="35356" y="16649"/>
                  </a:lnTo>
                  <a:lnTo>
                    <a:pt x="39281" y="16649"/>
                  </a:lnTo>
                  <a:lnTo>
                    <a:pt x="41262" y="18224"/>
                  </a:lnTo>
                  <a:lnTo>
                    <a:pt x="43205" y="19824"/>
                  </a:lnTo>
                  <a:lnTo>
                    <a:pt x="55994" y="26962"/>
                  </a:lnTo>
                  <a:lnTo>
                    <a:pt x="61404" y="29349"/>
                  </a:lnTo>
                  <a:lnTo>
                    <a:pt x="66776" y="31711"/>
                  </a:lnTo>
                  <a:lnTo>
                    <a:pt x="78587" y="33299"/>
                  </a:lnTo>
                  <a:lnTo>
                    <a:pt x="79552" y="43611"/>
                  </a:lnTo>
                  <a:lnTo>
                    <a:pt x="73177" y="47574"/>
                  </a:lnTo>
                  <a:lnTo>
                    <a:pt x="70726" y="47574"/>
                  </a:lnTo>
                  <a:lnTo>
                    <a:pt x="68287" y="47574"/>
                  </a:lnTo>
                  <a:lnTo>
                    <a:pt x="64350" y="48361"/>
                  </a:lnTo>
                  <a:lnTo>
                    <a:pt x="63855" y="54711"/>
                  </a:lnTo>
                  <a:lnTo>
                    <a:pt x="63360" y="61048"/>
                  </a:lnTo>
                  <a:lnTo>
                    <a:pt x="55016" y="63436"/>
                  </a:lnTo>
                  <a:lnTo>
                    <a:pt x="55994" y="68186"/>
                  </a:lnTo>
                  <a:lnTo>
                    <a:pt x="56972" y="72936"/>
                  </a:lnTo>
                  <a:lnTo>
                    <a:pt x="53047" y="66598"/>
                  </a:lnTo>
                  <a:lnTo>
                    <a:pt x="52044" y="62623"/>
                  </a:lnTo>
                  <a:lnTo>
                    <a:pt x="51092" y="58661"/>
                  </a:lnTo>
                  <a:lnTo>
                    <a:pt x="53543" y="53124"/>
                  </a:lnTo>
                  <a:lnTo>
                    <a:pt x="56476" y="53124"/>
                  </a:lnTo>
                  <a:lnTo>
                    <a:pt x="59435" y="53124"/>
                  </a:lnTo>
                  <a:lnTo>
                    <a:pt x="63360" y="42798"/>
                  </a:lnTo>
                  <a:lnTo>
                    <a:pt x="61404" y="41224"/>
                  </a:lnTo>
                  <a:lnTo>
                    <a:pt x="59435" y="39636"/>
                  </a:lnTo>
                  <a:lnTo>
                    <a:pt x="58927" y="43611"/>
                  </a:lnTo>
                  <a:lnTo>
                    <a:pt x="55498" y="44399"/>
                  </a:lnTo>
                  <a:lnTo>
                    <a:pt x="52044" y="45199"/>
                  </a:lnTo>
                  <a:lnTo>
                    <a:pt x="49123" y="49707"/>
                  </a:lnTo>
                  <a:lnTo>
                    <a:pt x="48615" y="53670"/>
                  </a:lnTo>
                  <a:lnTo>
                    <a:pt x="48132" y="57645"/>
                  </a:lnTo>
                  <a:lnTo>
                    <a:pt x="47650" y="63423"/>
                  </a:lnTo>
                  <a:lnTo>
                    <a:pt x="43700" y="64211"/>
                  </a:lnTo>
                  <a:lnTo>
                    <a:pt x="39789" y="65023"/>
                  </a:lnTo>
                  <a:lnTo>
                    <a:pt x="41262" y="59474"/>
                  </a:lnTo>
                  <a:lnTo>
                    <a:pt x="40271" y="56286"/>
                  </a:lnTo>
                  <a:lnTo>
                    <a:pt x="39293" y="53124"/>
                  </a:lnTo>
                  <a:lnTo>
                    <a:pt x="41262" y="49161"/>
                  </a:lnTo>
                  <a:lnTo>
                    <a:pt x="44221" y="45199"/>
                  </a:lnTo>
                  <a:lnTo>
                    <a:pt x="47155" y="41224"/>
                  </a:lnTo>
                  <a:lnTo>
                    <a:pt x="47650" y="36461"/>
                  </a:lnTo>
                  <a:lnTo>
                    <a:pt x="44221" y="35674"/>
                  </a:lnTo>
                  <a:lnTo>
                    <a:pt x="40779" y="34886"/>
                  </a:lnTo>
                  <a:lnTo>
                    <a:pt x="40271" y="38849"/>
                  </a:lnTo>
                  <a:lnTo>
                    <a:pt x="39789" y="42798"/>
                  </a:lnTo>
                  <a:lnTo>
                    <a:pt x="38798" y="42798"/>
                  </a:lnTo>
                  <a:lnTo>
                    <a:pt x="35864" y="44399"/>
                  </a:lnTo>
                  <a:lnTo>
                    <a:pt x="32918" y="45986"/>
                  </a:lnTo>
                  <a:lnTo>
                    <a:pt x="35864" y="40436"/>
                  </a:lnTo>
                  <a:lnTo>
                    <a:pt x="37325" y="37261"/>
                  </a:lnTo>
                  <a:lnTo>
                    <a:pt x="38798" y="34099"/>
                  </a:lnTo>
                  <a:lnTo>
                    <a:pt x="45669" y="28536"/>
                  </a:lnTo>
                  <a:lnTo>
                    <a:pt x="43700" y="26962"/>
                  </a:lnTo>
                  <a:lnTo>
                    <a:pt x="41757" y="25374"/>
                  </a:lnTo>
                  <a:lnTo>
                    <a:pt x="39789" y="24587"/>
                  </a:lnTo>
                  <a:lnTo>
                    <a:pt x="37833" y="25374"/>
                  </a:lnTo>
                  <a:lnTo>
                    <a:pt x="35864" y="26149"/>
                  </a:lnTo>
                  <a:lnTo>
                    <a:pt x="36347" y="34099"/>
                  </a:lnTo>
                  <a:lnTo>
                    <a:pt x="33908" y="34099"/>
                  </a:lnTo>
                  <a:lnTo>
                    <a:pt x="31432" y="34099"/>
                  </a:lnTo>
                  <a:lnTo>
                    <a:pt x="28473" y="28536"/>
                  </a:lnTo>
                  <a:lnTo>
                    <a:pt x="25539" y="36474"/>
                  </a:lnTo>
                  <a:lnTo>
                    <a:pt x="22605" y="44373"/>
                  </a:lnTo>
                  <a:lnTo>
                    <a:pt x="14249" y="46723"/>
                  </a:lnTo>
                  <a:lnTo>
                    <a:pt x="13271" y="53085"/>
                  </a:lnTo>
                  <a:close/>
                </a:path>
              </a:pathLst>
            </a:custGeom>
            <a:ln w="3175">
              <a:solidFill>
                <a:srgbClr val="254B30"/>
              </a:solidFill>
            </a:ln>
          </p:spPr>
          <p:txBody>
            <a:bodyPr wrap="square" lIns="0" tIns="0" rIns="0" bIns="0" rtlCol="0"/>
            <a:lstStyle/>
            <a:p>
              <a:endParaRPr/>
            </a:p>
          </p:txBody>
        </p:sp>
        <p:sp>
          <p:nvSpPr>
            <p:cNvPr id="11447" name="object 4875">
              <a:extLst>
                <a:ext uri="{FF2B5EF4-FFF2-40B4-BE49-F238E27FC236}">
                  <a16:creationId xmlns:a16="http://schemas.microsoft.com/office/drawing/2014/main" id="{A2C72D0C-7861-4B31-88AF-49E247F35E8C}"/>
                </a:ext>
              </a:extLst>
            </p:cNvPr>
            <p:cNvSpPr/>
            <p:nvPr/>
          </p:nvSpPr>
          <p:spPr>
            <a:xfrm>
              <a:off x="4625650" y="6797573"/>
              <a:ext cx="50439" cy="62158"/>
            </a:xfrm>
            <a:prstGeom prst="rect">
              <a:avLst/>
            </a:prstGeom>
            <a:blipFill>
              <a:blip r:embed="rId77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448" name="object 4876">
              <a:extLst>
                <a:ext uri="{FF2B5EF4-FFF2-40B4-BE49-F238E27FC236}">
                  <a16:creationId xmlns:a16="http://schemas.microsoft.com/office/drawing/2014/main" id="{7B3480BD-C365-481B-8CCF-4B86A817EE87}"/>
                </a:ext>
              </a:extLst>
            </p:cNvPr>
            <p:cNvSpPr/>
            <p:nvPr/>
          </p:nvSpPr>
          <p:spPr>
            <a:xfrm>
              <a:off x="4625569" y="6797128"/>
              <a:ext cx="50800" cy="62865"/>
            </a:xfrm>
            <a:custGeom>
              <a:avLst/>
              <a:gdLst/>
              <a:ahLst/>
              <a:cxnLst/>
              <a:rect l="l" t="t" r="r" b="b"/>
              <a:pathLst>
                <a:path w="50800" h="62865">
                  <a:moveTo>
                    <a:pt x="46113" y="32372"/>
                  </a:moveTo>
                  <a:lnTo>
                    <a:pt x="47815" y="35433"/>
                  </a:lnTo>
                  <a:lnTo>
                    <a:pt x="47523" y="31953"/>
                  </a:lnTo>
                  <a:lnTo>
                    <a:pt x="47066" y="29095"/>
                  </a:lnTo>
                  <a:lnTo>
                    <a:pt x="46596" y="26250"/>
                  </a:lnTo>
                  <a:lnTo>
                    <a:pt x="44399" y="24053"/>
                  </a:lnTo>
                  <a:lnTo>
                    <a:pt x="42138" y="25565"/>
                  </a:lnTo>
                  <a:lnTo>
                    <a:pt x="39877" y="27089"/>
                  </a:lnTo>
                  <a:lnTo>
                    <a:pt x="36258" y="25323"/>
                  </a:lnTo>
                  <a:lnTo>
                    <a:pt x="36106" y="22275"/>
                  </a:lnTo>
                  <a:lnTo>
                    <a:pt x="35979" y="19189"/>
                  </a:lnTo>
                  <a:lnTo>
                    <a:pt x="37858" y="21615"/>
                  </a:lnTo>
                  <a:lnTo>
                    <a:pt x="40297" y="19431"/>
                  </a:lnTo>
                  <a:lnTo>
                    <a:pt x="42735" y="17272"/>
                  </a:lnTo>
                  <a:lnTo>
                    <a:pt x="42036" y="18796"/>
                  </a:lnTo>
                  <a:lnTo>
                    <a:pt x="44361" y="18796"/>
                  </a:lnTo>
                  <a:lnTo>
                    <a:pt x="46685" y="18821"/>
                  </a:lnTo>
                  <a:lnTo>
                    <a:pt x="45364" y="20764"/>
                  </a:lnTo>
                  <a:lnTo>
                    <a:pt x="47942" y="21678"/>
                  </a:lnTo>
                  <a:lnTo>
                    <a:pt x="50520" y="22555"/>
                  </a:lnTo>
                  <a:lnTo>
                    <a:pt x="49669" y="18402"/>
                  </a:lnTo>
                  <a:lnTo>
                    <a:pt x="48031" y="16852"/>
                  </a:lnTo>
                  <a:lnTo>
                    <a:pt x="46405" y="15328"/>
                  </a:lnTo>
                  <a:lnTo>
                    <a:pt x="41376" y="16598"/>
                  </a:lnTo>
                  <a:lnTo>
                    <a:pt x="43840" y="14439"/>
                  </a:lnTo>
                  <a:lnTo>
                    <a:pt x="46291" y="12268"/>
                  </a:lnTo>
                  <a:lnTo>
                    <a:pt x="47523" y="15113"/>
                  </a:lnTo>
                  <a:lnTo>
                    <a:pt x="48996" y="13563"/>
                  </a:lnTo>
                  <a:lnTo>
                    <a:pt x="50469" y="12065"/>
                  </a:lnTo>
                  <a:lnTo>
                    <a:pt x="49695" y="9448"/>
                  </a:lnTo>
                  <a:lnTo>
                    <a:pt x="48132" y="9423"/>
                  </a:lnTo>
                  <a:lnTo>
                    <a:pt x="46596" y="9410"/>
                  </a:lnTo>
                  <a:lnTo>
                    <a:pt x="46469" y="11607"/>
                  </a:lnTo>
                  <a:lnTo>
                    <a:pt x="45618" y="10071"/>
                  </a:lnTo>
                  <a:lnTo>
                    <a:pt x="44767" y="8547"/>
                  </a:lnTo>
                  <a:lnTo>
                    <a:pt x="47942" y="7454"/>
                  </a:lnTo>
                  <a:lnTo>
                    <a:pt x="46901" y="6591"/>
                  </a:lnTo>
                  <a:lnTo>
                    <a:pt x="45846" y="5702"/>
                  </a:lnTo>
                  <a:lnTo>
                    <a:pt x="42964" y="7632"/>
                  </a:lnTo>
                  <a:lnTo>
                    <a:pt x="42202" y="10274"/>
                  </a:lnTo>
                  <a:lnTo>
                    <a:pt x="41440" y="12890"/>
                  </a:lnTo>
                  <a:lnTo>
                    <a:pt x="39954" y="14414"/>
                  </a:lnTo>
                  <a:lnTo>
                    <a:pt x="39484" y="11582"/>
                  </a:lnTo>
                  <a:lnTo>
                    <a:pt x="39027" y="8737"/>
                  </a:lnTo>
                  <a:lnTo>
                    <a:pt x="41198" y="5676"/>
                  </a:lnTo>
                  <a:lnTo>
                    <a:pt x="42316" y="2832"/>
                  </a:lnTo>
                  <a:lnTo>
                    <a:pt x="43370" y="0"/>
                  </a:lnTo>
                  <a:lnTo>
                    <a:pt x="41503" y="190"/>
                  </a:lnTo>
                  <a:lnTo>
                    <a:pt x="40538" y="863"/>
                  </a:lnTo>
                  <a:lnTo>
                    <a:pt x="39560" y="1511"/>
                  </a:lnTo>
                  <a:lnTo>
                    <a:pt x="38912" y="10896"/>
                  </a:lnTo>
                  <a:lnTo>
                    <a:pt x="36944" y="12204"/>
                  </a:lnTo>
                  <a:lnTo>
                    <a:pt x="35051" y="13512"/>
                  </a:lnTo>
                  <a:lnTo>
                    <a:pt x="35242" y="15468"/>
                  </a:lnTo>
                  <a:lnTo>
                    <a:pt x="33553" y="15024"/>
                  </a:lnTo>
                  <a:lnTo>
                    <a:pt x="31876" y="14579"/>
                  </a:lnTo>
                  <a:lnTo>
                    <a:pt x="36321" y="10007"/>
                  </a:lnTo>
                  <a:lnTo>
                    <a:pt x="35610" y="8915"/>
                  </a:lnTo>
                  <a:lnTo>
                    <a:pt x="34886" y="7823"/>
                  </a:lnTo>
                  <a:lnTo>
                    <a:pt x="33553" y="9779"/>
                  </a:lnTo>
                  <a:lnTo>
                    <a:pt x="33019" y="10642"/>
                  </a:lnTo>
                  <a:lnTo>
                    <a:pt x="32499" y="11531"/>
                  </a:lnTo>
                  <a:lnTo>
                    <a:pt x="27000" y="18923"/>
                  </a:lnTo>
                  <a:lnTo>
                    <a:pt x="26288" y="20447"/>
                  </a:lnTo>
                  <a:lnTo>
                    <a:pt x="25590" y="21971"/>
                  </a:lnTo>
                  <a:lnTo>
                    <a:pt x="23012" y="23710"/>
                  </a:lnTo>
                  <a:lnTo>
                    <a:pt x="0" y="50241"/>
                  </a:lnTo>
                  <a:lnTo>
                    <a:pt x="1079" y="56375"/>
                  </a:lnTo>
                  <a:lnTo>
                    <a:pt x="5905" y="55740"/>
                  </a:lnTo>
                  <a:lnTo>
                    <a:pt x="7518" y="54660"/>
                  </a:lnTo>
                  <a:lnTo>
                    <a:pt x="9118" y="53568"/>
                  </a:lnTo>
                  <a:lnTo>
                    <a:pt x="11836" y="52260"/>
                  </a:lnTo>
                  <a:lnTo>
                    <a:pt x="13182" y="55562"/>
                  </a:lnTo>
                  <a:lnTo>
                    <a:pt x="14579" y="58851"/>
                  </a:lnTo>
                  <a:lnTo>
                    <a:pt x="20446" y="56489"/>
                  </a:lnTo>
                  <a:lnTo>
                    <a:pt x="20573" y="59537"/>
                  </a:lnTo>
                  <a:lnTo>
                    <a:pt x="20751" y="62611"/>
                  </a:lnTo>
                  <a:lnTo>
                    <a:pt x="22250" y="57365"/>
                  </a:lnTo>
                  <a:lnTo>
                    <a:pt x="22250" y="54749"/>
                  </a:lnTo>
                  <a:lnTo>
                    <a:pt x="22224" y="52120"/>
                  </a:lnTo>
                  <a:lnTo>
                    <a:pt x="19710" y="50152"/>
                  </a:lnTo>
                  <a:lnTo>
                    <a:pt x="17779" y="51435"/>
                  </a:lnTo>
                  <a:lnTo>
                    <a:pt x="15849" y="52730"/>
                  </a:lnTo>
                  <a:lnTo>
                    <a:pt x="11556" y="48780"/>
                  </a:lnTo>
                  <a:lnTo>
                    <a:pt x="12598" y="47028"/>
                  </a:lnTo>
                  <a:lnTo>
                    <a:pt x="13614" y="45288"/>
                  </a:lnTo>
                  <a:lnTo>
                    <a:pt x="14592" y="47269"/>
                  </a:lnTo>
                  <a:lnTo>
                    <a:pt x="16979" y="46189"/>
                  </a:lnTo>
                  <a:lnTo>
                    <a:pt x="19354" y="45123"/>
                  </a:lnTo>
                  <a:lnTo>
                    <a:pt x="22034" y="46304"/>
                  </a:lnTo>
                  <a:lnTo>
                    <a:pt x="23012" y="48272"/>
                  </a:lnTo>
                  <a:lnTo>
                    <a:pt x="23990" y="50241"/>
                  </a:lnTo>
                  <a:lnTo>
                    <a:pt x="25272" y="53225"/>
                  </a:lnTo>
                  <a:lnTo>
                    <a:pt x="27978" y="51943"/>
                  </a:lnTo>
                  <a:lnTo>
                    <a:pt x="30695" y="50634"/>
                  </a:lnTo>
                  <a:lnTo>
                    <a:pt x="28790" y="48221"/>
                  </a:lnTo>
                  <a:lnTo>
                    <a:pt x="28917" y="46037"/>
                  </a:lnTo>
                  <a:lnTo>
                    <a:pt x="29044" y="43853"/>
                  </a:lnTo>
                  <a:lnTo>
                    <a:pt x="27101" y="42532"/>
                  </a:lnTo>
                  <a:lnTo>
                    <a:pt x="24510" y="41656"/>
                  </a:lnTo>
                  <a:lnTo>
                    <a:pt x="21932" y="40767"/>
                  </a:lnTo>
                  <a:lnTo>
                    <a:pt x="20827" y="38341"/>
                  </a:lnTo>
                  <a:lnTo>
                    <a:pt x="22936" y="36372"/>
                  </a:lnTo>
                  <a:lnTo>
                    <a:pt x="25057" y="34429"/>
                  </a:lnTo>
                  <a:lnTo>
                    <a:pt x="26034" y="36398"/>
                  </a:lnTo>
                  <a:lnTo>
                    <a:pt x="27012" y="38366"/>
                  </a:lnTo>
                  <a:lnTo>
                    <a:pt x="27660" y="37934"/>
                  </a:lnTo>
                  <a:lnTo>
                    <a:pt x="29857" y="37528"/>
                  </a:lnTo>
                  <a:lnTo>
                    <a:pt x="32042" y="37084"/>
                  </a:lnTo>
                  <a:lnTo>
                    <a:pt x="29197" y="35331"/>
                  </a:lnTo>
                  <a:lnTo>
                    <a:pt x="27711" y="34201"/>
                  </a:lnTo>
                  <a:lnTo>
                    <a:pt x="26212" y="33121"/>
                  </a:lnTo>
                  <a:lnTo>
                    <a:pt x="20802" y="33096"/>
                  </a:lnTo>
                  <a:lnTo>
                    <a:pt x="21805" y="31343"/>
                  </a:lnTo>
                  <a:lnTo>
                    <a:pt x="22834" y="29616"/>
                  </a:lnTo>
                  <a:lnTo>
                    <a:pt x="24002" y="28295"/>
                  </a:lnTo>
                  <a:lnTo>
                    <a:pt x="25399" y="27889"/>
                  </a:lnTo>
                  <a:lnTo>
                    <a:pt x="26847" y="27432"/>
                  </a:lnTo>
                  <a:lnTo>
                    <a:pt x="27825" y="32042"/>
                  </a:lnTo>
                  <a:lnTo>
                    <a:pt x="29438" y="30949"/>
                  </a:lnTo>
                  <a:lnTo>
                    <a:pt x="31051" y="29870"/>
                  </a:lnTo>
                  <a:lnTo>
                    <a:pt x="32042" y="25514"/>
                  </a:lnTo>
                  <a:lnTo>
                    <a:pt x="35293" y="28600"/>
                  </a:lnTo>
                  <a:lnTo>
                    <a:pt x="38544" y="31686"/>
                  </a:lnTo>
                  <a:lnTo>
                    <a:pt x="44411" y="29311"/>
                  </a:lnTo>
                  <a:lnTo>
                    <a:pt x="46100" y="32372"/>
                  </a:lnTo>
                  <a:close/>
                </a:path>
              </a:pathLst>
            </a:custGeom>
            <a:ln w="3175">
              <a:solidFill>
                <a:srgbClr val="254B30"/>
              </a:solidFill>
            </a:ln>
          </p:spPr>
          <p:txBody>
            <a:bodyPr wrap="square" lIns="0" tIns="0" rIns="0" bIns="0" rtlCol="0"/>
            <a:lstStyle/>
            <a:p>
              <a:endParaRPr/>
            </a:p>
          </p:txBody>
        </p:sp>
        <p:sp>
          <p:nvSpPr>
            <p:cNvPr id="11449" name="object 4877">
              <a:extLst>
                <a:ext uri="{FF2B5EF4-FFF2-40B4-BE49-F238E27FC236}">
                  <a16:creationId xmlns:a16="http://schemas.microsoft.com/office/drawing/2014/main" id="{6AA1D8CF-1B3B-4A51-8880-B33CCE8583B7}"/>
                </a:ext>
              </a:extLst>
            </p:cNvPr>
            <p:cNvSpPr/>
            <p:nvPr/>
          </p:nvSpPr>
          <p:spPr>
            <a:xfrm>
              <a:off x="4493653" y="7172197"/>
              <a:ext cx="110070" cy="28625"/>
            </a:xfrm>
            <a:prstGeom prst="rect">
              <a:avLst/>
            </a:prstGeom>
            <a:blipFill>
              <a:blip r:embed="rId77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450" name="object 4878">
              <a:extLst>
                <a:ext uri="{FF2B5EF4-FFF2-40B4-BE49-F238E27FC236}">
                  <a16:creationId xmlns:a16="http://schemas.microsoft.com/office/drawing/2014/main" id="{05C36949-ABAC-446D-BFB5-E648363A78EA}"/>
                </a:ext>
              </a:extLst>
            </p:cNvPr>
            <p:cNvSpPr/>
            <p:nvPr/>
          </p:nvSpPr>
          <p:spPr>
            <a:xfrm>
              <a:off x="4493657" y="7172359"/>
              <a:ext cx="108585" cy="27305"/>
            </a:xfrm>
            <a:custGeom>
              <a:avLst/>
              <a:gdLst/>
              <a:ahLst/>
              <a:cxnLst/>
              <a:rect l="l" t="t" r="r" b="b"/>
              <a:pathLst>
                <a:path w="108585" h="27304">
                  <a:moveTo>
                    <a:pt x="107950" y="2245"/>
                  </a:moveTo>
                  <a:lnTo>
                    <a:pt x="103159" y="6691"/>
                  </a:lnTo>
                  <a:lnTo>
                    <a:pt x="98047" y="11829"/>
                  </a:lnTo>
                  <a:lnTo>
                    <a:pt x="92501" y="16645"/>
                  </a:lnTo>
                  <a:lnTo>
                    <a:pt x="86410" y="20127"/>
                  </a:lnTo>
                  <a:lnTo>
                    <a:pt x="82873" y="19794"/>
                  </a:lnTo>
                  <a:lnTo>
                    <a:pt x="82570" y="16423"/>
                  </a:lnTo>
                  <a:lnTo>
                    <a:pt x="81851" y="13860"/>
                  </a:lnTo>
                  <a:lnTo>
                    <a:pt x="77063" y="15949"/>
                  </a:lnTo>
                  <a:lnTo>
                    <a:pt x="69236" y="20567"/>
                  </a:lnTo>
                  <a:lnTo>
                    <a:pt x="61788" y="23489"/>
                  </a:lnTo>
                  <a:lnTo>
                    <a:pt x="54678" y="25464"/>
                  </a:lnTo>
                  <a:lnTo>
                    <a:pt x="47866" y="27239"/>
                  </a:lnTo>
                  <a:lnTo>
                    <a:pt x="40589" y="27008"/>
                  </a:lnTo>
                  <a:lnTo>
                    <a:pt x="32599" y="24286"/>
                  </a:lnTo>
                  <a:lnTo>
                    <a:pt x="24740" y="21831"/>
                  </a:lnTo>
                  <a:lnTo>
                    <a:pt x="17856" y="22400"/>
                  </a:lnTo>
                  <a:lnTo>
                    <a:pt x="9715" y="26426"/>
                  </a:lnTo>
                  <a:lnTo>
                    <a:pt x="0" y="21537"/>
                  </a:lnTo>
                  <a:lnTo>
                    <a:pt x="2552" y="17943"/>
                  </a:lnTo>
                  <a:lnTo>
                    <a:pt x="5105" y="14349"/>
                  </a:lnTo>
                  <a:lnTo>
                    <a:pt x="13246" y="18984"/>
                  </a:lnTo>
                  <a:lnTo>
                    <a:pt x="25298" y="16939"/>
                  </a:lnTo>
                  <a:lnTo>
                    <a:pt x="26740" y="14485"/>
                  </a:lnTo>
                  <a:lnTo>
                    <a:pt x="18613" y="10862"/>
                  </a:lnTo>
                  <a:lnTo>
                    <a:pt x="9298" y="7049"/>
                  </a:lnTo>
                  <a:lnTo>
                    <a:pt x="7175" y="4023"/>
                  </a:lnTo>
                  <a:lnTo>
                    <a:pt x="13620" y="4234"/>
                  </a:lnTo>
                  <a:lnTo>
                    <a:pt x="22772" y="7945"/>
                  </a:lnTo>
                  <a:lnTo>
                    <a:pt x="32241" y="12832"/>
                  </a:lnTo>
                  <a:lnTo>
                    <a:pt x="39636" y="16571"/>
                  </a:lnTo>
                  <a:lnTo>
                    <a:pt x="47040" y="19771"/>
                  </a:lnTo>
                  <a:lnTo>
                    <a:pt x="59334" y="12431"/>
                  </a:lnTo>
                  <a:lnTo>
                    <a:pt x="58966" y="11694"/>
                  </a:lnTo>
                  <a:lnTo>
                    <a:pt x="64909" y="11999"/>
                  </a:lnTo>
                  <a:lnTo>
                    <a:pt x="70608" y="11912"/>
                  </a:lnTo>
                  <a:lnTo>
                    <a:pt x="77685" y="11053"/>
                  </a:lnTo>
                  <a:lnTo>
                    <a:pt x="84515" y="9156"/>
                  </a:lnTo>
                  <a:lnTo>
                    <a:pt x="89471" y="5954"/>
                  </a:lnTo>
                  <a:lnTo>
                    <a:pt x="95178" y="2467"/>
                  </a:lnTo>
                  <a:lnTo>
                    <a:pt x="102763" y="274"/>
                  </a:lnTo>
                  <a:lnTo>
                    <a:pt x="108322" y="0"/>
                  </a:lnTo>
                  <a:lnTo>
                    <a:pt x="107950" y="2271"/>
                  </a:lnTo>
                  <a:close/>
                </a:path>
              </a:pathLst>
            </a:custGeom>
            <a:ln w="3175">
              <a:solidFill>
                <a:srgbClr val="254B30"/>
              </a:solidFill>
            </a:ln>
          </p:spPr>
          <p:txBody>
            <a:bodyPr wrap="square" lIns="0" tIns="0" rIns="0" bIns="0" rtlCol="0"/>
            <a:lstStyle/>
            <a:p>
              <a:endParaRPr/>
            </a:p>
          </p:txBody>
        </p:sp>
        <p:sp>
          <p:nvSpPr>
            <p:cNvPr id="11451" name="object 4879">
              <a:extLst>
                <a:ext uri="{FF2B5EF4-FFF2-40B4-BE49-F238E27FC236}">
                  <a16:creationId xmlns:a16="http://schemas.microsoft.com/office/drawing/2014/main" id="{6FABB6DB-99D7-4E43-92D2-E148953C40DF}"/>
                </a:ext>
              </a:extLst>
            </p:cNvPr>
            <p:cNvSpPr/>
            <p:nvPr/>
          </p:nvSpPr>
          <p:spPr>
            <a:xfrm>
              <a:off x="4493005" y="7201382"/>
              <a:ext cx="150702" cy="49942"/>
            </a:xfrm>
            <a:prstGeom prst="rect">
              <a:avLst/>
            </a:prstGeom>
            <a:blipFill>
              <a:blip r:embed="rId77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452" name="object 4880">
              <a:extLst>
                <a:ext uri="{FF2B5EF4-FFF2-40B4-BE49-F238E27FC236}">
                  <a16:creationId xmlns:a16="http://schemas.microsoft.com/office/drawing/2014/main" id="{8C83D438-0FD5-443A-8FD9-8C0605B42E41}"/>
                </a:ext>
              </a:extLst>
            </p:cNvPr>
            <p:cNvSpPr/>
            <p:nvPr/>
          </p:nvSpPr>
          <p:spPr>
            <a:xfrm>
              <a:off x="4493007" y="7201375"/>
              <a:ext cx="151130" cy="50165"/>
            </a:xfrm>
            <a:custGeom>
              <a:avLst/>
              <a:gdLst/>
              <a:ahLst/>
              <a:cxnLst/>
              <a:rect l="l" t="t" r="r" b="b"/>
              <a:pathLst>
                <a:path w="151129" h="50165">
                  <a:moveTo>
                    <a:pt x="43319" y="30924"/>
                  </a:moveTo>
                  <a:lnTo>
                    <a:pt x="55054" y="34886"/>
                  </a:lnTo>
                  <a:lnTo>
                    <a:pt x="64071" y="49949"/>
                  </a:lnTo>
                  <a:lnTo>
                    <a:pt x="67678" y="45199"/>
                  </a:lnTo>
                  <a:lnTo>
                    <a:pt x="71297" y="40449"/>
                  </a:lnTo>
                  <a:lnTo>
                    <a:pt x="83921" y="42824"/>
                  </a:lnTo>
                  <a:lnTo>
                    <a:pt x="81216" y="39662"/>
                  </a:lnTo>
                  <a:lnTo>
                    <a:pt x="78524" y="36487"/>
                  </a:lnTo>
                  <a:lnTo>
                    <a:pt x="89344" y="36487"/>
                  </a:lnTo>
                  <a:lnTo>
                    <a:pt x="87541" y="33312"/>
                  </a:lnTo>
                  <a:lnTo>
                    <a:pt x="85737" y="30137"/>
                  </a:lnTo>
                  <a:lnTo>
                    <a:pt x="83921" y="29349"/>
                  </a:lnTo>
                  <a:lnTo>
                    <a:pt x="77609" y="28549"/>
                  </a:lnTo>
                  <a:lnTo>
                    <a:pt x="71297" y="27749"/>
                  </a:lnTo>
                  <a:lnTo>
                    <a:pt x="67678" y="17462"/>
                  </a:lnTo>
                  <a:lnTo>
                    <a:pt x="74904" y="19824"/>
                  </a:lnTo>
                  <a:lnTo>
                    <a:pt x="82118" y="22199"/>
                  </a:lnTo>
                  <a:lnTo>
                    <a:pt x="85737" y="11099"/>
                  </a:lnTo>
                  <a:lnTo>
                    <a:pt x="87541" y="18237"/>
                  </a:lnTo>
                  <a:lnTo>
                    <a:pt x="89344" y="25374"/>
                  </a:lnTo>
                  <a:lnTo>
                    <a:pt x="95643" y="26962"/>
                  </a:lnTo>
                  <a:lnTo>
                    <a:pt x="97472" y="31724"/>
                  </a:lnTo>
                  <a:lnTo>
                    <a:pt x="99275" y="36487"/>
                  </a:lnTo>
                  <a:lnTo>
                    <a:pt x="105587" y="22199"/>
                  </a:lnTo>
                  <a:lnTo>
                    <a:pt x="111887" y="23799"/>
                  </a:lnTo>
                  <a:lnTo>
                    <a:pt x="118224" y="25374"/>
                  </a:lnTo>
                  <a:lnTo>
                    <a:pt x="112801" y="17462"/>
                  </a:lnTo>
                  <a:lnTo>
                    <a:pt x="117309" y="16649"/>
                  </a:lnTo>
                  <a:lnTo>
                    <a:pt x="121856" y="15862"/>
                  </a:lnTo>
                  <a:lnTo>
                    <a:pt x="121831" y="23799"/>
                  </a:lnTo>
                  <a:lnTo>
                    <a:pt x="124561" y="26174"/>
                  </a:lnTo>
                  <a:lnTo>
                    <a:pt x="127254" y="28549"/>
                  </a:lnTo>
                  <a:lnTo>
                    <a:pt x="137172" y="14274"/>
                  </a:lnTo>
                  <a:lnTo>
                    <a:pt x="141681" y="15074"/>
                  </a:lnTo>
                  <a:lnTo>
                    <a:pt x="146202" y="15862"/>
                  </a:lnTo>
                  <a:lnTo>
                    <a:pt x="141706" y="7937"/>
                  </a:lnTo>
                  <a:lnTo>
                    <a:pt x="146202" y="4762"/>
                  </a:lnTo>
                  <a:lnTo>
                    <a:pt x="150698" y="1587"/>
                  </a:lnTo>
                  <a:lnTo>
                    <a:pt x="142595" y="0"/>
                  </a:lnTo>
                  <a:lnTo>
                    <a:pt x="138099" y="4762"/>
                  </a:lnTo>
                  <a:lnTo>
                    <a:pt x="132664" y="7124"/>
                  </a:lnTo>
                  <a:lnTo>
                    <a:pt x="129044" y="4762"/>
                  </a:lnTo>
                  <a:lnTo>
                    <a:pt x="125450" y="2387"/>
                  </a:lnTo>
                  <a:lnTo>
                    <a:pt x="133591" y="11099"/>
                  </a:lnTo>
                  <a:lnTo>
                    <a:pt x="129044" y="10312"/>
                  </a:lnTo>
                  <a:lnTo>
                    <a:pt x="124548" y="9512"/>
                  </a:lnTo>
                  <a:lnTo>
                    <a:pt x="117309" y="4762"/>
                  </a:lnTo>
                  <a:lnTo>
                    <a:pt x="113715" y="3187"/>
                  </a:lnTo>
                  <a:lnTo>
                    <a:pt x="110096" y="1587"/>
                  </a:lnTo>
                  <a:lnTo>
                    <a:pt x="110998" y="10312"/>
                  </a:lnTo>
                  <a:lnTo>
                    <a:pt x="107391" y="8724"/>
                  </a:lnTo>
                  <a:lnTo>
                    <a:pt x="103784" y="7124"/>
                  </a:lnTo>
                  <a:lnTo>
                    <a:pt x="98374" y="3187"/>
                  </a:lnTo>
                  <a:lnTo>
                    <a:pt x="94754" y="3962"/>
                  </a:lnTo>
                  <a:lnTo>
                    <a:pt x="95815" y="5923"/>
                  </a:lnTo>
                  <a:lnTo>
                    <a:pt x="101192" y="9518"/>
                  </a:lnTo>
                  <a:lnTo>
                    <a:pt x="106061" y="13113"/>
                  </a:lnTo>
                  <a:lnTo>
                    <a:pt x="105600" y="15074"/>
                  </a:lnTo>
                  <a:lnTo>
                    <a:pt x="99275" y="15862"/>
                  </a:lnTo>
                  <a:lnTo>
                    <a:pt x="88455" y="9512"/>
                  </a:lnTo>
                  <a:lnTo>
                    <a:pt x="85737" y="7124"/>
                  </a:lnTo>
                  <a:lnTo>
                    <a:pt x="83045" y="4762"/>
                  </a:lnTo>
                  <a:lnTo>
                    <a:pt x="78511" y="10312"/>
                  </a:lnTo>
                  <a:lnTo>
                    <a:pt x="74002" y="7124"/>
                  </a:lnTo>
                  <a:lnTo>
                    <a:pt x="69507" y="3962"/>
                  </a:lnTo>
                  <a:lnTo>
                    <a:pt x="61379" y="5562"/>
                  </a:lnTo>
                  <a:lnTo>
                    <a:pt x="55930" y="7124"/>
                  </a:lnTo>
                  <a:lnTo>
                    <a:pt x="55857" y="8583"/>
                  </a:lnTo>
                  <a:lnTo>
                    <a:pt x="60688" y="10409"/>
                  </a:lnTo>
                  <a:lnTo>
                    <a:pt x="65855" y="12380"/>
                  </a:lnTo>
                  <a:lnTo>
                    <a:pt x="66789" y="14274"/>
                  </a:lnTo>
                  <a:lnTo>
                    <a:pt x="63169" y="16649"/>
                  </a:lnTo>
                  <a:lnTo>
                    <a:pt x="60464" y="21412"/>
                  </a:lnTo>
                  <a:lnTo>
                    <a:pt x="54127" y="16649"/>
                  </a:lnTo>
                  <a:lnTo>
                    <a:pt x="47828" y="11899"/>
                  </a:lnTo>
                  <a:lnTo>
                    <a:pt x="37909" y="11099"/>
                  </a:lnTo>
                  <a:lnTo>
                    <a:pt x="31584" y="10312"/>
                  </a:lnTo>
                  <a:lnTo>
                    <a:pt x="25285" y="9512"/>
                  </a:lnTo>
                  <a:lnTo>
                    <a:pt x="30670" y="19824"/>
                  </a:lnTo>
                  <a:lnTo>
                    <a:pt x="24371" y="14274"/>
                  </a:lnTo>
                  <a:lnTo>
                    <a:pt x="18059" y="8724"/>
                  </a:lnTo>
                  <a:lnTo>
                    <a:pt x="8128" y="9512"/>
                  </a:lnTo>
                  <a:lnTo>
                    <a:pt x="3606" y="6350"/>
                  </a:lnTo>
                  <a:lnTo>
                    <a:pt x="2199" y="6452"/>
                  </a:lnTo>
                  <a:lnTo>
                    <a:pt x="3159" y="9525"/>
                  </a:lnTo>
                  <a:lnTo>
                    <a:pt x="4114" y="12597"/>
                  </a:lnTo>
                  <a:lnTo>
                    <a:pt x="2692" y="12700"/>
                  </a:lnTo>
                  <a:lnTo>
                    <a:pt x="2752" y="11781"/>
                  </a:lnTo>
                  <a:lnTo>
                    <a:pt x="7213" y="13092"/>
                  </a:lnTo>
                  <a:lnTo>
                    <a:pt x="12350" y="15591"/>
                  </a:lnTo>
                  <a:lnTo>
                    <a:pt x="14439" y="18237"/>
                  </a:lnTo>
                  <a:lnTo>
                    <a:pt x="13550" y="21412"/>
                  </a:lnTo>
                  <a:lnTo>
                    <a:pt x="0" y="20612"/>
                  </a:lnTo>
                  <a:lnTo>
                    <a:pt x="3606" y="22987"/>
                  </a:lnTo>
                  <a:lnTo>
                    <a:pt x="7226" y="25374"/>
                  </a:lnTo>
                  <a:lnTo>
                    <a:pt x="18948" y="28549"/>
                  </a:lnTo>
                  <a:lnTo>
                    <a:pt x="28867" y="33312"/>
                  </a:lnTo>
                  <a:lnTo>
                    <a:pt x="43319" y="30924"/>
                  </a:lnTo>
                  <a:close/>
                </a:path>
              </a:pathLst>
            </a:custGeom>
            <a:ln w="3175">
              <a:solidFill>
                <a:srgbClr val="254B30"/>
              </a:solidFill>
            </a:ln>
          </p:spPr>
          <p:txBody>
            <a:bodyPr wrap="square" lIns="0" tIns="0" rIns="0" bIns="0" rtlCol="0"/>
            <a:lstStyle/>
            <a:p>
              <a:endParaRPr/>
            </a:p>
          </p:txBody>
        </p:sp>
        <p:sp>
          <p:nvSpPr>
            <p:cNvPr id="11453" name="object 4881">
              <a:extLst>
                <a:ext uri="{FF2B5EF4-FFF2-40B4-BE49-F238E27FC236}">
                  <a16:creationId xmlns:a16="http://schemas.microsoft.com/office/drawing/2014/main" id="{697E6372-CEAE-41F8-AE49-09467B22688F}"/>
                </a:ext>
              </a:extLst>
            </p:cNvPr>
            <p:cNvSpPr/>
            <p:nvPr/>
          </p:nvSpPr>
          <p:spPr>
            <a:xfrm>
              <a:off x="4627143" y="6917714"/>
              <a:ext cx="77355" cy="68973"/>
            </a:xfrm>
            <a:prstGeom prst="rect">
              <a:avLst/>
            </a:prstGeom>
            <a:blipFill>
              <a:blip r:embed="rId77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454" name="object 4882">
              <a:extLst>
                <a:ext uri="{FF2B5EF4-FFF2-40B4-BE49-F238E27FC236}">
                  <a16:creationId xmlns:a16="http://schemas.microsoft.com/office/drawing/2014/main" id="{BCB35A6B-BCB0-402C-A649-0A66249FBCC9}"/>
                </a:ext>
              </a:extLst>
            </p:cNvPr>
            <p:cNvSpPr/>
            <p:nvPr/>
          </p:nvSpPr>
          <p:spPr>
            <a:xfrm>
              <a:off x="4627140" y="6913841"/>
              <a:ext cx="78105" cy="74930"/>
            </a:xfrm>
            <a:custGeom>
              <a:avLst/>
              <a:gdLst/>
              <a:ahLst/>
              <a:cxnLst/>
              <a:rect l="l" t="t" r="r" b="b"/>
              <a:pathLst>
                <a:path w="78104" h="74929">
                  <a:moveTo>
                    <a:pt x="61988" y="43967"/>
                  </a:moveTo>
                  <a:lnTo>
                    <a:pt x="58242" y="52362"/>
                  </a:lnTo>
                  <a:lnTo>
                    <a:pt x="60426" y="70383"/>
                  </a:lnTo>
                  <a:lnTo>
                    <a:pt x="56730" y="67195"/>
                  </a:lnTo>
                  <a:lnTo>
                    <a:pt x="53073" y="64046"/>
                  </a:lnTo>
                  <a:lnTo>
                    <a:pt x="48247" y="71259"/>
                  </a:lnTo>
                  <a:lnTo>
                    <a:pt x="48171" y="67157"/>
                  </a:lnTo>
                  <a:lnTo>
                    <a:pt x="48069" y="63055"/>
                  </a:lnTo>
                  <a:lnTo>
                    <a:pt x="43052" y="67297"/>
                  </a:lnTo>
                  <a:lnTo>
                    <a:pt x="42557" y="63538"/>
                  </a:lnTo>
                  <a:lnTo>
                    <a:pt x="42075" y="59778"/>
                  </a:lnTo>
                  <a:lnTo>
                    <a:pt x="42544" y="58292"/>
                  </a:lnTo>
                  <a:lnTo>
                    <a:pt x="45135" y="55067"/>
                  </a:lnTo>
                  <a:lnTo>
                    <a:pt x="47713" y="51841"/>
                  </a:lnTo>
                  <a:lnTo>
                    <a:pt x="45072" y="40525"/>
                  </a:lnTo>
                  <a:lnTo>
                    <a:pt x="42697" y="45631"/>
                  </a:lnTo>
                  <a:lnTo>
                    <a:pt x="40373" y="50761"/>
                  </a:lnTo>
                  <a:lnTo>
                    <a:pt x="34035" y="41452"/>
                  </a:lnTo>
                  <a:lnTo>
                    <a:pt x="36220" y="49047"/>
                  </a:lnTo>
                  <a:lnTo>
                    <a:pt x="38404" y="56603"/>
                  </a:lnTo>
                  <a:lnTo>
                    <a:pt x="36131" y="60591"/>
                  </a:lnTo>
                  <a:lnTo>
                    <a:pt x="37299" y="65887"/>
                  </a:lnTo>
                  <a:lnTo>
                    <a:pt x="38480" y="71158"/>
                  </a:lnTo>
                  <a:lnTo>
                    <a:pt x="29540" y="59905"/>
                  </a:lnTo>
                  <a:lnTo>
                    <a:pt x="27292" y="63893"/>
                  </a:lnTo>
                  <a:lnTo>
                    <a:pt x="25031" y="67894"/>
                  </a:lnTo>
                  <a:lnTo>
                    <a:pt x="24180" y="58153"/>
                  </a:lnTo>
                  <a:lnTo>
                    <a:pt x="21793" y="59156"/>
                  </a:lnTo>
                  <a:lnTo>
                    <a:pt x="19367" y="60159"/>
                  </a:lnTo>
                  <a:lnTo>
                    <a:pt x="22720" y="67779"/>
                  </a:lnTo>
                  <a:lnTo>
                    <a:pt x="22453" y="71119"/>
                  </a:lnTo>
                  <a:lnTo>
                    <a:pt x="22212" y="74460"/>
                  </a:lnTo>
                  <a:lnTo>
                    <a:pt x="11595" y="64617"/>
                  </a:lnTo>
                  <a:lnTo>
                    <a:pt x="9842" y="67144"/>
                  </a:lnTo>
                  <a:lnTo>
                    <a:pt x="8102" y="69672"/>
                  </a:lnTo>
                  <a:lnTo>
                    <a:pt x="6845" y="60286"/>
                  </a:lnTo>
                  <a:lnTo>
                    <a:pt x="3416" y="58991"/>
                  </a:lnTo>
                  <a:lnTo>
                    <a:pt x="0" y="57696"/>
                  </a:lnTo>
                  <a:lnTo>
                    <a:pt x="3098" y="53009"/>
                  </a:lnTo>
                  <a:lnTo>
                    <a:pt x="7188" y="55816"/>
                  </a:lnTo>
                  <a:lnTo>
                    <a:pt x="10680" y="55994"/>
                  </a:lnTo>
                  <a:lnTo>
                    <a:pt x="11341" y="52285"/>
                  </a:lnTo>
                  <a:lnTo>
                    <a:pt x="12014" y="48602"/>
                  </a:lnTo>
                  <a:lnTo>
                    <a:pt x="11950" y="60147"/>
                  </a:lnTo>
                  <a:lnTo>
                    <a:pt x="13690" y="57632"/>
                  </a:lnTo>
                  <a:lnTo>
                    <a:pt x="15430" y="55105"/>
                  </a:lnTo>
                  <a:lnTo>
                    <a:pt x="16776" y="47701"/>
                  </a:lnTo>
                  <a:lnTo>
                    <a:pt x="17767" y="44780"/>
                  </a:lnTo>
                  <a:lnTo>
                    <a:pt x="18783" y="41833"/>
                  </a:lnTo>
                  <a:lnTo>
                    <a:pt x="22021" y="50571"/>
                  </a:lnTo>
                  <a:lnTo>
                    <a:pt x="23012" y="47637"/>
                  </a:lnTo>
                  <a:lnTo>
                    <a:pt x="24028" y="44703"/>
                  </a:lnTo>
                  <a:lnTo>
                    <a:pt x="24879" y="38785"/>
                  </a:lnTo>
                  <a:lnTo>
                    <a:pt x="26873" y="38125"/>
                  </a:lnTo>
                  <a:lnTo>
                    <a:pt x="28867" y="37490"/>
                  </a:lnTo>
                  <a:lnTo>
                    <a:pt x="23279" y="54749"/>
                  </a:lnTo>
                  <a:lnTo>
                    <a:pt x="26542" y="53047"/>
                  </a:lnTo>
                  <a:lnTo>
                    <a:pt x="29794" y="51320"/>
                  </a:lnTo>
                  <a:lnTo>
                    <a:pt x="32130" y="40995"/>
                  </a:lnTo>
                  <a:lnTo>
                    <a:pt x="32359" y="37655"/>
                  </a:lnTo>
                  <a:lnTo>
                    <a:pt x="32626" y="34315"/>
                  </a:lnTo>
                  <a:lnTo>
                    <a:pt x="37045" y="37896"/>
                  </a:lnTo>
                  <a:lnTo>
                    <a:pt x="37795" y="33083"/>
                  </a:lnTo>
                  <a:lnTo>
                    <a:pt x="38557" y="28257"/>
                  </a:lnTo>
                  <a:lnTo>
                    <a:pt x="42951" y="26619"/>
                  </a:lnTo>
                  <a:lnTo>
                    <a:pt x="46139" y="26022"/>
                  </a:lnTo>
                  <a:lnTo>
                    <a:pt x="49314" y="25425"/>
                  </a:lnTo>
                  <a:lnTo>
                    <a:pt x="41478" y="36233"/>
                  </a:lnTo>
                  <a:lnTo>
                    <a:pt x="44132" y="37122"/>
                  </a:lnTo>
                  <a:lnTo>
                    <a:pt x="46799" y="37985"/>
                  </a:lnTo>
                  <a:lnTo>
                    <a:pt x="50050" y="41503"/>
                  </a:lnTo>
                  <a:lnTo>
                    <a:pt x="50990" y="34480"/>
                  </a:lnTo>
                  <a:lnTo>
                    <a:pt x="51904" y="27431"/>
                  </a:lnTo>
                  <a:lnTo>
                    <a:pt x="56159" y="22783"/>
                  </a:lnTo>
                  <a:lnTo>
                    <a:pt x="58737" y="19557"/>
                  </a:lnTo>
                  <a:lnTo>
                    <a:pt x="61340" y="16332"/>
                  </a:lnTo>
                  <a:lnTo>
                    <a:pt x="63157" y="28359"/>
                  </a:lnTo>
                  <a:lnTo>
                    <a:pt x="63728" y="20561"/>
                  </a:lnTo>
                  <a:lnTo>
                    <a:pt x="64312" y="12738"/>
                  </a:lnTo>
                  <a:lnTo>
                    <a:pt x="69227" y="9626"/>
                  </a:lnTo>
                  <a:lnTo>
                    <a:pt x="70002" y="4813"/>
                  </a:lnTo>
                  <a:lnTo>
                    <a:pt x="70738" y="0"/>
                  </a:lnTo>
                  <a:lnTo>
                    <a:pt x="72326" y="15379"/>
                  </a:lnTo>
                  <a:lnTo>
                    <a:pt x="73088" y="10553"/>
                  </a:lnTo>
                  <a:lnTo>
                    <a:pt x="73837" y="5727"/>
                  </a:lnTo>
                  <a:lnTo>
                    <a:pt x="68262" y="17767"/>
                  </a:lnTo>
                  <a:lnTo>
                    <a:pt x="70015" y="20485"/>
                  </a:lnTo>
                  <a:lnTo>
                    <a:pt x="71754" y="23164"/>
                  </a:lnTo>
                  <a:lnTo>
                    <a:pt x="77685" y="17132"/>
                  </a:lnTo>
                  <a:lnTo>
                    <a:pt x="77000" y="20840"/>
                  </a:lnTo>
                  <a:lnTo>
                    <a:pt x="76339" y="24536"/>
                  </a:lnTo>
                  <a:lnTo>
                    <a:pt x="72262" y="32156"/>
                  </a:lnTo>
                  <a:lnTo>
                    <a:pt x="69672" y="40614"/>
                  </a:lnTo>
                  <a:lnTo>
                    <a:pt x="61988" y="43941"/>
                  </a:lnTo>
                  <a:close/>
                </a:path>
              </a:pathLst>
            </a:custGeom>
            <a:ln w="3175">
              <a:solidFill>
                <a:srgbClr val="254B30"/>
              </a:solidFill>
            </a:ln>
          </p:spPr>
          <p:txBody>
            <a:bodyPr wrap="square" lIns="0" tIns="0" rIns="0" bIns="0" rtlCol="0"/>
            <a:lstStyle/>
            <a:p>
              <a:endParaRPr/>
            </a:p>
          </p:txBody>
        </p:sp>
        <p:sp>
          <p:nvSpPr>
            <p:cNvPr id="11455" name="object 4883">
              <a:extLst>
                <a:ext uri="{FF2B5EF4-FFF2-40B4-BE49-F238E27FC236}">
                  <a16:creationId xmlns:a16="http://schemas.microsoft.com/office/drawing/2014/main" id="{C4632F15-B1EB-4E72-8B98-4315EBA8309C}"/>
                </a:ext>
              </a:extLst>
            </p:cNvPr>
            <p:cNvSpPr/>
            <p:nvPr/>
          </p:nvSpPr>
          <p:spPr>
            <a:xfrm>
              <a:off x="4627517" y="7074763"/>
              <a:ext cx="127836" cy="76228"/>
            </a:xfrm>
            <a:prstGeom prst="rect">
              <a:avLst/>
            </a:prstGeom>
            <a:blipFill>
              <a:blip r:embed="rId77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456" name="object 4884">
              <a:extLst>
                <a:ext uri="{FF2B5EF4-FFF2-40B4-BE49-F238E27FC236}">
                  <a16:creationId xmlns:a16="http://schemas.microsoft.com/office/drawing/2014/main" id="{E5676E43-9D89-4DB4-AFC2-300B64440C8D}"/>
                </a:ext>
              </a:extLst>
            </p:cNvPr>
            <p:cNvSpPr/>
            <p:nvPr/>
          </p:nvSpPr>
          <p:spPr>
            <a:xfrm>
              <a:off x="4627512" y="7074879"/>
              <a:ext cx="128270" cy="76200"/>
            </a:xfrm>
            <a:custGeom>
              <a:avLst/>
              <a:gdLst/>
              <a:ahLst/>
              <a:cxnLst/>
              <a:rect l="l" t="t" r="r" b="b"/>
              <a:pathLst>
                <a:path w="128270" h="76200">
                  <a:moveTo>
                    <a:pt x="122847" y="38049"/>
                  </a:moveTo>
                  <a:lnTo>
                    <a:pt x="119291" y="37261"/>
                  </a:lnTo>
                  <a:lnTo>
                    <a:pt x="110388" y="43611"/>
                  </a:lnTo>
                  <a:lnTo>
                    <a:pt x="105041" y="46786"/>
                  </a:lnTo>
                  <a:lnTo>
                    <a:pt x="99707" y="49949"/>
                  </a:lnTo>
                  <a:lnTo>
                    <a:pt x="95148" y="50736"/>
                  </a:lnTo>
                  <a:lnTo>
                    <a:pt x="96316" y="45974"/>
                  </a:lnTo>
                  <a:lnTo>
                    <a:pt x="97497" y="41236"/>
                  </a:lnTo>
                  <a:lnTo>
                    <a:pt x="102069" y="33312"/>
                  </a:lnTo>
                  <a:lnTo>
                    <a:pt x="106845" y="38049"/>
                  </a:lnTo>
                  <a:lnTo>
                    <a:pt x="111569" y="42811"/>
                  </a:lnTo>
                  <a:lnTo>
                    <a:pt x="116916" y="32524"/>
                  </a:lnTo>
                  <a:lnTo>
                    <a:pt x="121666" y="30111"/>
                  </a:lnTo>
                  <a:lnTo>
                    <a:pt x="124992" y="24880"/>
                  </a:lnTo>
                  <a:lnTo>
                    <a:pt x="127309" y="16151"/>
                  </a:lnTo>
                  <a:lnTo>
                    <a:pt x="127843" y="9055"/>
                  </a:lnTo>
                  <a:lnTo>
                    <a:pt x="125818" y="8724"/>
                  </a:lnTo>
                  <a:lnTo>
                    <a:pt x="121056" y="15062"/>
                  </a:lnTo>
                  <a:lnTo>
                    <a:pt x="116916" y="15862"/>
                  </a:lnTo>
                  <a:lnTo>
                    <a:pt x="115150" y="20624"/>
                  </a:lnTo>
                  <a:lnTo>
                    <a:pt x="113347" y="25349"/>
                  </a:lnTo>
                  <a:lnTo>
                    <a:pt x="111569" y="26162"/>
                  </a:lnTo>
                  <a:lnTo>
                    <a:pt x="108013" y="25349"/>
                  </a:lnTo>
                  <a:lnTo>
                    <a:pt x="108210" y="22530"/>
                  </a:lnTo>
                  <a:lnTo>
                    <a:pt x="111801" y="17037"/>
                  </a:lnTo>
                  <a:lnTo>
                    <a:pt x="115282" y="11543"/>
                  </a:lnTo>
                  <a:lnTo>
                    <a:pt x="115150" y="8724"/>
                  </a:lnTo>
                  <a:lnTo>
                    <a:pt x="110985" y="7924"/>
                  </a:lnTo>
                  <a:lnTo>
                    <a:pt x="104457" y="19824"/>
                  </a:lnTo>
                  <a:lnTo>
                    <a:pt x="100901" y="23774"/>
                  </a:lnTo>
                  <a:lnTo>
                    <a:pt x="97332" y="27749"/>
                  </a:lnTo>
                  <a:lnTo>
                    <a:pt x="87845" y="33312"/>
                  </a:lnTo>
                  <a:lnTo>
                    <a:pt x="96735" y="18249"/>
                  </a:lnTo>
                  <a:lnTo>
                    <a:pt x="99707" y="18249"/>
                  </a:lnTo>
                  <a:lnTo>
                    <a:pt x="102679" y="18249"/>
                  </a:lnTo>
                  <a:lnTo>
                    <a:pt x="110388" y="1587"/>
                  </a:lnTo>
                  <a:lnTo>
                    <a:pt x="108610" y="0"/>
                  </a:lnTo>
                  <a:lnTo>
                    <a:pt x="105609" y="1529"/>
                  </a:lnTo>
                  <a:lnTo>
                    <a:pt x="100598" y="6846"/>
                  </a:lnTo>
                  <a:lnTo>
                    <a:pt x="95589" y="13499"/>
                  </a:lnTo>
                  <a:lnTo>
                    <a:pt x="92595" y="19037"/>
                  </a:lnTo>
                  <a:lnTo>
                    <a:pt x="90817" y="24561"/>
                  </a:lnTo>
                  <a:lnTo>
                    <a:pt x="79540" y="28536"/>
                  </a:lnTo>
                  <a:lnTo>
                    <a:pt x="76555" y="33312"/>
                  </a:lnTo>
                  <a:lnTo>
                    <a:pt x="73583" y="38049"/>
                  </a:lnTo>
                  <a:lnTo>
                    <a:pt x="66484" y="35687"/>
                  </a:lnTo>
                  <a:lnTo>
                    <a:pt x="61137" y="41236"/>
                  </a:lnTo>
                  <a:lnTo>
                    <a:pt x="55778" y="46786"/>
                  </a:lnTo>
                  <a:lnTo>
                    <a:pt x="46304" y="42811"/>
                  </a:lnTo>
                  <a:lnTo>
                    <a:pt x="43916" y="42811"/>
                  </a:lnTo>
                  <a:lnTo>
                    <a:pt x="41541" y="42811"/>
                  </a:lnTo>
                  <a:lnTo>
                    <a:pt x="51054" y="37261"/>
                  </a:lnTo>
                  <a:lnTo>
                    <a:pt x="47485" y="36474"/>
                  </a:lnTo>
                  <a:lnTo>
                    <a:pt x="43916" y="35687"/>
                  </a:lnTo>
                  <a:lnTo>
                    <a:pt x="37401" y="43611"/>
                  </a:lnTo>
                  <a:lnTo>
                    <a:pt x="32639" y="42811"/>
                  </a:lnTo>
                  <a:lnTo>
                    <a:pt x="27927" y="42024"/>
                  </a:lnTo>
                  <a:lnTo>
                    <a:pt x="16624" y="49161"/>
                  </a:lnTo>
                  <a:lnTo>
                    <a:pt x="13068" y="50736"/>
                  </a:lnTo>
                  <a:lnTo>
                    <a:pt x="9499" y="52324"/>
                  </a:lnTo>
                  <a:lnTo>
                    <a:pt x="0" y="46786"/>
                  </a:lnTo>
                  <a:lnTo>
                    <a:pt x="0" y="50736"/>
                  </a:lnTo>
                  <a:lnTo>
                    <a:pt x="0" y="54711"/>
                  </a:lnTo>
                  <a:lnTo>
                    <a:pt x="10693" y="52336"/>
                  </a:lnTo>
                  <a:lnTo>
                    <a:pt x="10096" y="56299"/>
                  </a:lnTo>
                  <a:lnTo>
                    <a:pt x="9499" y="60274"/>
                  </a:lnTo>
                  <a:lnTo>
                    <a:pt x="22555" y="61061"/>
                  </a:lnTo>
                  <a:lnTo>
                    <a:pt x="23736" y="66611"/>
                  </a:lnTo>
                  <a:lnTo>
                    <a:pt x="24930" y="72161"/>
                  </a:lnTo>
                  <a:lnTo>
                    <a:pt x="34429" y="76111"/>
                  </a:lnTo>
                  <a:lnTo>
                    <a:pt x="37401" y="74536"/>
                  </a:lnTo>
                  <a:lnTo>
                    <a:pt x="40360" y="72936"/>
                  </a:lnTo>
                  <a:lnTo>
                    <a:pt x="25514" y="63436"/>
                  </a:lnTo>
                  <a:lnTo>
                    <a:pt x="29095" y="64223"/>
                  </a:lnTo>
                  <a:lnTo>
                    <a:pt x="32639" y="65011"/>
                  </a:lnTo>
                  <a:lnTo>
                    <a:pt x="37998" y="68986"/>
                  </a:lnTo>
                  <a:lnTo>
                    <a:pt x="43332" y="68986"/>
                  </a:lnTo>
                  <a:lnTo>
                    <a:pt x="43857" y="67748"/>
                  </a:lnTo>
                  <a:lnTo>
                    <a:pt x="39990" y="65024"/>
                  </a:lnTo>
                  <a:lnTo>
                    <a:pt x="35568" y="62299"/>
                  </a:lnTo>
                  <a:lnTo>
                    <a:pt x="34429" y="61061"/>
                  </a:lnTo>
                  <a:lnTo>
                    <a:pt x="36804" y="61061"/>
                  </a:lnTo>
                  <a:lnTo>
                    <a:pt x="39763" y="57086"/>
                  </a:lnTo>
                  <a:lnTo>
                    <a:pt x="42748" y="57873"/>
                  </a:lnTo>
                  <a:lnTo>
                    <a:pt x="45707" y="58674"/>
                  </a:lnTo>
                  <a:lnTo>
                    <a:pt x="42138" y="51523"/>
                  </a:lnTo>
                  <a:lnTo>
                    <a:pt x="51625" y="57086"/>
                  </a:lnTo>
                  <a:lnTo>
                    <a:pt x="56972" y="62636"/>
                  </a:lnTo>
                  <a:lnTo>
                    <a:pt x="62318" y="68199"/>
                  </a:lnTo>
                  <a:lnTo>
                    <a:pt x="64096" y="72936"/>
                  </a:lnTo>
                  <a:lnTo>
                    <a:pt x="67068" y="72148"/>
                  </a:lnTo>
                  <a:lnTo>
                    <a:pt x="70040" y="71348"/>
                  </a:lnTo>
                  <a:lnTo>
                    <a:pt x="62318" y="63436"/>
                  </a:lnTo>
                  <a:lnTo>
                    <a:pt x="62915" y="61061"/>
                  </a:lnTo>
                  <a:lnTo>
                    <a:pt x="63500" y="58674"/>
                  </a:lnTo>
                  <a:lnTo>
                    <a:pt x="61722" y="53136"/>
                  </a:lnTo>
                  <a:lnTo>
                    <a:pt x="67068" y="57086"/>
                  </a:lnTo>
                  <a:lnTo>
                    <a:pt x="68262" y="60274"/>
                  </a:lnTo>
                  <a:lnTo>
                    <a:pt x="69430" y="63436"/>
                  </a:lnTo>
                  <a:lnTo>
                    <a:pt x="70459" y="65557"/>
                  </a:lnTo>
                  <a:lnTo>
                    <a:pt x="74015" y="67170"/>
                  </a:lnTo>
                  <a:lnTo>
                    <a:pt x="77546" y="68732"/>
                  </a:lnTo>
                  <a:lnTo>
                    <a:pt x="79540" y="68986"/>
                  </a:lnTo>
                  <a:lnTo>
                    <a:pt x="82511" y="67398"/>
                  </a:lnTo>
                  <a:lnTo>
                    <a:pt x="85458" y="65798"/>
                  </a:lnTo>
                  <a:lnTo>
                    <a:pt x="74193" y="59461"/>
                  </a:lnTo>
                  <a:lnTo>
                    <a:pt x="87845" y="61061"/>
                  </a:lnTo>
                  <a:lnTo>
                    <a:pt x="91389" y="57873"/>
                  </a:lnTo>
                  <a:lnTo>
                    <a:pt x="93764" y="61849"/>
                  </a:lnTo>
                  <a:lnTo>
                    <a:pt x="96151" y="65798"/>
                  </a:lnTo>
                  <a:lnTo>
                    <a:pt x="97929" y="64223"/>
                  </a:lnTo>
                  <a:lnTo>
                    <a:pt x="100901" y="67398"/>
                  </a:lnTo>
                  <a:lnTo>
                    <a:pt x="103860" y="70561"/>
                  </a:lnTo>
                  <a:lnTo>
                    <a:pt x="107416" y="62649"/>
                  </a:lnTo>
                  <a:lnTo>
                    <a:pt x="112166" y="67398"/>
                  </a:lnTo>
                  <a:lnTo>
                    <a:pt x="116916" y="72161"/>
                  </a:lnTo>
                  <a:lnTo>
                    <a:pt x="125818" y="63436"/>
                  </a:lnTo>
                  <a:lnTo>
                    <a:pt x="122847" y="60274"/>
                  </a:lnTo>
                  <a:lnTo>
                    <a:pt x="119900" y="57086"/>
                  </a:lnTo>
                  <a:lnTo>
                    <a:pt x="115150" y="58674"/>
                  </a:lnTo>
                  <a:lnTo>
                    <a:pt x="111569" y="59461"/>
                  </a:lnTo>
                  <a:lnTo>
                    <a:pt x="108013" y="60274"/>
                  </a:lnTo>
                  <a:lnTo>
                    <a:pt x="103860" y="55511"/>
                  </a:lnTo>
                  <a:lnTo>
                    <a:pt x="109791" y="55511"/>
                  </a:lnTo>
                  <a:lnTo>
                    <a:pt x="115735" y="53924"/>
                  </a:lnTo>
                  <a:lnTo>
                    <a:pt x="121666" y="52374"/>
                  </a:lnTo>
                  <a:lnTo>
                    <a:pt x="126415" y="38900"/>
                  </a:lnTo>
                  <a:lnTo>
                    <a:pt x="122834" y="38112"/>
                  </a:lnTo>
                  <a:close/>
                </a:path>
              </a:pathLst>
            </a:custGeom>
            <a:ln w="3175">
              <a:solidFill>
                <a:srgbClr val="254B30"/>
              </a:solidFill>
            </a:ln>
          </p:spPr>
          <p:txBody>
            <a:bodyPr wrap="square" lIns="0" tIns="0" rIns="0" bIns="0" rtlCol="0"/>
            <a:lstStyle/>
            <a:p>
              <a:endParaRPr/>
            </a:p>
          </p:txBody>
        </p:sp>
        <p:sp>
          <p:nvSpPr>
            <p:cNvPr id="11457" name="object 4885">
              <a:extLst>
                <a:ext uri="{FF2B5EF4-FFF2-40B4-BE49-F238E27FC236}">
                  <a16:creationId xmlns:a16="http://schemas.microsoft.com/office/drawing/2014/main" id="{BBD77D60-7D6C-4EDF-91AC-43376B3C2F88}"/>
                </a:ext>
              </a:extLst>
            </p:cNvPr>
            <p:cNvSpPr/>
            <p:nvPr/>
          </p:nvSpPr>
          <p:spPr>
            <a:xfrm>
              <a:off x="4523130" y="7123912"/>
              <a:ext cx="127520" cy="70764"/>
            </a:xfrm>
            <a:prstGeom prst="rect">
              <a:avLst/>
            </a:prstGeom>
            <a:blipFill>
              <a:blip r:embed="rId78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458" name="object 4886">
              <a:extLst>
                <a:ext uri="{FF2B5EF4-FFF2-40B4-BE49-F238E27FC236}">
                  <a16:creationId xmlns:a16="http://schemas.microsoft.com/office/drawing/2014/main" id="{AF52F2C5-6201-4930-972E-D80CBD089511}"/>
                </a:ext>
              </a:extLst>
            </p:cNvPr>
            <p:cNvSpPr/>
            <p:nvPr/>
          </p:nvSpPr>
          <p:spPr>
            <a:xfrm>
              <a:off x="4523132" y="7124475"/>
              <a:ext cx="127635" cy="70485"/>
            </a:xfrm>
            <a:custGeom>
              <a:avLst/>
              <a:gdLst/>
              <a:ahLst/>
              <a:cxnLst/>
              <a:rect l="l" t="t" r="r" b="b"/>
              <a:pathLst>
                <a:path w="127635" h="70484">
                  <a:moveTo>
                    <a:pt x="6057" y="18342"/>
                  </a:moveTo>
                  <a:lnTo>
                    <a:pt x="9715" y="19066"/>
                  </a:lnTo>
                  <a:lnTo>
                    <a:pt x="17818" y="25645"/>
                  </a:lnTo>
                  <a:lnTo>
                    <a:pt x="22732" y="29226"/>
                  </a:lnTo>
                  <a:lnTo>
                    <a:pt x="27698" y="32833"/>
                  </a:lnTo>
                  <a:lnTo>
                    <a:pt x="32143" y="34776"/>
                  </a:lnTo>
                  <a:lnTo>
                    <a:pt x="31546" y="31652"/>
                  </a:lnTo>
                  <a:lnTo>
                    <a:pt x="30924" y="28515"/>
                  </a:lnTo>
                  <a:lnTo>
                    <a:pt x="27355" y="22444"/>
                  </a:lnTo>
                  <a:lnTo>
                    <a:pt x="22034" y="23625"/>
                  </a:lnTo>
                  <a:lnTo>
                    <a:pt x="16725" y="24794"/>
                  </a:lnTo>
                  <a:lnTo>
                    <a:pt x="12661" y="17097"/>
                  </a:lnTo>
                  <a:lnTo>
                    <a:pt x="8204" y="14164"/>
                  </a:lnTo>
                  <a:lnTo>
                    <a:pt x="5535" y="10058"/>
                  </a:lnTo>
                  <a:lnTo>
                    <a:pt x="4294" y="4266"/>
                  </a:lnTo>
                  <a:lnTo>
                    <a:pt x="4626" y="0"/>
                  </a:lnTo>
                  <a:lnTo>
                    <a:pt x="6680" y="473"/>
                  </a:lnTo>
                  <a:lnTo>
                    <a:pt x="10629" y="5693"/>
                  </a:lnTo>
                  <a:lnTo>
                    <a:pt x="14693" y="7522"/>
                  </a:lnTo>
                  <a:lnTo>
                    <a:pt x="15887" y="10849"/>
                  </a:lnTo>
                  <a:lnTo>
                    <a:pt x="17068" y="14164"/>
                  </a:lnTo>
                  <a:lnTo>
                    <a:pt x="18757" y="15218"/>
                  </a:lnTo>
                  <a:lnTo>
                    <a:pt x="22402" y="15929"/>
                  </a:lnTo>
                  <a:lnTo>
                    <a:pt x="22555" y="14232"/>
                  </a:lnTo>
                  <a:lnTo>
                    <a:pt x="19645" y="9884"/>
                  </a:lnTo>
                  <a:lnTo>
                    <a:pt x="16846" y="5574"/>
                  </a:lnTo>
                  <a:lnTo>
                    <a:pt x="17335" y="3991"/>
                  </a:lnTo>
                  <a:lnTo>
                    <a:pt x="21577" y="4905"/>
                  </a:lnTo>
                  <a:lnTo>
                    <a:pt x="26631" y="13910"/>
                  </a:lnTo>
                  <a:lnTo>
                    <a:pt x="29705" y="17364"/>
                  </a:lnTo>
                  <a:lnTo>
                    <a:pt x="32765" y="20806"/>
                  </a:lnTo>
                  <a:lnTo>
                    <a:pt x="41567" y="27143"/>
                  </a:lnTo>
                  <a:lnTo>
                    <a:pt x="34518" y="15535"/>
                  </a:lnTo>
                  <a:lnTo>
                    <a:pt x="31559" y="14545"/>
                  </a:lnTo>
                  <a:lnTo>
                    <a:pt x="28600" y="13567"/>
                  </a:lnTo>
                  <a:lnTo>
                    <a:pt x="22936" y="1451"/>
                  </a:lnTo>
                  <a:lnTo>
                    <a:pt x="24917" y="1121"/>
                  </a:lnTo>
                  <a:lnTo>
                    <a:pt x="26885" y="791"/>
                  </a:lnTo>
                  <a:lnTo>
                    <a:pt x="37464" y="13580"/>
                  </a:lnTo>
                  <a:lnTo>
                    <a:pt x="38582" y="17364"/>
                  </a:lnTo>
                  <a:lnTo>
                    <a:pt x="39662" y="21136"/>
                  </a:lnTo>
                  <a:lnTo>
                    <a:pt x="50431" y="27130"/>
                  </a:lnTo>
                  <a:lnTo>
                    <a:pt x="52806" y="30839"/>
                  </a:lnTo>
                  <a:lnTo>
                    <a:pt x="55181" y="34573"/>
                  </a:lnTo>
                  <a:lnTo>
                    <a:pt x="62585" y="35525"/>
                  </a:lnTo>
                  <a:lnTo>
                    <a:pt x="67221" y="40504"/>
                  </a:lnTo>
                  <a:lnTo>
                    <a:pt x="71856" y="45431"/>
                  </a:lnTo>
                  <a:lnTo>
                    <a:pt x="81826" y="46282"/>
                  </a:lnTo>
                  <a:lnTo>
                    <a:pt x="84188" y="47057"/>
                  </a:lnTo>
                  <a:lnTo>
                    <a:pt x="86575" y="47857"/>
                  </a:lnTo>
                  <a:lnTo>
                    <a:pt x="77762" y="41520"/>
                  </a:lnTo>
                  <a:lnTo>
                    <a:pt x="81406" y="42243"/>
                  </a:lnTo>
                  <a:lnTo>
                    <a:pt x="85064" y="42955"/>
                  </a:lnTo>
                  <a:lnTo>
                    <a:pt x="90614" y="49673"/>
                  </a:lnTo>
                  <a:lnTo>
                    <a:pt x="95440" y="50791"/>
                  </a:lnTo>
                  <a:lnTo>
                    <a:pt x="100279" y="51870"/>
                  </a:lnTo>
                  <a:lnTo>
                    <a:pt x="110642" y="59706"/>
                  </a:lnTo>
                  <a:lnTo>
                    <a:pt x="114007" y="61789"/>
                  </a:lnTo>
                  <a:lnTo>
                    <a:pt x="117360" y="63872"/>
                  </a:lnTo>
                  <a:lnTo>
                    <a:pt x="127520" y="63808"/>
                  </a:lnTo>
                  <a:lnTo>
                    <a:pt x="127012" y="66094"/>
                  </a:lnTo>
                  <a:lnTo>
                    <a:pt x="126542" y="68367"/>
                  </a:lnTo>
                  <a:lnTo>
                    <a:pt x="116179" y="63491"/>
                  </a:lnTo>
                  <a:lnTo>
                    <a:pt x="116281" y="65967"/>
                  </a:lnTo>
                  <a:lnTo>
                    <a:pt x="116408" y="68431"/>
                  </a:lnTo>
                  <a:lnTo>
                    <a:pt x="103263" y="64608"/>
                  </a:lnTo>
                  <a:lnTo>
                    <a:pt x="101409" y="67402"/>
                  </a:lnTo>
                  <a:lnTo>
                    <a:pt x="99567" y="70209"/>
                  </a:lnTo>
                  <a:lnTo>
                    <a:pt x="89598" y="69396"/>
                  </a:lnTo>
                  <a:lnTo>
                    <a:pt x="86829" y="67478"/>
                  </a:lnTo>
                  <a:lnTo>
                    <a:pt x="84073" y="65599"/>
                  </a:lnTo>
                  <a:lnTo>
                    <a:pt x="100037" y="65002"/>
                  </a:lnTo>
                  <a:lnTo>
                    <a:pt x="96380" y="64278"/>
                  </a:lnTo>
                  <a:lnTo>
                    <a:pt x="92735" y="63554"/>
                  </a:lnTo>
                  <a:lnTo>
                    <a:pt x="86918" y="64087"/>
                  </a:lnTo>
                  <a:lnTo>
                    <a:pt x="81597" y="62335"/>
                  </a:lnTo>
                  <a:lnTo>
                    <a:pt x="81222" y="61445"/>
                  </a:lnTo>
                  <a:lnTo>
                    <a:pt x="85409" y="61149"/>
                  </a:lnTo>
                  <a:lnTo>
                    <a:pt x="90150" y="61036"/>
                  </a:lnTo>
                  <a:lnTo>
                    <a:pt x="91439" y="60697"/>
                  </a:lnTo>
                  <a:lnTo>
                    <a:pt x="89065" y="59922"/>
                  </a:lnTo>
                  <a:lnTo>
                    <a:pt x="86613" y="56658"/>
                  </a:lnTo>
                  <a:lnTo>
                    <a:pt x="83553" y="56137"/>
                  </a:lnTo>
                  <a:lnTo>
                    <a:pt x="80479" y="55617"/>
                  </a:lnTo>
                  <a:lnTo>
                    <a:pt x="84912" y="52670"/>
                  </a:lnTo>
                  <a:lnTo>
                    <a:pt x="74764" y="52746"/>
                  </a:lnTo>
                  <a:lnTo>
                    <a:pt x="68745" y="54194"/>
                  </a:lnTo>
                  <a:lnTo>
                    <a:pt x="62750" y="55629"/>
                  </a:lnTo>
                  <a:lnTo>
                    <a:pt x="60401" y="57788"/>
                  </a:lnTo>
                  <a:lnTo>
                    <a:pt x="57530" y="56340"/>
                  </a:lnTo>
                  <a:lnTo>
                    <a:pt x="54673" y="54905"/>
                  </a:lnTo>
                  <a:lnTo>
                    <a:pt x="63334" y="52886"/>
                  </a:lnTo>
                  <a:lnTo>
                    <a:pt x="63030" y="51324"/>
                  </a:lnTo>
                  <a:lnTo>
                    <a:pt x="62737" y="49749"/>
                  </a:lnTo>
                  <a:lnTo>
                    <a:pt x="65189" y="47133"/>
                  </a:lnTo>
                  <a:lnTo>
                    <a:pt x="59372" y="47666"/>
                  </a:lnTo>
                  <a:lnTo>
                    <a:pt x="57797" y="49127"/>
                  </a:lnTo>
                  <a:lnTo>
                    <a:pt x="56222" y="50537"/>
                  </a:lnTo>
                  <a:lnTo>
                    <a:pt x="54965" y="51438"/>
                  </a:lnTo>
                  <a:lnTo>
                    <a:pt x="51219" y="51184"/>
                  </a:lnTo>
                  <a:lnTo>
                    <a:pt x="47472" y="50943"/>
                  </a:lnTo>
                  <a:lnTo>
                    <a:pt x="45504" y="50422"/>
                  </a:lnTo>
                  <a:lnTo>
                    <a:pt x="42710" y="48530"/>
                  </a:lnTo>
                  <a:lnTo>
                    <a:pt x="39954" y="46638"/>
                  </a:lnTo>
                  <a:lnTo>
                    <a:pt x="51981" y="46688"/>
                  </a:lnTo>
                  <a:lnTo>
                    <a:pt x="38163" y="43132"/>
                  </a:lnTo>
                  <a:lnTo>
                    <a:pt x="35001" y="40123"/>
                  </a:lnTo>
                  <a:lnTo>
                    <a:pt x="32143" y="41621"/>
                  </a:lnTo>
                  <a:lnTo>
                    <a:pt x="29324" y="43132"/>
                  </a:lnTo>
                  <a:lnTo>
                    <a:pt x="27724" y="41621"/>
                  </a:lnTo>
                  <a:lnTo>
                    <a:pt x="24383" y="42472"/>
                  </a:lnTo>
                  <a:lnTo>
                    <a:pt x="21018" y="43323"/>
                  </a:lnTo>
                  <a:lnTo>
                    <a:pt x="18453" y="37595"/>
                  </a:lnTo>
                  <a:lnTo>
                    <a:pt x="13144" y="38764"/>
                  </a:lnTo>
                  <a:lnTo>
                    <a:pt x="7835" y="39945"/>
                  </a:lnTo>
                  <a:lnTo>
                    <a:pt x="0" y="31995"/>
                  </a:lnTo>
                  <a:lnTo>
                    <a:pt x="3340" y="31144"/>
                  </a:lnTo>
                  <a:lnTo>
                    <a:pt x="6705" y="30293"/>
                  </a:lnTo>
                  <a:lnTo>
                    <a:pt x="11252" y="32769"/>
                  </a:lnTo>
                  <a:lnTo>
                    <a:pt x="14681" y="34395"/>
                  </a:lnTo>
                  <a:lnTo>
                    <a:pt x="18160" y="36020"/>
                  </a:lnTo>
                  <a:lnTo>
                    <a:pt x="22872" y="34636"/>
                  </a:lnTo>
                  <a:lnTo>
                    <a:pt x="16954" y="32693"/>
                  </a:lnTo>
                  <a:lnTo>
                    <a:pt x="11226" y="29823"/>
                  </a:lnTo>
                  <a:lnTo>
                    <a:pt x="5486" y="26927"/>
                  </a:lnTo>
                  <a:lnTo>
                    <a:pt x="2412" y="17605"/>
                  </a:lnTo>
                  <a:lnTo>
                    <a:pt x="6057" y="18317"/>
                  </a:lnTo>
                  <a:close/>
                </a:path>
              </a:pathLst>
            </a:custGeom>
            <a:ln w="3175">
              <a:solidFill>
                <a:srgbClr val="254B30"/>
              </a:solidFill>
            </a:ln>
          </p:spPr>
          <p:txBody>
            <a:bodyPr wrap="square" lIns="0" tIns="0" rIns="0" bIns="0" rtlCol="0"/>
            <a:lstStyle/>
            <a:p>
              <a:endParaRPr/>
            </a:p>
          </p:txBody>
        </p:sp>
        <p:sp>
          <p:nvSpPr>
            <p:cNvPr id="11459" name="object 4887">
              <a:extLst>
                <a:ext uri="{FF2B5EF4-FFF2-40B4-BE49-F238E27FC236}">
                  <a16:creationId xmlns:a16="http://schemas.microsoft.com/office/drawing/2014/main" id="{443AC310-7738-4E68-BBDF-4F3768D0CDBB}"/>
                </a:ext>
              </a:extLst>
            </p:cNvPr>
            <p:cNvSpPr/>
            <p:nvPr/>
          </p:nvSpPr>
          <p:spPr>
            <a:xfrm>
              <a:off x="4617542" y="6958965"/>
              <a:ext cx="97205" cy="69341"/>
            </a:xfrm>
            <a:prstGeom prst="rect">
              <a:avLst/>
            </a:prstGeom>
            <a:blipFill>
              <a:blip r:embed="rId78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460" name="object 4888">
              <a:extLst>
                <a:ext uri="{FF2B5EF4-FFF2-40B4-BE49-F238E27FC236}">
                  <a16:creationId xmlns:a16="http://schemas.microsoft.com/office/drawing/2014/main" id="{652ED6F2-FA76-485D-AB58-1EB3B3F31003}"/>
                </a:ext>
              </a:extLst>
            </p:cNvPr>
            <p:cNvSpPr/>
            <p:nvPr/>
          </p:nvSpPr>
          <p:spPr>
            <a:xfrm>
              <a:off x="4617544" y="6958965"/>
              <a:ext cx="97790" cy="69850"/>
            </a:xfrm>
            <a:custGeom>
              <a:avLst/>
              <a:gdLst/>
              <a:ahLst/>
              <a:cxnLst/>
              <a:rect l="l" t="t" r="r" b="b"/>
              <a:pathLst>
                <a:path w="97789" h="69850">
                  <a:moveTo>
                    <a:pt x="92532" y="20586"/>
                  </a:moveTo>
                  <a:lnTo>
                    <a:pt x="89750" y="21069"/>
                  </a:lnTo>
                  <a:lnTo>
                    <a:pt x="83578" y="27546"/>
                  </a:lnTo>
                  <a:lnTo>
                    <a:pt x="79832" y="31038"/>
                  </a:lnTo>
                  <a:lnTo>
                    <a:pt x="76085" y="34531"/>
                  </a:lnTo>
                  <a:lnTo>
                    <a:pt x="72669" y="36283"/>
                  </a:lnTo>
                  <a:lnTo>
                    <a:pt x="73139" y="32956"/>
                  </a:lnTo>
                  <a:lnTo>
                    <a:pt x="73583" y="29616"/>
                  </a:lnTo>
                  <a:lnTo>
                    <a:pt x="76301" y="23342"/>
                  </a:lnTo>
                  <a:lnTo>
                    <a:pt x="80340" y="25031"/>
                  </a:lnTo>
                  <a:lnTo>
                    <a:pt x="84404" y="26720"/>
                  </a:lnTo>
                  <a:lnTo>
                    <a:pt x="87490" y="18719"/>
                  </a:lnTo>
                  <a:lnTo>
                    <a:pt x="90881" y="15900"/>
                  </a:lnTo>
                  <a:lnTo>
                    <a:pt x="92913" y="11663"/>
                  </a:lnTo>
                  <a:lnTo>
                    <a:pt x="93854" y="5502"/>
                  </a:lnTo>
                  <a:lnTo>
                    <a:pt x="93597" y="869"/>
                  </a:lnTo>
                  <a:lnTo>
                    <a:pt x="92036" y="1219"/>
                  </a:lnTo>
                  <a:lnTo>
                    <a:pt x="89027" y="6553"/>
                  </a:lnTo>
                  <a:lnTo>
                    <a:pt x="85928" y="8216"/>
                  </a:lnTo>
                  <a:lnTo>
                    <a:pt x="85026" y="11722"/>
                  </a:lnTo>
                  <a:lnTo>
                    <a:pt x="84124" y="15201"/>
                  </a:lnTo>
                  <a:lnTo>
                    <a:pt x="82842" y="16205"/>
                  </a:lnTo>
                  <a:lnTo>
                    <a:pt x="80073" y="16675"/>
                  </a:lnTo>
                  <a:lnTo>
                    <a:pt x="77292" y="17170"/>
                  </a:lnTo>
                  <a:lnTo>
                    <a:pt x="87147" y="3543"/>
                  </a:lnTo>
                  <a:lnTo>
                    <a:pt x="83896" y="4190"/>
                  </a:lnTo>
                  <a:lnTo>
                    <a:pt x="80657" y="4864"/>
                  </a:lnTo>
                  <a:lnTo>
                    <a:pt x="76835" y="14173"/>
                  </a:lnTo>
                  <a:lnTo>
                    <a:pt x="74498" y="17665"/>
                  </a:lnTo>
                  <a:lnTo>
                    <a:pt x="72161" y="21170"/>
                  </a:lnTo>
                  <a:lnTo>
                    <a:pt x="65468" y="27304"/>
                  </a:lnTo>
                  <a:lnTo>
                    <a:pt x="70827" y="15316"/>
                  </a:lnTo>
                  <a:lnTo>
                    <a:pt x="73075" y="14477"/>
                  </a:lnTo>
                  <a:lnTo>
                    <a:pt x="75311" y="13665"/>
                  </a:lnTo>
                  <a:lnTo>
                    <a:pt x="79629" y="1003"/>
                  </a:lnTo>
                  <a:lnTo>
                    <a:pt x="78117" y="507"/>
                  </a:lnTo>
                  <a:lnTo>
                    <a:pt x="76631" y="0"/>
                  </a:lnTo>
                  <a:lnTo>
                    <a:pt x="68554" y="12979"/>
                  </a:lnTo>
                  <a:lnTo>
                    <a:pt x="67729" y="16967"/>
                  </a:lnTo>
                  <a:lnTo>
                    <a:pt x="66903" y="20967"/>
                  </a:lnTo>
                  <a:lnTo>
                    <a:pt x="58712" y="26631"/>
                  </a:lnTo>
                  <a:lnTo>
                    <a:pt x="56908" y="30429"/>
                  </a:lnTo>
                  <a:lnTo>
                    <a:pt x="55092" y="34264"/>
                  </a:lnTo>
                  <a:lnTo>
                    <a:pt x="49466" y="34734"/>
                  </a:lnTo>
                  <a:lnTo>
                    <a:pt x="45923" y="39725"/>
                  </a:lnTo>
                  <a:lnTo>
                    <a:pt x="42405" y="44716"/>
                  </a:lnTo>
                  <a:lnTo>
                    <a:pt x="34810" y="44856"/>
                  </a:lnTo>
                  <a:lnTo>
                    <a:pt x="33007" y="45529"/>
                  </a:lnTo>
                  <a:lnTo>
                    <a:pt x="31178" y="46177"/>
                  </a:lnTo>
                  <a:lnTo>
                    <a:pt x="37909" y="40030"/>
                  </a:lnTo>
                  <a:lnTo>
                    <a:pt x="35102" y="40525"/>
                  </a:lnTo>
                  <a:lnTo>
                    <a:pt x="32321" y="41008"/>
                  </a:lnTo>
                  <a:lnTo>
                    <a:pt x="28105" y="47840"/>
                  </a:lnTo>
                  <a:lnTo>
                    <a:pt x="24422" y="48666"/>
                  </a:lnTo>
                  <a:lnTo>
                    <a:pt x="20726" y="49479"/>
                  </a:lnTo>
                  <a:lnTo>
                    <a:pt x="12839" y="57124"/>
                  </a:lnTo>
                  <a:lnTo>
                    <a:pt x="10299" y="59105"/>
                  </a:lnTo>
                  <a:lnTo>
                    <a:pt x="7747" y="61099"/>
                  </a:lnTo>
                  <a:lnTo>
                    <a:pt x="0" y="60236"/>
                  </a:lnTo>
                  <a:lnTo>
                    <a:pt x="355" y="62737"/>
                  </a:lnTo>
                  <a:lnTo>
                    <a:pt x="736" y="65239"/>
                  </a:lnTo>
                  <a:lnTo>
                    <a:pt x="8636" y="60756"/>
                  </a:lnTo>
                  <a:lnTo>
                    <a:pt x="8547" y="63436"/>
                  </a:lnTo>
                  <a:lnTo>
                    <a:pt x="8496" y="66103"/>
                  </a:lnTo>
                  <a:lnTo>
                    <a:pt x="18478" y="62966"/>
                  </a:lnTo>
                  <a:lnTo>
                    <a:pt x="19900" y="66154"/>
                  </a:lnTo>
                  <a:lnTo>
                    <a:pt x="21336" y="69341"/>
                  </a:lnTo>
                  <a:lnTo>
                    <a:pt x="28917" y="69189"/>
                  </a:lnTo>
                  <a:lnTo>
                    <a:pt x="31038" y="67360"/>
                  </a:lnTo>
                  <a:lnTo>
                    <a:pt x="33147" y="65531"/>
                  </a:lnTo>
                  <a:lnTo>
                    <a:pt x="20942" y="63665"/>
                  </a:lnTo>
                  <a:lnTo>
                    <a:pt x="23736" y="63169"/>
                  </a:lnTo>
                  <a:lnTo>
                    <a:pt x="26543" y="62674"/>
                  </a:lnTo>
                  <a:lnTo>
                    <a:pt x="30975" y="63690"/>
                  </a:lnTo>
                  <a:lnTo>
                    <a:pt x="35001" y="62204"/>
                  </a:lnTo>
                  <a:lnTo>
                    <a:pt x="39077" y="60718"/>
                  </a:lnTo>
                  <a:lnTo>
                    <a:pt x="25704" y="60337"/>
                  </a:lnTo>
                  <a:lnTo>
                    <a:pt x="27508" y="59677"/>
                  </a:lnTo>
                  <a:lnTo>
                    <a:pt x="29311" y="59016"/>
                  </a:lnTo>
                  <a:lnTo>
                    <a:pt x="31191" y="55702"/>
                  </a:lnTo>
                  <a:lnTo>
                    <a:pt x="33528" y="55371"/>
                  </a:lnTo>
                  <a:lnTo>
                    <a:pt x="35839" y="55041"/>
                  </a:lnTo>
                  <a:lnTo>
                    <a:pt x="32473" y="51523"/>
                  </a:lnTo>
                  <a:lnTo>
                    <a:pt x="40208" y="52400"/>
                  </a:lnTo>
                  <a:lnTo>
                    <a:pt x="44805" y="54432"/>
                  </a:lnTo>
                  <a:lnTo>
                    <a:pt x="49377" y="56438"/>
                  </a:lnTo>
                  <a:lnTo>
                    <a:pt x="51193" y="58940"/>
                  </a:lnTo>
                  <a:lnTo>
                    <a:pt x="53378" y="57607"/>
                  </a:lnTo>
                  <a:lnTo>
                    <a:pt x="55537" y="56286"/>
                  </a:lnTo>
                  <a:lnTo>
                    <a:pt x="48920" y="53441"/>
                  </a:lnTo>
                  <a:lnTo>
                    <a:pt x="49136" y="51752"/>
                  </a:lnTo>
                  <a:lnTo>
                    <a:pt x="49377" y="50088"/>
                  </a:lnTo>
                  <a:lnTo>
                    <a:pt x="47498" y="47078"/>
                  </a:lnTo>
                  <a:lnTo>
                    <a:pt x="51917" y="48107"/>
                  </a:lnTo>
                  <a:lnTo>
                    <a:pt x="53136" y="49783"/>
                  </a:lnTo>
                  <a:lnTo>
                    <a:pt x="54356" y="51447"/>
                  </a:lnTo>
                  <a:lnTo>
                    <a:pt x="55308" y="52527"/>
                  </a:lnTo>
                  <a:lnTo>
                    <a:pt x="58140" y="52539"/>
                  </a:lnTo>
                  <a:lnTo>
                    <a:pt x="61010" y="52539"/>
                  </a:lnTo>
                  <a:lnTo>
                    <a:pt x="62534" y="52158"/>
                  </a:lnTo>
                  <a:lnTo>
                    <a:pt x="64617" y="50330"/>
                  </a:lnTo>
                  <a:lnTo>
                    <a:pt x="66738" y="48501"/>
                  </a:lnTo>
                  <a:lnTo>
                    <a:pt x="57594" y="47612"/>
                  </a:lnTo>
                  <a:lnTo>
                    <a:pt x="68084" y="44843"/>
                  </a:lnTo>
                  <a:lnTo>
                    <a:pt x="70497" y="41846"/>
                  </a:lnTo>
                  <a:lnTo>
                    <a:pt x="72694" y="43675"/>
                  </a:lnTo>
                  <a:lnTo>
                    <a:pt x="74879" y="45542"/>
                  </a:lnTo>
                  <a:lnTo>
                    <a:pt x="76060" y="44030"/>
                  </a:lnTo>
                  <a:lnTo>
                    <a:pt x="78613" y="45199"/>
                  </a:lnTo>
                  <a:lnTo>
                    <a:pt x="81191" y="46380"/>
                  </a:lnTo>
                  <a:lnTo>
                    <a:pt x="83134" y="40398"/>
                  </a:lnTo>
                  <a:lnTo>
                    <a:pt x="87198" y="42062"/>
                  </a:lnTo>
                  <a:lnTo>
                    <a:pt x="91249" y="43764"/>
                  </a:lnTo>
                  <a:lnTo>
                    <a:pt x="97205" y="35775"/>
                  </a:lnTo>
                  <a:lnTo>
                    <a:pt x="94627" y="34594"/>
                  </a:lnTo>
                  <a:lnTo>
                    <a:pt x="92100" y="33426"/>
                  </a:lnTo>
                  <a:lnTo>
                    <a:pt x="88633" y="35750"/>
                  </a:lnTo>
                  <a:lnTo>
                    <a:pt x="85979" y="37236"/>
                  </a:lnTo>
                  <a:lnTo>
                    <a:pt x="83350" y="38722"/>
                  </a:lnTo>
                  <a:lnTo>
                    <a:pt x="79756" y="36868"/>
                  </a:lnTo>
                  <a:lnTo>
                    <a:pt x="84251" y="35217"/>
                  </a:lnTo>
                  <a:lnTo>
                    <a:pt x="88646" y="32575"/>
                  </a:lnTo>
                  <a:lnTo>
                    <a:pt x="93002" y="29883"/>
                  </a:lnTo>
                  <a:lnTo>
                    <a:pt x="95300" y="20078"/>
                  </a:lnTo>
                  <a:lnTo>
                    <a:pt x="92532" y="20573"/>
                  </a:lnTo>
                  <a:close/>
                </a:path>
              </a:pathLst>
            </a:custGeom>
            <a:ln w="3175">
              <a:solidFill>
                <a:srgbClr val="254B30"/>
              </a:solidFill>
            </a:ln>
          </p:spPr>
          <p:txBody>
            <a:bodyPr wrap="square" lIns="0" tIns="0" rIns="0" bIns="0" rtlCol="0"/>
            <a:lstStyle/>
            <a:p>
              <a:endParaRPr/>
            </a:p>
          </p:txBody>
        </p:sp>
        <p:sp>
          <p:nvSpPr>
            <p:cNvPr id="11461" name="object 4889">
              <a:extLst>
                <a:ext uri="{FF2B5EF4-FFF2-40B4-BE49-F238E27FC236}">
                  <a16:creationId xmlns:a16="http://schemas.microsoft.com/office/drawing/2014/main" id="{1E621A2F-539E-418C-AE06-B9485EEA022D}"/>
                </a:ext>
              </a:extLst>
            </p:cNvPr>
            <p:cNvSpPr/>
            <p:nvPr/>
          </p:nvSpPr>
          <p:spPr>
            <a:xfrm>
              <a:off x="4627770" y="7043992"/>
              <a:ext cx="65371" cy="36467"/>
            </a:xfrm>
            <a:prstGeom prst="rect">
              <a:avLst/>
            </a:prstGeom>
            <a:blipFill>
              <a:blip r:embed="rId78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462" name="object 4890">
              <a:extLst>
                <a:ext uri="{FF2B5EF4-FFF2-40B4-BE49-F238E27FC236}">
                  <a16:creationId xmlns:a16="http://schemas.microsoft.com/office/drawing/2014/main" id="{BC5FE530-9C94-4AAE-AD15-DA3166E2503D}"/>
                </a:ext>
              </a:extLst>
            </p:cNvPr>
            <p:cNvSpPr/>
            <p:nvPr/>
          </p:nvSpPr>
          <p:spPr>
            <a:xfrm>
              <a:off x="4627772" y="7043988"/>
              <a:ext cx="65405" cy="36830"/>
            </a:xfrm>
            <a:custGeom>
              <a:avLst/>
              <a:gdLst/>
              <a:ahLst/>
              <a:cxnLst/>
              <a:rect l="l" t="t" r="r" b="b"/>
              <a:pathLst>
                <a:path w="65404" h="36829">
                  <a:moveTo>
                    <a:pt x="1244" y="23799"/>
                  </a:moveTo>
                  <a:lnTo>
                    <a:pt x="5588" y="18262"/>
                  </a:lnTo>
                  <a:lnTo>
                    <a:pt x="9969" y="20624"/>
                  </a:lnTo>
                  <a:lnTo>
                    <a:pt x="14325" y="23012"/>
                  </a:lnTo>
                  <a:lnTo>
                    <a:pt x="11811" y="19837"/>
                  </a:lnTo>
                  <a:lnTo>
                    <a:pt x="14935" y="18249"/>
                  </a:lnTo>
                  <a:lnTo>
                    <a:pt x="18059" y="16649"/>
                  </a:lnTo>
                  <a:lnTo>
                    <a:pt x="14935" y="18249"/>
                  </a:lnTo>
                  <a:lnTo>
                    <a:pt x="18059" y="19837"/>
                  </a:lnTo>
                  <a:lnTo>
                    <a:pt x="21170" y="21412"/>
                  </a:lnTo>
                  <a:lnTo>
                    <a:pt x="25527" y="20624"/>
                  </a:lnTo>
                  <a:lnTo>
                    <a:pt x="29260" y="21412"/>
                  </a:lnTo>
                  <a:lnTo>
                    <a:pt x="32981" y="22212"/>
                  </a:lnTo>
                  <a:lnTo>
                    <a:pt x="29260" y="12699"/>
                  </a:lnTo>
                  <a:lnTo>
                    <a:pt x="32981" y="12699"/>
                  </a:lnTo>
                  <a:lnTo>
                    <a:pt x="36728" y="12699"/>
                  </a:lnTo>
                  <a:lnTo>
                    <a:pt x="39217" y="5549"/>
                  </a:lnTo>
                  <a:lnTo>
                    <a:pt x="43573" y="6349"/>
                  </a:lnTo>
                  <a:lnTo>
                    <a:pt x="47929" y="7137"/>
                  </a:lnTo>
                  <a:lnTo>
                    <a:pt x="50431" y="7950"/>
                  </a:lnTo>
                  <a:lnTo>
                    <a:pt x="52298" y="7137"/>
                  </a:lnTo>
                  <a:lnTo>
                    <a:pt x="54152" y="6349"/>
                  </a:lnTo>
                  <a:lnTo>
                    <a:pt x="50431" y="3187"/>
                  </a:lnTo>
                  <a:lnTo>
                    <a:pt x="52298" y="1600"/>
                  </a:lnTo>
                  <a:lnTo>
                    <a:pt x="54152" y="0"/>
                  </a:lnTo>
                  <a:lnTo>
                    <a:pt x="55410" y="0"/>
                  </a:lnTo>
                  <a:lnTo>
                    <a:pt x="57873" y="0"/>
                  </a:lnTo>
                  <a:lnTo>
                    <a:pt x="60388" y="0"/>
                  </a:lnTo>
                  <a:lnTo>
                    <a:pt x="56032" y="3987"/>
                  </a:lnTo>
                  <a:lnTo>
                    <a:pt x="58521" y="4749"/>
                  </a:lnTo>
                  <a:lnTo>
                    <a:pt x="60998" y="5562"/>
                  </a:lnTo>
                  <a:lnTo>
                    <a:pt x="64122" y="3187"/>
                  </a:lnTo>
                  <a:lnTo>
                    <a:pt x="64122" y="5562"/>
                  </a:lnTo>
                  <a:lnTo>
                    <a:pt x="64122" y="7950"/>
                  </a:lnTo>
                  <a:lnTo>
                    <a:pt x="57873" y="4749"/>
                  </a:lnTo>
                  <a:lnTo>
                    <a:pt x="58521" y="8737"/>
                  </a:lnTo>
                  <a:lnTo>
                    <a:pt x="59131" y="12699"/>
                  </a:lnTo>
                  <a:lnTo>
                    <a:pt x="62877" y="12699"/>
                  </a:lnTo>
                  <a:lnTo>
                    <a:pt x="64122" y="12699"/>
                  </a:lnTo>
                  <a:lnTo>
                    <a:pt x="64744" y="15074"/>
                  </a:lnTo>
                  <a:lnTo>
                    <a:pt x="65366" y="17449"/>
                  </a:lnTo>
                  <a:lnTo>
                    <a:pt x="62877" y="19049"/>
                  </a:lnTo>
                  <a:lnTo>
                    <a:pt x="59766" y="18249"/>
                  </a:lnTo>
                  <a:lnTo>
                    <a:pt x="56642" y="17449"/>
                  </a:lnTo>
                  <a:lnTo>
                    <a:pt x="60388" y="21412"/>
                  </a:lnTo>
                  <a:lnTo>
                    <a:pt x="58521" y="22212"/>
                  </a:lnTo>
                  <a:lnTo>
                    <a:pt x="56642" y="23012"/>
                  </a:lnTo>
                  <a:lnTo>
                    <a:pt x="55067" y="20904"/>
                  </a:lnTo>
                  <a:lnTo>
                    <a:pt x="53035" y="20104"/>
                  </a:lnTo>
                  <a:lnTo>
                    <a:pt x="48539" y="13487"/>
                  </a:lnTo>
                  <a:lnTo>
                    <a:pt x="46672" y="15062"/>
                  </a:lnTo>
                  <a:lnTo>
                    <a:pt x="44831" y="16649"/>
                  </a:lnTo>
                  <a:lnTo>
                    <a:pt x="57277" y="24587"/>
                  </a:lnTo>
                  <a:lnTo>
                    <a:pt x="54152" y="25387"/>
                  </a:lnTo>
                  <a:lnTo>
                    <a:pt x="51041" y="26174"/>
                  </a:lnTo>
                  <a:lnTo>
                    <a:pt x="49174" y="28562"/>
                  </a:lnTo>
                  <a:lnTo>
                    <a:pt x="44196" y="26962"/>
                  </a:lnTo>
                  <a:lnTo>
                    <a:pt x="39230" y="25387"/>
                  </a:lnTo>
                  <a:lnTo>
                    <a:pt x="32359" y="23799"/>
                  </a:lnTo>
                  <a:lnTo>
                    <a:pt x="29260" y="24587"/>
                  </a:lnTo>
                  <a:lnTo>
                    <a:pt x="26149" y="25387"/>
                  </a:lnTo>
                  <a:lnTo>
                    <a:pt x="35483" y="33312"/>
                  </a:lnTo>
                  <a:lnTo>
                    <a:pt x="31737" y="31711"/>
                  </a:lnTo>
                  <a:lnTo>
                    <a:pt x="28003" y="30137"/>
                  </a:lnTo>
                  <a:lnTo>
                    <a:pt x="24257" y="26174"/>
                  </a:lnTo>
                  <a:lnTo>
                    <a:pt x="21767" y="26962"/>
                  </a:lnTo>
                  <a:lnTo>
                    <a:pt x="19304" y="27774"/>
                  </a:lnTo>
                  <a:lnTo>
                    <a:pt x="31115" y="33312"/>
                  </a:lnTo>
                  <a:lnTo>
                    <a:pt x="26771" y="34886"/>
                  </a:lnTo>
                  <a:lnTo>
                    <a:pt x="22415" y="36474"/>
                  </a:lnTo>
                  <a:lnTo>
                    <a:pt x="15557" y="36474"/>
                  </a:lnTo>
                  <a:lnTo>
                    <a:pt x="13068" y="34886"/>
                  </a:lnTo>
                  <a:lnTo>
                    <a:pt x="10579" y="33312"/>
                  </a:lnTo>
                  <a:lnTo>
                    <a:pt x="6832" y="30924"/>
                  </a:lnTo>
                  <a:lnTo>
                    <a:pt x="0" y="30924"/>
                  </a:lnTo>
                  <a:lnTo>
                    <a:pt x="1244" y="23812"/>
                  </a:lnTo>
                  <a:close/>
                </a:path>
              </a:pathLst>
            </a:custGeom>
            <a:ln w="3175">
              <a:solidFill>
                <a:srgbClr val="254B30"/>
              </a:solidFill>
            </a:ln>
          </p:spPr>
          <p:txBody>
            <a:bodyPr wrap="square" lIns="0" tIns="0" rIns="0" bIns="0" rtlCol="0"/>
            <a:lstStyle/>
            <a:p>
              <a:endParaRPr/>
            </a:p>
          </p:txBody>
        </p:sp>
        <p:sp>
          <p:nvSpPr>
            <p:cNvPr id="11463" name="object 4891">
              <a:extLst>
                <a:ext uri="{FF2B5EF4-FFF2-40B4-BE49-F238E27FC236}">
                  <a16:creationId xmlns:a16="http://schemas.microsoft.com/office/drawing/2014/main" id="{28881C55-D95B-4CFA-BA97-6E1EAD66E887}"/>
                </a:ext>
              </a:extLst>
            </p:cNvPr>
            <p:cNvSpPr/>
            <p:nvPr/>
          </p:nvSpPr>
          <p:spPr>
            <a:xfrm>
              <a:off x="4629073" y="6896729"/>
              <a:ext cx="41600" cy="40413"/>
            </a:xfrm>
            <a:prstGeom prst="rect">
              <a:avLst/>
            </a:prstGeom>
            <a:blipFill>
              <a:blip r:embed="rId78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464" name="object 4892">
              <a:extLst>
                <a:ext uri="{FF2B5EF4-FFF2-40B4-BE49-F238E27FC236}">
                  <a16:creationId xmlns:a16="http://schemas.microsoft.com/office/drawing/2014/main" id="{29C6F866-EB32-4287-81D9-32A4C484CBA4}"/>
                </a:ext>
              </a:extLst>
            </p:cNvPr>
            <p:cNvSpPr/>
            <p:nvPr/>
          </p:nvSpPr>
          <p:spPr>
            <a:xfrm>
              <a:off x="4629070" y="6896724"/>
              <a:ext cx="41910" cy="40640"/>
            </a:xfrm>
            <a:custGeom>
              <a:avLst/>
              <a:gdLst/>
              <a:ahLst/>
              <a:cxnLst/>
              <a:rect l="l" t="t" r="r" b="b"/>
              <a:pathLst>
                <a:path w="41910" h="40640">
                  <a:moveTo>
                    <a:pt x="787" y="26352"/>
                  </a:moveTo>
                  <a:lnTo>
                    <a:pt x="3568" y="20218"/>
                  </a:lnTo>
                  <a:lnTo>
                    <a:pt x="6324" y="22834"/>
                  </a:lnTo>
                  <a:lnTo>
                    <a:pt x="9105" y="25476"/>
                  </a:lnTo>
                  <a:lnTo>
                    <a:pt x="7518" y="21945"/>
                  </a:lnTo>
                  <a:lnTo>
                    <a:pt x="9512" y="20218"/>
                  </a:lnTo>
                  <a:lnTo>
                    <a:pt x="11480" y="18453"/>
                  </a:lnTo>
                  <a:lnTo>
                    <a:pt x="9512" y="20218"/>
                  </a:lnTo>
                  <a:lnTo>
                    <a:pt x="11480" y="21945"/>
                  </a:lnTo>
                  <a:lnTo>
                    <a:pt x="13487" y="23710"/>
                  </a:lnTo>
                  <a:lnTo>
                    <a:pt x="16243" y="22834"/>
                  </a:lnTo>
                  <a:lnTo>
                    <a:pt x="18630" y="23710"/>
                  </a:lnTo>
                  <a:lnTo>
                    <a:pt x="20993" y="24587"/>
                  </a:lnTo>
                  <a:lnTo>
                    <a:pt x="18630" y="14046"/>
                  </a:lnTo>
                  <a:lnTo>
                    <a:pt x="20993" y="14046"/>
                  </a:lnTo>
                  <a:lnTo>
                    <a:pt x="23380" y="14046"/>
                  </a:lnTo>
                  <a:lnTo>
                    <a:pt x="24968" y="6134"/>
                  </a:lnTo>
                  <a:lnTo>
                    <a:pt x="27724" y="7023"/>
                  </a:lnTo>
                  <a:lnTo>
                    <a:pt x="30518" y="7899"/>
                  </a:lnTo>
                  <a:lnTo>
                    <a:pt x="32105" y="8788"/>
                  </a:lnTo>
                  <a:lnTo>
                    <a:pt x="33286" y="7899"/>
                  </a:lnTo>
                  <a:lnTo>
                    <a:pt x="34480" y="7023"/>
                  </a:lnTo>
                  <a:lnTo>
                    <a:pt x="32105" y="3505"/>
                  </a:lnTo>
                  <a:lnTo>
                    <a:pt x="33286" y="1752"/>
                  </a:lnTo>
                  <a:lnTo>
                    <a:pt x="34480" y="0"/>
                  </a:lnTo>
                  <a:lnTo>
                    <a:pt x="35267" y="0"/>
                  </a:lnTo>
                  <a:lnTo>
                    <a:pt x="36855" y="0"/>
                  </a:lnTo>
                  <a:lnTo>
                    <a:pt x="38442" y="0"/>
                  </a:lnTo>
                  <a:lnTo>
                    <a:pt x="35661" y="4394"/>
                  </a:lnTo>
                  <a:lnTo>
                    <a:pt x="37249" y="5270"/>
                  </a:lnTo>
                  <a:lnTo>
                    <a:pt x="38836" y="6134"/>
                  </a:lnTo>
                  <a:lnTo>
                    <a:pt x="40805" y="3505"/>
                  </a:lnTo>
                  <a:lnTo>
                    <a:pt x="40805" y="6134"/>
                  </a:lnTo>
                  <a:lnTo>
                    <a:pt x="40805" y="8788"/>
                  </a:lnTo>
                  <a:lnTo>
                    <a:pt x="36855" y="5270"/>
                  </a:lnTo>
                  <a:lnTo>
                    <a:pt x="37249" y="9651"/>
                  </a:lnTo>
                  <a:lnTo>
                    <a:pt x="37630" y="14058"/>
                  </a:lnTo>
                  <a:lnTo>
                    <a:pt x="40030" y="14058"/>
                  </a:lnTo>
                  <a:lnTo>
                    <a:pt x="40805" y="14058"/>
                  </a:lnTo>
                  <a:lnTo>
                    <a:pt x="41224" y="16687"/>
                  </a:lnTo>
                  <a:lnTo>
                    <a:pt x="41605" y="19342"/>
                  </a:lnTo>
                  <a:lnTo>
                    <a:pt x="40030" y="21094"/>
                  </a:lnTo>
                  <a:lnTo>
                    <a:pt x="38049" y="20218"/>
                  </a:lnTo>
                  <a:lnTo>
                    <a:pt x="36055" y="19329"/>
                  </a:lnTo>
                  <a:lnTo>
                    <a:pt x="38442" y="23710"/>
                  </a:lnTo>
                  <a:lnTo>
                    <a:pt x="37249" y="24587"/>
                  </a:lnTo>
                  <a:lnTo>
                    <a:pt x="36055" y="25476"/>
                  </a:lnTo>
                  <a:lnTo>
                    <a:pt x="35052" y="23139"/>
                  </a:lnTo>
                  <a:lnTo>
                    <a:pt x="33756" y="22275"/>
                  </a:lnTo>
                  <a:lnTo>
                    <a:pt x="30911" y="14935"/>
                  </a:lnTo>
                  <a:lnTo>
                    <a:pt x="29730" y="16687"/>
                  </a:lnTo>
                  <a:lnTo>
                    <a:pt x="28524" y="18453"/>
                  </a:lnTo>
                  <a:lnTo>
                    <a:pt x="36449" y="27228"/>
                  </a:lnTo>
                  <a:lnTo>
                    <a:pt x="34480" y="28105"/>
                  </a:lnTo>
                  <a:lnTo>
                    <a:pt x="32486" y="28994"/>
                  </a:lnTo>
                  <a:lnTo>
                    <a:pt x="31305" y="31635"/>
                  </a:lnTo>
                  <a:lnTo>
                    <a:pt x="28143" y="29870"/>
                  </a:lnTo>
                  <a:lnTo>
                    <a:pt x="24968" y="28105"/>
                  </a:lnTo>
                  <a:lnTo>
                    <a:pt x="20612" y="26365"/>
                  </a:lnTo>
                  <a:lnTo>
                    <a:pt x="18630" y="27228"/>
                  </a:lnTo>
                  <a:lnTo>
                    <a:pt x="16649" y="28105"/>
                  </a:lnTo>
                  <a:lnTo>
                    <a:pt x="22580" y="36906"/>
                  </a:lnTo>
                  <a:lnTo>
                    <a:pt x="20218" y="35128"/>
                  </a:lnTo>
                  <a:lnTo>
                    <a:pt x="17830" y="33388"/>
                  </a:lnTo>
                  <a:lnTo>
                    <a:pt x="15455" y="28981"/>
                  </a:lnTo>
                  <a:lnTo>
                    <a:pt x="13881" y="29870"/>
                  </a:lnTo>
                  <a:lnTo>
                    <a:pt x="12280" y="30746"/>
                  </a:lnTo>
                  <a:lnTo>
                    <a:pt x="19799" y="36906"/>
                  </a:lnTo>
                  <a:lnTo>
                    <a:pt x="17030" y="38658"/>
                  </a:lnTo>
                  <a:lnTo>
                    <a:pt x="14262" y="40411"/>
                  </a:lnTo>
                  <a:lnTo>
                    <a:pt x="9906" y="40411"/>
                  </a:lnTo>
                  <a:lnTo>
                    <a:pt x="8331" y="38658"/>
                  </a:lnTo>
                  <a:lnTo>
                    <a:pt x="6731" y="36906"/>
                  </a:lnTo>
                  <a:lnTo>
                    <a:pt x="4381" y="34264"/>
                  </a:lnTo>
                  <a:lnTo>
                    <a:pt x="0" y="34264"/>
                  </a:lnTo>
                  <a:lnTo>
                    <a:pt x="787" y="26365"/>
                  </a:lnTo>
                  <a:close/>
                </a:path>
              </a:pathLst>
            </a:custGeom>
            <a:ln w="3175">
              <a:solidFill>
                <a:srgbClr val="254B30"/>
              </a:solidFill>
            </a:ln>
          </p:spPr>
          <p:txBody>
            <a:bodyPr wrap="square" lIns="0" tIns="0" rIns="0" bIns="0" rtlCol="0"/>
            <a:lstStyle/>
            <a:p>
              <a:endParaRPr/>
            </a:p>
          </p:txBody>
        </p:sp>
        <p:sp>
          <p:nvSpPr>
            <p:cNvPr id="11465" name="object 4893">
              <a:extLst>
                <a:ext uri="{FF2B5EF4-FFF2-40B4-BE49-F238E27FC236}">
                  <a16:creationId xmlns:a16="http://schemas.microsoft.com/office/drawing/2014/main" id="{2AE03283-9FDB-4F5C-A3AA-648932F59ED2}"/>
                </a:ext>
              </a:extLst>
            </p:cNvPr>
            <p:cNvSpPr/>
            <p:nvPr/>
          </p:nvSpPr>
          <p:spPr>
            <a:xfrm>
              <a:off x="4618739" y="6921347"/>
              <a:ext cx="41436" cy="40396"/>
            </a:xfrm>
            <a:prstGeom prst="rect">
              <a:avLst/>
            </a:prstGeom>
            <a:blipFill>
              <a:blip r:embed="rId78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466" name="object 4894">
              <a:extLst>
                <a:ext uri="{FF2B5EF4-FFF2-40B4-BE49-F238E27FC236}">
                  <a16:creationId xmlns:a16="http://schemas.microsoft.com/office/drawing/2014/main" id="{4A3A5E19-2464-40BF-8888-A7973F7230C8}"/>
                </a:ext>
              </a:extLst>
            </p:cNvPr>
            <p:cNvSpPr/>
            <p:nvPr/>
          </p:nvSpPr>
          <p:spPr>
            <a:xfrm>
              <a:off x="4618734" y="6921340"/>
              <a:ext cx="41910" cy="40640"/>
            </a:xfrm>
            <a:custGeom>
              <a:avLst/>
              <a:gdLst/>
              <a:ahLst/>
              <a:cxnLst/>
              <a:rect l="l" t="t" r="r" b="b"/>
              <a:pathLst>
                <a:path w="41910" h="40640">
                  <a:moveTo>
                    <a:pt x="40652" y="26352"/>
                  </a:moveTo>
                  <a:lnTo>
                    <a:pt x="37896" y="20205"/>
                  </a:lnTo>
                  <a:lnTo>
                    <a:pt x="35140" y="22834"/>
                  </a:lnTo>
                  <a:lnTo>
                    <a:pt x="32372" y="25476"/>
                  </a:lnTo>
                  <a:lnTo>
                    <a:pt x="33947" y="21958"/>
                  </a:lnTo>
                  <a:lnTo>
                    <a:pt x="31978" y="20205"/>
                  </a:lnTo>
                  <a:lnTo>
                    <a:pt x="29997" y="18440"/>
                  </a:lnTo>
                  <a:lnTo>
                    <a:pt x="31978" y="20205"/>
                  </a:lnTo>
                  <a:lnTo>
                    <a:pt x="29997" y="21958"/>
                  </a:lnTo>
                  <a:lnTo>
                    <a:pt x="28016" y="23723"/>
                  </a:lnTo>
                  <a:lnTo>
                    <a:pt x="25260" y="22834"/>
                  </a:lnTo>
                  <a:lnTo>
                    <a:pt x="22910" y="23723"/>
                  </a:lnTo>
                  <a:lnTo>
                    <a:pt x="20535" y="24599"/>
                  </a:lnTo>
                  <a:lnTo>
                    <a:pt x="22910" y="14046"/>
                  </a:lnTo>
                  <a:lnTo>
                    <a:pt x="20535" y="14046"/>
                  </a:lnTo>
                  <a:lnTo>
                    <a:pt x="18161" y="14046"/>
                  </a:lnTo>
                  <a:lnTo>
                    <a:pt x="16573" y="6146"/>
                  </a:lnTo>
                  <a:lnTo>
                    <a:pt x="13804" y="7048"/>
                  </a:lnTo>
                  <a:lnTo>
                    <a:pt x="11049" y="7912"/>
                  </a:lnTo>
                  <a:lnTo>
                    <a:pt x="9474" y="8801"/>
                  </a:lnTo>
                  <a:lnTo>
                    <a:pt x="8293" y="7912"/>
                  </a:lnTo>
                  <a:lnTo>
                    <a:pt x="7112" y="7048"/>
                  </a:lnTo>
                  <a:lnTo>
                    <a:pt x="9474" y="3505"/>
                  </a:lnTo>
                  <a:lnTo>
                    <a:pt x="8293" y="1752"/>
                  </a:lnTo>
                  <a:lnTo>
                    <a:pt x="7112" y="0"/>
                  </a:lnTo>
                  <a:lnTo>
                    <a:pt x="6324" y="0"/>
                  </a:lnTo>
                  <a:lnTo>
                    <a:pt x="4749" y="0"/>
                  </a:lnTo>
                  <a:lnTo>
                    <a:pt x="3162" y="0"/>
                  </a:lnTo>
                  <a:lnTo>
                    <a:pt x="5918" y="4394"/>
                  </a:lnTo>
                  <a:lnTo>
                    <a:pt x="4343" y="5283"/>
                  </a:lnTo>
                  <a:lnTo>
                    <a:pt x="2755" y="6146"/>
                  </a:lnTo>
                  <a:lnTo>
                    <a:pt x="787" y="3505"/>
                  </a:lnTo>
                  <a:lnTo>
                    <a:pt x="787" y="6146"/>
                  </a:lnTo>
                  <a:lnTo>
                    <a:pt x="787" y="8801"/>
                  </a:lnTo>
                  <a:lnTo>
                    <a:pt x="4737" y="5283"/>
                  </a:lnTo>
                  <a:lnTo>
                    <a:pt x="4343" y="9677"/>
                  </a:lnTo>
                  <a:lnTo>
                    <a:pt x="3962" y="14058"/>
                  </a:lnTo>
                  <a:lnTo>
                    <a:pt x="1587" y="14058"/>
                  </a:lnTo>
                  <a:lnTo>
                    <a:pt x="787" y="14058"/>
                  </a:lnTo>
                  <a:lnTo>
                    <a:pt x="393" y="16687"/>
                  </a:lnTo>
                  <a:lnTo>
                    <a:pt x="0" y="19329"/>
                  </a:lnTo>
                  <a:lnTo>
                    <a:pt x="1587" y="21082"/>
                  </a:lnTo>
                  <a:lnTo>
                    <a:pt x="3556" y="20205"/>
                  </a:lnTo>
                  <a:lnTo>
                    <a:pt x="5537" y="19329"/>
                  </a:lnTo>
                  <a:lnTo>
                    <a:pt x="3149" y="23710"/>
                  </a:lnTo>
                  <a:lnTo>
                    <a:pt x="4343" y="24599"/>
                  </a:lnTo>
                  <a:lnTo>
                    <a:pt x="5537" y="25476"/>
                  </a:lnTo>
                  <a:lnTo>
                    <a:pt x="6527" y="23139"/>
                  </a:lnTo>
                  <a:lnTo>
                    <a:pt x="7823" y="22275"/>
                  </a:lnTo>
                  <a:lnTo>
                    <a:pt x="10655" y="14947"/>
                  </a:lnTo>
                  <a:lnTo>
                    <a:pt x="11836" y="16687"/>
                  </a:lnTo>
                  <a:lnTo>
                    <a:pt x="13030" y="18440"/>
                  </a:lnTo>
                  <a:lnTo>
                    <a:pt x="5130" y="27228"/>
                  </a:lnTo>
                  <a:lnTo>
                    <a:pt x="7112" y="28105"/>
                  </a:lnTo>
                  <a:lnTo>
                    <a:pt x="9080" y="28994"/>
                  </a:lnTo>
                  <a:lnTo>
                    <a:pt x="10261" y="31623"/>
                  </a:lnTo>
                  <a:lnTo>
                    <a:pt x="13436" y="29870"/>
                  </a:lnTo>
                  <a:lnTo>
                    <a:pt x="16573" y="28105"/>
                  </a:lnTo>
                  <a:lnTo>
                    <a:pt x="20929" y="26352"/>
                  </a:lnTo>
                  <a:lnTo>
                    <a:pt x="22910" y="27228"/>
                  </a:lnTo>
                  <a:lnTo>
                    <a:pt x="24866" y="28105"/>
                  </a:lnTo>
                  <a:lnTo>
                    <a:pt x="18935" y="36893"/>
                  </a:lnTo>
                  <a:lnTo>
                    <a:pt x="21323" y="35140"/>
                  </a:lnTo>
                  <a:lnTo>
                    <a:pt x="23698" y="33388"/>
                  </a:lnTo>
                  <a:lnTo>
                    <a:pt x="26047" y="28994"/>
                  </a:lnTo>
                  <a:lnTo>
                    <a:pt x="27635" y="29870"/>
                  </a:lnTo>
                  <a:lnTo>
                    <a:pt x="29210" y="30759"/>
                  </a:lnTo>
                  <a:lnTo>
                    <a:pt x="21691" y="36893"/>
                  </a:lnTo>
                  <a:lnTo>
                    <a:pt x="24472" y="38658"/>
                  </a:lnTo>
                  <a:lnTo>
                    <a:pt x="27241" y="40398"/>
                  </a:lnTo>
                  <a:lnTo>
                    <a:pt x="31572" y="40398"/>
                  </a:lnTo>
                  <a:lnTo>
                    <a:pt x="33159" y="38658"/>
                  </a:lnTo>
                  <a:lnTo>
                    <a:pt x="34734" y="36893"/>
                  </a:lnTo>
                  <a:lnTo>
                    <a:pt x="37109" y="34264"/>
                  </a:lnTo>
                  <a:lnTo>
                    <a:pt x="41452" y="34264"/>
                  </a:lnTo>
                  <a:lnTo>
                    <a:pt x="40652" y="26377"/>
                  </a:lnTo>
                  <a:close/>
                </a:path>
              </a:pathLst>
            </a:custGeom>
            <a:ln w="3175">
              <a:solidFill>
                <a:srgbClr val="254B30"/>
              </a:solidFill>
            </a:ln>
          </p:spPr>
          <p:txBody>
            <a:bodyPr wrap="square" lIns="0" tIns="0" rIns="0" bIns="0" rtlCol="0"/>
            <a:lstStyle/>
            <a:p>
              <a:endParaRPr/>
            </a:p>
          </p:txBody>
        </p:sp>
        <p:sp>
          <p:nvSpPr>
            <p:cNvPr id="11467" name="object 4895">
              <a:extLst>
                <a:ext uri="{FF2B5EF4-FFF2-40B4-BE49-F238E27FC236}">
                  <a16:creationId xmlns:a16="http://schemas.microsoft.com/office/drawing/2014/main" id="{887CA2A0-E47C-44A2-BD26-0FE5687B89F9}"/>
                </a:ext>
              </a:extLst>
            </p:cNvPr>
            <p:cNvSpPr/>
            <p:nvPr/>
          </p:nvSpPr>
          <p:spPr>
            <a:xfrm>
              <a:off x="4683967" y="7010653"/>
              <a:ext cx="54143" cy="42829"/>
            </a:xfrm>
            <a:prstGeom prst="rect">
              <a:avLst/>
            </a:prstGeom>
            <a:blipFill>
              <a:blip r:embed="rId6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468" name="object 4896">
              <a:extLst>
                <a:ext uri="{FF2B5EF4-FFF2-40B4-BE49-F238E27FC236}">
                  <a16:creationId xmlns:a16="http://schemas.microsoft.com/office/drawing/2014/main" id="{22D12958-0BA6-4C43-ACA2-CC13DFFB6773}"/>
                </a:ext>
              </a:extLst>
            </p:cNvPr>
            <p:cNvSpPr/>
            <p:nvPr/>
          </p:nvSpPr>
          <p:spPr>
            <a:xfrm>
              <a:off x="4683965" y="7010668"/>
              <a:ext cx="54610" cy="43180"/>
            </a:xfrm>
            <a:custGeom>
              <a:avLst/>
              <a:gdLst/>
              <a:ahLst/>
              <a:cxnLst/>
              <a:rect l="l" t="t" r="r" b="b"/>
              <a:pathLst>
                <a:path w="54610" h="43179">
                  <a:moveTo>
                    <a:pt x="3721" y="34099"/>
                  </a:moveTo>
                  <a:lnTo>
                    <a:pt x="7454" y="36474"/>
                  </a:lnTo>
                  <a:lnTo>
                    <a:pt x="12446" y="42811"/>
                  </a:lnTo>
                  <a:lnTo>
                    <a:pt x="16802" y="42811"/>
                  </a:lnTo>
                  <a:lnTo>
                    <a:pt x="21145" y="42811"/>
                  </a:lnTo>
                  <a:lnTo>
                    <a:pt x="13677" y="32499"/>
                  </a:lnTo>
                  <a:lnTo>
                    <a:pt x="19913" y="35686"/>
                  </a:lnTo>
                  <a:lnTo>
                    <a:pt x="26136" y="38836"/>
                  </a:lnTo>
                  <a:lnTo>
                    <a:pt x="30492" y="36474"/>
                  </a:lnTo>
                  <a:lnTo>
                    <a:pt x="34861" y="35686"/>
                  </a:lnTo>
                  <a:lnTo>
                    <a:pt x="39204" y="34899"/>
                  </a:lnTo>
                  <a:lnTo>
                    <a:pt x="42329" y="19824"/>
                  </a:lnTo>
                  <a:lnTo>
                    <a:pt x="46685" y="20624"/>
                  </a:lnTo>
                  <a:lnTo>
                    <a:pt x="51054" y="21412"/>
                  </a:lnTo>
                  <a:lnTo>
                    <a:pt x="54152" y="13461"/>
                  </a:lnTo>
                  <a:lnTo>
                    <a:pt x="52285" y="11112"/>
                  </a:lnTo>
                  <a:lnTo>
                    <a:pt x="50431" y="8724"/>
                  </a:lnTo>
                  <a:lnTo>
                    <a:pt x="47904" y="15862"/>
                  </a:lnTo>
                  <a:lnTo>
                    <a:pt x="42329" y="18224"/>
                  </a:lnTo>
                  <a:lnTo>
                    <a:pt x="41177" y="16503"/>
                  </a:lnTo>
                  <a:lnTo>
                    <a:pt x="43883" y="10317"/>
                  </a:lnTo>
                  <a:lnTo>
                    <a:pt x="47052" y="3528"/>
                  </a:lnTo>
                  <a:lnTo>
                    <a:pt x="47294" y="0"/>
                  </a:lnTo>
                  <a:lnTo>
                    <a:pt x="44582" y="2473"/>
                  </a:lnTo>
                  <a:lnTo>
                    <a:pt x="41462" y="9112"/>
                  </a:lnTo>
                  <a:lnTo>
                    <a:pt x="38461" y="16941"/>
                  </a:lnTo>
                  <a:lnTo>
                    <a:pt x="36106" y="22986"/>
                  </a:lnTo>
                  <a:lnTo>
                    <a:pt x="33604" y="28536"/>
                  </a:lnTo>
                  <a:lnTo>
                    <a:pt x="26758" y="26174"/>
                  </a:lnTo>
                  <a:lnTo>
                    <a:pt x="26758" y="25361"/>
                  </a:lnTo>
                  <a:lnTo>
                    <a:pt x="24282" y="27762"/>
                  </a:lnTo>
                  <a:lnTo>
                    <a:pt x="21793" y="30137"/>
                  </a:lnTo>
                  <a:lnTo>
                    <a:pt x="15570" y="34099"/>
                  </a:lnTo>
                  <a:lnTo>
                    <a:pt x="12446" y="30924"/>
                  </a:lnTo>
                  <a:lnTo>
                    <a:pt x="9347" y="27774"/>
                  </a:lnTo>
                  <a:lnTo>
                    <a:pt x="0" y="31737"/>
                  </a:lnTo>
                  <a:lnTo>
                    <a:pt x="3733" y="34124"/>
                  </a:lnTo>
                  <a:close/>
                </a:path>
              </a:pathLst>
            </a:custGeom>
            <a:ln w="3175">
              <a:solidFill>
                <a:srgbClr val="254B30"/>
              </a:solidFill>
            </a:ln>
          </p:spPr>
          <p:txBody>
            <a:bodyPr wrap="square" lIns="0" tIns="0" rIns="0" bIns="0" rtlCol="0"/>
            <a:lstStyle/>
            <a:p>
              <a:endParaRPr/>
            </a:p>
          </p:txBody>
        </p:sp>
        <p:sp>
          <p:nvSpPr>
            <p:cNvPr id="11469" name="object 4897">
              <a:extLst>
                <a:ext uri="{FF2B5EF4-FFF2-40B4-BE49-F238E27FC236}">
                  <a16:creationId xmlns:a16="http://schemas.microsoft.com/office/drawing/2014/main" id="{48AE663E-B8DD-44A8-A6F6-6E55989F26AC}"/>
                </a:ext>
              </a:extLst>
            </p:cNvPr>
            <p:cNvSpPr/>
            <p:nvPr/>
          </p:nvSpPr>
          <p:spPr>
            <a:xfrm>
              <a:off x="4683582" y="7205738"/>
              <a:ext cx="70015" cy="26035"/>
            </a:xfrm>
            <a:prstGeom prst="rect">
              <a:avLst/>
            </a:prstGeom>
            <a:blipFill>
              <a:blip r:embed="rId78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470" name="object 4898">
              <a:extLst>
                <a:ext uri="{FF2B5EF4-FFF2-40B4-BE49-F238E27FC236}">
                  <a16:creationId xmlns:a16="http://schemas.microsoft.com/office/drawing/2014/main" id="{6CA3D4C5-0160-40AC-A09B-9C8C1B516645}"/>
                </a:ext>
              </a:extLst>
            </p:cNvPr>
            <p:cNvSpPr/>
            <p:nvPr/>
          </p:nvSpPr>
          <p:spPr>
            <a:xfrm>
              <a:off x="4681696" y="7203416"/>
              <a:ext cx="72390" cy="27305"/>
            </a:xfrm>
            <a:custGeom>
              <a:avLst/>
              <a:gdLst/>
              <a:ahLst/>
              <a:cxnLst/>
              <a:rect l="l" t="t" r="r" b="b"/>
              <a:pathLst>
                <a:path w="72389" h="27304">
                  <a:moveTo>
                    <a:pt x="2844" y="4533"/>
                  </a:moveTo>
                  <a:lnTo>
                    <a:pt x="5740" y="9105"/>
                  </a:lnTo>
                  <a:lnTo>
                    <a:pt x="7772" y="17856"/>
                  </a:lnTo>
                  <a:lnTo>
                    <a:pt x="12725" y="20840"/>
                  </a:lnTo>
                  <a:lnTo>
                    <a:pt x="15262" y="20524"/>
                  </a:lnTo>
                  <a:lnTo>
                    <a:pt x="16409" y="17429"/>
                  </a:lnTo>
                  <a:lnTo>
                    <a:pt x="17617" y="15073"/>
                  </a:lnTo>
                  <a:lnTo>
                    <a:pt x="20332" y="16979"/>
                  </a:lnTo>
                  <a:lnTo>
                    <a:pt x="25590" y="23926"/>
                  </a:lnTo>
                  <a:lnTo>
                    <a:pt x="31889" y="24917"/>
                  </a:lnTo>
                  <a:lnTo>
                    <a:pt x="37312" y="27241"/>
                  </a:lnTo>
                  <a:lnTo>
                    <a:pt x="42398" y="26998"/>
                  </a:lnTo>
                  <a:lnTo>
                    <a:pt x="48661" y="24461"/>
                  </a:lnTo>
                  <a:lnTo>
                    <a:pt x="54755" y="22174"/>
                  </a:lnTo>
                  <a:lnTo>
                    <a:pt x="59334" y="22682"/>
                  </a:lnTo>
                  <a:lnTo>
                    <a:pt x="63842" y="26339"/>
                  </a:lnTo>
                  <a:lnTo>
                    <a:pt x="71907" y="21818"/>
                  </a:lnTo>
                  <a:lnTo>
                    <a:pt x="71145" y="18516"/>
                  </a:lnTo>
                  <a:lnTo>
                    <a:pt x="70383" y="15227"/>
                  </a:lnTo>
                  <a:lnTo>
                    <a:pt x="63487" y="19532"/>
                  </a:lnTo>
                  <a:lnTo>
                    <a:pt x="55765" y="17678"/>
                  </a:lnTo>
                  <a:lnTo>
                    <a:pt x="55445" y="15429"/>
                  </a:lnTo>
                  <a:lnTo>
                    <a:pt x="62049" y="12068"/>
                  </a:lnTo>
                  <a:lnTo>
                    <a:pt x="69524" y="8530"/>
                  </a:lnTo>
                  <a:lnTo>
                    <a:pt x="71818" y="5753"/>
                  </a:lnTo>
                  <a:lnTo>
                    <a:pt x="67324" y="5974"/>
                  </a:lnTo>
                  <a:lnTo>
                    <a:pt x="59986" y="9420"/>
                  </a:lnTo>
                  <a:lnTo>
                    <a:pt x="52103" y="13946"/>
                  </a:lnTo>
                  <a:lnTo>
                    <a:pt x="45973" y="17411"/>
                  </a:lnTo>
                  <a:lnTo>
                    <a:pt x="39966" y="20383"/>
                  </a:lnTo>
                  <a:lnTo>
                    <a:pt x="33553" y="13690"/>
                  </a:lnTo>
                  <a:lnTo>
                    <a:pt x="33997" y="13004"/>
                  </a:lnTo>
                  <a:lnTo>
                    <a:pt x="29806" y="13296"/>
                  </a:lnTo>
                  <a:lnTo>
                    <a:pt x="25615" y="13588"/>
                  </a:lnTo>
                  <a:lnTo>
                    <a:pt x="16294" y="12661"/>
                  </a:lnTo>
                  <a:lnTo>
                    <a:pt x="14566" y="7848"/>
                  </a:lnTo>
                  <a:lnTo>
                    <a:pt x="12877" y="3060"/>
                  </a:lnTo>
                  <a:lnTo>
                    <a:pt x="0" y="0"/>
                  </a:lnTo>
                  <a:lnTo>
                    <a:pt x="2857" y="4546"/>
                  </a:lnTo>
                  <a:close/>
                </a:path>
              </a:pathLst>
            </a:custGeom>
            <a:ln w="3175">
              <a:solidFill>
                <a:srgbClr val="254B30"/>
              </a:solidFill>
            </a:ln>
          </p:spPr>
          <p:txBody>
            <a:bodyPr wrap="square" lIns="0" tIns="0" rIns="0" bIns="0" rtlCol="0"/>
            <a:lstStyle/>
            <a:p>
              <a:endParaRPr/>
            </a:p>
          </p:txBody>
        </p:sp>
        <p:sp>
          <p:nvSpPr>
            <p:cNvPr id="11471" name="object 4899">
              <a:extLst>
                <a:ext uri="{FF2B5EF4-FFF2-40B4-BE49-F238E27FC236}">
                  <a16:creationId xmlns:a16="http://schemas.microsoft.com/office/drawing/2014/main" id="{BF5DCC01-B5B3-44E8-B49E-8F6B839AEEBB}"/>
                </a:ext>
              </a:extLst>
            </p:cNvPr>
            <p:cNvSpPr/>
            <p:nvPr/>
          </p:nvSpPr>
          <p:spPr>
            <a:xfrm>
              <a:off x="4517791" y="7048448"/>
              <a:ext cx="69421" cy="46786"/>
            </a:xfrm>
            <a:prstGeom prst="rect">
              <a:avLst/>
            </a:prstGeom>
            <a:blipFill>
              <a:blip r:embed="rId78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472" name="object 4900">
              <a:extLst>
                <a:ext uri="{FF2B5EF4-FFF2-40B4-BE49-F238E27FC236}">
                  <a16:creationId xmlns:a16="http://schemas.microsoft.com/office/drawing/2014/main" id="{BC3EBAE5-20AD-4FF3-8FFE-9192CF0FEECA}"/>
                </a:ext>
              </a:extLst>
            </p:cNvPr>
            <p:cNvSpPr/>
            <p:nvPr/>
          </p:nvSpPr>
          <p:spPr>
            <a:xfrm>
              <a:off x="4517795" y="7048458"/>
              <a:ext cx="69850" cy="46990"/>
            </a:xfrm>
            <a:custGeom>
              <a:avLst/>
              <a:gdLst/>
              <a:ahLst/>
              <a:cxnLst/>
              <a:rect l="l" t="t" r="r" b="b"/>
              <a:pathLst>
                <a:path w="69850" h="46990">
                  <a:moveTo>
                    <a:pt x="64630" y="37249"/>
                  </a:moveTo>
                  <a:lnTo>
                    <a:pt x="59842" y="39852"/>
                  </a:lnTo>
                  <a:lnTo>
                    <a:pt x="53454" y="46774"/>
                  </a:lnTo>
                  <a:lnTo>
                    <a:pt x="47866" y="46774"/>
                  </a:lnTo>
                  <a:lnTo>
                    <a:pt x="46012" y="45068"/>
                  </a:lnTo>
                  <a:lnTo>
                    <a:pt x="46774" y="41578"/>
                  </a:lnTo>
                  <a:lnTo>
                    <a:pt x="47087" y="38742"/>
                  </a:lnTo>
                  <a:lnTo>
                    <a:pt x="43891" y="39001"/>
                  </a:lnTo>
                  <a:lnTo>
                    <a:pt x="35902" y="42456"/>
                  </a:lnTo>
                  <a:lnTo>
                    <a:pt x="30327" y="39852"/>
                  </a:lnTo>
                  <a:lnTo>
                    <a:pt x="24726" y="39001"/>
                  </a:lnTo>
                  <a:lnTo>
                    <a:pt x="19113" y="38125"/>
                  </a:lnTo>
                  <a:lnTo>
                    <a:pt x="15138" y="21666"/>
                  </a:lnTo>
                  <a:lnTo>
                    <a:pt x="9563" y="22529"/>
                  </a:lnTo>
                  <a:lnTo>
                    <a:pt x="3975" y="23393"/>
                  </a:lnTo>
                  <a:lnTo>
                    <a:pt x="0" y="14719"/>
                  </a:lnTo>
                  <a:lnTo>
                    <a:pt x="2387" y="12141"/>
                  </a:lnTo>
                  <a:lnTo>
                    <a:pt x="4787" y="9537"/>
                  </a:lnTo>
                  <a:lnTo>
                    <a:pt x="7962" y="17322"/>
                  </a:lnTo>
                  <a:lnTo>
                    <a:pt x="15151" y="19926"/>
                  </a:lnTo>
                  <a:lnTo>
                    <a:pt x="16615" y="18034"/>
                  </a:lnTo>
                  <a:lnTo>
                    <a:pt x="13154" y="11268"/>
                  </a:lnTo>
                  <a:lnTo>
                    <a:pt x="9096" y="3849"/>
                  </a:lnTo>
                  <a:lnTo>
                    <a:pt x="8775" y="0"/>
                  </a:lnTo>
                  <a:lnTo>
                    <a:pt x="12252" y="2707"/>
                  </a:lnTo>
                  <a:lnTo>
                    <a:pt x="16251" y="9959"/>
                  </a:lnTo>
                  <a:lnTo>
                    <a:pt x="20100" y="18513"/>
                  </a:lnTo>
                  <a:lnTo>
                    <a:pt x="23126" y="25120"/>
                  </a:lnTo>
                  <a:lnTo>
                    <a:pt x="26314" y="31191"/>
                  </a:lnTo>
                  <a:lnTo>
                    <a:pt x="35102" y="28587"/>
                  </a:lnTo>
                  <a:lnTo>
                    <a:pt x="35102" y="27724"/>
                  </a:lnTo>
                  <a:lnTo>
                    <a:pt x="38315" y="30314"/>
                  </a:lnTo>
                  <a:lnTo>
                    <a:pt x="41490" y="32931"/>
                  </a:lnTo>
                  <a:lnTo>
                    <a:pt x="49466" y="37249"/>
                  </a:lnTo>
                  <a:lnTo>
                    <a:pt x="53454" y="33781"/>
                  </a:lnTo>
                  <a:lnTo>
                    <a:pt x="57454" y="30314"/>
                  </a:lnTo>
                  <a:lnTo>
                    <a:pt x="69418" y="34645"/>
                  </a:lnTo>
                  <a:lnTo>
                    <a:pt x="64630" y="37249"/>
                  </a:lnTo>
                  <a:close/>
                </a:path>
              </a:pathLst>
            </a:custGeom>
            <a:ln w="3175">
              <a:solidFill>
                <a:srgbClr val="254B30"/>
              </a:solidFill>
            </a:ln>
          </p:spPr>
          <p:txBody>
            <a:bodyPr wrap="square" lIns="0" tIns="0" rIns="0" bIns="0" rtlCol="0"/>
            <a:lstStyle/>
            <a:p>
              <a:endParaRPr/>
            </a:p>
          </p:txBody>
        </p:sp>
        <p:sp>
          <p:nvSpPr>
            <p:cNvPr id="11473" name="object 4901">
              <a:extLst>
                <a:ext uri="{FF2B5EF4-FFF2-40B4-BE49-F238E27FC236}">
                  <a16:creationId xmlns:a16="http://schemas.microsoft.com/office/drawing/2014/main" id="{9BCA9C47-FA0B-41ED-8703-8B1840659CF0}"/>
                </a:ext>
              </a:extLst>
            </p:cNvPr>
            <p:cNvSpPr/>
            <p:nvPr/>
          </p:nvSpPr>
          <p:spPr>
            <a:xfrm>
              <a:off x="4522685" y="7085736"/>
              <a:ext cx="66078" cy="30187"/>
            </a:xfrm>
            <a:prstGeom prst="rect">
              <a:avLst/>
            </a:prstGeom>
            <a:blipFill>
              <a:blip r:embed="rId78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474" name="object 4902">
              <a:extLst>
                <a:ext uri="{FF2B5EF4-FFF2-40B4-BE49-F238E27FC236}">
                  <a16:creationId xmlns:a16="http://schemas.microsoft.com/office/drawing/2014/main" id="{462289E5-B539-463B-AC30-597A5EB4A9C4}"/>
                </a:ext>
              </a:extLst>
            </p:cNvPr>
            <p:cNvSpPr/>
            <p:nvPr/>
          </p:nvSpPr>
          <p:spPr>
            <a:xfrm>
              <a:off x="4522694" y="7083035"/>
              <a:ext cx="68580" cy="31750"/>
            </a:xfrm>
            <a:custGeom>
              <a:avLst/>
              <a:gdLst/>
              <a:ahLst/>
              <a:cxnLst/>
              <a:rect l="l" t="t" r="r" b="b"/>
              <a:pathLst>
                <a:path w="68579" h="31750">
                  <a:moveTo>
                    <a:pt x="65011" y="5245"/>
                  </a:moveTo>
                  <a:lnTo>
                    <a:pt x="61899" y="10477"/>
                  </a:lnTo>
                  <a:lnTo>
                    <a:pt x="59143" y="20459"/>
                  </a:lnTo>
                  <a:lnTo>
                    <a:pt x="54292" y="23939"/>
                  </a:lnTo>
                  <a:lnTo>
                    <a:pt x="51991" y="23619"/>
                  </a:lnTo>
                  <a:lnTo>
                    <a:pt x="51257" y="20118"/>
                  </a:lnTo>
                  <a:lnTo>
                    <a:pt x="50399" y="17458"/>
                  </a:lnTo>
                  <a:lnTo>
                    <a:pt x="47726" y="19659"/>
                  </a:lnTo>
                  <a:lnTo>
                    <a:pt x="42202" y="27635"/>
                  </a:lnTo>
                  <a:lnTo>
                    <a:pt x="36309" y="28854"/>
                  </a:lnTo>
                  <a:lnTo>
                    <a:pt x="31127" y="31597"/>
                  </a:lnTo>
                  <a:lnTo>
                    <a:pt x="26492" y="31395"/>
                  </a:lnTo>
                  <a:lnTo>
                    <a:pt x="21008" y="28617"/>
                  </a:lnTo>
                  <a:lnTo>
                    <a:pt x="15654" y="26123"/>
                  </a:lnTo>
                  <a:lnTo>
                    <a:pt x="11404" y="26771"/>
                  </a:lnTo>
                  <a:lnTo>
                    <a:pt x="6896" y="30988"/>
                  </a:lnTo>
                  <a:lnTo>
                    <a:pt x="0" y="25971"/>
                  </a:lnTo>
                  <a:lnTo>
                    <a:pt x="1028" y="22237"/>
                  </a:lnTo>
                  <a:lnTo>
                    <a:pt x="2044" y="18491"/>
                  </a:lnTo>
                  <a:lnTo>
                    <a:pt x="7937" y="23253"/>
                  </a:lnTo>
                  <a:lnTo>
                    <a:pt x="15214" y="21031"/>
                  </a:lnTo>
                  <a:lnTo>
                    <a:pt x="15732" y="18478"/>
                  </a:lnTo>
                  <a:lnTo>
                    <a:pt x="10021" y="14774"/>
                  </a:lnTo>
                  <a:lnTo>
                    <a:pt x="3532" y="10878"/>
                  </a:lnTo>
                  <a:lnTo>
                    <a:pt x="1714" y="7747"/>
                  </a:lnTo>
                  <a:lnTo>
                    <a:pt x="5814" y="7924"/>
                  </a:lnTo>
                  <a:lnTo>
                    <a:pt x="12179" y="11715"/>
                  </a:lnTo>
                  <a:lnTo>
                    <a:pt x="18934" y="16726"/>
                  </a:lnTo>
                  <a:lnTo>
                    <a:pt x="24206" y="20561"/>
                  </a:lnTo>
                  <a:lnTo>
                    <a:pt x="29387" y="23837"/>
                  </a:lnTo>
                  <a:lnTo>
                    <a:pt x="35979" y="16116"/>
                  </a:lnTo>
                  <a:lnTo>
                    <a:pt x="35623" y="15367"/>
                  </a:lnTo>
                  <a:lnTo>
                    <a:pt x="39420" y="15633"/>
                  </a:lnTo>
                  <a:lnTo>
                    <a:pt x="43230" y="15900"/>
                  </a:lnTo>
                  <a:lnTo>
                    <a:pt x="51879" y="14693"/>
                  </a:lnTo>
                  <a:lnTo>
                    <a:pt x="53949" y="9194"/>
                  </a:lnTo>
                  <a:lnTo>
                    <a:pt x="56019" y="3695"/>
                  </a:lnTo>
                  <a:lnTo>
                    <a:pt x="68135" y="0"/>
                  </a:lnTo>
                  <a:lnTo>
                    <a:pt x="65011" y="5232"/>
                  </a:lnTo>
                  <a:close/>
                </a:path>
              </a:pathLst>
            </a:custGeom>
            <a:ln w="3175">
              <a:solidFill>
                <a:srgbClr val="254B30"/>
              </a:solidFill>
            </a:ln>
          </p:spPr>
          <p:txBody>
            <a:bodyPr wrap="square" lIns="0" tIns="0" rIns="0" bIns="0" rtlCol="0"/>
            <a:lstStyle/>
            <a:p>
              <a:endParaRPr/>
            </a:p>
          </p:txBody>
        </p:sp>
        <p:sp>
          <p:nvSpPr>
            <p:cNvPr id="11475" name="object 4903">
              <a:extLst>
                <a:ext uri="{FF2B5EF4-FFF2-40B4-BE49-F238E27FC236}">
                  <a16:creationId xmlns:a16="http://schemas.microsoft.com/office/drawing/2014/main" id="{E6649C6F-4B51-40BD-BB20-D1F1025D86FB}"/>
                </a:ext>
              </a:extLst>
            </p:cNvPr>
            <p:cNvSpPr/>
            <p:nvPr/>
          </p:nvSpPr>
          <p:spPr>
            <a:xfrm>
              <a:off x="4631118" y="7037552"/>
              <a:ext cx="117829" cy="77800"/>
            </a:xfrm>
            <a:prstGeom prst="rect">
              <a:avLst/>
            </a:prstGeom>
            <a:blipFill>
              <a:blip r:embed="rId78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476" name="object 4904">
              <a:extLst>
                <a:ext uri="{FF2B5EF4-FFF2-40B4-BE49-F238E27FC236}">
                  <a16:creationId xmlns:a16="http://schemas.microsoft.com/office/drawing/2014/main" id="{833D693D-7CDD-4544-A2E9-876FD63D6520}"/>
                </a:ext>
              </a:extLst>
            </p:cNvPr>
            <p:cNvSpPr/>
            <p:nvPr/>
          </p:nvSpPr>
          <p:spPr>
            <a:xfrm>
              <a:off x="4631101" y="7033671"/>
              <a:ext cx="118110" cy="81915"/>
            </a:xfrm>
            <a:custGeom>
              <a:avLst/>
              <a:gdLst/>
              <a:ahLst/>
              <a:cxnLst/>
              <a:rect l="l" t="t" r="r" b="b"/>
              <a:pathLst>
                <a:path w="118110" h="81915">
                  <a:moveTo>
                    <a:pt x="117881" y="5575"/>
                  </a:moveTo>
                  <a:lnTo>
                    <a:pt x="99910" y="37274"/>
                  </a:lnTo>
                  <a:lnTo>
                    <a:pt x="96570" y="43624"/>
                  </a:lnTo>
                  <a:lnTo>
                    <a:pt x="93751" y="40449"/>
                  </a:lnTo>
                  <a:lnTo>
                    <a:pt x="90931" y="37274"/>
                  </a:lnTo>
                  <a:lnTo>
                    <a:pt x="89801" y="50761"/>
                  </a:lnTo>
                  <a:lnTo>
                    <a:pt x="85318" y="52362"/>
                  </a:lnTo>
                  <a:lnTo>
                    <a:pt x="80822" y="53949"/>
                  </a:lnTo>
                  <a:lnTo>
                    <a:pt x="83616" y="65036"/>
                  </a:lnTo>
                  <a:lnTo>
                    <a:pt x="78574" y="68999"/>
                  </a:lnTo>
                  <a:lnTo>
                    <a:pt x="73532" y="72961"/>
                  </a:lnTo>
                  <a:lnTo>
                    <a:pt x="68491" y="61074"/>
                  </a:lnTo>
                  <a:lnTo>
                    <a:pt x="63423" y="53949"/>
                  </a:lnTo>
                  <a:lnTo>
                    <a:pt x="55562" y="48399"/>
                  </a:lnTo>
                  <a:lnTo>
                    <a:pt x="54457" y="53949"/>
                  </a:lnTo>
                  <a:lnTo>
                    <a:pt x="53478" y="59665"/>
                  </a:lnTo>
                  <a:lnTo>
                    <a:pt x="52131" y="66425"/>
                  </a:lnTo>
                  <a:lnTo>
                    <a:pt x="50258" y="71107"/>
                  </a:lnTo>
                  <a:lnTo>
                    <a:pt x="47701" y="70586"/>
                  </a:lnTo>
                  <a:lnTo>
                    <a:pt x="43789" y="65036"/>
                  </a:lnTo>
                  <a:lnTo>
                    <a:pt x="41541" y="68999"/>
                  </a:lnTo>
                  <a:lnTo>
                    <a:pt x="37617" y="68198"/>
                  </a:lnTo>
                  <a:lnTo>
                    <a:pt x="33680" y="67411"/>
                  </a:lnTo>
                  <a:lnTo>
                    <a:pt x="35344" y="75349"/>
                  </a:lnTo>
                  <a:lnTo>
                    <a:pt x="33108" y="77723"/>
                  </a:lnTo>
                  <a:lnTo>
                    <a:pt x="30873" y="80098"/>
                  </a:lnTo>
                  <a:lnTo>
                    <a:pt x="23571" y="73748"/>
                  </a:lnTo>
                  <a:lnTo>
                    <a:pt x="21335" y="73748"/>
                  </a:lnTo>
                  <a:lnTo>
                    <a:pt x="19088" y="73748"/>
                  </a:lnTo>
                  <a:lnTo>
                    <a:pt x="16827" y="72161"/>
                  </a:lnTo>
                  <a:lnTo>
                    <a:pt x="14579" y="76936"/>
                  </a:lnTo>
                  <a:lnTo>
                    <a:pt x="12331" y="81686"/>
                  </a:lnTo>
                  <a:lnTo>
                    <a:pt x="3365" y="80098"/>
                  </a:lnTo>
                  <a:lnTo>
                    <a:pt x="0" y="69786"/>
                  </a:lnTo>
                  <a:lnTo>
                    <a:pt x="11226" y="62661"/>
                  </a:lnTo>
                  <a:lnTo>
                    <a:pt x="14033" y="64249"/>
                  </a:lnTo>
                  <a:lnTo>
                    <a:pt x="16827" y="65824"/>
                  </a:lnTo>
                  <a:lnTo>
                    <a:pt x="23571" y="74548"/>
                  </a:lnTo>
                  <a:lnTo>
                    <a:pt x="26377" y="71373"/>
                  </a:lnTo>
                  <a:lnTo>
                    <a:pt x="29184" y="68198"/>
                  </a:lnTo>
                  <a:lnTo>
                    <a:pt x="25260" y="65036"/>
                  </a:lnTo>
                  <a:lnTo>
                    <a:pt x="23571" y="63461"/>
                  </a:lnTo>
                  <a:lnTo>
                    <a:pt x="21894" y="61861"/>
                  </a:lnTo>
                  <a:lnTo>
                    <a:pt x="18529" y="53136"/>
                  </a:lnTo>
                  <a:lnTo>
                    <a:pt x="21335" y="52362"/>
                  </a:lnTo>
                  <a:lnTo>
                    <a:pt x="24129" y="51549"/>
                  </a:lnTo>
                  <a:lnTo>
                    <a:pt x="29743" y="46799"/>
                  </a:lnTo>
                  <a:lnTo>
                    <a:pt x="29743" y="50761"/>
                  </a:lnTo>
                  <a:lnTo>
                    <a:pt x="29743" y="54736"/>
                  </a:lnTo>
                  <a:lnTo>
                    <a:pt x="35940" y="57899"/>
                  </a:lnTo>
                  <a:lnTo>
                    <a:pt x="38176" y="53949"/>
                  </a:lnTo>
                  <a:lnTo>
                    <a:pt x="40411" y="49974"/>
                  </a:lnTo>
                  <a:lnTo>
                    <a:pt x="47701" y="45211"/>
                  </a:lnTo>
                  <a:lnTo>
                    <a:pt x="51066" y="41249"/>
                  </a:lnTo>
                  <a:lnTo>
                    <a:pt x="53873" y="41249"/>
                  </a:lnTo>
                  <a:lnTo>
                    <a:pt x="56680" y="41249"/>
                  </a:lnTo>
                  <a:lnTo>
                    <a:pt x="62306" y="40449"/>
                  </a:lnTo>
                  <a:lnTo>
                    <a:pt x="64554" y="42036"/>
                  </a:lnTo>
                  <a:lnTo>
                    <a:pt x="66789" y="43624"/>
                  </a:lnTo>
                  <a:lnTo>
                    <a:pt x="81965" y="33324"/>
                  </a:lnTo>
                  <a:lnTo>
                    <a:pt x="81965" y="29349"/>
                  </a:lnTo>
                  <a:lnTo>
                    <a:pt x="81965" y="25387"/>
                  </a:lnTo>
                  <a:lnTo>
                    <a:pt x="80263" y="17462"/>
                  </a:lnTo>
                  <a:lnTo>
                    <a:pt x="84188" y="17462"/>
                  </a:lnTo>
                  <a:lnTo>
                    <a:pt x="88112" y="17462"/>
                  </a:lnTo>
                  <a:lnTo>
                    <a:pt x="92608" y="23812"/>
                  </a:lnTo>
                  <a:lnTo>
                    <a:pt x="95986" y="18262"/>
                  </a:lnTo>
                  <a:lnTo>
                    <a:pt x="99339" y="12712"/>
                  </a:lnTo>
                  <a:lnTo>
                    <a:pt x="100482" y="19062"/>
                  </a:lnTo>
                  <a:lnTo>
                    <a:pt x="103860" y="18262"/>
                  </a:lnTo>
                  <a:lnTo>
                    <a:pt x="107200" y="17462"/>
                  </a:lnTo>
                  <a:lnTo>
                    <a:pt x="107200" y="4000"/>
                  </a:lnTo>
                  <a:lnTo>
                    <a:pt x="109448" y="7150"/>
                  </a:lnTo>
                  <a:lnTo>
                    <a:pt x="111658" y="10312"/>
                  </a:lnTo>
                  <a:lnTo>
                    <a:pt x="117271" y="0"/>
                  </a:lnTo>
                  <a:lnTo>
                    <a:pt x="117855" y="5549"/>
                  </a:lnTo>
                  <a:close/>
                </a:path>
              </a:pathLst>
            </a:custGeom>
            <a:ln w="3175">
              <a:solidFill>
                <a:srgbClr val="254B30"/>
              </a:solidFill>
            </a:ln>
          </p:spPr>
          <p:txBody>
            <a:bodyPr wrap="square" lIns="0" tIns="0" rIns="0" bIns="0" rtlCol="0"/>
            <a:lstStyle/>
            <a:p>
              <a:endParaRPr/>
            </a:p>
          </p:txBody>
        </p:sp>
        <p:sp>
          <p:nvSpPr>
            <p:cNvPr id="11477" name="object 4905">
              <a:extLst>
                <a:ext uri="{FF2B5EF4-FFF2-40B4-BE49-F238E27FC236}">
                  <a16:creationId xmlns:a16="http://schemas.microsoft.com/office/drawing/2014/main" id="{7CCEEBE7-8FDB-4F62-B8F7-C8E179B7E488}"/>
                </a:ext>
              </a:extLst>
            </p:cNvPr>
            <p:cNvSpPr/>
            <p:nvPr/>
          </p:nvSpPr>
          <p:spPr>
            <a:xfrm>
              <a:off x="4571327" y="6891655"/>
              <a:ext cx="75374" cy="35407"/>
            </a:xfrm>
            <a:prstGeom prst="rect">
              <a:avLst/>
            </a:prstGeom>
            <a:blipFill>
              <a:blip r:embed="rId78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478" name="object 4906">
              <a:extLst>
                <a:ext uri="{FF2B5EF4-FFF2-40B4-BE49-F238E27FC236}">
                  <a16:creationId xmlns:a16="http://schemas.microsoft.com/office/drawing/2014/main" id="{259746F6-52BF-4CFF-A44F-7E53BC96AC2A}"/>
                </a:ext>
              </a:extLst>
            </p:cNvPr>
            <p:cNvSpPr/>
            <p:nvPr/>
          </p:nvSpPr>
          <p:spPr>
            <a:xfrm>
              <a:off x="4570640" y="6890313"/>
              <a:ext cx="76200" cy="36830"/>
            </a:xfrm>
            <a:custGeom>
              <a:avLst/>
              <a:gdLst/>
              <a:ahLst/>
              <a:cxnLst/>
              <a:rect l="l" t="t" r="r" b="b"/>
              <a:pathLst>
                <a:path w="76200" h="36829">
                  <a:moveTo>
                    <a:pt x="1511" y="4762"/>
                  </a:moveTo>
                  <a:lnTo>
                    <a:pt x="3009" y="8826"/>
                  </a:lnTo>
                  <a:lnTo>
                    <a:pt x="14478" y="23152"/>
                  </a:lnTo>
                  <a:lnTo>
                    <a:pt x="16967" y="21983"/>
                  </a:lnTo>
                  <a:lnTo>
                    <a:pt x="19469" y="20815"/>
                  </a:lnTo>
                  <a:lnTo>
                    <a:pt x="22974" y="24079"/>
                  </a:lnTo>
                  <a:lnTo>
                    <a:pt x="23241" y="20916"/>
                  </a:lnTo>
                  <a:lnTo>
                    <a:pt x="23507" y="17741"/>
                  </a:lnTo>
                  <a:lnTo>
                    <a:pt x="28206" y="26784"/>
                  </a:lnTo>
                  <a:lnTo>
                    <a:pt x="30721" y="26339"/>
                  </a:lnTo>
                  <a:lnTo>
                    <a:pt x="33223" y="25933"/>
                  </a:lnTo>
                  <a:lnTo>
                    <a:pt x="35458" y="34645"/>
                  </a:lnTo>
                  <a:lnTo>
                    <a:pt x="38950" y="35699"/>
                  </a:lnTo>
                  <a:lnTo>
                    <a:pt x="42456" y="36753"/>
                  </a:lnTo>
                  <a:lnTo>
                    <a:pt x="40982" y="26695"/>
                  </a:lnTo>
                  <a:lnTo>
                    <a:pt x="40995" y="20002"/>
                  </a:lnTo>
                  <a:lnTo>
                    <a:pt x="42799" y="13436"/>
                  </a:lnTo>
                  <a:lnTo>
                    <a:pt x="45034" y="16929"/>
                  </a:lnTo>
                  <a:lnTo>
                    <a:pt x="47269" y="20434"/>
                  </a:lnTo>
                  <a:lnTo>
                    <a:pt x="53238" y="31496"/>
                  </a:lnTo>
                  <a:lnTo>
                    <a:pt x="53263" y="26263"/>
                  </a:lnTo>
                  <a:lnTo>
                    <a:pt x="53276" y="21056"/>
                  </a:lnTo>
                  <a:lnTo>
                    <a:pt x="55524" y="23063"/>
                  </a:lnTo>
                  <a:lnTo>
                    <a:pt x="57035" y="21145"/>
                  </a:lnTo>
                  <a:lnTo>
                    <a:pt x="58547" y="19265"/>
                  </a:lnTo>
                  <a:lnTo>
                    <a:pt x="60274" y="25374"/>
                  </a:lnTo>
                  <a:lnTo>
                    <a:pt x="62026" y="26263"/>
                  </a:lnTo>
                  <a:lnTo>
                    <a:pt x="63754" y="27178"/>
                  </a:lnTo>
                  <a:lnTo>
                    <a:pt x="65036" y="20243"/>
                  </a:lnTo>
                  <a:lnTo>
                    <a:pt x="66052" y="19481"/>
                  </a:lnTo>
                  <a:lnTo>
                    <a:pt x="67056" y="18719"/>
                  </a:lnTo>
                  <a:lnTo>
                    <a:pt x="67564" y="16840"/>
                  </a:lnTo>
                  <a:lnTo>
                    <a:pt x="70065" y="19392"/>
                  </a:lnTo>
                  <a:lnTo>
                    <a:pt x="72555" y="21945"/>
                  </a:lnTo>
                  <a:lnTo>
                    <a:pt x="76073" y="17780"/>
                  </a:lnTo>
                  <a:lnTo>
                    <a:pt x="74371" y="9436"/>
                  </a:lnTo>
                  <a:lnTo>
                    <a:pt x="67081" y="8255"/>
                  </a:lnTo>
                  <a:lnTo>
                    <a:pt x="66332" y="10325"/>
                  </a:lnTo>
                  <a:lnTo>
                    <a:pt x="65570" y="12407"/>
                  </a:lnTo>
                  <a:lnTo>
                    <a:pt x="65290" y="20815"/>
                  </a:lnTo>
                  <a:lnTo>
                    <a:pt x="63068" y="19545"/>
                  </a:lnTo>
                  <a:lnTo>
                    <a:pt x="60794" y="18275"/>
                  </a:lnTo>
                  <a:lnTo>
                    <a:pt x="61556" y="14719"/>
                  </a:lnTo>
                  <a:lnTo>
                    <a:pt x="61823" y="13030"/>
                  </a:lnTo>
                  <a:lnTo>
                    <a:pt x="62064" y="11353"/>
                  </a:lnTo>
                  <a:lnTo>
                    <a:pt x="60845" y="4114"/>
                  </a:lnTo>
                  <a:lnTo>
                    <a:pt x="59359" y="4521"/>
                  </a:lnTo>
                  <a:lnTo>
                    <a:pt x="57835" y="4927"/>
                  </a:lnTo>
                  <a:lnTo>
                    <a:pt x="53860" y="3492"/>
                  </a:lnTo>
                  <a:lnTo>
                    <a:pt x="55079" y="6286"/>
                  </a:lnTo>
                  <a:lnTo>
                    <a:pt x="56324" y="9055"/>
                  </a:lnTo>
                  <a:lnTo>
                    <a:pt x="54571" y="13360"/>
                  </a:lnTo>
                  <a:lnTo>
                    <a:pt x="52324" y="11366"/>
                  </a:lnTo>
                  <a:lnTo>
                    <a:pt x="50076" y="9372"/>
                  </a:lnTo>
                  <a:lnTo>
                    <a:pt x="45288" y="8534"/>
                  </a:lnTo>
                  <a:lnTo>
                    <a:pt x="42557" y="6896"/>
                  </a:lnTo>
                  <a:lnTo>
                    <a:pt x="41325" y="7861"/>
                  </a:lnTo>
                  <a:lnTo>
                    <a:pt x="40068" y="8813"/>
                  </a:lnTo>
                  <a:lnTo>
                    <a:pt x="37287" y="10185"/>
                  </a:lnTo>
                  <a:lnTo>
                    <a:pt x="36779" y="12052"/>
                  </a:lnTo>
                  <a:lnTo>
                    <a:pt x="36283" y="13944"/>
                  </a:lnTo>
                  <a:lnTo>
                    <a:pt x="26263" y="11912"/>
                  </a:lnTo>
                  <a:lnTo>
                    <a:pt x="25044" y="9118"/>
                  </a:lnTo>
                  <a:lnTo>
                    <a:pt x="23787" y="6350"/>
                  </a:lnTo>
                  <a:lnTo>
                    <a:pt x="22059" y="241"/>
                  </a:lnTo>
                  <a:lnTo>
                    <a:pt x="20320" y="1587"/>
                  </a:lnTo>
                  <a:lnTo>
                    <a:pt x="18554" y="2933"/>
                  </a:lnTo>
                  <a:lnTo>
                    <a:pt x="18529" y="8890"/>
                  </a:lnTo>
                  <a:lnTo>
                    <a:pt x="15278" y="6159"/>
                  </a:lnTo>
                  <a:lnTo>
                    <a:pt x="12026" y="3441"/>
                  </a:lnTo>
                  <a:lnTo>
                    <a:pt x="13525" y="8242"/>
                  </a:lnTo>
                  <a:lnTo>
                    <a:pt x="11760" y="8839"/>
                  </a:lnTo>
                  <a:lnTo>
                    <a:pt x="10007" y="9448"/>
                  </a:lnTo>
                  <a:lnTo>
                    <a:pt x="5791" y="0"/>
                  </a:lnTo>
                  <a:lnTo>
                    <a:pt x="5778" y="2984"/>
                  </a:lnTo>
                  <a:lnTo>
                    <a:pt x="5715" y="5981"/>
                  </a:lnTo>
                  <a:lnTo>
                    <a:pt x="0" y="685"/>
                  </a:lnTo>
                  <a:lnTo>
                    <a:pt x="1473" y="4762"/>
                  </a:lnTo>
                  <a:close/>
                </a:path>
              </a:pathLst>
            </a:custGeom>
            <a:ln w="3175">
              <a:solidFill>
                <a:srgbClr val="254B30"/>
              </a:solidFill>
            </a:ln>
          </p:spPr>
          <p:txBody>
            <a:bodyPr wrap="square" lIns="0" tIns="0" rIns="0" bIns="0" rtlCol="0"/>
            <a:lstStyle/>
            <a:p>
              <a:endParaRPr/>
            </a:p>
          </p:txBody>
        </p:sp>
        <p:sp>
          <p:nvSpPr>
            <p:cNvPr id="11479" name="object 4907">
              <a:extLst>
                <a:ext uri="{FF2B5EF4-FFF2-40B4-BE49-F238E27FC236}">
                  <a16:creationId xmlns:a16="http://schemas.microsoft.com/office/drawing/2014/main" id="{49EBFFD6-E099-4B29-93EB-8C0278F32CDA}"/>
                </a:ext>
              </a:extLst>
            </p:cNvPr>
            <p:cNvSpPr/>
            <p:nvPr/>
          </p:nvSpPr>
          <p:spPr>
            <a:xfrm>
              <a:off x="4622000" y="6993470"/>
              <a:ext cx="100628" cy="59679"/>
            </a:xfrm>
            <a:prstGeom prst="rect">
              <a:avLst/>
            </a:prstGeom>
            <a:blipFill>
              <a:blip r:embed="rId79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480" name="object 4908">
              <a:extLst>
                <a:ext uri="{FF2B5EF4-FFF2-40B4-BE49-F238E27FC236}">
                  <a16:creationId xmlns:a16="http://schemas.microsoft.com/office/drawing/2014/main" id="{1C320FA3-1AD2-447D-86A2-1CD763F8DA1B}"/>
                </a:ext>
              </a:extLst>
            </p:cNvPr>
            <p:cNvSpPr/>
            <p:nvPr/>
          </p:nvSpPr>
          <p:spPr>
            <a:xfrm>
              <a:off x="4621986" y="6990488"/>
              <a:ext cx="100965" cy="62865"/>
            </a:xfrm>
            <a:custGeom>
              <a:avLst/>
              <a:gdLst/>
              <a:ahLst/>
              <a:cxnLst/>
              <a:rect l="l" t="t" r="r" b="b"/>
              <a:pathLst>
                <a:path w="100964" h="62865">
                  <a:moveTo>
                    <a:pt x="100672" y="4292"/>
                  </a:moveTo>
                  <a:lnTo>
                    <a:pt x="85344" y="28613"/>
                  </a:lnTo>
                  <a:lnTo>
                    <a:pt x="82473" y="33477"/>
                  </a:lnTo>
                  <a:lnTo>
                    <a:pt x="80048" y="31038"/>
                  </a:lnTo>
                  <a:lnTo>
                    <a:pt x="77685" y="28613"/>
                  </a:lnTo>
                  <a:lnTo>
                    <a:pt x="76708" y="38938"/>
                  </a:lnTo>
                  <a:lnTo>
                    <a:pt x="72859" y="40157"/>
                  </a:lnTo>
                  <a:lnTo>
                    <a:pt x="69037" y="41363"/>
                  </a:lnTo>
                  <a:lnTo>
                    <a:pt x="71437" y="49885"/>
                  </a:lnTo>
                  <a:lnTo>
                    <a:pt x="67106" y="52920"/>
                  </a:lnTo>
                  <a:lnTo>
                    <a:pt x="62788" y="55956"/>
                  </a:lnTo>
                  <a:lnTo>
                    <a:pt x="58483" y="46850"/>
                  </a:lnTo>
                  <a:lnTo>
                    <a:pt x="54178" y="41363"/>
                  </a:lnTo>
                  <a:lnTo>
                    <a:pt x="47472" y="37122"/>
                  </a:lnTo>
                  <a:lnTo>
                    <a:pt x="46507" y="41363"/>
                  </a:lnTo>
                  <a:lnTo>
                    <a:pt x="45542" y="45631"/>
                  </a:lnTo>
                  <a:lnTo>
                    <a:pt x="44107" y="58394"/>
                  </a:lnTo>
                  <a:lnTo>
                    <a:pt x="40754" y="54152"/>
                  </a:lnTo>
                  <a:lnTo>
                    <a:pt x="37388" y="49885"/>
                  </a:lnTo>
                  <a:lnTo>
                    <a:pt x="35483" y="52920"/>
                  </a:lnTo>
                  <a:lnTo>
                    <a:pt x="32118" y="52311"/>
                  </a:lnTo>
                  <a:lnTo>
                    <a:pt x="28765" y="51714"/>
                  </a:lnTo>
                  <a:lnTo>
                    <a:pt x="30200" y="57785"/>
                  </a:lnTo>
                  <a:lnTo>
                    <a:pt x="28295" y="59613"/>
                  </a:lnTo>
                  <a:lnTo>
                    <a:pt x="26377" y="61442"/>
                  </a:lnTo>
                  <a:lnTo>
                    <a:pt x="20129" y="56578"/>
                  </a:lnTo>
                  <a:lnTo>
                    <a:pt x="18237" y="56578"/>
                  </a:lnTo>
                  <a:lnTo>
                    <a:pt x="16306" y="56578"/>
                  </a:lnTo>
                  <a:lnTo>
                    <a:pt x="14389" y="55359"/>
                  </a:lnTo>
                  <a:lnTo>
                    <a:pt x="12471" y="59004"/>
                  </a:lnTo>
                  <a:lnTo>
                    <a:pt x="10553" y="62661"/>
                  </a:lnTo>
                  <a:lnTo>
                    <a:pt x="2882" y="61442"/>
                  </a:lnTo>
                  <a:lnTo>
                    <a:pt x="0" y="53530"/>
                  </a:lnTo>
                  <a:lnTo>
                    <a:pt x="9601" y="48056"/>
                  </a:lnTo>
                  <a:lnTo>
                    <a:pt x="11988" y="49276"/>
                  </a:lnTo>
                  <a:lnTo>
                    <a:pt x="14389" y="50482"/>
                  </a:lnTo>
                  <a:lnTo>
                    <a:pt x="20129" y="57188"/>
                  </a:lnTo>
                  <a:lnTo>
                    <a:pt x="22529" y="54749"/>
                  </a:lnTo>
                  <a:lnTo>
                    <a:pt x="24917" y="52311"/>
                  </a:lnTo>
                  <a:lnTo>
                    <a:pt x="21577" y="49885"/>
                  </a:lnTo>
                  <a:lnTo>
                    <a:pt x="20129" y="48666"/>
                  </a:lnTo>
                  <a:lnTo>
                    <a:pt x="18707" y="47447"/>
                  </a:lnTo>
                  <a:lnTo>
                    <a:pt x="15824" y="40767"/>
                  </a:lnTo>
                  <a:lnTo>
                    <a:pt x="18224" y="40157"/>
                  </a:lnTo>
                  <a:lnTo>
                    <a:pt x="20612" y="39560"/>
                  </a:lnTo>
                  <a:lnTo>
                    <a:pt x="25412" y="35902"/>
                  </a:lnTo>
                  <a:lnTo>
                    <a:pt x="25412" y="38938"/>
                  </a:lnTo>
                  <a:lnTo>
                    <a:pt x="25412" y="41986"/>
                  </a:lnTo>
                  <a:lnTo>
                    <a:pt x="30695" y="44411"/>
                  </a:lnTo>
                  <a:lnTo>
                    <a:pt x="32626" y="41363"/>
                  </a:lnTo>
                  <a:lnTo>
                    <a:pt x="34518" y="38315"/>
                  </a:lnTo>
                  <a:lnTo>
                    <a:pt x="40754" y="34696"/>
                  </a:lnTo>
                  <a:lnTo>
                    <a:pt x="43624" y="31661"/>
                  </a:lnTo>
                  <a:lnTo>
                    <a:pt x="46024" y="31661"/>
                  </a:lnTo>
                  <a:lnTo>
                    <a:pt x="48437" y="31661"/>
                  </a:lnTo>
                  <a:lnTo>
                    <a:pt x="53213" y="31038"/>
                  </a:lnTo>
                  <a:lnTo>
                    <a:pt x="55143" y="32258"/>
                  </a:lnTo>
                  <a:lnTo>
                    <a:pt x="57048" y="33477"/>
                  </a:lnTo>
                  <a:lnTo>
                    <a:pt x="70002" y="25552"/>
                  </a:lnTo>
                  <a:lnTo>
                    <a:pt x="70002" y="22529"/>
                  </a:lnTo>
                  <a:lnTo>
                    <a:pt x="70002" y="19494"/>
                  </a:lnTo>
                  <a:lnTo>
                    <a:pt x="68541" y="13411"/>
                  </a:lnTo>
                  <a:lnTo>
                    <a:pt x="71907" y="13411"/>
                  </a:lnTo>
                  <a:lnTo>
                    <a:pt x="75272" y="13411"/>
                  </a:lnTo>
                  <a:lnTo>
                    <a:pt x="79108" y="18275"/>
                  </a:lnTo>
                  <a:lnTo>
                    <a:pt x="81978" y="14008"/>
                  </a:lnTo>
                  <a:lnTo>
                    <a:pt x="84848" y="9753"/>
                  </a:lnTo>
                  <a:lnTo>
                    <a:pt x="85813" y="14630"/>
                  </a:lnTo>
                  <a:lnTo>
                    <a:pt x="88696" y="14008"/>
                  </a:lnTo>
                  <a:lnTo>
                    <a:pt x="91554" y="13411"/>
                  </a:lnTo>
                  <a:lnTo>
                    <a:pt x="91554" y="3073"/>
                  </a:lnTo>
                  <a:lnTo>
                    <a:pt x="93497" y="5511"/>
                  </a:lnTo>
                  <a:lnTo>
                    <a:pt x="95389" y="7912"/>
                  </a:lnTo>
                  <a:lnTo>
                    <a:pt x="100190" y="0"/>
                  </a:lnTo>
                  <a:lnTo>
                    <a:pt x="100660" y="4267"/>
                  </a:lnTo>
                  <a:close/>
                </a:path>
              </a:pathLst>
            </a:custGeom>
            <a:ln w="3175">
              <a:solidFill>
                <a:srgbClr val="254B30"/>
              </a:solidFill>
            </a:ln>
          </p:spPr>
          <p:txBody>
            <a:bodyPr wrap="square" lIns="0" tIns="0" rIns="0" bIns="0" rtlCol="0"/>
            <a:lstStyle/>
            <a:p>
              <a:endParaRPr/>
            </a:p>
          </p:txBody>
        </p:sp>
        <p:sp>
          <p:nvSpPr>
            <p:cNvPr id="11481" name="object 4909">
              <a:extLst>
                <a:ext uri="{FF2B5EF4-FFF2-40B4-BE49-F238E27FC236}">
                  <a16:creationId xmlns:a16="http://schemas.microsoft.com/office/drawing/2014/main" id="{3EC36E3C-ED7F-4CB8-AF70-B31187DEDF25}"/>
                </a:ext>
              </a:extLst>
            </p:cNvPr>
            <p:cNvSpPr/>
            <p:nvPr/>
          </p:nvSpPr>
          <p:spPr>
            <a:xfrm>
              <a:off x="4534267" y="7032917"/>
              <a:ext cx="114456" cy="68446"/>
            </a:xfrm>
            <a:prstGeom prst="rect">
              <a:avLst/>
            </a:prstGeom>
            <a:blipFill>
              <a:blip r:embed="rId79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482" name="object 4910">
              <a:extLst>
                <a:ext uri="{FF2B5EF4-FFF2-40B4-BE49-F238E27FC236}">
                  <a16:creationId xmlns:a16="http://schemas.microsoft.com/office/drawing/2014/main" id="{E143F4F8-9AEF-4525-95EC-FD978E63D4B9}"/>
                </a:ext>
              </a:extLst>
            </p:cNvPr>
            <p:cNvSpPr/>
            <p:nvPr/>
          </p:nvSpPr>
          <p:spPr>
            <a:xfrm>
              <a:off x="4534267" y="7030856"/>
              <a:ext cx="114935" cy="71120"/>
            </a:xfrm>
            <a:custGeom>
              <a:avLst/>
              <a:gdLst/>
              <a:ahLst/>
              <a:cxnLst/>
              <a:rect l="l" t="t" r="r" b="b"/>
              <a:pathLst>
                <a:path w="114935" h="71120">
                  <a:moveTo>
                    <a:pt x="1015" y="2705"/>
                  </a:moveTo>
                  <a:lnTo>
                    <a:pt x="0" y="5410"/>
                  </a:lnTo>
                  <a:lnTo>
                    <a:pt x="6413" y="20180"/>
                  </a:lnTo>
                  <a:lnTo>
                    <a:pt x="11455" y="21907"/>
                  </a:lnTo>
                  <a:lnTo>
                    <a:pt x="16471" y="23609"/>
                  </a:lnTo>
                  <a:lnTo>
                    <a:pt x="19316" y="27724"/>
                  </a:lnTo>
                  <a:lnTo>
                    <a:pt x="22415" y="26822"/>
                  </a:lnTo>
                  <a:lnTo>
                    <a:pt x="25514" y="25907"/>
                  </a:lnTo>
                  <a:lnTo>
                    <a:pt x="25501" y="33121"/>
                  </a:lnTo>
                  <a:lnTo>
                    <a:pt x="29921" y="35102"/>
                  </a:lnTo>
                  <a:lnTo>
                    <a:pt x="34315" y="37058"/>
                  </a:lnTo>
                  <a:lnTo>
                    <a:pt x="30518" y="42036"/>
                  </a:lnTo>
                  <a:lnTo>
                    <a:pt x="35293" y="45364"/>
                  </a:lnTo>
                  <a:lnTo>
                    <a:pt x="40055" y="48704"/>
                  </a:lnTo>
                  <a:lnTo>
                    <a:pt x="46151" y="43916"/>
                  </a:lnTo>
                  <a:lnTo>
                    <a:pt x="51854" y="41567"/>
                  </a:lnTo>
                  <a:lnTo>
                    <a:pt x="60236" y="40754"/>
                  </a:lnTo>
                  <a:lnTo>
                    <a:pt x="60921" y="43891"/>
                  </a:lnTo>
                  <a:lnTo>
                    <a:pt x="61582" y="47015"/>
                  </a:lnTo>
                  <a:lnTo>
                    <a:pt x="61848" y="55994"/>
                  </a:lnTo>
                  <a:lnTo>
                    <a:pt x="66306" y="54165"/>
                  </a:lnTo>
                  <a:lnTo>
                    <a:pt x="70726" y="52323"/>
                  </a:lnTo>
                  <a:lnTo>
                    <a:pt x="72656" y="54952"/>
                  </a:lnTo>
                  <a:lnTo>
                    <a:pt x="76682" y="55537"/>
                  </a:lnTo>
                  <a:lnTo>
                    <a:pt x="80708" y="56146"/>
                  </a:lnTo>
                  <a:lnTo>
                    <a:pt x="78333" y="59791"/>
                  </a:lnTo>
                  <a:lnTo>
                    <a:pt x="80403" y="61582"/>
                  </a:lnTo>
                  <a:lnTo>
                    <a:pt x="82461" y="63385"/>
                  </a:lnTo>
                  <a:lnTo>
                    <a:pt x="90360" y="62014"/>
                  </a:lnTo>
                  <a:lnTo>
                    <a:pt x="92633" y="62598"/>
                  </a:lnTo>
                  <a:lnTo>
                    <a:pt x="94894" y="63195"/>
                  </a:lnTo>
                  <a:lnTo>
                    <a:pt x="97269" y="62941"/>
                  </a:lnTo>
                  <a:lnTo>
                    <a:pt x="99161" y="65963"/>
                  </a:lnTo>
                  <a:lnTo>
                    <a:pt x="101003" y="68986"/>
                  </a:lnTo>
                  <a:lnTo>
                    <a:pt x="110197" y="70510"/>
                  </a:lnTo>
                  <a:lnTo>
                    <a:pt x="114452" y="66078"/>
                  </a:lnTo>
                  <a:lnTo>
                    <a:pt x="103746" y="59524"/>
                  </a:lnTo>
                  <a:lnTo>
                    <a:pt x="100774" y="59626"/>
                  </a:lnTo>
                  <a:lnTo>
                    <a:pt x="97828" y="59702"/>
                  </a:lnTo>
                  <a:lnTo>
                    <a:pt x="90296" y="62433"/>
                  </a:lnTo>
                  <a:lnTo>
                    <a:pt x="87731" y="60083"/>
                  </a:lnTo>
                  <a:lnTo>
                    <a:pt x="85153" y="57721"/>
                  </a:lnTo>
                  <a:lnTo>
                    <a:pt x="89395" y="57124"/>
                  </a:lnTo>
                  <a:lnTo>
                    <a:pt x="91224" y="56743"/>
                  </a:lnTo>
                  <a:lnTo>
                    <a:pt x="93052" y="56362"/>
                  </a:lnTo>
                  <a:lnTo>
                    <a:pt x="97193" y="52755"/>
                  </a:lnTo>
                  <a:lnTo>
                    <a:pt x="94437" y="51638"/>
                  </a:lnTo>
                  <a:lnTo>
                    <a:pt x="91681" y="50495"/>
                  </a:lnTo>
                  <a:lnTo>
                    <a:pt x="86398" y="46608"/>
                  </a:lnTo>
                  <a:lnTo>
                    <a:pt x="86093" y="48640"/>
                  </a:lnTo>
                  <a:lnTo>
                    <a:pt x="85737" y="50685"/>
                  </a:lnTo>
                  <a:lnTo>
                    <a:pt x="79260" y="50711"/>
                  </a:lnTo>
                  <a:lnTo>
                    <a:pt x="77330" y="48094"/>
                  </a:lnTo>
                  <a:lnTo>
                    <a:pt x="75387" y="45478"/>
                  </a:lnTo>
                  <a:lnTo>
                    <a:pt x="62534" y="37528"/>
                  </a:lnTo>
                  <a:lnTo>
                    <a:pt x="59715" y="36804"/>
                  </a:lnTo>
                  <a:lnTo>
                    <a:pt x="54114" y="34937"/>
                  </a:lnTo>
                  <a:lnTo>
                    <a:pt x="51727" y="35191"/>
                  </a:lnTo>
                  <a:lnTo>
                    <a:pt x="49326" y="35407"/>
                  </a:lnTo>
                  <a:lnTo>
                    <a:pt x="34912" y="26212"/>
                  </a:lnTo>
                  <a:lnTo>
                    <a:pt x="35229" y="24168"/>
                  </a:lnTo>
                  <a:lnTo>
                    <a:pt x="35585" y="22161"/>
                  </a:lnTo>
                  <a:lnTo>
                    <a:pt x="37947" y="18529"/>
                  </a:lnTo>
                  <a:lnTo>
                    <a:pt x="33972" y="17500"/>
                  </a:lnTo>
                  <a:lnTo>
                    <a:pt x="30022" y="16497"/>
                  </a:lnTo>
                  <a:lnTo>
                    <a:pt x="24955" y="18580"/>
                  </a:lnTo>
                  <a:lnTo>
                    <a:pt x="22021" y="14871"/>
                  </a:lnTo>
                  <a:lnTo>
                    <a:pt x="19100" y="11150"/>
                  </a:lnTo>
                  <a:lnTo>
                    <a:pt x="17449" y="14122"/>
                  </a:lnTo>
                  <a:lnTo>
                    <a:pt x="14096" y="12839"/>
                  </a:lnTo>
                  <a:lnTo>
                    <a:pt x="10782" y="11569"/>
                  </a:lnTo>
                  <a:lnTo>
                    <a:pt x="11925" y="4648"/>
                  </a:lnTo>
                  <a:lnTo>
                    <a:pt x="9385" y="5702"/>
                  </a:lnTo>
                  <a:lnTo>
                    <a:pt x="6857" y="6718"/>
                  </a:lnTo>
                  <a:lnTo>
                    <a:pt x="2070" y="0"/>
                  </a:lnTo>
                  <a:lnTo>
                    <a:pt x="1015" y="2692"/>
                  </a:lnTo>
                  <a:close/>
                </a:path>
              </a:pathLst>
            </a:custGeom>
            <a:ln w="3175">
              <a:solidFill>
                <a:srgbClr val="254B30"/>
              </a:solidFill>
            </a:ln>
          </p:spPr>
          <p:txBody>
            <a:bodyPr wrap="square" lIns="0" tIns="0" rIns="0" bIns="0" rtlCol="0"/>
            <a:lstStyle/>
            <a:p>
              <a:endParaRPr/>
            </a:p>
          </p:txBody>
        </p:sp>
        <p:sp>
          <p:nvSpPr>
            <p:cNvPr id="11483" name="object 4911">
              <a:extLst>
                <a:ext uri="{FF2B5EF4-FFF2-40B4-BE49-F238E27FC236}">
                  <a16:creationId xmlns:a16="http://schemas.microsoft.com/office/drawing/2014/main" id="{20DA6634-D640-4F57-B041-45F635E59F4A}"/>
                </a:ext>
              </a:extLst>
            </p:cNvPr>
            <p:cNvSpPr/>
            <p:nvPr/>
          </p:nvSpPr>
          <p:spPr>
            <a:xfrm>
              <a:off x="4633291" y="6819620"/>
              <a:ext cx="47153" cy="59613"/>
            </a:xfrm>
            <a:prstGeom prst="rect">
              <a:avLst/>
            </a:prstGeom>
            <a:blipFill>
              <a:blip r:embed="rId79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484" name="object 4912">
              <a:extLst>
                <a:ext uri="{FF2B5EF4-FFF2-40B4-BE49-F238E27FC236}">
                  <a16:creationId xmlns:a16="http://schemas.microsoft.com/office/drawing/2014/main" id="{419DBFDE-9587-4BD6-BDFC-1CB0139CAE32}"/>
                </a:ext>
              </a:extLst>
            </p:cNvPr>
            <p:cNvSpPr/>
            <p:nvPr/>
          </p:nvSpPr>
          <p:spPr>
            <a:xfrm>
              <a:off x="4633291" y="6816635"/>
              <a:ext cx="47625" cy="62865"/>
            </a:xfrm>
            <a:custGeom>
              <a:avLst/>
              <a:gdLst/>
              <a:ahLst/>
              <a:cxnLst/>
              <a:rect l="l" t="t" r="r" b="b"/>
              <a:pathLst>
                <a:path w="47625" h="62865">
                  <a:moveTo>
                    <a:pt x="46951" y="4241"/>
                  </a:moveTo>
                  <a:lnTo>
                    <a:pt x="47167" y="8496"/>
                  </a:lnTo>
                  <a:lnTo>
                    <a:pt x="43815" y="27330"/>
                  </a:lnTo>
                  <a:lnTo>
                    <a:pt x="41808" y="27952"/>
                  </a:lnTo>
                  <a:lnTo>
                    <a:pt x="39789" y="28562"/>
                  </a:lnTo>
                  <a:lnTo>
                    <a:pt x="38455" y="33426"/>
                  </a:lnTo>
                  <a:lnTo>
                    <a:pt x="37338" y="30988"/>
                  </a:lnTo>
                  <a:lnTo>
                    <a:pt x="36220" y="28562"/>
                  </a:lnTo>
                  <a:lnTo>
                    <a:pt x="35763" y="38887"/>
                  </a:lnTo>
                  <a:lnTo>
                    <a:pt x="33985" y="40106"/>
                  </a:lnTo>
                  <a:lnTo>
                    <a:pt x="32181" y="41325"/>
                  </a:lnTo>
                  <a:lnTo>
                    <a:pt x="33324" y="49822"/>
                  </a:lnTo>
                  <a:lnTo>
                    <a:pt x="31292" y="52870"/>
                  </a:lnTo>
                  <a:lnTo>
                    <a:pt x="29286" y="55918"/>
                  </a:lnTo>
                  <a:lnTo>
                    <a:pt x="27279" y="46799"/>
                  </a:lnTo>
                  <a:lnTo>
                    <a:pt x="25260" y="41325"/>
                  </a:lnTo>
                  <a:lnTo>
                    <a:pt x="22148" y="37071"/>
                  </a:lnTo>
                  <a:lnTo>
                    <a:pt x="21691" y="41325"/>
                  </a:lnTo>
                  <a:lnTo>
                    <a:pt x="21234" y="45580"/>
                  </a:lnTo>
                  <a:lnTo>
                    <a:pt x="20561" y="58343"/>
                  </a:lnTo>
                  <a:lnTo>
                    <a:pt x="18999" y="54089"/>
                  </a:lnTo>
                  <a:lnTo>
                    <a:pt x="17424" y="49834"/>
                  </a:lnTo>
                  <a:lnTo>
                    <a:pt x="16548" y="52870"/>
                  </a:lnTo>
                  <a:lnTo>
                    <a:pt x="14973" y="52273"/>
                  </a:lnTo>
                  <a:lnTo>
                    <a:pt x="13411" y="51663"/>
                  </a:lnTo>
                  <a:lnTo>
                    <a:pt x="14084" y="57746"/>
                  </a:lnTo>
                  <a:lnTo>
                    <a:pt x="13169" y="59575"/>
                  </a:lnTo>
                  <a:lnTo>
                    <a:pt x="12293" y="61404"/>
                  </a:lnTo>
                  <a:lnTo>
                    <a:pt x="9385" y="56540"/>
                  </a:lnTo>
                  <a:lnTo>
                    <a:pt x="8483" y="56540"/>
                  </a:lnTo>
                  <a:lnTo>
                    <a:pt x="7594" y="56540"/>
                  </a:lnTo>
                  <a:lnTo>
                    <a:pt x="6705" y="55308"/>
                  </a:lnTo>
                  <a:lnTo>
                    <a:pt x="5829" y="58966"/>
                  </a:lnTo>
                  <a:lnTo>
                    <a:pt x="4927" y="62598"/>
                  </a:lnTo>
                  <a:lnTo>
                    <a:pt x="1333" y="61404"/>
                  </a:lnTo>
                  <a:lnTo>
                    <a:pt x="0" y="53505"/>
                  </a:lnTo>
                  <a:lnTo>
                    <a:pt x="4470" y="48018"/>
                  </a:lnTo>
                  <a:lnTo>
                    <a:pt x="5575" y="49237"/>
                  </a:lnTo>
                  <a:lnTo>
                    <a:pt x="6705" y="50431"/>
                  </a:lnTo>
                  <a:lnTo>
                    <a:pt x="9385" y="57124"/>
                  </a:lnTo>
                  <a:lnTo>
                    <a:pt x="10515" y="54698"/>
                  </a:lnTo>
                  <a:lnTo>
                    <a:pt x="11620" y="52273"/>
                  </a:lnTo>
                  <a:lnTo>
                    <a:pt x="10058" y="49834"/>
                  </a:lnTo>
                  <a:lnTo>
                    <a:pt x="9385" y="48628"/>
                  </a:lnTo>
                  <a:lnTo>
                    <a:pt x="8699" y="47409"/>
                  </a:lnTo>
                  <a:lnTo>
                    <a:pt x="7378" y="40716"/>
                  </a:lnTo>
                  <a:lnTo>
                    <a:pt x="8483" y="40106"/>
                  </a:lnTo>
                  <a:lnTo>
                    <a:pt x="9613" y="39509"/>
                  </a:lnTo>
                  <a:lnTo>
                    <a:pt x="11823" y="35864"/>
                  </a:lnTo>
                  <a:lnTo>
                    <a:pt x="11823" y="38887"/>
                  </a:lnTo>
                  <a:lnTo>
                    <a:pt x="11823" y="41935"/>
                  </a:lnTo>
                  <a:lnTo>
                    <a:pt x="14300" y="44373"/>
                  </a:lnTo>
                  <a:lnTo>
                    <a:pt x="15201" y="41325"/>
                  </a:lnTo>
                  <a:lnTo>
                    <a:pt x="16090" y="38277"/>
                  </a:lnTo>
                  <a:lnTo>
                    <a:pt x="18999" y="34645"/>
                  </a:lnTo>
                  <a:lnTo>
                    <a:pt x="20345" y="31597"/>
                  </a:lnTo>
                  <a:lnTo>
                    <a:pt x="21475" y="31597"/>
                  </a:lnTo>
                  <a:lnTo>
                    <a:pt x="22580" y="31597"/>
                  </a:lnTo>
                  <a:lnTo>
                    <a:pt x="24803" y="30988"/>
                  </a:lnTo>
                  <a:lnTo>
                    <a:pt x="25704" y="32219"/>
                  </a:lnTo>
                  <a:lnTo>
                    <a:pt x="26581" y="33426"/>
                  </a:lnTo>
                  <a:lnTo>
                    <a:pt x="32626" y="25514"/>
                  </a:lnTo>
                  <a:lnTo>
                    <a:pt x="32626" y="22479"/>
                  </a:lnTo>
                  <a:lnTo>
                    <a:pt x="32626" y="19456"/>
                  </a:lnTo>
                  <a:lnTo>
                    <a:pt x="31978" y="13347"/>
                  </a:lnTo>
                  <a:lnTo>
                    <a:pt x="33528" y="13347"/>
                  </a:lnTo>
                  <a:lnTo>
                    <a:pt x="35090" y="13347"/>
                  </a:lnTo>
                  <a:lnTo>
                    <a:pt x="36880" y="18224"/>
                  </a:lnTo>
                  <a:lnTo>
                    <a:pt x="38214" y="13970"/>
                  </a:lnTo>
                  <a:lnTo>
                    <a:pt x="39573" y="9702"/>
                  </a:lnTo>
                  <a:lnTo>
                    <a:pt x="40005" y="14579"/>
                  </a:lnTo>
                  <a:lnTo>
                    <a:pt x="41338" y="13970"/>
                  </a:lnTo>
                  <a:lnTo>
                    <a:pt x="42710" y="13347"/>
                  </a:lnTo>
                  <a:lnTo>
                    <a:pt x="42710" y="3035"/>
                  </a:lnTo>
                  <a:lnTo>
                    <a:pt x="43599" y="5448"/>
                  </a:lnTo>
                  <a:lnTo>
                    <a:pt x="44500" y="7912"/>
                  </a:lnTo>
                  <a:lnTo>
                    <a:pt x="46723" y="0"/>
                  </a:lnTo>
                  <a:lnTo>
                    <a:pt x="46951" y="4254"/>
                  </a:lnTo>
                  <a:close/>
                </a:path>
              </a:pathLst>
            </a:custGeom>
            <a:ln w="3175">
              <a:solidFill>
                <a:srgbClr val="254B30"/>
              </a:solidFill>
            </a:ln>
          </p:spPr>
          <p:txBody>
            <a:bodyPr wrap="square" lIns="0" tIns="0" rIns="0" bIns="0" rtlCol="0"/>
            <a:lstStyle/>
            <a:p>
              <a:endParaRPr/>
            </a:p>
          </p:txBody>
        </p:sp>
        <p:sp>
          <p:nvSpPr>
            <p:cNvPr id="11485" name="object 4913">
              <a:extLst>
                <a:ext uri="{FF2B5EF4-FFF2-40B4-BE49-F238E27FC236}">
                  <a16:creationId xmlns:a16="http://schemas.microsoft.com/office/drawing/2014/main" id="{EBA9C3E7-D0B9-4868-BFC6-7681498A4ABE}"/>
                </a:ext>
              </a:extLst>
            </p:cNvPr>
            <p:cNvSpPr/>
            <p:nvPr/>
          </p:nvSpPr>
          <p:spPr>
            <a:xfrm>
              <a:off x="4587354" y="6856412"/>
              <a:ext cx="56308" cy="53022"/>
            </a:xfrm>
            <a:prstGeom prst="rect">
              <a:avLst/>
            </a:prstGeom>
            <a:blipFill>
              <a:blip r:embed="rId79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486" name="object 4914">
              <a:extLst>
                <a:ext uri="{FF2B5EF4-FFF2-40B4-BE49-F238E27FC236}">
                  <a16:creationId xmlns:a16="http://schemas.microsoft.com/office/drawing/2014/main" id="{182732F3-20A5-495D-A791-F288BAC008FD}"/>
                </a:ext>
              </a:extLst>
            </p:cNvPr>
            <p:cNvSpPr/>
            <p:nvPr/>
          </p:nvSpPr>
          <p:spPr>
            <a:xfrm>
              <a:off x="4587351" y="6854186"/>
              <a:ext cx="56515" cy="55244"/>
            </a:xfrm>
            <a:custGeom>
              <a:avLst/>
              <a:gdLst/>
              <a:ahLst/>
              <a:cxnLst/>
              <a:rect l="l" t="t" r="r" b="b"/>
              <a:pathLst>
                <a:path w="56514" h="55245">
                  <a:moveTo>
                    <a:pt x="0" y="4394"/>
                  </a:moveTo>
                  <a:lnTo>
                    <a:pt x="25" y="8801"/>
                  </a:lnTo>
                  <a:lnTo>
                    <a:pt x="5105" y="27343"/>
                  </a:lnTo>
                  <a:lnTo>
                    <a:pt x="7391" y="27520"/>
                  </a:lnTo>
                  <a:lnTo>
                    <a:pt x="9715" y="27698"/>
                  </a:lnTo>
                  <a:lnTo>
                    <a:pt x="11544" y="32385"/>
                  </a:lnTo>
                  <a:lnTo>
                    <a:pt x="12649" y="29667"/>
                  </a:lnTo>
                  <a:lnTo>
                    <a:pt x="13754" y="26911"/>
                  </a:lnTo>
                  <a:lnTo>
                    <a:pt x="14960" y="37388"/>
                  </a:lnTo>
                  <a:lnTo>
                    <a:pt x="17043" y="38239"/>
                  </a:lnTo>
                  <a:lnTo>
                    <a:pt x="19164" y="39090"/>
                  </a:lnTo>
                  <a:lnTo>
                    <a:pt x="18465" y="48044"/>
                  </a:lnTo>
                  <a:lnTo>
                    <a:pt x="20929" y="50711"/>
                  </a:lnTo>
                  <a:lnTo>
                    <a:pt x="23406" y="53378"/>
                  </a:lnTo>
                  <a:lnTo>
                    <a:pt x="25082" y="43611"/>
                  </a:lnTo>
                  <a:lnTo>
                    <a:pt x="26974" y="37579"/>
                  </a:lnTo>
                  <a:lnTo>
                    <a:pt x="30226" y="32537"/>
                  </a:lnTo>
                  <a:lnTo>
                    <a:pt x="31013" y="36791"/>
                  </a:lnTo>
                  <a:lnTo>
                    <a:pt x="31826" y="41059"/>
                  </a:lnTo>
                  <a:lnTo>
                    <a:pt x="33413" y="53949"/>
                  </a:lnTo>
                  <a:lnTo>
                    <a:pt x="34886" y="49250"/>
                  </a:lnTo>
                  <a:lnTo>
                    <a:pt x="36385" y="44577"/>
                  </a:lnTo>
                  <a:lnTo>
                    <a:pt x="37592" y="47472"/>
                  </a:lnTo>
                  <a:lnTo>
                    <a:pt x="39331" y="46494"/>
                  </a:lnTo>
                  <a:lnTo>
                    <a:pt x="41059" y="45542"/>
                  </a:lnTo>
                  <a:lnTo>
                    <a:pt x="40690" y="51917"/>
                  </a:lnTo>
                  <a:lnTo>
                    <a:pt x="41833" y="53581"/>
                  </a:lnTo>
                  <a:lnTo>
                    <a:pt x="42976" y="55245"/>
                  </a:lnTo>
                  <a:lnTo>
                    <a:pt x="45923" y="49631"/>
                  </a:lnTo>
                  <a:lnTo>
                    <a:pt x="46926" y="49428"/>
                  </a:lnTo>
                  <a:lnTo>
                    <a:pt x="47929" y="49237"/>
                  </a:lnTo>
                  <a:lnTo>
                    <a:pt x="48869" y="47802"/>
                  </a:lnTo>
                  <a:lnTo>
                    <a:pt x="50114" y="51333"/>
                  </a:lnTo>
                  <a:lnTo>
                    <a:pt x="51371" y="54876"/>
                  </a:lnTo>
                  <a:lnTo>
                    <a:pt x="55321" y="52844"/>
                  </a:lnTo>
                  <a:lnTo>
                    <a:pt x="56311" y="44462"/>
                  </a:lnTo>
                  <a:lnTo>
                    <a:pt x="50901" y="39839"/>
                  </a:lnTo>
                  <a:lnTo>
                    <a:pt x="49720" y="41338"/>
                  </a:lnTo>
                  <a:lnTo>
                    <a:pt x="48539" y="42837"/>
                  </a:lnTo>
                  <a:lnTo>
                    <a:pt x="45974" y="50266"/>
                  </a:lnTo>
                  <a:lnTo>
                    <a:pt x="44526" y="48018"/>
                  </a:lnTo>
                  <a:lnTo>
                    <a:pt x="43129" y="45758"/>
                  </a:lnTo>
                  <a:lnTo>
                    <a:pt x="44716" y="42938"/>
                  </a:lnTo>
                  <a:lnTo>
                    <a:pt x="45389" y="41554"/>
                  </a:lnTo>
                  <a:lnTo>
                    <a:pt x="46062" y="40144"/>
                  </a:lnTo>
                  <a:lnTo>
                    <a:pt x="47117" y="33032"/>
                  </a:lnTo>
                  <a:lnTo>
                    <a:pt x="45808" y="32651"/>
                  </a:lnTo>
                  <a:lnTo>
                    <a:pt x="44526" y="32270"/>
                  </a:lnTo>
                  <a:lnTo>
                    <a:pt x="41757" y="29032"/>
                  </a:lnTo>
                  <a:lnTo>
                    <a:pt x="41960" y="32143"/>
                  </a:lnTo>
                  <a:lnTo>
                    <a:pt x="42164" y="35255"/>
                  </a:lnTo>
                  <a:lnTo>
                    <a:pt x="39547" y="38265"/>
                  </a:lnTo>
                  <a:lnTo>
                    <a:pt x="38341" y="35356"/>
                  </a:lnTo>
                  <a:lnTo>
                    <a:pt x="37134" y="32448"/>
                  </a:lnTo>
                  <a:lnTo>
                    <a:pt x="33591" y="29349"/>
                  </a:lnTo>
                  <a:lnTo>
                    <a:pt x="31876" y="26555"/>
                  </a:lnTo>
                  <a:lnTo>
                    <a:pt x="30619" y="26784"/>
                  </a:lnTo>
                  <a:lnTo>
                    <a:pt x="29362" y="27051"/>
                  </a:lnTo>
                  <a:lnTo>
                    <a:pt x="26797" y="26898"/>
                  </a:lnTo>
                  <a:lnTo>
                    <a:pt x="25857" y="28333"/>
                  </a:lnTo>
                  <a:lnTo>
                    <a:pt x="24930" y="29781"/>
                  </a:lnTo>
                  <a:lnTo>
                    <a:pt x="17589" y="23025"/>
                  </a:lnTo>
                  <a:lnTo>
                    <a:pt x="17386" y="19913"/>
                  </a:lnTo>
                  <a:lnTo>
                    <a:pt x="17195" y="16789"/>
                  </a:lnTo>
                  <a:lnTo>
                    <a:pt x="17513" y="10439"/>
                  </a:lnTo>
                  <a:lnTo>
                    <a:pt x="15748" y="10756"/>
                  </a:lnTo>
                  <a:lnTo>
                    <a:pt x="13982" y="11125"/>
                  </a:lnTo>
                  <a:lnTo>
                    <a:pt x="12319" y="16497"/>
                  </a:lnTo>
                  <a:lnTo>
                    <a:pt x="10502" y="12433"/>
                  </a:lnTo>
                  <a:lnTo>
                    <a:pt x="8699" y="8369"/>
                  </a:lnTo>
                  <a:lnTo>
                    <a:pt x="8521" y="13436"/>
                  </a:lnTo>
                  <a:lnTo>
                    <a:pt x="6972" y="13119"/>
                  </a:lnTo>
                  <a:lnTo>
                    <a:pt x="5397" y="12788"/>
                  </a:lnTo>
                  <a:lnTo>
                    <a:pt x="4711" y="2222"/>
                  </a:lnTo>
                  <a:lnTo>
                    <a:pt x="3873" y="4902"/>
                  </a:lnTo>
                  <a:lnTo>
                    <a:pt x="3060" y="7620"/>
                  </a:lnTo>
                  <a:lnTo>
                    <a:pt x="0" y="0"/>
                  </a:lnTo>
                  <a:lnTo>
                    <a:pt x="25" y="4406"/>
                  </a:lnTo>
                  <a:close/>
                </a:path>
              </a:pathLst>
            </a:custGeom>
            <a:ln w="3175">
              <a:solidFill>
                <a:srgbClr val="254B30"/>
              </a:solidFill>
            </a:ln>
          </p:spPr>
          <p:txBody>
            <a:bodyPr wrap="square" lIns="0" tIns="0" rIns="0" bIns="0" rtlCol="0"/>
            <a:lstStyle/>
            <a:p>
              <a:endParaRPr/>
            </a:p>
          </p:txBody>
        </p:sp>
        <p:sp>
          <p:nvSpPr>
            <p:cNvPr id="11487" name="object 4915">
              <a:extLst>
                <a:ext uri="{FF2B5EF4-FFF2-40B4-BE49-F238E27FC236}">
                  <a16:creationId xmlns:a16="http://schemas.microsoft.com/office/drawing/2014/main" id="{03DFDF06-8B56-4DA3-B20B-61AA0161AE6A}"/>
                </a:ext>
              </a:extLst>
            </p:cNvPr>
            <p:cNvSpPr/>
            <p:nvPr/>
          </p:nvSpPr>
          <p:spPr>
            <a:xfrm>
              <a:off x="4557661" y="7080631"/>
              <a:ext cx="85265" cy="55041"/>
            </a:xfrm>
            <a:prstGeom prst="rect">
              <a:avLst/>
            </a:prstGeom>
            <a:blipFill>
              <a:blip r:embed="rId79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488" name="object 4916">
              <a:extLst>
                <a:ext uri="{FF2B5EF4-FFF2-40B4-BE49-F238E27FC236}">
                  <a16:creationId xmlns:a16="http://schemas.microsoft.com/office/drawing/2014/main" id="{8A4106E5-7F01-4775-9D5A-8071AECFBC28}"/>
                </a:ext>
              </a:extLst>
            </p:cNvPr>
            <p:cNvSpPr/>
            <p:nvPr/>
          </p:nvSpPr>
          <p:spPr>
            <a:xfrm>
              <a:off x="4557647" y="7078369"/>
              <a:ext cx="85725" cy="57785"/>
            </a:xfrm>
            <a:custGeom>
              <a:avLst/>
              <a:gdLst/>
              <a:ahLst/>
              <a:cxnLst/>
              <a:rect l="l" t="t" r="r" b="b"/>
              <a:pathLst>
                <a:path w="85725" h="57784">
                  <a:moveTo>
                    <a:pt x="25" y="4597"/>
                  </a:moveTo>
                  <a:lnTo>
                    <a:pt x="14630" y="28854"/>
                  </a:lnTo>
                  <a:lnTo>
                    <a:pt x="17411" y="33731"/>
                  </a:lnTo>
                  <a:lnTo>
                    <a:pt x="19100" y="30860"/>
                  </a:lnTo>
                  <a:lnTo>
                    <a:pt x="20777" y="27990"/>
                  </a:lnTo>
                  <a:lnTo>
                    <a:pt x="22555" y="38938"/>
                  </a:lnTo>
                  <a:lnTo>
                    <a:pt x="25730" y="39801"/>
                  </a:lnTo>
                  <a:lnTo>
                    <a:pt x="28905" y="40665"/>
                  </a:lnTo>
                  <a:lnTo>
                    <a:pt x="27813" y="50037"/>
                  </a:lnTo>
                  <a:lnTo>
                    <a:pt x="31559" y="52793"/>
                  </a:lnTo>
                  <a:lnTo>
                    <a:pt x="35293" y="55549"/>
                  </a:lnTo>
                  <a:lnTo>
                    <a:pt x="37871" y="45338"/>
                  </a:lnTo>
                  <a:lnTo>
                    <a:pt x="40779" y="38988"/>
                  </a:lnTo>
                  <a:lnTo>
                    <a:pt x="45745" y="33705"/>
                  </a:lnTo>
                  <a:lnTo>
                    <a:pt x="46926" y="38112"/>
                  </a:lnTo>
                  <a:lnTo>
                    <a:pt x="48094" y="42570"/>
                  </a:lnTo>
                  <a:lnTo>
                    <a:pt x="50482" y="56045"/>
                  </a:lnTo>
                  <a:lnTo>
                    <a:pt x="52743" y="51117"/>
                  </a:lnTo>
                  <a:lnTo>
                    <a:pt x="55016" y="46202"/>
                  </a:lnTo>
                  <a:lnTo>
                    <a:pt x="56857" y="49237"/>
                  </a:lnTo>
                  <a:lnTo>
                    <a:pt x="59486" y="48209"/>
                  </a:lnTo>
                  <a:lnTo>
                    <a:pt x="62115" y="47167"/>
                  </a:lnTo>
                  <a:lnTo>
                    <a:pt x="61544" y="53847"/>
                  </a:lnTo>
                  <a:lnTo>
                    <a:pt x="63258" y="55562"/>
                  </a:lnTo>
                  <a:lnTo>
                    <a:pt x="64947" y="57302"/>
                  </a:lnTo>
                  <a:lnTo>
                    <a:pt x="69469" y="51409"/>
                  </a:lnTo>
                  <a:lnTo>
                    <a:pt x="71005" y="51193"/>
                  </a:lnTo>
                  <a:lnTo>
                    <a:pt x="72529" y="50977"/>
                  </a:lnTo>
                  <a:lnTo>
                    <a:pt x="73952" y="49453"/>
                  </a:lnTo>
                  <a:lnTo>
                    <a:pt x="75844" y="53136"/>
                  </a:lnTo>
                  <a:lnTo>
                    <a:pt x="77724" y="56819"/>
                  </a:lnTo>
                  <a:lnTo>
                    <a:pt x="83743" y="54635"/>
                  </a:lnTo>
                  <a:lnTo>
                    <a:pt x="85280" y="45885"/>
                  </a:lnTo>
                  <a:lnTo>
                    <a:pt x="77089" y="41122"/>
                  </a:lnTo>
                  <a:lnTo>
                    <a:pt x="75285" y="42684"/>
                  </a:lnTo>
                  <a:lnTo>
                    <a:pt x="73482" y="44246"/>
                  </a:lnTo>
                  <a:lnTo>
                    <a:pt x="69532" y="52044"/>
                  </a:lnTo>
                  <a:lnTo>
                    <a:pt x="67373" y="49720"/>
                  </a:lnTo>
                  <a:lnTo>
                    <a:pt x="65239" y="47383"/>
                  </a:lnTo>
                  <a:lnTo>
                    <a:pt x="67691" y="44411"/>
                  </a:lnTo>
                  <a:lnTo>
                    <a:pt x="68719" y="42951"/>
                  </a:lnTo>
                  <a:lnTo>
                    <a:pt x="69748" y="41490"/>
                  </a:lnTo>
                  <a:lnTo>
                    <a:pt x="71399" y="34023"/>
                  </a:lnTo>
                  <a:lnTo>
                    <a:pt x="69418" y="33654"/>
                  </a:lnTo>
                  <a:lnTo>
                    <a:pt x="67449" y="33261"/>
                  </a:lnTo>
                  <a:lnTo>
                    <a:pt x="63258" y="29908"/>
                  </a:lnTo>
                  <a:lnTo>
                    <a:pt x="63550" y="33146"/>
                  </a:lnTo>
                  <a:lnTo>
                    <a:pt x="63842" y="36398"/>
                  </a:lnTo>
                  <a:lnTo>
                    <a:pt x="59855" y="39585"/>
                  </a:lnTo>
                  <a:lnTo>
                    <a:pt x="58039" y="36550"/>
                  </a:lnTo>
                  <a:lnTo>
                    <a:pt x="56210" y="33515"/>
                  </a:lnTo>
                  <a:lnTo>
                    <a:pt x="50876" y="30340"/>
                  </a:lnTo>
                  <a:lnTo>
                    <a:pt x="48285" y="27406"/>
                  </a:lnTo>
                  <a:lnTo>
                    <a:pt x="46367" y="27685"/>
                  </a:lnTo>
                  <a:lnTo>
                    <a:pt x="44437" y="27952"/>
                  </a:lnTo>
                  <a:lnTo>
                    <a:pt x="40563" y="27825"/>
                  </a:lnTo>
                  <a:lnTo>
                    <a:pt x="39128" y="29362"/>
                  </a:lnTo>
                  <a:lnTo>
                    <a:pt x="37719" y="30860"/>
                  </a:lnTo>
                  <a:lnTo>
                    <a:pt x="26606" y="23888"/>
                  </a:lnTo>
                  <a:lnTo>
                    <a:pt x="26327" y="20624"/>
                  </a:lnTo>
                  <a:lnTo>
                    <a:pt x="26035" y="17398"/>
                  </a:lnTo>
                  <a:lnTo>
                    <a:pt x="26581" y="10718"/>
                  </a:lnTo>
                  <a:lnTo>
                    <a:pt x="23888" y="11099"/>
                  </a:lnTo>
                  <a:lnTo>
                    <a:pt x="21221" y="11468"/>
                  </a:lnTo>
                  <a:lnTo>
                    <a:pt x="18630" y="17106"/>
                  </a:lnTo>
                  <a:lnTo>
                    <a:pt x="15913" y="12877"/>
                  </a:lnTo>
                  <a:lnTo>
                    <a:pt x="13182" y="8661"/>
                  </a:lnTo>
                  <a:lnTo>
                    <a:pt x="12890" y="13982"/>
                  </a:lnTo>
                  <a:lnTo>
                    <a:pt x="10528" y="13627"/>
                  </a:lnTo>
                  <a:lnTo>
                    <a:pt x="8178" y="13322"/>
                  </a:lnTo>
                  <a:lnTo>
                    <a:pt x="7188" y="2273"/>
                  </a:lnTo>
                  <a:lnTo>
                    <a:pt x="5892" y="5092"/>
                  </a:lnTo>
                  <a:lnTo>
                    <a:pt x="4584" y="7912"/>
                  </a:lnTo>
                  <a:lnTo>
                    <a:pt x="0" y="0"/>
                  </a:lnTo>
                  <a:lnTo>
                    <a:pt x="25" y="4597"/>
                  </a:lnTo>
                  <a:close/>
                </a:path>
              </a:pathLst>
            </a:custGeom>
            <a:ln w="3175">
              <a:solidFill>
                <a:srgbClr val="254B30"/>
              </a:solidFill>
            </a:ln>
          </p:spPr>
          <p:txBody>
            <a:bodyPr wrap="square" lIns="0" tIns="0" rIns="0" bIns="0" rtlCol="0"/>
            <a:lstStyle/>
            <a:p>
              <a:endParaRPr/>
            </a:p>
          </p:txBody>
        </p:sp>
        <p:sp>
          <p:nvSpPr>
            <p:cNvPr id="11489" name="object 4917">
              <a:extLst>
                <a:ext uri="{FF2B5EF4-FFF2-40B4-BE49-F238E27FC236}">
                  <a16:creationId xmlns:a16="http://schemas.microsoft.com/office/drawing/2014/main" id="{B9098611-4ABC-407A-833D-C5A51176D2A0}"/>
                </a:ext>
              </a:extLst>
            </p:cNvPr>
            <p:cNvSpPr/>
            <p:nvPr/>
          </p:nvSpPr>
          <p:spPr>
            <a:xfrm>
              <a:off x="4558601" y="7015353"/>
              <a:ext cx="80137" cy="59563"/>
            </a:xfrm>
            <a:prstGeom prst="rect">
              <a:avLst/>
            </a:prstGeom>
            <a:blipFill>
              <a:blip r:embed="rId79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490" name="object 4918">
              <a:extLst>
                <a:ext uri="{FF2B5EF4-FFF2-40B4-BE49-F238E27FC236}">
                  <a16:creationId xmlns:a16="http://schemas.microsoft.com/office/drawing/2014/main" id="{5022EFFA-7623-4ABE-8E86-9A4FC6218120}"/>
                </a:ext>
              </a:extLst>
            </p:cNvPr>
            <p:cNvSpPr/>
            <p:nvPr/>
          </p:nvSpPr>
          <p:spPr>
            <a:xfrm>
              <a:off x="4558544" y="7012781"/>
              <a:ext cx="80645" cy="62230"/>
            </a:xfrm>
            <a:custGeom>
              <a:avLst/>
              <a:gdLst/>
              <a:ahLst/>
              <a:cxnLst/>
              <a:rect l="l" t="t" r="r" b="b"/>
              <a:pathLst>
                <a:path w="80645" h="62229">
                  <a:moveTo>
                    <a:pt x="88" y="4902"/>
                  </a:moveTo>
                  <a:lnTo>
                    <a:pt x="14008" y="30975"/>
                  </a:lnTo>
                  <a:lnTo>
                    <a:pt x="16662" y="36207"/>
                  </a:lnTo>
                  <a:lnTo>
                    <a:pt x="18224" y="33185"/>
                  </a:lnTo>
                  <a:lnTo>
                    <a:pt x="19735" y="30175"/>
                  </a:lnTo>
                  <a:lnTo>
                    <a:pt x="21526" y="41821"/>
                  </a:lnTo>
                  <a:lnTo>
                    <a:pt x="24511" y="42811"/>
                  </a:lnTo>
                  <a:lnTo>
                    <a:pt x="27482" y="43789"/>
                  </a:lnTo>
                  <a:lnTo>
                    <a:pt x="26568" y="53720"/>
                  </a:lnTo>
                  <a:lnTo>
                    <a:pt x="30111" y="56743"/>
                  </a:lnTo>
                  <a:lnTo>
                    <a:pt x="33642" y="59740"/>
                  </a:lnTo>
                  <a:lnTo>
                    <a:pt x="35902" y="48907"/>
                  </a:lnTo>
                  <a:lnTo>
                    <a:pt x="38569" y="42214"/>
                  </a:lnTo>
                  <a:lnTo>
                    <a:pt x="43129" y="36664"/>
                  </a:lnTo>
                  <a:lnTo>
                    <a:pt x="44272" y="41427"/>
                  </a:lnTo>
                  <a:lnTo>
                    <a:pt x="45440" y="46177"/>
                  </a:lnTo>
                  <a:lnTo>
                    <a:pt x="47828" y="60540"/>
                  </a:lnTo>
                  <a:lnTo>
                    <a:pt x="49885" y="55359"/>
                  </a:lnTo>
                  <a:lnTo>
                    <a:pt x="51930" y="50164"/>
                  </a:lnTo>
                  <a:lnTo>
                    <a:pt x="53695" y="53416"/>
                  </a:lnTo>
                  <a:lnTo>
                    <a:pt x="56134" y="52362"/>
                  </a:lnTo>
                  <a:lnTo>
                    <a:pt x="58572" y="51307"/>
                  </a:lnTo>
                  <a:lnTo>
                    <a:pt x="58140" y="58407"/>
                  </a:lnTo>
                  <a:lnTo>
                    <a:pt x="59740" y="60261"/>
                  </a:lnTo>
                  <a:lnTo>
                    <a:pt x="61366" y="62141"/>
                  </a:lnTo>
                  <a:lnTo>
                    <a:pt x="65506" y="55968"/>
                  </a:lnTo>
                  <a:lnTo>
                    <a:pt x="66929" y="55752"/>
                  </a:lnTo>
                  <a:lnTo>
                    <a:pt x="68376" y="55537"/>
                  </a:lnTo>
                  <a:lnTo>
                    <a:pt x="69659" y="53962"/>
                  </a:lnTo>
                  <a:lnTo>
                    <a:pt x="71475" y="57924"/>
                  </a:lnTo>
                  <a:lnTo>
                    <a:pt x="73279" y="61874"/>
                  </a:lnTo>
                  <a:lnTo>
                    <a:pt x="78879" y="59677"/>
                  </a:lnTo>
                  <a:lnTo>
                    <a:pt x="80187" y="50368"/>
                  </a:lnTo>
                  <a:lnTo>
                    <a:pt x="72504" y="45161"/>
                  </a:lnTo>
                  <a:lnTo>
                    <a:pt x="70827" y="46799"/>
                  </a:lnTo>
                  <a:lnTo>
                    <a:pt x="69164" y="48437"/>
                  </a:lnTo>
                  <a:lnTo>
                    <a:pt x="65570" y="56654"/>
                  </a:lnTo>
                  <a:lnTo>
                    <a:pt x="63525" y="54140"/>
                  </a:lnTo>
                  <a:lnTo>
                    <a:pt x="61480" y="51612"/>
                  </a:lnTo>
                  <a:lnTo>
                    <a:pt x="63754" y="48501"/>
                  </a:lnTo>
                  <a:lnTo>
                    <a:pt x="64693" y="46951"/>
                  </a:lnTo>
                  <a:lnTo>
                    <a:pt x="65633" y="45427"/>
                  </a:lnTo>
                  <a:lnTo>
                    <a:pt x="67094" y="37503"/>
                  </a:lnTo>
                  <a:lnTo>
                    <a:pt x="65239" y="37071"/>
                  </a:lnTo>
                  <a:lnTo>
                    <a:pt x="63385" y="36626"/>
                  </a:lnTo>
                  <a:lnTo>
                    <a:pt x="59436" y="32981"/>
                  </a:lnTo>
                  <a:lnTo>
                    <a:pt x="59766" y="36436"/>
                  </a:lnTo>
                  <a:lnTo>
                    <a:pt x="60058" y="39903"/>
                  </a:lnTo>
                  <a:lnTo>
                    <a:pt x="56388" y="43205"/>
                  </a:lnTo>
                  <a:lnTo>
                    <a:pt x="54648" y="39966"/>
                  </a:lnTo>
                  <a:lnTo>
                    <a:pt x="52908" y="36702"/>
                  </a:lnTo>
                  <a:lnTo>
                    <a:pt x="47891" y="33197"/>
                  </a:lnTo>
                  <a:lnTo>
                    <a:pt x="45415" y="30048"/>
                  </a:lnTo>
                  <a:lnTo>
                    <a:pt x="43637" y="30289"/>
                  </a:lnTo>
                  <a:lnTo>
                    <a:pt x="41859" y="30556"/>
                  </a:lnTo>
                  <a:lnTo>
                    <a:pt x="38214" y="30378"/>
                  </a:lnTo>
                  <a:lnTo>
                    <a:pt x="36906" y="31940"/>
                  </a:lnTo>
                  <a:lnTo>
                    <a:pt x="35610" y="33540"/>
                  </a:lnTo>
                  <a:lnTo>
                    <a:pt x="25133" y="25882"/>
                  </a:lnTo>
                  <a:lnTo>
                    <a:pt x="24828" y="22428"/>
                  </a:lnTo>
                  <a:lnTo>
                    <a:pt x="24511" y="18986"/>
                  </a:lnTo>
                  <a:lnTo>
                    <a:pt x="24955" y="11912"/>
                  </a:lnTo>
                  <a:lnTo>
                    <a:pt x="22466" y="12255"/>
                  </a:lnTo>
                  <a:lnTo>
                    <a:pt x="19964" y="12611"/>
                  </a:lnTo>
                  <a:lnTo>
                    <a:pt x="17602" y="18554"/>
                  </a:lnTo>
                  <a:lnTo>
                    <a:pt x="15011" y="14008"/>
                  </a:lnTo>
                  <a:lnTo>
                    <a:pt x="12433" y="9474"/>
                  </a:lnTo>
                  <a:lnTo>
                    <a:pt x="12217" y="15112"/>
                  </a:lnTo>
                  <a:lnTo>
                    <a:pt x="10033" y="14719"/>
                  </a:lnTo>
                  <a:lnTo>
                    <a:pt x="7785" y="14325"/>
                  </a:lnTo>
                  <a:lnTo>
                    <a:pt x="6743" y="2578"/>
                  </a:lnTo>
                  <a:lnTo>
                    <a:pt x="5562" y="5549"/>
                  </a:lnTo>
                  <a:lnTo>
                    <a:pt x="4381" y="8483"/>
                  </a:lnTo>
                  <a:lnTo>
                    <a:pt x="0" y="0"/>
                  </a:lnTo>
                  <a:lnTo>
                    <a:pt x="76" y="4889"/>
                  </a:lnTo>
                  <a:close/>
                </a:path>
              </a:pathLst>
            </a:custGeom>
            <a:ln w="3175">
              <a:solidFill>
                <a:srgbClr val="254B30"/>
              </a:solidFill>
            </a:ln>
          </p:spPr>
          <p:txBody>
            <a:bodyPr wrap="square" lIns="0" tIns="0" rIns="0" bIns="0" rtlCol="0"/>
            <a:lstStyle/>
            <a:p>
              <a:endParaRPr/>
            </a:p>
          </p:txBody>
        </p:sp>
        <p:sp>
          <p:nvSpPr>
            <p:cNvPr id="11491" name="object 4919">
              <a:extLst>
                <a:ext uri="{FF2B5EF4-FFF2-40B4-BE49-F238E27FC236}">
                  <a16:creationId xmlns:a16="http://schemas.microsoft.com/office/drawing/2014/main" id="{35A37C65-37D5-4E50-8B88-A33510700123}"/>
                </a:ext>
              </a:extLst>
            </p:cNvPr>
            <p:cNvSpPr/>
            <p:nvPr/>
          </p:nvSpPr>
          <p:spPr>
            <a:xfrm>
              <a:off x="4549030" y="6976529"/>
              <a:ext cx="101782" cy="52806"/>
            </a:xfrm>
            <a:prstGeom prst="rect">
              <a:avLst/>
            </a:prstGeom>
            <a:blipFill>
              <a:blip r:embed="rId79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492" name="object 4920">
              <a:extLst>
                <a:ext uri="{FF2B5EF4-FFF2-40B4-BE49-F238E27FC236}">
                  <a16:creationId xmlns:a16="http://schemas.microsoft.com/office/drawing/2014/main" id="{1A7E4AF6-195E-4C24-9AAA-B5D5B3C88CA7}"/>
                </a:ext>
              </a:extLst>
            </p:cNvPr>
            <p:cNvSpPr/>
            <p:nvPr/>
          </p:nvSpPr>
          <p:spPr>
            <a:xfrm>
              <a:off x="4549028" y="6973785"/>
              <a:ext cx="102235" cy="55880"/>
            </a:xfrm>
            <a:custGeom>
              <a:avLst/>
              <a:gdLst/>
              <a:ahLst/>
              <a:cxnLst/>
              <a:rect l="l" t="t" r="r" b="b"/>
              <a:pathLst>
                <a:path w="102235" h="55879">
                  <a:moveTo>
                    <a:pt x="13868" y="52362"/>
                  </a:moveTo>
                  <a:lnTo>
                    <a:pt x="16001" y="53149"/>
                  </a:lnTo>
                  <a:lnTo>
                    <a:pt x="24523" y="38087"/>
                  </a:lnTo>
                  <a:lnTo>
                    <a:pt x="27203" y="38862"/>
                  </a:lnTo>
                  <a:lnTo>
                    <a:pt x="29857" y="39662"/>
                  </a:lnTo>
                  <a:lnTo>
                    <a:pt x="35178" y="29349"/>
                  </a:lnTo>
                  <a:lnTo>
                    <a:pt x="37820" y="30149"/>
                  </a:lnTo>
                  <a:lnTo>
                    <a:pt x="40500" y="30924"/>
                  </a:lnTo>
                  <a:lnTo>
                    <a:pt x="46901" y="26974"/>
                  </a:lnTo>
                  <a:lnTo>
                    <a:pt x="48501" y="30149"/>
                  </a:lnTo>
                  <a:lnTo>
                    <a:pt x="50101" y="33312"/>
                  </a:lnTo>
                  <a:lnTo>
                    <a:pt x="44437" y="33362"/>
                  </a:lnTo>
                  <a:lnTo>
                    <a:pt x="42113" y="35699"/>
                  </a:lnTo>
                  <a:lnTo>
                    <a:pt x="39776" y="38049"/>
                  </a:lnTo>
                  <a:lnTo>
                    <a:pt x="30378" y="46799"/>
                  </a:lnTo>
                  <a:lnTo>
                    <a:pt x="33591" y="48374"/>
                  </a:lnTo>
                  <a:lnTo>
                    <a:pt x="36766" y="49961"/>
                  </a:lnTo>
                  <a:lnTo>
                    <a:pt x="42646" y="42049"/>
                  </a:lnTo>
                  <a:lnTo>
                    <a:pt x="45313" y="40449"/>
                  </a:lnTo>
                  <a:lnTo>
                    <a:pt x="47967" y="38862"/>
                  </a:lnTo>
                  <a:lnTo>
                    <a:pt x="40766" y="51841"/>
                  </a:lnTo>
                  <a:lnTo>
                    <a:pt x="44246" y="49174"/>
                  </a:lnTo>
                  <a:lnTo>
                    <a:pt x="47688" y="46520"/>
                  </a:lnTo>
                  <a:lnTo>
                    <a:pt x="52768" y="39662"/>
                  </a:lnTo>
                  <a:lnTo>
                    <a:pt x="55422" y="39662"/>
                  </a:lnTo>
                  <a:lnTo>
                    <a:pt x="55219" y="42220"/>
                  </a:lnTo>
                  <a:lnTo>
                    <a:pt x="52516" y="47805"/>
                  </a:lnTo>
                  <a:lnTo>
                    <a:pt x="50206" y="53281"/>
                  </a:lnTo>
                  <a:lnTo>
                    <a:pt x="51180" y="55511"/>
                  </a:lnTo>
                  <a:lnTo>
                    <a:pt x="55943" y="54952"/>
                  </a:lnTo>
                  <a:lnTo>
                    <a:pt x="56502" y="49961"/>
                  </a:lnTo>
                  <a:lnTo>
                    <a:pt x="59702" y="49961"/>
                  </a:lnTo>
                  <a:lnTo>
                    <a:pt x="62903" y="49961"/>
                  </a:lnTo>
                  <a:lnTo>
                    <a:pt x="61277" y="35699"/>
                  </a:lnTo>
                  <a:lnTo>
                    <a:pt x="64490" y="36474"/>
                  </a:lnTo>
                  <a:lnTo>
                    <a:pt x="67690" y="37287"/>
                  </a:lnTo>
                  <a:lnTo>
                    <a:pt x="71412" y="34912"/>
                  </a:lnTo>
                  <a:lnTo>
                    <a:pt x="71958" y="39662"/>
                  </a:lnTo>
                  <a:lnTo>
                    <a:pt x="72478" y="44411"/>
                  </a:lnTo>
                  <a:lnTo>
                    <a:pt x="64490" y="51562"/>
                  </a:lnTo>
                  <a:lnTo>
                    <a:pt x="67144" y="53136"/>
                  </a:lnTo>
                  <a:lnTo>
                    <a:pt x="69824" y="54724"/>
                  </a:lnTo>
                  <a:lnTo>
                    <a:pt x="78346" y="45212"/>
                  </a:lnTo>
                  <a:lnTo>
                    <a:pt x="81546" y="44411"/>
                  </a:lnTo>
                  <a:lnTo>
                    <a:pt x="81476" y="45914"/>
                  </a:lnTo>
                  <a:lnTo>
                    <a:pt x="78611" y="49868"/>
                  </a:lnTo>
                  <a:lnTo>
                    <a:pt x="76144" y="53671"/>
                  </a:lnTo>
                  <a:lnTo>
                    <a:pt x="77266" y="54724"/>
                  </a:lnTo>
                  <a:lnTo>
                    <a:pt x="82613" y="53136"/>
                  </a:lnTo>
                  <a:lnTo>
                    <a:pt x="88468" y="44411"/>
                  </a:lnTo>
                  <a:lnTo>
                    <a:pt x="91122" y="49961"/>
                  </a:lnTo>
                  <a:lnTo>
                    <a:pt x="93789" y="55511"/>
                  </a:lnTo>
                  <a:lnTo>
                    <a:pt x="101790" y="49961"/>
                  </a:lnTo>
                  <a:lnTo>
                    <a:pt x="101790" y="47599"/>
                  </a:lnTo>
                  <a:lnTo>
                    <a:pt x="101790" y="45212"/>
                  </a:lnTo>
                  <a:lnTo>
                    <a:pt x="95935" y="38087"/>
                  </a:lnTo>
                  <a:lnTo>
                    <a:pt x="94843" y="34899"/>
                  </a:lnTo>
                  <a:lnTo>
                    <a:pt x="93789" y="31737"/>
                  </a:lnTo>
                  <a:lnTo>
                    <a:pt x="93789" y="34099"/>
                  </a:lnTo>
                  <a:lnTo>
                    <a:pt x="89534" y="34099"/>
                  </a:lnTo>
                  <a:lnTo>
                    <a:pt x="85280" y="34099"/>
                  </a:lnTo>
                  <a:lnTo>
                    <a:pt x="82600" y="31737"/>
                  </a:lnTo>
                  <a:lnTo>
                    <a:pt x="81013" y="27774"/>
                  </a:lnTo>
                  <a:lnTo>
                    <a:pt x="79413" y="23799"/>
                  </a:lnTo>
                  <a:lnTo>
                    <a:pt x="71958" y="24587"/>
                  </a:lnTo>
                  <a:lnTo>
                    <a:pt x="71958" y="26974"/>
                  </a:lnTo>
                  <a:lnTo>
                    <a:pt x="69824" y="27774"/>
                  </a:lnTo>
                  <a:lnTo>
                    <a:pt x="67690" y="28549"/>
                  </a:lnTo>
                  <a:lnTo>
                    <a:pt x="63411" y="21437"/>
                  </a:lnTo>
                  <a:lnTo>
                    <a:pt x="60236" y="22225"/>
                  </a:lnTo>
                  <a:lnTo>
                    <a:pt x="57022" y="22999"/>
                  </a:lnTo>
                  <a:lnTo>
                    <a:pt x="53835" y="17475"/>
                  </a:lnTo>
                  <a:lnTo>
                    <a:pt x="53289" y="11912"/>
                  </a:lnTo>
                  <a:lnTo>
                    <a:pt x="52768" y="6362"/>
                  </a:lnTo>
                  <a:lnTo>
                    <a:pt x="43687" y="0"/>
                  </a:lnTo>
                  <a:lnTo>
                    <a:pt x="43687" y="3987"/>
                  </a:lnTo>
                  <a:lnTo>
                    <a:pt x="43687" y="7950"/>
                  </a:lnTo>
                  <a:lnTo>
                    <a:pt x="46901" y="12700"/>
                  </a:lnTo>
                  <a:lnTo>
                    <a:pt x="45846" y="15087"/>
                  </a:lnTo>
                  <a:lnTo>
                    <a:pt x="44767" y="17475"/>
                  </a:lnTo>
                  <a:lnTo>
                    <a:pt x="37820" y="6362"/>
                  </a:lnTo>
                  <a:lnTo>
                    <a:pt x="36245" y="7950"/>
                  </a:lnTo>
                  <a:lnTo>
                    <a:pt x="34620" y="9525"/>
                  </a:lnTo>
                  <a:lnTo>
                    <a:pt x="42113" y="12700"/>
                  </a:lnTo>
                  <a:lnTo>
                    <a:pt x="39979" y="14274"/>
                  </a:lnTo>
                  <a:lnTo>
                    <a:pt x="37820" y="15862"/>
                  </a:lnTo>
                  <a:lnTo>
                    <a:pt x="36245" y="14274"/>
                  </a:lnTo>
                  <a:lnTo>
                    <a:pt x="29857" y="11925"/>
                  </a:lnTo>
                  <a:lnTo>
                    <a:pt x="27190" y="9525"/>
                  </a:lnTo>
                  <a:lnTo>
                    <a:pt x="24510" y="7162"/>
                  </a:lnTo>
                  <a:lnTo>
                    <a:pt x="17056" y="5562"/>
                  </a:lnTo>
                  <a:lnTo>
                    <a:pt x="13868" y="11125"/>
                  </a:lnTo>
                  <a:lnTo>
                    <a:pt x="10667" y="16675"/>
                  </a:lnTo>
                  <a:lnTo>
                    <a:pt x="4254" y="19837"/>
                  </a:lnTo>
                  <a:lnTo>
                    <a:pt x="2146" y="19837"/>
                  </a:lnTo>
                  <a:lnTo>
                    <a:pt x="0" y="19837"/>
                  </a:lnTo>
                  <a:lnTo>
                    <a:pt x="0" y="22999"/>
                  </a:lnTo>
                  <a:lnTo>
                    <a:pt x="2146" y="23799"/>
                  </a:lnTo>
                  <a:lnTo>
                    <a:pt x="4254" y="24587"/>
                  </a:lnTo>
                  <a:lnTo>
                    <a:pt x="6946" y="22225"/>
                  </a:lnTo>
                  <a:lnTo>
                    <a:pt x="9601" y="21437"/>
                  </a:lnTo>
                  <a:lnTo>
                    <a:pt x="12268" y="20612"/>
                  </a:lnTo>
                  <a:lnTo>
                    <a:pt x="6413" y="24587"/>
                  </a:lnTo>
                  <a:lnTo>
                    <a:pt x="9601" y="24587"/>
                  </a:lnTo>
                  <a:lnTo>
                    <a:pt x="12801" y="24587"/>
                  </a:lnTo>
                  <a:lnTo>
                    <a:pt x="18668" y="19837"/>
                  </a:lnTo>
                  <a:lnTo>
                    <a:pt x="22377" y="22225"/>
                  </a:lnTo>
                  <a:lnTo>
                    <a:pt x="26111" y="24587"/>
                  </a:lnTo>
                  <a:lnTo>
                    <a:pt x="17056" y="30924"/>
                  </a:lnTo>
                  <a:lnTo>
                    <a:pt x="14401" y="30137"/>
                  </a:lnTo>
                  <a:lnTo>
                    <a:pt x="11734" y="29349"/>
                  </a:lnTo>
                  <a:lnTo>
                    <a:pt x="11734" y="38862"/>
                  </a:lnTo>
                  <a:lnTo>
                    <a:pt x="14401" y="36474"/>
                  </a:lnTo>
                  <a:lnTo>
                    <a:pt x="17056" y="34099"/>
                  </a:lnTo>
                  <a:lnTo>
                    <a:pt x="22923" y="34099"/>
                  </a:lnTo>
                  <a:lnTo>
                    <a:pt x="23977" y="30924"/>
                  </a:lnTo>
                  <a:lnTo>
                    <a:pt x="27190" y="31737"/>
                  </a:lnTo>
                  <a:lnTo>
                    <a:pt x="30378" y="32537"/>
                  </a:lnTo>
                  <a:lnTo>
                    <a:pt x="15468" y="44411"/>
                  </a:lnTo>
                  <a:lnTo>
                    <a:pt x="11722" y="51612"/>
                  </a:lnTo>
                  <a:lnTo>
                    <a:pt x="13855" y="52412"/>
                  </a:lnTo>
                  <a:close/>
                </a:path>
              </a:pathLst>
            </a:custGeom>
            <a:ln w="3175">
              <a:solidFill>
                <a:srgbClr val="254B30"/>
              </a:solidFill>
            </a:ln>
          </p:spPr>
          <p:txBody>
            <a:bodyPr wrap="square" lIns="0" tIns="0" rIns="0" bIns="0" rtlCol="0"/>
            <a:lstStyle/>
            <a:p>
              <a:endParaRPr/>
            </a:p>
          </p:txBody>
        </p:sp>
        <p:sp>
          <p:nvSpPr>
            <p:cNvPr id="11493" name="object 4921">
              <a:extLst>
                <a:ext uri="{FF2B5EF4-FFF2-40B4-BE49-F238E27FC236}">
                  <a16:creationId xmlns:a16="http://schemas.microsoft.com/office/drawing/2014/main" id="{BB8233E8-DE49-4929-BC5D-7BCA24E8A7B5}"/>
                </a:ext>
              </a:extLst>
            </p:cNvPr>
            <p:cNvSpPr/>
            <p:nvPr/>
          </p:nvSpPr>
          <p:spPr>
            <a:xfrm>
              <a:off x="4588903" y="6827786"/>
              <a:ext cx="54495" cy="63106"/>
            </a:xfrm>
            <a:prstGeom prst="rect">
              <a:avLst/>
            </a:prstGeom>
            <a:blipFill>
              <a:blip r:embed="rId79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494" name="object 4922">
              <a:extLst>
                <a:ext uri="{FF2B5EF4-FFF2-40B4-BE49-F238E27FC236}">
                  <a16:creationId xmlns:a16="http://schemas.microsoft.com/office/drawing/2014/main" id="{6CAE9023-DC76-41BA-A48F-6C10C280AA5C}"/>
                </a:ext>
              </a:extLst>
            </p:cNvPr>
            <p:cNvSpPr/>
            <p:nvPr/>
          </p:nvSpPr>
          <p:spPr>
            <a:xfrm>
              <a:off x="4588903" y="6825929"/>
              <a:ext cx="54610" cy="65405"/>
            </a:xfrm>
            <a:custGeom>
              <a:avLst/>
              <a:gdLst/>
              <a:ahLst/>
              <a:cxnLst/>
              <a:rect l="l" t="t" r="r" b="b"/>
              <a:pathLst>
                <a:path w="54610" h="65404">
                  <a:moveTo>
                    <a:pt x="3175" y="32842"/>
                  </a:moveTo>
                  <a:lnTo>
                    <a:pt x="4267" y="34201"/>
                  </a:lnTo>
                  <a:lnTo>
                    <a:pt x="11544" y="26428"/>
                  </a:lnTo>
                  <a:lnTo>
                    <a:pt x="12954" y="27990"/>
                  </a:lnTo>
                  <a:lnTo>
                    <a:pt x="14338" y="29565"/>
                  </a:lnTo>
                  <a:lnTo>
                    <a:pt x="19050" y="24066"/>
                  </a:lnTo>
                  <a:lnTo>
                    <a:pt x="20459" y="25628"/>
                  </a:lnTo>
                  <a:lnTo>
                    <a:pt x="21844" y="27203"/>
                  </a:lnTo>
                  <a:lnTo>
                    <a:pt x="26136" y="26720"/>
                  </a:lnTo>
                  <a:lnTo>
                    <a:pt x="26543" y="29616"/>
                  </a:lnTo>
                  <a:lnTo>
                    <a:pt x="26936" y="32524"/>
                  </a:lnTo>
                  <a:lnTo>
                    <a:pt x="23698" y="30429"/>
                  </a:lnTo>
                  <a:lnTo>
                    <a:pt x="21983" y="31267"/>
                  </a:lnTo>
                  <a:lnTo>
                    <a:pt x="20269" y="32092"/>
                  </a:lnTo>
                  <a:lnTo>
                    <a:pt x="13500" y="34963"/>
                  </a:lnTo>
                  <a:lnTo>
                    <a:pt x="15074" y="37299"/>
                  </a:lnTo>
                  <a:lnTo>
                    <a:pt x="16649" y="39649"/>
                  </a:lnTo>
                  <a:lnTo>
                    <a:pt x="21272" y="36080"/>
                  </a:lnTo>
                  <a:lnTo>
                    <a:pt x="23037" y="35902"/>
                  </a:lnTo>
                  <a:lnTo>
                    <a:pt x="24828" y="35750"/>
                  </a:lnTo>
                  <a:lnTo>
                    <a:pt x="18618" y="42506"/>
                  </a:lnTo>
                  <a:lnTo>
                    <a:pt x="21018" y="41859"/>
                  </a:lnTo>
                  <a:lnTo>
                    <a:pt x="23431" y="41211"/>
                  </a:lnTo>
                  <a:lnTo>
                    <a:pt x="27419" y="38138"/>
                  </a:lnTo>
                  <a:lnTo>
                    <a:pt x="28943" y="39116"/>
                  </a:lnTo>
                  <a:lnTo>
                    <a:pt x="30467" y="40119"/>
                  </a:lnTo>
                  <a:lnTo>
                    <a:pt x="21145" y="47688"/>
                  </a:lnTo>
                  <a:lnTo>
                    <a:pt x="23964" y="49047"/>
                  </a:lnTo>
                  <a:lnTo>
                    <a:pt x="26771" y="50406"/>
                  </a:lnTo>
                  <a:lnTo>
                    <a:pt x="27876" y="47015"/>
                  </a:lnTo>
                  <a:lnTo>
                    <a:pt x="29718" y="48209"/>
                  </a:lnTo>
                  <a:lnTo>
                    <a:pt x="31546" y="49390"/>
                  </a:lnTo>
                  <a:lnTo>
                    <a:pt x="32943" y="38430"/>
                  </a:lnTo>
                  <a:lnTo>
                    <a:pt x="34632" y="40195"/>
                  </a:lnTo>
                  <a:lnTo>
                    <a:pt x="36334" y="41973"/>
                  </a:lnTo>
                  <a:lnTo>
                    <a:pt x="38849" y="41617"/>
                  </a:lnTo>
                  <a:lnTo>
                    <a:pt x="38366" y="45288"/>
                  </a:lnTo>
                  <a:lnTo>
                    <a:pt x="37909" y="48945"/>
                  </a:lnTo>
                  <a:lnTo>
                    <a:pt x="32194" y="51142"/>
                  </a:lnTo>
                  <a:lnTo>
                    <a:pt x="33464" y="53301"/>
                  </a:lnTo>
                  <a:lnTo>
                    <a:pt x="34734" y="55448"/>
                  </a:lnTo>
                  <a:lnTo>
                    <a:pt x="41148" y="51701"/>
                  </a:lnTo>
                  <a:lnTo>
                    <a:pt x="43078" y="52324"/>
                  </a:lnTo>
                  <a:lnTo>
                    <a:pt x="45046" y="52920"/>
                  </a:lnTo>
                  <a:lnTo>
                    <a:pt x="35687" y="57404"/>
                  </a:lnTo>
                  <a:lnTo>
                    <a:pt x="38989" y="58216"/>
                  </a:lnTo>
                  <a:lnTo>
                    <a:pt x="42265" y="59055"/>
                  </a:lnTo>
                  <a:lnTo>
                    <a:pt x="47028" y="54914"/>
                  </a:lnTo>
                  <a:lnTo>
                    <a:pt x="47650" y="59944"/>
                  </a:lnTo>
                  <a:lnTo>
                    <a:pt x="48285" y="64960"/>
                  </a:lnTo>
                  <a:lnTo>
                    <a:pt x="53746" y="63919"/>
                  </a:lnTo>
                  <a:lnTo>
                    <a:pt x="54114" y="62204"/>
                  </a:lnTo>
                  <a:lnTo>
                    <a:pt x="54495" y="60477"/>
                  </a:lnTo>
                  <a:lnTo>
                    <a:pt x="52324" y="53086"/>
                  </a:lnTo>
                  <a:lnTo>
                    <a:pt x="52222" y="50355"/>
                  </a:lnTo>
                  <a:lnTo>
                    <a:pt x="52108" y="47675"/>
                  </a:lnTo>
                  <a:lnTo>
                    <a:pt x="51739" y="49390"/>
                  </a:lnTo>
                  <a:lnTo>
                    <a:pt x="49314" y="47802"/>
                  </a:lnTo>
                  <a:lnTo>
                    <a:pt x="46875" y="46228"/>
                  </a:lnTo>
                  <a:lnTo>
                    <a:pt x="45732" y="43510"/>
                  </a:lnTo>
                  <a:lnTo>
                    <a:pt x="45478" y="40017"/>
                  </a:lnTo>
                  <a:lnTo>
                    <a:pt x="45199" y="36550"/>
                  </a:lnTo>
                  <a:lnTo>
                    <a:pt x="40805" y="34328"/>
                  </a:lnTo>
                  <a:lnTo>
                    <a:pt x="40424" y="36080"/>
                  </a:lnTo>
                  <a:lnTo>
                    <a:pt x="39077" y="35852"/>
                  </a:lnTo>
                  <a:lnTo>
                    <a:pt x="37744" y="35623"/>
                  </a:lnTo>
                  <a:lnTo>
                    <a:pt x="36449" y="28854"/>
                  </a:lnTo>
                  <a:lnTo>
                    <a:pt x="34505" y="28219"/>
                  </a:lnTo>
                  <a:lnTo>
                    <a:pt x="32562" y="27597"/>
                  </a:lnTo>
                  <a:lnTo>
                    <a:pt x="31623" y="22390"/>
                  </a:lnTo>
                  <a:lnTo>
                    <a:pt x="32219" y="18135"/>
                  </a:lnTo>
                  <a:lnTo>
                    <a:pt x="32804" y="13906"/>
                  </a:lnTo>
                  <a:lnTo>
                    <a:pt x="28651" y="5905"/>
                  </a:lnTo>
                  <a:lnTo>
                    <a:pt x="28016" y="8801"/>
                  </a:lnTo>
                  <a:lnTo>
                    <a:pt x="27368" y="11671"/>
                  </a:lnTo>
                  <a:lnTo>
                    <a:pt x="28422" y="16344"/>
                  </a:lnTo>
                  <a:lnTo>
                    <a:pt x="27432" y="17678"/>
                  </a:lnTo>
                  <a:lnTo>
                    <a:pt x="26454" y="18999"/>
                  </a:lnTo>
                  <a:lnTo>
                    <a:pt x="24295" y="8343"/>
                  </a:lnTo>
                  <a:lnTo>
                    <a:pt x="23113" y="8902"/>
                  </a:lnTo>
                  <a:lnTo>
                    <a:pt x="21945" y="9448"/>
                  </a:lnTo>
                  <a:lnTo>
                    <a:pt x="25717" y="14554"/>
                  </a:lnTo>
                  <a:lnTo>
                    <a:pt x="24206" y="14897"/>
                  </a:lnTo>
                  <a:lnTo>
                    <a:pt x="22745" y="15252"/>
                  </a:lnTo>
                  <a:lnTo>
                    <a:pt x="17678" y="6667"/>
                  </a:lnTo>
                  <a:lnTo>
                    <a:pt x="16560" y="3962"/>
                  </a:lnTo>
                  <a:lnTo>
                    <a:pt x="12547" y="0"/>
                  </a:lnTo>
                  <a:lnTo>
                    <a:pt x="9829" y="2844"/>
                  </a:lnTo>
                  <a:lnTo>
                    <a:pt x="7124" y="5689"/>
                  </a:lnTo>
                  <a:lnTo>
                    <a:pt x="2933" y="5613"/>
                  </a:lnTo>
                  <a:lnTo>
                    <a:pt x="1739" y="4826"/>
                  </a:lnTo>
                  <a:lnTo>
                    <a:pt x="520" y="4025"/>
                  </a:lnTo>
                  <a:lnTo>
                    <a:pt x="0" y="6350"/>
                  </a:lnTo>
                  <a:lnTo>
                    <a:pt x="1092" y="7696"/>
                  </a:lnTo>
                  <a:lnTo>
                    <a:pt x="2171" y="9067"/>
                  </a:lnTo>
                  <a:lnTo>
                    <a:pt x="4089" y="8343"/>
                  </a:lnTo>
                  <a:lnTo>
                    <a:pt x="5740" y="8763"/>
                  </a:lnTo>
                  <a:lnTo>
                    <a:pt x="7391" y="9182"/>
                  </a:lnTo>
                  <a:lnTo>
                    <a:pt x="3390" y="9867"/>
                  </a:lnTo>
                  <a:lnTo>
                    <a:pt x="5219" y="11087"/>
                  </a:lnTo>
                  <a:lnTo>
                    <a:pt x="7048" y="12255"/>
                  </a:lnTo>
                  <a:lnTo>
                    <a:pt x="11163" y="10972"/>
                  </a:lnTo>
                  <a:lnTo>
                    <a:pt x="12903" y="14109"/>
                  </a:lnTo>
                  <a:lnTo>
                    <a:pt x="14655" y="17233"/>
                  </a:lnTo>
                  <a:lnTo>
                    <a:pt x="8483" y="18465"/>
                  </a:lnTo>
                  <a:lnTo>
                    <a:pt x="7073" y="16891"/>
                  </a:lnTo>
                  <a:lnTo>
                    <a:pt x="5676" y="15316"/>
                  </a:lnTo>
                  <a:lnTo>
                    <a:pt x="4140" y="22225"/>
                  </a:lnTo>
                  <a:lnTo>
                    <a:pt x="6045" y="21488"/>
                  </a:lnTo>
                  <a:lnTo>
                    <a:pt x="7937" y="20751"/>
                  </a:lnTo>
                  <a:lnTo>
                    <a:pt x="11277" y="22948"/>
                  </a:lnTo>
                  <a:lnTo>
                    <a:pt x="12407" y="21056"/>
                  </a:lnTo>
                  <a:lnTo>
                    <a:pt x="14109" y="22821"/>
                  </a:lnTo>
                  <a:lnTo>
                    <a:pt x="15786" y="24587"/>
                  </a:lnTo>
                  <a:lnTo>
                    <a:pt x="5372" y="27673"/>
                  </a:lnTo>
                  <a:lnTo>
                    <a:pt x="2095" y="31470"/>
                  </a:lnTo>
                  <a:lnTo>
                    <a:pt x="3175" y="32842"/>
                  </a:lnTo>
                  <a:close/>
                </a:path>
              </a:pathLst>
            </a:custGeom>
            <a:ln w="3175">
              <a:solidFill>
                <a:srgbClr val="254B30"/>
              </a:solidFill>
            </a:ln>
          </p:spPr>
          <p:txBody>
            <a:bodyPr wrap="square" lIns="0" tIns="0" rIns="0" bIns="0" rtlCol="0"/>
            <a:lstStyle/>
            <a:p>
              <a:endParaRPr/>
            </a:p>
          </p:txBody>
        </p:sp>
        <p:sp>
          <p:nvSpPr>
            <p:cNvPr id="11495" name="object 4923">
              <a:extLst>
                <a:ext uri="{FF2B5EF4-FFF2-40B4-BE49-F238E27FC236}">
                  <a16:creationId xmlns:a16="http://schemas.microsoft.com/office/drawing/2014/main" id="{A09F8EE6-7467-453D-ADF1-1344A591ED35}"/>
                </a:ext>
              </a:extLst>
            </p:cNvPr>
            <p:cNvSpPr/>
            <p:nvPr/>
          </p:nvSpPr>
          <p:spPr>
            <a:xfrm>
              <a:off x="4624289" y="6776187"/>
              <a:ext cx="47718" cy="50730"/>
            </a:xfrm>
            <a:prstGeom prst="rect">
              <a:avLst/>
            </a:prstGeom>
            <a:blipFill>
              <a:blip r:embed="rId79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496" name="object 4924">
              <a:extLst>
                <a:ext uri="{FF2B5EF4-FFF2-40B4-BE49-F238E27FC236}">
                  <a16:creationId xmlns:a16="http://schemas.microsoft.com/office/drawing/2014/main" id="{202E89D0-6FA2-4136-989C-7625FF84F5C8}"/>
                </a:ext>
              </a:extLst>
            </p:cNvPr>
            <p:cNvSpPr/>
            <p:nvPr/>
          </p:nvSpPr>
          <p:spPr>
            <a:xfrm>
              <a:off x="4624290" y="6775752"/>
              <a:ext cx="48260" cy="51435"/>
            </a:xfrm>
            <a:custGeom>
              <a:avLst/>
              <a:gdLst/>
              <a:ahLst/>
              <a:cxnLst/>
              <a:rect l="l" t="t" r="r" b="b"/>
              <a:pathLst>
                <a:path w="48260" h="51434">
                  <a:moveTo>
                    <a:pt x="44361" y="34823"/>
                  </a:moveTo>
                  <a:lnTo>
                    <a:pt x="43395" y="35788"/>
                  </a:lnTo>
                  <a:lnTo>
                    <a:pt x="37376" y="25882"/>
                  </a:lnTo>
                  <a:lnTo>
                    <a:pt x="36156" y="26949"/>
                  </a:lnTo>
                  <a:lnTo>
                    <a:pt x="34950" y="28016"/>
                  </a:lnTo>
                  <a:lnTo>
                    <a:pt x="31089" y="21132"/>
                  </a:lnTo>
                  <a:lnTo>
                    <a:pt x="29857" y="22225"/>
                  </a:lnTo>
                  <a:lnTo>
                    <a:pt x="28625" y="23279"/>
                  </a:lnTo>
                  <a:lnTo>
                    <a:pt x="24993" y="21399"/>
                  </a:lnTo>
                  <a:lnTo>
                    <a:pt x="24587" y="24079"/>
                  </a:lnTo>
                  <a:lnTo>
                    <a:pt x="24155" y="26746"/>
                  </a:lnTo>
                  <a:lnTo>
                    <a:pt x="26949" y="25781"/>
                  </a:lnTo>
                  <a:lnTo>
                    <a:pt x="28409" y="27152"/>
                  </a:lnTo>
                  <a:lnTo>
                    <a:pt x="29819" y="28524"/>
                  </a:lnTo>
                  <a:lnTo>
                    <a:pt x="35509" y="33515"/>
                  </a:lnTo>
                  <a:lnTo>
                    <a:pt x="34150" y="35267"/>
                  </a:lnTo>
                  <a:lnTo>
                    <a:pt x="32740" y="37020"/>
                  </a:lnTo>
                  <a:lnTo>
                    <a:pt x="28892" y="32042"/>
                  </a:lnTo>
                  <a:lnTo>
                    <a:pt x="27381" y="31305"/>
                  </a:lnTo>
                  <a:lnTo>
                    <a:pt x="25882" y="30581"/>
                  </a:lnTo>
                  <a:lnTo>
                    <a:pt x="30975" y="39128"/>
                  </a:lnTo>
                  <a:lnTo>
                    <a:pt x="28955" y="37719"/>
                  </a:lnTo>
                  <a:lnTo>
                    <a:pt x="26923" y="36296"/>
                  </a:lnTo>
                  <a:lnTo>
                    <a:pt x="23609" y="32016"/>
                  </a:lnTo>
                  <a:lnTo>
                    <a:pt x="22275" y="32486"/>
                  </a:lnTo>
                  <a:lnTo>
                    <a:pt x="20967" y="32943"/>
                  </a:lnTo>
                  <a:lnTo>
                    <a:pt x="28689" y="43319"/>
                  </a:lnTo>
                  <a:lnTo>
                    <a:pt x="26276" y="43726"/>
                  </a:lnTo>
                  <a:lnTo>
                    <a:pt x="23837" y="44132"/>
                  </a:lnTo>
                  <a:lnTo>
                    <a:pt x="22974" y="40462"/>
                  </a:lnTo>
                  <a:lnTo>
                    <a:pt x="21399" y="41008"/>
                  </a:lnTo>
                  <a:lnTo>
                    <a:pt x="19799" y="41554"/>
                  </a:lnTo>
                  <a:lnTo>
                    <a:pt x="18922" y="30492"/>
                  </a:lnTo>
                  <a:lnTo>
                    <a:pt x="17411" y="31648"/>
                  </a:lnTo>
                  <a:lnTo>
                    <a:pt x="15925" y="32804"/>
                  </a:lnTo>
                  <a:lnTo>
                    <a:pt x="13804" y="31661"/>
                  </a:lnTo>
                  <a:lnTo>
                    <a:pt x="14109" y="35344"/>
                  </a:lnTo>
                  <a:lnTo>
                    <a:pt x="14401" y="39039"/>
                  </a:lnTo>
                  <a:lnTo>
                    <a:pt x="19189" y="43053"/>
                  </a:lnTo>
                  <a:lnTo>
                    <a:pt x="18084" y="44716"/>
                  </a:lnTo>
                  <a:lnTo>
                    <a:pt x="16941" y="46380"/>
                  </a:lnTo>
                  <a:lnTo>
                    <a:pt x="11607" y="40665"/>
                  </a:lnTo>
                  <a:lnTo>
                    <a:pt x="9931" y="40640"/>
                  </a:lnTo>
                  <a:lnTo>
                    <a:pt x="8254" y="40589"/>
                  </a:lnTo>
                  <a:lnTo>
                    <a:pt x="16065" y="47955"/>
                  </a:lnTo>
                  <a:lnTo>
                    <a:pt x="13271" y="47688"/>
                  </a:lnTo>
                  <a:lnTo>
                    <a:pt x="10426" y="47409"/>
                  </a:lnTo>
                  <a:lnTo>
                    <a:pt x="6515" y="41846"/>
                  </a:lnTo>
                  <a:lnTo>
                    <a:pt x="5841" y="46494"/>
                  </a:lnTo>
                  <a:lnTo>
                    <a:pt x="5194" y="51168"/>
                  </a:lnTo>
                  <a:lnTo>
                    <a:pt x="558" y="48361"/>
                  </a:lnTo>
                  <a:lnTo>
                    <a:pt x="279" y="46570"/>
                  </a:lnTo>
                  <a:lnTo>
                    <a:pt x="0" y="44767"/>
                  </a:lnTo>
                  <a:lnTo>
                    <a:pt x="2031" y="38328"/>
                  </a:lnTo>
                  <a:lnTo>
                    <a:pt x="2209" y="35763"/>
                  </a:lnTo>
                  <a:lnTo>
                    <a:pt x="2362" y="33172"/>
                  </a:lnTo>
                  <a:lnTo>
                    <a:pt x="2641" y="34975"/>
                  </a:lnTo>
                  <a:lnTo>
                    <a:pt x="4737" y="34239"/>
                  </a:lnTo>
                  <a:lnTo>
                    <a:pt x="6857" y="33477"/>
                  </a:lnTo>
                  <a:lnTo>
                    <a:pt x="7899" y="31229"/>
                  </a:lnTo>
                  <a:lnTo>
                    <a:pt x="8229" y="27940"/>
                  </a:lnTo>
                  <a:lnTo>
                    <a:pt x="8534" y="24650"/>
                  </a:lnTo>
                  <a:lnTo>
                    <a:pt x="12318" y="23952"/>
                  </a:lnTo>
                  <a:lnTo>
                    <a:pt x="12585" y="25742"/>
                  </a:lnTo>
                  <a:lnTo>
                    <a:pt x="13741" y="25984"/>
                  </a:lnTo>
                  <a:lnTo>
                    <a:pt x="14884" y="26212"/>
                  </a:lnTo>
                  <a:lnTo>
                    <a:pt x="16154" y="20078"/>
                  </a:lnTo>
                  <a:lnTo>
                    <a:pt x="17830" y="20104"/>
                  </a:lnTo>
                  <a:lnTo>
                    <a:pt x="19519" y="20154"/>
                  </a:lnTo>
                  <a:lnTo>
                    <a:pt x="20421" y="15392"/>
                  </a:lnTo>
                  <a:lnTo>
                    <a:pt x="20040" y="11099"/>
                  </a:lnTo>
                  <a:lnTo>
                    <a:pt x="19634" y="6819"/>
                  </a:lnTo>
                  <a:lnTo>
                    <a:pt x="23367" y="431"/>
                  </a:lnTo>
                  <a:lnTo>
                    <a:pt x="23837" y="3429"/>
                  </a:lnTo>
                  <a:lnTo>
                    <a:pt x="24307" y="6438"/>
                  </a:lnTo>
                  <a:lnTo>
                    <a:pt x="23291" y="10591"/>
                  </a:lnTo>
                  <a:lnTo>
                    <a:pt x="24104" y="12217"/>
                  </a:lnTo>
                  <a:lnTo>
                    <a:pt x="24917" y="13830"/>
                  </a:lnTo>
                  <a:lnTo>
                    <a:pt x="27012" y="4203"/>
                  </a:lnTo>
                  <a:lnTo>
                    <a:pt x="28003" y="5130"/>
                  </a:lnTo>
                  <a:lnTo>
                    <a:pt x="28981" y="6057"/>
                  </a:lnTo>
                  <a:lnTo>
                    <a:pt x="25666" y="9753"/>
                  </a:lnTo>
                  <a:lnTo>
                    <a:pt x="26911" y="10591"/>
                  </a:lnTo>
                  <a:lnTo>
                    <a:pt x="28143" y="11430"/>
                  </a:lnTo>
                  <a:lnTo>
                    <a:pt x="28740" y="9944"/>
                  </a:lnTo>
                  <a:lnTo>
                    <a:pt x="31635" y="7023"/>
                  </a:lnTo>
                  <a:lnTo>
                    <a:pt x="32689" y="4762"/>
                  </a:lnTo>
                  <a:lnTo>
                    <a:pt x="33718" y="2489"/>
                  </a:lnTo>
                  <a:lnTo>
                    <a:pt x="37210" y="0"/>
                  </a:lnTo>
                  <a:lnTo>
                    <a:pt x="39458" y="3644"/>
                  </a:lnTo>
                  <a:lnTo>
                    <a:pt x="41706" y="7264"/>
                  </a:lnTo>
                  <a:lnTo>
                    <a:pt x="45250" y="8559"/>
                  </a:lnTo>
                  <a:lnTo>
                    <a:pt x="46291" y="8191"/>
                  </a:lnTo>
                  <a:lnTo>
                    <a:pt x="47358" y="7810"/>
                  </a:lnTo>
                  <a:lnTo>
                    <a:pt x="47713" y="10210"/>
                  </a:lnTo>
                  <a:lnTo>
                    <a:pt x="46761" y="11201"/>
                  </a:lnTo>
                  <a:lnTo>
                    <a:pt x="45796" y="12141"/>
                  </a:lnTo>
                  <a:lnTo>
                    <a:pt x="44195" y="10820"/>
                  </a:lnTo>
                  <a:lnTo>
                    <a:pt x="42773" y="10693"/>
                  </a:lnTo>
                  <a:lnTo>
                    <a:pt x="41363" y="10541"/>
                  </a:lnTo>
                  <a:lnTo>
                    <a:pt x="44742" y="12522"/>
                  </a:lnTo>
                  <a:lnTo>
                    <a:pt x="43154" y="13081"/>
                  </a:lnTo>
                  <a:lnTo>
                    <a:pt x="41579" y="13639"/>
                  </a:lnTo>
                  <a:lnTo>
                    <a:pt x="38112" y="11061"/>
                  </a:lnTo>
                  <a:lnTo>
                    <a:pt x="36550" y="13512"/>
                  </a:lnTo>
                  <a:lnTo>
                    <a:pt x="35001" y="15963"/>
                  </a:lnTo>
                  <a:lnTo>
                    <a:pt x="40233" y="19189"/>
                  </a:lnTo>
                  <a:lnTo>
                    <a:pt x="41452" y="18135"/>
                  </a:lnTo>
                  <a:lnTo>
                    <a:pt x="42684" y="17056"/>
                  </a:lnTo>
                  <a:lnTo>
                    <a:pt x="43802" y="24257"/>
                  </a:lnTo>
                  <a:lnTo>
                    <a:pt x="42202" y="22936"/>
                  </a:lnTo>
                  <a:lnTo>
                    <a:pt x="40601" y="21564"/>
                  </a:lnTo>
                  <a:lnTo>
                    <a:pt x="37680" y="22606"/>
                  </a:lnTo>
                  <a:lnTo>
                    <a:pt x="36791" y="20396"/>
                  </a:lnTo>
                  <a:lnTo>
                    <a:pt x="35318" y="21539"/>
                  </a:lnTo>
                  <a:lnTo>
                    <a:pt x="33832" y="22707"/>
                  </a:lnTo>
                  <a:lnTo>
                    <a:pt x="42633" y="29095"/>
                  </a:lnTo>
                  <a:lnTo>
                    <a:pt x="45326" y="33845"/>
                  </a:lnTo>
                  <a:lnTo>
                    <a:pt x="44361" y="34823"/>
                  </a:lnTo>
                  <a:close/>
                </a:path>
              </a:pathLst>
            </a:custGeom>
            <a:ln w="3175">
              <a:solidFill>
                <a:srgbClr val="254B30"/>
              </a:solidFill>
            </a:ln>
          </p:spPr>
          <p:txBody>
            <a:bodyPr wrap="square" lIns="0" tIns="0" rIns="0" bIns="0" rtlCol="0"/>
            <a:lstStyle/>
            <a:p>
              <a:endParaRPr/>
            </a:p>
          </p:txBody>
        </p:sp>
        <p:sp>
          <p:nvSpPr>
            <p:cNvPr id="11497" name="object 4925">
              <a:extLst>
                <a:ext uri="{FF2B5EF4-FFF2-40B4-BE49-F238E27FC236}">
                  <a16:creationId xmlns:a16="http://schemas.microsoft.com/office/drawing/2014/main" id="{EEC070C5-1BA7-4970-84B2-E2AB81FA295B}"/>
                </a:ext>
              </a:extLst>
            </p:cNvPr>
            <p:cNvSpPr/>
            <p:nvPr/>
          </p:nvSpPr>
          <p:spPr>
            <a:xfrm>
              <a:off x="4631143" y="7192886"/>
              <a:ext cx="103412" cy="59512"/>
            </a:xfrm>
            <a:prstGeom prst="rect">
              <a:avLst/>
            </a:prstGeom>
            <a:blipFill>
              <a:blip r:embed="rId79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498" name="object 4926">
              <a:extLst>
                <a:ext uri="{FF2B5EF4-FFF2-40B4-BE49-F238E27FC236}">
                  <a16:creationId xmlns:a16="http://schemas.microsoft.com/office/drawing/2014/main" id="{4FE48D86-CF11-4060-B3E0-EEBE9E190134}"/>
                </a:ext>
              </a:extLst>
            </p:cNvPr>
            <p:cNvSpPr/>
            <p:nvPr/>
          </p:nvSpPr>
          <p:spPr>
            <a:xfrm>
              <a:off x="4631140" y="7192029"/>
              <a:ext cx="103505" cy="60960"/>
            </a:xfrm>
            <a:custGeom>
              <a:avLst/>
              <a:gdLst/>
              <a:ahLst/>
              <a:cxnLst/>
              <a:rect l="l" t="t" r="r" b="b"/>
              <a:pathLst>
                <a:path w="103504" h="60959">
                  <a:moveTo>
                    <a:pt x="75869" y="59639"/>
                  </a:moveTo>
                  <a:lnTo>
                    <a:pt x="73634" y="58915"/>
                  </a:lnTo>
                  <a:lnTo>
                    <a:pt x="73304" y="44373"/>
                  </a:lnTo>
                  <a:lnTo>
                    <a:pt x="70599" y="43306"/>
                  </a:lnTo>
                  <a:lnTo>
                    <a:pt x="67868" y="42278"/>
                  </a:lnTo>
                  <a:lnTo>
                    <a:pt x="68097" y="32626"/>
                  </a:lnTo>
                  <a:lnTo>
                    <a:pt x="65392" y="31572"/>
                  </a:lnTo>
                  <a:lnTo>
                    <a:pt x="62674" y="30505"/>
                  </a:lnTo>
                  <a:lnTo>
                    <a:pt x="58966" y="24269"/>
                  </a:lnTo>
                  <a:lnTo>
                    <a:pt x="56057" y="25361"/>
                  </a:lnTo>
                  <a:lnTo>
                    <a:pt x="53136" y="26454"/>
                  </a:lnTo>
                  <a:lnTo>
                    <a:pt x="58102" y="29768"/>
                  </a:lnTo>
                  <a:lnTo>
                    <a:pt x="59042" y="32626"/>
                  </a:lnTo>
                  <a:lnTo>
                    <a:pt x="59956" y="35458"/>
                  </a:lnTo>
                  <a:lnTo>
                    <a:pt x="64046" y="46507"/>
                  </a:lnTo>
                  <a:lnTo>
                    <a:pt x="60464" y="45643"/>
                  </a:lnTo>
                  <a:lnTo>
                    <a:pt x="56934" y="44792"/>
                  </a:lnTo>
                  <a:lnTo>
                    <a:pt x="55562" y="36321"/>
                  </a:lnTo>
                  <a:lnTo>
                    <a:pt x="53962" y="33756"/>
                  </a:lnTo>
                  <a:lnTo>
                    <a:pt x="52387" y="31216"/>
                  </a:lnTo>
                  <a:lnTo>
                    <a:pt x="52552" y="43637"/>
                  </a:lnTo>
                  <a:lnTo>
                    <a:pt x="50761" y="39954"/>
                  </a:lnTo>
                  <a:lnTo>
                    <a:pt x="48996" y="36245"/>
                  </a:lnTo>
                  <a:lnTo>
                    <a:pt x="47802" y="28943"/>
                  </a:lnTo>
                  <a:lnTo>
                    <a:pt x="45491" y="27381"/>
                  </a:lnTo>
                  <a:lnTo>
                    <a:pt x="43167" y="25819"/>
                  </a:lnTo>
                  <a:lnTo>
                    <a:pt x="45618" y="43078"/>
                  </a:lnTo>
                  <a:lnTo>
                    <a:pt x="41694" y="39941"/>
                  </a:lnTo>
                  <a:lnTo>
                    <a:pt x="37795" y="36779"/>
                  </a:lnTo>
                  <a:lnTo>
                    <a:pt x="39674" y="33299"/>
                  </a:lnTo>
                  <a:lnTo>
                    <a:pt x="36842" y="31445"/>
                  </a:lnTo>
                  <a:lnTo>
                    <a:pt x="34074" y="29578"/>
                  </a:lnTo>
                  <a:lnTo>
                    <a:pt x="42240" y="21437"/>
                  </a:lnTo>
                  <a:lnTo>
                    <a:pt x="39052" y="20078"/>
                  </a:lnTo>
                  <a:lnTo>
                    <a:pt x="35864" y="18719"/>
                  </a:lnTo>
                  <a:lnTo>
                    <a:pt x="33718" y="15049"/>
                  </a:lnTo>
                  <a:lnTo>
                    <a:pt x="31000" y="17754"/>
                  </a:lnTo>
                  <a:lnTo>
                    <a:pt x="28270" y="20459"/>
                  </a:lnTo>
                  <a:lnTo>
                    <a:pt x="31889" y="29654"/>
                  </a:lnTo>
                  <a:lnTo>
                    <a:pt x="28816" y="29108"/>
                  </a:lnTo>
                  <a:lnTo>
                    <a:pt x="25717" y="28574"/>
                  </a:lnTo>
                  <a:lnTo>
                    <a:pt x="22783" y="17564"/>
                  </a:lnTo>
                  <a:lnTo>
                    <a:pt x="20345" y="15189"/>
                  </a:lnTo>
                  <a:lnTo>
                    <a:pt x="17932" y="12826"/>
                  </a:lnTo>
                  <a:lnTo>
                    <a:pt x="23126" y="28333"/>
                  </a:lnTo>
                  <a:lnTo>
                    <a:pt x="19189" y="24231"/>
                  </a:lnTo>
                  <a:lnTo>
                    <a:pt x="15290" y="20104"/>
                  </a:lnTo>
                  <a:lnTo>
                    <a:pt x="14287" y="11150"/>
                  </a:lnTo>
                  <a:lnTo>
                    <a:pt x="9309" y="13131"/>
                  </a:lnTo>
                  <a:lnTo>
                    <a:pt x="4356" y="15125"/>
                  </a:lnTo>
                  <a:lnTo>
                    <a:pt x="0" y="6934"/>
                  </a:lnTo>
                  <a:lnTo>
                    <a:pt x="1130" y="5410"/>
                  </a:lnTo>
                  <a:lnTo>
                    <a:pt x="2260" y="3911"/>
                  </a:lnTo>
                  <a:lnTo>
                    <a:pt x="10769" y="2781"/>
                  </a:lnTo>
                  <a:lnTo>
                    <a:pt x="13195" y="1384"/>
                  </a:lnTo>
                  <a:lnTo>
                    <a:pt x="15633" y="0"/>
                  </a:lnTo>
                  <a:lnTo>
                    <a:pt x="14490" y="1511"/>
                  </a:lnTo>
                  <a:lnTo>
                    <a:pt x="18249" y="4000"/>
                  </a:lnTo>
                  <a:lnTo>
                    <a:pt x="21970" y="6476"/>
                  </a:lnTo>
                  <a:lnTo>
                    <a:pt x="25425" y="6515"/>
                  </a:lnTo>
                  <a:lnTo>
                    <a:pt x="28701" y="4914"/>
                  </a:lnTo>
                  <a:lnTo>
                    <a:pt x="32003" y="3340"/>
                  </a:lnTo>
                  <a:lnTo>
                    <a:pt x="38138" y="8191"/>
                  </a:lnTo>
                  <a:lnTo>
                    <a:pt x="37020" y="9690"/>
                  </a:lnTo>
                  <a:lnTo>
                    <a:pt x="38519" y="11442"/>
                  </a:lnTo>
                  <a:lnTo>
                    <a:pt x="40004" y="13195"/>
                  </a:lnTo>
                  <a:lnTo>
                    <a:pt x="47116" y="11137"/>
                  </a:lnTo>
                  <a:lnTo>
                    <a:pt x="49542" y="13500"/>
                  </a:lnTo>
                  <a:lnTo>
                    <a:pt x="51968" y="15862"/>
                  </a:lnTo>
                  <a:lnTo>
                    <a:pt x="57416" y="14198"/>
                  </a:lnTo>
                  <a:lnTo>
                    <a:pt x="60490" y="10985"/>
                  </a:lnTo>
                  <a:lnTo>
                    <a:pt x="63588" y="7772"/>
                  </a:lnTo>
                  <a:lnTo>
                    <a:pt x="74536" y="9004"/>
                  </a:lnTo>
                  <a:lnTo>
                    <a:pt x="72643" y="11531"/>
                  </a:lnTo>
                  <a:lnTo>
                    <a:pt x="70751" y="14046"/>
                  </a:lnTo>
                  <a:lnTo>
                    <a:pt x="65722" y="15189"/>
                  </a:lnTo>
                  <a:lnTo>
                    <a:pt x="65519" y="17335"/>
                  </a:lnTo>
                  <a:lnTo>
                    <a:pt x="65316" y="19481"/>
                  </a:lnTo>
                  <a:lnTo>
                    <a:pt x="76657" y="16446"/>
                  </a:lnTo>
                  <a:lnTo>
                    <a:pt x="77292" y="18402"/>
                  </a:lnTo>
                  <a:lnTo>
                    <a:pt x="77952" y="20345"/>
                  </a:lnTo>
                  <a:lnTo>
                    <a:pt x="69900" y="17995"/>
                  </a:lnTo>
                  <a:lnTo>
                    <a:pt x="71043" y="20256"/>
                  </a:lnTo>
                  <a:lnTo>
                    <a:pt x="72148" y="22504"/>
                  </a:lnTo>
                  <a:lnTo>
                    <a:pt x="74307" y="22440"/>
                  </a:lnTo>
                  <a:lnTo>
                    <a:pt x="81013" y="24637"/>
                  </a:lnTo>
                  <a:lnTo>
                    <a:pt x="84480" y="24676"/>
                  </a:lnTo>
                  <a:lnTo>
                    <a:pt x="87947" y="24701"/>
                  </a:lnTo>
                  <a:lnTo>
                    <a:pt x="95237" y="28054"/>
                  </a:lnTo>
                  <a:lnTo>
                    <a:pt x="95415" y="33439"/>
                  </a:lnTo>
                  <a:lnTo>
                    <a:pt x="95580" y="38849"/>
                  </a:lnTo>
                  <a:lnTo>
                    <a:pt x="99644" y="44564"/>
                  </a:lnTo>
                  <a:lnTo>
                    <a:pt x="101549" y="45808"/>
                  </a:lnTo>
                  <a:lnTo>
                    <a:pt x="103416" y="47053"/>
                  </a:lnTo>
                  <a:lnTo>
                    <a:pt x="101904" y="49072"/>
                  </a:lnTo>
                  <a:lnTo>
                    <a:pt x="99644" y="48323"/>
                  </a:lnTo>
                  <a:lnTo>
                    <a:pt x="97421" y="47586"/>
                  </a:lnTo>
                  <a:lnTo>
                    <a:pt x="96215" y="44513"/>
                  </a:lnTo>
                  <a:lnTo>
                    <a:pt x="94272" y="42481"/>
                  </a:lnTo>
                  <a:lnTo>
                    <a:pt x="92290" y="40411"/>
                  </a:lnTo>
                  <a:lnTo>
                    <a:pt x="95542" y="46342"/>
                  </a:lnTo>
                  <a:lnTo>
                    <a:pt x="92748" y="44488"/>
                  </a:lnTo>
                  <a:lnTo>
                    <a:pt x="89954" y="42633"/>
                  </a:lnTo>
                  <a:lnTo>
                    <a:pt x="87058" y="36194"/>
                  </a:lnTo>
                  <a:lnTo>
                    <a:pt x="82702" y="35521"/>
                  </a:lnTo>
                  <a:lnTo>
                    <a:pt x="78282" y="34874"/>
                  </a:lnTo>
                  <a:lnTo>
                    <a:pt x="83223" y="44170"/>
                  </a:lnTo>
                  <a:lnTo>
                    <a:pt x="85902" y="45224"/>
                  </a:lnTo>
                  <a:lnTo>
                    <a:pt x="88633" y="46266"/>
                  </a:lnTo>
                  <a:lnTo>
                    <a:pt x="84124" y="52311"/>
                  </a:lnTo>
                  <a:lnTo>
                    <a:pt x="82892" y="49250"/>
                  </a:lnTo>
                  <a:lnTo>
                    <a:pt x="81711" y="46189"/>
                  </a:lnTo>
                  <a:lnTo>
                    <a:pt x="76568" y="42760"/>
                  </a:lnTo>
                  <a:lnTo>
                    <a:pt x="77152" y="40144"/>
                  </a:lnTo>
                  <a:lnTo>
                    <a:pt x="73977" y="38798"/>
                  </a:lnTo>
                  <a:lnTo>
                    <a:pt x="70789" y="37439"/>
                  </a:lnTo>
                  <a:lnTo>
                    <a:pt x="78219" y="53657"/>
                  </a:lnTo>
                  <a:lnTo>
                    <a:pt x="78079" y="60375"/>
                  </a:lnTo>
                  <a:lnTo>
                    <a:pt x="75844" y="59639"/>
                  </a:lnTo>
                  <a:close/>
                </a:path>
              </a:pathLst>
            </a:custGeom>
            <a:ln w="3175">
              <a:solidFill>
                <a:srgbClr val="254B30"/>
              </a:solidFill>
            </a:ln>
          </p:spPr>
          <p:txBody>
            <a:bodyPr wrap="square" lIns="0" tIns="0" rIns="0" bIns="0" rtlCol="0"/>
            <a:lstStyle/>
            <a:p>
              <a:endParaRPr/>
            </a:p>
          </p:txBody>
        </p:sp>
        <p:sp>
          <p:nvSpPr>
            <p:cNvPr id="11499" name="object 4927">
              <a:extLst>
                <a:ext uri="{FF2B5EF4-FFF2-40B4-BE49-F238E27FC236}">
                  <a16:creationId xmlns:a16="http://schemas.microsoft.com/office/drawing/2014/main" id="{9AFF1C9B-C5C2-4057-BC79-4A105C8F067F}"/>
                </a:ext>
              </a:extLst>
            </p:cNvPr>
            <p:cNvSpPr/>
            <p:nvPr/>
          </p:nvSpPr>
          <p:spPr>
            <a:xfrm>
              <a:off x="4636229" y="7148652"/>
              <a:ext cx="156332" cy="58292"/>
            </a:xfrm>
            <a:prstGeom prst="rect">
              <a:avLst/>
            </a:prstGeom>
            <a:blipFill>
              <a:blip r:embed="rId80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500" name="object 4928">
              <a:extLst>
                <a:ext uri="{FF2B5EF4-FFF2-40B4-BE49-F238E27FC236}">
                  <a16:creationId xmlns:a16="http://schemas.microsoft.com/office/drawing/2014/main" id="{4C9A752F-02E8-493F-AA3B-2864C48ABDF6}"/>
                </a:ext>
              </a:extLst>
            </p:cNvPr>
            <p:cNvSpPr/>
            <p:nvPr/>
          </p:nvSpPr>
          <p:spPr>
            <a:xfrm>
              <a:off x="4636221" y="7146396"/>
              <a:ext cx="156845" cy="60960"/>
            </a:xfrm>
            <a:custGeom>
              <a:avLst/>
              <a:gdLst/>
              <a:ahLst/>
              <a:cxnLst/>
              <a:rect l="l" t="t" r="r" b="b"/>
              <a:pathLst>
                <a:path w="156845" h="60959">
                  <a:moveTo>
                    <a:pt x="130111" y="60401"/>
                  </a:moveTo>
                  <a:lnTo>
                    <a:pt x="126809" y="60553"/>
                  </a:lnTo>
                  <a:lnTo>
                    <a:pt x="116776" y="43180"/>
                  </a:lnTo>
                  <a:lnTo>
                    <a:pt x="112699" y="43154"/>
                  </a:lnTo>
                  <a:lnTo>
                    <a:pt x="108585" y="43129"/>
                  </a:lnTo>
                  <a:lnTo>
                    <a:pt x="102450" y="31407"/>
                  </a:lnTo>
                  <a:lnTo>
                    <a:pt x="98374" y="31381"/>
                  </a:lnTo>
                  <a:lnTo>
                    <a:pt x="94297" y="31356"/>
                  </a:lnTo>
                  <a:lnTo>
                    <a:pt x="85496" y="25552"/>
                  </a:lnTo>
                  <a:lnTo>
                    <a:pt x="82550" y="28181"/>
                  </a:lnTo>
                  <a:lnTo>
                    <a:pt x="79629" y="30810"/>
                  </a:lnTo>
                  <a:lnTo>
                    <a:pt x="88049" y="32537"/>
                  </a:lnTo>
                  <a:lnTo>
                    <a:pt x="91084" y="35560"/>
                  </a:lnTo>
                  <a:lnTo>
                    <a:pt x="94719" y="39088"/>
                  </a:lnTo>
                  <a:lnTo>
                    <a:pt x="99344" y="43973"/>
                  </a:lnTo>
                  <a:lnTo>
                    <a:pt x="102451" y="48411"/>
                  </a:lnTo>
                  <a:lnTo>
                    <a:pt x="101536" y="50596"/>
                  </a:lnTo>
                  <a:lnTo>
                    <a:pt x="96532" y="51181"/>
                  </a:lnTo>
                  <a:lnTo>
                    <a:pt x="89204" y="41617"/>
                  </a:lnTo>
                  <a:lnTo>
                    <a:pt x="85496" y="39268"/>
                  </a:lnTo>
                  <a:lnTo>
                    <a:pt x="84624" y="40173"/>
                  </a:lnTo>
                  <a:lnTo>
                    <a:pt x="85921" y="44192"/>
                  </a:lnTo>
                  <a:lnTo>
                    <a:pt x="87028" y="47969"/>
                  </a:lnTo>
                  <a:lnTo>
                    <a:pt x="85585" y="48145"/>
                  </a:lnTo>
                  <a:lnTo>
                    <a:pt x="80886" y="44500"/>
                  </a:lnTo>
                  <a:lnTo>
                    <a:pt x="74574" y="36245"/>
                  </a:lnTo>
                  <a:lnTo>
                    <a:pt x="70624" y="35445"/>
                  </a:lnTo>
                  <a:lnTo>
                    <a:pt x="70485" y="38025"/>
                  </a:lnTo>
                  <a:lnTo>
                    <a:pt x="73533" y="44332"/>
                  </a:lnTo>
                  <a:lnTo>
                    <a:pt x="76018" y="50415"/>
                  </a:lnTo>
                  <a:lnTo>
                    <a:pt x="74193" y="52324"/>
                  </a:lnTo>
                  <a:lnTo>
                    <a:pt x="67208" y="50317"/>
                  </a:lnTo>
                  <a:lnTo>
                    <a:pt x="67246" y="45262"/>
                  </a:lnTo>
                  <a:lnTo>
                    <a:pt x="62496" y="44297"/>
                  </a:lnTo>
                  <a:lnTo>
                    <a:pt x="57746" y="43345"/>
                  </a:lnTo>
                  <a:lnTo>
                    <a:pt x="62623" y="29806"/>
                  </a:lnTo>
                  <a:lnTo>
                    <a:pt x="57721" y="29603"/>
                  </a:lnTo>
                  <a:lnTo>
                    <a:pt x="52844" y="29425"/>
                  </a:lnTo>
                  <a:lnTo>
                    <a:pt x="47713" y="25958"/>
                  </a:lnTo>
                  <a:lnTo>
                    <a:pt x="46088" y="30480"/>
                  </a:lnTo>
                  <a:lnTo>
                    <a:pt x="44475" y="34988"/>
                  </a:lnTo>
                  <a:lnTo>
                    <a:pt x="55105" y="44424"/>
                  </a:lnTo>
                  <a:lnTo>
                    <a:pt x="50888" y="45161"/>
                  </a:lnTo>
                  <a:lnTo>
                    <a:pt x="46634" y="45923"/>
                  </a:lnTo>
                  <a:lnTo>
                    <a:pt x="35623" y="34036"/>
                  </a:lnTo>
                  <a:lnTo>
                    <a:pt x="31026" y="32283"/>
                  </a:lnTo>
                  <a:lnTo>
                    <a:pt x="30859" y="33768"/>
                  </a:lnTo>
                  <a:lnTo>
                    <a:pt x="34428" y="38509"/>
                  </a:lnTo>
                  <a:lnTo>
                    <a:pt x="37432" y="42988"/>
                  </a:lnTo>
                  <a:lnTo>
                    <a:pt x="35572" y="43688"/>
                  </a:lnTo>
                  <a:lnTo>
                    <a:pt x="29952" y="40324"/>
                  </a:lnTo>
                  <a:lnTo>
                    <a:pt x="24672" y="36344"/>
                  </a:lnTo>
                  <a:lnTo>
                    <a:pt x="19902" y="33826"/>
                  </a:lnTo>
                  <a:lnTo>
                    <a:pt x="15811" y="34848"/>
                  </a:lnTo>
                  <a:lnTo>
                    <a:pt x="10922" y="39509"/>
                  </a:lnTo>
                  <a:lnTo>
                    <a:pt x="0" y="31635"/>
                  </a:lnTo>
                  <a:lnTo>
                    <a:pt x="431" y="29311"/>
                  </a:lnTo>
                  <a:lnTo>
                    <a:pt x="825" y="26962"/>
                  </a:lnTo>
                  <a:lnTo>
                    <a:pt x="10782" y="21717"/>
                  </a:lnTo>
                  <a:lnTo>
                    <a:pt x="12915" y="18923"/>
                  </a:lnTo>
                  <a:lnTo>
                    <a:pt x="15036" y="16116"/>
                  </a:lnTo>
                  <a:lnTo>
                    <a:pt x="14630" y="18465"/>
                  </a:lnTo>
                  <a:lnTo>
                    <a:pt x="20955" y="19748"/>
                  </a:lnTo>
                  <a:lnTo>
                    <a:pt x="27305" y="21018"/>
                  </a:lnTo>
                  <a:lnTo>
                    <a:pt x="31661" y="19481"/>
                  </a:lnTo>
                  <a:lnTo>
                    <a:pt x="34721" y="16065"/>
                  </a:lnTo>
                  <a:lnTo>
                    <a:pt x="37769" y="12661"/>
                  </a:lnTo>
                  <a:lnTo>
                    <a:pt x="48729" y="15684"/>
                  </a:lnTo>
                  <a:lnTo>
                    <a:pt x="48310" y="18021"/>
                  </a:lnTo>
                  <a:lnTo>
                    <a:pt x="51320" y="19443"/>
                  </a:lnTo>
                  <a:lnTo>
                    <a:pt x="54368" y="20853"/>
                  </a:lnTo>
                  <a:lnTo>
                    <a:pt x="61925" y="15125"/>
                  </a:lnTo>
                  <a:lnTo>
                    <a:pt x="66535" y="16865"/>
                  </a:lnTo>
                  <a:lnTo>
                    <a:pt x="71158" y="18605"/>
                  </a:lnTo>
                  <a:lnTo>
                    <a:pt x="76847" y="14097"/>
                  </a:lnTo>
                  <a:lnTo>
                    <a:pt x="78613" y="8801"/>
                  </a:lnTo>
                  <a:lnTo>
                    <a:pt x="80352" y="3530"/>
                  </a:lnTo>
                  <a:lnTo>
                    <a:pt x="94919" y="0"/>
                  </a:lnTo>
                  <a:lnTo>
                    <a:pt x="94221" y="3924"/>
                  </a:lnTo>
                  <a:lnTo>
                    <a:pt x="93522" y="7810"/>
                  </a:lnTo>
                  <a:lnTo>
                    <a:pt x="87972" y="11518"/>
                  </a:lnTo>
                  <a:lnTo>
                    <a:pt x="89128" y="14185"/>
                  </a:lnTo>
                  <a:lnTo>
                    <a:pt x="90309" y="16840"/>
                  </a:lnTo>
                  <a:lnTo>
                    <a:pt x="102501" y="8013"/>
                  </a:lnTo>
                  <a:lnTo>
                    <a:pt x="104597" y="10058"/>
                  </a:lnTo>
                  <a:lnTo>
                    <a:pt x="106705" y="12090"/>
                  </a:lnTo>
                  <a:lnTo>
                    <a:pt x="95084" y="12954"/>
                  </a:lnTo>
                  <a:lnTo>
                    <a:pt x="97980" y="15176"/>
                  </a:lnTo>
                  <a:lnTo>
                    <a:pt x="100876" y="17373"/>
                  </a:lnTo>
                  <a:lnTo>
                    <a:pt x="103505" y="16281"/>
                  </a:lnTo>
                  <a:lnTo>
                    <a:pt x="113423" y="15875"/>
                  </a:lnTo>
                  <a:lnTo>
                    <a:pt x="117779" y="14338"/>
                  </a:lnTo>
                  <a:lnTo>
                    <a:pt x="122161" y="12801"/>
                  </a:lnTo>
                  <a:lnTo>
                    <a:pt x="133515" y="13487"/>
                  </a:lnTo>
                  <a:lnTo>
                    <a:pt x="137287" y="19900"/>
                  </a:lnTo>
                  <a:lnTo>
                    <a:pt x="141058" y="26314"/>
                  </a:lnTo>
                  <a:lnTo>
                    <a:pt x="149999" y="31343"/>
                  </a:lnTo>
                  <a:lnTo>
                    <a:pt x="153187" y="32004"/>
                  </a:lnTo>
                  <a:lnTo>
                    <a:pt x="156337" y="32626"/>
                  </a:lnTo>
                  <a:lnTo>
                    <a:pt x="155778" y="35737"/>
                  </a:lnTo>
                  <a:lnTo>
                    <a:pt x="152488" y="35877"/>
                  </a:lnTo>
                  <a:lnTo>
                    <a:pt x="149186" y="36029"/>
                  </a:lnTo>
                  <a:lnTo>
                    <a:pt x="145643" y="32867"/>
                  </a:lnTo>
                  <a:lnTo>
                    <a:pt x="141820" y="31292"/>
                  </a:lnTo>
                  <a:lnTo>
                    <a:pt x="137998" y="29730"/>
                  </a:lnTo>
                  <a:lnTo>
                    <a:pt x="146037" y="35407"/>
                  </a:lnTo>
                  <a:lnTo>
                    <a:pt x="141274" y="34417"/>
                  </a:lnTo>
                  <a:lnTo>
                    <a:pt x="136537" y="33464"/>
                  </a:lnTo>
                  <a:lnTo>
                    <a:pt x="128638" y="27038"/>
                  </a:lnTo>
                  <a:lnTo>
                    <a:pt x="122694" y="28232"/>
                  </a:lnTo>
                  <a:lnTo>
                    <a:pt x="116776" y="29451"/>
                  </a:lnTo>
                  <a:lnTo>
                    <a:pt x="129082" y="38417"/>
                  </a:lnTo>
                  <a:lnTo>
                    <a:pt x="133184" y="38442"/>
                  </a:lnTo>
                  <a:lnTo>
                    <a:pt x="137287" y="38468"/>
                  </a:lnTo>
                  <a:lnTo>
                    <a:pt x="135623" y="47802"/>
                  </a:lnTo>
                  <a:lnTo>
                    <a:pt x="132092" y="44665"/>
                  </a:lnTo>
                  <a:lnTo>
                    <a:pt x="128524" y="41516"/>
                  </a:lnTo>
                  <a:lnTo>
                    <a:pt x="113931" y="36144"/>
                  </a:lnTo>
                  <a:lnTo>
                    <a:pt x="114242" y="38569"/>
                  </a:lnTo>
                  <a:lnTo>
                    <a:pt x="119692" y="44078"/>
                  </a:lnTo>
                  <a:lnTo>
                    <a:pt x="126060" y="49620"/>
                  </a:lnTo>
                  <a:lnTo>
                    <a:pt x="129120" y="52146"/>
                  </a:lnTo>
                  <a:lnTo>
                    <a:pt x="133477" y="60299"/>
                  </a:lnTo>
                  <a:lnTo>
                    <a:pt x="130162" y="60439"/>
                  </a:lnTo>
                  <a:close/>
                </a:path>
              </a:pathLst>
            </a:custGeom>
            <a:ln w="3175">
              <a:solidFill>
                <a:srgbClr val="254B30"/>
              </a:solidFill>
            </a:ln>
          </p:spPr>
          <p:txBody>
            <a:bodyPr wrap="square" lIns="0" tIns="0" rIns="0" bIns="0" rtlCol="0"/>
            <a:lstStyle/>
            <a:p>
              <a:endParaRPr/>
            </a:p>
          </p:txBody>
        </p:sp>
        <p:sp>
          <p:nvSpPr>
            <p:cNvPr id="11501" name="object 4929">
              <a:extLst>
                <a:ext uri="{FF2B5EF4-FFF2-40B4-BE49-F238E27FC236}">
                  <a16:creationId xmlns:a16="http://schemas.microsoft.com/office/drawing/2014/main" id="{1CA21FFF-0E84-4BC8-8769-84F7AC897712}"/>
                </a:ext>
              </a:extLst>
            </p:cNvPr>
            <p:cNvSpPr/>
            <p:nvPr/>
          </p:nvSpPr>
          <p:spPr>
            <a:xfrm>
              <a:off x="4629915" y="6846128"/>
              <a:ext cx="71319" cy="55356"/>
            </a:xfrm>
            <a:prstGeom prst="rect">
              <a:avLst/>
            </a:prstGeom>
            <a:blipFill>
              <a:blip r:embed="rId80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502" name="object 4930">
              <a:extLst>
                <a:ext uri="{FF2B5EF4-FFF2-40B4-BE49-F238E27FC236}">
                  <a16:creationId xmlns:a16="http://schemas.microsoft.com/office/drawing/2014/main" id="{F39B9618-6C3A-442C-8FAD-041741CB8AE0}"/>
                </a:ext>
              </a:extLst>
            </p:cNvPr>
            <p:cNvSpPr/>
            <p:nvPr/>
          </p:nvSpPr>
          <p:spPr>
            <a:xfrm>
              <a:off x="4629909" y="6846123"/>
              <a:ext cx="71755" cy="55880"/>
            </a:xfrm>
            <a:custGeom>
              <a:avLst/>
              <a:gdLst/>
              <a:ahLst/>
              <a:cxnLst/>
              <a:rect l="l" t="t" r="r" b="b"/>
              <a:pathLst>
                <a:path w="71754" h="55879">
                  <a:moveTo>
                    <a:pt x="64973" y="21259"/>
                  </a:moveTo>
                  <a:lnTo>
                    <a:pt x="63512" y="22504"/>
                  </a:lnTo>
                  <a:lnTo>
                    <a:pt x="55511" y="18643"/>
                  </a:lnTo>
                  <a:lnTo>
                    <a:pt x="53682" y="20116"/>
                  </a:lnTo>
                  <a:lnTo>
                    <a:pt x="51828" y="21564"/>
                  </a:lnTo>
                  <a:lnTo>
                    <a:pt x="46710" y="18732"/>
                  </a:lnTo>
                  <a:lnTo>
                    <a:pt x="44881" y="20180"/>
                  </a:lnTo>
                  <a:lnTo>
                    <a:pt x="43027" y="21628"/>
                  </a:lnTo>
                  <a:lnTo>
                    <a:pt x="37909" y="22288"/>
                  </a:lnTo>
                  <a:lnTo>
                    <a:pt x="37109" y="24447"/>
                  </a:lnTo>
                  <a:lnTo>
                    <a:pt x="36309" y="26631"/>
                  </a:lnTo>
                  <a:lnTo>
                    <a:pt x="40449" y="24384"/>
                  </a:lnTo>
                  <a:lnTo>
                    <a:pt x="42417" y="24574"/>
                  </a:lnTo>
                  <a:lnTo>
                    <a:pt x="44399" y="24765"/>
                  </a:lnTo>
                  <a:lnTo>
                    <a:pt x="52273" y="25209"/>
                  </a:lnTo>
                  <a:lnTo>
                    <a:pt x="50126" y="27254"/>
                  </a:lnTo>
                  <a:lnTo>
                    <a:pt x="47980" y="29298"/>
                  </a:lnTo>
                  <a:lnTo>
                    <a:pt x="42773" y="27851"/>
                  </a:lnTo>
                  <a:lnTo>
                    <a:pt x="40639" y="28143"/>
                  </a:lnTo>
                  <a:lnTo>
                    <a:pt x="38506" y="28435"/>
                  </a:lnTo>
                  <a:lnTo>
                    <a:pt x="45300" y="31813"/>
                  </a:lnTo>
                  <a:lnTo>
                    <a:pt x="42430" y="31915"/>
                  </a:lnTo>
                  <a:lnTo>
                    <a:pt x="39611" y="32029"/>
                  </a:lnTo>
                  <a:lnTo>
                    <a:pt x="35115" y="30734"/>
                  </a:lnTo>
                  <a:lnTo>
                    <a:pt x="33159" y="31813"/>
                  </a:lnTo>
                  <a:lnTo>
                    <a:pt x="31216" y="32893"/>
                  </a:lnTo>
                  <a:lnTo>
                    <a:pt x="41694" y="36118"/>
                  </a:lnTo>
                  <a:lnTo>
                    <a:pt x="38138" y="37757"/>
                  </a:lnTo>
                  <a:lnTo>
                    <a:pt x="34582" y="39382"/>
                  </a:lnTo>
                  <a:lnTo>
                    <a:pt x="33604" y="37211"/>
                  </a:lnTo>
                  <a:lnTo>
                    <a:pt x="31254" y="38506"/>
                  </a:lnTo>
                  <a:lnTo>
                    <a:pt x="28943" y="39763"/>
                  </a:lnTo>
                  <a:lnTo>
                    <a:pt x="28422" y="32245"/>
                  </a:lnTo>
                  <a:lnTo>
                    <a:pt x="26187" y="33921"/>
                  </a:lnTo>
                  <a:lnTo>
                    <a:pt x="23939" y="35585"/>
                  </a:lnTo>
                  <a:lnTo>
                    <a:pt x="20942" y="35941"/>
                  </a:lnTo>
                  <a:lnTo>
                    <a:pt x="21120" y="38442"/>
                  </a:lnTo>
                  <a:lnTo>
                    <a:pt x="21285" y="40970"/>
                  </a:lnTo>
                  <a:lnTo>
                    <a:pt x="27939" y="41173"/>
                  </a:lnTo>
                  <a:lnTo>
                    <a:pt x="26212" y="43014"/>
                  </a:lnTo>
                  <a:lnTo>
                    <a:pt x="24434" y="44843"/>
                  </a:lnTo>
                  <a:lnTo>
                    <a:pt x="17106" y="43700"/>
                  </a:lnTo>
                  <a:lnTo>
                    <a:pt x="14693" y="44589"/>
                  </a:lnTo>
                  <a:lnTo>
                    <a:pt x="12242" y="45478"/>
                  </a:lnTo>
                  <a:lnTo>
                    <a:pt x="23075" y="46469"/>
                  </a:lnTo>
                  <a:lnTo>
                    <a:pt x="19024" y="47840"/>
                  </a:lnTo>
                  <a:lnTo>
                    <a:pt x="14935" y="49225"/>
                  </a:lnTo>
                  <a:lnTo>
                    <a:pt x="9626" y="47345"/>
                  </a:lnTo>
                  <a:lnTo>
                    <a:pt x="8343" y="51092"/>
                  </a:lnTo>
                  <a:lnTo>
                    <a:pt x="7061" y="54851"/>
                  </a:lnTo>
                  <a:lnTo>
                    <a:pt x="571" y="55372"/>
                  </a:lnTo>
                  <a:lnTo>
                    <a:pt x="292" y="54229"/>
                  </a:lnTo>
                  <a:lnTo>
                    <a:pt x="0" y="53086"/>
                  </a:lnTo>
                  <a:lnTo>
                    <a:pt x="3454" y="47282"/>
                  </a:lnTo>
                  <a:lnTo>
                    <a:pt x="3860" y="45326"/>
                  </a:lnTo>
                  <a:lnTo>
                    <a:pt x="4267" y="43370"/>
                  </a:lnTo>
                  <a:lnTo>
                    <a:pt x="4533" y="44538"/>
                  </a:lnTo>
                  <a:lnTo>
                    <a:pt x="7658" y="42811"/>
                  </a:lnTo>
                  <a:lnTo>
                    <a:pt x="10769" y="41109"/>
                  </a:lnTo>
                  <a:lnTo>
                    <a:pt x="12433" y="38874"/>
                  </a:lnTo>
                  <a:lnTo>
                    <a:pt x="13119" y="36347"/>
                  </a:lnTo>
                  <a:lnTo>
                    <a:pt x="13830" y="33782"/>
                  </a:lnTo>
                  <a:lnTo>
                    <a:pt x="19354" y="31203"/>
                  </a:lnTo>
                  <a:lnTo>
                    <a:pt x="19621" y="32308"/>
                  </a:lnTo>
                  <a:lnTo>
                    <a:pt x="21272" y="31838"/>
                  </a:lnTo>
                  <a:lnTo>
                    <a:pt x="22936" y="31394"/>
                  </a:lnTo>
                  <a:lnTo>
                    <a:pt x="25196" y="26238"/>
                  </a:lnTo>
                  <a:lnTo>
                    <a:pt x="27622" y="25336"/>
                  </a:lnTo>
                  <a:lnTo>
                    <a:pt x="30048" y="24422"/>
                  </a:lnTo>
                  <a:lnTo>
                    <a:pt x="31737" y="20472"/>
                  </a:lnTo>
                  <a:lnTo>
                    <a:pt x="31483" y="17589"/>
                  </a:lnTo>
                  <a:lnTo>
                    <a:pt x="31203" y="14693"/>
                  </a:lnTo>
                  <a:lnTo>
                    <a:pt x="37071" y="8001"/>
                  </a:lnTo>
                  <a:lnTo>
                    <a:pt x="37541" y="9918"/>
                  </a:lnTo>
                  <a:lnTo>
                    <a:pt x="38011" y="11823"/>
                  </a:lnTo>
                  <a:lnTo>
                    <a:pt x="36233" y="15392"/>
                  </a:lnTo>
                  <a:lnTo>
                    <a:pt x="37287" y="16129"/>
                  </a:lnTo>
                  <a:lnTo>
                    <a:pt x="38341" y="16840"/>
                  </a:lnTo>
                  <a:lnTo>
                    <a:pt x="42062" y="8712"/>
                  </a:lnTo>
                  <a:lnTo>
                    <a:pt x="43433" y="8839"/>
                  </a:lnTo>
                  <a:lnTo>
                    <a:pt x="44792" y="8953"/>
                  </a:lnTo>
                  <a:lnTo>
                    <a:pt x="39738" y="13487"/>
                  </a:lnTo>
                  <a:lnTo>
                    <a:pt x="41465" y="13398"/>
                  </a:lnTo>
                  <a:lnTo>
                    <a:pt x="43179" y="13309"/>
                  </a:lnTo>
                  <a:lnTo>
                    <a:pt x="44170" y="11887"/>
                  </a:lnTo>
                  <a:lnTo>
                    <a:pt x="48577" y="8178"/>
                  </a:lnTo>
                  <a:lnTo>
                    <a:pt x="50241" y="5969"/>
                  </a:lnTo>
                  <a:lnTo>
                    <a:pt x="51892" y="3746"/>
                  </a:lnTo>
                  <a:lnTo>
                    <a:pt x="57149" y="0"/>
                  </a:lnTo>
                  <a:lnTo>
                    <a:pt x="60134" y="1397"/>
                  </a:lnTo>
                  <a:lnTo>
                    <a:pt x="63093" y="2781"/>
                  </a:lnTo>
                  <a:lnTo>
                    <a:pt x="68135" y="1739"/>
                  </a:lnTo>
                  <a:lnTo>
                    <a:pt x="69697" y="914"/>
                  </a:lnTo>
                  <a:lnTo>
                    <a:pt x="71259" y="38"/>
                  </a:lnTo>
                  <a:lnTo>
                    <a:pt x="71627" y="1587"/>
                  </a:lnTo>
                  <a:lnTo>
                    <a:pt x="70167" y="2819"/>
                  </a:lnTo>
                  <a:lnTo>
                    <a:pt x="68694" y="4064"/>
                  </a:lnTo>
                  <a:lnTo>
                    <a:pt x="66471" y="3962"/>
                  </a:lnTo>
                  <a:lnTo>
                    <a:pt x="64439" y="4648"/>
                  </a:lnTo>
                  <a:lnTo>
                    <a:pt x="62407" y="5334"/>
                  </a:lnTo>
                  <a:lnTo>
                    <a:pt x="67170" y="4889"/>
                  </a:lnTo>
                  <a:lnTo>
                    <a:pt x="64808" y="6172"/>
                  </a:lnTo>
                  <a:lnTo>
                    <a:pt x="62496" y="7454"/>
                  </a:lnTo>
                  <a:lnTo>
                    <a:pt x="57657" y="7518"/>
                  </a:lnTo>
                  <a:lnTo>
                    <a:pt x="55219" y="10160"/>
                  </a:lnTo>
                  <a:lnTo>
                    <a:pt x="52768" y="12814"/>
                  </a:lnTo>
                  <a:lnTo>
                    <a:pt x="60134" y="12242"/>
                  </a:lnTo>
                  <a:lnTo>
                    <a:pt x="61963" y="10782"/>
                  </a:lnTo>
                  <a:lnTo>
                    <a:pt x="63830" y="9334"/>
                  </a:lnTo>
                  <a:lnTo>
                    <a:pt x="64947" y="13906"/>
                  </a:lnTo>
                  <a:lnTo>
                    <a:pt x="62712" y="13830"/>
                  </a:lnTo>
                  <a:lnTo>
                    <a:pt x="60502" y="13766"/>
                  </a:lnTo>
                  <a:lnTo>
                    <a:pt x="52831" y="16675"/>
                  </a:lnTo>
                  <a:lnTo>
                    <a:pt x="50584" y="18351"/>
                  </a:lnTo>
                  <a:lnTo>
                    <a:pt x="62877" y="18097"/>
                  </a:lnTo>
                  <a:lnTo>
                    <a:pt x="66395" y="20053"/>
                  </a:lnTo>
                  <a:lnTo>
                    <a:pt x="64973" y="21285"/>
                  </a:lnTo>
                  <a:close/>
                </a:path>
              </a:pathLst>
            </a:custGeom>
            <a:ln w="3175">
              <a:solidFill>
                <a:srgbClr val="254B30"/>
              </a:solidFill>
            </a:ln>
          </p:spPr>
          <p:txBody>
            <a:bodyPr wrap="square" lIns="0" tIns="0" rIns="0" bIns="0" rtlCol="0"/>
            <a:lstStyle/>
            <a:p>
              <a:endParaRPr/>
            </a:p>
          </p:txBody>
        </p:sp>
        <p:sp>
          <p:nvSpPr>
            <p:cNvPr id="11503" name="object 4931">
              <a:extLst>
                <a:ext uri="{FF2B5EF4-FFF2-40B4-BE49-F238E27FC236}">
                  <a16:creationId xmlns:a16="http://schemas.microsoft.com/office/drawing/2014/main" id="{0A4931FC-D33B-4B1F-B109-86675F1176B7}"/>
                </a:ext>
              </a:extLst>
            </p:cNvPr>
            <p:cNvSpPr/>
            <p:nvPr/>
          </p:nvSpPr>
          <p:spPr>
            <a:xfrm>
              <a:off x="4579022" y="7121982"/>
              <a:ext cx="75679" cy="53682"/>
            </a:xfrm>
            <a:prstGeom prst="rect">
              <a:avLst/>
            </a:prstGeom>
            <a:blipFill>
              <a:blip r:embed="rId80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504" name="object 4932">
              <a:extLst>
                <a:ext uri="{FF2B5EF4-FFF2-40B4-BE49-F238E27FC236}">
                  <a16:creationId xmlns:a16="http://schemas.microsoft.com/office/drawing/2014/main" id="{A7BA39A3-879B-4181-B927-A7A08064C162}"/>
                </a:ext>
              </a:extLst>
            </p:cNvPr>
            <p:cNvSpPr/>
            <p:nvPr/>
          </p:nvSpPr>
          <p:spPr>
            <a:xfrm>
              <a:off x="4577734" y="7121988"/>
              <a:ext cx="77470" cy="53975"/>
            </a:xfrm>
            <a:custGeom>
              <a:avLst/>
              <a:gdLst/>
              <a:ahLst/>
              <a:cxnLst/>
              <a:rect l="l" t="t" r="r" b="b"/>
              <a:pathLst>
                <a:path w="77470" h="53975">
                  <a:moveTo>
                    <a:pt x="24244" y="35737"/>
                  </a:moveTo>
                  <a:lnTo>
                    <a:pt x="30441" y="39103"/>
                  </a:lnTo>
                  <a:lnTo>
                    <a:pt x="35979" y="53670"/>
                  </a:lnTo>
                  <a:lnTo>
                    <a:pt x="37503" y="48742"/>
                  </a:lnTo>
                  <a:lnTo>
                    <a:pt x="39052" y="43827"/>
                  </a:lnTo>
                  <a:lnTo>
                    <a:pt x="45618" y="45580"/>
                  </a:lnTo>
                  <a:lnTo>
                    <a:pt x="44030" y="42557"/>
                  </a:lnTo>
                  <a:lnTo>
                    <a:pt x="42468" y="39522"/>
                  </a:lnTo>
                  <a:lnTo>
                    <a:pt x="47967" y="38976"/>
                  </a:lnTo>
                  <a:lnTo>
                    <a:pt x="46850" y="35915"/>
                  </a:lnTo>
                  <a:lnTo>
                    <a:pt x="45732" y="32842"/>
                  </a:lnTo>
                  <a:lnTo>
                    <a:pt x="44780" y="32130"/>
                  </a:lnTo>
                  <a:lnTo>
                    <a:pt x="41516" y="31648"/>
                  </a:lnTo>
                  <a:lnTo>
                    <a:pt x="38252" y="31178"/>
                  </a:lnTo>
                  <a:lnTo>
                    <a:pt x="35788" y="21081"/>
                  </a:lnTo>
                  <a:lnTo>
                    <a:pt x="39585" y="23101"/>
                  </a:lnTo>
                  <a:lnTo>
                    <a:pt x="43421" y="25107"/>
                  </a:lnTo>
                  <a:lnTo>
                    <a:pt x="44564" y="13855"/>
                  </a:lnTo>
                  <a:lnTo>
                    <a:pt x="45923" y="20891"/>
                  </a:lnTo>
                  <a:lnTo>
                    <a:pt x="47269" y="27927"/>
                  </a:lnTo>
                  <a:lnTo>
                    <a:pt x="50584" y="29184"/>
                  </a:lnTo>
                  <a:lnTo>
                    <a:pt x="51790" y="33832"/>
                  </a:lnTo>
                  <a:lnTo>
                    <a:pt x="53009" y="38493"/>
                  </a:lnTo>
                  <a:lnTo>
                    <a:pt x="55333" y="23952"/>
                  </a:lnTo>
                  <a:lnTo>
                    <a:pt x="58635" y="25234"/>
                  </a:lnTo>
                  <a:lnTo>
                    <a:pt x="61937" y="26504"/>
                  </a:lnTo>
                  <a:lnTo>
                    <a:pt x="58699" y="18846"/>
                  </a:lnTo>
                  <a:lnTo>
                    <a:pt x="60934" y="17843"/>
                  </a:lnTo>
                  <a:lnTo>
                    <a:pt x="63182" y="16827"/>
                  </a:lnTo>
                  <a:lnTo>
                    <a:pt x="63690" y="24739"/>
                  </a:lnTo>
                  <a:lnTo>
                    <a:pt x="65214" y="26962"/>
                  </a:lnTo>
                  <a:lnTo>
                    <a:pt x="66725" y="29197"/>
                  </a:lnTo>
                  <a:lnTo>
                    <a:pt x="70865" y="14490"/>
                  </a:lnTo>
                  <a:lnTo>
                    <a:pt x="73202" y="15049"/>
                  </a:lnTo>
                  <a:lnTo>
                    <a:pt x="75564" y="15633"/>
                  </a:lnTo>
                  <a:lnTo>
                    <a:pt x="72783" y="7937"/>
                  </a:lnTo>
                  <a:lnTo>
                    <a:pt x="74866" y="4546"/>
                  </a:lnTo>
                  <a:lnTo>
                    <a:pt x="76961" y="1168"/>
                  </a:lnTo>
                  <a:lnTo>
                    <a:pt x="72745" y="0"/>
                  </a:lnTo>
                  <a:lnTo>
                    <a:pt x="70751" y="4952"/>
                  </a:lnTo>
                  <a:lnTo>
                    <a:pt x="68148" y="7581"/>
                  </a:lnTo>
                  <a:lnTo>
                    <a:pt x="66154" y="5397"/>
                  </a:lnTo>
                  <a:lnTo>
                    <a:pt x="64173" y="3213"/>
                  </a:lnTo>
                  <a:lnTo>
                    <a:pt x="68846" y="11506"/>
                  </a:lnTo>
                  <a:lnTo>
                    <a:pt x="66509" y="10934"/>
                  </a:lnTo>
                  <a:lnTo>
                    <a:pt x="64160" y="10375"/>
                  </a:lnTo>
                  <a:lnTo>
                    <a:pt x="60197" y="5968"/>
                  </a:lnTo>
                  <a:lnTo>
                    <a:pt x="58267" y="4571"/>
                  </a:lnTo>
                  <a:lnTo>
                    <a:pt x="56324" y="3174"/>
                  </a:lnTo>
                  <a:lnTo>
                    <a:pt x="57327" y="11823"/>
                  </a:lnTo>
                  <a:lnTo>
                    <a:pt x="55397" y="10426"/>
                  </a:lnTo>
                  <a:lnTo>
                    <a:pt x="53479" y="9016"/>
                  </a:lnTo>
                  <a:lnTo>
                    <a:pt x="50469" y="5333"/>
                  </a:lnTo>
                  <a:lnTo>
                    <a:pt x="48679" y="6311"/>
                  </a:lnTo>
                  <a:lnTo>
                    <a:pt x="46901" y="7277"/>
                  </a:lnTo>
                  <a:lnTo>
                    <a:pt x="58038" y="15735"/>
                  </a:lnTo>
                  <a:lnTo>
                    <a:pt x="54902" y="16840"/>
                  </a:lnTo>
                  <a:lnTo>
                    <a:pt x="51714" y="17945"/>
                  </a:lnTo>
                  <a:lnTo>
                    <a:pt x="45821" y="12141"/>
                  </a:lnTo>
                  <a:lnTo>
                    <a:pt x="44297" y="9918"/>
                  </a:lnTo>
                  <a:lnTo>
                    <a:pt x="42786" y="7670"/>
                  </a:lnTo>
                  <a:lnTo>
                    <a:pt x="40830" y="13423"/>
                  </a:lnTo>
                  <a:lnTo>
                    <a:pt x="38353" y="10490"/>
                  </a:lnTo>
                  <a:lnTo>
                    <a:pt x="35852" y="7556"/>
                  </a:lnTo>
                  <a:lnTo>
                    <a:pt x="31813" y="9550"/>
                  </a:lnTo>
                  <a:lnTo>
                    <a:pt x="29159" y="11391"/>
                  </a:lnTo>
                  <a:lnTo>
                    <a:pt x="26517" y="13246"/>
                  </a:lnTo>
                  <a:lnTo>
                    <a:pt x="36817" y="15430"/>
                  </a:lnTo>
                  <a:lnTo>
                    <a:pt x="35128" y="17970"/>
                  </a:lnTo>
                  <a:lnTo>
                    <a:pt x="33439" y="20523"/>
                  </a:lnTo>
                  <a:lnTo>
                    <a:pt x="32372" y="25399"/>
                  </a:lnTo>
                  <a:lnTo>
                    <a:pt x="28867" y="20967"/>
                  </a:lnTo>
                  <a:lnTo>
                    <a:pt x="25349" y="16535"/>
                  </a:lnTo>
                  <a:lnTo>
                    <a:pt x="20256" y="16230"/>
                  </a:lnTo>
                  <a:lnTo>
                    <a:pt x="17005" y="15760"/>
                  </a:lnTo>
                  <a:lnTo>
                    <a:pt x="13728" y="15278"/>
                  </a:lnTo>
                  <a:lnTo>
                    <a:pt x="17132" y="25298"/>
                  </a:lnTo>
                  <a:lnTo>
                    <a:pt x="13576" y="20065"/>
                  </a:lnTo>
                  <a:lnTo>
                    <a:pt x="10032" y="14846"/>
                  </a:lnTo>
                  <a:lnTo>
                    <a:pt x="5041" y="16128"/>
                  </a:lnTo>
                  <a:lnTo>
                    <a:pt x="2539" y="13195"/>
                  </a:lnTo>
                  <a:lnTo>
                    <a:pt x="50" y="10248"/>
                  </a:lnTo>
                  <a:lnTo>
                    <a:pt x="4965" y="22478"/>
                  </a:lnTo>
                  <a:lnTo>
                    <a:pt x="2476" y="19545"/>
                  </a:lnTo>
                  <a:lnTo>
                    <a:pt x="0" y="16611"/>
                  </a:lnTo>
                  <a:lnTo>
                    <a:pt x="9042" y="21297"/>
                  </a:lnTo>
                  <a:lnTo>
                    <a:pt x="8788" y="24510"/>
                  </a:lnTo>
                  <a:lnTo>
                    <a:pt x="8521" y="27711"/>
                  </a:lnTo>
                  <a:lnTo>
                    <a:pt x="1612" y="27597"/>
                  </a:lnTo>
                  <a:lnTo>
                    <a:pt x="3594" y="29781"/>
                  </a:lnTo>
                  <a:lnTo>
                    <a:pt x="5562" y="31978"/>
                  </a:lnTo>
                  <a:lnTo>
                    <a:pt x="11722" y="34556"/>
                  </a:lnTo>
                  <a:lnTo>
                    <a:pt x="17068" y="38798"/>
                  </a:lnTo>
                  <a:lnTo>
                    <a:pt x="24244" y="35712"/>
                  </a:lnTo>
                  <a:close/>
                </a:path>
              </a:pathLst>
            </a:custGeom>
            <a:ln w="3175">
              <a:solidFill>
                <a:srgbClr val="254B30"/>
              </a:solidFill>
            </a:ln>
          </p:spPr>
          <p:txBody>
            <a:bodyPr wrap="square" lIns="0" tIns="0" rIns="0" bIns="0" rtlCol="0"/>
            <a:lstStyle/>
            <a:p>
              <a:endParaRPr/>
            </a:p>
          </p:txBody>
        </p:sp>
        <p:sp>
          <p:nvSpPr>
            <p:cNvPr id="11505" name="object 4933">
              <a:extLst>
                <a:ext uri="{FF2B5EF4-FFF2-40B4-BE49-F238E27FC236}">
                  <a16:creationId xmlns:a16="http://schemas.microsoft.com/office/drawing/2014/main" id="{FB12912A-FDF9-4F86-B614-2F6127C8C5B9}"/>
                </a:ext>
              </a:extLst>
            </p:cNvPr>
            <p:cNvSpPr/>
            <p:nvPr/>
          </p:nvSpPr>
          <p:spPr>
            <a:xfrm>
              <a:off x="4602495" y="6734962"/>
              <a:ext cx="58924" cy="72236"/>
            </a:xfrm>
            <a:prstGeom prst="rect">
              <a:avLst/>
            </a:prstGeom>
            <a:blipFill>
              <a:blip r:embed="rId80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506" name="object 4934">
              <a:extLst>
                <a:ext uri="{FF2B5EF4-FFF2-40B4-BE49-F238E27FC236}">
                  <a16:creationId xmlns:a16="http://schemas.microsoft.com/office/drawing/2014/main" id="{4AA1BD9B-A98E-470A-9519-13FF9C0ACBD3}"/>
                </a:ext>
              </a:extLst>
            </p:cNvPr>
            <p:cNvSpPr/>
            <p:nvPr/>
          </p:nvSpPr>
          <p:spPr>
            <a:xfrm>
              <a:off x="4602501" y="6733526"/>
              <a:ext cx="59055" cy="74295"/>
            </a:xfrm>
            <a:custGeom>
              <a:avLst/>
              <a:gdLst/>
              <a:ahLst/>
              <a:cxnLst/>
              <a:rect l="l" t="t" r="r" b="b"/>
              <a:pathLst>
                <a:path w="59054" h="74295">
                  <a:moveTo>
                    <a:pt x="46139" y="3086"/>
                  </a:moveTo>
                  <a:lnTo>
                    <a:pt x="48602" y="6197"/>
                  </a:lnTo>
                  <a:lnTo>
                    <a:pt x="48602" y="13017"/>
                  </a:lnTo>
                  <a:lnTo>
                    <a:pt x="45719" y="9918"/>
                  </a:lnTo>
                  <a:lnTo>
                    <a:pt x="42849" y="6807"/>
                  </a:lnTo>
                  <a:lnTo>
                    <a:pt x="40779" y="11150"/>
                  </a:lnTo>
                  <a:lnTo>
                    <a:pt x="46951" y="13614"/>
                  </a:lnTo>
                  <a:lnTo>
                    <a:pt x="45719" y="15481"/>
                  </a:lnTo>
                  <a:lnTo>
                    <a:pt x="44500" y="17335"/>
                  </a:lnTo>
                  <a:lnTo>
                    <a:pt x="42011" y="14236"/>
                  </a:lnTo>
                  <a:lnTo>
                    <a:pt x="39128" y="16725"/>
                  </a:lnTo>
                  <a:lnTo>
                    <a:pt x="36245" y="19202"/>
                  </a:lnTo>
                  <a:lnTo>
                    <a:pt x="33362" y="29108"/>
                  </a:lnTo>
                  <a:lnTo>
                    <a:pt x="35826" y="26619"/>
                  </a:lnTo>
                  <a:lnTo>
                    <a:pt x="38328" y="24155"/>
                  </a:lnTo>
                  <a:lnTo>
                    <a:pt x="44500" y="26619"/>
                  </a:lnTo>
                  <a:lnTo>
                    <a:pt x="46139" y="26619"/>
                  </a:lnTo>
                  <a:lnTo>
                    <a:pt x="47802" y="26619"/>
                  </a:lnTo>
                  <a:lnTo>
                    <a:pt x="46545" y="29717"/>
                  </a:lnTo>
                  <a:lnTo>
                    <a:pt x="48209" y="29717"/>
                  </a:lnTo>
                  <a:lnTo>
                    <a:pt x="49872" y="29717"/>
                  </a:lnTo>
                  <a:lnTo>
                    <a:pt x="52730" y="26619"/>
                  </a:lnTo>
                  <a:lnTo>
                    <a:pt x="54381" y="26619"/>
                  </a:lnTo>
                  <a:lnTo>
                    <a:pt x="56019" y="26619"/>
                  </a:lnTo>
                  <a:lnTo>
                    <a:pt x="56438" y="31584"/>
                  </a:lnTo>
                  <a:lnTo>
                    <a:pt x="53974" y="31584"/>
                  </a:lnTo>
                  <a:lnTo>
                    <a:pt x="51498" y="31584"/>
                  </a:lnTo>
                  <a:lnTo>
                    <a:pt x="46951" y="32194"/>
                  </a:lnTo>
                  <a:lnTo>
                    <a:pt x="45719" y="35280"/>
                  </a:lnTo>
                  <a:lnTo>
                    <a:pt x="44500" y="38379"/>
                  </a:lnTo>
                  <a:lnTo>
                    <a:pt x="42011" y="35280"/>
                  </a:lnTo>
                  <a:lnTo>
                    <a:pt x="40779" y="34048"/>
                  </a:lnTo>
                  <a:lnTo>
                    <a:pt x="39547" y="32816"/>
                  </a:lnTo>
                  <a:lnTo>
                    <a:pt x="38328" y="37160"/>
                  </a:lnTo>
                  <a:lnTo>
                    <a:pt x="35826" y="37160"/>
                  </a:lnTo>
                  <a:lnTo>
                    <a:pt x="33362" y="37160"/>
                  </a:lnTo>
                  <a:lnTo>
                    <a:pt x="31711" y="40855"/>
                  </a:lnTo>
                  <a:lnTo>
                    <a:pt x="33362" y="42100"/>
                  </a:lnTo>
                  <a:lnTo>
                    <a:pt x="35013" y="43345"/>
                  </a:lnTo>
                  <a:lnTo>
                    <a:pt x="39547" y="42722"/>
                  </a:lnTo>
                  <a:lnTo>
                    <a:pt x="43268" y="40855"/>
                  </a:lnTo>
                  <a:lnTo>
                    <a:pt x="47847" y="40785"/>
                  </a:lnTo>
                  <a:lnTo>
                    <a:pt x="54021" y="42565"/>
                  </a:lnTo>
                  <a:lnTo>
                    <a:pt x="58729" y="45043"/>
                  </a:lnTo>
                  <a:lnTo>
                    <a:pt x="58915" y="47066"/>
                  </a:lnTo>
                  <a:lnTo>
                    <a:pt x="54800" y="48894"/>
                  </a:lnTo>
                  <a:lnTo>
                    <a:pt x="49872" y="52006"/>
                  </a:lnTo>
                  <a:lnTo>
                    <a:pt x="48602" y="48894"/>
                  </a:lnTo>
                  <a:lnTo>
                    <a:pt x="47383" y="45821"/>
                  </a:lnTo>
                  <a:lnTo>
                    <a:pt x="42011" y="45821"/>
                  </a:lnTo>
                  <a:lnTo>
                    <a:pt x="40779" y="47066"/>
                  </a:lnTo>
                  <a:lnTo>
                    <a:pt x="39547" y="48285"/>
                  </a:lnTo>
                  <a:lnTo>
                    <a:pt x="37896" y="53860"/>
                  </a:lnTo>
                  <a:lnTo>
                    <a:pt x="34594" y="53238"/>
                  </a:lnTo>
                  <a:lnTo>
                    <a:pt x="31292" y="52616"/>
                  </a:lnTo>
                  <a:lnTo>
                    <a:pt x="32130" y="54495"/>
                  </a:lnTo>
                  <a:lnTo>
                    <a:pt x="30505" y="55105"/>
                  </a:lnTo>
                  <a:lnTo>
                    <a:pt x="28854" y="55714"/>
                  </a:lnTo>
                  <a:lnTo>
                    <a:pt x="27597" y="64388"/>
                  </a:lnTo>
                  <a:lnTo>
                    <a:pt x="29248" y="64388"/>
                  </a:lnTo>
                  <a:lnTo>
                    <a:pt x="30911" y="64388"/>
                  </a:lnTo>
                  <a:lnTo>
                    <a:pt x="37896" y="55105"/>
                  </a:lnTo>
                  <a:lnTo>
                    <a:pt x="37896" y="58204"/>
                  </a:lnTo>
                  <a:lnTo>
                    <a:pt x="37896" y="61290"/>
                  </a:lnTo>
                  <a:lnTo>
                    <a:pt x="30492" y="73672"/>
                  </a:lnTo>
                  <a:lnTo>
                    <a:pt x="29248" y="71818"/>
                  </a:lnTo>
                  <a:lnTo>
                    <a:pt x="28016" y="69964"/>
                  </a:lnTo>
                  <a:lnTo>
                    <a:pt x="22656" y="66852"/>
                  </a:lnTo>
                  <a:lnTo>
                    <a:pt x="23888" y="65011"/>
                  </a:lnTo>
                  <a:lnTo>
                    <a:pt x="25120" y="63144"/>
                  </a:lnTo>
                  <a:lnTo>
                    <a:pt x="29248" y="60680"/>
                  </a:lnTo>
                  <a:lnTo>
                    <a:pt x="27597" y="59448"/>
                  </a:lnTo>
                  <a:lnTo>
                    <a:pt x="25958" y="58204"/>
                  </a:lnTo>
                  <a:lnTo>
                    <a:pt x="24307" y="63144"/>
                  </a:lnTo>
                  <a:lnTo>
                    <a:pt x="21831" y="62534"/>
                  </a:lnTo>
                  <a:lnTo>
                    <a:pt x="19367" y="61912"/>
                  </a:lnTo>
                  <a:lnTo>
                    <a:pt x="19367" y="60680"/>
                  </a:lnTo>
                  <a:lnTo>
                    <a:pt x="17703" y="58813"/>
                  </a:lnTo>
                  <a:lnTo>
                    <a:pt x="16052" y="56959"/>
                  </a:lnTo>
                  <a:lnTo>
                    <a:pt x="12344" y="60058"/>
                  </a:lnTo>
                  <a:lnTo>
                    <a:pt x="6984" y="57581"/>
                  </a:lnTo>
                  <a:lnTo>
                    <a:pt x="3263" y="60058"/>
                  </a:lnTo>
                  <a:lnTo>
                    <a:pt x="1650" y="58813"/>
                  </a:lnTo>
                  <a:lnTo>
                    <a:pt x="0" y="57581"/>
                  </a:lnTo>
                  <a:lnTo>
                    <a:pt x="1231" y="50774"/>
                  </a:lnTo>
                  <a:lnTo>
                    <a:pt x="4927" y="52006"/>
                  </a:lnTo>
                  <a:lnTo>
                    <a:pt x="8635" y="53251"/>
                  </a:lnTo>
                  <a:lnTo>
                    <a:pt x="3263" y="49542"/>
                  </a:lnTo>
                  <a:lnTo>
                    <a:pt x="5333" y="48907"/>
                  </a:lnTo>
                  <a:lnTo>
                    <a:pt x="7391" y="48285"/>
                  </a:lnTo>
                  <a:lnTo>
                    <a:pt x="9893" y="48285"/>
                  </a:lnTo>
                  <a:lnTo>
                    <a:pt x="12344" y="48285"/>
                  </a:lnTo>
                  <a:lnTo>
                    <a:pt x="14820" y="48285"/>
                  </a:lnTo>
                  <a:lnTo>
                    <a:pt x="16471" y="52006"/>
                  </a:lnTo>
                  <a:lnTo>
                    <a:pt x="18541" y="52006"/>
                  </a:lnTo>
                  <a:lnTo>
                    <a:pt x="20586" y="52006"/>
                  </a:lnTo>
                  <a:lnTo>
                    <a:pt x="18122" y="48907"/>
                  </a:lnTo>
                  <a:lnTo>
                    <a:pt x="19367" y="47066"/>
                  </a:lnTo>
                  <a:lnTo>
                    <a:pt x="20586" y="45186"/>
                  </a:lnTo>
                  <a:lnTo>
                    <a:pt x="14401" y="47066"/>
                  </a:lnTo>
                  <a:lnTo>
                    <a:pt x="15239" y="43954"/>
                  </a:lnTo>
                  <a:lnTo>
                    <a:pt x="16052" y="40855"/>
                  </a:lnTo>
                  <a:lnTo>
                    <a:pt x="11531" y="44576"/>
                  </a:lnTo>
                  <a:lnTo>
                    <a:pt x="9067" y="43954"/>
                  </a:lnTo>
                  <a:lnTo>
                    <a:pt x="6565" y="43345"/>
                  </a:lnTo>
                  <a:lnTo>
                    <a:pt x="5333" y="38379"/>
                  </a:lnTo>
                  <a:lnTo>
                    <a:pt x="6565" y="38379"/>
                  </a:lnTo>
                  <a:lnTo>
                    <a:pt x="7835" y="38379"/>
                  </a:lnTo>
                  <a:lnTo>
                    <a:pt x="10706" y="34670"/>
                  </a:lnTo>
                  <a:lnTo>
                    <a:pt x="7835" y="33426"/>
                  </a:lnTo>
                  <a:lnTo>
                    <a:pt x="4927" y="32207"/>
                  </a:lnTo>
                  <a:lnTo>
                    <a:pt x="4927" y="21043"/>
                  </a:lnTo>
                  <a:lnTo>
                    <a:pt x="6984" y="23533"/>
                  </a:lnTo>
                  <a:lnTo>
                    <a:pt x="9067" y="25996"/>
                  </a:lnTo>
                  <a:lnTo>
                    <a:pt x="10706" y="21666"/>
                  </a:lnTo>
                  <a:lnTo>
                    <a:pt x="12344" y="23533"/>
                  </a:lnTo>
                  <a:lnTo>
                    <a:pt x="13995" y="25374"/>
                  </a:lnTo>
                  <a:lnTo>
                    <a:pt x="14401" y="33426"/>
                  </a:lnTo>
                  <a:lnTo>
                    <a:pt x="16052" y="33426"/>
                  </a:lnTo>
                  <a:lnTo>
                    <a:pt x="17703" y="33426"/>
                  </a:lnTo>
                  <a:lnTo>
                    <a:pt x="21005" y="29108"/>
                  </a:lnTo>
                  <a:lnTo>
                    <a:pt x="18122" y="29108"/>
                  </a:lnTo>
                  <a:lnTo>
                    <a:pt x="15239" y="29108"/>
                  </a:lnTo>
                  <a:lnTo>
                    <a:pt x="14008" y="22288"/>
                  </a:lnTo>
                  <a:lnTo>
                    <a:pt x="16052" y="21043"/>
                  </a:lnTo>
                  <a:lnTo>
                    <a:pt x="18122" y="19811"/>
                  </a:lnTo>
                  <a:lnTo>
                    <a:pt x="13169" y="21043"/>
                  </a:lnTo>
                  <a:lnTo>
                    <a:pt x="12763" y="19202"/>
                  </a:lnTo>
                  <a:lnTo>
                    <a:pt x="12344" y="17335"/>
                  </a:lnTo>
                  <a:lnTo>
                    <a:pt x="13588" y="14871"/>
                  </a:lnTo>
                  <a:lnTo>
                    <a:pt x="15646" y="14236"/>
                  </a:lnTo>
                  <a:lnTo>
                    <a:pt x="17703" y="13614"/>
                  </a:lnTo>
                  <a:lnTo>
                    <a:pt x="22656" y="17335"/>
                  </a:lnTo>
                  <a:lnTo>
                    <a:pt x="24307" y="19811"/>
                  </a:lnTo>
                  <a:lnTo>
                    <a:pt x="25958" y="22288"/>
                  </a:lnTo>
                  <a:lnTo>
                    <a:pt x="27190" y="16725"/>
                  </a:lnTo>
                  <a:lnTo>
                    <a:pt x="28435" y="14236"/>
                  </a:lnTo>
                  <a:lnTo>
                    <a:pt x="29654" y="11760"/>
                  </a:lnTo>
                  <a:lnTo>
                    <a:pt x="28854" y="16090"/>
                  </a:lnTo>
                  <a:lnTo>
                    <a:pt x="31711" y="16090"/>
                  </a:lnTo>
                  <a:lnTo>
                    <a:pt x="34594" y="16090"/>
                  </a:lnTo>
                  <a:lnTo>
                    <a:pt x="33794" y="5575"/>
                  </a:lnTo>
                  <a:lnTo>
                    <a:pt x="36664" y="3733"/>
                  </a:lnTo>
                  <a:lnTo>
                    <a:pt x="39573" y="1866"/>
                  </a:lnTo>
                  <a:lnTo>
                    <a:pt x="43687" y="0"/>
                  </a:lnTo>
                  <a:lnTo>
                    <a:pt x="46164" y="3086"/>
                  </a:lnTo>
                  <a:close/>
                </a:path>
              </a:pathLst>
            </a:custGeom>
            <a:ln w="3175">
              <a:solidFill>
                <a:srgbClr val="254B30"/>
              </a:solidFill>
            </a:ln>
          </p:spPr>
          <p:txBody>
            <a:bodyPr wrap="square" lIns="0" tIns="0" rIns="0" bIns="0" rtlCol="0"/>
            <a:lstStyle/>
            <a:p>
              <a:endParaRPr/>
            </a:p>
          </p:txBody>
        </p:sp>
        <p:sp>
          <p:nvSpPr>
            <p:cNvPr id="11507" name="object 4935">
              <a:extLst>
                <a:ext uri="{FF2B5EF4-FFF2-40B4-BE49-F238E27FC236}">
                  <a16:creationId xmlns:a16="http://schemas.microsoft.com/office/drawing/2014/main" id="{45B30987-2E7E-4BD2-8086-3E9B7049EFD0}"/>
                </a:ext>
              </a:extLst>
            </p:cNvPr>
            <p:cNvSpPr/>
            <p:nvPr/>
          </p:nvSpPr>
          <p:spPr>
            <a:xfrm>
              <a:off x="4622000" y="6754050"/>
              <a:ext cx="34099" cy="41401"/>
            </a:xfrm>
            <a:prstGeom prst="rect">
              <a:avLst/>
            </a:prstGeom>
            <a:blipFill>
              <a:blip r:embed="rId80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508" name="object 4936">
              <a:extLst>
                <a:ext uri="{FF2B5EF4-FFF2-40B4-BE49-F238E27FC236}">
                  <a16:creationId xmlns:a16="http://schemas.microsoft.com/office/drawing/2014/main" id="{61A3DBA1-43C4-4859-8FC0-793DAE3854EC}"/>
                </a:ext>
              </a:extLst>
            </p:cNvPr>
            <p:cNvSpPr/>
            <p:nvPr/>
          </p:nvSpPr>
          <p:spPr>
            <a:xfrm>
              <a:off x="4622003" y="6752629"/>
              <a:ext cx="34290" cy="43180"/>
            </a:xfrm>
            <a:custGeom>
              <a:avLst/>
              <a:gdLst/>
              <a:ahLst/>
              <a:cxnLst/>
              <a:rect l="l" t="t" r="r" b="b"/>
              <a:pathLst>
                <a:path w="34289" h="43179">
                  <a:moveTo>
                    <a:pt x="0" y="32512"/>
                  </a:moveTo>
                  <a:lnTo>
                    <a:pt x="17449" y="9525"/>
                  </a:lnTo>
                  <a:lnTo>
                    <a:pt x="22999" y="0"/>
                  </a:lnTo>
                  <a:lnTo>
                    <a:pt x="27749" y="1600"/>
                  </a:lnTo>
                  <a:lnTo>
                    <a:pt x="32499" y="3175"/>
                  </a:lnTo>
                  <a:lnTo>
                    <a:pt x="34086" y="6350"/>
                  </a:lnTo>
                  <a:lnTo>
                    <a:pt x="34086" y="8737"/>
                  </a:lnTo>
                  <a:lnTo>
                    <a:pt x="34086" y="11112"/>
                  </a:lnTo>
                  <a:lnTo>
                    <a:pt x="30111" y="10325"/>
                  </a:lnTo>
                  <a:lnTo>
                    <a:pt x="24587" y="10325"/>
                  </a:lnTo>
                  <a:lnTo>
                    <a:pt x="19037" y="10325"/>
                  </a:lnTo>
                  <a:lnTo>
                    <a:pt x="30911" y="19037"/>
                  </a:lnTo>
                  <a:lnTo>
                    <a:pt x="26162" y="21412"/>
                  </a:lnTo>
                  <a:lnTo>
                    <a:pt x="21412" y="23787"/>
                  </a:lnTo>
                  <a:lnTo>
                    <a:pt x="21412" y="18237"/>
                  </a:lnTo>
                  <a:lnTo>
                    <a:pt x="15862" y="22999"/>
                  </a:lnTo>
                  <a:lnTo>
                    <a:pt x="10312" y="27749"/>
                  </a:lnTo>
                  <a:lnTo>
                    <a:pt x="12674" y="36474"/>
                  </a:lnTo>
                  <a:lnTo>
                    <a:pt x="9499" y="39649"/>
                  </a:lnTo>
                  <a:lnTo>
                    <a:pt x="6362" y="42837"/>
                  </a:lnTo>
                  <a:lnTo>
                    <a:pt x="800" y="36474"/>
                  </a:lnTo>
                  <a:lnTo>
                    <a:pt x="0" y="32512"/>
                  </a:lnTo>
                  <a:close/>
                </a:path>
              </a:pathLst>
            </a:custGeom>
            <a:ln w="3175">
              <a:solidFill>
                <a:srgbClr val="254B30"/>
              </a:solidFill>
            </a:ln>
          </p:spPr>
          <p:txBody>
            <a:bodyPr wrap="square" lIns="0" tIns="0" rIns="0" bIns="0" rtlCol="0"/>
            <a:lstStyle/>
            <a:p>
              <a:endParaRPr/>
            </a:p>
          </p:txBody>
        </p:sp>
        <p:sp>
          <p:nvSpPr>
            <p:cNvPr id="11509" name="object 4937">
              <a:extLst>
                <a:ext uri="{FF2B5EF4-FFF2-40B4-BE49-F238E27FC236}">
                  <a16:creationId xmlns:a16="http://schemas.microsoft.com/office/drawing/2014/main" id="{A620E5E8-AE0A-44E9-A597-921D64DE5487}"/>
                </a:ext>
              </a:extLst>
            </p:cNvPr>
            <p:cNvSpPr/>
            <p:nvPr/>
          </p:nvSpPr>
          <p:spPr>
            <a:xfrm>
              <a:off x="4611471" y="7084148"/>
              <a:ext cx="47917" cy="35661"/>
            </a:xfrm>
            <a:prstGeom prst="rect">
              <a:avLst/>
            </a:prstGeom>
            <a:blipFill>
              <a:blip r:embed="rId80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510" name="object 4938">
              <a:extLst>
                <a:ext uri="{FF2B5EF4-FFF2-40B4-BE49-F238E27FC236}">
                  <a16:creationId xmlns:a16="http://schemas.microsoft.com/office/drawing/2014/main" id="{39D91A51-87FF-41E7-A960-EE3A627F4F4F}"/>
                </a:ext>
              </a:extLst>
            </p:cNvPr>
            <p:cNvSpPr/>
            <p:nvPr/>
          </p:nvSpPr>
          <p:spPr>
            <a:xfrm>
              <a:off x="4611461" y="7084165"/>
              <a:ext cx="48260" cy="36195"/>
            </a:xfrm>
            <a:custGeom>
              <a:avLst/>
              <a:gdLst/>
              <a:ahLst/>
              <a:cxnLst/>
              <a:rect l="l" t="t" r="r" b="b"/>
              <a:pathLst>
                <a:path w="48260" h="36195">
                  <a:moveTo>
                    <a:pt x="40589" y="923"/>
                  </a:moveTo>
                  <a:lnTo>
                    <a:pt x="35596" y="0"/>
                  </a:lnTo>
                  <a:lnTo>
                    <a:pt x="27763" y="643"/>
                  </a:lnTo>
                  <a:lnTo>
                    <a:pt x="19981" y="3087"/>
                  </a:lnTo>
                  <a:lnTo>
                    <a:pt x="15138" y="7565"/>
                  </a:lnTo>
                  <a:lnTo>
                    <a:pt x="11912" y="15007"/>
                  </a:lnTo>
                  <a:lnTo>
                    <a:pt x="685" y="18817"/>
                  </a:lnTo>
                  <a:lnTo>
                    <a:pt x="355" y="25053"/>
                  </a:lnTo>
                  <a:lnTo>
                    <a:pt x="0" y="31301"/>
                  </a:lnTo>
                  <a:lnTo>
                    <a:pt x="2400" y="34197"/>
                  </a:lnTo>
                  <a:lnTo>
                    <a:pt x="4673" y="34908"/>
                  </a:lnTo>
                  <a:lnTo>
                    <a:pt x="6921" y="35644"/>
                  </a:lnTo>
                  <a:lnTo>
                    <a:pt x="7721" y="30603"/>
                  </a:lnTo>
                  <a:lnTo>
                    <a:pt x="9880" y="23884"/>
                  </a:lnTo>
                  <a:lnTo>
                    <a:pt x="11777" y="22589"/>
                  </a:lnTo>
                  <a:lnTo>
                    <a:pt x="14130" y="25911"/>
                  </a:lnTo>
                  <a:lnTo>
                    <a:pt x="16847" y="29551"/>
                  </a:lnTo>
                  <a:lnTo>
                    <a:pt x="19837" y="29206"/>
                  </a:lnTo>
                  <a:lnTo>
                    <a:pt x="23952" y="24164"/>
                  </a:lnTo>
                  <a:lnTo>
                    <a:pt x="18669" y="22475"/>
                  </a:lnTo>
                  <a:lnTo>
                    <a:pt x="25361" y="17217"/>
                  </a:lnTo>
                  <a:lnTo>
                    <a:pt x="32042" y="11946"/>
                  </a:lnTo>
                  <a:lnTo>
                    <a:pt x="39420" y="17496"/>
                  </a:lnTo>
                  <a:lnTo>
                    <a:pt x="43662" y="14626"/>
                  </a:lnTo>
                  <a:lnTo>
                    <a:pt x="47929" y="11743"/>
                  </a:lnTo>
                  <a:lnTo>
                    <a:pt x="44069" y="3094"/>
                  </a:lnTo>
                  <a:lnTo>
                    <a:pt x="40589" y="923"/>
                  </a:lnTo>
                  <a:close/>
                </a:path>
              </a:pathLst>
            </a:custGeom>
            <a:ln w="3175">
              <a:solidFill>
                <a:srgbClr val="254B30"/>
              </a:solidFill>
            </a:ln>
          </p:spPr>
          <p:txBody>
            <a:bodyPr wrap="square" lIns="0" tIns="0" rIns="0" bIns="0" rtlCol="0"/>
            <a:lstStyle/>
            <a:p>
              <a:endParaRPr/>
            </a:p>
          </p:txBody>
        </p:sp>
        <p:sp>
          <p:nvSpPr>
            <p:cNvPr id="11511" name="object 4939">
              <a:extLst>
                <a:ext uri="{FF2B5EF4-FFF2-40B4-BE49-F238E27FC236}">
                  <a16:creationId xmlns:a16="http://schemas.microsoft.com/office/drawing/2014/main" id="{44C2C14C-EF90-4D7C-9799-A4220DBAF018}"/>
                </a:ext>
              </a:extLst>
            </p:cNvPr>
            <p:cNvSpPr/>
            <p:nvPr/>
          </p:nvSpPr>
          <p:spPr>
            <a:xfrm>
              <a:off x="4639500" y="7129500"/>
              <a:ext cx="42278" cy="40004"/>
            </a:xfrm>
            <a:prstGeom prst="rect">
              <a:avLst/>
            </a:prstGeom>
            <a:blipFill>
              <a:blip r:embed="rId80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512" name="object 4940">
              <a:extLst>
                <a:ext uri="{FF2B5EF4-FFF2-40B4-BE49-F238E27FC236}">
                  <a16:creationId xmlns:a16="http://schemas.microsoft.com/office/drawing/2014/main" id="{E847F3BD-054D-46A0-AA64-B41174E21655}"/>
                </a:ext>
              </a:extLst>
            </p:cNvPr>
            <p:cNvSpPr/>
            <p:nvPr/>
          </p:nvSpPr>
          <p:spPr>
            <a:xfrm>
              <a:off x="4639520" y="7129722"/>
              <a:ext cx="42545" cy="40005"/>
            </a:xfrm>
            <a:custGeom>
              <a:avLst/>
              <a:gdLst/>
              <a:ahLst/>
              <a:cxnLst/>
              <a:rect l="l" t="t" r="r" b="b"/>
              <a:pathLst>
                <a:path w="42545" h="40004">
                  <a:moveTo>
                    <a:pt x="8064" y="97"/>
                  </a:moveTo>
                  <a:lnTo>
                    <a:pt x="32486" y="18651"/>
                  </a:lnTo>
                  <a:lnTo>
                    <a:pt x="42252" y="24214"/>
                  </a:lnTo>
                  <a:lnTo>
                    <a:pt x="41770" y="30424"/>
                  </a:lnTo>
                  <a:lnTo>
                    <a:pt x="41287" y="36635"/>
                  </a:lnTo>
                  <a:lnTo>
                    <a:pt x="38722" y="39086"/>
                  </a:lnTo>
                  <a:lnTo>
                    <a:pt x="36575" y="39429"/>
                  </a:lnTo>
                  <a:lnTo>
                    <a:pt x="34404" y="39772"/>
                  </a:lnTo>
                  <a:lnTo>
                    <a:pt x="34328" y="34692"/>
                  </a:lnTo>
                  <a:lnTo>
                    <a:pt x="33197" y="27707"/>
                  </a:lnTo>
                  <a:lnTo>
                    <a:pt x="31641" y="26127"/>
                  </a:lnTo>
                  <a:lnTo>
                    <a:pt x="29071" y="29018"/>
                  </a:lnTo>
                  <a:lnTo>
                    <a:pt x="26123" y="32161"/>
                  </a:lnTo>
                  <a:lnTo>
                    <a:pt x="23431" y="31339"/>
                  </a:lnTo>
                  <a:lnTo>
                    <a:pt x="20307" y="25713"/>
                  </a:lnTo>
                  <a:lnTo>
                    <a:pt x="25361" y="24900"/>
                  </a:lnTo>
                  <a:lnTo>
                    <a:pt x="19913" y="18626"/>
                  </a:lnTo>
                  <a:lnTo>
                    <a:pt x="14477" y="12352"/>
                  </a:lnTo>
                  <a:lnTo>
                    <a:pt x="7023" y="16607"/>
                  </a:lnTo>
                  <a:lnTo>
                    <a:pt x="3492" y="13089"/>
                  </a:lnTo>
                  <a:lnTo>
                    <a:pt x="0" y="9571"/>
                  </a:lnTo>
                  <a:lnTo>
                    <a:pt x="4648" y="1684"/>
                  </a:lnTo>
                  <a:lnTo>
                    <a:pt x="8077" y="109"/>
                  </a:lnTo>
                  <a:close/>
                </a:path>
              </a:pathLst>
            </a:custGeom>
            <a:ln w="3175">
              <a:solidFill>
                <a:srgbClr val="254B30"/>
              </a:solidFill>
            </a:ln>
          </p:spPr>
          <p:txBody>
            <a:bodyPr wrap="square" lIns="0" tIns="0" rIns="0" bIns="0" rtlCol="0"/>
            <a:lstStyle/>
            <a:p>
              <a:endParaRPr/>
            </a:p>
          </p:txBody>
        </p:sp>
        <p:sp>
          <p:nvSpPr>
            <p:cNvPr id="11513" name="object 4941">
              <a:extLst>
                <a:ext uri="{FF2B5EF4-FFF2-40B4-BE49-F238E27FC236}">
                  <a16:creationId xmlns:a16="http://schemas.microsoft.com/office/drawing/2014/main" id="{8D0E0AAB-4C3C-487C-A899-4861996CB6A6}"/>
                </a:ext>
              </a:extLst>
            </p:cNvPr>
            <p:cNvSpPr/>
            <p:nvPr/>
          </p:nvSpPr>
          <p:spPr>
            <a:xfrm>
              <a:off x="5393194" y="6770768"/>
              <a:ext cx="231085" cy="218867"/>
            </a:xfrm>
            <a:prstGeom prst="rect">
              <a:avLst/>
            </a:prstGeom>
            <a:blipFill>
              <a:blip r:embed="rId80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514" name="object 4942">
              <a:extLst>
                <a:ext uri="{FF2B5EF4-FFF2-40B4-BE49-F238E27FC236}">
                  <a16:creationId xmlns:a16="http://schemas.microsoft.com/office/drawing/2014/main" id="{1FD331D6-54E1-4287-9A37-CF0EF4E68022}"/>
                </a:ext>
              </a:extLst>
            </p:cNvPr>
            <p:cNvSpPr/>
            <p:nvPr/>
          </p:nvSpPr>
          <p:spPr>
            <a:xfrm>
              <a:off x="4712387" y="6971581"/>
              <a:ext cx="359143" cy="372833"/>
            </a:xfrm>
            <a:prstGeom prst="rect">
              <a:avLst/>
            </a:prstGeom>
            <a:blipFill>
              <a:blip r:embed="rId80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515" name="object 4943">
              <a:extLst>
                <a:ext uri="{FF2B5EF4-FFF2-40B4-BE49-F238E27FC236}">
                  <a16:creationId xmlns:a16="http://schemas.microsoft.com/office/drawing/2014/main" id="{4F1F4D1F-CBD3-4063-AA93-6E7DD64B50E5}"/>
                </a:ext>
              </a:extLst>
            </p:cNvPr>
            <p:cNvSpPr/>
            <p:nvPr/>
          </p:nvSpPr>
          <p:spPr>
            <a:xfrm>
              <a:off x="4894389" y="7066829"/>
              <a:ext cx="103327" cy="119351"/>
            </a:xfrm>
            <a:prstGeom prst="rect">
              <a:avLst/>
            </a:prstGeom>
            <a:blipFill>
              <a:blip r:embed="rId80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516" name="object 4944">
              <a:extLst>
                <a:ext uri="{FF2B5EF4-FFF2-40B4-BE49-F238E27FC236}">
                  <a16:creationId xmlns:a16="http://schemas.microsoft.com/office/drawing/2014/main" id="{CDBC72A9-0CC3-420B-B99D-2A8056EB8F19}"/>
                </a:ext>
              </a:extLst>
            </p:cNvPr>
            <p:cNvSpPr/>
            <p:nvPr/>
          </p:nvSpPr>
          <p:spPr>
            <a:xfrm>
              <a:off x="4727043" y="7088180"/>
              <a:ext cx="150858" cy="115958"/>
            </a:xfrm>
            <a:prstGeom prst="rect">
              <a:avLst/>
            </a:prstGeom>
            <a:blipFill>
              <a:blip r:embed="rId81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517" name="object 4945">
              <a:extLst>
                <a:ext uri="{FF2B5EF4-FFF2-40B4-BE49-F238E27FC236}">
                  <a16:creationId xmlns:a16="http://schemas.microsoft.com/office/drawing/2014/main" id="{CD91BCC2-A874-44DF-8257-69D97AA39FE8}"/>
                </a:ext>
              </a:extLst>
            </p:cNvPr>
            <p:cNvSpPr/>
            <p:nvPr/>
          </p:nvSpPr>
          <p:spPr>
            <a:xfrm>
              <a:off x="4739638" y="7144939"/>
              <a:ext cx="33020" cy="65405"/>
            </a:xfrm>
            <a:custGeom>
              <a:avLst/>
              <a:gdLst/>
              <a:ahLst/>
              <a:cxnLst/>
              <a:rect l="l" t="t" r="r" b="b"/>
              <a:pathLst>
                <a:path w="33020" h="65404">
                  <a:moveTo>
                    <a:pt x="0" y="0"/>
                  </a:moveTo>
                  <a:lnTo>
                    <a:pt x="1099" y="9347"/>
                  </a:lnTo>
                  <a:lnTo>
                    <a:pt x="4064" y="18378"/>
                  </a:lnTo>
                  <a:lnTo>
                    <a:pt x="8390" y="26955"/>
                  </a:lnTo>
                  <a:lnTo>
                    <a:pt x="13576" y="34937"/>
                  </a:lnTo>
                  <a:lnTo>
                    <a:pt x="18319" y="42565"/>
                  </a:lnTo>
                  <a:lnTo>
                    <a:pt x="22374" y="50517"/>
                  </a:lnTo>
                  <a:lnTo>
                    <a:pt x="26881" y="58197"/>
                  </a:lnTo>
                  <a:lnTo>
                    <a:pt x="32981" y="65011"/>
                  </a:lnTo>
                  <a:lnTo>
                    <a:pt x="32379" y="55826"/>
                  </a:lnTo>
                  <a:lnTo>
                    <a:pt x="12611" y="23304"/>
                  </a:lnTo>
                  <a:lnTo>
                    <a:pt x="7264" y="12611"/>
                  </a:lnTo>
                  <a:lnTo>
                    <a:pt x="5334" y="5829"/>
                  </a:lnTo>
                  <a:lnTo>
                    <a:pt x="3403" y="3898"/>
                  </a:lnTo>
                  <a:lnTo>
                    <a:pt x="965" y="3898"/>
                  </a:lnTo>
                  <a:lnTo>
                    <a:pt x="0" y="0"/>
                  </a:lnTo>
                  <a:close/>
                </a:path>
                <a:path w="33020" h="65404">
                  <a:moveTo>
                    <a:pt x="965" y="1460"/>
                  </a:moveTo>
                  <a:lnTo>
                    <a:pt x="965" y="3898"/>
                  </a:lnTo>
                  <a:lnTo>
                    <a:pt x="3403" y="3898"/>
                  </a:lnTo>
                  <a:lnTo>
                    <a:pt x="965" y="1460"/>
                  </a:lnTo>
                  <a:close/>
                </a:path>
              </a:pathLst>
            </a:custGeom>
            <a:solidFill>
              <a:srgbClr val="7F735D"/>
            </a:solidFill>
          </p:spPr>
          <p:txBody>
            <a:bodyPr wrap="square" lIns="0" tIns="0" rIns="0" bIns="0" rtlCol="0"/>
            <a:lstStyle/>
            <a:p>
              <a:endParaRPr/>
            </a:p>
          </p:txBody>
        </p:sp>
        <p:sp>
          <p:nvSpPr>
            <p:cNvPr id="11518" name="object 4946">
              <a:extLst>
                <a:ext uri="{FF2B5EF4-FFF2-40B4-BE49-F238E27FC236}">
                  <a16:creationId xmlns:a16="http://schemas.microsoft.com/office/drawing/2014/main" id="{CA22889A-9D80-4CEC-8170-7C83DDA9C9FA}"/>
                </a:ext>
              </a:extLst>
            </p:cNvPr>
            <p:cNvSpPr/>
            <p:nvPr/>
          </p:nvSpPr>
          <p:spPr>
            <a:xfrm>
              <a:off x="4714890" y="7186662"/>
              <a:ext cx="85874" cy="148456"/>
            </a:xfrm>
            <a:prstGeom prst="rect">
              <a:avLst/>
            </a:prstGeom>
            <a:blipFill>
              <a:blip r:embed="rId81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519" name="object 4947">
              <a:extLst>
                <a:ext uri="{FF2B5EF4-FFF2-40B4-BE49-F238E27FC236}">
                  <a16:creationId xmlns:a16="http://schemas.microsoft.com/office/drawing/2014/main" id="{2A92F2C4-72AE-4B7F-B486-BBADB6AA343E}"/>
                </a:ext>
              </a:extLst>
            </p:cNvPr>
            <p:cNvSpPr/>
            <p:nvPr/>
          </p:nvSpPr>
          <p:spPr>
            <a:xfrm>
              <a:off x="4882260" y="7227417"/>
              <a:ext cx="39777" cy="103694"/>
            </a:xfrm>
            <a:prstGeom prst="rect">
              <a:avLst/>
            </a:prstGeom>
            <a:blipFill>
              <a:blip r:embed="rId41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520" name="object 4948">
              <a:extLst>
                <a:ext uri="{FF2B5EF4-FFF2-40B4-BE49-F238E27FC236}">
                  <a16:creationId xmlns:a16="http://schemas.microsoft.com/office/drawing/2014/main" id="{432C7D1F-5448-456C-A23E-D6FABB127082}"/>
                </a:ext>
              </a:extLst>
            </p:cNvPr>
            <p:cNvSpPr/>
            <p:nvPr/>
          </p:nvSpPr>
          <p:spPr>
            <a:xfrm>
              <a:off x="4887598" y="6980483"/>
              <a:ext cx="39370" cy="41275"/>
            </a:xfrm>
            <a:custGeom>
              <a:avLst/>
              <a:gdLst/>
              <a:ahLst/>
              <a:cxnLst/>
              <a:rect l="l" t="t" r="r" b="b"/>
              <a:pathLst>
                <a:path w="39370" h="41275">
                  <a:moveTo>
                    <a:pt x="13093" y="15131"/>
                  </a:moveTo>
                  <a:lnTo>
                    <a:pt x="13093" y="20383"/>
                  </a:lnTo>
                  <a:lnTo>
                    <a:pt x="16001" y="24256"/>
                  </a:lnTo>
                  <a:lnTo>
                    <a:pt x="20728" y="29161"/>
                  </a:lnTo>
                  <a:lnTo>
                    <a:pt x="26496" y="33967"/>
                  </a:lnTo>
                  <a:lnTo>
                    <a:pt x="32720" y="38042"/>
                  </a:lnTo>
                  <a:lnTo>
                    <a:pt x="38811" y="40754"/>
                  </a:lnTo>
                  <a:lnTo>
                    <a:pt x="37620" y="35558"/>
                  </a:lnTo>
                  <a:lnTo>
                    <a:pt x="31837" y="30449"/>
                  </a:lnTo>
                  <a:lnTo>
                    <a:pt x="24689" y="25886"/>
                  </a:lnTo>
                  <a:lnTo>
                    <a:pt x="19405" y="22326"/>
                  </a:lnTo>
                  <a:lnTo>
                    <a:pt x="15350" y="18026"/>
                  </a:lnTo>
                  <a:lnTo>
                    <a:pt x="13093" y="15131"/>
                  </a:lnTo>
                  <a:close/>
                </a:path>
                <a:path w="39370" h="41275">
                  <a:moveTo>
                    <a:pt x="7239" y="6729"/>
                  </a:moveTo>
                  <a:lnTo>
                    <a:pt x="10615" y="11953"/>
                  </a:lnTo>
                  <a:lnTo>
                    <a:pt x="13093" y="15131"/>
                  </a:lnTo>
                  <a:lnTo>
                    <a:pt x="10667" y="11163"/>
                  </a:lnTo>
                  <a:lnTo>
                    <a:pt x="7759" y="6794"/>
                  </a:lnTo>
                  <a:lnTo>
                    <a:pt x="7239" y="6729"/>
                  </a:lnTo>
                  <a:close/>
                </a:path>
                <a:path w="39370" h="41275">
                  <a:moveTo>
                    <a:pt x="3390" y="0"/>
                  </a:moveTo>
                  <a:lnTo>
                    <a:pt x="0" y="5829"/>
                  </a:lnTo>
                  <a:lnTo>
                    <a:pt x="7239" y="6729"/>
                  </a:lnTo>
                  <a:lnTo>
                    <a:pt x="6516" y="5610"/>
                  </a:lnTo>
                  <a:lnTo>
                    <a:pt x="4368" y="495"/>
                  </a:lnTo>
                  <a:lnTo>
                    <a:pt x="3390" y="0"/>
                  </a:lnTo>
                  <a:close/>
                </a:path>
              </a:pathLst>
            </a:custGeom>
            <a:solidFill>
              <a:srgbClr val="AFA690"/>
            </a:solidFill>
          </p:spPr>
          <p:txBody>
            <a:bodyPr wrap="square" lIns="0" tIns="0" rIns="0" bIns="0" rtlCol="0"/>
            <a:lstStyle/>
            <a:p>
              <a:endParaRPr/>
            </a:p>
          </p:txBody>
        </p:sp>
        <p:sp>
          <p:nvSpPr>
            <p:cNvPr id="11521" name="object 4949">
              <a:extLst>
                <a:ext uri="{FF2B5EF4-FFF2-40B4-BE49-F238E27FC236}">
                  <a16:creationId xmlns:a16="http://schemas.microsoft.com/office/drawing/2014/main" id="{7E8F15D4-7ABD-4227-9689-AD32525F38AD}"/>
                </a:ext>
              </a:extLst>
            </p:cNvPr>
            <p:cNvSpPr/>
            <p:nvPr/>
          </p:nvSpPr>
          <p:spPr>
            <a:xfrm>
              <a:off x="4913796" y="6976610"/>
              <a:ext cx="24765" cy="34925"/>
            </a:xfrm>
            <a:custGeom>
              <a:avLst/>
              <a:gdLst/>
              <a:ahLst/>
              <a:cxnLst/>
              <a:rect l="l" t="t" r="r" b="b"/>
              <a:pathLst>
                <a:path w="24764" h="34925">
                  <a:moveTo>
                    <a:pt x="2425" y="8724"/>
                  </a:moveTo>
                  <a:lnTo>
                    <a:pt x="5635" y="17051"/>
                  </a:lnTo>
                  <a:lnTo>
                    <a:pt x="9937" y="26558"/>
                  </a:lnTo>
                  <a:lnTo>
                    <a:pt x="16059" y="33699"/>
                  </a:lnTo>
                  <a:lnTo>
                    <a:pt x="24726" y="34925"/>
                  </a:lnTo>
                  <a:lnTo>
                    <a:pt x="18910" y="30556"/>
                  </a:lnTo>
                  <a:lnTo>
                    <a:pt x="16497" y="25704"/>
                  </a:lnTo>
                  <a:lnTo>
                    <a:pt x="12611" y="19888"/>
                  </a:lnTo>
                  <a:lnTo>
                    <a:pt x="8724" y="14554"/>
                  </a:lnTo>
                  <a:lnTo>
                    <a:pt x="2425" y="5816"/>
                  </a:lnTo>
                  <a:lnTo>
                    <a:pt x="1447" y="0"/>
                  </a:lnTo>
                  <a:lnTo>
                    <a:pt x="0" y="2425"/>
                  </a:lnTo>
                  <a:lnTo>
                    <a:pt x="0" y="6311"/>
                  </a:lnTo>
                  <a:lnTo>
                    <a:pt x="2425" y="8724"/>
                  </a:lnTo>
                </a:path>
              </a:pathLst>
            </a:custGeom>
            <a:ln w="3175">
              <a:solidFill>
                <a:srgbClr val="010202"/>
              </a:solidFill>
            </a:ln>
          </p:spPr>
          <p:txBody>
            <a:bodyPr wrap="square" lIns="0" tIns="0" rIns="0" bIns="0" rtlCol="0"/>
            <a:lstStyle/>
            <a:p>
              <a:endParaRPr/>
            </a:p>
          </p:txBody>
        </p:sp>
        <p:sp>
          <p:nvSpPr>
            <p:cNvPr id="11522" name="object 4950">
              <a:extLst>
                <a:ext uri="{FF2B5EF4-FFF2-40B4-BE49-F238E27FC236}">
                  <a16:creationId xmlns:a16="http://schemas.microsoft.com/office/drawing/2014/main" id="{AA2C10AB-3F01-4EA0-9728-57A593555134}"/>
                </a:ext>
              </a:extLst>
            </p:cNvPr>
            <p:cNvSpPr/>
            <p:nvPr/>
          </p:nvSpPr>
          <p:spPr>
            <a:xfrm>
              <a:off x="4936909" y="6989229"/>
              <a:ext cx="10843" cy="23279"/>
            </a:xfrm>
            <a:prstGeom prst="rect">
              <a:avLst/>
            </a:prstGeom>
            <a:blipFill>
              <a:blip r:embed="rId68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523" name="object 4951">
              <a:extLst>
                <a:ext uri="{FF2B5EF4-FFF2-40B4-BE49-F238E27FC236}">
                  <a16:creationId xmlns:a16="http://schemas.microsoft.com/office/drawing/2014/main" id="{A6AC7217-21D8-4D56-B2DC-86C8D2D5E028}"/>
                </a:ext>
              </a:extLst>
            </p:cNvPr>
            <p:cNvSpPr/>
            <p:nvPr/>
          </p:nvSpPr>
          <p:spPr>
            <a:xfrm>
              <a:off x="5005488" y="6978543"/>
              <a:ext cx="17462" cy="52392"/>
            </a:xfrm>
            <a:prstGeom prst="rect">
              <a:avLst/>
            </a:prstGeom>
            <a:blipFill>
              <a:blip r:embed="rId9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524" name="object 4952">
              <a:extLst>
                <a:ext uri="{FF2B5EF4-FFF2-40B4-BE49-F238E27FC236}">
                  <a16:creationId xmlns:a16="http://schemas.microsoft.com/office/drawing/2014/main" id="{2C12D217-3A39-48DC-A34D-7B07F232F1C4}"/>
                </a:ext>
              </a:extLst>
            </p:cNvPr>
            <p:cNvSpPr/>
            <p:nvPr/>
          </p:nvSpPr>
          <p:spPr>
            <a:xfrm>
              <a:off x="4926901" y="7008939"/>
              <a:ext cx="120294" cy="82727"/>
            </a:xfrm>
            <a:prstGeom prst="rect">
              <a:avLst/>
            </a:prstGeom>
            <a:blipFill>
              <a:blip r:embed="rId68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525" name="object 4953">
              <a:extLst>
                <a:ext uri="{FF2B5EF4-FFF2-40B4-BE49-F238E27FC236}">
                  <a16:creationId xmlns:a16="http://schemas.microsoft.com/office/drawing/2014/main" id="{3EE5A263-4E56-4DF1-B1D1-AD26F4E07204}"/>
                </a:ext>
              </a:extLst>
            </p:cNvPr>
            <p:cNvSpPr/>
            <p:nvPr/>
          </p:nvSpPr>
          <p:spPr>
            <a:xfrm>
              <a:off x="4980261" y="7025125"/>
              <a:ext cx="10795" cy="18415"/>
            </a:xfrm>
            <a:custGeom>
              <a:avLst/>
              <a:gdLst/>
              <a:ahLst/>
              <a:cxnLst/>
              <a:rect l="l" t="t" r="r" b="b"/>
              <a:pathLst>
                <a:path w="10795" h="18415">
                  <a:moveTo>
                    <a:pt x="3873" y="0"/>
                  </a:moveTo>
                  <a:lnTo>
                    <a:pt x="977" y="2413"/>
                  </a:lnTo>
                  <a:lnTo>
                    <a:pt x="0" y="17945"/>
                  </a:lnTo>
                  <a:lnTo>
                    <a:pt x="6299" y="17449"/>
                  </a:lnTo>
                  <a:lnTo>
                    <a:pt x="10668" y="16967"/>
                  </a:lnTo>
                  <a:lnTo>
                    <a:pt x="8242" y="1447"/>
                  </a:lnTo>
                  <a:lnTo>
                    <a:pt x="3873" y="965"/>
                  </a:lnTo>
                  <a:lnTo>
                    <a:pt x="3873" y="0"/>
                  </a:lnTo>
                  <a:close/>
                </a:path>
              </a:pathLst>
            </a:custGeom>
            <a:solidFill>
              <a:srgbClr val="7F735D"/>
            </a:solidFill>
          </p:spPr>
          <p:txBody>
            <a:bodyPr wrap="square" lIns="0" tIns="0" rIns="0" bIns="0" rtlCol="0"/>
            <a:lstStyle/>
            <a:p>
              <a:endParaRPr/>
            </a:p>
          </p:txBody>
        </p:sp>
        <p:sp>
          <p:nvSpPr>
            <p:cNvPr id="11526" name="object 4954">
              <a:extLst>
                <a:ext uri="{FF2B5EF4-FFF2-40B4-BE49-F238E27FC236}">
                  <a16:creationId xmlns:a16="http://schemas.microsoft.com/office/drawing/2014/main" id="{56B3DF6B-07C4-4162-B9DC-F62CD32DA9B3}"/>
                </a:ext>
              </a:extLst>
            </p:cNvPr>
            <p:cNvSpPr/>
            <p:nvPr/>
          </p:nvSpPr>
          <p:spPr>
            <a:xfrm>
              <a:off x="5041893" y="7129440"/>
              <a:ext cx="27940" cy="15240"/>
            </a:xfrm>
            <a:custGeom>
              <a:avLst/>
              <a:gdLst/>
              <a:ahLst/>
              <a:cxnLst/>
              <a:rect l="l" t="t" r="r" b="b"/>
              <a:pathLst>
                <a:path w="27939" h="15240">
                  <a:moveTo>
                    <a:pt x="5956" y="8232"/>
                  </a:moveTo>
                  <a:lnTo>
                    <a:pt x="11315" y="14566"/>
                  </a:lnTo>
                  <a:lnTo>
                    <a:pt x="17246" y="15100"/>
                  </a:lnTo>
                  <a:lnTo>
                    <a:pt x="23154" y="13565"/>
                  </a:lnTo>
                  <a:lnTo>
                    <a:pt x="23641" y="11998"/>
                  </a:lnTo>
                  <a:lnTo>
                    <a:pt x="10949" y="11976"/>
                  </a:lnTo>
                  <a:lnTo>
                    <a:pt x="5956" y="8232"/>
                  </a:lnTo>
                  <a:close/>
                </a:path>
                <a:path w="27939" h="15240">
                  <a:moveTo>
                    <a:pt x="24311" y="9839"/>
                  </a:moveTo>
                  <a:lnTo>
                    <a:pt x="21155" y="11998"/>
                  </a:lnTo>
                  <a:lnTo>
                    <a:pt x="23641" y="11998"/>
                  </a:lnTo>
                  <a:lnTo>
                    <a:pt x="24311" y="9839"/>
                  </a:lnTo>
                  <a:close/>
                </a:path>
                <a:path w="27939" h="15240">
                  <a:moveTo>
                    <a:pt x="26416" y="0"/>
                  </a:moveTo>
                  <a:lnTo>
                    <a:pt x="24451" y="4248"/>
                  </a:lnTo>
                  <a:lnTo>
                    <a:pt x="24460" y="9359"/>
                  </a:lnTo>
                  <a:lnTo>
                    <a:pt x="24311" y="9839"/>
                  </a:lnTo>
                  <a:lnTo>
                    <a:pt x="27926" y="7367"/>
                  </a:lnTo>
                  <a:lnTo>
                    <a:pt x="26416" y="0"/>
                  </a:lnTo>
                  <a:close/>
                </a:path>
                <a:path w="27939" h="15240">
                  <a:moveTo>
                    <a:pt x="4386" y="7054"/>
                  </a:moveTo>
                  <a:lnTo>
                    <a:pt x="5956" y="8232"/>
                  </a:lnTo>
                  <a:lnTo>
                    <a:pt x="5384" y="7556"/>
                  </a:lnTo>
                  <a:lnTo>
                    <a:pt x="4386" y="7054"/>
                  </a:lnTo>
                  <a:close/>
                </a:path>
                <a:path w="27939" h="15240">
                  <a:moveTo>
                    <a:pt x="0" y="4851"/>
                  </a:moveTo>
                  <a:lnTo>
                    <a:pt x="4386" y="7054"/>
                  </a:lnTo>
                  <a:lnTo>
                    <a:pt x="2159" y="5384"/>
                  </a:lnTo>
                  <a:lnTo>
                    <a:pt x="0" y="4851"/>
                  </a:lnTo>
                  <a:close/>
                </a:path>
              </a:pathLst>
            </a:custGeom>
            <a:solidFill>
              <a:srgbClr val="010202"/>
            </a:solidFill>
          </p:spPr>
          <p:txBody>
            <a:bodyPr wrap="square" lIns="0" tIns="0" rIns="0" bIns="0" rtlCol="0"/>
            <a:lstStyle/>
            <a:p>
              <a:endParaRPr/>
            </a:p>
          </p:txBody>
        </p:sp>
        <p:sp>
          <p:nvSpPr>
            <p:cNvPr id="11527" name="object 4955">
              <a:extLst>
                <a:ext uri="{FF2B5EF4-FFF2-40B4-BE49-F238E27FC236}">
                  <a16:creationId xmlns:a16="http://schemas.microsoft.com/office/drawing/2014/main" id="{E0F86B30-355A-4A74-AFA1-FCDADBF92194}"/>
                </a:ext>
              </a:extLst>
            </p:cNvPr>
            <p:cNvSpPr/>
            <p:nvPr/>
          </p:nvSpPr>
          <p:spPr>
            <a:xfrm>
              <a:off x="5043507" y="7135372"/>
              <a:ext cx="15240" cy="7620"/>
            </a:xfrm>
            <a:custGeom>
              <a:avLst/>
              <a:gdLst/>
              <a:ahLst/>
              <a:cxnLst/>
              <a:rect l="l" t="t" r="r" b="b"/>
              <a:pathLst>
                <a:path w="15239" h="7620">
                  <a:moveTo>
                    <a:pt x="0" y="0"/>
                  </a:moveTo>
                  <a:lnTo>
                    <a:pt x="3771" y="2692"/>
                  </a:lnTo>
                  <a:lnTo>
                    <a:pt x="10248" y="6476"/>
                  </a:lnTo>
                  <a:lnTo>
                    <a:pt x="15087" y="7543"/>
                  </a:lnTo>
                </a:path>
              </a:pathLst>
            </a:custGeom>
            <a:ln w="3175">
              <a:solidFill>
                <a:srgbClr val="010202"/>
              </a:solidFill>
            </a:ln>
          </p:spPr>
          <p:txBody>
            <a:bodyPr wrap="square" lIns="0" tIns="0" rIns="0" bIns="0" rtlCol="0"/>
            <a:lstStyle/>
            <a:p>
              <a:endParaRPr/>
            </a:p>
          </p:txBody>
        </p:sp>
        <p:sp>
          <p:nvSpPr>
            <p:cNvPr id="11528" name="object 4956">
              <a:extLst>
                <a:ext uri="{FF2B5EF4-FFF2-40B4-BE49-F238E27FC236}">
                  <a16:creationId xmlns:a16="http://schemas.microsoft.com/office/drawing/2014/main" id="{09760137-17B3-4DED-A94C-262B067E01E3}"/>
                </a:ext>
              </a:extLst>
            </p:cNvPr>
            <p:cNvSpPr/>
            <p:nvPr/>
          </p:nvSpPr>
          <p:spPr>
            <a:xfrm>
              <a:off x="4999315" y="7079850"/>
              <a:ext cx="2540" cy="1905"/>
            </a:xfrm>
            <a:custGeom>
              <a:avLst/>
              <a:gdLst/>
              <a:ahLst/>
              <a:cxnLst/>
              <a:rect l="l" t="t" r="r" b="b"/>
              <a:pathLst>
                <a:path w="2539" h="1904">
                  <a:moveTo>
                    <a:pt x="1676" y="0"/>
                  </a:moveTo>
                  <a:lnTo>
                    <a:pt x="482" y="0"/>
                  </a:lnTo>
                  <a:lnTo>
                    <a:pt x="0" y="355"/>
                  </a:lnTo>
                  <a:lnTo>
                    <a:pt x="0" y="1257"/>
                  </a:lnTo>
                  <a:lnTo>
                    <a:pt x="482" y="1612"/>
                  </a:lnTo>
                  <a:lnTo>
                    <a:pt x="1676" y="1612"/>
                  </a:lnTo>
                  <a:lnTo>
                    <a:pt x="2171" y="1257"/>
                  </a:lnTo>
                  <a:lnTo>
                    <a:pt x="2154" y="355"/>
                  </a:lnTo>
                  <a:lnTo>
                    <a:pt x="1676" y="0"/>
                  </a:lnTo>
                  <a:close/>
                </a:path>
              </a:pathLst>
            </a:custGeom>
            <a:solidFill>
              <a:srgbClr val="ECE9DE"/>
            </a:solidFill>
          </p:spPr>
          <p:txBody>
            <a:bodyPr wrap="square" lIns="0" tIns="0" rIns="0" bIns="0" rtlCol="0"/>
            <a:lstStyle/>
            <a:p>
              <a:endParaRPr/>
            </a:p>
          </p:txBody>
        </p:sp>
        <p:sp>
          <p:nvSpPr>
            <p:cNvPr id="11529" name="object 4957">
              <a:extLst>
                <a:ext uri="{FF2B5EF4-FFF2-40B4-BE49-F238E27FC236}">
                  <a16:creationId xmlns:a16="http://schemas.microsoft.com/office/drawing/2014/main" id="{2DA7F8E4-2B51-4907-AA8C-2F72899FB3FF}"/>
                </a:ext>
              </a:extLst>
            </p:cNvPr>
            <p:cNvSpPr/>
            <p:nvPr/>
          </p:nvSpPr>
          <p:spPr>
            <a:xfrm>
              <a:off x="5593901" y="5755521"/>
              <a:ext cx="131445" cy="351790"/>
            </a:xfrm>
            <a:custGeom>
              <a:avLst/>
              <a:gdLst/>
              <a:ahLst/>
              <a:cxnLst/>
              <a:rect l="l" t="t" r="r" b="b"/>
              <a:pathLst>
                <a:path w="131445" h="351789">
                  <a:moveTo>
                    <a:pt x="65430" y="0"/>
                  </a:moveTo>
                  <a:lnTo>
                    <a:pt x="58071" y="1484"/>
                  </a:lnTo>
                  <a:lnTo>
                    <a:pt x="52060" y="5534"/>
                  </a:lnTo>
                  <a:lnTo>
                    <a:pt x="48006" y="11540"/>
                  </a:lnTo>
                  <a:lnTo>
                    <a:pt x="46520" y="18897"/>
                  </a:lnTo>
                  <a:lnTo>
                    <a:pt x="46520" y="223265"/>
                  </a:lnTo>
                  <a:lnTo>
                    <a:pt x="27898" y="232318"/>
                  </a:lnTo>
                  <a:lnTo>
                    <a:pt x="13168" y="246540"/>
                  </a:lnTo>
                  <a:lnTo>
                    <a:pt x="3484" y="264783"/>
                  </a:lnTo>
                  <a:lnTo>
                    <a:pt x="0" y="285902"/>
                  </a:lnTo>
                  <a:lnTo>
                    <a:pt x="5142" y="311368"/>
                  </a:lnTo>
                  <a:lnTo>
                    <a:pt x="19165" y="332166"/>
                  </a:lnTo>
                  <a:lnTo>
                    <a:pt x="39963" y="346190"/>
                  </a:lnTo>
                  <a:lnTo>
                    <a:pt x="65430" y="351332"/>
                  </a:lnTo>
                  <a:lnTo>
                    <a:pt x="90896" y="346190"/>
                  </a:lnTo>
                  <a:lnTo>
                    <a:pt x="111694" y="332166"/>
                  </a:lnTo>
                  <a:lnTo>
                    <a:pt x="125718" y="311368"/>
                  </a:lnTo>
                  <a:lnTo>
                    <a:pt x="130860" y="285902"/>
                  </a:lnTo>
                  <a:lnTo>
                    <a:pt x="127374" y="264783"/>
                  </a:lnTo>
                  <a:lnTo>
                    <a:pt x="117686" y="246540"/>
                  </a:lnTo>
                  <a:lnTo>
                    <a:pt x="102951" y="232318"/>
                  </a:lnTo>
                  <a:lnTo>
                    <a:pt x="84327" y="223265"/>
                  </a:lnTo>
                  <a:lnTo>
                    <a:pt x="84327" y="18897"/>
                  </a:lnTo>
                  <a:lnTo>
                    <a:pt x="82843" y="11540"/>
                  </a:lnTo>
                  <a:lnTo>
                    <a:pt x="78793" y="5534"/>
                  </a:lnTo>
                  <a:lnTo>
                    <a:pt x="72787" y="1484"/>
                  </a:lnTo>
                  <a:lnTo>
                    <a:pt x="65430" y="0"/>
                  </a:lnTo>
                  <a:close/>
                </a:path>
              </a:pathLst>
            </a:custGeom>
            <a:solidFill>
              <a:srgbClr val="FFFFFF"/>
            </a:solidFill>
          </p:spPr>
          <p:txBody>
            <a:bodyPr wrap="square" lIns="0" tIns="0" rIns="0" bIns="0" rtlCol="0"/>
            <a:lstStyle/>
            <a:p>
              <a:endParaRPr/>
            </a:p>
          </p:txBody>
        </p:sp>
        <p:sp>
          <p:nvSpPr>
            <p:cNvPr id="11530" name="object 4958">
              <a:extLst>
                <a:ext uri="{FF2B5EF4-FFF2-40B4-BE49-F238E27FC236}">
                  <a16:creationId xmlns:a16="http://schemas.microsoft.com/office/drawing/2014/main" id="{B88D6301-4E55-4209-A714-30196D923D33}"/>
                </a:ext>
              </a:extLst>
            </p:cNvPr>
            <p:cNvSpPr/>
            <p:nvPr/>
          </p:nvSpPr>
          <p:spPr>
            <a:xfrm>
              <a:off x="5600674" y="5779004"/>
              <a:ext cx="117475" cy="321310"/>
            </a:xfrm>
            <a:custGeom>
              <a:avLst/>
              <a:gdLst/>
              <a:ahLst/>
              <a:cxnLst/>
              <a:rect l="l" t="t" r="r" b="b"/>
              <a:pathLst>
                <a:path w="117475" h="321310">
                  <a:moveTo>
                    <a:pt x="64909" y="0"/>
                  </a:moveTo>
                  <a:lnTo>
                    <a:pt x="52324" y="101"/>
                  </a:lnTo>
                  <a:lnTo>
                    <a:pt x="45300" y="3682"/>
                  </a:lnTo>
                  <a:lnTo>
                    <a:pt x="45389" y="205320"/>
                  </a:lnTo>
                  <a:lnTo>
                    <a:pt x="27330" y="212867"/>
                  </a:lnTo>
                  <a:lnTo>
                    <a:pt x="12946" y="225688"/>
                  </a:lnTo>
                  <a:lnTo>
                    <a:pt x="3436" y="242600"/>
                  </a:lnTo>
                  <a:lnTo>
                    <a:pt x="0" y="262420"/>
                  </a:lnTo>
                  <a:lnTo>
                    <a:pt x="4609" y="285248"/>
                  </a:lnTo>
                  <a:lnTo>
                    <a:pt x="17181" y="303895"/>
                  </a:lnTo>
                  <a:lnTo>
                    <a:pt x="35827" y="316469"/>
                  </a:lnTo>
                  <a:lnTo>
                    <a:pt x="58661" y="321081"/>
                  </a:lnTo>
                  <a:lnTo>
                    <a:pt x="81494" y="316469"/>
                  </a:lnTo>
                  <a:lnTo>
                    <a:pt x="100141" y="303895"/>
                  </a:lnTo>
                  <a:lnTo>
                    <a:pt x="112712" y="285248"/>
                  </a:lnTo>
                  <a:lnTo>
                    <a:pt x="117322" y="262420"/>
                  </a:lnTo>
                  <a:lnTo>
                    <a:pt x="113884" y="242600"/>
                  </a:lnTo>
                  <a:lnTo>
                    <a:pt x="104370" y="225688"/>
                  </a:lnTo>
                  <a:lnTo>
                    <a:pt x="89981" y="212867"/>
                  </a:lnTo>
                  <a:lnTo>
                    <a:pt x="71920" y="205320"/>
                  </a:lnTo>
                  <a:lnTo>
                    <a:pt x="72605" y="15087"/>
                  </a:lnTo>
                  <a:lnTo>
                    <a:pt x="72605" y="4825"/>
                  </a:lnTo>
                  <a:lnTo>
                    <a:pt x="64909" y="0"/>
                  </a:lnTo>
                  <a:close/>
                </a:path>
              </a:pathLst>
            </a:custGeom>
            <a:solidFill>
              <a:srgbClr val="9C2023"/>
            </a:solidFill>
          </p:spPr>
          <p:txBody>
            <a:bodyPr wrap="square" lIns="0" tIns="0" rIns="0" bIns="0" rtlCol="0"/>
            <a:lstStyle/>
            <a:p>
              <a:endParaRPr/>
            </a:p>
          </p:txBody>
        </p:sp>
        <p:sp>
          <p:nvSpPr>
            <p:cNvPr id="11531" name="object 4959">
              <a:extLst>
                <a:ext uri="{FF2B5EF4-FFF2-40B4-BE49-F238E27FC236}">
                  <a16:creationId xmlns:a16="http://schemas.microsoft.com/office/drawing/2014/main" id="{5F42CADA-5DDD-4400-AE37-DBC2A01884B5}"/>
                </a:ext>
              </a:extLst>
            </p:cNvPr>
            <p:cNvSpPr/>
            <p:nvPr/>
          </p:nvSpPr>
          <p:spPr>
            <a:xfrm>
              <a:off x="5610440" y="5994629"/>
              <a:ext cx="82867" cy="94564"/>
            </a:xfrm>
            <a:prstGeom prst="rect">
              <a:avLst/>
            </a:prstGeom>
            <a:blipFill>
              <a:blip r:embed="rId81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532" name="object 4960">
              <a:extLst>
                <a:ext uri="{FF2B5EF4-FFF2-40B4-BE49-F238E27FC236}">
                  <a16:creationId xmlns:a16="http://schemas.microsoft.com/office/drawing/2014/main" id="{72B6667A-E80F-4638-8365-CD7421566B2C}"/>
                </a:ext>
              </a:extLst>
            </p:cNvPr>
            <p:cNvSpPr/>
            <p:nvPr/>
          </p:nvSpPr>
          <p:spPr>
            <a:xfrm>
              <a:off x="4040220" y="6289266"/>
              <a:ext cx="312864" cy="324777"/>
            </a:xfrm>
            <a:prstGeom prst="rect">
              <a:avLst/>
            </a:prstGeom>
            <a:blipFill>
              <a:blip r:embed="rId81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533" name="object 4961">
              <a:extLst>
                <a:ext uri="{FF2B5EF4-FFF2-40B4-BE49-F238E27FC236}">
                  <a16:creationId xmlns:a16="http://schemas.microsoft.com/office/drawing/2014/main" id="{B75A445C-F6CD-4AFB-A523-83183CE11944}"/>
                </a:ext>
              </a:extLst>
            </p:cNvPr>
            <p:cNvSpPr/>
            <p:nvPr/>
          </p:nvSpPr>
          <p:spPr>
            <a:xfrm>
              <a:off x="4198775" y="6372237"/>
              <a:ext cx="90014" cy="103962"/>
            </a:xfrm>
            <a:prstGeom prst="rect">
              <a:avLst/>
            </a:prstGeom>
            <a:blipFill>
              <a:blip r:embed="rId81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534" name="object 4962">
              <a:extLst>
                <a:ext uri="{FF2B5EF4-FFF2-40B4-BE49-F238E27FC236}">
                  <a16:creationId xmlns:a16="http://schemas.microsoft.com/office/drawing/2014/main" id="{AAD9E170-A818-42D3-88D3-792EB7ABB06A}"/>
                </a:ext>
              </a:extLst>
            </p:cNvPr>
            <p:cNvSpPr/>
            <p:nvPr/>
          </p:nvSpPr>
          <p:spPr>
            <a:xfrm>
              <a:off x="4052990" y="6390831"/>
              <a:ext cx="131418" cy="101014"/>
            </a:xfrm>
            <a:prstGeom prst="rect">
              <a:avLst/>
            </a:prstGeom>
            <a:blipFill>
              <a:blip r:embed="rId81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535" name="object 4963">
              <a:extLst>
                <a:ext uri="{FF2B5EF4-FFF2-40B4-BE49-F238E27FC236}">
                  <a16:creationId xmlns:a16="http://schemas.microsoft.com/office/drawing/2014/main" id="{CFF7F590-856D-4569-BC66-360BD031AF0C}"/>
                </a:ext>
              </a:extLst>
            </p:cNvPr>
            <p:cNvSpPr/>
            <p:nvPr/>
          </p:nvSpPr>
          <p:spPr>
            <a:xfrm>
              <a:off x="4063965" y="6440276"/>
              <a:ext cx="29209" cy="57150"/>
            </a:xfrm>
            <a:custGeom>
              <a:avLst/>
              <a:gdLst/>
              <a:ahLst/>
              <a:cxnLst/>
              <a:rect l="l" t="t" r="r" b="b"/>
              <a:pathLst>
                <a:path w="29210" h="57150">
                  <a:moveTo>
                    <a:pt x="0" y="0"/>
                  </a:moveTo>
                  <a:lnTo>
                    <a:pt x="958" y="8142"/>
                  </a:lnTo>
                  <a:lnTo>
                    <a:pt x="3540" y="16009"/>
                  </a:lnTo>
                  <a:lnTo>
                    <a:pt x="7308" y="23479"/>
                  </a:lnTo>
                  <a:lnTo>
                    <a:pt x="11823" y="30429"/>
                  </a:lnTo>
                  <a:lnTo>
                    <a:pt x="15956" y="37076"/>
                  </a:lnTo>
                  <a:lnTo>
                    <a:pt x="19491" y="44005"/>
                  </a:lnTo>
                  <a:lnTo>
                    <a:pt x="23421" y="50696"/>
                  </a:lnTo>
                  <a:lnTo>
                    <a:pt x="28740" y="56629"/>
                  </a:lnTo>
                  <a:lnTo>
                    <a:pt x="28207" y="48633"/>
                  </a:lnTo>
                  <a:lnTo>
                    <a:pt x="10985" y="20307"/>
                  </a:lnTo>
                  <a:lnTo>
                    <a:pt x="6324" y="10985"/>
                  </a:lnTo>
                  <a:lnTo>
                    <a:pt x="4648" y="5080"/>
                  </a:lnTo>
                  <a:lnTo>
                    <a:pt x="2959" y="3390"/>
                  </a:lnTo>
                  <a:lnTo>
                    <a:pt x="838" y="3390"/>
                  </a:lnTo>
                  <a:lnTo>
                    <a:pt x="0" y="0"/>
                  </a:lnTo>
                  <a:close/>
                </a:path>
                <a:path w="29210" h="57150">
                  <a:moveTo>
                    <a:pt x="838" y="1269"/>
                  </a:moveTo>
                  <a:lnTo>
                    <a:pt x="838" y="3390"/>
                  </a:lnTo>
                  <a:lnTo>
                    <a:pt x="2959" y="3390"/>
                  </a:lnTo>
                  <a:lnTo>
                    <a:pt x="838" y="1269"/>
                  </a:lnTo>
                  <a:close/>
                </a:path>
              </a:pathLst>
            </a:custGeom>
            <a:solidFill>
              <a:srgbClr val="7F735D"/>
            </a:solidFill>
          </p:spPr>
          <p:txBody>
            <a:bodyPr wrap="square" lIns="0" tIns="0" rIns="0" bIns="0" rtlCol="0"/>
            <a:lstStyle/>
            <a:p>
              <a:endParaRPr/>
            </a:p>
          </p:txBody>
        </p:sp>
        <p:sp>
          <p:nvSpPr>
            <p:cNvPr id="11536" name="object 4964">
              <a:extLst>
                <a:ext uri="{FF2B5EF4-FFF2-40B4-BE49-F238E27FC236}">
                  <a16:creationId xmlns:a16="http://schemas.microsoft.com/office/drawing/2014/main" id="{58D16086-5BDD-4F05-8307-673E7FDC6364}"/>
                </a:ext>
              </a:extLst>
            </p:cNvPr>
            <p:cNvSpPr/>
            <p:nvPr/>
          </p:nvSpPr>
          <p:spPr>
            <a:xfrm>
              <a:off x="4042405" y="6476619"/>
              <a:ext cx="74794" cy="129324"/>
            </a:xfrm>
            <a:prstGeom prst="rect">
              <a:avLst/>
            </a:prstGeom>
            <a:blipFill>
              <a:blip r:embed="rId81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537" name="object 4965">
              <a:extLst>
                <a:ext uri="{FF2B5EF4-FFF2-40B4-BE49-F238E27FC236}">
                  <a16:creationId xmlns:a16="http://schemas.microsoft.com/office/drawing/2014/main" id="{35CEDA1E-5E74-44DD-96C5-3A49D4C5E4A4}"/>
                </a:ext>
              </a:extLst>
            </p:cNvPr>
            <p:cNvSpPr/>
            <p:nvPr/>
          </p:nvSpPr>
          <p:spPr>
            <a:xfrm>
              <a:off x="4188219" y="6512128"/>
              <a:ext cx="34644" cy="90337"/>
            </a:xfrm>
            <a:prstGeom prst="rect">
              <a:avLst/>
            </a:prstGeom>
            <a:blipFill>
              <a:blip r:embed="rId81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538" name="object 4966">
              <a:extLst>
                <a:ext uri="{FF2B5EF4-FFF2-40B4-BE49-F238E27FC236}">
                  <a16:creationId xmlns:a16="http://schemas.microsoft.com/office/drawing/2014/main" id="{005B81F9-B610-4EA9-ABB4-99489AD10494}"/>
                </a:ext>
              </a:extLst>
            </p:cNvPr>
            <p:cNvSpPr/>
            <p:nvPr/>
          </p:nvSpPr>
          <p:spPr>
            <a:xfrm>
              <a:off x="4192855" y="6297011"/>
              <a:ext cx="34290" cy="35560"/>
            </a:xfrm>
            <a:custGeom>
              <a:avLst/>
              <a:gdLst/>
              <a:ahLst/>
              <a:cxnLst/>
              <a:rect l="l" t="t" r="r" b="b"/>
              <a:pathLst>
                <a:path w="34289" h="35560">
                  <a:moveTo>
                    <a:pt x="11417" y="13868"/>
                  </a:moveTo>
                  <a:lnTo>
                    <a:pt x="11417" y="17754"/>
                  </a:lnTo>
                  <a:lnTo>
                    <a:pt x="13944" y="21132"/>
                  </a:lnTo>
                  <a:lnTo>
                    <a:pt x="18592" y="26631"/>
                  </a:lnTo>
                  <a:lnTo>
                    <a:pt x="27038" y="33388"/>
                  </a:lnTo>
                  <a:lnTo>
                    <a:pt x="33807" y="35509"/>
                  </a:lnTo>
                  <a:lnTo>
                    <a:pt x="32773" y="30977"/>
                  </a:lnTo>
                  <a:lnTo>
                    <a:pt x="27738" y="26523"/>
                  </a:lnTo>
                  <a:lnTo>
                    <a:pt x="21514" y="22546"/>
                  </a:lnTo>
                  <a:lnTo>
                    <a:pt x="16916" y="19443"/>
                  </a:lnTo>
                  <a:lnTo>
                    <a:pt x="13106" y="16065"/>
                  </a:lnTo>
                  <a:lnTo>
                    <a:pt x="11417" y="13868"/>
                  </a:lnTo>
                  <a:close/>
                </a:path>
                <a:path w="34289" h="35560">
                  <a:moveTo>
                    <a:pt x="5151" y="5717"/>
                  </a:moveTo>
                  <a:lnTo>
                    <a:pt x="11417" y="13868"/>
                  </a:lnTo>
                  <a:lnTo>
                    <a:pt x="11417" y="13106"/>
                  </a:lnTo>
                  <a:lnTo>
                    <a:pt x="9296" y="9715"/>
                  </a:lnTo>
                  <a:lnTo>
                    <a:pt x="6769" y="5918"/>
                  </a:lnTo>
                  <a:lnTo>
                    <a:pt x="5151" y="5717"/>
                  </a:lnTo>
                  <a:close/>
                </a:path>
                <a:path w="34289" h="35560">
                  <a:moveTo>
                    <a:pt x="2959" y="0"/>
                  </a:moveTo>
                  <a:lnTo>
                    <a:pt x="0" y="5079"/>
                  </a:lnTo>
                  <a:lnTo>
                    <a:pt x="5151" y="5717"/>
                  </a:lnTo>
                  <a:lnTo>
                    <a:pt x="4660" y="5079"/>
                  </a:lnTo>
                  <a:lnTo>
                    <a:pt x="3810" y="431"/>
                  </a:lnTo>
                  <a:lnTo>
                    <a:pt x="2959" y="0"/>
                  </a:lnTo>
                  <a:close/>
                </a:path>
              </a:pathLst>
            </a:custGeom>
            <a:solidFill>
              <a:srgbClr val="AFA690"/>
            </a:solidFill>
          </p:spPr>
          <p:txBody>
            <a:bodyPr wrap="square" lIns="0" tIns="0" rIns="0" bIns="0" rtlCol="0"/>
            <a:lstStyle/>
            <a:p>
              <a:endParaRPr/>
            </a:p>
          </p:txBody>
        </p:sp>
        <p:sp>
          <p:nvSpPr>
            <p:cNvPr id="11539" name="object 4967">
              <a:extLst>
                <a:ext uri="{FF2B5EF4-FFF2-40B4-BE49-F238E27FC236}">
                  <a16:creationId xmlns:a16="http://schemas.microsoft.com/office/drawing/2014/main" id="{5F064C87-0DCD-4367-9FCB-8D5C5FD95DED}"/>
                </a:ext>
              </a:extLst>
            </p:cNvPr>
            <p:cNvSpPr/>
            <p:nvPr/>
          </p:nvSpPr>
          <p:spPr>
            <a:xfrm>
              <a:off x="4215673" y="6293632"/>
              <a:ext cx="21590" cy="30480"/>
            </a:xfrm>
            <a:custGeom>
              <a:avLst/>
              <a:gdLst/>
              <a:ahLst/>
              <a:cxnLst/>
              <a:rect l="l" t="t" r="r" b="b"/>
              <a:pathLst>
                <a:path w="21589" h="30479">
                  <a:moveTo>
                    <a:pt x="2120" y="7607"/>
                  </a:moveTo>
                  <a:lnTo>
                    <a:pt x="4919" y="14857"/>
                  </a:lnTo>
                  <a:lnTo>
                    <a:pt x="8669" y="23137"/>
                  </a:lnTo>
                  <a:lnTo>
                    <a:pt x="14002" y="29358"/>
                  </a:lnTo>
                  <a:lnTo>
                    <a:pt x="21551" y="30429"/>
                  </a:lnTo>
                  <a:lnTo>
                    <a:pt x="16484" y="26631"/>
                  </a:lnTo>
                  <a:lnTo>
                    <a:pt x="14376" y="22402"/>
                  </a:lnTo>
                  <a:lnTo>
                    <a:pt x="10998" y="17335"/>
                  </a:lnTo>
                  <a:lnTo>
                    <a:pt x="7607" y="12687"/>
                  </a:lnTo>
                  <a:lnTo>
                    <a:pt x="2120" y="5079"/>
                  </a:lnTo>
                  <a:lnTo>
                    <a:pt x="1269" y="0"/>
                  </a:lnTo>
                  <a:lnTo>
                    <a:pt x="0" y="2120"/>
                  </a:lnTo>
                  <a:lnTo>
                    <a:pt x="0" y="5499"/>
                  </a:lnTo>
                  <a:lnTo>
                    <a:pt x="2120" y="7607"/>
                  </a:lnTo>
                </a:path>
              </a:pathLst>
            </a:custGeom>
            <a:ln w="3175">
              <a:solidFill>
                <a:srgbClr val="010202"/>
              </a:solidFill>
            </a:ln>
          </p:spPr>
          <p:txBody>
            <a:bodyPr wrap="square" lIns="0" tIns="0" rIns="0" bIns="0" rtlCol="0"/>
            <a:lstStyle/>
            <a:p>
              <a:endParaRPr/>
            </a:p>
          </p:txBody>
        </p:sp>
        <p:sp>
          <p:nvSpPr>
            <p:cNvPr id="11540" name="object 4968">
              <a:extLst>
                <a:ext uri="{FF2B5EF4-FFF2-40B4-BE49-F238E27FC236}">
                  <a16:creationId xmlns:a16="http://schemas.microsoft.com/office/drawing/2014/main" id="{D24D5778-EE58-4750-9DE9-C93630716C3E}"/>
                </a:ext>
              </a:extLst>
            </p:cNvPr>
            <p:cNvSpPr/>
            <p:nvPr/>
          </p:nvSpPr>
          <p:spPr>
            <a:xfrm>
              <a:off x="4295559" y="6295326"/>
              <a:ext cx="15201" cy="45640"/>
            </a:xfrm>
            <a:prstGeom prst="rect">
              <a:avLst/>
            </a:prstGeom>
            <a:blipFill>
              <a:blip r:embed="rId20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541" name="object 4969">
              <a:extLst>
                <a:ext uri="{FF2B5EF4-FFF2-40B4-BE49-F238E27FC236}">
                  <a16:creationId xmlns:a16="http://schemas.microsoft.com/office/drawing/2014/main" id="{BB16030F-509A-49E3-BE39-5F17239958E0}"/>
                </a:ext>
              </a:extLst>
            </p:cNvPr>
            <p:cNvSpPr/>
            <p:nvPr/>
          </p:nvSpPr>
          <p:spPr>
            <a:xfrm>
              <a:off x="4227093" y="6321793"/>
              <a:ext cx="104806" cy="72072"/>
            </a:xfrm>
            <a:prstGeom prst="rect">
              <a:avLst/>
            </a:prstGeom>
            <a:blipFill>
              <a:blip r:embed="rId81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542" name="object 4970">
              <a:extLst>
                <a:ext uri="{FF2B5EF4-FFF2-40B4-BE49-F238E27FC236}">
                  <a16:creationId xmlns:a16="http://schemas.microsoft.com/office/drawing/2014/main" id="{CAF197F9-EF64-4179-BBC2-057D777B72B9}"/>
                </a:ext>
              </a:extLst>
            </p:cNvPr>
            <p:cNvSpPr/>
            <p:nvPr/>
          </p:nvSpPr>
          <p:spPr>
            <a:xfrm>
              <a:off x="4273577" y="6335904"/>
              <a:ext cx="9525" cy="15875"/>
            </a:xfrm>
            <a:custGeom>
              <a:avLst/>
              <a:gdLst/>
              <a:ahLst/>
              <a:cxnLst/>
              <a:rect l="l" t="t" r="r" b="b"/>
              <a:pathLst>
                <a:path w="9525" h="15875">
                  <a:moveTo>
                    <a:pt x="3378" y="0"/>
                  </a:moveTo>
                  <a:lnTo>
                    <a:pt x="850" y="2095"/>
                  </a:lnTo>
                  <a:lnTo>
                    <a:pt x="0" y="15633"/>
                  </a:lnTo>
                  <a:lnTo>
                    <a:pt x="5486" y="15201"/>
                  </a:lnTo>
                  <a:lnTo>
                    <a:pt x="9296" y="14782"/>
                  </a:lnTo>
                  <a:lnTo>
                    <a:pt x="7188" y="1257"/>
                  </a:lnTo>
                  <a:lnTo>
                    <a:pt x="3378" y="838"/>
                  </a:lnTo>
                  <a:lnTo>
                    <a:pt x="3378" y="0"/>
                  </a:lnTo>
                  <a:close/>
                </a:path>
              </a:pathLst>
            </a:custGeom>
            <a:solidFill>
              <a:srgbClr val="7F735D"/>
            </a:solidFill>
          </p:spPr>
          <p:txBody>
            <a:bodyPr wrap="square" lIns="0" tIns="0" rIns="0" bIns="0" rtlCol="0"/>
            <a:lstStyle/>
            <a:p>
              <a:endParaRPr/>
            </a:p>
          </p:txBody>
        </p:sp>
        <p:sp>
          <p:nvSpPr>
            <p:cNvPr id="11543" name="object 4971">
              <a:extLst>
                <a:ext uri="{FF2B5EF4-FFF2-40B4-BE49-F238E27FC236}">
                  <a16:creationId xmlns:a16="http://schemas.microsoft.com/office/drawing/2014/main" id="{8B501CF5-1B81-4ED8-AC4C-7BD70BAFEE4A}"/>
                </a:ext>
              </a:extLst>
            </p:cNvPr>
            <p:cNvSpPr/>
            <p:nvPr/>
          </p:nvSpPr>
          <p:spPr>
            <a:xfrm>
              <a:off x="4327272" y="6426772"/>
              <a:ext cx="24765" cy="13335"/>
            </a:xfrm>
            <a:custGeom>
              <a:avLst/>
              <a:gdLst/>
              <a:ahLst/>
              <a:cxnLst/>
              <a:rect l="l" t="t" r="r" b="b"/>
              <a:pathLst>
                <a:path w="24764" h="13335">
                  <a:moveTo>
                    <a:pt x="5229" y="7207"/>
                  </a:moveTo>
                  <a:lnTo>
                    <a:pt x="9855" y="12687"/>
                  </a:lnTo>
                  <a:lnTo>
                    <a:pt x="15024" y="13157"/>
                  </a:lnTo>
                  <a:lnTo>
                    <a:pt x="20170" y="11822"/>
                  </a:lnTo>
                  <a:lnTo>
                    <a:pt x="20597" y="10450"/>
                  </a:lnTo>
                  <a:lnTo>
                    <a:pt x="9541" y="10435"/>
                  </a:lnTo>
                  <a:lnTo>
                    <a:pt x="5229" y="7207"/>
                  </a:lnTo>
                  <a:close/>
                </a:path>
                <a:path w="24764" h="13335">
                  <a:moveTo>
                    <a:pt x="21181" y="8569"/>
                  </a:moveTo>
                  <a:lnTo>
                    <a:pt x="18432" y="10450"/>
                  </a:lnTo>
                  <a:lnTo>
                    <a:pt x="20597" y="10450"/>
                  </a:lnTo>
                  <a:lnTo>
                    <a:pt x="21181" y="8569"/>
                  </a:lnTo>
                  <a:close/>
                </a:path>
                <a:path w="24764" h="13335">
                  <a:moveTo>
                    <a:pt x="23012" y="0"/>
                  </a:moveTo>
                  <a:lnTo>
                    <a:pt x="21301" y="3706"/>
                  </a:lnTo>
                  <a:lnTo>
                    <a:pt x="21309" y="8159"/>
                  </a:lnTo>
                  <a:lnTo>
                    <a:pt x="21181" y="8569"/>
                  </a:lnTo>
                  <a:lnTo>
                    <a:pt x="24330" y="6415"/>
                  </a:lnTo>
                  <a:lnTo>
                    <a:pt x="23012" y="0"/>
                  </a:lnTo>
                  <a:close/>
                </a:path>
                <a:path w="24764" h="13335">
                  <a:moveTo>
                    <a:pt x="3768" y="6113"/>
                  </a:moveTo>
                  <a:lnTo>
                    <a:pt x="5229" y="7207"/>
                  </a:lnTo>
                  <a:lnTo>
                    <a:pt x="4699" y="6578"/>
                  </a:lnTo>
                  <a:lnTo>
                    <a:pt x="3768" y="6113"/>
                  </a:lnTo>
                  <a:close/>
                </a:path>
                <a:path w="24764" h="13335">
                  <a:moveTo>
                    <a:pt x="0" y="4229"/>
                  </a:moveTo>
                  <a:lnTo>
                    <a:pt x="3768" y="6113"/>
                  </a:lnTo>
                  <a:lnTo>
                    <a:pt x="1879" y="4699"/>
                  </a:lnTo>
                  <a:lnTo>
                    <a:pt x="0" y="4229"/>
                  </a:lnTo>
                  <a:close/>
                </a:path>
              </a:pathLst>
            </a:custGeom>
            <a:solidFill>
              <a:srgbClr val="010202"/>
            </a:solidFill>
          </p:spPr>
          <p:txBody>
            <a:bodyPr wrap="square" lIns="0" tIns="0" rIns="0" bIns="0" rtlCol="0"/>
            <a:lstStyle/>
            <a:p>
              <a:endParaRPr/>
            </a:p>
          </p:txBody>
        </p:sp>
        <p:sp>
          <p:nvSpPr>
            <p:cNvPr id="11544" name="object 4972">
              <a:extLst>
                <a:ext uri="{FF2B5EF4-FFF2-40B4-BE49-F238E27FC236}">
                  <a16:creationId xmlns:a16="http://schemas.microsoft.com/office/drawing/2014/main" id="{B521B168-CE91-4ECD-B9BA-3B9E80CF3EEB}"/>
                </a:ext>
              </a:extLst>
            </p:cNvPr>
            <p:cNvSpPr/>
            <p:nvPr/>
          </p:nvSpPr>
          <p:spPr>
            <a:xfrm>
              <a:off x="4328678" y="6431943"/>
              <a:ext cx="13335" cy="6985"/>
            </a:xfrm>
            <a:custGeom>
              <a:avLst/>
              <a:gdLst/>
              <a:ahLst/>
              <a:cxnLst/>
              <a:rect l="l" t="t" r="r" b="b"/>
              <a:pathLst>
                <a:path w="13335" h="6985">
                  <a:moveTo>
                    <a:pt x="0" y="0"/>
                  </a:moveTo>
                  <a:lnTo>
                    <a:pt x="3289" y="2336"/>
                  </a:lnTo>
                  <a:lnTo>
                    <a:pt x="8928" y="5638"/>
                  </a:lnTo>
                  <a:lnTo>
                    <a:pt x="13144" y="6565"/>
                  </a:lnTo>
                </a:path>
              </a:pathLst>
            </a:custGeom>
            <a:ln w="3175">
              <a:solidFill>
                <a:srgbClr val="010202"/>
              </a:solidFill>
            </a:ln>
          </p:spPr>
          <p:txBody>
            <a:bodyPr wrap="square" lIns="0" tIns="0" rIns="0" bIns="0" rtlCol="0"/>
            <a:lstStyle/>
            <a:p>
              <a:endParaRPr/>
            </a:p>
          </p:txBody>
        </p:sp>
        <p:sp>
          <p:nvSpPr>
            <p:cNvPr id="11545" name="object 4973">
              <a:extLst>
                <a:ext uri="{FF2B5EF4-FFF2-40B4-BE49-F238E27FC236}">
                  <a16:creationId xmlns:a16="http://schemas.microsoft.com/office/drawing/2014/main" id="{2F6A49DC-D248-4342-955A-16CD045F3734}"/>
                </a:ext>
              </a:extLst>
            </p:cNvPr>
            <p:cNvSpPr/>
            <p:nvPr/>
          </p:nvSpPr>
          <p:spPr>
            <a:xfrm>
              <a:off x="4290180" y="6383573"/>
              <a:ext cx="1905" cy="1905"/>
            </a:xfrm>
            <a:custGeom>
              <a:avLst/>
              <a:gdLst/>
              <a:ahLst/>
              <a:cxnLst/>
              <a:rect l="l" t="t" r="r" b="b"/>
              <a:pathLst>
                <a:path w="1904" h="1904">
                  <a:moveTo>
                    <a:pt x="1460" y="0"/>
                  </a:moveTo>
                  <a:lnTo>
                    <a:pt x="419" y="0"/>
                  </a:lnTo>
                  <a:lnTo>
                    <a:pt x="0" y="317"/>
                  </a:lnTo>
                  <a:lnTo>
                    <a:pt x="0" y="1092"/>
                  </a:lnTo>
                  <a:lnTo>
                    <a:pt x="431" y="1409"/>
                  </a:lnTo>
                  <a:lnTo>
                    <a:pt x="1460" y="1409"/>
                  </a:lnTo>
                  <a:lnTo>
                    <a:pt x="1892" y="1092"/>
                  </a:lnTo>
                  <a:lnTo>
                    <a:pt x="1892" y="317"/>
                  </a:lnTo>
                  <a:lnTo>
                    <a:pt x="1460" y="0"/>
                  </a:lnTo>
                  <a:close/>
                </a:path>
              </a:pathLst>
            </a:custGeom>
            <a:solidFill>
              <a:srgbClr val="ECE9DE"/>
            </a:solidFill>
          </p:spPr>
          <p:txBody>
            <a:bodyPr wrap="square" lIns="0" tIns="0" rIns="0" bIns="0" rtlCol="0"/>
            <a:lstStyle/>
            <a:p>
              <a:endParaRPr/>
            </a:p>
          </p:txBody>
        </p:sp>
        <p:sp>
          <p:nvSpPr>
            <p:cNvPr id="11546" name="object 4974">
              <a:extLst>
                <a:ext uri="{FF2B5EF4-FFF2-40B4-BE49-F238E27FC236}">
                  <a16:creationId xmlns:a16="http://schemas.microsoft.com/office/drawing/2014/main" id="{84CF6488-EF90-4785-A15B-562B985A85BC}"/>
                </a:ext>
              </a:extLst>
            </p:cNvPr>
            <p:cNvSpPr/>
            <p:nvPr/>
          </p:nvSpPr>
          <p:spPr>
            <a:xfrm>
              <a:off x="4772812" y="6961484"/>
              <a:ext cx="73187" cy="159473"/>
            </a:xfrm>
            <a:prstGeom prst="rect">
              <a:avLst/>
            </a:prstGeom>
            <a:blipFill>
              <a:blip r:embed="rId81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547" name="object 4975">
              <a:extLst>
                <a:ext uri="{FF2B5EF4-FFF2-40B4-BE49-F238E27FC236}">
                  <a16:creationId xmlns:a16="http://schemas.microsoft.com/office/drawing/2014/main" id="{13AE6C10-0EDF-47E8-9445-7FDDBAC45832}"/>
                </a:ext>
              </a:extLst>
            </p:cNvPr>
            <p:cNvSpPr/>
            <p:nvPr/>
          </p:nvSpPr>
          <p:spPr>
            <a:xfrm>
              <a:off x="4489908" y="6352312"/>
              <a:ext cx="98425" cy="50800"/>
            </a:xfrm>
            <a:custGeom>
              <a:avLst/>
              <a:gdLst/>
              <a:ahLst/>
              <a:cxnLst/>
              <a:rect l="l" t="t" r="r" b="b"/>
              <a:pathLst>
                <a:path w="98425" h="50800">
                  <a:moveTo>
                    <a:pt x="18605" y="50152"/>
                  </a:moveTo>
                  <a:lnTo>
                    <a:pt x="20700" y="50025"/>
                  </a:lnTo>
                  <a:lnTo>
                    <a:pt x="25717" y="35623"/>
                  </a:lnTo>
                  <a:lnTo>
                    <a:pt x="28295" y="35306"/>
                  </a:lnTo>
                  <a:lnTo>
                    <a:pt x="30886" y="35013"/>
                  </a:lnTo>
                  <a:lnTo>
                    <a:pt x="33832" y="25323"/>
                  </a:lnTo>
                  <a:lnTo>
                    <a:pt x="36410" y="25019"/>
                  </a:lnTo>
                  <a:lnTo>
                    <a:pt x="39001" y="24701"/>
                  </a:lnTo>
                  <a:lnTo>
                    <a:pt x="44107" y="19494"/>
                  </a:lnTo>
                  <a:lnTo>
                    <a:pt x="46139" y="21361"/>
                  </a:lnTo>
                  <a:lnTo>
                    <a:pt x="48196" y="23241"/>
                  </a:lnTo>
                  <a:lnTo>
                    <a:pt x="43040" y="25209"/>
                  </a:lnTo>
                  <a:lnTo>
                    <a:pt x="41325" y="27774"/>
                  </a:lnTo>
                  <a:lnTo>
                    <a:pt x="39623" y="30378"/>
                  </a:lnTo>
                  <a:lnTo>
                    <a:pt x="32664" y="40271"/>
                  </a:lnTo>
                  <a:lnTo>
                    <a:pt x="35864" y="40386"/>
                  </a:lnTo>
                  <a:lnTo>
                    <a:pt x="39077" y="40513"/>
                  </a:lnTo>
                  <a:lnTo>
                    <a:pt x="42989" y="32461"/>
                  </a:lnTo>
                  <a:lnTo>
                    <a:pt x="45123" y="30327"/>
                  </a:lnTo>
                  <a:lnTo>
                    <a:pt x="47256" y="28206"/>
                  </a:lnTo>
                  <a:lnTo>
                    <a:pt x="43065" y="40576"/>
                  </a:lnTo>
                  <a:lnTo>
                    <a:pt x="45745" y="37376"/>
                  </a:lnTo>
                  <a:lnTo>
                    <a:pt x="48425" y="34150"/>
                  </a:lnTo>
                  <a:lnTo>
                    <a:pt x="51777" y="27190"/>
                  </a:lnTo>
                  <a:lnTo>
                    <a:pt x="54216" y="26263"/>
                  </a:lnTo>
                  <a:lnTo>
                    <a:pt x="56654" y="25349"/>
                  </a:lnTo>
                  <a:lnTo>
                    <a:pt x="48996" y="41897"/>
                  </a:lnTo>
                  <a:lnTo>
                    <a:pt x="53225" y="39839"/>
                  </a:lnTo>
                  <a:lnTo>
                    <a:pt x="57492" y="37769"/>
                  </a:lnTo>
                  <a:lnTo>
                    <a:pt x="57086" y="33782"/>
                  </a:lnTo>
                  <a:lnTo>
                    <a:pt x="59994" y="32677"/>
                  </a:lnTo>
                  <a:lnTo>
                    <a:pt x="62903" y="31572"/>
                  </a:lnTo>
                  <a:lnTo>
                    <a:pt x="58839" y="21234"/>
                  </a:lnTo>
                  <a:lnTo>
                    <a:pt x="61912" y="20739"/>
                  </a:lnTo>
                  <a:lnTo>
                    <a:pt x="64960" y="20256"/>
                  </a:lnTo>
                  <a:lnTo>
                    <a:pt x="67932" y="17170"/>
                  </a:lnTo>
                  <a:lnTo>
                    <a:pt x="69303" y="20624"/>
                  </a:lnTo>
                  <a:lnTo>
                    <a:pt x="70650" y="24079"/>
                  </a:lnTo>
                  <a:lnTo>
                    <a:pt x="64668" y="32245"/>
                  </a:lnTo>
                  <a:lnTo>
                    <a:pt x="67373" y="32562"/>
                  </a:lnTo>
                  <a:lnTo>
                    <a:pt x="70116" y="32854"/>
                  </a:lnTo>
                  <a:lnTo>
                    <a:pt x="76149" y="22682"/>
                  </a:lnTo>
                  <a:lnTo>
                    <a:pt x="78917" y="20967"/>
                  </a:lnTo>
                  <a:lnTo>
                    <a:pt x="81699" y="19278"/>
                  </a:lnTo>
                  <a:lnTo>
                    <a:pt x="72339" y="33337"/>
                  </a:lnTo>
                  <a:lnTo>
                    <a:pt x="76923" y="30302"/>
                  </a:lnTo>
                  <a:lnTo>
                    <a:pt x="81495" y="27266"/>
                  </a:lnTo>
                  <a:lnTo>
                    <a:pt x="85229" y="18605"/>
                  </a:lnTo>
                  <a:lnTo>
                    <a:pt x="88696" y="21932"/>
                  </a:lnTo>
                  <a:lnTo>
                    <a:pt x="92151" y="25273"/>
                  </a:lnTo>
                  <a:lnTo>
                    <a:pt x="98424" y="18313"/>
                  </a:lnTo>
                  <a:lnTo>
                    <a:pt x="97980" y="16484"/>
                  </a:lnTo>
                  <a:lnTo>
                    <a:pt x="97535" y="14668"/>
                  </a:lnTo>
                  <a:lnTo>
                    <a:pt x="90881" y="11226"/>
                  </a:lnTo>
                  <a:lnTo>
                    <a:pt x="89331" y="9156"/>
                  </a:lnTo>
                  <a:lnTo>
                    <a:pt x="87782" y="7099"/>
                  </a:lnTo>
                  <a:lnTo>
                    <a:pt x="88214" y="8928"/>
                  </a:lnTo>
                  <a:lnTo>
                    <a:pt x="84315" y="10363"/>
                  </a:lnTo>
                  <a:lnTo>
                    <a:pt x="80429" y="11836"/>
                  </a:lnTo>
                  <a:lnTo>
                    <a:pt x="77558" y="10922"/>
                  </a:lnTo>
                  <a:lnTo>
                    <a:pt x="75361" y="8445"/>
                  </a:lnTo>
                  <a:lnTo>
                    <a:pt x="73202" y="5956"/>
                  </a:lnTo>
                  <a:lnTo>
                    <a:pt x="66535" y="9131"/>
                  </a:lnTo>
                  <a:lnTo>
                    <a:pt x="66954" y="10934"/>
                  </a:lnTo>
                  <a:lnTo>
                    <a:pt x="65163" y="12268"/>
                  </a:lnTo>
                  <a:lnTo>
                    <a:pt x="63360" y="13601"/>
                  </a:lnTo>
                  <a:lnTo>
                    <a:pt x="58165" y="9613"/>
                  </a:lnTo>
                  <a:lnTo>
                    <a:pt x="55397" y="11303"/>
                  </a:lnTo>
                  <a:lnTo>
                    <a:pt x="52616" y="13004"/>
                  </a:lnTo>
                  <a:lnTo>
                    <a:pt x="48679" y="9855"/>
                  </a:lnTo>
                  <a:lnTo>
                    <a:pt x="47167" y="5803"/>
                  </a:lnTo>
                  <a:lnTo>
                    <a:pt x="45669" y="1752"/>
                  </a:lnTo>
                  <a:lnTo>
                    <a:pt x="36220" y="0"/>
                  </a:lnTo>
                  <a:lnTo>
                    <a:pt x="36969" y="3035"/>
                  </a:lnTo>
                  <a:lnTo>
                    <a:pt x="37706" y="6057"/>
                  </a:lnTo>
                  <a:lnTo>
                    <a:pt x="41490" y="8597"/>
                  </a:lnTo>
                  <a:lnTo>
                    <a:pt x="40944" y="10769"/>
                  </a:lnTo>
                  <a:lnTo>
                    <a:pt x="40411" y="12954"/>
                  </a:lnTo>
                  <a:lnTo>
                    <a:pt x="32067" y="6845"/>
                  </a:lnTo>
                  <a:lnTo>
                    <a:pt x="30886" y="8597"/>
                  </a:lnTo>
                  <a:lnTo>
                    <a:pt x="29717" y="10363"/>
                  </a:lnTo>
                  <a:lnTo>
                    <a:pt x="37109" y="10236"/>
                  </a:lnTo>
                  <a:lnTo>
                    <a:pt x="35458" y="12192"/>
                  </a:lnTo>
                  <a:lnTo>
                    <a:pt x="33794" y="14109"/>
                  </a:lnTo>
                  <a:lnTo>
                    <a:pt x="32054" y="13462"/>
                  </a:lnTo>
                  <a:lnTo>
                    <a:pt x="25780" y="13817"/>
                  </a:lnTo>
                  <a:lnTo>
                    <a:pt x="22910" y="12903"/>
                  </a:lnTo>
                  <a:lnTo>
                    <a:pt x="20027" y="12001"/>
                  </a:lnTo>
                  <a:lnTo>
                    <a:pt x="12953" y="13335"/>
                  </a:lnTo>
                  <a:lnTo>
                    <a:pt x="11048" y="18669"/>
                  </a:lnTo>
                  <a:lnTo>
                    <a:pt x="9156" y="23990"/>
                  </a:lnTo>
                  <a:lnTo>
                    <a:pt x="3886" y="28600"/>
                  </a:lnTo>
                  <a:lnTo>
                    <a:pt x="1955" y="29337"/>
                  </a:lnTo>
                  <a:lnTo>
                    <a:pt x="0" y="30060"/>
                  </a:lnTo>
                  <a:lnTo>
                    <a:pt x="584" y="32486"/>
                  </a:lnTo>
                  <a:lnTo>
                    <a:pt x="2666" y="32359"/>
                  </a:lnTo>
                  <a:lnTo>
                    <a:pt x="4749" y="32232"/>
                  </a:lnTo>
                  <a:lnTo>
                    <a:pt x="6769" y="29514"/>
                  </a:lnTo>
                  <a:lnTo>
                    <a:pt x="9055" y="27990"/>
                  </a:lnTo>
                  <a:lnTo>
                    <a:pt x="11328" y="26479"/>
                  </a:lnTo>
                  <a:lnTo>
                    <a:pt x="6692" y="31508"/>
                  </a:lnTo>
                  <a:lnTo>
                    <a:pt x="9613" y="30416"/>
                  </a:lnTo>
                  <a:lnTo>
                    <a:pt x="12534" y="29324"/>
                  </a:lnTo>
                  <a:lnTo>
                    <a:pt x="17017" y="23698"/>
                  </a:lnTo>
                  <a:lnTo>
                    <a:pt x="20853" y="24218"/>
                  </a:lnTo>
                  <a:lnTo>
                    <a:pt x="24701" y="24777"/>
                  </a:lnTo>
                  <a:lnTo>
                    <a:pt x="17589" y="32715"/>
                  </a:lnTo>
                  <a:lnTo>
                    <a:pt x="15011" y="33007"/>
                  </a:lnTo>
                  <a:lnTo>
                    <a:pt x="12433" y="33324"/>
                  </a:lnTo>
                  <a:lnTo>
                    <a:pt x="14185" y="40589"/>
                  </a:lnTo>
                  <a:lnTo>
                    <a:pt x="16179" y="37858"/>
                  </a:lnTo>
                  <a:lnTo>
                    <a:pt x="18173" y="35128"/>
                  </a:lnTo>
                  <a:lnTo>
                    <a:pt x="23520" y="33121"/>
                  </a:lnTo>
                  <a:lnTo>
                    <a:pt x="23926" y="30340"/>
                  </a:lnTo>
                  <a:lnTo>
                    <a:pt x="26962" y="29845"/>
                  </a:lnTo>
                  <a:lnTo>
                    <a:pt x="30048" y="29362"/>
                  </a:lnTo>
                  <a:lnTo>
                    <a:pt x="18618" y="43535"/>
                  </a:lnTo>
                  <a:lnTo>
                    <a:pt x="16535" y="50253"/>
                  </a:lnTo>
                  <a:lnTo>
                    <a:pt x="18618" y="50114"/>
                  </a:lnTo>
                  <a:close/>
                </a:path>
              </a:pathLst>
            </a:custGeom>
            <a:ln w="3175">
              <a:solidFill>
                <a:srgbClr val="254B30"/>
              </a:solidFill>
            </a:ln>
          </p:spPr>
          <p:txBody>
            <a:bodyPr wrap="square" lIns="0" tIns="0" rIns="0" bIns="0" rtlCol="0"/>
            <a:lstStyle/>
            <a:p>
              <a:endParaRPr/>
            </a:p>
          </p:txBody>
        </p:sp>
        <p:sp>
          <p:nvSpPr>
            <p:cNvPr id="11548" name="object 4976">
              <a:extLst>
                <a:ext uri="{FF2B5EF4-FFF2-40B4-BE49-F238E27FC236}">
                  <a16:creationId xmlns:a16="http://schemas.microsoft.com/office/drawing/2014/main" id="{81115A32-5DB0-4BCA-A180-78609DA9B825}"/>
                </a:ext>
              </a:extLst>
            </p:cNvPr>
            <p:cNvSpPr/>
            <p:nvPr/>
          </p:nvSpPr>
          <p:spPr>
            <a:xfrm>
              <a:off x="4539024" y="6140533"/>
              <a:ext cx="59055" cy="46355"/>
            </a:xfrm>
            <a:custGeom>
              <a:avLst/>
              <a:gdLst/>
              <a:ahLst/>
              <a:cxnLst/>
              <a:rect l="l" t="t" r="r" b="b"/>
              <a:pathLst>
                <a:path w="59054" h="46354">
                  <a:moveTo>
                    <a:pt x="8013" y="42633"/>
                  </a:moveTo>
                  <a:lnTo>
                    <a:pt x="9245" y="43256"/>
                  </a:lnTo>
                  <a:lnTo>
                    <a:pt x="14173" y="31013"/>
                  </a:lnTo>
                  <a:lnTo>
                    <a:pt x="15709" y="31648"/>
                  </a:lnTo>
                  <a:lnTo>
                    <a:pt x="17246" y="32308"/>
                  </a:lnTo>
                  <a:lnTo>
                    <a:pt x="20319" y="23901"/>
                  </a:lnTo>
                  <a:lnTo>
                    <a:pt x="21869" y="24549"/>
                  </a:lnTo>
                  <a:lnTo>
                    <a:pt x="23418" y="25184"/>
                  </a:lnTo>
                  <a:lnTo>
                    <a:pt x="27101" y="21958"/>
                  </a:lnTo>
                  <a:lnTo>
                    <a:pt x="28041" y="24549"/>
                  </a:lnTo>
                  <a:lnTo>
                    <a:pt x="28968" y="27127"/>
                  </a:lnTo>
                  <a:lnTo>
                    <a:pt x="25692" y="27152"/>
                  </a:lnTo>
                  <a:lnTo>
                    <a:pt x="24345" y="29057"/>
                  </a:lnTo>
                  <a:lnTo>
                    <a:pt x="22999" y="30962"/>
                  </a:lnTo>
                  <a:lnTo>
                    <a:pt x="17564" y="38100"/>
                  </a:lnTo>
                  <a:lnTo>
                    <a:pt x="19405" y="39395"/>
                  </a:lnTo>
                  <a:lnTo>
                    <a:pt x="21259" y="40678"/>
                  </a:lnTo>
                  <a:lnTo>
                    <a:pt x="24650" y="34226"/>
                  </a:lnTo>
                  <a:lnTo>
                    <a:pt x="26200" y="32931"/>
                  </a:lnTo>
                  <a:lnTo>
                    <a:pt x="27736" y="31648"/>
                  </a:lnTo>
                  <a:lnTo>
                    <a:pt x="23558" y="42202"/>
                  </a:lnTo>
                  <a:lnTo>
                    <a:pt x="25577" y="40030"/>
                  </a:lnTo>
                  <a:lnTo>
                    <a:pt x="27584" y="37884"/>
                  </a:lnTo>
                  <a:lnTo>
                    <a:pt x="30505" y="32308"/>
                  </a:lnTo>
                  <a:lnTo>
                    <a:pt x="32029" y="32308"/>
                  </a:lnTo>
                  <a:lnTo>
                    <a:pt x="33591" y="32308"/>
                  </a:lnTo>
                  <a:lnTo>
                    <a:pt x="26835" y="45669"/>
                  </a:lnTo>
                  <a:lnTo>
                    <a:pt x="29590" y="45199"/>
                  </a:lnTo>
                  <a:lnTo>
                    <a:pt x="32346" y="44729"/>
                  </a:lnTo>
                  <a:lnTo>
                    <a:pt x="32664" y="40678"/>
                  </a:lnTo>
                  <a:lnTo>
                    <a:pt x="34493" y="40678"/>
                  </a:lnTo>
                  <a:lnTo>
                    <a:pt x="36360" y="40678"/>
                  </a:lnTo>
                  <a:lnTo>
                    <a:pt x="35445" y="29057"/>
                  </a:lnTo>
                  <a:lnTo>
                    <a:pt x="37287" y="29705"/>
                  </a:lnTo>
                  <a:lnTo>
                    <a:pt x="39141" y="30353"/>
                  </a:lnTo>
                  <a:lnTo>
                    <a:pt x="41313" y="28409"/>
                  </a:lnTo>
                  <a:lnTo>
                    <a:pt x="41592" y="32308"/>
                  </a:lnTo>
                  <a:lnTo>
                    <a:pt x="41909" y="36169"/>
                  </a:lnTo>
                  <a:lnTo>
                    <a:pt x="37287" y="41973"/>
                  </a:lnTo>
                  <a:lnTo>
                    <a:pt x="38849" y="43256"/>
                  </a:lnTo>
                  <a:lnTo>
                    <a:pt x="40373" y="44551"/>
                  </a:lnTo>
                  <a:lnTo>
                    <a:pt x="45300" y="36804"/>
                  </a:lnTo>
                  <a:lnTo>
                    <a:pt x="47142" y="36169"/>
                  </a:lnTo>
                  <a:lnTo>
                    <a:pt x="48996" y="35521"/>
                  </a:lnTo>
                  <a:lnTo>
                    <a:pt x="41592" y="45859"/>
                  </a:lnTo>
                  <a:lnTo>
                    <a:pt x="44691" y="44551"/>
                  </a:lnTo>
                  <a:lnTo>
                    <a:pt x="47777" y="43256"/>
                  </a:lnTo>
                  <a:lnTo>
                    <a:pt x="51168" y="36169"/>
                  </a:lnTo>
                  <a:lnTo>
                    <a:pt x="52692" y="40678"/>
                  </a:lnTo>
                  <a:lnTo>
                    <a:pt x="54254" y="45199"/>
                  </a:lnTo>
                  <a:lnTo>
                    <a:pt x="58864" y="40678"/>
                  </a:lnTo>
                  <a:lnTo>
                    <a:pt x="58864" y="38760"/>
                  </a:lnTo>
                  <a:lnTo>
                    <a:pt x="58864" y="36804"/>
                  </a:lnTo>
                  <a:lnTo>
                    <a:pt x="55473" y="31013"/>
                  </a:lnTo>
                  <a:lnTo>
                    <a:pt x="54851" y="28409"/>
                  </a:lnTo>
                  <a:lnTo>
                    <a:pt x="54254" y="25819"/>
                  </a:lnTo>
                  <a:lnTo>
                    <a:pt x="54241" y="27774"/>
                  </a:lnTo>
                  <a:lnTo>
                    <a:pt x="51777" y="27774"/>
                  </a:lnTo>
                  <a:lnTo>
                    <a:pt x="49314" y="27774"/>
                  </a:lnTo>
                  <a:lnTo>
                    <a:pt x="47777" y="25819"/>
                  </a:lnTo>
                  <a:lnTo>
                    <a:pt x="46850" y="22606"/>
                  </a:lnTo>
                  <a:lnTo>
                    <a:pt x="45923" y="19392"/>
                  </a:lnTo>
                  <a:lnTo>
                    <a:pt x="41592" y="20015"/>
                  </a:lnTo>
                  <a:lnTo>
                    <a:pt x="41592" y="21958"/>
                  </a:lnTo>
                  <a:lnTo>
                    <a:pt x="40373" y="22606"/>
                  </a:lnTo>
                  <a:lnTo>
                    <a:pt x="39141" y="23266"/>
                  </a:lnTo>
                  <a:lnTo>
                    <a:pt x="36677" y="17449"/>
                  </a:lnTo>
                  <a:lnTo>
                    <a:pt x="34823" y="18097"/>
                  </a:lnTo>
                  <a:lnTo>
                    <a:pt x="32994" y="18745"/>
                  </a:lnTo>
                  <a:lnTo>
                    <a:pt x="31114" y="14224"/>
                  </a:lnTo>
                  <a:lnTo>
                    <a:pt x="30822" y="9690"/>
                  </a:lnTo>
                  <a:lnTo>
                    <a:pt x="30518" y="5181"/>
                  </a:lnTo>
                  <a:lnTo>
                    <a:pt x="25260" y="0"/>
                  </a:lnTo>
                  <a:lnTo>
                    <a:pt x="25260" y="3238"/>
                  </a:lnTo>
                  <a:lnTo>
                    <a:pt x="25260" y="6464"/>
                  </a:lnTo>
                  <a:lnTo>
                    <a:pt x="27101" y="10337"/>
                  </a:lnTo>
                  <a:lnTo>
                    <a:pt x="26492" y="12268"/>
                  </a:lnTo>
                  <a:lnTo>
                    <a:pt x="25882" y="14224"/>
                  </a:lnTo>
                  <a:lnTo>
                    <a:pt x="21882" y="5181"/>
                  </a:lnTo>
                  <a:lnTo>
                    <a:pt x="20967" y="6464"/>
                  </a:lnTo>
                  <a:lnTo>
                    <a:pt x="20027" y="7759"/>
                  </a:lnTo>
                  <a:lnTo>
                    <a:pt x="24345" y="10337"/>
                  </a:lnTo>
                  <a:lnTo>
                    <a:pt x="23101" y="11645"/>
                  </a:lnTo>
                  <a:lnTo>
                    <a:pt x="21882" y="12928"/>
                  </a:lnTo>
                  <a:lnTo>
                    <a:pt x="15709" y="7759"/>
                  </a:lnTo>
                  <a:lnTo>
                    <a:pt x="14173" y="5816"/>
                  </a:lnTo>
                  <a:lnTo>
                    <a:pt x="9855" y="4533"/>
                  </a:lnTo>
                  <a:lnTo>
                    <a:pt x="8013" y="9055"/>
                  </a:lnTo>
                  <a:lnTo>
                    <a:pt x="6159" y="13550"/>
                  </a:lnTo>
                  <a:lnTo>
                    <a:pt x="2463" y="16154"/>
                  </a:lnTo>
                  <a:lnTo>
                    <a:pt x="1219" y="16154"/>
                  </a:lnTo>
                  <a:lnTo>
                    <a:pt x="0" y="16154"/>
                  </a:lnTo>
                  <a:lnTo>
                    <a:pt x="0" y="18745"/>
                  </a:lnTo>
                  <a:lnTo>
                    <a:pt x="1219" y="19392"/>
                  </a:lnTo>
                  <a:lnTo>
                    <a:pt x="2463" y="20015"/>
                  </a:lnTo>
                  <a:lnTo>
                    <a:pt x="4013" y="18097"/>
                  </a:lnTo>
                  <a:lnTo>
                    <a:pt x="5549" y="17449"/>
                  </a:lnTo>
                  <a:lnTo>
                    <a:pt x="7073" y="16802"/>
                  </a:lnTo>
                  <a:lnTo>
                    <a:pt x="3682" y="20015"/>
                  </a:lnTo>
                  <a:lnTo>
                    <a:pt x="5549" y="20015"/>
                  </a:lnTo>
                  <a:lnTo>
                    <a:pt x="7404" y="20015"/>
                  </a:lnTo>
                  <a:lnTo>
                    <a:pt x="10782" y="16154"/>
                  </a:lnTo>
                  <a:lnTo>
                    <a:pt x="12953" y="18097"/>
                  </a:lnTo>
                  <a:lnTo>
                    <a:pt x="15100" y="20015"/>
                  </a:lnTo>
                  <a:lnTo>
                    <a:pt x="9855" y="25184"/>
                  </a:lnTo>
                  <a:lnTo>
                    <a:pt x="8318" y="24549"/>
                  </a:lnTo>
                  <a:lnTo>
                    <a:pt x="6781" y="23901"/>
                  </a:lnTo>
                  <a:lnTo>
                    <a:pt x="6781" y="31648"/>
                  </a:lnTo>
                  <a:lnTo>
                    <a:pt x="8318" y="29705"/>
                  </a:lnTo>
                  <a:lnTo>
                    <a:pt x="9855" y="27774"/>
                  </a:lnTo>
                  <a:lnTo>
                    <a:pt x="13246" y="27774"/>
                  </a:lnTo>
                  <a:lnTo>
                    <a:pt x="13868" y="25184"/>
                  </a:lnTo>
                  <a:lnTo>
                    <a:pt x="15709" y="25819"/>
                  </a:lnTo>
                  <a:lnTo>
                    <a:pt x="17564" y="26466"/>
                  </a:lnTo>
                  <a:lnTo>
                    <a:pt x="8928" y="36169"/>
                  </a:lnTo>
                  <a:lnTo>
                    <a:pt x="6781" y="41973"/>
                  </a:lnTo>
                  <a:lnTo>
                    <a:pt x="8013" y="42633"/>
                  </a:lnTo>
                  <a:close/>
                </a:path>
              </a:pathLst>
            </a:custGeom>
            <a:ln w="3175">
              <a:solidFill>
                <a:srgbClr val="254B30"/>
              </a:solidFill>
            </a:ln>
          </p:spPr>
          <p:txBody>
            <a:bodyPr wrap="square" lIns="0" tIns="0" rIns="0" bIns="0" rtlCol="0"/>
            <a:lstStyle/>
            <a:p>
              <a:endParaRPr/>
            </a:p>
          </p:txBody>
        </p:sp>
        <p:sp>
          <p:nvSpPr>
            <p:cNvPr id="11549" name="object 4977">
              <a:extLst>
                <a:ext uri="{FF2B5EF4-FFF2-40B4-BE49-F238E27FC236}">
                  <a16:creationId xmlns:a16="http://schemas.microsoft.com/office/drawing/2014/main" id="{541C66B3-40DA-4CCF-BD4B-892854FAFA61}"/>
                </a:ext>
              </a:extLst>
            </p:cNvPr>
            <p:cNvSpPr/>
            <p:nvPr/>
          </p:nvSpPr>
          <p:spPr>
            <a:xfrm>
              <a:off x="4544364" y="6120587"/>
              <a:ext cx="60604" cy="505744"/>
            </a:xfrm>
            <a:prstGeom prst="rect">
              <a:avLst/>
            </a:prstGeom>
            <a:blipFill>
              <a:blip r:embed="rId82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550" name="object 4978">
              <a:extLst>
                <a:ext uri="{FF2B5EF4-FFF2-40B4-BE49-F238E27FC236}">
                  <a16:creationId xmlns:a16="http://schemas.microsoft.com/office/drawing/2014/main" id="{44774124-D38F-4DBC-964F-088FF6890E80}"/>
                </a:ext>
              </a:extLst>
            </p:cNvPr>
            <p:cNvSpPr/>
            <p:nvPr/>
          </p:nvSpPr>
          <p:spPr>
            <a:xfrm>
              <a:off x="4544355" y="6120580"/>
              <a:ext cx="61594" cy="506095"/>
            </a:xfrm>
            <a:custGeom>
              <a:avLst/>
              <a:gdLst/>
              <a:ahLst/>
              <a:cxnLst/>
              <a:rect l="l" t="t" r="r" b="b"/>
              <a:pathLst>
                <a:path w="61595" h="506095">
                  <a:moveTo>
                    <a:pt x="28562" y="0"/>
                  </a:moveTo>
                  <a:lnTo>
                    <a:pt x="28430" y="122124"/>
                  </a:lnTo>
                  <a:lnTo>
                    <a:pt x="28076" y="196900"/>
                  </a:lnTo>
                  <a:lnTo>
                    <a:pt x="27222" y="254989"/>
                  </a:lnTo>
                  <a:lnTo>
                    <a:pt x="25590" y="327050"/>
                  </a:lnTo>
                  <a:lnTo>
                    <a:pt x="23954" y="374209"/>
                  </a:lnTo>
                  <a:lnTo>
                    <a:pt x="21840" y="412829"/>
                  </a:lnTo>
                  <a:lnTo>
                    <a:pt x="18872" y="450697"/>
                  </a:lnTo>
                  <a:lnTo>
                    <a:pt x="18181" y="459325"/>
                  </a:lnTo>
                  <a:lnTo>
                    <a:pt x="17845" y="470049"/>
                  </a:lnTo>
                  <a:lnTo>
                    <a:pt x="17091" y="479872"/>
                  </a:lnTo>
                  <a:lnTo>
                    <a:pt x="15151" y="485800"/>
                  </a:lnTo>
                  <a:lnTo>
                    <a:pt x="11417" y="489800"/>
                  </a:lnTo>
                  <a:lnTo>
                    <a:pt x="11417" y="488200"/>
                  </a:lnTo>
                  <a:lnTo>
                    <a:pt x="8432" y="489800"/>
                  </a:lnTo>
                  <a:lnTo>
                    <a:pt x="5461" y="491401"/>
                  </a:lnTo>
                  <a:lnTo>
                    <a:pt x="0" y="495134"/>
                  </a:lnTo>
                  <a:lnTo>
                    <a:pt x="4483" y="495934"/>
                  </a:lnTo>
                  <a:lnTo>
                    <a:pt x="8953" y="496722"/>
                  </a:lnTo>
                  <a:lnTo>
                    <a:pt x="17145" y="492747"/>
                  </a:lnTo>
                  <a:lnTo>
                    <a:pt x="23114" y="497535"/>
                  </a:lnTo>
                  <a:lnTo>
                    <a:pt x="29057" y="502323"/>
                  </a:lnTo>
                  <a:lnTo>
                    <a:pt x="27800" y="505752"/>
                  </a:lnTo>
                  <a:lnTo>
                    <a:pt x="32270" y="505752"/>
                  </a:lnTo>
                  <a:lnTo>
                    <a:pt x="36741" y="505752"/>
                  </a:lnTo>
                  <a:lnTo>
                    <a:pt x="33032" y="502564"/>
                  </a:lnTo>
                  <a:lnTo>
                    <a:pt x="38227" y="502564"/>
                  </a:lnTo>
                  <a:lnTo>
                    <a:pt x="50901" y="502564"/>
                  </a:lnTo>
                  <a:lnTo>
                    <a:pt x="56108" y="502564"/>
                  </a:lnTo>
                  <a:lnTo>
                    <a:pt x="53873" y="497789"/>
                  </a:lnTo>
                  <a:lnTo>
                    <a:pt x="57607" y="496189"/>
                  </a:lnTo>
                  <a:lnTo>
                    <a:pt x="61328" y="494588"/>
                  </a:lnTo>
                  <a:lnTo>
                    <a:pt x="52387" y="483412"/>
                  </a:lnTo>
                  <a:lnTo>
                    <a:pt x="47929" y="464273"/>
                  </a:lnTo>
                  <a:lnTo>
                    <a:pt x="47322" y="464733"/>
                  </a:lnTo>
                  <a:lnTo>
                    <a:pt x="46042" y="457452"/>
                  </a:lnTo>
                  <a:lnTo>
                    <a:pt x="44902" y="447330"/>
                  </a:lnTo>
                  <a:lnTo>
                    <a:pt x="44716" y="439267"/>
                  </a:lnTo>
                  <a:lnTo>
                    <a:pt x="44472" y="420040"/>
                  </a:lnTo>
                  <a:lnTo>
                    <a:pt x="43457" y="373892"/>
                  </a:lnTo>
                  <a:lnTo>
                    <a:pt x="42072" y="310009"/>
                  </a:lnTo>
                  <a:lnTo>
                    <a:pt x="40716" y="237579"/>
                  </a:lnTo>
                  <a:lnTo>
                    <a:pt x="39789" y="165785"/>
                  </a:lnTo>
                  <a:lnTo>
                    <a:pt x="38092" y="118848"/>
                  </a:lnTo>
                  <a:lnTo>
                    <a:pt x="34905" y="80830"/>
                  </a:lnTo>
                  <a:lnTo>
                    <a:pt x="31823" y="55359"/>
                  </a:lnTo>
                  <a:lnTo>
                    <a:pt x="30441" y="46062"/>
                  </a:lnTo>
                  <a:lnTo>
                    <a:pt x="28562" y="0"/>
                  </a:lnTo>
                  <a:close/>
                </a:path>
              </a:pathLst>
            </a:custGeom>
            <a:ln w="3175">
              <a:solidFill>
                <a:srgbClr val="503934"/>
              </a:solidFill>
            </a:ln>
          </p:spPr>
          <p:txBody>
            <a:bodyPr wrap="square" lIns="0" tIns="0" rIns="0" bIns="0" rtlCol="0"/>
            <a:lstStyle/>
            <a:p>
              <a:endParaRPr/>
            </a:p>
          </p:txBody>
        </p:sp>
        <p:sp>
          <p:nvSpPr>
            <p:cNvPr id="11551" name="object 4979">
              <a:extLst>
                <a:ext uri="{FF2B5EF4-FFF2-40B4-BE49-F238E27FC236}">
                  <a16:creationId xmlns:a16="http://schemas.microsoft.com/office/drawing/2014/main" id="{63E28C2C-B489-4D64-A34C-9C84865C243F}"/>
                </a:ext>
              </a:extLst>
            </p:cNvPr>
            <p:cNvSpPr/>
            <p:nvPr/>
          </p:nvSpPr>
          <p:spPr>
            <a:xfrm>
              <a:off x="4568736" y="6380429"/>
              <a:ext cx="101358" cy="61582"/>
            </a:xfrm>
            <a:prstGeom prst="rect">
              <a:avLst/>
            </a:prstGeom>
            <a:blipFill>
              <a:blip r:embed="rId82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552" name="object 4980">
              <a:extLst>
                <a:ext uri="{FF2B5EF4-FFF2-40B4-BE49-F238E27FC236}">
                  <a16:creationId xmlns:a16="http://schemas.microsoft.com/office/drawing/2014/main" id="{0EC18F4B-FAAF-43BF-B342-7B5026F13563}"/>
                </a:ext>
              </a:extLst>
            </p:cNvPr>
            <p:cNvSpPr/>
            <p:nvPr/>
          </p:nvSpPr>
          <p:spPr>
            <a:xfrm>
              <a:off x="4568747" y="6380256"/>
              <a:ext cx="101600" cy="62230"/>
            </a:xfrm>
            <a:custGeom>
              <a:avLst/>
              <a:gdLst/>
              <a:ahLst/>
              <a:cxnLst/>
              <a:rect l="l" t="t" r="r" b="b"/>
              <a:pathLst>
                <a:path w="101600" h="62229">
                  <a:moveTo>
                    <a:pt x="90500" y="42799"/>
                  </a:moveTo>
                  <a:lnTo>
                    <a:pt x="88417" y="43967"/>
                  </a:lnTo>
                  <a:lnTo>
                    <a:pt x="78028" y="31673"/>
                  </a:lnTo>
                  <a:lnTo>
                    <a:pt x="75387" y="32943"/>
                  </a:lnTo>
                  <a:lnTo>
                    <a:pt x="72770" y="34213"/>
                  </a:lnTo>
                  <a:lnTo>
                    <a:pt x="66166" y="25717"/>
                  </a:lnTo>
                  <a:lnTo>
                    <a:pt x="63550" y="26987"/>
                  </a:lnTo>
                  <a:lnTo>
                    <a:pt x="60909" y="28257"/>
                  </a:lnTo>
                  <a:lnTo>
                    <a:pt x="53924" y="25844"/>
                  </a:lnTo>
                  <a:lnTo>
                    <a:pt x="52666" y="29108"/>
                  </a:lnTo>
                  <a:lnTo>
                    <a:pt x="51396" y="32385"/>
                  </a:lnTo>
                  <a:lnTo>
                    <a:pt x="57162" y="31292"/>
                  </a:lnTo>
                  <a:lnTo>
                    <a:pt x="59804" y="32994"/>
                  </a:lnTo>
                  <a:lnTo>
                    <a:pt x="62458" y="34683"/>
                  </a:lnTo>
                  <a:lnTo>
                    <a:pt x="73012" y="40957"/>
                  </a:lnTo>
                  <a:lnTo>
                    <a:pt x="69938" y="43065"/>
                  </a:lnTo>
                  <a:lnTo>
                    <a:pt x="66852" y="45173"/>
                  </a:lnTo>
                  <a:lnTo>
                    <a:pt x="59969" y="38989"/>
                  </a:lnTo>
                  <a:lnTo>
                    <a:pt x="57086" y="38036"/>
                  </a:lnTo>
                  <a:lnTo>
                    <a:pt x="54190" y="37109"/>
                  </a:lnTo>
                  <a:lnTo>
                    <a:pt x="62979" y="47701"/>
                  </a:lnTo>
                  <a:lnTo>
                    <a:pt x="59156" y="45935"/>
                  </a:lnTo>
                  <a:lnTo>
                    <a:pt x="55321" y="44170"/>
                  </a:lnTo>
                  <a:lnTo>
                    <a:pt x="49390" y="38811"/>
                  </a:lnTo>
                  <a:lnTo>
                    <a:pt x="46672" y="39344"/>
                  </a:lnTo>
                  <a:lnTo>
                    <a:pt x="47169" y="41666"/>
                  </a:lnTo>
                  <a:lnTo>
                    <a:pt x="50557" y="46312"/>
                  </a:lnTo>
                  <a:lnTo>
                    <a:pt x="53532" y="50940"/>
                  </a:lnTo>
                  <a:lnTo>
                    <a:pt x="52793" y="53213"/>
                  </a:lnTo>
                  <a:lnTo>
                    <a:pt x="47853" y="53632"/>
                  </a:lnTo>
                  <a:lnTo>
                    <a:pt x="46748" y="49123"/>
                  </a:lnTo>
                  <a:lnTo>
                    <a:pt x="43472" y="49758"/>
                  </a:lnTo>
                  <a:lnTo>
                    <a:pt x="40208" y="50406"/>
                  </a:lnTo>
                  <a:lnTo>
                    <a:pt x="40246" y="36830"/>
                  </a:lnTo>
                  <a:lnTo>
                    <a:pt x="37071" y="38201"/>
                  </a:lnTo>
                  <a:lnTo>
                    <a:pt x="33883" y="39585"/>
                  </a:lnTo>
                  <a:lnTo>
                    <a:pt x="29832" y="38125"/>
                  </a:lnTo>
                  <a:lnTo>
                    <a:pt x="29806" y="42633"/>
                  </a:lnTo>
                  <a:lnTo>
                    <a:pt x="29806" y="47167"/>
                  </a:lnTo>
                  <a:lnTo>
                    <a:pt x="38773" y="52197"/>
                  </a:lnTo>
                  <a:lnTo>
                    <a:pt x="36220" y="54203"/>
                  </a:lnTo>
                  <a:lnTo>
                    <a:pt x="33680" y="56210"/>
                  </a:lnTo>
                  <a:lnTo>
                    <a:pt x="23914" y="49085"/>
                  </a:lnTo>
                  <a:lnTo>
                    <a:pt x="20573" y="48983"/>
                  </a:lnTo>
                  <a:lnTo>
                    <a:pt x="20807" y="50355"/>
                  </a:lnTo>
                  <a:lnTo>
                    <a:pt x="24169" y="53454"/>
                  </a:lnTo>
                  <a:lnTo>
                    <a:pt x="27105" y="56495"/>
                  </a:lnTo>
                  <a:lnTo>
                    <a:pt x="26060" y="57696"/>
                  </a:lnTo>
                  <a:lnTo>
                    <a:pt x="20459" y="57289"/>
                  </a:lnTo>
                  <a:lnTo>
                    <a:pt x="13487" y="50355"/>
                  </a:lnTo>
                  <a:lnTo>
                    <a:pt x="11391" y="56045"/>
                  </a:lnTo>
                  <a:lnTo>
                    <a:pt x="9296" y="61747"/>
                  </a:lnTo>
                  <a:lnTo>
                    <a:pt x="520" y="58204"/>
                  </a:lnTo>
                  <a:lnTo>
                    <a:pt x="253" y="55968"/>
                  </a:lnTo>
                  <a:lnTo>
                    <a:pt x="0" y="53759"/>
                  </a:lnTo>
                  <a:lnTo>
                    <a:pt x="5168" y="45961"/>
                  </a:lnTo>
                  <a:lnTo>
                    <a:pt x="5892" y="42799"/>
                  </a:lnTo>
                  <a:lnTo>
                    <a:pt x="6629" y="39636"/>
                  </a:lnTo>
                  <a:lnTo>
                    <a:pt x="6896" y="41846"/>
                  </a:lnTo>
                  <a:lnTo>
                    <a:pt x="11239" y="41008"/>
                  </a:lnTo>
                  <a:lnTo>
                    <a:pt x="15595" y="40144"/>
                  </a:lnTo>
                  <a:lnTo>
                    <a:pt x="18046" y="37414"/>
                  </a:lnTo>
                  <a:lnTo>
                    <a:pt x="19227" y="33401"/>
                  </a:lnTo>
                  <a:lnTo>
                    <a:pt x="20408" y="29400"/>
                  </a:lnTo>
                  <a:lnTo>
                    <a:pt x="28117" y="28651"/>
                  </a:lnTo>
                  <a:lnTo>
                    <a:pt x="28384" y="30873"/>
                  </a:lnTo>
                  <a:lnTo>
                    <a:pt x="30645" y="31178"/>
                  </a:lnTo>
                  <a:lnTo>
                    <a:pt x="32918" y="31483"/>
                  </a:lnTo>
                  <a:lnTo>
                    <a:pt x="36474" y="24003"/>
                  </a:lnTo>
                  <a:lnTo>
                    <a:pt x="39801" y="24091"/>
                  </a:lnTo>
                  <a:lnTo>
                    <a:pt x="43154" y="24193"/>
                  </a:lnTo>
                  <a:lnTo>
                    <a:pt x="45808" y="18389"/>
                  </a:lnTo>
                  <a:lnTo>
                    <a:pt x="45732" y="13144"/>
                  </a:lnTo>
                  <a:lnTo>
                    <a:pt x="45631" y="7874"/>
                  </a:lnTo>
                  <a:lnTo>
                    <a:pt x="54190" y="177"/>
                  </a:lnTo>
                  <a:lnTo>
                    <a:pt x="54622" y="3848"/>
                  </a:lnTo>
                  <a:lnTo>
                    <a:pt x="55079" y="7543"/>
                  </a:lnTo>
                  <a:lnTo>
                    <a:pt x="52323" y="12598"/>
                  </a:lnTo>
                  <a:lnTo>
                    <a:pt x="53682" y="14592"/>
                  </a:lnTo>
                  <a:lnTo>
                    <a:pt x="55041" y="16586"/>
                  </a:lnTo>
                  <a:lnTo>
                    <a:pt x="60858" y="4889"/>
                  </a:lnTo>
                  <a:lnTo>
                    <a:pt x="62674" y="6057"/>
                  </a:lnTo>
                  <a:lnTo>
                    <a:pt x="64477" y="7200"/>
                  </a:lnTo>
                  <a:lnTo>
                    <a:pt x="57226" y="11633"/>
                  </a:lnTo>
                  <a:lnTo>
                    <a:pt x="59575" y="12687"/>
                  </a:lnTo>
                  <a:lnTo>
                    <a:pt x="61950" y="13716"/>
                  </a:lnTo>
                  <a:lnTo>
                    <a:pt x="63385" y="11925"/>
                  </a:lnTo>
                  <a:lnTo>
                    <a:pt x="69646" y="8445"/>
                  </a:lnTo>
                  <a:lnTo>
                    <a:pt x="72097" y="5702"/>
                  </a:lnTo>
                  <a:lnTo>
                    <a:pt x="74548" y="2971"/>
                  </a:lnTo>
                  <a:lnTo>
                    <a:pt x="81978" y="0"/>
                  </a:lnTo>
                  <a:lnTo>
                    <a:pt x="85851" y="4521"/>
                  </a:lnTo>
                  <a:lnTo>
                    <a:pt x="89763" y="9029"/>
                  </a:lnTo>
                  <a:lnTo>
                    <a:pt x="96634" y="10706"/>
                  </a:lnTo>
                  <a:lnTo>
                    <a:pt x="98805" y="10274"/>
                  </a:lnTo>
                  <a:lnTo>
                    <a:pt x="100990" y="9842"/>
                  </a:lnTo>
                  <a:lnTo>
                    <a:pt x="101345" y="12788"/>
                  </a:lnTo>
                  <a:lnTo>
                    <a:pt x="99250" y="13957"/>
                  </a:lnTo>
                  <a:lnTo>
                    <a:pt x="97154" y="15125"/>
                  </a:lnTo>
                  <a:lnTo>
                    <a:pt x="94183" y="13449"/>
                  </a:lnTo>
                  <a:lnTo>
                    <a:pt x="91376" y="13233"/>
                  </a:lnTo>
                  <a:lnTo>
                    <a:pt x="88569" y="13030"/>
                  </a:lnTo>
                  <a:lnTo>
                    <a:pt x="94995" y="15557"/>
                  </a:lnTo>
                  <a:lnTo>
                    <a:pt x="91732" y="16179"/>
                  </a:lnTo>
                  <a:lnTo>
                    <a:pt x="88455" y="16802"/>
                  </a:lnTo>
                  <a:lnTo>
                    <a:pt x="81953" y="13576"/>
                  </a:lnTo>
                  <a:lnTo>
                    <a:pt x="78409" y="16535"/>
                  </a:lnTo>
                  <a:lnTo>
                    <a:pt x="74879" y="19481"/>
                  </a:lnTo>
                  <a:lnTo>
                    <a:pt x="84823" y="23571"/>
                  </a:lnTo>
                  <a:lnTo>
                    <a:pt x="87452" y="22301"/>
                  </a:lnTo>
                  <a:lnTo>
                    <a:pt x="90093" y="21031"/>
                  </a:lnTo>
                  <a:lnTo>
                    <a:pt x="91160" y="29857"/>
                  </a:lnTo>
                  <a:lnTo>
                    <a:pt x="88176" y="28194"/>
                  </a:lnTo>
                  <a:lnTo>
                    <a:pt x="85191" y="26504"/>
                  </a:lnTo>
                  <a:lnTo>
                    <a:pt x="79209" y="27673"/>
                  </a:lnTo>
                  <a:lnTo>
                    <a:pt x="77749" y="24955"/>
                  </a:lnTo>
                  <a:lnTo>
                    <a:pt x="74587" y="26327"/>
                  </a:lnTo>
                  <a:lnTo>
                    <a:pt x="71412" y="27698"/>
                  </a:lnTo>
                  <a:lnTo>
                    <a:pt x="87972" y="35750"/>
                  </a:lnTo>
                  <a:lnTo>
                    <a:pt x="92557" y="41643"/>
                  </a:lnTo>
                  <a:lnTo>
                    <a:pt x="90474" y="42811"/>
                  </a:lnTo>
                  <a:close/>
                </a:path>
              </a:pathLst>
            </a:custGeom>
            <a:ln w="3175">
              <a:solidFill>
                <a:srgbClr val="254B30"/>
              </a:solidFill>
            </a:ln>
          </p:spPr>
          <p:txBody>
            <a:bodyPr wrap="square" lIns="0" tIns="0" rIns="0" bIns="0" rtlCol="0"/>
            <a:lstStyle/>
            <a:p>
              <a:endParaRPr/>
            </a:p>
          </p:txBody>
        </p:sp>
        <p:sp>
          <p:nvSpPr>
            <p:cNvPr id="11553" name="object 4981">
              <a:extLst>
                <a:ext uri="{FF2B5EF4-FFF2-40B4-BE49-F238E27FC236}">
                  <a16:creationId xmlns:a16="http://schemas.microsoft.com/office/drawing/2014/main" id="{EAA2866E-9C6A-4DB1-986F-D57025EC3F1F}"/>
                </a:ext>
              </a:extLst>
            </p:cNvPr>
            <p:cNvSpPr/>
            <p:nvPr/>
          </p:nvSpPr>
          <p:spPr>
            <a:xfrm>
              <a:off x="4565446" y="6253403"/>
              <a:ext cx="66433" cy="70065"/>
            </a:xfrm>
            <a:prstGeom prst="rect">
              <a:avLst/>
            </a:prstGeom>
            <a:blipFill>
              <a:blip r:embed="rId82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554" name="object 4982">
              <a:extLst>
                <a:ext uri="{FF2B5EF4-FFF2-40B4-BE49-F238E27FC236}">
                  <a16:creationId xmlns:a16="http://schemas.microsoft.com/office/drawing/2014/main" id="{EFE7C299-7E11-4346-ABFE-1A160BFAE44F}"/>
                </a:ext>
              </a:extLst>
            </p:cNvPr>
            <p:cNvSpPr/>
            <p:nvPr/>
          </p:nvSpPr>
          <p:spPr>
            <a:xfrm>
              <a:off x="4565443" y="6252640"/>
              <a:ext cx="66675" cy="71120"/>
            </a:xfrm>
            <a:custGeom>
              <a:avLst/>
              <a:gdLst/>
              <a:ahLst/>
              <a:cxnLst/>
              <a:rect l="l" t="t" r="r" b="b"/>
              <a:pathLst>
                <a:path w="66675" h="71120">
                  <a:moveTo>
                    <a:pt x="61709" y="28663"/>
                  </a:moveTo>
                  <a:lnTo>
                    <a:pt x="60375" y="30238"/>
                  </a:lnTo>
                  <a:lnTo>
                    <a:pt x="52031" y="24739"/>
                  </a:lnTo>
                  <a:lnTo>
                    <a:pt x="50342" y="26555"/>
                  </a:lnTo>
                  <a:lnTo>
                    <a:pt x="48628" y="28422"/>
                  </a:lnTo>
                  <a:lnTo>
                    <a:pt x="43256" y="24384"/>
                  </a:lnTo>
                  <a:lnTo>
                    <a:pt x="41554" y="26225"/>
                  </a:lnTo>
                  <a:lnTo>
                    <a:pt x="39865" y="28054"/>
                  </a:lnTo>
                  <a:lnTo>
                    <a:pt x="34797" y="28663"/>
                  </a:lnTo>
                  <a:lnTo>
                    <a:pt x="34213" y="31508"/>
                  </a:lnTo>
                  <a:lnTo>
                    <a:pt x="33642" y="34366"/>
                  </a:lnTo>
                  <a:lnTo>
                    <a:pt x="37541" y="31572"/>
                  </a:lnTo>
                  <a:lnTo>
                    <a:pt x="39522" y="31927"/>
                  </a:lnTo>
                  <a:lnTo>
                    <a:pt x="41528" y="32283"/>
                  </a:lnTo>
                  <a:lnTo>
                    <a:pt x="49441" y="33274"/>
                  </a:lnTo>
                  <a:lnTo>
                    <a:pt x="47497" y="35902"/>
                  </a:lnTo>
                  <a:lnTo>
                    <a:pt x="45554" y="38506"/>
                  </a:lnTo>
                  <a:lnTo>
                    <a:pt x="40220" y="36296"/>
                  </a:lnTo>
                  <a:lnTo>
                    <a:pt x="38125" y="36601"/>
                  </a:lnTo>
                  <a:lnTo>
                    <a:pt x="36029" y="36893"/>
                  </a:lnTo>
                  <a:lnTo>
                    <a:pt x="43103" y="41719"/>
                  </a:lnTo>
                  <a:lnTo>
                    <a:pt x="40284" y="41719"/>
                  </a:lnTo>
                  <a:lnTo>
                    <a:pt x="37464" y="41719"/>
                  </a:lnTo>
                  <a:lnTo>
                    <a:pt x="32867" y="39776"/>
                  </a:lnTo>
                  <a:lnTo>
                    <a:pt x="31026" y="41109"/>
                  </a:lnTo>
                  <a:lnTo>
                    <a:pt x="29184" y="42443"/>
                  </a:lnTo>
                  <a:lnTo>
                    <a:pt x="39941" y="47244"/>
                  </a:lnTo>
                  <a:lnTo>
                    <a:pt x="36563" y="49263"/>
                  </a:lnTo>
                  <a:lnTo>
                    <a:pt x="33185" y="51244"/>
                  </a:lnTo>
                  <a:lnTo>
                    <a:pt x="31978" y="48310"/>
                  </a:lnTo>
                  <a:lnTo>
                    <a:pt x="29781" y="49898"/>
                  </a:lnTo>
                  <a:lnTo>
                    <a:pt x="27597" y="51473"/>
                  </a:lnTo>
                  <a:lnTo>
                    <a:pt x="26339" y="41452"/>
                  </a:lnTo>
                  <a:lnTo>
                    <a:pt x="24244" y="43561"/>
                  </a:lnTo>
                  <a:lnTo>
                    <a:pt x="22186" y="45656"/>
                  </a:lnTo>
                  <a:lnTo>
                    <a:pt x="19227" y="45986"/>
                  </a:lnTo>
                  <a:lnTo>
                    <a:pt x="19646" y="49326"/>
                  </a:lnTo>
                  <a:lnTo>
                    <a:pt x="20040" y="52666"/>
                  </a:lnTo>
                  <a:lnTo>
                    <a:pt x="26733" y="53301"/>
                  </a:lnTo>
                  <a:lnTo>
                    <a:pt x="25158" y="55651"/>
                  </a:lnTo>
                  <a:lnTo>
                    <a:pt x="23583" y="58000"/>
                  </a:lnTo>
                  <a:lnTo>
                    <a:pt x="16154" y="56083"/>
                  </a:lnTo>
                  <a:lnTo>
                    <a:pt x="13817" y="57150"/>
                  </a:lnTo>
                  <a:lnTo>
                    <a:pt x="11480" y="58242"/>
                  </a:lnTo>
                  <a:lnTo>
                    <a:pt x="22390" y="60083"/>
                  </a:lnTo>
                  <a:lnTo>
                    <a:pt x="18427" y="61709"/>
                  </a:lnTo>
                  <a:lnTo>
                    <a:pt x="14528" y="63322"/>
                  </a:lnTo>
                  <a:lnTo>
                    <a:pt x="9067" y="60604"/>
                  </a:lnTo>
                  <a:lnTo>
                    <a:pt x="8127" y="65532"/>
                  </a:lnTo>
                  <a:lnTo>
                    <a:pt x="7200" y="70434"/>
                  </a:lnTo>
                  <a:lnTo>
                    <a:pt x="787" y="70827"/>
                  </a:lnTo>
                  <a:lnTo>
                    <a:pt x="393" y="69265"/>
                  </a:lnTo>
                  <a:lnTo>
                    <a:pt x="0" y="67741"/>
                  </a:lnTo>
                  <a:lnTo>
                    <a:pt x="2882" y="60223"/>
                  </a:lnTo>
                  <a:lnTo>
                    <a:pt x="3086" y="57619"/>
                  </a:lnTo>
                  <a:lnTo>
                    <a:pt x="3289" y="55054"/>
                  </a:lnTo>
                  <a:lnTo>
                    <a:pt x="3695" y="56578"/>
                  </a:lnTo>
                  <a:lnTo>
                    <a:pt x="6616" y="54457"/>
                  </a:lnTo>
                  <a:lnTo>
                    <a:pt x="9550" y="52349"/>
                  </a:lnTo>
                  <a:lnTo>
                    <a:pt x="10998" y="49479"/>
                  </a:lnTo>
                  <a:lnTo>
                    <a:pt x="11455" y="46126"/>
                  </a:lnTo>
                  <a:lnTo>
                    <a:pt x="11912" y="42773"/>
                  </a:lnTo>
                  <a:lnTo>
                    <a:pt x="17170" y="39573"/>
                  </a:lnTo>
                  <a:lnTo>
                    <a:pt x="17564" y="41109"/>
                  </a:lnTo>
                  <a:lnTo>
                    <a:pt x="19164" y="40563"/>
                  </a:lnTo>
                  <a:lnTo>
                    <a:pt x="20751" y="40030"/>
                  </a:lnTo>
                  <a:lnTo>
                    <a:pt x="22504" y="33274"/>
                  </a:lnTo>
                  <a:lnTo>
                    <a:pt x="24853" y="32207"/>
                  </a:lnTo>
                  <a:lnTo>
                    <a:pt x="27177" y="31127"/>
                  </a:lnTo>
                  <a:lnTo>
                    <a:pt x="28460" y="25958"/>
                  </a:lnTo>
                  <a:lnTo>
                    <a:pt x="27927" y="22098"/>
                  </a:lnTo>
                  <a:lnTo>
                    <a:pt x="27381" y="18249"/>
                  </a:lnTo>
                  <a:lnTo>
                    <a:pt x="32575" y="9639"/>
                  </a:lnTo>
                  <a:lnTo>
                    <a:pt x="33223" y="12204"/>
                  </a:lnTo>
                  <a:lnTo>
                    <a:pt x="33883" y="14770"/>
                  </a:lnTo>
                  <a:lnTo>
                    <a:pt x="32448" y="19443"/>
                  </a:lnTo>
                  <a:lnTo>
                    <a:pt x="33578" y="20447"/>
                  </a:lnTo>
                  <a:lnTo>
                    <a:pt x="34709" y="21463"/>
                  </a:lnTo>
                  <a:lnTo>
                    <a:pt x="37655" y="10833"/>
                  </a:lnTo>
                  <a:lnTo>
                    <a:pt x="39014" y="11049"/>
                  </a:lnTo>
                  <a:lnTo>
                    <a:pt x="40373" y="11303"/>
                  </a:lnTo>
                  <a:lnTo>
                    <a:pt x="35763" y="17068"/>
                  </a:lnTo>
                  <a:lnTo>
                    <a:pt x="37490" y="17043"/>
                  </a:lnTo>
                  <a:lnTo>
                    <a:pt x="39230" y="16992"/>
                  </a:lnTo>
                  <a:lnTo>
                    <a:pt x="40068" y="15163"/>
                  </a:lnTo>
                  <a:lnTo>
                    <a:pt x="44068" y="10464"/>
                  </a:lnTo>
                  <a:lnTo>
                    <a:pt x="45504" y="7594"/>
                  </a:lnTo>
                  <a:lnTo>
                    <a:pt x="46951" y="4724"/>
                  </a:lnTo>
                  <a:lnTo>
                    <a:pt x="51841" y="0"/>
                  </a:lnTo>
                  <a:lnTo>
                    <a:pt x="54952" y="1993"/>
                  </a:lnTo>
                  <a:lnTo>
                    <a:pt x="58051" y="4000"/>
                  </a:lnTo>
                  <a:lnTo>
                    <a:pt x="62991" y="2870"/>
                  </a:lnTo>
                  <a:lnTo>
                    <a:pt x="64452" y="1816"/>
                  </a:lnTo>
                  <a:lnTo>
                    <a:pt x="65925" y="762"/>
                  </a:lnTo>
                  <a:lnTo>
                    <a:pt x="66446" y="2806"/>
                  </a:lnTo>
                  <a:lnTo>
                    <a:pt x="65112" y="4381"/>
                  </a:lnTo>
                  <a:lnTo>
                    <a:pt x="63753" y="5956"/>
                  </a:lnTo>
                  <a:lnTo>
                    <a:pt x="61531" y="5740"/>
                  </a:lnTo>
                  <a:lnTo>
                    <a:pt x="59562" y="6540"/>
                  </a:lnTo>
                  <a:lnTo>
                    <a:pt x="57607" y="7366"/>
                  </a:lnTo>
                  <a:lnTo>
                    <a:pt x="62293" y="6997"/>
                  </a:lnTo>
                  <a:lnTo>
                    <a:pt x="60083" y="8597"/>
                  </a:lnTo>
                  <a:lnTo>
                    <a:pt x="57886" y="10198"/>
                  </a:lnTo>
                  <a:lnTo>
                    <a:pt x="53073" y="10033"/>
                  </a:lnTo>
                  <a:lnTo>
                    <a:pt x="50888" y="13411"/>
                  </a:lnTo>
                  <a:lnTo>
                    <a:pt x="48717" y="16802"/>
                  </a:lnTo>
                  <a:lnTo>
                    <a:pt x="56006" y="16408"/>
                  </a:lnTo>
                  <a:lnTo>
                    <a:pt x="57696" y="14579"/>
                  </a:lnTo>
                  <a:lnTo>
                    <a:pt x="59423" y="12738"/>
                  </a:lnTo>
                  <a:lnTo>
                    <a:pt x="60985" y="18884"/>
                  </a:lnTo>
                  <a:lnTo>
                    <a:pt x="58762" y="18681"/>
                  </a:lnTo>
                  <a:lnTo>
                    <a:pt x="56527" y="18465"/>
                  </a:lnTo>
                  <a:lnTo>
                    <a:pt x="52489" y="21386"/>
                  </a:lnTo>
                  <a:lnTo>
                    <a:pt x="51231" y="19850"/>
                  </a:lnTo>
                  <a:lnTo>
                    <a:pt x="49174" y="21958"/>
                  </a:lnTo>
                  <a:lnTo>
                    <a:pt x="47091" y="24053"/>
                  </a:lnTo>
                  <a:lnTo>
                    <a:pt x="59308" y="24345"/>
                  </a:lnTo>
                  <a:lnTo>
                    <a:pt x="63080" y="27127"/>
                  </a:lnTo>
                  <a:lnTo>
                    <a:pt x="61734" y="28702"/>
                  </a:lnTo>
                  <a:close/>
                </a:path>
              </a:pathLst>
            </a:custGeom>
            <a:ln w="3175">
              <a:solidFill>
                <a:srgbClr val="254B30"/>
              </a:solidFill>
            </a:ln>
          </p:spPr>
          <p:txBody>
            <a:bodyPr wrap="square" lIns="0" tIns="0" rIns="0" bIns="0" rtlCol="0"/>
            <a:lstStyle/>
            <a:p>
              <a:endParaRPr/>
            </a:p>
          </p:txBody>
        </p:sp>
        <p:sp>
          <p:nvSpPr>
            <p:cNvPr id="11555" name="object 4983">
              <a:extLst>
                <a:ext uri="{FF2B5EF4-FFF2-40B4-BE49-F238E27FC236}">
                  <a16:creationId xmlns:a16="http://schemas.microsoft.com/office/drawing/2014/main" id="{43EA169E-9D00-40E7-802D-E70A55C2623C}"/>
                </a:ext>
              </a:extLst>
            </p:cNvPr>
            <p:cNvSpPr/>
            <p:nvPr/>
          </p:nvSpPr>
          <p:spPr>
            <a:xfrm>
              <a:off x="4562220" y="6469633"/>
              <a:ext cx="117475" cy="46532"/>
            </a:xfrm>
            <a:prstGeom prst="rect">
              <a:avLst/>
            </a:prstGeom>
            <a:blipFill>
              <a:blip r:embed="rId82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556" name="object 4984">
              <a:extLst>
                <a:ext uri="{FF2B5EF4-FFF2-40B4-BE49-F238E27FC236}">
                  <a16:creationId xmlns:a16="http://schemas.microsoft.com/office/drawing/2014/main" id="{0774543C-9A8F-41DE-A976-6CD94561F62A}"/>
                </a:ext>
              </a:extLst>
            </p:cNvPr>
            <p:cNvSpPr/>
            <p:nvPr/>
          </p:nvSpPr>
          <p:spPr>
            <a:xfrm>
              <a:off x="4562236" y="6469364"/>
              <a:ext cx="117475" cy="46990"/>
            </a:xfrm>
            <a:custGeom>
              <a:avLst/>
              <a:gdLst/>
              <a:ahLst/>
              <a:cxnLst/>
              <a:rect l="l" t="t" r="r" b="b"/>
              <a:pathLst>
                <a:path w="117475" h="46990">
                  <a:moveTo>
                    <a:pt x="103593" y="32181"/>
                  </a:moveTo>
                  <a:lnTo>
                    <a:pt x="101155" y="33070"/>
                  </a:lnTo>
                  <a:lnTo>
                    <a:pt x="89954" y="23863"/>
                  </a:lnTo>
                  <a:lnTo>
                    <a:pt x="86893" y="24828"/>
                  </a:lnTo>
                  <a:lnTo>
                    <a:pt x="83832" y="25806"/>
                  </a:lnTo>
                  <a:lnTo>
                    <a:pt x="76758" y="19430"/>
                  </a:lnTo>
                  <a:lnTo>
                    <a:pt x="73698" y="20396"/>
                  </a:lnTo>
                  <a:lnTo>
                    <a:pt x="70637" y="21374"/>
                  </a:lnTo>
                  <a:lnTo>
                    <a:pt x="62826" y="19596"/>
                  </a:lnTo>
                  <a:lnTo>
                    <a:pt x="61213" y="22059"/>
                  </a:lnTo>
                  <a:lnTo>
                    <a:pt x="59601" y="24523"/>
                  </a:lnTo>
                  <a:lnTo>
                    <a:pt x="66217" y="23672"/>
                  </a:lnTo>
                  <a:lnTo>
                    <a:pt x="69151" y="24930"/>
                  </a:lnTo>
                  <a:lnTo>
                    <a:pt x="72085" y="26212"/>
                  </a:lnTo>
                  <a:lnTo>
                    <a:pt x="83794" y="30860"/>
                  </a:lnTo>
                  <a:lnTo>
                    <a:pt x="80175" y="32473"/>
                  </a:lnTo>
                  <a:lnTo>
                    <a:pt x="76568" y="34061"/>
                  </a:lnTo>
                  <a:lnTo>
                    <a:pt x="69049" y="29451"/>
                  </a:lnTo>
                  <a:lnTo>
                    <a:pt x="65785" y="28740"/>
                  </a:lnTo>
                  <a:lnTo>
                    <a:pt x="62534" y="28054"/>
                  </a:lnTo>
                  <a:lnTo>
                    <a:pt x="72021" y="35991"/>
                  </a:lnTo>
                  <a:lnTo>
                    <a:pt x="67741" y="34683"/>
                  </a:lnTo>
                  <a:lnTo>
                    <a:pt x="63474" y="33362"/>
                  </a:lnTo>
                  <a:lnTo>
                    <a:pt x="56984" y="29349"/>
                  </a:lnTo>
                  <a:lnTo>
                    <a:pt x="53860" y="29781"/>
                  </a:lnTo>
                  <a:lnTo>
                    <a:pt x="54316" y="31529"/>
                  </a:lnTo>
                  <a:lnTo>
                    <a:pt x="57942" y="35005"/>
                  </a:lnTo>
                  <a:lnTo>
                    <a:pt x="61099" y="38470"/>
                  </a:lnTo>
                  <a:lnTo>
                    <a:pt x="60147" y="40182"/>
                  </a:lnTo>
                  <a:lnTo>
                    <a:pt x="54508" y="40512"/>
                  </a:lnTo>
                  <a:lnTo>
                    <a:pt x="53441" y="37134"/>
                  </a:lnTo>
                  <a:lnTo>
                    <a:pt x="49707" y="37630"/>
                  </a:lnTo>
                  <a:lnTo>
                    <a:pt x="45948" y="38125"/>
                  </a:lnTo>
                  <a:lnTo>
                    <a:pt x="46659" y="27901"/>
                  </a:lnTo>
                  <a:lnTo>
                    <a:pt x="42989" y="28955"/>
                  </a:lnTo>
                  <a:lnTo>
                    <a:pt x="39319" y="30010"/>
                  </a:lnTo>
                  <a:lnTo>
                    <a:pt x="34759" y="28930"/>
                  </a:lnTo>
                  <a:lnTo>
                    <a:pt x="34505" y="32334"/>
                  </a:lnTo>
                  <a:lnTo>
                    <a:pt x="34264" y="35737"/>
                  </a:lnTo>
                  <a:lnTo>
                    <a:pt x="44208" y="39484"/>
                  </a:lnTo>
                  <a:lnTo>
                    <a:pt x="41211" y="40995"/>
                  </a:lnTo>
                  <a:lnTo>
                    <a:pt x="38226" y="42519"/>
                  </a:lnTo>
                  <a:lnTo>
                    <a:pt x="27470" y="37198"/>
                  </a:lnTo>
                  <a:lnTo>
                    <a:pt x="23660" y="37160"/>
                  </a:lnTo>
                  <a:lnTo>
                    <a:pt x="23850" y="38187"/>
                  </a:lnTo>
                  <a:lnTo>
                    <a:pt x="27520" y="40498"/>
                  </a:lnTo>
                  <a:lnTo>
                    <a:pt x="30714" y="42769"/>
                  </a:lnTo>
                  <a:lnTo>
                    <a:pt x="29476" y="43675"/>
                  </a:lnTo>
                  <a:lnTo>
                    <a:pt x="23113" y="43383"/>
                  </a:lnTo>
                  <a:lnTo>
                    <a:pt x="15532" y="38214"/>
                  </a:lnTo>
                  <a:lnTo>
                    <a:pt x="12865" y="42494"/>
                  </a:lnTo>
                  <a:lnTo>
                    <a:pt x="10185" y="46799"/>
                  </a:lnTo>
                  <a:lnTo>
                    <a:pt x="380" y="44157"/>
                  </a:lnTo>
                  <a:lnTo>
                    <a:pt x="190" y="42494"/>
                  </a:lnTo>
                  <a:lnTo>
                    <a:pt x="0" y="40843"/>
                  </a:lnTo>
                  <a:lnTo>
                    <a:pt x="6273" y="34937"/>
                  </a:lnTo>
                  <a:lnTo>
                    <a:pt x="7277" y="32575"/>
                  </a:lnTo>
                  <a:lnTo>
                    <a:pt x="8267" y="30187"/>
                  </a:lnTo>
                  <a:lnTo>
                    <a:pt x="8458" y="31851"/>
                  </a:lnTo>
                  <a:lnTo>
                    <a:pt x="13449" y="31178"/>
                  </a:lnTo>
                  <a:lnTo>
                    <a:pt x="18440" y="30530"/>
                  </a:lnTo>
                  <a:lnTo>
                    <a:pt x="21386" y="28460"/>
                  </a:lnTo>
                  <a:lnTo>
                    <a:pt x="22936" y="25450"/>
                  </a:lnTo>
                  <a:lnTo>
                    <a:pt x="24485" y="22415"/>
                  </a:lnTo>
                  <a:lnTo>
                    <a:pt x="33286" y="21805"/>
                  </a:lnTo>
                  <a:lnTo>
                    <a:pt x="33477" y="23469"/>
                  </a:lnTo>
                  <a:lnTo>
                    <a:pt x="36042" y="23698"/>
                  </a:lnTo>
                  <a:lnTo>
                    <a:pt x="38607" y="23926"/>
                  </a:lnTo>
                  <a:lnTo>
                    <a:pt x="43040" y="18275"/>
                  </a:lnTo>
                  <a:lnTo>
                    <a:pt x="46837" y="18338"/>
                  </a:lnTo>
                  <a:lnTo>
                    <a:pt x="50660" y="18389"/>
                  </a:lnTo>
                  <a:lnTo>
                    <a:pt x="53936" y="14033"/>
                  </a:lnTo>
                  <a:lnTo>
                    <a:pt x="54101" y="10071"/>
                  </a:lnTo>
                  <a:lnTo>
                    <a:pt x="54305" y="6095"/>
                  </a:lnTo>
                  <a:lnTo>
                    <a:pt x="64388" y="266"/>
                  </a:lnTo>
                  <a:lnTo>
                    <a:pt x="64719" y="3047"/>
                  </a:lnTo>
                  <a:lnTo>
                    <a:pt x="65036" y="5803"/>
                  </a:lnTo>
                  <a:lnTo>
                    <a:pt x="61671" y="9626"/>
                  </a:lnTo>
                  <a:lnTo>
                    <a:pt x="63118" y="11125"/>
                  </a:lnTo>
                  <a:lnTo>
                    <a:pt x="64554" y="12611"/>
                  </a:lnTo>
                  <a:lnTo>
                    <a:pt x="71767" y="3784"/>
                  </a:lnTo>
                  <a:lnTo>
                    <a:pt x="73761" y="4648"/>
                  </a:lnTo>
                  <a:lnTo>
                    <a:pt x="75780" y="5499"/>
                  </a:lnTo>
                  <a:lnTo>
                    <a:pt x="67297" y="8877"/>
                  </a:lnTo>
                  <a:lnTo>
                    <a:pt x="69926" y="9664"/>
                  </a:lnTo>
                  <a:lnTo>
                    <a:pt x="72542" y="10439"/>
                  </a:lnTo>
                  <a:lnTo>
                    <a:pt x="74282" y="9080"/>
                  </a:lnTo>
                  <a:lnTo>
                    <a:pt x="81584" y="6426"/>
                  </a:lnTo>
                  <a:lnTo>
                    <a:pt x="84531" y="4356"/>
                  </a:lnTo>
                  <a:lnTo>
                    <a:pt x="87439" y="2285"/>
                  </a:lnTo>
                  <a:lnTo>
                    <a:pt x="96050" y="0"/>
                  </a:lnTo>
                  <a:lnTo>
                    <a:pt x="100266" y="3390"/>
                  </a:lnTo>
                  <a:lnTo>
                    <a:pt x="104457" y="6769"/>
                  </a:lnTo>
                  <a:lnTo>
                    <a:pt x="112204" y="8000"/>
                  </a:lnTo>
                  <a:lnTo>
                    <a:pt x="114693" y="7658"/>
                  </a:lnTo>
                  <a:lnTo>
                    <a:pt x="117195" y="7327"/>
                  </a:lnTo>
                  <a:lnTo>
                    <a:pt x="117462" y="9537"/>
                  </a:lnTo>
                  <a:lnTo>
                    <a:pt x="115011" y="10439"/>
                  </a:lnTo>
                  <a:lnTo>
                    <a:pt x="112585" y="11302"/>
                  </a:lnTo>
                  <a:lnTo>
                    <a:pt x="109283" y="10071"/>
                  </a:lnTo>
                  <a:lnTo>
                    <a:pt x="106083" y="9918"/>
                  </a:lnTo>
                  <a:lnTo>
                    <a:pt x="102908" y="9766"/>
                  </a:lnTo>
                  <a:lnTo>
                    <a:pt x="110108" y="11645"/>
                  </a:lnTo>
                  <a:lnTo>
                    <a:pt x="106349" y="12141"/>
                  </a:lnTo>
                  <a:lnTo>
                    <a:pt x="102590" y="12636"/>
                  </a:lnTo>
                  <a:lnTo>
                    <a:pt x="95338" y="10223"/>
                  </a:lnTo>
                  <a:lnTo>
                    <a:pt x="91160" y="12471"/>
                  </a:lnTo>
                  <a:lnTo>
                    <a:pt x="87007" y="14706"/>
                  </a:lnTo>
                  <a:lnTo>
                    <a:pt x="98120" y="17729"/>
                  </a:lnTo>
                  <a:lnTo>
                    <a:pt x="101180" y="16751"/>
                  </a:lnTo>
                  <a:lnTo>
                    <a:pt x="104216" y="15786"/>
                  </a:lnTo>
                  <a:lnTo>
                    <a:pt x="105016" y="22440"/>
                  </a:lnTo>
                  <a:lnTo>
                    <a:pt x="101676" y="21183"/>
                  </a:lnTo>
                  <a:lnTo>
                    <a:pt x="98374" y="19938"/>
                  </a:lnTo>
                  <a:lnTo>
                    <a:pt x="91503" y="20853"/>
                  </a:lnTo>
                  <a:lnTo>
                    <a:pt x="89992" y="18795"/>
                  </a:lnTo>
                  <a:lnTo>
                    <a:pt x="86309" y="19850"/>
                  </a:lnTo>
                  <a:lnTo>
                    <a:pt x="82626" y="20904"/>
                  </a:lnTo>
                  <a:lnTo>
                    <a:pt x="101079" y="26885"/>
                  </a:lnTo>
                  <a:lnTo>
                    <a:pt x="106019" y="31343"/>
                  </a:lnTo>
                  <a:lnTo>
                    <a:pt x="103581" y="32232"/>
                  </a:lnTo>
                  <a:close/>
                </a:path>
              </a:pathLst>
            </a:custGeom>
            <a:ln w="3175">
              <a:solidFill>
                <a:srgbClr val="254B30"/>
              </a:solidFill>
            </a:ln>
          </p:spPr>
          <p:txBody>
            <a:bodyPr wrap="square" lIns="0" tIns="0" rIns="0" bIns="0" rtlCol="0"/>
            <a:lstStyle/>
            <a:p>
              <a:endParaRPr/>
            </a:p>
          </p:txBody>
        </p:sp>
        <p:sp>
          <p:nvSpPr>
            <p:cNvPr id="11557" name="object 4985">
              <a:extLst>
                <a:ext uri="{FF2B5EF4-FFF2-40B4-BE49-F238E27FC236}">
                  <a16:creationId xmlns:a16="http://schemas.microsoft.com/office/drawing/2014/main" id="{86EDCC97-A55F-4629-BD30-0FED88A9D0AE}"/>
                </a:ext>
              </a:extLst>
            </p:cNvPr>
            <p:cNvSpPr/>
            <p:nvPr/>
          </p:nvSpPr>
          <p:spPr>
            <a:xfrm>
              <a:off x="4570780" y="6513144"/>
              <a:ext cx="106781" cy="31711"/>
            </a:xfrm>
            <a:prstGeom prst="rect">
              <a:avLst/>
            </a:prstGeom>
            <a:blipFill>
              <a:blip r:embed="rId82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558" name="object 4986">
              <a:extLst>
                <a:ext uri="{FF2B5EF4-FFF2-40B4-BE49-F238E27FC236}">
                  <a16:creationId xmlns:a16="http://schemas.microsoft.com/office/drawing/2014/main" id="{16B3DCB4-BA58-42FD-A767-37C12A4CFCD8}"/>
                </a:ext>
              </a:extLst>
            </p:cNvPr>
            <p:cNvSpPr/>
            <p:nvPr/>
          </p:nvSpPr>
          <p:spPr>
            <a:xfrm>
              <a:off x="4570764" y="6511853"/>
              <a:ext cx="107314" cy="33655"/>
            </a:xfrm>
            <a:custGeom>
              <a:avLst/>
              <a:gdLst/>
              <a:ahLst/>
              <a:cxnLst/>
              <a:rect l="l" t="t" r="r" b="b"/>
              <a:pathLst>
                <a:path w="107314" h="33654">
                  <a:moveTo>
                    <a:pt x="89788" y="32943"/>
                  </a:moveTo>
                  <a:lnTo>
                    <a:pt x="87541" y="33058"/>
                  </a:lnTo>
                  <a:lnTo>
                    <a:pt x="80136" y="23596"/>
                  </a:lnTo>
                  <a:lnTo>
                    <a:pt x="77330" y="23647"/>
                  </a:lnTo>
                  <a:lnTo>
                    <a:pt x="74536" y="23698"/>
                  </a:lnTo>
                  <a:lnTo>
                    <a:pt x="69964" y="17297"/>
                  </a:lnTo>
                  <a:lnTo>
                    <a:pt x="67170" y="17335"/>
                  </a:lnTo>
                  <a:lnTo>
                    <a:pt x="64376" y="17373"/>
                  </a:lnTo>
                  <a:lnTo>
                    <a:pt x="58153" y="14287"/>
                  </a:lnTo>
                  <a:lnTo>
                    <a:pt x="56248" y="15798"/>
                  </a:lnTo>
                  <a:lnTo>
                    <a:pt x="54343" y="17310"/>
                  </a:lnTo>
                  <a:lnTo>
                    <a:pt x="60121" y="18135"/>
                  </a:lnTo>
                  <a:lnTo>
                    <a:pt x="62331" y="19761"/>
                  </a:lnTo>
                  <a:lnTo>
                    <a:pt x="64515" y="21374"/>
                  </a:lnTo>
                  <a:lnTo>
                    <a:pt x="73367" y="27520"/>
                  </a:lnTo>
                  <a:lnTo>
                    <a:pt x="69964" y="27927"/>
                  </a:lnTo>
                  <a:lnTo>
                    <a:pt x="66547" y="28333"/>
                  </a:lnTo>
                  <a:lnTo>
                    <a:pt x="61226" y="23152"/>
                  </a:lnTo>
                  <a:lnTo>
                    <a:pt x="58648" y="21907"/>
                  </a:lnTo>
                  <a:lnTo>
                    <a:pt x="56045" y="20650"/>
                  </a:lnTo>
                  <a:lnTo>
                    <a:pt x="62306" y="28778"/>
                  </a:lnTo>
                  <a:lnTo>
                    <a:pt x="58978" y="26835"/>
                  </a:lnTo>
                  <a:lnTo>
                    <a:pt x="55664" y="24879"/>
                  </a:lnTo>
                  <a:lnTo>
                    <a:pt x="51079" y="20396"/>
                  </a:lnTo>
                  <a:lnTo>
                    <a:pt x="48348" y="20015"/>
                  </a:lnTo>
                  <a:lnTo>
                    <a:pt x="45592" y="19634"/>
                  </a:lnTo>
                  <a:lnTo>
                    <a:pt x="56172" y="30302"/>
                  </a:lnTo>
                  <a:lnTo>
                    <a:pt x="51358" y="29311"/>
                  </a:lnTo>
                  <a:lnTo>
                    <a:pt x="46507" y="28308"/>
                  </a:lnTo>
                  <a:lnTo>
                    <a:pt x="46342" y="25501"/>
                  </a:lnTo>
                  <a:lnTo>
                    <a:pt x="43103" y="25031"/>
                  </a:lnTo>
                  <a:lnTo>
                    <a:pt x="39827" y="24587"/>
                  </a:lnTo>
                  <a:lnTo>
                    <a:pt x="42684" y="16992"/>
                  </a:lnTo>
                  <a:lnTo>
                    <a:pt x="39331" y="16967"/>
                  </a:lnTo>
                  <a:lnTo>
                    <a:pt x="36004" y="16941"/>
                  </a:lnTo>
                  <a:lnTo>
                    <a:pt x="32384" y="15112"/>
                  </a:lnTo>
                  <a:lnTo>
                    <a:pt x="31432" y="17640"/>
                  </a:lnTo>
                  <a:lnTo>
                    <a:pt x="30467" y="20167"/>
                  </a:lnTo>
                  <a:lnTo>
                    <a:pt x="38036" y="25222"/>
                  </a:lnTo>
                  <a:lnTo>
                    <a:pt x="35178" y="25704"/>
                  </a:lnTo>
                  <a:lnTo>
                    <a:pt x="32321" y="26187"/>
                  </a:lnTo>
                  <a:lnTo>
                    <a:pt x="24383" y="19748"/>
                  </a:lnTo>
                  <a:lnTo>
                    <a:pt x="21208" y="18859"/>
                  </a:lnTo>
                  <a:lnTo>
                    <a:pt x="17995" y="17970"/>
                  </a:lnTo>
                  <a:lnTo>
                    <a:pt x="29997" y="26758"/>
                  </a:lnTo>
                  <a:lnTo>
                    <a:pt x="24688" y="25107"/>
                  </a:lnTo>
                  <a:lnTo>
                    <a:pt x="19367" y="23469"/>
                  </a:lnTo>
                  <a:lnTo>
                    <a:pt x="14109" y="17868"/>
                  </a:lnTo>
                  <a:lnTo>
                    <a:pt x="10909" y="20523"/>
                  </a:lnTo>
                  <a:lnTo>
                    <a:pt x="7696" y="23164"/>
                  </a:lnTo>
                  <a:lnTo>
                    <a:pt x="0" y="18986"/>
                  </a:lnTo>
                  <a:lnTo>
                    <a:pt x="203" y="17691"/>
                  </a:lnTo>
                  <a:lnTo>
                    <a:pt x="431" y="16382"/>
                  </a:lnTo>
                  <a:lnTo>
                    <a:pt x="7023" y="13309"/>
                  </a:lnTo>
                  <a:lnTo>
                    <a:pt x="8381" y="11722"/>
                  </a:lnTo>
                  <a:lnTo>
                    <a:pt x="9766" y="10159"/>
                  </a:lnTo>
                  <a:lnTo>
                    <a:pt x="9550" y="11455"/>
                  </a:lnTo>
                  <a:lnTo>
                    <a:pt x="13906" y="12064"/>
                  </a:lnTo>
                  <a:lnTo>
                    <a:pt x="18262" y="12674"/>
                  </a:lnTo>
                  <a:lnTo>
                    <a:pt x="21208" y="11760"/>
                  </a:lnTo>
                  <a:lnTo>
                    <a:pt x="23177" y="9817"/>
                  </a:lnTo>
                  <a:lnTo>
                    <a:pt x="25171" y="7886"/>
                  </a:lnTo>
                  <a:lnTo>
                    <a:pt x="32740" y="9397"/>
                  </a:lnTo>
                  <a:lnTo>
                    <a:pt x="32537" y="10693"/>
                  </a:lnTo>
                  <a:lnTo>
                    <a:pt x="34645" y="11442"/>
                  </a:lnTo>
                  <a:lnTo>
                    <a:pt x="36753" y="12166"/>
                  </a:lnTo>
                  <a:lnTo>
                    <a:pt x="41732" y="8889"/>
                  </a:lnTo>
                  <a:lnTo>
                    <a:pt x="44932" y="9778"/>
                  </a:lnTo>
                  <a:lnTo>
                    <a:pt x="48145" y="10680"/>
                  </a:lnTo>
                  <a:lnTo>
                    <a:pt x="51892" y="8077"/>
                  </a:lnTo>
                  <a:lnTo>
                    <a:pt x="52920" y="5130"/>
                  </a:lnTo>
                  <a:lnTo>
                    <a:pt x="53949" y="2171"/>
                  </a:lnTo>
                  <a:lnTo>
                    <a:pt x="63766" y="0"/>
                  </a:lnTo>
                  <a:lnTo>
                    <a:pt x="63411" y="2171"/>
                  </a:lnTo>
                  <a:lnTo>
                    <a:pt x="63093" y="4343"/>
                  </a:lnTo>
                  <a:lnTo>
                    <a:pt x="59397" y="6489"/>
                  </a:lnTo>
                  <a:lnTo>
                    <a:pt x="60286" y="7937"/>
                  </a:lnTo>
                  <a:lnTo>
                    <a:pt x="61163" y="9397"/>
                  </a:lnTo>
                  <a:lnTo>
                    <a:pt x="69227" y="4330"/>
                  </a:lnTo>
                  <a:lnTo>
                    <a:pt x="70726" y="5422"/>
                  </a:lnTo>
                  <a:lnTo>
                    <a:pt x="72224" y="6502"/>
                  </a:lnTo>
                  <a:lnTo>
                    <a:pt x="64325" y="7175"/>
                  </a:lnTo>
                  <a:lnTo>
                    <a:pt x="66357" y="8369"/>
                  </a:lnTo>
                  <a:lnTo>
                    <a:pt x="68402" y="9524"/>
                  </a:lnTo>
                  <a:lnTo>
                    <a:pt x="70192" y="8889"/>
                  </a:lnTo>
                  <a:lnTo>
                    <a:pt x="76923" y="8496"/>
                  </a:lnTo>
                  <a:lnTo>
                    <a:pt x="79857" y="7594"/>
                  </a:lnTo>
                  <a:lnTo>
                    <a:pt x="82778" y="6680"/>
                  </a:lnTo>
                  <a:lnTo>
                    <a:pt x="90563" y="6870"/>
                  </a:lnTo>
                  <a:lnTo>
                    <a:pt x="93370" y="10375"/>
                  </a:lnTo>
                  <a:lnTo>
                    <a:pt x="96151" y="13868"/>
                  </a:lnTo>
                  <a:lnTo>
                    <a:pt x="102425" y="16522"/>
                  </a:lnTo>
                  <a:lnTo>
                    <a:pt x="104609" y="16840"/>
                  </a:lnTo>
                  <a:lnTo>
                    <a:pt x="106806" y="17132"/>
                  </a:lnTo>
                  <a:lnTo>
                    <a:pt x="106514" y="18884"/>
                  </a:lnTo>
                  <a:lnTo>
                    <a:pt x="104254" y="18999"/>
                  </a:lnTo>
                  <a:lnTo>
                    <a:pt x="102006" y="19126"/>
                  </a:lnTo>
                  <a:lnTo>
                    <a:pt x="99491" y="17449"/>
                  </a:lnTo>
                  <a:lnTo>
                    <a:pt x="96837" y="16624"/>
                  </a:lnTo>
                  <a:lnTo>
                    <a:pt x="94183" y="15798"/>
                  </a:lnTo>
                  <a:lnTo>
                    <a:pt x="99821" y="18821"/>
                  </a:lnTo>
                  <a:lnTo>
                    <a:pt x="96558" y="18364"/>
                  </a:lnTo>
                  <a:lnTo>
                    <a:pt x="93281" y="17894"/>
                  </a:lnTo>
                  <a:lnTo>
                    <a:pt x="87680" y="14465"/>
                  </a:lnTo>
                  <a:lnTo>
                    <a:pt x="83680" y="15227"/>
                  </a:lnTo>
                  <a:lnTo>
                    <a:pt x="79654" y="15989"/>
                  </a:lnTo>
                  <a:lnTo>
                    <a:pt x="88391" y="20751"/>
                  </a:lnTo>
                  <a:lnTo>
                    <a:pt x="91160" y="20700"/>
                  </a:lnTo>
                  <a:lnTo>
                    <a:pt x="93967" y="20650"/>
                  </a:lnTo>
                  <a:lnTo>
                    <a:pt x="93154" y="25857"/>
                  </a:lnTo>
                  <a:lnTo>
                    <a:pt x="90627" y="24168"/>
                  </a:lnTo>
                  <a:lnTo>
                    <a:pt x="88099" y="22504"/>
                  </a:lnTo>
                  <a:lnTo>
                    <a:pt x="77939" y="19723"/>
                  </a:lnTo>
                  <a:lnTo>
                    <a:pt x="74587" y="19723"/>
                  </a:lnTo>
                  <a:lnTo>
                    <a:pt x="88849" y="28371"/>
                  </a:lnTo>
                  <a:lnTo>
                    <a:pt x="92049" y="32842"/>
                  </a:lnTo>
                  <a:lnTo>
                    <a:pt x="89776" y="32994"/>
                  </a:lnTo>
                  <a:close/>
                </a:path>
              </a:pathLst>
            </a:custGeom>
            <a:ln w="3175">
              <a:solidFill>
                <a:srgbClr val="254B30"/>
              </a:solidFill>
            </a:ln>
          </p:spPr>
          <p:txBody>
            <a:bodyPr wrap="square" lIns="0" tIns="0" rIns="0" bIns="0" rtlCol="0"/>
            <a:lstStyle/>
            <a:p>
              <a:endParaRPr/>
            </a:p>
          </p:txBody>
        </p:sp>
        <p:sp>
          <p:nvSpPr>
            <p:cNvPr id="11559" name="object 4987">
              <a:extLst>
                <a:ext uri="{FF2B5EF4-FFF2-40B4-BE49-F238E27FC236}">
                  <a16:creationId xmlns:a16="http://schemas.microsoft.com/office/drawing/2014/main" id="{08966A49-4A9D-49F5-940B-F7549FA058F7}"/>
                </a:ext>
              </a:extLst>
            </p:cNvPr>
            <p:cNvSpPr/>
            <p:nvPr/>
          </p:nvSpPr>
          <p:spPr>
            <a:xfrm>
              <a:off x="4463427" y="6512014"/>
              <a:ext cx="122313" cy="39179"/>
            </a:xfrm>
            <a:prstGeom prst="rect">
              <a:avLst/>
            </a:prstGeom>
            <a:blipFill>
              <a:blip r:embed="rId82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560" name="object 4988">
              <a:extLst>
                <a:ext uri="{FF2B5EF4-FFF2-40B4-BE49-F238E27FC236}">
                  <a16:creationId xmlns:a16="http://schemas.microsoft.com/office/drawing/2014/main" id="{D23EE7A1-A11B-4828-ACF6-4697B9C52F79}"/>
                </a:ext>
              </a:extLst>
            </p:cNvPr>
            <p:cNvSpPr/>
            <p:nvPr/>
          </p:nvSpPr>
          <p:spPr>
            <a:xfrm>
              <a:off x="4463429" y="6511266"/>
              <a:ext cx="122555" cy="40005"/>
            </a:xfrm>
            <a:custGeom>
              <a:avLst/>
              <a:gdLst/>
              <a:ahLst/>
              <a:cxnLst/>
              <a:rect l="l" t="t" r="r" b="b"/>
              <a:pathLst>
                <a:path w="122554" h="40004">
                  <a:moveTo>
                    <a:pt x="22707" y="39560"/>
                  </a:moveTo>
                  <a:lnTo>
                    <a:pt x="25311" y="39204"/>
                  </a:lnTo>
                  <a:lnTo>
                    <a:pt x="31788" y="28295"/>
                  </a:lnTo>
                  <a:lnTo>
                    <a:pt x="34988" y="27736"/>
                  </a:lnTo>
                  <a:lnTo>
                    <a:pt x="38201" y="27190"/>
                  </a:lnTo>
                  <a:lnTo>
                    <a:pt x="42075" y="19900"/>
                  </a:lnTo>
                  <a:lnTo>
                    <a:pt x="45288" y="19367"/>
                  </a:lnTo>
                  <a:lnTo>
                    <a:pt x="48475" y="18821"/>
                  </a:lnTo>
                  <a:lnTo>
                    <a:pt x="54914" y="14439"/>
                  </a:lnTo>
                  <a:lnTo>
                    <a:pt x="57404" y="15506"/>
                  </a:lnTo>
                  <a:lnTo>
                    <a:pt x="59905" y="16598"/>
                  </a:lnTo>
                  <a:lnTo>
                    <a:pt x="53454" y="18656"/>
                  </a:lnTo>
                  <a:lnTo>
                    <a:pt x="51320" y="20713"/>
                  </a:lnTo>
                  <a:lnTo>
                    <a:pt x="49161" y="22758"/>
                  </a:lnTo>
                  <a:lnTo>
                    <a:pt x="40347" y="30721"/>
                  </a:lnTo>
                  <a:lnTo>
                    <a:pt x="44323" y="30403"/>
                  </a:lnTo>
                  <a:lnTo>
                    <a:pt x="48298" y="30048"/>
                  </a:lnTo>
                  <a:lnTo>
                    <a:pt x="53289" y="23825"/>
                  </a:lnTo>
                  <a:lnTo>
                    <a:pt x="55968" y="22034"/>
                  </a:lnTo>
                  <a:lnTo>
                    <a:pt x="58674" y="20243"/>
                  </a:lnTo>
                  <a:lnTo>
                    <a:pt x="53251" y="29590"/>
                  </a:lnTo>
                  <a:lnTo>
                    <a:pt x="56616" y="26949"/>
                  </a:lnTo>
                  <a:lnTo>
                    <a:pt x="60007" y="24320"/>
                  </a:lnTo>
                  <a:lnTo>
                    <a:pt x="64287" y="18935"/>
                  </a:lnTo>
                  <a:lnTo>
                    <a:pt x="67335" y="17957"/>
                  </a:lnTo>
                  <a:lnTo>
                    <a:pt x="70370" y="17005"/>
                  </a:lnTo>
                  <a:lnTo>
                    <a:pt x="60566" y="29768"/>
                  </a:lnTo>
                  <a:lnTo>
                    <a:pt x="65887" y="27749"/>
                  </a:lnTo>
                  <a:lnTo>
                    <a:pt x="71158" y="25730"/>
                  </a:lnTo>
                  <a:lnTo>
                    <a:pt x="70739" y="22948"/>
                  </a:lnTo>
                  <a:lnTo>
                    <a:pt x="74383" y="21793"/>
                  </a:lnTo>
                  <a:lnTo>
                    <a:pt x="78028" y="20637"/>
                  </a:lnTo>
                  <a:lnTo>
                    <a:pt x="73164" y="13792"/>
                  </a:lnTo>
                  <a:lnTo>
                    <a:pt x="76974" y="13042"/>
                  </a:lnTo>
                  <a:lnTo>
                    <a:pt x="80772" y="12293"/>
                  </a:lnTo>
                  <a:lnTo>
                    <a:pt x="84518" y="9728"/>
                  </a:lnTo>
                  <a:lnTo>
                    <a:pt x="86131" y="12014"/>
                  </a:lnTo>
                  <a:lnTo>
                    <a:pt x="87769" y="14287"/>
                  </a:lnTo>
                  <a:lnTo>
                    <a:pt x="80187" y="20891"/>
                  </a:lnTo>
                  <a:lnTo>
                    <a:pt x="83540" y="20739"/>
                  </a:lnTo>
                  <a:lnTo>
                    <a:pt x="86931" y="20612"/>
                  </a:lnTo>
                  <a:lnTo>
                    <a:pt x="94615" y="12585"/>
                  </a:lnTo>
                  <a:lnTo>
                    <a:pt x="98082" y="11010"/>
                  </a:lnTo>
                  <a:lnTo>
                    <a:pt x="98329" y="11824"/>
                  </a:lnTo>
                  <a:lnTo>
                    <a:pt x="95910" y="14917"/>
                  </a:lnTo>
                  <a:lnTo>
                    <a:pt x="93910" y="17784"/>
                  </a:lnTo>
                  <a:lnTo>
                    <a:pt x="95415" y="17919"/>
                  </a:lnTo>
                  <a:lnTo>
                    <a:pt x="101168" y="15163"/>
                  </a:lnTo>
                  <a:lnTo>
                    <a:pt x="105956" y="8534"/>
                  </a:lnTo>
                  <a:lnTo>
                    <a:pt x="110197" y="10452"/>
                  </a:lnTo>
                  <a:lnTo>
                    <a:pt x="114414" y="12382"/>
                  </a:lnTo>
                  <a:lnTo>
                    <a:pt x="122313" y="6603"/>
                  </a:lnTo>
                  <a:lnTo>
                    <a:pt x="121818" y="5372"/>
                  </a:lnTo>
                  <a:lnTo>
                    <a:pt x="121310" y="4140"/>
                  </a:lnTo>
                  <a:lnTo>
                    <a:pt x="113118" y="2527"/>
                  </a:lnTo>
                  <a:lnTo>
                    <a:pt x="111188" y="1269"/>
                  </a:lnTo>
                  <a:lnTo>
                    <a:pt x="109334" y="0"/>
                  </a:lnTo>
                  <a:lnTo>
                    <a:pt x="109829" y="1231"/>
                  </a:lnTo>
                  <a:lnTo>
                    <a:pt x="104978" y="2768"/>
                  </a:lnTo>
                  <a:lnTo>
                    <a:pt x="100139" y="4305"/>
                  </a:lnTo>
                  <a:lnTo>
                    <a:pt x="96583" y="4038"/>
                  </a:lnTo>
                  <a:lnTo>
                    <a:pt x="93903" y="2539"/>
                  </a:lnTo>
                  <a:lnTo>
                    <a:pt x="91262" y="1066"/>
                  </a:lnTo>
                  <a:lnTo>
                    <a:pt x="82931" y="4165"/>
                  </a:lnTo>
                  <a:lnTo>
                    <a:pt x="83426" y="5397"/>
                  </a:lnTo>
                  <a:lnTo>
                    <a:pt x="81165" y="6578"/>
                  </a:lnTo>
                  <a:lnTo>
                    <a:pt x="78905" y="7772"/>
                  </a:lnTo>
                  <a:lnTo>
                    <a:pt x="72542" y="5600"/>
                  </a:lnTo>
                  <a:lnTo>
                    <a:pt x="69075" y="7150"/>
                  </a:lnTo>
                  <a:lnTo>
                    <a:pt x="65608" y="8724"/>
                  </a:lnTo>
                  <a:lnTo>
                    <a:pt x="60769" y="6984"/>
                  </a:lnTo>
                  <a:lnTo>
                    <a:pt x="58978" y="4279"/>
                  </a:lnTo>
                  <a:lnTo>
                    <a:pt x="57188" y="1600"/>
                  </a:lnTo>
                  <a:lnTo>
                    <a:pt x="45516" y="1562"/>
                  </a:lnTo>
                  <a:lnTo>
                    <a:pt x="46367" y="3632"/>
                  </a:lnTo>
                  <a:lnTo>
                    <a:pt x="47205" y="5689"/>
                  </a:lnTo>
                  <a:lnTo>
                    <a:pt x="51866" y="7010"/>
                  </a:lnTo>
                  <a:lnTo>
                    <a:pt x="51155" y="8623"/>
                  </a:lnTo>
                  <a:lnTo>
                    <a:pt x="50457" y="10248"/>
                  </a:lnTo>
                  <a:lnTo>
                    <a:pt x="40182" y="6984"/>
                  </a:lnTo>
                  <a:lnTo>
                    <a:pt x="38722" y="8369"/>
                  </a:lnTo>
                  <a:lnTo>
                    <a:pt x="37211" y="9791"/>
                  </a:lnTo>
                  <a:lnTo>
                    <a:pt x="46405" y="8750"/>
                  </a:lnTo>
                  <a:lnTo>
                    <a:pt x="44310" y="10337"/>
                  </a:lnTo>
                  <a:lnTo>
                    <a:pt x="42240" y="11925"/>
                  </a:lnTo>
                  <a:lnTo>
                    <a:pt x="40068" y="11683"/>
                  </a:lnTo>
                  <a:lnTo>
                    <a:pt x="32296" y="12750"/>
                  </a:lnTo>
                  <a:lnTo>
                    <a:pt x="28740" y="12471"/>
                  </a:lnTo>
                  <a:lnTo>
                    <a:pt x="25196" y="12191"/>
                  </a:lnTo>
                  <a:lnTo>
                    <a:pt x="16357" y="14058"/>
                  </a:lnTo>
                  <a:lnTo>
                    <a:pt x="13919" y="18110"/>
                  </a:lnTo>
                  <a:lnTo>
                    <a:pt x="11442" y="22148"/>
                  </a:lnTo>
                  <a:lnTo>
                    <a:pt x="4851" y="26111"/>
                  </a:lnTo>
                  <a:lnTo>
                    <a:pt x="2425" y="26873"/>
                  </a:lnTo>
                  <a:lnTo>
                    <a:pt x="0" y="27635"/>
                  </a:lnTo>
                  <a:lnTo>
                    <a:pt x="660" y="29286"/>
                  </a:lnTo>
                  <a:lnTo>
                    <a:pt x="3263" y="28943"/>
                  </a:lnTo>
                  <a:lnTo>
                    <a:pt x="5867" y="28587"/>
                  </a:lnTo>
                  <a:lnTo>
                    <a:pt x="8407" y="26377"/>
                  </a:lnTo>
                  <a:lnTo>
                    <a:pt x="11264" y="25006"/>
                  </a:lnTo>
                  <a:lnTo>
                    <a:pt x="14122" y="23634"/>
                  </a:lnTo>
                  <a:lnTo>
                    <a:pt x="8305" y="27812"/>
                  </a:lnTo>
                  <a:lnTo>
                    <a:pt x="11950" y="26657"/>
                  </a:lnTo>
                  <a:lnTo>
                    <a:pt x="15582" y="25501"/>
                  </a:lnTo>
                  <a:lnTo>
                    <a:pt x="21234" y="20904"/>
                  </a:lnTo>
                  <a:lnTo>
                    <a:pt x="25996" y="20802"/>
                  </a:lnTo>
                  <a:lnTo>
                    <a:pt x="30734" y="20700"/>
                  </a:lnTo>
                  <a:lnTo>
                    <a:pt x="21793" y="27266"/>
                  </a:lnTo>
                  <a:lnTo>
                    <a:pt x="18580" y="27812"/>
                  </a:lnTo>
                  <a:lnTo>
                    <a:pt x="15367" y="28371"/>
                  </a:lnTo>
                  <a:lnTo>
                    <a:pt x="17411" y="33312"/>
                  </a:lnTo>
                  <a:lnTo>
                    <a:pt x="19939" y="31127"/>
                  </a:lnTo>
                  <a:lnTo>
                    <a:pt x="22453" y="28917"/>
                  </a:lnTo>
                  <a:lnTo>
                    <a:pt x="29133" y="26796"/>
                  </a:lnTo>
                  <a:lnTo>
                    <a:pt x="29667" y="24764"/>
                  </a:lnTo>
                  <a:lnTo>
                    <a:pt x="33477" y="24028"/>
                  </a:lnTo>
                  <a:lnTo>
                    <a:pt x="37274" y="23279"/>
                  </a:lnTo>
                  <a:lnTo>
                    <a:pt x="22834" y="34861"/>
                  </a:lnTo>
                  <a:lnTo>
                    <a:pt x="20104" y="39928"/>
                  </a:lnTo>
                  <a:lnTo>
                    <a:pt x="22694" y="39573"/>
                  </a:lnTo>
                  <a:close/>
                </a:path>
              </a:pathLst>
            </a:custGeom>
            <a:ln w="3175">
              <a:solidFill>
                <a:srgbClr val="254B30"/>
              </a:solidFill>
            </a:ln>
          </p:spPr>
          <p:txBody>
            <a:bodyPr wrap="square" lIns="0" tIns="0" rIns="0" bIns="0" rtlCol="0"/>
            <a:lstStyle/>
            <a:p>
              <a:endParaRPr/>
            </a:p>
          </p:txBody>
        </p:sp>
        <p:sp>
          <p:nvSpPr>
            <p:cNvPr id="11561" name="object 4989">
              <a:extLst>
                <a:ext uri="{FF2B5EF4-FFF2-40B4-BE49-F238E27FC236}">
                  <a16:creationId xmlns:a16="http://schemas.microsoft.com/office/drawing/2014/main" id="{C1E18449-B8FC-4911-8347-F287BE5EAAFF}"/>
                </a:ext>
              </a:extLst>
            </p:cNvPr>
            <p:cNvSpPr/>
            <p:nvPr/>
          </p:nvSpPr>
          <p:spPr>
            <a:xfrm>
              <a:off x="4482896" y="6429590"/>
              <a:ext cx="98742" cy="44640"/>
            </a:xfrm>
            <a:prstGeom prst="rect">
              <a:avLst/>
            </a:prstGeom>
            <a:blipFill>
              <a:blip r:embed="rId82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562" name="object 4990">
              <a:extLst>
                <a:ext uri="{FF2B5EF4-FFF2-40B4-BE49-F238E27FC236}">
                  <a16:creationId xmlns:a16="http://schemas.microsoft.com/office/drawing/2014/main" id="{117BD226-7F47-42CB-BEF1-171B4FDA573B}"/>
                </a:ext>
              </a:extLst>
            </p:cNvPr>
            <p:cNvSpPr/>
            <p:nvPr/>
          </p:nvSpPr>
          <p:spPr>
            <a:xfrm>
              <a:off x="4482894" y="6427682"/>
              <a:ext cx="99060" cy="46990"/>
            </a:xfrm>
            <a:custGeom>
              <a:avLst/>
              <a:gdLst/>
              <a:ahLst/>
              <a:cxnLst/>
              <a:rect l="l" t="t" r="r" b="b"/>
              <a:pathLst>
                <a:path w="99060" h="46989">
                  <a:moveTo>
                    <a:pt x="16065" y="46405"/>
                  </a:moveTo>
                  <a:lnTo>
                    <a:pt x="18148" y="46672"/>
                  </a:lnTo>
                  <a:lnTo>
                    <a:pt x="24790" y="33312"/>
                  </a:lnTo>
                  <a:lnTo>
                    <a:pt x="27381" y="33489"/>
                  </a:lnTo>
                  <a:lnTo>
                    <a:pt x="29959" y="33642"/>
                  </a:lnTo>
                  <a:lnTo>
                    <a:pt x="34023" y="24612"/>
                  </a:lnTo>
                  <a:lnTo>
                    <a:pt x="36614" y="24752"/>
                  </a:lnTo>
                  <a:lnTo>
                    <a:pt x="39204" y="24942"/>
                  </a:lnTo>
                  <a:lnTo>
                    <a:pt x="44869" y="20688"/>
                  </a:lnTo>
                  <a:lnTo>
                    <a:pt x="46672" y="22936"/>
                  </a:lnTo>
                  <a:lnTo>
                    <a:pt x="48463" y="25158"/>
                  </a:lnTo>
                  <a:lnTo>
                    <a:pt x="43154" y="26149"/>
                  </a:lnTo>
                  <a:lnTo>
                    <a:pt x="41160" y="28409"/>
                  </a:lnTo>
                  <a:lnTo>
                    <a:pt x="39166" y="30657"/>
                  </a:lnTo>
                  <a:lnTo>
                    <a:pt x="31127" y="39192"/>
                  </a:lnTo>
                  <a:lnTo>
                    <a:pt x="34289" y="39877"/>
                  </a:lnTo>
                  <a:lnTo>
                    <a:pt x="37439" y="40576"/>
                  </a:lnTo>
                  <a:lnTo>
                    <a:pt x="42240" y="33324"/>
                  </a:lnTo>
                  <a:lnTo>
                    <a:pt x="44615" y="31610"/>
                  </a:lnTo>
                  <a:lnTo>
                    <a:pt x="46964" y="29895"/>
                  </a:lnTo>
                  <a:lnTo>
                    <a:pt x="41401" y="41363"/>
                  </a:lnTo>
                  <a:lnTo>
                    <a:pt x="44399" y="38671"/>
                  </a:lnTo>
                  <a:lnTo>
                    <a:pt x="47409" y="35979"/>
                  </a:lnTo>
                  <a:lnTo>
                    <a:pt x="51561" y="29692"/>
                  </a:lnTo>
                  <a:lnTo>
                    <a:pt x="54076" y="29235"/>
                  </a:lnTo>
                  <a:lnTo>
                    <a:pt x="56591" y="28765"/>
                  </a:lnTo>
                  <a:lnTo>
                    <a:pt x="47078" y="43751"/>
                  </a:lnTo>
                  <a:lnTo>
                    <a:pt x="51536" y="42481"/>
                  </a:lnTo>
                  <a:lnTo>
                    <a:pt x="55956" y="41198"/>
                  </a:lnTo>
                  <a:lnTo>
                    <a:pt x="56045" y="37185"/>
                  </a:lnTo>
                  <a:lnTo>
                    <a:pt x="59054" y="36626"/>
                  </a:lnTo>
                  <a:lnTo>
                    <a:pt x="62077" y="36080"/>
                  </a:lnTo>
                  <a:lnTo>
                    <a:pt x="59258" y="25095"/>
                  </a:lnTo>
                  <a:lnTo>
                    <a:pt x="62331" y="25171"/>
                  </a:lnTo>
                  <a:lnTo>
                    <a:pt x="65404" y="25247"/>
                  </a:lnTo>
                  <a:lnTo>
                    <a:pt x="68706" y="22720"/>
                  </a:lnTo>
                  <a:lnTo>
                    <a:pt x="69659" y="26390"/>
                  </a:lnTo>
                  <a:lnTo>
                    <a:pt x="70599" y="30060"/>
                  </a:lnTo>
                  <a:lnTo>
                    <a:pt x="63715" y="37058"/>
                  </a:lnTo>
                  <a:lnTo>
                    <a:pt x="66370" y="37845"/>
                  </a:lnTo>
                  <a:lnTo>
                    <a:pt x="69024" y="38633"/>
                  </a:lnTo>
                  <a:lnTo>
                    <a:pt x="76187" y="29667"/>
                  </a:lnTo>
                  <a:lnTo>
                    <a:pt x="79133" y="28486"/>
                  </a:lnTo>
                  <a:lnTo>
                    <a:pt x="82067" y="27317"/>
                  </a:lnTo>
                  <a:lnTo>
                    <a:pt x="71170" y="39522"/>
                  </a:lnTo>
                  <a:lnTo>
                    <a:pt x="76060" y="37350"/>
                  </a:lnTo>
                  <a:lnTo>
                    <a:pt x="80949" y="35178"/>
                  </a:lnTo>
                  <a:lnTo>
                    <a:pt x="85661" y="27292"/>
                  </a:lnTo>
                  <a:lnTo>
                    <a:pt x="88696" y="31203"/>
                  </a:lnTo>
                  <a:lnTo>
                    <a:pt x="91706" y="35128"/>
                  </a:lnTo>
                  <a:lnTo>
                    <a:pt x="98742" y="29375"/>
                  </a:lnTo>
                  <a:lnTo>
                    <a:pt x="98526" y="27508"/>
                  </a:lnTo>
                  <a:lnTo>
                    <a:pt x="98297" y="25628"/>
                  </a:lnTo>
                  <a:lnTo>
                    <a:pt x="92113" y="21005"/>
                  </a:lnTo>
                  <a:lnTo>
                    <a:pt x="90830" y="18694"/>
                  </a:lnTo>
                  <a:lnTo>
                    <a:pt x="89509" y="16357"/>
                  </a:lnTo>
                  <a:lnTo>
                    <a:pt x="89738" y="18249"/>
                  </a:lnTo>
                  <a:lnTo>
                    <a:pt x="85712" y="18986"/>
                  </a:lnTo>
                  <a:lnTo>
                    <a:pt x="81699" y="19710"/>
                  </a:lnTo>
                  <a:lnTo>
                    <a:pt x="78968" y="18300"/>
                  </a:lnTo>
                  <a:lnTo>
                    <a:pt x="77088" y="15455"/>
                  </a:lnTo>
                  <a:lnTo>
                    <a:pt x="75209" y="12598"/>
                  </a:lnTo>
                  <a:lnTo>
                    <a:pt x="68249" y="14516"/>
                  </a:lnTo>
                  <a:lnTo>
                    <a:pt x="68478" y="16382"/>
                  </a:lnTo>
                  <a:lnTo>
                    <a:pt x="66535" y="17398"/>
                  </a:lnTo>
                  <a:lnTo>
                    <a:pt x="64592" y="18376"/>
                  </a:lnTo>
                  <a:lnTo>
                    <a:pt x="59931" y="13500"/>
                  </a:lnTo>
                  <a:lnTo>
                    <a:pt x="56997" y="14655"/>
                  </a:lnTo>
                  <a:lnTo>
                    <a:pt x="54051" y="15824"/>
                  </a:lnTo>
                  <a:lnTo>
                    <a:pt x="50507" y="12001"/>
                  </a:lnTo>
                  <a:lnTo>
                    <a:pt x="49504" y="7721"/>
                  </a:lnTo>
                  <a:lnTo>
                    <a:pt x="48488" y="3428"/>
                  </a:lnTo>
                  <a:lnTo>
                    <a:pt x="39357" y="0"/>
                  </a:lnTo>
                  <a:lnTo>
                    <a:pt x="39725" y="3124"/>
                  </a:lnTo>
                  <a:lnTo>
                    <a:pt x="40081" y="6248"/>
                  </a:lnTo>
                  <a:lnTo>
                    <a:pt x="43548" y="9448"/>
                  </a:lnTo>
                  <a:lnTo>
                    <a:pt x="42760" y="11506"/>
                  </a:lnTo>
                  <a:lnTo>
                    <a:pt x="41973" y="13563"/>
                  </a:lnTo>
                  <a:lnTo>
                    <a:pt x="34416" y="6007"/>
                  </a:lnTo>
                  <a:lnTo>
                    <a:pt x="33058" y="7531"/>
                  </a:lnTo>
                  <a:lnTo>
                    <a:pt x="31686" y="9055"/>
                  </a:lnTo>
                  <a:lnTo>
                    <a:pt x="39027" y="10261"/>
                  </a:lnTo>
                  <a:lnTo>
                    <a:pt x="37160" y="11899"/>
                  </a:lnTo>
                  <a:lnTo>
                    <a:pt x="35305" y="13512"/>
                  </a:lnTo>
                  <a:lnTo>
                    <a:pt x="33642" y="12534"/>
                  </a:lnTo>
                  <a:lnTo>
                    <a:pt x="27406" y="11760"/>
                  </a:lnTo>
                  <a:lnTo>
                    <a:pt x="24650" y="10337"/>
                  </a:lnTo>
                  <a:lnTo>
                    <a:pt x="21932" y="8928"/>
                  </a:lnTo>
                  <a:lnTo>
                    <a:pt x="14744" y="8953"/>
                  </a:lnTo>
                  <a:lnTo>
                    <a:pt x="12255" y="13881"/>
                  </a:lnTo>
                  <a:lnTo>
                    <a:pt x="9740" y="18808"/>
                  </a:lnTo>
                  <a:lnTo>
                    <a:pt x="4000" y="22428"/>
                  </a:lnTo>
                  <a:lnTo>
                    <a:pt x="2006" y="22796"/>
                  </a:lnTo>
                  <a:lnTo>
                    <a:pt x="0" y="23152"/>
                  </a:lnTo>
                  <a:lnTo>
                    <a:pt x="292" y="25666"/>
                  </a:lnTo>
                  <a:lnTo>
                    <a:pt x="2374" y="25920"/>
                  </a:lnTo>
                  <a:lnTo>
                    <a:pt x="4444" y="26174"/>
                  </a:lnTo>
                  <a:lnTo>
                    <a:pt x="6743" y="23850"/>
                  </a:lnTo>
                  <a:lnTo>
                    <a:pt x="9182" y="22758"/>
                  </a:lnTo>
                  <a:lnTo>
                    <a:pt x="11633" y="21666"/>
                  </a:lnTo>
                  <a:lnTo>
                    <a:pt x="6451" y="25806"/>
                  </a:lnTo>
                  <a:lnTo>
                    <a:pt x="9474" y="25260"/>
                  </a:lnTo>
                  <a:lnTo>
                    <a:pt x="12471" y="24714"/>
                  </a:lnTo>
                  <a:lnTo>
                    <a:pt x="17576" y="19951"/>
                  </a:lnTo>
                  <a:lnTo>
                    <a:pt x="21323" y="21170"/>
                  </a:lnTo>
                  <a:lnTo>
                    <a:pt x="25031" y="22415"/>
                  </a:lnTo>
                  <a:lnTo>
                    <a:pt x="17094" y="28968"/>
                  </a:lnTo>
                  <a:lnTo>
                    <a:pt x="14503" y="28803"/>
                  </a:lnTo>
                  <a:lnTo>
                    <a:pt x="11925" y="28638"/>
                  </a:lnTo>
                  <a:lnTo>
                    <a:pt x="12814" y="36156"/>
                  </a:lnTo>
                  <a:lnTo>
                    <a:pt x="15100" y="33807"/>
                  </a:lnTo>
                  <a:lnTo>
                    <a:pt x="17373" y="31483"/>
                  </a:lnTo>
                  <a:lnTo>
                    <a:pt x="22923" y="30467"/>
                  </a:lnTo>
                  <a:lnTo>
                    <a:pt x="23621" y="27787"/>
                  </a:lnTo>
                  <a:lnTo>
                    <a:pt x="26708" y="27851"/>
                  </a:lnTo>
                  <a:lnTo>
                    <a:pt x="29806" y="27914"/>
                  </a:lnTo>
                  <a:lnTo>
                    <a:pt x="16827" y="39877"/>
                  </a:lnTo>
                  <a:lnTo>
                    <a:pt x="13957" y="46177"/>
                  </a:lnTo>
                  <a:lnTo>
                    <a:pt x="16040" y="46431"/>
                  </a:lnTo>
                  <a:close/>
                </a:path>
              </a:pathLst>
            </a:custGeom>
            <a:ln w="3175">
              <a:solidFill>
                <a:srgbClr val="254B30"/>
              </a:solidFill>
            </a:ln>
          </p:spPr>
          <p:txBody>
            <a:bodyPr wrap="square" lIns="0" tIns="0" rIns="0" bIns="0" rtlCol="0"/>
            <a:lstStyle/>
            <a:p>
              <a:endParaRPr/>
            </a:p>
          </p:txBody>
        </p:sp>
        <p:sp>
          <p:nvSpPr>
            <p:cNvPr id="11563" name="object 4991">
              <a:extLst>
                <a:ext uri="{FF2B5EF4-FFF2-40B4-BE49-F238E27FC236}">
                  <a16:creationId xmlns:a16="http://schemas.microsoft.com/office/drawing/2014/main" id="{D3C3FA86-2507-416D-93A9-16FDF8BB164A}"/>
                </a:ext>
              </a:extLst>
            </p:cNvPr>
            <p:cNvSpPr/>
            <p:nvPr/>
          </p:nvSpPr>
          <p:spPr>
            <a:xfrm>
              <a:off x="4477207" y="6460959"/>
              <a:ext cx="87248" cy="63385"/>
            </a:xfrm>
            <a:prstGeom prst="rect">
              <a:avLst/>
            </a:prstGeom>
            <a:blipFill>
              <a:blip r:embed="rId82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564" name="object 4992">
              <a:extLst>
                <a:ext uri="{FF2B5EF4-FFF2-40B4-BE49-F238E27FC236}">
                  <a16:creationId xmlns:a16="http://schemas.microsoft.com/office/drawing/2014/main" id="{9208D095-4346-49C9-88F8-72CA1181881F}"/>
                </a:ext>
              </a:extLst>
            </p:cNvPr>
            <p:cNvSpPr/>
            <p:nvPr/>
          </p:nvSpPr>
          <p:spPr>
            <a:xfrm>
              <a:off x="4477218" y="6461140"/>
              <a:ext cx="87630" cy="63500"/>
            </a:xfrm>
            <a:custGeom>
              <a:avLst/>
              <a:gdLst/>
              <a:ahLst/>
              <a:cxnLst/>
              <a:rect l="l" t="t" r="r" b="b"/>
              <a:pathLst>
                <a:path w="87629" h="63500">
                  <a:moveTo>
                    <a:pt x="0" y="0"/>
                  </a:moveTo>
                  <a:lnTo>
                    <a:pt x="4637" y="5989"/>
                  </a:lnTo>
                  <a:lnTo>
                    <a:pt x="17591" y="17006"/>
                  </a:lnTo>
                  <a:lnTo>
                    <a:pt x="32309" y="28855"/>
                  </a:lnTo>
                  <a:lnTo>
                    <a:pt x="42240" y="37338"/>
                  </a:lnTo>
                  <a:lnTo>
                    <a:pt x="52240" y="44412"/>
                  </a:lnTo>
                  <a:lnTo>
                    <a:pt x="67295" y="52968"/>
                  </a:lnTo>
                  <a:lnTo>
                    <a:pt x="81014" y="60176"/>
                  </a:lnTo>
                  <a:lnTo>
                    <a:pt x="87007" y="63207"/>
                  </a:lnTo>
                  <a:lnTo>
                    <a:pt x="87236" y="55486"/>
                  </a:lnTo>
                  <a:lnTo>
                    <a:pt x="66165" y="45755"/>
                  </a:lnTo>
                  <a:lnTo>
                    <a:pt x="54546" y="40122"/>
                  </a:lnTo>
                  <a:lnTo>
                    <a:pt x="48242" y="36437"/>
                  </a:lnTo>
                  <a:lnTo>
                    <a:pt x="43116" y="32550"/>
                  </a:lnTo>
                  <a:lnTo>
                    <a:pt x="33370" y="24428"/>
                  </a:lnTo>
                  <a:lnTo>
                    <a:pt x="19457" y="12884"/>
                  </a:lnTo>
                  <a:lnTo>
                    <a:pt x="6595" y="3035"/>
                  </a:lnTo>
                  <a:lnTo>
                    <a:pt x="0" y="0"/>
                  </a:lnTo>
                  <a:close/>
                </a:path>
              </a:pathLst>
            </a:custGeom>
            <a:ln w="3175">
              <a:solidFill>
                <a:srgbClr val="503934"/>
              </a:solidFill>
            </a:ln>
          </p:spPr>
          <p:txBody>
            <a:bodyPr wrap="square" lIns="0" tIns="0" rIns="0" bIns="0" rtlCol="0"/>
            <a:lstStyle/>
            <a:p>
              <a:endParaRPr/>
            </a:p>
          </p:txBody>
        </p:sp>
        <p:sp>
          <p:nvSpPr>
            <p:cNvPr id="11565" name="object 4993">
              <a:extLst>
                <a:ext uri="{FF2B5EF4-FFF2-40B4-BE49-F238E27FC236}">
                  <a16:creationId xmlns:a16="http://schemas.microsoft.com/office/drawing/2014/main" id="{7AAD2EF0-0567-45B7-8109-282EC3F84AB6}"/>
                </a:ext>
              </a:extLst>
            </p:cNvPr>
            <p:cNvSpPr/>
            <p:nvPr/>
          </p:nvSpPr>
          <p:spPr>
            <a:xfrm>
              <a:off x="4446904" y="6523240"/>
              <a:ext cx="114726" cy="23648"/>
            </a:xfrm>
            <a:prstGeom prst="rect">
              <a:avLst/>
            </a:prstGeom>
            <a:blipFill>
              <a:blip r:embed="rId82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566" name="object 4994">
              <a:extLst>
                <a:ext uri="{FF2B5EF4-FFF2-40B4-BE49-F238E27FC236}">
                  <a16:creationId xmlns:a16="http://schemas.microsoft.com/office/drawing/2014/main" id="{DB13F317-58D4-426A-A9B0-623A0070D063}"/>
                </a:ext>
              </a:extLst>
            </p:cNvPr>
            <p:cNvSpPr/>
            <p:nvPr/>
          </p:nvSpPr>
          <p:spPr>
            <a:xfrm>
              <a:off x="4446908" y="6523238"/>
              <a:ext cx="114935" cy="24130"/>
            </a:xfrm>
            <a:custGeom>
              <a:avLst/>
              <a:gdLst/>
              <a:ahLst/>
              <a:cxnLst/>
              <a:rect l="l" t="t" r="r" b="b"/>
              <a:pathLst>
                <a:path w="114935" h="24129">
                  <a:moveTo>
                    <a:pt x="0" y="23164"/>
                  </a:moveTo>
                  <a:lnTo>
                    <a:pt x="7021" y="23653"/>
                  </a:lnTo>
                  <a:lnTo>
                    <a:pt x="24666" y="21790"/>
                  </a:lnTo>
                  <a:lnTo>
                    <a:pt x="44487" y="19292"/>
                  </a:lnTo>
                  <a:lnTo>
                    <a:pt x="58039" y="17881"/>
                  </a:lnTo>
                  <a:lnTo>
                    <a:pt x="71154" y="15625"/>
                  </a:lnTo>
                  <a:lnTo>
                    <a:pt x="90165" y="11047"/>
                  </a:lnTo>
                  <a:lnTo>
                    <a:pt x="107282" y="6542"/>
                  </a:lnTo>
                  <a:lnTo>
                    <a:pt x="114719" y="4508"/>
                  </a:lnTo>
                  <a:lnTo>
                    <a:pt x="112268" y="0"/>
                  </a:lnTo>
                  <a:lnTo>
                    <a:pt x="86441" y="7665"/>
                  </a:lnTo>
                  <a:lnTo>
                    <a:pt x="72104" y="11744"/>
                  </a:lnTo>
                  <a:lnTo>
                    <a:pt x="64101" y="13608"/>
                  </a:lnTo>
                  <a:lnTo>
                    <a:pt x="57277" y="14630"/>
                  </a:lnTo>
                  <a:lnTo>
                    <a:pt x="44055" y="16126"/>
                  </a:lnTo>
                  <a:lnTo>
                    <a:pt x="25199" y="18292"/>
                  </a:lnTo>
                  <a:lnTo>
                    <a:pt x="8063" y="20761"/>
                  </a:lnTo>
                  <a:lnTo>
                    <a:pt x="0" y="23164"/>
                  </a:lnTo>
                  <a:close/>
                </a:path>
              </a:pathLst>
            </a:custGeom>
            <a:ln w="3175">
              <a:solidFill>
                <a:srgbClr val="503934"/>
              </a:solidFill>
            </a:ln>
          </p:spPr>
          <p:txBody>
            <a:bodyPr wrap="square" lIns="0" tIns="0" rIns="0" bIns="0" rtlCol="0"/>
            <a:lstStyle/>
            <a:p>
              <a:endParaRPr/>
            </a:p>
          </p:txBody>
        </p:sp>
        <p:sp>
          <p:nvSpPr>
            <p:cNvPr id="11567" name="object 4995">
              <a:extLst>
                <a:ext uri="{FF2B5EF4-FFF2-40B4-BE49-F238E27FC236}">
                  <a16:creationId xmlns:a16="http://schemas.microsoft.com/office/drawing/2014/main" id="{E2C5B214-98FE-436F-9861-2D764A0597F3}"/>
                </a:ext>
              </a:extLst>
            </p:cNvPr>
            <p:cNvSpPr/>
            <p:nvPr/>
          </p:nvSpPr>
          <p:spPr>
            <a:xfrm>
              <a:off x="4571831" y="6524321"/>
              <a:ext cx="87354" cy="25391"/>
            </a:xfrm>
            <a:prstGeom prst="rect">
              <a:avLst/>
            </a:prstGeom>
            <a:blipFill>
              <a:blip r:embed="rId82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568" name="object 4996">
              <a:extLst>
                <a:ext uri="{FF2B5EF4-FFF2-40B4-BE49-F238E27FC236}">
                  <a16:creationId xmlns:a16="http://schemas.microsoft.com/office/drawing/2014/main" id="{446D150E-6565-4BE5-BCEC-6B69DCCA3CAE}"/>
                </a:ext>
              </a:extLst>
            </p:cNvPr>
            <p:cNvSpPr/>
            <p:nvPr/>
          </p:nvSpPr>
          <p:spPr>
            <a:xfrm>
              <a:off x="4571820" y="6524322"/>
              <a:ext cx="87630" cy="25400"/>
            </a:xfrm>
            <a:custGeom>
              <a:avLst/>
              <a:gdLst/>
              <a:ahLst/>
              <a:cxnLst/>
              <a:rect l="l" t="t" r="r" b="b"/>
              <a:pathLst>
                <a:path w="87629" h="25400">
                  <a:moveTo>
                    <a:pt x="87363" y="25247"/>
                  </a:moveTo>
                  <a:lnTo>
                    <a:pt x="81745" y="25392"/>
                  </a:lnTo>
                  <a:lnTo>
                    <a:pt x="68149" y="23002"/>
                  </a:lnTo>
                  <a:lnTo>
                    <a:pt x="52946" y="19961"/>
                  </a:lnTo>
                  <a:lnTo>
                    <a:pt x="42506" y="18148"/>
                  </a:lnTo>
                  <a:lnTo>
                    <a:pt x="32532" y="15593"/>
                  </a:lnTo>
                  <a:lnTo>
                    <a:pt x="18291" y="10741"/>
                  </a:lnTo>
                  <a:lnTo>
                    <a:pt x="5530" y="6036"/>
                  </a:lnTo>
                  <a:lnTo>
                    <a:pt x="0" y="3924"/>
                  </a:lnTo>
                  <a:lnTo>
                    <a:pt x="2705" y="0"/>
                  </a:lnTo>
                  <a:lnTo>
                    <a:pt x="21782" y="7889"/>
                  </a:lnTo>
                  <a:lnTo>
                    <a:pt x="32405" y="12111"/>
                  </a:lnTo>
                  <a:lnTo>
                    <a:pt x="38411" y="14096"/>
                  </a:lnTo>
                  <a:lnTo>
                    <a:pt x="43637" y="15278"/>
                  </a:lnTo>
                  <a:lnTo>
                    <a:pt x="53794" y="17159"/>
                  </a:lnTo>
                  <a:lnTo>
                    <a:pt x="68291" y="19867"/>
                  </a:lnTo>
                  <a:lnTo>
                    <a:pt x="81391" y="22773"/>
                  </a:lnTo>
                  <a:lnTo>
                    <a:pt x="87363" y="25247"/>
                  </a:lnTo>
                  <a:close/>
                </a:path>
              </a:pathLst>
            </a:custGeom>
            <a:ln w="3175">
              <a:solidFill>
                <a:srgbClr val="503934"/>
              </a:solidFill>
            </a:ln>
          </p:spPr>
          <p:txBody>
            <a:bodyPr wrap="square" lIns="0" tIns="0" rIns="0" bIns="0" rtlCol="0"/>
            <a:lstStyle/>
            <a:p>
              <a:endParaRPr/>
            </a:p>
          </p:txBody>
        </p:sp>
        <p:sp>
          <p:nvSpPr>
            <p:cNvPr id="11569" name="object 4997">
              <a:extLst>
                <a:ext uri="{FF2B5EF4-FFF2-40B4-BE49-F238E27FC236}">
                  <a16:creationId xmlns:a16="http://schemas.microsoft.com/office/drawing/2014/main" id="{AF02FBC2-68AD-4D16-BF99-93CD607BEA35}"/>
                </a:ext>
              </a:extLst>
            </p:cNvPr>
            <p:cNvSpPr/>
            <p:nvPr/>
          </p:nvSpPr>
          <p:spPr>
            <a:xfrm>
              <a:off x="4569929" y="6220713"/>
              <a:ext cx="64452" cy="56159"/>
            </a:xfrm>
            <a:prstGeom prst="rect">
              <a:avLst/>
            </a:prstGeom>
            <a:blipFill>
              <a:blip r:embed="rId83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570" name="object 4998">
              <a:extLst>
                <a:ext uri="{FF2B5EF4-FFF2-40B4-BE49-F238E27FC236}">
                  <a16:creationId xmlns:a16="http://schemas.microsoft.com/office/drawing/2014/main" id="{7E7CD7E2-995F-485E-A330-F187652FE3BA}"/>
                </a:ext>
              </a:extLst>
            </p:cNvPr>
            <p:cNvSpPr/>
            <p:nvPr/>
          </p:nvSpPr>
          <p:spPr>
            <a:xfrm>
              <a:off x="4569927" y="6218006"/>
              <a:ext cx="64769" cy="59055"/>
            </a:xfrm>
            <a:custGeom>
              <a:avLst/>
              <a:gdLst/>
              <a:ahLst/>
              <a:cxnLst/>
              <a:rect l="l" t="t" r="r" b="b"/>
              <a:pathLst>
                <a:path w="64770" h="59054">
                  <a:moveTo>
                    <a:pt x="25" y="42468"/>
                  </a:moveTo>
                  <a:lnTo>
                    <a:pt x="3492" y="32778"/>
                  </a:lnTo>
                  <a:lnTo>
                    <a:pt x="6464" y="32778"/>
                  </a:lnTo>
                  <a:lnTo>
                    <a:pt x="16383" y="32778"/>
                  </a:lnTo>
                  <a:lnTo>
                    <a:pt x="19354" y="32778"/>
                  </a:lnTo>
                  <a:lnTo>
                    <a:pt x="25793" y="23101"/>
                  </a:lnTo>
                  <a:lnTo>
                    <a:pt x="28765" y="21615"/>
                  </a:lnTo>
                  <a:lnTo>
                    <a:pt x="31737" y="20116"/>
                  </a:lnTo>
                  <a:lnTo>
                    <a:pt x="41160" y="11937"/>
                  </a:lnTo>
                  <a:lnTo>
                    <a:pt x="44145" y="9702"/>
                  </a:lnTo>
                  <a:lnTo>
                    <a:pt x="47104" y="7454"/>
                  </a:lnTo>
                  <a:lnTo>
                    <a:pt x="51079" y="0"/>
                  </a:lnTo>
                  <a:lnTo>
                    <a:pt x="51574" y="3733"/>
                  </a:lnTo>
                  <a:lnTo>
                    <a:pt x="52070" y="7454"/>
                  </a:lnTo>
                  <a:lnTo>
                    <a:pt x="39674" y="17132"/>
                  </a:lnTo>
                  <a:lnTo>
                    <a:pt x="43637" y="18618"/>
                  </a:lnTo>
                  <a:lnTo>
                    <a:pt x="47599" y="20116"/>
                  </a:lnTo>
                  <a:lnTo>
                    <a:pt x="53543" y="20116"/>
                  </a:lnTo>
                  <a:lnTo>
                    <a:pt x="56515" y="18618"/>
                  </a:lnTo>
                  <a:lnTo>
                    <a:pt x="59499" y="17132"/>
                  </a:lnTo>
                  <a:lnTo>
                    <a:pt x="62471" y="17132"/>
                  </a:lnTo>
                  <a:lnTo>
                    <a:pt x="63461" y="22339"/>
                  </a:lnTo>
                  <a:lnTo>
                    <a:pt x="64465" y="27571"/>
                  </a:lnTo>
                  <a:lnTo>
                    <a:pt x="63461" y="34277"/>
                  </a:lnTo>
                  <a:lnTo>
                    <a:pt x="58991" y="31292"/>
                  </a:lnTo>
                  <a:lnTo>
                    <a:pt x="57023" y="28320"/>
                  </a:lnTo>
                  <a:lnTo>
                    <a:pt x="55041" y="25349"/>
                  </a:lnTo>
                  <a:lnTo>
                    <a:pt x="47599" y="25349"/>
                  </a:lnTo>
                  <a:lnTo>
                    <a:pt x="46126" y="28320"/>
                  </a:lnTo>
                  <a:lnTo>
                    <a:pt x="44640" y="31292"/>
                  </a:lnTo>
                  <a:lnTo>
                    <a:pt x="48107" y="33540"/>
                  </a:lnTo>
                  <a:lnTo>
                    <a:pt x="47104" y="36512"/>
                  </a:lnTo>
                  <a:lnTo>
                    <a:pt x="46126" y="39496"/>
                  </a:lnTo>
                  <a:lnTo>
                    <a:pt x="43637" y="37998"/>
                  </a:lnTo>
                  <a:lnTo>
                    <a:pt x="40678" y="36512"/>
                  </a:lnTo>
                  <a:lnTo>
                    <a:pt x="37706" y="35026"/>
                  </a:lnTo>
                  <a:lnTo>
                    <a:pt x="38188" y="42468"/>
                  </a:lnTo>
                  <a:lnTo>
                    <a:pt x="36195" y="43967"/>
                  </a:lnTo>
                  <a:lnTo>
                    <a:pt x="34226" y="45453"/>
                  </a:lnTo>
                  <a:lnTo>
                    <a:pt x="32740" y="43218"/>
                  </a:lnTo>
                  <a:lnTo>
                    <a:pt x="32740" y="36512"/>
                  </a:lnTo>
                  <a:lnTo>
                    <a:pt x="32740" y="29806"/>
                  </a:lnTo>
                  <a:lnTo>
                    <a:pt x="28270" y="32778"/>
                  </a:lnTo>
                  <a:lnTo>
                    <a:pt x="26809" y="33540"/>
                  </a:lnTo>
                  <a:lnTo>
                    <a:pt x="25311" y="34277"/>
                  </a:lnTo>
                  <a:lnTo>
                    <a:pt x="24320" y="36512"/>
                  </a:lnTo>
                  <a:lnTo>
                    <a:pt x="23317" y="43218"/>
                  </a:lnTo>
                  <a:lnTo>
                    <a:pt x="27279" y="44716"/>
                  </a:lnTo>
                  <a:lnTo>
                    <a:pt x="31267" y="46202"/>
                  </a:lnTo>
                  <a:lnTo>
                    <a:pt x="31737" y="42468"/>
                  </a:lnTo>
                  <a:lnTo>
                    <a:pt x="31267" y="46202"/>
                  </a:lnTo>
                  <a:lnTo>
                    <a:pt x="30759" y="49923"/>
                  </a:lnTo>
                  <a:lnTo>
                    <a:pt x="29260" y="51409"/>
                  </a:lnTo>
                  <a:lnTo>
                    <a:pt x="26797" y="50672"/>
                  </a:lnTo>
                  <a:lnTo>
                    <a:pt x="24320" y="49923"/>
                  </a:lnTo>
                  <a:lnTo>
                    <a:pt x="25311" y="58864"/>
                  </a:lnTo>
                  <a:lnTo>
                    <a:pt x="22821" y="58864"/>
                  </a:lnTo>
                  <a:lnTo>
                    <a:pt x="20345" y="58864"/>
                  </a:lnTo>
                  <a:lnTo>
                    <a:pt x="21844" y="49923"/>
                  </a:lnTo>
                  <a:lnTo>
                    <a:pt x="21336" y="46939"/>
                  </a:lnTo>
                  <a:lnTo>
                    <a:pt x="20840" y="43967"/>
                  </a:lnTo>
                  <a:lnTo>
                    <a:pt x="18872" y="42468"/>
                  </a:lnTo>
                  <a:lnTo>
                    <a:pt x="16383" y="42468"/>
                  </a:lnTo>
                  <a:lnTo>
                    <a:pt x="13906" y="42468"/>
                  </a:lnTo>
                  <a:lnTo>
                    <a:pt x="8293" y="42532"/>
                  </a:lnTo>
                  <a:lnTo>
                    <a:pt x="5829" y="39560"/>
                  </a:lnTo>
                  <a:lnTo>
                    <a:pt x="3352" y="36563"/>
                  </a:lnTo>
                  <a:lnTo>
                    <a:pt x="2565" y="55879"/>
                  </a:lnTo>
                  <a:lnTo>
                    <a:pt x="0" y="42443"/>
                  </a:lnTo>
                  <a:close/>
                </a:path>
              </a:pathLst>
            </a:custGeom>
            <a:ln w="3175">
              <a:solidFill>
                <a:srgbClr val="254B30"/>
              </a:solidFill>
            </a:ln>
          </p:spPr>
          <p:txBody>
            <a:bodyPr wrap="square" lIns="0" tIns="0" rIns="0" bIns="0" rtlCol="0"/>
            <a:lstStyle/>
            <a:p>
              <a:endParaRPr/>
            </a:p>
          </p:txBody>
        </p:sp>
        <p:sp>
          <p:nvSpPr>
            <p:cNvPr id="11571" name="object 4999">
              <a:extLst>
                <a:ext uri="{FF2B5EF4-FFF2-40B4-BE49-F238E27FC236}">
                  <a16:creationId xmlns:a16="http://schemas.microsoft.com/office/drawing/2014/main" id="{856780CA-1E38-4FE2-A401-5CF117E8AA64}"/>
                </a:ext>
              </a:extLst>
            </p:cNvPr>
            <p:cNvSpPr/>
            <p:nvPr/>
          </p:nvSpPr>
          <p:spPr>
            <a:xfrm>
              <a:off x="4507242" y="6261849"/>
              <a:ext cx="88138" cy="50126"/>
            </a:xfrm>
            <a:prstGeom prst="rect">
              <a:avLst/>
            </a:prstGeom>
            <a:blipFill>
              <a:blip r:embed="rId83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572" name="object 5000">
              <a:extLst>
                <a:ext uri="{FF2B5EF4-FFF2-40B4-BE49-F238E27FC236}">
                  <a16:creationId xmlns:a16="http://schemas.microsoft.com/office/drawing/2014/main" id="{3BC5BB12-4095-4B62-8C05-809FECDCF30A}"/>
                </a:ext>
              </a:extLst>
            </p:cNvPr>
            <p:cNvSpPr/>
            <p:nvPr/>
          </p:nvSpPr>
          <p:spPr>
            <a:xfrm>
              <a:off x="4507239" y="6259273"/>
              <a:ext cx="88265" cy="53340"/>
            </a:xfrm>
            <a:custGeom>
              <a:avLst/>
              <a:gdLst/>
              <a:ahLst/>
              <a:cxnLst/>
              <a:rect l="l" t="t" r="r" b="b"/>
              <a:pathLst>
                <a:path w="88264" h="53339">
                  <a:moveTo>
                    <a:pt x="11988" y="49187"/>
                  </a:moveTo>
                  <a:lnTo>
                    <a:pt x="13843" y="49936"/>
                  </a:lnTo>
                  <a:lnTo>
                    <a:pt x="21234" y="35788"/>
                  </a:lnTo>
                  <a:lnTo>
                    <a:pt x="23533" y="36512"/>
                  </a:lnTo>
                  <a:lnTo>
                    <a:pt x="25844" y="37274"/>
                  </a:lnTo>
                  <a:lnTo>
                    <a:pt x="30454" y="27584"/>
                  </a:lnTo>
                  <a:lnTo>
                    <a:pt x="32766" y="28320"/>
                  </a:lnTo>
                  <a:lnTo>
                    <a:pt x="35064" y="29057"/>
                  </a:lnTo>
                  <a:lnTo>
                    <a:pt x="40601" y="25349"/>
                  </a:lnTo>
                  <a:lnTo>
                    <a:pt x="41986" y="28320"/>
                  </a:lnTo>
                  <a:lnTo>
                    <a:pt x="43383" y="31305"/>
                  </a:lnTo>
                  <a:lnTo>
                    <a:pt x="38468" y="31343"/>
                  </a:lnTo>
                  <a:lnTo>
                    <a:pt x="36449" y="33527"/>
                  </a:lnTo>
                  <a:lnTo>
                    <a:pt x="34429" y="35750"/>
                  </a:lnTo>
                  <a:lnTo>
                    <a:pt x="26301" y="43967"/>
                  </a:lnTo>
                  <a:lnTo>
                    <a:pt x="29070" y="45465"/>
                  </a:lnTo>
                  <a:lnTo>
                    <a:pt x="31838" y="46951"/>
                  </a:lnTo>
                  <a:lnTo>
                    <a:pt x="36918" y="39509"/>
                  </a:lnTo>
                  <a:lnTo>
                    <a:pt x="39230" y="38011"/>
                  </a:lnTo>
                  <a:lnTo>
                    <a:pt x="41541" y="36512"/>
                  </a:lnTo>
                  <a:lnTo>
                    <a:pt x="35306" y="48704"/>
                  </a:lnTo>
                  <a:lnTo>
                    <a:pt x="38290" y="46202"/>
                  </a:lnTo>
                  <a:lnTo>
                    <a:pt x="41300" y="43713"/>
                  </a:lnTo>
                  <a:lnTo>
                    <a:pt x="45669" y="37274"/>
                  </a:lnTo>
                  <a:lnTo>
                    <a:pt x="47993" y="37274"/>
                  </a:lnTo>
                  <a:lnTo>
                    <a:pt x="50304" y="37274"/>
                  </a:lnTo>
                  <a:lnTo>
                    <a:pt x="40170" y="52704"/>
                  </a:lnTo>
                  <a:lnTo>
                    <a:pt x="44284" y="52158"/>
                  </a:lnTo>
                  <a:lnTo>
                    <a:pt x="48425" y="51625"/>
                  </a:lnTo>
                  <a:lnTo>
                    <a:pt x="48895" y="46951"/>
                  </a:lnTo>
                  <a:lnTo>
                    <a:pt x="51689" y="46951"/>
                  </a:lnTo>
                  <a:lnTo>
                    <a:pt x="54444" y="46951"/>
                  </a:lnTo>
                  <a:lnTo>
                    <a:pt x="53060" y="33540"/>
                  </a:lnTo>
                  <a:lnTo>
                    <a:pt x="55841" y="34289"/>
                  </a:lnTo>
                  <a:lnTo>
                    <a:pt x="58597" y="35039"/>
                  </a:lnTo>
                  <a:lnTo>
                    <a:pt x="61823" y="32791"/>
                  </a:lnTo>
                  <a:lnTo>
                    <a:pt x="62306" y="37274"/>
                  </a:lnTo>
                  <a:lnTo>
                    <a:pt x="62763" y="41744"/>
                  </a:lnTo>
                  <a:lnTo>
                    <a:pt x="55841" y="48437"/>
                  </a:lnTo>
                  <a:lnTo>
                    <a:pt x="58140" y="49936"/>
                  </a:lnTo>
                  <a:lnTo>
                    <a:pt x="60452" y="51422"/>
                  </a:lnTo>
                  <a:lnTo>
                    <a:pt x="67856" y="42481"/>
                  </a:lnTo>
                  <a:lnTo>
                    <a:pt x="70599" y="41744"/>
                  </a:lnTo>
                  <a:lnTo>
                    <a:pt x="73380" y="40995"/>
                  </a:lnTo>
                  <a:lnTo>
                    <a:pt x="62306" y="52908"/>
                  </a:lnTo>
                  <a:lnTo>
                    <a:pt x="66916" y="51422"/>
                  </a:lnTo>
                  <a:lnTo>
                    <a:pt x="71526" y="49936"/>
                  </a:lnTo>
                  <a:lnTo>
                    <a:pt x="76619" y="41744"/>
                  </a:lnTo>
                  <a:lnTo>
                    <a:pt x="78905" y="46951"/>
                  </a:lnTo>
                  <a:lnTo>
                    <a:pt x="81229" y="52158"/>
                  </a:lnTo>
                  <a:lnTo>
                    <a:pt x="88138" y="46951"/>
                  </a:lnTo>
                  <a:lnTo>
                    <a:pt x="88138" y="44716"/>
                  </a:lnTo>
                  <a:lnTo>
                    <a:pt x="88138" y="42481"/>
                  </a:lnTo>
                  <a:lnTo>
                    <a:pt x="83070" y="35788"/>
                  </a:lnTo>
                  <a:lnTo>
                    <a:pt x="82130" y="32791"/>
                  </a:lnTo>
                  <a:lnTo>
                    <a:pt x="81229" y="29832"/>
                  </a:lnTo>
                  <a:lnTo>
                    <a:pt x="81229" y="32042"/>
                  </a:lnTo>
                  <a:lnTo>
                    <a:pt x="77520" y="32042"/>
                  </a:lnTo>
                  <a:lnTo>
                    <a:pt x="73812" y="32042"/>
                  </a:lnTo>
                  <a:lnTo>
                    <a:pt x="71526" y="29819"/>
                  </a:lnTo>
                  <a:lnTo>
                    <a:pt x="70142" y="26085"/>
                  </a:lnTo>
                  <a:lnTo>
                    <a:pt x="68757" y="22364"/>
                  </a:lnTo>
                  <a:lnTo>
                    <a:pt x="62306" y="23113"/>
                  </a:lnTo>
                  <a:lnTo>
                    <a:pt x="62306" y="25349"/>
                  </a:lnTo>
                  <a:lnTo>
                    <a:pt x="60452" y="26085"/>
                  </a:lnTo>
                  <a:lnTo>
                    <a:pt x="58597" y="26835"/>
                  </a:lnTo>
                  <a:lnTo>
                    <a:pt x="54902" y="20142"/>
                  </a:lnTo>
                  <a:lnTo>
                    <a:pt x="52146" y="20891"/>
                  </a:lnTo>
                  <a:lnTo>
                    <a:pt x="49390" y="21615"/>
                  </a:lnTo>
                  <a:lnTo>
                    <a:pt x="46609" y="16408"/>
                  </a:lnTo>
                  <a:lnTo>
                    <a:pt x="46139" y="11201"/>
                  </a:lnTo>
                  <a:lnTo>
                    <a:pt x="45669" y="5981"/>
                  </a:lnTo>
                  <a:lnTo>
                    <a:pt x="37833" y="0"/>
                  </a:lnTo>
                  <a:lnTo>
                    <a:pt x="37833" y="3733"/>
                  </a:lnTo>
                  <a:lnTo>
                    <a:pt x="37833" y="7454"/>
                  </a:lnTo>
                  <a:lnTo>
                    <a:pt x="40601" y="11925"/>
                  </a:lnTo>
                  <a:lnTo>
                    <a:pt x="39687" y="14160"/>
                  </a:lnTo>
                  <a:lnTo>
                    <a:pt x="38760" y="16408"/>
                  </a:lnTo>
                  <a:lnTo>
                    <a:pt x="32766" y="5981"/>
                  </a:lnTo>
                  <a:lnTo>
                    <a:pt x="31369" y="7454"/>
                  </a:lnTo>
                  <a:lnTo>
                    <a:pt x="29984" y="8953"/>
                  </a:lnTo>
                  <a:lnTo>
                    <a:pt x="36474" y="11925"/>
                  </a:lnTo>
                  <a:lnTo>
                    <a:pt x="34607" y="13423"/>
                  </a:lnTo>
                  <a:lnTo>
                    <a:pt x="32766" y="14909"/>
                  </a:lnTo>
                  <a:lnTo>
                    <a:pt x="31369" y="13423"/>
                  </a:lnTo>
                  <a:lnTo>
                    <a:pt x="25844" y="11201"/>
                  </a:lnTo>
                  <a:lnTo>
                    <a:pt x="23533" y="8953"/>
                  </a:lnTo>
                  <a:lnTo>
                    <a:pt x="21234" y="6718"/>
                  </a:lnTo>
                  <a:lnTo>
                    <a:pt x="14770" y="5232"/>
                  </a:lnTo>
                  <a:lnTo>
                    <a:pt x="11988" y="10452"/>
                  </a:lnTo>
                  <a:lnTo>
                    <a:pt x="9220" y="15671"/>
                  </a:lnTo>
                  <a:lnTo>
                    <a:pt x="3683" y="18643"/>
                  </a:lnTo>
                  <a:lnTo>
                    <a:pt x="1841" y="18643"/>
                  </a:lnTo>
                  <a:lnTo>
                    <a:pt x="0" y="18643"/>
                  </a:lnTo>
                  <a:lnTo>
                    <a:pt x="0" y="21615"/>
                  </a:lnTo>
                  <a:lnTo>
                    <a:pt x="1841" y="22364"/>
                  </a:lnTo>
                  <a:lnTo>
                    <a:pt x="3683" y="23113"/>
                  </a:lnTo>
                  <a:lnTo>
                    <a:pt x="5981" y="20891"/>
                  </a:lnTo>
                  <a:lnTo>
                    <a:pt x="8305" y="20129"/>
                  </a:lnTo>
                  <a:lnTo>
                    <a:pt x="10591" y="19380"/>
                  </a:lnTo>
                  <a:lnTo>
                    <a:pt x="5524" y="23113"/>
                  </a:lnTo>
                  <a:lnTo>
                    <a:pt x="8305" y="23113"/>
                  </a:lnTo>
                  <a:lnTo>
                    <a:pt x="11074" y="23113"/>
                  </a:lnTo>
                  <a:lnTo>
                    <a:pt x="16141" y="18643"/>
                  </a:lnTo>
                  <a:lnTo>
                    <a:pt x="19392" y="20891"/>
                  </a:lnTo>
                  <a:lnTo>
                    <a:pt x="22606" y="23113"/>
                  </a:lnTo>
                  <a:lnTo>
                    <a:pt x="14770" y="29057"/>
                  </a:lnTo>
                  <a:lnTo>
                    <a:pt x="12446" y="28320"/>
                  </a:lnTo>
                  <a:lnTo>
                    <a:pt x="10147" y="27584"/>
                  </a:lnTo>
                  <a:lnTo>
                    <a:pt x="10147" y="36512"/>
                  </a:lnTo>
                  <a:lnTo>
                    <a:pt x="12446" y="34289"/>
                  </a:lnTo>
                  <a:lnTo>
                    <a:pt x="14770" y="32042"/>
                  </a:lnTo>
                  <a:lnTo>
                    <a:pt x="19837" y="32042"/>
                  </a:lnTo>
                  <a:lnTo>
                    <a:pt x="20764" y="29057"/>
                  </a:lnTo>
                  <a:lnTo>
                    <a:pt x="23533" y="29832"/>
                  </a:lnTo>
                  <a:lnTo>
                    <a:pt x="26301" y="30556"/>
                  </a:lnTo>
                  <a:lnTo>
                    <a:pt x="13385" y="41732"/>
                  </a:lnTo>
                  <a:lnTo>
                    <a:pt x="10134" y="48450"/>
                  </a:lnTo>
                  <a:lnTo>
                    <a:pt x="11976" y="49187"/>
                  </a:lnTo>
                  <a:close/>
                </a:path>
              </a:pathLst>
            </a:custGeom>
            <a:ln w="3175">
              <a:solidFill>
                <a:srgbClr val="254B30"/>
              </a:solidFill>
            </a:ln>
          </p:spPr>
          <p:txBody>
            <a:bodyPr wrap="square" lIns="0" tIns="0" rIns="0" bIns="0" rtlCol="0"/>
            <a:lstStyle/>
            <a:p>
              <a:endParaRPr/>
            </a:p>
          </p:txBody>
        </p:sp>
        <p:sp>
          <p:nvSpPr>
            <p:cNvPr id="11573" name="object 5001">
              <a:extLst>
                <a:ext uri="{FF2B5EF4-FFF2-40B4-BE49-F238E27FC236}">
                  <a16:creationId xmlns:a16="http://schemas.microsoft.com/office/drawing/2014/main" id="{45AF53D8-A09A-4715-ABCD-9F96C84ABBEE}"/>
                </a:ext>
              </a:extLst>
            </p:cNvPr>
            <p:cNvSpPr/>
            <p:nvPr/>
          </p:nvSpPr>
          <p:spPr>
            <a:xfrm>
              <a:off x="4541827" y="6155880"/>
              <a:ext cx="44104" cy="53284"/>
            </a:xfrm>
            <a:prstGeom prst="rect">
              <a:avLst/>
            </a:prstGeom>
            <a:blipFill>
              <a:blip r:embed="rId83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574" name="object 5002">
              <a:extLst>
                <a:ext uri="{FF2B5EF4-FFF2-40B4-BE49-F238E27FC236}">
                  <a16:creationId xmlns:a16="http://schemas.microsoft.com/office/drawing/2014/main" id="{87D38A1B-04F0-48F0-8F7D-42A302BAEBC7}"/>
                </a:ext>
              </a:extLst>
            </p:cNvPr>
            <p:cNvSpPr/>
            <p:nvPr/>
          </p:nvSpPr>
          <p:spPr>
            <a:xfrm>
              <a:off x="4541833" y="6153962"/>
              <a:ext cx="44450" cy="55244"/>
            </a:xfrm>
            <a:custGeom>
              <a:avLst/>
              <a:gdLst/>
              <a:ahLst/>
              <a:cxnLst/>
              <a:rect l="l" t="t" r="r" b="b"/>
              <a:pathLst>
                <a:path w="44450" h="55245">
                  <a:moveTo>
                    <a:pt x="44107" y="46570"/>
                  </a:moveTo>
                  <a:lnTo>
                    <a:pt x="42722" y="38620"/>
                  </a:lnTo>
                  <a:lnTo>
                    <a:pt x="40589" y="37655"/>
                  </a:lnTo>
                  <a:lnTo>
                    <a:pt x="38481" y="36677"/>
                  </a:lnTo>
                  <a:lnTo>
                    <a:pt x="35674" y="35382"/>
                  </a:lnTo>
                  <a:lnTo>
                    <a:pt x="33553" y="34416"/>
                  </a:lnTo>
                  <a:lnTo>
                    <a:pt x="31470" y="33426"/>
                  </a:lnTo>
                  <a:lnTo>
                    <a:pt x="27940" y="24523"/>
                  </a:lnTo>
                  <a:lnTo>
                    <a:pt x="25996" y="22517"/>
                  </a:lnTo>
                  <a:lnTo>
                    <a:pt x="24053" y="20472"/>
                  </a:lnTo>
                  <a:lnTo>
                    <a:pt x="18249" y="11620"/>
                  </a:lnTo>
                  <a:lnTo>
                    <a:pt x="16408" y="9093"/>
                  </a:lnTo>
                  <a:lnTo>
                    <a:pt x="14528" y="6540"/>
                  </a:lnTo>
                  <a:lnTo>
                    <a:pt x="12534" y="0"/>
                  </a:lnTo>
                  <a:lnTo>
                    <a:pt x="11760" y="2451"/>
                  </a:lnTo>
                  <a:lnTo>
                    <a:pt x="11010" y="4927"/>
                  </a:lnTo>
                  <a:lnTo>
                    <a:pt x="18745" y="15786"/>
                  </a:lnTo>
                  <a:lnTo>
                    <a:pt x="15760" y="15544"/>
                  </a:lnTo>
                  <a:lnTo>
                    <a:pt x="12788" y="15316"/>
                  </a:lnTo>
                  <a:lnTo>
                    <a:pt x="8585" y="13373"/>
                  </a:lnTo>
                  <a:lnTo>
                    <a:pt x="6629" y="11366"/>
                  </a:lnTo>
                  <a:lnTo>
                    <a:pt x="4699" y="9334"/>
                  </a:lnTo>
                  <a:lnTo>
                    <a:pt x="2565" y="8381"/>
                  </a:lnTo>
                  <a:lnTo>
                    <a:pt x="1282" y="11709"/>
                  </a:lnTo>
                  <a:lnTo>
                    <a:pt x="12" y="15074"/>
                  </a:lnTo>
                  <a:lnTo>
                    <a:pt x="0" y="20116"/>
                  </a:lnTo>
                  <a:lnTo>
                    <a:pt x="3492" y="19469"/>
                  </a:lnTo>
                  <a:lnTo>
                    <a:pt x="5207" y="18021"/>
                  </a:lnTo>
                  <a:lnTo>
                    <a:pt x="6946" y="16560"/>
                  </a:lnTo>
                  <a:lnTo>
                    <a:pt x="12217" y="18999"/>
                  </a:lnTo>
                  <a:lnTo>
                    <a:pt x="12941" y="21564"/>
                  </a:lnTo>
                  <a:lnTo>
                    <a:pt x="13677" y="24155"/>
                  </a:lnTo>
                  <a:lnTo>
                    <a:pt x="10972" y="24612"/>
                  </a:lnTo>
                  <a:lnTo>
                    <a:pt x="11341" y="27025"/>
                  </a:lnTo>
                  <a:lnTo>
                    <a:pt x="11734" y="29451"/>
                  </a:lnTo>
                  <a:lnTo>
                    <a:pt x="13665" y="29209"/>
                  </a:lnTo>
                  <a:lnTo>
                    <a:pt x="15913" y="29121"/>
                  </a:lnTo>
                  <a:lnTo>
                    <a:pt x="18199" y="29044"/>
                  </a:lnTo>
                  <a:lnTo>
                    <a:pt x="17030" y="34137"/>
                  </a:lnTo>
                  <a:lnTo>
                    <a:pt x="18275" y="35852"/>
                  </a:lnTo>
                  <a:lnTo>
                    <a:pt x="19519" y="37528"/>
                  </a:lnTo>
                  <a:lnTo>
                    <a:pt x="20828" y="36436"/>
                  </a:lnTo>
                  <a:lnTo>
                    <a:pt x="21551" y="31724"/>
                  </a:lnTo>
                  <a:lnTo>
                    <a:pt x="22288" y="26987"/>
                  </a:lnTo>
                  <a:lnTo>
                    <a:pt x="25107" y="30543"/>
                  </a:lnTo>
                  <a:lnTo>
                    <a:pt x="26098" y="31559"/>
                  </a:lnTo>
                  <a:lnTo>
                    <a:pt x="27076" y="32550"/>
                  </a:lnTo>
                  <a:lnTo>
                    <a:pt x="27520" y="34455"/>
                  </a:lnTo>
                  <a:lnTo>
                    <a:pt x="27495" y="39496"/>
                  </a:lnTo>
                  <a:lnTo>
                    <a:pt x="24523" y="39268"/>
                  </a:lnTo>
                  <a:lnTo>
                    <a:pt x="21551" y="39014"/>
                  </a:lnTo>
                  <a:lnTo>
                    <a:pt x="21590" y="36245"/>
                  </a:lnTo>
                  <a:lnTo>
                    <a:pt x="21551" y="39014"/>
                  </a:lnTo>
                  <a:lnTo>
                    <a:pt x="21475" y="41808"/>
                  </a:lnTo>
                  <a:lnTo>
                    <a:pt x="22390" y="43345"/>
                  </a:lnTo>
                  <a:lnTo>
                    <a:pt x="24231" y="43624"/>
                  </a:lnTo>
                  <a:lnTo>
                    <a:pt x="26060" y="43916"/>
                  </a:lnTo>
                  <a:lnTo>
                    <a:pt x="24384" y="49898"/>
                  </a:lnTo>
                  <a:lnTo>
                    <a:pt x="26162" y="50711"/>
                  </a:lnTo>
                  <a:lnTo>
                    <a:pt x="27901" y="51511"/>
                  </a:lnTo>
                  <a:lnTo>
                    <a:pt x="27838" y="44703"/>
                  </a:lnTo>
                  <a:lnTo>
                    <a:pt x="28486" y="42798"/>
                  </a:lnTo>
                  <a:lnTo>
                    <a:pt x="29159" y="40843"/>
                  </a:lnTo>
                  <a:lnTo>
                    <a:pt x="30734" y="40436"/>
                  </a:lnTo>
                  <a:lnTo>
                    <a:pt x="32499" y="41249"/>
                  </a:lnTo>
                  <a:lnTo>
                    <a:pt x="34264" y="42062"/>
                  </a:lnTo>
                  <a:lnTo>
                    <a:pt x="38227" y="43916"/>
                  </a:lnTo>
                  <a:lnTo>
                    <a:pt x="40309" y="42621"/>
                  </a:lnTo>
                  <a:lnTo>
                    <a:pt x="42405" y="41325"/>
                  </a:lnTo>
                  <a:lnTo>
                    <a:pt x="40843" y="55206"/>
                  </a:lnTo>
                  <a:lnTo>
                    <a:pt x="44081" y="46558"/>
                  </a:lnTo>
                  <a:close/>
                </a:path>
              </a:pathLst>
            </a:custGeom>
            <a:ln w="3175">
              <a:solidFill>
                <a:srgbClr val="254B30"/>
              </a:solidFill>
            </a:ln>
          </p:spPr>
          <p:txBody>
            <a:bodyPr wrap="square" lIns="0" tIns="0" rIns="0" bIns="0" rtlCol="0"/>
            <a:lstStyle/>
            <a:p>
              <a:endParaRPr/>
            </a:p>
          </p:txBody>
        </p:sp>
        <p:sp>
          <p:nvSpPr>
            <p:cNvPr id="11575" name="object 5003">
              <a:extLst>
                <a:ext uri="{FF2B5EF4-FFF2-40B4-BE49-F238E27FC236}">
                  <a16:creationId xmlns:a16="http://schemas.microsoft.com/office/drawing/2014/main" id="{36D3FD33-D50E-41CA-83F5-CE80320DD60F}"/>
                </a:ext>
              </a:extLst>
            </p:cNvPr>
            <p:cNvSpPr/>
            <p:nvPr/>
          </p:nvSpPr>
          <p:spPr>
            <a:xfrm>
              <a:off x="4510342" y="6267196"/>
              <a:ext cx="74739" cy="68540"/>
            </a:xfrm>
            <a:prstGeom prst="rect">
              <a:avLst/>
            </a:prstGeom>
            <a:blipFill>
              <a:blip r:embed="rId83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576" name="object 5004">
              <a:extLst>
                <a:ext uri="{FF2B5EF4-FFF2-40B4-BE49-F238E27FC236}">
                  <a16:creationId xmlns:a16="http://schemas.microsoft.com/office/drawing/2014/main" id="{42F5E97D-3112-4188-B7F2-CA48EAD2BA23}"/>
                </a:ext>
              </a:extLst>
            </p:cNvPr>
            <p:cNvSpPr/>
            <p:nvPr/>
          </p:nvSpPr>
          <p:spPr>
            <a:xfrm>
              <a:off x="4510327" y="6267201"/>
              <a:ext cx="74930" cy="68580"/>
            </a:xfrm>
            <a:custGeom>
              <a:avLst/>
              <a:gdLst/>
              <a:ahLst/>
              <a:cxnLst/>
              <a:rect l="l" t="t" r="r" b="b"/>
              <a:pathLst>
                <a:path w="74929" h="68579">
                  <a:moveTo>
                    <a:pt x="12458" y="49911"/>
                  </a:moveTo>
                  <a:lnTo>
                    <a:pt x="11531" y="55867"/>
                  </a:lnTo>
                  <a:lnTo>
                    <a:pt x="10604" y="50647"/>
                  </a:lnTo>
                  <a:lnTo>
                    <a:pt x="10159" y="46189"/>
                  </a:lnTo>
                  <a:lnTo>
                    <a:pt x="9690" y="41719"/>
                  </a:lnTo>
                  <a:lnTo>
                    <a:pt x="11531" y="36499"/>
                  </a:lnTo>
                  <a:lnTo>
                    <a:pt x="14770" y="36499"/>
                  </a:lnTo>
                  <a:lnTo>
                    <a:pt x="18008" y="36499"/>
                  </a:lnTo>
                  <a:lnTo>
                    <a:pt x="21704" y="30530"/>
                  </a:lnTo>
                  <a:lnTo>
                    <a:pt x="20764" y="26060"/>
                  </a:lnTo>
                  <a:lnTo>
                    <a:pt x="19837" y="21602"/>
                  </a:lnTo>
                  <a:lnTo>
                    <a:pt x="18453" y="26809"/>
                  </a:lnTo>
                  <a:lnTo>
                    <a:pt x="14770" y="26060"/>
                  </a:lnTo>
                  <a:lnTo>
                    <a:pt x="11074" y="25323"/>
                  </a:lnTo>
                  <a:lnTo>
                    <a:pt x="12458" y="26809"/>
                  </a:lnTo>
                  <a:lnTo>
                    <a:pt x="9690" y="29057"/>
                  </a:lnTo>
                  <a:lnTo>
                    <a:pt x="6908" y="31280"/>
                  </a:lnTo>
                  <a:lnTo>
                    <a:pt x="9245" y="32778"/>
                  </a:lnTo>
                  <a:lnTo>
                    <a:pt x="6438" y="36499"/>
                  </a:lnTo>
                  <a:lnTo>
                    <a:pt x="3695" y="40220"/>
                  </a:lnTo>
                  <a:lnTo>
                    <a:pt x="3238" y="33515"/>
                  </a:lnTo>
                  <a:lnTo>
                    <a:pt x="4610" y="29781"/>
                  </a:lnTo>
                  <a:lnTo>
                    <a:pt x="6007" y="26060"/>
                  </a:lnTo>
                  <a:lnTo>
                    <a:pt x="12458" y="23088"/>
                  </a:lnTo>
                  <a:lnTo>
                    <a:pt x="8762" y="22352"/>
                  </a:lnTo>
                  <a:lnTo>
                    <a:pt x="5067" y="21602"/>
                  </a:lnTo>
                  <a:lnTo>
                    <a:pt x="4610" y="26809"/>
                  </a:lnTo>
                  <a:lnTo>
                    <a:pt x="2311" y="26060"/>
                  </a:lnTo>
                  <a:lnTo>
                    <a:pt x="0" y="25323"/>
                  </a:lnTo>
                  <a:lnTo>
                    <a:pt x="0" y="20853"/>
                  </a:lnTo>
                  <a:lnTo>
                    <a:pt x="1854" y="19367"/>
                  </a:lnTo>
                  <a:lnTo>
                    <a:pt x="3695" y="17881"/>
                  </a:lnTo>
                  <a:lnTo>
                    <a:pt x="4610" y="20853"/>
                  </a:lnTo>
                  <a:lnTo>
                    <a:pt x="5079" y="17881"/>
                  </a:lnTo>
                  <a:lnTo>
                    <a:pt x="5537" y="14884"/>
                  </a:lnTo>
                  <a:lnTo>
                    <a:pt x="1384" y="16383"/>
                  </a:lnTo>
                  <a:lnTo>
                    <a:pt x="2311" y="14147"/>
                  </a:lnTo>
                  <a:lnTo>
                    <a:pt x="3238" y="11912"/>
                  </a:lnTo>
                  <a:lnTo>
                    <a:pt x="7391" y="11912"/>
                  </a:lnTo>
                  <a:lnTo>
                    <a:pt x="9245" y="14884"/>
                  </a:lnTo>
                  <a:lnTo>
                    <a:pt x="11074" y="17881"/>
                  </a:lnTo>
                  <a:lnTo>
                    <a:pt x="13373" y="18618"/>
                  </a:lnTo>
                  <a:lnTo>
                    <a:pt x="12915" y="14147"/>
                  </a:lnTo>
                  <a:lnTo>
                    <a:pt x="12458" y="9677"/>
                  </a:lnTo>
                  <a:lnTo>
                    <a:pt x="8762" y="7429"/>
                  </a:lnTo>
                  <a:lnTo>
                    <a:pt x="6438" y="4470"/>
                  </a:lnTo>
                  <a:lnTo>
                    <a:pt x="4152" y="1473"/>
                  </a:lnTo>
                  <a:lnTo>
                    <a:pt x="6438" y="0"/>
                  </a:lnTo>
                  <a:lnTo>
                    <a:pt x="7848" y="0"/>
                  </a:lnTo>
                  <a:lnTo>
                    <a:pt x="9245" y="0"/>
                  </a:lnTo>
                  <a:lnTo>
                    <a:pt x="13373" y="12649"/>
                  </a:lnTo>
                  <a:lnTo>
                    <a:pt x="16167" y="12649"/>
                  </a:lnTo>
                  <a:lnTo>
                    <a:pt x="18922" y="12649"/>
                  </a:lnTo>
                  <a:lnTo>
                    <a:pt x="19392" y="15633"/>
                  </a:lnTo>
                  <a:lnTo>
                    <a:pt x="21221" y="13398"/>
                  </a:lnTo>
                  <a:lnTo>
                    <a:pt x="23063" y="11150"/>
                  </a:lnTo>
                  <a:lnTo>
                    <a:pt x="16167" y="8940"/>
                  </a:lnTo>
                  <a:lnTo>
                    <a:pt x="16598" y="6692"/>
                  </a:lnTo>
                  <a:lnTo>
                    <a:pt x="17068" y="4470"/>
                  </a:lnTo>
                  <a:lnTo>
                    <a:pt x="19392" y="5956"/>
                  </a:lnTo>
                  <a:lnTo>
                    <a:pt x="20307" y="6692"/>
                  </a:lnTo>
                  <a:lnTo>
                    <a:pt x="21221" y="7429"/>
                  </a:lnTo>
                  <a:lnTo>
                    <a:pt x="30467" y="12636"/>
                  </a:lnTo>
                  <a:lnTo>
                    <a:pt x="31851" y="14147"/>
                  </a:lnTo>
                  <a:lnTo>
                    <a:pt x="33223" y="15633"/>
                  </a:lnTo>
                  <a:lnTo>
                    <a:pt x="36918" y="15633"/>
                  </a:lnTo>
                  <a:lnTo>
                    <a:pt x="38773" y="17119"/>
                  </a:lnTo>
                  <a:lnTo>
                    <a:pt x="73850" y="31280"/>
                  </a:lnTo>
                  <a:lnTo>
                    <a:pt x="74752" y="40970"/>
                  </a:lnTo>
                  <a:lnTo>
                    <a:pt x="68770" y="44691"/>
                  </a:lnTo>
                  <a:lnTo>
                    <a:pt x="66459" y="44691"/>
                  </a:lnTo>
                  <a:lnTo>
                    <a:pt x="64160" y="44691"/>
                  </a:lnTo>
                  <a:lnTo>
                    <a:pt x="60464" y="45440"/>
                  </a:lnTo>
                  <a:lnTo>
                    <a:pt x="60007" y="51396"/>
                  </a:lnTo>
                  <a:lnTo>
                    <a:pt x="59537" y="57353"/>
                  </a:lnTo>
                  <a:lnTo>
                    <a:pt x="51701" y="59601"/>
                  </a:lnTo>
                  <a:lnTo>
                    <a:pt x="52616" y="64071"/>
                  </a:lnTo>
                  <a:lnTo>
                    <a:pt x="53543" y="68529"/>
                  </a:lnTo>
                  <a:lnTo>
                    <a:pt x="49847" y="62572"/>
                  </a:lnTo>
                  <a:lnTo>
                    <a:pt x="48907" y="58839"/>
                  </a:lnTo>
                  <a:lnTo>
                    <a:pt x="48005" y="55118"/>
                  </a:lnTo>
                  <a:lnTo>
                    <a:pt x="50304" y="49911"/>
                  </a:lnTo>
                  <a:lnTo>
                    <a:pt x="53073" y="49911"/>
                  </a:lnTo>
                  <a:lnTo>
                    <a:pt x="55854" y="49911"/>
                  </a:lnTo>
                  <a:lnTo>
                    <a:pt x="59537" y="40208"/>
                  </a:lnTo>
                  <a:lnTo>
                    <a:pt x="57708" y="38735"/>
                  </a:lnTo>
                  <a:lnTo>
                    <a:pt x="55854" y="37236"/>
                  </a:lnTo>
                  <a:lnTo>
                    <a:pt x="55371" y="40970"/>
                  </a:lnTo>
                  <a:lnTo>
                    <a:pt x="52146" y="41719"/>
                  </a:lnTo>
                  <a:lnTo>
                    <a:pt x="48907" y="42468"/>
                  </a:lnTo>
                  <a:lnTo>
                    <a:pt x="46164" y="46697"/>
                  </a:lnTo>
                  <a:lnTo>
                    <a:pt x="45681" y="50419"/>
                  </a:lnTo>
                  <a:lnTo>
                    <a:pt x="45224" y="54152"/>
                  </a:lnTo>
                  <a:lnTo>
                    <a:pt x="44767" y="59588"/>
                  </a:lnTo>
                  <a:lnTo>
                    <a:pt x="41071" y="60325"/>
                  </a:lnTo>
                  <a:lnTo>
                    <a:pt x="37388" y="61087"/>
                  </a:lnTo>
                  <a:lnTo>
                    <a:pt x="38773" y="55867"/>
                  </a:lnTo>
                  <a:lnTo>
                    <a:pt x="37845" y="52882"/>
                  </a:lnTo>
                  <a:lnTo>
                    <a:pt x="36918" y="49911"/>
                  </a:lnTo>
                  <a:lnTo>
                    <a:pt x="38773" y="46189"/>
                  </a:lnTo>
                  <a:lnTo>
                    <a:pt x="41554" y="42468"/>
                  </a:lnTo>
                  <a:lnTo>
                    <a:pt x="44310" y="38735"/>
                  </a:lnTo>
                  <a:lnTo>
                    <a:pt x="44780" y="34251"/>
                  </a:lnTo>
                  <a:lnTo>
                    <a:pt x="41554" y="33515"/>
                  </a:lnTo>
                  <a:lnTo>
                    <a:pt x="38315" y="32778"/>
                  </a:lnTo>
                  <a:lnTo>
                    <a:pt x="37845" y="36499"/>
                  </a:lnTo>
                  <a:lnTo>
                    <a:pt x="37388" y="40208"/>
                  </a:lnTo>
                  <a:lnTo>
                    <a:pt x="36461" y="40208"/>
                  </a:lnTo>
                  <a:lnTo>
                    <a:pt x="33705" y="41719"/>
                  </a:lnTo>
                  <a:lnTo>
                    <a:pt x="30937" y="43205"/>
                  </a:lnTo>
                  <a:lnTo>
                    <a:pt x="33705" y="37998"/>
                  </a:lnTo>
                  <a:lnTo>
                    <a:pt x="35077" y="35001"/>
                  </a:lnTo>
                  <a:lnTo>
                    <a:pt x="36461" y="32029"/>
                  </a:lnTo>
                  <a:lnTo>
                    <a:pt x="42913" y="26809"/>
                  </a:lnTo>
                  <a:lnTo>
                    <a:pt x="41071" y="25323"/>
                  </a:lnTo>
                  <a:lnTo>
                    <a:pt x="39230" y="23837"/>
                  </a:lnTo>
                  <a:lnTo>
                    <a:pt x="37388" y="23088"/>
                  </a:lnTo>
                  <a:lnTo>
                    <a:pt x="35547" y="23837"/>
                  </a:lnTo>
                  <a:lnTo>
                    <a:pt x="33705" y="24561"/>
                  </a:lnTo>
                  <a:lnTo>
                    <a:pt x="34150" y="32029"/>
                  </a:lnTo>
                  <a:lnTo>
                    <a:pt x="31864" y="32029"/>
                  </a:lnTo>
                  <a:lnTo>
                    <a:pt x="29540" y="32029"/>
                  </a:lnTo>
                  <a:lnTo>
                    <a:pt x="26758" y="26809"/>
                  </a:lnTo>
                  <a:lnTo>
                    <a:pt x="24002" y="34264"/>
                  </a:lnTo>
                  <a:lnTo>
                    <a:pt x="21234" y="41694"/>
                  </a:lnTo>
                  <a:lnTo>
                    <a:pt x="13385" y="43903"/>
                  </a:lnTo>
                  <a:lnTo>
                    <a:pt x="12471" y="49872"/>
                  </a:lnTo>
                  <a:close/>
                </a:path>
              </a:pathLst>
            </a:custGeom>
            <a:ln w="3175">
              <a:solidFill>
                <a:srgbClr val="254B30"/>
              </a:solidFill>
            </a:ln>
          </p:spPr>
          <p:txBody>
            <a:bodyPr wrap="square" lIns="0" tIns="0" rIns="0" bIns="0" rtlCol="0"/>
            <a:lstStyle/>
            <a:p>
              <a:endParaRPr/>
            </a:p>
          </p:txBody>
        </p:sp>
        <p:sp>
          <p:nvSpPr>
            <p:cNvPr id="11577" name="object 5005">
              <a:extLst>
                <a:ext uri="{FF2B5EF4-FFF2-40B4-BE49-F238E27FC236}">
                  <a16:creationId xmlns:a16="http://schemas.microsoft.com/office/drawing/2014/main" id="{4115C75F-2875-4E54-9ED6-B8DB5B06860E}"/>
                </a:ext>
              </a:extLst>
            </p:cNvPr>
            <p:cNvSpPr/>
            <p:nvPr/>
          </p:nvSpPr>
          <p:spPr>
            <a:xfrm>
              <a:off x="4567149" y="6146647"/>
              <a:ext cx="47403" cy="58398"/>
            </a:xfrm>
            <a:prstGeom prst="rect">
              <a:avLst/>
            </a:prstGeom>
            <a:blipFill>
              <a:blip r:embed="rId83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578" name="object 5006">
              <a:extLst>
                <a:ext uri="{FF2B5EF4-FFF2-40B4-BE49-F238E27FC236}">
                  <a16:creationId xmlns:a16="http://schemas.microsoft.com/office/drawing/2014/main" id="{F7FECDF1-B02F-4129-B5EC-F65EE9D95CEF}"/>
                </a:ext>
              </a:extLst>
            </p:cNvPr>
            <p:cNvSpPr/>
            <p:nvPr/>
          </p:nvSpPr>
          <p:spPr>
            <a:xfrm>
              <a:off x="4567076" y="6146222"/>
              <a:ext cx="47625" cy="59055"/>
            </a:xfrm>
            <a:custGeom>
              <a:avLst/>
              <a:gdLst/>
              <a:ahLst/>
              <a:cxnLst/>
              <a:rect l="l" t="t" r="r" b="b"/>
              <a:pathLst>
                <a:path w="47625" h="59054">
                  <a:moveTo>
                    <a:pt x="43332" y="30416"/>
                  </a:moveTo>
                  <a:lnTo>
                    <a:pt x="44932" y="33299"/>
                  </a:lnTo>
                  <a:lnTo>
                    <a:pt x="44653" y="30022"/>
                  </a:lnTo>
                  <a:lnTo>
                    <a:pt x="44221" y="27330"/>
                  </a:lnTo>
                  <a:lnTo>
                    <a:pt x="43776" y="24663"/>
                  </a:lnTo>
                  <a:lnTo>
                    <a:pt x="41719" y="22605"/>
                  </a:lnTo>
                  <a:lnTo>
                    <a:pt x="39598" y="24015"/>
                  </a:lnTo>
                  <a:lnTo>
                    <a:pt x="37477" y="25450"/>
                  </a:lnTo>
                  <a:lnTo>
                    <a:pt x="34074" y="23787"/>
                  </a:lnTo>
                  <a:lnTo>
                    <a:pt x="33934" y="20929"/>
                  </a:lnTo>
                  <a:lnTo>
                    <a:pt x="33807" y="18033"/>
                  </a:lnTo>
                  <a:lnTo>
                    <a:pt x="35572" y="20307"/>
                  </a:lnTo>
                  <a:lnTo>
                    <a:pt x="37871" y="18262"/>
                  </a:lnTo>
                  <a:lnTo>
                    <a:pt x="40157" y="16217"/>
                  </a:lnTo>
                  <a:lnTo>
                    <a:pt x="39509" y="17665"/>
                  </a:lnTo>
                  <a:lnTo>
                    <a:pt x="41694" y="17665"/>
                  </a:lnTo>
                  <a:lnTo>
                    <a:pt x="43878" y="17678"/>
                  </a:lnTo>
                  <a:lnTo>
                    <a:pt x="42633" y="19519"/>
                  </a:lnTo>
                  <a:lnTo>
                    <a:pt x="45046" y="20358"/>
                  </a:lnTo>
                  <a:lnTo>
                    <a:pt x="47472" y="21196"/>
                  </a:lnTo>
                  <a:lnTo>
                    <a:pt x="46672" y="17284"/>
                  </a:lnTo>
                  <a:lnTo>
                    <a:pt x="45135" y="15836"/>
                  </a:lnTo>
                  <a:lnTo>
                    <a:pt x="43611" y="14401"/>
                  </a:lnTo>
                  <a:lnTo>
                    <a:pt x="38887" y="15595"/>
                  </a:lnTo>
                  <a:lnTo>
                    <a:pt x="41186" y="13563"/>
                  </a:lnTo>
                  <a:lnTo>
                    <a:pt x="43497" y="11531"/>
                  </a:lnTo>
                  <a:lnTo>
                    <a:pt x="44653" y="14198"/>
                  </a:lnTo>
                  <a:lnTo>
                    <a:pt x="46037" y="12750"/>
                  </a:lnTo>
                  <a:lnTo>
                    <a:pt x="47434" y="11341"/>
                  </a:lnTo>
                  <a:lnTo>
                    <a:pt x="46697" y="8877"/>
                  </a:lnTo>
                  <a:lnTo>
                    <a:pt x="45237" y="8851"/>
                  </a:lnTo>
                  <a:lnTo>
                    <a:pt x="43776" y="8839"/>
                  </a:lnTo>
                  <a:lnTo>
                    <a:pt x="43662" y="10896"/>
                  </a:lnTo>
                  <a:lnTo>
                    <a:pt x="42875" y="9461"/>
                  </a:lnTo>
                  <a:lnTo>
                    <a:pt x="42075" y="8026"/>
                  </a:lnTo>
                  <a:lnTo>
                    <a:pt x="45046" y="7010"/>
                  </a:lnTo>
                  <a:lnTo>
                    <a:pt x="44068" y="6184"/>
                  </a:lnTo>
                  <a:lnTo>
                    <a:pt x="43078" y="5359"/>
                  </a:lnTo>
                  <a:lnTo>
                    <a:pt x="40373" y="7162"/>
                  </a:lnTo>
                  <a:lnTo>
                    <a:pt x="39649" y="9651"/>
                  </a:lnTo>
                  <a:lnTo>
                    <a:pt x="38938" y="12103"/>
                  </a:lnTo>
                  <a:lnTo>
                    <a:pt x="37553" y="13538"/>
                  </a:lnTo>
                  <a:lnTo>
                    <a:pt x="37109" y="10871"/>
                  </a:lnTo>
                  <a:lnTo>
                    <a:pt x="36664" y="8204"/>
                  </a:lnTo>
                  <a:lnTo>
                    <a:pt x="38722" y="5321"/>
                  </a:lnTo>
                  <a:lnTo>
                    <a:pt x="39763" y="2654"/>
                  </a:lnTo>
                  <a:lnTo>
                    <a:pt x="40754" y="0"/>
                  </a:lnTo>
                  <a:lnTo>
                    <a:pt x="39001" y="177"/>
                  </a:lnTo>
                  <a:lnTo>
                    <a:pt x="38087" y="812"/>
                  </a:lnTo>
                  <a:lnTo>
                    <a:pt x="37172" y="1409"/>
                  </a:lnTo>
                  <a:lnTo>
                    <a:pt x="36563" y="10236"/>
                  </a:lnTo>
                  <a:lnTo>
                    <a:pt x="34721" y="11468"/>
                  </a:lnTo>
                  <a:lnTo>
                    <a:pt x="32943" y="12699"/>
                  </a:lnTo>
                  <a:lnTo>
                    <a:pt x="33108" y="14541"/>
                  </a:lnTo>
                  <a:lnTo>
                    <a:pt x="31521" y="14109"/>
                  </a:lnTo>
                  <a:lnTo>
                    <a:pt x="29959" y="13703"/>
                  </a:lnTo>
                  <a:lnTo>
                    <a:pt x="34137" y="9397"/>
                  </a:lnTo>
                  <a:lnTo>
                    <a:pt x="33464" y="8381"/>
                  </a:lnTo>
                  <a:lnTo>
                    <a:pt x="32778" y="7340"/>
                  </a:lnTo>
                  <a:lnTo>
                    <a:pt x="31521" y="9182"/>
                  </a:lnTo>
                  <a:lnTo>
                    <a:pt x="31026" y="10007"/>
                  </a:lnTo>
                  <a:lnTo>
                    <a:pt x="30543" y="10833"/>
                  </a:lnTo>
                  <a:lnTo>
                    <a:pt x="25361" y="17779"/>
                  </a:lnTo>
                  <a:lnTo>
                    <a:pt x="24701" y="19215"/>
                  </a:lnTo>
                  <a:lnTo>
                    <a:pt x="24053" y="20637"/>
                  </a:lnTo>
                  <a:lnTo>
                    <a:pt x="21615" y="22275"/>
                  </a:lnTo>
                  <a:lnTo>
                    <a:pt x="0" y="47205"/>
                  </a:lnTo>
                  <a:lnTo>
                    <a:pt x="1015" y="52971"/>
                  </a:lnTo>
                  <a:lnTo>
                    <a:pt x="5549" y="52374"/>
                  </a:lnTo>
                  <a:lnTo>
                    <a:pt x="7073" y="51358"/>
                  </a:lnTo>
                  <a:lnTo>
                    <a:pt x="8572" y="50330"/>
                  </a:lnTo>
                  <a:lnTo>
                    <a:pt x="11112" y="49110"/>
                  </a:lnTo>
                  <a:lnTo>
                    <a:pt x="12382" y="52209"/>
                  </a:lnTo>
                  <a:lnTo>
                    <a:pt x="13690" y="55295"/>
                  </a:lnTo>
                  <a:lnTo>
                    <a:pt x="19215" y="53073"/>
                  </a:lnTo>
                  <a:lnTo>
                    <a:pt x="19329" y="55943"/>
                  </a:lnTo>
                  <a:lnTo>
                    <a:pt x="19494" y="58826"/>
                  </a:lnTo>
                  <a:lnTo>
                    <a:pt x="20904" y="53911"/>
                  </a:lnTo>
                  <a:lnTo>
                    <a:pt x="20904" y="51447"/>
                  </a:lnTo>
                  <a:lnTo>
                    <a:pt x="20878" y="48983"/>
                  </a:lnTo>
                  <a:lnTo>
                    <a:pt x="18529" y="47116"/>
                  </a:lnTo>
                  <a:lnTo>
                    <a:pt x="16713" y="48323"/>
                  </a:lnTo>
                  <a:lnTo>
                    <a:pt x="14884" y="49542"/>
                  </a:lnTo>
                  <a:lnTo>
                    <a:pt x="10858" y="45834"/>
                  </a:lnTo>
                  <a:lnTo>
                    <a:pt x="11836" y="44183"/>
                  </a:lnTo>
                  <a:lnTo>
                    <a:pt x="12788" y="42557"/>
                  </a:lnTo>
                  <a:lnTo>
                    <a:pt x="13703" y="44411"/>
                  </a:lnTo>
                  <a:lnTo>
                    <a:pt x="15951" y="43408"/>
                  </a:lnTo>
                  <a:lnTo>
                    <a:pt x="18186" y="42405"/>
                  </a:lnTo>
                  <a:lnTo>
                    <a:pt x="20700" y="43510"/>
                  </a:lnTo>
                  <a:lnTo>
                    <a:pt x="21615" y="45364"/>
                  </a:lnTo>
                  <a:lnTo>
                    <a:pt x="22542" y="47205"/>
                  </a:lnTo>
                  <a:lnTo>
                    <a:pt x="23748" y="50012"/>
                  </a:lnTo>
                  <a:lnTo>
                    <a:pt x="26288" y="48806"/>
                  </a:lnTo>
                  <a:lnTo>
                    <a:pt x="28841" y="47586"/>
                  </a:lnTo>
                  <a:lnTo>
                    <a:pt x="27063" y="45313"/>
                  </a:lnTo>
                  <a:lnTo>
                    <a:pt x="27177" y="43256"/>
                  </a:lnTo>
                  <a:lnTo>
                    <a:pt x="27292" y="41198"/>
                  </a:lnTo>
                  <a:lnTo>
                    <a:pt x="25463" y="39966"/>
                  </a:lnTo>
                  <a:lnTo>
                    <a:pt x="23037" y="39128"/>
                  </a:lnTo>
                  <a:lnTo>
                    <a:pt x="20612" y="38303"/>
                  </a:lnTo>
                  <a:lnTo>
                    <a:pt x="19570" y="36017"/>
                  </a:lnTo>
                  <a:lnTo>
                    <a:pt x="21551" y="34175"/>
                  </a:lnTo>
                  <a:lnTo>
                    <a:pt x="23545" y="32346"/>
                  </a:lnTo>
                  <a:lnTo>
                    <a:pt x="24460" y="34201"/>
                  </a:lnTo>
                  <a:lnTo>
                    <a:pt x="25387" y="36055"/>
                  </a:lnTo>
                  <a:lnTo>
                    <a:pt x="25996" y="35648"/>
                  </a:lnTo>
                  <a:lnTo>
                    <a:pt x="28054" y="35255"/>
                  </a:lnTo>
                  <a:lnTo>
                    <a:pt x="30111" y="34848"/>
                  </a:lnTo>
                  <a:lnTo>
                    <a:pt x="27431" y="33197"/>
                  </a:lnTo>
                  <a:lnTo>
                    <a:pt x="26034" y="32143"/>
                  </a:lnTo>
                  <a:lnTo>
                    <a:pt x="24625" y="31127"/>
                  </a:lnTo>
                  <a:lnTo>
                    <a:pt x="19545" y="31089"/>
                  </a:lnTo>
                  <a:lnTo>
                    <a:pt x="20485" y="29451"/>
                  </a:lnTo>
                  <a:lnTo>
                    <a:pt x="21462" y="27825"/>
                  </a:lnTo>
                  <a:lnTo>
                    <a:pt x="22555" y="26593"/>
                  </a:lnTo>
                  <a:lnTo>
                    <a:pt x="23863" y="26200"/>
                  </a:lnTo>
                  <a:lnTo>
                    <a:pt x="25222" y="25780"/>
                  </a:lnTo>
                  <a:lnTo>
                    <a:pt x="26149" y="30111"/>
                  </a:lnTo>
                  <a:lnTo>
                    <a:pt x="27660" y="29082"/>
                  </a:lnTo>
                  <a:lnTo>
                    <a:pt x="29171" y="28066"/>
                  </a:lnTo>
                  <a:lnTo>
                    <a:pt x="30111" y="23977"/>
                  </a:lnTo>
                  <a:lnTo>
                    <a:pt x="33172" y="26873"/>
                  </a:lnTo>
                  <a:lnTo>
                    <a:pt x="36207" y="29768"/>
                  </a:lnTo>
                  <a:lnTo>
                    <a:pt x="41732" y="27533"/>
                  </a:lnTo>
                  <a:lnTo>
                    <a:pt x="43319" y="30416"/>
                  </a:lnTo>
                  <a:close/>
                </a:path>
              </a:pathLst>
            </a:custGeom>
            <a:ln w="3175">
              <a:solidFill>
                <a:srgbClr val="254B30"/>
              </a:solidFill>
            </a:ln>
          </p:spPr>
          <p:txBody>
            <a:bodyPr wrap="square" lIns="0" tIns="0" rIns="0" bIns="0" rtlCol="0"/>
            <a:lstStyle/>
            <a:p>
              <a:endParaRPr/>
            </a:p>
          </p:txBody>
        </p:sp>
        <p:sp>
          <p:nvSpPr>
            <p:cNvPr id="11579" name="object 5007">
              <a:extLst>
                <a:ext uri="{FF2B5EF4-FFF2-40B4-BE49-F238E27FC236}">
                  <a16:creationId xmlns:a16="http://schemas.microsoft.com/office/drawing/2014/main" id="{A3732924-6D85-4311-8318-99A7EF41CDAE}"/>
                </a:ext>
              </a:extLst>
            </p:cNvPr>
            <p:cNvSpPr/>
            <p:nvPr/>
          </p:nvSpPr>
          <p:spPr>
            <a:xfrm>
              <a:off x="4443120" y="6498666"/>
              <a:ext cx="103428" cy="26898"/>
            </a:xfrm>
            <a:prstGeom prst="rect">
              <a:avLst/>
            </a:prstGeom>
            <a:blipFill>
              <a:blip r:embed="rId83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580" name="object 5008">
              <a:extLst>
                <a:ext uri="{FF2B5EF4-FFF2-40B4-BE49-F238E27FC236}">
                  <a16:creationId xmlns:a16="http://schemas.microsoft.com/office/drawing/2014/main" id="{DE966057-9506-4290-A1B0-FC5C4FC8ACA4}"/>
                </a:ext>
              </a:extLst>
            </p:cNvPr>
            <p:cNvSpPr/>
            <p:nvPr/>
          </p:nvSpPr>
          <p:spPr>
            <a:xfrm>
              <a:off x="4443125" y="6498821"/>
              <a:ext cx="102235" cy="26034"/>
            </a:xfrm>
            <a:custGeom>
              <a:avLst/>
              <a:gdLst/>
              <a:ahLst/>
              <a:cxnLst/>
              <a:rect l="l" t="t" r="r" b="b"/>
              <a:pathLst>
                <a:path w="102235" h="26034">
                  <a:moveTo>
                    <a:pt x="101434" y="2108"/>
                  </a:moveTo>
                  <a:lnTo>
                    <a:pt x="96936" y="6283"/>
                  </a:lnTo>
                  <a:lnTo>
                    <a:pt x="92133" y="11109"/>
                  </a:lnTo>
                  <a:lnTo>
                    <a:pt x="86924" y="15634"/>
                  </a:lnTo>
                  <a:lnTo>
                    <a:pt x="81203" y="18910"/>
                  </a:lnTo>
                  <a:lnTo>
                    <a:pt x="77876" y="18600"/>
                  </a:lnTo>
                  <a:lnTo>
                    <a:pt x="77590" y="15433"/>
                  </a:lnTo>
                  <a:lnTo>
                    <a:pt x="76913" y="13023"/>
                  </a:lnTo>
                  <a:lnTo>
                    <a:pt x="72415" y="14985"/>
                  </a:lnTo>
                  <a:lnTo>
                    <a:pt x="65055" y="19327"/>
                  </a:lnTo>
                  <a:lnTo>
                    <a:pt x="58056" y="22075"/>
                  </a:lnTo>
                  <a:lnTo>
                    <a:pt x="51378" y="23933"/>
                  </a:lnTo>
                  <a:lnTo>
                    <a:pt x="44983" y="25603"/>
                  </a:lnTo>
                  <a:lnTo>
                    <a:pt x="38138" y="25380"/>
                  </a:lnTo>
                  <a:lnTo>
                    <a:pt x="30627" y="22818"/>
                  </a:lnTo>
                  <a:lnTo>
                    <a:pt x="23243" y="20509"/>
                  </a:lnTo>
                  <a:lnTo>
                    <a:pt x="16776" y="21043"/>
                  </a:lnTo>
                  <a:lnTo>
                    <a:pt x="9131" y="24828"/>
                  </a:lnTo>
                  <a:lnTo>
                    <a:pt x="0" y="20231"/>
                  </a:lnTo>
                  <a:lnTo>
                    <a:pt x="2400" y="16852"/>
                  </a:lnTo>
                  <a:lnTo>
                    <a:pt x="4787" y="13487"/>
                  </a:lnTo>
                  <a:lnTo>
                    <a:pt x="12433" y="17843"/>
                  </a:lnTo>
                  <a:lnTo>
                    <a:pt x="23761" y="15913"/>
                  </a:lnTo>
                  <a:lnTo>
                    <a:pt x="25117" y="13609"/>
                  </a:lnTo>
                  <a:lnTo>
                    <a:pt x="17481" y="10206"/>
                  </a:lnTo>
                  <a:lnTo>
                    <a:pt x="8731" y="6624"/>
                  </a:lnTo>
                  <a:lnTo>
                    <a:pt x="6743" y="3784"/>
                  </a:lnTo>
                  <a:lnTo>
                    <a:pt x="12795" y="3977"/>
                  </a:lnTo>
                  <a:lnTo>
                    <a:pt x="21394" y="7462"/>
                  </a:lnTo>
                  <a:lnTo>
                    <a:pt x="30291" y="12055"/>
                  </a:lnTo>
                  <a:lnTo>
                    <a:pt x="37236" y="15570"/>
                  </a:lnTo>
                  <a:lnTo>
                    <a:pt x="44196" y="18580"/>
                  </a:lnTo>
                  <a:lnTo>
                    <a:pt x="55753" y="11671"/>
                  </a:lnTo>
                  <a:lnTo>
                    <a:pt x="55410" y="10985"/>
                  </a:lnTo>
                  <a:lnTo>
                    <a:pt x="60998" y="11264"/>
                  </a:lnTo>
                  <a:lnTo>
                    <a:pt x="66586" y="11531"/>
                  </a:lnTo>
                  <a:lnTo>
                    <a:pt x="79717" y="10540"/>
                  </a:lnTo>
                  <a:lnTo>
                    <a:pt x="84074" y="5600"/>
                  </a:lnTo>
                  <a:lnTo>
                    <a:pt x="89436" y="2319"/>
                  </a:lnTo>
                  <a:lnTo>
                    <a:pt x="96564" y="257"/>
                  </a:lnTo>
                  <a:lnTo>
                    <a:pt x="101786" y="0"/>
                  </a:lnTo>
                  <a:lnTo>
                    <a:pt x="101434" y="2133"/>
                  </a:lnTo>
                  <a:close/>
                </a:path>
              </a:pathLst>
            </a:custGeom>
            <a:ln w="3175">
              <a:solidFill>
                <a:srgbClr val="254B30"/>
              </a:solidFill>
            </a:ln>
          </p:spPr>
          <p:txBody>
            <a:bodyPr wrap="square" lIns="0" tIns="0" rIns="0" bIns="0" rtlCol="0"/>
            <a:lstStyle/>
            <a:p>
              <a:endParaRPr/>
            </a:p>
          </p:txBody>
        </p:sp>
        <p:sp>
          <p:nvSpPr>
            <p:cNvPr id="11581" name="object 5009">
              <a:extLst>
                <a:ext uri="{FF2B5EF4-FFF2-40B4-BE49-F238E27FC236}">
                  <a16:creationId xmlns:a16="http://schemas.microsoft.com/office/drawing/2014/main" id="{0C3999F6-21FF-43AF-A33E-D99AAD676225}"/>
                </a:ext>
              </a:extLst>
            </p:cNvPr>
            <p:cNvSpPr/>
            <p:nvPr/>
          </p:nvSpPr>
          <p:spPr>
            <a:xfrm>
              <a:off x="4442511" y="6526088"/>
              <a:ext cx="141611" cy="46923"/>
            </a:xfrm>
            <a:prstGeom prst="rect">
              <a:avLst/>
            </a:prstGeom>
            <a:blipFill>
              <a:blip r:embed="rId83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582" name="object 5010">
              <a:extLst>
                <a:ext uri="{FF2B5EF4-FFF2-40B4-BE49-F238E27FC236}">
                  <a16:creationId xmlns:a16="http://schemas.microsoft.com/office/drawing/2014/main" id="{7EAE5CC4-124C-43FA-8E79-70E4E0FBFEA0}"/>
                </a:ext>
              </a:extLst>
            </p:cNvPr>
            <p:cNvSpPr/>
            <p:nvPr/>
          </p:nvSpPr>
          <p:spPr>
            <a:xfrm>
              <a:off x="4443869" y="6526085"/>
              <a:ext cx="140335" cy="46990"/>
            </a:xfrm>
            <a:custGeom>
              <a:avLst/>
              <a:gdLst/>
              <a:ahLst/>
              <a:cxnLst/>
              <a:rect l="l" t="t" r="r" b="b"/>
              <a:pathLst>
                <a:path w="140335" h="46990">
                  <a:moveTo>
                    <a:pt x="39346" y="29057"/>
                  </a:moveTo>
                  <a:lnTo>
                    <a:pt x="50383" y="32778"/>
                  </a:lnTo>
                  <a:lnTo>
                    <a:pt x="58854" y="46939"/>
                  </a:lnTo>
                  <a:lnTo>
                    <a:pt x="62232" y="42468"/>
                  </a:lnTo>
                  <a:lnTo>
                    <a:pt x="65648" y="37998"/>
                  </a:lnTo>
                  <a:lnTo>
                    <a:pt x="77497" y="40233"/>
                  </a:lnTo>
                  <a:lnTo>
                    <a:pt x="74957" y="37261"/>
                  </a:lnTo>
                  <a:lnTo>
                    <a:pt x="72430" y="34277"/>
                  </a:lnTo>
                  <a:lnTo>
                    <a:pt x="82590" y="34277"/>
                  </a:lnTo>
                  <a:lnTo>
                    <a:pt x="80901" y="31305"/>
                  </a:lnTo>
                  <a:lnTo>
                    <a:pt x="79199" y="28308"/>
                  </a:lnTo>
                  <a:lnTo>
                    <a:pt x="77497" y="27571"/>
                  </a:lnTo>
                  <a:lnTo>
                    <a:pt x="71566" y="26822"/>
                  </a:lnTo>
                  <a:lnTo>
                    <a:pt x="65648" y="26085"/>
                  </a:lnTo>
                  <a:lnTo>
                    <a:pt x="62232" y="16408"/>
                  </a:lnTo>
                  <a:lnTo>
                    <a:pt x="69026" y="18630"/>
                  </a:lnTo>
                  <a:lnTo>
                    <a:pt x="75808" y="20866"/>
                  </a:lnTo>
                  <a:lnTo>
                    <a:pt x="79199" y="10426"/>
                  </a:lnTo>
                  <a:lnTo>
                    <a:pt x="80901" y="17145"/>
                  </a:lnTo>
                  <a:lnTo>
                    <a:pt x="82590" y="23837"/>
                  </a:lnTo>
                  <a:lnTo>
                    <a:pt x="88521" y="25336"/>
                  </a:lnTo>
                  <a:lnTo>
                    <a:pt x="90235" y="29806"/>
                  </a:lnTo>
                  <a:lnTo>
                    <a:pt x="91924" y="34277"/>
                  </a:lnTo>
                  <a:lnTo>
                    <a:pt x="97855" y="20866"/>
                  </a:lnTo>
                  <a:lnTo>
                    <a:pt x="103786" y="22364"/>
                  </a:lnTo>
                  <a:lnTo>
                    <a:pt x="109730" y="23837"/>
                  </a:lnTo>
                  <a:lnTo>
                    <a:pt x="104637" y="16408"/>
                  </a:lnTo>
                  <a:lnTo>
                    <a:pt x="108879" y="15646"/>
                  </a:lnTo>
                  <a:lnTo>
                    <a:pt x="113146" y="14909"/>
                  </a:lnTo>
                  <a:lnTo>
                    <a:pt x="113121" y="22364"/>
                  </a:lnTo>
                  <a:lnTo>
                    <a:pt x="115686" y="24587"/>
                  </a:lnTo>
                  <a:lnTo>
                    <a:pt x="118213" y="26822"/>
                  </a:lnTo>
                  <a:lnTo>
                    <a:pt x="127535" y="13411"/>
                  </a:lnTo>
                  <a:lnTo>
                    <a:pt x="131777" y="14160"/>
                  </a:lnTo>
                  <a:lnTo>
                    <a:pt x="136019" y="14909"/>
                  </a:lnTo>
                  <a:lnTo>
                    <a:pt x="131802" y="7454"/>
                  </a:lnTo>
                  <a:lnTo>
                    <a:pt x="136019" y="4470"/>
                  </a:lnTo>
                  <a:lnTo>
                    <a:pt x="140248" y="1485"/>
                  </a:lnTo>
                  <a:lnTo>
                    <a:pt x="132628" y="0"/>
                  </a:lnTo>
                  <a:lnTo>
                    <a:pt x="128412" y="4470"/>
                  </a:lnTo>
                  <a:lnTo>
                    <a:pt x="123306" y="6692"/>
                  </a:lnTo>
                  <a:lnTo>
                    <a:pt x="119903" y="4470"/>
                  </a:lnTo>
                  <a:lnTo>
                    <a:pt x="116524" y="2247"/>
                  </a:lnTo>
                  <a:lnTo>
                    <a:pt x="124170" y="10426"/>
                  </a:lnTo>
                  <a:lnTo>
                    <a:pt x="119903" y="9690"/>
                  </a:lnTo>
                  <a:lnTo>
                    <a:pt x="115673" y="8940"/>
                  </a:lnTo>
                  <a:lnTo>
                    <a:pt x="108879" y="4470"/>
                  </a:lnTo>
                  <a:lnTo>
                    <a:pt x="105488" y="2984"/>
                  </a:lnTo>
                  <a:lnTo>
                    <a:pt x="102097" y="1485"/>
                  </a:lnTo>
                  <a:lnTo>
                    <a:pt x="102948" y="9690"/>
                  </a:lnTo>
                  <a:lnTo>
                    <a:pt x="99557" y="8204"/>
                  </a:lnTo>
                  <a:lnTo>
                    <a:pt x="96166" y="6692"/>
                  </a:lnTo>
                  <a:lnTo>
                    <a:pt x="91074" y="2984"/>
                  </a:lnTo>
                  <a:lnTo>
                    <a:pt x="87683" y="3721"/>
                  </a:lnTo>
                  <a:lnTo>
                    <a:pt x="88672" y="5562"/>
                  </a:lnTo>
                  <a:lnTo>
                    <a:pt x="93723" y="8940"/>
                  </a:lnTo>
                  <a:lnTo>
                    <a:pt x="98300" y="12318"/>
                  </a:lnTo>
                  <a:lnTo>
                    <a:pt x="97868" y="14160"/>
                  </a:lnTo>
                  <a:lnTo>
                    <a:pt x="91924" y="14909"/>
                  </a:lnTo>
                  <a:lnTo>
                    <a:pt x="81764" y="8940"/>
                  </a:lnTo>
                  <a:lnTo>
                    <a:pt x="79199" y="6692"/>
                  </a:lnTo>
                  <a:lnTo>
                    <a:pt x="76672" y="4470"/>
                  </a:lnTo>
                  <a:lnTo>
                    <a:pt x="72417" y="9690"/>
                  </a:lnTo>
                  <a:lnTo>
                    <a:pt x="68175" y="6692"/>
                  </a:lnTo>
                  <a:lnTo>
                    <a:pt x="63946" y="3721"/>
                  </a:lnTo>
                  <a:lnTo>
                    <a:pt x="56314" y="5219"/>
                  </a:lnTo>
                  <a:lnTo>
                    <a:pt x="51196" y="6692"/>
                  </a:lnTo>
                  <a:lnTo>
                    <a:pt x="51128" y="8065"/>
                  </a:lnTo>
                  <a:lnTo>
                    <a:pt x="55668" y="9780"/>
                  </a:lnTo>
                  <a:lnTo>
                    <a:pt x="60524" y="11631"/>
                  </a:lnTo>
                  <a:lnTo>
                    <a:pt x="61406" y="13411"/>
                  </a:lnTo>
                  <a:lnTo>
                    <a:pt x="57990" y="15646"/>
                  </a:lnTo>
                  <a:lnTo>
                    <a:pt x="55463" y="20116"/>
                  </a:lnTo>
                  <a:lnTo>
                    <a:pt x="49506" y="15646"/>
                  </a:lnTo>
                  <a:lnTo>
                    <a:pt x="43588" y="11176"/>
                  </a:lnTo>
                  <a:lnTo>
                    <a:pt x="34254" y="10426"/>
                  </a:lnTo>
                  <a:lnTo>
                    <a:pt x="28323" y="9690"/>
                  </a:lnTo>
                  <a:lnTo>
                    <a:pt x="22392" y="8940"/>
                  </a:lnTo>
                  <a:lnTo>
                    <a:pt x="27472" y="18630"/>
                  </a:lnTo>
                  <a:lnTo>
                    <a:pt x="21541" y="13411"/>
                  </a:lnTo>
                  <a:lnTo>
                    <a:pt x="15610" y="8204"/>
                  </a:lnTo>
                  <a:lnTo>
                    <a:pt x="6276" y="8940"/>
                  </a:lnTo>
                  <a:lnTo>
                    <a:pt x="2034" y="5956"/>
                  </a:lnTo>
                  <a:lnTo>
                    <a:pt x="0" y="4531"/>
                  </a:lnTo>
                </a:path>
              </a:pathLst>
            </a:custGeom>
            <a:ln w="3175">
              <a:solidFill>
                <a:srgbClr val="254B30"/>
              </a:solidFill>
            </a:ln>
          </p:spPr>
          <p:txBody>
            <a:bodyPr wrap="square" lIns="0" tIns="0" rIns="0" bIns="0" rtlCol="0"/>
            <a:lstStyle/>
            <a:p>
              <a:endParaRPr/>
            </a:p>
          </p:txBody>
        </p:sp>
        <p:sp>
          <p:nvSpPr>
            <p:cNvPr id="11583" name="object 5011">
              <a:extLst>
                <a:ext uri="{FF2B5EF4-FFF2-40B4-BE49-F238E27FC236}">
                  <a16:creationId xmlns:a16="http://schemas.microsoft.com/office/drawing/2014/main" id="{3110C6E4-8716-4587-A919-2850FEC0F08A}"/>
                </a:ext>
              </a:extLst>
            </p:cNvPr>
            <p:cNvSpPr/>
            <p:nvPr/>
          </p:nvSpPr>
          <p:spPr>
            <a:xfrm>
              <a:off x="4443869" y="6532519"/>
              <a:ext cx="5715" cy="8890"/>
            </a:xfrm>
            <a:custGeom>
              <a:avLst/>
              <a:gdLst/>
              <a:ahLst/>
              <a:cxnLst/>
              <a:rect l="l" t="t" r="r" b="b"/>
              <a:pathLst>
                <a:path w="5714" h="8890">
                  <a:moveTo>
                    <a:pt x="0" y="0"/>
                  </a:moveTo>
                  <a:lnTo>
                    <a:pt x="5425" y="8476"/>
                  </a:lnTo>
                  <a:lnTo>
                    <a:pt x="1170" y="5504"/>
                  </a:lnTo>
                  <a:lnTo>
                    <a:pt x="0" y="4674"/>
                  </a:lnTo>
                </a:path>
              </a:pathLst>
            </a:custGeom>
            <a:ln w="3175">
              <a:solidFill>
                <a:srgbClr val="254B30"/>
              </a:solidFill>
            </a:ln>
          </p:spPr>
          <p:txBody>
            <a:bodyPr wrap="square" lIns="0" tIns="0" rIns="0" bIns="0" rtlCol="0"/>
            <a:lstStyle/>
            <a:p>
              <a:endParaRPr/>
            </a:p>
          </p:txBody>
        </p:sp>
        <p:sp>
          <p:nvSpPr>
            <p:cNvPr id="11584" name="object 5012">
              <a:extLst>
                <a:ext uri="{FF2B5EF4-FFF2-40B4-BE49-F238E27FC236}">
                  <a16:creationId xmlns:a16="http://schemas.microsoft.com/office/drawing/2014/main" id="{415F7020-4965-41EF-ADB0-8C7C4722DE00}"/>
                </a:ext>
              </a:extLst>
            </p:cNvPr>
            <p:cNvSpPr/>
            <p:nvPr/>
          </p:nvSpPr>
          <p:spPr>
            <a:xfrm>
              <a:off x="4443869" y="6536016"/>
              <a:ext cx="13335" cy="10795"/>
            </a:xfrm>
            <a:custGeom>
              <a:avLst/>
              <a:gdLst/>
              <a:ahLst/>
              <a:cxnLst/>
              <a:rect l="l" t="t" r="r" b="b"/>
              <a:pathLst>
                <a:path w="13335" h="10795">
                  <a:moveTo>
                    <a:pt x="0" y="0"/>
                  </a:moveTo>
                  <a:lnTo>
                    <a:pt x="13057" y="4229"/>
                  </a:lnTo>
                  <a:lnTo>
                    <a:pt x="12207" y="7213"/>
                  </a:lnTo>
                  <a:lnTo>
                    <a:pt x="11368" y="10185"/>
                  </a:lnTo>
                  <a:lnTo>
                    <a:pt x="0" y="9516"/>
                  </a:lnTo>
                </a:path>
              </a:pathLst>
            </a:custGeom>
            <a:ln w="3175">
              <a:solidFill>
                <a:srgbClr val="254B30"/>
              </a:solidFill>
            </a:ln>
          </p:spPr>
          <p:txBody>
            <a:bodyPr wrap="square" lIns="0" tIns="0" rIns="0" bIns="0" rtlCol="0"/>
            <a:lstStyle/>
            <a:p>
              <a:endParaRPr/>
            </a:p>
          </p:txBody>
        </p:sp>
        <p:sp>
          <p:nvSpPr>
            <p:cNvPr id="11585" name="object 5013">
              <a:extLst>
                <a:ext uri="{FF2B5EF4-FFF2-40B4-BE49-F238E27FC236}">
                  <a16:creationId xmlns:a16="http://schemas.microsoft.com/office/drawing/2014/main" id="{79E44F90-37B8-4BA9-8796-56F835C6F1AC}"/>
                </a:ext>
              </a:extLst>
            </p:cNvPr>
            <p:cNvSpPr/>
            <p:nvPr/>
          </p:nvSpPr>
          <p:spPr>
            <a:xfrm>
              <a:off x="4443869" y="6546346"/>
              <a:ext cx="39370" cy="11430"/>
            </a:xfrm>
            <a:custGeom>
              <a:avLst/>
              <a:gdLst/>
              <a:ahLst/>
              <a:cxnLst/>
              <a:rect l="l" t="t" r="r" b="b"/>
              <a:pathLst>
                <a:path w="39370" h="11429">
                  <a:moveTo>
                    <a:pt x="0" y="0"/>
                  </a:moveTo>
                  <a:lnTo>
                    <a:pt x="2034" y="1341"/>
                  </a:lnTo>
                  <a:lnTo>
                    <a:pt x="5425" y="3576"/>
                  </a:lnTo>
                  <a:lnTo>
                    <a:pt x="16436" y="6560"/>
                  </a:lnTo>
                  <a:lnTo>
                    <a:pt x="25770" y="11043"/>
                  </a:lnTo>
                  <a:lnTo>
                    <a:pt x="39346" y="8795"/>
                  </a:lnTo>
                </a:path>
              </a:pathLst>
            </a:custGeom>
            <a:ln w="3175">
              <a:solidFill>
                <a:srgbClr val="254B30"/>
              </a:solidFill>
            </a:ln>
          </p:spPr>
          <p:txBody>
            <a:bodyPr wrap="square" lIns="0" tIns="0" rIns="0" bIns="0" rtlCol="0"/>
            <a:lstStyle/>
            <a:p>
              <a:endParaRPr/>
            </a:p>
          </p:txBody>
        </p:sp>
        <p:sp>
          <p:nvSpPr>
            <p:cNvPr id="11586" name="object 5014">
              <a:extLst>
                <a:ext uri="{FF2B5EF4-FFF2-40B4-BE49-F238E27FC236}">
                  <a16:creationId xmlns:a16="http://schemas.microsoft.com/office/drawing/2014/main" id="{55C88DDF-6185-4B53-ACDE-D32B3FB73C9D}"/>
                </a:ext>
              </a:extLst>
            </p:cNvPr>
            <p:cNvSpPr/>
            <p:nvPr/>
          </p:nvSpPr>
          <p:spPr>
            <a:xfrm>
              <a:off x="4568545" y="6259538"/>
              <a:ext cx="72694" cy="64808"/>
            </a:xfrm>
            <a:prstGeom prst="rect">
              <a:avLst/>
            </a:prstGeom>
            <a:blipFill>
              <a:blip r:embed="rId83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587" name="object 5015">
              <a:extLst>
                <a:ext uri="{FF2B5EF4-FFF2-40B4-BE49-F238E27FC236}">
                  <a16:creationId xmlns:a16="http://schemas.microsoft.com/office/drawing/2014/main" id="{0B9E33BD-E8A1-4C30-AC55-89D459045706}"/>
                </a:ext>
              </a:extLst>
            </p:cNvPr>
            <p:cNvSpPr/>
            <p:nvPr/>
          </p:nvSpPr>
          <p:spPr>
            <a:xfrm>
              <a:off x="4568548" y="6255894"/>
              <a:ext cx="73025" cy="70485"/>
            </a:xfrm>
            <a:custGeom>
              <a:avLst/>
              <a:gdLst/>
              <a:ahLst/>
              <a:cxnLst/>
              <a:rect l="l" t="t" r="r" b="b"/>
              <a:pathLst>
                <a:path w="73025" h="70485">
                  <a:moveTo>
                    <a:pt x="58254" y="41313"/>
                  </a:moveTo>
                  <a:lnTo>
                    <a:pt x="54736" y="49199"/>
                  </a:lnTo>
                  <a:lnTo>
                    <a:pt x="56794" y="66141"/>
                  </a:lnTo>
                  <a:lnTo>
                    <a:pt x="53314" y="63144"/>
                  </a:lnTo>
                  <a:lnTo>
                    <a:pt x="49885" y="60172"/>
                  </a:lnTo>
                  <a:lnTo>
                    <a:pt x="45351" y="66954"/>
                  </a:lnTo>
                  <a:lnTo>
                    <a:pt x="45262" y="63106"/>
                  </a:lnTo>
                  <a:lnTo>
                    <a:pt x="45173" y="59245"/>
                  </a:lnTo>
                  <a:lnTo>
                    <a:pt x="40462" y="63233"/>
                  </a:lnTo>
                  <a:lnTo>
                    <a:pt x="39992" y="59702"/>
                  </a:lnTo>
                  <a:lnTo>
                    <a:pt x="39535" y="56172"/>
                  </a:lnTo>
                  <a:lnTo>
                    <a:pt x="39979" y="54775"/>
                  </a:lnTo>
                  <a:lnTo>
                    <a:pt x="42417" y="51739"/>
                  </a:lnTo>
                  <a:lnTo>
                    <a:pt x="44843" y="48704"/>
                  </a:lnTo>
                  <a:lnTo>
                    <a:pt x="42354" y="38074"/>
                  </a:lnTo>
                  <a:lnTo>
                    <a:pt x="40131" y="42875"/>
                  </a:lnTo>
                  <a:lnTo>
                    <a:pt x="37947" y="47701"/>
                  </a:lnTo>
                  <a:lnTo>
                    <a:pt x="31991" y="38950"/>
                  </a:lnTo>
                  <a:lnTo>
                    <a:pt x="34035" y="46088"/>
                  </a:lnTo>
                  <a:lnTo>
                    <a:pt x="36093" y="53187"/>
                  </a:lnTo>
                  <a:lnTo>
                    <a:pt x="33959" y="56934"/>
                  </a:lnTo>
                  <a:lnTo>
                    <a:pt x="35051" y="61912"/>
                  </a:lnTo>
                  <a:lnTo>
                    <a:pt x="36169" y="66865"/>
                  </a:lnTo>
                  <a:lnTo>
                    <a:pt x="27762" y="56286"/>
                  </a:lnTo>
                  <a:lnTo>
                    <a:pt x="25641" y="60045"/>
                  </a:lnTo>
                  <a:lnTo>
                    <a:pt x="23533" y="63792"/>
                  </a:lnTo>
                  <a:lnTo>
                    <a:pt x="22732" y="54648"/>
                  </a:lnTo>
                  <a:lnTo>
                    <a:pt x="20485" y="55587"/>
                  </a:lnTo>
                  <a:lnTo>
                    <a:pt x="18211" y="56527"/>
                  </a:lnTo>
                  <a:lnTo>
                    <a:pt x="21348" y="63690"/>
                  </a:lnTo>
                  <a:lnTo>
                    <a:pt x="21094" y="66827"/>
                  </a:lnTo>
                  <a:lnTo>
                    <a:pt x="20878" y="69976"/>
                  </a:lnTo>
                  <a:lnTo>
                    <a:pt x="10909" y="60705"/>
                  </a:lnTo>
                  <a:lnTo>
                    <a:pt x="9258" y="63093"/>
                  </a:lnTo>
                  <a:lnTo>
                    <a:pt x="7619" y="65468"/>
                  </a:lnTo>
                  <a:lnTo>
                    <a:pt x="6438" y="56641"/>
                  </a:lnTo>
                  <a:lnTo>
                    <a:pt x="3213" y="55435"/>
                  </a:lnTo>
                  <a:lnTo>
                    <a:pt x="0" y="54216"/>
                  </a:lnTo>
                  <a:lnTo>
                    <a:pt x="2908" y="49809"/>
                  </a:lnTo>
                  <a:lnTo>
                    <a:pt x="6756" y="52450"/>
                  </a:lnTo>
                  <a:lnTo>
                    <a:pt x="10032" y="52616"/>
                  </a:lnTo>
                  <a:lnTo>
                    <a:pt x="10655" y="49123"/>
                  </a:lnTo>
                  <a:lnTo>
                    <a:pt x="11290" y="45669"/>
                  </a:lnTo>
                  <a:lnTo>
                    <a:pt x="11226" y="56514"/>
                  </a:lnTo>
                  <a:lnTo>
                    <a:pt x="12877" y="54152"/>
                  </a:lnTo>
                  <a:lnTo>
                    <a:pt x="14503" y="51777"/>
                  </a:lnTo>
                  <a:lnTo>
                    <a:pt x="15760" y="44830"/>
                  </a:lnTo>
                  <a:lnTo>
                    <a:pt x="16700" y="42075"/>
                  </a:lnTo>
                  <a:lnTo>
                    <a:pt x="17652" y="39306"/>
                  </a:lnTo>
                  <a:lnTo>
                    <a:pt x="20700" y="47523"/>
                  </a:lnTo>
                  <a:lnTo>
                    <a:pt x="21640" y="44767"/>
                  </a:lnTo>
                  <a:lnTo>
                    <a:pt x="22580" y="42011"/>
                  </a:lnTo>
                  <a:lnTo>
                    <a:pt x="23380" y="36448"/>
                  </a:lnTo>
                  <a:lnTo>
                    <a:pt x="25260" y="35826"/>
                  </a:lnTo>
                  <a:lnTo>
                    <a:pt x="27127" y="35229"/>
                  </a:lnTo>
                  <a:lnTo>
                    <a:pt x="21882" y="51447"/>
                  </a:lnTo>
                  <a:lnTo>
                    <a:pt x="24942" y="49847"/>
                  </a:lnTo>
                  <a:lnTo>
                    <a:pt x="27990" y="48221"/>
                  </a:lnTo>
                  <a:lnTo>
                    <a:pt x="30200" y="38519"/>
                  </a:lnTo>
                  <a:lnTo>
                    <a:pt x="30416" y="35382"/>
                  </a:lnTo>
                  <a:lnTo>
                    <a:pt x="30657" y="32245"/>
                  </a:lnTo>
                  <a:lnTo>
                    <a:pt x="34810" y="35610"/>
                  </a:lnTo>
                  <a:lnTo>
                    <a:pt x="35521" y="31076"/>
                  </a:lnTo>
                  <a:lnTo>
                    <a:pt x="36233" y="26555"/>
                  </a:lnTo>
                  <a:lnTo>
                    <a:pt x="40373" y="25006"/>
                  </a:lnTo>
                  <a:lnTo>
                    <a:pt x="43357" y="24447"/>
                  </a:lnTo>
                  <a:lnTo>
                    <a:pt x="46342" y="23888"/>
                  </a:lnTo>
                  <a:lnTo>
                    <a:pt x="38976" y="34048"/>
                  </a:lnTo>
                  <a:lnTo>
                    <a:pt x="41478" y="34874"/>
                  </a:lnTo>
                  <a:lnTo>
                    <a:pt x="43980" y="35686"/>
                  </a:lnTo>
                  <a:lnTo>
                    <a:pt x="47040" y="39001"/>
                  </a:lnTo>
                  <a:lnTo>
                    <a:pt x="47917" y="32397"/>
                  </a:lnTo>
                  <a:lnTo>
                    <a:pt x="48780" y="25768"/>
                  </a:lnTo>
                  <a:lnTo>
                    <a:pt x="52768" y="21412"/>
                  </a:lnTo>
                  <a:lnTo>
                    <a:pt x="55206" y="18376"/>
                  </a:lnTo>
                  <a:lnTo>
                    <a:pt x="57645" y="15341"/>
                  </a:lnTo>
                  <a:lnTo>
                    <a:pt x="59359" y="26644"/>
                  </a:lnTo>
                  <a:lnTo>
                    <a:pt x="59893" y="19316"/>
                  </a:lnTo>
                  <a:lnTo>
                    <a:pt x="60439" y="11963"/>
                  </a:lnTo>
                  <a:lnTo>
                    <a:pt x="65062" y="9042"/>
                  </a:lnTo>
                  <a:lnTo>
                    <a:pt x="65785" y="4521"/>
                  </a:lnTo>
                  <a:lnTo>
                    <a:pt x="66484" y="0"/>
                  </a:lnTo>
                  <a:lnTo>
                    <a:pt x="67970" y="14452"/>
                  </a:lnTo>
                  <a:lnTo>
                    <a:pt x="68681" y="9918"/>
                  </a:lnTo>
                  <a:lnTo>
                    <a:pt x="69392" y="5384"/>
                  </a:lnTo>
                  <a:lnTo>
                    <a:pt x="64147" y="16700"/>
                  </a:lnTo>
                  <a:lnTo>
                    <a:pt x="65798" y="19240"/>
                  </a:lnTo>
                  <a:lnTo>
                    <a:pt x="67436" y="21767"/>
                  </a:lnTo>
                  <a:lnTo>
                    <a:pt x="72999" y="16103"/>
                  </a:lnTo>
                  <a:lnTo>
                    <a:pt x="72364" y="19583"/>
                  </a:lnTo>
                  <a:lnTo>
                    <a:pt x="71742" y="23050"/>
                  </a:lnTo>
                  <a:lnTo>
                    <a:pt x="67906" y="30213"/>
                  </a:lnTo>
                  <a:lnTo>
                    <a:pt x="65481" y="38163"/>
                  </a:lnTo>
                  <a:lnTo>
                    <a:pt x="58254" y="41287"/>
                  </a:lnTo>
                  <a:close/>
                </a:path>
              </a:pathLst>
            </a:custGeom>
            <a:ln w="3175">
              <a:solidFill>
                <a:srgbClr val="254B30"/>
              </a:solidFill>
            </a:ln>
          </p:spPr>
          <p:txBody>
            <a:bodyPr wrap="square" lIns="0" tIns="0" rIns="0" bIns="0" rtlCol="0"/>
            <a:lstStyle/>
            <a:p>
              <a:endParaRPr/>
            </a:p>
          </p:txBody>
        </p:sp>
        <p:sp>
          <p:nvSpPr>
            <p:cNvPr id="11588" name="object 5016">
              <a:extLst>
                <a:ext uri="{FF2B5EF4-FFF2-40B4-BE49-F238E27FC236}">
                  <a16:creationId xmlns:a16="http://schemas.microsoft.com/office/drawing/2014/main" id="{4E4D6E47-531B-4D6B-9B38-7749FC575AA1}"/>
                </a:ext>
              </a:extLst>
            </p:cNvPr>
            <p:cNvSpPr/>
            <p:nvPr/>
          </p:nvSpPr>
          <p:spPr>
            <a:xfrm>
              <a:off x="4568906" y="6407111"/>
              <a:ext cx="120131" cy="71627"/>
            </a:xfrm>
            <a:prstGeom prst="rect">
              <a:avLst/>
            </a:prstGeom>
            <a:blipFill>
              <a:blip r:embed="rId83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589" name="object 5017">
              <a:extLst>
                <a:ext uri="{FF2B5EF4-FFF2-40B4-BE49-F238E27FC236}">
                  <a16:creationId xmlns:a16="http://schemas.microsoft.com/office/drawing/2014/main" id="{3E391141-3C57-4F4E-83AE-139ED8F8F49C}"/>
                </a:ext>
              </a:extLst>
            </p:cNvPr>
            <p:cNvSpPr/>
            <p:nvPr/>
          </p:nvSpPr>
          <p:spPr>
            <a:xfrm>
              <a:off x="4568898" y="6407221"/>
              <a:ext cx="120650" cy="71755"/>
            </a:xfrm>
            <a:custGeom>
              <a:avLst/>
              <a:gdLst/>
              <a:ahLst/>
              <a:cxnLst/>
              <a:rect l="l" t="t" r="r" b="b"/>
              <a:pathLst>
                <a:path w="120650" h="71754">
                  <a:moveTo>
                    <a:pt x="115442" y="35750"/>
                  </a:moveTo>
                  <a:lnTo>
                    <a:pt x="112102" y="35013"/>
                  </a:lnTo>
                  <a:lnTo>
                    <a:pt x="103746" y="40970"/>
                  </a:lnTo>
                  <a:lnTo>
                    <a:pt x="98717" y="43954"/>
                  </a:lnTo>
                  <a:lnTo>
                    <a:pt x="93700" y="46926"/>
                  </a:lnTo>
                  <a:lnTo>
                    <a:pt x="89420" y="47663"/>
                  </a:lnTo>
                  <a:lnTo>
                    <a:pt x="90512" y="43192"/>
                  </a:lnTo>
                  <a:lnTo>
                    <a:pt x="91630" y="38747"/>
                  </a:lnTo>
                  <a:lnTo>
                    <a:pt x="95923" y="31305"/>
                  </a:lnTo>
                  <a:lnTo>
                    <a:pt x="100406" y="35750"/>
                  </a:lnTo>
                  <a:lnTo>
                    <a:pt x="104838" y="40233"/>
                  </a:lnTo>
                  <a:lnTo>
                    <a:pt x="109880" y="30556"/>
                  </a:lnTo>
                  <a:lnTo>
                    <a:pt x="114338" y="28295"/>
                  </a:lnTo>
                  <a:lnTo>
                    <a:pt x="117461" y="23377"/>
                  </a:lnTo>
                  <a:lnTo>
                    <a:pt x="119640" y="15171"/>
                  </a:lnTo>
                  <a:lnTo>
                    <a:pt x="120142" y="8502"/>
                  </a:lnTo>
                  <a:lnTo>
                    <a:pt x="118236" y="8191"/>
                  </a:lnTo>
                  <a:lnTo>
                    <a:pt x="113766" y="14147"/>
                  </a:lnTo>
                  <a:lnTo>
                    <a:pt x="109880" y="14897"/>
                  </a:lnTo>
                  <a:lnTo>
                    <a:pt x="108203" y="19367"/>
                  </a:lnTo>
                  <a:lnTo>
                    <a:pt x="106514" y="23825"/>
                  </a:lnTo>
                  <a:lnTo>
                    <a:pt x="104838" y="24587"/>
                  </a:lnTo>
                  <a:lnTo>
                    <a:pt x="101511" y="23825"/>
                  </a:lnTo>
                  <a:lnTo>
                    <a:pt x="101696" y="21169"/>
                  </a:lnTo>
                  <a:lnTo>
                    <a:pt x="105067" y="16003"/>
                  </a:lnTo>
                  <a:lnTo>
                    <a:pt x="108333" y="10839"/>
                  </a:lnTo>
                  <a:lnTo>
                    <a:pt x="108203" y="8191"/>
                  </a:lnTo>
                  <a:lnTo>
                    <a:pt x="104292" y="7442"/>
                  </a:lnTo>
                  <a:lnTo>
                    <a:pt x="98170" y="18630"/>
                  </a:lnTo>
                  <a:lnTo>
                    <a:pt x="94818" y="22339"/>
                  </a:lnTo>
                  <a:lnTo>
                    <a:pt x="91465" y="26073"/>
                  </a:lnTo>
                  <a:lnTo>
                    <a:pt x="82549" y="31305"/>
                  </a:lnTo>
                  <a:lnTo>
                    <a:pt x="90906" y="17144"/>
                  </a:lnTo>
                  <a:lnTo>
                    <a:pt x="93700" y="17144"/>
                  </a:lnTo>
                  <a:lnTo>
                    <a:pt x="96494" y="17144"/>
                  </a:lnTo>
                  <a:lnTo>
                    <a:pt x="103733" y="1485"/>
                  </a:lnTo>
                  <a:lnTo>
                    <a:pt x="102069" y="0"/>
                  </a:lnTo>
                  <a:lnTo>
                    <a:pt x="99248" y="1434"/>
                  </a:lnTo>
                  <a:lnTo>
                    <a:pt x="94538" y="6430"/>
                  </a:lnTo>
                  <a:lnTo>
                    <a:pt x="89829" y="12681"/>
                  </a:lnTo>
                  <a:lnTo>
                    <a:pt x="87007" y="17881"/>
                  </a:lnTo>
                  <a:lnTo>
                    <a:pt x="85343" y="23075"/>
                  </a:lnTo>
                  <a:lnTo>
                    <a:pt x="74752" y="26809"/>
                  </a:lnTo>
                  <a:lnTo>
                    <a:pt x="71945" y="31305"/>
                  </a:lnTo>
                  <a:lnTo>
                    <a:pt x="69151" y="35750"/>
                  </a:lnTo>
                  <a:lnTo>
                    <a:pt x="62483" y="33527"/>
                  </a:lnTo>
                  <a:lnTo>
                    <a:pt x="57454" y="38747"/>
                  </a:lnTo>
                  <a:lnTo>
                    <a:pt x="52425" y="43954"/>
                  </a:lnTo>
                  <a:lnTo>
                    <a:pt x="43510" y="40233"/>
                  </a:lnTo>
                  <a:lnTo>
                    <a:pt x="41262" y="40233"/>
                  </a:lnTo>
                  <a:lnTo>
                    <a:pt x="39052" y="40233"/>
                  </a:lnTo>
                  <a:lnTo>
                    <a:pt x="47980" y="35013"/>
                  </a:lnTo>
                  <a:lnTo>
                    <a:pt x="44627" y="34264"/>
                  </a:lnTo>
                  <a:lnTo>
                    <a:pt x="41262" y="33527"/>
                  </a:lnTo>
                  <a:lnTo>
                    <a:pt x="35153" y="40970"/>
                  </a:lnTo>
                  <a:lnTo>
                    <a:pt x="30683" y="40233"/>
                  </a:lnTo>
                  <a:lnTo>
                    <a:pt x="26238" y="39496"/>
                  </a:lnTo>
                  <a:lnTo>
                    <a:pt x="15620" y="46189"/>
                  </a:lnTo>
                  <a:lnTo>
                    <a:pt x="12280" y="47663"/>
                  </a:lnTo>
                  <a:lnTo>
                    <a:pt x="8940" y="49161"/>
                  </a:lnTo>
                  <a:lnTo>
                    <a:pt x="0" y="43954"/>
                  </a:lnTo>
                  <a:lnTo>
                    <a:pt x="0" y="47663"/>
                  </a:lnTo>
                  <a:lnTo>
                    <a:pt x="0" y="51409"/>
                  </a:lnTo>
                  <a:lnTo>
                    <a:pt x="10045" y="49187"/>
                  </a:lnTo>
                  <a:lnTo>
                    <a:pt x="9499" y="52895"/>
                  </a:lnTo>
                  <a:lnTo>
                    <a:pt x="8940" y="56629"/>
                  </a:lnTo>
                  <a:lnTo>
                    <a:pt x="21196" y="57365"/>
                  </a:lnTo>
                  <a:lnTo>
                    <a:pt x="22313" y="62585"/>
                  </a:lnTo>
                  <a:lnTo>
                    <a:pt x="23431" y="67805"/>
                  </a:lnTo>
                  <a:lnTo>
                    <a:pt x="32359" y="71513"/>
                  </a:lnTo>
                  <a:lnTo>
                    <a:pt x="35153" y="70040"/>
                  </a:lnTo>
                  <a:lnTo>
                    <a:pt x="37922" y="68529"/>
                  </a:lnTo>
                  <a:lnTo>
                    <a:pt x="23977" y="59601"/>
                  </a:lnTo>
                  <a:lnTo>
                    <a:pt x="27343" y="60337"/>
                  </a:lnTo>
                  <a:lnTo>
                    <a:pt x="30683" y="61086"/>
                  </a:lnTo>
                  <a:lnTo>
                    <a:pt x="35712" y="64820"/>
                  </a:lnTo>
                  <a:lnTo>
                    <a:pt x="40728" y="64820"/>
                  </a:lnTo>
                  <a:lnTo>
                    <a:pt x="45732" y="64820"/>
                  </a:lnTo>
                  <a:lnTo>
                    <a:pt x="30124" y="57365"/>
                  </a:lnTo>
                  <a:lnTo>
                    <a:pt x="32359" y="57365"/>
                  </a:lnTo>
                  <a:lnTo>
                    <a:pt x="34582" y="57365"/>
                  </a:lnTo>
                  <a:lnTo>
                    <a:pt x="37363" y="53644"/>
                  </a:lnTo>
                  <a:lnTo>
                    <a:pt x="40170" y="54381"/>
                  </a:lnTo>
                  <a:lnTo>
                    <a:pt x="42951" y="55130"/>
                  </a:lnTo>
                  <a:lnTo>
                    <a:pt x="39598" y="48412"/>
                  </a:lnTo>
                  <a:lnTo>
                    <a:pt x="48526" y="53644"/>
                  </a:lnTo>
                  <a:lnTo>
                    <a:pt x="53543" y="58851"/>
                  </a:lnTo>
                  <a:lnTo>
                    <a:pt x="58559" y="64084"/>
                  </a:lnTo>
                  <a:lnTo>
                    <a:pt x="60236" y="68529"/>
                  </a:lnTo>
                  <a:lnTo>
                    <a:pt x="63030" y="67792"/>
                  </a:lnTo>
                  <a:lnTo>
                    <a:pt x="65824" y="67043"/>
                  </a:lnTo>
                  <a:lnTo>
                    <a:pt x="58559" y="59601"/>
                  </a:lnTo>
                  <a:lnTo>
                    <a:pt x="59118" y="57365"/>
                  </a:lnTo>
                  <a:lnTo>
                    <a:pt x="59677" y="55130"/>
                  </a:lnTo>
                  <a:lnTo>
                    <a:pt x="58000" y="49923"/>
                  </a:lnTo>
                  <a:lnTo>
                    <a:pt x="63030" y="53644"/>
                  </a:lnTo>
                  <a:lnTo>
                    <a:pt x="64147" y="56629"/>
                  </a:lnTo>
                  <a:lnTo>
                    <a:pt x="65239" y="59601"/>
                  </a:lnTo>
                  <a:lnTo>
                    <a:pt x="66217" y="61607"/>
                  </a:lnTo>
                  <a:lnTo>
                    <a:pt x="69557" y="63106"/>
                  </a:lnTo>
                  <a:lnTo>
                    <a:pt x="72872" y="64592"/>
                  </a:lnTo>
                  <a:lnTo>
                    <a:pt x="74752" y="64820"/>
                  </a:lnTo>
                  <a:lnTo>
                    <a:pt x="77546" y="63334"/>
                  </a:lnTo>
                  <a:lnTo>
                    <a:pt x="80314" y="61823"/>
                  </a:lnTo>
                  <a:lnTo>
                    <a:pt x="69722" y="55867"/>
                  </a:lnTo>
                  <a:lnTo>
                    <a:pt x="82549" y="57365"/>
                  </a:lnTo>
                  <a:lnTo>
                    <a:pt x="85890" y="54381"/>
                  </a:lnTo>
                  <a:lnTo>
                    <a:pt x="88112" y="58115"/>
                  </a:lnTo>
                  <a:lnTo>
                    <a:pt x="90360" y="61823"/>
                  </a:lnTo>
                  <a:lnTo>
                    <a:pt x="92024" y="60337"/>
                  </a:lnTo>
                  <a:lnTo>
                    <a:pt x="94818" y="63334"/>
                  </a:lnTo>
                  <a:lnTo>
                    <a:pt x="97599" y="66293"/>
                  </a:lnTo>
                  <a:lnTo>
                    <a:pt x="100952" y="58864"/>
                  </a:lnTo>
                  <a:lnTo>
                    <a:pt x="105409" y="63334"/>
                  </a:lnTo>
                  <a:lnTo>
                    <a:pt x="109880" y="67805"/>
                  </a:lnTo>
                  <a:lnTo>
                    <a:pt x="118236" y="59601"/>
                  </a:lnTo>
                  <a:lnTo>
                    <a:pt x="115442" y="56629"/>
                  </a:lnTo>
                  <a:lnTo>
                    <a:pt x="112674" y="53644"/>
                  </a:lnTo>
                  <a:lnTo>
                    <a:pt x="108203" y="55130"/>
                  </a:lnTo>
                  <a:lnTo>
                    <a:pt x="104838" y="55867"/>
                  </a:lnTo>
                  <a:lnTo>
                    <a:pt x="101511" y="56629"/>
                  </a:lnTo>
                  <a:lnTo>
                    <a:pt x="97599" y="52158"/>
                  </a:lnTo>
                  <a:lnTo>
                    <a:pt x="103174" y="52158"/>
                  </a:lnTo>
                  <a:lnTo>
                    <a:pt x="108762" y="50672"/>
                  </a:lnTo>
                  <a:lnTo>
                    <a:pt x="114338" y="49212"/>
                  </a:lnTo>
                  <a:lnTo>
                    <a:pt x="118795" y="36550"/>
                  </a:lnTo>
                  <a:lnTo>
                    <a:pt x="115430" y="35801"/>
                  </a:lnTo>
                  <a:close/>
                </a:path>
              </a:pathLst>
            </a:custGeom>
            <a:ln w="3175">
              <a:solidFill>
                <a:srgbClr val="254B30"/>
              </a:solidFill>
            </a:ln>
          </p:spPr>
          <p:txBody>
            <a:bodyPr wrap="square" lIns="0" tIns="0" rIns="0" bIns="0" rtlCol="0"/>
            <a:lstStyle/>
            <a:p>
              <a:endParaRPr/>
            </a:p>
          </p:txBody>
        </p:sp>
        <p:sp>
          <p:nvSpPr>
            <p:cNvPr id="11590" name="object 5018">
              <a:extLst>
                <a:ext uri="{FF2B5EF4-FFF2-40B4-BE49-F238E27FC236}">
                  <a16:creationId xmlns:a16="http://schemas.microsoft.com/office/drawing/2014/main" id="{C8C572F4-7165-4489-B0CA-170559F398A6}"/>
                </a:ext>
              </a:extLst>
            </p:cNvPr>
            <p:cNvSpPr/>
            <p:nvPr/>
          </p:nvSpPr>
          <p:spPr>
            <a:xfrm>
              <a:off x="4470815" y="6453289"/>
              <a:ext cx="119828" cy="66507"/>
            </a:xfrm>
            <a:prstGeom prst="rect">
              <a:avLst/>
            </a:prstGeom>
            <a:blipFill>
              <a:blip r:embed="rId83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591" name="object 5019">
              <a:extLst>
                <a:ext uri="{FF2B5EF4-FFF2-40B4-BE49-F238E27FC236}">
                  <a16:creationId xmlns:a16="http://schemas.microsoft.com/office/drawing/2014/main" id="{77933BD0-BDCF-433C-8D33-5F719CADA3AD}"/>
                </a:ext>
              </a:extLst>
            </p:cNvPr>
            <p:cNvSpPr/>
            <p:nvPr/>
          </p:nvSpPr>
          <p:spPr>
            <a:xfrm>
              <a:off x="4470808" y="6449354"/>
              <a:ext cx="120014" cy="70485"/>
            </a:xfrm>
            <a:custGeom>
              <a:avLst/>
              <a:gdLst/>
              <a:ahLst/>
              <a:cxnLst/>
              <a:rect l="l" t="t" r="r" b="b"/>
              <a:pathLst>
                <a:path w="120014" h="70484">
                  <a:moveTo>
                    <a:pt x="5702" y="21704"/>
                  </a:moveTo>
                  <a:lnTo>
                    <a:pt x="9131" y="22390"/>
                  </a:lnTo>
                  <a:lnTo>
                    <a:pt x="16751" y="28562"/>
                  </a:lnTo>
                  <a:lnTo>
                    <a:pt x="21374" y="31940"/>
                  </a:lnTo>
                  <a:lnTo>
                    <a:pt x="26047" y="35318"/>
                  </a:lnTo>
                  <a:lnTo>
                    <a:pt x="30213" y="37147"/>
                  </a:lnTo>
                  <a:lnTo>
                    <a:pt x="29654" y="34201"/>
                  </a:lnTo>
                  <a:lnTo>
                    <a:pt x="29070" y="31267"/>
                  </a:lnTo>
                  <a:lnTo>
                    <a:pt x="25717" y="25552"/>
                  </a:lnTo>
                  <a:lnTo>
                    <a:pt x="20713" y="26670"/>
                  </a:lnTo>
                  <a:lnTo>
                    <a:pt x="15722" y="27774"/>
                  </a:lnTo>
                  <a:lnTo>
                    <a:pt x="11912" y="20535"/>
                  </a:lnTo>
                  <a:lnTo>
                    <a:pt x="7721" y="17780"/>
                  </a:lnTo>
                  <a:lnTo>
                    <a:pt x="3543" y="15024"/>
                  </a:lnTo>
                  <a:lnTo>
                    <a:pt x="2578" y="0"/>
                  </a:lnTo>
                  <a:lnTo>
                    <a:pt x="6286" y="4914"/>
                  </a:lnTo>
                  <a:lnTo>
                    <a:pt x="9994" y="9829"/>
                  </a:lnTo>
                  <a:lnTo>
                    <a:pt x="13817" y="11531"/>
                  </a:lnTo>
                  <a:lnTo>
                    <a:pt x="14935" y="14655"/>
                  </a:lnTo>
                  <a:lnTo>
                    <a:pt x="16052" y="17780"/>
                  </a:lnTo>
                  <a:lnTo>
                    <a:pt x="17627" y="18757"/>
                  </a:lnTo>
                  <a:lnTo>
                    <a:pt x="21056" y="19431"/>
                  </a:lnTo>
                  <a:lnTo>
                    <a:pt x="24498" y="20091"/>
                  </a:lnTo>
                  <a:lnTo>
                    <a:pt x="12306" y="7378"/>
                  </a:lnTo>
                  <a:lnTo>
                    <a:pt x="16306" y="8229"/>
                  </a:lnTo>
                  <a:lnTo>
                    <a:pt x="20281" y="9080"/>
                  </a:lnTo>
                  <a:lnTo>
                    <a:pt x="25031" y="17538"/>
                  </a:lnTo>
                  <a:lnTo>
                    <a:pt x="27914" y="20777"/>
                  </a:lnTo>
                  <a:lnTo>
                    <a:pt x="30797" y="24015"/>
                  </a:lnTo>
                  <a:lnTo>
                    <a:pt x="39077" y="29972"/>
                  </a:lnTo>
                  <a:lnTo>
                    <a:pt x="32448" y="19062"/>
                  </a:lnTo>
                  <a:lnTo>
                    <a:pt x="29667" y="18135"/>
                  </a:lnTo>
                  <a:lnTo>
                    <a:pt x="26885" y="17208"/>
                  </a:lnTo>
                  <a:lnTo>
                    <a:pt x="21564" y="5829"/>
                  </a:lnTo>
                  <a:lnTo>
                    <a:pt x="23418" y="5511"/>
                  </a:lnTo>
                  <a:lnTo>
                    <a:pt x="25273" y="5207"/>
                  </a:lnTo>
                  <a:lnTo>
                    <a:pt x="35217" y="17221"/>
                  </a:lnTo>
                  <a:lnTo>
                    <a:pt x="36258" y="20777"/>
                  </a:lnTo>
                  <a:lnTo>
                    <a:pt x="37274" y="24333"/>
                  </a:lnTo>
                  <a:lnTo>
                    <a:pt x="47396" y="29959"/>
                  </a:lnTo>
                  <a:lnTo>
                    <a:pt x="49631" y="33451"/>
                  </a:lnTo>
                  <a:lnTo>
                    <a:pt x="51866" y="36957"/>
                  </a:lnTo>
                  <a:lnTo>
                    <a:pt x="58813" y="37858"/>
                  </a:lnTo>
                  <a:lnTo>
                    <a:pt x="63169" y="42532"/>
                  </a:lnTo>
                  <a:lnTo>
                    <a:pt x="67538" y="47167"/>
                  </a:lnTo>
                  <a:lnTo>
                    <a:pt x="76898" y="47955"/>
                  </a:lnTo>
                  <a:lnTo>
                    <a:pt x="79121" y="48691"/>
                  </a:lnTo>
                  <a:lnTo>
                    <a:pt x="81368" y="49441"/>
                  </a:lnTo>
                  <a:lnTo>
                    <a:pt x="73088" y="43484"/>
                  </a:lnTo>
                  <a:lnTo>
                    <a:pt x="76504" y="44157"/>
                  </a:lnTo>
                  <a:lnTo>
                    <a:pt x="79946" y="44831"/>
                  </a:lnTo>
                  <a:lnTo>
                    <a:pt x="85153" y="51142"/>
                  </a:lnTo>
                  <a:lnTo>
                    <a:pt x="89687" y="52197"/>
                  </a:lnTo>
                  <a:lnTo>
                    <a:pt x="94234" y="53213"/>
                  </a:lnTo>
                  <a:lnTo>
                    <a:pt x="103974" y="60566"/>
                  </a:lnTo>
                  <a:lnTo>
                    <a:pt x="107137" y="62534"/>
                  </a:lnTo>
                  <a:lnTo>
                    <a:pt x="110299" y="64490"/>
                  </a:lnTo>
                  <a:lnTo>
                    <a:pt x="119837" y="64427"/>
                  </a:lnTo>
                  <a:lnTo>
                    <a:pt x="119367" y="66573"/>
                  </a:lnTo>
                  <a:lnTo>
                    <a:pt x="118922" y="68719"/>
                  </a:lnTo>
                  <a:lnTo>
                    <a:pt x="109181" y="64135"/>
                  </a:lnTo>
                  <a:lnTo>
                    <a:pt x="109283" y="66459"/>
                  </a:lnTo>
                  <a:lnTo>
                    <a:pt x="109397" y="68783"/>
                  </a:lnTo>
                  <a:lnTo>
                    <a:pt x="97040" y="65189"/>
                  </a:lnTo>
                  <a:lnTo>
                    <a:pt x="95313" y="67805"/>
                  </a:lnTo>
                  <a:lnTo>
                    <a:pt x="93573" y="70446"/>
                  </a:lnTo>
                  <a:lnTo>
                    <a:pt x="84201" y="69672"/>
                  </a:lnTo>
                  <a:lnTo>
                    <a:pt x="81597" y="67881"/>
                  </a:lnTo>
                  <a:lnTo>
                    <a:pt x="79006" y="66116"/>
                  </a:lnTo>
                  <a:lnTo>
                    <a:pt x="94018" y="65557"/>
                  </a:lnTo>
                  <a:lnTo>
                    <a:pt x="90576" y="64858"/>
                  </a:lnTo>
                  <a:lnTo>
                    <a:pt x="87147" y="64198"/>
                  </a:lnTo>
                  <a:lnTo>
                    <a:pt x="81686" y="64693"/>
                  </a:lnTo>
                  <a:lnTo>
                    <a:pt x="76682" y="63042"/>
                  </a:lnTo>
                  <a:lnTo>
                    <a:pt x="71678" y="61391"/>
                  </a:lnTo>
                  <a:lnTo>
                    <a:pt x="88150" y="62242"/>
                  </a:lnTo>
                  <a:lnTo>
                    <a:pt x="85928" y="61506"/>
                  </a:lnTo>
                  <a:lnTo>
                    <a:pt x="83705" y="60782"/>
                  </a:lnTo>
                  <a:lnTo>
                    <a:pt x="81394" y="57708"/>
                  </a:lnTo>
                  <a:lnTo>
                    <a:pt x="78524" y="57213"/>
                  </a:lnTo>
                  <a:lnTo>
                    <a:pt x="75641" y="56730"/>
                  </a:lnTo>
                  <a:lnTo>
                    <a:pt x="79794" y="53962"/>
                  </a:lnTo>
                  <a:lnTo>
                    <a:pt x="70256" y="54038"/>
                  </a:lnTo>
                  <a:lnTo>
                    <a:pt x="64617" y="55397"/>
                  </a:lnTo>
                  <a:lnTo>
                    <a:pt x="58966" y="56743"/>
                  </a:lnTo>
                  <a:lnTo>
                    <a:pt x="56769" y="58762"/>
                  </a:lnTo>
                  <a:lnTo>
                    <a:pt x="54076" y="57416"/>
                  </a:lnTo>
                  <a:lnTo>
                    <a:pt x="51384" y="56070"/>
                  </a:lnTo>
                  <a:lnTo>
                    <a:pt x="59524" y="54165"/>
                  </a:lnTo>
                  <a:lnTo>
                    <a:pt x="59245" y="52692"/>
                  </a:lnTo>
                  <a:lnTo>
                    <a:pt x="58953" y="51219"/>
                  </a:lnTo>
                  <a:lnTo>
                    <a:pt x="61277" y="48768"/>
                  </a:lnTo>
                  <a:lnTo>
                    <a:pt x="55791" y="49263"/>
                  </a:lnTo>
                  <a:lnTo>
                    <a:pt x="54330" y="50622"/>
                  </a:lnTo>
                  <a:lnTo>
                    <a:pt x="52844" y="51955"/>
                  </a:lnTo>
                  <a:lnTo>
                    <a:pt x="51663" y="52793"/>
                  </a:lnTo>
                  <a:lnTo>
                    <a:pt x="48145" y="52565"/>
                  </a:lnTo>
                  <a:lnTo>
                    <a:pt x="44627" y="52336"/>
                  </a:lnTo>
                  <a:lnTo>
                    <a:pt x="42760" y="51854"/>
                  </a:lnTo>
                  <a:lnTo>
                    <a:pt x="40144" y="50076"/>
                  </a:lnTo>
                  <a:lnTo>
                    <a:pt x="37553" y="48298"/>
                  </a:lnTo>
                  <a:lnTo>
                    <a:pt x="48856" y="48348"/>
                  </a:lnTo>
                  <a:lnTo>
                    <a:pt x="35864" y="44996"/>
                  </a:lnTo>
                  <a:lnTo>
                    <a:pt x="32905" y="42164"/>
                  </a:lnTo>
                  <a:lnTo>
                    <a:pt x="30226" y="43573"/>
                  </a:lnTo>
                  <a:lnTo>
                    <a:pt x="27559" y="44996"/>
                  </a:lnTo>
                  <a:lnTo>
                    <a:pt x="26060" y="43573"/>
                  </a:lnTo>
                  <a:lnTo>
                    <a:pt x="22923" y="44373"/>
                  </a:lnTo>
                  <a:lnTo>
                    <a:pt x="19761" y="45173"/>
                  </a:lnTo>
                  <a:lnTo>
                    <a:pt x="17348" y="39789"/>
                  </a:lnTo>
                  <a:lnTo>
                    <a:pt x="12369" y="40894"/>
                  </a:lnTo>
                  <a:lnTo>
                    <a:pt x="7366" y="41998"/>
                  </a:lnTo>
                  <a:lnTo>
                    <a:pt x="0" y="34531"/>
                  </a:lnTo>
                  <a:lnTo>
                    <a:pt x="3149" y="33731"/>
                  </a:lnTo>
                  <a:lnTo>
                    <a:pt x="6311" y="32931"/>
                  </a:lnTo>
                  <a:lnTo>
                    <a:pt x="10579" y="35255"/>
                  </a:lnTo>
                  <a:lnTo>
                    <a:pt x="13804" y="36791"/>
                  </a:lnTo>
                  <a:lnTo>
                    <a:pt x="17068" y="38315"/>
                  </a:lnTo>
                  <a:lnTo>
                    <a:pt x="21501" y="37007"/>
                  </a:lnTo>
                  <a:lnTo>
                    <a:pt x="15938" y="35191"/>
                  </a:lnTo>
                  <a:lnTo>
                    <a:pt x="10553" y="32499"/>
                  </a:lnTo>
                  <a:lnTo>
                    <a:pt x="5156" y="29768"/>
                  </a:lnTo>
                  <a:lnTo>
                    <a:pt x="2286" y="21018"/>
                  </a:lnTo>
                  <a:lnTo>
                    <a:pt x="5702" y="21678"/>
                  </a:lnTo>
                  <a:close/>
                </a:path>
              </a:pathLst>
            </a:custGeom>
            <a:ln w="3175">
              <a:solidFill>
                <a:srgbClr val="254B30"/>
              </a:solidFill>
            </a:ln>
          </p:spPr>
          <p:txBody>
            <a:bodyPr wrap="square" lIns="0" tIns="0" rIns="0" bIns="0" rtlCol="0"/>
            <a:lstStyle/>
            <a:p>
              <a:endParaRPr/>
            </a:p>
          </p:txBody>
        </p:sp>
        <p:sp>
          <p:nvSpPr>
            <p:cNvPr id="11592" name="object 5020">
              <a:extLst>
                <a:ext uri="{FF2B5EF4-FFF2-40B4-BE49-F238E27FC236}">
                  <a16:creationId xmlns:a16="http://schemas.microsoft.com/office/drawing/2014/main" id="{0AC09A78-82A2-4A90-ACD8-BD269812D433}"/>
                </a:ext>
              </a:extLst>
            </p:cNvPr>
            <p:cNvSpPr/>
            <p:nvPr/>
          </p:nvSpPr>
          <p:spPr>
            <a:xfrm>
              <a:off x="4559528" y="6298298"/>
              <a:ext cx="91351" cy="65163"/>
            </a:xfrm>
            <a:prstGeom prst="rect">
              <a:avLst/>
            </a:prstGeom>
            <a:blipFill>
              <a:blip r:embed="rId84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593" name="object 5021">
              <a:extLst>
                <a:ext uri="{FF2B5EF4-FFF2-40B4-BE49-F238E27FC236}">
                  <a16:creationId xmlns:a16="http://schemas.microsoft.com/office/drawing/2014/main" id="{00116454-C64F-4F39-9650-6CF520DC72FF}"/>
                </a:ext>
              </a:extLst>
            </p:cNvPr>
            <p:cNvSpPr/>
            <p:nvPr/>
          </p:nvSpPr>
          <p:spPr>
            <a:xfrm>
              <a:off x="4559529" y="6294437"/>
              <a:ext cx="91440" cy="69215"/>
            </a:xfrm>
            <a:custGeom>
              <a:avLst/>
              <a:gdLst/>
              <a:ahLst/>
              <a:cxnLst/>
              <a:rect l="l" t="t" r="r" b="b"/>
              <a:pathLst>
                <a:path w="91439" h="69214">
                  <a:moveTo>
                    <a:pt x="86956" y="23202"/>
                  </a:moveTo>
                  <a:lnTo>
                    <a:pt x="84340" y="23660"/>
                  </a:lnTo>
                  <a:lnTo>
                    <a:pt x="78536" y="29743"/>
                  </a:lnTo>
                  <a:lnTo>
                    <a:pt x="75018" y="33032"/>
                  </a:lnTo>
                  <a:lnTo>
                    <a:pt x="71500" y="36309"/>
                  </a:lnTo>
                  <a:lnTo>
                    <a:pt x="68287" y="37960"/>
                  </a:lnTo>
                  <a:lnTo>
                    <a:pt x="68732" y="34823"/>
                  </a:lnTo>
                  <a:lnTo>
                    <a:pt x="69151" y="31686"/>
                  </a:lnTo>
                  <a:lnTo>
                    <a:pt x="71704" y="25793"/>
                  </a:lnTo>
                  <a:lnTo>
                    <a:pt x="75501" y="27381"/>
                  </a:lnTo>
                  <a:lnTo>
                    <a:pt x="79311" y="28968"/>
                  </a:lnTo>
                  <a:lnTo>
                    <a:pt x="82219" y="21450"/>
                  </a:lnTo>
                  <a:lnTo>
                    <a:pt x="85394" y="18795"/>
                  </a:lnTo>
                  <a:lnTo>
                    <a:pt x="88595" y="16128"/>
                  </a:lnTo>
                  <a:lnTo>
                    <a:pt x="89306" y="0"/>
                  </a:lnTo>
                  <a:lnTo>
                    <a:pt x="86486" y="5003"/>
                  </a:lnTo>
                  <a:lnTo>
                    <a:pt x="83667" y="10020"/>
                  </a:lnTo>
                  <a:lnTo>
                    <a:pt x="80746" y="11582"/>
                  </a:lnTo>
                  <a:lnTo>
                    <a:pt x="79895" y="14871"/>
                  </a:lnTo>
                  <a:lnTo>
                    <a:pt x="79057" y="18135"/>
                  </a:lnTo>
                  <a:lnTo>
                    <a:pt x="77850" y="19088"/>
                  </a:lnTo>
                  <a:lnTo>
                    <a:pt x="75247" y="19532"/>
                  </a:lnTo>
                  <a:lnTo>
                    <a:pt x="72631" y="19989"/>
                  </a:lnTo>
                  <a:lnTo>
                    <a:pt x="81889" y="7188"/>
                  </a:lnTo>
                  <a:lnTo>
                    <a:pt x="78841" y="7797"/>
                  </a:lnTo>
                  <a:lnTo>
                    <a:pt x="75806" y="8420"/>
                  </a:lnTo>
                  <a:lnTo>
                    <a:pt x="72199" y="17170"/>
                  </a:lnTo>
                  <a:lnTo>
                    <a:pt x="70002" y="20459"/>
                  </a:lnTo>
                  <a:lnTo>
                    <a:pt x="67817" y="23748"/>
                  </a:lnTo>
                  <a:lnTo>
                    <a:pt x="61518" y="29514"/>
                  </a:lnTo>
                  <a:lnTo>
                    <a:pt x="66560" y="18249"/>
                  </a:lnTo>
                  <a:lnTo>
                    <a:pt x="68681" y="17462"/>
                  </a:lnTo>
                  <a:lnTo>
                    <a:pt x="70777" y="16700"/>
                  </a:lnTo>
                  <a:lnTo>
                    <a:pt x="74828" y="4800"/>
                  </a:lnTo>
                  <a:lnTo>
                    <a:pt x="73405" y="4330"/>
                  </a:lnTo>
                  <a:lnTo>
                    <a:pt x="72008" y="3848"/>
                  </a:lnTo>
                  <a:lnTo>
                    <a:pt x="64427" y="16052"/>
                  </a:lnTo>
                  <a:lnTo>
                    <a:pt x="63652" y="19799"/>
                  </a:lnTo>
                  <a:lnTo>
                    <a:pt x="62877" y="23558"/>
                  </a:lnTo>
                  <a:lnTo>
                    <a:pt x="55181" y="28879"/>
                  </a:lnTo>
                  <a:lnTo>
                    <a:pt x="53479" y="32448"/>
                  </a:lnTo>
                  <a:lnTo>
                    <a:pt x="51777" y="36067"/>
                  </a:lnTo>
                  <a:lnTo>
                    <a:pt x="46494" y="36499"/>
                  </a:lnTo>
                  <a:lnTo>
                    <a:pt x="43154" y="41186"/>
                  </a:lnTo>
                  <a:lnTo>
                    <a:pt x="39852" y="45885"/>
                  </a:lnTo>
                  <a:lnTo>
                    <a:pt x="32727" y="46012"/>
                  </a:lnTo>
                  <a:lnTo>
                    <a:pt x="31026" y="46634"/>
                  </a:lnTo>
                  <a:lnTo>
                    <a:pt x="29311" y="47243"/>
                  </a:lnTo>
                  <a:lnTo>
                    <a:pt x="35623" y="41478"/>
                  </a:lnTo>
                  <a:lnTo>
                    <a:pt x="32981" y="41948"/>
                  </a:lnTo>
                  <a:lnTo>
                    <a:pt x="30378" y="42392"/>
                  </a:lnTo>
                  <a:lnTo>
                    <a:pt x="26415" y="48806"/>
                  </a:lnTo>
                  <a:lnTo>
                    <a:pt x="22948" y="49580"/>
                  </a:lnTo>
                  <a:lnTo>
                    <a:pt x="19481" y="50355"/>
                  </a:lnTo>
                  <a:lnTo>
                    <a:pt x="12077" y="57543"/>
                  </a:lnTo>
                  <a:lnTo>
                    <a:pt x="9677" y="59397"/>
                  </a:lnTo>
                  <a:lnTo>
                    <a:pt x="7289" y="61277"/>
                  </a:lnTo>
                  <a:lnTo>
                    <a:pt x="0" y="60464"/>
                  </a:lnTo>
                  <a:lnTo>
                    <a:pt x="342" y="62814"/>
                  </a:lnTo>
                  <a:lnTo>
                    <a:pt x="698" y="65163"/>
                  </a:lnTo>
                  <a:lnTo>
                    <a:pt x="8127" y="60947"/>
                  </a:lnTo>
                  <a:lnTo>
                    <a:pt x="8039" y="63461"/>
                  </a:lnTo>
                  <a:lnTo>
                    <a:pt x="7988" y="65976"/>
                  </a:lnTo>
                  <a:lnTo>
                    <a:pt x="17373" y="63017"/>
                  </a:lnTo>
                  <a:lnTo>
                    <a:pt x="18707" y="66027"/>
                  </a:lnTo>
                  <a:lnTo>
                    <a:pt x="20053" y="69011"/>
                  </a:lnTo>
                  <a:lnTo>
                    <a:pt x="27177" y="68872"/>
                  </a:lnTo>
                  <a:lnTo>
                    <a:pt x="29171" y="67157"/>
                  </a:lnTo>
                  <a:lnTo>
                    <a:pt x="31153" y="65430"/>
                  </a:lnTo>
                  <a:lnTo>
                    <a:pt x="19684" y="63677"/>
                  </a:lnTo>
                  <a:lnTo>
                    <a:pt x="22301" y="63220"/>
                  </a:lnTo>
                  <a:lnTo>
                    <a:pt x="24942" y="62750"/>
                  </a:lnTo>
                  <a:lnTo>
                    <a:pt x="29108" y="63703"/>
                  </a:lnTo>
                  <a:lnTo>
                    <a:pt x="32892" y="62318"/>
                  </a:lnTo>
                  <a:lnTo>
                    <a:pt x="36728" y="60921"/>
                  </a:lnTo>
                  <a:lnTo>
                    <a:pt x="24155" y="60553"/>
                  </a:lnTo>
                  <a:lnTo>
                    <a:pt x="25857" y="59931"/>
                  </a:lnTo>
                  <a:lnTo>
                    <a:pt x="27546" y="59321"/>
                  </a:lnTo>
                  <a:lnTo>
                    <a:pt x="29311" y="56197"/>
                  </a:lnTo>
                  <a:lnTo>
                    <a:pt x="31521" y="55892"/>
                  </a:lnTo>
                  <a:lnTo>
                    <a:pt x="33680" y="55575"/>
                  </a:lnTo>
                  <a:lnTo>
                    <a:pt x="30518" y="52273"/>
                  </a:lnTo>
                  <a:lnTo>
                    <a:pt x="37795" y="53098"/>
                  </a:lnTo>
                  <a:lnTo>
                    <a:pt x="42100" y="55003"/>
                  </a:lnTo>
                  <a:lnTo>
                    <a:pt x="46405" y="56895"/>
                  </a:lnTo>
                  <a:lnTo>
                    <a:pt x="48107" y="59245"/>
                  </a:lnTo>
                  <a:lnTo>
                    <a:pt x="50164" y="57988"/>
                  </a:lnTo>
                  <a:lnTo>
                    <a:pt x="52196" y="56756"/>
                  </a:lnTo>
                  <a:lnTo>
                    <a:pt x="45973" y="54076"/>
                  </a:lnTo>
                  <a:lnTo>
                    <a:pt x="46177" y="52489"/>
                  </a:lnTo>
                  <a:lnTo>
                    <a:pt x="46405" y="50926"/>
                  </a:lnTo>
                  <a:lnTo>
                    <a:pt x="44640" y="48094"/>
                  </a:lnTo>
                  <a:lnTo>
                    <a:pt x="48793" y="49060"/>
                  </a:lnTo>
                  <a:lnTo>
                    <a:pt x="49936" y="50634"/>
                  </a:lnTo>
                  <a:lnTo>
                    <a:pt x="51079" y="52209"/>
                  </a:lnTo>
                  <a:lnTo>
                    <a:pt x="51981" y="53212"/>
                  </a:lnTo>
                  <a:lnTo>
                    <a:pt x="54648" y="53225"/>
                  </a:lnTo>
                  <a:lnTo>
                    <a:pt x="57340" y="53238"/>
                  </a:lnTo>
                  <a:lnTo>
                    <a:pt x="58775" y="52870"/>
                  </a:lnTo>
                  <a:lnTo>
                    <a:pt x="60731" y="51155"/>
                  </a:lnTo>
                  <a:lnTo>
                    <a:pt x="62725" y="49428"/>
                  </a:lnTo>
                  <a:lnTo>
                    <a:pt x="54114" y="48602"/>
                  </a:lnTo>
                  <a:lnTo>
                    <a:pt x="63982" y="45999"/>
                  </a:lnTo>
                  <a:lnTo>
                    <a:pt x="66255" y="43179"/>
                  </a:lnTo>
                  <a:lnTo>
                    <a:pt x="68313" y="44894"/>
                  </a:lnTo>
                  <a:lnTo>
                    <a:pt x="70370" y="46659"/>
                  </a:lnTo>
                  <a:lnTo>
                    <a:pt x="71475" y="45224"/>
                  </a:lnTo>
                  <a:lnTo>
                    <a:pt x="73875" y="46342"/>
                  </a:lnTo>
                  <a:lnTo>
                    <a:pt x="76301" y="47434"/>
                  </a:lnTo>
                  <a:lnTo>
                    <a:pt x="78130" y="41821"/>
                  </a:lnTo>
                  <a:lnTo>
                    <a:pt x="81940" y="43383"/>
                  </a:lnTo>
                  <a:lnTo>
                    <a:pt x="85763" y="44983"/>
                  </a:lnTo>
                  <a:lnTo>
                    <a:pt x="91351" y="37477"/>
                  </a:lnTo>
                  <a:lnTo>
                    <a:pt x="88925" y="36360"/>
                  </a:lnTo>
                  <a:lnTo>
                    <a:pt x="86550" y="35267"/>
                  </a:lnTo>
                  <a:lnTo>
                    <a:pt x="83286" y="37452"/>
                  </a:lnTo>
                  <a:lnTo>
                    <a:pt x="80797" y="38849"/>
                  </a:lnTo>
                  <a:lnTo>
                    <a:pt x="78320" y="40246"/>
                  </a:lnTo>
                  <a:lnTo>
                    <a:pt x="74955" y="38506"/>
                  </a:lnTo>
                  <a:lnTo>
                    <a:pt x="79184" y="36956"/>
                  </a:lnTo>
                  <a:lnTo>
                    <a:pt x="83299" y="34467"/>
                  </a:lnTo>
                  <a:lnTo>
                    <a:pt x="87388" y="31940"/>
                  </a:lnTo>
                  <a:lnTo>
                    <a:pt x="89560" y="22720"/>
                  </a:lnTo>
                  <a:lnTo>
                    <a:pt x="86956" y="23190"/>
                  </a:lnTo>
                  <a:close/>
                </a:path>
              </a:pathLst>
            </a:custGeom>
            <a:ln w="3175">
              <a:solidFill>
                <a:srgbClr val="254B30"/>
              </a:solidFill>
            </a:ln>
          </p:spPr>
          <p:txBody>
            <a:bodyPr wrap="square" lIns="0" tIns="0" rIns="0" bIns="0" rtlCol="0"/>
            <a:lstStyle/>
            <a:p>
              <a:endParaRPr/>
            </a:p>
          </p:txBody>
        </p:sp>
        <p:sp>
          <p:nvSpPr>
            <p:cNvPr id="11594" name="object 5022">
              <a:extLst>
                <a:ext uri="{FF2B5EF4-FFF2-40B4-BE49-F238E27FC236}">
                  <a16:creationId xmlns:a16="http://schemas.microsoft.com/office/drawing/2014/main" id="{ADA74269-C7C0-4BBB-8A01-65FF7E8319A4}"/>
                </a:ext>
              </a:extLst>
            </p:cNvPr>
            <p:cNvSpPr/>
            <p:nvPr/>
          </p:nvSpPr>
          <p:spPr>
            <a:xfrm>
              <a:off x="4569144" y="6378193"/>
              <a:ext cx="61427" cy="34264"/>
            </a:xfrm>
            <a:prstGeom prst="rect">
              <a:avLst/>
            </a:prstGeom>
            <a:blipFill>
              <a:blip r:embed="rId84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595" name="object 5023">
              <a:extLst>
                <a:ext uri="{FF2B5EF4-FFF2-40B4-BE49-F238E27FC236}">
                  <a16:creationId xmlns:a16="http://schemas.microsoft.com/office/drawing/2014/main" id="{599D347F-BCF6-44C9-90C8-5529AA02A9C8}"/>
                </a:ext>
              </a:extLst>
            </p:cNvPr>
            <p:cNvSpPr/>
            <p:nvPr/>
          </p:nvSpPr>
          <p:spPr>
            <a:xfrm>
              <a:off x="4569147" y="6378190"/>
              <a:ext cx="61594" cy="34290"/>
            </a:xfrm>
            <a:custGeom>
              <a:avLst/>
              <a:gdLst/>
              <a:ahLst/>
              <a:cxnLst/>
              <a:rect l="l" t="t" r="r" b="b"/>
              <a:pathLst>
                <a:path w="61595" h="34289">
                  <a:moveTo>
                    <a:pt x="1168" y="22364"/>
                  </a:moveTo>
                  <a:lnTo>
                    <a:pt x="5257" y="17157"/>
                  </a:lnTo>
                  <a:lnTo>
                    <a:pt x="9359" y="19380"/>
                  </a:lnTo>
                  <a:lnTo>
                    <a:pt x="13461" y="21615"/>
                  </a:lnTo>
                  <a:lnTo>
                    <a:pt x="11099" y="18643"/>
                  </a:lnTo>
                  <a:lnTo>
                    <a:pt x="14033" y="17157"/>
                  </a:lnTo>
                  <a:lnTo>
                    <a:pt x="16967" y="15646"/>
                  </a:lnTo>
                  <a:lnTo>
                    <a:pt x="14033" y="17157"/>
                  </a:lnTo>
                  <a:lnTo>
                    <a:pt x="16967" y="18643"/>
                  </a:lnTo>
                  <a:lnTo>
                    <a:pt x="19888" y="20116"/>
                  </a:lnTo>
                  <a:lnTo>
                    <a:pt x="23990" y="19380"/>
                  </a:lnTo>
                  <a:lnTo>
                    <a:pt x="27495" y="20116"/>
                  </a:lnTo>
                  <a:lnTo>
                    <a:pt x="30987" y="20878"/>
                  </a:lnTo>
                  <a:lnTo>
                    <a:pt x="27495" y="11938"/>
                  </a:lnTo>
                  <a:lnTo>
                    <a:pt x="30987" y="11938"/>
                  </a:lnTo>
                  <a:lnTo>
                    <a:pt x="34505" y="11938"/>
                  </a:lnTo>
                  <a:lnTo>
                    <a:pt x="36842" y="5219"/>
                  </a:lnTo>
                  <a:lnTo>
                    <a:pt x="40944" y="5969"/>
                  </a:lnTo>
                  <a:lnTo>
                    <a:pt x="45034" y="6705"/>
                  </a:lnTo>
                  <a:lnTo>
                    <a:pt x="47383" y="7467"/>
                  </a:lnTo>
                  <a:lnTo>
                    <a:pt x="49148" y="6705"/>
                  </a:lnTo>
                  <a:lnTo>
                    <a:pt x="50888" y="5969"/>
                  </a:lnTo>
                  <a:lnTo>
                    <a:pt x="47383" y="2997"/>
                  </a:lnTo>
                  <a:lnTo>
                    <a:pt x="49148" y="1498"/>
                  </a:lnTo>
                  <a:lnTo>
                    <a:pt x="50888" y="0"/>
                  </a:lnTo>
                  <a:lnTo>
                    <a:pt x="52057" y="0"/>
                  </a:lnTo>
                  <a:lnTo>
                    <a:pt x="54381" y="0"/>
                  </a:lnTo>
                  <a:lnTo>
                    <a:pt x="56743" y="0"/>
                  </a:lnTo>
                  <a:lnTo>
                    <a:pt x="52654" y="3746"/>
                  </a:lnTo>
                  <a:lnTo>
                    <a:pt x="54990" y="4470"/>
                  </a:lnTo>
                  <a:lnTo>
                    <a:pt x="57315" y="5219"/>
                  </a:lnTo>
                  <a:lnTo>
                    <a:pt x="60248" y="2997"/>
                  </a:lnTo>
                  <a:lnTo>
                    <a:pt x="60248" y="5219"/>
                  </a:lnTo>
                  <a:lnTo>
                    <a:pt x="60248" y="7467"/>
                  </a:lnTo>
                  <a:lnTo>
                    <a:pt x="54381" y="4470"/>
                  </a:lnTo>
                  <a:lnTo>
                    <a:pt x="54990" y="8204"/>
                  </a:lnTo>
                  <a:lnTo>
                    <a:pt x="55562" y="11938"/>
                  </a:lnTo>
                  <a:lnTo>
                    <a:pt x="59080" y="11938"/>
                  </a:lnTo>
                  <a:lnTo>
                    <a:pt x="60248" y="11938"/>
                  </a:lnTo>
                  <a:lnTo>
                    <a:pt x="60832" y="14160"/>
                  </a:lnTo>
                  <a:lnTo>
                    <a:pt x="61429" y="16408"/>
                  </a:lnTo>
                  <a:lnTo>
                    <a:pt x="59080" y="17894"/>
                  </a:lnTo>
                  <a:lnTo>
                    <a:pt x="56159" y="17157"/>
                  </a:lnTo>
                  <a:lnTo>
                    <a:pt x="53225" y="16408"/>
                  </a:lnTo>
                  <a:lnTo>
                    <a:pt x="56743" y="20116"/>
                  </a:lnTo>
                  <a:lnTo>
                    <a:pt x="54990" y="20878"/>
                  </a:lnTo>
                  <a:lnTo>
                    <a:pt x="53225" y="21615"/>
                  </a:lnTo>
                  <a:lnTo>
                    <a:pt x="51739" y="19634"/>
                  </a:lnTo>
                  <a:lnTo>
                    <a:pt x="49834" y="18897"/>
                  </a:lnTo>
                  <a:lnTo>
                    <a:pt x="45618" y="12674"/>
                  </a:lnTo>
                  <a:lnTo>
                    <a:pt x="43853" y="14160"/>
                  </a:lnTo>
                  <a:lnTo>
                    <a:pt x="42125" y="15646"/>
                  </a:lnTo>
                  <a:lnTo>
                    <a:pt x="53822" y="23101"/>
                  </a:lnTo>
                  <a:lnTo>
                    <a:pt x="50888" y="23850"/>
                  </a:lnTo>
                  <a:lnTo>
                    <a:pt x="47967" y="24587"/>
                  </a:lnTo>
                  <a:lnTo>
                    <a:pt x="46215" y="26835"/>
                  </a:lnTo>
                  <a:lnTo>
                    <a:pt x="41528" y="25336"/>
                  </a:lnTo>
                  <a:lnTo>
                    <a:pt x="36855" y="23850"/>
                  </a:lnTo>
                  <a:lnTo>
                    <a:pt x="30416" y="22364"/>
                  </a:lnTo>
                  <a:lnTo>
                    <a:pt x="27495" y="23101"/>
                  </a:lnTo>
                  <a:lnTo>
                    <a:pt x="24574" y="23850"/>
                  </a:lnTo>
                  <a:lnTo>
                    <a:pt x="33337" y="31292"/>
                  </a:lnTo>
                  <a:lnTo>
                    <a:pt x="29819" y="29794"/>
                  </a:lnTo>
                  <a:lnTo>
                    <a:pt x="26314" y="28321"/>
                  </a:lnTo>
                  <a:lnTo>
                    <a:pt x="22783" y="24587"/>
                  </a:lnTo>
                  <a:lnTo>
                    <a:pt x="20459" y="25336"/>
                  </a:lnTo>
                  <a:lnTo>
                    <a:pt x="18135" y="26098"/>
                  </a:lnTo>
                  <a:lnTo>
                    <a:pt x="29248" y="31292"/>
                  </a:lnTo>
                  <a:lnTo>
                    <a:pt x="25158" y="32791"/>
                  </a:lnTo>
                  <a:lnTo>
                    <a:pt x="21056" y="34277"/>
                  </a:lnTo>
                  <a:lnTo>
                    <a:pt x="14617" y="34277"/>
                  </a:lnTo>
                  <a:lnTo>
                    <a:pt x="12280" y="32791"/>
                  </a:lnTo>
                  <a:lnTo>
                    <a:pt x="9944" y="31292"/>
                  </a:lnTo>
                  <a:lnTo>
                    <a:pt x="6426" y="29057"/>
                  </a:lnTo>
                  <a:lnTo>
                    <a:pt x="0" y="29057"/>
                  </a:lnTo>
                  <a:lnTo>
                    <a:pt x="1168" y="22377"/>
                  </a:lnTo>
                  <a:close/>
                </a:path>
              </a:pathLst>
            </a:custGeom>
            <a:ln w="3175">
              <a:solidFill>
                <a:srgbClr val="254B30"/>
              </a:solidFill>
            </a:ln>
          </p:spPr>
          <p:txBody>
            <a:bodyPr wrap="square" lIns="0" tIns="0" rIns="0" bIns="0" rtlCol="0"/>
            <a:lstStyle/>
            <a:p>
              <a:endParaRPr/>
            </a:p>
          </p:txBody>
        </p:sp>
        <p:sp>
          <p:nvSpPr>
            <p:cNvPr id="11596" name="object 5024">
              <a:extLst>
                <a:ext uri="{FF2B5EF4-FFF2-40B4-BE49-F238E27FC236}">
                  <a16:creationId xmlns:a16="http://schemas.microsoft.com/office/drawing/2014/main" id="{BC4C8038-FC9D-4F2D-89EB-3DB075C5D178}"/>
                </a:ext>
              </a:extLst>
            </p:cNvPr>
            <p:cNvSpPr/>
            <p:nvPr/>
          </p:nvSpPr>
          <p:spPr>
            <a:xfrm>
              <a:off x="4570365" y="6239814"/>
              <a:ext cx="39086" cy="37972"/>
            </a:xfrm>
            <a:prstGeom prst="rect">
              <a:avLst/>
            </a:prstGeom>
            <a:blipFill>
              <a:blip r:embed="rId84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597" name="object 5025">
              <a:extLst>
                <a:ext uri="{FF2B5EF4-FFF2-40B4-BE49-F238E27FC236}">
                  <a16:creationId xmlns:a16="http://schemas.microsoft.com/office/drawing/2014/main" id="{862B284F-47FC-43FE-A8A4-823D223008C4}"/>
                </a:ext>
              </a:extLst>
            </p:cNvPr>
            <p:cNvSpPr/>
            <p:nvPr/>
          </p:nvSpPr>
          <p:spPr>
            <a:xfrm>
              <a:off x="4570369" y="6239805"/>
              <a:ext cx="39370" cy="38100"/>
            </a:xfrm>
            <a:custGeom>
              <a:avLst/>
              <a:gdLst/>
              <a:ahLst/>
              <a:cxnLst/>
              <a:rect l="l" t="t" r="r" b="b"/>
              <a:pathLst>
                <a:path w="39370" h="38100">
                  <a:moveTo>
                    <a:pt x="736" y="24764"/>
                  </a:moveTo>
                  <a:lnTo>
                    <a:pt x="3352" y="18999"/>
                  </a:lnTo>
                  <a:lnTo>
                    <a:pt x="5943" y="21462"/>
                  </a:lnTo>
                  <a:lnTo>
                    <a:pt x="8559" y="23939"/>
                  </a:lnTo>
                  <a:lnTo>
                    <a:pt x="7061" y="20624"/>
                  </a:lnTo>
                  <a:lnTo>
                    <a:pt x="8940" y="18999"/>
                  </a:lnTo>
                  <a:lnTo>
                    <a:pt x="10794" y="17335"/>
                  </a:lnTo>
                  <a:lnTo>
                    <a:pt x="8940" y="18999"/>
                  </a:lnTo>
                  <a:lnTo>
                    <a:pt x="10794" y="20624"/>
                  </a:lnTo>
                  <a:lnTo>
                    <a:pt x="12674" y="22288"/>
                  </a:lnTo>
                  <a:lnTo>
                    <a:pt x="15265" y="21462"/>
                  </a:lnTo>
                  <a:lnTo>
                    <a:pt x="17500" y="22288"/>
                  </a:lnTo>
                  <a:lnTo>
                    <a:pt x="19723" y="23113"/>
                  </a:lnTo>
                  <a:lnTo>
                    <a:pt x="17500" y="13207"/>
                  </a:lnTo>
                  <a:lnTo>
                    <a:pt x="19723" y="13207"/>
                  </a:lnTo>
                  <a:lnTo>
                    <a:pt x="21970" y="13207"/>
                  </a:lnTo>
                  <a:lnTo>
                    <a:pt x="23456" y="5765"/>
                  </a:lnTo>
                  <a:lnTo>
                    <a:pt x="26047" y="6603"/>
                  </a:lnTo>
                  <a:lnTo>
                    <a:pt x="28663" y="7429"/>
                  </a:lnTo>
                  <a:lnTo>
                    <a:pt x="30162" y="8254"/>
                  </a:lnTo>
                  <a:lnTo>
                    <a:pt x="31267" y="7429"/>
                  </a:lnTo>
                  <a:lnTo>
                    <a:pt x="32397" y="6603"/>
                  </a:lnTo>
                  <a:lnTo>
                    <a:pt x="30162" y="3301"/>
                  </a:lnTo>
                  <a:lnTo>
                    <a:pt x="31267" y="1650"/>
                  </a:lnTo>
                  <a:lnTo>
                    <a:pt x="32397" y="0"/>
                  </a:lnTo>
                  <a:lnTo>
                    <a:pt x="33134" y="0"/>
                  </a:lnTo>
                  <a:lnTo>
                    <a:pt x="34632" y="0"/>
                  </a:lnTo>
                  <a:lnTo>
                    <a:pt x="36118" y="0"/>
                  </a:lnTo>
                  <a:lnTo>
                    <a:pt x="33502" y="4127"/>
                  </a:lnTo>
                  <a:lnTo>
                    <a:pt x="35001" y="4952"/>
                  </a:lnTo>
                  <a:lnTo>
                    <a:pt x="36499" y="5765"/>
                  </a:lnTo>
                  <a:lnTo>
                    <a:pt x="38341" y="3301"/>
                  </a:lnTo>
                  <a:lnTo>
                    <a:pt x="38341" y="5765"/>
                  </a:lnTo>
                  <a:lnTo>
                    <a:pt x="38341" y="8254"/>
                  </a:lnTo>
                  <a:lnTo>
                    <a:pt x="34632" y="4952"/>
                  </a:lnTo>
                  <a:lnTo>
                    <a:pt x="35001" y="9067"/>
                  </a:lnTo>
                  <a:lnTo>
                    <a:pt x="35356" y="13207"/>
                  </a:lnTo>
                  <a:lnTo>
                    <a:pt x="37617" y="13207"/>
                  </a:lnTo>
                  <a:lnTo>
                    <a:pt x="38341" y="13207"/>
                  </a:lnTo>
                  <a:lnTo>
                    <a:pt x="38734" y="15684"/>
                  </a:lnTo>
                  <a:lnTo>
                    <a:pt x="39090" y="18173"/>
                  </a:lnTo>
                  <a:lnTo>
                    <a:pt x="37617" y="19824"/>
                  </a:lnTo>
                  <a:lnTo>
                    <a:pt x="35750" y="18999"/>
                  </a:lnTo>
                  <a:lnTo>
                    <a:pt x="33870" y="18173"/>
                  </a:lnTo>
                  <a:lnTo>
                    <a:pt x="36118" y="22288"/>
                  </a:lnTo>
                  <a:lnTo>
                    <a:pt x="35001" y="23113"/>
                  </a:lnTo>
                  <a:lnTo>
                    <a:pt x="33870" y="23939"/>
                  </a:lnTo>
                  <a:lnTo>
                    <a:pt x="32943" y="21742"/>
                  </a:lnTo>
                  <a:lnTo>
                    <a:pt x="31711" y="20942"/>
                  </a:lnTo>
                  <a:lnTo>
                    <a:pt x="29044" y="14046"/>
                  </a:lnTo>
                  <a:lnTo>
                    <a:pt x="27927" y="15684"/>
                  </a:lnTo>
                  <a:lnTo>
                    <a:pt x="26809" y="17335"/>
                  </a:lnTo>
                  <a:lnTo>
                    <a:pt x="34251" y="25590"/>
                  </a:lnTo>
                  <a:lnTo>
                    <a:pt x="32397" y="26415"/>
                  </a:lnTo>
                  <a:lnTo>
                    <a:pt x="30518" y="27241"/>
                  </a:lnTo>
                  <a:lnTo>
                    <a:pt x="29413" y="29730"/>
                  </a:lnTo>
                  <a:lnTo>
                    <a:pt x="26441" y="28066"/>
                  </a:lnTo>
                  <a:lnTo>
                    <a:pt x="23456" y="26415"/>
                  </a:lnTo>
                  <a:lnTo>
                    <a:pt x="19367" y="24777"/>
                  </a:lnTo>
                  <a:lnTo>
                    <a:pt x="17500" y="25590"/>
                  </a:lnTo>
                  <a:lnTo>
                    <a:pt x="15646" y="26415"/>
                  </a:lnTo>
                  <a:lnTo>
                    <a:pt x="21221" y="34683"/>
                  </a:lnTo>
                  <a:lnTo>
                    <a:pt x="18999" y="33007"/>
                  </a:lnTo>
                  <a:lnTo>
                    <a:pt x="16751" y="31381"/>
                  </a:lnTo>
                  <a:lnTo>
                    <a:pt x="14516" y="27228"/>
                  </a:lnTo>
                  <a:lnTo>
                    <a:pt x="13042" y="28066"/>
                  </a:lnTo>
                  <a:lnTo>
                    <a:pt x="11531" y="28892"/>
                  </a:lnTo>
                  <a:lnTo>
                    <a:pt x="18605" y="34683"/>
                  </a:lnTo>
                  <a:lnTo>
                    <a:pt x="16001" y="36334"/>
                  </a:lnTo>
                  <a:lnTo>
                    <a:pt x="13398" y="37985"/>
                  </a:lnTo>
                  <a:lnTo>
                    <a:pt x="9309" y="37985"/>
                  </a:lnTo>
                  <a:lnTo>
                    <a:pt x="7823" y="36334"/>
                  </a:lnTo>
                  <a:lnTo>
                    <a:pt x="6324" y="34683"/>
                  </a:lnTo>
                  <a:lnTo>
                    <a:pt x="4114" y="32194"/>
                  </a:lnTo>
                  <a:lnTo>
                    <a:pt x="0" y="32194"/>
                  </a:lnTo>
                  <a:lnTo>
                    <a:pt x="736" y="24777"/>
                  </a:lnTo>
                  <a:close/>
                </a:path>
              </a:pathLst>
            </a:custGeom>
            <a:ln w="3175">
              <a:solidFill>
                <a:srgbClr val="254B30"/>
              </a:solidFill>
            </a:ln>
          </p:spPr>
          <p:txBody>
            <a:bodyPr wrap="square" lIns="0" tIns="0" rIns="0" bIns="0" rtlCol="0"/>
            <a:lstStyle/>
            <a:p>
              <a:endParaRPr/>
            </a:p>
          </p:txBody>
        </p:sp>
        <p:sp>
          <p:nvSpPr>
            <p:cNvPr id="11598" name="object 5026">
              <a:extLst>
                <a:ext uri="{FF2B5EF4-FFF2-40B4-BE49-F238E27FC236}">
                  <a16:creationId xmlns:a16="http://schemas.microsoft.com/office/drawing/2014/main" id="{15BF6468-09AC-4C79-9DF4-B88FA5F51985}"/>
                </a:ext>
              </a:extLst>
            </p:cNvPr>
            <p:cNvSpPr/>
            <p:nvPr/>
          </p:nvSpPr>
          <p:spPr>
            <a:xfrm>
              <a:off x="4560659" y="6262941"/>
              <a:ext cx="38938" cy="37960"/>
            </a:xfrm>
            <a:prstGeom prst="rect">
              <a:avLst/>
            </a:prstGeom>
            <a:blipFill>
              <a:blip r:embed="rId84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599" name="object 5027">
              <a:extLst>
                <a:ext uri="{FF2B5EF4-FFF2-40B4-BE49-F238E27FC236}">
                  <a16:creationId xmlns:a16="http://schemas.microsoft.com/office/drawing/2014/main" id="{CB484BA5-14EC-4A6F-B33C-20BCB707C519}"/>
                </a:ext>
              </a:extLst>
            </p:cNvPr>
            <p:cNvSpPr/>
            <p:nvPr/>
          </p:nvSpPr>
          <p:spPr>
            <a:xfrm>
              <a:off x="4560652" y="6262936"/>
              <a:ext cx="39370" cy="38100"/>
            </a:xfrm>
            <a:custGeom>
              <a:avLst/>
              <a:gdLst/>
              <a:ahLst/>
              <a:cxnLst/>
              <a:rect l="l" t="t" r="r" b="b"/>
              <a:pathLst>
                <a:path w="39370" h="38100">
                  <a:moveTo>
                    <a:pt x="38201" y="24764"/>
                  </a:moveTo>
                  <a:lnTo>
                    <a:pt x="35610" y="18986"/>
                  </a:lnTo>
                  <a:lnTo>
                    <a:pt x="33019" y="21462"/>
                  </a:lnTo>
                  <a:lnTo>
                    <a:pt x="30429" y="23939"/>
                  </a:lnTo>
                  <a:lnTo>
                    <a:pt x="31902" y="20624"/>
                  </a:lnTo>
                  <a:lnTo>
                    <a:pt x="30060" y="18986"/>
                  </a:lnTo>
                  <a:lnTo>
                    <a:pt x="28193" y="17322"/>
                  </a:lnTo>
                  <a:lnTo>
                    <a:pt x="30060" y="18986"/>
                  </a:lnTo>
                  <a:lnTo>
                    <a:pt x="28193" y="20624"/>
                  </a:lnTo>
                  <a:lnTo>
                    <a:pt x="26327" y="22288"/>
                  </a:lnTo>
                  <a:lnTo>
                    <a:pt x="23736" y="21462"/>
                  </a:lnTo>
                  <a:lnTo>
                    <a:pt x="21526" y="22288"/>
                  </a:lnTo>
                  <a:lnTo>
                    <a:pt x="19291" y="23113"/>
                  </a:lnTo>
                  <a:lnTo>
                    <a:pt x="21526" y="13207"/>
                  </a:lnTo>
                  <a:lnTo>
                    <a:pt x="19291" y="13207"/>
                  </a:lnTo>
                  <a:lnTo>
                    <a:pt x="17068" y="13207"/>
                  </a:lnTo>
                  <a:lnTo>
                    <a:pt x="15570" y="5778"/>
                  </a:lnTo>
                  <a:lnTo>
                    <a:pt x="12979" y="6616"/>
                  </a:lnTo>
                  <a:lnTo>
                    <a:pt x="10388" y="7442"/>
                  </a:lnTo>
                  <a:lnTo>
                    <a:pt x="8902" y="8267"/>
                  </a:lnTo>
                  <a:lnTo>
                    <a:pt x="7797" y="7442"/>
                  </a:lnTo>
                  <a:lnTo>
                    <a:pt x="6680" y="6616"/>
                  </a:lnTo>
                  <a:lnTo>
                    <a:pt x="8902" y="3301"/>
                  </a:lnTo>
                  <a:lnTo>
                    <a:pt x="7797" y="1650"/>
                  </a:lnTo>
                  <a:lnTo>
                    <a:pt x="6680" y="0"/>
                  </a:lnTo>
                  <a:lnTo>
                    <a:pt x="5943" y="0"/>
                  </a:lnTo>
                  <a:lnTo>
                    <a:pt x="4457" y="0"/>
                  </a:lnTo>
                  <a:lnTo>
                    <a:pt x="2971" y="0"/>
                  </a:lnTo>
                  <a:lnTo>
                    <a:pt x="5562" y="4127"/>
                  </a:lnTo>
                  <a:lnTo>
                    <a:pt x="4089" y="4965"/>
                  </a:lnTo>
                  <a:lnTo>
                    <a:pt x="2590" y="5778"/>
                  </a:lnTo>
                  <a:lnTo>
                    <a:pt x="749" y="3301"/>
                  </a:lnTo>
                  <a:lnTo>
                    <a:pt x="749" y="5778"/>
                  </a:lnTo>
                  <a:lnTo>
                    <a:pt x="749" y="8267"/>
                  </a:lnTo>
                  <a:lnTo>
                    <a:pt x="4457" y="4965"/>
                  </a:lnTo>
                  <a:lnTo>
                    <a:pt x="4089" y="9093"/>
                  </a:lnTo>
                  <a:lnTo>
                    <a:pt x="3721" y="13207"/>
                  </a:lnTo>
                  <a:lnTo>
                    <a:pt x="1485" y="13207"/>
                  </a:lnTo>
                  <a:lnTo>
                    <a:pt x="749" y="13207"/>
                  </a:lnTo>
                  <a:lnTo>
                    <a:pt x="368" y="15684"/>
                  </a:lnTo>
                  <a:lnTo>
                    <a:pt x="0" y="18160"/>
                  </a:lnTo>
                  <a:lnTo>
                    <a:pt x="1485" y="19811"/>
                  </a:lnTo>
                  <a:lnTo>
                    <a:pt x="3340" y="18986"/>
                  </a:lnTo>
                  <a:lnTo>
                    <a:pt x="5206" y="18160"/>
                  </a:lnTo>
                  <a:lnTo>
                    <a:pt x="2971" y="22288"/>
                  </a:lnTo>
                  <a:lnTo>
                    <a:pt x="4089" y="23113"/>
                  </a:lnTo>
                  <a:lnTo>
                    <a:pt x="5206" y="23939"/>
                  </a:lnTo>
                  <a:lnTo>
                    <a:pt x="6134" y="21755"/>
                  </a:lnTo>
                  <a:lnTo>
                    <a:pt x="7353" y="20942"/>
                  </a:lnTo>
                  <a:lnTo>
                    <a:pt x="10007" y="14046"/>
                  </a:lnTo>
                  <a:lnTo>
                    <a:pt x="11125" y="15684"/>
                  </a:lnTo>
                  <a:lnTo>
                    <a:pt x="12242" y="17322"/>
                  </a:lnTo>
                  <a:lnTo>
                    <a:pt x="4825" y="25590"/>
                  </a:lnTo>
                  <a:lnTo>
                    <a:pt x="6680" y="26415"/>
                  </a:lnTo>
                  <a:lnTo>
                    <a:pt x="8534" y="27241"/>
                  </a:lnTo>
                  <a:lnTo>
                    <a:pt x="9639" y="29717"/>
                  </a:lnTo>
                  <a:lnTo>
                    <a:pt x="12623" y="28066"/>
                  </a:lnTo>
                  <a:lnTo>
                    <a:pt x="15570" y="26415"/>
                  </a:lnTo>
                  <a:lnTo>
                    <a:pt x="19659" y="24764"/>
                  </a:lnTo>
                  <a:lnTo>
                    <a:pt x="21526" y="25590"/>
                  </a:lnTo>
                  <a:lnTo>
                    <a:pt x="23367" y="26415"/>
                  </a:lnTo>
                  <a:lnTo>
                    <a:pt x="17792" y="34670"/>
                  </a:lnTo>
                  <a:lnTo>
                    <a:pt x="20040" y="33019"/>
                  </a:lnTo>
                  <a:lnTo>
                    <a:pt x="22263" y="31381"/>
                  </a:lnTo>
                  <a:lnTo>
                    <a:pt x="24472" y="27241"/>
                  </a:lnTo>
                  <a:lnTo>
                    <a:pt x="25971" y="28066"/>
                  </a:lnTo>
                  <a:lnTo>
                    <a:pt x="27444" y="28905"/>
                  </a:lnTo>
                  <a:lnTo>
                    <a:pt x="20383" y="34670"/>
                  </a:lnTo>
                  <a:lnTo>
                    <a:pt x="22999" y="36321"/>
                  </a:lnTo>
                  <a:lnTo>
                    <a:pt x="25603" y="37972"/>
                  </a:lnTo>
                  <a:lnTo>
                    <a:pt x="29667" y="37972"/>
                  </a:lnTo>
                  <a:lnTo>
                    <a:pt x="31165" y="36321"/>
                  </a:lnTo>
                  <a:lnTo>
                    <a:pt x="32638" y="34670"/>
                  </a:lnTo>
                  <a:lnTo>
                    <a:pt x="34874" y="32194"/>
                  </a:lnTo>
                  <a:lnTo>
                    <a:pt x="38950" y="32194"/>
                  </a:lnTo>
                  <a:lnTo>
                    <a:pt x="38201" y="24790"/>
                  </a:lnTo>
                  <a:close/>
                </a:path>
              </a:pathLst>
            </a:custGeom>
            <a:ln w="3175">
              <a:solidFill>
                <a:srgbClr val="254B30"/>
              </a:solidFill>
            </a:ln>
          </p:spPr>
          <p:txBody>
            <a:bodyPr wrap="square" lIns="0" tIns="0" rIns="0" bIns="0" rtlCol="0"/>
            <a:lstStyle/>
            <a:p>
              <a:endParaRPr/>
            </a:p>
          </p:txBody>
        </p:sp>
        <p:sp>
          <p:nvSpPr>
            <p:cNvPr id="11600" name="object 5028">
              <a:extLst>
                <a:ext uri="{FF2B5EF4-FFF2-40B4-BE49-F238E27FC236}">
                  <a16:creationId xmlns:a16="http://schemas.microsoft.com/office/drawing/2014/main" id="{3465C547-738D-4514-9DD7-DA3EBAA1B347}"/>
                </a:ext>
              </a:extLst>
            </p:cNvPr>
            <p:cNvSpPr/>
            <p:nvPr/>
          </p:nvSpPr>
          <p:spPr>
            <a:xfrm>
              <a:off x="4621952" y="6346850"/>
              <a:ext cx="50878" cy="40258"/>
            </a:xfrm>
            <a:prstGeom prst="rect">
              <a:avLst/>
            </a:prstGeom>
            <a:blipFill>
              <a:blip r:embed="rId84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601" name="object 5029">
              <a:extLst>
                <a:ext uri="{FF2B5EF4-FFF2-40B4-BE49-F238E27FC236}">
                  <a16:creationId xmlns:a16="http://schemas.microsoft.com/office/drawing/2014/main" id="{97378E61-D75B-4F55-B1EF-47373F5D69A1}"/>
                </a:ext>
              </a:extLst>
            </p:cNvPr>
            <p:cNvSpPr/>
            <p:nvPr/>
          </p:nvSpPr>
          <p:spPr>
            <a:xfrm>
              <a:off x="4621954" y="6346880"/>
              <a:ext cx="51435" cy="40640"/>
            </a:xfrm>
            <a:custGeom>
              <a:avLst/>
              <a:gdLst/>
              <a:ahLst/>
              <a:cxnLst/>
              <a:rect l="l" t="t" r="r" b="b"/>
              <a:pathLst>
                <a:path w="51435" h="40639">
                  <a:moveTo>
                    <a:pt x="3492" y="32042"/>
                  </a:moveTo>
                  <a:lnTo>
                    <a:pt x="7010" y="34277"/>
                  </a:lnTo>
                  <a:lnTo>
                    <a:pt x="11683" y="40233"/>
                  </a:lnTo>
                  <a:lnTo>
                    <a:pt x="15786" y="40233"/>
                  </a:lnTo>
                  <a:lnTo>
                    <a:pt x="19862" y="40233"/>
                  </a:lnTo>
                  <a:lnTo>
                    <a:pt x="12852" y="30543"/>
                  </a:lnTo>
                  <a:lnTo>
                    <a:pt x="18707" y="33528"/>
                  </a:lnTo>
                  <a:lnTo>
                    <a:pt x="24561" y="36487"/>
                  </a:lnTo>
                  <a:lnTo>
                    <a:pt x="28651" y="34277"/>
                  </a:lnTo>
                  <a:lnTo>
                    <a:pt x="32753" y="33528"/>
                  </a:lnTo>
                  <a:lnTo>
                    <a:pt x="36842" y="32791"/>
                  </a:lnTo>
                  <a:lnTo>
                    <a:pt x="39776" y="18630"/>
                  </a:lnTo>
                  <a:lnTo>
                    <a:pt x="43865" y="19380"/>
                  </a:lnTo>
                  <a:lnTo>
                    <a:pt x="47967" y="20116"/>
                  </a:lnTo>
                  <a:lnTo>
                    <a:pt x="50876" y="12649"/>
                  </a:lnTo>
                  <a:lnTo>
                    <a:pt x="49123" y="10439"/>
                  </a:lnTo>
                  <a:lnTo>
                    <a:pt x="47383" y="8204"/>
                  </a:lnTo>
                  <a:lnTo>
                    <a:pt x="45008" y="14897"/>
                  </a:lnTo>
                  <a:lnTo>
                    <a:pt x="39776" y="17119"/>
                  </a:lnTo>
                  <a:lnTo>
                    <a:pt x="38695" y="15505"/>
                  </a:lnTo>
                  <a:lnTo>
                    <a:pt x="41235" y="9693"/>
                  </a:lnTo>
                  <a:lnTo>
                    <a:pt x="44210" y="3314"/>
                  </a:lnTo>
                  <a:lnTo>
                    <a:pt x="44437" y="0"/>
                  </a:lnTo>
                  <a:lnTo>
                    <a:pt x="41890" y="2319"/>
                  </a:lnTo>
                  <a:lnTo>
                    <a:pt x="38960" y="8558"/>
                  </a:lnTo>
                  <a:lnTo>
                    <a:pt x="36139" y="15918"/>
                  </a:lnTo>
                  <a:lnTo>
                    <a:pt x="33921" y="21602"/>
                  </a:lnTo>
                  <a:lnTo>
                    <a:pt x="31572" y="26822"/>
                  </a:lnTo>
                  <a:lnTo>
                    <a:pt x="25145" y="24599"/>
                  </a:lnTo>
                  <a:lnTo>
                    <a:pt x="25145" y="23837"/>
                  </a:lnTo>
                  <a:lnTo>
                    <a:pt x="22821" y="26085"/>
                  </a:lnTo>
                  <a:lnTo>
                    <a:pt x="20472" y="28321"/>
                  </a:lnTo>
                  <a:lnTo>
                    <a:pt x="14617" y="32042"/>
                  </a:lnTo>
                  <a:lnTo>
                    <a:pt x="11683" y="29057"/>
                  </a:lnTo>
                  <a:lnTo>
                    <a:pt x="8788" y="26098"/>
                  </a:lnTo>
                  <a:lnTo>
                    <a:pt x="0" y="29819"/>
                  </a:lnTo>
                  <a:lnTo>
                    <a:pt x="3505" y="32067"/>
                  </a:lnTo>
                  <a:close/>
                </a:path>
              </a:pathLst>
            </a:custGeom>
            <a:ln w="3175">
              <a:solidFill>
                <a:srgbClr val="254B30"/>
              </a:solidFill>
            </a:ln>
          </p:spPr>
          <p:txBody>
            <a:bodyPr wrap="square" lIns="0" tIns="0" rIns="0" bIns="0" rtlCol="0"/>
            <a:lstStyle/>
            <a:p>
              <a:endParaRPr/>
            </a:p>
          </p:txBody>
        </p:sp>
        <p:sp>
          <p:nvSpPr>
            <p:cNvPr id="11602" name="object 5030">
              <a:extLst>
                <a:ext uri="{FF2B5EF4-FFF2-40B4-BE49-F238E27FC236}">
                  <a16:creationId xmlns:a16="http://schemas.microsoft.com/office/drawing/2014/main" id="{7F4B4027-9519-4EBF-A4EB-11434C7FB27E}"/>
                </a:ext>
              </a:extLst>
            </p:cNvPr>
            <p:cNvSpPr/>
            <p:nvPr/>
          </p:nvSpPr>
          <p:spPr>
            <a:xfrm>
              <a:off x="4621580" y="6530174"/>
              <a:ext cx="65798" cy="24472"/>
            </a:xfrm>
            <a:prstGeom prst="rect">
              <a:avLst/>
            </a:prstGeom>
            <a:blipFill>
              <a:blip r:embed="rId84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603" name="object 5031">
              <a:extLst>
                <a:ext uri="{FF2B5EF4-FFF2-40B4-BE49-F238E27FC236}">
                  <a16:creationId xmlns:a16="http://schemas.microsoft.com/office/drawing/2014/main" id="{A28332D9-C68A-4F7A-A781-A6C63B55B8BF}"/>
                </a:ext>
              </a:extLst>
            </p:cNvPr>
            <p:cNvSpPr/>
            <p:nvPr/>
          </p:nvSpPr>
          <p:spPr>
            <a:xfrm>
              <a:off x="4619811" y="6527994"/>
              <a:ext cx="67945" cy="26034"/>
            </a:xfrm>
            <a:custGeom>
              <a:avLst/>
              <a:gdLst/>
              <a:ahLst/>
              <a:cxnLst/>
              <a:rect l="l" t="t" r="r" b="b"/>
              <a:pathLst>
                <a:path w="67945" h="26034">
                  <a:moveTo>
                    <a:pt x="2679" y="4267"/>
                  </a:moveTo>
                  <a:lnTo>
                    <a:pt x="5410" y="8559"/>
                  </a:lnTo>
                  <a:lnTo>
                    <a:pt x="7302" y="16789"/>
                  </a:lnTo>
                  <a:lnTo>
                    <a:pt x="11963" y="19596"/>
                  </a:lnTo>
                  <a:lnTo>
                    <a:pt x="16611" y="22402"/>
                  </a:lnTo>
                  <a:lnTo>
                    <a:pt x="14160" y="9436"/>
                  </a:lnTo>
                  <a:lnTo>
                    <a:pt x="19113" y="15963"/>
                  </a:lnTo>
                  <a:lnTo>
                    <a:pt x="24053" y="22491"/>
                  </a:lnTo>
                  <a:lnTo>
                    <a:pt x="29972" y="23418"/>
                  </a:lnTo>
                  <a:lnTo>
                    <a:pt x="35077" y="25603"/>
                  </a:lnTo>
                  <a:lnTo>
                    <a:pt x="39852" y="25377"/>
                  </a:lnTo>
                  <a:lnTo>
                    <a:pt x="45735" y="22996"/>
                  </a:lnTo>
                  <a:lnTo>
                    <a:pt x="51461" y="20849"/>
                  </a:lnTo>
                  <a:lnTo>
                    <a:pt x="55765" y="21323"/>
                  </a:lnTo>
                  <a:lnTo>
                    <a:pt x="59994" y="24752"/>
                  </a:lnTo>
                  <a:lnTo>
                    <a:pt x="67576" y="20510"/>
                  </a:lnTo>
                  <a:lnTo>
                    <a:pt x="66865" y="17398"/>
                  </a:lnTo>
                  <a:lnTo>
                    <a:pt x="66141" y="14312"/>
                  </a:lnTo>
                  <a:lnTo>
                    <a:pt x="59664" y="18364"/>
                  </a:lnTo>
                  <a:lnTo>
                    <a:pt x="52412" y="16624"/>
                  </a:lnTo>
                  <a:lnTo>
                    <a:pt x="52105" y="14505"/>
                  </a:lnTo>
                  <a:lnTo>
                    <a:pt x="58307" y="11345"/>
                  </a:lnTo>
                  <a:lnTo>
                    <a:pt x="65330" y="8021"/>
                  </a:lnTo>
                  <a:lnTo>
                    <a:pt x="67487" y="5410"/>
                  </a:lnTo>
                  <a:lnTo>
                    <a:pt x="63268" y="5622"/>
                  </a:lnTo>
                  <a:lnTo>
                    <a:pt x="56375" y="8861"/>
                  </a:lnTo>
                  <a:lnTo>
                    <a:pt x="48967" y="13114"/>
                  </a:lnTo>
                  <a:lnTo>
                    <a:pt x="43205" y="16370"/>
                  </a:lnTo>
                  <a:lnTo>
                    <a:pt x="37553" y="19164"/>
                  </a:lnTo>
                  <a:lnTo>
                    <a:pt x="31534" y="12865"/>
                  </a:lnTo>
                  <a:lnTo>
                    <a:pt x="31953" y="12230"/>
                  </a:lnTo>
                  <a:lnTo>
                    <a:pt x="28016" y="12496"/>
                  </a:lnTo>
                  <a:lnTo>
                    <a:pt x="24079" y="12776"/>
                  </a:lnTo>
                  <a:lnTo>
                    <a:pt x="15316" y="11912"/>
                  </a:lnTo>
                  <a:lnTo>
                    <a:pt x="13690" y="7378"/>
                  </a:lnTo>
                  <a:lnTo>
                    <a:pt x="12115" y="2882"/>
                  </a:lnTo>
                  <a:lnTo>
                    <a:pt x="0" y="0"/>
                  </a:lnTo>
                  <a:lnTo>
                    <a:pt x="2692" y="4279"/>
                  </a:lnTo>
                  <a:close/>
                </a:path>
              </a:pathLst>
            </a:custGeom>
            <a:ln w="3175">
              <a:solidFill>
                <a:srgbClr val="254B30"/>
              </a:solidFill>
            </a:ln>
          </p:spPr>
          <p:txBody>
            <a:bodyPr wrap="square" lIns="0" tIns="0" rIns="0" bIns="0" rtlCol="0"/>
            <a:lstStyle/>
            <a:p>
              <a:endParaRPr/>
            </a:p>
          </p:txBody>
        </p:sp>
        <p:sp>
          <p:nvSpPr>
            <p:cNvPr id="11604" name="object 5032">
              <a:extLst>
                <a:ext uri="{FF2B5EF4-FFF2-40B4-BE49-F238E27FC236}">
                  <a16:creationId xmlns:a16="http://schemas.microsoft.com/office/drawing/2014/main" id="{52E5B238-FBA8-48DB-87BC-EDD352127685}"/>
                </a:ext>
              </a:extLst>
            </p:cNvPr>
            <p:cNvSpPr/>
            <p:nvPr/>
          </p:nvSpPr>
          <p:spPr>
            <a:xfrm>
              <a:off x="4465802" y="6382372"/>
              <a:ext cx="65227" cy="43975"/>
            </a:xfrm>
            <a:prstGeom prst="rect">
              <a:avLst/>
            </a:prstGeom>
            <a:blipFill>
              <a:blip r:embed="rId84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605" name="object 5033">
              <a:extLst>
                <a:ext uri="{FF2B5EF4-FFF2-40B4-BE49-F238E27FC236}">
                  <a16:creationId xmlns:a16="http://schemas.microsoft.com/office/drawing/2014/main" id="{206C70C5-CBFB-4E7C-B190-34DA2CD75BEC}"/>
                </a:ext>
              </a:extLst>
            </p:cNvPr>
            <p:cNvSpPr/>
            <p:nvPr/>
          </p:nvSpPr>
          <p:spPr>
            <a:xfrm>
              <a:off x="4465802" y="6382391"/>
              <a:ext cx="65405" cy="44450"/>
            </a:xfrm>
            <a:custGeom>
              <a:avLst/>
              <a:gdLst/>
              <a:ahLst/>
              <a:cxnLst/>
              <a:rect l="l" t="t" r="r" b="b"/>
              <a:pathLst>
                <a:path w="65404" h="44450">
                  <a:moveTo>
                    <a:pt x="60731" y="35001"/>
                  </a:moveTo>
                  <a:lnTo>
                    <a:pt x="56222" y="37439"/>
                  </a:lnTo>
                  <a:lnTo>
                    <a:pt x="50228" y="43954"/>
                  </a:lnTo>
                  <a:lnTo>
                    <a:pt x="44983" y="43954"/>
                  </a:lnTo>
                  <a:lnTo>
                    <a:pt x="43239" y="42350"/>
                  </a:lnTo>
                  <a:lnTo>
                    <a:pt x="43954" y="39068"/>
                  </a:lnTo>
                  <a:lnTo>
                    <a:pt x="44251" y="36400"/>
                  </a:lnTo>
                  <a:lnTo>
                    <a:pt x="41249" y="36639"/>
                  </a:lnTo>
                  <a:lnTo>
                    <a:pt x="33731" y="39903"/>
                  </a:lnTo>
                  <a:lnTo>
                    <a:pt x="28498" y="37439"/>
                  </a:lnTo>
                  <a:lnTo>
                    <a:pt x="23240" y="36639"/>
                  </a:lnTo>
                  <a:lnTo>
                    <a:pt x="17957" y="35826"/>
                  </a:lnTo>
                  <a:lnTo>
                    <a:pt x="14223" y="20358"/>
                  </a:lnTo>
                  <a:lnTo>
                    <a:pt x="8978" y="21158"/>
                  </a:lnTo>
                  <a:lnTo>
                    <a:pt x="3733" y="21983"/>
                  </a:lnTo>
                  <a:lnTo>
                    <a:pt x="0" y="13830"/>
                  </a:lnTo>
                  <a:lnTo>
                    <a:pt x="2235" y="11404"/>
                  </a:lnTo>
                  <a:lnTo>
                    <a:pt x="4495" y="8953"/>
                  </a:lnTo>
                  <a:lnTo>
                    <a:pt x="7480" y="16281"/>
                  </a:lnTo>
                  <a:lnTo>
                    <a:pt x="14236" y="18732"/>
                  </a:lnTo>
                  <a:lnTo>
                    <a:pt x="15612" y="16944"/>
                  </a:lnTo>
                  <a:lnTo>
                    <a:pt x="12358" y="10585"/>
                  </a:lnTo>
                  <a:lnTo>
                    <a:pt x="8544" y="3616"/>
                  </a:lnTo>
                  <a:lnTo>
                    <a:pt x="8242" y="0"/>
                  </a:lnTo>
                  <a:lnTo>
                    <a:pt x="11508" y="2542"/>
                  </a:lnTo>
                  <a:lnTo>
                    <a:pt x="15266" y="9356"/>
                  </a:lnTo>
                  <a:lnTo>
                    <a:pt x="18884" y="17395"/>
                  </a:lnTo>
                  <a:lnTo>
                    <a:pt x="21729" y="23609"/>
                  </a:lnTo>
                  <a:lnTo>
                    <a:pt x="24726" y="29298"/>
                  </a:lnTo>
                  <a:lnTo>
                    <a:pt x="32981" y="26860"/>
                  </a:lnTo>
                  <a:lnTo>
                    <a:pt x="32981" y="26047"/>
                  </a:lnTo>
                  <a:lnTo>
                    <a:pt x="36004" y="28486"/>
                  </a:lnTo>
                  <a:lnTo>
                    <a:pt x="38988" y="30949"/>
                  </a:lnTo>
                  <a:lnTo>
                    <a:pt x="46481" y="35001"/>
                  </a:lnTo>
                  <a:lnTo>
                    <a:pt x="50228" y="31749"/>
                  </a:lnTo>
                  <a:lnTo>
                    <a:pt x="53987" y="28486"/>
                  </a:lnTo>
                  <a:lnTo>
                    <a:pt x="65239" y="32550"/>
                  </a:lnTo>
                  <a:lnTo>
                    <a:pt x="60731" y="35001"/>
                  </a:lnTo>
                  <a:close/>
                </a:path>
              </a:pathLst>
            </a:custGeom>
            <a:ln w="3175">
              <a:solidFill>
                <a:srgbClr val="254B30"/>
              </a:solidFill>
            </a:ln>
          </p:spPr>
          <p:txBody>
            <a:bodyPr wrap="square" lIns="0" tIns="0" rIns="0" bIns="0" rtlCol="0"/>
            <a:lstStyle/>
            <a:p>
              <a:endParaRPr/>
            </a:p>
          </p:txBody>
        </p:sp>
        <p:sp>
          <p:nvSpPr>
            <p:cNvPr id="11606" name="object 5034">
              <a:extLst>
                <a:ext uri="{FF2B5EF4-FFF2-40B4-BE49-F238E27FC236}">
                  <a16:creationId xmlns:a16="http://schemas.microsoft.com/office/drawing/2014/main" id="{AE6A16F6-4FB3-4156-9638-0DE4F6C61C83}"/>
                </a:ext>
              </a:extLst>
            </p:cNvPr>
            <p:cNvSpPr/>
            <p:nvPr/>
          </p:nvSpPr>
          <p:spPr>
            <a:xfrm>
              <a:off x="4470399" y="6417436"/>
              <a:ext cx="62102" cy="28346"/>
            </a:xfrm>
            <a:prstGeom prst="rect">
              <a:avLst/>
            </a:prstGeom>
            <a:blipFill>
              <a:blip r:embed="rId84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607" name="object 5035">
              <a:extLst>
                <a:ext uri="{FF2B5EF4-FFF2-40B4-BE49-F238E27FC236}">
                  <a16:creationId xmlns:a16="http://schemas.microsoft.com/office/drawing/2014/main" id="{12C68814-DA44-439C-8382-61590B7B6BC5}"/>
                </a:ext>
              </a:extLst>
            </p:cNvPr>
            <p:cNvSpPr/>
            <p:nvPr/>
          </p:nvSpPr>
          <p:spPr>
            <a:xfrm>
              <a:off x="4470397" y="6414881"/>
              <a:ext cx="64135" cy="29845"/>
            </a:xfrm>
            <a:custGeom>
              <a:avLst/>
              <a:gdLst/>
              <a:ahLst/>
              <a:cxnLst/>
              <a:rect l="l" t="t" r="r" b="b"/>
              <a:pathLst>
                <a:path w="64135" h="29845">
                  <a:moveTo>
                    <a:pt x="61099" y="4927"/>
                  </a:moveTo>
                  <a:lnTo>
                    <a:pt x="58178" y="9842"/>
                  </a:lnTo>
                  <a:lnTo>
                    <a:pt x="55575" y="19227"/>
                  </a:lnTo>
                  <a:lnTo>
                    <a:pt x="51028" y="22491"/>
                  </a:lnTo>
                  <a:lnTo>
                    <a:pt x="48865" y="22195"/>
                  </a:lnTo>
                  <a:lnTo>
                    <a:pt x="48175" y="18908"/>
                  </a:lnTo>
                  <a:lnTo>
                    <a:pt x="47369" y="16410"/>
                  </a:lnTo>
                  <a:lnTo>
                    <a:pt x="44856" y="18478"/>
                  </a:lnTo>
                  <a:lnTo>
                    <a:pt x="39662" y="25971"/>
                  </a:lnTo>
                  <a:lnTo>
                    <a:pt x="34124" y="27114"/>
                  </a:lnTo>
                  <a:lnTo>
                    <a:pt x="29260" y="29692"/>
                  </a:lnTo>
                  <a:lnTo>
                    <a:pt x="24906" y="29502"/>
                  </a:lnTo>
                  <a:lnTo>
                    <a:pt x="19753" y="26892"/>
                  </a:lnTo>
                  <a:lnTo>
                    <a:pt x="14721" y="24549"/>
                  </a:lnTo>
                  <a:lnTo>
                    <a:pt x="10731" y="25158"/>
                  </a:lnTo>
                  <a:lnTo>
                    <a:pt x="6489" y="29121"/>
                  </a:lnTo>
                  <a:lnTo>
                    <a:pt x="0" y="24409"/>
                  </a:lnTo>
                  <a:lnTo>
                    <a:pt x="977" y="20891"/>
                  </a:lnTo>
                  <a:lnTo>
                    <a:pt x="1930" y="17373"/>
                  </a:lnTo>
                  <a:lnTo>
                    <a:pt x="7467" y="21856"/>
                  </a:lnTo>
                  <a:lnTo>
                    <a:pt x="14300" y="19761"/>
                  </a:lnTo>
                  <a:lnTo>
                    <a:pt x="14789" y="17365"/>
                  </a:lnTo>
                  <a:lnTo>
                    <a:pt x="9423" y="13885"/>
                  </a:lnTo>
                  <a:lnTo>
                    <a:pt x="3323" y="10222"/>
                  </a:lnTo>
                  <a:lnTo>
                    <a:pt x="1612" y="7277"/>
                  </a:lnTo>
                  <a:lnTo>
                    <a:pt x="5464" y="7447"/>
                  </a:lnTo>
                  <a:lnTo>
                    <a:pt x="11445" y="11010"/>
                  </a:lnTo>
                  <a:lnTo>
                    <a:pt x="17793" y="15717"/>
                  </a:lnTo>
                  <a:lnTo>
                    <a:pt x="22745" y="19316"/>
                  </a:lnTo>
                  <a:lnTo>
                    <a:pt x="27622" y="22402"/>
                  </a:lnTo>
                  <a:lnTo>
                    <a:pt x="33820" y="15151"/>
                  </a:lnTo>
                  <a:lnTo>
                    <a:pt x="33477" y="14439"/>
                  </a:lnTo>
                  <a:lnTo>
                    <a:pt x="37058" y="14681"/>
                  </a:lnTo>
                  <a:lnTo>
                    <a:pt x="40627" y="14935"/>
                  </a:lnTo>
                  <a:lnTo>
                    <a:pt x="48767" y="13804"/>
                  </a:lnTo>
                  <a:lnTo>
                    <a:pt x="50711" y="8635"/>
                  </a:lnTo>
                  <a:lnTo>
                    <a:pt x="52654" y="3467"/>
                  </a:lnTo>
                  <a:lnTo>
                    <a:pt x="64046" y="0"/>
                  </a:lnTo>
                  <a:lnTo>
                    <a:pt x="61099" y="4914"/>
                  </a:lnTo>
                  <a:close/>
                </a:path>
              </a:pathLst>
            </a:custGeom>
            <a:ln w="3175">
              <a:solidFill>
                <a:srgbClr val="254B30"/>
              </a:solidFill>
            </a:ln>
          </p:spPr>
          <p:txBody>
            <a:bodyPr wrap="square" lIns="0" tIns="0" rIns="0" bIns="0" rtlCol="0"/>
            <a:lstStyle/>
            <a:p>
              <a:endParaRPr/>
            </a:p>
          </p:txBody>
        </p:sp>
        <p:sp>
          <p:nvSpPr>
            <p:cNvPr id="11608" name="object 5036">
              <a:extLst>
                <a:ext uri="{FF2B5EF4-FFF2-40B4-BE49-F238E27FC236}">
                  <a16:creationId xmlns:a16="http://schemas.microsoft.com/office/drawing/2014/main" id="{40B88AD6-806B-4282-B77A-CA3012BE3BDE}"/>
                </a:ext>
              </a:extLst>
            </p:cNvPr>
            <p:cNvSpPr/>
            <p:nvPr/>
          </p:nvSpPr>
          <p:spPr>
            <a:xfrm>
              <a:off x="4572285" y="6372149"/>
              <a:ext cx="110750" cy="73101"/>
            </a:xfrm>
            <a:prstGeom prst="rect">
              <a:avLst/>
            </a:prstGeom>
            <a:blipFill>
              <a:blip r:embed="rId84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609" name="object 5037">
              <a:extLst>
                <a:ext uri="{FF2B5EF4-FFF2-40B4-BE49-F238E27FC236}">
                  <a16:creationId xmlns:a16="http://schemas.microsoft.com/office/drawing/2014/main" id="{F400BB3B-1099-4928-A184-A48F32E3ED00}"/>
                </a:ext>
              </a:extLst>
            </p:cNvPr>
            <p:cNvSpPr/>
            <p:nvPr/>
          </p:nvSpPr>
          <p:spPr>
            <a:xfrm>
              <a:off x="4572278" y="6368502"/>
              <a:ext cx="111125" cy="76835"/>
            </a:xfrm>
            <a:custGeom>
              <a:avLst/>
              <a:gdLst/>
              <a:ahLst/>
              <a:cxnLst/>
              <a:rect l="l" t="t" r="r" b="b"/>
              <a:pathLst>
                <a:path w="111125" h="76835">
                  <a:moveTo>
                    <a:pt x="110769" y="5232"/>
                  </a:moveTo>
                  <a:lnTo>
                    <a:pt x="93878" y="35026"/>
                  </a:lnTo>
                  <a:lnTo>
                    <a:pt x="90741" y="40995"/>
                  </a:lnTo>
                  <a:lnTo>
                    <a:pt x="88087" y="38011"/>
                  </a:lnTo>
                  <a:lnTo>
                    <a:pt x="85445" y="35026"/>
                  </a:lnTo>
                  <a:lnTo>
                    <a:pt x="84391" y="47701"/>
                  </a:lnTo>
                  <a:lnTo>
                    <a:pt x="80175" y="49187"/>
                  </a:lnTo>
                  <a:lnTo>
                    <a:pt x="75945" y="50685"/>
                  </a:lnTo>
                  <a:lnTo>
                    <a:pt x="78574" y="61099"/>
                  </a:lnTo>
                  <a:lnTo>
                    <a:pt x="73837" y="64833"/>
                  </a:lnTo>
                  <a:lnTo>
                    <a:pt x="69100" y="68554"/>
                  </a:lnTo>
                  <a:lnTo>
                    <a:pt x="64350" y="57378"/>
                  </a:lnTo>
                  <a:lnTo>
                    <a:pt x="59601" y="50685"/>
                  </a:lnTo>
                  <a:lnTo>
                    <a:pt x="52209" y="45465"/>
                  </a:lnTo>
                  <a:lnTo>
                    <a:pt x="51168" y="50685"/>
                  </a:lnTo>
                  <a:lnTo>
                    <a:pt x="50247" y="56059"/>
                  </a:lnTo>
                  <a:lnTo>
                    <a:pt x="48983" y="62414"/>
                  </a:lnTo>
                  <a:lnTo>
                    <a:pt x="47224" y="66816"/>
                  </a:lnTo>
                  <a:lnTo>
                    <a:pt x="44818" y="66332"/>
                  </a:lnTo>
                  <a:lnTo>
                    <a:pt x="41135" y="61099"/>
                  </a:lnTo>
                  <a:lnTo>
                    <a:pt x="39039" y="64833"/>
                  </a:lnTo>
                  <a:lnTo>
                    <a:pt x="35344" y="64084"/>
                  </a:lnTo>
                  <a:lnTo>
                    <a:pt x="31648" y="63334"/>
                  </a:lnTo>
                  <a:lnTo>
                    <a:pt x="33210" y="70802"/>
                  </a:lnTo>
                  <a:lnTo>
                    <a:pt x="31114" y="73024"/>
                  </a:lnTo>
                  <a:lnTo>
                    <a:pt x="29006" y="75260"/>
                  </a:lnTo>
                  <a:lnTo>
                    <a:pt x="22136" y="69291"/>
                  </a:lnTo>
                  <a:lnTo>
                    <a:pt x="20053" y="69291"/>
                  </a:lnTo>
                  <a:lnTo>
                    <a:pt x="17932" y="69291"/>
                  </a:lnTo>
                  <a:lnTo>
                    <a:pt x="15811" y="67805"/>
                  </a:lnTo>
                  <a:lnTo>
                    <a:pt x="13690" y="72288"/>
                  </a:lnTo>
                  <a:lnTo>
                    <a:pt x="11582" y="76758"/>
                  </a:lnTo>
                  <a:lnTo>
                    <a:pt x="3162" y="75260"/>
                  </a:lnTo>
                  <a:lnTo>
                    <a:pt x="0" y="65570"/>
                  </a:lnTo>
                  <a:lnTo>
                    <a:pt x="10553" y="58877"/>
                  </a:lnTo>
                  <a:lnTo>
                    <a:pt x="13182" y="60363"/>
                  </a:lnTo>
                  <a:lnTo>
                    <a:pt x="15811" y="61848"/>
                  </a:lnTo>
                  <a:lnTo>
                    <a:pt x="22136" y="70053"/>
                  </a:lnTo>
                  <a:lnTo>
                    <a:pt x="24790" y="67055"/>
                  </a:lnTo>
                  <a:lnTo>
                    <a:pt x="27419" y="64084"/>
                  </a:lnTo>
                  <a:lnTo>
                    <a:pt x="23736" y="61112"/>
                  </a:lnTo>
                  <a:lnTo>
                    <a:pt x="22136" y="59626"/>
                  </a:lnTo>
                  <a:lnTo>
                    <a:pt x="20573" y="58115"/>
                  </a:lnTo>
                  <a:lnTo>
                    <a:pt x="17411" y="49923"/>
                  </a:lnTo>
                  <a:lnTo>
                    <a:pt x="20053" y="49187"/>
                  </a:lnTo>
                  <a:lnTo>
                    <a:pt x="22669" y="48437"/>
                  </a:lnTo>
                  <a:lnTo>
                    <a:pt x="27952" y="43967"/>
                  </a:lnTo>
                  <a:lnTo>
                    <a:pt x="27952" y="47701"/>
                  </a:lnTo>
                  <a:lnTo>
                    <a:pt x="27952" y="51422"/>
                  </a:lnTo>
                  <a:lnTo>
                    <a:pt x="33769" y="54394"/>
                  </a:lnTo>
                  <a:lnTo>
                    <a:pt x="35864" y="50685"/>
                  </a:lnTo>
                  <a:lnTo>
                    <a:pt x="37972" y="46951"/>
                  </a:lnTo>
                  <a:lnTo>
                    <a:pt x="44818" y="42481"/>
                  </a:lnTo>
                  <a:lnTo>
                    <a:pt x="47993" y="38747"/>
                  </a:lnTo>
                  <a:lnTo>
                    <a:pt x="50622" y="38747"/>
                  </a:lnTo>
                  <a:lnTo>
                    <a:pt x="53263" y="38747"/>
                  </a:lnTo>
                  <a:lnTo>
                    <a:pt x="58546" y="38011"/>
                  </a:lnTo>
                  <a:lnTo>
                    <a:pt x="60667" y="39484"/>
                  </a:lnTo>
                  <a:lnTo>
                    <a:pt x="62750" y="40995"/>
                  </a:lnTo>
                  <a:lnTo>
                    <a:pt x="77012" y="31305"/>
                  </a:lnTo>
                  <a:lnTo>
                    <a:pt x="77012" y="27571"/>
                  </a:lnTo>
                  <a:lnTo>
                    <a:pt x="77012" y="23850"/>
                  </a:lnTo>
                  <a:lnTo>
                    <a:pt x="75425" y="16395"/>
                  </a:lnTo>
                  <a:lnTo>
                    <a:pt x="79108" y="16395"/>
                  </a:lnTo>
                  <a:lnTo>
                    <a:pt x="82803" y="16395"/>
                  </a:lnTo>
                  <a:lnTo>
                    <a:pt x="87020" y="22364"/>
                  </a:lnTo>
                  <a:lnTo>
                    <a:pt x="90195" y="17157"/>
                  </a:lnTo>
                  <a:lnTo>
                    <a:pt x="93344" y="11937"/>
                  </a:lnTo>
                  <a:lnTo>
                    <a:pt x="94424" y="17906"/>
                  </a:lnTo>
                  <a:lnTo>
                    <a:pt x="97586" y="17157"/>
                  </a:lnTo>
                  <a:lnTo>
                    <a:pt x="100736" y="16395"/>
                  </a:lnTo>
                  <a:lnTo>
                    <a:pt x="100736" y="3746"/>
                  </a:lnTo>
                  <a:lnTo>
                    <a:pt x="102844" y="6718"/>
                  </a:lnTo>
                  <a:lnTo>
                    <a:pt x="104927" y="9677"/>
                  </a:lnTo>
                  <a:lnTo>
                    <a:pt x="110197" y="0"/>
                  </a:lnTo>
                  <a:lnTo>
                    <a:pt x="110743" y="5206"/>
                  </a:lnTo>
                  <a:close/>
                </a:path>
              </a:pathLst>
            </a:custGeom>
            <a:ln w="3175">
              <a:solidFill>
                <a:srgbClr val="254B30"/>
              </a:solidFill>
            </a:ln>
          </p:spPr>
          <p:txBody>
            <a:bodyPr wrap="square" lIns="0" tIns="0" rIns="0" bIns="0" rtlCol="0"/>
            <a:lstStyle/>
            <a:p>
              <a:endParaRPr/>
            </a:p>
          </p:txBody>
        </p:sp>
        <p:sp>
          <p:nvSpPr>
            <p:cNvPr id="11610" name="object 5038">
              <a:extLst>
                <a:ext uri="{FF2B5EF4-FFF2-40B4-BE49-F238E27FC236}">
                  <a16:creationId xmlns:a16="http://schemas.microsoft.com/office/drawing/2014/main" id="{40B019BB-4180-4453-9192-E689301152FF}"/>
                </a:ext>
              </a:extLst>
            </p:cNvPr>
            <p:cNvSpPr/>
            <p:nvPr/>
          </p:nvSpPr>
          <p:spPr>
            <a:xfrm>
              <a:off x="4516107" y="6235039"/>
              <a:ext cx="70827" cy="33274"/>
            </a:xfrm>
            <a:prstGeom prst="rect">
              <a:avLst/>
            </a:prstGeom>
            <a:blipFill>
              <a:blip r:embed="rId84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611" name="object 5039">
              <a:extLst>
                <a:ext uri="{FF2B5EF4-FFF2-40B4-BE49-F238E27FC236}">
                  <a16:creationId xmlns:a16="http://schemas.microsoft.com/office/drawing/2014/main" id="{A0CD712B-4964-450B-9CDB-0FCB15C92FB2}"/>
                </a:ext>
              </a:extLst>
            </p:cNvPr>
            <p:cNvSpPr/>
            <p:nvPr/>
          </p:nvSpPr>
          <p:spPr>
            <a:xfrm>
              <a:off x="4515458" y="6233787"/>
              <a:ext cx="71755" cy="34925"/>
            </a:xfrm>
            <a:custGeom>
              <a:avLst/>
              <a:gdLst/>
              <a:ahLst/>
              <a:cxnLst/>
              <a:rect l="l" t="t" r="r" b="b"/>
              <a:pathLst>
                <a:path w="71754" h="34925">
                  <a:moveTo>
                    <a:pt x="1422" y="4470"/>
                  </a:moveTo>
                  <a:lnTo>
                    <a:pt x="2832" y="8293"/>
                  </a:lnTo>
                  <a:lnTo>
                    <a:pt x="13614" y="21755"/>
                  </a:lnTo>
                  <a:lnTo>
                    <a:pt x="15951" y="20650"/>
                  </a:lnTo>
                  <a:lnTo>
                    <a:pt x="18300" y="19545"/>
                  </a:lnTo>
                  <a:lnTo>
                    <a:pt x="21590" y="22631"/>
                  </a:lnTo>
                  <a:lnTo>
                    <a:pt x="21831" y="19659"/>
                  </a:lnTo>
                  <a:lnTo>
                    <a:pt x="22085" y="16675"/>
                  </a:lnTo>
                  <a:lnTo>
                    <a:pt x="26504" y="25158"/>
                  </a:lnTo>
                  <a:lnTo>
                    <a:pt x="28879" y="24739"/>
                  </a:lnTo>
                  <a:lnTo>
                    <a:pt x="31229" y="24358"/>
                  </a:lnTo>
                  <a:lnTo>
                    <a:pt x="33312" y="32550"/>
                  </a:lnTo>
                  <a:lnTo>
                    <a:pt x="36601" y="33540"/>
                  </a:lnTo>
                  <a:lnTo>
                    <a:pt x="39903" y="34531"/>
                  </a:lnTo>
                  <a:lnTo>
                    <a:pt x="38506" y="25082"/>
                  </a:lnTo>
                  <a:lnTo>
                    <a:pt x="38519" y="18783"/>
                  </a:lnTo>
                  <a:lnTo>
                    <a:pt x="40220" y="12611"/>
                  </a:lnTo>
                  <a:lnTo>
                    <a:pt x="42316" y="15900"/>
                  </a:lnTo>
                  <a:lnTo>
                    <a:pt x="44424" y="19189"/>
                  </a:lnTo>
                  <a:lnTo>
                    <a:pt x="50025" y="29590"/>
                  </a:lnTo>
                  <a:lnTo>
                    <a:pt x="50050" y="24676"/>
                  </a:lnTo>
                  <a:lnTo>
                    <a:pt x="50063" y="19773"/>
                  </a:lnTo>
                  <a:lnTo>
                    <a:pt x="52184" y="21666"/>
                  </a:lnTo>
                  <a:lnTo>
                    <a:pt x="53594" y="19862"/>
                  </a:lnTo>
                  <a:lnTo>
                    <a:pt x="55016" y="18097"/>
                  </a:lnTo>
                  <a:lnTo>
                    <a:pt x="56642" y="23837"/>
                  </a:lnTo>
                  <a:lnTo>
                    <a:pt x="58293" y="24676"/>
                  </a:lnTo>
                  <a:lnTo>
                    <a:pt x="59918" y="25526"/>
                  </a:lnTo>
                  <a:lnTo>
                    <a:pt x="61125" y="19011"/>
                  </a:lnTo>
                  <a:lnTo>
                    <a:pt x="62077" y="18300"/>
                  </a:lnTo>
                  <a:lnTo>
                    <a:pt x="63004" y="17589"/>
                  </a:lnTo>
                  <a:lnTo>
                    <a:pt x="63500" y="15811"/>
                  </a:lnTo>
                  <a:lnTo>
                    <a:pt x="65849" y="18211"/>
                  </a:lnTo>
                  <a:lnTo>
                    <a:pt x="68186" y="20624"/>
                  </a:lnTo>
                  <a:lnTo>
                    <a:pt x="71488" y="16713"/>
                  </a:lnTo>
                  <a:lnTo>
                    <a:pt x="69888" y="8864"/>
                  </a:lnTo>
                  <a:lnTo>
                    <a:pt x="63042" y="7759"/>
                  </a:lnTo>
                  <a:lnTo>
                    <a:pt x="62344" y="9702"/>
                  </a:lnTo>
                  <a:lnTo>
                    <a:pt x="61620" y="11658"/>
                  </a:lnTo>
                  <a:lnTo>
                    <a:pt x="61353" y="19545"/>
                  </a:lnTo>
                  <a:lnTo>
                    <a:pt x="59258" y="18351"/>
                  </a:lnTo>
                  <a:lnTo>
                    <a:pt x="57137" y="17170"/>
                  </a:lnTo>
                  <a:lnTo>
                    <a:pt x="57848" y="13830"/>
                  </a:lnTo>
                  <a:lnTo>
                    <a:pt x="58089" y="12242"/>
                  </a:lnTo>
                  <a:lnTo>
                    <a:pt x="58331" y="10667"/>
                  </a:lnTo>
                  <a:lnTo>
                    <a:pt x="57175" y="3860"/>
                  </a:lnTo>
                  <a:lnTo>
                    <a:pt x="55778" y="4241"/>
                  </a:lnTo>
                  <a:lnTo>
                    <a:pt x="54356" y="4622"/>
                  </a:lnTo>
                  <a:lnTo>
                    <a:pt x="50609" y="3276"/>
                  </a:lnTo>
                  <a:lnTo>
                    <a:pt x="51765" y="5892"/>
                  </a:lnTo>
                  <a:lnTo>
                    <a:pt x="52933" y="8508"/>
                  </a:lnTo>
                  <a:lnTo>
                    <a:pt x="51282" y="12547"/>
                  </a:lnTo>
                  <a:lnTo>
                    <a:pt x="49161" y="10680"/>
                  </a:lnTo>
                  <a:lnTo>
                    <a:pt x="47053" y="8801"/>
                  </a:lnTo>
                  <a:lnTo>
                    <a:pt x="42557" y="8013"/>
                  </a:lnTo>
                  <a:lnTo>
                    <a:pt x="39992" y="6476"/>
                  </a:lnTo>
                  <a:lnTo>
                    <a:pt x="38836" y="7378"/>
                  </a:lnTo>
                  <a:lnTo>
                    <a:pt x="37655" y="8280"/>
                  </a:lnTo>
                  <a:lnTo>
                    <a:pt x="35039" y="9563"/>
                  </a:lnTo>
                  <a:lnTo>
                    <a:pt x="34556" y="11315"/>
                  </a:lnTo>
                  <a:lnTo>
                    <a:pt x="34099" y="13093"/>
                  </a:lnTo>
                  <a:lnTo>
                    <a:pt x="24676" y="11188"/>
                  </a:lnTo>
                  <a:lnTo>
                    <a:pt x="23545" y="8572"/>
                  </a:lnTo>
                  <a:lnTo>
                    <a:pt x="22352" y="5968"/>
                  </a:lnTo>
                  <a:lnTo>
                    <a:pt x="20739" y="215"/>
                  </a:lnTo>
                  <a:lnTo>
                    <a:pt x="19088" y="1485"/>
                  </a:lnTo>
                  <a:lnTo>
                    <a:pt x="17437" y="2743"/>
                  </a:lnTo>
                  <a:lnTo>
                    <a:pt x="17411" y="8343"/>
                  </a:lnTo>
                  <a:lnTo>
                    <a:pt x="14363" y="5778"/>
                  </a:lnTo>
                  <a:lnTo>
                    <a:pt x="11303" y="3225"/>
                  </a:lnTo>
                  <a:lnTo>
                    <a:pt x="12712" y="7746"/>
                  </a:lnTo>
                  <a:lnTo>
                    <a:pt x="11049" y="8293"/>
                  </a:lnTo>
                  <a:lnTo>
                    <a:pt x="9410" y="8864"/>
                  </a:lnTo>
                  <a:lnTo>
                    <a:pt x="5435" y="0"/>
                  </a:lnTo>
                  <a:lnTo>
                    <a:pt x="5422" y="2793"/>
                  </a:lnTo>
                  <a:lnTo>
                    <a:pt x="5372" y="5613"/>
                  </a:lnTo>
                  <a:lnTo>
                    <a:pt x="0" y="647"/>
                  </a:lnTo>
                  <a:lnTo>
                    <a:pt x="1384" y="4470"/>
                  </a:lnTo>
                  <a:close/>
                </a:path>
              </a:pathLst>
            </a:custGeom>
            <a:ln w="3175">
              <a:solidFill>
                <a:srgbClr val="254B30"/>
              </a:solidFill>
            </a:ln>
          </p:spPr>
          <p:txBody>
            <a:bodyPr wrap="square" lIns="0" tIns="0" rIns="0" bIns="0" rtlCol="0"/>
            <a:lstStyle/>
            <a:p>
              <a:endParaRPr/>
            </a:p>
          </p:txBody>
        </p:sp>
        <p:sp>
          <p:nvSpPr>
            <p:cNvPr id="11612" name="object 5040">
              <a:extLst>
                <a:ext uri="{FF2B5EF4-FFF2-40B4-BE49-F238E27FC236}">
                  <a16:creationId xmlns:a16="http://schemas.microsoft.com/office/drawing/2014/main" id="{B4F119B6-367D-4C97-99F8-8B3080AED7CC}"/>
                </a:ext>
              </a:extLst>
            </p:cNvPr>
            <p:cNvSpPr/>
            <p:nvPr/>
          </p:nvSpPr>
          <p:spPr>
            <a:xfrm>
              <a:off x="4563719" y="6330721"/>
              <a:ext cx="95052" cy="56077"/>
            </a:xfrm>
            <a:prstGeom prst="rect">
              <a:avLst/>
            </a:prstGeom>
            <a:blipFill>
              <a:blip r:embed="rId85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613" name="object 5041">
              <a:extLst>
                <a:ext uri="{FF2B5EF4-FFF2-40B4-BE49-F238E27FC236}">
                  <a16:creationId xmlns:a16="http://schemas.microsoft.com/office/drawing/2014/main" id="{2386844B-EDEA-4F6D-BBD8-C18A8C2BA267}"/>
                </a:ext>
              </a:extLst>
            </p:cNvPr>
            <p:cNvSpPr/>
            <p:nvPr/>
          </p:nvSpPr>
          <p:spPr>
            <a:xfrm>
              <a:off x="4563708" y="6327912"/>
              <a:ext cx="95250" cy="59055"/>
            </a:xfrm>
            <a:custGeom>
              <a:avLst/>
              <a:gdLst/>
              <a:ahLst/>
              <a:cxnLst/>
              <a:rect l="l" t="t" r="r" b="b"/>
              <a:pathLst>
                <a:path w="95250" h="59054">
                  <a:moveTo>
                    <a:pt x="94602" y="4038"/>
                  </a:moveTo>
                  <a:lnTo>
                    <a:pt x="95059" y="8039"/>
                  </a:lnTo>
                  <a:lnTo>
                    <a:pt x="88303" y="25742"/>
                  </a:lnTo>
                  <a:lnTo>
                    <a:pt x="84239" y="26314"/>
                  </a:lnTo>
                  <a:lnTo>
                    <a:pt x="80187" y="26885"/>
                  </a:lnTo>
                  <a:lnTo>
                    <a:pt x="77495" y="31457"/>
                  </a:lnTo>
                  <a:lnTo>
                    <a:pt x="75222" y="29171"/>
                  </a:lnTo>
                  <a:lnTo>
                    <a:pt x="72999" y="26885"/>
                  </a:lnTo>
                  <a:lnTo>
                    <a:pt x="72085" y="36601"/>
                  </a:lnTo>
                  <a:lnTo>
                    <a:pt x="68465" y="37744"/>
                  </a:lnTo>
                  <a:lnTo>
                    <a:pt x="64884" y="38874"/>
                  </a:lnTo>
                  <a:lnTo>
                    <a:pt x="67132" y="46888"/>
                  </a:lnTo>
                  <a:lnTo>
                    <a:pt x="63068" y="49733"/>
                  </a:lnTo>
                  <a:lnTo>
                    <a:pt x="59004" y="52590"/>
                  </a:lnTo>
                  <a:lnTo>
                    <a:pt x="54965" y="44030"/>
                  </a:lnTo>
                  <a:lnTo>
                    <a:pt x="50901" y="38874"/>
                  </a:lnTo>
                  <a:lnTo>
                    <a:pt x="44615" y="34886"/>
                  </a:lnTo>
                  <a:lnTo>
                    <a:pt x="43700" y="38874"/>
                  </a:lnTo>
                  <a:lnTo>
                    <a:pt x="42799" y="42887"/>
                  </a:lnTo>
                  <a:lnTo>
                    <a:pt x="41452" y="54876"/>
                  </a:lnTo>
                  <a:lnTo>
                    <a:pt x="38303" y="50901"/>
                  </a:lnTo>
                  <a:lnTo>
                    <a:pt x="35140" y="46888"/>
                  </a:lnTo>
                  <a:lnTo>
                    <a:pt x="33350" y="49733"/>
                  </a:lnTo>
                  <a:lnTo>
                    <a:pt x="30187" y="49161"/>
                  </a:lnTo>
                  <a:lnTo>
                    <a:pt x="27038" y="48602"/>
                  </a:lnTo>
                  <a:lnTo>
                    <a:pt x="28384" y="54305"/>
                  </a:lnTo>
                  <a:lnTo>
                    <a:pt x="26593" y="56019"/>
                  </a:lnTo>
                  <a:lnTo>
                    <a:pt x="24790" y="57734"/>
                  </a:lnTo>
                  <a:lnTo>
                    <a:pt x="18923" y="53174"/>
                  </a:lnTo>
                  <a:lnTo>
                    <a:pt x="17132" y="53174"/>
                  </a:lnTo>
                  <a:lnTo>
                    <a:pt x="15316" y="53174"/>
                  </a:lnTo>
                  <a:lnTo>
                    <a:pt x="13525" y="52019"/>
                  </a:lnTo>
                  <a:lnTo>
                    <a:pt x="11709" y="55448"/>
                  </a:lnTo>
                  <a:lnTo>
                    <a:pt x="9918" y="58889"/>
                  </a:lnTo>
                  <a:lnTo>
                    <a:pt x="2717" y="57734"/>
                  </a:lnTo>
                  <a:lnTo>
                    <a:pt x="0" y="50317"/>
                  </a:lnTo>
                  <a:lnTo>
                    <a:pt x="9029" y="45161"/>
                  </a:lnTo>
                  <a:lnTo>
                    <a:pt x="11264" y="46304"/>
                  </a:lnTo>
                  <a:lnTo>
                    <a:pt x="13525" y="47447"/>
                  </a:lnTo>
                  <a:lnTo>
                    <a:pt x="18923" y="53746"/>
                  </a:lnTo>
                  <a:lnTo>
                    <a:pt x="21170" y="51447"/>
                  </a:lnTo>
                  <a:lnTo>
                    <a:pt x="23418" y="49161"/>
                  </a:lnTo>
                  <a:lnTo>
                    <a:pt x="20281" y="46888"/>
                  </a:lnTo>
                  <a:lnTo>
                    <a:pt x="18923" y="45745"/>
                  </a:lnTo>
                  <a:lnTo>
                    <a:pt x="17576" y="44589"/>
                  </a:lnTo>
                  <a:lnTo>
                    <a:pt x="14871" y="38315"/>
                  </a:lnTo>
                  <a:lnTo>
                    <a:pt x="17132" y="37744"/>
                  </a:lnTo>
                  <a:lnTo>
                    <a:pt x="19367" y="37172"/>
                  </a:lnTo>
                  <a:lnTo>
                    <a:pt x="23876" y="33743"/>
                  </a:lnTo>
                  <a:lnTo>
                    <a:pt x="23876" y="36601"/>
                  </a:lnTo>
                  <a:lnTo>
                    <a:pt x="23876" y="39458"/>
                  </a:lnTo>
                  <a:lnTo>
                    <a:pt x="28841" y="41744"/>
                  </a:lnTo>
                  <a:lnTo>
                    <a:pt x="30657" y="38874"/>
                  </a:lnTo>
                  <a:lnTo>
                    <a:pt x="32435" y="36017"/>
                  </a:lnTo>
                  <a:lnTo>
                    <a:pt x="38303" y="32600"/>
                  </a:lnTo>
                  <a:lnTo>
                    <a:pt x="40995" y="29756"/>
                  </a:lnTo>
                  <a:lnTo>
                    <a:pt x="43243" y="29756"/>
                  </a:lnTo>
                  <a:lnTo>
                    <a:pt x="45516" y="29756"/>
                  </a:lnTo>
                  <a:lnTo>
                    <a:pt x="50012" y="29171"/>
                  </a:lnTo>
                  <a:lnTo>
                    <a:pt x="51816" y="30314"/>
                  </a:lnTo>
                  <a:lnTo>
                    <a:pt x="53606" y="31457"/>
                  </a:lnTo>
                  <a:lnTo>
                    <a:pt x="65786" y="24015"/>
                  </a:lnTo>
                  <a:lnTo>
                    <a:pt x="65786" y="21170"/>
                  </a:lnTo>
                  <a:lnTo>
                    <a:pt x="65786" y="18313"/>
                  </a:lnTo>
                  <a:lnTo>
                    <a:pt x="64414" y="12611"/>
                  </a:lnTo>
                  <a:lnTo>
                    <a:pt x="67576" y="12611"/>
                  </a:lnTo>
                  <a:lnTo>
                    <a:pt x="70739" y="12611"/>
                  </a:lnTo>
                  <a:lnTo>
                    <a:pt x="74333" y="17170"/>
                  </a:lnTo>
                  <a:lnTo>
                    <a:pt x="77038" y="13169"/>
                  </a:lnTo>
                  <a:lnTo>
                    <a:pt x="79743" y="9169"/>
                  </a:lnTo>
                  <a:lnTo>
                    <a:pt x="80645" y="13754"/>
                  </a:lnTo>
                  <a:lnTo>
                    <a:pt x="83337" y="13169"/>
                  </a:lnTo>
                  <a:lnTo>
                    <a:pt x="86029" y="12611"/>
                  </a:lnTo>
                  <a:lnTo>
                    <a:pt x="86029" y="2882"/>
                  </a:lnTo>
                  <a:lnTo>
                    <a:pt x="87858" y="5181"/>
                  </a:lnTo>
                  <a:lnTo>
                    <a:pt x="89636" y="7442"/>
                  </a:lnTo>
                  <a:lnTo>
                    <a:pt x="94145" y="0"/>
                  </a:lnTo>
                  <a:lnTo>
                    <a:pt x="94589" y="4013"/>
                  </a:lnTo>
                  <a:close/>
                </a:path>
              </a:pathLst>
            </a:custGeom>
            <a:ln w="3175">
              <a:solidFill>
                <a:srgbClr val="254B30"/>
              </a:solidFill>
            </a:ln>
          </p:spPr>
          <p:txBody>
            <a:bodyPr wrap="square" lIns="0" tIns="0" rIns="0" bIns="0" rtlCol="0"/>
            <a:lstStyle/>
            <a:p>
              <a:endParaRPr/>
            </a:p>
          </p:txBody>
        </p:sp>
        <p:sp>
          <p:nvSpPr>
            <p:cNvPr id="11614" name="object 5042">
              <a:extLst>
                <a:ext uri="{FF2B5EF4-FFF2-40B4-BE49-F238E27FC236}">
                  <a16:creationId xmlns:a16="http://schemas.microsoft.com/office/drawing/2014/main" id="{98693814-6C53-4F70-A40E-E9B500A384AB}"/>
                </a:ext>
              </a:extLst>
            </p:cNvPr>
            <p:cNvSpPr/>
            <p:nvPr/>
          </p:nvSpPr>
          <p:spPr>
            <a:xfrm>
              <a:off x="4481283" y="6367779"/>
              <a:ext cx="107551" cy="64324"/>
            </a:xfrm>
            <a:prstGeom prst="rect">
              <a:avLst/>
            </a:prstGeom>
            <a:blipFill>
              <a:blip r:embed="rId85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615" name="object 5043">
              <a:extLst>
                <a:ext uri="{FF2B5EF4-FFF2-40B4-BE49-F238E27FC236}">
                  <a16:creationId xmlns:a16="http://schemas.microsoft.com/office/drawing/2014/main" id="{4A372A82-4B2D-4DEB-911F-B01739F4E780}"/>
                </a:ext>
              </a:extLst>
            </p:cNvPr>
            <p:cNvSpPr/>
            <p:nvPr/>
          </p:nvSpPr>
          <p:spPr>
            <a:xfrm>
              <a:off x="4481282" y="6365852"/>
              <a:ext cx="107950" cy="66675"/>
            </a:xfrm>
            <a:custGeom>
              <a:avLst/>
              <a:gdLst/>
              <a:ahLst/>
              <a:cxnLst/>
              <a:rect l="l" t="t" r="r" b="b"/>
              <a:pathLst>
                <a:path w="107950" h="66675">
                  <a:moveTo>
                    <a:pt x="952" y="2539"/>
                  </a:moveTo>
                  <a:lnTo>
                    <a:pt x="0" y="5079"/>
                  </a:lnTo>
                  <a:lnTo>
                    <a:pt x="6019" y="18961"/>
                  </a:lnTo>
                  <a:lnTo>
                    <a:pt x="10756" y="20586"/>
                  </a:lnTo>
                  <a:lnTo>
                    <a:pt x="15468" y="22186"/>
                  </a:lnTo>
                  <a:lnTo>
                    <a:pt x="18148" y="26047"/>
                  </a:lnTo>
                  <a:lnTo>
                    <a:pt x="21069" y="25209"/>
                  </a:lnTo>
                  <a:lnTo>
                    <a:pt x="23977" y="24345"/>
                  </a:lnTo>
                  <a:lnTo>
                    <a:pt x="23964" y="31127"/>
                  </a:lnTo>
                  <a:lnTo>
                    <a:pt x="28117" y="32981"/>
                  </a:lnTo>
                  <a:lnTo>
                    <a:pt x="32245" y="34823"/>
                  </a:lnTo>
                  <a:lnTo>
                    <a:pt x="28676" y="39496"/>
                  </a:lnTo>
                  <a:lnTo>
                    <a:pt x="33172" y="42621"/>
                  </a:lnTo>
                  <a:lnTo>
                    <a:pt x="37642" y="45770"/>
                  </a:lnTo>
                  <a:lnTo>
                    <a:pt x="43370" y="41262"/>
                  </a:lnTo>
                  <a:lnTo>
                    <a:pt x="48717" y="39052"/>
                  </a:lnTo>
                  <a:lnTo>
                    <a:pt x="56603" y="38290"/>
                  </a:lnTo>
                  <a:lnTo>
                    <a:pt x="57238" y="41249"/>
                  </a:lnTo>
                  <a:lnTo>
                    <a:pt x="57861" y="44170"/>
                  </a:lnTo>
                  <a:lnTo>
                    <a:pt x="58115" y="52616"/>
                  </a:lnTo>
                  <a:lnTo>
                    <a:pt x="62306" y="50888"/>
                  </a:lnTo>
                  <a:lnTo>
                    <a:pt x="66459" y="49174"/>
                  </a:lnTo>
                  <a:lnTo>
                    <a:pt x="68262" y="51638"/>
                  </a:lnTo>
                  <a:lnTo>
                    <a:pt x="72047" y="52196"/>
                  </a:lnTo>
                  <a:lnTo>
                    <a:pt x="75831" y="52768"/>
                  </a:lnTo>
                  <a:lnTo>
                    <a:pt x="73596" y="56184"/>
                  </a:lnTo>
                  <a:lnTo>
                    <a:pt x="75552" y="57861"/>
                  </a:lnTo>
                  <a:lnTo>
                    <a:pt x="77482" y="59562"/>
                  </a:lnTo>
                  <a:lnTo>
                    <a:pt x="84899" y="58280"/>
                  </a:lnTo>
                  <a:lnTo>
                    <a:pt x="87045" y="58826"/>
                  </a:lnTo>
                  <a:lnTo>
                    <a:pt x="89166" y="59385"/>
                  </a:lnTo>
                  <a:lnTo>
                    <a:pt x="91401" y="59143"/>
                  </a:lnTo>
                  <a:lnTo>
                    <a:pt x="93179" y="61975"/>
                  </a:lnTo>
                  <a:lnTo>
                    <a:pt x="94919" y="64833"/>
                  </a:lnTo>
                  <a:lnTo>
                    <a:pt x="103543" y="66255"/>
                  </a:lnTo>
                  <a:lnTo>
                    <a:pt x="107556" y="62090"/>
                  </a:lnTo>
                  <a:lnTo>
                    <a:pt x="97485" y="55930"/>
                  </a:lnTo>
                  <a:lnTo>
                    <a:pt x="94703" y="56019"/>
                  </a:lnTo>
                  <a:lnTo>
                    <a:pt x="91922" y="56095"/>
                  </a:lnTo>
                  <a:lnTo>
                    <a:pt x="84848" y="58661"/>
                  </a:lnTo>
                  <a:lnTo>
                    <a:pt x="82435" y="56451"/>
                  </a:lnTo>
                  <a:lnTo>
                    <a:pt x="80009" y="54228"/>
                  </a:lnTo>
                  <a:lnTo>
                    <a:pt x="83997" y="53670"/>
                  </a:lnTo>
                  <a:lnTo>
                    <a:pt x="85712" y="53327"/>
                  </a:lnTo>
                  <a:lnTo>
                    <a:pt x="87439" y="52958"/>
                  </a:lnTo>
                  <a:lnTo>
                    <a:pt x="91325" y="49568"/>
                  </a:lnTo>
                  <a:lnTo>
                    <a:pt x="88734" y="48526"/>
                  </a:lnTo>
                  <a:lnTo>
                    <a:pt x="86144" y="47447"/>
                  </a:lnTo>
                  <a:lnTo>
                    <a:pt x="81178" y="43789"/>
                  </a:lnTo>
                  <a:lnTo>
                    <a:pt x="80898" y="45707"/>
                  </a:lnTo>
                  <a:lnTo>
                    <a:pt x="80568" y="47624"/>
                  </a:lnTo>
                  <a:lnTo>
                    <a:pt x="74472" y="47650"/>
                  </a:lnTo>
                  <a:lnTo>
                    <a:pt x="72656" y="45186"/>
                  </a:lnTo>
                  <a:lnTo>
                    <a:pt x="70840" y="42735"/>
                  </a:lnTo>
                  <a:lnTo>
                    <a:pt x="58762" y="35267"/>
                  </a:lnTo>
                  <a:lnTo>
                    <a:pt x="56108" y="34582"/>
                  </a:lnTo>
                  <a:lnTo>
                    <a:pt x="50850" y="32829"/>
                  </a:lnTo>
                  <a:lnTo>
                    <a:pt x="48602" y="33058"/>
                  </a:lnTo>
                  <a:lnTo>
                    <a:pt x="46342" y="33273"/>
                  </a:lnTo>
                  <a:lnTo>
                    <a:pt x="32804" y="24625"/>
                  </a:lnTo>
                  <a:lnTo>
                    <a:pt x="33096" y="22707"/>
                  </a:lnTo>
                  <a:lnTo>
                    <a:pt x="33426" y="20815"/>
                  </a:lnTo>
                  <a:lnTo>
                    <a:pt x="35648" y="17398"/>
                  </a:lnTo>
                  <a:lnTo>
                    <a:pt x="31915" y="16446"/>
                  </a:lnTo>
                  <a:lnTo>
                    <a:pt x="28219" y="15493"/>
                  </a:lnTo>
                  <a:lnTo>
                    <a:pt x="23444" y="17449"/>
                  </a:lnTo>
                  <a:lnTo>
                    <a:pt x="20700" y="13969"/>
                  </a:lnTo>
                  <a:lnTo>
                    <a:pt x="17957" y="10477"/>
                  </a:lnTo>
                  <a:lnTo>
                    <a:pt x="16395" y="13258"/>
                  </a:lnTo>
                  <a:lnTo>
                    <a:pt x="13246" y="12064"/>
                  </a:lnTo>
                  <a:lnTo>
                    <a:pt x="10134" y="10871"/>
                  </a:lnTo>
                  <a:lnTo>
                    <a:pt x="11201" y="4368"/>
                  </a:lnTo>
                  <a:lnTo>
                    <a:pt x="8826" y="5359"/>
                  </a:lnTo>
                  <a:lnTo>
                    <a:pt x="6438" y="6311"/>
                  </a:lnTo>
                  <a:lnTo>
                    <a:pt x="1943" y="0"/>
                  </a:lnTo>
                  <a:lnTo>
                    <a:pt x="952" y="2527"/>
                  </a:lnTo>
                  <a:close/>
                </a:path>
              </a:pathLst>
            </a:custGeom>
            <a:ln w="3175">
              <a:solidFill>
                <a:srgbClr val="254B30"/>
              </a:solidFill>
            </a:ln>
          </p:spPr>
          <p:txBody>
            <a:bodyPr wrap="square" lIns="0" tIns="0" rIns="0" bIns="0" rtlCol="0"/>
            <a:lstStyle/>
            <a:p>
              <a:endParaRPr/>
            </a:p>
          </p:txBody>
        </p:sp>
        <p:sp>
          <p:nvSpPr>
            <p:cNvPr id="11616" name="object 5044">
              <a:extLst>
                <a:ext uri="{FF2B5EF4-FFF2-40B4-BE49-F238E27FC236}">
                  <a16:creationId xmlns:a16="http://schemas.microsoft.com/office/drawing/2014/main" id="{5E95CEA7-3304-4A43-9FF8-4FA8ABF068FE}"/>
                </a:ext>
              </a:extLst>
            </p:cNvPr>
            <p:cNvSpPr/>
            <p:nvPr/>
          </p:nvSpPr>
          <p:spPr>
            <a:xfrm>
              <a:off x="4574337" y="6167335"/>
              <a:ext cx="44310" cy="56032"/>
            </a:xfrm>
            <a:prstGeom prst="rect">
              <a:avLst/>
            </a:prstGeom>
            <a:blipFill>
              <a:blip r:embed="rId85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617" name="object 5045">
              <a:extLst>
                <a:ext uri="{FF2B5EF4-FFF2-40B4-BE49-F238E27FC236}">
                  <a16:creationId xmlns:a16="http://schemas.microsoft.com/office/drawing/2014/main" id="{BE48ABCF-4FBF-49E6-A3E3-8C7A1BCE544B}"/>
                </a:ext>
              </a:extLst>
            </p:cNvPr>
            <p:cNvSpPr/>
            <p:nvPr/>
          </p:nvSpPr>
          <p:spPr>
            <a:xfrm>
              <a:off x="4574332" y="6164546"/>
              <a:ext cx="44450" cy="59055"/>
            </a:xfrm>
            <a:custGeom>
              <a:avLst/>
              <a:gdLst/>
              <a:ahLst/>
              <a:cxnLst/>
              <a:rect l="l" t="t" r="r" b="b"/>
              <a:pathLst>
                <a:path w="44450" h="59054">
                  <a:moveTo>
                    <a:pt x="44119" y="3987"/>
                  </a:moveTo>
                  <a:lnTo>
                    <a:pt x="44322" y="7988"/>
                  </a:lnTo>
                  <a:lnTo>
                    <a:pt x="41173" y="25692"/>
                  </a:lnTo>
                  <a:lnTo>
                    <a:pt x="39281" y="26276"/>
                  </a:lnTo>
                  <a:lnTo>
                    <a:pt x="37388" y="26835"/>
                  </a:lnTo>
                  <a:lnTo>
                    <a:pt x="36131" y="31407"/>
                  </a:lnTo>
                  <a:lnTo>
                    <a:pt x="35077" y="29121"/>
                  </a:lnTo>
                  <a:lnTo>
                    <a:pt x="34035" y="26835"/>
                  </a:lnTo>
                  <a:lnTo>
                    <a:pt x="33604" y="36537"/>
                  </a:lnTo>
                  <a:lnTo>
                    <a:pt x="31940" y="37693"/>
                  </a:lnTo>
                  <a:lnTo>
                    <a:pt x="30238" y="38836"/>
                  </a:lnTo>
                  <a:lnTo>
                    <a:pt x="31305" y="46824"/>
                  </a:lnTo>
                  <a:lnTo>
                    <a:pt x="29400" y="49682"/>
                  </a:lnTo>
                  <a:lnTo>
                    <a:pt x="27520" y="52552"/>
                  </a:lnTo>
                  <a:lnTo>
                    <a:pt x="25628" y="43980"/>
                  </a:lnTo>
                  <a:lnTo>
                    <a:pt x="23736" y="38836"/>
                  </a:lnTo>
                  <a:lnTo>
                    <a:pt x="20802" y="34836"/>
                  </a:lnTo>
                  <a:lnTo>
                    <a:pt x="20383" y="38836"/>
                  </a:lnTo>
                  <a:lnTo>
                    <a:pt x="19951" y="42837"/>
                  </a:lnTo>
                  <a:lnTo>
                    <a:pt x="19329" y="54825"/>
                  </a:lnTo>
                  <a:lnTo>
                    <a:pt x="17856" y="50838"/>
                  </a:lnTo>
                  <a:lnTo>
                    <a:pt x="16370" y="46837"/>
                  </a:lnTo>
                  <a:lnTo>
                    <a:pt x="15557" y="49682"/>
                  </a:lnTo>
                  <a:lnTo>
                    <a:pt x="14071" y="49123"/>
                  </a:lnTo>
                  <a:lnTo>
                    <a:pt x="12611" y="48552"/>
                  </a:lnTo>
                  <a:lnTo>
                    <a:pt x="13233" y="54254"/>
                  </a:lnTo>
                  <a:lnTo>
                    <a:pt x="12382" y="55981"/>
                  </a:lnTo>
                  <a:lnTo>
                    <a:pt x="11544" y="57708"/>
                  </a:lnTo>
                  <a:lnTo>
                    <a:pt x="8826" y="53136"/>
                  </a:lnTo>
                  <a:lnTo>
                    <a:pt x="7975" y="53136"/>
                  </a:lnTo>
                  <a:lnTo>
                    <a:pt x="7137" y="53136"/>
                  </a:lnTo>
                  <a:lnTo>
                    <a:pt x="6299" y="51981"/>
                  </a:lnTo>
                  <a:lnTo>
                    <a:pt x="5473" y="55410"/>
                  </a:lnTo>
                  <a:lnTo>
                    <a:pt x="4622" y="58826"/>
                  </a:lnTo>
                  <a:lnTo>
                    <a:pt x="1257" y="57708"/>
                  </a:lnTo>
                  <a:lnTo>
                    <a:pt x="0" y="50279"/>
                  </a:lnTo>
                  <a:lnTo>
                    <a:pt x="4203" y="45123"/>
                  </a:lnTo>
                  <a:lnTo>
                    <a:pt x="5245" y="46266"/>
                  </a:lnTo>
                  <a:lnTo>
                    <a:pt x="6299" y="47396"/>
                  </a:lnTo>
                  <a:lnTo>
                    <a:pt x="8826" y="53682"/>
                  </a:lnTo>
                  <a:lnTo>
                    <a:pt x="9880" y="51409"/>
                  </a:lnTo>
                  <a:lnTo>
                    <a:pt x="10921" y="49123"/>
                  </a:lnTo>
                  <a:lnTo>
                    <a:pt x="9448" y="46837"/>
                  </a:lnTo>
                  <a:lnTo>
                    <a:pt x="8826" y="45694"/>
                  </a:lnTo>
                  <a:lnTo>
                    <a:pt x="8178" y="44551"/>
                  </a:lnTo>
                  <a:lnTo>
                    <a:pt x="6934" y="38265"/>
                  </a:lnTo>
                  <a:lnTo>
                    <a:pt x="7975" y="37693"/>
                  </a:lnTo>
                  <a:lnTo>
                    <a:pt x="9029" y="37122"/>
                  </a:lnTo>
                  <a:lnTo>
                    <a:pt x="11112" y="33705"/>
                  </a:lnTo>
                  <a:lnTo>
                    <a:pt x="11112" y="36537"/>
                  </a:lnTo>
                  <a:lnTo>
                    <a:pt x="11112" y="39408"/>
                  </a:lnTo>
                  <a:lnTo>
                    <a:pt x="13436" y="41706"/>
                  </a:lnTo>
                  <a:lnTo>
                    <a:pt x="14287" y="38836"/>
                  </a:lnTo>
                  <a:lnTo>
                    <a:pt x="15125" y="35966"/>
                  </a:lnTo>
                  <a:lnTo>
                    <a:pt x="17856" y="32550"/>
                  </a:lnTo>
                  <a:lnTo>
                    <a:pt x="19113" y="29692"/>
                  </a:lnTo>
                  <a:lnTo>
                    <a:pt x="20180" y="29692"/>
                  </a:lnTo>
                  <a:lnTo>
                    <a:pt x="21221" y="29692"/>
                  </a:lnTo>
                  <a:lnTo>
                    <a:pt x="23304" y="29121"/>
                  </a:lnTo>
                  <a:lnTo>
                    <a:pt x="24155" y="30276"/>
                  </a:lnTo>
                  <a:lnTo>
                    <a:pt x="24980" y="31407"/>
                  </a:lnTo>
                  <a:lnTo>
                    <a:pt x="30657" y="23977"/>
                  </a:lnTo>
                  <a:lnTo>
                    <a:pt x="30657" y="21120"/>
                  </a:lnTo>
                  <a:lnTo>
                    <a:pt x="30657" y="18275"/>
                  </a:lnTo>
                  <a:lnTo>
                    <a:pt x="30048" y="12547"/>
                  </a:lnTo>
                  <a:lnTo>
                    <a:pt x="31508" y="12547"/>
                  </a:lnTo>
                  <a:lnTo>
                    <a:pt x="32969" y="12547"/>
                  </a:lnTo>
                  <a:lnTo>
                    <a:pt x="34658" y="17119"/>
                  </a:lnTo>
                  <a:lnTo>
                    <a:pt x="35915" y="13131"/>
                  </a:lnTo>
                  <a:lnTo>
                    <a:pt x="37185" y="9118"/>
                  </a:lnTo>
                  <a:lnTo>
                    <a:pt x="37591" y="13703"/>
                  </a:lnTo>
                  <a:lnTo>
                    <a:pt x="38849" y="13131"/>
                  </a:lnTo>
                  <a:lnTo>
                    <a:pt x="40131" y="12547"/>
                  </a:lnTo>
                  <a:lnTo>
                    <a:pt x="40131" y="2857"/>
                  </a:lnTo>
                  <a:lnTo>
                    <a:pt x="40957" y="5118"/>
                  </a:lnTo>
                  <a:lnTo>
                    <a:pt x="41821" y="7429"/>
                  </a:lnTo>
                  <a:lnTo>
                    <a:pt x="43903" y="0"/>
                  </a:lnTo>
                  <a:lnTo>
                    <a:pt x="44119" y="4000"/>
                  </a:lnTo>
                  <a:close/>
                </a:path>
              </a:pathLst>
            </a:custGeom>
            <a:ln w="3175">
              <a:solidFill>
                <a:srgbClr val="254B30"/>
              </a:solidFill>
            </a:ln>
          </p:spPr>
          <p:txBody>
            <a:bodyPr wrap="square" lIns="0" tIns="0" rIns="0" bIns="0" rtlCol="0"/>
            <a:lstStyle/>
            <a:p>
              <a:endParaRPr/>
            </a:p>
          </p:txBody>
        </p:sp>
        <p:sp>
          <p:nvSpPr>
            <p:cNvPr id="11618" name="object 5046">
              <a:extLst>
                <a:ext uri="{FF2B5EF4-FFF2-40B4-BE49-F238E27FC236}">
                  <a16:creationId xmlns:a16="http://schemas.microsoft.com/office/drawing/2014/main" id="{8D26D388-AEF3-4721-8C9F-3069464E0F03}"/>
                </a:ext>
              </a:extLst>
            </p:cNvPr>
            <p:cNvSpPr/>
            <p:nvPr/>
          </p:nvSpPr>
          <p:spPr>
            <a:xfrm>
              <a:off x="4531162" y="6201917"/>
              <a:ext cx="52914" cy="49833"/>
            </a:xfrm>
            <a:prstGeom prst="rect">
              <a:avLst/>
            </a:prstGeom>
            <a:blipFill>
              <a:blip r:embed="rId85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619" name="object 5047">
              <a:extLst>
                <a:ext uri="{FF2B5EF4-FFF2-40B4-BE49-F238E27FC236}">
                  <a16:creationId xmlns:a16="http://schemas.microsoft.com/office/drawing/2014/main" id="{8D37B169-1EA6-4807-A056-D22A356B159D}"/>
                </a:ext>
              </a:extLst>
            </p:cNvPr>
            <p:cNvSpPr/>
            <p:nvPr/>
          </p:nvSpPr>
          <p:spPr>
            <a:xfrm>
              <a:off x="4531162" y="6199836"/>
              <a:ext cx="53340" cy="52069"/>
            </a:xfrm>
            <a:custGeom>
              <a:avLst/>
              <a:gdLst/>
              <a:ahLst/>
              <a:cxnLst/>
              <a:rect l="l" t="t" r="r" b="b"/>
              <a:pathLst>
                <a:path w="53339" h="52070">
                  <a:moveTo>
                    <a:pt x="0" y="4127"/>
                  </a:moveTo>
                  <a:lnTo>
                    <a:pt x="25" y="8267"/>
                  </a:lnTo>
                  <a:lnTo>
                    <a:pt x="4800" y="25692"/>
                  </a:lnTo>
                  <a:lnTo>
                    <a:pt x="6946" y="25857"/>
                  </a:lnTo>
                  <a:lnTo>
                    <a:pt x="9131" y="26034"/>
                  </a:lnTo>
                  <a:lnTo>
                    <a:pt x="10858" y="30429"/>
                  </a:lnTo>
                  <a:lnTo>
                    <a:pt x="11887" y="27876"/>
                  </a:lnTo>
                  <a:lnTo>
                    <a:pt x="12928" y="25285"/>
                  </a:lnTo>
                  <a:lnTo>
                    <a:pt x="14058" y="35128"/>
                  </a:lnTo>
                  <a:lnTo>
                    <a:pt x="16027" y="35928"/>
                  </a:lnTo>
                  <a:lnTo>
                    <a:pt x="18008" y="36741"/>
                  </a:lnTo>
                  <a:lnTo>
                    <a:pt x="17360" y="45148"/>
                  </a:lnTo>
                  <a:lnTo>
                    <a:pt x="19672" y="47650"/>
                  </a:lnTo>
                  <a:lnTo>
                    <a:pt x="21996" y="50152"/>
                  </a:lnTo>
                  <a:lnTo>
                    <a:pt x="23571" y="40982"/>
                  </a:lnTo>
                  <a:lnTo>
                    <a:pt x="25349" y="35305"/>
                  </a:lnTo>
                  <a:lnTo>
                    <a:pt x="28409" y="30568"/>
                  </a:lnTo>
                  <a:lnTo>
                    <a:pt x="29133" y="34569"/>
                  </a:lnTo>
                  <a:lnTo>
                    <a:pt x="29895" y="38582"/>
                  </a:lnTo>
                  <a:lnTo>
                    <a:pt x="31407" y="50698"/>
                  </a:lnTo>
                  <a:lnTo>
                    <a:pt x="32791" y="46278"/>
                  </a:lnTo>
                  <a:lnTo>
                    <a:pt x="34188" y="41884"/>
                  </a:lnTo>
                  <a:lnTo>
                    <a:pt x="35331" y="44615"/>
                  </a:lnTo>
                  <a:lnTo>
                    <a:pt x="36957" y="43687"/>
                  </a:lnTo>
                  <a:lnTo>
                    <a:pt x="38582" y="42798"/>
                  </a:lnTo>
                  <a:lnTo>
                    <a:pt x="38239" y="48780"/>
                  </a:lnTo>
                  <a:lnTo>
                    <a:pt x="39306" y="50355"/>
                  </a:lnTo>
                  <a:lnTo>
                    <a:pt x="40386" y="51917"/>
                  </a:lnTo>
                  <a:lnTo>
                    <a:pt x="43154" y="46634"/>
                  </a:lnTo>
                  <a:lnTo>
                    <a:pt x="44094" y="46443"/>
                  </a:lnTo>
                  <a:lnTo>
                    <a:pt x="45046" y="46266"/>
                  </a:lnTo>
                  <a:lnTo>
                    <a:pt x="45910" y="44919"/>
                  </a:lnTo>
                  <a:lnTo>
                    <a:pt x="47091" y="48234"/>
                  </a:lnTo>
                  <a:lnTo>
                    <a:pt x="48272" y="51561"/>
                  </a:lnTo>
                  <a:lnTo>
                    <a:pt x="51981" y="49656"/>
                  </a:lnTo>
                  <a:lnTo>
                    <a:pt x="52920" y="41782"/>
                  </a:lnTo>
                  <a:lnTo>
                    <a:pt x="47840" y="37439"/>
                  </a:lnTo>
                  <a:lnTo>
                    <a:pt x="46723" y="38849"/>
                  </a:lnTo>
                  <a:lnTo>
                    <a:pt x="45618" y="40258"/>
                  </a:lnTo>
                  <a:lnTo>
                    <a:pt x="43192" y="47231"/>
                  </a:lnTo>
                  <a:lnTo>
                    <a:pt x="41846" y="45123"/>
                  </a:lnTo>
                  <a:lnTo>
                    <a:pt x="40525" y="43002"/>
                  </a:lnTo>
                  <a:lnTo>
                    <a:pt x="42024" y="40347"/>
                  </a:lnTo>
                  <a:lnTo>
                    <a:pt x="42659" y="39039"/>
                  </a:lnTo>
                  <a:lnTo>
                    <a:pt x="43294" y="37731"/>
                  </a:lnTo>
                  <a:lnTo>
                    <a:pt x="44284" y="31038"/>
                  </a:lnTo>
                  <a:lnTo>
                    <a:pt x="43053" y="30683"/>
                  </a:lnTo>
                  <a:lnTo>
                    <a:pt x="41846" y="30314"/>
                  </a:lnTo>
                  <a:lnTo>
                    <a:pt x="39230" y="27279"/>
                  </a:lnTo>
                  <a:lnTo>
                    <a:pt x="39420" y="30200"/>
                  </a:lnTo>
                  <a:lnTo>
                    <a:pt x="39624" y="33121"/>
                  </a:lnTo>
                  <a:lnTo>
                    <a:pt x="37160" y="35953"/>
                  </a:lnTo>
                  <a:lnTo>
                    <a:pt x="36029" y="33223"/>
                  </a:lnTo>
                  <a:lnTo>
                    <a:pt x="34886" y="30492"/>
                  </a:lnTo>
                  <a:lnTo>
                    <a:pt x="31572" y="27584"/>
                  </a:lnTo>
                  <a:lnTo>
                    <a:pt x="29959" y="24955"/>
                  </a:lnTo>
                  <a:lnTo>
                    <a:pt x="28778" y="25171"/>
                  </a:lnTo>
                  <a:lnTo>
                    <a:pt x="27584" y="25412"/>
                  </a:lnTo>
                  <a:lnTo>
                    <a:pt x="25171" y="25272"/>
                  </a:lnTo>
                  <a:lnTo>
                    <a:pt x="24295" y="26631"/>
                  </a:lnTo>
                  <a:lnTo>
                    <a:pt x="23431" y="27990"/>
                  </a:lnTo>
                  <a:lnTo>
                    <a:pt x="16522" y="21628"/>
                  </a:lnTo>
                  <a:lnTo>
                    <a:pt x="16344" y="18707"/>
                  </a:lnTo>
                  <a:lnTo>
                    <a:pt x="16154" y="15773"/>
                  </a:lnTo>
                  <a:lnTo>
                    <a:pt x="16459" y="9804"/>
                  </a:lnTo>
                  <a:lnTo>
                    <a:pt x="14795" y="10109"/>
                  </a:lnTo>
                  <a:lnTo>
                    <a:pt x="13144" y="10452"/>
                  </a:lnTo>
                  <a:lnTo>
                    <a:pt x="11569" y="15493"/>
                  </a:lnTo>
                  <a:lnTo>
                    <a:pt x="9867" y="11683"/>
                  </a:lnTo>
                  <a:lnTo>
                    <a:pt x="8178" y="7873"/>
                  </a:lnTo>
                  <a:lnTo>
                    <a:pt x="8013" y="12623"/>
                  </a:lnTo>
                  <a:lnTo>
                    <a:pt x="6553" y="12331"/>
                  </a:lnTo>
                  <a:lnTo>
                    <a:pt x="5080" y="12014"/>
                  </a:lnTo>
                  <a:lnTo>
                    <a:pt x="4432" y="2082"/>
                  </a:lnTo>
                  <a:lnTo>
                    <a:pt x="3644" y="4610"/>
                  </a:lnTo>
                  <a:lnTo>
                    <a:pt x="2870" y="7150"/>
                  </a:lnTo>
                  <a:lnTo>
                    <a:pt x="0" y="0"/>
                  </a:lnTo>
                  <a:lnTo>
                    <a:pt x="25" y="4140"/>
                  </a:lnTo>
                  <a:close/>
                </a:path>
              </a:pathLst>
            </a:custGeom>
            <a:ln w="3175">
              <a:solidFill>
                <a:srgbClr val="254B30"/>
              </a:solidFill>
            </a:ln>
          </p:spPr>
          <p:txBody>
            <a:bodyPr wrap="square" lIns="0" tIns="0" rIns="0" bIns="0" rtlCol="0"/>
            <a:lstStyle/>
            <a:p>
              <a:endParaRPr/>
            </a:p>
          </p:txBody>
        </p:sp>
        <p:sp>
          <p:nvSpPr>
            <p:cNvPr id="11620" name="object 5048">
              <a:extLst>
                <a:ext uri="{FF2B5EF4-FFF2-40B4-BE49-F238E27FC236}">
                  <a16:creationId xmlns:a16="http://schemas.microsoft.com/office/drawing/2014/main" id="{106EDB15-1E4E-495A-9AC5-442CE6F59A84}"/>
                </a:ext>
              </a:extLst>
            </p:cNvPr>
            <p:cNvSpPr/>
            <p:nvPr/>
          </p:nvSpPr>
          <p:spPr>
            <a:xfrm>
              <a:off x="4503267" y="6412624"/>
              <a:ext cx="80111" cy="51722"/>
            </a:xfrm>
            <a:prstGeom prst="rect">
              <a:avLst/>
            </a:prstGeom>
            <a:blipFill>
              <a:blip r:embed="rId85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621" name="object 5049">
              <a:extLst>
                <a:ext uri="{FF2B5EF4-FFF2-40B4-BE49-F238E27FC236}">
                  <a16:creationId xmlns:a16="http://schemas.microsoft.com/office/drawing/2014/main" id="{B60F1528-0B74-424E-9072-10FC9EB9AC3F}"/>
                </a:ext>
              </a:extLst>
            </p:cNvPr>
            <p:cNvSpPr/>
            <p:nvPr/>
          </p:nvSpPr>
          <p:spPr>
            <a:xfrm>
              <a:off x="4503249" y="6410499"/>
              <a:ext cx="80645" cy="53975"/>
            </a:xfrm>
            <a:custGeom>
              <a:avLst/>
              <a:gdLst/>
              <a:ahLst/>
              <a:cxnLst/>
              <a:rect l="l" t="t" r="r" b="b"/>
              <a:pathLst>
                <a:path w="80645" h="53975">
                  <a:moveTo>
                    <a:pt x="25" y="4317"/>
                  </a:moveTo>
                  <a:lnTo>
                    <a:pt x="50" y="8661"/>
                  </a:lnTo>
                  <a:lnTo>
                    <a:pt x="7162" y="26809"/>
                  </a:lnTo>
                  <a:lnTo>
                    <a:pt x="10452" y="26962"/>
                  </a:lnTo>
                  <a:lnTo>
                    <a:pt x="13754" y="27114"/>
                  </a:lnTo>
                  <a:lnTo>
                    <a:pt x="16370" y="31699"/>
                  </a:lnTo>
                  <a:lnTo>
                    <a:pt x="17945" y="28994"/>
                  </a:lnTo>
                  <a:lnTo>
                    <a:pt x="19532" y="26301"/>
                  </a:lnTo>
                  <a:lnTo>
                    <a:pt x="21196" y="36588"/>
                  </a:lnTo>
                  <a:lnTo>
                    <a:pt x="24180" y="37401"/>
                  </a:lnTo>
                  <a:lnTo>
                    <a:pt x="27165" y="38214"/>
                  </a:lnTo>
                  <a:lnTo>
                    <a:pt x="26136" y="47015"/>
                  </a:lnTo>
                  <a:lnTo>
                    <a:pt x="29667" y="49618"/>
                  </a:lnTo>
                  <a:lnTo>
                    <a:pt x="33159" y="52196"/>
                  </a:lnTo>
                  <a:lnTo>
                    <a:pt x="35585" y="42595"/>
                  </a:lnTo>
                  <a:lnTo>
                    <a:pt x="38328" y="36639"/>
                  </a:lnTo>
                  <a:lnTo>
                    <a:pt x="42989" y="31673"/>
                  </a:lnTo>
                  <a:lnTo>
                    <a:pt x="44094" y="35813"/>
                  </a:lnTo>
                  <a:lnTo>
                    <a:pt x="45199" y="39992"/>
                  </a:lnTo>
                  <a:lnTo>
                    <a:pt x="47447" y="52666"/>
                  </a:lnTo>
                  <a:lnTo>
                    <a:pt x="49568" y="48031"/>
                  </a:lnTo>
                  <a:lnTo>
                    <a:pt x="51701" y="43421"/>
                  </a:lnTo>
                  <a:lnTo>
                    <a:pt x="53428" y="46266"/>
                  </a:lnTo>
                  <a:lnTo>
                    <a:pt x="55892" y="45288"/>
                  </a:lnTo>
                  <a:lnTo>
                    <a:pt x="58369" y="44310"/>
                  </a:lnTo>
                  <a:lnTo>
                    <a:pt x="57835" y="50596"/>
                  </a:lnTo>
                  <a:lnTo>
                    <a:pt x="59448" y="52209"/>
                  </a:lnTo>
                  <a:lnTo>
                    <a:pt x="61036" y="53847"/>
                  </a:lnTo>
                  <a:lnTo>
                    <a:pt x="65278" y="48310"/>
                  </a:lnTo>
                  <a:lnTo>
                    <a:pt x="66725" y="48094"/>
                  </a:lnTo>
                  <a:lnTo>
                    <a:pt x="68160" y="47904"/>
                  </a:lnTo>
                  <a:lnTo>
                    <a:pt x="69494" y="46469"/>
                  </a:lnTo>
                  <a:lnTo>
                    <a:pt x="71272" y="49923"/>
                  </a:lnTo>
                  <a:lnTo>
                    <a:pt x="73037" y="53390"/>
                  </a:lnTo>
                  <a:lnTo>
                    <a:pt x="78689" y="51346"/>
                  </a:lnTo>
                  <a:lnTo>
                    <a:pt x="80137" y="43116"/>
                  </a:lnTo>
                  <a:lnTo>
                    <a:pt x="72440" y="38646"/>
                  </a:lnTo>
                  <a:lnTo>
                    <a:pt x="70739" y="40106"/>
                  </a:lnTo>
                  <a:lnTo>
                    <a:pt x="69049" y="41579"/>
                  </a:lnTo>
                  <a:lnTo>
                    <a:pt x="65341" y="48894"/>
                  </a:lnTo>
                  <a:lnTo>
                    <a:pt x="63309" y="46710"/>
                  </a:lnTo>
                  <a:lnTo>
                    <a:pt x="61302" y="44526"/>
                  </a:lnTo>
                  <a:lnTo>
                    <a:pt x="63601" y="41732"/>
                  </a:lnTo>
                  <a:lnTo>
                    <a:pt x="64579" y="40347"/>
                  </a:lnTo>
                  <a:lnTo>
                    <a:pt x="65544" y="38976"/>
                  </a:lnTo>
                  <a:lnTo>
                    <a:pt x="67094" y="31965"/>
                  </a:lnTo>
                  <a:lnTo>
                    <a:pt x="65227" y="31622"/>
                  </a:lnTo>
                  <a:lnTo>
                    <a:pt x="63385" y="31254"/>
                  </a:lnTo>
                  <a:lnTo>
                    <a:pt x="59448" y="28105"/>
                  </a:lnTo>
                  <a:lnTo>
                    <a:pt x="59715" y="31153"/>
                  </a:lnTo>
                  <a:lnTo>
                    <a:pt x="59994" y="34201"/>
                  </a:lnTo>
                  <a:lnTo>
                    <a:pt x="56248" y="37198"/>
                  </a:lnTo>
                  <a:lnTo>
                    <a:pt x="54533" y="34340"/>
                  </a:lnTo>
                  <a:lnTo>
                    <a:pt x="52819" y="31495"/>
                  </a:lnTo>
                  <a:lnTo>
                    <a:pt x="47802" y="28511"/>
                  </a:lnTo>
                  <a:lnTo>
                    <a:pt x="45377" y="25742"/>
                  </a:lnTo>
                  <a:lnTo>
                    <a:pt x="43573" y="26022"/>
                  </a:lnTo>
                  <a:lnTo>
                    <a:pt x="41757" y="26263"/>
                  </a:lnTo>
                  <a:lnTo>
                    <a:pt x="38125" y="26149"/>
                  </a:lnTo>
                  <a:lnTo>
                    <a:pt x="36779" y="27584"/>
                  </a:lnTo>
                  <a:lnTo>
                    <a:pt x="35445" y="28994"/>
                  </a:lnTo>
                  <a:lnTo>
                    <a:pt x="25006" y="22440"/>
                  </a:lnTo>
                  <a:lnTo>
                    <a:pt x="24739" y="19380"/>
                  </a:lnTo>
                  <a:lnTo>
                    <a:pt x="24460" y="16344"/>
                  </a:lnTo>
                  <a:lnTo>
                    <a:pt x="24980" y="10071"/>
                  </a:lnTo>
                  <a:lnTo>
                    <a:pt x="22453" y="10426"/>
                  </a:lnTo>
                  <a:lnTo>
                    <a:pt x="19951" y="10769"/>
                  </a:lnTo>
                  <a:lnTo>
                    <a:pt x="17513" y="16078"/>
                  </a:lnTo>
                  <a:lnTo>
                    <a:pt x="14960" y="12103"/>
                  </a:lnTo>
                  <a:lnTo>
                    <a:pt x="12395" y="8127"/>
                  </a:lnTo>
                  <a:lnTo>
                    <a:pt x="12115" y="13131"/>
                  </a:lnTo>
                  <a:lnTo>
                    <a:pt x="9893" y="12801"/>
                  </a:lnTo>
                  <a:lnTo>
                    <a:pt x="7683" y="12509"/>
                  </a:lnTo>
                  <a:lnTo>
                    <a:pt x="6756" y="2133"/>
                  </a:lnTo>
                  <a:lnTo>
                    <a:pt x="5537" y="4787"/>
                  </a:lnTo>
                  <a:lnTo>
                    <a:pt x="4318" y="7442"/>
                  </a:lnTo>
                  <a:lnTo>
                    <a:pt x="0" y="0"/>
                  </a:lnTo>
                  <a:lnTo>
                    <a:pt x="25" y="4317"/>
                  </a:lnTo>
                  <a:close/>
                </a:path>
              </a:pathLst>
            </a:custGeom>
            <a:ln w="3175">
              <a:solidFill>
                <a:srgbClr val="254B30"/>
              </a:solidFill>
            </a:ln>
          </p:spPr>
          <p:txBody>
            <a:bodyPr wrap="square" lIns="0" tIns="0" rIns="0" bIns="0" rtlCol="0"/>
            <a:lstStyle/>
            <a:p>
              <a:endParaRPr/>
            </a:p>
          </p:txBody>
        </p:sp>
        <p:sp>
          <p:nvSpPr>
            <p:cNvPr id="11622" name="object 5050">
              <a:extLst>
                <a:ext uri="{FF2B5EF4-FFF2-40B4-BE49-F238E27FC236}">
                  <a16:creationId xmlns:a16="http://schemas.microsoft.com/office/drawing/2014/main" id="{DA2BEC02-A2CC-4DFB-BBB3-59892403DB7F}"/>
                </a:ext>
              </a:extLst>
            </p:cNvPr>
            <p:cNvSpPr/>
            <p:nvPr/>
          </p:nvSpPr>
          <p:spPr>
            <a:xfrm>
              <a:off x="4504156" y="6351282"/>
              <a:ext cx="75295" cy="55974"/>
            </a:xfrm>
            <a:prstGeom prst="rect">
              <a:avLst/>
            </a:prstGeom>
            <a:blipFill>
              <a:blip r:embed="rId85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623" name="object 5051">
              <a:extLst>
                <a:ext uri="{FF2B5EF4-FFF2-40B4-BE49-F238E27FC236}">
                  <a16:creationId xmlns:a16="http://schemas.microsoft.com/office/drawing/2014/main" id="{7BCF6E8E-9520-40B4-875F-3E2B22DD153B}"/>
                </a:ext>
              </a:extLst>
            </p:cNvPr>
            <p:cNvSpPr/>
            <p:nvPr/>
          </p:nvSpPr>
          <p:spPr>
            <a:xfrm>
              <a:off x="4504101" y="6348860"/>
              <a:ext cx="75565" cy="58419"/>
            </a:xfrm>
            <a:custGeom>
              <a:avLst/>
              <a:gdLst/>
              <a:ahLst/>
              <a:cxnLst/>
              <a:rect l="l" t="t" r="r" b="b"/>
              <a:pathLst>
                <a:path w="75564" h="58420">
                  <a:moveTo>
                    <a:pt x="76" y="4610"/>
                  </a:moveTo>
                  <a:lnTo>
                    <a:pt x="13157" y="29108"/>
                  </a:lnTo>
                  <a:lnTo>
                    <a:pt x="15659" y="34023"/>
                  </a:lnTo>
                  <a:lnTo>
                    <a:pt x="17106" y="31191"/>
                  </a:lnTo>
                  <a:lnTo>
                    <a:pt x="18529" y="28359"/>
                  </a:lnTo>
                  <a:lnTo>
                    <a:pt x="20231" y="39306"/>
                  </a:lnTo>
                  <a:lnTo>
                    <a:pt x="23025" y="40233"/>
                  </a:lnTo>
                  <a:lnTo>
                    <a:pt x="25819" y="41147"/>
                  </a:lnTo>
                  <a:lnTo>
                    <a:pt x="24955" y="50482"/>
                  </a:lnTo>
                  <a:lnTo>
                    <a:pt x="28282" y="53327"/>
                  </a:lnTo>
                  <a:lnTo>
                    <a:pt x="31610" y="56134"/>
                  </a:lnTo>
                  <a:lnTo>
                    <a:pt x="33731" y="45961"/>
                  </a:lnTo>
                  <a:lnTo>
                    <a:pt x="36233" y="39662"/>
                  </a:lnTo>
                  <a:lnTo>
                    <a:pt x="40512" y="34467"/>
                  </a:lnTo>
                  <a:lnTo>
                    <a:pt x="41592" y="38938"/>
                  </a:lnTo>
                  <a:lnTo>
                    <a:pt x="42697" y="43395"/>
                  </a:lnTo>
                  <a:lnTo>
                    <a:pt x="44945" y="56895"/>
                  </a:lnTo>
                  <a:lnTo>
                    <a:pt x="46862" y="52019"/>
                  </a:lnTo>
                  <a:lnTo>
                    <a:pt x="48793" y="47142"/>
                  </a:lnTo>
                  <a:lnTo>
                    <a:pt x="50444" y="50203"/>
                  </a:lnTo>
                  <a:lnTo>
                    <a:pt x="52743" y="49212"/>
                  </a:lnTo>
                  <a:lnTo>
                    <a:pt x="55029" y="48221"/>
                  </a:lnTo>
                  <a:lnTo>
                    <a:pt x="54622" y="54889"/>
                  </a:lnTo>
                  <a:lnTo>
                    <a:pt x="56121" y="56629"/>
                  </a:lnTo>
                  <a:lnTo>
                    <a:pt x="57657" y="58394"/>
                  </a:lnTo>
                  <a:lnTo>
                    <a:pt x="61556" y="52590"/>
                  </a:lnTo>
                  <a:lnTo>
                    <a:pt x="62877" y="52387"/>
                  </a:lnTo>
                  <a:lnTo>
                    <a:pt x="64236" y="52196"/>
                  </a:lnTo>
                  <a:lnTo>
                    <a:pt x="65455" y="50711"/>
                  </a:lnTo>
                  <a:lnTo>
                    <a:pt x="67157" y="54432"/>
                  </a:lnTo>
                  <a:lnTo>
                    <a:pt x="68859" y="58140"/>
                  </a:lnTo>
                  <a:lnTo>
                    <a:pt x="74104" y="56083"/>
                  </a:lnTo>
                  <a:lnTo>
                    <a:pt x="75349" y="47332"/>
                  </a:lnTo>
                  <a:lnTo>
                    <a:pt x="68122" y="42443"/>
                  </a:lnTo>
                  <a:lnTo>
                    <a:pt x="66547" y="43980"/>
                  </a:lnTo>
                  <a:lnTo>
                    <a:pt x="64985" y="45516"/>
                  </a:lnTo>
                  <a:lnTo>
                    <a:pt x="61607" y="53238"/>
                  </a:lnTo>
                  <a:lnTo>
                    <a:pt x="59689" y="50876"/>
                  </a:lnTo>
                  <a:lnTo>
                    <a:pt x="57772" y="48501"/>
                  </a:lnTo>
                  <a:lnTo>
                    <a:pt x="59905" y="45580"/>
                  </a:lnTo>
                  <a:lnTo>
                    <a:pt x="60782" y="44119"/>
                  </a:lnTo>
                  <a:lnTo>
                    <a:pt x="61658" y="42697"/>
                  </a:lnTo>
                  <a:lnTo>
                    <a:pt x="63030" y="35242"/>
                  </a:lnTo>
                  <a:lnTo>
                    <a:pt x="61302" y="34836"/>
                  </a:lnTo>
                  <a:lnTo>
                    <a:pt x="59550" y="34416"/>
                  </a:lnTo>
                  <a:lnTo>
                    <a:pt x="55841" y="31000"/>
                  </a:lnTo>
                  <a:lnTo>
                    <a:pt x="56146" y="34239"/>
                  </a:lnTo>
                  <a:lnTo>
                    <a:pt x="56426" y="37490"/>
                  </a:lnTo>
                  <a:lnTo>
                    <a:pt x="52984" y="40614"/>
                  </a:lnTo>
                  <a:lnTo>
                    <a:pt x="51346" y="37553"/>
                  </a:lnTo>
                  <a:lnTo>
                    <a:pt x="49707" y="34493"/>
                  </a:lnTo>
                  <a:lnTo>
                    <a:pt x="44996" y="31203"/>
                  </a:lnTo>
                  <a:lnTo>
                    <a:pt x="42671" y="28232"/>
                  </a:lnTo>
                  <a:lnTo>
                    <a:pt x="40995" y="28473"/>
                  </a:lnTo>
                  <a:lnTo>
                    <a:pt x="39331" y="28714"/>
                  </a:lnTo>
                  <a:lnTo>
                    <a:pt x="35902" y="28549"/>
                  </a:lnTo>
                  <a:lnTo>
                    <a:pt x="34670" y="30022"/>
                  </a:lnTo>
                  <a:lnTo>
                    <a:pt x="33464" y="31521"/>
                  </a:lnTo>
                  <a:lnTo>
                    <a:pt x="23609" y="24320"/>
                  </a:lnTo>
                  <a:lnTo>
                    <a:pt x="23329" y="21081"/>
                  </a:lnTo>
                  <a:lnTo>
                    <a:pt x="23025" y="17843"/>
                  </a:lnTo>
                  <a:lnTo>
                    <a:pt x="23444" y="11188"/>
                  </a:lnTo>
                  <a:lnTo>
                    <a:pt x="21107" y="11518"/>
                  </a:lnTo>
                  <a:lnTo>
                    <a:pt x="18745" y="11849"/>
                  </a:lnTo>
                  <a:lnTo>
                    <a:pt x="16535" y="17437"/>
                  </a:lnTo>
                  <a:lnTo>
                    <a:pt x="14096" y="13169"/>
                  </a:lnTo>
                  <a:lnTo>
                    <a:pt x="11683" y="8902"/>
                  </a:lnTo>
                  <a:lnTo>
                    <a:pt x="11468" y="14198"/>
                  </a:lnTo>
                  <a:lnTo>
                    <a:pt x="9410" y="13830"/>
                  </a:lnTo>
                  <a:lnTo>
                    <a:pt x="7315" y="13474"/>
                  </a:lnTo>
                  <a:lnTo>
                    <a:pt x="6324" y="2425"/>
                  </a:lnTo>
                  <a:lnTo>
                    <a:pt x="5219" y="5219"/>
                  </a:lnTo>
                  <a:lnTo>
                    <a:pt x="4114" y="7975"/>
                  </a:lnTo>
                  <a:lnTo>
                    <a:pt x="0" y="0"/>
                  </a:lnTo>
                  <a:lnTo>
                    <a:pt x="63" y="4597"/>
                  </a:lnTo>
                  <a:close/>
                </a:path>
              </a:pathLst>
            </a:custGeom>
            <a:ln w="3175">
              <a:solidFill>
                <a:srgbClr val="254B30"/>
              </a:solidFill>
            </a:ln>
          </p:spPr>
          <p:txBody>
            <a:bodyPr wrap="square" lIns="0" tIns="0" rIns="0" bIns="0" rtlCol="0"/>
            <a:lstStyle/>
            <a:p>
              <a:endParaRPr/>
            </a:p>
          </p:txBody>
        </p:sp>
        <p:sp>
          <p:nvSpPr>
            <p:cNvPr id="11624" name="object 5052">
              <a:extLst>
                <a:ext uri="{FF2B5EF4-FFF2-40B4-BE49-F238E27FC236}">
                  <a16:creationId xmlns:a16="http://schemas.microsoft.com/office/drawing/2014/main" id="{FF81B9CD-D208-4584-BDB3-D902437CD4AD}"/>
                </a:ext>
              </a:extLst>
            </p:cNvPr>
            <p:cNvSpPr/>
            <p:nvPr/>
          </p:nvSpPr>
          <p:spPr>
            <a:xfrm>
              <a:off x="4495153" y="6314795"/>
              <a:ext cx="95641" cy="50139"/>
            </a:xfrm>
            <a:prstGeom prst="rect">
              <a:avLst/>
            </a:prstGeom>
            <a:blipFill>
              <a:blip r:embed="rId85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625" name="object 5053">
              <a:extLst>
                <a:ext uri="{FF2B5EF4-FFF2-40B4-BE49-F238E27FC236}">
                  <a16:creationId xmlns:a16="http://schemas.microsoft.com/office/drawing/2014/main" id="{DA42F43A-9A96-41BC-8158-A02304DC1EC2}"/>
                </a:ext>
              </a:extLst>
            </p:cNvPr>
            <p:cNvSpPr/>
            <p:nvPr/>
          </p:nvSpPr>
          <p:spPr>
            <a:xfrm>
              <a:off x="4495153" y="6312225"/>
              <a:ext cx="95885" cy="53340"/>
            </a:xfrm>
            <a:custGeom>
              <a:avLst/>
              <a:gdLst/>
              <a:ahLst/>
              <a:cxnLst/>
              <a:rect l="l" t="t" r="r" b="b"/>
              <a:pathLst>
                <a:path w="95885" h="53339">
                  <a:moveTo>
                    <a:pt x="13030" y="49199"/>
                  </a:moveTo>
                  <a:lnTo>
                    <a:pt x="15024" y="49936"/>
                  </a:lnTo>
                  <a:lnTo>
                    <a:pt x="23037" y="35788"/>
                  </a:lnTo>
                  <a:lnTo>
                    <a:pt x="25565" y="36512"/>
                  </a:lnTo>
                  <a:lnTo>
                    <a:pt x="28054" y="37261"/>
                  </a:lnTo>
                  <a:lnTo>
                    <a:pt x="33045" y="27584"/>
                  </a:lnTo>
                  <a:lnTo>
                    <a:pt x="35547" y="28321"/>
                  </a:lnTo>
                  <a:lnTo>
                    <a:pt x="38061" y="29057"/>
                  </a:lnTo>
                  <a:lnTo>
                    <a:pt x="44069" y="25349"/>
                  </a:lnTo>
                  <a:lnTo>
                    <a:pt x="45580" y="28321"/>
                  </a:lnTo>
                  <a:lnTo>
                    <a:pt x="47078" y="31305"/>
                  </a:lnTo>
                  <a:lnTo>
                    <a:pt x="41757" y="31343"/>
                  </a:lnTo>
                  <a:lnTo>
                    <a:pt x="39573" y="33540"/>
                  </a:lnTo>
                  <a:lnTo>
                    <a:pt x="37376" y="35750"/>
                  </a:lnTo>
                  <a:lnTo>
                    <a:pt x="28536" y="43980"/>
                  </a:lnTo>
                  <a:lnTo>
                    <a:pt x="31559" y="45453"/>
                  </a:lnTo>
                  <a:lnTo>
                    <a:pt x="34556" y="46951"/>
                  </a:lnTo>
                  <a:lnTo>
                    <a:pt x="40068" y="39509"/>
                  </a:lnTo>
                  <a:lnTo>
                    <a:pt x="42583" y="38011"/>
                  </a:lnTo>
                  <a:lnTo>
                    <a:pt x="45072" y="36512"/>
                  </a:lnTo>
                  <a:lnTo>
                    <a:pt x="38315" y="48717"/>
                  </a:lnTo>
                  <a:lnTo>
                    <a:pt x="41579" y="46202"/>
                  </a:lnTo>
                  <a:lnTo>
                    <a:pt x="44818" y="43713"/>
                  </a:lnTo>
                  <a:lnTo>
                    <a:pt x="49580" y="37261"/>
                  </a:lnTo>
                  <a:lnTo>
                    <a:pt x="52082" y="37261"/>
                  </a:lnTo>
                  <a:lnTo>
                    <a:pt x="54597" y="37261"/>
                  </a:lnTo>
                  <a:lnTo>
                    <a:pt x="43599" y="52705"/>
                  </a:lnTo>
                  <a:lnTo>
                    <a:pt x="48082" y="52158"/>
                  </a:lnTo>
                  <a:lnTo>
                    <a:pt x="52565" y="51638"/>
                  </a:lnTo>
                  <a:lnTo>
                    <a:pt x="53098" y="46951"/>
                  </a:lnTo>
                  <a:lnTo>
                    <a:pt x="56095" y="46951"/>
                  </a:lnTo>
                  <a:lnTo>
                    <a:pt x="59105" y="46951"/>
                  </a:lnTo>
                  <a:lnTo>
                    <a:pt x="57581" y="33540"/>
                  </a:lnTo>
                  <a:lnTo>
                    <a:pt x="60604" y="34277"/>
                  </a:lnTo>
                  <a:lnTo>
                    <a:pt x="63601" y="35039"/>
                  </a:lnTo>
                  <a:lnTo>
                    <a:pt x="67106" y="32804"/>
                  </a:lnTo>
                  <a:lnTo>
                    <a:pt x="67614" y="37261"/>
                  </a:lnTo>
                  <a:lnTo>
                    <a:pt x="68110" y="41732"/>
                  </a:lnTo>
                  <a:lnTo>
                    <a:pt x="60604" y="48437"/>
                  </a:lnTo>
                  <a:lnTo>
                    <a:pt x="63093" y="49923"/>
                  </a:lnTo>
                  <a:lnTo>
                    <a:pt x="65620" y="51409"/>
                  </a:lnTo>
                  <a:lnTo>
                    <a:pt x="73621" y="42481"/>
                  </a:lnTo>
                  <a:lnTo>
                    <a:pt x="76631" y="41732"/>
                  </a:lnTo>
                  <a:lnTo>
                    <a:pt x="79616" y="40982"/>
                  </a:lnTo>
                  <a:lnTo>
                    <a:pt x="67614" y="52908"/>
                  </a:lnTo>
                  <a:lnTo>
                    <a:pt x="72605" y="51409"/>
                  </a:lnTo>
                  <a:lnTo>
                    <a:pt x="77635" y="49923"/>
                  </a:lnTo>
                  <a:lnTo>
                    <a:pt x="83134" y="41732"/>
                  </a:lnTo>
                  <a:lnTo>
                    <a:pt x="85623" y="46951"/>
                  </a:lnTo>
                  <a:lnTo>
                    <a:pt x="88138" y="52158"/>
                  </a:lnTo>
                  <a:lnTo>
                    <a:pt x="95643" y="46951"/>
                  </a:lnTo>
                  <a:lnTo>
                    <a:pt x="95643" y="44729"/>
                  </a:lnTo>
                  <a:lnTo>
                    <a:pt x="95643" y="42481"/>
                  </a:lnTo>
                  <a:lnTo>
                    <a:pt x="90144" y="35788"/>
                  </a:lnTo>
                  <a:lnTo>
                    <a:pt x="89128" y="32791"/>
                  </a:lnTo>
                  <a:lnTo>
                    <a:pt x="88138" y="29819"/>
                  </a:lnTo>
                  <a:lnTo>
                    <a:pt x="88138" y="32042"/>
                  </a:lnTo>
                  <a:lnTo>
                    <a:pt x="84137" y="32042"/>
                  </a:lnTo>
                  <a:lnTo>
                    <a:pt x="80137" y="32042"/>
                  </a:lnTo>
                  <a:lnTo>
                    <a:pt x="77622" y="29819"/>
                  </a:lnTo>
                  <a:lnTo>
                    <a:pt x="76123" y="26098"/>
                  </a:lnTo>
                  <a:lnTo>
                    <a:pt x="74612" y="22352"/>
                  </a:lnTo>
                  <a:lnTo>
                    <a:pt x="67614" y="23101"/>
                  </a:lnTo>
                  <a:lnTo>
                    <a:pt x="67614" y="25349"/>
                  </a:lnTo>
                  <a:lnTo>
                    <a:pt x="65620" y="26098"/>
                  </a:lnTo>
                  <a:lnTo>
                    <a:pt x="63601" y="26822"/>
                  </a:lnTo>
                  <a:lnTo>
                    <a:pt x="59588" y="20142"/>
                  </a:lnTo>
                  <a:lnTo>
                    <a:pt x="56591" y="20878"/>
                  </a:lnTo>
                  <a:lnTo>
                    <a:pt x="53581" y="21615"/>
                  </a:lnTo>
                  <a:lnTo>
                    <a:pt x="50584" y="16408"/>
                  </a:lnTo>
                  <a:lnTo>
                    <a:pt x="50076" y="11188"/>
                  </a:lnTo>
                  <a:lnTo>
                    <a:pt x="49580" y="5969"/>
                  </a:lnTo>
                  <a:lnTo>
                    <a:pt x="41046" y="0"/>
                  </a:lnTo>
                  <a:lnTo>
                    <a:pt x="41046" y="3733"/>
                  </a:lnTo>
                  <a:lnTo>
                    <a:pt x="41046" y="7467"/>
                  </a:lnTo>
                  <a:lnTo>
                    <a:pt x="44069" y="11925"/>
                  </a:lnTo>
                  <a:lnTo>
                    <a:pt x="43078" y="14173"/>
                  </a:lnTo>
                  <a:lnTo>
                    <a:pt x="42062" y="16408"/>
                  </a:lnTo>
                  <a:lnTo>
                    <a:pt x="35547" y="5969"/>
                  </a:lnTo>
                  <a:lnTo>
                    <a:pt x="34061" y="7467"/>
                  </a:lnTo>
                  <a:lnTo>
                    <a:pt x="32537" y="8953"/>
                  </a:lnTo>
                  <a:lnTo>
                    <a:pt x="39573" y="11925"/>
                  </a:lnTo>
                  <a:lnTo>
                    <a:pt x="37566" y="13411"/>
                  </a:lnTo>
                  <a:lnTo>
                    <a:pt x="35547" y="14909"/>
                  </a:lnTo>
                  <a:lnTo>
                    <a:pt x="34061" y="13411"/>
                  </a:lnTo>
                  <a:lnTo>
                    <a:pt x="28054" y="11201"/>
                  </a:lnTo>
                  <a:lnTo>
                    <a:pt x="25552" y="8953"/>
                  </a:lnTo>
                  <a:lnTo>
                    <a:pt x="23037" y="6731"/>
                  </a:lnTo>
                  <a:lnTo>
                    <a:pt x="16027" y="5219"/>
                  </a:lnTo>
                  <a:lnTo>
                    <a:pt x="13030" y="10439"/>
                  </a:lnTo>
                  <a:lnTo>
                    <a:pt x="10020" y="15659"/>
                  </a:lnTo>
                  <a:lnTo>
                    <a:pt x="4000" y="18630"/>
                  </a:lnTo>
                  <a:lnTo>
                    <a:pt x="2006" y="18630"/>
                  </a:lnTo>
                  <a:lnTo>
                    <a:pt x="0" y="18630"/>
                  </a:lnTo>
                  <a:lnTo>
                    <a:pt x="0" y="21615"/>
                  </a:lnTo>
                  <a:lnTo>
                    <a:pt x="2006" y="22352"/>
                  </a:lnTo>
                  <a:lnTo>
                    <a:pt x="4000" y="23101"/>
                  </a:lnTo>
                  <a:lnTo>
                    <a:pt x="6527" y="20878"/>
                  </a:lnTo>
                  <a:lnTo>
                    <a:pt x="9017" y="20142"/>
                  </a:lnTo>
                  <a:lnTo>
                    <a:pt x="11518" y="19367"/>
                  </a:lnTo>
                  <a:lnTo>
                    <a:pt x="6019" y="23101"/>
                  </a:lnTo>
                  <a:lnTo>
                    <a:pt x="9017" y="23101"/>
                  </a:lnTo>
                  <a:lnTo>
                    <a:pt x="12026" y="23101"/>
                  </a:lnTo>
                  <a:lnTo>
                    <a:pt x="17538" y="18630"/>
                  </a:lnTo>
                  <a:lnTo>
                    <a:pt x="21031" y="20878"/>
                  </a:lnTo>
                  <a:lnTo>
                    <a:pt x="24536" y="23101"/>
                  </a:lnTo>
                  <a:lnTo>
                    <a:pt x="16027" y="29057"/>
                  </a:lnTo>
                  <a:lnTo>
                    <a:pt x="13538" y="28321"/>
                  </a:lnTo>
                  <a:lnTo>
                    <a:pt x="11023" y="27584"/>
                  </a:lnTo>
                  <a:lnTo>
                    <a:pt x="11023" y="36525"/>
                  </a:lnTo>
                  <a:lnTo>
                    <a:pt x="13538" y="34277"/>
                  </a:lnTo>
                  <a:lnTo>
                    <a:pt x="16027" y="32042"/>
                  </a:lnTo>
                  <a:lnTo>
                    <a:pt x="21539" y="32042"/>
                  </a:lnTo>
                  <a:lnTo>
                    <a:pt x="22529" y="29057"/>
                  </a:lnTo>
                  <a:lnTo>
                    <a:pt x="25552" y="29819"/>
                  </a:lnTo>
                  <a:lnTo>
                    <a:pt x="28536" y="30568"/>
                  </a:lnTo>
                  <a:lnTo>
                    <a:pt x="14528" y="41732"/>
                  </a:lnTo>
                  <a:lnTo>
                    <a:pt x="11010" y="48501"/>
                  </a:lnTo>
                  <a:lnTo>
                    <a:pt x="13017" y="49250"/>
                  </a:lnTo>
                  <a:close/>
                </a:path>
              </a:pathLst>
            </a:custGeom>
            <a:ln w="3175">
              <a:solidFill>
                <a:srgbClr val="254B30"/>
              </a:solidFill>
            </a:ln>
          </p:spPr>
          <p:txBody>
            <a:bodyPr wrap="square" lIns="0" tIns="0" rIns="0" bIns="0" rtlCol="0"/>
            <a:lstStyle/>
            <a:p>
              <a:endParaRPr/>
            </a:p>
          </p:txBody>
        </p:sp>
        <p:sp>
          <p:nvSpPr>
            <p:cNvPr id="11626" name="object 5054">
              <a:extLst>
                <a:ext uri="{FF2B5EF4-FFF2-40B4-BE49-F238E27FC236}">
                  <a16:creationId xmlns:a16="http://schemas.microsoft.com/office/drawing/2014/main" id="{6A079BDA-48B0-4120-B5B8-BC8AC113A486}"/>
                </a:ext>
              </a:extLst>
            </p:cNvPr>
            <p:cNvSpPr/>
            <p:nvPr/>
          </p:nvSpPr>
          <p:spPr>
            <a:xfrm>
              <a:off x="4532630" y="6175031"/>
              <a:ext cx="51193" cy="59296"/>
            </a:xfrm>
            <a:prstGeom prst="rect">
              <a:avLst/>
            </a:prstGeom>
            <a:blipFill>
              <a:blip r:embed="rId85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627" name="object 5055">
              <a:extLst>
                <a:ext uri="{FF2B5EF4-FFF2-40B4-BE49-F238E27FC236}">
                  <a16:creationId xmlns:a16="http://schemas.microsoft.com/office/drawing/2014/main" id="{9AF6B3F6-E351-4585-8F5C-81ECB957034A}"/>
                </a:ext>
              </a:extLst>
            </p:cNvPr>
            <p:cNvSpPr/>
            <p:nvPr/>
          </p:nvSpPr>
          <p:spPr>
            <a:xfrm>
              <a:off x="4532621" y="6173282"/>
              <a:ext cx="51435" cy="61594"/>
            </a:xfrm>
            <a:custGeom>
              <a:avLst/>
              <a:gdLst/>
              <a:ahLst/>
              <a:cxnLst/>
              <a:rect l="l" t="t" r="r" b="b"/>
              <a:pathLst>
                <a:path w="51435" h="61595">
                  <a:moveTo>
                    <a:pt x="2984" y="30861"/>
                  </a:moveTo>
                  <a:lnTo>
                    <a:pt x="4000" y="32131"/>
                  </a:lnTo>
                  <a:lnTo>
                    <a:pt x="10858" y="24841"/>
                  </a:lnTo>
                  <a:lnTo>
                    <a:pt x="12179" y="26301"/>
                  </a:lnTo>
                  <a:lnTo>
                    <a:pt x="13474" y="27787"/>
                  </a:lnTo>
                  <a:lnTo>
                    <a:pt x="17907" y="22618"/>
                  </a:lnTo>
                  <a:lnTo>
                    <a:pt x="19227" y="24079"/>
                  </a:lnTo>
                  <a:lnTo>
                    <a:pt x="20535" y="25565"/>
                  </a:lnTo>
                  <a:lnTo>
                    <a:pt x="24561" y="25107"/>
                  </a:lnTo>
                  <a:lnTo>
                    <a:pt x="24942" y="27825"/>
                  </a:lnTo>
                  <a:lnTo>
                    <a:pt x="25323" y="30568"/>
                  </a:lnTo>
                  <a:lnTo>
                    <a:pt x="22263" y="28600"/>
                  </a:lnTo>
                  <a:lnTo>
                    <a:pt x="20662" y="29387"/>
                  </a:lnTo>
                  <a:lnTo>
                    <a:pt x="19050" y="30162"/>
                  </a:lnTo>
                  <a:lnTo>
                    <a:pt x="12687" y="32854"/>
                  </a:lnTo>
                  <a:lnTo>
                    <a:pt x="14173" y="35052"/>
                  </a:lnTo>
                  <a:lnTo>
                    <a:pt x="15646" y="37261"/>
                  </a:lnTo>
                  <a:lnTo>
                    <a:pt x="19989" y="33896"/>
                  </a:lnTo>
                  <a:lnTo>
                    <a:pt x="21653" y="33731"/>
                  </a:lnTo>
                  <a:lnTo>
                    <a:pt x="23329" y="33591"/>
                  </a:lnTo>
                  <a:lnTo>
                    <a:pt x="17500" y="39941"/>
                  </a:lnTo>
                  <a:lnTo>
                    <a:pt x="19748" y="39331"/>
                  </a:lnTo>
                  <a:lnTo>
                    <a:pt x="22021" y="38735"/>
                  </a:lnTo>
                  <a:lnTo>
                    <a:pt x="25768" y="35839"/>
                  </a:lnTo>
                  <a:lnTo>
                    <a:pt x="27190" y="36753"/>
                  </a:lnTo>
                  <a:lnTo>
                    <a:pt x="28625" y="37706"/>
                  </a:lnTo>
                  <a:lnTo>
                    <a:pt x="19875" y="44818"/>
                  </a:lnTo>
                  <a:lnTo>
                    <a:pt x="22529" y="46088"/>
                  </a:lnTo>
                  <a:lnTo>
                    <a:pt x="25158" y="47371"/>
                  </a:lnTo>
                  <a:lnTo>
                    <a:pt x="26200" y="44170"/>
                  </a:lnTo>
                  <a:lnTo>
                    <a:pt x="27927" y="45300"/>
                  </a:lnTo>
                  <a:lnTo>
                    <a:pt x="29641" y="46418"/>
                  </a:lnTo>
                  <a:lnTo>
                    <a:pt x="30949" y="36118"/>
                  </a:lnTo>
                  <a:lnTo>
                    <a:pt x="32550" y="37769"/>
                  </a:lnTo>
                  <a:lnTo>
                    <a:pt x="34137" y="39433"/>
                  </a:lnTo>
                  <a:lnTo>
                    <a:pt x="36499" y="39103"/>
                  </a:lnTo>
                  <a:lnTo>
                    <a:pt x="36055" y="42557"/>
                  </a:lnTo>
                  <a:lnTo>
                    <a:pt x="35623" y="45986"/>
                  </a:lnTo>
                  <a:lnTo>
                    <a:pt x="30251" y="48056"/>
                  </a:lnTo>
                  <a:lnTo>
                    <a:pt x="31445" y="50076"/>
                  </a:lnTo>
                  <a:lnTo>
                    <a:pt x="32639" y="52095"/>
                  </a:lnTo>
                  <a:lnTo>
                    <a:pt x="38658" y="48590"/>
                  </a:lnTo>
                  <a:lnTo>
                    <a:pt x="40474" y="49174"/>
                  </a:lnTo>
                  <a:lnTo>
                    <a:pt x="42329" y="49733"/>
                  </a:lnTo>
                  <a:lnTo>
                    <a:pt x="33528" y="53949"/>
                  </a:lnTo>
                  <a:lnTo>
                    <a:pt x="36639" y="54711"/>
                  </a:lnTo>
                  <a:lnTo>
                    <a:pt x="39725" y="55499"/>
                  </a:lnTo>
                  <a:lnTo>
                    <a:pt x="44196" y="51600"/>
                  </a:lnTo>
                  <a:lnTo>
                    <a:pt x="44780" y="56324"/>
                  </a:lnTo>
                  <a:lnTo>
                    <a:pt x="45377" y="61048"/>
                  </a:lnTo>
                  <a:lnTo>
                    <a:pt x="50495" y="60071"/>
                  </a:lnTo>
                  <a:lnTo>
                    <a:pt x="50863" y="58445"/>
                  </a:lnTo>
                  <a:lnTo>
                    <a:pt x="51219" y="56832"/>
                  </a:lnTo>
                  <a:lnTo>
                    <a:pt x="49161" y="49885"/>
                  </a:lnTo>
                  <a:lnTo>
                    <a:pt x="49072" y="47320"/>
                  </a:lnTo>
                  <a:lnTo>
                    <a:pt x="48971" y="44792"/>
                  </a:lnTo>
                  <a:lnTo>
                    <a:pt x="48628" y="46418"/>
                  </a:lnTo>
                  <a:lnTo>
                    <a:pt x="46342" y="44919"/>
                  </a:lnTo>
                  <a:lnTo>
                    <a:pt x="44043" y="43434"/>
                  </a:lnTo>
                  <a:lnTo>
                    <a:pt x="42976" y="40881"/>
                  </a:lnTo>
                  <a:lnTo>
                    <a:pt x="42735" y="37604"/>
                  </a:lnTo>
                  <a:lnTo>
                    <a:pt x="42468" y="34340"/>
                  </a:lnTo>
                  <a:lnTo>
                    <a:pt x="38341" y="32258"/>
                  </a:lnTo>
                  <a:lnTo>
                    <a:pt x="37985" y="33896"/>
                  </a:lnTo>
                  <a:lnTo>
                    <a:pt x="36715" y="33693"/>
                  </a:lnTo>
                  <a:lnTo>
                    <a:pt x="35471" y="33477"/>
                  </a:lnTo>
                  <a:lnTo>
                    <a:pt x="34251" y="27114"/>
                  </a:lnTo>
                  <a:lnTo>
                    <a:pt x="32423" y="26517"/>
                  </a:lnTo>
                  <a:lnTo>
                    <a:pt x="30594" y="25933"/>
                  </a:lnTo>
                  <a:lnTo>
                    <a:pt x="29718" y="21031"/>
                  </a:lnTo>
                  <a:lnTo>
                    <a:pt x="30276" y="17043"/>
                  </a:lnTo>
                  <a:lnTo>
                    <a:pt x="30822" y="13068"/>
                  </a:lnTo>
                  <a:lnTo>
                    <a:pt x="26924" y="5549"/>
                  </a:lnTo>
                  <a:lnTo>
                    <a:pt x="26327" y="8267"/>
                  </a:lnTo>
                  <a:lnTo>
                    <a:pt x="25717" y="10972"/>
                  </a:lnTo>
                  <a:lnTo>
                    <a:pt x="26708" y="15354"/>
                  </a:lnTo>
                  <a:lnTo>
                    <a:pt x="25781" y="16611"/>
                  </a:lnTo>
                  <a:lnTo>
                    <a:pt x="24853" y="17856"/>
                  </a:lnTo>
                  <a:lnTo>
                    <a:pt x="22834" y="7835"/>
                  </a:lnTo>
                  <a:lnTo>
                    <a:pt x="21729" y="8356"/>
                  </a:lnTo>
                  <a:lnTo>
                    <a:pt x="20624" y="8890"/>
                  </a:lnTo>
                  <a:lnTo>
                    <a:pt x="24168" y="13677"/>
                  </a:lnTo>
                  <a:lnTo>
                    <a:pt x="22745" y="14008"/>
                  </a:lnTo>
                  <a:lnTo>
                    <a:pt x="21374" y="14338"/>
                  </a:lnTo>
                  <a:lnTo>
                    <a:pt x="20764" y="12700"/>
                  </a:lnTo>
                  <a:lnTo>
                    <a:pt x="17691" y="8839"/>
                  </a:lnTo>
                  <a:lnTo>
                    <a:pt x="16611" y="6261"/>
                  </a:lnTo>
                  <a:lnTo>
                    <a:pt x="15570" y="3721"/>
                  </a:lnTo>
                  <a:lnTo>
                    <a:pt x="11798" y="0"/>
                  </a:lnTo>
                  <a:lnTo>
                    <a:pt x="9232" y="2679"/>
                  </a:lnTo>
                  <a:lnTo>
                    <a:pt x="6692" y="5346"/>
                  </a:lnTo>
                  <a:lnTo>
                    <a:pt x="2768" y="5270"/>
                  </a:lnTo>
                  <a:lnTo>
                    <a:pt x="1638" y="4533"/>
                  </a:lnTo>
                  <a:lnTo>
                    <a:pt x="482" y="3784"/>
                  </a:lnTo>
                  <a:lnTo>
                    <a:pt x="0" y="5969"/>
                  </a:lnTo>
                  <a:lnTo>
                    <a:pt x="1028" y="7239"/>
                  </a:lnTo>
                  <a:lnTo>
                    <a:pt x="2044" y="8521"/>
                  </a:lnTo>
                  <a:lnTo>
                    <a:pt x="3848" y="7835"/>
                  </a:lnTo>
                  <a:lnTo>
                    <a:pt x="5397" y="8229"/>
                  </a:lnTo>
                  <a:lnTo>
                    <a:pt x="6946" y="8623"/>
                  </a:lnTo>
                  <a:lnTo>
                    <a:pt x="3187" y="9271"/>
                  </a:lnTo>
                  <a:lnTo>
                    <a:pt x="4914" y="10414"/>
                  </a:lnTo>
                  <a:lnTo>
                    <a:pt x="6616" y="11518"/>
                  </a:lnTo>
                  <a:lnTo>
                    <a:pt x="10490" y="10312"/>
                  </a:lnTo>
                  <a:lnTo>
                    <a:pt x="12128" y="13258"/>
                  </a:lnTo>
                  <a:lnTo>
                    <a:pt x="13779" y="16192"/>
                  </a:lnTo>
                  <a:lnTo>
                    <a:pt x="7962" y="17348"/>
                  </a:lnTo>
                  <a:lnTo>
                    <a:pt x="6642" y="15875"/>
                  </a:lnTo>
                  <a:lnTo>
                    <a:pt x="5334" y="14389"/>
                  </a:lnTo>
                  <a:lnTo>
                    <a:pt x="3898" y="20891"/>
                  </a:lnTo>
                  <a:lnTo>
                    <a:pt x="5689" y="20193"/>
                  </a:lnTo>
                  <a:lnTo>
                    <a:pt x="7454" y="19494"/>
                  </a:lnTo>
                  <a:lnTo>
                    <a:pt x="10604" y="21564"/>
                  </a:lnTo>
                  <a:lnTo>
                    <a:pt x="11671" y="19786"/>
                  </a:lnTo>
                  <a:lnTo>
                    <a:pt x="13258" y="21437"/>
                  </a:lnTo>
                  <a:lnTo>
                    <a:pt x="14833" y="23101"/>
                  </a:lnTo>
                  <a:lnTo>
                    <a:pt x="5041" y="26009"/>
                  </a:lnTo>
                  <a:lnTo>
                    <a:pt x="1968" y="29565"/>
                  </a:lnTo>
                  <a:lnTo>
                    <a:pt x="2984" y="30861"/>
                  </a:lnTo>
                  <a:close/>
                </a:path>
              </a:pathLst>
            </a:custGeom>
            <a:ln w="3175">
              <a:solidFill>
                <a:srgbClr val="254B30"/>
              </a:solidFill>
            </a:ln>
          </p:spPr>
          <p:txBody>
            <a:bodyPr wrap="square" lIns="0" tIns="0" rIns="0" bIns="0" rtlCol="0"/>
            <a:lstStyle/>
            <a:p>
              <a:endParaRPr/>
            </a:p>
          </p:txBody>
        </p:sp>
        <p:sp>
          <p:nvSpPr>
            <p:cNvPr id="11628" name="object 5056">
              <a:extLst>
                <a:ext uri="{FF2B5EF4-FFF2-40B4-BE49-F238E27FC236}">
                  <a16:creationId xmlns:a16="http://schemas.microsoft.com/office/drawing/2014/main" id="{DE1AE035-B557-41FE-84B7-C39FC04F362B}"/>
                </a:ext>
              </a:extLst>
            </p:cNvPr>
            <p:cNvSpPr/>
            <p:nvPr/>
          </p:nvSpPr>
          <p:spPr>
            <a:xfrm>
              <a:off x="4565878" y="6126543"/>
              <a:ext cx="44831" cy="47663"/>
            </a:xfrm>
            <a:prstGeom prst="rect">
              <a:avLst/>
            </a:prstGeom>
            <a:blipFill>
              <a:blip r:embed="rId85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629" name="object 5057">
              <a:extLst>
                <a:ext uri="{FF2B5EF4-FFF2-40B4-BE49-F238E27FC236}">
                  <a16:creationId xmlns:a16="http://schemas.microsoft.com/office/drawing/2014/main" id="{4EF94E9C-E51B-4E93-9792-B9D97FD52796}"/>
                </a:ext>
              </a:extLst>
            </p:cNvPr>
            <p:cNvSpPr/>
            <p:nvPr/>
          </p:nvSpPr>
          <p:spPr>
            <a:xfrm>
              <a:off x="4565879" y="6126126"/>
              <a:ext cx="45085" cy="48260"/>
            </a:xfrm>
            <a:custGeom>
              <a:avLst/>
              <a:gdLst/>
              <a:ahLst/>
              <a:cxnLst/>
              <a:rect l="l" t="t" r="r" b="b"/>
              <a:pathLst>
                <a:path w="45085" h="48260">
                  <a:moveTo>
                    <a:pt x="41681" y="32727"/>
                  </a:moveTo>
                  <a:lnTo>
                    <a:pt x="40779" y="33629"/>
                  </a:lnTo>
                  <a:lnTo>
                    <a:pt x="35115" y="24333"/>
                  </a:lnTo>
                  <a:lnTo>
                    <a:pt x="33972" y="25323"/>
                  </a:lnTo>
                  <a:lnTo>
                    <a:pt x="32842" y="26339"/>
                  </a:lnTo>
                  <a:lnTo>
                    <a:pt x="29209" y="19862"/>
                  </a:lnTo>
                  <a:lnTo>
                    <a:pt x="28054" y="20891"/>
                  </a:lnTo>
                  <a:lnTo>
                    <a:pt x="26898" y="21869"/>
                  </a:lnTo>
                  <a:lnTo>
                    <a:pt x="23482" y="20116"/>
                  </a:lnTo>
                  <a:lnTo>
                    <a:pt x="23101" y="22631"/>
                  </a:lnTo>
                  <a:lnTo>
                    <a:pt x="22694" y="25133"/>
                  </a:lnTo>
                  <a:lnTo>
                    <a:pt x="25323" y="24231"/>
                  </a:lnTo>
                  <a:lnTo>
                    <a:pt x="26695" y="25526"/>
                  </a:lnTo>
                  <a:lnTo>
                    <a:pt x="28016" y="26809"/>
                  </a:lnTo>
                  <a:lnTo>
                    <a:pt x="33362" y="31495"/>
                  </a:lnTo>
                  <a:lnTo>
                    <a:pt x="32080" y="33146"/>
                  </a:lnTo>
                  <a:lnTo>
                    <a:pt x="30759" y="34797"/>
                  </a:lnTo>
                  <a:lnTo>
                    <a:pt x="27152" y="30111"/>
                  </a:lnTo>
                  <a:lnTo>
                    <a:pt x="25717" y="29425"/>
                  </a:lnTo>
                  <a:lnTo>
                    <a:pt x="24320" y="28740"/>
                  </a:lnTo>
                  <a:lnTo>
                    <a:pt x="29095" y="36766"/>
                  </a:lnTo>
                  <a:lnTo>
                    <a:pt x="27203" y="35458"/>
                  </a:lnTo>
                  <a:lnTo>
                    <a:pt x="25298" y="34112"/>
                  </a:lnTo>
                  <a:lnTo>
                    <a:pt x="22174" y="30098"/>
                  </a:lnTo>
                  <a:lnTo>
                    <a:pt x="20929" y="30530"/>
                  </a:lnTo>
                  <a:lnTo>
                    <a:pt x="19697" y="30962"/>
                  </a:lnTo>
                  <a:lnTo>
                    <a:pt x="26962" y="40716"/>
                  </a:lnTo>
                  <a:lnTo>
                    <a:pt x="24688" y="41097"/>
                  </a:lnTo>
                  <a:lnTo>
                    <a:pt x="22402" y="41478"/>
                  </a:lnTo>
                  <a:lnTo>
                    <a:pt x="21589" y="38036"/>
                  </a:lnTo>
                  <a:lnTo>
                    <a:pt x="20104" y="38544"/>
                  </a:lnTo>
                  <a:lnTo>
                    <a:pt x="18605" y="39052"/>
                  </a:lnTo>
                  <a:lnTo>
                    <a:pt x="17779" y="28663"/>
                  </a:lnTo>
                  <a:lnTo>
                    <a:pt x="16357" y="29743"/>
                  </a:lnTo>
                  <a:lnTo>
                    <a:pt x="14960" y="30835"/>
                  </a:lnTo>
                  <a:lnTo>
                    <a:pt x="12966" y="29756"/>
                  </a:lnTo>
                  <a:lnTo>
                    <a:pt x="13246" y="33223"/>
                  </a:lnTo>
                  <a:lnTo>
                    <a:pt x="13525" y="36690"/>
                  </a:lnTo>
                  <a:lnTo>
                    <a:pt x="18033" y="40462"/>
                  </a:lnTo>
                  <a:lnTo>
                    <a:pt x="16979" y="42024"/>
                  </a:lnTo>
                  <a:lnTo>
                    <a:pt x="15913" y="43586"/>
                  </a:lnTo>
                  <a:lnTo>
                    <a:pt x="10896" y="38214"/>
                  </a:lnTo>
                  <a:lnTo>
                    <a:pt x="9321" y="38201"/>
                  </a:lnTo>
                  <a:lnTo>
                    <a:pt x="7759" y="38150"/>
                  </a:lnTo>
                  <a:lnTo>
                    <a:pt x="15087" y="45059"/>
                  </a:lnTo>
                  <a:lnTo>
                    <a:pt x="12458" y="44818"/>
                  </a:lnTo>
                  <a:lnTo>
                    <a:pt x="9791" y="44564"/>
                  </a:lnTo>
                  <a:lnTo>
                    <a:pt x="6121" y="39331"/>
                  </a:lnTo>
                  <a:lnTo>
                    <a:pt x="5486" y="43700"/>
                  </a:lnTo>
                  <a:lnTo>
                    <a:pt x="4876" y="48082"/>
                  </a:lnTo>
                  <a:lnTo>
                    <a:pt x="520" y="45440"/>
                  </a:lnTo>
                  <a:lnTo>
                    <a:pt x="253" y="43776"/>
                  </a:lnTo>
                  <a:lnTo>
                    <a:pt x="0" y="42075"/>
                  </a:lnTo>
                  <a:lnTo>
                    <a:pt x="1904" y="36029"/>
                  </a:lnTo>
                  <a:lnTo>
                    <a:pt x="2070" y="33604"/>
                  </a:lnTo>
                  <a:lnTo>
                    <a:pt x="2222" y="31178"/>
                  </a:lnTo>
                  <a:lnTo>
                    <a:pt x="2476" y="32867"/>
                  </a:lnTo>
                  <a:lnTo>
                    <a:pt x="4444" y="32181"/>
                  </a:lnTo>
                  <a:lnTo>
                    <a:pt x="6438" y="31470"/>
                  </a:lnTo>
                  <a:lnTo>
                    <a:pt x="7416" y="29349"/>
                  </a:lnTo>
                  <a:lnTo>
                    <a:pt x="7721" y="26263"/>
                  </a:lnTo>
                  <a:lnTo>
                    <a:pt x="8013" y="23177"/>
                  </a:lnTo>
                  <a:lnTo>
                    <a:pt x="11569" y="22517"/>
                  </a:lnTo>
                  <a:lnTo>
                    <a:pt x="11823" y="24193"/>
                  </a:lnTo>
                  <a:lnTo>
                    <a:pt x="12915" y="24422"/>
                  </a:lnTo>
                  <a:lnTo>
                    <a:pt x="13982" y="24637"/>
                  </a:lnTo>
                  <a:lnTo>
                    <a:pt x="15176" y="18872"/>
                  </a:lnTo>
                  <a:lnTo>
                    <a:pt x="16751" y="18897"/>
                  </a:lnTo>
                  <a:lnTo>
                    <a:pt x="18338" y="18948"/>
                  </a:lnTo>
                  <a:lnTo>
                    <a:pt x="19176" y="14465"/>
                  </a:lnTo>
                  <a:lnTo>
                    <a:pt x="18821" y="10439"/>
                  </a:lnTo>
                  <a:lnTo>
                    <a:pt x="18453" y="6413"/>
                  </a:lnTo>
                  <a:lnTo>
                    <a:pt x="21958" y="406"/>
                  </a:lnTo>
                  <a:lnTo>
                    <a:pt x="22390" y="3225"/>
                  </a:lnTo>
                  <a:lnTo>
                    <a:pt x="22834" y="6057"/>
                  </a:lnTo>
                  <a:lnTo>
                    <a:pt x="21882" y="9956"/>
                  </a:lnTo>
                  <a:lnTo>
                    <a:pt x="22644" y="11480"/>
                  </a:lnTo>
                  <a:lnTo>
                    <a:pt x="23406" y="13004"/>
                  </a:lnTo>
                  <a:lnTo>
                    <a:pt x="25387" y="3962"/>
                  </a:lnTo>
                  <a:lnTo>
                    <a:pt x="26314" y="4825"/>
                  </a:lnTo>
                  <a:lnTo>
                    <a:pt x="27228" y="5702"/>
                  </a:lnTo>
                  <a:lnTo>
                    <a:pt x="24117" y="9169"/>
                  </a:lnTo>
                  <a:lnTo>
                    <a:pt x="25285" y="9956"/>
                  </a:lnTo>
                  <a:lnTo>
                    <a:pt x="26441" y="10744"/>
                  </a:lnTo>
                  <a:lnTo>
                    <a:pt x="27012" y="9347"/>
                  </a:lnTo>
                  <a:lnTo>
                    <a:pt x="29717" y="6603"/>
                  </a:lnTo>
                  <a:lnTo>
                    <a:pt x="30708" y="4470"/>
                  </a:lnTo>
                  <a:lnTo>
                    <a:pt x="31686" y="2349"/>
                  </a:lnTo>
                  <a:lnTo>
                    <a:pt x="34963" y="0"/>
                  </a:lnTo>
                  <a:lnTo>
                    <a:pt x="37071" y="3428"/>
                  </a:lnTo>
                  <a:lnTo>
                    <a:pt x="39192" y="6832"/>
                  </a:lnTo>
                  <a:lnTo>
                    <a:pt x="42519" y="8051"/>
                  </a:lnTo>
                  <a:lnTo>
                    <a:pt x="43497" y="7696"/>
                  </a:lnTo>
                  <a:lnTo>
                    <a:pt x="44500" y="7340"/>
                  </a:lnTo>
                  <a:lnTo>
                    <a:pt x="44843" y="9588"/>
                  </a:lnTo>
                  <a:lnTo>
                    <a:pt x="43929" y="10528"/>
                  </a:lnTo>
                  <a:lnTo>
                    <a:pt x="43027" y="11417"/>
                  </a:lnTo>
                  <a:lnTo>
                    <a:pt x="41528" y="10172"/>
                  </a:lnTo>
                  <a:lnTo>
                    <a:pt x="40195" y="10058"/>
                  </a:lnTo>
                  <a:lnTo>
                    <a:pt x="38874" y="9905"/>
                  </a:lnTo>
                  <a:lnTo>
                    <a:pt x="42049" y="11772"/>
                  </a:lnTo>
                  <a:lnTo>
                    <a:pt x="40551" y="12293"/>
                  </a:lnTo>
                  <a:lnTo>
                    <a:pt x="39065" y="12826"/>
                  </a:lnTo>
                  <a:lnTo>
                    <a:pt x="35801" y="10401"/>
                  </a:lnTo>
                  <a:lnTo>
                    <a:pt x="34340" y="12712"/>
                  </a:lnTo>
                  <a:lnTo>
                    <a:pt x="32880" y="15011"/>
                  </a:lnTo>
                  <a:lnTo>
                    <a:pt x="37795" y="18033"/>
                  </a:lnTo>
                  <a:lnTo>
                    <a:pt x="38950" y="17043"/>
                  </a:lnTo>
                  <a:lnTo>
                    <a:pt x="40106" y="16027"/>
                  </a:lnTo>
                  <a:lnTo>
                    <a:pt x="41147" y="22796"/>
                  </a:lnTo>
                  <a:lnTo>
                    <a:pt x="39649" y="21551"/>
                  </a:lnTo>
                  <a:lnTo>
                    <a:pt x="38150" y="20269"/>
                  </a:lnTo>
                  <a:lnTo>
                    <a:pt x="35407" y="21247"/>
                  </a:lnTo>
                  <a:lnTo>
                    <a:pt x="34569" y="19164"/>
                  </a:lnTo>
                  <a:lnTo>
                    <a:pt x="33185" y="20243"/>
                  </a:lnTo>
                  <a:lnTo>
                    <a:pt x="31788" y="21348"/>
                  </a:lnTo>
                  <a:lnTo>
                    <a:pt x="40055" y="27355"/>
                  </a:lnTo>
                  <a:lnTo>
                    <a:pt x="42595" y="31813"/>
                  </a:lnTo>
                  <a:lnTo>
                    <a:pt x="41681" y="32727"/>
                  </a:lnTo>
                  <a:close/>
                </a:path>
              </a:pathLst>
            </a:custGeom>
            <a:ln w="3175">
              <a:solidFill>
                <a:srgbClr val="254B30"/>
              </a:solidFill>
            </a:ln>
          </p:spPr>
          <p:txBody>
            <a:bodyPr wrap="square" lIns="0" tIns="0" rIns="0" bIns="0" rtlCol="0"/>
            <a:lstStyle/>
            <a:p>
              <a:endParaRPr/>
            </a:p>
          </p:txBody>
        </p:sp>
        <p:sp>
          <p:nvSpPr>
            <p:cNvPr id="11630" name="object 5058">
              <a:extLst>
                <a:ext uri="{FF2B5EF4-FFF2-40B4-BE49-F238E27FC236}">
                  <a16:creationId xmlns:a16="http://schemas.microsoft.com/office/drawing/2014/main" id="{CDBAA39F-A913-4A79-8DD9-9572365D2F6D}"/>
                </a:ext>
              </a:extLst>
            </p:cNvPr>
            <p:cNvSpPr/>
            <p:nvPr/>
          </p:nvSpPr>
          <p:spPr>
            <a:xfrm>
              <a:off x="4572306" y="6518109"/>
              <a:ext cx="97178" cy="55918"/>
            </a:xfrm>
            <a:prstGeom prst="rect">
              <a:avLst/>
            </a:prstGeom>
            <a:blipFill>
              <a:blip r:embed="rId85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631" name="object 5059">
              <a:extLst>
                <a:ext uri="{FF2B5EF4-FFF2-40B4-BE49-F238E27FC236}">
                  <a16:creationId xmlns:a16="http://schemas.microsoft.com/office/drawing/2014/main" id="{72A3BAC5-D7D7-4D15-8467-55601DBBA040}"/>
                </a:ext>
              </a:extLst>
            </p:cNvPr>
            <p:cNvSpPr/>
            <p:nvPr/>
          </p:nvSpPr>
          <p:spPr>
            <a:xfrm>
              <a:off x="4572307" y="6517298"/>
              <a:ext cx="97790" cy="57150"/>
            </a:xfrm>
            <a:custGeom>
              <a:avLst/>
              <a:gdLst/>
              <a:ahLst/>
              <a:cxnLst/>
              <a:rect l="l" t="t" r="r" b="b"/>
              <a:pathLst>
                <a:path w="97789" h="57150">
                  <a:moveTo>
                    <a:pt x="71297" y="56045"/>
                  </a:moveTo>
                  <a:lnTo>
                    <a:pt x="69189" y="55359"/>
                  </a:lnTo>
                  <a:lnTo>
                    <a:pt x="68897" y="41694"/>
                  </a:lnTo>
                  <a:lnTo>
                    <a:pt x="66344" y="40703"/>
                  </a:lnTo>
                  <a:lnTo>
                    <a:pt x="63779" y="39725"/>
                  </a:lnTo>
                  <a:lnTo>
                    <a:pt x="63995" y="30657"/>
                  </a:lnTo>
                  <a:lnTo>
                    <a:pt x="61455" y="29667"/>
                  </a:lnTo>
                  <a:lnTo>
                    <a:pt x="58889" y="28676"/>
                  </a:lnTo>
                  <a:lnTo>
                    <a:pt x="55410" y="22809"/>
                  </a:lnTo>
                  <a:lnTo>
                    <a:pt x="52679" y="23837"/>
                  </a:lnTo>
                  <a:lnTo>
                    <a:pt x="49936" y="24853"/>
                  </a:lnTo>
                  <a:lnTo>
                    <a:pt x="54597" y="27965"/>
                  </a:lnTo>
                  <a:lnTo>
                    <a:pt x="55486" y="30657"/>
                  </a:lnTo>
                  <a:lnTo>
                    <a:pt x="56337" y="33324"/>
                  </a:lnTo>
                  <a:lnTo>
                    <a:pt x="60185" y="43700"/>
                  </a:lnTo>
                  <a:lnTo>
                    <a:pt x="56819" y="42900"/>
                  </a:lnTo>
                  <a:lnTo>
                    <a:pt x="53505" y="42087"/>
                  </a:lnTo>
                  <a:lnTo>
                    <a:pt x="52222" y="34137"/>
                  </a:lnTo>
                  <a:lnTo>
                    <a:pt x="50711" y="31724"/>
                  </a:lnTo>
                  <a:lnTo>
                    <a:pt x="49237" y="29337"/>
                  </a:lnTo>
                  <a:lnTo>
                    <a:pt x="49390" y="41008"/>
                  </a:lnTo>
                  <a:lnTo>
                    <a:pt x="47701" y="37541"/>
                  </a:lnTo>
                  <a:lnTo>
                    <a:pt x="46050" y="34061"/>
                  </a:lnTo>
                  <a:lnTo>
                    <a:pt x="44932" y="27203"/>
                  </a:lnTo>
                  <a:lnTo>
                    <a:pt x="42748" y="25730"/>
                  </a:lnTo>
                  <a:lnTo>
                    <a:pt x="40563" y="24269"/>
                  </a:lnTo>
                  <a:lnTo>
                    <a:pt x="42862" y="40474"/>
                  </a:lnTo>
                  <a:lnTo>
                    <a:pt x="39192" y="37528"/>
                  </a:lnTo>
                  <a:lnTo>
                    <a:pt x="35521" y="34569"/>
                  </a:lnTo>
                  <a:lnTo>
                    <a:pt x="37287" y="31292"/>
                  </a:lnTo>
                  <a:lnTo>
                    <a:pt x="34632" y="29552"/>
                  </a:lnTo>
                  <a:lnTo>
                    <a:pt x="32029" y="27787"/>
                  </a:lnTo>
                  <a:lnTo>
                    <a:pt x="39700" y="20142"/>
                  </a:lnTo>
                  <a:lnTo>
                    <a:pt x="36702" y="18872"/>
                  </a:lnTo>
                  <a:lnTo>
                    <a:pt x="33705" y="17589"/>
                  </a:lnTo>
                  <a:lnTo>
                    <a:pt x="31699" y="14135"/>
                  </a:lnTo>
                  <a:lnTo>
                    <a:pt x="29133" y="16687"/>
                  </a:lnTo>
                  <a:lnTo>
                    <a:pt x="26568" y="19227"/>
                  </a:lnTo>
                  <a:lnTo>
                    <a:pt x="29971" y="27876"/>
                  </a:lnTo>
                  <a:lnTo>
                    <a:pt x="27076" y="27355"/>
                  </a:lnTo>
                  <a:lnTo>
                    <a:pt x="24180" y="26847"/>
                  </a:lnTo>
                  <a:lnTo>
                    <a:pt x="21412" y="16510"/>
                  </a:lnTo>
                  <a:lnTo>
                    <a:pt x="19126" y="14274"/>
                  </a:lnTo>
                  <a:lnTo>
                    <a:pt x="16852" y="12052"/>
                  </a:lnTo>
                  <a:lnTo>
                    <a:pt x="21729" y="26631"/>
                  </a:lnTo>
                  <a:lnTo>
                    <a:pt x="18046" y="22771"/>
                  </a:lnTo>
                  <a:lnTo>
                    <a:pt x="14376" y="18897"/>
                  </a:lnTo>
                  <a:lnTo>
                    <a:pt x="13423" y="10490"/>
                  </a:lnTo>
                  <a:lnTo>
                    <a:pt x="8750" y="12344"/>
                  </a:lnTo>
                  <a:lnTo>
                    <a:pt x="4102" y="14211"/>
                  </a:lnTo>
                  <a:lnTo>
                    <a:pt x="0" y="6515"/>
                  </a:lnTo>
                  <a:lnTo>
                    <a:pt x="1066" y="5092"/>
                  </a:lnTo>
                  <a:lnTo>
                    <a:pt x="2133" y="3670"/>
                  </a:lnTo>
                  <a:lnTo>
                    <a:pt x="10134" y="2616"/>
                  </a:lnTo>
                  <a:lnTo>
                    <a:pt x="12407" y="1308"/>
                  </a:lnTo>
                  <a:lnTo>
                    <a:pt x="14693" y="0"/>
                  </a:lnTo>
                  <a:lnTo>
                    <a:pt x="13627" y="1422"/>
                  </a:lnTo>
                  <a:lnTo>
                    <a:pt x="17144" y="3759"/>
                  </a:lnTo>
                  <a:lnTo>
                    <a:pt x="20650" y="6083"/>
                  </a:lnTo>
                  <a:lnTo>
                    <a:pt x="23888" y="6121"/>
                  </a:lnTo>
                  <a:lnTo>
                    <a:pt x="26974" y="4610"/>
                  </a:lnTo>
                  <a:lnTo>
                    <a:pt x="30073" y="3136"/>
                  </a:lnTo>
                  <a:lnTo>
                    <a:pt x="35839" y="7696"/>
                  </a:lnTo>
                  <a:lnTo>
                    <a:pt x="34797" y="9105"/>
                  </a:lnTo>
                  <a:lnTo>
                    <a:pt x="36194" y="10744"/>
                  </a:lnTo>
                  <a:lnTo>
                    <a:pt x="37591" y="12395"/>
                  </a:lnTo>
                  <a:lnTo>
                    <a:pt x="44272" y="10477"/>
                  </a:lnTo>
                  <a:lnTo>
                    <a:pt x="46558" y="12687"/>
                  </a:lnTo>
                  <a:lnTo>
                    <a:pt x="48831" y="14909"/>
                  </a:lnTo>
                  <a:lnTo>
                    <a:pt x="53949" y="13347"/>
                  </a:lnTo>
                  <a:lnTo>
                    <a:pt x="56845" y="10325"/>
                  </a:lnTo>
                  <a:lnTo>
                    <a:pt x="59766" y="7302"/>
                  </a:lnTo>
                  <a:lnTo>
                    <a:pt x="70053" y="8470"/>
                  </a:lnTo>
                  <a:lnTo>
                    <a:pt x="68262" y="10845"/>
                  </a:lnTo>
                  <a:lnTo>
                    <a:pt x="66497" y="13195"/>
                  </a:lnTo>
                  <a:lnTo>
                    <a:pt x="61760" y="14274"/>
                  </a:lnTo>
                  <a:lnTo>
                    <a:pt x="61569" y="16294"/>
                  </a:lnTo>
                  <a:lnTo>
                    <a:pt x="61379" y="18313"/>
                  </a:lnTo>
                  <a:lnTo>
                    <a:pt x="72034" y="15455"/>
                  </a:lnTo>
                  <a:lnTo>
                    <a:pt x="72643" y="17297"/>
                  </a:lnTo>
                  <a:lnTo>
                    <a:pt x="73253" y="19126"/>
                  </a:lnTo>
                  <a:lnTo>
                    <a:pt x="65697" y="16916"/>
                  </a:lnTo>
                  <a:lnTo>
                    <a:pt x="66763" y="19037"/>
                  </a:lnTo>
                  <a:lnTo>
                    <a:pt x="67805" y="21158"/>
                  </a:lnTo>
                  <a:lnTo>
                    <a:pt x="69824" y="21082"/>
                  </a:lnTo>
                  <a:lnTo>
                    <a:pt x="76136" y="23152"/>
                  </a:lnTo>
                  <a:lnTo>
                    <a:pt x="79400" y="23190"/>
                  </a:lnTo>
                  <a:lnTo>
                    <a:pt x="82651" y="23215"/>
                  </a:lnTo>
                  <a:lnTo>
                    <a:pt x="89496" y="26365"/>
                  </a:lnTo>
                  <a:lnTo>
                    <a:pt x="89661" y="31432"/>
                  </a:lnTo>
                  <a:lnTo>
                    <a:pt x="89814" y="36499"/>
                  </a:lnTo>
                  <a:lnTo>
                    <a:pt x="93637" y="41884"/>
                  </a:lnTo>
                  <a:lnTo>
                    <a:pt x="95427" y="43053"/>
                  </a:lnTo>
                  <a:lnTo>
                    <a:pt x="97180" y="44221"/>
                  </a:lnTo>
                  <a:lnTo>
                    <a:pt x="95757" y="46113"/>
                  </a:lnTo>
                  <a:lnTo>
                    <a:pt x="93637" y="45402"/>
                  </a:lnTo>
                  <a:lnTo>
                    <a:pt x="91554" y="44716"/>
                  </a:lnTo>
                  <a:lnTo>
                    <a:pt x="90411" y="41833"/>
                  </a:lnTo>
                  <a:lnTo>
                    <a:pt x="88595" y="39928"/>
                  </a:lnTo>
                  <a:lnTo>
                    <a:pt x="86728" y="37973"/>
                  </a:lnTo>
                  <a:lnTo>
                    <a:pt x="89788" y="43548"/>
                  </a:lnTo>
                  <a:lnTo>
                    <a:pt x="87160" y="41808"/>
                  </a:lnTo>
                  <a:lnTo>
                    <a:pt x="84531" y="40068"/>
                  </a:lnTo>
                  <a:lnTo>
                    <a:pt x="81813" y="34023"/>
                  </a:lnTo>
                  <a:lnTo>
                    <a:pt x="77711" y="33388"/>
                  </a:lnTo>
                  <a:lnTo>
                    <a:pt x="73558" y="32766"/>
                  </a:lnTo>
                  <a:lnTo>
                    <a:pt x="78206" y="41516"/>
                  </a:lnTo>
                  <a:lnTo>
                    <a:pt x="80733" y="42506"/>
                  </a:lnTo>
                  <a:lnTo>
                    <a:pt x="83299" y="43472"/>
                  </a:lnTo>
                  <a:lnTo>
                    <a:pt x="79057" y="49161"/>
                  </a:lnTo>
                  <a:lnTo>
                    <a:pt x="77901" y="46278"/>
                  </a:lnTo>
                  <a:lnTo>
                    <a:pt x="76784" y="43408"/>
                  </a:lnTo>
                  <a:lnTo>
                    <a:pt x="71958" y="40182"/>
                  </a:lnTo>
                  <a:lnTo>
                    <a:pt x="72491" y="37719"/>
                  </a:lnTo>
                  <a:lnTo>
                    <a:pt x="69519" y="36461"/>
                  </a:lnTo>
                  <a:lnTo>
                    <a:pt x="66522" y="35179"/>
                  </a:lnTo>
                  <a:lnTo>
                    <a:pt x="73507" y="50431"/>
                  </a:lnTo>
                  <a:lnTo>
                    <a:pt x="73380" y="56730"/>
                  </a:lnTo>
                  <a:lnTo>
                    <a:pt x="71272" y="56045"/>
                  </a:lnTo>
                  <a:close/>
                </a:path>
              </a:pathLst>
            </a:custGeom>
            <a:ln w="3175">
              <a:solidFill>
                <a:srgbClr val="254B30"/>
              </a:solidFill>
            </a:ln>
          </p:spPr>
          <p:txBody>
            <a:bodyPr wrap="square" lIns="0" tIns="0" rIns="0" bIns="0" rtlCol="0"/>
            <a:lstStyle/>
            <a:p>
              <a:endParaRPr/>
            </a:p>
          </p:txBody>
        </p:sp>
        <p:sp>
          <p:nvSpPr>
            <p:cNvPr id="11632" name="object 5060">
              <a:extLst>
                <a:ext uri="{FF2B5EF4-FFF2-40B4-BE49-F238E27FC236}">
                  <a16:creationId xmlns:a16="http://schemas.microsoft.com/office/drawing/2014/main" id="{E792A0AB-BDD9-4818-919E-AF7E219FE3B9}"/>
                </a:ext>
              </a:extLst>
            </p:cNvPr>
            <p:cNvSpPr/>
            <p:nvPr/>
          </p:nvSpPr>
          <p:spPr>
            <a:xfrm>
              <a:off x="4577079" y="6476543"/>
              <a:ext cx="146913" cy="54775"/>
            </a:xfrm>
            <a:prstGeom prst="rect">
              <a:avLst/>
            </a:prstGeom>
            <a:blipFill>
              <a:blip r:embed="rId86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633" name="object 5061">
              <a:extLst>
                <a:ext uri="{FF2B5EF4-FFF2-40B4-BE49-F238E27FC236}">
                  <a16:creationId xmlns:a16="http://schemas.microsoft.com/office/drawing/2014/main" id="{D9888D41-B3F4-4D84-9C6A-47301D942D88}"/>
                </a:ext>
              </a:extLst>
            </p:cNvPr>
            <p:cNvSpPr/>
            <p:nvPr/>
          </p:nvSpPr>
          <p:spPr>
            <a:xfrm>
              <a:off x="4577074" y="6474423"/>
              <a:ext cx="147320" cy="57150"/>
            </a:xfrm>
            <a:custGeom>
              <a:avLst/>
              <a:gdLst/>
              <a:ahLst/>
              <a:cxnLst/>
              <a:rect l="l" t="t" r="r" b="b"/>
              <a:pathLst>
                <a:path w="147320" h="57150">
                  <a:moveTo>
                    <a:pt x="122275" y="56756"/>
                  </a:moveTo>
                  <a:lnTo>
                    <a:pt x="119176" y="56895"/>
                  </a:lnTo>
                  <a:lnTo>
                    <a:pt x="109740" y="40576"/>
                  </a:lnTo>
                  <a:lnTo>
                    <a:pt x="105905" y="40551"/>
                  </a:lnTo>
                  <a:lnTo>
                    <a:pt x="102044" y="40525"/>
                  </a:lnTo>
                  <a:lnTo>
                    <a:pt x="96278" y="29514"/>
                  </a:lnTo>
                  <a:lnTo>
                    <a:pt x="92455" y="29489"/>
                  </a:lnTo>
                  <a:lnTo>
                    <a:pt x="88620" y="29463"/>
                  </a:lnTo>
                  <a:lnTo>
                    <a:pt x="80352" y="24015"/>
                  </a:lnTo>
                  <a:lnTo>
                    <a:pt x="77584" y="26479"/>
                  </a:lnTo>
                  <a:lnTo>
                    <a:pt x="74841" y="28943"/>
                  </a:lnTo>
                  <a:lnTo>
                    <a:pt x="82753" y="30568"/>
                  </a:lnTo>
                  <a:lnTo>
                    <a:pt x="85597" y="33413"/>
                  </a:lnTo>
                  <a:lnTo>
                    <a:pt x="88493" y="36233"/>
                  </a:lnTo>
                  <a:lnTo>
                    <a:pt x="100139" y="46964"/>
                  </a:lnTo>
                  <a:lnTo>
                    <a:pt x="95427" y="47548"/>
                  </a:lnTo>
                  <a:lnTo>
                    <a:pt x="90716" y="48094"/>
                  </a:lnTo>
                  <a:lnTo>
                    <a:pt x="83832" y="39103"/>
                  </a:lnTo>
                  <a:lnTo>
                    <a:pt x="80352" y="36906"/>
                  </a:lnTo>
                  <a:lnTo>
                    <a:pt x="76911" y="34683"/>
                  </a:lnTo>
                  <a:lnTo>
                    <a:pt x="84823" y="48679"/>
                  </a:lnTo>
                  <a:lnTo>
                    <a:pt x="80429" y="45237"/>
                  </a:lnTo>
                  <a:lnTo>
                    <a:pt x="76022" y="41808"/>
                  </a:lnTo>
                  <a:lnTo>
                    <a:pt x="70078" y="34061"/>
                  </a:lnTo>
                  <a:lnTo>
                    <a:pt x="66382" y="33312"/>
                  </a:lnTo>
                  <a:lnTo>
                    <a:pt x="66252" y="35736"/>
                  </a:lnTo>
                  <a:lnTo>
                    <a:pt x="69114" y="41660"/>
                  </a:lnTo>
                  <a:lnTo>
                    <a:pt x="71446" y="47372"/>
                  </a:lnTo>
                  <a:lnTo>
                    <a:pt x="69722" y="49161"/>
                  </a:lnTo>
                  <a:lnTo>
                    <a:pt x="63169" y="47269"/>
                  </a:lnTo>
                  <a:lnTo>
                    <a:pt x="63195" y="42532"/>
                  </a:lnTo>
                  <a:lnTo>
                    <a:pt x="58737" y="41630"/>
                  </a:lnTo>
                  <a:lnTo>
                    <a:pt x="54279" y="40728"/>
                  </a:lnTo>
                  <a:lnTo>
                    <a:pt x="58864" y="28016"/>
                  </a:lnTo>
                  <a:lnTo>
                    <a:pt x="54241" y="27812"/>
                  </a:lnTo>
                  <a:lnTo>
                    <a:pt x="49656" y="27647"/>
                  </a:lnTo>
                  <a:lnTo>
                    <a:pt x="44843" y="24396"/>
                  </a:lnTo>
                  <a:lnTo>
                    <a:pt x="43319" y="28638"/>
                  </a:lnTo>
                  <a:lnTo>
                    <a:pt x="41808" y="32880"/>
                  </a:lnTo>
                  <a:lnTo>
                    <a:pt x="51803" y="41744"/>
                  </a:lnTo>
                  <a:lnTo>
                    <a:pt x="47828" y="42443"/>
                  </a:lnTo>
                  <a:lnTo>
                    <a:pt x="43840" y="43154"/>
                  </a:lnTo>
                  <a:lnTo>
                    <a:pt x="33489" y="31978"/>
                  </a:lnTo>
                  <a:lnTo>
                    <a:pt x="29159" y="30327"/>
                  </a:lnTo>
                  <a:lnTo>
                    <a:pt x="29009" y="31727"/>
                  </a:lnTo>
                  <a:lnTo>
                    <a:pt x="32365" y="36182"/>
                  </a:lnTo>
                  <a:lnTo>
                    <a:pt x="35188" y="40389"/>
                  </a:lnTo>
                  <a:lnTo>
                    <a:pt x="33439" y="41046"/>
                  </a:lnTo>
                  <a:lnTo>
                    <a:pt x="26250" y="38087"/>
                  </a:lnTo>
                  <a:lnTo>
                    <a:pt x="19507" y="28371"/>
                  </a:lnTo>
                  <a:lnTo>
                    <a:pt x="14858" y="32740"/>
                  </a:lnTo>
                  <a:lnTo>
                    <a:pt x="10274" y="37122"/>
                  </a:lnTo>
                  <a:lnTo>
                    <a:pt x="0" y="29730"/>
                  </a:lnTo>
                  <a:lnTo>
                    <a:pt x="406" y="27546"/>
                  </a:lnTo>
                  <a:lnTo>
                    <a:pt x="787" y="25336"/>
                  </a:lnTo>
                  <a:lnTo>
                    <a:pt x="10147" y="20396"/>
                  </a:lnTo>
                  <a:lnTo>
                    <a:pt x="12153" y="17779"/>
                  </a:lnTo>
                  <a:lnTo>
                    <a:pt x="14147" y="15151"/>
                  </a:lnTo>
                  <a:lnTo>
                    <a:pt x="13766" y="17348"/>
                  </a:lnTo>
                  <a:lnTo>
                    <a:pt x="19697" y="18554"/>
                  </a:lnTo>
                  <a:lnTo>
                    <a:pt x="25666" y="19748"/>
                  </a:lnTo>
                  <a:lnTo>
                    <a:pt x="29756" y="18313"/>
                  </a:lnTo>
                  <a:lnTo>
                    <a:pt x="32638" y="15100"/>
                  </a:lnTo>
                  <a:lnTo>
                    <a:pt x="35509" y="11899"/>
                  </a:lnTo>
                  <a:lnTo>
                    <a:pt x="45796" y="14731"/>
                  </a:lnTo>
                  <a:lnTo>
                    <a:pt x="45415" y="16929"/>
                  </a:lnTo>
                  <a:lnTo>
                    <a:pt x="48247" y="18275"/>
                  </a:lnTo>
                  <a:lnTo>
                    <a:pt x="51104" y="19596"/>
                  </a:lnTo>
                  <a:lnTo>
                    <a:pt x="58204" y="14211"/>
                  </a:lnTo>
                  <a:lnTo>
                    <a:pt x="62534" y="15849"/>
                  </a:lnTo>
                  <a:lnTo>
                    <a:pt x="66878" y="17487"/>
                  </a:lnTo>
                  <a:lnTo>
                    <a:pt x="72224" y="13246"/>
                  </a:lnTo>
                  <a:lnTo>
                    <a:pt x="73875" y="8267"/>
                  </a:lnTo>
                  <a:lnTo>
                    <a:pt x="75526" y="3327"/>
                  </a:lnTo>
                  <a:lnTo>
                    <a:pt x="89204" y="0"/>
                  </a:lnTo>
                  <a:lnTo>
                    <a:pt x="88557" y="3682"/>
                  </a:lnTo>
                  <a:lnTo>
                    <a:pt x="87896" y="7340"/>
                  </a:lnTo>
                  <a:lnTo>
                    <a:pt x="82676" y="10820"/>
                  </a:lnTo>
                  <a:lnTo>
                    <a:pt x="83769" y="13322"/>
                  </a:lnTo>
                  <a:lnTo>
                    <a:pt x="84874" y="15811"/>
                  </a:lnTo>
                  <a:lnTo>
                    <a:pt x="96329" y="7531"/>
                  </a:lnTo>
                  <a:lnTo>
                    <a:pt x="98297" y="9448"/>
                  </a:lnTo>
                  <a:lnTo>
                    <a:pt x="100279" y="11366"/>
                  </a:lnTo>
                  <a:lnTo>
                    <a:pt x="89357" y="12179"/>
                  </a:lnTo>
                  <a:lnTo>
                    <a:pt x="92087" y="14262"/>
                  </a:lnTo>
                  <a:lnTo>
                    <a:pt x="94805" y="16319"/>
                  </a:lnTo>
                  <a:lnTo>
                    <a:pt x="97281" y="15303"/>
                  </a:lnTo>
                  <a:lnTo>
                    <a:pt x="106591" y="14909"/>
                  </a:lnTo>
                  <a:lnTo>
                    <a:pt x="110693" y="13474"/>
                  </a:lnTo>
                  <a:lnTo>
                    <a:pt x="114807" y="12026"/>
                  </a:lnTo>
                  <a:lnTo>
                    <a:pt x="125475" y="12674"/>
                  </a:lnTo>
                  <a:lnTo>
                    <a:pt x="129019" y="18707"/>
                  </a:lnTo>
                  <a:lnTo>
                    <a:pt x="132562" y="24714"/>
                  </a:lnTo>
                  <a:lnTo>
                    <a:pt x="140969" y="29451"/>
                  </a:lnTo>
                  <a:lnTo>
                    <a:pt x="143954" y="30073"/>
                  </a:lnTo>
                  <a:lnTo>
                    <a:pt x="146926" y="30657"/>
                  </a:lnTo>
                  <a:lnTo>
                    <a:pt x="146392" y="33578"/>
                  </a:lnTo>
                  <a:lnTo>
                    <a:pt x="143306" y="33705"/>
                  </a:lnTo>
                  <a:lnTo>
                    <a:pt x="140195" y="33845"/>
                  </a:lnTo>
                  <a:lnTo>
                    <a:pt x="136880" y="30886"/>
                  </a:lnTo>
                  <a:lnTo>
                    <a:pt x="133273" y="29400"/>
                  </a:lnTo>
                  <a:lnTo>
                    <a:pt x="129692" y="27939"/>
                  </a:lnTo>
                  <a:lnTo>
                    <a:pt x="137236" y="33261"/>
                  </a:lnTo>
                  <a:lnTo>
                    <a:pt x="132765" y="32346"/>
                  </a:lnTo>
                  <a:lnTo>
                    <a:pt x="128308" y="31432"/>
                  </a:lnTo>
                  <a:lnTo>
                    <a:pt x="120891" y="25399"/>
                  </a:lnTo>
                  <a:lnTo>
                    <a:pt x="115303" y="26530"/>
                  </a:lnTo>
                  <a:lnTo>
                    <a:pt x="109740" y="27673"/>
                  </a:lnTo>
                  <a:lnTo>
                    <a:pt x="121310" y="36093"/>
                  </a:lnTo>
                  <a:lnTo>
                    <a:pt x="125158" y="36118"/>
                  </a:lnTo>
                  <a:lnTo>
                    <a:pt x="129019" y="36144"/>
                  </a:lnTo>
                  <a:lnTo>
                    <a:pt x="127457" y="44919"/>
                  </a:lnTo>
                  <a:lnTo>
                    <a:pt x="124129" y="41973"/>
                  </a:lnTo>
                  <a:lnTo>
                    <a:pt x="120789" y="39014"/>
                  </a:lnTo>
                  <a:lnTo>
                    <a:pt x="112623" y="37376"/>
                  </a:lnTo>
                  <a:lnTo>
                    <a:pt x="111658" y="34124"/>
                  </a:lnTo>
                  <a:lnTo>
                    <a:pt x="107073" y="33959"/>
                  </a:lnTo>
                  <a:lnTo>
                    <a:pt x="107364" y="36239"/>
                  </a:lnTo>
                  <a:lnTo>
                    <a:pt x="112487" y="41416"/>
                  </a:lnTo>
                  <a:lnTo>
                    <a:pt x="118471" y="46623"/>
                  </a:lnTo>
                  <a:lnTo>
                    <a:pt x="121348" y="48996"/>
                  </a:lnTo>
                  <a:lnTo>
                    <a:pt x="125437" y="56667"/>
                  </a:lnTo>
                  <a:lnTo>
                    <a:pt x="122313" y="56794"/>
                  </a:lnTo>
                  <a:close/>
                </a:path>
              </a:pathLst>
            </a:custGeom>
            <a:ln w="3175">
              <a:solidFill>
                <a:srgbClr val="254B30"/>
              </a:solidFill>
            </a:ln>
          </p:spPr>
          <p:txBody>
            <a:bodyPr wrap="square" lIns="0" tIns="0" rIns="0" bIns="0" rtlCol="0"/>
            <a:lstStyle/>
            <a:p>
              <a:endParaRPr/>
            </a:p>
          </p:txBody>
        </p:sp>
        <p:sp>
          <p:nvSpPr>
            <p:cNvPr id="11634" name="object 5062">
              <a:extLst>
                <a:ext uri="{FF2B5EF4-FFF2-40B4-BE49-F238E27FC236}">
                  <a16:creationId xmlns:a16="http://schemas.microsoft.com/office/drawing/2014/main" id="{40E24F4B-41FC-4844-A4E5-7D7A0AA443CC}"/>
                </a:ext>
              </a:extLst>
            </p:cNvPr>
            <p:cNvSpPr/>
            <p:nvPr/>
          </p:nvSpPr>
          <p:spPr>
            <a:xfrm>
              <a:off x="4571161" y="6192263"/>
              <a:ext cx="67017" cy="52022"/>
            </a:xfrm>
            <a:prstGeom prst="rect">
              <a:avLst/>
            </a:prstGeom>
            <a:blipFill>
              <a:blip r:embed="rId86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635" name="object 5063">
              <a:extLst>
                <a:ext uri="{FF2B5EF4-FFF2-40B4-BE49-F238E27FC236}">
                  <a16:creationId xmlns:a16="http://schemas.microsoft.com/office/drawing/2014/main" id="{FFC4A40F-076C-4481-A08C-288525A00EDC}"/>
                </a:ext>
              </a:extLst>
            </p:cNvPr>
            <p:cNvSpPr/>
            <p:nvPr/>
          </p:nvSpPr>
          <p:spPr>
            <a:xfrm>
              <a:off x="4571159" y="6192258"/>
              <a:ext cx="67310" cy="52069"/>
            </a:xfrm>
            <a:custGeom>
              <a:avLst/>
              <a:gdLst/>
              <a:ahLst/>
              <a:cxnLst/>
              <a:rect l="l" t="t" r="r" b="b"/>
              <a:pathLst>
                <a:path w="67310" h="52070">
                  <a:moveTo>
                    <a:pt x="61048" y="19977"/>
                  </a:moveTo>
                  <a:lnTo>
                    <a:pt x="59677" y="21145"/>
                  </a:lnTo>
                  <a:lnTo>
                    <a:pt x="52158" y="17525"/>
                  </a:lnTo>
                  <a:lnTo>
                    <a:pt x="50444" y="18897"/>
                  </a:lnTo>
                  <a:lnTo>
                    <a:pt x="48691" y="20269"/>
                  </a:lnTo>
                  <a:lnTo>
                    <a:pt x="43891" y="17602"/>
                  </a:lnTo>
                  <a:lnTo>
                    <a:pt x="42164" y="18961"/>
                  </a:lnTo>
                  <a:lnTo>
                    <a:pt x="40424" y="20332"/>
                  </a:lnTo>
                  <a:lnTo>
                    <a:pt x="35623" y="20942"/>
                  </a:lnTo>
                  <a:lnTo>
                    <a:pt x="34861" y="22974"/>
                  </a:lnTo>
                  <a:lnTo>
                    <a:pt x="34112" y="25018"/>
                  </a:lnTo>
                  <a:lnTo>
                    <a:pt x="37998" y="22910"/>
                  </a:lnTo>
                  <a:lnTo>
                    <a:pt x="39852" y="23088"/>
                  </a:lnTo>
                  <a:lnTo>
                    <a:pt x="41719" y="23266"/>
                  </a:lnTo>
                  <a:lnTo>
                    <a:pt x="49123" y="23685"/>
                  </a:lnTo>
                  <a:lnTo>
                    <a:pt x="47091" y="25615"/>
                  </a:lnTo>
                  <a:lnTo>
                    <a:pt x="45072" y="27533"/>
                  </a:lnTo>
                  <a:lnTo>
                    <a:pt x="40195" y="26161"/>
                  </a:lnTo>
                  <a:lnTo>
                    <a:pt x="38188" y="26441"/>
                  </a:lnTo>
                  <a:lnTo>
                    <a:pt x="36182" y="26720"/>
                  </a:lnTo>
                  <a:lnTo>
                    <a:pt x="42557" y="29895"/>
                  </a:lnTo>
                  <a:lnTo>
                    <a:pt x="39878" y="29984"/>
                  </a:lnTo>
                  <a:lnTo>
                    <a:pt x="37211" y="30098"/>
                  </a:lnTo>
                  <a:lnTo>
                    <a:pt x="32994" y="28879"/>
                  </a:lnTo>
                  <a:lnTo>
                    <a:pt x="31153" y="29895"/>
                  </a:lnTo>
                  <a:lnTo>
                    <a:pt x="29337" y="30911"/>
                  </a:lnTo>
                  <a:lnTo>
                    <a:pt x="39166" y="33947"/>
                  </a:lnTo>
                  <a:lnTo>
                    <a:pt x="35839" y="35471"/>
                  </a:lnTo>
                  <a:lnTo>
                    <a:pt x="32499" y="37007"/>
                  </a:lnTo>
                  <a:lnTo>
                    <a:pt x="31572" y="34963"/>
                  </a:lnTo>
                  <a:lnTo>
                    <a:pt x="29375" y="36182"/>
                  </a:lnTo>
                  <a:lnTo>
                    <a:pt x="27190" y="37363"/>
                  </a:lnTo>
                  <a:lnTo>
                    <a:pt x="26708" y="30302"/>
                  </a:lnTo>
                  <a:lnTo>
                    <a:pt x="24599" y="31876"/>
                  </a:lnTo>
                  <a:lnTo>
                    <a:pt x="22491" y="33439"/>
                  </a:lnTo>
                  <a:lnTo>
                    <a:pt x="19672" y="33769"/>
                  </a:lnTo>
                  <a:lnTo>
                    <a:pt x="19837" y="36131"/>
                  </a:lnTo>
                  <a:lnTo>
                    <a:pt x="20002" y="38493"/>
                  </a:lnTo>
                  <a:lnTo>
                    <a:pt x="26250" y="38684"/>
                  </a:lnTo>
                  <a:lnTo>
                    <a:pt x="24625" y="40424"/>
                  </a:lnTo>
                  <a:lnTo>
                    <a:pt x="22948" y="42138"/>
                  </a:lnTo>
                  <a:lnTo>
                    <a:pt x="16078" y="41059"/>
                  </a:lnTo>
                  <a:lnTo>
                    <a:pt x="13804" y="41897"/>
                  </a:lnTo>
                  <a:lnTo>
                    <a:pt x="11506" y="42735"/>
                  </a:lnTo>
                  <a:lnTo>
                    <a:pt x="21678" y="43662"/>
                  </a:lnTo>
                  <a:lnTo>
                    <a:pt x="17868" y="44957"/>
                  </a:lnTo>
                  <a:lnTo>
                    <a:pt x="14020" y="46253"/>
                  </a:lnTo>
                  <a:lnTo>
                    <a:pt x="9042" y="44500"/>
                  </a:lnTo>
                  <a:lnTo>
                    <a:pt x="7835" y="48005"/>
                  </a:lnTo>
                  <a:lnTo>
                    <a:pt x="6629" y="51549"/>
                  </a:lnTo>
                  <a:lnTo>
                    <a:pt x="533" y="52031"/>
                  </a:lnTo>
                  <a:lnTo>
                    <a:pt x="266" y="50952"/>
                  </a:lnTo>
                  <a:lnTo>
                    <a:pt x="0" y="49872"/>
                  </a:lnTo>
                  <a:lnTo>
                    <a:pt x="3238" y="44424"/>
                  </a:lnTo>
                  <a:lnTo>
                    <a:pt x="3619" y="42595"/>
                  </a:lnTo>
                  <a:lnTo>
                    <a:pt x="4000" y="40754"/>
                  </a:lnTo>
                  <a:lnTo>
                    <a:pt x="4254" y="41846"/>
                  </a:lnTo>
                  <a:lnTo>
                    <a:pt x="7188" y="40233"/>
                  </a:lnTo>
                  <a:lnTo>
                    <a:pt x="10121" y="38633"/>
                  </a:lnTo>
                  <a:lnTo>
                    <a:pt x="11684" y="36537"/>
                  </a:lnTo>
                  <a:lnTo>
                    <a:pt x="12319" y="34150"/>
                  </a:lnTo>
                  <a:lnTo>
                    <a:pt x="12992" y="31749"/>
                  </a:lnTo>
                  <a:lnTo>
                    <a:pt x="18186" y="29324"/>
                  </a:lnTo>
                  <a:lnTo>
                    <a:pt x="18440" y="30365"/>
                  </a:lnTo>
                  <a:lnTo>
                    <a:pt x="19977" y="29921"/>
                  </a:lnTo>
                  <a:lnTo>
                    <a:pt x="21539" y="29489"/>
                  </a:lnTo>
                  <a:lnTo>
                    <a:pt x="23672" y="24650"/>
                  </a:lnTo>
                  <a:lnTo>
                    <a:pt x="25958" y="23812"/>
                  </a:lnTo>
                  <a:lnTo>
                    <a:pt x="28232" y="22948"/>
                  </a:lnTo>
                  <a:lnTo>
                    <a:pt x="29819" y="19240"/>
                  </a:lnTo>
                  <a:lnTo>
                    <a:pt x="29578" y="16522"/>
                  </a:lnTo>
                  <a:lnTo>
                    <a:pt x="29324" y="13804"/>
                  </a:lnTo>
                  <a:lnTo>
                    <a:pt x="34823" y="7518"/>
                  </a:lnTo>
                  <a:lnTo>
                    <a:pt x="35267" y="9321"/>
                  </a:lnTo>
                  <a:lnTo>
                    <a:pt x="35712" y="11112"/>
                  </a:lnTo>
                  <a:lnTo>
                    <a:pt x="34036" y="14465"/>
                  </a:lnTo>
                  <a:lnTo>
                    <a:pt x="35026" y="15151"/>
                  </a:lnTo>
                  <a:lnTo>
                    <a:pt x="36017" y="15824"/>
                  </a:lnTo>
                  <a:lnTo>
                    <a:pt x="39522" y="8178"/>
                  </a:lnTo>
                  <a:lnTo>
                    <a:pt x="40817" y="8305"/>
                  </a:lnTo>
                  <a:lnTo>
                    <a:pt x="42087" y="8420"/>
                  </a:lnTo>
                  <a:lnTo>
                    <a:pt x="37325" y="12674"/>
                  </a:lnTo>
                  <a:lnTo>
                    <a:pt x="38963" y="12585"/>
                  </a:lnTo>
                  <a:lnTo>
                    <a:pt x="40576" y="12509"/>
                  </a:lnTo>
                  <a:lnTo>
                    <a:pt x="41503" y="11163"/>
                  </a:lnTo>
                  <a:lnTo>
                    <a:pt x="45643" y="7683"/>
                  </a:lnTo>
                  <a:lnTo>
                    <a:pt x="47205" y="5613"/>
                  </a:lnTo>
                  <a:lnTo>
                    <a:pt x="48755" y="3517"/>
                  </a:lnTo>
                  <a:lnTo>
                    <a:pt x="53695" y="0"/>
                  </a:lnTo>
                  <a:lnTo>
                    <a:pt x="56502" y="1308"/>
                  </a:lnTo>
                  <a:lnTo>
                    <a:pt x="59283" y="2616"/>
                  </a:lnTo>
                  <a:lnTo>
                    <a:pt x="64020" y="1638"/>
                  </a:lnTo>
                  <a:lnTo>
                    <a:pt x="65493" y="850"/>
                  </a:lnTo>
                  <a:lnTo>
                    <a:pt x="66954" y="38"/>
                  </a:lnTo>
                  <a:lnTo>
                    <a:pt x="67297" y="1485"/>
                  </a:lnTo>
                  <a:lnTo>
                    <a:pt x="65925" y="2641"/>
                  </a:lnTo>
                  <a:lnTo>
                    <a:pt x="64554" y="3809"/>
                  </a:lnTo>
                  <a:lnTo>
                    <a:pt x="62458" y="3721"/>
                  </a:lnTo>
                  <a:lnTo>
                    <a:pt x="60553" y="4368"/>
                  </a:lnTo>
                  <a:lnTo>
                    <a:pt x="58648" y="5016"/>
                  </a:lnTo>
                  <a:lnTo>
                    <a:pt x="63106" y="4597"/>
                  </a:lnTo>
                  <a:lnTo>
                    <a:pt x="60896" y="5803"/>
                  </a:lnTo>
                  <a:lnTo>
                    <a:pt x="58724" y="7010"/>
                  </a:lnTo>
                  <a:lnTo>
                    <a:pt x="54178" y="7061"/>
                  </a:lnTo>
                  <a:lnTo>
                    <a:pt x="51892" y="9550"/>
                  </a:lnTo>
                  <a:lnTo>
                    <a:pt x="49580" y="12039"/>
                  </a:lnTo>
                  <a:lnTo>
                    <a:pt x="56502" y="11506"/>
                  </a:lnTo>
                  <a:lnTo>
                    <a:pt x="58216" y="10134"/>
                  </a:lnTo>
                  <a:lnTo>
                    <a:pt x="59969" y="8762"/>
                  </a:lnTo>
                  <a:lnTo>
                    <a:pt x="61023" y="13068"/>
                  </a:lnTo>
                  <a:lnTo>
                    <a:pt x="58915" y="13004"/>
                  </a:lnTo>
                  <a:lnTo>
                    <a:pt x="56845" y="12928"/>
                  </a:lnTo>
                  <a:lnTo>
                    <a:pt x="52832" y="15138"/>
                  </a:lnTo>
                  <a:lnTo>
                    <a:pt x="51752" y="14109"/>
                  </a:lnTo>
                  <a:lnTo>
                    <a:pt x="49644" y="15659"/>
                  </a:lnTo>
                  <a:lnTo>
                    <a:pt x="47536" y="17246"/>
                  </a:lnTo>
                  <a:lnTo>
                    <a:pt x="59080" y="17005"/>
                  </a:lnTo>
                  <a:lnTo>
                    <a:pt x="62395" y="18846"/>
                  </a:lnTo>
                  <a:lnTo>
                    <a:pt x="61048" y="20002"/>
                  </a:lnTo>
                  <a:close/>
                </a:path>
              </a:pathLst>
            </a:custGeom>
            <a:ln w="3175">
              <a:solidFill>
                <a:srgbClr val="254B30"/>
              </a:solidFill>
            </a:ln>
          </p:spPr>
          <p:txBody>
            <a:bodyPr wrap="square" lIns="0" tIns="0" rIns="0" bIns="0" rtlCol="0"/>
            <a:lstStyle/>
            <a:p>
              <a:endParaRPr/>
            </a:p>
          </p:txBody>
        </p:sp>
        <p:sp>
          <p:nvSpPr>
            <p:cNvPr id="11636" name="object 5064">
              <a:extLst>
                <a:ext uri="{FF2B5EF4-FFF2-40B4-BE49-F238E27FC236}">
                  <a16:creationId xmlns:a16="http://schemas.microsoft.com/office/drawing/2014/main" id="{A52F8C5A-FF53-4618-988C-EC346E3CF8C8}"/>
                </a:ext>
              </a:extLst>
            </p:cNvPr>
            <p:cNvSpPr/>
            <p:nvPr/>
          </p:nvSpPr>
          <p:spPr>
            <a:xfrm>
              <a:off x="4523346" y="6451498"/>
              <a:ext cx="71107" cy="50418"/>
            </a:xfrm>
            <a:prstGeom prst="rect">
              <a:avLst/>
            </a:prstGeom>
            <a:blipFill>
              <a:blip r:embed="rId86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637" name="object 5065">
              <a:extLst>
                <a:ext uri="{FF2B5EF4-FFF2-40B4-BE49-F238E27FC236}">
                  <a16:creationId xmlns:a16="http://schemas.microsoft.com/office/drawing/2014/main" id="{6540BC53-4480-443C-B2AF-D2420C6DEF18}"/>
                </a:ext>
              </a:extLst>
            </p:cNvPr>
            <p:cNvSpPr/>
            <p:nvPr/>
          </p:nvSpPr>
          <p:spPr>
            <a:xfrm>
              <a:off x="4522124" y="6451488"/>
              <a:ext cx="72390" cy="50800"/>
            </a:xfrm>
            <a:custGeom>
              <a:avLst/>
              <a:gdLst/>
              <a:ahLst/>
              <a:cxnLst/>
              <a:rect l="l" t="t" r="r" b="b"/>
              <a:pathLst>
                <a:path w="72389" h="50800">
                  <a:moveTo>
                    <a:pt x="22783" y="33578"/>
                  </a:moveTo>
                  <a:lnTo>
                    <a:pt x="28600" y="36741"/>
                  </a:lnTo>
                  <a:lnTo>
                    <a:pt x="33820" y="50431"/>
                  </a:lnTo>
                  <a:lnTo>
                    <a:pt x="35242" y="45808"/>
                  </a:lnTo>
                  <a:lnTo>
                    <a:pt x="36690" y="41186"/>
                  </a:lnTo>
                  <a:lnTo>
                    <a:pt x="42862" y="42837"/>
                  </a:lnTo>
                  <a:lnTo>
                    <a:pt x="41376" y="39992"/>
                  </a:lnTo>
                  <a:lnTo>
                    <a:pt x="39903" y="37134"/>
                  </a:lnTo>
                  <a:lnTo>
                    <a:pt x="45084" y="36626"/>
                  </a:lnTo>
                  <a:lnTo>
                    <a:pt x="44030" y="33743"/>
                  </a:lnTo>
                  <a:lnTo>
                    <a:pt x="42976" y="30848"/>
                  </a:lnTo>
                  <a:lnTo>
                    <a:pt x="42087" y="30200"/>
                  </a:lnTo>
                  <a:lnTo>
                    <a:pt x="39014" y="29743"/>
                  </a:lnTo>
                  <a:lnTo>
                    <a:pt x="35940" y="29298"/>
                  </a:lnTo>
                  <a:lnTo>
                    <a:pt x="33629" y="19812"/>
                  </a:lnTo>
                  <a:lnTo>
                    <a:pt x="37198" y="21704"/>
                  </a:lnTo>
                  <a:lnTo>
                    <a:pt x="40805" y="23596"/>
                  </a:lnTo>
                  <a:lnTo>
                    <a:pt x="41871" y="13017"/>
                  </a:lnTo>
                  <a:lnTo>
                    <a:pt x="43154" y="19634"/>
                  </a:lnTo>
                  <a:lnTo>
                    <a:pt x="44411" y="26238"/>
                  </a:lnTo>
                  <a:lnTo>
                    <a:pt x="47536" y="27419"/>
                  </a:lnTo>
                  <a:lnTo>
                    <a:pt x="48666" y="31788"/>
                  </a:lnTo>
                  <a:lnTo>
                    <a:pt x="49809" y="36169"/>
                  </a:lnTo>
                  <a:lnTo>
                    <a:pt x="51993" y="22504"/>
                  </a:lnTo>
                  <a:lnTo>
                    <a:pt x="55105" y="23698"/>
                  </a:lnTo>
                  <a:lnTo>
                    <a:pt x="58204" y="24892"/>
                  </a:lnTo>
                  <a:lnTo>
                    <a:pt x="55168" y="17703"/>
                  </a:lnTo>
                  <a:lnTo>
                    <a:pt x="57264" y="16764"/>
                  </a:lnTo>
                  <a:lnTo>
                    <a:pt x="59372" y="15811"/>
                  </a:lnTo>
                  <a:lnTo>
                    <a:pt x="59842" y="23241"/>
                  </a:lnTo>
                  <a:lnTo>
                    <a:pt x="61290" y="25336"/>
                  </a:lnTo>
                  <a:lnTo>
                    <a:pt x="62699" y="27432"/>
                  </a:lnTo>
                  <a:lnTo>
                    <a:pt x="66586" y="13614"/>
                  </a:lnTo>
                  <a:lnTo>
                    <a:pt x="68795" y="14135"/>
                  </a:lnTo>
                  <a:lnTo>
                    <a:pt x="71005" y="14681"/>
                  </a:lnTo>
                  <a:lnTo>
                    <a:pt x="68389" y="7454"/>
                  </a:lnTo>
                  <a:lnTo>
                    <a:pt x="70357" y="4267"/>
                  </a:lnTo>
                  <a:lnTo>
                    <a:pt x="72326" y="1104"/>
                  </a:lnTo>
                  <a:lnTo>
                    <a:pt x="68351" y="0"/>
                  </a:lnTo>
                  <a:lnTo>
                    <a:pt x="66484" y="4648"/>
                  </a:lnTo>
                  <a:lnTo>
                    <a:pt x="64033" y="7124"/>
                  </a:lnTo>
                  <a:lnTo>
                    <a:pt x="62166" y="5067"/>
                  </a:lnTo>
                  <a:lnTo>
                    <a:pt x="60312" y="3009"/>
                  </a:lnTo>
                  <a:lnTo>
                    <a:pt x="64693" y="10807"/>
                  </a:lnTo>
                  <a:lnTo>
                    <a:pt x="62509" y="10261"/>
                  </a:lnTo>
                  <a:lnTo>
                    <a:pt x="60299" y="9753"/>
                  </a:lnTo>
                  <a:lnTo>
                    <a:pt x="56565" y="5613"/>
                  </a:lnTo>
                  <a:lnTo>
                    <a:pt x="54762" y="4292"/>
                  </a:lnTo>
                  <a:lnTo>
                    <a:pt x="52933" y="2971"/>
                  </a:lnTo>
                  <a:lnTo>
                    <a:pt x="53873" y="11112"/>
                  </a:lnTo>
                  <a:lnTo>
                    <a:pt x="52057" y="9791"/>
                  </a:lnTo>
                  <a:lnTo>
                    <a:pt x="50253" y="8470"/>
                  </a:lnTo>
                  <a:lnTo>
                    <a:pt x="47434" y="5016"/>
                  </a:lnTo>
                  <a:lnTo>
                    <a:pt x="45745" y="5930"/>
                  </a:lnTo>
                  <a:lnTo>
                    <a:pt x="44068" y="6832"/>
                  </a:lnTo>
                  <a:lnTo>
                    <a:pt x="54533" y="14782"/>
                  </a:lnTo>
                  <a:lnTo>
                    <a:pt x="51587" y="15811"/>
                  </a:lnTo>
                  <a:lnTo>
                    <a:pt x="48602" y="16865"/>
                  </a:lnTo>
                  <a:lnTo>
                    <a:pt x="43065" y="11404"/>
                  </a:lnTo>
                  <a:lnTo>
                    <a:pt x="41630" y="9321"/>
                  </a:lnTo>
                  <a:lnTo>
                    <a:pt x="40208" y="7200"/>
                  </a:lnTo>
                  <a:lnTo>
                    <a:pt x="38366" y="12611"/>
                  </a:lnTo>
                  <a:lnTo>
                    <a:pt x="36042" y="9855"/>
                  </a:lnTo>
                  <a:lnTo>
                    <a:pt x="33693" y="7099"/>
                  </a:lnTo>
                  <a:lnTo>
                    <a:pt x="29895" y="8966"/>
                  </a:lnTo>
                  <a:lnTo>
                    <a:pt x="27393" y="10693"/>
                  </a:lnTo>
                  <a:lnTo>
                    <a:pt x="24930" y="12446"/>
                  </a:lnTo>
                  <a:lnTo>
                    <a:pt x="34594" y="14490"/>
                  </a:lnTo>
                  <a:lnTo>
                    <a:pt x="33019" y="16878"/>
                  </a:lnTo>
                  <a:lnTo>
                    <a:pt x="31419" y="19278"/>
                  </a:lnTo>
                  <a:lnTo>
                    <a:pt x="30416" y="23863"/>
                  </a:lnTo>
                  <a:lnTo>
                    <a:pt x="27127" y="19697"/>
                  </a:lnTo>
                  <a:lnTo>
                    <a:pt x="23825" y="15532"/>
                  </a:lnTo>
                  <a:lnTo>
                    <a:pt x="19037" y="15252"/>
                  </a:lnTo>
                  <a:lnTo>
                    <a:pt x="15976" y="14795"/>
                  </a:lnTo>
                  <a:lnTo>
                    <a:pt x="12903" y="14351"/>
                  </a:lnTo>
                  <a:lnTo>
                    <a:pt x="16103" y="23761"/>
                  </a:lnTo>
                  <a:lnTo>
                    <a:pt x="12763" y="18846"/>
                  </a:lnTo>
                  <a:lnTo>
                    <a:pt x="9423" y="13944"/>
                  </a:lnTo>
                  <a:lnTo>
                    <a:pt x="4737" y="15151"/>
                  </a:lnTo>
                  <a:lnTo>
                    <a:pt x="2387" y="12395"/>
                  </a:lnTo>
                  <a:lnTo>
                    <a:pt x="50" y="9626"/>
                  </a:lnTo>
                  <a:lnTo>
                    <a:pt x="4673" y="21120"/>
                  </a:lnTo>
                  <a:lnTo>
                    <a:pt x="2324" y="18364"/>
                  </a:lnTo>
                  <a:lnTo>
                    <a:pt x="0" y="15608"/>
                  </a:lnTo>
                  <a:lnTo>
                    <a:pt x="8508" y="20002"/>
                  </a:lnTo>
                  <a:lnTo>
                    <a:pt x="8254" y="23037"/>
                  </a:lnTo>
                  <a:lnTo>
                    <a:pt x="8000" y="26035"/>
                  </a:lnTo>
                  <a:lnTo>
                    <a:pt x="1511" y="25933"/>
                  </a:lnTo>
                  <a:lnTo>
                    <a:pt x="3378" y="27978"/>
                  </a:lnTo>
                  <a:lnTo>
                    <a:pt x="5232" y="30048"/>
                  </a:lnTo>
                  <a:lnTo>
                    <a:pt x="11010" y="32473"/>
                  </a:lnTo>
                  <a:lnTo>
                    <a:pt x="16040" y="36461"/>
                  </a:lnTo>
                  <a:lnTo>
                    <a:pt x="22783" y="33553"/>
                  </a:lnTo>
                  <a:close/>
                </a:path>
              </a:pathLst>
            </a:custGeom>
            <a:ln w="3175">
              <a:solidFill>
                <a:srgbClr val="254B30"/>
              </a:solidFill>
            </a:ln>
          </p:spPr>
          <p:txBody>
            <a:bodyPr wrap="square" lIns="0" tIns="0" rIns="0" bIns="0" rtlCol="0"/>
            <a:lstStyle/>
            <a:p>
              <a:endParaRPr/>
            </a:p>
          </p:txBody>
        </p:sp>
        <p:sp>
          <p:nvSpPr>
            <p:cNvPr id="11638" name="object 5066">
              <a:extLst>
                <a:ext uri="{FF2B5EF4-FFF2-40B4-BE49-F238E27FC236}">
                  <a16:creationId xmlns:a16="http://schemas.microsoft.com/office/drawing/2014/main" id="{A64BD65B-07BD-48EE-B6F7-C38B5CE0BD00}"/>
                </a:ext>
              </a:extLst>
            </p:cNvPr>
            <p:cNvSpPr/>
            <p:nvPr/>
          </p:nvSpPr>
          <p:spPr>
            <a:xfrm>
              <a:off x="4545394" y="6087795"/>
              <a:ext cx="59231" cy="67881"/>
            </a:xfrm>
            <a:prstGeom prst="rect">
              <a:avLst/>
            </a:prstGeom>
            <a:blipFill>
              <a:blip r:embed="rId86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639" name="object 5067">
              <a:extLst>
                <a:ext uri="{FF2B5EF4-FFF2-40B4-BE49-F238E27FC236}">
                  <a16:creationId xmlns:a16="http://schemas.microsoft.com/office/drawing/2014/main" id="{4F28C9A1-116B-4E9B-9109-06EF0FF66C5A}"/>
                </a:ext>
              </a:extLst>
            </p:cNvPr>
            <p:cNvSpPr/>
            <p:nvPr/>
          </p:nvSpPr>
          <p:spPr>
            <a:xfrm>
              <a:off x="4545398" y="6086445"/>
              <a:ext cx="59690" cy="69850"/>
            </a:xfrm>
            <a:custGeom>
              <a:avLst/>
              <a:gdLst/>
              <a:ahLst/>
              <a:cxnLst/>
              <a:rect l="l" t="t" r="r" b="b"/>
              <a:pathLst>
                <a:path w="59689" h="69850">
                  <a:moveTo>
                    <a:pt x="43357" y="2908"/>
                  </a:moveTo>
                  <a:lnTo>
                    <a:pt x="45669" y="5829"/>
                  </a:lnTo>
                  <a:lnTo>
                    <a:pt x="45669" y="12242"/>
                  </a:lnTo>
                  <a:lnTo>
                    <a:pt x="42964" y="9321"/>
                  </a:lnTo>
                  <a:lnTo>
                    <a:pt x="40271" y="6413"/>
                  </a:lnTo>
                  <a:lnTo>
                    <a:pt x="38328" y="10477"/>
                  </a:lnTo>
                  <a:lnTo>
                    <a:pt x="44119" y="12801"/>
                  </a:lnTo>
                  <a:lnTo>
                    <a:pt x="42964" y="14554"/>
                  </a:lnTo>
                  <a:lnTo>
                    <a:pt x="41821" y="16294"/>
                  </a:lnTo>
                  <a:lnTo>
                    <a:pt x="39484" y="13385"/>
                  </a:lnTo>
                  <a:lnTo>
                    <a:pt x="36779" y="15722"/>
                  </a:lnTo>
                  <a:lnTo>
                    <a:pt x="34061" y="18046"/>
                  </a:lnTo>
                  <a:lnTo>
                    <a:pt x="31343" y="27355"/>
                  </a:lnTo>
                  <a:lnTo>
                    <a:pt x="33667" y="25031"/>
                  </a:lnTo>
                  <a:lnTo>
                    <a:pt x="36017" y="22707"/>
                  </a:lnTo>
                  <a:lnTo>
                    <a:pt x="41821" y="25031"/>
                  </a:lnTo>
                  <a:lnTo>
                    <a:pt x="43357" y="25031"/>
                  </a:lnTo>
                  <a:lnTo>
                    <a:pt x="44919" y="25031"/>
                  </a:lnTo>
                  <a:lnTo>
                    <a:pt x="43738" y="27927"/>
                  </a:lnTo>
                  <a:lnTo>
                    <a:pt x="45300" y="27927"/>
                  </a:lnTo>
                  <a:lnTo>
                    <a:pt x="46862" y="27927"/>
                  </a:lnTo>
                  <a:lnTo>
                    <a:pt x="49555" y="25031"/>
                  </a:lnTo>
                  <a:lnTo>
                    <a:pt x="51092" y="25031"/>
                  </a:lnTo>
                  <a:lnTo>
                    <a:pt x="52641" y="25031"/>
                  </a:lnTo>
                  <a:lnTo>
                    <a:pt x="53035" y="29679"/>
                  </a:lnTo>
                  <a:lnTo>
                    <a:pt x="50723" y="29679"/>
                  </a:lnTo>
                  <a:lnTo>
                    <a:pt x="48399" y="29679"/>
                  </a:lnTo>
                  <a:lnTo>
                    <a:pt x="44119" y="30264"/>
                  </a:lnTo>
                  <a:lnTo>
                    <a:pt x="42964" y="33159"/>
                  </a:lnTo>
                  <a:lnTo>
                    <a:pt x="41821" y="36067"/>
                  </a:lnTo>
                  <a:lnTo>
                    <a:pt x="39484" y="33159"/>
                  </a:lnTo>
                  <a:lnTo>
                    <a:pt x="38328" y="32003"/>
                  </a:lnTo>
                  <a:lnTo>
                    <a:pt x="37160" y="30835"/>
                  </a:lnTo>
                  <a:lnTo>
                    <a:pt x="36017" y="34924"/>
                  </a:lnTo>
                  <a:lnTo>
                    <a:pt x="33667" y="34924"/>
                  </a:lnTo>
                  <a:lnTo>
                    <a:pt x="31343" y="34924"/>
                  </a:lnTo>
                  <a:lnTo>
                    <a:pt x="29794" y="38392"/>
                  </a:lnTo>
                  <a:lnTo>
                    <a:pt x="31343" y="39573"/>
                  </a:lnTo>
                  <a:lnTo>
                    <a:pt x="32892" y="40741"/>
                  </a:lnTo>
                  <a:lnTo>
                    <a:pt x="37160" y="40144"/>
                  </a:lnTo>
                  <a:lnTo>
                    <a:pt x="40652" y="38392"/>
                  </a:lnTo>
                  <a:lnTo>
                    <a:pt x="44119" y="36664"/>
                  </a:lnTo>
                  <a:lnTo>
                    <a:pt x="59232" y="42468"/>
                  </a:lnTo>
                  <a:lnTo>
                    <a:pt x="55359" y="44234"/>
                  </a:lnTo>
                  <a:lnTo>
                    <a:pt x="51498" y="45961"/>
                  </a:lnTo>
                  <a:lnTo>
                    <a:pt x="46862" y="48869"/>
                  </a:lnTo>
                  <a:lnTo>
                    <a:pt x="45669" y="45961"/>
                  </a:lnTo>
                  <a:lnTo>
                    <a:pt x="44526" y="43065"/>
                  </a:lnTo>
                  <a:lnTo>
                    <a:pt x="39484" y="43065"/>
                  </a:lnTo>
                  <a:lnTo>
                    <a:pt x="38328" y="44234"/>
                  </a:lnTo>
                  <a:lnTo>
                    <a:pt x="37160" y="45377"/>
                  </a:lnTo>
                  <a:lnTo>
                    <a:pt x="35610" y="50622"/>
                  </a:lnTo>
                  <a:lnTo>
                    <a:pt x="32511" y="50037"/>
                  </a:lnTo>
                  <a:lnTo>
                    <a:pt x="29413" y="49453"/>
                  </a:lnTo>
                  <a:lnTo>
                    <a:pt x="30200" y="51219"/>
                  </a:lnTo>
                  <a:lnTo>
                    <a:pt x="28663" y="51790"/>
                  </a:lnTo>
                  <a:lnTo>
                    <a:pt x="27114" y="52362"/>
                  </a:lnTo>
                  <a:lnTo>
                    <a:pt x="25933" y="60515"/>
                  </a:lnTo>
                  <a:lnTo>
                    <a:pt x="27482" y="60515"/>
                  </a:lnTo>
                  <a:lnTo>
                    <a:pt x="29044" y="60515"/>
                  </a:lnTo>
                  <a:lnTo>
                    <a:pt x="35610" y="51790"/>
                  </a:lnTo>
                  <a:lnTo>
                    <a:pt x="35610" y="54698"/>
                  </a:lnTo>
                  <a:lnTo>
                    <a:pt x="35610" y="57594"/>
                  </a:lnTo>
                  <a:lnTo>
                    <a:pt x="28651" y="69240"/>
                  </a:lnTo>
                  <a:lnTo>
                    <a:pt x="27482" y="67487"/>
                  </a:lnTo>
                  <a:lnTo>
                    <a:pt x="26327" y="65747"/>
                  </a:lnTo>
                  <a:lnTo>
                    <a:pt x="21297" y="62839"/>
                  </a:lnTo>
                  <a:lnTo>
                    <a:pt x="22440" y="61099"/>
                  </a:lnTo>
                  <a:lnTo>
                    <a:pt x="23609" y="59347"/>
                  </a:lnTo>
                  <a:lnTo>
                    <a:pt x="27482" y="57022"/>
                  </a:lnTo>
                  <a:lnTo>
                    <a:pt x="25933" y="55867"/>
                  </a:lnTo>
                  <a:lnTo>
                    <a:pt x="24396" y="54698"/>
                  </a:lnTo>
                  <a:lnTo>
                    <a:pt x="22834" y="59347"/>
                  </a:lnTo>
                  <a:lnTo>
                    <a:pt x="20510" y="58775"/>
                  </a:lnTo>
                  <a:lnTo>
                    <a:pt x="18199" y="58178"/>
                  </a:lnTo>
                  <a:lnTo>
                    <a:pt x="18199" y="57022"/>
                  </a:lnTo>
                  <a:lnTo>
                    <a:pt x="16636" y="55283"/>
                  </a:lnTo>
                  <a:lnTo>
                    <a:pt x="15087" y="53543"/>
                  </a:lnTo>
                  <a:lnTo>
                    <a:pt x="11607" y="56438"/>
                  </a:lnTo>
                  <a:lnTo>
                    <a:pt x="6565" y="54114"/>
                  </a:lnTo>
                  <a:lnTo>
                    <a:pt x="3073" y="56438"/>
                  </a:lnTo>
                  <a:lnTo>
                    <a:pt x="1549" y="55283"/>
                  </a:lnTo>
                  <a:lnTo>
                    <a:pt x="0" y="54114"/>
                  </a:lnTo>
                  <a:lnTo>
                    <a:pt x="1155" y="47713"/>
                  </a:lnTo>
                  <a:lnTo>
                    <a:pt x="4635" y="48882"/>
                  </a:lnTo>
                  <a:lnTo>
                    <a:pt x="8127" y="50050"/>
                  </a:lnTo>
                  <a:lnTo>
                    <a:pt x="3073" y="46558"/>
                  </a:lnTo>
                  <a:lnTo>
                    <a:pt x="5016" y="45961"/>
                  </a:lnTo>
                  <a:lnTo>
                    <a:pt x="6946" y="45377"/>
                  </a:lnTo>
                  <a:lnTo>
                    <a:pt x="9296" y="45377"/>
                  </a:lnTo>
                  <a:lnTo>
                    <a:pt x="11607" y="45377"/>
                  </a:lnTo>
                  <a:lnTo>
                    <a:pt x="13931" y="45377"/>
                  </a:lnTo>
                  <a:lnTo>
                    <a:pt x="15481" y="48882"/>
                  </a:lnTo>
                  <a:lnTo>
                    <a:pt x="17424" y="48882"/>
                  </a:lnTo>
                  <a:lnTo>
                    <a:pt x="19342" y="48882"/>
                  </a:lnTo>
                  <a:lnTo>
                    <a:pt x="17030" y="45961"/>
                  </a:lnTo>
                  <a:lnTo>
                    <a:pt x="18199" y="44234"/>
                  </a:lnTo>
                  <a:lnTo>
                    <a:pt x="19342" y="42468"/>
                  </a:lnTo>
                  <a:lnTo>
                    <a:pt x="13538" y="44234"/>
                  </a:lnTo>
                  <a:lnTo>
                    <a:pt x="14325" y="41313"/>
                  </a:lnTo>
                  <a:lnTo>
                    <a:pt x="15087" y="38392"/>
                  </a:lnTo>
                  <a:lnTo>
                    <a:pt x="10845" y="41897"/>
                  </a:lnTo>
                  <a:lnTo>
                    <a:pt x="8521" y="41313"/>
                  </a:lnTo>
                  <a:lnTo>
                    <a:pt x="6172" y="40741"/>
                  </a:lnTo>
                  <a:lnTo>
                    <a:pt x="5016" y="36067"/>
                  </a:lnTo>
                  <a:lnTo>
                    <a:pt x="6172" y="36067"/>
                  </a:lnTo>
                  <a:lnTo>
                    <a:pt x="7353" y="36067"/>
                  </a:lnTo>
                  <a:lnTo>
                    <a:pt x="10058" y="32588"/>
                  </a:lnTo>
                  <a:lnTo>
                    <a:pt x="7353" y="31419"/>
                  </a:lnTo>
                  <a:lnTo>
                    <a:pt x="4635" y="30264"/>
                  </a:lnTo>
                  <a:lnTo>
                    <a:pt x="4635" y="19773"/>
                  </a:lnTo>
                  <a:lnTo>
                    <a:pt x="6565" y="22123"/>
                  </a:lnTo>
                  <a:lnTo>
                    <a:pt x="8521" y="24434"/>
                  </a:lnTo>
                  <a:lnTo>
                    <a:pt x="10058" y="20370"/>
                  </a:lnTo>
                  <a:lnTo>
                    <a:pt x="11607" y="22123"/>
                  </a:lnTo>
                  <a:lnTo>
                    <a:pt x="13157" y="23850"/>
                  </a:lnTo>
                  <a:lnTo>
                    <a:pt x="13538" y="31419"/>
                  </a:lnTo>
                  <a:lnTo>
                    <a:pt x="15087" y="31419"/>
                  </a:lnTo>
                  <a:lnTo>
                    <a:pt x="16636" y="31419"/>
                  </a:lnTo>
                  <a:lnTo>
                    <a:pt x="19748" y="27355"/>
                  </a:lnTo>
                  <a:lnTo>
                    <a:pt x="17030" y="27355"/>
                  </a:lnTo>
                  <a:lnTo>
                    <a:pt x="14325" y="27355"/>
                  </a:lnTo>
                  <a:lnTo>
                    <a:pt x="13169" y="20954"/>
                  </a:lnTo>
                  <a:lnTo>
                    <a:pt x="15087" y="19786"/>
                  </a:lnTo>
                  <a:lnTo>
                    <a:pt x="17030" y="18630"/>
                  </a:lnTo>
                  <a:lnTo>
                    <a:pt x="12382" y="19786"/>
                  </a:lnTo>
                  <a:lnTo>
                    <a:pt x="12001" y="18059"/>
                  </a:lnTo>
                  <a:lnTo>
                    <a:pt x="11607" y="16294"/>
                  </a:lnTo>
                  <a:lnTo>
                    <a:pt x="12776" y="13982"/>
                  </a:lnTo>
                  <a:lnTo>
                    <a:pt x="14706" y="13385"/>
                  </a:lnTo>
                  <a:lnTo>
                    <a:pt x="16636" y="12801"/>
                  </a:lnTo>
                  <a:lnTo>
                    <a:pt x="21285" y="16294"/>
                  </a:lnTo>
                  <a:lnTo>
                    <a:pt x="22834" y="18630"/>
                  </a:lnTo>
                  <a:lnTo>
                    <a:pt x="24396" y="20954"/>
                  </a:lnTo>
                  <a:lnTo>
                    <a:pt x="25552" y="15722"/>
                  </a:lnTo>
                  <a:lnTo>
                    <a:pt x="26720" y="13385"/>
                  </a:lnTo>
                  <a:lnTo>
                    <a:pt x="27876" y="11061"/>
                  </a:lnTo>
                  <a:lnTo>
                    <a:pt x="27114" y="15125"/>
                  </a:lnTo>
                  <a:lnTo>
                    <a:pt x="29794" y="15125"/>
                  </a:lnTo>
                  <a:lnTo>
                    <a:pt x="32511" y="15125"/>
                  </a:lnTo>
                  <a:lnTo>
                    <a:pt x="31749" y="5245"/>
                  </a:lnTo>
                  <a:lnTo>
                    <a:pt x="34455" y="3517"/>
                  </a:lnTo>
                  <a:lnTo>
                    <a:pt x="37185" y="1752"/>
                  </a:lnTo>
                  <a:lnTo>
                    <a:pt x="41059" y="0"/>
                  </a:lnTo>
                  <a:lnTo>
                    <a:pt x="43383" y="2908"/>
                  </a:lnTo>
                  <a:close/>
                </a:path>
              </a:pathLst>
            </a:custGeom>
            <a:ln w="3175">
              <a:solidFill>
                <a:srgbClr val="254B30"/>
              </a:solidFill>
            </a:ln>
          </p:spPr>
          <p:txBody>
            <a:bodyPr wrap="square" lIns="0" tIns="0" rIns="0" bIns="0" rtlCol="0"/>
            <a:lstStyle/>
            <a:p>
              <a:endParaRPr/>
            </a:p>
          </p:txBody>
        </p:sp>
        <p:sp>
          <p:nvSpPr>
            <p:cNvPr id="11640" name="object 5068">
              <a:extLst>
                <a:ext uri="{FF2B5EF4-FFF2-40B4-BE49-F238E27FC236}">
                  <a16:creationId xmlns:a16="http://schemas.microsoft.com/office/drawing/2014/main" id="{1988B605-1E38-4772-B18B-1ED918DCC1A4}"/>
                </a:ext>
              </a:extLst>
            </p:cNvPr>
            <p:cNvSpPr/>
            <p:nvPr/>
          </p:nvSpPr>
          <p:spPr>
            <a:xfrm>
              <a:off x="4562983" y="6105740"/>
              <a:ext cx="32778" cy="38908"/>
            </a:xfrm>
            <a:prstGeom prst="rect">
              <a:avLst/>
            </a:prstGeom>
            <a:blipFill>
              <a:blip r:embed="rId86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641" name="object 5069">
              <a:extLst>
                <a:ext uri="{FF2B5EF4-FFF2-40B4-BE49-F238E27FC236}">
                  <a16:creationId xmlns:a16="http://schemas.microsoft.com/office/drawing/2014/main" id="{82304A97-2D97-4FC5-BB15-916B8F1ADA31}"/>
                </a:ext>
              </a:extLst>
            </p:cNvPr>
            <p:cNvSpPr/>
            <p:nvPr/>
          </p:nvSpPr>
          <p:spPr>
            <a:xfrm>
              <a:off x="4562989" y="6104409"/>
              <a:ext cx="33020" cy="40640"/>
            </a:xfrm>
            <a:custGeom>
              <a:avLst/>
              <a:gdLst/>
              <a:ahLst/>
              <a:cxnLst/>
              <a:rect l="l" t="t" r="r" b="b"/>
              <a:pathLst>
                <a:path w="33020" h="40639">
                  <a:moveTo>
                    <a:pt x="736" y="30543"/>
                  </a:moveTo>
                  <a:lnTo>
                    <a:pt x="0" y="26809"/>
                  </a:lnTo>
                  <a:lnTo>
                    <a:pt x="5206" y="10426"/>
                  </a:lnTo>
                  <a:lnTo>
                    <a:pt x="11175" y="9690"/>
                  </a:lnTo>
                  <a:lnTo>
                    <a:pt x="17132" y="8940"/>
                  </a:lnTo>
                  <a:lnTo>
                    <a:pt x="22351" y="0"/>
                  </a:lnTo>
                  <a:lnTo>
                    <a:pt x="26822" y="1498"/>
                  </a:lnTo>
                  <a:lnTo>
                    <a:pt x="31280" y="2971"/>
                  </a:lnTo>
                  <a:lnTo>
                    <a:pt x="32778" y="5956"/>
                  </a:lnTo>
                  <a:lnTo>
                    <a:pt x="32778" y="8204"/>
                  </a:lnTo>
                  <a:lnTo>
                    <a:pt x="32778" y="10439"/>
                  </a:lnTo>
                  <a:lnTo>
                    <a:pt x="29032" y="9690"/>
                  </a:lnTo>
                  <a:lnTo>
                    <a:pt x="23837" y="9690"/>
                  </a:lnTo>
                  <a:lnTo>
                    <a:pt x="18618" y="9690"/>
                  </a:lnTo>
                  <a:lnTo>
                    <a:pt x="29794" y="17881"/>
                  </a:lnTo>
                  <a:lnTo>
                    <a:pt x="25323" y="20116"/>
                  </a:lnTo>
                  <a:lnTo>
                    <a:pt x="20853" y="22339"/>
                  </a:lnTo>
                  <a:lnTo>
                    <a:pt x="20853" y="17132"/>
                  </a:lnTo>
                  <a:lnTo>
                    <a:pt x="15633" y="21602"/>
                  </a:lnTo>
                  <a:lnTo>
                    <a:pt x="10426" y="26073"/>
                  </a:lnTo>
                  <a:lnTo>
                    <a:pt x="12649" y="34264"/>
                  </a:lnTo>
                  <a:lnTo>
                    <a:pt x="9664" y="37249"/>
                  </a:lnTo>
                  <a:lnTo>
                    <a:pt x="6718" y="40246"/>
                  </a:lnTo>
                  <a:lnTo>
                    <a:pt x="1485" y="34264"/>
                  </a:lnTo>
                  <a:lnTo>
                    <a:pt x="736" y="30543"/>
                  </a:lnTo>
                  <a:close/>
                </a:path>
              </a:pathLst>
            </a:custGeom>
            <a:ln w="3175">
              <a:solidFill>
                <a:srgbClr val="254B30"/>
              </a:solidFill>
            </a:ln>
          </p:spPr>
          <p:txBody>
            <a:bodyPr wrap="square" lIns="0" tIns="0" rIns="0" bIns="0" rtlCol="0"/>
            <a:lstStyle/>
            <a:p>
              <a:endParaRPr/>
            </a:p>
          </p:txBody>
        </p:sp>
        <p:sp>
          <p:nvSpPr>
            <p:cNvPr id="11642" name="object 5070">
              <a:extLst>
                <a:ext uri="{FF2B5EF4-FFF2-40B4-BE49-F238E27FC236}">
                  <a16:creationId xmlns:a16="http://schemas.microsoft.com/office/drawing/2014/main" id="{31960180-D3A1-466C-B930-D64E6C666857}"/>
                </a:ext>
              </a:extLst>
            </p:cNvPr>
            <p:cNvSpPr/>
            <p:nvPr/>
          </p:nvSpPr>
          <p:spPr>
            <a:xfrm>
              <a:off x="4553826" y="6415938"/>
              <a:ext cx="45034" cy="33502"/>
            </a:xfrm>
            <a:prstGeom prst="rect">
              <a:avLst/>
            </a:prstGeom>
            <a:blipFill>
              <a:blip r:embed="rId86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643" name="object 5071">
              <a:extLst>
                <a:ext uri="{FF2B5EF4-FFF2-40B4-BE49-F238E27FC236}">
                  <a16:creationId xmlns:a16="http://schemas.microsoft.com/office/drawing/2014/main" id="{FFE38163-BC80-49D4-B7FF-F9CC322C9FE0}"/>
                </a:ext>
              </a:extLst>
            </p:cNvPr>
            <p:cNvSpPr/>
            <p:nvPr/>
          </p:nvSpPr>
          <p:spPr>
            <a:xfrm>
              <a:off x="4553822" y="6415945"/>
              <a:ext cx="45085" cy="33655"/>
            </a:xfrm>
            <a:custGeom>
              <a:avLst/>
              <a:gdLst/>
              <a:ahLst/>
              <a:cxnLst/>
              <a:rect l="l" t="t" r="r" b="b"/>
              <a:pathLst>
                <a:path w="45085" h="33654">
                  <a:moveTo>
                    <a:pt x="38138" y="865"/>
                  </a:moveTo>
                  <a:lnTo>
                    <a:pt x="33449" y="0"/>
                  </a:lnTo>
                  <a:lnTo>
                    <a:pt x="26090" y="601"/>
                  </a:lnTo>
                  <a:lnTo>
                    <a:pt x="18776" y="2894"/>
                  </a:lnTo>
                  <a:lnTo>
                    <a:pt x="14223" y="7100"/>
                  </a:lnTo>
                  <a:lnTo>
                    <a:pt x="11188" y="14098"/>
                  </a:lnTo>
                  <a:lnTo>
                    <a:pt x="647" y="17679"/>
                  </a:lnTo>
                  <a:lnTo>
                    <a:pt x="330" y="23534"/>
                  </a:lnTo>
                  <a:lnTo>
                    <a:pt x="0" y="29414"/>
                  </a:lnTo>
                  <a:lnTo>
                    <a:pt x="2247" y="32132"/>
                  </a:lnTo>
                  <a:lnTo>
                    <a:pt x="4381" y="32792"/>
                  </a:lnTo>
                  <a:lnTo>
                    <a:pt x="6502" y="33491"/>
                  </a:lnTo>
                  <a:lnTo>
                    <a:pt x="7251" y="28754"/>
                  </a:lnTo>
                  <a:lnTo>
                    <a:pt x="9283" y="22442"/>
                  </a:lnTo>
                  <a:lnTo>
                    <a:pt x="11062" y="21225"/>
                  </a:lnTo>
                  <a:lnTo>
                    <a:pt x="13271" y="24349"/>
                  </a:lnTo>
                  <a:lnTo>
                    <a:pt x="15823" y="27769"/>
                  </a:lnTo>
                  <a:lnTo>
                    <a:pt x="18630" y="27446"/>
                  </a:lnTo>
                  <a:lnTo>
                    <a:pt x="22504" y="22709"/>
                  </a:lnTo>
                  <a:lnTo>
                    <a:pt x="17538" y="21108"/>
                  </a:lnTo>
                  <a:lnTo>
                    <a:pt x="23825" y="16181"/>
                  </a:lnTo>
                  <a:lnTo>
                    <a:pt x="30098" y="11215"/>
                  </a:lnTo>
                  <a:lnTo>
                    <a:pt x="37045" y="16435"/>
                  </a:lnTo>
                  <a:lnTo>
                    <a:pt x="41033" y="13742"/>
                  </a:lnTo>
                  <a:lnTo>
                    <a:pt x="45034" y="11037"/>
                  </a:lnTo>
                  <a:lnTo>
                    <a:pt x="41401" y="2897"/>
                  </a:lnTo>
                  <a:lnTo>
                    <a:pt x="38138" y="865"/>
                  </a:lnTo>
                  <a:close/>
                </a:path>
              </a:pathLst>
            </a:custGeom>
            <a:ln w="3175">
              <a:solidFill>
                <a:srgbClr val="254B30"/>
              </a:solidFill>
            </a:ln>
          </p:spPr>
          <p:txBody>
            <a:bodyPr wrap="square" lIns="0" tIns="0" rIns="0" bIns="0" rtlCol="0"/>
            <a:lstStyle/>
            <a:p>
              <a:endParaRPr/>
            </a:p>
          </p:txBody>
        </p:sp>
        <p:sp>
          <p:nvSpPr>
            <p:cNvPr id="11644" name="object 5072">
              <a:extLst>
                <a:ext uri="{FF2B5EF4-FFF2-40B4-BE49-F238E27FC236}">
                  <a16:creationId xmlns:a16="http://schemas.microsoft.com/office/drawing/2014/main" id="{F0EB1C09-5A77-4030-9200-01095C0F8604}"/>
                </a:ext>
              </a:extLst>
            </p:cNvPr>
            <p:cNvSpPr/>
            <p:nvPr/>
          </p:nvSpPr>
          <p:spPr>
            <a:xfrm>
              <a:off x="4580166" y="6458546"/>
              <a:ext cx="39725" cy="37592"/>
            </a:xfrm>
            <a:prstGeom prst="rect">
              <a:avLst/>
            </a:prstGeom>
            <a:blipFill>
              <a:blip r:embed="rId86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645" name="object 5073">
              <a:extLst>
                <a:ext uri="{FF2B5EF4-FFF2-40B4-BE49-F238E27FC236}">
                  <a16:creationId xmlns:a16="http://schemas.microsoft.com/office/drawing/2014/main" id="{38385B7D-8E6E-46A5-909A-D80FE3B8D6FD}"/>
                </a:ext>
              </a:extLst>
            </p:cNvPr>
            <p:cNvSpPr/>
            <p:nvPr/>
          </p:nvSpPr>
          <p:spPr>
            <a:xfrm>
              <a:off x="4580182" y="6457358"/>
              <a:ext cx="40005" cy="39370"/>
            </a:xfrm>
            <a:custGeom>
              <a:avLst/>
              <a:gdLst/>
              <a:ahLst/>
              <a:cxnLst/>
              <a:rect l="l" t="t" r="r" b="b"/>
              <a:pathLst>
                <a:path w="40004" h="39370">
                  <a:moveTo>
                    <a:pt x="7581" y="1485"/>
                  </a:moveTo>
                  <a:lnTo>
                    <a:pt x="10807" y="0"/>
                  </a:lnTo>
                  <a:lnTo>
                    <a:pt x="26758" y="4165"/>
                  </a:lnTo>
                  <a:lnTo>
                    <a:pt x="28651" y="11544"/>
                  </a:lnTo>
                  <a:lnTo>
                    <a:pt x="30530" y="18923"/>
                  </a:lnTo>
                  <a:lnTo>
                    <a:pt x="39700" y="24142"/>
                  </a:lnTo>
                  <a:lnTo>
                    <a:pt x="39255" y="29984"/>
                  </a:lnTo>
                  <a:lnTo>
                    <a:pt x="38798" y="35814"/>
                  </a:lnTo>
                  <a:lnTo>
                    <a:pt x="36398" y="38125"/>
                  </a:lnTo>
                  <a:lnTo>
                    <a:pt x="34378" y="38442"/>
                  </a:lnTo>
                  <a:lnTo>
                    <a:pt x="32334" y="38773"/>
                  </a:lnTo>
                  <a:lnTo>
                    <a:pt x="32257" y="33997"/>
                  </a:lnTo>
                  <a:lnTo>
                    <a:pt x="31203" y="27432"/>
                  </a:lnTo>
                  <a:lnTo>
                    <a:pt x="29738" y="25947"/>
                  </a:lnTo>
                  <a:lnTo>
                    <a:pt x="27322" y="28663"/>
                  </a:lnTo>
                  <a:lnTo>
                    <a:pt x="24551" y="31618"/>
                  </a:lnTo>
                  <a:lnTo>
                    <a:pt x="22021" y="30848"/>
                  </a:lnTo>
                  <a:lnTo>
                    <a:pt x="19088" y="25552"/>
                  </a:lnTo>
                  <a:lnTo>
                    <a:pt x="23837" y="24790"/>
                  </a:lnTo>
                  <a:lnTo>
                    <a:pt x="18719" y="18897"/>
                  </a:lnTo>
                  <a:lnTo>
                    <a:pt x="13601" y="13004"/>
                  </a:lnTo>
                  <a:lnTo>
                    <a:pt x="6603" y="17005"/>
                  </a:lnTo>
                  <a:lnTo>
                    <a:pt x="3289" y="13690"/>
                  </a:lnTo>
                  <a:lnTo>
                    <a:pt x="0" y="10388"/>
                  </a:lnTo>
                  <a:lnTo>
                    <a:pt x="4368" y="2971"/>
                  </a:lnTo>
                  <a:lnTo>
                    <a:pt x="7594" y="1498"/>
                  </a:lnTo>
                  <a:close/>
                </a:path>
              </a:pathLst>
            </a:custGeom>
            <a:ln w="3175">
              <a:solidFill>
                <a:srgbClr val="254B30"/>
              </a:solidFill>
            </a:ln>
          </p:spPr>
          <p:txBody>
            <a:bodyPr wrap="square" lIns="0" tIns="0" rIns="0" bIns="0" rtlCol="0"/>
            <a:lstStyle/>
            <a:p>
              <a:endParaRPr/>
            </a:p>
          </p:txBody>
        </p:sp>
        <p:sp>
          <p:nvSpPr>
            <p:cNvPr id="11646" name="object 5074">
              <a:extLst>
                <a:ext uri="{FF2B5EF4-FFF2-40B4-BE49-F238E27FC236}">
                  <a16:creationId xmlns:a16="http://schemas.microsoft.com/office/drawing/2014/main" id="{7235E1F0-3823-4533-B0A3-F0445199D7D8}"/>
                </a:ext>
              </a:extLst>
            </p:cNvPr>
            <p:cNvSpPr/>
            <p:nvPr/>
          </p:nvSpPr>
          <p:spPr>
            <a:xfrm>
              <a:off x="4645791" y="6530619"/>
              <a:ext cx="138514" cy="54978"/>
            </a:xfrm>
            <a:prstGeom prst="rect">
              <a:avLst/>
            </a:prstGeom>
            <a:blipFill>
              <a:blip r:embed="rId86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647" name="object 5075">
              <a:extLst>
                <a:ext uri="{FF2B5EF4-FFF2-40B4-BE49-F238E27FC236}">
                  <a16:creationId xmlns:a16="http://schemas.microsoft.com/office/drawing/2014/main" id="{98053647-2D5B-41F4-B081-00A35155CFF0}"/>
                </a:ext>
              </a:extLst>
            </p:cNvPr>
            <p:cNvSpPr/>
            <p:nvPr/>
          </p:nvSpPr>
          <p:spPr>
            <a:xfrm>
              <a:off x="4955013" y="6544581"/>
              <a:ext cx="141566" cy="72923"/>
            </a:xfrm>
            <a:prstGeom prst="rect">
              <a:avLst/>
            </a:prstGeom>
            <a:blipFill>
              <a:blip r:embed="rId86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648" name="object 5076">
              <a:extLst>
                <a:ext uri="{FF2B5EF4-FFF2-40B4-BE49-F238E27FC236}">
                  <a16:creationId xmlns:a16="http://schemas.microsoft.com/office/drawing/2014/main" id="{17845B64-6389-4360-A7D3-111DD7B463B5}"/>
                </a:ext>
              </a:extLst>
            </p:cNvPr>
            <p:cNvSpPr/>
            <p:nvPr/>
          </p:nvSpPr>
          <p:spPr>
            <a:xfrm>
              <a:off x="5025009" y="6242811"/>
              <a:ext cx="85191" cy="66662"/>
            </a:xfrm>
            <a:prstGeom prst="rect">
              <a:avLst/>
            </a:prstGeom>
            <a:blipFill>
              <a:blip r:embed="rId86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649" name="object 5077">
              <a:extLst>
                <a:ext uri="{FF2B5EF4-FFF2-40B4-BE49-F238E27FC236}">
                  <a16:creationId xmlns:a16="http://schemas.microsoft.com/office/drawing/2014/main" id="{DD1A8C08-0415-4895-97F2-243ECD018DF3}"/>
                </a:ext>
              </a:extLst>
            </p:cNvPr>
            <p:cNvSpPr/>
            <p:nvPr/>
          </p:nvSpPr>
          <p:spPr>
            <a:xfrm>
              <a:off x="5033267" y="6215316"/>
              <a:ext cx="86356" cy="720382"/>
            </a:xfrm>
            <a:prstGeom prst="rect">
              <a:avLst/>
            </a:prstGeom>
            <a:blipFill>
              <a:blip r:embed="rId87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650" name="object 5078">
              <a:extLst>
                <a:ext uri="{FF2B5EF4-FFF2-40B4-BE49-F238E27FC236}">
                  <a16:creationId xmlns:a16="http://schemas.microsoft.com/office/drawing/2014/main" id="{EC6CD563-860F-4408-9362-AC8CAEBF87E0}"/>
                </a:ext>
              </a:extLst>
            </p:cNvPr>
            <p:cNvSpPr/>
            <p:nvPr/>
          </p:nvSpPr>
          <p:spPr>
            <a:xfrm>
              <a:off x="5033255" y="6215028"/>
              <a:ext cx="83820" cy="720725"/>
            </a:xfrm>
            <a:custGeom>
              <a:avLst/>
              <a:gdLst/>
              <a:ahLst/>
              <a:cxnLst/>
              <a:rect l="l" t="t" r="r" b="b"/>
              <a:pathLst>
                <a:path w="83820" h="720725">
                  <a:moveTo>
                    <a:pt x="40703" y="0"/>
                  </a:moveTo>
                  <a:lnTo>
                    <a:pt x="40515" y="174016"/>
                  </a:lnTo>
                  <a:lnTo>
                    <a:pt x="40012" y="280566"/>
                  </a:lnTo>
                  <a:lnTo>
                    <a:pt x="38797" y="363340"/>
                  </a:lnTo>
                  <a:lnTo>
                    <a:pt x="36474" y="466026"/>
                  </a:lnTo>
                  <a:lnTo>
                    <a:pt x="34138" y="533230"/>
                  </a:lnTo>
                  <a:lnTo>
                    <a:pt x="31124" y="588262"/>
                  </a:lnTo>
                  <a:lnTo>
                    <a:pt x="26898" y="642213"/>
                  </a:lnTo>
                  <a:lnTo>
                    <a:pt x="25910" y="654510"/>
                  </a:lnTo>
                  <a:lnTo>
                    <a:pt x="25430" y="669793"/>
                  </a:lnTo>
                  <a:lnTo>
                    <a:pt x="24357" y="683792"/>
                  </a:lnTo>
                  <a:lnTo>
                    <a:pt x="21589" y="692238"/>
                  </a:lnTo>
                  <a:lnTo>
                    <a:pt x="16268" y="697941"/>
                  </a:lnTo>
                  <a:lnTo>
                    <a:pt x="16268" y="695667"/>
                  </a:lnTo>
                  <a:lnTo>
                    <a:pt x="12014" y="697941"/>
                  </a:lnTo>
                  <a:lnTo>
                    <a:pt x="7797" y="700214"/>
                  </a:lnTo>
                  <a:lnTo>
                    <a:pt x="0" y="705548"/>
                  </a:lnTo>
                  <a:lnTo>
                    <a:pt x="6388" y="706691"/>
                  </a:lnTo>
                  <a:lnTo>
                    <a:pt x="12024" y="706559"/>
                  </a:lnTo>
                  <a:lnTo>
                    <a:pt x="18859" y="705691"/>
                  </a:lnTo>
                  <a:lnTo>
                    <a:pt x="26094" y="705894"/>
                  </a:lnTo>
                  <a:lnTo>
                    <a:pt x="32931" y="708977"/>
                  </a:lnTo>
                  <a:lnTo>
                    <a:pt x="41401" y="715784"/>
                  </a:lnTo>
                  <a:lnTo>
                    <a:pt x="39611" y="720674"/>
                  </a:lnTo>
                  <a:lnTo>
                    <a:pt x="45973" y="720674"/>
                  </a:lnTo>
                  <a:lnTo>
                    <a:pt x="52362" y="720674"/>
                  </a:lnTo>
                  <a:lnTo>
                    <a:pt x="47066" y="716127"/>
                  </a:lnTo>
                  <a:lnTo>
                    <a:pt x="54482" y="716127"/>
                  </a:lnTo>
                  <a:lnTo>
                    <a:pt x="72542" y="716127"/>
                  </a:lnTo>
                  <a:lnTo>
                    <a:pt x="79959" y="716127"/>
                  </a:lnTo>
                  <a:lnTo>
                    <a:pt x="76784" y="709333"/>
                  </a:lnTo>
                  <a:lnTo>
                    <a:pt x="82080" y="707034"/>
                  </a:lnTo>
                  <a:lnTo>
                    <a:pt x="83192" y="703308"/>
                  </a:lnTo>
                  <a:lnTo>
                    <a:pt x="80622" y="697655"/>
                  </a:lnTo>
                  <a:lnTo>
                    <a:pt x="77458" y="693279"/>
                  </a:lnTo>
                  <a:lnTo>
                    <a:pt x="76784" y="693381"/>
                  </a:lnTo>
                  <a:lnTo>
                    <a:pt x="76297" y="688898"/>
                  </a:lnTo>
                  <a:lnTo>
                    <a:pt x="73283" y="675546"/>
                  </a:lnTo>
                  <a:lnTo>
                    <a:pt x="69895" y="663158"/>
                  </a:lnTo>
                  <a:lnTo>
                    <a:pt x="68287" y="661568"/>
                  </a:lnTo>
                  <a:lnTo>
                    <a:pt x="67423" y="662229"/>
                  </a:lnTo>
                  <a:lnTo>
                    <a:pt x="65601" y="651857"/>
                  </a:lnTo>
                  <a:lnTo>
                    <a:pt x="63980" y="637435"/>
                  </a:lnTo>
                  <a:lnTo>
                    <a:pt x="63715" y="625944"/>
                  </a:lnTo>
                  <a:lnTo>
                    <a:pt x="63660" y="614014"/>
                  </a:lnTo>
                  <a:lnTo>
                    <a:pt x="63092" y="585183"/>
                  </a:lnTo>
                  <a:lnTo>
                    <a:pt x="62149" y="542646"/>
                  </a:lnTo>
                  <a:lnTo>
                    <a:pt x="60972" y="489600"/>
                  </a:lnTo>
                  <a:lnTo>
                    <a:pt x="59700" y="429240"/>
                  </a:lnTo>
                  <a:lnTo>
                    <a:pt x="58472" y="364762"/>
                  </a:lnTo>
                  <a:lnTo>
                    <a:pt x="57427" y="299361"/>
                  </a:lnTo>
                  <a:lnTo>
                    <a:pt x="56705" y="236232"/>
                  </a:lnTo>
                  <a:lnTo>
                    <a:pt x="54286" y="169352"/>
                  </a:lnTo>
                  <a:lnTo>
                    <a:pt x="49744" y="115182"/>
                  </a:lnTo>
                  <a:lnTo>
                    <a:pt x="45352" y="78891"/>
                  </a:lnTo>
                  <a:lnTo>
                    <a:pt x="43383" y="65646"/>
                  </a:lnTo>
                  <a:lnTo>
                    <a:pt x="40690" y="12"/>
                  </a:lnTo>
                  <a:close/>
                </a:path>
              </a:pathLst>
            </a:custGeom>
            <a:ln w="3175">
              <a:solidFill>
                <a:srgbClr val="503934"/>
              </a:solidFill>
            </a:ln>
          </p:spPr>
          <p:txBody>
            <a:bodyPr wrap="square" lIns="0" tIns="0" rIns="0" bIns="0" rtlCol="0"/>
            <a:lstStyle/>
            <a:p>
              <a:endParaRPr/>
            </a:p>
          </p:txBody>
        </p:sp>
        <p:sp>
          <p:nvSpPr>
            <p:cNvPr id="11651" name="object 5079">
              <a:extLst>
                <a:ext uri="{FF2B5EF4-FFF2-40B4-BE49-F238E27FC236}">
                  <a16:creationId xmlns:a16="http://schemas.microsoft.com/office/drawing/2014/main" id="{FE7F1DE3-55CF-4144-BA56-499EFD536D13}"/>
                </a:ext>
              </a:extLst>
            </p:cNvPr>
            <p:cNvSpPr/>
            <p:nvPr/>
          </p:nvSpPr>
          <p:spPr>
            <a:xfrm>
              <a:off x="5068010" y="6588175"/>
              <a:ext cx="144411" cy="84861"/>
            </a:xfrm>
            <a:prstGeom prst="rect">
              <a:avLst/>
            </a:prstGeom>
            <a:blipFill>
              <a:blip r:embed="rId87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652" name="object 5080">
              <a:extLst>
                <a:ext uri="{FF2B5EF4-FFF2-40B4-BE49-F238E27FC236}">
                  <a16:creationId xmlns:a16="http://schemas.microsoft.com/office/drawing/2014/main" id="{7A92697D-C633-48AC-92D4-EF7A75E76933}"/>
                </a:ext>
              </a:extLst>
            </p:cNvPr>
            <p:cNvSpPr/>
            <p:nvPr/>
          </p:nvSpPr>
          <p:spPr>
            <a:xfrm>
              <a:off x="5068004" y="6585043"/>
              <a:ext cx="144780" cy="88265"/>
            </a:xfrm>
            <a:custGeom>
              <a:avLst/>
              <a:gdLst/>
              <a:ahLst/>
              <a:cxnLst/>
              <a:rect l="l" t="t" r="r" b="b"/>
              <a:pathLst>
                <a:path w="144779" h="88265">
                  <a:moveTo>
                    <a:pt x="128968" y="60998"/>
                  </a:moveTo>
                  <a:lnTo>
                    <a:pt x="124877" y="59251"/>
                  </a:lnTo>
                  <a:lnTo>
                    <a:pt x="118494" y="53922"/>
                  </a:lnTo>
                  <a:lnTo>
                    <a:pt x="111962" y="48619"/>
                  </a:lnTo>
                  <a:lnTo>
                    <a:pt x="107429" y="46951"/>
                  </a:lnTo>
                  <a:lnTo>
                    <a:pt x="103708" y="48767"/>
                  </a:lnTo>
                  <a:lnTo>
                    <a:pt x="94284" y="36664"/>
                  </a:lnTo>
                  <a:lnTo>
                    <a:pt x="90563" y="38455"/>
                  </a:lnTo>
                  <a:lnTo>
                    <a:pt x="86804" y="40271"/>
                  </a:lnTo>
                  <a:lnTo>
                    <a:pt x="76860" y="36842"/>
                  </a:lnTo>
                  <a:lnTo>
                    <a:pt x="75056" y="41490"/>
                  </a:lnTo>
                  <a:lnTo>
                    <a:pt x="73240" y="46164"/>
                  </a:lnTo>
                  <a:lnTo>
                    <a:pt x="81457" y="44602"/>
                  </a:lnTo>
                  <a:lnTo>
                    <a:pt x="85242" y="47015"/>
                  </a:lnTo>
                  <a:lnTo>
                    <a:pt x="89702" y="49859"/>
                  </a:lnTo>
                  <a:lnTo>
                    <a:pt x="95507" y="53978"/>
                  </a:lnTo>
                  <a:lnTo>
                    <a:pt x="99783" y="58206"/>
                  </a:lnTo>
                  <a:lnTo>
                    <a:pt x="99656" y="61379"/>
                  </a:lnTo>
                  <a:lnTo>
                    <a:pt x="95262" y="64376"/>
                  </a:lnTo>
                  <a:lnTo>
                    <a:pt x="85470" y="55575"/>
                  </a:lnTo>
                  <a:lnTo>
                    <a:pt x="81343" y="54216"/>
                  </a:lnTo>
                  <a:lnTo>
                    <a:pt x="80836" y="55765"/>
                  </a:lnTo>
                  <a:lnTo>
                    <a:pt x="83323" y="60285"/>
                  </a:lnTo>
                  <a:lnTo>
                    <a:pt x="85560" y="64583"/>
                  </a:lnTo>
                  <a:lnTo>
                    <a:pt x="84302" y="65468"/>
                  </a:lnTo>
                  <a:lnTo>
                    <a:pt x="78841" y="62941"/>
                  </a:lnTo>
                  <a:lnTo>
                    <a:pt x="70396" y="55308"/>
                  </a:lnTo>
                  <a:lnTo>
                    <a:pt x="66509" y="56070"/>
                  </a:lnTo>
                  <a:lnTo>
                    <a:pt x="67226" y="59385"/>
                  </a:lnTo>
                  <a:lnTo>
                    <a:pt x="72055" y="66005"/>
                  </a:lnTo>
                  <a:lnTo>
                    <a:pt x="76295" y="72601"/>
                  </a:lnTo>
                  <a:lnTo>
                    <a:pt x="75247" y="75844"/>
                  </a:lnTo>
                  <a:lnTo>
                    <a:pt x="68211" y="76441"/>
                  </a:lnTo>
                  <a:lnTo>
                    <a:pt x="66624" y="70002"/>
                  </a:lnTo>
                  <a:lnTo>
                    <a:pt x="61963" y="70916"/>
                  </a:lnTo>
                  <a:lnTo>
                    <a:pt x="57302" y="71831"/>
                  </a:lnTo>
                  <a:lnTo>
                    <a:pt x="57353" y="52489"/>
                  </a:lnTo>
                  <a:lnTo>
                    <a:pt x="52831" y="54457"/>
                  </a:lnTo>
                  <a:lnTo>
                    <a:pt x="48298" y="56426"/>
                  </a:lnTo>
                  <a:lnTo>
                    <a:pt x="42506" y="54343"/>
                  </a:lnTo>
                  <a:lnTo>
                    <a:pt x="42494" y="60769"/>
                  </a:lnTo>
                  <a:lnTo>
                    <a:pt x="42481" y="67233"/>
                  </a:lnTo>
                  <a:lnTo>
                    <a:pt x="55257" y="74383"/>
                  </a:lnTo>
                  <a:lnTo>
                    <a:pt x="51612" y="77241"/>
                  </a:lnTo>
                  <a:lnTo>
                    <a:pt x="47272" y="77311"/>
                  </a:lnTo>
                  <a:lnTo>
                    <a:pt x="40897" y="74655"/>
                  </a:lnTo>
                  <a:lnTo>
                    <a:pt x="34307" y="71435"/>
                  </a:lnTo>
                  <a:lnTo>
                    <a:pt x="29324" y="69811"/>
                  </a:lnTo>
                  <a:lnTo>
                    <a:pt x="29659" y="71770"/>
                  </a:lnTo>
                  <a:lnTo>
                    <a:pt x="34450" y="76182"/>
                  </a:lnTo>
                  <a:lnTo>
                    <a:pt x="38634" y="80511"/>
                  </a:lnTo>
                  <a:lnTo>
                    <a:pt x="37147" y="82219"/>
                  </a:lnTo>
                  <a:lnTo>
                    <a:pt x="30932" y="80472"/>
                  </a:lnTo>
                  <a:lnTo>
                    <a:pt x="24823" y="77792"/>
                  </a:lnTo>
                  <a:lnTo>
                    <a:pt x="19650" y="76738"/>
                  </a:lnTo>
                  <a:lnTo>
                    <a:pt x="16243" y="79870"/>
                  </a:lnTo>
                  <a:lnTo>
                    <a:pt x="13258" y="87998"/>
                  </a:lnTo>
                  <a:lnTo>
                    <a:pt x="761" y="82943"/>
                  </a:lnTo>
                  <a:lnTo>
                    <a:pt x="368" y="79755"/>
                  </a:lnTo>
                  <a:lnTo>
                    <a:pt x="0" y="76606"/>
                  </a:lnTo>
                  <a:lnTo>
                    <a:pt x="7365" y="65506"/>
                  </a:lnTo>
                  <a:lnTo>
                    <a:pt x="8407" y="61010"/>
                  </a:lnTo>
                  <a:lnTo>
                    <a:pt x="9448" y="56502"/>
                  </a:lnTo>
                  <a:lnTo>
                    <a:pt x="9829" y="59639"/>
                  </a:lnTo>
                  <a:lnTo>
                    <a:pt x="16027" y="58445"/>
                  </a:lnTo>
                  <a:lnTo>
                    <a:pt x="22237" y="57226"/>
                  </a:lnTo>
                  <a:lnTo>
                    <a:pt x="25730" y="53314"/>
                  </a:lnTo>
                  <a:lnTo>
                    <a:pt x="27406" y="47612"/>
                  </a:lnTo>
                  <a:lnTo>
                    <a:pt x="29095" y="41909"/>
                  </a:lnTo>
                  <a:lnTo>
                    <a:pt x="40081" y="40830"/>
                  </a:lnTo>
                  <a:lnTo>
                    <a:pt x="40449" y="44005"/>
                  </a:lnTo>
                  <a:lnTo>
                    <a:pt x="43687" y="44424"/>
                  </a:lnTo>
                  <a:lnTo>
                    <a:pt x="46913" y="44869"/>
                  </a:lnTo>
                  <a:lnTo>
                    <a:pt x="51981" y="34213"/>
                  </a:lnTo>
                  <a:lnTo>
                    <a:pt x="56718" y="34340"/>
                  </a:lnTo>
                  <a:lnTo>
                    <a:pt x="61506" y="34493"/>
                  </a:lnTo>
                  <a:lnTo>
                    <a:pt x="65290" y="26225"/>
                  </a:lnTo>
                  <a:lnTo>
                    <a:pt x="65176" y="18732"/>
                  </a:lnTo>
                  <a:lnTo>
                    <a:pt x="67010" y="12767"/>
                  </a:lnTo>
                  <a:lnTo>
                    <a:pt x="71226" y="7343"/>
                  </a:lnTo>
                  <a:lnTo>
                    <a:pt x="75583" y="4305"/>
                  </a:lnTo>
                  <a:lnTo>
                    <a:pt x="77838" y="5499"/>
                  </a:lnTo>
                  <a:lnTo>
                    <a:pt x="78485" y="10756"/>
                  </a:lnTo>
                  <a:lnTo>
                    <a:pt x="74574" y="17970"/>
                  </a:lnTo>
                  <a:lnTo>
                    <a:pt x="76504" y="20815"/>
                  </a:lnTo>
                  <a:lnTo>
                    <a:pt x="78447" y="23647"/>
                  </a:lnTo>
                  <a:lnTo>
                    <a:pt x="86740" y="6984"/>
                  </a:lnTo>
                  <a:lnTo>
                    <a:pt x="89306" y="8635"/>
                  </a:lnTo>
                  <a:lnTo>
                    <a:pt x="91897" y="10261"/>
                  </a:lnTo>
                  <a:lnTo>
                    <a:pt x="81559" y="16598"/>
                  </a:lnTo>
                  <a:lnTo>
                    <a:pt x="84899" y="18097"/>
                  </a:lnTo>
                  <a:lnTo>
                    <a:pt x="88290" y="19557"/>
                  </a:lnTo>
                  <a:lnTo>
                    <a:pt x="90322" y="17005"/>
                  </a:lnTo>
                  <a:lnTo>
                    <a:pt x="99250" y="12052"/>
                  </a:lnTo>
                  <a:lnTo>
                    <a:pt x="102755" y="8140"/>
                  </a:lnTo>
                  <a:lnTo>
                    <a:pt x="106235" y="4254"/>
                  </a:lnTo>
                  <a:lnTo>
                    <a:pt x="116827" y="0"/>
                  </a:lnTo>
                  <a:lnTo>
                    <a:pt x="122351" y="6451"/>
                  </a:lnTo>
                  <a:lnTo>
                    <a:pt x="127914" y="12877"/>
                  </a:lnTo>
                  <a:lnTo>
                    <a:pt x="137706" y="15265"/>
                  </a:lnTo>
                  <a:lnTo>
                    <a:pt x="140804" y="14643"/>
                  </a:lnTo>
                  <a:lnTo>
                    <a:pt x="143916" y="14033"/>
                  </a:lnTo>
                  <a:lnTo>
                    <a:pt x="144424" y="18224"/>
                  </a:lnTo>
                  <a:lnTo>
                    <a:pt x="141427" y="19888"/>
                  </a:lnTo>
                  <a:lnTo>
                    <a:pt x="138455" y="21564"/>
                  </a:lnTo>
                  <a:lnTo>
                    <a:pt x="134226" y="19164"/>
                  </a:lnTo>
                  <a:lnTo>
                    <a:pt x="130225" y="18872"/>
                  </a:lnTo>
                  <a:lnTo>
                    <a:pt x="126212" y="18580"/>
                  </a:lnTo>
                  <a:lnTo>
                    <a:pt x="135381" y="22174"/>
                  </a:lnTo>
                  <a:lnTo>
                    <a:pt x="130721" y="23075"/>
                  </a:lnTo>
                  <a:lnTo>
                    <a:pt x="126060" y="23964"/>
                  </a:lnTo>
                  <a:lnTo>
                    <a:pt x="116789" y="19354"/>
                  </a:lnTo>
                  <a:lnTo>
                    <a:pt x="111747" y="23571"/>
                  </a:lnTo>
                  <a:lnTo>
                    <a:pt x="111105" y="26882"/>
                  </a:lnTo>
                  <a:lnTo>
                    <a:pt x="114892" y="29932"/>
                  </a:lnTo>
                  <a:lnTo>
                    <a:pt x="120328" y="31856"/>
                  </a:lnTo>
                  <a:lnTo>
                    <a:pt x="124637" y="31788"/>
                  </a:lnTo>
                  <a:lnTo>
                    <a:pt x="128384" y="29984"/>
                  </a:lnTo>
                  <a:lnTo>
                    <a:pt x="129908" y="42557"/>
                  </a:lnTo>
                  <a:lnTo>
                    <a:pt x="125666" y="40182"/>
                  </a:lnTo>
                  <a:lnTo>
                    <a:pt x="121411" y="37782"/>
                  </a:lnTo>
                  <a:lnTo>
                    <a:pt x="112890" y="39446"/>
                  </a:lnTo>
                  <a:lnTo>
                    <a:pt x="110807" y="35559"/>
                  </a:lnTo>
                  <a:lnTo>
                    <a:pt x="106286" y="37528"/>
                  </a:lnTo>
                  <a:lnTo>
                    <a:pt x="107366" y="40451"/>
                  </a:lnTo>
                  <a:lnTo>
                    <a:pt x="114139" y="44973"/>
                  </a:lnTo>
                  <a:lnTo>
                    <a:pt x="121757" y="49129"/>
                  </a:lnTo>
                  <a:lnTo>
                    <a:pt x="125374" y="50952"/>
                  </a:lnTo>
                  <a:lnTo>
                    <a:pt x="131902" y="59347"/>
                  </a:lnTo>
                  <a:lnTo>
                    <a:pt x="128943" y="61010"/>
                  </a:lnTo>
                  <a:close/>
                </a:path>
              </a:pathLst>
            </a:custGeom>
            <a:ln w="3175">
              <a:solidFill>
                <a:srgbClr val="254B30"/>
              </a:solidFill>
            </a:ln>
          </p:spPr>
          <p:txBody>
            <a:bodyPr wrap="square" lIns="0" tIns="0" rIns="0" bIns="0" rtlCol="0"/>
            <a:lstStyle/>
            <a:p>
              <a:endParaRPr/>
            </a:p>
          </p:txBody>
        </p:sp>
        <p:sp>
          <p:nvSpPr>
            <p:cNvPr id="11653" name="object 5081">
              <a:extLst>
                <a:ext uri="{FF2B5EF4-FFF2-40B4-BE49-F238E27FC236}">
                  <a16:creationId xmlns:a16="http://schemas.microsoft.com/office/drawing/2014/main" id="{8B6652C6-BE20-4B93-AD99-810D8989664C}"/>
                </a:ext>
              </a:extLst>
            </p:cNvPr>
            <p:cNvSpPr/>
            <p:nvPr/>
          </p:nvSpPr>
          <p:spPr>
            <a:xfrm>
              <a:off x="5063312" y="6404292"/>
              <a:ext cx="94665" cy="99834"/>
            </a:xfrm>
            <a:prstGeom prst="rect">
              <a:avLst/>
            </a:prstGeom>
            <a:blipFill>
              <a:blip r:embed="rId87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654" name="object 5082">
              <a:extLst>
                <a:ext uri="{FF2B5EF4-FFF2-40B4-BE49-F238E27FC236}">
                  <a16:creationId xmlns:a16="http://schemas.microsoft.com/office/drawing/2014/main" id="{6CC99CB4-4E04-49AA-99AD-A245AC2B606C}"/>
                </a:ext>
              </a:extLst>
            </p:cNvPr>
            <p:cNvSpPr/>
            <p:nvPr/>
          </p:nvSpPr>
          <p:spPr>
            <a:xfrm>
              <a:off x="5063316" y="6403194"/>
              <a:ext cx="95250" cy="100965"/>
            </a:xfrm>
            <a:custGeom>
              <a:avLst/>
              <a:gdLst/>
              <a:ahLst/>
              <a:cxnLst/>
              <a:rect l="l" t="t" r="r" b="b"/>
              <a:pathLst>
                <a:path w="95250" h="100965">
                  <a:moveTo>
                    <a:pt x="87922" y="40855"/>
                  </a:moveTo>
                  <a:lnTo>
                    <a:pt x="86029" y="43103"/>
                  </a:lnTo>
                  <a:lnTo>
                    <a:pt x="74129" y="35255"/>
                  </a:lnTo>
                  <a:lnTo>
                    <a:pt x="71716" y="37858"/>
                  </a:lnTo>
                  <a:lnTo>
                    <a:pt x="69278" y="40512"/>
                  </a:lnTo>
                  <a:lnTo>
                    <a:pt x="61620" y="34747"/>
                  </a:lnTo>
                  <a:lnTo>
                    <a:pt x="59207" y="37376"/>
                  </a:lnTo>
                  <a:lnTo>
                    <a:pt x="56794" y="39979"/>
                  </a:lnTo>
                  <a:lnTo>
                    <a:pt x="49580" y="40855"/>
                  </a:lnTo>
                  <a:lnTo>
                    <a:pt x="48729" y="44919"/>
                  </a:lnTo>
                  <a:lnTo>
                    <a:pt x="47929" y="48971"/>
                  </a:lnTo>
                  <a:lnTo>
                    <a:pt x="53479" y="45008"/>
                  </a:lnTo>
                  <a:lnTo>
                    <a:pt x="56311" y="45516"/>
                  </a:lnTo>
                  <a:lnTo>
                    <a:pt x="59156" y="46012"/>
                  </a:lnTo>
                  <a:lnTo>
                    <a:pt x="70446" y="47434"/>
                  </a:lnTo>
                  <a:lnTo>
                    <a:pt x="67665" y="51180"/>
                  </a:lnTo>
                  <a:lnTo>
                    <a:pt x="64897" y="54889"/>
                  </a:lnTo>
                  <a:lnTo>
                    <a:pt x="57302" y="51727"/>
                  </a:lnTo>
                  <a:lnTo>
                    <a:pt x="54317" y="52158"/>
                  </a:lnTo>
                  <a:lnTo>
                    <a:pt x="51320" y="52590"/>
                  </a:lnTo>
                  <a:lnTo>
                    <a:pt x="61404" y="59461"/>
                  </a:lnTo>
                  <a:lnTo>
                    <a:pt x="57391" y="59461"/>
                  </a:lnTo>
                  <a:lnTo>
                    <a:pt x="53365" y="59461"/>
                  </a:lnTo>
                  <a:lnTo>
                    <a:pt x="46824" y="56692"/>
                  </a:lnTo>
                  <a:lnTo>
                    <a:pt x="44196" y="58585"/>
                  </a:lnTo>
                  <a:lnTo>
                    <a:pt x="44996" y="60800"/>
                  </a:lnTo>
                  <a:lnTo>
                    <a:pt x="48960" y="64033"/>
                  </a:lnTo>
                  <a:lnTo>
                    <a:pt x="52516" y="67446"/>
                  </a:lnTo>
                  <a:lnTo>
                    <a:pt x="52095" y="70205"/>
                  </a:lnTo>
                  <a:lnTo>
                    <a:pt x="47282" y="73037"/>
                  </a:lnTo>
                  <a:lnTo>
                    <a:pt x="45554" y="68846"/>
                  </a:lnTo>
                  <a:lnTo>
                    <a:pt x="42418" y="71107"/>
                  </a:lnTo>
                  <a:lnTo>
                    <a:pt x="39306" y="73367"/>
                  </a:lnTo>
                  <a:lnTo>
                    <a:pt x="37515" y="59080"/>
                  </a:lnTo>
                  <a:lnTo>
                    <a:pt x="34531" y="62077"/>
                  </a:lnTo>
                  <a:lnTo>
                    <a:pt x="31610" y="65074"/>
                  </a:lnTo>
                  <a:lnTo>
                    <a:pt x="27393" y="65531"/>
                  </a:lnTo>
                  <a:lnTo>
                    <a:pt x="27990" y="70294"/>
                  </a:lnTo>
                  <a:lnTo>
                    <a:pt x="28549" y="75056"/>
                  </a:lnTo>
                  <a:lnTo>
                    <a:pt x="38087" y="75971"/>
                  </a:lnTo>
                  <a:lnTo>
                    <a:pt x="35839" y="79324"/>
                  </a:lnTo>
                  <a:lnTo>
                    <a:pt x="33591" y="82664"/>
                  </a:lnTo>
                  <a:lnTo>
                    <a:pt x="22999" y="79921"/>
                  </a:lnTo>
                  <a:lnTo>
                    <a:pt x="19672" y="81457"/>
                  </a:lnTo>
                  <a:lnTo>
                    <a:pt x="16357" y="83007"/>
                  </a:lnTo>
                  <a:lnTo>
                    <a:pt x="31889" y="85623"/>
                  </a:lnTo>
                  <a:lnTo>
                    <a:pt x="26250" y="87947"/>
                  </a:lnTo>
                  <a:lnTo>
                    <a:pt x="20688" y="90246"/>
                  </a:lnTo>
                  <a:lnTo>
                    <a:pt x="12903" y="86372"/>
                  </a:lnTo>
                  <a:lnTo>
                    <a:pt x="11569" y="93383"/>
                  </a:lnTo>
                  <a:lnTo>
                    <a:pt x="10248" y="100380"/>
                  </a:lnTo>
                  <a:lnTo>
                    <a:pt x="1104" y="100939"/>
                  </a:lnTo>
                  <a:lnTo>
                    <a:pt x="546" y="98717"/>
                  </a:lnTo>
                  <a:lnTo>
                    <a:pt x="0" y="96532"/>
                  </a:lnTo>
                  <a:lnTo>
                    <a:pt x="4089" y="85813"/>
                  </a:lnTo>
                  <a:lnTo>
                    <a:pt x="4381" y="82118"/>
                  </a:lnTo>
                  <a:lnTo>
                    <a:pt x="4673" y="78460"/>
                  </a:lnTo>
                  <a:lnTo>
                    <a:pt x="5245" y="80632"/>
                  </a:lnTo>
                  <a:lnTo>
                    <a:pt x="9423" y="77622"/>
                  </a:lnTo>
                  <a:lnTo>
                    <a:pt x="13601" y="74612"/>
                  </a:lnTo>
                  <a:lnTo>
                    <a:pt x="15671" y="70510"/>
                  </a:lnTo>
                  <a:lnTo>
                    <a:pt x="16319" y="65735"/>
                  </a:lnTo>
                  <a:lnTo>
                    <a:pt x="16954" y="60959"/>
                  </a:lnTo>
                  <a:lnTo>
                    <a:pt x="24460" y="56400"/>
                  </a:lnTo>
                  <a:lnTo>
                    <a:pt x="25019" y="58585"/>
                  </a:lnTo>
                  <a:lnTo>
                    <a:pt x="27292" y="57810"/>
                  </a:lnTo>
                  <a:lnTo>
                    <a:pt x="29565" y="57048"/>
                  </a:lnTo>
                  <a:lnTo>
                    <a:pt x="32054" y="47434"/>
                  </a:lnTo>
                  <a:lnTo>
                    <a:pt x="35407" y="45910"/>
                  </a:lnTo>
                  <a:lnTo>
                    <a:pt x="38709" y="44373"/>
                  </a:lnTo>
                  <a:lnTo>
                    <a:pt x="40551" y="37007"/>
                  </a:lnTo>
                  <a:lnTo>
                    <a:pt x="39776" y="31508"/>
                  </a:lnTo>
                  <a:lnTo>
                    <a:pt x="39001" y="26022"/>
                  </a:lnTo>
                  <a:lnTo>
                    <a:pt x="46405" y="13754"/>
                  </a:lnTo>
                  <a:lnTo>
                    <a:pt x="47320" y="17398"/>
                  </a:lnTo>
                  <a:lnTo>
                    <a:pt x="48260" y="21056"/>
                  </a:lnTo>
                  <a:lnTo>
                    <a:pt x="46228" y="27724"/>
                  </a:lnTo>
                  <a:lnTo>
                    <a:pt x="47840" y="29146"/>
                  </a:lnTo>
                  <a:lnTo>
                    <a:pt x="49453" y="30594"/>
                  </a:lnTo>
                  <a:lnTo>
                    <a:pt x="53644" y="15455"/>
                  </a:lnTo>
                  <a:lnTo>
                    <a:pt x="55587" y="15760"/>
                  </a:lnTo>
                  <a:lnTo>
                    <a:pt x="57518" y="16103"/>
                  </a:lnTo>
                  <a:lnTo>
                    <a:pt x="50952" y="24333"/>
                  </a:lnTo>
                  <a:lnTo>
                    <a:pt x="53416" y="24282"/>
                  </a:lnTo>
                  <a:lnTo>
                    <a:pt x="55892" y="24231"/>
                  </a:lnTo>
                  <a:lnTo>
                    <a:pt x="57086" y="21628"/>
                  </a:lnTo>
                  <a:lnTo>
                    <a:pt x="62788" y="14909"/>
                  </a:lnTo>
                  <a:lnTo>
                    <a:pt x="64833" y="10820"/>
                  </a:lnTo>
                  <a:lnTo>
                    <a:pt x="66890" y="6743"/>
                  </a:lnTo>
                  <a:lnTo>
                    <a:pt x="73863" y="0"/>
                  </a:lnTo>
                  <a:lnTo>
                    <a:pt x="78295" y="2857"/>
                  </a:lnTo>
                  <a:lnTo>
                    <a:pt x="82702" y="5702"/>
                  </a:lnTo>
                  <a:lnTo>
                    <a:pt x="89750" y="4114"/>
                  </a:lnTo>
                  <a:lnTo>
                    <a:pt x="91833" y="2590"/>
                  </a:lnTo>
                  <a:lnTo>
                    <a:pt x="93916" y="1092"/>
                  </a:lnTo>
                  <a:lnTo>
                    <a:pt x="94665" y="4013"/>
                  </a:lnTo>
                  <a:lnTo>
                    <a:pt x="92760" y="6261"/>
                  </a:lnTo>
                  <a:lnTo>
                    <a:pt x="90843" y="8496"/>
                  </a:lnTo>
                  <a:lnTo>
                    <a:pt x="87680" y="8178"/>
                  </a:lnTo>
                  <a:lnTo>
                    <a:pt x="84874" y="9334"/>
                  </a:lnTo>
                  <a:lnTo>
                    <a:pt x="82067" y="10515"/>
                  </a:lnTo>
                  <a:lnTo>
                    <a:pt x="88747" y="9982"/>
                  </a:lnTo>
                  <a:lnTo>
                    <a:pt x="85610" y="12268"/>
                  </a:lnTo>
                  <a:lnTo>
                    <a:pt x="82473" y="14541"/>
                  </a:lnTo>
                  <a:lnTo>
                    <a:pt x="75615" y="14312"/>
                  </a:lnTo>
                  <a:lnTo>
                    <a:pt x="72504" y="19126"/>
                  </a:lnTo>
                  <a:lnTo>
                    <a:pt x="69405" y="23952"/>
                  </a:lnTo>
                  <a:lnTo>
                    <a:pt x="79794" y="23393"/>
                  </a:lnTo>
                  <a:lnTo>
                    <a:pt x="82207" y="20789"/>
                  </a:lnTo>
                  <a:lnTo>
                    <a:pt x="84658" y="18160"/>
                  </a:lnTo>
                  <a:lnTo>
                    <a:pt x="86880" y="26923"/>
                  </a:lnTo>
                  <a:lnTo>
                    <a:pt x="83718" y="26631"/>
                  </a:lnTo>
                  <a:lnTo>
                    <a:pt x="80530" y="26327"/>
                  </a:lnTo>
                  <a:lnTo>
                    <a:pt x="74790" y="30479"/>
                  </a:lnTo>
                  <a:lnTo>
                    <a:pt x="72986" y="28295"/>
                  </a:lnTo>
                  <a:lnTo>
                    <a:pt x="70053" y="31292"/>
                  </a:lnTo>
                  <a:lnTo>
                    <a:pt x="67094" y="34277"/>
                  </a:lnTo>
                  <a:lnTo>
                    <a:pt x="84505" y="34696"/>
                  </a:lnTo>
                  <a:lnTo>
                    <a:pt x="89865" y="38671"/>
                  </a:lnTo>
                  <a:lnTo>
                    <a:pt x="87960" y="40919"/>
                  </a:lnTo>
                  <a:close/>
                </a:path>
              </a:pathLst>
            </a:custGeom>
            <a:ln w="3175">
              <a:solidFill>
                <a:srgbClr val="254B30"/>
              </a:solidFill>
            </a:ln>
          </p:spPr>
          <p:txBody>
            <a:bodyPr wrap="square" lIns="0" tIns="0" rIns="0" bIns="0" rtlCol="0"/>
            <a:lstStyle/>
            <a:p>
              <a:endParaRPr/>
            </a:p>
          </p:txBody>
        </p:sp>
        <p:sp>
          <p:nvSpPr>
            <p:cNvPr id="11655" name="object 5083">
              <a:extLst>
                <a:ext uri="{FF2B5EF4-FFF2-40B4-BE49-F238E27FC236}">
                  <a16:creationId xmlns:a16="http://schemas.microsoft.com/office/drawing/2014/main" id="{94F4F8DE-0CF1-44AF-ADBB-2996F88B30A8}"/>
                </a:ext>
              </a:extLst>
            </p:cNvPr>
            <p:cNvSpPr/>
            <p:nvPr/>
          </p:nvSpPr>
          <p:spPr>
            <a:xfrm>
              <a:off x="5058727" y="6712406"/>
              <a:ext cx="167386" cy="66306"/>
            </a:xfrm>
            <a:prstGeom prst="rect">
              <a:avLst/>
            </a:prstGeom>
            <a:blipFill>
              <a:blip r:embed="rId87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656" name="object 5084">
              <a:extLst>
                <a:ext uri="{FF2B5EF4-FFF2-40B4-BE49-F238E27FC236}">
                  <a16:creationId xmlns:a16="http://schemas.microsoft.com/office/drawing/2014/main" id="{5CF29AEE-7F02-4571-A714-5AF664F8DB97}"/>
                </a:ext>
              </a:extLst>
            </p:cNvPr>
            <p:cNvSpPr/>
            <p:nvPr/>
          </p:nvSpPr>
          <p:spPr>
            <a:xfrm>
              <a:off x="5058727" y="6712025"/>
              <a:ext cx="167640" cy="67310"/>
            </a:xfrm>
            <a:custGeom>
              <a:avLst/>
              <a:gdLst/>
              <a:ahLst/>
              <a:cxnLst/>
              <a:rect l="l" t="t" r="r" b="b"/>
              <a:pathLst>
                <a:path w="167639" h="67309">
                  <a:moveTo>
                    <a:pt x="147624" y="45859"/>
                  </a:moveTo>
                  <a:lnTo>
                    <a:pt x="143056" y="44565"/>
                  </a:lnTo>
                  <a:lnTo>
                    <a:pt x="136059" y="40582"/>
                  </a:lnTo>
                  <a:lnTo>
                    <a:pt x="128899" y="36619"/>
                  </a:lnTo>
                  <a:lnTo>
                    <a:pt x="123837" y="35382"/>
                  </a:lnTo>
                  <a:lnTo>
                    <a:pt x="119468" y="36766"/>
                  </a:lnTo>
                  <a:lnTo>
                    <a:pt x="109397" y="27698"/>
                  </a:lnTo>
                  <a:lnTo>
                    <a:pt x="105029" y="29070"/>
                  </a:lnTo>
                  <a:lnTo>
                    <a:pt x="100660" y="30454"/>
                  </a:lnTo>
                  <a:lnTo>
                    <a:pt x="89535" y="27927"/>
                  </a:lnTo>
                  <a:lnTo>
                    <a:pt x="87236" y="31432"/>
                  </a:lnTo>
                  <a:lnTo>
                    <a:pt x="84924" y="34950"/>
                  </a:lnTo>
                  <a:lnTo>
                    <a:pt x="94361" y="33731"/>
                  </a:lnTo>
                  <a:lnTo>
                    <a:pt x="98539" y="35534"/>
                  </a:lnTo>
                  <a:lnTo>
                    <a:pt x="103488" y="37656"/>
                  </a:lnTo>
                  <a:lnTo>
                    <a:pt x="109904" y="40724"/>
                  </a:lnTo>
                  <a:lnTo>
                    <a:pt x="114564" y="43880"/>
                  </a:lnTo>
                  <a:lnTo>
                    <a:pt x="114249" y="46266"/>
                  </a:lnTo>
                  <a:lnTo>
                    <a:pt x="109105" y="48539"/>
                  </a:lnTo>
                  <a:lnTo>
                    <a:pt x="98399" y="41973"/>
                  </a:lnTo>
                  <a:lnTo>
                    <a:pt x="93751" y="40957"/>
                  </a:lnTo>
                  <a:lnTo>
                    <a:pt x="93087" y="42131"/>
                  </a:lnTo>
                  <a:lnTo>
                    <a:pt x="95689" y="45526"/>
                  </a:lnTo>
                  <a:lnTo>
                    <a:pt x="98018" y="48754"/>
                  </a:lnTo>
                  <a:lnTo>
                    <a:pt x="96532" y="49428"/>
                  </a:lnTo>
                  <a:lnTo>
                    <a:pt x="90462" y="47536"/>
                  </a:lnTo>
                  <a:lnTo>
                    <a:pt x="81216" y="41833"/>
                  </a:lnTo>
                  <a:lnTo>
                    <a:pt x="76758" y="42430"/>
                  </a:lnTo>
                  <a:lnTo>
                    <a:pt x="77405" y="44925"/>
                  </a:lnTo>
                  <a:lnTo>
                    <a:pt x="82573" y="49880"/>
                  </a:lnTo>
                  <a:lnTo>
                    <a:pt x="87072" y="54819"/>
                  </a:lnTo>
                  <a:lnTo>
                    <a:pt x="85712" y="57264"/>
                  </a:lnTo>
                  <a:lnTo>
                    <a:pt x="77685" y="57734"/>
                  </a:lnTo>
                  <a:lnTo>
                    <a:pt x="76161" y="52920"/>
                  </a:lnTo>
                  <a:lnTo>
                    <a:pt x="70840" y="53632"/>
                  </a:lnTo>
                  <a:lnTo>
                    <a:pt x="65481" y="54330"/>
                  </a:lnTo>
                  <a:lnTo>
                    <a:pt x="66497" y="39763"/>
                  </a:lnTo>
                  <a:lnTo>
                    <a:pt x="61264" y="41274"/>
                  </a:lnTo>
                  <a:lnTo>
                    <a:pt x="56032" y="42760"/>
                  </a:lnTo>
                  <a:lnTo>
                    <a:pt x="49530" y="41224"/>
                  </a:lnTo>
                  <a:lnTo>
                    <a:pt x="49174" y="46075"/>
                  </a:lnTo>
                  <a:lnTo>
                    <a:pt x="48844" y="50939"/>
                  </a:lnTo>
                  <a:lnTo>
                    <a:pt x="63004" y="56260"/>
                  </a:lnTo>
                  <a:lnTo>
                    <a:pt x="58737" y="58419"/>
                  </a:lnTo>
                  <a:lnTo>
                    <a:pt x="53797" y="58489"/>
                  </a:lnTo>
                  <a:lnTo>
                    <a:pt x="46670" y="56521"/>
                  </a:lnTo>
                  <a:lnTo>
                    <a:pt x="39322" y="54133"/>
                  </a:lnTo>
                  <a:lnTo>
                    <a:pt x="33718" y="52946"/>
                  </a:lnTo>
                  <a:lnTo>
                    <a:pt x="33996" y="54412"/>
                  </a:lnTo>
                  <a:lnTo>
                    <a:pt x="39227" y="57707"/>
                  </a:lnTo>
                  <a:lnTo>
                    <a:pt x="43776" y="60941"/>
                  </a:lnTo>
                  <a:lnTo>
                    <a:pt x="42011" y="62229"/>
                  </a:lnTo>
                  <a:lnTo>
                    <a:pt x="35023" y="60939"/>
                  </a:lnTo>
                  <a:lnTo>
                    <a:pt x="28203" y="58954"/>
                  </a:lnTo>
                  <a:lnTo>
                    <a:pt x="22369" y="58191"/>
                  </a:lnTo>
                  <a:lnTo>
                    <a:pt x="18338" y="60566"/>
                  </a:lnTo>
                  <a:lnTo>
                    <a:pt x="14528" y="66687"/>
                  </a:lnTo>
                  <a:lnTo>
                    <a:pt x="546" y="62915"/>
                  </a:lnTo>
                  <a:lnTo>
                    <a:pt x="279" y="60566"/>
                  </a:lnTo>
                  <a:lnTo>
                    <a:pt x="0" y="58204"/>
                  </a:lnTo>
                  <a:lnTo>
                    <a:pt x="8953" y="49796"/>
                  </a:lnTo>
                  <a:lnTo>
                    <a:pt x="10375" y="46418"/>
                  </a:lnTo>
                  <a:lnTo>
                    <a:pt x="11798" y="43014"/>
                  </a:lnTo>
                  <a:lnTo>
                    <a:pt x="12065" y="45377"/>
                  </a:lnTo>
                  <a:lnTo>
                    <a:pt x="19177" y="44437"/>
                  </a:lnTo>
                  <a:lnTo>
                    <a:pt x="26289" y="43497"/>
                  </a:lnTo>
                  <a:lnTo>
                    <a:pt x="30480" y="40551"/>
                  </a:lnTo>
                  <a:lnTo>
                    <a:pt x="32689" y="36258"/>
                  </a:lnTo>
                  <a:lnTo>
                    <a:pt x="34899" y="31953"/>
                  </a:lnTo>
                  <a:lnTo>
                    <a:pt x="47434" y="31076"/>
                  </a:lnTo>
                  <a:lnTo>
                    <a:pt x="47701" y="33439"/>
                  </a:lnTo>
                  <a:lnTo>
                    <a:pt x="51358" y="33769"/>
                  </a:lnTo>
                  <a:lnTo>
                    <a:pt x="55029" y="34099"/>
                  </a:lnTo>
                  <a:lnTo>
                    <a:pt x="61328" y="26047"/>
                  </a:lnTo>
                  <a:lnTo>
                    <a:pt x="66751" y="26136"/>
                  </a:lnTo>
                  <a:lnTo>
                    <a:pt x="72199" y="26200"/>
                  </a:lnTo>
                  <a:lnTo>
                    <a:pt x="76860" y="20002"/>
                  </a:lnTo>
                  <a:lnTo>
                    <a:pt x="77101" y="14350"/>
                  </a:lnTo>
                  <a:lnTo>
                    <a:pt x="77381" y="8699"/>
                  </a:lnTo>
                  <a:lnTo>
                    <a:pt x="91757" y="380"/>
                  </a:lnTo>
                  <a:lnTo>
                    <a:pt x="92227" y="4343"/>
                  </a:lnTo>
                  <a:lnTo>
                    <a:pt x="92684" y="8267"/>
                  </a:lnTo>
                  <a:lnTo>
                    <a:pt x="87884" y="13715"/>
                  </a:lnTo>
                  <a:lnTo>
                    <a:pt x="89954" y="15849"/>
                  </a:lnTo>
                  <a:lnTo>
                    <a:pt x="91998" y="17983"/>
                  </a:lnTo>
                  <a:lnTo>
                    <a:pt x="102285" y="5397"/>
                  </a:lnTo>
                  <a:lnTo>
                    <a:pt x="105117" y="6629"/>
                  </a:lnTo>
                  <a:lnTo>
                    <a:pt x="107988" y="7848"/>
                  </a:lnTo>
                  <a:lnTo>
                    <a:pt x="95910" y="12649"/>
                  </a:lnTo>
                  <a:lnTo>
                    <a:pt x="99644" y="13766"/>
                  </a:lnTo>
                  <a:lnTo>
                    <a:pt x="103390" y="14871"/>
                  </a:lnTo>
                  <a:lnTo>
                    <a:pt x="105867" y="12941"/>
                  </a:lnTo>
                  <a:lnTo>
                    <a:pt x="116268" y="9156"/>
                  </a:lnTo>
                  <a:lnTo>
                    <a:pt x="120459" y="6197"/>
                  </a:lnTo>
                  <a:lnTo>
                    <a:pt x="124612" y="3263"/>
                  </a:lnTo>
                  <a:lnTo>
                    <a:pt x="136880" y="0"/>
                  </a:lnTo>
                  <a:lnTo>
                    <a:pt x="142875" y="4825"/>
                  </a:lnTo>
                  <a:lnTo>
                    <a:pt x="148844" y="9651"/>
                  </a:lnTo>
                  <a:lnTo>
                    <a:pt x="159893" y="11404"/>
                  </a:lnTo>
                  <a:lnTo>
                    <a:pt x="163449" y="10921"/>
                  </a:lnTo>
                  <a:lnTo>
                    <a:pt x="167005" y="10452"/>
                  </a:lnTo>
                  <a:lnTo>
                    <a:pt x="167386" y="13601"/>
                  </a:lnTo>
                  <a:lnTo>
                    <a:pt x="163893" y="14871"/>
                  </a:lnTo>
                  <a:lnTo>
                    <a:pt x="160439" y="16116"/>
                  </a:lnTo>
                  <a:lnTo>
                    <a:pt x="155727" y="14350"/>
                  </a:lnTo>
                  <a:lnTo>
                    <a:pt x="151180" y="14135"/>
                  </a:lnTo>
                  <a:lnTo>
                    <a:pt x="146634" y="13931"/>
                  </a:lnTo>
                  <a:lnTo>
                    <a:pt x="156908" y="16598"/>
                  </a:lnTo>
                  <a:lnTo>
                    <a:pt x="151549" y="17297"/>
                  </a:lnTo>
                  <a:lnTo>
                    <a:pt x="146189" y="18021"/>
                  </a:lnTo>
                  <a:lnTo>
                    <a:pt x="135851" y="14579"/>
                  </a:lnTo>
                  <a:lnTo>
                    <a:pt x="129908" y="17779"/>
                  </a:lnTo>
                  <a:lnTo>
                    <a:pt x="129029" y="20273"/>
                  </a:lnTo>
                  <a:lnTo>
                    <a:pt x="133192" y="22547"/>
                  </a:lnTo>
                  <a:lnTo>
                    <a:pt x="139282" y="23961"/>
                  </a:lnTo>
                  <a:lnTo>
                    <a:pt x="144183" y="23875"/>
                  </a:lnTo>
                  <a:lnTo>
                    <a:pt x="148513" y="22491"/>
                  </a:lnTo>
                  <a:lnTo>
                    <a:pt x="149644" y="31978"/>
                  </a:lnTo>
                  <a:lnTo>
                    <a:pt x="144894" y="30187"/>
                  </a:lnTo>
                  <a:lnTo>
                    <a:pt x="140195" y="28409"/>
                  </a:lnTo>
                  <a:lnTo>
                    <a:pt x="130403" y="29717"/>
                  </a:lnTo>
                  <a:lnTo>
                    <a:pt x="128244" y="26784"/>
                  </a:lnTo>
                  <a:lnTo>
                    <a:pt x="122999" y="28282"/>
                  </a:lnTo>
                  <a:lnTo>
                    <a:pt x="124072" y="30488"/>
                  </a:lnTo>
                  <a:lnTo>
                    <a:pt x="131548" y="33866"/>
                  </a:lnTo>
                  <a:lnTo>
                    <a:pt x="140006" y="36960"/>
                  </a:lnTo>
                  <a:lnTo>
                    <a:pt x="144030" y="38315"/>
                  </a:lnTo>
                  <a:lnTo>
                    <a:pt x="151091" y="44653"/>
                  </a:lnTo>
                  <a:lnTo>
                    <a:pt x="147599" y="45923"/>
                  </a:lnTo>
                  <a:close/>
                </a:path>
              </a:pathLst>
            </a:custGeom>
            <a:ln w="3175">
              <a:solidFill>
                <a:srgbClr val="254B30"/>
              </a:solidFill>
            </a:ln>
          </p:spPr>
          <p:txBody>
            <a:bodyPr wrap="square" lIns="0" tIns="0" rIns="0" bIns="0" rtlCol="0"/>
            <a:lstStyle/>
            <a:p>
              <a:endParaRPr/>
            </a:p>
          </p:txBody>
        </p:sp>
        <p:sp>
          <p:nvSpPr>
            <p:cNvPr id="11657" name="object 5085">
              <a:extLst>
                <a:ext uri="{FF2B5EF4-FFF2-40B4-BE49-F238E27FC236}">
                  <a16:creationId xmlns:a16="http://schemas.microsoft.com/office/drawing/2014/main" id="{4ABDEB20-1362-43EB-A50D-E3CFB3382227}"/>
                </a:ext>
              </a:extLst>
            </p:cNvPr>
            <p:cNvSpPr/>
            <p:nvPr/>
          </p:nvSpPr>
          <p:spPr>
            <a:xfrm>
              <a:off x="5070917" y="6774408"/>
              <a:ext cx="152173" cy="45199"/>
            </a:xfrm>
            <a:prstGeom prst="rect">
              <a:avLst/>
            </a:prstGeom>
            <a:blipFill>
              <a:blip r:embed="rId87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658" name="object 5086">
              <a:extLst>
                <a:ext uri="{FF2B5EF4-FFF2-40B4-BE49-F238E27FC236}">
                  <a16:creationId xmlns:a16="http://schemas.microsoft.com/office/drawing/2014/main" id="{95457CF8-BF9B-406C-AA9A-3D8D9288E4C7}"/>
                </a:ext>
              </a:extLst>
            </p:cNvPr>
            <p:cNvSpPr/>
            <p:nvPr/>
          </p:nvSpPr>
          <p:spPr>
            <a:xfrm>
              <a:off x="5070895" y="6772564"/>
              <a:ext cx="152400" cy="47625"/>
            </a:xfrm>
            <a:custGeom>
              <a:avLst/>
              <a:gdLst/>
              <a:ahLst/>
              <a:cxnLst/>
              <a:rect l="l" t="t" r="r" b="b"/>
              <a:pathLst>
                <a:path w="152400" h="47625">
                  <a:moveTo>
                    <a:pt x="127939" y="46951"/>
                  </a:moveTo>
                  <a:lnTo>
                    <a:pt x="124739" y="47117"/>
                  </a:lnTo>
                  <a:lnTo>
                    <a:pt x="114185" y="33629"/>
                  </a:lnTo>
                  <a:lnTo>
                    <a:pt x="110197" y="33705"/>
                  </a:lnTo>
                  <a:lnTo>
                    <a:pt x="106210" y="33782"/>
                  </a:lnTo>
                  <a:lnTo>
                    <a:pt x="99695" y="24650"/>
                  </a:lnTo>
                  <a:lnTo>
                    <a:pt x="95719" y="24714"/>
                  </a:lnTo>
                  <a:lnTo>
                    <a:pt x="91732" y="24765"/>
                  </a:lnTo>
                  <a:lnTo>
                    <a:pt x="82854" y="20370"/>
                  </a:lnTo>
                  <a:lnTo>
                    <a:pt x="80149" y="22529"/>
                  </a:lnTo>
                  <a:lnTo>
                    <a:pt x="77431" y="24676"/>
                  </a:lnTo>
                  <a:lnTo>
                    <a:pt x="85674" y="25844"/>
                  </a:lnTo>
                  <a:lnTo>
                    <a:pt x="88811" y="28155"/>
                  </a:lnTo>
                  <a:lnTo>
                    <a:pt x="91935" y="30467"/>
                  </a:lnTo>
                  <a:lnTo>
                    <a:pt x="104546" y="39217"/>
                  </a:lnTo>
                  <a:lnTo>
                    <a:pt x="99695" y="39814"/>
                  </a:lnTo>
                  <a:lnTo>
                    <a:pt x="94830" y="40386"/>
                  </a:lnTo>
                  <a:lnTo>
                    <a:pt x="87236" y="32994"/>
                  </a:lnTo>
                  <a:lnTo>
                    <a:pt x="83566" y="31229"/>
                  </a:lnTo>
                  <a:lnTo>
                    <a:pt x="79857" y="29425"/>
                  </a:lnTo>
                  <a:lnTo>
                    <a:pt x="88785" y="41008"/>
                  </a:lnTo>
                  <a:lnTo>
                    <a:pt x="84035" y="38239"/>
                  </a:lnTo>
                  <a:lnTo>
                    <a:pt x="79311" y="35471"/>
                  </a:lnTo>
                  <a:lnTo>
                    <a:pt x="72783" y="29070"/>
                  </a:lnTo>
                  <a:lnTo>
                    <a:pt x="68884" y="28524"/>
                  </a:lnTo>
                  <a:lnTo>
                    <a:pt x="68869" y="30568"/>
                  </a:lnTo>
                  <a:lnTo>
                    <a:pt x="72134" y="35480"/>
                  </a:lnTo>
                  <a:lnTo>
                    <a:pt x="74844" y="40225"/>
                  </a:lnTo>
                  <a:lnTo>
                    <a:pt x="73164" y="41770"/>
                  </a:lnTo>
                  <a:lnTo>
                    <a:pt x="66268" y="40347"/>
                  </a:lnTo>
                  <a:lnTo>
                    <a:pt x="66040" y="36347"/>
                  </a:lnTo>
                  <a:lnTo>
                    <a:pt x="61404" y="35687"/>
                  </a:lnTo>
                  <a:lnTo>
                    <a:pt x="56743" y="35039"/>
                  </a:lnTo>
                  <a:lnTo>
                    <a:pt x="60820" y="24218"/>
                  </a:lnTo>
                  <a:lnTo>
                    <a:pt x="56045" y="24193"/>
                  </a:lnTo>
                  <a:lnTo>
                    <a:pt x="51308" y="24142"/>
                  </a:lnTo>
                  <a:lnTo>
                    <a:pt x="46139" y="21539"/>
                  </a:lnTo>
                  <a:lnTo>
                    <a:pt x="44792" y="25146"/>
                  </a:lnTo>
                  <a:lnTo>
                    <a:pt x="43408" y="28740"/>
                  </a:lnTo>
                  <a:lnTo>
                    <a:pt x="54203" y="35941"/>
                  </a:lnTo>
                  <a:lnTo>
                    <a:pt x="50114" y="36639"/>
                  </a:lnTo>
                  <a:lnTo>
                    <a:pt x="46050" y="37325"/>
                  </a:lnTo>
                  <a:lnTo>
                    <a:pt x="34747" y="28155"/>
                  </a:lnTo>
                  <a:lnTo>
                    <a:pt x="30213" y="26885"/>
                  </a:lnTo>
                  <a:lnTo>
                    <a:pt x="30123" y="28066"/>
                  </a:lnTo>
                  <a:lnTo>
                    <a:pt x="33815" y="31737"/>
                  </a:lnTo>
                  <a:lnTo>
                    <a:pt x="36948" y="35208"/>
                  </a:lnTo>
                  <a:lnTo>
                    <a:pt x="35179" y="35788"/>
                  </a:lnTo>
                  <a:lnTo>
                    <a:pt x="27584" y="33451"/>
                  </a:lnTo>
                  <a:lnTo>
                    <a:pt x="20104" y="25463"/>
                  </a:lnTo>
                  <a:lnTo>
                    <a:pt x="15532" y="29248"/>
                  </a:lnTo>
                  <a:lnTo>
                    <a:pt x="10947" y="33032"/>
                  </a:lnTo>
                  <a:lnTo>
                    <a:pt x="0" y="27063"/>
                  </a:lnTo>
                  <a:lnTo>
                    <a:pt x="292" y="25222"/>
                  </a:lnTo>
                  <a:lnTo>
                    <a:pt x="596" y="23355"/>
                  </a:lnTo>
                  <a:lnTo>
                    <a:pt x="10007" y="18973"/>
                  </a:lnTo>
                  <a:lnTo>
                    <a:pt x="11950" y="16725"/>
                  </a:lnTo>
                  <a:lnTo>
                    <a:pt x="13906" y="14478"/>
                  </a:lnTo>
                  <a:lnTo>
                    <a:pt x="13614" y="16332"/>
                  </a:lnTo>
                  <a:lnTo>
                    <a:pt x="19799" y="17208"/>
                  </a:lnTo>
                  <a:lnTo>
                    <a:pt x="26022" y="18072"/>
                  </a:lnTo>
                  <a:lnTo>
                    <a:pt x="30213" y="16776"/>
                  </a:lnTo>
                  <a:lnTo>
                    <a:pt x="33032" y="14008"/>
                  </a:lnTo>
                  <a:lnTo>
                    <a:pt x="35852" y="11252"/>
                  </a:lnTo>
                  <a:lnTo>
                    <a:pt x="46647" y="13398"/>
                  </a:lnTo>
                  <a:lnTo>
                    <a:pt x="46355" y="15240"/>
                  </a:lnTo>
                  <a:lnTo>
                    <a:pt x="49377" y="16319"/>
                  </a:lnTo>
                  <a:lnTo>
                    <a:pt x="52362" y="17348"/>
                  </a:lnTo>
                  <a:lnTo>
                    <a:pt x="59461" y="12674"/>
                  </a:lnTo>
                  <a:lnTo>
                    <a:pt x="64008" y="13944"/>
                  </a:lnTo>
                  <a:lnTo>
                    <a:pt x="68592" y="15227"/>
                  </a:lnTo>
                  <a:lnTo>
                    <a:pt x="73939" y="11518"/>
                  </a:lnTo>
                  <a:lnTo>
                    <a:pt x="75399" y="7327"/>
                  </a:lnTo>
                  <a:lnTo>
                    <a:pt x="76873" y="3111"/>
                  </a:lnTo>
                  <a:lnTo>
                    <a:pt x="90868" y="0"/>
                  </a:lnTo>
                  <a:lnTo>
                    <a:pt x="90360" y="3111"/>
                  </a:lnTo>
                  <a:lnTo>
                    <a:pt x="89890" y="6197"/>
                  </a:lnTo>
                  <a:lnTo>
                    <a:pt x="84632" y="9245"/>
                  </a:lnTo>
                  <a:lnTo>
                    <a:pt x="85915" y="11328"/>
                  </a:lnTo>
                  <a:lnTo>
                    <a:pt x="87147" y="13398"/>
                  </a:lnTo>
                  <a:lnTo>
                    <a:pt x="98653" y="6172"/>
                  </a:lnTo>
                  <a:lnTo>
                    <a:pt x="100774" y="7747"/>
                  </a:lnTo>
                  <a:lnTo>
                    <a:pt x="102920" y="9283"/>
                  </a:lnTo>
                  <a:lnTo>
                    <a:pt x="91655" y="10236"/>
                  </a:lnTo>
                  <a:lnTo>
                    <a:pt x="94551" y="11925"/>
                  </a:lnTo>
                  <a:lnTo>
                    <a:pt x="97472" y="13589"/>
                  </a:lnTo>
                  <a:lnTo>
                    <a:pt x="100012" y="12674"/>
                  </a:lnTo>
                  <a:lnTo>
                    <a:pt x="109613" y="12128"/>
                  </a:lnTo>
                  <a:lnTo>
                    <a:pt x="113779" y="10820"/>
                  </a:lnTo>
                  <a:lnTo>
                    <a:pt x="117944" y="9525"/>
                  </a:lnTo>
                  <a:lnTo>
                    <a:pt x="129044" y="9804"/>
                  </a:lnTo>
                  <a:lnTo>
                    <a:pt x="133032" y="14795"/>
                  </a:lnTo>
                  <a:lnTo>
                    <a:pt x="136994" y="19773"/>
                  </a:lnTo>
                  <a:lnTo>
                    <a:pt x="145935" y="23558"/>
                  </a:lnTo>
                  <a:lnTo>
                    <a:pt x="149047" y="24003"/>
                  </a:lnTo>
                  <a:lnTo>
                    <a:pt x="152184" y="24422"/>
                  </a:lnTo>
                  <a:lnTo>
                    <a:pt x="151765" y="26911"/>
                  </a:lnTo>
                  <a:lnTo>
                    <a:pt x="148551" y="27076"/>
                  </a:lnTo>
                  <a:lnTo>
                    <a:pt x="145351" y="27254"/>
                  </a:lnTo>
                  <a:lnTo>
                    <a:pt x="141757" y="24866"/>
                  </a:lnTo>
                  <a:lnTo>
                    <a:pt x="137985" y="23685"/>
                  </a:lnTo>
                  <a:lnTo>
                    <a:pt x="134188" y="22529"/>
                  </a:lnTo>
                  <a:lnTo>
                    <a:pt x="142240" y="26835"/>
                  </a:lnTo>
                  <a:lnTo>
                    <a:pt x="137591" y="26174"/>
                  </a:lnTo>
                  <a:lnTo>
                    <a:pt x="132905" y="25514"/>
                  </a:lnTo>
                  <a:lnTo>
                    <a:pt x="124942" y="20624"/>
                  </a:lnTo>
                  <a:lnTo>
                    <a:pt x="119240" y="21704"/>
                  </a:lnTo>
                  <a:lnTo>
                    <a:pt x="113499" y="22796"/>
                  </a:lnTo>
                  <a:lnTo>
                    <a:pt x="125958" y="29578"/>
                  </a:lnTo>
                  <a:lnTo>
                    <a:pt x="129882" y="29514"/>
                  </a:lnTo>
                  <a:lnTo>
                    <a:pt x="133896" y="29438"/>
                  </a:lnTo>
                  <a:lnTo>
                    <a:pt x="132727" y="36855"/>
                  </a:lnTo>
                  <a:lnTo>
                    <a:pt x="129133" y="34442"/>
                  </a:lnTo>
                  <a:lnTo>
                    <a:pt x="125539" y="32067"/>
                  </a:lnTo>
                  <a:lnTo>
                    <a:pt x="116992" y="30873"/>
                  </a:lnTo>
                  <a:lnTo>
                    <a:pt x="115824" y="28168"/>
                  </a:lnTo>
                  <a:lnTo>
                    <a:pt x="111061" y="28117"/>
                  </a:lnTo>
                  <a:lnTo>
                    <a:pt x="111473" y="30037"/>
                  </a:lnTo>
                  <a:lnTo>
                    <a:pt x="117036" y="34272"/>
                  </a:lnTo>
                  <a:lnTo>
                    <a:pt x="123495" y="38510"/>
                  </a:lnTo>
                  <a:lnTo>
                    <a:pt x="126593" y="40436"/>
                  </a:lnTo>
                  <a:lnTo>
                    <a:pt x="131165" y="46812"/>
                  </a:lnTo>
                  <a:lnTo>
                    <a:pt x="127927" y="47015"/>
                  </a:lnTo>
                  <a:close/>
                </a:path>
              </a:pathLst>
            </a:custGeom>
            <a:ln w="3175">
              <a:solidFill>
                <a:srgbClr val="254B30"/>
              </a:solidFill>
            </a:ln>
          </p:spPr>
          <p:txBody>
            <a:bodyPr wrap="square" lIns="0" tIns="0" rIns="0" bIns="0" rtlCol="0"/>
            <a:lstStyle/>
            <a:p>
              <a:endParaRPr/>
            </a:p>
          </p:txBody>
        </p:sp>
        <p:sp>
          <p:nvSpPr>
            <p:cNvPr id="11659" name="object 5087">
              <a:extLst>
                <a:ext uri="{FF2B5EF4-FFF2-40B4-BE49-F238E27FC236}">
                  <a16:creationId xmlns:a16="http://schemas.microsoft.com/office/drawing/2014/main" id="{DD10D621-F3C5-420E-BB80-87DCF146F8E8}"/>
                </a:ext>
              </a:extLst>
            </p:cNvPr>
            <p:cNvSpPr/>
            <p:nvPr/>
          </p:nvSpPr>
          <p:spPr>
            <a:xfrm>
              <a:off x="4917935" y="6772782"/>
              <a:ext cx="174307" cy="55854"/>
            </a:xfrm>
            <a:prstGeom prst="rect">
              <a:avLst/>
            </a:prstGeom>
            <a:blipFill>
              <a:blip r:embed="rId87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660" name="object 5088">
              <a:extLst>
                <a:ext uri="{FF2B5EF4-FFF2-40B4-BE49-F238E27FC236}">
                  <a16:creationId xmlns:a16="http://schemas.microsoft.com/office/drawing/2014/main" id="{EFCA8BD8-0767-44CF-9E59-8E979FCCD396}"/>
                </a:ext>
              </a:extLst>
            </p:cNvPr>
            <p:cNvSpPr/>
            <p:nvPr/>
          </p:nvSpPr>
          <p:spPr>
            <a:xfrm>
              <a:off x="4917950" y="6771731"/>
              <a:ext cx="174625" cy="57150"/>
            </a:xfrm>
            <a:custGeom>
              <a:avLst/>
              <a:gdLst/>
              <a:ahLst/>
              <a:cxnLst/>
              <a:rect l="l" t="t" r="r" b="b"/>
              <a:pathLst>
                <a:path w="174625" h="57150">
                  <a:moveTo>
                    <a:pt x="32346" y="56375"/>
                  </a:moveTo>
                  <a:lnTo>
                    <a:pt x="36055" y="55867"/>
                  </a:lnTo>
                  <a:lnTo>
                    <a:pt x="45288" y="40322"/>
                  </a:lnTo>
                  <a:lnTo>
                    <a:pt x="49847" y="39522"/>
                  </a:lnTo>
                  <a:lnTo>
                    <a:pt x="54432" y="38747"/>
                  </a:lnTo>
                  <a:lnTo>
                    <a:pt x="59931" y="28359"/>
                  </a:lnTo>
                  <a:lnTo>
                    <a:pt x="64516" y="27597"/>
                  </a:lnTo>
                  <a:lnTo>
                    <a:pt x="69075" y="26809"/>
                  </a:lnTo>
                  <a:lnTo>
                    <a:pt x="78232" y="20573"/>
                  </a:lnTo>
                  <a:lnTo>
                    <a:pt x="81775" y="22097"/>
                  </a:lnTo>
                  <a:lnTo>
                    <a:pt x="85356" y="23647"/>
                  </a:lnTo>
                  <a:lnTo>
                    <a:pt x="76161" y="26581"/>
                  </a:lnTo>
                  <a:lnTo>
                    <a:pt x="73126" y="29514"/>
                  </a:lnTo>
                  <a:lnTo>
                    <a:pt x="69473" y="32968"/>
                  </a:lnTo>
                  <a:lnTo>
                    <a:pt x="64858" y="37684"/>
                  </a:lnTo>
                  <a:lnTo>
                    <a:pt x="61882" y="41766"/>
                  </a:lnTo>
                  <a:lnTo>
                    <a:pt x="63144" y="43319"/>
                  </a:lnTo>
                  <a:lnTo>
                    <a:pt x="68808" y="42824"/>
                  </a:lnTo>
                  <a:lnTo>
                    <a:pt x="75933" y="33947"/>
                  </a:lnTo>
                  <a:lnTo>
                    <a:pt x="79743" y="31394"/>
                  </a:lnTo>
                  <a:lnTo>
                    <a:pt x="80841" y="31946"/>
                  </a:lnTo>
                  <a:lnTo>
                    <a:pt x="79852" y="35356"/>
                  </a:lnTo>
                  <a:lnTo>
                    <a:pt x="79037" y="38538"/>
                  </a:lnTo>
                  <a:lnTo>
                    <a:pt x="80657" y="38404"/>
                  </a:lnTo>
                  <a:lnTo>
                    <a:pt x="85496" y="34658"/>
                  </a:lnTo>
                  <a:lnTo>
                    <a:pt x="91592" y="26987"/>
                  </a:lnTo>
                  <a:lnTo>
                    <a:pt x="95948" y="25590"/>
                  </a:lnTo>
                  <a:lnTo>
                    <a:pt x="96380" y="27603"/>
                  </a:lnTo>
                  <a:lnTo>
                    <a:pt x="93687" y="33140"/>
                  </a:lnTo>
                  <a:lnTo>
                    <a:pt x="91605" y="38392"/>
                  </a:lnTo>
                  <a:lnTo>
                    <a:pt x="93865" y="39547"/>
                  </a:lnTo>
                  <a:lnTo>
                    <a:pt x="101384" y="36677"/>
                  </a:lnTo>
                  <a:lnTo>
                    <a:pt x="100799" y="32702"/>
                  </a:lnTo>
                  <a:lnTo>
                    <a:pt x="105981" y="31051"/>
                  </a:lnTo>
                  <a:lnTo>
                    <a:pt x="111175" y="29413"/>
                  </a:lnTo>
                  <a:lnTo>
                    <a:pt x="104241" y="19646"/>
                  </a:lnTo>
                  <a:lnTo>
                    <a:pt x="109664" y="18592"/>
                  </a:lnTo>
                  <a:lnTo>
                    <a:pt x="115087" y="17525"/>
                  </a:lnTo>
                  <a:lnTo>
                    <a:pt x="120421" y="13855"/>
                  </a:lnTo>
                  <a:lnTo>
                    <a:pt x="122720" y="17119"/>
                  </a:lnTo>
                  <a:lnTo>
                    <a:pt x="125056" y="20370"/>
                  </a:lnTo>
                  <a:lnTo>
                    <a:pt x="114261" y="29768"/>
                  </a:lnTo>
                  <a:lnTo>
                    <a:pt x="119037" y="29565"/>
                  </a:lnTo>
                  <a:lnTo>
                    <a:pt x="123863" y="29375"/>
                  </a:lnTo>
                  <a:lnTo>
                    <a:pt x="134810" y="17945"/>
                  </a:lnTo>
                  <a:lnTo>
                    <a:pt x="139750" y="15697"/>
                  </a:lnTo>
                  <a:lnTo>
                    <a:pt x="140100" y="16854"/>
                  </a:lnTo>
                  <a:lnTo>
                    <a:pt x="136652" y="21261"/>
                  </a:lnTo>
                  <a:lnTo>
                    <a:pt x="133803" y="25346"/>
                  </a:lnTo>
                  <a:lnTo>
                    <a:pt x="135953" y="25539"/>
                  </a:lnTo>
                  <a:lnTo>
                    <a:pt x="141849" y="21835"/>
                  </a:lnTo>
                  <a:lnTo>
                    <a:pt x="147286" y="17718"/>
                  </a:lnTo>
                  <a:lnTo>
                    <a:pt x="152321" y="14850"/>
                  </a:lnTo>
                  <a:lnTo>
                    <a:pt x="157010" y="14897"/>
                  </a:lnTo>
                  <a:lnTo>
                    <a:pt x="163017" y="17640"/>
                  </a:lnTo>
                  <a:lnTo>
                    <a:pt x="174282" y="9410"/>
                  </a:lnTo>
                  <a:lnTo>
                    <a:pt x="173583" y="7658"/>
                  </a:lnTo>
                  <a:lnTo>
                    <a:pt x="172847" y="5905"/>
                  </a:lnTo>
                  <a:lnTo>
                    <a:pt x="161175" y="3606"/>
                  </a:lnTo>
                  <a:lnTo>
                    <a:pt x="158432" y="1816"/>
                  </a:lnTo>
                  <a:lnTo>
                    <a:pt x="155790" y="0"/>
                  </a:lnTo>
                  <a:lnTo>
                    <a:pt x="156489" y="1765"/>
                  </a:lnTo>
                  <a:lnTo>
                    <a:pt x="149580" y="3949"/>
                  </a:lnTo>
                  <a:lnTo>
                    <a:pt x="142684" y="6146"/>
                  </a:lnTo>
                  <a:lnTo>
                    <a:pt x="137604" y="5753"/>
                  </a:lnTo>
                  <a:lnTo>
                    <a:pt x="133807" y="3619"/>
                  </a:lnTo>
                  <a:lnTo>
                    <a:pt x="130035" y="1523"/>
                  </a:lnTo>
                  <a:lnTo>
                    <a:pt x="118160" y="5930"/>
                  </a:lnTo>
                  <a:lnTo>
                    <a:pt x="118859" y="7696"/>
                  </a:lnTo>
                  <a:lnTo>
                    <a:pt x="115646" y="9372"/>
                  </a:lnTo>
                  <a:lnTo>
                    <a:pt x="112433" y="11074"/>
                  </a:lnTo>
                  <a:lnTo>
                    <a:pt x="103365" y="7988"/>
                  </a:lnTo>
                  <a:lnTo>
                    <a:pt x="98425" y="10185"/>
                  </a:lnTo>
                  <a:lnTo>
                    <a:pt x="93472" y="12433"/>
                  </a:lnTo>
                  <a:lnTo>
                    <a:pt x="86588" y="9956"/>
                  </a:lnTo>
                  <a:lnTo>
                    <a:pt x="84035" y="6108"/>
                  </a:lnTo>
                  <a:lnTo>
                    <a:pt x="81483" y="2273"/>
                  </a:lnTo>
                  <a:lnTo>
                    <a:pt x="64846" y="2235"/>
                  </a:lnTo>
                  <a:lnTo>
                    <a:pt x="66052" y="5168"/>
                  </a:lnTo>
                  <a:lnTo>
                    <a:pt x="67246" y="8115"/>
                  </a:lnTo>
                  <a:lnTo>
                    <a:pt x="73901" y="9994"/>
                  </a:lnTo>
                  <a:lnTo>
                    <a:pt x="72885" y="12293"/>
                  </a:lnTo>
                  <a:lnTo>
                    <a:pt x="71882" y="14604"/>
                  </a:lnTo>
                  <a:lnTo>
                    <a:pt x="57251" y="9956"/>
                  </a:lnTo>
                  <a:lnTo>
                    <a:pt x="55156" y="11937"/>
                  </a:lnTo>
                  <a:lnTo>
                    <a:pt x="53022" y="13957"/>
                  </a:lnTo>
                  <a:lnTo>
                    <a:pt x="66116" y="12471"/>
                  </a:lnTo>
                  <a:lnTo>
                    <a:pt x="63131" y="14731"/>
                  </a:lnTo>
                  <a:lnTo>
                    <a:pt x="60185" y="17005"/>
                  </a:lnTo>
                  <a:lnTo>
                    <a:pt x="57073" y="16649"/>
                  </a:lnTo>
                  <a:lnTo>
                    <a:pt x="46012" y="18173"/>
                  </a:lnTo>
                  <a:lnTo>
                    <a:pt x="40932" y="17767"/>
                  </a:lnTo>
                  <a:lnTo>
                    <a:pt x="35890" y="17373"/>
                  </a:lnTo>
                  <a:lnTo>
                    <a:pt x="23304" y="20040"/>
                  </a:lnTo>
                  <a:lnTo>
                    <a:pt x="19824" y="25806"/>
                  </a:lnTo>
                  <a:lnTo>
                    <a:pt x="16306" y="31559"/>
                  </a:lnTo>
                  <a:lnTo>
                    <a:pt x="6896" y="37210"/>
                  </a:lnTo>
                  <a:lnTo>
                    <a:pt x="3441" y="38303"/>
                  </a:lnTo>
                  <a:lnTo>
                    <a:pt x="0" y="39382"/>
                  </a:lnTo>
                  <a:lnTo>
                    <a:pt x="939" y="41744"/>
                  </a:lnTo>
                  <a:lnTo>
                    <a:pt x="4648" y="41236"/>
                  </a:lnTo>
                  <a:lnTo>
                    <a:pt x="8356" y="40728"/>
                  </a:lnTo>
                  <a:lnTo>
                    <a:pt x="11976" y="37591"/>
                  </a:lnTo>
                  <a:lnTo>
                    <a:pt x="16040" y="35636"/>
                  </a:lnTo>
                  <a:lnTo>
                    <a:pt x="20104" y="33680"/>
                  </a:lnTo>
                  <a:lnTo>
                    <a:pt x="11823" y="39636"/>
                  </a:lnTo>
                  <a:lnTo>
                    <a:pt x="17018" y="37985"/>
                  </a:lnTo>
                  <a:lnTo>
                    <a:pt x="22186" y="36347"/>
                  </a:lnTo>
                  <a:lnTo>
                    <a:pt x="30251" y="29794"/>
                  </a:lnTo>
                  <a:lnTo>
                    <a:pt x="37033" y="29641"/>
                  </a:lnTo>
                  <a:lnTo>
                    <a:pt x="38877" y="31033"/>
                  </a:lnTo>
                  <a:lnTo>
                    <a:pt x="36002" y="34291"/>
                  </a:lnTo>
                  <a:lnTo>
                    <a:pt x="31002" y="37723"/>
                  </a:lnTo>
                  <a:lnTo>
                    <a:pt x="26466" y="39636"/>
                  </a:lnTo>
                  <a:lnTo>
                    <a:pt x="21894" y="40436"/>
                  </a:lnTo>
                  <a:lnTo>
                    <a:pt x="24803" y="47485"/>
                  </a:lnTo>
                  <a:lnTo>
                    <a:pt x="28397" y="44348"/>
                  </a:lnTo>
                  <a:lnTo>
                    <a:pt x="31978" y="41211"/>
                  </a:lnTo>
                  <a:lnTo>
                    <a:pt x="41516" y="38188"/>
                  </a:lnTo>
                  <a:lnTo>
                    <a:pt x="42265" y="35293"/>
                  </a:lnTo>
                  <a:lnTo>
                    <a:pt x="47701" y="34239"/>
                  </a:lnTo>
                  <a:lnTo>
                    <a:pt x="47606" y="36200"/>
                  </a:lnTo>
                  <a:lnTo>
                    <a:pt x="42137" y="41554"/>
                  </a:lnTo>
                  <a:lnTo>
                    <a:pt x="35655" y="47108"/>
                  </a:lnTo>
                  <a:lnTo>
                    <a:pt x="32524" y="49669"/>
                  </a:lnTo>
                  <a:lnTo>
                    <a:pt x="28638" y="56908"/>
                  </a:lnTo>
                  <a:lnTo>
                    <a:pt x="32334" y="56400"/>
                  </a:lnTo>
                  <a:close/>
                </a:path>
              </a:pathLst>
            </a:custGeom>
            <a:ln w="3175">
              <a:solidFill>
                <a:srgbClr val="254B30"/>
              </a:solidFill>
            </a:ln>
          </p:spPr>
          <p:txBody>
            <a:bodyPr wrap="square" lIns="0" tIns="0" rIns="0" bIns="0" rtlCol="0"/>
            <a:lstStyle/>
            <a:p>
              <a:endParaRPr/>
            </a:p>
          </p:txBody>
        </p:sp>
        <p:sp>
          <p:nvSpPr>
            <p:cNvPr id="11661" name="object 5089">
              <a:extLst>
                <a:ext uri="{FF2B5EF4-FFF2-40B4-BE49-F238E27FC236}">
                  <a16:creationId xmlns:a16="http://schemas.microsoft.com/office/drawing/2014/main" id="{FB22E8BA-53F1-4E12-B1DB-BCFE74D0EDEA}"/>
                </a:ext>
              </a:extLst>
            </p:cNvPr>
            <p:cNvSpPr/>
            <p:nvPr/>
          </p:nvSpPr>
          <p:spPr>
            <a:xfrm>
              <a:off x="4945672" y="6655358"/>
              <a:ext cx="140715" cy="63601"/>
            </a:xfrm>
            <a:prstGeom prst="rect">
              <a:avLst/>
            </a:prstGeom>
            <a:blipFill>
              <a:blip r:embed="rId87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662" name="object 5090">
              <a:extLst>
                <a:ext uri="{FF2B5EF4-FFF2-40B4-BE49-F238E27FC236}">
                  <a16:creationId xmlns:a16="http://schemas.microsoft.com/office/drawing/2014/main" id="{25BA791A-2D6C-4F5E-91A9-DE84D62A08CE}"/>
                </a:ext>
              </a:extLst>
            </p:cNvPr>
            <p:cNvSpPr/>
            <p:nvPr/>
          </p:nvSpPr>
          <p:spPr>
            <a:xfrm>
              <a:off x="4945673" y="6652629"/>
              <a:ext cx="140970" cy="66675"/>
            </a:xfrm>
            <a:custGeom>
              <a:avLst/>
              <a:gdLst/>
              <a:ahLst/>
              <a:cxnLst/>
              <a:rect l="l" t="t" r="r" b="b"/>
              <a:pathLst>
                <a:path w="140970" h="66675">
                  <a:moveTo>
                    <a:pt x="22898" y="66128"/>
                  </a:moveTo>
                  <a:lnTo>
                    <a:pt x="26146" y="63378"/>
                  </a:lnTo>
                  <a:lnTo>
                    <a:pt x="30686" y="56975"/>
                  </a:lnTo>
                  <a:lnTo>
                    <a:pt x="35363" y="50548"/>
                  </a:lnTo>
                  <a:lnTo>
                    <a:pt x="39027" y="47726"/>
                  </a:lnTo>
                  <a:lnTo>
                    <a:pt x="42697" y="47942"/>
                  </a:lnTo>
                  <a:lnTo>
                    <a:pt x="48488" y="35077"/>
                  </a:lnTo>
                  <a:lnTo>
                    <a:pt x="52184" y="35280"/>
                  </a:lnTo>
                  <a:lnTo>
                    <a:pt x="55867" y="35547"/>
                  </a:lnTo>
                  <a:lnTo>
                    <a:pt x="63931" y="29489"/>
                  </a:lnTo>
                  <a:lnTo>
                    <a:pt x="66509" y="32677"/>
                  </a:lnTo>
                  <a:lnTo>
                    <a:pt x="69075" y="35839"/>
                  </a:lnTo>
                  <a:lnTo>
                    <a:pt x="61493" y="37261"/>
                  </a:lnTo>
                  <a:lnTo>
                    <a:pt x="58661" y="40474"/>
                  </a:lnTo>
                  <a:lnTo>
                    <a:pt x="55803" y="43688"/>
                  </a:lnTo>
                  <a:lnTo>
                    <a:pt x="44361" y="55841"/>
                  </a:lnTo>
                  <a:lnTo>
                    <a:pt x="48869" y="56832"/>
                  </a:lnTo>
                  <a:lnTo>
                    <a:pt x="53352" y="57823"/>
                  </a:lnTo>
                  <a:lnTo>
                    <a:pt x="60197" y="47485"/>
                  </a:lnTo>
                  <a:lnTo>
                    <a:pt x="63576" y="45046"/>
                  </a:lnTo>
                  <a:lnTo>
                    <a:pt x="64341" y="46123"/>
                  </a:lnTo>
                  <a:lnTo>
                    <a:pt x="63077" y="50595"/>
                  </a:lnTo>
                  <a:lnTo>
                    <a:pt x="61990" y="54807"/>
                  </a:lnTo>
                  <a:lnTo>
                    <a:pt x="63284" y="55105"/>
                  </a:lnTo>
                  <a:lnTo>
                    <a:pt x="67563" y="51269"/>
                  </a:lnTo>
                  <a:lnTo>
                    <a:pt x="73482" y="42316"/>
                  </a:lnTo>
                  <a:lnTo>
                    <a:pt x="77063" y="41668"/>
                  </a:lnTo>
                  <a:lnTo>
                    <a:pt x="77114" y="44587"/>
                  </a:lnTo>
                  <a:lnTo>
                    <a:pt x="74210" y="51528"/>
                  </a:lnTo>
                  <a:lnTo>
                    <a:pt x="71829" y="58258"/>
                  </a:lnTo>
                  <a:lnTo>
                    <a:pt x="73444" y="60540"/>
                  </a:lnTo>
                  <a:lnTo>
                    <a:pt x="79743" y="58712"/>
                  </a:lnTo>
                  <a:lnTo>
                    <a:pt x="79870" y="52984"/>
                  </a:lnTo>
                  <a:lnTo>
                    <a:pt x="84150" y="52197"/>
                  </a:lnTo>
                  <a:lnTo>
                    <a:pt x="88455" y="51409"/>
                  </a:lnTo>
                  <a:lnTo>
                    <a:pt x="84442" y="35763"/>
                  </a:lnTo>
                  <a:lnTo>
                    <a:pt x="88823" y="35877"/>
                  </a:lnTo>
                  <a:lnTo>
                    <a:pt x="93205" y="35979"/>
                  </a:lnTo>
                  <a:lnTo>
                    <a:pt x="97916" y="32372"/>
                  </a:lnTo>
                  <a:lnTo>
                    <a:pt x="99275" y="37604"/>
                  </a:lnTo>
                  <a:lnTo>
                    <a:pt x="100609" y="42824"/>
                  </a:lnTo>
                  <a:lnTo>
                    <a:pt x="90792" y="52806"/>
                  </a:lnTo>
                  <a:lnTo>
                    <a:pt x="94576" y="53936"/>
                  </a:lnTo>
                  <a:lnTo>
                    <a:pt x="98361" y="55067"/>
                  </a:lnTo>
                  <a:lnTo>
                    <a:pt x="108572" y="42278"/>
                  </a:lnTo>
                  <a:lnTo>
                    <a:pt x="112775" y="40601"/>
                  </a:lnTo>
                  <a:lnTo>
                    <a:pt x="112868" y="42302"/>
                  </a:lnTo>
                  <a:lnTo>
                    <a:pt x="109532" y="47447"/>
                  </a:lnTo>
                  <a:lnTo>
                    <a:pt x="106723" y="52324"/>
                  </a:lnTo>
                  <a:lnTo>
                    <a:pt x="108394" y="53225"/>
                  </a:lnTo>
                  <a:lnTo>
                    <a:pt x="113540" y="49772"/>
                  </a:lnTo>
                  <a:lnTo>
                    <a:pt x="118389" y="45600"/>
                  </a:lnTo>
                  <a:lnTo>
                    <a:pt x="122742" y="43051"/>
                  </a:lnTo>
                  <a:lnTo>
                    <a:pt x="126403" y="44462"/>
                  </a:lnTo>
                  <a:lnTo>
                    <a:pt x="130682" y="50050"/>
                  </a:lnTo>
                  <a:lnTo>
                    <a:pt x="140703" y="41871"/>
                  </a:lnTo>
                  <a:lnTo>
                    <a:pt x="140398" y="39192"/>
                  </a:lnTo>
                  <a:lnTo>
                    <a:pt x="140080" y="36512"/>
                  </a:lnTo>
                  <a:lnTo>
                    <a:pt x="131254" y="29933"/>
                  </a:lnTo>
                  <a:lnTo>
                    <a:pt x="129438" y="26631"/>
                  </a:lnTo>
                  <a:lnTo>
                    <a:pt x="127558" y="23317"/>
                  </a:lnTo>
                  <a:lnTo>
                    <a:pt x="127876" y="25996"/>
                  </a:lnTo>
                  <a:lnTo>
                    <a:pt x="122135" y="27051"/>
                  </a:lnTo>
                  <a:lnTo>
                    <a:pt x="116420" y="28092"/>
                  </a:lnTo>
                  <a:lnTo>
                    <a:pt x="112521" y="26085"/>
                  </a:lnTo>
                  <a:lnTo>
                    <a:pt x="109854" y="22021"/>
                  </a:lnTo>
                  <a:lnTo>
                    <a:pt x="107175" y="17957"/>
                  </a:lnTo>
                  <a:lnTo>
                    <a:pt x="97256" y="20688"/>
                  </a:lnTo>
                  <a:lnTo>
                    <a:pt x="97586" y="23342"/>
                  </a:lnTo>
                  <a:lnTo>
                    <a:pt x="94818" y="24790"/>
                  </a:lnTo>
                  <a:lnTo>
                    <a:pt x="92049" y="26187"/>
                  </a:lnTo>
                  <a:lnTo>
                    <a:pt x="85407" y="19227"/>
                  </a:lnTo>
                  <a:lnTo>
                    <a:pt x="81216" y="20891"/>
                  </a:lnTo>
                  <a:lnTo>
                    <a:pt x="77025" y="22555"/>
                  </a:lnTo>
                  <a:lnTo>
                    <a:pt x="71983" y="17119"/>
                  </a:lnTo>
                  <a:lnTo>
                    <a:pt x="70548" y="10998"/>
                  </a:lnTo>
                  <a:lnTo>
                    <a:pt x="69100" y="4889"/>
                  </a:lnTo>
                  <a:lnTo>
                    <a:pt x="56083" y="0"/>
                  </a:lnTo>
                  <a:lnTo>
                    <a:pt x="56616" y="4445"/>
                  </a:lnTo>
                  <a:lnTo>
                    <a:pt x="57111" y="8915"/>
                  </a:lnTo>
                  <a:lnTo>
                    <a:pt x="62052" y="13462"/>
                  </a:lnTo>
                  <a:lnTo>
                    <a:pt x="60934" y="16408"/>
                  </a:lnTo>
                  <a:lnTo>
                    <a:pt x="59816" y="19342"/>
                  </a:lnTo>
                  <a:lnTo>
                    <a:pt x="49047" y="8559"/>
                  </a:lnTo>
                  <a:lnTo>
                    <a:pt x="47116" y="10731"/>
                  </a:lnTo>
                  <a:lnTo>
                    <a:pt x="45161" y="12903"/>
                  </a:lnTo>
                  <a:lnTo>
                    <a:pt x="55613" y="14630"/>
                  </a:lnTo>
                  <a:lnTo>
                    <a:pt x="52946" y="16954"/>
                  </a:lnTo>
                  <a:lnTo>
                    <a:pt x="50317" y="19253"/>
                  </a:lnTo>
                  <a:lnTo>
                    <a:pt x="47942" y="17868"/>
                  </a:lnTo>
                  <a:lnTo>
                    <a:pt x="39052" y="16764"/>
                  </a:lnTo>
                  <a:lnTo>
                    <a:pt x="35140" y="14732"/>
                  </a:lnTo>
                  <a:lnTo>
                    <a:pt x="31254" y="12725"/>
                  </a:lnTo>
                  <a:lnTo>
                    <a:pt x="21018" y="12763"/>
                  </a:lnTo>
                  <a:lnTo>
                    <a:pt x="17462" y="19786"/>
                  </a:lnTo>
                  <a:lnTo>
                    <a:pt x="13893" y="26809"/>
                  </a:lnTo>
                  <a:lnTo>
                    <a:pt x="5702" y="31965"/>
                  </a:lnTo>
                  <a:lnTo>
                    <a:pt x="2870" y="32473"/>
                  </a:lnTo>
                  <a:lnTo>
                    <a:pt x="0" y="33007"/>
                  </a:lnTo>
                  <a:lnTo>
                    <a:pt x="419" y="36563"/>
                  </a:lnTo>
                  <a:lnTo>
                    <a:pt x="3378" y="36931"/>
                  </a:lnTo>
                  <a:lnTo>
                    <a:pt x="6337" y="37299"/>
                  </a:lnTo>
                  <a:lnTo>
                    <a:pt x="9613" y="33985"/>
                  </a:lnTo>
                  <a:lnTo>
                    <a:pt x="13080" y="32435"/>
                  </a:lnTo>
                  <a:lnTo>
                    <a:pt x="16573" y="30873"/>
                  </a:lnTo>
                  <a:lnTo>
                    <a:pt x="9207" y="36779"/>
                  </a:lnTo>
                  <a:lnTo>
                    <a:pt x="13512" y="36004"/>
                  </a:lnTo>
                  <a:lnTo>
                    <a:pt x="17779" y="35217"/>
                  </a:lnTo>
                  <a:lnTo>
                    <a:pt x="25057" y="28422"/>
                  </a:lnTo>
                  <a:lnTo>
                    <a:pt x="30391" y="30175"/>
                  </a:lnTo>
                  <a:lnTo>
                    <a:pt x="35686" y="31940"/>
                  </a:lnTo>
                  <a:lnTo>
                    <a:pt x="24371" y="41287"/>
                  </a:lnTo>
                  <a:lnTo>
                    <a:pt x="20675" y="41046"/>
                  </a:lnTo>
                  <a:lnTo>
                    <a:pt x="16992" y="40817"/>
                  </a:lnTo>
                  <a:lnTo>
                    <a:pt x="18262" y="51523"/>
                  </a:lnTo>
                  <a:lnTo>
                    <a:pt x="21513" y="48183"/>
                  </a:lnTo>
                  <a:lnTo>
                    <a:pt x="24764" y="44869"/>
                  </a:lnTo>
                  <a:lnTo>
                    <a:pt x="32677" y="43421"/>
                  </a:lnTo>
                  <a:lnTo>
                    <a:pt x="33667" y="39598"/>
                  </a:lnTo>
                  <a:lnTo>
                    <a:pt x="38061" y="39700"/>
                  </a:lnTo>
                  <a:lnTo>
                    <a:pt x="37727" y="42414"/>
                  </a:lnTo>
                  <a:lnTo>
                    <a:pt x="32683" y="48299"/>
                  </a:lnTo>
                  <a:lnTo>
                    <a:pt x="26810" y="54168"/>
                  </a:lnTo>
                  <a:lnTo>
                    <a:pt x="23990" y="56832"/>
                  </a:lnTo>
                  <a:lnTo>
                    <a:pt x="19888" y="65798"/>
                  </a:lnTo>
                  <a:lnTo>
                    <a:pt x="22872" y="66167"/>
                  </a:lnTo>
                  <a:close/>
                </a:path>
              </a:pathLst>
            </a:custGeom>
            <a:ln w="3175">
              <a:solidFill>
                <a:srgbClr val="254B30"/>
              </a:solidFill>
            </a:ln>
          </p:spPr>
          <p:txBody>
            <a:bodyPr wrap="square" lIns="0" tIns="0" rIns="0" bIns="0" rtlCol="0"/>
            <a:lstStyle/>
            <a:p>
              <a:endParaRPr/>
            </a:p>
          </p:txBody>
        </p:sp>
        <p:sp>
          <p:nvSpPr>
            <p:cNvPr id="11663" name="object 5091">
              <a:extLst>
                <a:ext uri="{FF2B5EF4-FFF2-40B4-BE49-F238E27FC236}">
                  <a16:creationId xmlns:a16="http://schemas.microsoft.com/office/drawing/2014/main" id="{ECF4101E-4AE9-4541-A298-D84CBF603A77}"/>
                </a:ext>
              </a:extLst>
            </p:cNvPr>
            <p:cNvSpPr/>
            <p:nvPr/>
          </p:nvSpPr>
          <p:spPr>
            <a:xfrm>
              <a:off x="4937582" y="6700037"/>
              <a:ext cx="124320" cy="90339"/>
            </a:xfrm>
            <a:prstGeom prst="rect">
              <a:avLst/>
            </a:prstGeom>
            <a:blipFill>
              <a:blip r:embed="rId87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664" name="object 5092">
              <a:extLst>
                <a:ext uri="{FF2B5EF4-FFF2-40B4-BE49-F238E27FC236}">
                  <a16:creationId xmlns:a16="http://schemas.microsoft.com/office/drawing/2014/main" id="{019EB443-6A50-44CA-9292-FC06C13700A9}"/>
                </a:ext>
              </a:extLst>
            </p:cNvPr>
            <p:cNvSpPr/>
            <p:nvPr/>
          </p:nvSpPr>
          <p:spPr>
            <a:xfrm>
              <a:off x="4937578" y="6700294"/>
              <a:ext cx="124460" cy="90170"/>
            </a:xfrm>
            <a:custGeom>
              <a:avLst/>
              <a:gdLst/>
              <a:ahLst/>
              <a:cxnLst/>
              <a:rect l="l" t="t" r="r" b="b"/>
              <a:pathLst>
                <a:path w="124460" h="90170">
                  <a:moveTo>
                    <a:pt x="12" y="12"/>
                  </a:moveTo>
                  <a:lnTo>
                    <a:pt x="6621" y="8548"/>
                  </a:lnTo>
                  <a:lnTo>
                    <a:pt x="25080" y="24247"/>
                  </a:lnTo>
                  <a:lnTo>
                    <a:pt x="46052" y="41132"/>
                  </a:lnTo>
                  <a:lnTo>
                    <a:pt x="60197" y="53225"/>
                  </a:lnTo>
                  <a:lnTo>
                    <a:pt x="74451" y="63302"/>
                  </a:lnTo>
                  <a:lnTo>
                    <a:pt x="95904" y="75491"/>
                  </a:lnTo>
                  <a:lnTo>
                    <a:pt x="115451" y="85761"/>
                  </a:lnTo>
                  <a:lnTo>
                    <a:pt x="123990" y="90081"/>
                  </a:lnTo>
                  <a:lnTo>
                    <a:pt x="124320" y="79082"/>
                  </a:lnTo>
                  <a:lnTo>
                    <a:pt x="94298" y="65220"/>
                  </a:lnTo>
                  <a:lnTo>
                    <a:pt x="77743" y="57196"/>
                  </a:lnTo>
                  <a:lnTo>
                    <a:pt x="68759" y="51945"/>
                  </a:lnTo>
                  <a:lnTo>
                    <a:pt x="61455" y="46405"/>
                  </a:lnTo>
                  <a:lnTo>
                    <a:pt x="47568" y="34823"/>
                  </a:lnTo>
                  <a:lnTo>
                    <a:pt x="27741" y="18368"/>
                  </a:lnTo>
                  <a:lnTo>
                    <a:pt x="9407" y="4330"/>
                  </a:lnTo>
                  <a:lnTo>
                    <a:pt x="0" y="0"/>
                  </a:lnTo>
                  <a:close/>
                </a:path>
              </a:pathLst>
            </a:custGeom>
            <a:ln w="3175">
              <a:solidFill>
                <a:srgbClr val="503934"/>
              </a:solidFill>
            </a:ln>
          </p:spPr>
          <p:txBody>
            <a:bodyPr wrap="square" lIns="0" tIns="0" rIns="0" bIns="0" rtlCol="0"/>
            <a:lstStyle/>
            <a:p>
              <a:endParaRPr/>
            </a:p>
          </p:txBody>
        </p:sp>
        <p:sp>
          <p:nvSpPr>
            <p:cNvPr id="11665" name="object 5093">
              <a:extLst>
                <a:ext uri="{FF2B5EF4-FFF2-40B4-BE49-F238E27FC236}">
                  <a16:creationId xmlns:a16="http://schemas.microsoft.com/office/drawing/2014/main" id="{DC3CBC3F-AB21-4012-AEDB-B2860B60A086}"/>
                </a:ext>
              </a:extLst>
            </p:cNvPr>
            <p:cNvSpPr/>
            <p:nvPr/>
          </p:nvSpPr>
          <p:spPr>
            <a:xfrm>
              <a:off x="4894389" y="6788797"/>
              <a:ext cx="163486" cy="33704"/>
            </a:xfrm>
            <a:prstGeom prst="rect">
              <a:avLst/>
            </a:prstGeom>
            <a:blipFill>
              <a:blip r:embed="rId87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666" name="object 5094">
              <a:extLst>
                <a:ext uri="{FF2B5EF4-FFF2-40B4-BE49-F238E27FC236}">
                  <a16:creationId xmlns:a16="http://schemas.microsoft.com/office/drawing/2014/main" id="{EAB843E3-75D1-4959-A13C-1FD12F4CC878}"/>
                </a:ext>
              </a:extLst>
            </p:cNvPr>
            <p:cNvSpPr/>
            <p:nvPr/>
          </p:nvSpPr>
          <p:spPr>
            <a:xfrm>
              <a:off x="4894388" y="6788796"/>
              <a:ext cx="163830" cy="34290"/>
            </a:xfrm>
            <a:custGeom>
              <a:avLst/>
              <a:gdLst/>
              <a:ahLst/>
              <a:cxnLst/>
              <a:rect l="l" t="t" r="r" b="b"/>
              <a:pathLst>
                <a:path w="163829" h="34290">
                  <a:moveTo>
                    <a:pt x="12" y="33007"/>
                  </a:moveTo>
                  <a:lnTo>
                    <a:pt x="10020" y="33704"/>
                  </a:lnTo>
                  <a:lnTo>
                    <a:pt x="35163" y="31046"/>
                  </a:lnTo>
                  <a:lnTo>
                    <a:pt x="63406" y="27486"/>
                  </a:lnTo>
                  <a:lnTo>
                    <a:pt x="82715" y="25476"/>
                  </a:lnTo>
                  <a:lnTo>
                    <a:pt x="101406" y="22263"/>
                  </a:lnTo>
                  <a:lnTo>
                    <a:pt x="128497" y="15741"/>
                  </a:lnTo>
                  <a:lnTo>
                    <a:pt x="152889" y="9324"/>
                  </a:lnTo>
                  <a:lnTo>
                    <a:pt x="163487" y="6426"/>
                  </a:lnTo>
                  <a:lnTo>
                    <a:pt x="159994" y="0"/>
                  </a:lnTo>
                  <a:lnTo>
                    <a:pt x="123194" y="10926"/>
                  </a:lnTo>
                  <a:lnTo>
                    <a:pt x="102765" y="16740"/>
                  </a:lnTo>
                  <a:lnTo>
                    <a:pt x="91361" y="19393"/>
                  </a:lnTo>
                  <a:lnTo>
                    <a:pt x="81635" y="20840"/>
                  </a:lnTo>
                  <a:lnTo>
                    <a:pt x="62793" y="22971"/>
                  </a:lnTo>
                  <a:lnTo>
                    <a:pt x="35921" y="26060"/>
                  </a:lnTo>
                  <a:lnTo>
                    <a:pt x="11498" y="29577"/>
                  </a:lnTo>
                  <a:lnTo>
                    <a:pt x="0" y="32994"/>
                  </a:lnTo>
                  <a:close/>
                </a:path>
              </a:pathLst>
            </a:custGeom>
            <a:ln w="3175">
              <a:solidFill>
                <a:srgbClr val="503934"/>
              </a:solidFill>
            </a:ln>
          </p:spPr>
          <p:txBody>
            <a:bodyPr wrap="square" lIns="0" tIns="0" rIns="0" bIns="0" rtlCol="0"/>
            <a:lstStyle/>
            <a:p>
              <a:endParaRPr/>
            </a:p>
          </p:txBody>
        </p:sp>
        <p:sp>
          <p:nvSpPr>
            <p:cNvPr id="11667" name="object 5095">
              <a:extLst>
                <a:ext uri="{FF2B5EF4-FFF2-40B4-BE49-F238E27FC236}">
                  <a16:creationId xmlns:a16="http://schemas.microsoft.com/office/drawing/2014/main" id="{C5A793D3-DDBD-4FEF-B3E6-34FEEE9343A0}"/>
                </a:ext>
              </a:extLst>
            </p:cNvPr>
            <p:cNvSpPr/>
            <p:nvPr/>
          </p:nvSpPr>
          <p:spPr>
            <a:xfrm>
              <a:off x="5072408" y="6790338"/>
              <a:ext cx="124469" cy="36176"/>
            </a:xfrm>
            <a:prstGeom prst="rect">
              <a:avLst/>
            </a:prstGeom>
            <a:blipFill>
              <a:blip r:embed="rId87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668" name="object 5096">
              <a:extLst>
                <a:ext uri="{FF2B5EF4-FFF2-40B4-BE49-F238E27FC236}">
                  <a16:creationId xmlns:a16="http://schemas.microsoft.com/office/drawing/2014/main" id="{8FE86134-3F96-4FB4-B5D3-5AEAE1BF83FA}"/>
                </a:ext>
              </a:extLst>
            </p:cNvPr>
            <p:cNvSpPr/>
            <p:nvPr/>
          </p:nvSpPr>
          <p:spPr>
            <a:xfrm>
              <a:off x="5072397" y="6790336"/>
              <a:ext cx="125095" cy="36195"/>
            </a:xfrm>
            <a:custGeom>
              <a:avLst/>
              <a:gdLst/>
              <a:ahLst/>
              <a:cxnLst/>
              <a:rect l="l" t="t" r="r" b="b"/>
              <a:pathLst>
                <a:path w="125095" h="36195">
                  <a:moveTo>
                    <a:pt x="124485" y="35979"/>
                  </a:moveTo>
                  <a:lnTo>
                    <a:pt x="116478" y="36179"/>
                  </a:lnTo>
                  <a:lnTo>
                    <a:pt x="97104" y="32775"/>
                  </a:lnTo>
                  <a:lnTo>
                    <a:pt x="75443" y="28442"/>
                  </a:lnTo>
                  <a:lnTo>
                    <a:pt x="60579" y="25857"/>
                  </a:lnTo>
                  <a:lnTo>
                    <a:pt x="46355" y="22220"/>
                  </a:lnTo>
                  <a:lnTo>
                    <a:pt x="26060" y="15309"/>
                  </a:lnTo>
                  <a:lnTo>
                    <a:pt x="7879" y="8608"/>
                  </a:lnTo>
                  <a:lnTo>
                    <a:pt x="0" y="5600"/>
                  </a:lnTo>
                  <a:lnTo>
                    <a:pt x="3860" y="0"/>
                  </a:lnTo>
                  <a:lnTo>
                    <a:pt x="31039" y="11248"/>
                  </a:lnTo>
                  <a:lnTo>
                    <a:pt x="46174" y="17265"/>
                  </a:lnTo>
                  <a:lnTo>
                    <a:pt x="54731" y="20091"/>
                  </a:lnTo>
                  <a:lnTo>
                    <a:pt x="62179" y="21767"/>
                  </a:lnTo>
                  <a:lnTo>
                    <a:pt x="76652" y="24454"/>
                  </a:lnTo>
                  <a:lnTo>
                    <a:pt x="97308" y="28316"/>
                  </a:lnTo>
                  <a:lnTo>
                    <a:pt x="115976" y="32456"/>
                  </a:lnTo>
                  <a:lnTo>
                    <a:pt x="124485" y="35979"/>
                  </a:lnTo>
                  <a:close/>
                </a:path>
              </a:pathLst>
            </a:custGeom>
            <a:ln w="3175">
              <a:solidFill>
                <a:srgbClr val="503934"/>
              </a:solidFill>
            </a:ln>
          </p:spPr>
          <p:txBody>
            <a:bodyPr wrap="square" lIns="0" tIns="0" rIns="0" bIns="0" rtlCol="0"/>
            <a:lstStyle/>
            <a:p>
              <a:endParaRPr/>
            </a:p>
          </p:txBody>
        </p:sp>
        <p:sp>
          <p:nvSpPr>
            <p:cNvPr id="11669" name="object 5097">
              <a:extLst>
                <a:ext uri="{FF2B5EF4-FFF2-40B4-BE49-F238E27FC236}">
                  <a16:creationId xmlns:a16="http://schemas.microsoft.com/office/drawing/2014/main" id="{F269A57E-44DB-4826-AF79-4D403597DEBA}"/>
                </a:ext>
              </a:extLst>
            </p:cNvPr>
            <p:cNvSpPr/>
            <p:nvPr/>
          </p:nvSpPr>
          <p:spPr>
            <a:xfrm>
              <a:off x="5069700" y="6357696"/>
              <a:ext cx="91844" cy="80042"/>
            </a:xfrm>
            <a:prstGeom prst="rect">
              <a:avLst/>
            </a:prstGeom>
            <a:blipFill>
              <a:blip r:embed="rId88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670" name="object 5098">
              <a:extLst>
                <a:ext uri="{FF2B5EF4-FFF2-40B4-BE49-F238E27FC236}">
                  <a16:creationId xmlns:a16="http://schemas.microsoft.com/office/drawing/2014/main" id="{4A0595EB-6B6A-4BBD-8E2A-C01D47F9B47E}"/>
                </a:ext>
              </a:extLst>
            </p:cNvPr>
            <p:cNvSpPr/>
            <p:nvPr/>
          </p:nvSpPr>
          <p:spPr>
            <a:xfrm>
              <a:off x="5069706" y="6353854"/>
              <a:ext cx="92075" cy="84455"/>
            </a:xfrm>
            <a:custGeom>
              <a:avLst/>
              <a:gdLst/>
              <a:ahLst/>
              <a:cxnLst/>
              <a:rect l="l" t="t" r="r" b="b"/>
              <a:pathLst>
                <a:path w="92075" h="84454">
                  <a:moveTo>
                    <a:pt x="25" y="60515"/>
                  </a:moveTo>
                  <a:lnTo>
                    <a:pt x="4965" y="46710"/>
                  </a:lnTo>
                  <a:lnTo>
                    <a:pt x="9207" y="46710"/>
                  </a:lnTo>
                  <a:lnTo>
                    <a:pt x="23342" y="46710"/>
                  </a:lnTo>
                  <a:lnTo>
                    <a:pt x="27571" y="46710"/>
                  </a:lnTo>
                  <a:lnTo>
                    <a:pt x="36753" y="32918"/>
                  </a:lnTo>
                  <a:lnTo>
                    <a:pt x="40982" y="30797"/>
                  </a:lnTo>
                  <a:lnTo>
                    <a:pt x="45599" y="27692"/>
                  </a:lnTo>
                  <a:lnTo>
                    <a:pt x="51938" y="22704"/>
                  </a:lnTo>
                  <a:lnTo>
                    <a:pt x="58279" y="17520"/>
                  </a:lnTo>
                  <a:lnTo>
                    <a:pt x="62903" y="13830"/>
                  </a:lnTo>
                  <a:lnTo>
                    <a:pt x="67119" y="10617"/>
                  </a:lnTo>
                  <a:lnTo>
                    <a:pt x="72783" y="0"/>
                  </a:lnTo>
                  <a:lnTo>
                    <a:pt x="73482" y="5321"/>
                  </a:lnTo>
                  <a:lnTo>
                    <a:pt x="71214" y="10572"/>
                  </a:lnTo>
                  <a:lnTo>
                    <a:pt x="65968" y="17121"/>
                  </a:lnTo>
                  <a:lnTo>
                    <a:pt x="61653" y="23071"/>
                  </a:lnTo>
                  <a:lnTo>
                    <a:pt x="62179" y="26530"/>
                  </a:lnTo>
                  <a:lnTo>
                    <a:pt x="67818" y="28663"/>
                  </a:lnTo>
                  <a:lnTo>
                    <a:pt x="76288" y="28663"/>
                  </a:lnTo>
                  <a:lnTo>
                    <a:pt x="80530" y="26530"/>
                  </a:lnTo>
                  <a:lnTo>
                    <a:pt x="84772" y="24422"/>
                  </a:lnTo>
                  <a:lnTo>
                    <a:pt x="89001" y="24422"/>
                  </a:lnTo>
                  <a:lnTo>
                    <a:pt x="90424" y="31838"/>
                  </a:lnTo>
                  <a:lnTo>
                    <a:pt x="91846" y="39281"/>
                  </a:lnTo>
                  <a:lnTo>
                    <a:pt x="90424" y="48844"/>
                  </a:lnTo>
                  <a:lnTo>
                    <a:pt x="84048" y="44589"/>
                  </a:lnTo>
                  <a:lnTo>
                    <a:pt x="81241" y="40347"/>
                  </a:lnTo>
                  <a:lnTo>
                    <a:pt x="78422" y="36118"/>
                  </a:lnTo>
                  <a:lnTo>
                    <a:pt x="67818" y="36118"/>
                  </a:lnTo>
                  <a:lnTo>
                    <a:pt x="65722" y="40347"/>
                  </a:lnTo>
                  <a:lnTo>
                    <a:pt x="63601" y="44589"/>
                  </a:lnTo>
                  <a:lnTo>
                    <a:pt x="68541" y="47790"/>
                  </a:lnTo>
                  <a:lnTo>
                    <a:pt x="67119" y="52019"/>
                  </a:lnTo>
                  <a:lnTo>
                    <a:pt x="65722" y="56273"/>
                  </a:lnTo>
                  <a:lnTo>
                    <a:pt x="62179" y="54140"/>
                  </a:lnTo>
                  <a:lnTo>
                    <a:pt x="57950" y="52019"/>
                  </a:lnTo>
                  <a:lnTo>
                    <a:pt x="53721" y="49923"/>
                  </a:lnTo>
                  <a:lnTo>
                    <a:pt x="54406" y="60515"/>
                  </a:lnTo>
                  <a:lnTo>
                    <a:pt x="51562" y="62649"/>
                  </a:lnTo>
                  <a:lnTo>
                    <a:pt x="48755" y="64769"/>
                  </a:lnTo>
                  <a:lnTo>
                    <a:pt x="46647" y="61582"/>
                  </a:lnTo>
                  <a:lnTo>
                    <a:pt x="46647" y="52019"/>
                  </a:lnTo>
                  <a:lnTo>
                    <a:pt x="46647" y="42481"/>
                  </a:lnTo>
                  <a:lnTo>
                    <a:pt x="40271" y="46710"/>
                  </a:lnTo>
                  <a:lnTo>
                    <a:pt x="38188" y="47790"/>
                  </a:lnTo>
                  <a:lnTo>
                    <a:pt x="36068" y="48844"/>
                  </a:lnTo>
                  <a:lnTo>
                    <a:pt x="34658" y="52019"/>
                  </a:lnTo>
                  <a:lnTo>
                    <a:pt x="33210" y="61582"/>
                  </a:lnTo>
                  <a:lnTo>
                    <a:pt x="38862" y="63715"/>
                  </a:lnTo>
                  <a:lnTo>
                    <a:pt x="44538" y="65824"/>
                  </a:lnTo>
                  <a:lnTo>
                    <a:pt x="45224" y="60515"/>
                  </a:lnTo>
                  <a:lnTo>
                    <a:pt x="44538" y="65824"/>
                  </a:lnTo>
                  <a:lnTo>
                    <a:pt x="43827" y="71132"/>
                  </a:lnTo>
                  <a:lnTo>
                    <a:pt x="41694" y="73266"/>
                  </a:lnTo>
                  <a:lnTo>
                    <a:pt x="38176" y="72199"/>
                  </a:lnTo>
                  <a:lnTo>
                    <a:pt x="34658" y="71132"/>
                  </a:lnTo>
                  <a:lnTo>
                    <a:pt x="36055" y="83883"/>
                  </a:lnTo>
                  <a:lnTo>
                    <a:pt x="32512" y="83883"/>
                  </a:lnTo>
                  <a:lnTo>
                    <a:pt x="28981" y="83883"/>
                  </a:lnTo>
                  <a:lnTo>
                    <a:pt x="31115" y="71132"/>
                  </a:lnTo>
                  <a:lnTo>
                    <a:pt x="30391" y="66890"/>
                  </a:lnTo>
                  <a:lnTo>
                    <a:pt x="29679" y="62649"/>
                  </a:lnTo>
                  <a:lnTo>
                    <a:pt x="26873" y="60515"/>
                  </a:lnTo>
                  <a:lnTo>
                    <a:pt x="23342" y="60515"/>
                  </a:lnTo>
                  <a:lnTo>
                    <a:pt x="19812" y="60515"/>
                  </a:lnTo>
                  <a:lnTo>
                    <a:pt x="11798" y="60604"/>
                  </a:lnTo>
                  <a:lnTo>
                    <a:pt x="8293" y="56362"/>
                  </a:lnTo>
                  <a:lnTo>
                    <a:pt x="6075" y="58203"/>
                  </a:lnTo>
                  <a:lnTo>
                    <a:pt x="4638" y="66400"/>
                  </a:lnTo>
                  <a:lnTo>
                    <a:pt x="3863" y="75395"/>
                  </a:lnTo>
                  <a:lnTo>
                    <a:pt x="3632" y="79628"/>
                  </a:lnTo>
                  <a:lnTo>
                    <a:pt x="0" y="60477"/>
                  </a:lnTo>
                  <a:close/>
                </a:path>
              </a:pathLst>
            </a:custGeom>
            <a:ln w="3175">
              <a:solidFill>
                <a:srgbClr val="254B30"/>
              </a:solidFill>
            </a:ln>
          </p:spPr>
          <p:txBody>
            <a:bodyPr wrap="square" lIns="0" tIns="0" rIns="0" bIns="0" rtlCol="0"/>
            <a:lstStyle/>
            <a:p>
              <a:endParaRPr/>
            </a:p>
          </p:txBody>
        </p:sp>
        <p:sp>
          <p:nvSpPr>
            <p:cNvPr id="11671" name="object 5099">
              <a:extLst>
                <a:ext uri="{FF2B5EF4-FFF2-40B4-BE49-F238E27FC236}">
                  <a16:creationId xmlns:a16="http://schemas.microsoft.com/office/drawing/2014/main" id="{4433A5CF-4649-4807-B510-5ADE98123418}"/>
                </a:ext>
              </a:extLst>
            </p:cNvPr>
            <p:cNvSpPr/>
            <p:nvPr/>
          </p:nvSpPr>
          <p:spPr>
            <a:xfrm>
              <a:off x="4980361" y="6416319"/>
              <a:ext cx="125596" cy="70713"/>
            </a:xfrm>
            <a:prstGeom prst="rect">
              <a:avLst/>
            </a:prstGeom>
            <a:blipFill>
              <a:blip r:embed="rId88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672" name="object 5100">
              <a:extLst>
                <a:ext uri="{FF2B5EF4-FFF2-40B4-BE49-F238E27FC236}">
                  <a16:creationId xmlns:a16="http://schemas.microsoft.com/office/drawing/2014/main" id="{F210F643-639E-45C5-8769-13822FD189AF}"/>
                </a:ext>
              </a:extLst>
            </p:cNvPr>
            <p:cNvSpPr/>
            <p:nvPr/>
          </p:nvSpPr>
          <p:spPr>
            <a:xfrm>
              <a:off x="4980359" y="6412669"/>
              <a:ext cx="125730" cy="74930"/>
            </a:xfrm>
            <a:custGeom>
              <a:avLst/>
              <a:gdLst/>
              <a:ahLst/>
              <a:cxnLst/>
              <a:rect l="l" t="t" r="r" b="b"/>
              <a:pathLst>
                <a:path w="125729" h="74929">
                  <a:moveTo>
                    <a:pt x="17094" y="70078"/>
                  </a:moveTo>
                  <a:lnTo>
                    <a:pt x="20319" y="67560"/>
                  </a:lnTo>
                  <a:lnTo>
                    <a:pt x="25085" y="61058"/>
                  </a:lnTo>
                  <a:lnTo>
                    <a:pt x="29970" y="54551"/>
                  </a:lnTo>
                  <a:lnTo>
                    <a:pt x="33553" y="52019"/>
                  </a:lnTo>
                  <a:lnTo>
                    <a:pt x="36830" y="53098"/>
                  </a:lnTo>
                  <a:lnTo>
                    <a:pt x="43408" y="39293"/>
                  </a:lnTo>
                  <a:lnTo>
                    <a:pt x="46697" y="40347"/>
                  </a:lnTo>
                  <a:lnTo>
                    <a:pt x="49974" y="41401"/>
                  </a:lnTo>
                  <a:lnTo>
                    <a:pt x="57873" y="36118"/>
                  </a:lnTo>
                  <a:lnTo>
                    <a:pt x="59829" y="40347"/>
                  </a:lnTo>
                  <a:lnTo>
                    <a:pt x="61836" y="44602"/>
                  </a:lnTo>
                  <a:lnTo>
                    <a:pt x="54838" y="44640"/>
                  </a:lnTo>
                  <a:lnTo>
                    <a:pt x="51955" y="47777"/>
                  </a:lnTo>
                  <a:lnTo>
                    <a:pt x="49060" y="50926"/>
                  </a:lnTo>
                  <a:lnTo>
                    <a:pt x="37477" y="62649"/>
                  </a:lnTo>
                  <a:lnTo>
                    <a:pt x="41427" y="64769"/>
                  </a:lnTo>
                  <a:lnTo>
                    <a:pt x="45377" y="66903"/>
                  </a:lnTo>
                  <a:lnTo>
                    <a:pt x="52616" y="56286"/>
                  </a:lnTo>
                  <a:lnTo>
                    <a:pt x="55918" y="54152"/>
                  </a:lnTo>
                  <a:lnTo>
                    <a:pt x="56497" y="55576"/>
                  </a:lnTo>
                  <a:lnTo>
                    <a:pt x="54883" y="60521"/>
                  </a:lnTo>
                  <a:lnTo>
                    <a:pt x="53449" y="65200"/>
                  </a:lnTo>
                  <a:lnTo>
                    <a:pt x="54571" y="65824"/>
                  </a:lnTo>
                  <a:lnTo>
                    <a:pt x="58851" y="62280"/>
                  </a:lnTo>
                  <a:lnTo>
                    <a:pt x="65087" y="53098"/>
                  </a:lnTo>
                  <a:lnTo>
                    <a:pt x="68402" y="53098"/>
                  </a:lnTo>
                  <a:lnTo>
                    <a:pt x="68137" y="56523"/>
                  </a:lnTo>
                  <a:lnTo>
                    <a:pt x="64789" y="64000"/>
                  </a:lnTo>
                  <a:lnTo>
                    <a:pt x="61926" y="71331"/>
                  </a:lnTo>
                  <a:lnTo>
                    <a:pt x="63119" y="74320"/>
                  </a:lnTo>
                  <a:lnTo>
                    <a:pt x="69024" y="73558"/>
                  </a:lnTo>
                  <a:lnTo>
                    <a:pt x="69697" y="66903"/>
                  </a:lnTo>
                  <a:lnTo>
                    <a:pt x="73672" y="66903"/>
                  </a:lnTo>
                  <a:lnTo>
                    <a:pt x="77597" y="66903"/>
                  </a:lnTo>
                  <a:lnTo>
                    <a:pt x="75615" y="47777"/>
                  </a:lnTo>
                  <a:lnTo>
                    <a:pt x="79590" y="48856"/>
                  </a:lnTo>
                  <a:lnTo>
                    <a:pt x="83515" y="49923"/>
                  </a:lnTo>
                  <a:lnTo>
                    <a:pt x="88112" y="46710"/>
                  </a:lnTo>
                  <a:lnTo>
                    <a:pt x="88798" y="53098"/>
                  </a:lnTo>
                  <a:lnTo>
                    <a:pt x="89446" y="59461"/>
                  </a:lnTo>
                  <a:lnTo>
                    <a:pt x="79590" y="69011"/>
                  </a:lnTo>
                  <a:lnTo>
                    <a:pt x="82854" y="71145"/>
                  </a:lnTo>
                  <a:lnTo>
                    <a:pt x="86156" y="73253"/>
                  </a:lnTo>
                  <a:lnTo>
                    <a:pt x="96697" y="60515"/>
                  </a:lnTo>
                  <a:lnTo>
                    <a:pt x="100609" y="59461"/>
                  </a:lnTo>
                  <a:lnTo>
                    <a:pt x="100538" y="61471"/>
                  </a:lnTo>
                  <a:lnTo>
                    <a:pt x="97010" y="66762"/>
                  </a:lnTo>
                  <a:lnTo>
                    <a:pt x="93971" y="71850"/>
                  </a:lnTo>
                  <a:lnTo>
                    <a:pt x="95364" y="73253"/>
                  </a:lnTo>
                  <a:lnTo>
                    <a:pt x="100344" y="70325"/>
                  </a:lnTo>
                  <a:lnTo>
                    <a:pt x="105144" y="66497"/>
                  </a:lnTo>
                  <a:lnTo>
                    <a:pt x="109328" y="64459"/>
                  </a:lnTo>
                  <a:lnTo>
                    <a:pt x="112458" y="66903"/>
                  </a:lnTo>
                  <a:lnTo>
                    <a:pt x="115747" y="74320"/>
                  </a:lnTo>
                  <a:lnTo>
                    <a:pt x="125603" y="66903"/>
                  </a:lnTo>
                  <a:lnTo>
                    <a:pt x="125603" y="63715"/>
                  </a:lnTo>
                  <a:lnTo>
                    <a:pt x="125603" y="60515"/>
                  </a:lnTo>
                  <a:lnTo>
                    <a:pt x="118389" y="50977"/>
                  </a:lnTo>
                  <a:lnTo>
                    <a:pt x="117055" y="46710"/>
                  </a:lnTo>
                  <a:lnTo>
                    <a:pt x="115747" y="42494"/>
                  </a:lnTo>
                  <a:lnTo>
                    <a:pt x="115747" y="45656"/>
                  </a:lnTo>
                  <a:lnTo>
                    <a:pt x="110477" y="45656"/>
                  </a:lnTo>
                  <a:lnTo>
                    <a:pt x="105194" y="45656"/>
                  </a:lnTo>
                  <a:lnTo>
                    <a:pt x="101930" y="42481"/>
                  </a:lnTo>
                  <a:lnTo>
                    <a:pt x="99949" y="37172"/>
                  </a:lnTo>
                  <a:lnTo>
                    <a:pt x="97993" y="31864"/>
                  </a:lnTo>
                  <a:lnTo>
                    <a:pt x="88798" y="32918"/>
                  </a:lnTo>
                  <a:lnTo>
                    <a:pt x="88798" y="36118"/>
                  </a:lnTo>
                  <a:lnTo>
                    <a:pt x="86156" y="37172"/>
                  </a:lnTo>
                  <a:lnTo>
                    <a:pt x="83515" y="38226"/>
                  </a:lnTo>
                  <a:lnTo>
                    <a:pt x="78244" y="28689"/>
                  </a:lnTo>
                  <a:lnTo>
                    <a:pt x="74307" y="29756"/>
                  </a:lnTo>
                  <a:lnTo>
                    <a:pt x="70383" y="30784"/>
                  </a:lnTo>
                  <a:lnTo>
                    <a:pt x="66421" y="23367"/>
                  </a:lnTo>
                  <a:lnTo>
                    <a:pt x="65747" y="15951"/>
                  </a:lnTo>
                  <a:lnTo>
                    <a:pt x="65087" y="8508"/>
                  </a:lnTo>
                  <a:lnTo>
                    <a:pt x="53924" y="0"/>
                  </a:lnTo>
                  <a:lnTo>
                    <a:pt x="53924" y="5308"/>
                  </a:lnTo>
                  <a:lnTo>
                    <a:pt x="53924" y="10617"/>
                  </a:lnTo>
                  <a:lnTo>
                    <a:pt x="57873" y="16992"/>
                  </a:lnTo>
                  <a:lnTo>
                    <a:pt x="56565" y="20167"/>
                  </a:lnTo>
                  <a:lnTo>
                    <a:pt x="55245" y="23367"/>
                  </a:lnTo>
                  <a:lnTo>
                    <a:pt x="46697" y="8508"/>
                  </a:lnTo>
                  <a:lnTo>
                    <a:pt x="44716" y="10617"/>
                  </a:lnTo>
                  <a:lnTo>
                    <a:pt x="42748" y="12750"/>
                  </a:lnTo>
                  <a:lnTo>
                    <a:pt x="51981" y="16992"/>
                  </a:lnTo>
                  <a:lnTo>
                    <a:pt x="49314" y="19126"/>
                  </a:lnTo>
                  <a:lnTo>
                    <a:pt x="46697" y="21234"/>
                  </a:lnTo>
                  <a:lnTo>
                    <a:pt x="44716" y="19126"/>
                  </a:lnTo>
                  <a:lnTo>
                    <a:pt x="36830" y="15951"/>
                  </a:lnTo>
                  <a:lnTo>
                    <a:pt x="33553" y="12750"/>
                  </a:lnTo>
                  <a:lnTo>
                    <a:pt x="30276" y="9563"/>
                  </a:lnTo>
                  <a:lnTo>
                    <a:pt x="21056" y="7442"/>
                  </a:lnTo>
                  <a:lnTo>
                    <a:pt x="17094" y="14884"/>
                  </a:lnTo>
                  <a:lnTo>
                    <a:pt x="13144" y="22313"/>
                  </a:lnTo>
                  <a:lnTo>
                    <a:pt x="5257" y="26555"/>
                  </a:lnTo>
                  <a:lnTo>
                    <a:pt x="2641" y="26555"/>
                  </a:lnTo>
                  <a:lnTo>
                    <a:pt x="0" y="26555"/>
                  </a:lnTo>
                  <a:lnTo>
                    <a:pt x="0" y="30797"/>
                  </a:lnTo>
                  <a:lnTo>
                    <a:pt x="2641" y="31864"/>
                  </a:lnTo>
                  <a:lnTo>
                    <a:pt x="5257" y="32918"/>
                  </a:lnTo>
                  <a:lnTo>
                    <a:pt x="8534" y="29756"/>
                  </a:lnTo>
                  <a:lnTo>
                    <a:pt x="11849" y="28676"/>
                  </a:lnTo>
                  <a:lnTo>
                    <a:pt x="15100" y="27597"/>
                  </a:lnTo>
                  <a:lnTo>
                    <a:pt x="7886" y="32918"/>
                  </a:lnTo>
                  <a:lnTo>
                    <a:pt x="11849" y="32918"/>
                  </a:lnTo>
                  <a:lnTo>
                    <a:pt x="15798" y="32918"/>
                  </a:lnTo>
                  <a:lnTo>
                    <a:pt x="23012" y="26555"/>
                  </a:lnTo>
                  <a:lnTo>
                    <a:pt x="27635" y="29756"/>
                  </a:lnTo>
                  <a:lnTo>
                    <a:pt x="32232" y="32918"/>
                  </a:lnTo>
                  <a:lnTo>
                    <a:pt x="21056" y="41401"/>
                  </a:lnTo>
                  <a:lnTo>
                    <a:pt x="17754" y="40347"/>
                  </a:lnTo>
                  <a:lnTo>
                    <a:pt x="14478" y="39293"/>
                  </a:lnTo>
                  <a:lnTo>
                    <a:pt x="14478" y="52019"/>
                  </a:lnTo>
                  <a:lnTo>
                    <a:pt x="17754" y="48856"/>
                  </a:lnTo>
                  <a:lnTo>
                    <a:pt x="21056" y="45656"/>
                  </a:lnTo>
                  <a:lnTo>
                    <a:pt x="28282" y="45656"/>
                  </a:lnTo>
                  <a:lnTo>
                    <a:pt x="29603" y="41401"/>
                  </a:lnTo>
                  <a:lnTo>
                    <a:pt x="33553" y="42494"/>
                  </a:lnTo>
                  <a:lnTo>
                    <a:pt x="32948" y="45584"/>
                  </a:lnTo>
                  <a:lnTo>
                    <a:pt x="27792" y="51368"/>
                  </a:lnTo>
                  <a:lnTo>
                    <a:pt x="21900" y="56956"/>
                  </a:lnTo>
                  <a:lnTo>
                    <a:pt x="19088" y="59461"/>
                  </a:lnTo>
                  <a:lnTo>
                    <a:pt x="14465" y="69037"/>
                  </a:lnTo>
                  <a:lnTo>
                    <a:pt x="17081" y="70091"/>
                  </a:lnTo>
                  <a:close/>
                </a:path>
              </a:pathLst>
            </a:custGeom>
            <a:ln w="3175">
              <a:solidFill>
                <a:srgbClr val="254B30"/>
              </a:solidFill>
            </a:ln>
          </p:spPr>
          <p:txBody>
            <a:bodyPr wrap="square" lIns="0" tIns="0" rIns="0" bIns="0" rtlCol="0"/>
            <a:lstStyle/>
            <a:p>
              <a:endParaRPr/>
            </a:p>
          </p:txBody>
        </p:sp>
        <p:sp>
          <p:nvSpPr>
            <p:cNvPr id="11673" name="object 5101">
              <a:extLst>
                <a:ext uri="{FF2B5EF4-FFF2-40B4-BE49-F238E27FC236}">
                  <a16:creationId xmlns:a16="http://schemas.microsoft.com/office/drawing/2014/main" id="{EE69EB2E-ECB3-40AE-B7F0-1F61F2DA6AE2}"/>
                </a:ext>
              </a:extLst>
            </p:cNvPr>
            <p:cNvSpPr/>
            <p:nvPr/>
          </p:nvSpPr>
          <p:spPr>
            <a:xfrm>
              <a:off x="5029656" y="6265316"/>
              <a:ext cx="62852" cy="75939"/>
            </a:xfrm>
            <a:prstGeom prst="rect">
              <a:avLst/>
            </a:prstGeom>
            <a:blipFill>
              <a:blip r:embed="rId72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674" name="object 5102">
              <a:extLst>
                <a:ext uri="{FF2B5EF4-FFF2-40B4-BE49-F238E27FC236}">
                  <a16:creationId xmlns:a16="http://schemas.microsoft.com/office/drawing/2014/main" id="{97E16439-0144-4B47-9DBB-D8296002B5A1}"/>
                </a:ext>
              </a:extLst>
            </p:cNvPr>
            <p:cNvSpPr/>
            <p:nvPr/>
          </p:nvSpPr>
          <p:spPr>
            <a:xfrm>
              <a:off x="5029662" y="6262585"/>
              <a:ext cx="62865" cy="78740"/>
            </a:xfrm>
            <a:custGeom>
              <a:avLst/>
              <a:gdLst/>
              <a:ahLst/>
              <a:cxnLst/>
              <a:rect l="l" t="t" r="r" b="b"/>
              <a:pathLst>
                <a:path w="62864" h="78739">
                  <a:moveTo>
                    <a:pt x="62852" y="66370"/>
                  </a:moveTo>
                  <a:lnTo>
                    <a:pt x="60871" y="55029"/>
                  </a:lnTo>
                  <a:lnTo>
                    <a:pt x="57835" y="53657"/>
                  </a:lnTo>
                  <a:lnTo>
                    <a:pt x="54838" y="52273"/>
                  </a:lnTo>
                  <a:lnTo>
                    <a:pt x="50825" y="50431"/>
                  </a:lnTo>
                  <a:lnTo>
                    <a:pt x="47815" y="49060"/>
                  </a:lnTo>
                  <a:lnTo>
                    <a:pt x="44843" y="47650"/>
                  </a:lnTo>
                  <a:lnTo>
                    <a:pt x="39814" y="34963"/>
                  </a:lnTo>
                  <a:lnTo>
                    <a:pt x="37045" y="32092"/>
                  </a:lnTo>
                  <a:lnTo>
                    <a:pt x="34277" y="29184"/>
                  </a:lnTo>
                  <a:lnTo>
                    <a:pt x="26009" y="16560"/>
                  </a:lnTo>
                  <a:lnTo>
                    <a:pt x="23380" y="12966"/>
                  </a:lnTo>
                  <a:lnTo>
                    <a:pt x="20701" y="9334"/>
                  </a:lnTo>
                  <a:lnTo>
                    <a:pt x="17868" y="0"/>
                  </a:lnTo>
                  <a:lnTo>
                    <a:pt x="16764" y="3505"/>
                  </a:lnTo>
                  <a:lnTo>
                    <a:pt x="15697" y="7023"/>
                  </a:lnTo>
                  <a:lnTo>
                    <a:pt x="26708" y="22504"/>
                  </a:lnTo>
                  <a:lnTo>
                    <a:pt x="22466" y="22174"/>
                  </a:lnTo>
                  <a:lnTo>
                    <a:pt x="18224" y="21831"/>
                  </a:lnTo>
                  <a:lnTo>
                    <a:pt x="12230" y="19062"/>
                  </a:lnTo>
                  <a:lnTo>
                    <a:pt x="9448" y="16205"/>
                  </a:lnTo>
                  <a:lnTo>
                    <a:pt x="6692" y="13309"/>
                  </a:lnTo>
                  <a:lnTo>
                    <a:pt x="3657" y="11950"/>
                  </a:lnTo>
                  <a:lnTo>
                    <a:pt x="1841" y="16700"/>
                  </a:lnTo>
                  <a:lnTo>
                    <a:pt x="25" y="21488"/>
                  </a:lnTo>
                  <a:lnTo>
                    <a:pt x="0" y="28663"/>
                  </a:lnTo>
                  <a:lnTo>
                    <a:pt x="4965" y="27749"/>
                  </a:lnTo>
                  <a:lnTo>
                    <a:pt x="7429" y="25692"/>
                  </a:lnTo>
                  <a:lnTo>
                    <a:pt x="9906" y="23609"/>
                  </a:lnTo>
                  <a:lnTo>
                    <a:pt x="17399" y="27076"/>
                  </a:lnTo>
                  <a:lnTo>
                    <a:pt x="18440" y="30746"/>
                  </a:lnTo>
                  <a:lnTo>
                    <a:pt x="19494" y="34416"/>
                  </a:lnTo>
                  <a:lnTo>
                    <a:pt x="15633" y="35090"/>
                  </a:lnTo>
                  <a:lnTo>
                    <a:pt x="16167" y="38531"/>
                  </a:lnTo>
                  <a:lnTo>
                    <a:pt x="16713" y="41973"/>
                  </a:lnTo>
                  <a:lnTo>
                    <a:pt x="19469" y="41643"/>
                  </a:lnTo>
                  <a:lnTo>
                    <a:pt x="22682" y="41503"/>
                  </a:lnTo>
                  <a:lnTo>
                    <a:pt x="25933" y="41389"/>
                  </a:lnTo>
                  <a:lnTo>
                    <a:pt x="24269" y="48653"/>
                  </a:lnTo>
                  <a:lnTo>
                    <a:pt x="26047" y="51092"/>
                  </a:lnTo>
                  <a:lnTo>
                    <a:pt x="27813" y="53492"/>
                  </a:lnTo>
                  <a:lnTo>
                    <a:pt x="29667" y="51917"/>
                  </a:lnTo>
                  <a:lnTo>
                    <a:pt x="30708" y="45211"/>
                  </a:lnTo>
                  <a:lnTo>
                    <a:pt x="31762" y="38455"/>
                  </a:lnTo>
                  <a:lnTo>
                    <a:pt x="35788" y="43535"/>
                  </a:lnTo>
                  <a:lnTo>
                    <a:pt x="37185" y="44970"/>
                  </a:lnTo>
                  <a:lnTo>
                    <a:pt x="38569" y="46393"/>
                  </a:lnTo>
                  <a:lnTo>
                    <a:pt x="39217" y="49110"/>
                  </a:lnTo>
                  <a:lnTo>
                    <a:pt x="39179" y="56286"/>
                  </a:lnTo>
                  <a:lnTo>
                    <a:pt x="34950" y="55968"/>
                  </a:lnTo>
                  <a:lnTo>
                    <a:pt x="30708" y="55600"/>
                  </a:lnTo>
                  <a:lnTo>
                    <a:pt x="30772" y="51650"/>
                  </a:lnTo>
                  <a:lnTo>
                    <a:pt x="30708" y="55600"/>
                  </a:lnTo>
                  <a:lnTo>
                    <a:pt x="30607" y="59588"/>
                  </a:lnTo>
                  <a:lnTo>
                    <a:pt x="31915" y="61785"/>
                  </a:lnTo>
                  <a:lnTo>
                    <a:pt x="34518" y="62179"/>
                  </a:lnTo>
                  <a:lnTo>
                    <a:pt x="37134" y="62598"/>
                  </a:lnTo>
                  <a:lnTo>
                    <a:pt x="34747" y="71107"/>
                  </a:lnTo>
                  <a:lnTo>
                    <a:pt x="37274" y="72275"/>
                  </a:lnTo>
                  <a:lnTo>
                    <a:pt x="39763" y="73405"/>
                  </a:lnTo>
                  <a:lnTo>
                    <a:pt x="39662" y="63715"/>
                  </a:lnTo>
                  <a:lnTo>
                    <a:pt x="40601" y="60985"/>
                  </a:lnTo>
                  <a:lnTo>
                    <a:pt x="41554" y="58204"/>
                  </a:lnTo>
                  <a:lnTo>
                    <a:pt x="43802" y="57632"/>
                  </a:lnTo>
                  <a:lnTo>
                    <a:pt x="46316" y="58788"/>
                  </a:lnTo>
                  <a:lnTo>
                    <a:pt x="48831" y="59943"/>
                  </a:lnTo>
                  <a:lnTo>
                    <a:pt x="54470" y="62598"/>
                  </a:lnTo>
                  <a:lnTo>
                    <a:pt x="57442" y="60744"/>
                  </a:lnTo>
                  <a:lnTo>
                    <a:pt x="60413" y="58902"/>
                  </a:lnTo>
                  <a:lnTo>
                    <a:pt x="58204" y="78676"/>
                  </a:lnTo>
                  <a:lnTo>
                    <a:pt x="62826" y="66357"/>
                  </a:lnTo>
                  <a:close/>
                </a:path>
              </a:pathLst>
            </a:custGeom>
            <a:ln w="3175">
              <a:solidFill>
                <a:srgbClr val="254B30"/>
              </a:solidFill>
            </a:ln>
          </p:spPr>
          <p:txBody>
            <a:bodyPr wrap="square" lIns="0" tIns="0" rIns="0" bIns="0" rtlCol="0"/>
            <a:lstStyle/>
            <a:p>
              <a:endParaRPr/>
            </a:p>
          </p:txBody>
        </p:sp>
        <p:sp>
          <p:nvSpPr>
            <p:cNvPr id="11675" name="object 5103">
              <a:extLst>
                <a:ext uri="{FF2B5EF4-FFF2-40B4-BE49-F238E27FC236}">
                  <a16:creationId xmlns:a16="http://schemas.microsoft.com/office/drawing/2014/main" id="{8EE25A79-68BC-419A-A8C6-97D831D9CA75}"/>
                </a:ext>
              </a:extLst>
            </p:cNvPr>
            <p:cNvSpPr/>
            <p:nvPr/>
          </p:nvSpPr>
          <p:spPr>
            <a:xfrm>
              <a:off x="4984787" y="6423951"/>
              <a:ext cx="106513" cy="97661"/>
            </a:xfrm>
            <a:prstGeom prst="rect">
              <a:avLst/>
            </a:prstGeom>
            <a:blipFill>
              <a:blip r:embed="rId88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676" name="object 5104">
              <a:extLst>
                <a:ext uri="{FF2B5EF4-FFF2-40B4-BE49-F238E27FC236}">
                  <a16:creationId xmlns:a16="http://schemas.microsoft.com/office/drawing/2014/main" id="{CBD046C4-401C-4CB4-B9CC-F70D0ED01CE1}"/>
                </a:ext>
              </a:extLst>
            </p:cNvPr>
            <p:cNvSpPr/>
            <p:nvPr/>
          </p:nvSpPr>
          <p:spPr>
            <a:xfrm>
              <a:off x="4984780" y="6423943"/>
              <a:ext cx="106680" cy="97790"/>
            </a:xfrm>
            <a:custGeom>
              <a:avLst/>
              <a:gdLst/>
              <a:ahLst/>
              <a:cxnLst/>
              <a:rect l="l" t="t" r="r" b="b"/>
              <a:pathLst>
                <a:path w="106679" h="97790">
                  <a:moveTo>
                    <a:pt x="17741" y="71132"/>
                  </a:moveTo>
                  <a:lnTo>
                    <a:pt x="16421" y="79629"/>
                  </a:lnTo>
                  <a:lnTo>
                    <a:pt x="15100" y="72186"/>
                  </a:lnTo>
                  <a:lnTo>
                    <a:pt x="14465" y="65824"/>
                  </a:lnTo>
                  <a:lnTo>
                    <a:pt x="13804" y="59461"/>
                  </a:lnTo>
                  <a:lnTo>
                    <a:pt x="16421" y="52019"/>
                  </a:lnTo>
                  <a:lnTo>
                    <a:pt x="21043" y="52019"/>
                  </a:lnTo>
                  <a:lnTo>
                    <a:pt x="25653" y="52019"/>
                  </a:lnTo>
                  <a:lnTo>
                    <a:pt x="30911" y="43510"/>
                  </a:lnTo>
                  <a:lnTo>
                    <a:pt x="29578" y="37147"/>
                  </a:lnTo>
                  <a:lnTo>
                    <a:pt x="28257" y="30784"/>
                  </a:lnTo>
                  <a:lnTo>
                    <a:pt x="26288" y="38214"/>
                  </a:lnTo>
                  <a:lnTo>
                    <a:pt x="21043" y="37147"/>
                  </a:lnTo>
                  <a:lnTo>
                    <a:pt x="15773" y="36093"/>
                  </a:lnTo>
                  <a:lnTo>
                    <a:pt x="17741" y="38214"/>
                  </a:lnTo>
                  <a:lnTo>
                    <a:pt x="13804" y="41414"/>
                  </a:lnTo>
                  <a:lnTo>
                    <a:pt x="9842" y="44589"/>
                  </a:lnTo>
                  <a:lnTo>
                    <a:pt x="13157" y="46723"/>
                  </a:lnTo>
                  <a:lnTo>
                    <a:pt x="9169" y="52019"/>
                  </a:lnTo>
                  <a:lnTo>
                    <a:pt x="5257" y="57327"/>
                  </a:lnTo>
                  <a:lnTo>
                    <a:pt x="4597" y="47777"/>
                  </a:lnTo>
                  <a:lnTo>
                    <a:pt x="6553" y="42456"/>
                  </a:lnTo>
                  <a:lnTo>
                    <a:pt x="8559" y="37147"/>
                  </a:lnTo>
                  <a:lnTo>
                    <a:pt x="17741" y="32918"/>
                  </a:lnTo>
                  <a:lnTo>
                    <a:pt x="12471" y="31864"/>
                  </a:lnTo>
                  <a:lnTo>
                    <a:pt x="7213" y="30784"/>
                  </a:lnTo>
                  <a:lnTo>
                    <a:pt x="6553" y="38214"/>
                  </a:lnTo>
                  <a:lnTo>
                    <a:pt x="3276" y="37147"/>
                  </a:lnTo>
                  <a:lnTo>
                    <a:pt x="0" y="36093"/>
                  </a:lnTo>
                  <a:lnTo>
                    <a:pt x="0" y="29717"/>
                  </a:lnTo>
                  <a:lnTo>
                    <a:pt x="2628" y="27609"/>
                  </a:lnTo>
                  <a:lnTo>
                    <a:pt x="5257" y="25501"/>
                  </a:lnTo>
                  <a:lnTo>
                    <a:pt x="6553" y="29717"/>
                  </a:lnTo>
                  <a:lnTo>
                    <a:pt x="7226" y="25501"/>
                  </a:lnTo>
                  <a:lnTo>
                    <a:pt x="7886" y="21221"/>
                  </a:lnTo>
                  <a:lnTo>
                    <a:pt x="1955" y="23355"/>
                  </a:lnTo>
                  <a:lnTo>
                    <a:pt x="3276" y="20167"/>
                  </a:lnTo>
                  <a:lnTo>
                    <a:pt x="4597" y="16992"/>
                  </a:lnTo>
                  <a:lnTo>
                    <a:pt x="10515" y="16992"/>
                  </a:lnTo>
                  <a:lnTo>
                    <a:pt x="13157" y="21221"/>
                  </a:lnTo>
                  <a:lnTo>
                    <a:pt x="15773" y="25501"/>
                  </a:lnTo>
                  <a:lnTo>
                    <a:pt x="19049" y="26542"/>
                  </a:lnTo>
                  <a:lnTo>
                    <a:pt x="18402" y="20167"/>
                  </a:lnTo>
                  <a:lnTo>
                    <a:pt x="17741" y="13804"/>
                  </a:lnTo>
                  <a:lnTo>
                    <a:pt x="12471" y="10604"/>
                  </a:lnTo>
                  <a:lnTo>
                    <a:pt x="9169" y="6375"/>
                  </a:lnTo>
                  <a:lnTo>
                    <a:pt x="5905" y="2120"/>
                  </a:lnTo>
                  <a:lnTo>
                    <a:pt x="9169" y="0"/>
                  </a:lnTo>
                  <a:lnTo>
                    <a:pt x="11175" y="0"/>
                  </a:lnTo>
                  <a:lnTo>
                    <a:pt x="13157" y="0"/>
                  </a:lnTo>
                  <a:lnTo>
                    <a:pt x="19049" y="18033"/>
                  </a:lnTo>
                  <a:lnTo>
                    <a:pt x="23012" y="18033"/>
                  </a:lnTo>
                  <a:lnTo>
                    <a:pt x="26949" y="18033"/>
                  </a:lnTo>
                  <a:lnTo>
                    <a:pt x="27609" y="22288"/>
                  </a:lnTo>
                  <a:lnTo>
                    <a:pt x="30238" y="19100"/>
                  </a:lnTo>
                  <a:lnTo>
                    <a:pt x="32854" y="15913"/>
                  </a:lnTo>
                  <a:lnTo>
                    <a:pt x="23012" y="12738"/>
                  </a:lnTo>
                  <a:lnTo>
                    <a:pt x="23634" y="9550"/>
                  </a:lnTo>
                  <a:lnTo>
                    <a:pt x="24320" y="6375"/>
                  </a:lnTo>
                  <a:lnTo>
                    <a:pt x="27609" y="8496"/>
                  </a:lnTo>
                  <a:lnTo>
                    <a:pt x="28917" y="9550"/>
                  </a:lnTo>
                  <a:lnTo>
                    <a:pt x="30238" y="10604"/>
                  </a:lnTo>
                  <a:lnTo>
                    <a:pt x="43395" y="18021"/>
                  </a:lnTo>
                  <a:lnTo>
                    <a:pt x="45389" y="20167"/>
                  </a:lnTo>
                  <a:lnTo>
                    <a:pt x="47320" y="22288"/>
                  </a:lnTo>
                  <a:lnTo>
                    <a:pt x="52590" y="22288"/>
                  </a:lnTo>
                  <a:lnTo>
                    <a:pt x="89407" y="42456"/>
                  </a:lnTo>
                  <a:lnTo>
                    <a:pt x="105219" y="44589"/>
                  </a:lnTo>
                  <a:lnTo>
                    <a:pt x="106514" y="58394"/>
                  </a:lnTo>
                  <a:lnTo>
                    <a:pt x="97980" y="63703"/>
                  </a:lnTo>
                  <a:lnTo>
                    <a:pt x="94691" y="63703"/>
                  </a:lnTo>
                  <a:lnTo>
                    <a:pt x="91414" y="63703"/>
                  </a:lnTo>
                  <a:lnTo>
                    <a:pt x="86156" y="64757"/>
                  </a:lnTo>
                  <a:lnTo>
                    <a:pt x="85496" y="73253"/>
                  </a:lnTo>
                  <a:lnTo>
                    <a:pt x="84835" y="81749"/>
                  </a:lnTo>
                  <a:lnTo>
                    <a:pt x="73659" y="84937"/>
                  </a:lnTo>
                  <a:lnTo>
                    <a:pt x="74955" y="91300"/>
                  </a:lnTo>
                  <a:lnTo>
                    <a:pt x="76276" y="97663"/>
                  </a:lnTo>
                  <a:lnTo>
                    <a:pt x="71018" y="89179"/>
                  </a:lnTo>
                  <a:lnTo>
                    <a:pt x="69672" y="83858"/>
                  </a:lnTo>
                  <a:lnTo>
                    <a:pt x="68402" y="78549"/>
                  </a:lnTo>
                  <a:lnTo>
                    <a:pt x="71678" y="71132"/>
                  </a:lnTo>
                  <a:lnTo>
                    <a:pt x="75615" y="71132"/>
                  </a:lnTo>
                  <a:lnTo>
                    <a:pt x="79578" y="71132"/>
                  </a:lnTo>
                  <a:lnTo>
                    <a:pt x="84835" y="57315"/>
                  </a:lnTo>
                  <a:lnTo>
                    <a:pt x="82219" y="55206"/>
                  </a:lnTo>
                  <a:lnTo>
                    <a:pt x="79578" y="53073"/>
                  </a:lnTo>
                  <a:lnTo>
                    <a:pt x="78892" y="58394"/>
                  </a:lnTo>
                  <a:lnTo>
                    <a:pt x="74294" y="59461"/>
                  </a:lnTo>
                  <a:lnTo>
                    <a:pt x="69672" y="60515"/>
                  </a:lnTo>
                  <a:lnTo>
                    <a:pt x="65773" y="66547"/>
                  </a:lnTo>
                  <a:lnTo>
                    <a:pt x="65087" y="71856"/>
                  </a:lnTo>
                  <a:lnTo>
                    <a:pt x="64439" y="77177"/>
                  </a:lnTo>
                  <a:lnTo>
                    <a:pt x="63779" y="84924"/>
                  </a:lnTo>
                  <a:lnTo>
                    <a:pt x="58508" y="85979"/>
                  </a:lnTo>
                  <a:lnTo>
                    <a:pt x="53276" y="87058"/>
                  </a:lnTo>
                  <a:lnTo>
                    <a:pt x="55232" y="79629"/>
                  </a:lnTo>
                  <a:lnTo>
                    <a:pt x="53924" y="75374"/>
                  </a:lnTo>
                  <a:lnTo>
                    <a:pt x="52603" y="71132"/>
                  </a:lnTo>
                  <a:lnTo>
                    <a:pt x="55244" y="65824"/>
                  </a:lnTo>
                  <a:lnTo>
                    <a:pt x="59194" y="60515"/>
                  </a:lnTo>
                  <a:lnTo>
                    <a:pt x="63131" y="55206"/>
                  </a:lnTo>
                  <a:lnTo>
                    <a:pt x="63804" y="48818"/>
                  </a:lnTo>
                  <a:lnTo>
                    <a:pt x="59194" y="47764"/>
                  </a:lnTo>
                  <a:lnTo>
                    <a:pt x="54584" y="46723"/>
                  </a:lnTo>
                  <a:lnTo>
                    <a:pt x="53924" y="52019"/>
                  </a:lnTo>
                  <a:lnTo>
                    <a:pt x="53276" y="57315"/>
                  </a:lnTo>
                  <a:lnTo>
                    <a:pt x="51942" y="57315"/>
                  </a:lnTo>
                  <a:lnTo>
                    <a:pt x="48005" y="59461"/>
                  </a:lnTo>
                  <a:lnTo>
                    <a:pt x="44068" y="61569"/>
                  </a:lnTo>
                  <a:lnTo>
                    <a:pt x="48005" y="54152"/>
                  </a:lnTo>
                  <a:lnTo>
                    <a:pt x="49974" y="49885"/>
                  </a:lnTo>
                  <a:lnTo>
                    <a:pt x="51942" y="45656"/>
                  </a:lnTo>
                  <a:lnTo>
                    <a:pt x="61137" y="38201"/>
                  </a:lnTo>
                  <a:lnTo>
                    <a:pt x="58508" y="36093"/>
                  </a:lnTo>
                  <a:lnTo>
                    <a:pt x="55892" y="33972"/>
                  </a:lnTo>
                  <a:lnTo>
                    <a:pt x="53276" y="32918"/>
                  </a:lnTo>
                  <a:lnTo>
                    <a:pt x="50647" y="33972"/>
                  </a:lnTo>
                  <a:lnTo>
                    <a:pt x="48005" y="35013"/>
                  </a:lnTo>
                  <a:lnTo>
                    <a:pt x="48653" y="45656"/>
                  </a:lnTo>
                  <a:lnTo>
                    <a:pt x="45389" y="45656"/>
                  </a:lnTo>
                  <a:lnTo>
                    <a:pt x="42075" y="45656"/>
                  </a:lnTo>
                  <a:lnTo>
                    <a:pt x="38125" y="38201"/>
                  </a:lnTo>
                  <a:lnTo>
                    <a:pt x="34188" y="48831"/>
                  </a:lnTo>
                  <a:lnTo>
                    <a:pt x="30143" y="55579"/>
                  </a:lnTo>
                  <a:lnTo>
                    <a:pt x="24985" y="60737"/>
                  </a:lnTo>
                  <a:lnTo>
                    <a:pt x="20320" y="65505"/>
                  </a:lnTo>
                  <a:lnTo>
                    <a:pt x="17754" y="71081"/>
                  </a:lnTo>
                  <a:close/>
                </a:path>
              </a:pathLst>
            </a:custGeom>
            <a:ln w="3175">
              <a:solidFill>
                <a:srgbClr val="254B30"/>
              </a:solidFill>
            </a:ln>
          </p:spPr>
          <p:txBody>
            <a:bodyPr wrap="square" lIns="0" tIns="0" rIns="0" bIns="0" rtlCol="0"/>
            <a:lstStyle/>
            <a:p>
              <a:endParaRPr/>
            </a:p>
          </p:txBody>
        </p:sp>
        <p:sp>
          <p:nvSpPr>
            <p:cNvPr id="11677" name="object 5105">
              <a:extLst>
                <a:ext uri="{FF2B5EF4-FFF2-40B4-BE49-F238E27FC236}">
                  <a16:creationId xmlns:a16="http://schemas.microsoft.com/office/drawing/2014/main" id="{CD5FB861-89EE-49BE-AA22-1AB038CC73C6}"/>
                </a:ext>
              </a:extLst>
            </p:cNvPr>
            <p:cNvSpPr/>
            <p:nvPr/>
          </p:nvSpPr>
          <p:spPr>
            <a:xfrm>
              <a:off x="5065738" y="6252158"/>
              <a:ext cx="67538" cy="83223"/>
            </a:xfrm>
            <a:prstGeom prst="rect">
              <a:avLst/>
            </a:prstGeom>
            <a:blipFill>
              <a:blip r:embed="rId88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678" name="object 5106">
              <a:extLst>
                <a:ext uri="{FF2B5EF4-FFF2-40B4-BE49-F238E27FC236}">
                  <a16:creationId xmlns:a16="http://schemas.microsoft.com/office/drawing/2014/main" id="{9C56982B-5614-420E-9E7A-02F5FF92ABAA}"/>
                </a:ext>
              </a:extLst>
            </p:cNvPr>
            <p:cNvSpPr/>
            <p:nvPr/>
          </p:nvSpPr>
          <p:spPr>
            <a:xfrm>
              <a:off x="5065646" y="6251561"/>
              <a:ext cx="67945" cy="84455"/>
            </a:xfrm>
            <a:custGeom>
              <a:avLst/>
              <a:gdLst/>
              <a:ahLst/>
              <a:cxnLst/>
              <a:rect l="l" t="t" r="r" b="b"/>
              <a:pathLst>
                <a:path w="67945" h="84454">
                  <a:moveTo>
                    <a:pt x="61734" y="43345"/>
                  </a:moveTo>
                  <a:lnTo>
                    <a:pt x="64007" y="47447"/>
                  </a:lnTo>
                  <a:lnTo>
                    <a:pt x="63614" y="42786"/>
                  </a:lnTo>
                  <a:lnTo>
                    <a:pt x="63004" y="38950"/>
                  </a:lnTo>
                  <a:lnTo>
                    <a:pt x="62369" y="35153"/>
                  </a:lnTo>
                  <a:lnTo>
                    <a:pt x="59435" y="32207"/>
                  </a:lnTo>
                  <a:lnTo>
                    <a:pt x="56413" y="34226"/>
                  </a:lnTo>
                  <a:lnTo>
                    <a:pt x="53390" y="36271"/>
                  </a:lnTo>
                  <a:lnTo>
                    <a:pt x="48539" y="33896"/>
                  </a:lnTo>
                  <a:lnTo>
                    <a:pt x="48336" y="29819"/>
                  </a:lnTo>
                  <a:lnTo>
                    <a:pt x="48158" y="25692"/>
                  </a:lnTo>
                  <a:lnTo>
                    <a:pt x="50685" y="28943"/>
                  </a:lnTo>
                  <a:lnTo>
                    <a:pt x="53949" y="26022"/>
                  </a:lnTo>
                  <a:lnTo>
                    <a:pt x="57213" y="23114"/>
                  </a:lnTo>
                  <a:lnTo>
                    <a:pt x="56286" y="25171"/>
                  </a:lnTo>
                  <a:lnTo>
                    <a:pt x="59397" y="25171"/>
                  </a:lnTo>
                  <a:lnTo>
                    <a:pt x="62509" y="25196"/>
                  </a:lnTo>
                  <a:lnTo>
                    <a:pt x="60731" y="27813"/>
                  </a:lnTo>
                  <a:lnTo>
                    <a:pt x="64173" y="29019"/>
                  </a:lnTo>
                  <a:lnTo>
                    <a:pt x="67640" y="30200"/>
                  </a:lnTo>
                  <a:lnTo>
                    <a:pt x="66497" y="24638"/>
                  </a:lnTo>
                  <a:lnTo>
                    <a:pt x="64312" y="22567"/>
                  </a:lnTo>
                  <a:lnTo>
                    <a:pt x="62128" y="20510"/>
                  </a:lnTo>
                  <a:lnTo>
                    <a:pt x="55397" y="22225"/>
                  </a:lnTo>
                  <a:lnTo>
                    <a:pt x="58686" y="19329"/>
                  </a:lnTo>
                  <a:lnTo>
                    <a:pt x="61963" y="16421"/>
                  </a:lnTo>
                  <a:lnTo>
                    <a:pt x="63614" y="20243"/>
                  </a:lnTo>
                  <a:lnTo>
                    <a:pt x="65595" y="18161"/>
                  </a:lnTo>
                  <a:lnTo>
                    <a:pt x="67576" y="16154"/>
                  </a:lnTo>
                  <a:lnTo>
                    <a:pt x="66535" y="12649"/>
                  </a:lnTo>
                  <a:lnTo>
                    <a:pt x="64439" y="12611"/>
                  </a:lnTo>
                  <a:lnTo>
                    <a:pt x="62369" y="12598"/>
                  </a:lnTo>
                  <a:lnTo>
                    <a:pt x="62217" y="15532"/>
                  </a:lnTo>
                  <a:lnTo>
                    <a:pt x="61074" y="13487"/>
                  </a:lnTo>
                  <a:lnTo>
                    <a:pt x="59943" y="11430"/>
                  </a:lnTo>
                  <a:lnTo>
                    <a:pt x="64173" y="9982"/>
                  </a:lnTo>
                  <a:lnTo>
                    <a:pt x="62776" y="8813"/>
                  </a:lnTo>
                  <a:lnTo>
                    <a:pt x="61366" y="7632"/>
                  </a:lnTo>
                  <a:lnTo>
                    <a:pt x="57518" y="10223"/>
                  </a:lnTo>
                  <a:lnTo>
                    <a:pt x="56489" y="13754"/>
                  </a:lnTo>
                  <a:lnTo>
                    <a:pt x="55473" y="17246"/>
                  </a:lnTo>
                  <a:lnTo>
                    <a:pt x="53492" y="19291"/>
                  </a:lnTo>
                  <a:lnTo>
                    <a:pt x="52857" y="15506"/>
                  </a:lnTo>
                  <a:lnTo>
                    <a:pt x="52235" y="11684"/>
                  </a:lnTo>
                  <a:lnTo>
                    <a:pt x="55156" y="7594"/>
                  </a:lnTo>
                  <a:lnTo>
                    <a:pt x="56641" y="3784"/>
                  </a:lnTo>
                  <a:lnTo>
                    <a:pt x="58051" y="0"/>
                  </a:lnTo>
                  <a:lnTo>
                    <a:pt x="55562" y="254"/>
                  </a:lnTo>
                  <a:lnTo>
                    <a:pt x="54267" y="1155"/>
                  </a:lnTo>
                  <a:lnTo>
                    <a:pt x="52958" y="2019"/>
                  </a:lnTo>
                  <a:lnTo>
                    <a:pt x="52095" y="14592"/>
                  </a:lnTo>
                  <a:lnTo>
                    <a:pt x="49453" y="16344"/>
                  </a:lnTo>
                  <a:lnTo>
                    <a:pt x="46926" y="18097"/>
                  </a:lnTo>
                  <a:lnTo>
                    <a:pt x="47167" y="20713"/>
                  </a:lnTo>
                  <a:lnTo>
                    <a:pt x="44919" y="20116"/>
                  </a:lnTo>
                  <a:lnTo>
                    <a:pt x="42671" y="19519"/>
                  </a:lnTo>
                  <a:lnTo>
                    <a:pt x="48628" y="13398"/>
                  </a:lnTo>
                  <a:lnTo>
                    <a:pt x="47675" y="11938"/>
                  </a:lnTo>
                  <a:lnTo>
                    <a:pt x="46697" y="10464"/>
                  </a:lnTo>
                  <a:lnTo>
                    <a:pt x="44919" y="13093"/>
                  </a:lnTo>
                  <a:lnTo>
                    <a:pt x="44208" y="14249"/>
                  </a:lnTo>
                  <a:lnTo>
                    <a:pt x="43510" y="15443"/>
                  </a:lnTo>
                  <a:lnTo>
                    <a:pt x="36131" y="25323"/>
                  </a:lnTo>
                  <a:lnTo>
                    <a:pt x="35191" y="27381"/>
                  </a:lnTo>
                  <a:lnTo>
                    <a:pt x="34264" y="29425"/>
                  </a:lnTo>
                  <a:lnTo>
                    <a:pt x="30797" y="31750"/>
                  </a:lnTo>
                  <a:lnTo>
                    <a:pt x="0" y="67271"/>
                  </a:lnTo>
                  <a:lnTo>
                    <a:pt x="1435" y="75476"/>
                  </a:lnTo>
                  <a:lnTo>
                    <a:pt x="7899" y="74625"/>
                  </a:lnTo>
                  <a:lnTo>
                    <a:pt x="10058" y="73177"/>
                  </a:lnTo>
                  <a:lnTo>
                    <a:pt x="12204" y="71729"/>
                  </a:lnTo>
                  <a:lnTo>
                    <a:pt x="15824" y="69977"/>
                  </a:lnTo>
                  <a:lnTo>
                    <a:pt x="17640" y="74396"/>
                  </a:lnTo>
                  <a:lnTo>
                    <a:pt x="19507" y="78803"/>
                  </a:lnTo>
                  <a:lnTo>
                    <a:pt x="27368" y="75628"/>
                  </a:lnTo>
                  <a:lnTo>
                    <a:pt x="27533" y="79717"/>
                  </a:lnTo>
                  <a:lnTo>
                    <a:pt x="27774" y="83832"/>
                  </a:lnTo>
                  <a:lnTo>
                    <a:pt x="29781" y="76822"/>
                  </a:lnTo>
                  <a:lnTo>
                    <a:pt x="29781" y="73317"/>
                  </a:lnTo>
                  <a:lnTo>
                    <a:pt x="29743" y="69799"/>
                  </a:lnTo>
                  <a:lnTo>
                    <a:pt x="26377" y="67144"/>
                  </a:lnTo>
                  <a:lnTo>
                    <a:pt x="23799" y="68859"/>
                  </a:lnTo>
                  <a:lnTo>
                    <a:pt x="21208" y="70599"/>
                  </a:lnTo>
                  <a:lnTo>
                    <a:pt x="15468" y="65316"/>
                  </a:lnTo>
                  <a:lnTo>
                    <a:pt x="16852" y="62966"/>
                  </a:lnTo>
                  <a:lnTo>
                    <a:pt x="18211" y="60642"/>
                  </a:lnTo>
                  <a:lnTo>
                    <a:pt x="19519" y="63284"/>
                  </a:lnTo>
                  <a:lnTo>
                    <a:pt x="22720" y="61849"/>
                  </a:lnTo>
                  <a:lnTo>
                    <a:pt x="25907" y="60426"/>
                  </a:lnTo>
                  <a:lnTo>
                    <a:pt x="29489" y="62001"/>
                  </a:lnTo>
                  <a:lnTo>
                    <a:pt x="30797" y="64643"/>
                  </a:lnTo>
                  <a:lnTo>
                    <a:pt x="32105" y="67271"/>
                  </a:lnTo>
                  <a:lnTo>
                    <a:pt x="33832" y="71259"/>
                  </a:lnTo>
                  <a:lnTo>
                    <a:pt x="37439" y="69557"/>
                  </a:lnTo>
                  <a:lnTo>
                    <a:pt x="41097" y="67805"/>
                  </a:lnTo>
                  <a:lnTo>
                    <a:pt x="38544" y="64566"/>
                  </a:lnTo>
                  <a:lnTo>
                    <a:pt x="38709" y="61645"/>
                  </a:lnTo>
                  <a:lnTo>
                    <a:pt x="38887" y="58724"/>
                  </a:lnTo>
                  <a:lnTo>
                    <a:pt x="36271" y="56959"/>
                  </a:lnTo>
                  <a:lnTo>
                    <a:pt x="32816" y="55765"/>
                  </a:lnTo>
                  <a:lnTo>
                    <a:pt x="29349" y="54584"/>
                  </a:lnTo>
                  <a:lnTo>
                    <a:pt x="27863" y="51333"/>
                  </a:lnTo>
                  <a:lnTo>
                    <a:pt x="30695" y="48704"/>
                  </a:lnTo>
                  <a:lnTo>
                    <a:pt x="33540" y="46101"/>
                  </a:lnTo>
                  <a:lnTo>
                    <a:pt x="34848" y="48742"/>
                  </a:lnTo>
                  <a:lnTo>
                    <a:pt x="36156" y="51384"/>
                  </a:lnTo>
                  <a:lnTo>
                    <a:pt x="37033" y="50800"/>
                  </a:lnTo>
                  <a:lnTo>
                    <a:pt x="39966" y="50241"/>
                  </a:lnTo>
                  <a:lnTo>
                    <a:pt x="42900" y="49657"/>
                  </a:lnTo>
                  <a:lnTo>
                    <a:pt x="39077" y="47307"/>
                  </a:lnTo>
                  <a:lnTo>
                    <a:pt x="37083" y="45796"/>
                  </a:lnTo>
                  <a:lnTo>
                    <a:pt x="35090" y="44348"/>
                  </a:lnTo>
                  <a:lnTo>
                    <a:pt x="27838" y="44310"/>
                  </a:lnTo>
                  <a:lnTo>
                    <a:pt x="29184" y="41973"/>
                  </a:lnTo>
                  <a:lnTo>
                    <a:pt x="30568" y="39649"/>
                  </a:lnTo>
                  <a:lnTo>
                    <a:pt x="32118" y="37896"/>
                  </a:lnTo>
                  <a:lnTo>
                    <a:pt x="33997" y="37338"/>
                  </a:lnTo>
                  <a:lnTo>
                    <a:pt x="35928" y="36741"/>
                  </a:lnTo>
                  <a:lnTo>
                    <a:pt x="37236" y="42900"/>
                  </a:lnTo>
                  <a:lnTo>
                    <a:pt x="39408" y="41440"/>
                  </a:lnTo>
                  <a:lnTo>
                    <a:pt x="41567" y="40005"/>
                  </a:lnTo>
                  <a:lnTo>
                    <a:pt x="42900" y="34163"/>
                  </a:lnTo>
                  <a:lnTo>
                    <a:pt x="47256" y="38290"/>
                  </a:lnTo>
                  <a:lnTo>
                    <a:pt x="51587" y="42418"/>
                  </a:lnTo>
                  <a:lnTo>
                    <a:pt x="59461" y="39243"/>
                  </a:lnTo>
                  <a:lnTo>
                    <a:pt x="61721" y="43345"/>
                  </a:lnTo>
                  <a:close/>
                </a:path>
              </a:pathLst>
            </a:custGeom>
            <a:ln w="3175">
              <a:solidFill>
                <a:srgbClr val="254B30"/>
              </a:solidFill>
            </a:ln>
          </p:spPr>
          <p:txBody>
            <a:bodyPr wrap="square" lIns="0" tIns="0" rIns="0" bIns="0" rtlCol="0"/>
            <a:lstStyle/>
            <a:p>
              <a:endParaRPr/>
            </a:p>
          </p:txBody>
        </p:sp>
        <p:sp>
          <p:nvSpPr>
            <p:cNvPr id="11679" name="object 5107">
              <a:extLst>
                <a:ext uri="{FF2B5EF4-FFF2-40B4-BE49-F238E27FC236}">
                  <a16:creationId xmlns:a16="http://schemas.microsoft.com/office/drawing/2014/main" id="{41B5B21B-9888-4342-A095-54057840830B}"/>
                </a:ext>
              </a:extLst>
            </p:cNvPr>
            <p:cNvSpPr/>
            <p:nvPr/>
          </p:nvSpPr>
          <p:spPr>
            <a:xfrm>
              <a:off x="4892492" y="6753783"/>
              <a:ext cx="143882" cy="38328"/>
            </a:xfrm>
            <a:prstGeom prst="rect">
              <a:avLst/>
            </a:prstGeom>
            <a:blipFill>
              <a:blip r:embed="rId88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680" name="object 5108">
              <a:extLst>
                <a:ext uri="{FF2B5EF4-FFF2-40B4-BE49-F238E27FC236}">
                  <a16:creationId xmlns:a16="http://schemas.microsoft.com/office/drawing/2014/main" id="{C7C6DFF4-CF73-47EF-8691-A6999D6BF0AC}"/>
                </a:ext>
              </a:extLst>
            </p:cNvPr>
            <p:cNvSpPr/>
            <p:nvPr/>
          </p:nvSpPr>
          <p:spPr>
            <a:xfrm>
              <a:off x="4892427" y="6753999"/>
              <a:ext cx="142240" cy="36830"/>
            </a:xfrm>
            <a:custGeom>
              <a:avLst/>
              <a:gdLst/>
              <a:ahLst/>
              <a:cxnLst/>
              <a:rect l="l" t="t" r="r" b="b"/>
              <a:pathLst>
                <a:path w="142239" h="36829">
                  <a:moveTo>
                    <a:pt x="141122" y="3006"/>
                  </a:moveTo>
                  <a:lnTo>
                    <a:pt x="134708" y="8960"/>
                  </a:lnTo>
                  <a:lnTo>
                    <a:pt x="127863" y="15838"/>
                  </a:lnTo>
                  <a:lnTo>
                    <a:pt x="120437" y="22285"/>
                  </a:lnTo>
                  <a:lnTo>
                    <a:pt x="112280" y="26946"/>
                  </a:lnTo>
                  <a:lnTo>
                    <a:pt x="107548" y="26499"/>
                  </a:lnTo>
                  <a:lnTo>
                    <a:pt x="107145" y="21985"/>
                  </a:lnTo>
                  <a:lnTo>
                    <a:pt x="106181" y="18554"/>
                  </a:lnTo>
                  <a:lnTo>
                    <a:pt x="99771" y="21358"/>
                  </a:lnTo>
                  <a:lnTo>
                    <a:pt x="89287" y="27539"/>
                  </a:lnTo>
                  <a:lnTo>
                    <a:pt x="79311" y="31454"/>
                  </a:lnTo>
                  <a:lnTo>
                    <a:pt x="69792" y="34102"/>
                  </a:lnTo>
                  <a:lnTo>
                    <a:pt x="60680" y="36483"/>
                  </a:lnTo>
                  <a:lnTo>
                    <a:pt x="50929" y="36169"/>
                  </a:lnTo>
                  <a:lnTo>
                    <a:pt x="40225" y="32524"/>
                  </a:lnTo>
                  <a:lnTo>
                    <a:pt x="29699" y="29236"/>
                  </a:lnTo>
                  <a:lnTo>
                    <a:pt x="20485" y="29994"/>
                  </a:lnTo>
                  <a:lnTo>
                    <a:pt x="12206" y="32015"/>
                  </a:lnTo>
                  <a:lnTo>
                    <a:pt x="4875" y="30838"/>
                  </a:lnTo>
                  <a:lnTo>
                    <a:pt x="227" y="27747"/>
                  </a:lnTo>
                  <a:lnTo>
                    <a:pt x="0" y="24025"/>
                  </a:lnTo>
                  <a:lnTo>
                    <a:pt x="3924" y="22175"/>
                  </a:lnTo>
                  <a:lnTo>
                    <a:pt x="10448" y="22580"/>
                  </a:lnTo>
                  <a:lnTo>
                    <a:pt x="19359" y="23371"/>
                  </a:lnTo>
                  <a:lnTo>
                    <a:pt x="30441" y="22679"/>
                  </a:lnTo>
                  <a:lnTo>
                    <a:pt x="32372" y="19394"/>
                  </a:lnTo>
                  <a:lnTo>
                    <a:pt x="21489" y="14544"/>
                  </a:lnTo>
                  <a:lnTo>
                    <a:pt x="9019" y="9438"/>
                  </a:lnTo>
                  <a:lnTo>
                    <a:pt x="6184" y="5381"/>
                  </a:lnTo>
                  <a:lnTo>
                    <a:pt x="14809" y="5667"/>
                  </a:lnTo>
                  <a:lnTo>
                    <a:pt x="27062" y="10641"/>
                  </a:lnTo>
                  <a:lnTo>
                    <a:pt x="39740" y="17188"/>
                  </a:lnTo>
                  <a:lnTo>
                    <a:pt x="49644" y="22196"/>
                  </a:lnTo>
                  <a:lnTo>
                    <a:pt x="57952" y="23132"/>
                  </a:lnTo>
                  <a:lnTo>
                    <a:pt x="66559" y="21020"/>
                  </a:lnTo>
                  <a:lnTo>
                    <a:pt x="73306" y="18104"/>
                  </a:lnTo>
                  <a:lnTo>
                    <a:pt x="76034" y="16633"/>
                  </a:lnTo>
                  <a:lnTo>
                    <a:pt x="75526" y="15655"/>
                  </a:lnTo>
                  <a:lnTo>
                    <a:pt x="83489" y="16062"/>
                  </a:lnTo>
                  <a:lnTo>
                    <a:pt x="91120" y="15948"/>
                  </a:lnTo>
                  <a:lnTo>
                    <a:pt x="100596" y="14798"/>
                  </a:lnTo>
                  <a:lnTo>
                    <a:pt x="109739" y="12258"/>
                  </a:lnTo>
                  <a:lnTo>
                    <a:pt x="116370" y="7972"/>
                  </a:lnTo>
                  <a:lnTo>
                    <a:pt x="124016" y="3301"/>
                  </a:lnTo>
                  <a:lnTo>
                    <a:pt x="134175" y="365"/>
                  </a:lnTo>
                  <a:lnTo>
                    <a:pt x="141619" y="0"/>
                  </a:lnTo>
                  <a:lnTo>
                    <a:pt x="141122" y="3044"/>
                  </a:lnTo>
                  <a:close/>
                </a:path>
              </a:pathLst>
            </a:custGeom>
            <a:ln w="3175">
              <a:solidFill>
                <a:srgbClr val="254B30"/>
              </a:solidFill>
            </a:ln>
          </p:spPr>
          <p:txBody>
            <a:bodyPr wrap="square" lIns="0" tIns="0" rIns="0" bIns="0" rtlCol="0"/>
            <a:lstStyle/>
            <a:p>
              <a:endParaRPr/>
            </a:p>
          </p:txBody>
        </p:sp>
        <p:sp>
          <p:nvSpPr>
            <p:cNvPr id="11681" name="object 5109">
              <a:extLst>
                <a:ext uri="{FF2B5EF4-FFF2-40B4-BE49-F238E27FC236}">
                  <a16:creationId xmlns:a16="http://schemas.microsoft.com/office/drawing/2014/main" id="{2BCEDF4B-10E6-43BD-BFDF-43D707880F3D}"/>
                </a:ext>
              </a:extLst>
            </p:cNvPr>
            <p:cNvSpPr/>
            <p:nvPr/>
          </p:nvSpPr>
          <p:spPr>
            <a:xfrm>
              <a:off x="4889931" y="6792861"/>
              <a:ext cx="199991" cy="63873"/>
            </a:xfrm>
            <a:prstGeom prst="rect">
              <a:avLst/>
            </a:prstGeom>
            <a:blipFill>
              <a:blip r:embed="rId88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682" name="object 5110">
              <a:extLst>
                <a:ext uri="{FF2B5EF4-FFF2-40B4-BE49-F238E27FC236}">
                  <a16:creationId xmlns:a16="http://schemas.microsoft.com/office/drawing/2014/main" id="{007FADAB-1D26-47E7-A23F-CA271803F998}"/>
                </a:ext>
              </a:extLst>
            </p:cNvPr>
            <p:cNvSpPr/>
            <p:nvPr/>
          </p:nvSpPr>
          <p:spPr>
            <a:xfrm>
              <a:off x="4891074" y="6792856"/>
              <a:ext cx="199390" cy="64135"/>
            </a:xfrm>
            <a:custGeom>
              <a:avLst/>
              <a:gdLst/>
              <a:ahLst/>
              <a:cxnLst/>
              <a:rect l="l" t="t" r="r" b="b"/>
              <a:pathLst>
                <a:path w="199389" h="64134">
                  <a:moveTo>
                    <a:pt x="55063" y="41402"/>
                  </a:moveTo>
                  <a:lnTo>
                    <a:pt x="70786" y="46710"/>
                  </a:lnTo>
                  <a:lnTo>
                    <a:pt x="77836" y="58270"/>
                  </a:lnTo>
                  <a:lnTo>
                    <a:pt x="81946" y="63561"/>
                  </a:lnTo>
                  <a:lnTo>
                    <a:pt x="84698" y="63878"/>
                  </a:lnTo>
                  <a:lnTo>
                    <a:pt x="87677" y="60515"/>
                  </a:lnTo>
                  <a:lnTo>
                    <a:pt x="93064" y="57267"/>
                  </a:lnTo>
                  <a:lnTo>
                    <a:pt x="99915" y="56007"/>
                  </a:lnTo>
                  <a:lnTo>
                    <a:pt x="105177" y="55146"/>
                  </a:lnTo>
                  <a:lnTo>
                    <a:pt x="105800" y="53098"/>
                  </a:lnTo>
                  <a:lnTo>
                    <a:pt x="102206" y="48844"/>
                  </a:lnTo>
                  <a:lnTo>
                    <a:pt x="116684" y="48844"/>
                  </a:lnTo>
                  <a:lnTo>
                    <a:pt x="114283" y="44602"/>
                  </a:lnTo>
                  <a:lnTo>
                    <a:pt x="111858" y="40335"/>
                  </a:lnTo>
                  <a:lnTo>
                    <a:pt x="109419" y="39293"/>
                  </a:lnTo>
                  <a:lnTo>
                    <a:pt x="100974" y="38227"/>
                  </a:lnTo>
                  <a:lnTo>
                    <a:pt x="95484" y="35504"/>
                  </a:lnTo>
                  <a:lnTo>
                    <a:pt x="92366" y="30794"/>
                  </a:lnTo>
                  <a:lnTo>
                    <a:pt x="92644" y="26879"/>
                  </a:lnTo>
                  <a:lnTo>
                    <a:pt x="97342" y="26543"/>
                  </a:lnTo>
                  <a:lnTo>
                    <a:pt x="103730" y="26211"/>
                  </a:lnTo>
                  <a:lnTo>
                    <a:pt x="108532" y="23091"/>
                  </a:lnTo>
                  <a:lnTo>
                    <a:pt x="111974" y="21167"/>
                  </a:lnTo>
                  <a:lnTo>
                    <a:pt x="114283" y="24422"/>
                  </a:lnTo>
                  <a:lnTo>
                    <a:pt x="116684" y="33972"/>
                  </a:lnTo>
                  <a:lnTo>
                    <a:pt x="125129" y="36093"/>
                  </a:lnTo>
                  <a:lnTo>
                    <a:pt x="127580" y="42468"/>
                  </a:lnTo>
                  <a:lnTo>
                    <a:pt x="130422" y="43201"/>
                  </a:lnTo>
                  <a:lnTo>
                    <a:pt x="134965" y="38757"/>
                  </a:lnTo>
                  <a:lnTo>
                    <a:pt x="140643" y="33517"/>
                  </a:lnTo>
                  <a:lnTo>
                    <a:pt x="146884" y="31864"/>
                  </a:lnTo>
                  <a:lnTo>
                    <a:pt x="150743" y="31409"/>
                  </a:lnTo>
                  <a:lnTo>
                    <a:pt x="151426" y="28271"/>
                  </a:lnTo>
                  <a:lnTo>
                    <a:pt x="151655" y="24536"/>
                  </a:lnTo>
                  <a:lnTo>
                    <a:pt x="154149" y="22288"/>
                  </a:lnTo>
                  <a:lnTo>
                    <a:pt x="160219" y="21234"/>
                  </a:lnTo>
                  <a:lnTo>
                    <a:pt x="160194" y="31864"/>
                  </a:lnTo>
                  <a:lnTo>
                    <a:pt x="163839" y="35039"/>
                  </a:lnTo>
                  <a:lnTo>
                    <a:pt x="168096" y="33912"/>
                  </a:lnTo>
                  <a:lnTo>
                    <a:pt x="174396" y="28405"/>
                  </a:lnTo>
                  <a:lnTo>
                    <a:pt x="181148" y="22500"/>
                  </a:lnTo>
                  <a:lnTo>
                    <a:pt x="186762" y="20180"/>
                  </a:lnTo>
                  <a:lnTo>
                    <a:pt x="192820" y="21234"/>
                  </a:lnTo>
                  <a:lnTo>
                    <a:pt x="186813" y="10617"/>
                  </a:lnTo>
                  <a:lnTo>
                    <a:pt x="192820" y="6362"/>
                  </a:lnTo>
                  <a:lnTo>
                    <a:pt x="198853" y="2120"/>
                  </a:lnTo>
                  <a:lnTo>
                    <a:pt x="187994" y="0"/>
                  </a:lnTo>
                  <a:lnTo>
                    <a:pt x="181974" y="6362"/>
                  </a:lnTo>
                  <a:lnTo>
                    <a:pt x="174697" y="9537"/>
                  </a:lnTo>
                  <a:lnTo>
                    <a:pt x="169846" y="6362"/>
                  </a:lnTo>
                  <a:lnTo>
                    <a:pt x="168676" y="6334"/>
                  </a:lnTo>
                  <a:lnTo>
                    <a:pt x="170327" y="9286"/>
                  </a:lnTo>
                  <a:lnTo>
                    <a:pt x="171737" y="12634"/>
                  </a:lnTo>
                  <a:lnTo>
                    <a:pt x="169846" y="13792"/>
                  </a:lnTo>
                  <a:lnTo>
                    <a:pt x="163826" y="12738"/>
                  </a:lnTo>
                  <a:lnTo>
                    <a:pt x="154149" y="6362"/>
                  </a:lnTo>
                  <a:lnTo>
                    <a:pt x="149323" y="4254"/>
                  </a:lnTo>
                  <a:lnTo>
                    <a:pt x="144471" y="2120"/>
                  </a:lnTo>
                  <a:lnTo>
                    <a:pt x="145691" y="13792"/>
                  </a:lnTo>
                  <a:lnTo>
                    <a:pt x="140865" y="11684"/>
                  </a:lnTo>
                  <a:lnTo>
                    <a:pt x="136026" y="9537"/>
                  </a:lnTo>
                  <a:lnTo>
                    <a:pt x="128774" y="4254"/>
                  </a:lnTo>
                  <a:lnTo>
                    <a:pt x="123948" y="5308"/>
                  </a:lnTo>
                  <a:lnTo>
                    <a:pt x="125357" y="7925"/>
                  </a:lnTo>
                  <a:lnTo>
                    <a:pt x="132552" y="12734"/>
                  </a:lnTo>
                  <a:lnTo>
                    <a:pt x="139071" y="17549"/>
                  </a:lnTo>
                  <a:lnTo>
                    <a:pt x="138452" y="20180"/>
                  </a:lnTo>
                  <a:lnTo>
                    <a:pt x="131235" y="19412"/>
                  </a:lnTo>
                  <a:lnTo>
                    <a:pt x="123345" y="16454"/>
                  </a:lnTo>
                  <a:lnTo>
                    <a:pt x="116359" y="12699"/>
                  </a:lnTo>
                  <a:lnTo>
                    <a:pt x="111858" y="9537"/>
                  </a:lnTo>
                  <a:lnTo>
                    <a:pt x="108251" y="6362"/>
                  </a:lnTo>
                  <a:lnTo>
                    <a:pt x="102193" y="13792"/>
                  </a:lnTo>
                  <a:lnTo>
                    <a:pt x="96148" y="9537"/>
                  </a:lnTo>
                  <a:lnTo>
                    <a:pt x="90853" y="7458"/>
                  </a:lnTo>
                  <a:lnTo>
                    <a:pt x="84527" y="7165"/>
                  </a:lnTo>
                  <a:lnTo>
                    <a:pt x="77963" y="8058"/>
                  </a:lnTo>
                  <a:lnTo>
                    <a:pt x="71954" y="9537"/>
                  </a:lnTo>
                  <a:lnTo>
                    <a:pt x="71856" y="11491"/>
                  </a:lnTo>
                  <a:lnTo>
                    <a:pt x="78325" y="13935"/>
                  </a:lnTo>
                  <a:lnTo>
                    <a:pt x="85243" y="16574"/>
                  </a:lnTo>
                  <a:lnTo>
                    <a:pt x="86496" y="19113"/>
                  </a:lnTo>
                  <a:lnTo>
                    <a:pt x="81632" y="22288"/>
                  </a:lnTo>
                  <a:lnTo>
                    <a:pt x="78025" y="28663"/>
                  </a:lnTo>
                  <a:lnTo>
                    <a:pt x="39353" y="13792"/>
                  </a:lnTo>
                  <a:lnTo>
                    <a:pt x="35468" y="15223"/>
                  </a:lnTo>
                  <a:lnTo>
                    <a:pt x="34521" y="18843"/>
                  </a:lnTo>
                  <a:lnTo>
                    <a:pt x="33574" y="21268"/>
                  </a:lnTo>
                  <a:lnTo>
                    <a:pt x="29689" y="19113"/>
                  </a:lnTo>
                  <a:lnTo>
                    <a:pt x="22629" y="14916"/>
                  </a:lnTo>
                  <a:lnTo>
                    <a:pt x="14888" y="12609"/>
                  </a:lnTo>
                  <a:lnTo>
                    <a:pt x="7598" y="10899"/>
                  </a:lnTo>
                  <a:lnTo>
                    <a:pt x="1888" y="8496"/>
                  </a:lnTo>
                  <a:lnTo>
                    <a:pt x="0" y="8631"/>
                  </a:lnTo>
                  <a:lnTo>
                    <a:pt x="16405" y="24422"/>
                  </a:lnTo>
                  <a:lnTo>
                    <a:pt x="12949" y="26757"/>
                  </a:lnTo>
                  <a:lnTo>
                    <a:pt x="6884" y="27998"/>
                  </a:lnTo>
                  <a:lnTo>
                    <a:pt x="1951" y="29042"/>
                  </a:lnTo>
                  <a:lnTo>
                    <a:pt x="1888" y="30784"/>
                  </a:lnTo>
                  <a:lnTo>
                    <a:pt x="6727" y="33972"/>
                  </a:lnTo>
                  <a:lnTo>
                    <a:pt x="22424" y="38227"/>
                  </a:lnTo>
                  <a:lnTo>
                    <a:pt x="35721" y="44602"/>
                  </a:lnTo>
                  <a:lnTo>
                    <a:pt x="55063" y="41402"/>
                  </a:lnTo>
                  <a:close/>
                </a:path>
              </a:pathLst>
            </a:custGeom>
            <a:ln w="3175">
              <a:solidFill>
                <a:srgbClr val="254B30"/>
              </a:solidFill>
            </a:ln>
          </p:spPr>
          <p:txBody>
            <a:bodyPr wrap="square" lIns="0" tIns="0" rIns="0" bIns="0" rtlCol="0"/>
            <a:lstStyle/>
            <a:p>
              <a:endParaRPr/>
            </a:p>
          </p:txBody>
        </p:sp>
        <p:sp>
          <p:nvSpPr>
            <p:cNvPr id="11683" name="object 5111">
              <a:extLst>
                <a:ext uri="{FF2B5EF4-FFF2-40B4-BE49-F238E27FC236}">
                  <a16:creationId xmlns:a16="http://schemas.microsoft.com/office/drawing/2014/main" id="{569F17B2-B801-4C3C-8663-5600D114DC5C}"/>
                </a:ext>
              </a:extLst>
            </p:cNvPr>
            <p:cNvSpPr/>
            <p:nvPr/>
          </p:nvSpPr>
          <p:spPr>
            <a:xfrm>
              <a:off x="5067731" y="6413042"/>
              <a:ext cx="103593" cy="92341"/>
            </a:xfrm>
            <a:prstGeom prst="rect">
              <a:avLst/>
            </a:prstGeom>
            <a:blipFill>
              <a:blip r:embed="rId88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684" name="object 5112">
              <a:extLst>
                <a:ext uri="{FF2B5EF4-FFF2-40B4-BE49-F238E27FC236}">
                  <a16:creationId xmlns:a16="http://schemas.microsoft.com/office/drawing/2014/main" id="{DCE6C286-5DA5-42C3-AF52-8F9C34AE5C13}"/>
                </a:ext>
              </a:extLst>
            </p:cNvPr>
            <p:cNvSpPr/>
            <p:nvPr/>
          </p:nvSpPr>
          <p:spPr>
            <a:xfrm>
              <a:off x="5067735" y="6413679"/>
              <a:ext cx="104139" cy="90170"/>
            </a:xfrm>
            <a:custGeom>
              <a:avLst/>
              <a:gdLst/>
              <a:ahLst/>
              <a:cxnLst/>
              <a:rect l="l" t="t" r="r" b="b"/>
              <a:pathLst>
                <a:path w="104139" h="90170">
                  <a:moveTo>
                    <a:pt x="83007" y="53032"/>
                  </a:moveTo>
                  <a:lnTo>
                    <a:pt x="77990" y="64271"/>
                  </a:lnTo>
                  <a:lnTo>
                    <a:pt x="79609" y="78155"/>
                  </a:lnTo>
                  <a:lnTo>
                    <a:pt x="79938" y="84852"/>
                  </a:lnTo>
                  <a:lnTo>
                    <a:pt x="78789" y="86224"/>
                  </a:lnTo>
                  <a:lnTo>
                    <a:pt x="75971" y="84134"/>
                  </a:lnTo>
                  <a:lnTo>
                    <a:pt x="71081" y="79918"/>
                  </a:lnTo>
                  <a:lnTo>
                    <a:pt x="64617" y="89583"/>
                  </a:lnTo>
                  <a:lnTo>
                    <a:pt x="64503" y="84083"/>
                  </a:lnTo>
                  <a:lnTo>
                    <a:pt x="64376" y="78584"/>
                  </a:lnTo>
                  <a:lnTo>
                    <a:pt x="57658" y="84261"/>
                  </a:lnTo>
                  <a:lnTo>
                    <a:pt x="56984" y="79232"/>
                  </a:lnTo>
                  <a:lnTo>
                    <a:pt x="56337" y="74203"/>
                  </a:lnTo>
                  <a:lnTo>
                    <a:pt x="56972" y="72222"/>
                  </a:lnTo>
                  <a:lnTo>
                    <a:pt x="60452" y="67891"/>
                  </a:lnTo>
                  <a:lnTo>
                    <a:pt x="61838" y="63134"/>
                  </a:lnTo>
                  <a:lnTo>
                    <a:pt x="61296" y="57391"/>
                  </a:lnTo>
                  <a:lnTo>
                    <a:pt x="59516" y="53739"/>
                  </a:lnTo>
                  <a:lnTo>
                    <a:pt x="57188" y="55254"/>
                  </a:lnTo>
                  <a:lnTo>
                    <a:pt x="54107" y="57439"/>
                  </a:lnTo>
                  <a:lnTo>
                    <a:pt x="50582" y="56309"/>
                  </a:lnTo>
                  <a:lnTo>
                    <a:pt x="48188" y="55797"/>
                  </a:lnTo>
                  <a:lnTo>
                    <a:pt x="48501" y="59839"/>
                  </a:lnTo>
                  <a:lnTo>
                    <a:pt x="51422" y="69948"/>
                  </a:lnTo>
                  <a:lnTo>
                    <a:pt x="48374" y="75295"/>
                  </a:lnTo>
                  <a:lnTo>
                    <a:pt x="49949" y="82382"/>
                  </a:lnTo>
                  <a:lnTo>
                    <a:pt x="48943" y="84192"/>
                  </a:lnTo>
                  <a:lnTo>
                    <a:pt x="44967" y="81691"/>
                  </a:lnTo>
                  <a:lnTo>
                    <a:pt x="40130" y="78869"/>
                  </a:lnTo>
                  <a:lnTo>
                    <a:pt x="36537" y="79715"/>
                  </a:lnTo>
                  <a:lnTo>
                    <a:pt x="33528" y="85074"/>
                  </a:lnTo>
                  <a:lnTo>
                    <a:pt x="32385" y="72031"/>
                  </a:lnTo>
                  <a:lnTo>
                    <a:pt x="29171" y="73377"/>
                  </a:lnTo>
                  <a:lnTo>
                    <a:pt x="25946" y="74711"/>
                  </a:lnTo>
                  <a:lnTo>
                    <a:pt x="30429" y="84909"/>
                  </a:lnTo>
                  <a:lnTo>
                    <a:pt x="30060" y="89392"/>
                  </a:lnTo>
                  <a:lnTo>
                    <a:pt x="27620" y="89970"/>
                  </a:lnTo>
                  <a:lnTo>
                    <a:pt x="22383" y="87136"/>
                  </a:lnTo>
                  <a:lnTo>
                    <a:pt x="16766" y="84100"/>
                  </a:lnTo>
                  <a:lnTo>
                    <a:pt x="13182" y="84071"/>
                  </a:lnTo>
                  <a:lnTo>
                    <a:pt x="10845" y="87449"/>
                  </a:lnTo>
                  <a:lnTo>
                    <a:pt x="9169" y="74889"/>
                  </a:lnTo>
                  <a:lnTo>
                    <a:pt x="4572" y="73149"/>
                  </a:lnTo>
                  <a:lnTo>
                    <a:pt x="0" y="71422"/>
                  </a:lnTo>
                  <a:lnTo>
                    <a:pt x="4140" y="65135"/>
                  </a:lnTo>
                  <a:lnTo>
                    <a:pt x="9626" y="68894"/>
                  </a:lnTo>
                  <a:lnTo>
                    <a:pt x="14300" y="69148"/>
                  </a:lnTo>
                  <a:lnTo>
                    <a:pt x="15189" y="64170"/>
                  </a:lnTo>
                  <a:lnTo>
                    <a:pt x="16078" y="59230"/>
                  </a:lnTo>
                  <a:lnTo>
                    <a:pt x="16002" y="74698"/>
                  </a:lnTo>
                  <a:lnTo>
                    <a:pt x="18338" y="71320"/>
                  </a:lnTo>
                  <a:lnTo>
                    <a:pt x="20662" y="67954"/>
                  </a:lnTo>
                  <a:lnTo>
                    <a:pt x="22466" y="58036"/>
                  </a:lnTo>
                  <a:lnTo>
                    <a:pt x="23787" y="54124"/>
                  </a:lnTo>
                  <a:lnTo>
                    <a:pt x="25146" y="50174"/>
                  </a:lnTo>
                  <a:lnTo>
                    <a:pt x="29489" y="61884"/>
                  </a:lnTo>
                  <a:lnTo>
                    <a:pt x="30822" y="57947"/>
                  </a:lnTo>
                  <a:lnTo>
                    <a:pt x="32169" y="54023"/>
                  </a:lnTo>
                  <a:lnTo>
                    <a:pt x="33312" y="46098"/>
                  </a:lnTo>
                  <a:lnTo>
                    <a:pt x="35991" y="45209"/>
                  </a:lnTo>
                  <a:lnTo>
                    <a:pt x="36427" y="48293"/>
                  </a:lnTo>
                  <a:lnTo>
                    <a:pt x="35125" y="55735"/>
                  </a:lnTo>
                  <a:lnTo>
                    <a:pt x="34141" y="62909"/>
                  </a:lnTo>
                  <a:lnTo>
                    <a:pt x="35534" y="65186"/>
                  </a:lnTo>
                  <a:lnTo>
                    <a:pt x="39890" y="62874"/>
                  </a:lnTo>
                  <a:lnTo>
                    <a:pt x="43027" y="49044"/>
                  </a:lnTo>
                  <a:lnTo>
                    <a:pt x="43345" y="44586"/>
                  </a:lnTo>
                  <a:lnTo>
                    <a:pt x="43688" y="40103"/>
                  </a:lnTo>
                  <a:lnTo>
                    <a:pt x="49606" y="44904"/>
                  </a:lnTo>
                  <a:lnTo>
                    <a:pt x="50609" y="38452"/>
                  </a:lnTo>
                  <a:lnTo>
                    <a:pt x="51625" y="32001"/>
                  </a:lnTo>
                  <a:lnTo>
                    <a:pt x="57518" y="29791"/>
                  </a:lnTo>
                  <a:lnTo>
                    <a:pt x="61785" y="29004"/>
                  </a:lnTo>
                  <a:lnTo>
                    <a:pt x="66040" y="28203"/>
                  </a:lnTo>
                  <a:lnTo>
                    <a:pt x="55537" y="42669"/>
                  </a:lnTo>
                  <a:lnTo>
                    <a:pt x="59105" y="43863"/>
                  </a:lnTo>
                  <a:lnTo>
                    <a:pt x="62674" y="45018"/>
                  </a:lnTo>
                  <a:lnTo>
                    <a:pt x="67030" y="49730"/>
                  </a:lnTo>
                  <a:lnTo>
                    <a:pt x="68275" y="40319"/>
                  </a:lnTo>
                  <a:lnTo>
                    <a:pt x="69507" y="30883"/>
                  </a:lnTo>
                  <a:lnTo>
                    <a:pt x="75196" y="24673"/>
                  </a:lnTo>
                  <a:lnTo>
                    <a:pt x="78651" y="20342"/>
                  </a:lnTo>
                  <a:lnTo>
                    <a:pt x="81063" y="20199"/>
                  </a:lnTo>
                  <a:lnTo>
                    <a:pt x="83021" y="23311"/>
                  </a:lnTo>
                  <a:lnTo>
                    <a:pt x="84467" y="25275"/>
                  </a:lnTo>
                  <a:lnTo>
                    <a:pt x="85344" y="21688"/>
                  </a:lnTo>
                  <a:lnTo>
                    <a:pt x="86131" y="11224"/>
                  </a:lnTo>
                  <a:lnTo>
                    <a:pt x="92710" y="7045"/>
                  </a:lnTo>
                  <a:lnTo>
                    <a:pt x="93738" y="606"/>
                  </a:lnTo>
                  <a:lnTo>
                    <a:pt x="94658" y="0"/>
                  </a:lnTo>
                  <a:lnTo>
                    <a:pt x="95792" y="4458"/>
                  </a:lnTo>
                  <a:lnTo>
                    <a:pt x="96931" y="8911"/>
                  </a:lnTo>
                  <a:lnTo>
                    <a:pt x="97866" y="8290"/>
                  </a:lnTo>
                  <a:lnTo>
                    <a:pt x="97316" y="7130"/>
                  </a:lnTo>
                  <a:lnTo>
                    <a:pt x="95305" y="11152"/>
                  </a:lnTo>
                  <a:lnTo>
                    <a:pt x="93549" y="17068"/>
                  </a:lnTo>
                  <a:lnTo>
                    <a:pt x="93764" y="21587"/>
                  </a:lnTo>
                  <a:lnTo>
                    <a:pt x="96088" y="25181"/>
                  </a:lnTo>
                  <a:lnTo>
                    <a:pt x="104013" y="17104"/>
                  </a:lnTo>
                  <a:lnTo>
                    <a:pt x="103111" y="22057"/>
                  </a:lnTo>
                  <a:lnTo>
                    <a:pt x="102222" y="27010"/>
                  </a:lnTo>
                  <a:lnTo>
                    <a:pt x="96761" y="37208"/>
                  </a:lnTo>
                  <a:lnTo>
                    <a:pt x="93294" y="48549"/>
                  </a:lnTo>
                  <a:lnTo>
                    <a:pt x="83007" y="53007"/>
                  </a:lnTo>
                  <a:close/>
                </a:path>
              </a:pathLst>
            </a:custGeom>
            <a:ln w="3175">
              <a:solidFill>
                <a:srgbClr val="254B30"/>
              </a:solidFill>
            </a:ln>
          </p:spPr>
          <p:txBody>
            <a:bodyPr wrap="square" lIns="0" tIns="0" rIns="0" bIns="0" rtlCol="0"/>
            <a:lstStyle/>
            <a:p>
              <a:endParaRPr/>
            </a:p>
          </p:txBody>
        </p:sp>
        <p:sp>
          <p:nvSpPr>
            <p:cNvPr id="11685" name="object 5113">
              <a:extLst>
                <a:ext uri="{FF2B5EF4-FFF2-40B4-BE49-F238E27FC236}">
                  <a16:creationId xmlns:a16="http://schemas.microsoft.com/office/drawing/2014/main" id="{863EE926-E2EA-4B09-AB72-05E55309CDD3}"/>
                </a:ext>
              </a:extLst>
            </p:cNvPr>
            <p:cNvSpPr/>
            <p:nvPr/>
          </p:nvSpPr>
          <p:spPr>
            <a:xfrm>
              <a:off x="5068242" y="6623316"/>
              <a:ext cx="171178" cy="102069"/>
            </a:xfrm>
            <a:prstGeom prst="rect">
              <a:avLst/>
            </a:prstGeom>
            <a:blipFill>
              <a:blip r:embed="rId88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686" name="object 5114">
              <a:extLst>
                <a:ext uri="{FF2B5EF4-FFF2-40B4-BE49-F238E27FC236}">
                  <a16:creationId xmlns:a16="http://schemas.microsoft.com/office/drawing/2014/main" id="{C698619B-F8FB-4CFD-93C1-6FBB0B518112}"/>
                </a:ext>
              </a:extLst>
            </p:cNvPr>
            <p:cNvSpPr/>
            <p:nvPr/>
          </p:nvSpPr>
          <p:spPr>
            <a:xfrm>
              <a:off x="5068241" y="6623466"/>
              <a:ext cx="171450" cy="102235"/>
            </a:xfrm>
            <a:custGeom>
              <a:avLst/>
              <a:gdLst/>
              <a:ahLst/>
              <a:cxnLst/>
              <a:rect l="l" t="t" r="r" b="b"/>
              <a:pathLst>
                <a:path w="171450" h="102234">
                  <a:moveTo>
                    <a:pt x="164490" y="50952"/>
                  </a:moveTo>
                  <a:lnTo>
                    <a:pt x="159763" y="51737"/>
                  </a:lnTo>
                  <a:lnTo>
                    <a:pt x="153471" y="54810"/>
                  </a:lnTo>
                  <a:lnTo>
                    <a:pt x="146729" y="58878"/>
                  </a:lnTo>
                  <a:lnTo>
                    <a:pt x="140652" y="62649"/>
                  </a:lnTo>
                  <a:lnTo>
                    <a:pt x="133502" y="66878"/>
                  </a:lnTo>
                  <a:lnTo>
                    <a:pt x="127406" y="67932"/>
                  </a:lnTo>
                  <a:lnTo>
                    <a:pt x="128968" y="61556"/>
                  </a:lnTo>
                  <a:lnTo>
                    <a:pt x="130940" y="56335"/>
                  </a:lnTo>
                  <a:lnTo>
                    <a:pt x="134210" y="51501"/>
                  </a:lnTo>
                  <a:lnTo>
                    <a:pt x="138380" y="49044"/>
                  </a:lnTo>
                  <a:lnTo>
                    <a:pt x="143052" y="50952"/>
                  </a:lnTo>
                  <a:lnTo>
                    <a:pt x="147935" y="52440"/>
                  </a:lnTo>
                  <a:lnTo>
                    <a:pt x="152974" y="49244"/>
                  </a:lnTo>
                  <a:lnTo>
                    <a:pt x="158018" y="44247"/>
                  </a:lnTo>
                  <a:lnTo>
                    <a:pt x="162915" y="40335"/>
                  </a:lnTo>
                  <a:lnTo>
                    <a:pt x="167361" y="33324"/>
                  </a:lnTo>
                  <a:lnTo>
                    <a:pt x="170464" y="21632"/>
                  </a:lnTo>
                  <a:lnTo>
                    <a:pt x="171182" y="12129"/>
                  </a:lnTo>
                  <a:lnTo>
                    <a:pt x="168478" y="11684"/>
                  </a:lnTo>
                  <a:lnTo>
                    <a:pt x="162090" y="20167"/>
                  </a:lnTo>
                  <a:lnTo>
                    <a:pt x="156552" y="21234"/>
                  </a:lnTo>
                  <a:lnTo>
                    <a:pt x="154177" y="27609"/>
                  </a:lnTo>
                  <a:lnTo>
                    <a:pt x="151764" y="33959"/>
                  </a:lnTo>
                  <a:lnTo>
                    <a:pt x="149390" y="35039"/>
                  </a:lnTo>
                  <a:lnTo>
                    <a:pt x="144640" y="33959"/>
                  </a:lnTo>
                  <a:lnTo>
                    <a:pt x="144901" y="30177"/>
                  </a:lnTo>
                  <a:lnTo>
                    <a:pt x="149704" y="22817"/>
                  </a:lnTo>
                  <a:lnTo>
                    <a:pt x="154359" y="15459"/>
                  </a:lnTo>
                  <a:lnTo>
                    <a:pt x="154177" y="11684"/>
                  </a:lnTo>
                  <a:lnTo>
                    <a:pt x="149516" y="13640"/>
                  </a:lnTo>
                  <a:lnTo>
                    <a:pt x="144340" y="19380"/>
                  </a:lnTo>
                  <a:lnTo>
                    <a:pt x="139313" y="26310"/>
                  </a:lnTo>
                  <a:lnTo>
                    <a:pt x="135102" y="31838"/>
                  </a:lnTo>
                  <a:lnTo>
                    <a:pt x="130327" y="37160"/>
                  </a:lnTo>
                  <a:lnTo>
                    <a:pt x="117614" y="44615"/>
                  </a:lnTo>
                  <a:lnTo>
                    <a:pt x="124563" y="32955"/>
                  </a:lnTo>
                  <a:lnTo>
                    <a:pt x="128535" y="26968"/>
                  </a:lnTo>
                  <a:lnTo>
                    <a:pt x="131018" y="24762"/>
                  </a:lnTo>
                  <a:lnTo>
                    <a:pt x="133502" y="24447"/>
                  </a:lnTo>
                  <a:lnTo>
                    <a:pt x="137382" y="20927"/>
                  </a:lnTo>
                  <a:lnTo>
                    <a:pt x="141852" y="13023"/>
                  </a:lnTo>
                  <a:lnTo>
                    <a:pt x="145132" y="4720"/>
                  </a:lnTo>
                  <a:lnTo>
                    <a:pt x="145440" y="0"/>
                  </a:lnTo>
                  <a:lnTo>
                    <a:pt x="141411" y="2048"/>
                  </a:lnTo>
                  <a:lnTo>
                    <a:pt x="134699" y="9169"/>
                  </a:lnTo>
                  <a:lnTo>
                    <a:pt x="127991" y="18080"/>
                  </a:lnTo>
                  <a:lnTo>
                    <a:pt x="123977" y="25501"/>
                  </a:lnTo>
                  <a:lnTo>
                    <a:pt x="120182" y="30708"/>
                  </a:lnTo>
                  <a:lnTo>
                    <a:pt x="113850" y="35434"/>
                  </a:lnTo>
                  <a:lnTo>
                    <a:pt x="107216" y="39973"/>
                  </a:lnTo>
                  <a:lnTo>
                    <a:pt x="102514" y="44615"/>
                  </a:lnTo>
                  <a:lnTo>
                    <a:pt x="98612" y="47906"/>
                  </a:lnTo>
                  <a:lnTo>
                    <a:pt x="93379" y="49512"/>
                  </a:lnTo>
                  <a:lnTo>
                    <a:pt x="87551" y="51321"/>
                  </a:lnTo>
                  <a:lnTo>
                    <a:pt x="81864" y="55219"/>
                  </a:lnTo>
                  <a:lnTo>
                    <a:pt x="75681" y="58685"/>
                  </a:lnTo>
                  <a:lnTo>
                    <a:pt x="68837" y="59066"/>
                  </a:lnTo>
                  <a:lnTo>
                    <a:pt x="62740" y="58053"/>
                  </a:lnTo>
                  <a:lnTo>
                    <a:pt x="58800" y="57340"/>
                  </a:lnTo>
                  <a:lnTo>
                    <a:pt x="55625" y="57340"/>
                  </a:lnTo>
                  <a:lnTo>
                    <a:pt x="68364" y="49911"/>
                  </a:lnTo>
                  <a:lnTo>
                    <a:pt x="63576" y="48844"/>
                  </a:lnTo>
                  <a:lnTo>
                    <a:pt x="58800" y="47790"/>
                  </a:lnTo>
                  <a:lnTo>
                    <a:pt x="50088" y="58394"/>
                  </a:lnTo>
                  <a:lnTo>
                    <a:pt x="43713" y="57340"/>
                  </a:lnTo>
                  <a:lnTo>
                    <a:pt x="37618" y="58256"/>
                  </a:lnTo>
                  <a:lnTo>
                    <a:pt x="30019" y="61455"/>
                  </a:lnTo>
                  <a:lnTo>
                    <a:pt x="22710" y="65245"/>
                  </a:lnTo>
                  <a:lnTo>
                    <a:pt x="17487" y="67932"/>
                  </a:lnTo>
                  <a:lnTo>
                    <a:pt x="12725" y="70065"/>
                  </a:lnTo>
                  <a:lnTo>
                    <a:pt x="0" y="62649"/>
                  </a:lnTo>
                  <a:lnTo>
                    <a:pt x="0" y="67932"/>
                  </a:lnTo>
                  <a:lnTo>
                    <a:pt x="0" y="73266"/>
                  </a:lnTo>
                  <a:lnTo>
                    <a:pt x="14312" y="70091"/>
                  </a:lnTo>
                  <a:lnTo>
                    <a:pt x="13525" y="75387"/>
                  </a:lnTo>
                  <a:lnTo>
                    <a:pt x="12725" y="80708"/>
                  </a:lnTo>
                  <a:lnTo>
                    <a:pt x="30200" y="81762"/>
                  </a:lnTo>
                  <a:lnTo>
                    <a:pt x="31788" y="89192"/>
                  </a:lnTo>
                  <a:lnTo>
                    <a:pt x="33375" y="96621"/>
                  </a:lnTo>
                  <a:lnTo>
                    <a:pt x="46100" y="101917"/>
                  </a:lnTo>
                  <a:lnTo>
                    <a:pt x="50088" y="99809"/>
                  </a:lnTo>
                  <a:lnTo>
                    <a:pt x="49341" y="96596"/>
                  </a:lnTo>
                  <a:lnTo>
                    <a:pt x="44205" y="91700"/>
                  </a:lnTo>
                  <a:lnTo>
                    <a:pt x="39226" y="87404"/>
                  </a:lnTo>
                  <a:lnTo>
                    <a:pt x="38950" y="85991"/>
                  </a:lnTo>
                  <a:lnTo>
                    <a:pt x="43713" y="87045"/>
                  </a:lnTo>
                  <a:lnTo>
                    <a:pt x="50863" y="92379"/>
                  </a:lnTo>
                  <a:lnTo>
                    <a:pt x="58013" y="92379"/>
                  </a:lnTo>
                  <a:lnTo>
                    <a:pt x="58715" y="90720"/>
                  </a:lnTo>
                  <a:lnTo>
                    <a:pt x="53538" y="87071"/>
                  </a:lnTo>
                  <a:lnTo>
                    <a:pt x="47621" y="83421"/>
                  </a:lnTo>
                  <a:lnTo>
                    <a:pt x="46100" y="81762"/>
                  </a:lnTo>
                  <a:lnTo>
                    <a:pt x="49275" y="81762"/>
                  </a:lnTo>
                  <a:lnTo>
                    <a:pt x="53238" y="76441"/>
                  </a:lnTo>
                  <a:lnTo>
                    <a:pt x="57226" y="77495"/>
                  </a:lnTo>
                  <a:lnTo>
                    <a:pt x="61201" y="78562"/>
                  </a:lnTo>
                  <a:lnTo>
                    <a:pt x="56413" y="68986"/>
                  </a:lnTo>
                  <a:lnTo>
                    <a:pt x="69126" y="76441"/>
                  </a:lnTo>
                  <a:lnTo>
                    <a:pt x="76288" y="83883"/>
                  </a:lnTo>
                  <a:lnTo>
                    <a:pt x="83438" y="91313"/>
                  </a:lnTo>
                  <a:lnTo>
                    <a:pt x="85826" y="97663"/>
                  </a:lnTo>
                  <a:lnTo>
                    <a:pt x="89801" y="96608"/>
                  </a:lnTo>
                  <a:lnTo>
                    <a:pt x="93776" y="95542"/>
                  </a:lnTo>
                  <a:lnTo>
                    <a:pt x="83438" y="84937"/>
                  </a:lnTo>
                  <a:lnTo>
                    <a:pt x="84239" y="81762"/>
                  </a:lnTo>
                  <a:lnTo>
                    <a:pt x="85026" y="78562"/>
                  </a:lnTo>
                  <a:lnTo>
                    <a:pt x="82638" y="71158"/>
                  </a:lnTo>
                  <a:lnTo>
                    <a:pt x="89801" y="76441"/>
                  </a:lnTo>
                  <a:lnTo>
                    <a:pt x="91401" y="80708"/>
                  </a:lnTo>
                  <a:lnTo>
                    <a:pt x="92963" y="84937"/>
                  </a:lnTo>
                  <a:lnTo>
                    <a:pt x="94348" y="87795"/>
                  </a:lnTo>
                  <a:lnTo>
                    <a:pt x="99098" y="89941"/>
                  </a:lnTo>
                  <a:lnTo>
                    <a:pt x="103835" y="92036"/>
                  </a:lnTo>
                  <a:lnTo>
                    <a:pt x="106502" y="92379"/>
                  </a:lnTo>
                  <a:lnTo>
                    <a:pt x="110477" y="90258"/>
                  </a:lnTo>
                  <a:lnTo>
                    <a:pt x="114426" y="88112"/>
                  </a:lnTo>
                  <a:lnTo>
                    <a:pt x="99339" y="79616"/>
                  </a:lnTo>
                  <a:lnTo>
                    <a:pt x="117614" y="81762"/>
                  </a:lnTo>
                  <a:lnTo>
                    <a:pt x="122377" y="77495"/>
                  </a:lnTo>
                  <a:lnTo>
                    <a:pt x="125552" y="82829"/>
                  </a:lnTo>
                  <a:lnTo>
                    <a:pt x="128739" y="88112"/>
                  </a:lnTo>
                  <a:lnTo>
                    <a:pt x="131114" y="85991"/>
                  </a:lnTo>
                  <a:lnTo>
                    <a:pt x="135102" y="90258"/>
                  </a:lnTo>
                  <a:lnTo>
                    <a:pt x="138236" y="91146"/>
                  </a:lnTo>
                  <a:lnTo>
                    <a:pt x="141746" y="89454"/>
                  </a:lnTo>
                  <a:lnTo>
                    <a:pt x="145705" y="88163"/>
                  </a:lnTo>
                  <a:lnTo>
                    <a:pt x="150190" y="90258"/>
                  </a:lnTo>
                  <a:lnTo>
                    <a:pt x="155669" y="92045"/>
                  </a:lnTo>
                  <a:lnTo>
                    <a:pt x="161221" y="89455"/>
                  </a:lnTo>
                  <a:lnTo>
                    <a:pt x="164833" y="84879"/>
                  </a:lnTo>
                  <a:lnTo>
                    <a:pt x="164490" y="80708"/>
                  </a:lnTo>
                  <a:lnTo>
                    <a:pt x="160540" y="76441"/>
                  </a:lnTo>
                  <a:lnTo>
                    <a:pt x="154177" y="78562"/>
                  </a:lnTo>
                  <a:lnTo>
                    <a:pt x="149390" y="79616"/>
                  </a:lnTo>
                  <a:lnTo>
                    <a:pt x="144640" y="80708"/>
                  </a:lnTo>
                  <a:lnTo>
                    <a:pt x="139065" y="74333"/>
                  </a:lnTo>
                  <a:lnTo>
                    <a:pt x="147015" y="74333"/>
                  </a:lnTo>
                  <a:lnTo>
                    <a:pt x="154965" y="72212"/>
                  </a:lnTo>
                  <a:lnTo>
                    <a:pt x="160480" y="68171"/>
                  </a:lnTo>
                  <a:lnTo>
                    <a:pt x="164503" y="61234"/>
                  </a:lnTo>
                  <a:lnTo>
                    <a:pt x="166134" y="54490"/>
                  </a:lnTo>
                  <a:lnTo>
                    <a:pt x="164477" y="51028"/>
                  </a:lnTo>
                  <a:close/>
                </a:path>
              </a:pathLst>
            </a:custGeom>
            <a:ln w="3175">
              <a:solidFill>
                <a:srgbClr val="254B30"/>
              </a:solidFill>
            </a:ln>
          </p:spPr>
          <p:txBody>
            <a:bodyPr wrap="square" lIns="0" tIns="0" rIns="0" bIns="0" rtlCol="0"/>
            <a:lstStyle/>
            <a:p>
              <a:endParaRPr/>
            </a:p>
          </p:txBody>
        </p:sp>
        <p:sp>
          <p:nvSpPr>
            <p:cNvPr id="11687" name="object 5115">
              <a:extLst>
                <a:ext uri="{FF2B5EF4-FFF2-40B4-BE49-F238E27FC236}">
                  <a16:creationId xmlns:a16="http://schemas.microsoft.com/office/drawing/2014/main" id="{E36A3E9F-9140-4690-9A06-7E4279CAFA07}"/>
                </a:ext>
              </a:extLst>
            </p:cNvPr>
            <p:cNvSpPr/>
            <p:nvPr/>
          </p:nvSpPr>
          <p:spPr>
            <a:xfrm>
              <a:off x="4931714" y="6689128"/>
              <a:ext cx="167500" cy="94754"/>
            </a:xfrm>
            <a:prstGeom prst="rect">
              <a:avLst/>
            </a:prstGeom>
            <a:blipFill>
              <a:blip r:embed="rId88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688" name="object 5116">
              <a:extLst>
                <a:ext uri="{FF2B5EF4-FFF2-40B4-BE49-F238E27FC236}">
                  <a16:creationId xmlns:a16="http://schemas.microsoft.com/office/drawing/2014/main" id="{91E4E275-A838-411A-BE92-9E4247E04D10}"/>
                </a:ext>
              </a:extLst>
            </p:cNvPr>
            <p:cNvSpPr/>
            <p:nvPr/>
          </p:nvSpPr>
          <p:spPr>
            <a:xfrm>
              <a:off x="4931704" y="6689876"/>
              <a:ext cx="167640" cy="94615"/>
            </a:xfrm>
            <a:custGeom>
              <a:avLst/>
              <a:gdLst/>
              <a:ahLst/>
              <a:cxnLst/>
              <a:rect l="l" t="t" r="r" b="b"/>
              <a:pathLst>
                <a:path w="167639" h="94615">
                  <a:moveTo>
                    <a:pt x="4876" y="24565"/>
                  </a:moveTo>
                  <a:lnTo>
                    <a:pt x="9503" y="26575"/>
                  </a:lnTo>
                  <a:lnTo>
                    <a:pt x="15408" y="30416"/>
                  </a:lnTo>
                  <a:lnTo>
                    <a:pt x="21632" y="34977"/>
                  </a:lnTo>
                  <a:lnTo>
                    <a:pt x="27216" y="39144"/>
                  </a:lnTo>
                  <a:lnTo>
                    <a:pt x="33858" y="43970"/>
                  </a:lnTo>
                  <a:lnTo>
                    <a:pt x="39801" y="46574"/>
                  </a:lnTo>
                  <a:lnTo>
                    <a:pt x="39014" y="42383"/>
                  </a:lnTo>
                  <a:lnTo>
                    <a:pt x="38176" y="38192"/>
                  </a:lnTo>
                  <a:lnTo>
                    <a:pt x="33388" y="30051"/>
                  </a:lnTo>
                  <a:lnTo>
                    <a:pt x="26276" y="31639"/>
                  </a:lnTo>
                  <a:lnTo>
                    <a:pt x="19151" y="33201"/>
                  </a:lnTo>
                  <a:lnTo>
                    <a:pt x="13716" y="22901"/>
                  </a:lnTo>
                  <a:lnTo>
                    <a:pt x="7759" y="18977"/>
                  </a:lnTo>
                  <a:lnTo>
                    <a:pt x="4182" y="13472"/>
                  </a:lnTo>
                  <a:lnTo>
                    <a:pt x="2517" y="5712"/>
                  </a:lnTo>
                  <a:lnTo>
                    <a:pt x="2962" y="0"/>
                  </a:lnTo>
                  <a:lnTo>
                    <a:pt x="5715" y="638"/>
                  </a:lnTo>
                  <a:lnTo>
                    <a:pt x="10998" y="7636"/>
                  </a:lnTo>
                  <a:lnTo>
                    <a:pt x="16433" y="10074"/>
                  </a:lnTo>
                  <a:lnTo>
                    <a:pt x="18034" y="14532"/>
                  </a:lnTo>
                  <a:lnTo>
                    <a:pt x="19621" y="18977"/>
                  </a:lnTo>
                  <a:lnTo>
                    <a:pt x="21869" y="20374"/>
                  </a:lnTo>
                  <a:lnTo>
                    <a:pt x="26758" y="21326"/>
                  </a:lnTo>
                  <a:lnTo>
                    <a:pt x="26967" y="19057"/>
                  </a:lnTo>
                  <a:lnTo>
                    <a:pt x="23072" y="13238"/>
                  </a:lnTo>
                  <a:lnTo>
                    <a:pt x="19325" y="7469"/>
                  </a:lnTo>
                  <a:lnTo>
                    <a:pt x="19977" y="5350"/>
                  </a:lnTo>
                  <a:lnTo>
                    <a:pt x="25654" y="6582"/>
                  </a:lnTo>
                  <a:lnTo>
                    <a:pt x="32423" y="18621"/>
                  </a:lnTo>
                  <a:lnTo>
                    <a:pt x="36537" y="23244"/>
                  </a:lnTo>
                  <a:lnTo>
                    <a:pt x="40640" y="27867"/>
                  </a:lnTo>
                  <a:lnTo>
                    <a:pt x="52425" y="36338"/>
                  </a:lnTo>
                  <a:lnTo>
                    <a:pt x="42989" y="20806"/>
                  </a:lnTo>
                  <a:lnTo>
                    <a:pt x="39027" y="19472"/>
                  </a:lnTo>
                  <a:lnTo>
                    <a:pt x="35064" y="18164"/>
                  </a:lnTo>
                  <a:lnTo>
                    <a:pt x="27482" y="1946"/>
                  </a:lnTo>
                  <a:lnTo>
                    <a:pt x="30124" y="1502"/>
                  </a:lnTo>
                  <a:lnTo>
                    <a:pt x="33883" y="3999"/>
                  </a:lnTo>
                  <a:lnTo>
                    <a:pt x="39703" y="10306"/>
                  </a:lnTo>
                  <a:lnTo>
                    <a:pt x="45308" y="17647"/>
                  </a:lnTo>
                  <a:lnTo>
                    <a:pt x="48425" y="23244"/>
                  </a:lnTo>
                  <a:lnTo>
                    <a:pt x="51564" y="27504"/>
                  </a:lnTo>
                  <a:lnTo>
                    <a:pt x="57297" y="32307"/>
                  </a:lnTo>
                  <a:lnTo>
                    <a:pt x="63357" y="37094"/>
                  </a:lnTo>
                  <a:lnTo>
                    <a:pt x="67475" y="41303"/>
                  </a:lnTo>
                  <a:lnTo>
                    <a:pt x="70650" y="46295"/>
                  </a:lnTo>
                  <a:lnTo>
                    <a:pt x="80568" y="47577"/>
                  </a:lnTo>
                  <a:lnTo>
                    <a:pt x="86766" y="54245"/>
                  </a:lnTo>
                  <a:lnTo>
                    <a:pt x="92989" y="60836"/>
                  </a:lnTo>
                  <a:lnTo>
                    <a:pt x="106324" y="61979"/>
                  </a:lnTo>
                  <a:lnTo>
                    <a:pt x="109499" y="63008"/>
                  </a:lnTo>
                  <a:lnTo>
                    <a:pt x="112687" y="64087"/>
                  </a:lnTo>
                  <a:lnTo>
                    <a:pt x="100888" y="55591"/>
                  </a:lnTo>
                  <a:lnTo>
                    <a:pt x="105778" y="56569"/>
                  </a:lnTo>
                  <a:lnTo>
                    <a:pt x="110667" y="57521"/>
                  </a:lnTo>
                  <a:lnTo>
                    <a:pt x="118097" y="66513"/>
                  </a:lnTo>
                  <a:lnTo>
                    <a:pt x="124561" y="68012"/>
                  </a:lnTo>
                  <a:lnTo>
                    <a:pt x="130545" y="70537"/>
                  </a:lnTo>
                  <a:lnTo>
                    <a:pt x="137731" y="74878"/>
                  </a:lnTo>
                  <a:lnTo>
                    <a:pt x="144546" y="79468"/>
                  </a:lnTo>
                  <a:lnTo>
                    <a:pt x="149415" y="82744"/>
                  </a:lnTo>
                  <a:lnTo>
                    <a:pt x="153924" y="85525"/>
                  </a:lnTo>
                  <a:lnTo>
                    <a:pt x="167513" y="85449"/>
                  </a:lnTo>
                  <a:lnTo>
                    <a:pt x="166839" y="88497"/>
                  </a:lnTo>
                  <a:lnTo>
                    <a:pt x="166204" y="91557"/>
                  </a:lnTo>
                  <a:lnTo>
                    <a:pt x="152323" y="85017"/>
                  </a:lnTo>
                  <a:lnTo>
                    <a:pt x="152476" y="88332"/>
                  </a:lnTo>
                  <a:lnTo>
                    <a:pt x="152628" y="91646"/>
                  </a:lnTo>
                  <a:lnTo>
                    <a:pt x="135039" y="86515"/>
                  </a:lnTo>
                  <a:lnTo>
                    <a:pt x="132562" y="90262"/>
                  </a:lnTo>
                  <a:lnTo>
                    <a:pt x="130086" y="94021"/>
                  </a:lnTo>
                  <a:lnTo>
                    <a:pt x="116738" y="92916"/>
                  </a:lnTo>
                  <a:lnTo>
                    <a:pt x="113030" y="90364"/>
                  </a:lnTo>
                  <a:lnTo>
                    <a:pt x="114158" y="88770"/>
                  </a:lnTo>
                  <a:lnTo>
                    <a:pt x="119876" y="87641"/>
                  </a:lnTo>
                  <a:lnTo>
                    <a:pt x="125369" y="86801"/>
                  </a:lnTo>
                  <a:lnTo>
                    <a:pt x="125818" y="86071"/>
                  </a:lnTo>
                  <a:lnTo>
                    <a:pt x="120942" y="85106"/>
                  </a:lnTo>
                  <a:lnTo>
                    <a:pt x="113144" y="85830"/>
                  </a:lnTo>
                  <a:lnTo>
                    <a:pt x="106019" y="83480"/>
                  </a:lnTo>
                  <a:lnTo>
                    <a:pt x="105518" y="82287"/>
                  </a:lnTo>
                  <a:lnTo>
                    <a:pt x="111125" y="81885"/>
                  </a:lnTo>
                  <a:lnTo>
                    <a:pt x="117474" y="81728"/>
                  </a:lnTo>
                  <a:lnTo>
                    <a:pt x="119202" y="81270"/>
                  </a:lnTo>
                  <a:lnTo>
                    <a:pt x="116027" y="80242"/>
                  </a:lnTo>
                  <a:lnTo>
                    <a:pt x="112737" y="75873"/>
                  </a:lnTo>
                  <a:lnTo>
                    <a:pt x="108635" y="75162"/>
                  </a:lnTo>
                  <a:lnTo>
                    <a:pt x="104533" y="74476"/>
                  </a:lnTo>
                  <a:lnTo>
                    <a:pt x="110451" y="70526"/>
                  </a:lnTo>
                  <a:lnTo>
                    <a:pt x="96875" y="70628"/>
                  </a:lnTo>
                  <a:lnTo>
                    <a:pt x="88823" y="72571"/>
                  </a:lnTo>
                  <a:lnTo>
                    <a:pt x="80784" y="74501"/>
                  </a:lnTo>
                  <a:lnTo>
                    <a:pt x="77635" y="77371"/>
                  </a:lnTo>
                  <a:lnTo>
                    <a:pt x="73799" y="75454"/>
                  </a:lnTo>
                  <a:lnTo>
                    <a:pt x="69977" y="73523"/>
                  </a:lnTo>
                  <a:lnTo>
                    <a:pt x="81572" y="70818"/>
                  </a:lnTo>
                  <a:lnTo>
                    <a:pt x="81165" y="68723"/>
                  </a:lnTo>
                  <a:lnTo>
                    <a:pt x="80759" y="66615"/>
                  </a:lnTo>
                  <a:lnTo>
                    <a:pt x="84061" y="63122"/>
                  </a:lnTo>
                  <a:lnTo>
                    <a:pt x="76263" y="63833"/>
                  </a:lnTo>
                  <a:lnTo>
                    <a:pt x="74168" y="65776"/>
                  </a:lnTo>
                  <a:lnTo>
                    <a:pt x="72059" y="67669"/>
                  </a:lnTo>
                  <a:lnTo>
                    <a:pt x="70370" y="68875"/>
                  </a:lnTo>
                  <a:lnTo>
                    <a:pt x="65354" y="68545"/>
                  </a:lnTo>
                  <a:lnTo>
                    <a:pt x="60337" y="68215"/>
                  </a:lnTo>
                  <a:lnTo>
                    <a:pt x="57696" y="67516"/>
                  </a:lnTo>
                  <a:lnTo>
                    <a:pt x="53962" y="64989"/>
                  </a:lnTo>
                  <a:lnTo>
                    <a:pt x="50266" y="62449"/>
                  </a:lnTo>
                  <a:lnTo>
                    <a:pt x="66357" y="62525"/>
                  </a:lnTo>
                  <a:lnTo>
                    <a:pt x="47866" y="57750"/>
                  </a:lnTo>
                  <a:lnTo>
                    <a:pt x="43637" y="53724"/>
                  </a:lnTo>
                  <a:lnTo>
                    <a:pt x="39814" y="55731"/>
                  </a:lnTo>
                  <a:lnTo>
                    <a:pt x="36029" y="57750"/>
                  </a:lnTo>
                  <a:lnTo>
                    <a:pt x="33896" y="55731"/>
                  </a:lnTo>
                  <a:lnTo>
                    <a:pt x="29413" y="56861"/>
                  </a:lnTo>
                  <a:lnTo>
                    <a:pt x="24917" y="58004"/>
                  </a:lnTo>
                  <a:lnTo>
                    <a:pt x="21463" y="50346"/>
                  </a:lnTo>
                  <a:lnTo>
                    <a:pt x="14376" y="51908"/>
                  </a:lnTo>
                  <a:lnTo>
                    <a:pt x="8688" y="51138"/>
                  </a:lnTo>
                  <a:lnTo>
                    <a:pt x="3457" y="47822"/>
                  </a:lnTo>
                  <a:lnTo>
                    <a:pt x="403" y="43996"/>
                  </a:lnTo>
                  <a:lnTo>
                    <a:pt x="1244" y="41697"/>
                  </a:lnTo>
                  <a:lnTo>
                    <a:pt x="5753" y="40567"/>
                  </a:lnTo>
                  <a:lnTo>
                    <a:pt x="11823" y="43882"/>
                  </a:lnTo>
                  <a:lnTo>
                    <a:pt x="16433" y="46066"/>
                  </a:lnTo>
                  <a:lnTo>
                    <a:pt x="21082" y="48238"/>
                  </a:lnTo>
                  <a:lnTo>
                    <a:pt x="27393" y="46371"/>
                  </a:lnTo>
                  <a:lnTo>
                    <a:pt x="19469" y="43780"/>
                  </a:lnTo>
                  <a:lnTo>
                    <a:pt x="11798" y="39945"/>
                  </a:lnTo>
                  <a:lnTo>
                    <a:pt x="4102" y="36058"/>
                  </a:lnTo>
                  <a:lnTo>
                    <a:pt x="0" y="23574"/>
                  </a:lnTo>
                  <a:lnTo>
                    <a:pt x="4864" y="24527"/>
                  </a:lnTo>
                  <a:close/>
                </a:path>
              </a:pathLst>
            </a:custGeom>
            <a:ln w="3175">
              <a:solidFill>
                <a:srgbClr val="254B30"/>
              </a:solidFill>
            </a:ln>
          </p:spPr>
          <p:txBody>
            <a:bodyPr wrap="square" lIns="0" tIns="0" rIns="0" bIns="0" rtlCol="0"/>
            <a:lstStyle/>
            <a:p>
              <a:endParaRPr/>
            </a:p>
          </p:txBody>
        </p:sp>
        <p:sp>
          <p:nvSpPr>
            <p:cNvPr id="11689" name="object 5117">
              <a:extLst>
                <a:ext uri="{FF2B5EF4-FFF2-40B4-BE49-F238E27FC236}">
                  <a16:creationId xmlns:a16="http://schemas.microsoft.com/office/drawing/2014/main" id="{F7CB4FE3-E092-4CC1-9AD6-E3C48175F8F3}"/>
                </a:ext>
              </a:extLst>
            </p:cNvPr>
            <p:cNvSpPr/>
            <p:nvPr/>
          </p:nvSpPr>
          <p:spPr>
            <a:xfrm>
              <a:off x="5054879" y="6468529"/>
              <a:ext cx="130162" cy="92570"/>
            </a:xfrm>
            <a:prstGeom prst="rect">
              <a:avLst/>
            </a:prstGeom>
            <a:blipFill>
              <a:blip r:embed="rId88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690" name="object 5118">
              <a:extLst>
                <a:ext uri="{FF2B5EF4-FFF2-40B4-BE49-F238E27FC236}">
                  <a16:creationId xmlns:a16="http://schemas.microsoft.com/office/drawing/2014/main" id="{94966D6B-CE21-476A-A8EB-D747A1896104}"/>
                </a:ext>
              </a:extLst>
            </p:cNvPr>
            <p:cNvSpPr/>
            <p:nvPr/>
          </p:nvSpPr>
          <p:spPr>
            <a:xfrm>
              <a:off x="5054876" y="6468941"/>
              <a:ext cx="130175" cy="92710"/>
            </a:xfrm>
            <a:custGeom>
              <a:avLst/>
              <a:gdLst/>
              <a:ahLst/>
              <a:cxnLst/>
              <a:rect l="l" t="t" r="r" b="b"/>
              <a:pathLst>
                <a:path w="130175" h="92709">
                  <a:moveTo>
                    <a:pt x="123913" y="26885"/>
                  </a:moveTo>
                  <a:lnTo>
                    <a:pt x="120192" y="27533"/>
                  </a:lnTo>
                  <a:lnTo>
                    <a:pt x="111925" y="36207"/>
                  </a:lnTo>
                  <a:lnTo>
                    <a:pt x="106895" y="40894"/>
                  </a:lnTo>
                  <a:lnTo>
                    <a:pt x="101892" y="45554"/>
                  </a:lnTo>
                  <a:lnTo>
                    <a:pt x="97307" y="47917"/>
                  </a:lnTo>
                  <a:lnTo>
                    <a:pt x="97942" y="43459"/>
                  </a:lnTo>
                  <a:lnTo>
                    <a:pt x="98539" y="38976"/>
                  </a:lnTo>
                  <a:lnTo>
                    <a:pt x="102184" y="30581"/>
                  </a:lnTo>
                  <a:lnTo>
                    <a:pt x="107581" y="32842"/>
                  </a:lnTo>
                  <a:lnTo>
                    <a:pt x="113017" y="35090"/>
                  </a:lnTo>
                  <a:lnTo>
                    <a:pt x="117170" y="24396"/>
                  </a:lnTo>
                  <a:lnTo>
                    <a:pt x="121691" y="20612"/>
                  </a:lnTo>
                  <a:lnTo>
                    <a:pt x="124415" y="14934"/>
                  </a:lnTo>
                  <a:lnTo>
                    <a:pt x="125676" y="6681"/>
                  </a:lnTo>
                  <a:lnTo>
                    <a:pt x="125331" y="479"/>
                  </a:lnTo>
                  <a:lnTo>
                    <a:pt x="123240" y="952"/>
                  </a:lnTo>
                  <a:lnTo>
                    <a:pt x="119227" y="8089"/>
                  </a:lnTo>
                  <a:lnTo>
                    <a:pt x="115074" y="10325"/>
                  </a:lnTo>
                  <a:lnTo>
                    <a:pt x="113855" y="15011"/>
                  </a:lnTo>
                  <a:lnTo>
                    <a:pt x="112649" y="19672"/>
                  </a:lnTo>
                  <a:lnTo>
                    <a:pt x="110934" y="21018"/>
                  </a:lnTo>
                  <a:lnTo>
                    <a:pt x="107226" y="21653"/>
                  </a:lnTo>
                  <a:lnTo>
                    <a:pt x="107068" y="19197"/>
                  </a:lnTo>
                  <a:lnTo>
                    <a:pt x="110024" y="13215"/>
                  </a:lnTo>
                  <a:lnTo>
                    <a:pt x="112864" y="7274"/>
                  </a:lnTo>
                  <a:lnTo>
                    <a:pt x="112356" y="4940"/>
                  </a:lnTo>
                  <a:lnTo>
                    <a:pt x="108013" y="5829"/>
                  </a:lnTo>
                  <a:lnTo>
                    <a:pt x="102882" y="18300"/>
                  </a:lnTo>
                  <a:lnTo>
                    <a:pt x="99758" y="22987"/>
                  </a:lnTo>
                  <a:lnTo>
                    <a:pt x="96647" y="27673"/>
                  </a:lnTo>
                  <a:lnTo>
                    <a:pt x="87668" y="35877"/>
                  </a:lnTo>
                  <a:lnTo>
                    <a:pt x="94856" y="19824"/>
                  </a:lnTo>
                  <a:lnTo>
                    <a:pt x="97866" y="18707"/>
                  </a:lnTo>
                  <a:lnTo>
                    <a:pt x="100863" y="17614"/>
                  </a:lnTo>
                  <a:lnTo>
                    <a:pt x="106641" y="673"/>
                  </a:lnTo>
                  <a:lnTo>
                    <a:pt x="104609" y="0"/>
                  </a:lnTo>
                  <a:lnTo>
                    <a:pt x="101751" y="2403"/>
                  </a:lnTo>
                  <a:lnTo>
                    <a:pt x="97323" y="8761"/>
                  </a:lnTo>
                  <a:lnTo>
                    <a:pt x="93062" y="16250"/>
                  </a:lnTo>
                  <a:lnTo>
                    <a:pt x="90703" y="22047"/>
                  </a:lnTo>
                  <a:lnTo>
                    <a:pt x="89598" y="27393"/>
                  </a:lnTo>
                  <a:lnTo>
                    <a:pt x="78638" y="34975"/>
                  </a:lnTo>
                  <a:lnTo>
                    <a:pt x="76212" y="40068"/>
                  </a:lnTo>
                  <a:lnTo>
                    <a:pt x="73787" y="45212"/>
                  </a:lnTo>
                  <a:lnTo>
                    <a:pt x="66255" y="45834"/>
                  </a:lnTo>
                  <a:lnTo>
                    <a:pt x="61493" y="52514"/>
                  </a:lnTo>
                  <a:lnTo>
                    <a:pt x="56794" y="59207"/>
                  </a:lnTo>
                  <a:lnTo>
                    <a:pt x="46634" y="59385"/>
                  </a:lnTo>
                  <a:lnTo>
                    <a:pt x="44208" y="60286"/>
                  </a:lnTo>
                  <a:lnTo>
                    <a:pt x="41757" y="61150"/>
                  </a:lnTo>
                  <a:lnTo>
                    <a:pt x="50761" y="52920"/>
                  </a:lnTo>
                  <a:lnTo>
                    <a:pt x="47002" y="53594"/>
                  </a:lnTo>
                  <a:lnTo>
                    <a:pt x="43294" y="54241"/>
                  </a:lnTo>
                  <a:lnTo>
                    <a:pt x="37642" y="63373"/>
                  </a:lnTo>
                  <a:lnTo>
                    <a:pt x="32715" y="64477"/>
                  </a:lnTo>
                  <a:lnTo>
                    <a:pt x="27774" y="65582"/>
                  </a:lnTo>
                  <a:lnTo>
                    <a:pt x="17208" y="75819"/>
                  </a:lnTo>
                  <a:lnTo>
                    <a:pt x="13792" y="78460"/>
                  </a:lnTo>
                  <a:lnTo>
                    <a:pt x="10388" y="81140"/>
                  </a:lnTo>
                  <a:lnTo>
                    <a:pt x="0" y="79984"/>
                  </a:lnTo>
                  <a:lnTo>
                    <a:pt x="495" y="83337"/>
                  </a:lnTo>
                  <a:lnTo>
                    <a:pt x="1003" y="86690"/>
                  </a:lnTo>
                  <a:lnTo>
                    <a:pt x="11582" y="80683"/>
                  </a:lnTo>
                  <a:lnTo>
                    <a:pt x="11455" y="84264"/>
                  </a:lnTo>
                  <a:lnTo>
                    <a:pt x="11391" y="87833"/>
                  </a:lnTo>
                  <a:lnTo>
                    <a:pt x="24752" y="83629"/>
                  </a:lnTo>
                  <a:lnTo>
                    <a:pt x="26670" y="87896"/>
                  </a:lnTo>
                  <a:lnTo>
                    <a:pt x="28575" y="92163"/>
                  </a:lnTo>
                  <a:lnTo>
                    <a:pt x="38735" y="91973"/>
                  </a:lnTo>
                  <a:lnTo>
                    <a:pt x="41567" y="89509"/>
                  </a:lnTo>
                  <a:lnTo>
                    <a:pt x="44386" y="87058"/>
                  </a:lnTo>
                  <a:lnTo>
                    <a:pt x="28067" y="84569"/>
                  </a:lnTo>
                  <a:lnTo>
                    <a:pt x="31788" y="83908"/>
                  </a:lnTo>
                  <a:lnTo>
                    <a:pt x="35547" y="83235"/>
                  </a:lnTo>
                  <a:lnTo>
                    <a:pt x="41490" y="84607"/>
                  </a:lnTo>
                  <a:lnTo>
                    <a:pt x="46875" y="82613"/>
                  </a:lnTo>
                  <a:lnTo>
                    <a:pt x="47272" y="81373"/>
                  </a:lnTo>
                  <a:lnTo>
                    <a:pt x="43003" y="80510"/>
                  </a:lnTo>
                  <a:lnTo>
                    <a:pt x="38165" y="79854"/>
                  </a:lnTo>
                  <a:lnTo>
                    <a:pt x="36855" y="79235"/>
                  </a:lnTo>
                  <a:lnTo>
                    <a:pt x="39255" y="78346"/>
                  </a:lnTo>
                  <a:lnTo>
                    <a:pt x="41783" y="73901"/>
                  </a:lnTo>
                  <a:lnTo>
                    <a:pt x="44919" y="73456"/>
                  </a:lnTo>
                  <a:lnTo>
                    <a:pt x="48006" y="73025"/>
                  </a:lnTo>
                  <a:lnTo>
                    <a:pt x="43497" y="68313"/>
                  </a:lnTo>
                  <a:lnTo>
                    <a:pt x="53860" y="69481"/>
                  </a:lnTo>
                  <a:lnTo>
                    <a:pt x="60007" y="72199"/>
                  </a:lnTo>
                  <a:lnTo>
                    <a:pt x="66128" y="74891"/>
                  </a:lnTo>
                  <a:lnTo>
                    <a:pt x="68554" y="78244"/>
                  </a:lnTo>
                  <a:lnTo>
                    <a:pt x="71475" y="76454"/>
                  </a:lnTo>
                  <a:lnTo>
                    <a:pt x="74383" y="74688"/>
                  </a:lnTo>
                  <a:lnTo>
                    <a:pt x="65519" y="70878"/>
                  </a:lnTo>
                  <a:lnTo>
                    <a:pt x="65811" y="68618"/>
                  </a:lnTo>
                  <a:lnTo>
                    <a:pt x="66128" y="66395"/>
                  </a:lnTo>
                  <a:lnTo>
                    <a:pt x="63601" y="62357"/>
                  </a:lnTo>
                  <a:lnTo>
                    <a:pt x="69532" y="63741"/>
                  </a:lnTo>
                  <a:lnTo>
                    <a:pt x="71158" y="65976"/>
                  </a:lnTo>
                  <a:lnTo>
                    <a:pt x="72783" y="68211"/>
                  </a:lnTo>
                  <a:lnTo>
                    <a:pt x="74079" y="69646"/>
                  </a:lnTo>
                  <a:lnTo>
                    <a:pt x="77876" y="69672"/>
                  </a:lnTo>
                  <a:lnTo>
                    <a:pt x="81711" y="69684"/>
                  </a:lnTo>
                  <a:lnTo>
                    <a:pt x="83743" y="69151"/>
                  </a:lnTo>
                  <a:lnTo>
                    <a:pt x="86537" y="66713"/>
                  </a:lnTo>
                  <a:lnTo>
                    <a:pt x="89382" y="64262"/>
                  </a:lnTo>
                  <a:lnTo>
                    <a:pt x="77127" y="63080"/>
                  </a:lnTo>
                  <a:lnTo>
                    <a:pt x="91173" y="59359"/>
                  </a:lnTo>
                  <a:lnTo>
                    <a:pt x="94411" y="55346"/>
                  </a:lnTo>
                  <a:lnTo>
                    <a:pt x="97345" y="57797"/>
                  </a:lnTo>
                  <a:lnTo>
                    <a:pt x="100279" y="60299"/>
                  </a:lnTo>
                  <a:lnTo>
                    <a:pt x="101854" y="58267"/>
                  </a:lnTo>
                  <a:lnTo>
                    <a:pt x="105283" y="59855"/>
                  </a:lnTo>
                  <a:lnTo>
                    <a:pt x="108724" y="61417"/>
                  </a:lnTo>
                  <a:lnTo>
                    <a:pt x="111340" y="53416"/>
                  </a:lnTo>
                  <a:lnTo>
                    <a:pt x="116763" y="55651"/>
                  </a:lnTo>
                  <a:lnTo>
                    <a:pt x="122199" y="57924"/>
                  </a:lnTo>
                  <a:lnTo>
                    <a:pt x="130162" y="47231"/>
                  </a:lnTo>
                  <a:lnTo>
                    <a:pt x="126720" y="45643"/>
                  </a:lnTo>
                  <a:lnTo>
                    <a:pt x="123329" y="44081"/>
                  </a:lnTo>
                  <a:lnTo>
                    <a:pt x="118694" y="47193"/>
                  </a:lnTo>
                  <a:lnTo>
                    <a:pt x="115138" y="49174"/>
                  </a:lnTo>
                  <a:lnTo>
                    <a:pt x="111607" y="51181"/>
                  </a:lnTo>
                  <a:lnTo>
                    <a:pt x="106807" y="48691"/>
                  </a:lnTo>
                  <a:lnTo>
                    <a:pt x="112826" y="46482"/>
                  </a:lnTo>
                  <a:lnTo>
                    <a:pt x="118706" y="42938"/>
                  </a:lnTo>
                  <a:lnTo>
                    <a:pt x="124536" y="39344"/>
                  </a:lnTo>
                  <a:lnTo>
                    <a:pt x="127622" y="26200"/>
                  </a:lnTo>
                  <a:lnTo>
                    <a:pt x="123926" y="26860"/>
                  </a:lnTo>
                  <a:close/>
                </a:path>
              </a:pathLst>
            </a:custGeom>
            <a:ln w="3175">
              <a:solidFill>
                <a:srgbClr val="254B30"/>
              </a:solidFill>
            </a:ln>
          </p:spPr>
          <p:txBody>
            <a:bodyPr wrap="square" lIns="0" tIns="0" rIns="0" bIns="0" rtlCol="0"/>
            <a:lstStyle/>
            <a:p>
              <a:endParaRPr/>
            </a:p>
          </p:txBody>
        </p:sp>
        <p:sp>
          <p:nvSpPr>
            <p:cNvPr id="11691" name="object 5119">
              <a:extLst>
                <a:ext uri="{FF2B5EF4-FFF2-40B4-BE49-F238E27FC236}">
                  <a16:creationId xmlns:a16="http://schemas.microsoft.com/office/drawing/2014/main" id="{9DCD931F-7E83-4303-B8EB-08E2AAF9CFE0}"/>
                </a:ext>
              </a:extLst>
            </p:cNvPr>
            <p:cNvSpPr/>
            <p:nvPr/>
          </p:nvSpPr>
          <p:spPr>
            <a:xfrm>
              <a:off x="5068581" y="6582118"/>
              <a:ext cx="87533" cy="48826"/>
            </a:xfrm>
            <a:prstGeom prst="rect">
              <a:avLst/>
            </a:prstGeom>
            <a:blipFill>
              <a:blip r:embed="rId89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692" name="object 5120">
              <a:extLst>
                <a:ext uri="{FF2B5EF4-FFF2-40B4-BE49-F238E27FC236}">
                  <a16:creationId xmlns:a16="http://schemas.microsoft.com/office/drawing/2014/main" id="{FC6CD259-E0A8-4043-98F1-783DCA37AC1F}"/>
                </a:ext>
              </a:extLst>
            </p:cNvPr>
            <p:cNvSpPr/>
            <p:nvPr/>
          </p:nvSpPr>
          <p:spPr>
            <a:xfrm>
              <a:off x="5068587" y="6582111"/>
              <a:ext cx="87630" cy="48895"/>
            </a:xfrm>
            <a:custGeom>
              <a:avLst/>
              <a:gdLst/>
              <a:ahLst/>
              <a:cxnLst/>
              <a:rect l="l" t="t" r="r" b="b"/>
              <a:pathLst>
                <a:path w="87629" h="48895">
                  <a:moveTo>
                    <a:pt x="1663" y="31864"/>
                  </a:moveTo>
                  <a:lnTo>
                    <a:pt x="7480" y="24447"/>
                  </a:lnTo>
                  <a:lnTo>
                    <a:pt x="13334" y="27609"/>
                  </a:lnTo>
                  <a:lnTo>
                    <a:pt x="19176" y="30797"/>
                  </a:lnTo>
                  <a:lnTo>
                    <a:pt x="15811" y="26555"/>
                  </a:lnTo>
                  <a:lnTo>
                    <a:pt x="19989" y="24434"/>
                  </a:lnTo>
                  <a:lnTo>
                    <a:pt x="24180" y="22288"/>
                  </a:lnTo>
                  <a:lnTo>
                    <a:pt x="19989" y="24434"/>
                  </a:lnTo>
                  <a:lnTo>
                    <a:pt x="24180" y="26555"/>
                  </a:lnTo>
                  <a:lnTo>
                    <a:pt x="28346" y="28663"/>
                  </a:lnTo>
                  <a:lnTo>
                    <a:pt x="34175" y="27609"/>
                  </a:lnTo>
                  <a:lnTo>
                    <a:pt x="39179" y="28663"/>
                  </a:lnTo>
                  <a:lnTo>
                    <a:pt x="44157" y="29743"/>
                  </a:lnTo>
                  <a:lnTo>
                    <a:pt x="39179" y="17005"/>
                  </a:lnTo>
                  <a:lnTo>
                    <a:pt x="44157" y="17005"/>
                  </a:lnTo>
                  <a:lnTo>
                    <a:pt x="49174" y="17005"/>
                  </a:lnTo>
                  <a:lnTo>
                    <a:pt x="52501" y="7429"/>
                  </a:lnTo>
                  <a:lnTo>
                    <a:pt x="58356" y="8496"/>
                  </a:lnTo>
                  <a:lnTo>
                    <a:pt x="64173" y="9550"/>
                  </a:lnTo>
                  <a:lnTo>
                    <a:pt x="67525" y="10642"/>
                  </a:lnTo>
                  <a:lnTo>
                    <a:pt x="70027" y="9550"/>
                  </a:lnTo>
                  <a:lnTo>
                    <a:pt x="72504" y="8496"/>
                  </a:lnTo>
                  <a:lnTo>
                    <a:pt x="67525" y="4254"/>
                  </a:lnTo>
                  <a:lnTo>
                    <a:pt x="70027" y="2133"/>
                  </a:lnTo>
                  <a:lnTo>
                    <a:pt x="72504" y="0"/>
                  </a:lnTo>
                  <a:lnTo>
                    <a:pt x="74180" y="0"/>
                  </a:lnTo>
                  <a:lnTo>
                    <a:pt x="77482" y="0"/>
                  </a:lnTo>
                  <a:lnTo>
                    <a:pt x="80860" y="0"/>
                  </a:lnTo>
                  <a:lnTo>
                    <a:pt x="75031" y="5334"/>
                  </a:lnTo>
                  <a:lnTo>
                    <a:pt x="78358" y="6362"/>
                  </a:lnTo>
                  <a:lnTo>
                    <a:pt x="81673" y="7442"/>
                  </a:lnTo>
                  <a:lnTo>
                    <a:pt x="85851" y="4254"/>
                  </a:lnTo>
                  <a:lnTo>
                    <a:pt x="85851" y="7442"/>
                  </a:lnTo>
                  <a:lnTo>
                    <a:pt x="85851" y="10642"/>
                  </a:lnTo>
                  <a:lnTo>
                    <a:pt x="77482" y="6362"/>
                  </a:lnTo>
                  <a:lnTo>
                    <a:pt x="78358" y="11696"/>
                  </a:lnTo>
                  <a:lnTo>
                    <a:pt x="79171" y="17005"/>
                  </a:lnTo>
                  <a:lnTo>
                    <a:pt x="84188" y="17005"/>
                  </a:lnTo>
                  <a:lnTo>
                    <a:pt x="85851" y="17005"/>
                  </a:lnTo>
                  <a:lnTo>
                    <a:pt x="86690" y="20180"/>
                  </a:lnTo>
                  <a:lnTo>
                    <a:pt x="87528" y="23368"/>
                  </a:lnTo>
                  <a:lnTo>
                    <a:pt x="84188" y="25501"/>
                  </a:lnTo>
                  <a:lnTo>
                    <a:pt x="80022" y="24434"/>
                  </a:lnTo>
                  <a:lnTo>
                    <a:pt x="75831" y="23368"/>
                  </a:lnTo>
                  <a:lnTo>
                    <a:pt x="80860" y="28663"/>
                  </a:lnTo>
                  <a:lnTo>
                    <a:pt x="78358" y="29743"/>
                  </a:lnTo>
                  <a:lnTo>
                    <a:pt x="75831" y="30797"/>
                  </a:lnTo>
                  <a:lnTo>
                    <a:pt x="73736" y="27978"/>
                  </a:lnTo>
                  <a:lnTo>
                    <a:pt x="71005" y="26924"/>
                  </a:lnTo>
                  <a:lnTo>
                    <a:pt x="64998" y="18059"/>
                  </a:lnTo>
                  <a:lnTo>
                    <a:pt x="62496" y="20167"/>
                  </a:lnTo>
                  <a:lnTo>
                    <a:pt x="63604" y="23069"/>
                  </a:lnTo>
                  <a:lnTo>
                    <a:pt x="68143" y="27466"/>
                  </a:lnTo>
                  <a:lnTo>
                    <a:pt x="72360" y="31669"/>
                  </a:lnTo>
                  <a:lnTo>
                    <a:pt x="72504" y="33985"/>
                  </a:lnTo>
                  <a:lnTo>
                    <a:pt x="68351" y="35039"/>
                  </a:lnTo>
                  <a:lnTo>
                    <a:pt x="65849" y="38239"/>
                  </a:lnTo>
                  <a:lnTo>
                    <a:pt x="59181" y="36093"/>
                  </a:lnTo>
                  <a:lnTo>
                    <a:pt x="52514" y="33985"/>
                  </a:lnTo>
                  <a:lnTo>
                    <a:pt x="43332" y="31851"/>
                  </a:lnTo>
                  <a:lnTo>
                    <a:pt x="39179" y="32905"/>
                  </a:lnTo>
                  <a:lnTo>
                    <a:pt x="38645" y="35153"/>
                  </a:lnTo>
                  <a:lnTo>
                    <a:pt x="41155" y="38885"/>
                  </a:lnTo>
                  <a:lnTo>
                    <a:pt x="43506" y="42015"/>
                  </a:lnTo>
                  <a:lnTo>
                    <a:pt x="42494" y="42456"/>
                  </a:lnTo>
                  <a:lnTo>
                    <a:pt x="37490" y="40347"/>
                  </a:lnTo>
                  <a:lnTo>
                    <a:pt x="32473" y="35039"/>
                  </a:lnTo>
                  <a:lnTo>
                    <a:pt x="29146" y="36093"/>
                  </a:lnTo>
                  <a:lnTo>
                    <a:pt x="29618" y="37909"/>
                  </a:lnTo>
                  <a:lnTo>
                    <a:pt x="33440" y="41011"/>
                  </a:lnTo>
                  <a:lnTo>
                    <a:pt x="36788" y="44308"/>
                  </a:lnTo>
                  <a:lnTo>
                    <a:pt x="35839" y="46710"/>
                  </a:lnTo>
                  <a:lnTo>
                    <a:pt x="30010" y="48831"/>
                  </a:lnTo>
                  <a:lnTo>
                    <a:pt x="20827" y="48831"/>
                  </a:lnTo>
                  <a:lnTo>
                    <a:pt x="17500" y="46710"/>
                  </a:lnTo>
                  <a:lnTo>
                    <a:pt x="14160" y="44589"/>
                  </a:lnTo>
                  <a:lnTo>
                    <a:pt x="9143" y="41402"/>
                  </a:lnTo>
                  <a:lnTo>
                    <a:pt x="0" y="41402"/>
                  </a:lnTo>
                  <a:lnTo>
                    <a:pt x="1663" y="31889"/>
                  </a:lnTo>
                  <a:close/>
                </a:path>
              </a:pathLst>
            </a:custGeom>
            <a:ln w="3175">
              <a:solidFill>
                <a:srgbClr val="254B30"/>
              </a:solidFill>
            </a:ln>
          </p:spPr>
          <p:txBody>
            <a:bodyPr wrap="square" lIns="0" tIns="0" rIns="0" bIns="0" rtlCol="0"/>
            <a:lstStyle/>
            <a:p>
              <a:endParaRPr/>
            </a:p>
          </p:txBody>
        </p:sp>
        <p:sp>
          <p:nvSpPr>
            <p:cNvPr id="11693" name="object 5121">
              <a:extLst>
                <a:ext uri="{FF2B5EF4-FFF2-40B4-BE49-F238E27FC236}">
                  <a16:creationId xmlns:a16="http://schemas.microsoft.com/office/drawing/2014/main" id="{71893082-92AA-48F2-9135-A2A0F5672FB0}"/>
                </a:ext>
              </a:extLst>
            </p:cNvPr>
            <p:cNvSpPr/>
            <p:nvPr/>
          </p:nvSpPr>
          <p:spPr>
            <a:xfrm>
              <a:off x="5070322" y="6384926"/>
              <a:ext cx="55708" cy="54113"/>
            </a:xfrm>
            <a:prstGeom prst="rect">
              <a:avLst/>
            </a:prstGeom>
            <a:blipFill>
              <a:blip r:embed="rId89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694" name="object 5122">
              <a:extLst>
                <a:ext uri="{FF2B5EF4-FFF2-40B4-BE49-F238E27FC236}">
                  <a16:creationId xmlns:a16="http://schemas.microsoft.com/office/drawing/2014/main" id="{35EE2267-5407-4940-B2E1-3F541105617D}"/>
                </a:ext>
              </a:extLst>
            </p:cNvPr>
            <p:cNvSpPr/>
            <p:nvPr/>
          </p:nvSpPr>
          <p:spPr>
            <a:xfrm>
              <a:off x="5070321" y="6384926"/>
              <a:ext cx="55880" cy="54610"/>
            </a:xfrm>
            <a:custGeom>
              <a:avLst/>
              <a:gdLst/>
              <a:ahLst/>
              <a:cxnLst/>
              <a:rect l="l" t="t" r="r" b="b"/>
              <a:pathLst>
                <a:path w="55879" h="54610">
                  <a:moveTo>
                    <a:pt x="1054" y="35280"/>
                  </a:moveTo>
                  <a:lnTo>
                    <a:pt x="4787" y="27063"/>
                  </a:lnTo>
                  <a:lnTo>
                    <a:pt x="8470" y="30568"/>
                  </a:lnTo>
                  <a:lnTo>
                    <a:pt x="12204" y="34099"/>
                  </a:lnTo>
                  <a:lnTo>
                    <a:pt x="10071" y="29375"/>
                  </a:lnTo>
                  <a:lnTo>
                    <a:pt x="12738" y="27063"/>
                  </a:lnTo>
                  <a:lnTo>
                    <a:pt x="15379" y="24701"/>
                  </a:lnTo>
                  <a:lnTo>
                    <a:pt x="12738" y="27063"/>
                  </a:lnTo>
                  <a:lnTo>
                    <a:pt x="15379" y="29375"/>
                  </a:lnTo>
                  <a:lnTo>
                    <a:pt x="18059" y="31750"/>
                  </a:lnTo>
                  <a:lnTo>
                    <a:pt x="21755" y="30568"/>
                  </a:lnTo>
                  <a:lnTo>
                    <a:pt x="24942" y="31750"/>
                  </a:lnTo>
                  <a:lnTo>
                    <a:pt x="28105" y="32918"/>
                  </a:lnTo>
                  <a:lnTo>
                    <a:pt x="24942" y="18808"/>
                  </a:lnTo>
                  <a:lnTo>
                    <a:pt x="28105" y="18808"/>
                  </a:lnTo>
                  <a:lnTo>
                    <a:pt x="31305" y="18808"/>
                  </a:lnTo>
                  <a:lnTo>
                    <a:pt x="33426" y="8204"/>
                  </a:lnTo>
                  <a:lnTo>
                    <a:pt x="37134" y="9398"/>
                  </a:lnTo>
                  <a:lnTo>
                    <a:pt x="40855" y="10579"/>
                  </a:lnTo>
                  <a:lnTo>
                    <a:pt x="42989" y="11760"/>
                  </a:lnTo>
                  <a:lnTo>
                    <a:pt x="44564" y="10579"/>
                  </a:lnTo>
                  <a:lnTo>
                    <a:pt x="46164" y="9398"/>
                  </a:lnTo>
                  <a:lnTo>
                    <a:pt x="42989" y="4699"/>
                  </a:lnTo>
                  <a:lnTo>
                    <a:pt x="44564" y="2336"/>
                  </a:lnTo>
                  <a:lnTo>
                    <a:pt x="46164" y="0"/>
                  </a:lnTo>
                  <a:lnTo>
                    <a:pt x="47218" y="0"/>
                  </a:lnTo>
                  <a:lnTo>
                    <a:pt x="49352" y="0"/>
                  </a:lnTo>
                  <a:lnTo>
                    <a:pt x="51473" y="0"/>
                  </a:lnTo>
                  <a:lnTo>
                    <a:pt x="47739" y="5880"/>
                  </a:lnTo>
                  <a:lnTo>
                    <a:pt x="49872" y="7048"/>
                  </a:lnTo>
                  <a:lnTo>
                    <a:pt x="52006" y="8204"/>
                  </a:lnTo>
                  <a:lnTo>
                    <a:pt x="54648" y="4699"/>
                  </a:lnTo>
                  <a:lnTo>
                    <a:pt x="54648" y="8204"/>
                  </a:lnTo>
                  <a:lnTo>
                    <a:pt x="54648" y="11760"/>
                  </a:lnTo>
                  <a:lnTo>
                    <a:pt x="49352" y="7048"/>
                  </a:lnTo>
                  <a:lnTo>
                    <a:pt x="49872" y="12915"/>
                  </a:lnTo>
                  <a:lnTo>
                    <a:pt x="50380" y="18808"/>
                  </a:lnTo>
                  <a:lnTo>
                    <a:pt x="53606" y="18808"/>
                  </a:lnTo>
                  <a:lnTo>
                    <a:pt x="54648" y="18808"/>
                  </a:lnTo>
                  <a:lnTo>
                    <a:pt x="55194" y="22339"/>
                  </a:lnTo>
                  <a:lnTo>
                    <a:pt x="55714" y="25895"/>
                  </a:lnTo>
                  <a:lnTo>
                    <a:pt x="53606" y="28244"/>
                  </a:lnTo>
                  <a:lnTo>
                    <a:pt x="50939" y="27063"/>
                  </a:lnTo>
                  <a:lnTo>
                    <a:pt x="48272" y="25882"/>
                  </a:lnTo>
                  <a:lnTo>
                    <a:pt x="51473" y="31750"/>
                  </a:lnTo>
                  <a:lnTo>
                    <a:pt x="49872" y="32918"/>
                  </a:lnTo>
                  <a:lnTo>
                    <a:pt x="48272" y="34099"/>
                  </a:lnTo>
                  <a:lnTo>
                    <a:pt x="46939" y="30975"/>
                  </a:lnTo>
                  <a:lnTo>
                    <a:pt x="45199" y="29832"/>
                  </a:lnTo>
                  <a:lnTo>
                    <a:pt x="41402" y="20002"/>
                  </a:lnTo>
                  <a:lnTo>
                    <a:pt x="39801" y="22339"/>
                  </a:lnTo>
                  <a:lnTo>
                    <a:pt x="38201" y="24701"/>
                  </a:lnTo>
                  <a:lnTo>
                    <a:pt x="48806" y="36449"/>
                  </a:lnTo>
                  <a:lnTo>
                    <a:pt x="46164" y="37630"/>
                  </a:lnTo>
                  <a:lnTo>
                    <a:pt x="43497" y="38811"/>
                  </a:lnTo>
                  <a:lnTo>
                    <a:pt x="41910" y="42354"/>
                  </a:lnTo>
                  <a:lnTo>
                    <a:pt x="37680" y="39992"/>
                  </a:lnTo>
                  <a:lnTo>
                    <a:pt x="33426" y="37630"/>
                  </a:lnTo>
                  <a:lnTo>
                    <a:pt x="27597" y="35293"/>
                  </a:lnTo>
                  <a:lnTo>
                    <a:pt x="24942" y="36449"/>
                  </a:lnTo>
                  <a:lnTo>
                    <a:pt x="22301" y="37630"/>
                  </a:lnTo>
                  <a:lnTo>
                    <a:pt x="30238" y="49403"/>
                  </a:lnTo>
                  <a:lnTo>
                    <a:pt x="27076" y="47028"/>
                  </a:lnTo>
                  <a:lnTo>
                    <a:pt x="23863" y="44704"/>
                  </a:lnTo>
                  <a:lnTo>
                    <a:pt x="20688" y="38798"/>
                  </a:lnTo>
                  <a:lnTo>
                    <a:pt x="18580" y="39992"/>
                  </a:lnTo>
                  <a:lnTo>
                    <a:pt x="16446" y="41160"/>
                  </a:lnTo>
                  <a:lnTo>
                    <a:pt x="26517" y="49403"/>
                  </a:lnTo>
                  <a:lnTo>
                    <a:pt x="22809" y="51765"/>
                  </a:lnTo>
                  <a:lnTo>
                    <a:pt x="19100" y="54114"/>
                  </a:lnTo>
                  <a:lnTo>
                    <a:pt x="13271" y="54114"/>
                  </a:lnTo>
                  <a:lnTo>
                    <a:pt x="11150" y="51765"/>
                  </a:lnTo>
                  <a:lnTo>
                    <a:pt x="9017" y="49403"/>
                  </a:lnTo>
                  <a:lnTo>
                    <a:pt x="5854" y="45872"/>
                  </a:lnTo>
                  <a:lnTo>
                    <a:pt x="0" y="45872"/>
                  </a:lnTo>
                  <a:lnTo>
                    <a:pt x="1041" y="35293"/>
                  </a:lnTo>
                  <a:close/>
                </a:path>
              </a:pathLst>
            </a:custGeom>
            <a:ln w="3175">
              <a:solidFill>
                <a:srgbClr val="254B30"/>
              </a:solidFill>
            </a:ln>
          </p:spPr>
          <p:txBody>
            <a:bodyPr wrap="square" lIns="0" tIns="0" rIns="0" bIns="0" rtlCol="0"/>
            <a:lstStyle/>
            <a:p>
              <a:endParaRPr/>
            </a:p>
          </p:txBody>
        </p:sp>
        <p:sp>
          <p:nvSpPr>
            <p:cNvPr id="11695" name="object 5123">
              <a:extLst>
                <a:ext uri="{FF2B5EF4-FFF2-40B4-BE49-F238E27FC236}">
                  <a16:creationId xmlns:a16="http://schemas.microsoft.com/office/drawing/2014/main" id="{5D183FC0-88A5-4AC4-9BB2-12377F712237}"/>
                </a:ext>
              </a:extLst>
            </p:cNvPr>
            <p:cNvSpPr/>
            <p:nvPr/>
          </p:nvSpPr>
          <p:spPr>
            <a:xfrm>
              <a:off x="5056489" y="6417894"/>
              <a:ext cx="55493" cy="54087"/>
            </a:xfrm>
            <a:prstGeom prst="rect">
              <a:avLst/>
            </a:prstGeom>
            <a:blipFill>
              <a:blip r:embed="rId89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696" name="object 5124">
              <a:extLst>
                <a:ext uri="{FF2B5EF4-FFF2-40B4-BE49-F238E27FC236}">
                  <a16:creationId xmlns:a16="http://schemas.microsoft.com/office/drawing/2014/main" id="{FB71017E-8DA3-42BC-9909-F07B002EE969}"/>
                </a:ext>
              </a:extLst>
            </p:cNvPr>
            <p:cNvSpPr/>
            <p:nvPr/>
          </p:nvSpPr>
          <p:spPr>
            <a:xfrm>
              <a:off x="5056484" y="6417885"/>
              <a:ext cx="55880" cy="54610"/>
            </a:xfrm>
            <a:custGeom>
              <a:avLst/>
              <a:gdLst/>
              <a:ahLst/>
              <a:cxnLst/>
              <a:rect l="l" t="t" r="r" b="b"/>
              <a:pathLst>
                <a:path w="55879" h="54610">
                  <a:moveTo>
                    <a:pt x="54432" y="35280"/>
                  </a:moveTo>
                  <a:lnTo>
                    <a:pt x="50736" y="27051"/>
                  </a:lnTo>
                  <a:lnTo>
                    <a:pt x="47040" y="30568"/>
                  </a:lnTo>
                  <a:lnTo>
                    <a:pt x="43345" y="34099"/>
                  </a:lnTo>
                  <a:lnTo>
                    <a:pt x="45453" y="29387"/>
                  </a:lnTo>
                  <a:lnTo>
                    <a:pt x="42824" y="27051"/>
                  </a:lnTo>
                  <a:lnTo>
                    <a:pt x="40170" y="24676"/>
                  </a:lnTo>
                  <a:lnTo>
                    <a:pt x="42824" y="27051"/>
                  </a:lnTo>
                  <a:lnTo>
                    <a:pt x="40170" y="29387"/>
                  </a:lnTo>
                  <a:lnTo>
                    <a:pt x="37515" y="31750"/>
                  </a:lnTo>
                  <a:lnTo>
                    <a:pt x="33820" y="30568"/>
                  </a:lnTo>
                  <a:lnTo>
                    <a:pt x="30683" y="31750"/>
                  </a:lnTo>
                  <a:lnTo>
                    <a:pt x="27495" y="32931"/>
                  </a:lnTo>
                  <a:lnTo>
                    <a:pt x="30683" y="18808"/>
                  </a:lnTo>
                  <a:lnTo>
                    <a:pt x="27495" y="18808"/>
                  </a:lnTo>
                  <a:lnTo>
                    <a:pt x="24320" y="18808"/>
                  </a:lnTo>
                  <a:lnTo>
                    <a:pt x="22186" y="8229"/>
                  </a:lnTo>
                  <a:lnTo>
                    <a:pt x="18491" y="9423"/>
                  </a:lnTo>
                  <a:lnTo>
                    <a:pt x="14795" y="10591"/>
                  </a:lnTo>
                  <a:lnTo>
                    <a:pt x="12687" y="11772"/>
                  </a:lnTo>
                  <a:lnTo>
                    <a:pt x="11099" y="10591"/>
                  </a:lnTo>
                  <a:lnTo>
                    <a:pt x="9512" y="9423"/>
                  </a:lnTo>
                  <a:lnTo>
                    <a:pt x="12674" y="4699"/>
                  </a:lnTo>
                  <a:lnTo>
                    <a:pt x="11099" y="2336"/>
                  </a:lnTo>
                  <a:lnTo>
                    <a:pt x="9512" y="0"/>
                  </a:lnTo>
                  <a:lnTo>
                    <a:pt x="8458" y="0"/>
                  </a:lnTo>
                  <a:lnTo>
                    <a:pt x="6350" y="0"/>
                  </a:lnTo>
                  <a:lnTo>
                    <a:pt x="4241" y="0"/>
                  </a:lnTo>
                  <a:lnTo>
                    <a:pt x="7924" y="5880"/>
                  </a:lnTo>
                  <a:lnTo>
                    <a:pt x="5816" y="7061"/>
                  </a:lnTo>
                  <a:lnTo>
                    <a:pt x="3695" y="8229"/>
                  </a:lnTo>
                  <a:lnTo>
                    <a:pt x="1054" y="4699"/>
                  </a:lnTo>
                  <a:lnTo>
                    <a:pt x="1054" y="8229"/>
                  </a:lnTo>
                  <a:lnTo>
                    <a:pt x="1054" y="11772"/>
                  </a:lnTo>
                  <a:lnTo>
                    <a:pt x="6350" y="7061"/>
                  </a:lnTo>
                  <a:lnTo>
                    <a:pt x="5816" y="12941"/>
                  </a:lnTo>
                  <a:lnTo>
                    <a:pt x="5295" y="18808"/>
                  </a:lnTo>
                  <a:lnTo>
                    <a:pt x="2120" y="18808"/>
                  </a:lnTo>
                  <a:lnTo>
                    <a:pt x="1054" y="18808"/>
                  </a:lnTo>
                  <a:lnTo>
                    <a:pt x="520" y="22339"/>
                  </a:lnTo>
                  <a:lnTo>
                    <a:pt x="0" y="25869"/>
                  </a:lnTo>
                  <a:lnTo>
                    <a:pt x="2120" y="28219"/>
                  </a:lnTo>
                  <a:lnTo>
                    <a:pt x="4762" y="27051"/>
                  </a:lnTo>
                  <a:lnTo>
                    <a:pt x="7416" y="25869"/>
                  </a:lnTo>
                  <a:lnTo>
                    <a:pt x="4216" y="31750"/>
                  </a:lnTo>
                  <a:lnTo>
                    <a:pt x="5816" y="32931"/>
                  </a:lnTo>
                  <a:lnTo>
                    <a:pt x="7416" y="34099"/>
                  </a:lnTo>
                  <a:lnTo>
                    <a:pt x="8737" y="30988"/>
                  </a:lnTo>
                  <a:lnTo>
                    <a:pt x="10464" y="29832"/>
                  </a:lnTo>
                  <a:lnTo>
                    <a:pt x="14262" y="20002"/>
                  </a:lnTo>
                  <a:lnTo>
                    <a:pt x="15849" y="22339"/>
                  </a:lnTo>
                  <a:lnTo>
                    <a:pt x="17449" y="24676"/>
                  </a:lnTo>
                  <a:lnTo>
                    <a:pt x="6870" y="36449"/>
                  </a:lnTo>
                  <a:lnTo>
                    <a:pt x="9512" y="37630"/>
                  </a:lnTo>
                  <a:lnTo>
                    <a:pt x="12153" y="38811"/>
                  </a:lnTo>
                  <a:lnTo>
                    <a:pt x="13728" y="42341"/>
                  </a:lnTo>
                  <a:lnTo>
                    <a:pt x="17995" y="39992"/>
                  </a:lnTo>
                  <a:lnTo>
                    <a:pt x="22186" y="37630"/>
                  </a:lnTo>
                  <a:lnTo>
                    <a:pt x="28016" y="35293"/>
                  </a:lnTo>
                  <a:lnTo>
                    <a:pt x="30683" y="36449"/>
                  </a:lnTo>
                  <a:lnTo>
                    <a:pt x="33286" y="37630"/>
                  </a:lnTo>
                  <a:lnTo>
                    <a:pt x="25361" y="49403"/>
                  </a:lnTo>
                  <a:lnTo>
                    <a:pt x="28549" y="47040"/>
                  </a:lnTo>
                  <a:lnTo>
                    <a:pt x="31724" y="44704"/>
                  </a:lnTo>
                  <a:lnTo>
                    <a:pt x="34874" y="38811"/>
                  </a:lnTo>
                  <a:lnTo>
                    <a:pt x="37007" y="39992"/>
                  </a:lnTo>
                  <a:lnTo>
                    <a:pt x="39116" y="41186"/>
                  </a:lnTo>
                  <a:lnTo>
                    <a:pt x="29032" y="49403"/>
                  </a:lnTo>
                  <a:lnTo>
                    <a:pt x="32766" y="51752"/>
                  </a:lnTo>
                  <a:lnTo>
                    <a:pt x="36474" y="54102"/>
                  </a:lnTo>
                  <a:lnTo>
                    <a:pt x="42278" y="54102"/>
                  </a:lnTo>
                  <a:lnTo>
                    <a:pt x="44399" y="51752"/>
                  </a:lnTo>
                  <a:lnTo>
                    <a:pt x="46520" y="49403"/>
                  </a:lnTo>
                  <a:lnTo>
                    <a:pt x="49695" y="45872"/>
                  </a:lnTo>
                  <a:lnTo>
                    <a:pt x="55499" y="45872"/>
                  </a:lnTo>
                  <a:lnTo>
                    <a:pt x="54444" y="35306"/>
                  </a:lnTo>
                  <a:close/>
                </a:path>
              </a:pathLst>
            </a:custGeom>
            <a:ln w="3175">
              <a:solidFill>
                <a:srgbClr val="254B30"/>
              </a:solidFill>
            </a:ln>
          </p:spPr>
          <p:txBody>
            <a:bodyPr wrap="square" lIns="0" tIns="0" rIns="0" bIns="0" rtlCol="0"/>
            <a:lstStyle/>
            <a:p>
              <a:endParaRPr/>
            </a:p>
          </p:txBody>
        </p:sp>
        <p:sp>
          <p:nvSpPr>
            <p:cNvPr id="11697" name="object 5125">
              <a:extLst>
                <a:ext uri="{FF2B5EF4-FFF2-40B4-BE49-F238E27FC236}">
                  <a16:creationId xmlns:a16="http://schemas.microsoft.com/office/drawing/2014/main" id="{E9671D9E-F6CD-438D-B2DF-8CB438003544}"/>
                </a:ext>
              </a:extLst>
            </p:cNvPr>
            <p:cNvSpPr/>
            <p:nvPr/>
          </p:nvSpPr>
          <p:spPr>
            <a:xfrm>
              <a:off x="5143830" y="6537452"/>
              <a:ext cx="72499" cy="57365"/>
            </a:xfrm>
            <a:prstGeom prst="rect">
              <a:avLst/>
            </a:prstGeom>
            <a:blipFill>
              <a:blip r:embed="rId89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698" name="object 5126">
              <a:extLst>
                <a:ext uri="{FF2B5EF4-FFF2-40B4-BE49-F238E27FC236}">
                  <a16:creationId xmlns:a16="http://schemas.microsoft.com/office/drawing/2014/main" id="{6A7A991C-61B3-4836-A08C-63A166496C82}"/>
                </a:ext>
              </a:extLst>
            </p:cNvPr>
            <p:cNvSpPr/>
            <p:nvPr/>
          </p:nvSpPr>
          <p:spPr>
            <a:xfrm>
              <a:off x="5143831" y="6537483"/>
              <a:ext cx="73025" cy="57785"/>
            </a:xfrm>
            <a:custGeom>
              <a:avLst/>
              <a:gdLst/>
              <a:ahLst/>
              <a:cxnLst/>
              <a:rect l="l" t="t" r="r" b="b"/>
              <a:pathLst>
                <a:path w="73025" h="57784">
                  <a:moveTo>
                    <a:pt x="4978" y="45669"/>
                  </a:moveTo>
                  <a:lnTo>
                    <a:pt x="9982" y="48844"/>
                  </a:lnTo>
                  <a:lnTo>
                    <a:pt x="16649" y="57340"/>
                  </a:lnTo>
                  <a:lnTo>
                    <a:pt x="22491" y="57340"/>
                  </a:lnTo>
                  <a:lnTo>
                    <a:pt x="24423" y="55248"/>
                  </a:lnTo>
                  <a:lnTo>
                    <a:pt x="23626" y="50965"/>
                  </a:lnTo>
                  <a:lnTo>
                    <a:pt x="23304" y="47482"/>
                  </a:lnTo>
                  <a:lnTo>
                    <a:pt x="26657" y="47790"/>
                  </a:lnTo>
                  <a:lnTo>
                    <a:pt x="35001" y="52006"/>
                  </a:lnTo>
                  <a:lnTo>
                    <a:pt x="40817" y="48844"/>
                  </a:lnTo>
                  <a:lnTo>
                    <a:pt x="46672" y="47790"/>
                  </a:lnTo>
                  <a:lnTo>
                    <a:pt x="50781" y="44044"/>
                  </a:lnTo>
                  <a:lnTo>
                    <a:pt x="54586" y="36910"/>
                  </a:lnTo>
                  <a:lnTo>
                    <a:pt x="58393" y="30175"/>
                  </a:lnTo>
                  <a:lnTo>
                    <a:pt x="62509" y="27622"/>
                  </a:lnTo>
                  <a:lnTo>
                    <a:pt x="68364" y="28676"/>
                  </a:lnTo>
                  <a:lnTo>
                    <a:pt x="72504" y="18046"/>
                  </a:lnTo>
                  <a:lnTo>
                    <a:pt x="70002" y="14884"/>
                  </a:lnTo>
                  <a:lnTo>
                    <a:pt x="67525" y="11696"/>
                  </a:lnTo>
                  <a:lnTo>
                    <a:pt x="64147" y="21247"/>
                  </a:lnTo>
                  <a:lnTo>
                    <a:pt x="56680" y="24409"/>
                  </a:lnTo>
                  <a:lnTo>
                    <a:pt x="55137" y="22104"/>
                  </a:lnTo>
                  <a:lnTo>
                    <a:pt x="58759" y="13819"/>
                  </a:lnTo>
                  <a:lnTo>
                    <a:pt x="63005" y="4726"/>
                  </a:lnTo>
                  <a:lnTo>
                    <a:pt x="63334" y="0"/>
                  </a:lnTo>
                  <a:lnTo>
                    <a:pt x="59696" y="3315"/>
                  </a:lnTo>
                  <a:lnTo>
                    <a:pt x="55516" y="12206"/>
                  </a:lnTo>
                  <a:lnTo>
                    <a:pt x="51495" y="22690"/>
                  </a:lnTo>
                  <a:lnTo>
                    <a:pt x="48336" y="30784"/>
                  </a:lnTo>
                  <a:lnTo>
                    <a:pt x="44996" y="38226"/>
                  </a:lnTo>
                  <a:lnTo>
                    <a:pt x="35826" y="35064"/>
                  </a:lnTo>
                  <a:lnTo>
                    <a:pt x="35826" y="33972"/>
                  </a:lnTo>
                  <a:lnTo>
                    <a:pt x="32511" y="37185"/>
                  </a:lnTo>
                  <a:lnTo>
                    <a:pt x="29171" y="40360"/>
                  </a:lnTo>
                  <a:lnTo>
                    <a:pt x="20840" y="45669"/>
                  </a:lnTo>
                  <a:lnTo>
                    <a:pt x="16649" y="41414"/>
                  </a:lnTo>
                  <a:lnTo>
                    <a:pt x="12522" y="37198"/>
                  </a:lnTo>
                  <a:lnTo>
                    <a:pt x="0" y="42506"/>
                  </a:lnTo>
                  <a:lnTo>
                    <a:pt x="5003" y="45707"/>
                  </a:lnTo>
                  <a:close/>
                </a:path>
              </a:pathLst>
            </a:custGeom>
            <a:ln w="3175">
              <a:solidFill>
                <a:srgbClr val="254B30"/>
              </a:solidFill>
            </a:ln>
          </p:spPr>
          <p:txBody>
            <a:bodyPr wrap="square" lIns="0" tIns="0" rIns="0" bIns="0" rtlCol="0"/>
            <a:lstStyle/>
            <a:p>
              <a:endParaRPr/>
            </a:p>
          </p:txBody>
        </p:sp>
        <p:sp>
          <p:nvSpPr>
            <p:cNvPr id="11699" name="object 5127">
              <a:extLst>
                <a:ext uri="{FF2B5EF4-FFF2-40B4-BE49-F238E27FC236}">
                  <a16:creationId xmlns:a16="http://schemas.microsoft.com/office/drawing/2014/main" id="{33B1371B-23DC-4475-B369-331745D599A5}"/>
                </a:ext>
              </a:extLst>
            </p:cNvPr>
            <p:cNvSpPr/>
            <p:nvPr/>
          </p:nvSpPr>
          <p:spPr>
            <a:xfrm>
              <a:off x="5143296" y="6798678"/>
              <a:ext cx="93764" cy="34874"/>
            </a:xfrm>
            <a:prstGeom prst="rect">
              <a:avLst/>
            </a:prstGeom>
            <a:blipFill>
              <a:blip r:embed="rId89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700" name="object 5128">
              <a:extLst>
                <a:ext uri="{FF2B5EF4-FFF2-40B4-BE49-F238E27FC236}">
                  <a16:creationId xmlns:a16="http://schemas.microsoft.com/office/drawing/2014/main" id="{1FC9E995-1ADF-4973-BFA5-631598DBA0FF}"/>
                </a:ext>
              </a:extLst>
            </p:cNvPr>
            <p:cNvSpPr/>
            <p:nvPr/>
          </p:nvSpPr>
          <p:spPr>
            <a:xfrm>
              <a:off x="5144597" y="6798888"/>
              <a:ext cx="92710" cy="33655"/>
            </a:xfrm>
            <a:custGeom>
              <a:avLst/>
              <a:gdLst/>
              <a:ahLst/>
              <a:cxnLst/>
              <a:rect l="l" t="t" r="r" b="b"/>
              <a:pathLst>
                <a:path w="92710" h="33654">
                  <a:moveTo>
                    <a:pt x="0" y="2765"/>
                  </a:moveTo>
                  <a:lnTo>
                    <a:pt x="2772" y="8198"/>
                  </a:lnTo>
                  <a:lnTo>
                    <a:pt x="5581" y="14482"/>
                  </a:lnTo>
                  <a:lnTo>
                    <a:pt x="8904" y="20369"/>
                  </a:lnTo>
                  <a:lnTo>
                    <a:pt x="13220" y="24609"/>
                  </a:lnTo>
                  <a:lnTo>
                    <a:pt x="16617" y="24179"/>
                  </a:lnTo>
                  <a:lnTo>
                    <a:pt x="18157" y="20032"/>
                  </a:lnTo>
                  <a:lnTo>
                    <a:pt x="19778" y="16877"/>
                  </a:lnTo>
                  <a:lnTo>
                    <a:pt x="23418" y="19427"/>
                  </a:lnTo>
                  <a:lnTo>
                    <a:pt x="28923" y="25058"/>
                  </a:lnTo>
                  <a:lnTo>
                    <a:pt x="34705" y="28617"/>
                  </a:lnTo>
                  <a:lnTo>
                    <a:pt x="40531" y="31016"/>
                  </a:lnTo>
                  <a:lnTo>
                    <a:pt x="46164" y="33168"/>
                  </a:lnTo>
                  <a:lnTo>
                    <a:pt x="52966" y="32842"/>
                  </a:lnTo>
                  <a:lnTo>
                    <a:pt x="61350" y="29447"/>
                  </a:lnTo>
                  <a:lnTo>
                    <a:pt x="69510" y="26385"/>
                  </a:lnTo>
                  <a:lnTo>
                    <a:pt x="75641" y="27060"/>
                  </a:lnTo>
                  <a:lnTo>
                    <a:pt x="81673" y="31962"/>
                  </a:lnTo>
                  <a:lnTo>
                    <a:pt x="92468" y="25904"/>
                  </a:lnTo>
                  <a:lnTo>
                    <a:pt x="91452" y="21484"/>
                  </a:lnTo>
                  <a:lnTo>
                    <a:pt x="90424" y="17077"/>
                  </a:lnTo>
                  <a:lnTo>
                    <a:pt x="81191" y="22843"/>
                  </a:lnTo>
                  <a:lnTo>
                    <a:pt x="70853" y="20367"/>
                  </a:lnTo>
                  <a:lnTo>
                    <a:pt x="70426" y="17354"/>
                  </a:lnTo>
                  <a:lnTo>
                    <a:pt x="79270" y="12850"/>
                  </a:lnTo>
                  <a:lnTo>
                    <a:pt x="89280" y="8110"/>
                  </a:lnTo>
                  <a:lnTo>
                    <a:pt x="92354" y="4390"/>
                  </a:lnTo>
                  <a:lnTo>
                    <a:pt x="86339" y="4693"/>
                  </a:lnTo>
                  <a:lnTo>
                    <a:pt x="76517" y="9310"/>
                  </a:lnTo>
                  <a:lnTo>
                    <a:pt x="65961" y="15372"/>
                  </a:lnTo>
                  <a:lnTo>
                    <a:pt x="57746" y="20011"/>
                  </a:lnTo>
                  <a:lnTo>
                    <a:pt x="49695" y="23986"/>
                  </a:lnTo>
                  <a:lnTo>
                    <a:pt x="41109" y="15020"/>
                  </a:lnTo>
                  <a:lnTo>
                    <a:pt x="41719" y="14106"/>
                  </a:lnTo>
                  <a:lnTo>
                    <a:pt x="36093" y="14499"/>
                  </a:lnTo>
                  <a:lnTo>
                    <a:pt x="30492" y="14893"/>
                  </a:lnTo>
                  <a:lnTo>
                    <a:pt x="18008" y="13661"/>
                  </a:lnTo>
                  <a:lnTo>
                    <a:pt x="15684" y="7197"/>
                  </a:lnTo>
                  <a:lnTo>
                    <a:pt x="11749" y="2944"/>
                  </a:lnTo>
                  <a:lnTo>
                    <a:pt x="5572" y="298"/>
                  </a:lnTo>
                  <a:lnTo>
                    <a:pt x="532" y="0"/>
                  </a:lnTo>
                  <a:lnTo>
                    <a:pt x="12" y="2790"/>
                  </a:lnTo>
                  <a:close/>
                </a:path>
              </a:pathLst>
            </a:custGeom>
            <a:ln w="3175">
              <a:solidFill>
                <a:srgbClr val="254B30"/>
              </a:solidFill>
            </a:ln>
          </p:spPr>
          <p:txBody>
            <a:bodyPr wrap="square" lIns="0" tIns="0" rIns="0" bIns="0" rtlCol="0"/>
            <a:lstStyle/>
            <a:p>
              <a:endParaRPr/>
            </a:p>
          </p:txBody>
        </p:sp>
        <p:sp>
          <p:nvSpPr>
            <p:cNvPr id="11701" name="object 5129">
              <a:extLst>
                <a:ext uri="{FF2B5EF4-FFF2-40B4-BE49-F238E27FC236}">
                  <a16:creationId xmlns:a16="http://schemas.microsoft.com/office/drawing/2014/main" id="{0AE3EB4F-124C-4777-867B-752DB460ECE4}"/>
                </a:ext>
              </a:extLst>
            </p:cNvPr>
            <p:cNvSpPr/>
            <p:nvPr/>
          </p:nvSpPr>
          <p:spPr>
            <a:xfrm>
              <a:off x="4921325" y="6588074"/>
              <a:ext cx="87664" cy="62649"/>
            </a:xfrm>
            <a:prstGeom prst="rect">
              <a:avLst/>
            </a:prstGeom>
            <a:blipFill>
              <a:blip r:embed="rId89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702" name="object 5130">
              <a:extLst>
                <a:ext uri="{FF2B5EF4-FFF2-40B4-BE49-F238E27FC236}">
                  <a16:creationId xmlns:a16="http://schemas.microsoft.com/office/drawing/2014/main" id="{76CF4EF3-C7E3-4D70-9BF1-DDDB486B835E}"/>
                </a:ext>
              </a:extLst>
            </p:cNvPr>
            <p:cNvSpPr/>
            <p:nvPr/>
          </p:nvSpPr>
          <p:spPr>
            <a:xfrm>
              <a:off x="4921313" y="6588097"/>
              <a:ext cx="88265" cy="62865"/>
            </a:xfrm>
            <a:custGeom>
              <a:avLst/>
              <a:gdLst/>
              <a:ahLst/>
              <a:cxnLst/>
              <a:rect l="l" t="t" r="r" b="b"/>
              <a:pathLst>
                <a:path w="88264" h="62865">
                  <a:moveTo>
                    <a:pt x="86550" y="49872"/>
                  </a:moveTo>
                  <a:lnTo>
                    <a:pt x="81390" y="53335"/>
                  </a:lnTo>
                  <a:lnTo>
                    <a:pt x="75730" y="57559"/>
                  </a:lnTo>
                  <a:lnTo>
                    <a:pt x="69869" y="61131"/>
                  </a:lnTo>
                  <a:lnTo>
                    <a:pt x="64109" y="62636"/>
                  </a:lnTo>
                  <a:lnTo>
                    <a:pt x="61626" y="60351"/>
                  </a:lnTo>
                  <a:lnTo>
                    <a:pt x="62644" y="55675"/>
                  </a:lnTo>
                  <a:lnTo>
                    <a:pt x="63064" y="51872"/>
                  </a:lnTo>
                  <a:lnTo>
                    <a:pt x="58788" y="52209"/>
                  </a:lnTo>
                  <a:lnTo>
                    <a:pt x="51314" y="54326"/>
                  </a:lnTo>
                  <a:lnTo>
                    <a:pt x="44750" y="54376"/>
                  </a:lnTo>
                  <a:lnTo>
                    <a:pt x="38787" y="53343"/>
                  </a:lnTo>
                  <a:lnTo>
                    <a:pt x="33121" y="52209"/>
                  </a:lnTo>
                  <a:lnTo>
                    <a:pt x="27825" y="48112"/>
                  </a:lnTo>
                  <a:lnTo>
                    <a:pt x="22944" y="40312"/>
                  </a:lnTo>
                  <a:lnTo>
                    <a:pt x="18075" y="32946"/>
                  </a:lnTo>
                  <a:lnTo>
                    <a:pt x="12814" y="30149"/>
                  </a:lnTo>
                  <a:lnTo>
                    <a:pt x="5333" y="31330"/>
                  </a:lnTo>
                  <a:lnTo>
                    <a:pt x="0" y="19710"/>
                  </a:lnTo>
                  <a:lnTo>
                    <a:pt x="3200" y="16243"/>
                  </a:lnTo>
                  <a:lnTo>
                    <a:pt x="6413" y="12763"/>
                  </a:lnTo>
                  <a:lnTo>
                    <a:pt x="10667" y="23190"/>
                  </a:lnTo>
                  <a:lnTo>
                    <a:pt x="20294" y="26682"/>
                  </a:lnTo>
                  <a:lnTo>
                    <a:pt x="22254" y="24140"/>
                  </a:lnTo>
                  <a:lnTo>
                    <a:pt x="17618" y="15079"/>
                  </a:lnTo>
                  <a:lnTo>
                    <a:pt x="12186" y="5149"/>
                  </a:lnTo>
                  <a:lnTo>
                    <a:pt x="11760" y="0"/>
                  </a:lnTo>
                  <a:lnTo>
                    <a:pt x="16412" y="3624"/>
                  </a:lnTo>
                  <a:lnTo>
                    <a:pt x="21767" y="13335"/>
                  </a:lnTo>
                  <a:lnTo>
                    <a:pt x="26922" y="24788"/>
                  </a:lnTo>
                  <a:lnTo>
                    <a:pt x="30975" y="33642"/>
                  </a:lnTo>
                  <a:lnTo>
                    <a:pt x="35242" y="41757"/>
                  </a:lnTo>
                  <a:lnTo>
                    <a:pt x="47002" y="38277"/>
                  </a:lnTo>
                  <a:lnTo>
                    <a:pt x="47002" y="37122"/>
                  </a:lnTo>
                  <a:lnTo>
                    <a:pt x="51307" y="40589"/>
                  </a:lnTo>
                  <a:lnTo>
                    <a:pt x="55562" y="44094"/>
                  </a:lnTo>
                  <a:lnTo>
                    <a:pt x="66243" y="49872"/>
                  </a:lnTo>
                  <a:lnTo>
                    <a:pt x="71589" y="45237"/>
                  </a:lnTo>
                  <a:lnTo>
                    <a:pt x="77085" y="43509"/>
                  </a:lnTo>
                  <a:lnTo>
                    <a:pt x="83480" y="44500"/>
                  </a:lnTo>
                  <a:lnTo>
                    <a:pt x="87670" y="47016"/>
                  </a:lnTo>
                  <a:lnTo>
                    <a:pt x="86550" y="49860"/>
                  </a:lnTo>
                  <a:close/>
                </a:path>
              </a:pathLst>
            </a:custGeom>
            <a:ln w="3175">
              <a:solidFill>
                <a:srgbClr val="254B30"/>
              </a:solidFill>
            </a:ln>
          </p:spPr>
          <p:txBody>
            <a:bodyPr wrap="square" lIns="0" tIns="0" rIns="0" bIns="0" rtlCol="0"/>
            <a:lstStyle/>
            <a:p>
              <a:endParaRPr/>
            </a:p>
          </p:txBody>
        </p:sp>
        <p:sp>
          <p:nvSpPr>
            <p:cNvPr id="11703" name="object 5131">
              <a:extLst>
                <a:ext uri="{FF2B5EF4-FFF2-40B4-BE49-F238E27FC236}">
                  <a16:creationId xmlns:a16="http://schemas.microsoft.com/office/drawing/2014/main" id="{C0E6A93F-DF29-4841-98BE-1765AC1CB133}"/>
                </a:ext>
              </a:extLst>
            </p:cNvPr>
            <p:cNvSpPr/>
            <p:nvPr/>
          </p:nvSpPr>
          <p:spPr>
            <a:xfrm>
              <a:off x="4927867" y="6638023"/>
              <a:ext cx="88480" cy="40398"/>
            </a:xfrm>
            <a:prstGeom prst="rect">
              <a:avLst/>
            </a:prstGeom>
            <a:blipFill>
              <a:blip r:embed="rId89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704" name="object 5132">
              <a:extLst>
                <a:ext uri="{FF2B5EF4-FFF2-40B4-BE49-F238E27FC236}">
                  <a16:creationId xmlns:a16="http://schemas.microsoft.com/office/drawing/2014/main" id="{D5A50902-08AB-471B-8B8E-269E1E9F792A}"/>
                </a:ext>
              </a:extLst>
            </p:cNvPr>
            <p:cNvSpPr/>
            <p:nvPr/>
          </p:nvSpPr>
          <p:spPr>
            <a:xfrm>
              <a:off x="4927875" y="6638235"/>
              <a:ext cx="87630" cy="38735"/>
            </a:xfrm>
            <a:custGeom>
              <a:avLst/>
              <a:gdLst/>
              <a:ahLst/>
              <a:cxnLst/>
              <a:rect l="l" t="t" r="r" b="b"/>
              <a:pathLst>
                <a:path w="87629" h="38734">
                  <a:moveTo>
                    <a:pt x="87058" y="3178"/>
                  </a:moveTo>
                  <a:lnTo>
                    <a:pt x="83976" y="9386"/>
                  </a:lnTo>
                  <a:lnTo>
                    <a:pt x="80759" y="16570"/>
                  </a:lnTo>
                  <a:lnTo>
                    <a:pt x="77103" y="23316"/>
                  </a:lnTo>
                  <a:lnTo>
                    <a:pt x="72707" y="28210"/>
                  </a:lnTo>
                  <a:lnTo>
                    <a:pt x="69630" y="27786"/>
                  </a:lnTo>
                  <a:lnTo>
                    <a:pt x="68645" y="23098"/>
                  </a:lnTo>
                  <a:lnTo>
                    <a:pt x="67490" y="19534"/>
                  </a:lnTo>
                  <a:lnTo>
                    <a:pt x="63906" y="22482"/>
                  </a:lnTo>
                  <a:lnTo>
                    <a:pt x="58292" y="28970"/>
                  </a:lnTo>
                  <a:lnTo>
                    <a:pt x="52627" y="33106"/>
                  </a:lnTo>
                  <a:lnTo>
                    <a:pt x="47045" y="35927"/>
                  </a:lnTo>
                  <a:lnTo>
                    <a:pt x="41681" y="38471"/>
                  </a:lnTo>
                  <a:lnTo>
                    <a:pt x="35482" y="38197"/>
                  </a:lnTo>
                  <a:lnTo>
                    <a:pt x="28141" y="34476"/>
                  </a:lnTo>
                  <a:lnTo>
                    <a:pt x="20969" y="31133"/>
                  </a:lnTo>
                  <a:lnTo>
                    <a:pt x="15278" y="31994"/>
                  </a:lnTo>
                  <a:lnTo>
                    <a:pt x="9245" y="37659"/>
                  </a:lnTo>
                  <a:lnTo>
                    <a:pt x="0" y="30940"/>
                  </a:lnTo>
                  <a:lnTo>
                    <a:pt x="1384" y="25924"/>
                  </a:lnTo>
                  <a:lnTo>
                    <a:pt x="2755" y="20907"/>
                  </a:lnTo>
                  <a:lnTo>
                    <a:pt x="10642" y="27295"/>
                  </a:lnTo>
                  <a:lnTo>
                    <a:pt x="20370" y="24324"/>
                  </a:lnTo>
                  <a:lnTo>
                    <a:pt x="21065" y="20904"/>
                  </a:lnTo>
                  <a:lnTo>
                    <a:pt x="13420" y="15942"/>
                  </a:lnTo>
                  <a:lnTo>
                    <a:pt x="4733" y="10722"/>
                  </a:lnTo>
                  <a:lnTo>
                    <a:pt x="2298" y="6531"/>
                  </a:lnTo>
                  <a:lnTo>
                    <a:pt x="7785" y="6765"/>
                  </a:lnTo>
                  <a:lnTo>
                    <a:pt x="16306" y="11843"/>
                  </a:lnTo>
                  <a:lnTo>
                    <a:pt x="25351" y="18554"/>
                  </a:lnTo>
                  <a:lnTo>
                    <a:pt x="32410" y="23689"/>
                  </a:lnTo>
                  <a:lnTo>
                    <a:pt x="39357" y="28070"/>
                  </a:lnTo>
                  <a:lnTo>
                    <a:pt x="48183" y="17745"/>
                  </a:lnTo>
                  <a:lnTo>
                    <a:pt x="47701" y="16729"/>
                  </a:lnTo>
                  <a:lnTo>
                    <a:pt x="52793" y="17085"/>
                  </a:lnTo>
                  <a:lnTo>
                    <a:pt x="57886" y="17440"/>
                  </a:lnTo>
                  <a:lnTo>
                    <a:pt x="69481" y="15827"/>
                  </a:lnTo>
                  <a:lnTo>
                    <a:pt x="72250" y="8461"/>
                  </a:lnTo>
                  <a:lnTo>
                    <a:pt x="76321" y="3540"/>
                  </a:lnTo>
                  <a:lnTo>
                    <a:pt x="82264" y="422"/>
                  </a:lnTo>
                  <a:lnTo>
                    <a:pt x="86902" y="0"/>
                  </a:lnTo>
                  <a:lnTo>
                    <a:pt x="87058" y="3165"/>
                  </a:lnTo>
                  <a:close/>
                </a:path>
              </a:pathLst>
            </a:custGeom>
            <a:ln w="3175">
              <a:solidFill>
                <a:srgbClr val="254B30"/>
              </a:solidFill>
            </a:ln>
          </p:spPr>
          <p:txBody>
            <a:bodyPr wrap="square" lIns="0" tIns="0" rIns="0" bIns="0" rtlCol="0"/>
            <a:lstStyle/>
            <a:p>
              <a:endParaRPr/>
            </a:p>
          </p:txBody>
        </p:sp>
        <p:sp>
          <p:nvSpPr>
            <p:cNvPr id="11705" name="object 5133">
              <a:extLst>
                <a:ext uri="{FF2B5EF4-FFF2-40B4-BE49-F238E27FC236}">
                  <a16:creationId xmlns:a16="http://schemas.microsoft.com/office/drawing/2014/main" id="{C15FFB9A-D0F0-4FFC-9887-EAD208A5E87C}"/>
                </a:ext>
              </a:extLst>
            </p:cNvPr>
            <p:cNvSpPr/>
            <p:nvPr/>
          </p:nvSpPr>
          <p:spPr>
            <a:xfrm>
              <a:off x="5073055" y="6573494"/>
              <a:ext cx="157767" cy="104178"/>
            </a:xfrm>
            <a:prstGeom prst="rect">
              <a:avLst/>
            </a:prstGeom>
            <a:blipFill>
              <a:blip r:embed="rId89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706" name="object 5134">
              <a:extLst>
                <a:ext uri="{FF2B5EF4-FFF2-40B4-BE49-F238E27FC236}">
                  <a16:creationId xmlns:a16="http://schemas.microsoft.com/office/drawing/2014/main" id="{2C0FA9DE-CD98-431B-99A2-CDBD34528E5D}"/>
                </a:ext>
              </a:extLst>
            </p:cNvPr>
            <p:cNvSpPr/>
            <p:nvPr/>
          </p:nvSpPr>
          <p:spPr>
            <a:xfrm>
              <a:off x="5073051" y="6573522"/>
              <a:ext cx="158115" cy="104775"/>
            </a:xfrm>
            <a:custGeom>
              <a:avLst/>
              <a:gdLst/>
              <a:ahLst/>
              <a:cxnLst/>
              <a:rect l="l" t="t" r="r" b="b"/>
              <a:pathLst>
                <a:path w="158114" h="104775">
                  <a:moveTo>
                    <a:pt x="157835" y="2236"/>
                  </a:moveTo>
                  <a:lnTo>
                    <a:pt x="140538" y="43638"/>
                  </a:lnTo>
                  <a:lnTo>
                    <a:pt x="133769" y="44693"/>
                  </a:lnTo>
                  <a:lnTo>
                    <a:pt x="129285" y="53189"/>
                  </a:lnTo>
                  <a:lnTo>
                    <a:pt x="125514" y="48947"/>
                  </a:lnTo>
                  <a:lnTo>
                    <a:pt x="123005" y="49341"/>
                  </a:lnTo>
                  <a:lnTo>
                    <a:pt x="120713" y="54514"/>
                  </a:lnTo>
                  <a:lnTo>
                    <a:pt x="118002" y="60886"/>
                  </a:lnTo>
                  <a:lnTo>
                    <a:pt x="114236" y="64873"/>
                  </a:lnTo>
                  <a:lnTo>
                    <a:pt x="111236" y="68509"/>
                  </a:lnTo>
                  <a:lnTo>
                    <a:pt x="109997" y="74827"/>
                  </a:lnTo>
                  <a:lnTo>
                    <a:pt x="108621" y="81739"/>
                  </a:lnTo>
                  <a:lnTo>
                    <a:pt x="105206" y="87161"/>
                  </a:lnTo>
                  <a:lnTo>
                    <a:pt x="98463" y="92470"/>
                  </a:lnTo>
                  <a:lnTo>
                    <a:pt x="91693" y="76544"/>
                  </a:lnTo>
                  <a:lnTo>
                    <a:pt x="84924" y="67006"/>
                  </a:lnTo>
                  <a:lnTo>
                    <a:pt x="74383" y="59564"/>
                  </a:lnTo>
                  <a:lnTo>
                    <a:pt x="72910" y="67006"/>
                  </a:lnTo>
                  <a:lnTo>
                    <a:pt x="71601" y="74661"/>
                  </a:lnTo>
                  <a:lnTo>
                    <a:pt x="69797" y="83713"/>
                  </a:lnTo>
                  <a:lnTo>
                    <a:pt x="67286" y="89984"/>
                  </a:lnTo>
                  <a:lnTo>
                    <a:pt x="63855" y="89295"/>
                  </a:lnTo>
                  <a:lnTo>
                    <a:pt x="58623" y="81853"/>
                  </a:lnTo>
                  <a:lnTo>
                    <a:pt x="55625" y="87161"/>
                  </a:lnTo>
                  <a:lnTo>
                    <a:pt x="50355" y="86095"/>
                  </a:lnTo>
                  <a:lnTo>
                    <a:pt x="45097" y="85028"/>
                  </a:lnTo>
                  <a:lnTo>
                    <a:pt x="47320" y="95658"/>
                  </a:lnTo>
                  <a:lnTo>
                    <a:pt x="44322" y="98845"/>
                  </a:lnTo>
                  <a:lnTo>
                    <a:pt x="41325" y="102020"/>
                  </a:lnTo>
                  <a:lnTo>
                    <a:pt x="31546" y="93524"/>
                  </a:lnTo>
                  <a:lnTo>
                    <a:pt x="28562" y="93524"/>
                  </a:lnTo>
                  <a:lnTo>
                    <a:pt x="25552" y="93524"/>
                  </a:lnTo>
                  <a:lnTo>
                    <a:pt x="22529" y="91390"/>
                  </a:lnTo>
                  <a:lnTo>
                    <a:pt x="19507" y="97791"/>
                  </a:lnTo>
                  <a:lnTo>
                    <a:pt x="16497" y="104154"/>
                  </a:lnTo>
                  <a:lnTo>
                    <a:pt x="4495" y="102020"/>
                  </a:lnTo>
                  <a:lnTo>
                    <a:pt x="0" y="88228"/>
                  </a:lnTo>
                  <a:lnTo>
                    <a:pt x="15024" y="78665"/>
                  </a:lnTo>
                  <a:lnTo>
                    <a:pt x="18770" y="80799"/>
                  </a:lnTo>
                  <a:lnTo>
                    <a:pt x="22529" y="82920"/>
                  </a:lnTo>
                  <a:lnTo>
                    <a:pt x="31546" y="94604"/>
                  </a:lnTo>
                  <a:lnTo>
                    <a:pt x="35305" y="90336"/>
                  </a:lnTo>
                  <a:lnTo>
                    <a:pt x="39065" y="86095"/>
                  </a:lnTo>
                  <a:lnTo>
                    <a:pt x="33820" y="81865"/>
                  </a:lnTo>
                  <a:lnTo>
                    <a:pt x="31546" y="79745"/>
                  </a:lnTo>
                  <a:lnTo>
                    <a:pt x="29298" y="77598"/>
                  </a:lnTo>
                  <a:lnTo>
                    <a:pt x="24803" y="65927"/>
                  </a:lnTo>
                  <a:lnTo>
                    <a:pt x="28562" y="64873"/>
                  </a:lnTo>
                  <a:lnTo>
                    <a:pt x="32296" y="63793"/>
                  </a:lnTo>
                  <a:lnTo>
                    <a:pt x="39814" y="57431"/>
                  </a:lnTo>
                  <a:lnTo>
                    <a:pt x="39814" y="62739"/>
                  </a:lnTo>
                  <a:lnTo>
                    <a:pt x="39814" y="68061"/>
                  </a:lnTo>
                  <a:lnTo>
                    <a:pt x="48107" y="72290"/>
                  </a:lnTo>
                  <a:lnTo>
                    <a:pt x="51104" y="67006"/>
                  </a:lnTo>
                  <a:lnTo>
                    <a:pt x="54101" y="61685"/>
                  </a:lnTo>
                  <a:lnTo>
                    <a:pt x="63855" y="55310"/>
                  </a:lnTo>
                  <a:lnTo>
                    <a:pt x="68376" y="50001"/>
                  </a:lnTo>
                  <a:lnTo>
                    <a:pt x="72123" y="50001"/>
                  </a:lnTo>
                  <a:lnTo>
                    <a:pt x="75895" y="50001"/>
                  </a:lnTo>
                  <a:lnTo>
                    <a:pt x="83413" y="48947"/>
                  </a:lnTo>
                  <a:lnTo>
                    <a:pt x="86436" y="51055"/>
                  </a:lnTo>
                  <a:lnTo>
                    <a:pt x="91336" y="50051"/>
                  </a:lnTo>
                  <a:lnTo>
                    <a:pt x="99207" y="45361"/>
                  </a:lnTo>
                  <a:lnTo>
                    <a:pt x="106519" y="39273"/>
                  </a:lnTo>
                  <a:lnTo>
                    <a:pt x="109740" y="34075"/>
                  </a:lnTo>
                  <a:lnTo>
                    <a:pt x="109740" y="28767"/>
                  </a:lnTo>
                  <a:lnTo>
                    <a:pt x="107467" y="18150"/>
                  </a:lnTo>
                  <a:lnTo>
                    <a:pt x="112725" y="18150"/>
                  </a:lnTo>
                  <a:lnTo>
                    <a:pt x="117982" y="18150"/>
                  </a:lnTo>
                  <a:lnTo>
                    <a:pt x="124002" y="26646"/>
                  </a:lnTo>
                  <a:lnTo>
                    <a:pt x="128523" y="19229"/>
                  </a:lnTo>
                  <a:lnTo>
                    <a:pt x="133007" y="11800"/>
                  </a:lnTo>
                  <a:lnTo>
                    <a:pt x="134531" y="20296"/>
                  </a:lnTo>
                  <a:lnTo>
                    <a:pt x="139052" y="19229"/>
                  </a:lnTo>
                  <a:lnTo>
                    <a:pt x="143535" y="18150"/>
                  </a:lnTo>
                  <a:lnTo>
                    <a:pt x="143535" y="128"/>
                  </a:lnTo>
                  <a:lnTo>
                    <a:pt x="146557" y="4345"/>
                  </a:lnTo>
                  <a:lnTo>
                    <a:pt x="149448" y="4749"/>
                  </a:lnTo>
                  <a:lnTo>
                    <a:pt x="152993" y="2073"/>
                  </a:lnTo>
                  <a:lnTo>
                    <a:pt x="156134" y="0"/>
                  </a:lnTo>
                  <a:lnTo>
                    <a:pt x="157810" y="2211"/>
                  </a:lnTo>
                  <a:close/>
                </a:path>
              </a:pathLst>
            </a:custGeom>
            <a:ln w="3175">
              <a:solidFill>
                <a:srgbClr val="254B30"/>
              </a:solidFill>
            </a:ln>
          </p:spPr>
          <p:txBody>
            <a:bodyPr wrap="square" lIns="0" tIns="0" rIns="0" bIns="0" rtlCol="0"/>
            <a:lstStyle/>
            <a:p>
              <a:endParaRPr/>
            </a:p>
          </p:txBody>
        </p:sp>
        <p:sp>
          <p:nvSpPr>
            <p:cNvPr id="11707" name="object 5135">
              <a:extLst>
                <a:ext uri="{FF2B5EF4-FFF2-40B4-BE49-F238E27FC236}">
                  <a16:creationId xmlns:a16="http://schemas.microsoft.com/office/drawing/2014/main" id="{8F1A84B0-4040-45E6-A85B-EF14F2F12D56}"/>
                </a:ext>
              </a:extLst>
            </p:cNvPr>
            <p:cNvSpPr/>
            <p:nvPr/>
          </p:nvSpPr>
          <p:spPr>
            <a:xfrm>
              <a:off x="4993004" y="6378117"/>
              <a:ext cx="100939" cy="47421"/>
            </a:xfrm>
            <a:prstGeom prst="rect">
              <a:avLst/>
            </a:prstGeom>
            <a:blipFill>
              <a:blip r:embed="rId89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708" name="object 5136">
              <a:extLst>
                <a:ext uri="{FF2B5EF4-FFF2-40B4-BE49-F238E27FC236}">
                  <a16:creationId xmlns:a16="http://schemas.microsoft.com/office/drawing/2014/main" id="{0EE68C87-3553-44B9-9E0E-C4569BC04DEB}"/>
                </a:ext>
              </a:extLst>
            </p:cNvPr>
            <p:cNvSpPr/>
            <p:nvPr/>
          </p:nvSpPr>
          <p:spPr>
            <a:xfrm>
              <a:off x="4992075" y="6376337"/>
              <a:ext cx="102235" cy="49530"/>
            </a:xfrm>
            <a:custGeom>
              <a:avLst/>
              <a:gdLst/>
              <a:ahLst/>
              <a:cxnLst/>
              <a:rect l="l" t="t" r="r" b="b"/>
              <a:pathLst>
                <a:path w="102235" h="49529">
                  <a:moveTo>
                    <a:pt x="2032" y="6375"/>
                  </a:moveTo>
                  <a:lnTo>
                    <a:pt x="5645" y="12497"/>
                  </a:lnTo>
                  <a:lnTo>
                    <a:pt x="11887" y="20535"/>
                  </a:lnTo>
                  <a:lnTo>
                    <a:pt x="18376" y="27260"/>
                  </a:lnTo>
                  <a:lnTo>
                    <a:pt x="22733" y="29438"/>
                  </a:lnTo>
                  <a:lnTo>
                    <a:pt x="26085" y="27863"/>
                  </a:lnTo>
                  <a:lnTo>
                    <a:pt x="30772" y="32245"/>
                  </a:lnTo>
                  <a:lnTo>
                    <a:pt x="31127" y="28016"/>
                  </a:lnTo>
                  <a:lnTo>
                    <a:pt x="31470" y="23761"/>
                  </a:lnTo>
                  <a:lnTo>
                    <a:pt x="37769" y="35864"/>
                  </a:lnTo>
                  <a:lnTo>
                    <a:pt x="41148" y="35267"/>
                  </a:lnTo>
                  <a:lnTo>
                    <a:pt x="44500" y="34721"/>
                  </a:lnTo>
                  <a:lnTo>
                    <a:pt x="47485" y="46393"/>
                  </a:lnTo>
                  <a:lnTo>
                    <a:pt x="52158" y="47802"/>
                  </a:lnTo>
                  <a:lnTo>
                    <a:pt x="56857" y="49212"/>
                  </a:lnTo>
                  <a:lnTo>
                    <a:pt x="54889" y="35750"/>
                  </a:lnTo>
                  <a:lnTo>
                    <a:pt x="54902" y="26784"/>
                  </a:lnTo>
                  <a:lnTo>
                    <a:pt x="57315" y="17983"/>
                  </a:lnTo>
                  <a:lnTo>
                    <a:pt x="60299" y="22669"/>
                  </a:lnTo>
                  <a:lnTo>
                    <a:pt x="63281" y="27584"/>
                  </a:lnTo>
                  <a:lnTo>
                    <a:pt x="66921" y="33304"/>
                  </a:lnTo>
                  <a:lnTo>
                    <a:pt x="70006" y="36830"/>
                  </a:lnTo>
                  <a:lnTo>
                    <a:pt x="71323" y="35166"/>
                  </a:lnTo>
                  <a:lnTo>
                    <a:pt x="71348" y="28181"/>
                  </a:lnTo>
                  <a:lnTo>
                    <a:pt x="74358" y="30886"/>
                  </a:lnTo>
                  <a:lnTo>
                    <a:pt x="76377" y="28308"/>
                  </a:lnTo>
                  <a:lnTo>
                    <a:pt x="78397" y="25793"/>
                  </a:lnTo>
                  <a:lnTo>
                    <a:pt x="80708" y="33985"/>
                  </a:lnTo>
                  <a:lnTo>
                    <a:pt x="83070" y="35166"/>
                  </a:lnTo>
                  <a:lnTo>
                    <a:pt x="85382" y="36385"/>
                  </a:lnTo>
                  <a:lnTo>
                    <a:pt x="87096" y="27101"/>
                  </a:lnTo>
                  <a:lnTo>
                    <a:pt x="88455" y="26085"/>
                  </a:lnTo>
                  <a:lnTo>
                    <a:pt x="89789" y="25057"/>
                  </a:lnTo>
                  <a:lnTo>
                    <a:pt x="90487" y="22542"/>
                  </a:lnTo>
                  <a:lnTo>
                    <a:pt x="93827" y="25958"/>
                  </a:lnTo>
                  <a:lnTo>
                    <a:pt x="97167" y="29387"/>
                  </a:lnTo>
                  <a:lnTo>
                    <a:pt x="101879" y="23812"/>
                  </a:lnTo>
                  <a:lnTo>
                    <a:pt x="99580" y="12623"/>
                  </a:lnTo>
                  <a:lnTo>
                    <a:pt x="89839" y="11061"/>
                  </a:lnTo>
                  <a:lnTo>
                    <a:pt x="88836" y="13830"/>
                  </a:lnTo>
                  <a:lnTo>
                    <a:pt x="87807" y="16624"/>
                  </a:lnTo>
                  <a:lnTo>
                    <a:pt x="87439" y="27863"/>
                  </a:lnTo>
                  <a:lnTo>
                    <a:pt x="84455" y="26162"/>
                  </a:lnTo>
                  <a:lnTo>
                    <a:pt x="81419" y="24472"/>
                  </a:lnTo>
                  <a:lnTo>
                    <a:pt x="82435" y="19710"/>
                  </a:lnTo>
                  <a:lnTo>
                    <a:pt x="82791" y="17449"/>
                  </a:lnTo>
                  <a:lnTo>
                    <a:pt x="83121" y="15201"/>
                  </a:lnTo>
                  <a:lnTo>
                    <a:pt x="81483" y="5511"/>
                  </a:lnTo>
                  <a:lnTo>
                    <a:pt x="79489" y="6057"/>
                  </a:lnTo>
                  <a:lnTo>
                    <a:pt x="77457" y="6604"/>
                  </a:lnTo>
                  <a:lnTo>
                    <a:pt x="72123" y="4686"/>
                  </a:lnTo>
                  <a:lnTo>
                    <a:pt x="73761" y="8407"/>
                  </a:lnTo>
                  <a:lnTo>
                    <a:pt x="75438" y="12115"/>
                  </a:lnTo>
                  <a:lnTo>
                    <a:pt x="73075" y="17881"/>
                  </a:lnTo>
                  <a:lnTo>
                    <a:pt x="70065" y="15227"/>
                  </a:lnTo>
                  <a:lnTo>
                    <a:pt x="67056" y="12547"/>
                  </a:lnTo>
                  <a:lnTo>
                    <a:pt x="60655" y="11417"/>
                  </a:lnTo>
                  <a:lnTo>
                    <a:pt x="56997" y="9232"/>
                  </a:lnTo>
                  <a:lnTo>
                    <a:pt x="55346" y="10515"/>
                  </a:lnTo>
                  <a:lnTo>
                    <a:pt x="53657" y="11798"/>
                  </a:lnTo>
                  <a:lnTo>
                    <a:pt x="49936" y="13627"/>
                  </a:lnTo>
                  <a:lnTo>
                    <a:pt x="49250" y="16129"/>
                  </a:lnTo>
                  <a:lnTo>
                    <a:pt x="48602" y="18669"/>
                  </a:lnTo>
                  <a:lnTo>
                    <a:pt x="35179" y="15938"/>
                  </a:lnTo>
                  <a:lnTo>
                    <a:pt x="33553" y="12217"/>
                  </a:lnTo>
                  <a:lnTo>
                    <a:pt x="31864" y="8509"/>
                  </a:lnTo>
                  <a:lnTo>
                    <a:pt x="29552" y="317"/>
                  </a:lnTo>
                  <a:lnTo>
                    <a:pt x="27216" y="2120"/>
                  </a:lnTo>
                  <a:lnTo>
                    <a:pt x="24841" y="3924"/>
                  </a:lnTo>
                  <a:lnTo>
                    <a:pt x="24815" y="11899"/>
                  </a:lnTo>
                  <a:lnTo>
                    <a:pt x="20472" y="8242"/>
                  </a:lnTo>
                  <a:lnTo>
                    <a:pt x="16116" y="4610"/>
                  </a:lnTo>
                  <a:lnTo>
                    <a:pt x="18110" y="11049"/>
                  </a:lnTo>
                  <a:lnTo>
                    <a:pt x="15760" y="11823"/>
                  </a:lnTo>
                  <a:lnTo>
                    <a:pt x="13411" y="12649"/>
                  </a:lnTo>
                  <a:lnTo>
                    <a:pt x="7759" y="0"/>
                  </a:lnTo>
                  <a:lnTo>
                    <a:pt x="7734" y="4000"/>
                  </a:lnTo>
                  <a:lnTo>
                    <a:pt x="7658" y="8001"/>
                  </a:lnTo>
                  <a:lnTo>
                    <a:pt x="0" y="927"/>
                  </a:lnTo>
                  <a:lnTo>
                    <a:pt x="1981" y="6388"/>
                  </a:lnTo>
                  <a:close/>
                </a:path>
              </a:pathLst>
            </a:custGeom>
            <a:ln w="3175">
              <a:solidFill>
                <a:srgbClr val="254B30"/>
              </a:solidFill>
            </a:ln>
          </p:spPr>
          <p:txBody>
            <a:bodyPr wrap="square" lIns="0" tIns="0" rIns="0" bIns="0" rtlCol="0"/>
            <a:lstStyle/>
            <a:p>
              <a:endParaRPr/>
            </a:p>
          </p:txBody>
        </p:sp>
        <p:sp>
          <p:nvSpPr>
            <p:cNvPr id="11709" name="object 5137">
              <a:extLst>
                <a:ext uri="{FF2B5EF4-FFF2-40B4-BE49-F238E27FC236}">
                  <a16:creationId xmlns:a16="http://schemas.microsoft.com/office/drawing/2014/main" id="{9104A483-2642-4A25-9C37-F8252B08C008}"/>
                </a:ext>
              </a:extLst>
            </p:cNvPr>
            <p:cNvSpPr/>
            <p:nvPr/>
          </p:nvSpPr>
          <p:spPr>
            <a:xfrm>
              <a:off x="5060840" y="6514465"/>
              <a:ext cx="134762" cy="79908"/>
            </a:xfrm>
            <a:prstGeom prst="rect">
              <a:avLst/>
            </a:prstGeom>
            <a:blipFill>
              <a:blip r:embed="rId89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710" name="object 5138">
              <a:extLst>
                <a:ext uri="{FF2B5EF4-FFF2-40B4-BE49-F238E27FC236}">
                  <a16:creationId xmlns:a16="http://schemas.microsoft.com/office/drawing/2014/main" id="{41A25347-2637-4798-BDCF-011FBCE4D067}"/>
                </a:ext>
              </a:extLst>
            </p:cNvPr>
            <p:cNvSpPr/>
            <p:nvPr/>
          </p:nvSpPr>
          <p:spPr>
            <a:xfrm>
              <a:off x="5060840" y="6510465"/>
              <a:ext cx="135255" cy="84455"/>
            </a:xfrm>
            <a:custGeom>
              <a:avLst/>
              <a:gdLst/>
              <a:ahLst/>
              <a:cxnLst/>
              <a:rect l="l" t="t" r="r" b="b"/>
              <a:pathLst>
                <a:path w="135254" h="84454">
                  <a:moveTo>
                    <a:pt x="134797" y="5753"/>
                  </a:moveTo>
                  <a:lnTo>
                    <a:pt x="114261" y="38315"/>
                  </a:lnTo>
                  <a:lnTo>
                    <a:pt x="110426" y="44831"/>
                  </a:lnTo>
                  <a:lnTo>
                    <a:pt x="107187" y="41554"/>
                  </a:lnTo>
                  <a:lnTo>
                    <a:pt x="104012" y="38315"/>
                  </a:lnTo>
                  <a:lnTo>
                    <a:pt x="102704" y="52146"/>
                  </a:lnTo>
                  <a:lnTo>
                    <a:pt x="97561" y="53771"/>
                  </a:lnTo>
                  <a:lnTo>
                    <a:pt x="92443" y="55397"/>
                  </a:lnTo>
                  <a:lnTo>
                    <a:pt x="95643" y="66802"/>
                  </a:lnTo>
                  <a:lnTo>
                    <a:pt x="89852" y="70866"/>
                  </a:lnTo>
                  <a:lnTo>
                    <a:pt x="84073" y="74930"/>
                  </a:lnTo>
                  <a:lnTo>
                    <a:pt x="78308" y="62738"/>
                  </a:lnTo>
                  <a:lnTo>
                    <a:pt x="72529" y="55397"/>
                  </a:lnTo>
                  <a:lnTo>
                    <a:pt x="63563" y="49707"/>
                  </a:lnTo>
                  <a:lnTo>
                    <a:pt x="62268" y="55397"/>
                  </a:lnTo>
                  <a:lnTo>
                    <a:pt x="61154" y="61281"/>
                  </a:lnTo>
                  <a:lnTo>
                    <a:pt x="59620" y="68229"/>
                  </a:lnTo>
                  <a:lnTo>
                    <a:pt x="57485" y="73040"/>
                  </a:lnTo>
                  <a:lnTo>
                    <a:pt x="54571" y="72517"/>
                  </a:lnTo>
                  <a:lnTo>
                    <a:pt x="50063" y="66802"/>
                  </a:lnTo>
                  <a:lnTo>
                    <a:pt x="47510" y="70866"/>
                  </a:lnTo>
                  <a:lnTo>
                    <a:pt x="43002" y="70053"/>
                  </a:lnTo>
                  <a:lnTo>
                    <a:pt x="38519" y="69253"/>
                  </a:lnTo>
                  <a:lnTo>
                    <a:pt x="40436" y="77381"/>
                  </a:lnTo>
                  <a:lnTo>
                    <a:pt x="37884" y="79832"/>
                  </a:lnTo>
                  <a:lnTo>
                    <a:pt x="35305" y="82270"/>
                  </a:lnTo>
                  <a:lnTo>
                    <a:pt x="26949" y="75768"/>
                  </a:lnTo>
                  <a:lnTo>
                    <a:pt x="24409" y="75768"/>
                  </a:lnTo>
                  <a:lnTo>
                    <a:pt x="21818" y="75768"/>
                  </a:lnTo>
                  <a:lnTo>
                    <a:pt x="19265" y="74129"/>
                  </a:lnTo>
                  <a:lnTo>
                    <a:pt x="16687" y="79006"/>
                  </a:lnTo>
                  <a:lnTo>
                    <a:pt x="14122" y="83908"/>
                  </a:lnTo>
                  <a:lnTo>
                    <a:pt x="3860" y="82270"/>
                  </a:lnTo>
                  <a:lnTo>
                    <a:pt x="0" y="71691"/>
                  </a:lnTo>
                  <a:lnTo>
                    <a:pt x="12852" y="64363"/>
                  </a:lnTo>
                  <a:lnTo>
                    <a:pt x="16052" y="65976"/>
                  </a:lnTo>
                  <a:lnTo>
                    <a:pt x="19265" y="67602"/>
                  </a:lnTo>
                  <a:lnTo>
                    <a:pt x="26949" y="76581"/>
                  </a:lnTo>
                  <a:lnTo>
                    <a:pt x="30162" y="73317"/>
                  </a:lnTo>
                  <a:lnTo>
                    <a:pt x="33362" y="70053"/>
                  </a:lnTo>
                  <a:lnTo>
                    <a:pt x="28892" y="66802"/>
                  </a:lnTo>
                  <a:lnTo>
                    <a:pt x="26949" y="65176"/>
                  </a:lnTo>
                  <a:lnTo>
                    <a:pt x="25031" y="63538"/>
                  </a:lnTo>
                  <a:lnTo>
                    <a:pt x="21170" y="54597"/>
                  </a:lnTo>
                  <a:lnTo>
                    <a:pt x="24409" y="53771"/>
                  </a:lnTo>
                  <a:lnTo>
                    <a:pt x="27597" y="52971"/>
                  </a:lnTo>
                  <a:lnTo>
                    <a:pt x="34010" y="48082"/>
                  </a:lnTo>
                  <a:lnTo>
                    <a:pt x="34010" y="52146"/>
                  </a:lnTo>
                  <a:lnTo>
                    <a:pt x="34010" y="56235"/>
                  </a:lnTo>
                  <a:lnTo>
                    <a:pt x="41097" y="59474"/>
                  </a:lnTo>
                  <a:lnTo>
                    <a:pt x="43675" y="55397"/>
                  </a:lnTo>
                  <a:lnTo>
                    <a:pt x="46215" y="51320"/>
                  </a:lnTo>
                  <a:lnTo>
                    <a:pt x="54559" y="46456"/>
                  </a:lnTo>
                  <a:lnTo>
                    <a:pt x="58407" y="42392"/>
                  </a:lnTo>
                  <a:lnTo>
                    <a:pt x="61620" y="42392"/>
                  </a:lnTo>
                  <a:lnTo>
                    <a:pt x="64846" y="42392"/>
                  </a:lnTo>
                  <a:lnTo>
                    <a:pt x="71259" y="41554"/>
                  </a:lnTo>
                  <a:lnTo>
                    <a:pt x="73825" y="43192"/>
                  </a:lnTo>
                  <a:lnTo>
                    <a:pt x="78016" y="42417"/>
                  </a:lnTo>
                  <a:lnTo>
                    <a:pt x="84737" y="38811"/>
                  </a:lnTo>
                  <a:lnTo>
                    <a:pt x="90977" y="34137"/>
                  </a:lnTo>
                  <a:lnTo>
                    <a:pt x="93725" y="30162"/>
                  </a:lnTo>
                  <a:lnTo>
                    <a:pt x="93725" y="26098"/>
                  </a:lnTo>
                  <a:lnTo>
                    <a:pt x="91782" y="17957"/>
                  </a:lnTo>
                  <a:lnTo>
                    <a:pt x="96291" y="17957"/>
                  </a:lnTo>
                  <a:lnTo>
                    <a:pt x="100787" y="17957"/>
                  </a:lnTo>
                  <a:lnTo>
                    <a:pt x="105917" y="24472"/>
                  </a:lnTo>
                  <a:lnTo>
                    <a:pt x="109778" y="18770"/>
                  </a:lnTo>
                  <a:lnTo>
                    <a:pt x="113614" y="13068"/>
                  </a:lnTo>
                  <a:lnTo>
                    <a:pt x="114909" y="19596"/>
                  </a:lnTo>
                  <a:lnTo>
                    <a:pt x="118757" y="18770"/>
                  </a:lnTo>
                  <a:lnTo>
                    <a:pt x="122593" y="17957"/>
                  </a:lnTo>
                  <a:lnTo>
                    <a:pt x="122593" y="4114"/>
                  </a:lnTo>
                  <a:lnTo>
                    <a:pt x="125196" y="7378"/>
                  </a:lnTo>
                  <a:lnTo>
                    <a:pt x="127723" y="10591"/>
                  </a:lnTo>
                  <a:lnTo>
                    <a:pt x="134137" y="0"/>
                  </a:lnTo>
                  <a:lnTo>
                    <a:pt x="134772" y="5727"/>
                  </a:lnTo>
                  <a:close/>
                </a:path>
              </a:pathLst>
            </a:custGeom>
            <a:ln w="3175">
              <a:solidFill>
                <a:srgbClr val="254B30"/>
              </a:solidFill>
            </a:ln>
          </p:spPr>
          <p:txBody>
            <a:bodyPr wrap="square" lIns="0" tIns="0" rIns="0" bIns="0" rtlCol="0"/>
            <a:lstStyle/>
            <a:p>
              <a:endParaRPr/>
            </a:p>
          </p:txBody>
        </p:sp>
        <p:sp>
          <p:nvSpPr>
            <p:cNvPr id="11711" name="object 5139">
              <a:extLst>
                <a:ext uri="{FF2B5EF4-FFF2-40B4-BE49-F238E27FC236}">
                  <a16:creationId xmlns:a16="http://schemas.microsoft.com/office/drawing/2014/main" id="{6B8F15BE-F947-4C85-ACD0-4761C38B61DA}"/>
                </a:ext>
              </a:extLst>
            </p:cNvPr>
            <p:cNvSpPr/>
            <p:nvPr/>
          </p:nvSpPr>
          <p:spPr>
            <a:xfrm>
              <a:off x="4944745" y="6567284"/>
              <a:ext cx="151892" cy="91649"/>
            </a:xfrm>
            <a:prstGeom prst="rect">
              <a:avLst/>
            </a:prstGeom>
            <a:blipFill>
              <a:blip r:embed="rId90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712" name="object 5140">
              <a:extLst>
                <a:ext uri="{FF2B5EF4-FFF2-40B4-BE49-F238E27FC236}">
                  <a16:creationId xmlns:a16="http://schemas.microsoft.com/office/drawing/2014/main" id="{AE86C6DB-AE82-402E-9EDA-1620071387CB}"/>
                </a:ext>
              </a:extLst>
            </p:cNvPr>
            <p:cNvSpPr/>
            <p:nvPr/>
          </p:nvSpPr>
          <p:spPr>
            <a:xfrm>
              <a:off x="4944738" y="6564528"/>
              <a:ext cx="152400" cy="94615"/>
            </a:xfrm>
            <a:custGeom>
              <a:avLst/>
              <a:gdLst/>
              <a:ahLst/>
              <a:cxnLst/>
              <a:rect l="l" t="t" r="r" b="b"/>
              <a:pathLst>
                <a:path w="152400" h="94615">
                  <a:moveTo>
                    <a:pt x="0" y="3619"/>
                  </a:moveTo>
                  <a:lnTo>
                    <a:pt x="20688" y="31610"/>
                  </a:lnTo>
                  <a:lnTo>
                    <a:pt x="24511" y="37122"/>
                  </a:lnTo>
                  <a:lnTo>
                    <a:pt x="28663" y="35915"/>
                  </a:lnTo>
                  <a:lnTo>
                    <a:pt x="32816" y="34683"/>
                  </a:lnTo>
                  <a:lnTo>
                    <a:pt x="32791" y="44361"/>
                  </a:lnTo>
                  <a:lnTo>
                    <a:pt x="38696" y="47002"/>
                  </a:lnTo>
                  <a:lnTo>
                    <a:pt x="44589" y="49618"/>
                  </a:lnTo>
                  <a:lnTo>
                    <a:pt x="39509" y="56286"/>
                  </a:lnTo>
                  <a:lnTo>
                    <a:pt x="45910" y="60731"/>
                  </a:lnTo>
                  <a:lnTo>
                    <a:pt x="52285" y="65214"/>
                  </a:lnTo>
                  <a:lnTo>
                    <a:pt x="60439" y="58800"/>
                  </a:lnTo>
                  <a:lnTo>
                    <a:pt x="68072" y="55651"/>
                  </a:lnTo>
                  <a:lnTo>
                    <a:pt x="79298" y="54559"/>
                  </a:lnTo>
                  <a:lnTo>
                    <a:pt x="80213" y="58775"/>
                  </a:lnTo>
                  <a:lnTo>
                    <a:pt x="81089" y="62953"/>
                  </a:lnTo>
                  <a:lnTo>
                    <a:pt x="81457" y="74968"/>
                  </a:lnTo>
                  <a:lnTo>
                    <a:pt x="87414" y="72516"/>
                  </a:lnTo>
                  <a:lnTo>
                    <a:pt x="93345" y="70065"/>
                  </a:lnTo>
                  <a:lnTo>
                    <a:pt x="95923" y="73571"/>
                  </a:lnTo>
                  <a:lnTo>
                    <a:pt x="101307" y="74371"/>
                  </a:lnTo>
                  <a:lnTo>
                    <a:pt x="106705" y="75183"/>
                  </a:lnTo>
                  <a:lnTo>
                    <a:pt x="103517" y="80048"/>
                  </a:lnTo>
                  <a:lnTo>
                    <a:pt x="106298" y="82461"/>
                  </a:lnTo>
                  <a:lnTo>
                    <a:pt x="109054" y="84874"/>
                  </a:lnTo>
                  <a:lnTo>
                    <a:pt x="119634" y="83045"/>
                  </a:lnTo>
                  <a:lnTo>
                    <a:pt x="122669" y="83819"/>
                  </a:lnTo>
                  <a:lnTo>
                    <a:pt x="125691" y="84620"/>
                  </a:lnTo>
                  <a:lnTo>
                    <a:pt x="128879" y="84277"/>
                  </a:lnTo>
                  <a:lnTo>
                    <a:pt x="131419" y="88315"/>
                  </a:lnTo>
                  <a:lnTo>
                    <a:pt x="133896" y="92379"/>
                  </a:lnTo>
                  <a:lnTo>
                    <a:pt x="146189" y="94399"/>
                  </a:lnTo>
                  <a:lnTo>
                    <a:pt x="151904" y="88480"/>
                  </a:lnTo>
                  <a:lnTo>
                    <a:pt x="137553" y="79705"/>
                  </a:lnTo>
                  <a:lnTo>
                    <a:pt x="133578" y="79832"/>
                  </a:lnTo>
                  <a:lnTo>
                    <a:pt x="129628" y="79933"/>
                  </a:lnTo>
                  <a:lnTo>
                    <a:pt x="119545" y="83591"/>
                  </a:lnTo>
                  <a:lnTo>
                    <a:pt x="116103" y="80441"/>
                  </a:lnTo>
                  <a:lnTo>
                    <a:pt x="112661" y="77279"/>
                  </a:lnTo>
                  <a:lnTo>
                    <a:pt x="118338" y="76479"/>
                  </a:lnTo>
                  <a:lnTo>
                    <a:pt x="120777" y="75984"/>
                  </a:lnTo>
                  <a:lnTo>
                    <a:pt x="123240" y="75476"/>
                  </a:lnTo>
                  <a:lnTo>
                    <a:pt x="128790" y="70637"/>
                  </a:lnTo>
                  <a:lnTo>
                    <a:pt x="125095" y="69138"/>
                  </a:lnTo>
                  <a:lnTo>
                    <a:pt x="121399" y="67602"/>
                  </a:lnTo>
                  <a:lnTo>
                    <a:pt x="114325" y="62407"/>
                  </a:lnTo>
                  <a:lnTo>
                    <a:pt x="113919" y="65138"/>
                  </a:lnTo>
                  <a:lnTo>
                    <a:pt x="113449" y="67856"/>
                  </a:lnTo>
                  <a:lnTo>
                    <a:pt x="104762" y="67906"/>
                  </a:lnTo>
                  <a:lnTo>
                    <a:pt x="102184" y="64401"/>
                  </a:lnTo>
                  <a:lnTo>
                    <a:pt x="99593" y="60896"/>
                  </a:lnTo>
                  <a:lnTo>
                    <a:pt x="82384" y="50253"/>
                  </a:lnTo>
                  <a:lnTo>
                    <a:pt x="78587" y="49275"/>
                  </a:lnTo>
                  <a:lnTo>
                    <a:pt x="71107" y="46786"/>
                  </a:lnTo>
                  <a:lnTo>
                    <a:pt x="67906" y="47116"/>
                  </a:lnTo>
                  <a:lnTo>
                    <a:pt x="63032" y="45320"/>
                  </a:lnTo>
                  <a:lnTo>
                    <a:pt x="55486" y="40876"/>
                  </a:lnTo>
                  <a:lnTo>
                    <a:pt x="48625" y="35863"/>
                  </a:lnTo>
                  <a:lnTo>
                    <a:pt x="45808" y="32359"/>
                  </a:lnTo>
                  <a:lnTo>
                    <a:pt x="46278" y="29667"/>
                  </a:lnTo>
                  <a:lnTo>
                    <a:pt x="49441" y="24803"/>
                  </a:lnTo>
                  <a:lnTo>
                    <a:pt x="44119" y="23431"/>
                  </a:lnTo>
                  <a:lnTo>
                    <a:pt x="38849" y="22085"/>
                  </a:lnTo>
                  <a:lnTo>
                    <a:pt x="32054" y="24866"/>
                  </a:lnTo>
                  <a:lnTo>
                    <a:pt x="28130" y="19913"/>
                  </a:lnTo>
                  <a:lnTo>
                    <a:pt x="24218" y="14922"/>
                  </a:lnTo>
                  <a:lnTo>
                    <a:pt x="21996" y="18897"/>
                  </a:lnTo>
                  <a:lnTo>
                    <a:pt x="17526" y="17195"/>
                  </a:lnTo>
                  <a:lnTo>
                    <a:pt x="13081" y="15493"/>
                  </a:lnTo>
                  <a:lnTo>
                    <a:pt x="14604" y="6222"/>
                  </a:lnTo>
                  <a:lnTo>
                    <a:pt x="11214" y="7632"/>
                  </a:lnTo>
                  <a:lnTo>
                    <a:pt x="7823" y="8991"/>
                  </a:lnTo>
                  <a:lnTo>
                    <a:pt x="1409" y="0"/>
                  </a:lnTo>
                  <a:lnTo>
                    <a:pt x="12" y="3594"/>
                  </a:lnTo>
                  <a:close/>
                </a:path>
              </a:pathLst>
            </a:custGeom>
            <a:ln w="3175">
              <a:solidFill>
                <a:srgbClr val="254B30"/>
              </a:solidFill>
            </a:ln>
          </p:spPr>
          <p:txBody>
            <a:bodyPr wrap="square" lIns="0" tIns="0" rIns="0" bIns="0" rtlCol="0"/>
            <a:lstStyle/>
            <a:p>
              <a:endParaRPr/>
            </a:p>
          </p:txBody>
        </p:sp>
        <p:sp>
          <p:nvSpPr>
            <p:cNvPr id="11713" name="object 5141">
              <a:extLst>
                <a:ext uri="{FF2B5EF4-FFF2-40B4-BE49-F238E27FC236}">
                  <a16:creationId xmlns:a16="http://schemas.microsoft.com/office/drawing/2014/main" id="{207DCF4A-3108-4E64-937B-AF4F6EA18C24}"/>
                </a:ext>
              </a:extLst>
            </p:cNvPr>
            <p:cNvSpPr/>
            <p:nvPr/>
          </p:nvSpPr>
          <p:spPr>
            <a:xfrm>
              <a:off x="5075975" y="6281661"/>
              <a:ext cx="62853" cy="79842"/>
            </a:xfrm>
            <a:prstGeom prst="rect">
              <a:avLst/>
            </a:prstGeom>
            <a:blipFill>
              <a:blip r:embed="rId90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714" name="object 5142">
              <a:extLst>
                <a:ext uri="{FF2B5EF4-FFF2-40B4-BE49-F238E27FC236}">
                  <a16:creationId xmlns:a16="http://schemas.microsoft.com/office/drawing/2014/main" id="{B84078E2-D281-4985-9A87-6B2025820F9B}"/>
                </a:ext>
              </a:extLst>
            </p:cNvPr>
            <p:cNvSpPr/>
            <p:nvPr/>
          </p:nvSpPr>
          <p:spPr>
            <a:xfrm>
              <a:off x="5075965" y="6277669"/>
              <a:ext cx="63500" cy="84455"/>
            </a:xfrm>
            <a:custGeom>
              <a:avLst/>
              <a:gdLst/>
              <a:ahLst/>
              <a:cxnLst/>
              <a:rect l="l" t="t" r="r" b="b"/>
              <a:pathLst>
                <a:path w="63500" h="84454">
                  <a:moveTo>
                    <a:pt x="62877" y="5689"/>
                  </a:moveTo>
                  <a:lnTo>
                    <a:pt x="53276" y="38252"/>
                  </a:lnTo>
                  <a:lnTo>
                    <a:pt x="51498" y="44767"/>
                  </a:lnTo>
                  <a:lnTo>
                    <a:pt x="49999" y="41503"/>
                  </a:lnTo>
                  <a:lnTo>
                    <a:pt x="48501" y="38252"/>
                  </a:lnTo>
                  <a:lnTo>
                    <a:pt x="47891" y="52082"/>
                  </a:lnTo>
                  <a:lnTo>
                    <a:pt x="45516" y="53708"/>
                  </a:lnTo>
                  <a:lnTo>
                    <a:pt x="43103" y="55346"/>
                  </a:lnTo>
                  <a:lnTo>
                    <a:pt x="44627" y="66725"/>
                  </a:lnTo>
                  <a:lnTo>
                    <a:pt x="41910" y="70815"/>
                  </a:lnTo>
                  <a:lnTo>
                    <a:pt x="39217" y="74879"/>
                  </a:lnTo>
                  <a:lnTo>
                    <a:pt x="36537" y="62674"/>
                  </a:lnTo>
                  <a:lnTo>
                    <a:pt x="33820" y="55346"/>
                  </a:lnTo>
                  <a:lnTo>
                    <a:pt x="29654" y="49644"/>
                  </a:lnTo>
                  <a:lnTo>
                    <a:pt x="29057" y="55346"/>
                  </a:lnTo>
                  <a:lnTo>
                    <a:pt x="28526" y="61223"/>
                  </a:lnTo>
                  <a:lnTo>
                    <a:pt x="27806" y="68165"/>
                  </a:lnTo>
                  <a:lnTo>
                    <a:pt x="26810" y="72972"/>
                  </a:lnTo>
                  <a:lnTo>
                    <a:pt x="25450" y="72440"/>
                  </a:lnTo>
                  <a:lnTo>
                    <a:pt x="23342" y="66738"/>
                  </a:lnTo>
                  <a:lnTo>
                    <a:pt x="22174" y="70815"/>
                  </a:lnTo>
                  <a:lnTo>
                    <a:pt x="20066" y="70015"/>
                  </a:lnTo>
                  <a:lnTo>
                    <a:pt x="17970" y="69189"/>
                  </a:lnTo>
                  <a:lnTo>
                    <a:pt x="18859" y="77330"/>
                  </a:lnTo>
                  <a:lnTo>
                    <a:pt x="17653" y="79781"/>
                  </a:lnTo>
                  <a:lnTo>
                    <a:pt x="16459" y="82232"/>
                  </a:lnTo>
                  <a:lnTo>
                    <a:pt x="12585" y="75717"/>
                  </a:lnTo>
                  <a:lnTo>
                    <a:pt x="11366" y="75717"/>
                  </a:lnTo>
                  <a:lnTo>
                    <a:pt x="10185" y="75717"/>
                  </a:lnTo>
                  <a:lnTo>
                    <a:pt x="8978" y="74079"/>
                  </a:lnTo>
                  <a:lnTo>
                    <a:pt x="7810" y="78955"/>
                  </a:lnTo>
                  <a:lnTo>
                    <a:pt x="6604" y="83832"/>
                  </a:lnTo>
                  <a:lnTo>
                    <a:pt x="1803" y="82232"/>
                  </a:lnTo>
                  <a:lnTo>
                    <a:pt x="0" y="71653"/>
                  </a:lnTo>
                  <a:lnTo>
                    <a:pt x="5994" y="64312"/>
                  </a:lnTo>
                  <a:lnTo>
                    <a:pt x="7480" y="65938"/>
                  </a:lnTo>
                  <a:lnTo>
                    <a:pt x="8978" y="67538"/>
                  </a:lnTo>
                  <a:lnTo>
                    <a:pt x="12585" y="76504"/>
                  </a:lnTo>
                  <a:lnTo>
                    <a:pt x="14097" y="73253"/>
                  </a:lnTo>
                  <a:lnTo>
                    <a:pt x="15570" y="70015"/>
                  </a:lnTo>
                  <a:lnTo>
                    <a:pt x="13474" y="66738"/>
                  </a:lnTo>
                  <a:lnTo>
                    <a:pt x="12585" y="65112"/>
                  </a:lnTo>
                  <a:lnTo>
                    <a:pt x="11658" y="63487"/>
                  </a:lnTo>
                  <a:lnTo>
                    <a:pt x="9893" y="54533"/>
                  </a:lnTo>
                  <a:lnTo>
                    <a:pt x="11366" y="53708"/>
                  </a:lnTo>
                  <a:lnTo>
                    <a:pt x="12877" y="52908"/>
                  </a:lnTo>
                  <a:lnTo>
                    <a:pt x="15849" y="48031"/>
                  </a:lnTo>
                  <a:lnTo>
                    <a:pt x="15849" y="52082"/>
                  </a:lnTo>
                  <a:lnTo>
                    <a:pt x="15849" y="56159"/>
                  </a:lnTo>
                  <a:lnTo>
                    <a:pt x="19164" y="59435"/>
                  </a:lnTo>
                  <a:lnTo>
                    <a:pt x="20358" y="55346"/>
                  </a:lnTo>
                  <a:lnTo>
                    <a:pt x="21551" y="51257"/>
                  </a:lnTo>
                  <a:lnTo>
                    <a:pt x="25450" y="46393"/>
                  </a:lnTo>
                  <a:lnTo>
                    <a:pt x="27254" y="42316"/>
                  </a:lnTo>
                  <a:lnTo>
                    <a:pt x="28765" y="42316"/>
                  </a:lnTo>
                  <a:lnTo>
                    <a:pt x="30238" y="42316"/>
                  </a:lnTo>
                  <a:lnTo>
                    <a:pt x="33223" y="41503"/>
                  </a:lnTo>
                  <a:lnTo>
                    <a:pt x="34429" y="43154"/>
                  </a:lnTo>
                  <a:lnTo>
                    <a:pt x="35598" y="44767"/>
                  </a:lnTo>
                  <a:lnTo>
                    <a:pt x="43700" y="34175"/>
                  </a:lnTo>
                  <a:lnTo>
                    <a:pt x="43700" y="30098"/>
                  </a:lnTo>
                  <a:lnTo>
                    <a:pt x="43700" y="26047"/>
                  </a:lnTo>
                  <a:lnTo>
                    <a:pt x="42824" y="17894"/>
                  </a:lnTo>
                  <a:lnTo>
                    <a:pt x="44907" y="17894"/>
                  </a:lnTo>
                  <a:lnTo>
                    <a:pt x="46990" y="17894"/>
                  </a:lnTo>
                  <a:lnTo>
                    <a:pt x="49390" y="24409"/>
                  </a:lnTo>
                  <a:lnTo>
                    <a:pt x="51181" y="18719"/>
                  </a:lnTo>
                  <a:lnTo>
                    <a:pt x="53009" y="13004"/>
                  </a:lnTo>
                  <a:lnTo>
                    <a:pt x="53568" y="19532"/>
                  </a:lnTo>
                  <a:lnTo>
                    <a:pt x="55372" y="18719"/>
                  </a:lnTo>
                  <a:lnTo>
                    <a:pt x="57188" y="17894"/>
                  </a:lnTo>
                  <a:lnTo>
                    <a:pt x="57188" y="4076"/>
                  </a:lnTo>
                  <a:lnTo>
                    <a:pt x="58381" y="7302"/>
                  </a:lnTo>
                  <a:lnTo>
                    <a:pt x="59601" y="10591"/>
                  </a:lnTo>
                  <a:lnTo>
                    <a:pt x="62572" y="0"/>
                  </a:lnTo>
                  <a:lnTo>
                    <a:pt x="62877" y="5702"/>
                  </a:lnTo>
                  <a:close/>
                </a:path>
              </a:pathLst>
            </a:custGeom>
            <a:ln w="3175">
              <a:solidFill>
                <a:srgbClr val="254B30"/>
              </a:solidFill>
            </a:ln>
          </p:spPr>
          <p:txBody>
            <a:bodyPr wrap="square" lIns="0" tIns="0" rIns="0" bIns="0" rtlCol="0"/>
            <a:lstStyle/>
            <a:p>
              <a:endParaRPr/>
            </a:p>
          </p:txBody>
        </p:sp>
        <p:sp>
          <p:nvSpPr>
            <p:cNvPr id="11715" name="object 5143">
              <a:extLst>
                <a:ext uri="{FF2B5EF4-FFF2-40B4-BE49-F238E27FC236}">
                  <a16:creationId xmlns:a16="http://schemas.microsoft.com/office/drawing/2014/main" id="{3388B0E0-55B8-4F7F-9591-2AE6FE220F2E}"/>
                </a:ext>
              </a:extLst>
            </p:cNvPr>
            <p:cNvSpPr/>
            <p:nvPr/>
          </p:nvSpPr>
          <p:spPr>
            <a:xfrm>
              <a:off x="5014459" y="6330937"/>
              <a:ext cx="75396" cy="71002"/>
            </a:xfrm>
            <a:prstGeom prst="rect">
              <a:avLst/>
            </a:prstGeom>
            <a:blipFill>
              <a:blip r:embed="rId90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716" name="object 5144">
              <a:extLst>
                <a:ext uri="{FF2B5EF4-FFF2-40B4-BE49-F238E27FC236}">
                  <a16:creationId xmlns:a16="http://schemas.microsoft.com/office/drawing/2014/main" id="{72165031-95CF-43E7-A1A2-2C5951C66B3C}"/>
                </a:ext>
              </a:extLst>
            </p:cNvPr>
            <p:cNvSpPr/>
            <p:nvPr/>
          </p:nvSpPr>
          <p:spPr>
            <a:xfrm>
              <a:off x="5014460" y="6327964"/>
              <a:ext cx="75565" cy="74295"/>
            </a:xfrm>
            <a:custGeom>
              <a:avLst/>
              <a:gdLst/>
              <a:ahLst/>
              <a:cxnLst/>
              <a:rect l="l" t="t" r="r" b="b"/>
              <a:pathLst>
                <a:path w="75564" h="74295">
                  <a:moveTo>
                    <a:pt x="0" y="5880"/>
                  </a:moveTo>
                  <a:lnTo>
                    <a:pt x="13004" y="37084"/>
                  </a:lnTo>
                  <a:lnTo>
                    <a:pt x="15468" y="43357"/>
                  </a:lnTo>
                  <a:lnTo>
                    <a:pt x="16941" y="39712"/>
                  </a:lnTo>
                  <a:lnTo>
                    <a:pt x="18415" y="36029"/>
                  </a:lnTo>
                  <a:lnTo>
                    <a:pt x="20027" y="50063"/>
                  </a:lnTo>
                  <a:lnTo>
                    <a:pt x="22834" y="51193"/>
                  </a:lnTo>
                  <a:lnTo>
                    <a:pt x="25654" y="52349"/>
                  </a:lnTo>
                  <a:lnTo>
                    <a:pt x="24726" y="64325"/>
                  </a:lnTo>
                  <a:lnTo>
                    <a:pt x="28028" y="67906"/>
                  </a:lnTo>
                  <a:lnTo>
                    <a:pt x="31343" y="71475"/>
                  </a:lnTo>
                  <a:lnTo>
                    <a:pt x="33578" y="58394"/>
                  </a:lnTo>
                  <a:lnTo>
                    <a:pt x="36118" y="50317"/>
                  </a:lnTo>
                  <a:lnTo>
                    <a:pt x="40474" y="43561"/>
                  </a:lnTo>
                  <a:lnTo>
                    <a:pt x="41516" y="49263"/>
                  </a:lnTo>
                  <a:lnTo>
                    <a:pt x="42513" y="55165"/>
                  </a:lnTo>
                  <a:lnTo>
                    <a:pt x="43791" y="62107"/>
                  </a:lnTo>
                  <a:lnTo>
                    <a:pt x="45232" y="66799"/>
                  </a:lnTo>
                  <a:lnTo>
                    <a:pt x="46723" y="65951"/>
                  </a:lnTo>
                  <a:lnTo>
                    <a:pt x="48717" y="59677"/>
                  </a:lnTo>
                  <a:lnTo>
                    <a:pt x="50342" y="63563"/>
                  </a:lnTo>
                  <a:lnTo>
                    <a:pt x="52654" y="62255"/>
                  </a:lnTo>
                  <a:lnTo>
                    <a:pt x="54978" y="60985"/>
                  </a:lnTo>
                  <a:lnTo>
                    <a:pt x="54495" y="69507"/>
                  </a:lnTo>
                  <a:lnTo>
                    <a:pt x="56007" y="71742"/>
                  </a:lnTo>
                  <a:lnTo>
                    <a:pt x="57543" y="73977"/>
                  </a:lnTo>
                  <a:lnTo>
                    <a:pt x="61480" y="66459"/>
                  </a:lnTo>
                  <a:lnTo>
                    <a:pt x="62839" y="66192"/>
                  </a:lnTo>
                  <a:lnTo>
                    <a:pt x="64185" y="65925"/>
                  </a:lnTo>
                  <a:lnTo>
                    <a:pt x="65430" y="64008"/>
                  </a:lnTo>
                  <a:lnTo>
                    <a:pt x="67106" y="68732"/>
                  </a:lnTo>
                  <a:lnTo>
                    <a:pt x="68783" y="73469"/>
                  </a:lnTo>
                  <a:lnTo>
                    <a:pt x="74079" y="70764"/>
                  </a:lnTo>
                  <a:lnTo>
                    <a:pt x="75399" y="59537"/>
                  </a:lnTo>
                  <a:lnTo>
                    <a:pt x="68160" y="53352"/>
                  </a:lnTo>
                  <a:lnTo>
                    <a:pt x="66586" y="55346"/>
                  </a:lnTo>
                  <a:lnTo>
                    <a:pt x="64998" y="57365"/>
                  </a:lnTo>
                  <a:lnTo>
                    <a:pt x="61556" y="67297"/>
                  </a:lnTo>
                  <a:lnTo>
                    <a:pt x="59626" y="64287"/>
                  </a:lnTo>
                  <a:lnTo>
                    <a:pt x="57746" y="61277"/>
                  </a:lnTo>
                  <a:lnTo>
                    <a:pt x="59880" y="57505"/>
                  </a:lnTo>
                  <a:lnTo>
                    <a:pt x="60782" y="55638"/>
                  </a:lnTo>
                  <a:lnTo>
                    <a:pt x="61683" y="53759"/>
                  </a:lnTo>
                  <a:lnTo>
                    <a:pt x="63093" y="44234"/>
                  </a:lnTo>
                  <a:lnTo>
                    <a:pt x="61341" y="43713"/>
                  </a:lnTo>
                  <a:lnTo>
                    <a:pt x="59626" y="43205"/>
                  </a:lnTo>
                  <a:lnTo>
                    <a:pt x="55905" y="38862"/>
                  </a:lnTo>
                  <a:lnTo>
                    <a:pt x="56184" y="43040"/>
                  </a:lnTo>
                  <a:lnTo>
                    <a:pt x="56451" y="47205"/>
                  </a:lnTo>
                  <a:lnTo>
                    <a:pt x="52959" y="51231"/>
                  </a:lnTo>
                  <a:lnTo>
                    <a:pt x="51346" y="47345"/>
                  </a:lnTo>
                  <a:lnTo>
                    <a:pt x="49720" y="43446"/>
                  </a:lnTo>
                  <a:lnTo>
                    <a:pt x="44983" y="39293"/>
                  </a:lnTo>
                  <a:lnTo>
                    <a:pt x="42684" y="35560"/>
                  </a:lnTo>
                  <a:lnTo>
                    <a:pt x="41008" y="35864"/>
                  </a:lnTo>
                  <a:lnTo>
                    <a:pt x="39306" y="36207"/>
                  </a:lnTo>
                  <a:lnTo>
                    <a:pt x="35877" y="36004"/>
                  </a:lnTo>
                  <a:lnTo>
                    <a:pt x="34620" y="37947"/>
                  </a:lnTo>
                  <a:lnTo>
                    <a:pt x="33375" y="39878"/>
                  </a:lnTo>
                  <a:lnTo>
                    <a:pt x="23545" y="30822"/>
                  </a:lnTo>
                  <a:lnTo>
                    <a:pt x="23279" y="26657"/>
                  </a:lnTo>
                  <a:lnTo>
                    <a:pt x="23025" y="22479"/>
                  </a:lnTo>
                  <a:lnTo>
                    <a:pt x="23456" y="13970"/>
                  </a:lnTo>
                  <a:lnTo>
                    <a:pt x="21082" y="14401"/>
                  </a:lnTo>
                  <a:lnTo>
                    <a:pt x="18732" y="14897"/>
                  </a:lnTo>
                  <a:lnTo>
                    <a:pt x="16484" y="22085"/>
                  </a:lnTo>
                  <a:lnTo>
                    <a:pt x="14058" y="16649"/>
                  </a:lnTo>
                  <a:lnTo>
                    <a:pt x="11658" y="11214"/>
                  </a:lnTo>
                  <a:lnTo>
                    <a:pt x="11417" y="17995"/>
                  </a:lnTo>
                  <a:lnTo>
                    <a:pt x="9347" y="17564"/>
                  </a:lnTo>
                  <a:lnTo>
                    <a:pt x="7226" y="17119"/>
                  </a:lnTo>
                  <a:lnTo>
                    <a:pt x="6311" y="2971"/>
                  </a:lnTo>
                  <a:lnTo>
                    <a:pt x="5194" y="6565"/>
                  </a:lnTo>
                  <a:lnTo>
                    <a:pt x="4102" y="10198"/>
                  </a:lnTo>
                  <a:lnTo>
                    <a:pt x="0" y="0"/>
                  </a:lnTo>
                  <a:lnTo>
                    <a:pt x="25" y="5905"/>
                  </a:lnTo>
                  <a:close/>
                </a:path>
              </a:pathLst>
            </a:custGeom>
            <a:ln w="3175">
              <a:solidFill>
                <a:srgbClr val="254B30"/>
              </a:solidFill>
            </a:ln>
          </p:spPr>
          <p:txBody>
            <a:bodyPr wrap="square" lIns="0" tIns="0" rIns="0" bIns="0" rtlCol="0"/>
            <a:lstStyle/>
            <a:p>
              <a:endParaRPr/>
            </a:p>
          </p:txBody>
        </p:sp>
        <p:sp>
          <p:nvSpPr>
            <p:cNvPr id="11717" name="object 5145">
              <a:extLst>
                <a:ext uri="{FF2B5EF4-FFF2-40B4-BE49-F238E27FC236}">
                  <a16:creationId xmlns:a16="http://schemas.microsoft.com/office/drawing/2014/main" id="{6C30E5C4-C7AA-4B24-90F8-E6D260A45267}"/>
                </a:ext>
              </a:extLst>
            </p:cNvPr>
            <p:cNvSpPr/>
            <p:nvPr/>
          </p:nvSpPr>
          <p:spPr>
            <a:xfrm>
              <a:off x="4974716" y="6631165"/>
              <a:ext cx="114159" cy="73710"/>
            </a:xfrm>
            <a:prstGeom prst="rect">
              <a:avLst/>
            </a:prstGeom>
            <a:blipFill>
              <a:blip r:embed="rId90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718" name="object 5146">
              <a:extLst>
                <a:ext uri="{FF2B5EF4-FFF2-40B4-BE49-F238E27FC236}">
                  <a16:creationId xmlns:a16="http://schemas.microsoft.com/office/drawing/2014/main" id="{0079635D-1641-404E-9497-0A611E6A54D2}"/>
                </a:ext>
              </a:extLst>
            </p:cNvPr>
            <p:cNvSpPr/>
            <p:nvPr/>
          </p:nvSpPr>
          <p:spPr>
            <a:xfrm>
              <a:off x="4974682" y="6628140"/>
              <a:ext cx="114300" cy="76835"/>
            </a:xfrm>
            <a:custGeom>
              <a:avLst/>
              <a:gdLst/>
              <a:ahLst/>
              <a:cxnLst/>
              <a:rect l="l" t="t" r="r" b="b"/>
              <a:pathLst>
                <a:path w="114300" h="76834">
                  <a:moveTo>
                    <a:pt x="38" y="6159"/>
                  </a:moveTo>
                  <a:lnTo>
                    <a:pt x="19596" y="38646"/>
                  </a:lnTo>
                  <a:lnTo>
                    <a:pt x="23317" y="45173"/>
                  </a:lnTo>
                  <a:lnTo>
                    <a:pt x="25577" y="41325"/>
                  </a:lnTo>
                  <a:lnTo>
                    <a:pt x="27825" y="37490"/>
                  </a:lnTo>
                  <a:lnTo>
                    <a:pt x="30200" y="52146"/>
                  </a:lnTo>
                  <a:lnTo>
                    <a:pt x="34455" y="53301"/>
                  </a:lnTo>
                  <a:lnTo>
                    <a:pt x="38696" y="54457"/>
                  </a:lnTo>
                  <a:lnTo>
                    <a:pt x="37236" y="67005"/>
                  </a:lnTo>
                  <a:lnTo>
                    <a:pt x="42265" y="70700"/>
                  </a:lnTo>
                  <a:lnTo>
                    <a:pt x="47256" y="74383"/>
                  </a:lnTo>
                  <a:lnTo>
                    <a:pt x="50711" y="60706"/>
                  </a:lnTo>
                  <a:lnTo>
                    <a:pt x="54609" y="52222"/>
                  </a:lnTo>
                  <a:lnTo>
                    <a:pt x="61264" y="45135"/>
                  </a:lnTo>
                  <a:lnTo>
                    <a:pt x="62826" y="51041"/>
                  </a:lnTo>
                  <a:lnTo>
                    <a:pt x="64284" y="57203"/>
                  </a:lnTo>
                  <a:lnTo>
                    <a:pt x="66182" y="64455"/>
                  </a:lnTo>
                  <a:lnTo>
                    <a:pt x="68352" y="69350"/>
                  </a:lnTo>
                  <a:lnTo>
                    <a:pt x="70624" y="68440"/>
                  </a:lnTo>
                  <a:lnTo>
                    <a:pt x="73672" y="61874"/>
                  </a:lnTo>
                  <a:lnTo>
                    <a:pt x="76136" y="65938"/>
                  </a:lnTo>
                  <a:lnTo>
                    <a:pt x="79654" y="64554"/>
                  </a:lnTo>
                  <a:lnTo>
                    <a:pt x="83172" y="63157"/>
                  </a:lnTo>
                  <a:lnTo>
                    <a:pt x="82422" y="72110"/>
                  </a:lnTo>
                  <a:lnTo>
                    <a:pt x="84708" y="74409"/>
                  </a:lnTo>
                  <a:lnTo>
                    <a:pt x="86969" y="76733"/>
                  </a:lnTo>
                  <a:lnTo>
                    <a:pt x="93014" y="68846"/>
                  </a:lnTo>
                  <a:lnTo>
                    <a:pt x="95084" y="68541"/>
                  </a:lnTo>
                  <a:lnTo>
                    <a:pt x="97129" y="68262"/>
                  </a:lnTo>
                  <a:lnTo>
                    <a:pt x="99021" y="66217"/>
                  </a:lnTo>
                  <a:lnTo>
                    <a:pt x="101561" y="71145"/>
                  </a:lnTo>
                  <a:lnTo>
                    <a:pt x="104089" y="76073"/>
                  </a:lnTo>
                  <a:lnTo>
                    <a:pt x="112128" y="73164"/>
                  </a:lnTo>
                  <a:lnTo>
                    <a:pt x="114185" y="61442"/>
                  </a:lnTo>
                  <a:lnTo>
                    <a:pt x="103225" y="55079"/>
                  </a:lnTo>
                  <a:lnTo>
                    <a:pt x="100799" y="57162"/>
                  </a:lnTo>
                  <a:lnTo>
                    <a:pt x="98386" y="59258"/>
                  </a:lnTo>
                  <a:lnTo>
                    <a:pt x="93103" y="69684"/>
                  </a:lnTo>
                  <a:lnTo>
                    <a:pt x="90220" y="66573"/>
                  </a:lnTo>
                  <a:lnTo>
                    <a:pt x="87350" y="63449"/>
                  </a:lnTo>
                  <a:lnTo>
                    <a:pt x="90639" y="59474"/>
                  </a:lnTo>
                  <a:lnTo>
                    <a:pt x="92011" y="57505"/>
                  </a:lnTo>
                  <a:lnTo>
                    <a:pt x="93395" y="55549"/>
                  </a:lnTo>
                  <a:lnTo>
                    <a:pt x="95618" y="45567"/>
                  </a:lnTo>
                  <a:lnTo>
                    <a:pt x="92951" y="45059"/>
                  </a:lnTo>
                  <a:lnTo>
                    <a:pt x="90322" y="44538"/>
                  </a:lnTo>
                  <a:lnTo>
                    <a:pt x="84708" y="40055"/>
                  </a:lnTo>
                  <a:lnTo>
                    <a:pt x="85089" y="44386"/>
                  </a:lnTo>
                  <a:lnTo>
                    <a:pt x="85483" y="48742"/>
                  </a:lnTo>
                  <a:lnTo>
                    <a:pt x="80149" y="52997"/>
                  </a:lnTo>
                  <a:lnTo>
                    <a:pt x="77711" y="48945"/>
                  </a:lnTo>
                  <a:lnTo>
                    <a:pt x="75272" y="44881"/>
                  </a:lnTo>
                  <a:lnTo>
                    <a:pt x="68122" y="40627"/>
                  </a:lnTo>
                  <a:lnTo>
                    <a:pt x="64655" y="36703"/>
                  </a:lnTo>
                  <a:lnTo>
                    <a:pt x="62090" y="37084"/>
                  </a:lnTo>
                  <a:lnTo>
                    <a:pt x="59499" y="37426"/>
                  </a:lnTo>
                  <a:lnTo>
                    <a:pt x="54317" y="37261"/>
                  </a:lnTo>
                  <a:lnTo>
                    <a:pt x="52400" y="39319"/>
                  </a:lnTo>
                  <a:lnTo>
                    <a:pt x="50507" y="41325"/>
                  </a:lnTo>
                  <a:lnTo>
                    <a:pt x="35623" y="31978"/>
                  </a:lnTo>
                  <a:lnTo>
                    <a:pt x="35255" y="27622"/>
                  </a:lnTo>
                  <a:lnTo>
                    <a:pt x="34861" y="23291"/>
                  </a:lnTo>
                  <a:lnTo>
                    <a:pt x="35585" y="14351"/>
                  </a:lnTo>
                  <a:lnTo>
                    <a:pt x="31991" y="14859"/>
                  </a:lnTo>
                  <a:lnTo>
                    <a:pt x="28422" y="15354"/>
                  </a:lnTo>
                  <a:lnTo>
                    <a:pt x="24955" y="22910"/>
                  </a:lnTo>
                  <a:lnTo>
                    <a:pt x="21310" y="17246"/>
                  </a:lnTo>
                  <a:lnTo>
                    <a:pt x="17665" y="11595"/>
                  </a:lnTo>
                  <a:lnTo>
                    <a:pt x="17271" y="18719"/>
                  </a:lnTo>
                  <a:lnTo>
                    <a:pt x="14096" y="18249"/>
                  </a:lnTo>
                  <a:lnTo>
                    <a:pt x="10947" y="17830"/>
                  </a:lnTo>
                  <a:lnTo>
                    <a:pt x="9639" y="3035"/>
                  </a:lnTo>
                  <a:lnTo>
                    <a:pt x="7886" y="6819"/>
                  </a:lnTo>
                  <a:lnTo>
                    <a:pt x="6146" y="10604"/>
                  </a:lnTo>
                  <a:lnTo>
                    <a:pt x="0" y="0"/>
                  </a:lnTo>
                  <a:lnTo>
                    <a:pt x="25" y="6159"/>
                  </a:lnTo>
                  <a:close/>
                </a:path>
              </a:pathLst>
            </a:custGeom>
            <a:ln w="3175">
              <a:solidFill>
                <a:srgbClr val="254B30"/>
              </a:solidFill>
            </a:ln>
          </p:spPr>
          <p:txBody>
            <a:bodyPr wrap="square" lIns="0" tIns="0" rIns="0" bIns="0" rtlCol="0"/>
            <a:lstStyle/>
            <a:p>
              <a:endParaRPr/>
            </a:p>
          </p:txBody>
        </p:sp>
        <p:sp>
          <p:nvSpPr>
            <p:cNvPr id="11719" name="object 5147">
              <a:extLst>
                <a:ext uri="{FF2B5EF4-FFF2-40B4-BE49-F238E27FC236}">
                  <a16:creationId xmlns:a16="http://schemas.microsoft.com/office/drawing/2014/main" id="{D141CCDD-31B6-4670-9F67-0CBC162DED8F}"/>
                </a:ext>
              </a:extLst>
            </p:cNvPr>
            <p:cNvSpPr/>
            <p:nvPr/>
          </p:nvSpPr>
          <p:spPr>
            <a:xfrm>
              <a:off x="4975974" y="6543776"/>
              <a:ext cx="107289" cy="79743"/>
            </a:xfrm>
            <a:prstGeom prst="rect">
              <a:avLst/>
            </a:prstGeom>
            <a:blipFill>
              <a:blip r:embed="rId90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720" name="object 5148">
              <a:extLst>
                <a:ext uri="{FF2B5EF4-FFF2-40B4-BE49-F238E27FC236}">
                  <a16:creationId xmlns:a16="http://schemas.microsoft.com/office/drawing/2014/main" id="{3630113B-EB38-46F9-9988-DE6D48EBB0ED}"/>
                </a:ext>
              </a:extLst>
            </p:cNvPr>
            <p:cNvSpPr/>
            <p:nvPr/>
          </p:nvSpPr>
          <p:spPr>
            <a:xfrm>
              <a:off x="4975891" y="6540318"/>
              <a:ext cx="107950" cy="83820"/>
            </a:xfrm>
            <a:custGeom>
              <a:avLst/>
              <a:gdLst/>
              <a:ahLst/>
              <a:cxnLst/>
              <a:rect l="l" t="t" r="r" b="b"/>
              <a:pathLst>
                <a:path w="107950" h="83820">
                  <a:moveTo>
                    <a:pt x="114" y="6565"/>
                  </a:moveTo>
                  <a:lnTo>
                    <a:pt x="18757" y="41465"/>
                  </a:lnTo>
                  <a:lnTo>
                    <a:pt x="22313" y="48475"/>
                  </a:lnTo>
                  <a:lnTo>
                    <a:pt x="24396" y="44437"/>
                  </a:lnTo>
                  <a:lnTo>
                    <a:pt x="26416" y="40398"/>
                  </a:lnTo>
                  <a:lnTo>
                    <a:pt x="28829" y="55994"/>
                  </a:lnTo>
                  <a:lnTo>
                    <a:pt x="32804" y="57327"/>
                  </a:lnTo>
                  <a:lnTo>
                    <a:pt x="36804" y="58635"/>
                  </a:lnTo>
                  <a:lnTo>
                    <a:pt x="35572" y="71945"/>
                  </a:lnTo>
                  <a:lnTo>
                    <a:pt x="40309" y="75971"/>
                  </a:lnTo>
                  <a:lnTo>
                    <a:pt x="45046" y="79984"/>
                  </a:lnTo>
                  <a:lnTo>
                    <a:pt x="48069" y="65493"/>
                  </a:lnTo>
                  <a:lnTo>
                    <a:pt x="51638" y="56527"/>
                  </a:lnTo>
                  <a:lnTo>
                    <a:pt x="57746" y="49098"/>
                  </a:lnTo>
                  <a:lnTo>
                    <a:pt x="59270" y="55473"/>
                  </a:lnTo>
                  <a:lnTo>
                    <a:pt x="60724" y="62042"/>
                  </a:lnTo>
                  <a:lnTo>
                    <a:pt x="62591" y="69781"/>
                  </a:lnTo>
                  <a:lnTo>
                    <a:pt x="64678" y="75027"/>
                  </a:lnTo>
                  <a:lnTo>
                    <a:pt x="66789" y="74117"/>
                  </a:lnTo>
                  <a:lnTo>
                    <a:pt x="69532" y="67170"/>
                  </a:lnTo>
                  <a:lnTo>
                    <a:pt x="71894" y="71526"/>
                  </a:lnTo>
                  <a:lnTo>
                    <a:pt x="75158" y="70116"/>
                  </a:lnTo>
                  <a:lnTo>
                    <a:pt x="78422" y="68707"/>
                  </a:lnTo>
                  <a:lnTo>
                    <a:pt x="77838" y="78206"/>
                  </a:lnTo>
                  <a:lnTo>
                    <a:pt x="79984" y="80695"/>
                  </a:lnTo>
                  <a:lnTo>
                    <a:pt x="82169" y="83210"/>
                  </a:lnTo>
                  <a:lnTo>
                    <a:pt x="87718" y="74942"/>
                  </a:lnTo>
                  <a:lnTo>
                    <a:pt x="89611" y="74650"/>
                  </a:lnTo>
                  <a:lnTo>
                    <a:pt x="91541" y="74371"/>
                  </a:lnTo>
                  <a:lnTo>
                    <a:pt x="93281" y="72250"/>
                  </a:lnTo>
                  <a:lnTo>
                    <a:pt x="95707" y="77558"/>
                  </a:lnTo>
                  <a:lnTo>
                    <a:pt x="98120" y="82842"/>
                  </a:lnTo>
                  <a:lnTo>
                    <a:pt x="105613" y="79908"/>
                  </a:lnTo>
                  <a:lnTo>
                    <a:pt x="107378" y="67449"/>
                  </a:lnTo>
                  <a:lnTo>
                    <a:pt x="97078" y="60477"/>
                  </a:lnTo>
                  <a:lnTo>
                    <a:pt x="94830" y="62661"/>
                  </a:lnTo>
                  <a:lnTo>
                    <a:pt x="92608" y="64858"/>
                  </a:lnTo>
                  <a:lnTo>
                    <a:pt x="87782" y="75857"/>
                  </a:lnTo>
                  <a:lnTo>
                    <a:pt x="85064" y="72491"/>
                  </a:lnTo>
                  <a:lnTo>
                    <a:pt x="82321" y="69113"/>
                  </a:lnTo>
                  <a:lnTo>
                    <a:pt x="85356" y="64935"/>
                  </a:lnTo>
                  <a:lnTo>
                    <a:pt x="86614" y="62865"/>
                  </a:lnTo>
                  <a:lnTo>
                    <a:pt x="87871" y="60833"/>
                  </a:lnTo>
                  <a:lnTo>
                    <a:pt x="89827" y="50215"/>
                  </a:lnTo>
                  <a:lnTo>
                    <a:pt x="87350" y="49644"/>
                  </a:lnTo>
                  <a:lnTo>
                    <a:pt x="84861" y="49047"/>
                  </a:lnTo>
                  <a:lnTo>
                    <a:pt x="79578" y="44170"/>
                  </a:lnTo>
                  <a:lnTo>
                    <a:pt x="80010" y="48793"/>
                  </a:lnTo>
                  <a:lnTo>
                    <a:pt x="80416" y="53428"/>
                  </a:lnTo>
                  <a:lnTo>
                    <a:pt x="75501" y="57861"/>
                  </a:lnTo>
                  <a:lnTo>
                    <a:pt x="73177" y="53505"/>
                  </a:lnTo>
                  <a:lnTo>
                    <a:pt x="70840" y="49149"/>
                  </a:lnTo>
                  <a:lnTo>
                    <a:pt x="64122" y="44450"/>
                  </a:lnTo>
                  <a:lnTo>
                    <a:pt x="60820" y="40233"/>
                  </a:lnTo>
                  <a:lnTo>
                    <a:pt x="58420" y="40563"/>
                  </a:lnTo>
                  <a:lnTo>
                    <a:pt x="56045" y="40919"/>
                  </a:lnTo>
                  <a:lnTo>
                    <a:pt x="51168" y="40665"/>
                  </a:lnTo>
                  <a:lnTo>
                    <a:pt x="49415" y="42773"/>
                  </a:lnTo>
                  <a:lnTo>
                    <a:pt x="47688" y="44907"/>
                  </a:lnTo>
                  <a:lnTo>
                    <a:pt x="33655" y="34658"/>
                  </a:lnTo>
                  <a:lnTo>
                    <a:pt x="33235" y="30035"/>
                  </a:lnTo>
                  <a:lnTo>
                    <a:pt x="32804" y="25425"/>
                  </a:lnTo>
                  <a:lnTo>
                    <a:pt x="33413" y="15951"/>
                  </a:lnTo>
                  <a:lnTo>
                    <a:pt x="30086" y="16408"/>
                  </a:lnTo>
                  <a:lnTo>
                    <a:pt x="26720" y="16891"/>
                  </a:lnTo>
                  <a:lnTo>
                    <a:pt x="23558" y="24853"/>
                  </a:lnTo>
                  <a:lnTo>
                    <a:pt x="20104" y="18770"/>
                  </a:lnTo>
                  <a:lnTo>
                    <a:pt x="16649" y="12687"/>
                  </a:lnTo>
                  <a:lnTo>
                    <a:pt x="16344" y="20231"/>
                  </a:lnTo>
                  <a:lnTo>
                    <a:pt x="13423" y="19710"/>
                  </a:lnTo>
                  <a:lnTo>
                    <a:pt x="10426" y="19189"/>
                  </a:lnTo>
                  <a:lnTo>
                    <a:pt x="9017" y="3454"/>
                  </a:lnTo>
                  <a:lnTo>
                    <a:pt x="7442" y="7429"/>
                  </a:lnTo>
                  <a:lnTo>
                    <a:pt x="5867" y="11353"/>
                  </a:lnTo>
                  <a:lnTo>
                    <a:pt x="0" y="0"/>
                  </a:lnTo>
                  <a:lnTo>
                    <a:pt x="101" y="6540"/>
                  </a:lnTo>
                  <a:close/>
                </a:path>
              </a:pathLst>
            </a:custGeom>
            <a:ln w="3175">
              <a:solidFill>
                <a:srgbClr val="254B30"/>
              </a:solidFill>
            </a:ln>
          </p:spPr>
          <p:txBody>
            <a:bodyPr wrap="square" lIns="0" tIns="0" rIns="0" bIns="0" rtlCol="0"/>
            <a:lstStyle/>
            <a:p>
              <a:endParaRPr/>
            </a:p>
          </p:txBody>
        </p:sp>
        <p:sp>
          <p:nvSpPr>
            <p:cNvPr id="11721" name="object 5149">
              <a:extLst>
                <a:ext uri="{FF2B5EF4-FFF2-40B4-BE49-F238E27FC236}">
                  <a16:creationId xmlns:a16="http://schemas.microsoft.com/office/drawing/2014/main" id="{C967012A-8BAA-40F9-A2E5-5BCF2B5E6980}"/>
                </a:ext>
              </a:extLst>
            </p:cNvPr>
            <p:cNvSpPr/>
            <p:nvPr/>
          </p:nvSpPr>
          <p:spPr>
            <a:xfrm>
              <a:off x="4963147" y="6491770"/>
              <a:ext cx="136283" cy="70700"/>
            </a:xfrm>
            <a:prstGeom prst="rect">
              <a:avLst/>
            </a:prstGeom>
            <a:blipFill>
              <a:blip r:embed="rId90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722" name="object 5150">
              <a:extLst>
                <a:ext uri="{FF2B5EF4-FFF2-40B4-BE49-F238E27FC236}">
                  <a16:creationId xmlns:a16="http://schemas.microsoft.com/office/drawing/2014/main" id="{A2728F1D-75E9-42CD-B54C-B0A21C51F690}"/>
                </a:ext>
              </a:extLst>
            </p:cNvPr>
            <p:cNvSpPr/>
            <p:nvPr/>
          </p:nvSpPr>
          <p:spPr>
            <a:xfrm>
              <a:off x="4963147" y="6488102"/>
              <a:ext cx="136525" cy="74930"/>
            </a:xfrm>
            <a:custGeom>
              <a:avLst/>
              <a:gdLst/>
              <a:ahLst/>
              <a:cxnLst/>
              <a:rect l="l" t="t" r="r" b="b"/>
              <a:pathLst>
                <a:path w="136525" h="74929">
                  <a:moveTo>
                    <a:pt x="18567" y="70116"/>
                  </a:moveTo>
                  <a:lnTo>
                    <a:pt x="22052" y="67585"/>
                  </a:lnTo>
                  <a:lnTo>
                    <a:pt x="27214" y="61079"/>
                  </a:lnTo>
                  <a:lnTo>
                    <a:pt x="32517" y="54570"/>
                  </a:lnTo>
                  <a:lnTo>
                    <a:pt x="36423" y="52031"/>
                  </a:lnTo>
                  <a:lnTo>
                    <a:pt x="39979" y="53111"/>
                  </a:lnTo>
                  <a:lnTo>
                    <a:pt x="47091" y="39306"/>
                  </a:lnTo>
                  <a:lnTo>
                    <a:pt x="50647" y="40373"/>
                  </a:lnTo>
                  <a:lnTo>
                    <a:pt x="54228" y="41414"/>
                  </a:lnTo>
                  <a:lnTo>
                    <a:pt x="62801" y="36131"/>
                  </a:lnTo>
                  <a:lnTo>
                    <a:pt x="64935" y="40373"/>
                  </a:lnTo>
                  <a:lnTo>
                    <a:pt x="67081" y="44615"/>
                  </a:lnTo>
                  <a:lnTo>
                    <a:pt x="59499" y="44665"/>
                  </a:lnTo>
                  <a:lnTo>
                    <a:pt x="56387" y="47802"/>
                  </a:lnTo>
                  <a:lnTo>
                    <a:pt x="52682" y="51488"/>
                  </a:lnTo>
                  <a:lnTo>
                    <a:pt x="47898" y="56683"/>
                  </a:lnTo>
                  <a:lnTo>
                    <a:pt x="44504" y="61683"/>
                  </a:lnTo>
                  <a:lnTo>
                    <a:pt x="44970" y="64782"/>
                  </a:lnTo>
                  <a:lnTo>
                    <a:pt x="49237" y="66903"/>
                  </a:lnTo>
                  <a:lnTo>
                    <a:pt x="57099" y="56311"/>
                  </a:lnTo>
                  <a:lnTo>
                    <a:pt x="60680" y="54165"/>
                  </a:lnTo>
                  <a:lnTo>
                    <a:pt x="61295" y="55592"/>
                  </a:lnTo>
                  <a:lnTo>
                    <a:pt x="59543" y="60545"/>
                  </a:lnTo>
                  <a:lnTo>
                    <a:pt x="58001" y="65229"/>
                  </a:lnTo>
                  <a:lnTo>
                    <a:pt x="59245" y="65849"/>
                  </a:lnTo>
                  <a:lnTo>
                    <a:pt x="63855" y="62293"/>
                  </a:lnTo>
                  <a:lnTo>
                    <a:pt x="70650" y="53111"/>
                  </a:lnTo>
                  <a:lnTo>
                    <a:pt x="74218" y="53111"/>
                  </a:lnTo>
                  <a:lnTo>
                    <a:pt x="73940" y="56538"/>
                  </a:lnTo>
                  <a:lnTo>
                    <a:pt x="70316" y="64017"/>
                  </a:lnTo>
                  <a:lnTo>
                    <a:pt x="67221" y="71349"/>
                  </a:lnTo>
                  <a:lnTo>
                    <a:pt x="68529" y="74333"/>
                  </a:lnTo>
                  <a:lnTo>
                    <a:pt x="74904" y="73583"/>
                  </a:lnTo>
                  <a:lnTo>
                    <a:pt x="75653" y="66903"/>
                  </a:lnTo>
                  <a:lnTo>
                    <a:pt x="79933" y="66903"/>
                  </a:lnTo>
                  <a:lnTo>
                    <a:pt x="84226" y="66903"/>
                  </a:lnTo>
                  <a:lnTo>
                    <a:pt x="82041" y="47802"/>
                  </a:lnTo>
                  <a:lnTo>
                    <a:pt x="86347" y="48856"/>
                  </a:lnTo>
                  <a:lnTo>
                    <a:pt x="90639" y="49923"/>
                  </a:lnTo>
                  <a:lnTo>
                    <a:pt x="95630" y="46748"/>
                  </a:lnTo>
                  <a:lnTo>
                    <a:pt x="96342" y="53111"/>
                  </a:lnTo>
                  <a:lnTo>
                    <a:pt x="97053" y="59474"/>
                  </a:lnTo>
                  <a:lnTo>
                    <a:pt x="86347" y="69037"/>
                  </a:lnTo>
                  <a:lnTo>
                    <a:pt x="89915" y="71145"/>
                  </a:lnTo>
                  <a:lnTo>
                    <a:pt x="93497" y="73279"/>
                  </a:lnTo>
                  <a:lnTo>
                    <a:pt x="104901" y="60540"/>
                  </a:lnTo>
                  <a:lnTo>
                    <a:pt x="109194" y="59474"/>
                  </a:lnTo>
                  <a:lnTo>
                    <a:pt x="109097" y="61481"/>
                  </a:lnTo>
                  <a:lnTo>
                    <a:pt x="105257" y="66776"/>
                  </a:lnTo>
                  <a:lnTo>
                    <a:pt x="101950" y="71872"/>
                  </a:lnTo>
                  <a:lnTo>
                    <a:pt x="103454" y="73279"/>
                  </a:lnTo>
                  <a:lnTo>
                    <a:pt x="108875" y="70337"/>
                  </a:lnTo>
                  <a:lnTo>
                    <a:pt x="114084" y="66505"/>
                  </a:lnTo>
                  <a:lnTo>
                    <a:pt x="118616" y="64465"/>
                  </a:lnTo>
                  <a:lnTo>
                    <a:pt x="122008" y="66903"/>
                  </a:lnTo>
                  <a:lnTo>
                    <a:pt x="125590" y="74333"/>
                  </a:lnTo>
                  <a:lnTo>
                    <a:pt x="136296" y="66903"/>
                  </a:lnTo>
                  <a:lnTo>
                    <a:pt x="136296" y="63741"/>
                  </a:lnTo>
                  <a:lnTo>
                    <a:pt x="136296" y="60540"/>
                  </a:lnTo>
                  <a:lnTo>
                    <a:pt x="128447" y="51003"/>
                  </a:lnTo>
                  <a:lnTo>
                    <a:pt x="126999" y="46736"/>
                  </a:lnTo>
                  <a:lnTo>
                    <a:pt x="125590" y="42506"/>
                  </a:lnTo>
                  <a:lnTo>
                    <a:pt x="125590" y="45669"/>
                  </a:lnTo>
                  <a:lnTo>
                    <a:pt x="119887" y="45669"/>
                  </a:lnTo>
                  <a:lnTo>
                    <a:pt x="114185" y="45669"/>
                  </a:lnTo>
                  <a:lnTo>
                    <a:pt x="110604" y="42506"/>
                  </a:lnTo>
                  <a:lnTo>
                    <a:pt x="108483" y="37185"/>
                  </a:lnTo>
                  <a:lnTo>
                    <a:pt x="106324" y="31864"/>
                  </a:lnTo>
                  <a:lnTo>
                    <a:pt x="96342" y="32918"/>
                  </a:lnTo>
                  <a:lnTo>
                    <a:pt x="96342" y="36131"/>
                  </a:lnTo>
                  <a:lnTo>
                    <a:pt x="93497" y="37185"/>
                  </a:lnTo>
                  <a:lnTo>
                    <a:pt x="90639" y="38227"/>
                  </a:lnTo>
                  <a:lnTo>
                    <a:pt x="84912" y="28702"/>
                  </a:lnTo>
                  <a:lnTo>
                    <a:pt x="80644" y="29756"/>
                  </a:lnTo>
                  <a:lnTo>
                    <a:pt x="76352" y="30810"/>
                  </a:lnTo>
                  <a:lnTo>
                    <a:pt x="72085" y="23393"/>
                  </a:lnTo>
                  <a:lnTo>
                    <a:pt x="71361" y="15951"/>
                  </a:lnTo>
                  <a:lnTo>
                    <a:pt x="70650" y="8521"/>
                  </a:lnTo>
                  <a:lnTo>
                    <a:pt x="58496" y="0"/>
                  </a:lnTo>
                  <a:lnTo>
                    <a:pt x="58496" y="5334"/>
                  </a:lnTo>
                  <a:lnTo>
                    <a:pt x="58496" y="10655"/>
                  </a:lnTo>
                  <a:lnTo>
                    <a:pt x="62801" y="17005"/>
                  </a:lnTo>
                  <a:lnTo>
                    <a:pt x="61379" y="20205"/>
                  </a:lnTo>
                  <a:lnTo>
                    <a:pt x="59931" y="23393"/>
                  </a:lnTo>
                  <a:lnTo>
                    <a:pt x="50647" y="8521"/>
                  </a:lnTo>
                  <a:lnTo>
                    <a:pt x="48539" y="10655"/>
                  </a:lnTo>
                  <a:lnTo>
                    <a:pt x="46354" y="12763"/>
                  </a:lnTo>
                  <a:lnTo>
                    <a:pt x="56387" y="17005"/>
                  </a:lnTo>
                  <a:lnTo>
                    <a:pt x="53530" y="19126"/>
                  </a:lnTo>
                  <a:lnTo>
                    <a:pt x="50647" y="21247"/>
                  </a:lnTo>
                  <a:lnTo>
                    <a:pt x="48539" y="19126"/>
                  </a:lnTo>
                  <a:lnTo>
                    <a:pt x="39979" y="15963"/>
                  </a:lnTo>
                  <a:lnTo>
                    <a:pt x="36410" y="12763"/>
                  </a:lnTo>
                  <a:lnTo>
                    <a:pt x="32829" y="9601"/>
                  </a:lnTo>
                  <a:lnTo>
                    <a:pt x="22834" y="7454"/>
                  </a:lnTo>
                  <a:lnTo>
                    <a:pt x="18554" y="14897"/>
                  </a:lnTo>
                  <a:lnTo>
                    <a:pt x="14287" y="22326"/>
                  </a:lnTo>
                  <a:lnTo>
                    <a:pt x="5702" y="26555"/>
                  </a:lnTo>
                  <a:lnTo>
                    <a:pt x="2857" y="26555"/>
                  </a:lnTo>
                  <a:lnTo>
                    <a:pt x="0" y="26555"/>
                  </a:lnTo>
                  <a:lnTo>
                    <a:pt x="0" y="30810"/>
                  </a:lnTo>
                  <a:lnTo>
                    <a:pt x="2857" y="31864"/>
                  </a:lnTo>
                  <a:lnTo>
                    <a:pt x="5702" y="32918"/>
                  </a:lnTo>
                  <a:lnTo>
                    <a:pt x="9296" y="29756"/>
                  </a:lnTo>
                  <a:lnTo>
                    <a:pt x="12852" y="28702"/>
                  </a:lnTo>
                  <a:lnTo>
                    <a:pt x="16421" y="27609"/>
                  </a:lnTo>
                  <a:lnTo>
                    <a:pt x="8585" y="32918"/>
                  </a:lnTo>
                  <a:lnTo>
                    <a:pt x="12852" y="32918"/>
                  </a:lnTo>
                  <a:lnTo>
                    <a:pt x="17144" y="32918"/>
                  </a:lnTo>
                  <a:lnTo>
                    <a:pt x="24993" y="26555"/>
                  </a:lnTo>
                  <a:lnTo>
                    <a:pt x="29971" y="29756"/>
                  </a:lnTo>
                  <a:lnTo>
                    <a:pt x="34963" y="32918"/>
                  </a:lnTo>
                  <a:lnTo>
                    <a:pt x="22834" y="41414"/>
                  </a:lnTo>
                  <a:lnTo>
                    <a:pt x="19278" y="40360"/>
                  </a:lnTo>
                  <a:lnTo>
                    <a:pt x="15697" y="39306"/>
                  </a:lnTo>
                  <a:lnTo>
                    <a:pt x="15697" y="52044"/>
                  </a:lnTo>
                  <a:lnTo>
                    <a:pt x="19278" y="48856"/>
                  </a:lnTo>
                  <a:lnTo>
                    <a:pt x="22834" y="45669"/>
                  </a:lnTo>
                  <a:lnTo>
                    <a:pt x="30695" y="45669"/>
                  </a:lnTo>
                  <a:lnTo>
                    <a:pt x="32105" y="41414"/>
                  </a:lnTo>
                  <a:lnTo>
                    <a:pt x="36410" y="42506"/>
                  </a:lnTo>
                  <a:lnTo>
                    <a:pt x="35758" y="45608"/>
                  </a:lnTo>
                  <a:lnTo>
                    <a:pt x="30162" y="51390"/>
                  </a:lnTo>
                  <a:lnTo>
                    <a:pt x="23766" y="56972"/>
                  </a:lnTo>
                  <a:lnTo>
                    <a:pt x="20713" y="59474"/>
                  </a:lnTo>
                  <a:lnTo>
                    <a:pt x="15697" y="69113"/>
                  </a:lnTo>
                  <a:lnTo>
                    <a:pt x="18554" y="70180"/>
                  </a:lnTo>
                  <a:close/>
                </a:path>
              </a:pathLst>
            </a:custGeom>
            <a:ln w="3175">
              <a:solidFill>
                <a:srgbClr val="254B30"/>
              </a:solidFill>
            </a:ln>
          </p:spPr>
          <p:txBody>
            <a:bodyPr wrap="square" lIns="0" tIns="0" rIns="0" bIns="0" rtlCol="0"/>
            <a:lstStyle/>
            <a:p>
              <a:endParaRPr/>
            </a:p>
          </p:txBody>
        </p:sp>
        <p:sp>
          <p:nvSpPr>
            <p:cNvPr id="11723" name="object 5151">
              <a:extLst>
                <a:ext uri="{FF2B5EF4-FFF2-40B4-BE49-F238E27FC236}">
                  <a16:creationId xmlns:a16="http://schemas.microsoft.com/office/drawing/2014/main" id="{F42C3941-6933-4244-BC4F-EFC7F16B6026}"/>
                </a:ext>
              </a:extLst>
            </p:cNvPr>
            <p:cNvSpPr/>
            <p:nvPr/>
          </p:nvSpPr>
          <p:spPr>
            <a:xfrm>
              <a:off x="5016538" y="6292621"/>
              <a:ext cx="72974" cy="84480"/>
            </a:xfrm>
            <a:prstGeom prst="rect">
              <a:avLst/>
            </a:prstGeom>
            <a:blipFill>
              <a:blip r:embed="rId90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724" name="object 5152">
              <a:extLst>
                <a:ext uri="{FF2B5EF4-FFF2-40B4-BE49-F238E27FC236}">
                  <a16:creationId xmlns:a16="http://schemas.microsoft.com/office/drawing/2014/main" id="{4DC1FD52-0AFC-442F-9F84-779C88BB0432}"/>
                </a:ext>
              </a:extLst>
            </p:cNvPr>
            <p:cNvSpPr/>
            <p:nvPr/>
          </p:nvSpPr>
          <p:spPr>
            <a:xfrm>
              <a:off x="5016534" y="6290132"/>
              <a:ext cx="73025" cy="86995"/>
            </a:xfrm>
            <a:custGeom>
              <a:avLst/>
              <a:gdLst/>
              <a:ahLst/>
              <a:cxnLst/>
              <a:rect l="l" t="t" r="r" b="b"/>
              <a:pathLst>
                <a:path w="73025" h="86995">
                  <a:moveTo>
                    <a:pt x="4254" y="43967"/>
                  </a:moveTo>
                  <a:lnTo>
                    <a:pt x="5714" y="45783"/>
                  </a:lnTo>
                  <a:lnTo>
                    <a:pt x="15468" y="35382"/>
                  </a:lnTo>
                  <a:lnTo>
                    <a:pt x="17348" y="37477"/>
                  </a:lnTo>
                  <a:lnTo>
                    <a:pt x="19202" y="39585"/>
                  </a:lnTo>
                  <a:lnTo>
                    <a:pt x="25514" y="32219"/>
                  </a:lnTo>
                  <a:lnTo>
                    <a:pt x="27393" y="34315"/>
                  </a:lnTo>
                  <a:lnTo>
                    <a:pt x="29260" y="36423"/>
                  </a:lnTo>
                  <a:lnTo>
                    <a:pt x="34988" y="35763"/>
                  </a:lnTo>
                  <a:lnTo>
                    <a:pt x="35534" y="39649"/>
                  </a:lnTo>
                  <a:lnTo>
                    <a:pt x="36080" y="43548"/>
                  </a:lnTo>
                  <a:lnTo>
                    <a:pt x="31724" y="40741"/>
                  </a:lnTo>
                  <a:lnTo>
                    <a:pt x="29438" y="41859"/>
                  </a:lnTo>
                  <a:lnTo>
                    <a:pt x="27139" y="42964"/>
                  </a:lnTo>
                  <a:lnTo>
                    <a:pt x="18084" y="46812"/>
                  </a:lnTo>
                  <a:lnTo>
                    <a:pt x="20192" y="49949"/>
                  </a:lnTo>
                  <a:lnTo>
                    <a:pt x="22301" y="53073"/>
                  </a:lnTo>
                  <a:lnTo>
                    <a:pt x="28486" y="48298"/>
                  </a:lnTo>
                  <a:lnTo>
                    <a:pt x="30860" y="48069"/>
                  </a:lnTo>
                  <a:lnTo>
                    <a:pt x="33248" y="47866"/>
                  </a:lnTo>
                  <a:lnTo>
                    <a:pt x="24930" y="56908"/>
                  </a:lnTo>
                  <a:lnTo>
                    <a:pt x="28143" y="56032"/>
                  </a:lnTo>
                  <a:lnTo>
                    <a:pt x="31368" y="55181"/>
                  </a:lnTo>
                  <a:lnTo>
                    <a:pt x="36728" y="51053"/>
                  </a:lnTo>
                  <a:lnTo>
                    <a:pt x="38747" y="52374"/>
                  </a:lnTo>
                  <a:lnTo>
                    <a:pt x="40805" y="53720"/>
                  </a:lnTo>
                  <a:lnTo>
                    <a:pt x="28320" y="63855"/>
                  </a:lnTo>
                  <a:lnTo>
                    <a:pt x="32092" y="65671"/>
                  </a:lnTo>
                  <a:lnTo>
                    <a:pt x="35852" y="67487"/>
                  </a:lnTo>
                  <a:lnTo>
                    <a:pt x="37337" y="62941"/>
                  </a:lnTo>
                  <a:lnTo>
                    <a:pt x="39789" y="64541"/>
                  </a:lnTo>
                  <a:lnTo>
                    <a:pt x="42252" y="66128"/>
                  </a:lnTo>
                  <a:lnTo>
                    <a:pt x="44107" y="51447"/>
                  </a:lnTo>
                  <a:lnTo>
                    <a:pt x="46380" y="53822"/>
                  </a:lnTo>
                  <a:lnTo>
                    <a:pt x="48653" y="56184"/>
                  </a:lnTo>
                  <a:lnTo>
                    <a:pt x="52019" y="55714"/>
                  </a:lnTo>
                  <a:lnTo>
                    <a:pt x="51384" y="60629"/>
                  </a:lnTo>
                  <a:lnTo>
                    <a:pt x="50761" y="65519"/>
                  </a:lnTo>
                  <a:lnTo>
                    <a:pt x="43116" y="68478"/>
                  </a:lnTo>
                  <a:lnTo>
                    <a:pt x="44805" y="71361"/>
                  </a:lnTo>
                  <a:lnTo>
                    <a:pt x="46507" y="74231"/>
                  </a:lnTo>
                  <a:lnTo>
                    <a:pt x="55092" y="69227"/>
                  </a:lnTo>
                  <a:lnTo>
                    <a:pt x="57683" y="70065"/>
                  </a:lnTo>
                  <a:lnTo>
                    <a:pt x="60324" y="70853"/>
                  </a:lnTo>
                  <a:lnTo>
                    <a:pt x="47790" y="76860"/>
                  </a:lnTo>
                  <a:lnTo>
                    <a:pt x="52209" y="77952"/>
                  </a:lnTo>
                  <a:lnTo>
                    <a:pt x="56603" y="79070"/>
                  </a:lnTo>
                  <a:lnTo>
                    <a:pt x="62979" y="73532"/>
                  </a:lnTo>
                  <a:lnTo>
                    <a:pt x="63817" y="80251"/>
                  </a:lnTo>
                  <a:lnTo>
                    <a:pt x="64655" y="86969"/>
                  </a:lnTo>
                  <a:lnTo>
                    <a:pt x="71958" y="85585"/>
                  </a:lnTo>
                  <a:lnTo>
                    <a:pt x="72466" y="83273"/>
                  </a:lnTo>
                  <a:lnTo>
                    <a:pt x="72974" y="80962"/>
                  </a:lnTo>
                  <a:lnTo>
                    <a:pt x="70065" y="71069"/>
                  </a:lnTo>
                  <a:lnTo>
                    <a:pt x="69926" y="67424"/>
                  </a:lnTo>
                  <a:lnTo>
                    <a:pt x="69786" y="63817"/>
                  </a:lnTo>
                  <a:lnTo>
                    <a:pt x="69291" y="66128"/>
                  </a:lnTo>
                  <a:lnTo>
                    <a:pt x="66027" y="64007"/>
                  </a:lnTo>
                  <a:lnTo>
                    <a:pt x="62763" y="61887"/>
                  </a:lnTo>
                  <a:lnTo>
                    <a:pt x="61239" y="58242"/>
                  </a:lnTo>
                  <a:lnTo>
                    <a:pt x="60909" y="53581"/>
                  </a:lnTo>
                  <a:lnTo>
                    <a:pt x="60528" y="48933"/>
                  </a:lnTo>
                  <a:lnTo>
                    <a:pt x="54635" y="45948"/>
                  </a:lnTo>
                  <a:lnTo>
                    <a:pt x="54127" y="48298"/>
                  </a:lnTo>
                  <a:lnTo>
                    <a:pt x="52323" y="47993"/>
                  </a:lnTo>
                  <a:lnTo>
                    <a:pt x="50545" y="47701"/>
                  </a:lnTo>
                  <a:lnTo>
                    <a:pt x="48806" y="38620"/>
                  </a:lnTo>
                  <a:lnTo>
                    <a:pt x="46202" y="37769"/>
                  </a:lnTo>
                  <a:lnTo>
                    <a:pt x="43599" y="36956"/>
                  </a:lnTo>
                  <a:lnTo>
                    <a:pt x="42354" y="29959"/>
                  </a:lnTo>
                  <a:lnTo>
                    <a:pt x="43141" y="24282"/>
                  </a:lnTo>
                  <a:lnTo>
                    <a:pt x="43929" y="18618"/>
                  </a:lnTo>
                  <a:lnTo>
                    <a:pt x="38379" y="7886"/>
                  </a:lnTo>
                  <a:lnTo>
                    <a:pt x="37515" y="11772"/>
                  </a:lnTo>
                  <a:lnTo>
                    <a:pt x="36652" y="15620"/>
                  </a:lnTo>
                  <a:lnTo>
                    <a:pt x="38061" y="21869"/>
                  </a:lnTo>
                  <a:lnTo>
                    <a:pt x="36728" y="23660"/>
                  </a:lnTo>
                  <a:lnTo>
                    <a:pt x="35420" y="25425"/>
                  </a:lnTo>
                  <a:lnTo>
                    <a:pt x="32537" y="11150"/>
                  </a:lnTo>
                  <a:lnTo>
                    <a:pt x="30962" y="11899"/>
                  </a:lnTo>
                  <a:lnTo>
                    <a:pt x="29387" y="12649"/>
                  </a:lnTo>
                  <a:lnTo>
                    <a:pt x="34442" y="19469"/>
                  </a:lnTo>
                  <a:lnTo>
                    <a:pt x="32423" y="19938"/>
                  </a:lnTo>
                  <a:lnTo>
                    <a:pt x="30454" y="20421"/>
                  </a:lnTo>
                  <a:lnTo>
                    <a:pt x="29590" y="18084"/>
                  </a:lnTo>
                  <a:lnTo>
                    <a:pt x="25209" y="12585"/>
                  </a:lnTo>
                  <a:lnTo>
                    <a:pt x="23672" y="8915"/>
                  </a:lnTo>
                  <a:lnTo>
                    <a:pt x="22186" y="5295"/>
                  </a:lnTo>
                  <a:lnTo>
                    <a:pt x="16814" y="0"/>
                  </a:lnTo>
                  <a:lnTo>
                    <a:pt x="13169" y="3797"/>
                  </a:lnTo>
                  <a:lnTo>
                    <a:pt x="9537" y="7619"/>
                  </a:lnTo>
                  <a:lnTo>
                    <a:pt x="3936" y="7505"/>
                  </a:lnTo>
                  <a:lnTo>
                    <a:pt x="2324" y="6451"/>
                  </a:lnTo>
                  <a:lnTo>
                    <a:pt x="698" y="5384"/>
                  </a:lnTo>
                  <a:lnTo>
                    <a:pt x="0" y="8496"/>
                  </a:lnTo>
                  <a:lnTo>
                    <a:pt x="1460" y="10299"/>
                  </a:lnTo>
                  <a:lnTo>
                    <a:pt x="2908" y="12128"/>
                  </a:lnTo>
                  <a:lnTo>
                    <a:pt x="5473" y="11150"/>
                  </a:lnTo>
                  <a:lnTo>
                    <a:pt x="7683" y="11722"/>
                  </a:lnTo>
                  <a:lnTo>
                    <a:pt x="9905" y="12280"/>
                  </a:lnTo>
                  <a:lnTo>
                    <a:pt x="4533" y="13195"/>
                  </a:lnTo>
                  <a:lnTo>
                    <a:pt x="6997" y="14833"/>
                  </a:lnTo>
                  <a:lnTo>
                    <a:pt x="9436" y="16408"/>
                  </a:lnTo>
                  <a:lnTo>
                    <a:pt x="14947" y="14693"/>
                  </a:lnTo>
                  <a:lnTo>
                    <a:pt x="17284" y="18884"/>
                  </a:lnTo>
                  <a:lnTo>
                    <a:pt x="19621" y="23075"/>
                  </a:lnTo>
                  <a:lnTo>
                    <a:pt x="11353" y="24714"/>
                  </a:lnTo>
                  <a:lnTo>
                    <a:pt x="9474" y="22605"/>
                  </a:lnTo>
                  <a:lnTo>
                    <a:pt x="7607" y="20497"/>
                  </a:lnTo>
                  <a:lnTo>
                    <a:pt x="5549" y="29756"/>
                  </a:lnTo>
                  <a:lnTo>
                    <a:pt x="8102" y="28765"/>
                  </a:lnTo>
                  <a:lnTo>
                    <a:pt x="10629" y="27774"/>
                  </a:lnTo>
                  <a:lnTo>
                    <a:pt x="15100" y="30721"/>
                  </a:lnTo>
                  <a:lnTo>
                    <a:pt x="16624" y="28181"/>
                  </a:lnTo>
                  <a:lnTo>
                    <a:pt x="18884" y="30543"/>
                  </a:lnTo>
                  <a:lnTo>
                    <a:pt x="21145" y="32905"/>
                  </a:lnTo>
                  <a:lnTo>
                    <a:pt x="7188" y="37045"/>
                  </a:lnTo>
                  <a:lnTo>
                    <a:pt x="2806" y="42125"/>
                  </a:lnTo>
                  <a:lnTo>
                    <a:pt x="4267" y="43967"/>
                  </a:lnTo>
                  <a:close/>
                </a:path>
              </a:pathLst>
            </a:custGeom>
            <a:ln w="3175">
              <a:solidFill>
                <a:srgbClr val="254B30"/>
              </a:solidFill>
            </a:ln>
          </p:spPr>
          <p:txBody>
            <a:bodyPr wrap="square" lIns="0" tIns="0" rIns="0" bIns="0" rtlCol="0"/>
            <a:lstStyle/>
            <a:p>
              <a:endParaRPr/>
            </a:p>
          </p:txBody>
        </p:sp>
        <p:sp>
          <p:nvSpPr>
            <p:cNvPr id="11725" name="object 5153">
              <a:extLst>
                <a:ext uri="{FF2B5EF4-FFF2-40B4-BE49-F238E27FC236}">
                  <a16:creationId xmlns:a16="http://schemas.microsoft.com/office/drawing/2014/main" id="{3C976A6E-7BD7-45B0-84BC-6A2498F86507}"/>
                </a:ext>
              </a:extLst>
            </p:cNvPr>
            <p:cNvSpPr/>
            <p:nvPr/>
          </p:nvSpPr>
          <p:spPr>
            <a:xfrm>
              <a:off x="5063921" y="6223508"/>
              <a:ext cx="63893" cy="67938"/>
            </a:xfrm>
            <a:prstGeom prst="rect">
              <a:avLst/>
            </a:prstGeom>
            <a:blipFill>
              <a:blip r:embed="rId90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726" name="object 5154">
              <a:extLst>
                <a:ext uri="{FF2B5EF4-FFF2-40B4-BE49-F238E27FC236}">
                  <a16:creationId xmlns:a16="http://schemas.microsoft.com/office/drawing/2014/main" id="{B2A236FA-3483-40F2-9321-35D8A826D0D5}"/>
                </a:ext>
              </a:extLst>
            </p:cNvPr>
            <p:cNvSpPr/>
            <p:nvPr/>
          </p:nvSpPr>
          <p:spPr>
            <a:xfrm>
              <a:off x="5063924" y="6222931"/>
              <a:ext cx="64135" cy="68580"/>
            </a:xfrm>
            <a:custGeom>
              <a:avLst/>
              <a:gdLst/>
              <a:ahLst/>
              <a:cxnLst/>
              <a:rect l="l" t="t" r="r" b="b"/>
              <a:pathLst>
                <a:path w="64135" h="68579">
                  <a:moveTo>
                    <a:pt x="59397" y="46634"/>
                  </a:moveTo>
                  <a:lnTo>
                    <a:pt x="58115" y="47917"/>
                  </a:lnTo>
                  <a:lnTo>
                    <a:pt x="50050" y="34671"/>
                  </a:lnTo>
                  <a:lnTo>
                    <a:pt x="48412" y="36093"/>
                  </a:lnTo>
                  <a:lnTo>
                    <a:pt x="46799" y="37528"/>
                  </a:lnTo>
                  <a:lnTo>
                    <a:pt x="41617" y="28308"/>
                  </a:lnTo>
                  <a:lnTo>
                    <a:pt x="39979" y="29756"/>
                  </a:lnTo>
                  <a:lnTo>
                    <a:pt x="38328" y="31165"/>
                  </a:lnTo>
                  <a:lnTo>
                    <a:pt x="33477" y="28663"/>
                  </a:lnTo>
                  <a:lnTo>
                    <a:pt x="32918" y="32245"/>
                  </a:lnTo>
                  <a:lnTo>
                    <a:pt x="32346" y="35826"/>
                  </a:lnTo>
                  <a:lnTo>
                    <a:pt x="36093" y="34531"/>
                  </a:lnTo>
                  <a:lnTo>
                    <a:pt x="38036" y="36372"/>
                  </a:lnTo>
                  <a:lnTo>
                    <a:pt x="39928" y="38188"/>
                  </a:lnTo>
                  <a:lnTo>
                    <a:pt x="47548" y="44881"/>
                  </a:lnTo>
                  <a:lnTo>
                    <a:pt x="45720" y="47231"/>
                  </a:lnTo>
                  <a:lnTo>
                    <a:pt x="43827" y="49580"/>
                  </a:lnTo>
                  <a:lnTo>
                    <a:pt x="38684" y="42913"/>
                  </a:lnTo>
                  <a:lnTo>
                    <a:pt x="36652" y="41922"/>
                  </a:lnTo>
                  <a:lnTo>
                    <a:pt x="34658" y="40944"/>
                  </a:lnTo>
                  <a:lnTo>
                    <a:pt x="41465" y="52400"/>
                  </a:lnTo>
                  <a:lnTo>
                    <a:pt x="38760" y="50520"/>
                  </a:lnTo>
                  <a:lnTo>
                    <a:pt x="36042" y="48615"/>
                  </a:lnTo>
                  <a:lnTo>
                    <a:pt x="31610" y="42887"/>
                  </a:lnTo>
                  <a:lnTo>
                    <a:pt x="29832" y="43510"/>
                  </a:lnTo>
                  <a:lnTo>
                    <a:pt x="28067" y="44119"/>
                  </a:lnTo>
                  <a:lnTo>
                    <a:pt x="38417" y="58013"/>
                  </a:lnTo>
                  <a:lnTo>
                    <a:pt x="35191" y="58559"/>
                  </a:lnTo>
                  <a:lnTo>
                    <a:pt x="31927" y="59105"/>
                  </a:lnTo>
                  <a:lnTo>
                    <a:pt x="30772" y="54190"/>
                  </a:lnTo>
                  <a:lnTo>
                    <a:pt x="28663" y="54914"/>
                  </a:lnTo>
                  <a:lnTo>
                    <a:pt x="26517" y="55651"/>
                  </a:lnTo>
                  <a:lnTo>
                    <a:pt x="25336" y="40843"/>
                  </a:lnTo>
                  <a:lnTo>
                    <a:pt x="23317" y="42379"/>
                  </a:lnTo>
                  <a:lnTo>
                    <a:pt x="21323" y="43929"/>
                  </a:lnTo>
                  <a:lnTo>
                    <a:pt x="18491" y="42392"/>
                  </a:lnTo>
                  <a:lnTo>
                    <a:pt x="18884" y="47332"/>
                  </a:lnTo>
                  <a:lnTo>
                    <a:pt x="19291" y="52285"/>
                  </a:lnTo>
                  <a:lnTo>
                    <a:pt x="25704" y="57645"/>
                  </a:lnTo>
                  <a:lnTo>
                    <a:pt x="24206" y="59880"/>
                  </a:lnTo>
                  <a:lnTo>
                    <a:pt x="22682" y="62103"/>
                  </a:lnTo>
                  <a:lnTo>
                    <a:pt x="15532" y="54457"/>
                  </a:lnTo>
                  <a:lnTo>
                    <a:pt x="13296" y="54432"/>
                  </a:lnTo>
                  <a:lnTo>
                    <a:pt x="11049" y="54356"/>
                  </a:lnTo>
                  <a:lnTo>
                    <a:pt x="21513" y="64211"/>
                  </a:lnTo>
                  <a:lnTo>
                    <a:pt x="17754" y="63868"/>
                  </a:lnTo>
                  <a:lnTo>
                    <a:pt x="13970" y="63500"/>
                  </a:lnTo>
                  <a:lnTo>
                    <a:pt x="8712" y="56032"/>
                  </a:lnTo>
                  <a:lnTo>
                    <a:pt x="7823" y="62268"/>
                  </a:lnTo>
                  <a:lnTo>
                    <a:pt x="6946" y="68516"/>
                  </a:lnTo>
                  <a:lnTo>
                    <a:pt x="749" y="64757"/>
                  </a:lnTo>
                  <a:lnTo>
                    <a:pt x="368" y="62369"/>
                  </a:lnTo>
                  <a:lnTo>
                    <a:pt x="0" y="59956"/>
                  </a:lnTo>
                  <a:lnTo>
                    <a:pt x="2730" y="51333"/>
                  </a:lnTo>
                  <a:lnTo>
                    <a:pt x="2946" y="47891"/>
                  </a:lnTo>
                  <a:lnTo>
                    <a:pt x="3162" y="44424"/>
                  </a:lnTo>
                  <a:lnTo>
                    <a:pt x="3530" y="46837"/>
                  </a:lnTo>
                  <a:lnTo>
                    <a:pt x="6350" y="45847"/>
                  </a:lnTo>
                  <a:lnTo>
                    <a:pt x="9182" y="44843"/>
                  </a:lnTo>
                  <a:lnTo>
                    <a:pt x="10566" y="41821"/>
                  </a:lnTo>
                  <a:lnTo>
                    <a:pt x="11010" y="37426"/>
                  </a:lnTo>
                  <a:lnTo>
                    <a:pt x="11417" y="33020"/>
                  </a:lnTo>
                  <a:lnTo>
                    <a:pt x="16484" y="32080"/>
                  </a:lnTo>
                  <a:lnTo>
                    <a:pt x="16840" y="34480"/>
                  </a:lnTo>
                  <a:lnTo>
                    <a:pt x="18402" y="34798"/>
                  </a:lnTo>
                  <a:lnTo>
                    <a:pt x="19939" y="35115"/>
                  </a:lnTo>
                  <a:lnTo>
                    <a:pt x="21640" y="26898"/>
                  </a:lnTo>
                  <a:lnTo>
                    <a:pt x="23876" y="26924"/>
                  </a:lnTo>
                  <a:lnTo>
                    <a:pt x="26136" y="27000"/>
                  </a:lnTo>
                  <a:lnTo>
                    <a:pt x="27330" y="20612"/>
                  </a:lnTo>
                  <a:lnTo>
                    <a:pt x="26822" y="14871"/>
                  </a:lnTo>
                  <a:lnTo>
                    <a:pt x="26289" y="9144"/>
                  </a:lnTo>
                  <a:lnTo>
                    <a:pt x="31292" y="584"/>
                  </a:lnTo>
                  <a:lnTo>
                    <a:pt x="31915" y="4610"/>
                  </a:lnTo>
                  <a:lnTo>
                    <a:pt x="32550" y="8636"/>
                  </a:lnTo>
                  <a:lnTo>
                    <a:pt x="31178" y="14185"/>
                  </a:lnTo>
                  <a:lnTo>
                    <a:pt x="32283" y="16357"/>
                  </a:lnTo>
                  <a:lnTo>
                    <a:pt x="33362" y="18516"/>
                  </a:lnTo>
                  <a:lnTo>
                    <a:pt x="36182" y="5638"/>
                  </a:lnTo>
                  <a:lnTo>
                    <a:pt x="37503" y="6870"/>
                  </a:lnTo>
                  <a:lnTo>
                    <a:pt x="38811" y="8115"/>
                  </a:lnTo>
                  <a:lnTo>
                    <a:pt x="34378" y="13068"/>
                  </a:lnTo>
                  <a:lnTo>
                    <a:pt x="36029" y="14185"/>
                  </a:lnTo>
                  <a:lnTo>
                    <a:pt x="37680" y="15316"/>
                  </a:lnTo>
                  <a:lnTo>
                    <a:pt x="38481" y="13309"/>
                  </a:lnTo>
                  <a:lnTo>
                    <a:pt x="42354" y="9398"/>
                  </a:lnTo>
                  <a:lnTo>
                    <a:pt x="43764" y="6375"/>
                  </a:lnTo>
                  <a:lnTo>
                    <a:pt x="45148" y="3340"/>
                  </a:lnTo>
                  <a:lnTo>
                    <a:pt x="49822" y="0"/>
                  </a:lnTo>
                  <a:lnTo>
                    <a:pt x="52832" y="4876"/>
                  </a:lnTo>
                  <a:lnTo>
                    <a:pt x="55841" y="9728"/>
                  </a:lnTo>
                  <a:lnTo>
                    <a:pt x="60579" y="11468"/>
                  </a:lnTo>
                  <a:lnTo>
                    <a:pt x="61976" y="10972"/>
                  </a:lnTo>
                  <a:lnTo>
                    <a:pt x="63411" y="10464"/>
                  </a:lnTo>
                  <a:lnTo>
                    <a:pt x="63893" y="13665"/>
                  </a:lnTo>
                  <a:lnTo>
                    <a:pt x="62611" y="14998"/>
                  </a:lnTo>
                  <a:lnTo>
                    <a:pt x="61328" y="16268"/>
                  </a:lnTo>
                  <a:lnTo>
                    <a:pt x="59182" y="14490"/>
                  </a:lnTo>
                  <a:lnTo>
                    <a:pt x="57277" y="14325"/>
                  </a:lnTo>
                  <a:lnTo>
                    <a:pt x="55397" y="14122"/>
                  </a:lnTo>
                  <a:lnTo>
                    <a:pt x="59918" y="16776"/>
                  </a:lnTo>
                  <a:lnTo>
                    <a:pt x="57785" y="17526"/>
                  </a:lnTo>
                  <a:lnTo>
                    <a:pt x="55676" y="18262"/>
                  </a:lnTo>
                  <a:lnTo>
                    <a:pt x="51028" y="14820"/>
                  </a:lnTo>
                  <a:lnTo>
                    <a:pt x="48945" y="18110"/>
                  </a:lnTo>
                  <a:lnTo>
                    <a:pt x="46863" y="21386"/>
                  </a:lnTo>
                  <a:lnTo>
                    <a:pt x="53873" y="25692"/>
                  </a:lnTo>
                  <a:lnTo>
                    <a:pt x="55499" y="24282"/>
                  </a:lnTo>
                  <a:lnTo>
                    <a:pt x="57150" y="22847"/>
                  </a:lnTo>
                  <a:lnTo>
                    <a:pt x="58648" y="32486"/>
                  </a:lnTo>
                  <a:lnTo>
                    <a:pt x="56502" y="30708"/>
                  </a:lnTo>
                  <a:lnTo>
                    <a:pt x="54356" y="28892"/>
                  </a:lnTo>
                  <a:lnTo>
                    <a:pt x="50457" y="30276"/>
                  </a:lnTo>
                  <a:lnTo>
                    <a:pt x="49263" y="27305"/>
                  </a:lnTo>
                  <a:lnTo>
                    <a:pt x="47294" y="28854"/>
                  </a:lnTo>
                  <a:lnTo>
                    <a:pt x="45300" y="30416"/>
                  </a:lnTo>
                  <a:lnTo>
                    <a:pt x="57073" y="38976"/>
                  </a:lnTo>
                  <a:lnTo>
                    <a:pt x="60693" y="45326"/>
                  </a:lnTo>
                  <a:lnTo>
                    <a:pt x="59410" y="46634"/>
                  </a:lnTo>
                  <a:close/>
                </a:path>
              </a:pathLst>
            </a:custGeom>
            <a:ln w="3175">
              <a:solidFill>
                <a:srgbClr val="254B30"/>
              </a:solidFill>
            </a:ln>
          </p:spPr>
          <p:txBody>
            <a:bodyPr wrap="square" lIns="0" tIns="0" rIns="0" bIns="0" rtlCol="0"/>
            <a:lstStyle/>
            <a:p>
              <a:endParaRPr/>
            </a:p>
          </p:txBody>
        </p:sp>
        <p:sp>
          <p:nvSpPr>
            <p:cNvPr id="11727" name="object 5155">
              <a:extLst>
                <a:ext uri="{FF2B5EF4-FFF2-40B4-BE49-F238E27FC236}">
                  <a16:creationId xmlns:a16="http://schemas.microsoft.com/office/drawing/2014/main" id="{C0B1ABF3-2D71-4B4A-88F0-0B7528703AF5}"/>
                </a:ext>
              </a:extLst>
            </p:cNvPr>
            <p:cNvSpPr/>
            <p:nvPr/>
          </p:nvSpPr>
          <p:spPr>
            <a:xfrm>
              <a:off x="5073091" y="6781482"/>
              <a:ext cx="138468" cy="79691"/>
            </a:xfrm>
            <a:prstGeom prst="rect">
              <a:avLst/>
            </a:prstGeom>
            <a:blipFill>
              <a:blip r:embed="rId90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728" name="object 5156">
              <a:extLst>
                <a:ext uri="{FF2B5EF4-FFF2-40B4-BE49-F238E27FC236}">
                  <a16:creationId xmlns:a16="http://schemas.microsoft.com/office/drawing/2014/main" id="{4F7C14B6-5AAD-4D2D-8BFA-37BFA9FD63F1}"/>
                </a:ext>
              </a:extLst>
            </p:cNvPr>
            <p:cNvSpPr/>
            <p:nvPr/>
          </p:nvSpPr>
          <p:spPr>
            <a:xfrm>
              <a:off x="5073096" y="6780335"/>
              <a:ext cx="139065" cy="81280"/>
            </a:xfrm>
            <a:custGeom>
              <a:avLst/>
              <a:gdLst/>
              <a:ahLst/>
              <a:cxnLst/>
              <a:rect l="l" t="t" r="r" b="b"/>
              <a:pathLst>
                <a:path w="139064" h="81279">
                  <a:moveTo>
                    <a:pt x="101587" y="79857"/>
                  </a:moveTo>
                  <a:lnTo>
                    <a:pt x="98590" y="78892"/>
                  </a:lnTo>
                  <a:lnTo>
                    <a:pt x="98158" y="59410"/>
                  </a:lnTo>
                  <a:lnTo>
                    <a:pt x="94526" y="57988"/>
                  </a:lnTo>
                  <a:lnTo>
                    <a:pt x="90868" y="56603"/>
                  </a:lnTo>
                  <a:lnTo>
                    <a:pt x="91173" y="43675"/>
                  </a:lnTo>
                  <a:lnTo>
                    <a:pt x="87553" y="42278"/>
                  </a:lnTo>
                  <a:lnTo>
                    <a:pt x="83908" y="40855"/>
                  </a:lnTo>
                  <a:lnTo>
                    <a:pt x="78955" y="32499"/>
                  </a:lnTo>
                  <a:lnTo>
                    <a:pt x="75057" y="33959"/>
                  </a:lnTo>
                  <a:lnTo>
                    <a:pt x="71145" y="35420"/>
                  </a:lnTo>
                  <a:lnTo>
                    <a:pt x="77800" y="39852"/>
                  </a:lnTo>
                  <a:lnTo>
                    <a:pt x="79044" y="43675"/>
                  </a:lnTo>
                  <a:lnTo>
                    <a:pt x="80276" y="47485"/>
                  </a:lnTo>
                  <a:lnTo>
                    <a:pt x="85750" y="62268"/>
                  </a:lnTo>
                  <a:lnTo>
                    <a:pt x="80962" y="61112"/>
                  </a:lnTo>
                  <a:lnTo>
                    <a:pt x="76238" y="59969"/>
                  </a:lnTo>
                  <a:lnTo>
                    <a:pt x="74396" y="48628"/>
                  </a:lnTo>
                  <a:lnTo>
                    <a:pt x="72263" y="45211"/>
                  </a:lnTo>
                  <a:lnTo>
                    <a:pt x="71035" y="45759"/>
                  </a:lnTo>
                  <a:lnTo>
                    <a:pt x="70221" y="49923"/>
                  </a:lnTo>
                  <a:lnTo>
                    <a:pt x="69355" y="53802"/>
                  </a:lnTo>
                  <a:lnTo>
                    <a:pt x="67970" y="53492"/>
                  </a:lnTo>
                  <a:lnTo>
                    <a:pt x="65608" y="48526"/>
                  </a:lnTo>
                  <a:lnTo>
                    <a:pt x="64008" y="38747"/>
                  </a:lnTo>
                  <a:lnTo>
                    <a:pt x="60909" y="36652"/>
                  </a:lnTo>
                  <a:lnTo>
                    <a:pt x="59540" y="38997"/>
                  </a:lnTo>
                  <a:lnTo>
                    <a:pt x="59169" y="45861"/>
                  </a:lnTo>
                  <a:lnTo>
                    <a:pt x="58398" y="52327"/>
                  </a:lnTo>
                  <a:lnTo>
                    <a:pt x="55829" y="53479"/>
                  </a:lnTo>
                  <a:lnTo>
                    <a:pt x="50596" y="49250"/>
                  </a:lnTo>
                  <a:lnTo>
                    <a:pt x="53124" y="44589"/>
                  </a:lnTo>
                  <a:lnTo>
                    <a:pt x="49339" y="42113"/>
                  </a:lnTo>
                  <a:lnTo>
                    <a:pt x="45618" y="39598"/>
                  </a:lnTo>
                  <a:lnTo>
                    <a:pt x="56553" y="28701"/>
                  </a:lnTo>
                  <a:lnTo>
                    <a:pt x="52285" y="26885"/>
                  </a:lnTo>
                  <a:lnTo>
                    <a:pt x="48031" y="25069"/>
                  </a:lnTo>
                  <a:lnTo>
                    <a:pt x="45148" y="20142"/>
                  </a:lnTo>
                  <a:lnTo>
                    <a:pt x="41503" y="23774"/>
                  </a:lnTo>
                  <a:lnTo>
                    <a:pt x="37858" y="27393"/>
                  </a:lnTo>
                  <a:lnTo>
                    <a:pt x="42710" y="39712"/>
                  </a:lnTo>
                  <a:lnTo>
                    <a:pt x="38582" y="38976"/>
                  </a:lnTo>
                  <a:lnTo>
                    <a:pt x="34442" y="38265"/>
                  </a:lnTo>
                  <a:lnTo>
                    <a:pt x="30505" y="23520"/>
                  </a:lnTo>
                  <a:lnTo>
                    <a:pt x="27241" y="20345"/>
                  </a:lnTo>
                  <a:lnTo>
                    <a:pt x="26374" y="21675"/>
                  </a:lnTo>
                  <a:lnTo>
                    <a:pt x="27230" y="27273"/>
                  </a:lnTo>
                  <a:lnTo>
                    <a:pt x="27707" y="32432"/>
                  </a:lnTo>
                  <a:lnTo>
                    <a:pt x="25704" y="32448"/>
                  </a:lnTo>
                  <a:lnTo>
                    <a:pt x="20472" y="26923"/>
                  </a:lnTo>
                  <a:lnTo>
                    <a:pt x="19126" y="14935"/>
                  </a:lnTo>
                  <a:lnTo>
                    <a:pt x="12458" y="17589"/>
                  </a:lnTo>
                  <a:lnTo>
                    <a:pt x="5829" y="20256"/>
                  </a:lnTo>
                  <a:lnTo>
                    <a:pt x="0" y="9283"/>
                  </a:lnTo>
                  <a:lnTo>
                    <a:pt x="1511" y="7251"/>
                  </a:lnTo>
                  <a:lnTo>
                    <a:pt x="3035" y="5232"/>
                  </a:lnTo>
                  <a:lnTo>
                    <a:pt x="14427" y="3721"/>
                  </a:lnTo>
                  <a:lnTo>
                    <a:pt x="17665" y="1854"/>
                  </a:lnTo>
                  <a:lnTo>
                    <a:pt x="20929" y="0"/>
                  </a:lnTo>
                  <a:lnTo>
                    <a:pt x="19405" y="2019"/>
                  </a:lnTo>
                  <a:lnTo>
                    <a:pt x="24422" y="5359"/>
                  </a:lnTo>
                  <a:lnTo>
                    <a:pt x="29413" y="8674"/>
                  </a:lnTo>
                  <a:lnTo>
                    <a:pt x="34036" y="8724"/>
                  </a:lnTo>
                  <a:lnTo>
                    <a:pt x="38430" y="6578"/>
                  </a:lnTo>
                  <a:lnTo>
                    <a:pt x="42849" y="4470"/>
                  </a:lnTo>
                  <a:lnTo>
                    <a:pt x="51066" y="10960"/>
                  </a:lnTo>
                  <a:lnTo>
                    <a:pt x="49580" y="12979"/>
                  </a:lnTo>
                  <a:lnTo>
                    <a:pt x="51574" y="15316"/>
                  </a:lnTo>
                  <a:lnTo>
                    <a:pt x="53555" y="17665"/>
                  </a:lnTo>
                  <a:lnTo>
                    <a:pt x="63080" y="14922"/>
                  </a:lnTo>
                  <a:lnTo>
                    <a:pt x="66332" y="18072"/>
                  </a:lnTo>
                  <a:lnTo>
                    <a:pt x="69583" y="21234"/>
                  </a:lnTo>
                  <a:lnTo>
                    <a:pt x="76873" y="19011"/>
                  </a:lnTo>
                  <a:lnTo>
                    <a:pt x="80987" y="14706"/>
                  </a:lnTo>
                  <a:lnTo>
                    <a:pt x="85153" y="10401"/>
                  </a:lnTo>
                  <a:lnTo>
                    <a:pt x="99809" y="12064"/>
                  </a:lnTo>
                  <a:lnTo>
                    <a:pt x="97269" y="15443"/>
                  </a:lnTo>
                  <a:lnTo>
                    <a:pt x="94742" y="18808"/>
                  </a:lnTo>
                  <a:lnTo>
                    <a:pt x="87998" y="20345"/>
                  </a:lnTo>
                  <a:lnTo>
                    <a:pt x="87718" y="23215"/>
                  </a:lnTo>
                  <a:lnTo>
                    <a:pt x="87452" y="26085"/>
                  </a:lnTo>
                  <a:lnTo>
                    <a:pt x="102641" y="22021"/>
                  </a:lnTo>
                  <a:lnTo>
                    <a:pt x="103492" y="24637"/>
                  </a:lnTo>
                  <a:lnTo>
                    <a:pt x="104368" y="27241"/>
                  </a:lnTo>
                  <a:lnTo>
                    <a:pt x="93599" y="24104"/>
                  </a:lnTo>
                  <a:lnTo>
                    <a:pt x="95123" y="27127"/>
                  </a:lnTo>
                  <a:lnTo>
                    <a:pt x="96608" y="30137"/>
                  </a:lnTo>
                  <a:lnTo>
                    <a:pt x="99491" y="30035"/>
                  </a:lnTo>
                  <a:lnTo>
                    <a:pt x="108483" y="32994"/>
                  </a:lnTo>
                  <a:lnTo>
                    <a:pt x="113118" y="33032"/>
                  </a:lnTo>
                  <a:lnTo>
                    <a:pt x="117767" y="33070"/>
                  </a:lnTo>
                  <a:lnTo>
                    <a:pt x="127520" y="37579"/>
                  </a:lnTo>
                  <a:lnTo>
                    <a:pt x="127749" y="44780"/>
                  </a:lnTo>
                  <a:lnTo>
                    <a:pt x="127977" y="52019"/>
                  </a:lnTo>
                  <a:lnTo>
                    <a:pt x="133426" y="59677"/>
                  </a:lnTo>
                  <a:lnTo>
                    <a:pt x="135966" y="61340"/>
                  </a:lnTo>
                  <a:lnTo>
                    <a:pt x="138468" y="63004"/>
                  </a:lnTo>
                  <a:lnTo>
                    <a:pt x="136448" y="65709"/>
                  </a:lnTo>
                  <a:lnTo>
                    <a:pt x="133426" y="64693"/>
                  </a:lnTo>
                  <a:lnTo>
                    <a:pt x="130441" y="63715"/>
                  </a:lnTo>
                  <a:lnTo>
                    <a:pt x="128828" y="59601"/>
                  </a:lnTo>
                  <a:lnTo>
                    <a:pt x="126225" y="56895"/>
                  </a:lnTo>
                  <a:lnTo>
                    <a:pt x="123571" y="54114"/>
                  </a:lnTo>
                  <a:lnTo>
                    <a:pt x="127939" y="62052"/>
                  </a:lnTo>
                  <a:lnTo>
                    <a:pt x="124193" y="59575"/>
                  </a:lnTo>
                  <a:lnTo>
                    <a:pt x="120446" y="57086"/>
                  </a:lnTo>
                  <a:lnTo>
                    <a:pt x="116573" y="48475"/>
                  </a:lnTo>
                  <a:lnTo>
                    <a:pt x="110731" y="47574"/>
                  </a:lnTo>
                  <a:lnTo>
                    <a:pt x="104813" y="46697"/>
                  </a:lnTo>
                  <a:lnTo>
                    <a:pt x="111429" y="59143"/>
                  </a:lnTo>
                  <a:lnTo>
                    <a:pt x="115023" y="60566"/>
                  </a:lnTo>
                  <a:lnTo>
                    <a:pt x="118681" y="61950"/>
                  </a:lnTo>
                  <a:lnTo>
                    <a:pt x="112636" y="70040"/>
                  </a:lnTo>
                  <a:lnTo>
                    <a:pt x="110998" y="65951"/>
                  </a:lnTo>
                  <a:lnTo>
                    <a:pt x="109410" y="61836"/>
                  </a:lnTo>
                  <a:lnTo>
                    <a:pt x="102527" y="57264"/>
                  </a:lnTo>
                  <a:lnTo>
                    <a:pt x="103301" y="53746"/>
                  </a:lnTo>
                  <a:lnTo>
                    <a:pt x="99047" y="51942"/>
                  </a:lnTo>
                  <a:lnTo>
                    <a:pt x="98136" y="54288"/>
                  </a:lnTo>
                  <a:lnTo>
                    <a:pt x="100291" y="61218"/>
                  </a:lnTo>
                  <a:lnTo>
                    <a:pt x="103247" y="68489"/>
                  </a:lnTo>
                  <a:lnTo>
                    <a:pt x="104736" y="71856"/>
                  </a:lnTo>
                  <a:lnTo>
                    <a:pt x="104546" y="80835"/>
                  </a:lnTo>
                  <a:lnTo>
                    <a:pt x="101561" y="79857"/>
                  </a:lnTo>
                  <a:close/>
                </a:path>
              </a:pathLst>
            </a:custGeom>
            <a:ln w="3175">
              <a:solidFill>
                <a:srgbClr val="254B30"/>
              </a:solidFill>
            </a:ln>
          </p:spPr>
          <p:txBody>
            <a:bodyPr wrap="square" lIns="0" tIns="0" rIns="0" bIns="0" rtlCol="0"/>
            <a:lstStyle/>
            <a:p>
              <a:endParaRPr/>
            </a:p>
          </p:txBody>
        </p:sp>
        <p:sp>
          <p:nvSpPr>
            <p:cNvPr id="11729" name="object 5157">
              <a:extLst>
                <a:ext uri="{FF2B5EF4-FFF2-40B4-BE49-F238E27FC236}">
                  <a16:creationId xmlns:a16="http://schemas.microsoft.com/office/drawing/2014/main" id="{B3EA2231-EEAE-497C-A390-EB81F92AB374}"/>
                </a:ext>
              </a:extLst>
            </p:cNvPr>
            <p:cNvSpPr/>
            <p:nvPr/>
          </p:nvSpPr>
          <p:spPr>
            <a:xfrm>
              <a:off x="5080542" y="6722262"/>
              <a:ext cx="208689" cy="77889"/>
            </a:xfrm>
            <a:prstGeom prst="rect">
              <a:avLst/>
            </a:prstGeom>
            <a:blipFill>
              <a:blip r:embed="rId90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730" name="object 5158">
              <a:extLst>
                <a:ext uri="{FF2B5EF4-FFF2-40B4-BE49-F238E27FC236}">
                  <a16:creationId xmlns:a16="http://schemas.microsoft.com/office/drawing/2014/main" id="{1E1F7658-F737-4A69-B8B8-D3852DDC1013}"/>
                </a:ext>
              </a:extLst>
            </p:cNvPr>
            <p:cNvSpPr/>
            <p:nvPr/>
          </p:nvSpPr>
          <p:spPr>
            <a:xfrm>
              <a:off x="5080471" y="6722300"/>
              <a:ext cx="208915" cy="78105"/>
            </a:xfrm>
            <a:custGeom>
              <a:avLst/>
              <a:gdLst/>
              <a:ahLst/>
              <a:cxnLst/>
              <a:rect l="l" t="t" r="r" b="b"/>
              <a:pathLst>
                <a:path w="208914" h="78104">
                  <a:moveTo>
                    <a:pt x="173647" y="77810"/>
                  </a:moveTo>
                  <a:lnTo>
                    <a:pt x="168907" y="74292"/>
                  </a:lnTo>
                  <a:lnTo>
                    <a:pt x="162379" y="66350"/>
                  </a:lnTo>
                  <a:lnTo>
                    <a:pt x="155655" y="58363"/>
                  </a:lnTo>
                  <a:lnTo>
                    <a:pt x="150329" y="54709"/>
                  </a:lnTo>
                  <a:lnTo>
                    <a:pt x="144818" y="54683"/>
                  </a:lnTo>
                  <a:lnTo>
                    <a:pt x="136613" y="38986"/>
                  </a:lnTo>
                  <a:lnTo>
                    <a:pt x="131152" y="38948"/>
                  </a:lnTo>
                  <a:lnTo>
                    <a:pt x="125691" y="38923"/>
                  </a:lnTo>
                  <a:lnTo>
                    <a:pt x="113906" y="31150"/>
                  </a:lnTo>
                  <a:lnTo>
                    <a:pt x="109969" y="34668"/>
                  </a:lnTo>
                  <a:lnTo>
                    <a:pt x="106057" y="38186"/>
                  </a:lnTo>
                  <a:lnTo>
                    <a:pt x="117322" y="40497"/>
                  </a:lnTo>
                  <a:lnTo>
                    <a:pt x="121386" y="44549"/>
                  </a:lnTo>
                  <a:lnTo>
                    <a:pt x="126259" y="49273"/>
                  </a:lnTo>
                  <a:lnTo>
                    <a:pt x="132453" y="55815"/>
                  </a:lnTo>
                  <a:lnTo>
                    <a:pt x="136615" y="61760"/>
                  </a:lnTo>
                  <a:lnTo>
                    <a:pt x="135394" y="64691"/>
                  </a:lnTo>
                  <a:lnTo>
                    <a:pt x="129901" y="63089"/>
                  </a:lnTo>
                  <a:lnTo>
                    <a:pt x="123993" y="58574"/>
                  </a:lnTo>
                  <a:lnTo>
                    <a:pt x="118414" y="53323"/>
                  </a:lnTo>
                  <a:lnTo>
                    <a:pt x="113906" y="49514"/>
                  </a:lnTo>
                  <a:lnTo>
                    <a:pt x="112741" y="50725"/>
                  </a:lnTo>
                  <a:lnTo>
                    <a:pt x="114477" y="56106"/>
                  </a:lnTo>
                  <a:lnTo>
                    <a:pt x="115956" y="61162"/>
                  </a:lnTo>
                  <a:lnTo>
                    <a:pt x="114020" y="61402"/>
                  </a:lnTo>
                  <a:lnTo>
                    <a:pt x="108987" y="56832"/>
                  </a:lnTo>
                  <a:lnTo>
                    <a:pt x="103636" y="51465"/>
                  </a:lnTo>
                  <a:lnTo>
                    <a:pt x="98474" y="46816"/>
                  </a:lnTo>
                  <a:lnTo>
                    <a:pt x="94005" y="44396"/>
                  </a:lnTo>
                  <a:lnTo>
                    <a:pt x="93819" y="47852"/>
                  </a:lnTo>
                  <a:lnTo>
                    <a:pt x="97896" y="56293"/>
                  </a:lnTo>
                  <a:lnTo>
                    <a:pt x="101218" y="64435"/>
                  </a:lnTo>
                  <a:lnTo>
                    <a:pt x="98767" y="66990"/>
                  </a:lnTo>
                  <a:lnTo>
                    <a:pt x="89420" y="64297"/>
                  </a:lnTo>
                  <a:lnTo>
                    <a:pt x="89458" y="57541"/>
                  </a:lnTo>
                  <a:lnTo>
                    <a:pt x="83121" y="56258"/>
                  </a:lnTo>
                  <a:lnTo>
                    <a:pt x="80360" y="52680"/>
                  </a:lnTo>
                  <a:lnTo>
                    <a:pt x="79995" y="46038"/>
                  </a:lnTo>
                  <a:lnTo>
                    <a:pt x="79590" y="39581"/>
                  </a:lnTo>
                  <a:lnTo>
                    <a:pt x="76708" y="36560"/>
                  </a:lnTo>
                  <a:lnTo>
                    <a:pt x="70180" y="36332"/>
                  </a:lnTo>
                  <a:lnTo>
                    <a:pt x="63309" y="31696"/>
                  </a:lnTo>
                  <a:lnTo>
                    <a:pt x="61137" y="37754"/>
                  </a:lnTo>
                  <a:lnTo>
                    <a:pt x="62025" y="43231"/>
                  </a:lnTo>
                  <a:lnTo>
                    <a:pt x="65660" y="49473"/>
                  </a:lnTo>
                  <a:lnTo>
                    <a:pt x="68640" y="54767"/>
                  </a:lnTo>
                  <a:lnTo>
                    <a:pt x="67564" y="57401"/>
                  </a:lnTo>
                  <a:lnTo>
                    <a:pt x="61874" y="55471"/>
                  </a:lnTo>
                  <a:lnTo>
                    <a:pt x="54443" y="50045"/>
                  </a:lnTo>
                  <a:lnTo>
                    <a:pt x="46923" y="43985"/>
                  </a:lnTo>
                  <a:lnTo>
                    <a:pt x="40970" y="40155"/>
                  </a:lnTo>
                  <a:lnTo>
                    <a:pt x="40750" y="42149"/>
                  </a:lnTo>
                  <a:lnTo>
                    <a:pt x="45531" y="48498"/>
                  </a:lnTo>
                  <a:lnTo>
                    <a:pt x="49551" y="54496"/>
                  </a:lnTo>
                  <a:lnTo>
                    <a:pt x="47053" y="55433"/>
                  </a:lnTo>
                  <a:lnTo>
                    <a:pt x="39530" y="50922"/>
                  </a:lnTo>
                  <a:lnTo>
                    <a:pt x="32462" y="45590"/>
                  </a:lnTo>
                  <a:lnTo>
                    <a:pt x="26074" y="42220"/>
                  </a:lnTo>
                  <a:lnTo>
                    <a:pt x="20586" y="43596"/>
                  </a:lnTo>
                  <a:lnTo>
                    <a:pt x="14528" y="45506"/>
                  </a:lnTo>
                  <a:lnTo>
                    <a:pt x="7621" y="43393"/>
                  </a:lnTo>
                  <a:lnTo>
                    <a:pt x="2050" y="39528"/>
                  </a:lnTo>
                  <a:lnTo>
                    <a:pt x="0" y="36179"/>
                  </a:lnTo>
                  <a:lnTo>
                    <a:pt x="533" y="33043"/>
                  </a:lnTo>
                  <a:lnTo>
                    <a:pt x="13855" y="26007"/>
                  </a:lnTo>
                  <a:lnTo>
                    <a:pt x="16725" y="22260"/>
                  </a:lnTo>
                  <a:lnTo>
                    <a:pt x="19570" y="18514"/>
                  </a:lnTo>
                  <a:lnTo>
                    <a:pt x="19024" y="21663"/>
                  </a:lnTo>
                  <a:lnTo>
                    <a:pt x="27482" y="23378"/>
                  </a:lnTo>
                  <a:lnTo>
                    <a:pt x="35979" y="25080"/>
                  </a:lnTo>
                  <a:lnTo>
                    <a:pt x="41821" y="23022"/>
                  </a:lnTo>
                  <a:lnTo>
                    <a:pt x="45923" y="18450"/>
                  </a:lnTo>
                  <a:lnTo>
                    <a:pt x="49999" y="13891"/>
                  </a:lnTo>
                  <a:lnTo>
                    <a:pt x="64668" y="17930"/>
                  </a:lnTo>
                  <a:lnTo>
                    <a:pt x="64122" y="21066"/>
                  </a:lnTo>
                  <a:lnTo>
                    <a:pt x="68148" y="22971"/>
                  </a:lnTo>
                  <a:lnTo>
                    <a:pt x="72237" y="24864"/>
                  </a:lnTo>
                  <a:lnTo>
                    <a:pt x="82346" y="17193"/>
                  </a:lnTo>
                  <a:lnTo>
                    <a:pt x="88519" y="19517"/>
                  </a:lnTo>
                  <a:lnTo>
                    <a:pt x="94703" y="21841"/>
                  </a:lnTo>
                  <a:lnTo>
                    <a:pt x="102323" y="15821"/>
                  </a:lnTo>
                  <a:lnTo>
                    <a:pt x="104686" y="8722"/>
                  </a:lnTo>
                  <a:lnTo>
                    <a:pt x="109068" y="3989"/>
                  </a:lnTo>
                  <a:lnTo>
                    <a:pt x="116362" y="842"/>
                  </a:lnTo>
                  <a:lnTo>
                    <a:pt x="123043" y="0"/>
                  </a:lnTo>
                  <a:lnTo>
                    <a:pt x="125590" y="2182"/>
                  </a:lnTo>
                  <a:lnTo>
                    <a:pt x="124663" y="7389"/>
                  </a:lnTo>
                  <a:lnTo>
                    <a:pt x="117221" y="12354"/>
                  </a:lnTo>
                  <a:lnTo>
                    <a:pt x="118770" y="15923"/>
                  </a:lnTo>
                  <a:lnTo>
                    <a:pt x="122274" y="16174"/>
                  </a:lnTo>
                  <a:lnTo>
                    <a:pt x="128660" y="13465"/>
                  </a:lnTo>
                  <a:lnTo>
                    <a:pt x="135279" y="10604"/>
                  </a:lnTo>
                  <a:lnTo>
                    <a:pt x="139484" y="10398"/>
                  </a:lnTo>
                  <a:lnTo>
                    <a:pt x="142303" y="13129"/>
                  </a:lnTo>
                  <a:lnTo>
                    <a:pt x="126746" y="14285"/>
                  </a:lnTo>
                  <a:lnTo>
                    <a:pt x="130619" y="17244"/>
                  </a:lnTo>
                  <a:lnTo>
                    <a:pt x="134493" y="20190"/>
                  </a:lnTo>
                  <a:lnTo>
                    <a:pt x="138023" y="18730"/>
                  </a:lnTo>
                  <a:lnTo>
                    <a:pt x="151295" y="18184"/>
                  </a:lnTo>
                  <a:lnTo>
                    <a:pt x="157137" y="16126"/>
                  </a:lnTo>
                  <a:lnTo>
                    <a:pt x="162981" y="15216"/>
                  </a:lnTo>
                  <a:lnTo>
                    <a:pt x="170499" y="15864"/>
                  </a:lnTo>
                  <a:lnTo>
                    <a:pt x="177866" y="18510"/>
                  </a:lnTo>
                  <a:lnTo>
                    <a:pt x="183261" y="23594"/>
                  </a:lnTo>
                  <a:lnTo>
                    <a:pt x="188119" y="29617"/>
                  </a:lnTo>
                  <a:lnTo>
                    <a:pt x="194198" y="34576"/>
                  </a:lnTo>
                  <a:lnTo>
                    <a:pt x="200130" y="38092"/>
                  </a:lnTo>
                  <a:lnTo>
                    <a:pt x="204546" y="39786"/>
                  </a:lnTo>
                  <a:lnTo>
                    <a:pt x="208762" y="40612"/>
                  </a:lnTo>
                  <a:lnTo>
                    <a:pt x="208026" y="44790"/>
                  </a:lnTo>
                  <a:lnTo>
                    <a:pt x="203619" y="44968"/>
                  </a:lnTo>
                  <a:lnTo>
                    <a:pt x="199186" y="45171"/>
                  </a:lnTo>
                  <a:lnTo>
                    <a:pt x="194449" y="40942"/>
                  </a:lnTo>
                  <a:lnTo>
                    <a:pt x="189318" y="38834"/>
                  </a:lnTo>
                  <a:lnTo>
                    <a:pt x="184213" y="36751"/>
                  </a:lnTo>
                  <a:lnTo>
                    <a:pt x="194970" y="44333"/>
                  </a:lnTo>
                  <a:lnTo>
                    <a:pt x="188595" y="43025"/>
                  </a:lnTo>
                  <a:lnTo>
                    <a:pt x="183148" y="40957"/>
                  </a:lnTo>
                  <a:lnTo>
                    <a:pt x="176760" y="37792"/>
                  </a:lnTo>
                  <a:lnTo>
                    <a:pt x="170069" y="35170"/>
                  </a:lnTo>
                  <a:lnTo>
                    <a:pt x="163715" y="34732"/>
                  </a:lnTo>
                  <a:lnTo>
                    <a:pt x="161795" y="37555"/>
                  </a:lnTo>
                  <a:lnTo>
                    <a:pt x="165709" y="42171"/>
                  </a:lnTo>
                  <a:lnTo>
                    <a:pt x="172138" y="46487"/>
                  </a:lnTo>
                  <a:lnTo>
                    <a:pt x="177761" y="48410"/>
                  </a:lnTo>
                  <a:lnTo>
                    <a:pt x="183261" y="48448"/>
                  </a:lnTo>
                  <a:lnTo>
                    <a:pt x="181038" y="60944"/>
                  </a:lnTo>
                  <a:lnTo>
                    <a:pt x="176301" y="56741"/>
                  </a:lnTo>
                  <a:lnTo>
                    <a:pt x="171526" y="52524"/>
                  </a:lnTo>
                  <a:lnTo>
                    <a:pt x="159893" y="50188"/>
                  </a:lnTo>
                  <a:lnTo>
                    <a:pt x="158508" y="45565"/>
                  </a:lnTo>
                  <a:lnTo>
                    <a:pt x="151993" y="45336"/>
                  </a:lnTo>
                  <a:lnTo>
                    <a:pt x="152405" y="48580"/>
                  </a:lnTo>
                  <a:lnTo>
                    <a:pt x="159702" y="55952"/>
                  </a:lnTo>
                  <a:lnTo>
                    <a:pt x="168227" y="63369"/>
                  </a:lnTo>
                  <a:lnTo>
                    <a:pt x="172326" y="66748"/>
                  </a:lnTo>
                  <a:lnTo>
                    <a:pt x="178155" y="77683"/>
                  </a:lnTo>
                  <a:lnTo>
                    <a:pt x="173710" y="77861"/>
                  </a:lnTo>
                  <a:close/>
                </a:path>
              </a:pathLst>
            </a:custGeom>
            <a:ln w="3175">
              <a:solidFill>
                <a:srgbClr val="254B30"/>
              </a:solidFill>
            </a:ln>
          </p:spPr>
          <p:txBody>
            <a:bodyPr wrap="square" lIns="0" tIns="0" rIns="0" bIns="0" rtlCol="0"/>
            <a:lstStyle/>
            <a:p>
              <a:endParaRPr/>
            </a:p>
          </p:txBody>
        </p:sp>
        <p:sp>
          <p:nvSpPr>
            <p:cNvPr id="11731" name="object 5159">
              <a:extLst>
                <a:ext uri="{FF2B5EF4-FFF2-40B4-BE49-F238E27FC236}">
                  <a16:creationId xmlns:a16="http://schemas.microsoft.com/office/drawing/2014/main" id="{3C83F4DA-F75D-4113-AE75-9D5439BE9D85}"/>
                </a:ext>
              </a:extLst>
            </p:cNvPr>
            <p:cNvSpPr/>
            <p:nvPr/>
          </p:nvSpPr>
          <p:spPr>
            <a:xfrm>
              <a:off x="5071454" y="6317171"/>
              <a:ext cx="95502" cy="74129"/>
            </a:xfrm>
            <a:prstGeom prst="rect">
              <a:avLst/>
            </a:prstGeom>
            <a:blipFill>
              <a:blip r:embed="rId91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732" name="object 5160">
              <a:extLst>
                <a:ext uri="{FF2B5EF4-FFF2-40B4-BE49-F238E27FC236}">
                  <a16:creationId xmlns:a16="http://schemas.microsoft.com/office/drawing/2014/main" id="{6BF19891-C490-4621-81B6-6C49E33455E4}"/>
                </a:ext>
              </a:extLst>
            </p:cNvPr>
            <p:cNvSpPr/>
            <p:nvPr/>
          </p:nvSpPr>
          <p:spPr>
            <a:xfrm>
              <a:off x="5071450" y="6317170"/>
              <a:ext cx="96520" cy="74295"/>
            </a:xfrm>
            <a:custGeom>
              <a:avLst/>
              <a:gdLst/>
              <a:ahLst/>
              <a:cxnLst/>
              <a:rect l="l" t="t" r="r" b="b"/>
              <a:pathLst>
                <a:path w="96520" h="74295">
                  <a:moveTo>
                    <a:pt x="86995" y="28460"/>
                  </a:moveTo>
                  <a:lnTo>
                    <a:pt x="85051" y="30124"/>
                  </a:lnTo>
                  <a:lnTo>
                    <a:pt x="74333" y="24968"/>
                  </a:lnTo>
                  <a:lnTo>
                    <a:pt x="71882" y="26923"/>
                  </a:lnTo>
                  <a:lnTo>
                    <a:pt x="69392" y="28879"/>
                  </a:lnTo>
                  <a:lnTo>
                    <a:pt x="62547" y="25082"/>
                  </a:lnTo>
                  <a:lnTo>
                    <a:pt x="60083" y="27025"/>
                  </a:lnTo>
                  <a:lnTo>
                    <a:pt x="57607" y="28955"/>
                  </a:lnTo>
                  <a:lnTo>
                    <a:pt x="50761" y="29832"/>
                  </a:lnTo>
                  <a:lnTo>
                    <a:pt x="49682" y="32740"/>
                  </a:lnTo>
                  <a:lnTo>
                    <a:pt x="48615" y="35648"/>
                  </a:lnTo>
                  <a:lnTo>
                    <a:pt x="54152" y="32638"/>
                  </a:lnTo>
                  <a:lnTo>
                    <a:pt x="56781" y="32892"/>
                  </a:lnTo>
                  <a:lnTo>
                    <a:pt x="59448" y="33146"/>
                  </a:lnTo>
                  <a:lnTo>
                    <a:pt x="70002" y="33756"/>
                  </a:lnTo>
                  <a:lnTo>
                    <a:pt x="67106" y="36499"/>
                  </a:lnTo>
                  <a:lnTo>
                    <a:pt x="64236" y="39230"/>
                  </a:lnTo>
                  <a:lnTo>
                    <a:pt x="57277" y="37274"/>
                  </a:lnTo>
                  <a:lnTo>
                    <a:pt x="54419" y="37680"/>
                  </a:lnTo>
                  <a:lnTo>
                    <a:pt x="51562" y="38074"/>
                  </a:lnTo>
                  <a:lnTo>
                    <a:pt x="60655" y="42595"/>
                  </a:lnTo>
                  <a:lnTo>
                    <a:pt x="56819" y="42722"/>
                  </a:lnTo>
                  <a:lnTo>
                    <a:pt x="53035" y="42887"/>
                  </a:lnTo>
                  <a:lnTo>
                    <a:pt x="47015" y="41147"/>
                  </a:lnTo>
                  <a:lnTo>
                    <a:pt x="44399" y="42595"/>
                  </a:lnTo>
                  <a:lnTo>
                    <a:pt x="41795" y="44043"/>
                  </a:lnTo>
                  <a:lnTo>
                    <a:pt x="55816" y="48361"/>
                  </a:lnTo>
                  <a:lnTo>
                    <a:pt x="51066" y="50545"/>
                  </a:lnTo>
                  <a:lnTo>
                    <a:pt x="46304" y="52730"/>
                  </a:lnTo>
                  <a:lnTo>
                    <a:pt x="44996" y="49822"/>
                  </a:lnTo>
                  <a:lnTo>
                    <a:pt x="41859" y="51549"/>
                  </a:lnTo>
                  <a:lnTo>
                    <a:pt x="38747" y="53238"/>
                  </a:lnTo>
                  <a:lnTo>
                    <a:pt x="38061" y="43167"/>
                  </a:lnTo>
                  <a:lnTo>
                    <a:pt x="35052" y="45415"/>
                  </a:lnTo>
                  <a:lnTo>
                    <a:pt x="32054" y="47637"/>
                  </a:lnTo>
                  <a:lnTo>
                    <a:pt x="28041" y="48120"/>
                  </a:lnTo>
                  <a:lnTo>
                    <a:pt x="28270" y="51473"/>
                  </a:lnTo>
                  <a:lnTo>
                    <a:pt x="28498" y="54851"/>
                  </a:lnTo>
                  <a:lnTo>
                    <a:pt x="37414" y="55130"/>
                  </a:lnTo>
                  <a:lnTo>
                    <a:pt x="35090" y="57594"/>
                  </a:lnTo>
                  <a:lnTo>
                    <a:pt x="32715" y="60045"/>
                  </a:lnTo>
                  <a:lnTo>
                    <a:pt x="22910" y="58508"/>
                  </a:lnTo>
                  <a:lnTo>
                    <a:pt x="19672" y="59702"/>
                  </a:lnTo>
                  <a:lnTo>
                    <a:pt x="16395" y="60896"/>
                  </a:lnTo>
                  <a:lnTo>
                    <a:pt x="30886" y="62217"/>
                  </a:lnTo>
                  <a:lnTo>
                    <a:pt x="25463" y="64058"/>
                  </a:lnTo>
                  <a:lnTo>
                    <a:pt x="19989" y="65912"/>
                  </a:lnTo>
                  <a:lnTo>
                    <a:pt x="12890" y="63398"/>
                  </a:lnTo>
                  <a:lnTo>
                    <a:pt x="11163" y="68402"/>
                  </a:lnTo>
                  <a:lnTo>
                    <a:pt x="9448" y="73444"/>
                  </a:lnTo>
                  <a:lnTo>
                    <a:pt x="749" y="74129"/>
                  </a:lnTo>
                  <a:lnTo>
                    <a:pt x="381" y="72605"/>
                  </a:lnTo>
                  <a:lnTo>
                    <a:pt x="0" y="71069"/>
                  </a:lnTo>
                  <a:lnTo>
                    <a:pt x="4622" y="63296"/>
                  </a:lnTo>
                  <a:lnTo>
                    <a:pt x="5156" y="60693"/>
                  </a:lnTo>
                  <a:lnTo>
                    <a:pt x="5702" y="58077"/>
                  </a:lnTo>
                  <a:lnTo>
                    <a:pt x="6070" y="59626"/>
                  </a:lnTo>
                  <a:lnTo>
                    <a:pt x="10248" y="57315"/>
                  </a:lnTo>
                  <a:lnTo>
                    <a:pt x="14414" y="55041"/>
                  </a:lnTo>
                  <a:lnTo>
                    <a:pt x="16649" y="52057"/>
                  </a:lnTo>
                  <a:lnTo>
                    <a:pt x="17564" y="48666"/>
                  </a:lnTo>
                  <a:lnTo>
                    <a:pt x="18516" y="45237"/>
                  </a:lnTo>
                  <a:lnTo>
                    <a:pt x="25920" y="41782"/>
                  </a:lnTo>
                  <a:lnTo>
                    <a:pt x="26276" y="43268"/>
                  </a:lnTo>
                  <a:lnTo>
                    <a:pt x="28473" y="42621"/>
                  </a:lnTo>
                  <a:lnTo>
                    <a:pt x="30695" y="42024"/>
                  </a:lnTo>
                  <a:lnTo>
                    <a:pt x="33731" y="35128"/>
                  </a:lnTo>
                  <a:lnTo>
                    <a:pt x="36982" y="33921"/>
                  </a:lnTo>
                  <a:lnTo>
                    <a:pt x="40233" y="32702"/>
                  </a:lnTo>
                  <a:lnTo>
                    <a:pt x="42494" y="27406"/>
                  </a:lnTo>
                  <a:lnTo>
                    <a:pt x="42151" y="23533"/>
                  </a:lnTo>
                  <a:lnTo>
                    <a:pt x="41783" y="19672"/>
                  </a:lnTo>
                  <a:lnTo>
                    <a:pt x="49631" y="10706"/>
                  </a:lnTo>
                  <a:lnTo>
                    <a:pt x="50253" y="13271"/>
                  </a:lnTo>
                  <a:lnTo>
                    <a:pt x="50888" y="15824"/>
                  </a:lnTo>
                  <a:lnTo>
                    <a:pt x="48514" y="20599"/>
                  </a:lnTo>
                  <a:lnTo>
                    <a:pt x="49923" y="21577"/>
                  </a:lnTo>
                  <a:lnTo>
                    <a:pt x="51320" y="22542"/>
                  </a:lnTo>
                  <a:lnTo>
                    <a:pt x="56324" y="11658"/>
                  </a:lnTo>
                  <a:lnTo>
                    <a:pt x="58153" y="11823"/>
                  </a:lnTo>
                  <a:lnTo>
                    <a:pt x="59969" y="11988"/>
                  </a:lnTo>
                  <a:lnTo>
                    <a:pt x="53200" y="18046"/>
                  </a:lnTo>
                  <a:lnTo>
                    <a:pt x="55511" y="17932"/>
                  </a:lnTo>
                  <a:lnTo>
                    <a:pt x="57823" y="17818"/>
                  </a:lnTo>
                  <a:lnTo>
                    <a:pt x="59143" y="15900"/>
                  </a:lnTo>
                  <a:lnTo>
                    <a:pt x="65036" y="10934"/>
                  </a:lnTo>
                  <a:lnTo>
                    <a:pt x="67259" y="7988"/>
                  </a:lnTo>
                  <a:lnTo>
                    <a:pt x="69481" y="5003"/>
                  </a:lnTo>
                  <a:lnTo>
                    <a:pt x="76517" y="0"/>
                  </a:lnTo>
                  <a:lnTo>
                    <a:pt x="80518" y="1866"/>
                  </a:lnTo>
                  <a:lnTo>
                    <a:pt x="84480" y="3721"/>
                  </a:lnTo>
                  <a:lnTo>
                    <a:pt x="91236" y="2324"/>
                  </a:lnTo>
                  <a:lnTo>
                    <a:pt x="93332" y="1206"/>
                  </a:lnTo>
                  <a:lnTo>
                    <a:pt x="95402" y="50"/>
                  </a:lnTo>
                  <a:lnTo>
                    <a:pt x="95910" y="2108"/>
                  </a:lnTo>
                  <a:lnTo>
                    <a:pt x="93954" y="3759"/>
                  </a:lnTo>
                  <a:lnTo>
                    <a:pt x="91986" y="5435"/>
                  </a:lnTo>
                  <a:lnTo>
                    <a:pt x="89001" y="5295"/>
                  </a:lnTo>
                  <a:lnTo>
                    <a:pt x="86283" y="6222"/>
                  </a:lnTo>
                  <a:lnTo>
                    <a:pt x="83566" y="7137"/>
                  </a:lnTo>
                  <a:lnTo>
                    <a:pt x="89928" y="6553"/>
                  </a:lnTo>
                  <a:lnTo>
                    <a:pt x="86779" y="8254"/>
                  </a:lnTo>
                  <a:lnTo>
                    <a:pt x="83680" y="9982"/>
                  </a:lnTo>
                  <a:lnTo>
                    <a:pt x="77203" y="10058"/>
                  </a:lnTo>
                  <a:lnTo>
                    <a:pt x="73939" y="13601"/>
                  </a:lnTo>
                  <a:lnTo>
                    <a:pt x="70662" y="17144"/>
                  </a:lnTo>
                  <a:lnTo>
                    <a:pt x="80518" y="16382"/>
                  </a:lnTo>
                  <a:lnTo>
                    <a:pt x="82969" y="14439"/>
                  </a:lnTo>
                  <a:lnTo>
                    <a:pt x="85458" y="12484"/>
                  </a:lnTo>
                  <a:lnTo>
                    <a:pt x="86969" y="18618"/>
                  </a:lnTo>
                  <a:lnTo>
                    <a:pt x="83959" y="18516"/>
                  </a:lnTo>
                  <a:lnTo>
                    <a:pt x="81013" y="18427"/>
                  </a:lnTo>
                  <a:lnTo>
                    <a:pt x="70739" y="22313"/>
                  </a:lnTo>
                  <a:lnTo>
                    <a:pt x="67729" y="24561"/>
                  </a:lnTo>
                  <a:lnTo>
                    <a:pt x="84188" y="24218"/>
                  </a:lnTo>
                  <a:lnTo>
                    <a:pt x="88900" y="26847"/>
                  </a:lnTo>
                  <a:lnTo>
                    <a:pt x="86982" y="28498"/>
                  </a:lnTo>
                  <a:close/>
                </a:path>
              </a:pathLst>
            </a:custGeom>
            <a:ln w="3175">
              <a:solidFill>
                <a:srgbClr val="254B30"/>
              </a:solidFill>
            </a:ln>
          </p:spPr>
          <p:txBody>
            <a:bodyPr wrap="square" lIns="0" tIns="0" rIns="0" bIns="0" rtlCol="0"/>
            <a:lstStyle/>
            <a:p>
              <a:endParaRPr/>
            </a:p>
          </p:txBody>
        </p:sp>
        <p:sp>
          <p:nvSpPr>
            <p:cNvPr id="11733" name="object 5161">
              <a:extLst>
                <a:ext uri="{FF2B5EF4-FFF2-40B4-BE49-F238E27FC236}">
                  <a16:creationId xmlns:a16="http://schemas.microsoft.com/office/drawing/2014/main" id="{25E88254-F3F3-4A35-9641-41368157E6AB}"/>
                </a:ext>
              </a:extLst>
            </p:cNvPr>
            <p:cNvSpPr/>
            <p:nvPr/>
          </p:nvSpPr>
          <p:spPr>
            <a:xfrm>
              <a:off x="5003305" y="6686550"/>
              <a:ext cx="101333" cy="68778"/>
            </a:xfrm>
            <a:prstGeom prst="rect">
              <a:avLst/>
            </a:prstGeom>
            <a:blipFill>
              <a:blip r:embed="rId91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734" name="object 5162">
              <a:extLst>
                <a:ext uri="{FF2B5EF4-FFF2-40B4-BE49-F238E27FC236}">
                  <a16:creationId xmlns:a16="http://schemas.microsoft.com/office/drawing/2014/main" id="{806FB7B2-66D9-4887-ACFF-80FD987BF213}"/>
                </a:ext>
              </a:extLst>
            </p:cNvPr>
            <p:cNvSpPr/>
            <p:nvPr/>
          </p:nvSpPr>
          <p:spPr>
            <a:xfrm>
              <a:off x="5001585" y="6686550"/>
              <a:ext cx="103505" cy="69215"/>
            </a:xfrm>
            <a:custGeom>
              <a:avLst/>
              <a:gdLst/>
              <a:ahLst/>
              <a:cxnLst/>
              <a:rect l="l" t="t" r="r" b="b"/>
              <a:pathLst>
                <a:path w="103504" h="69215">
                  <a:moveTo>
                    <a:pt x="32461" y="47853"/>
                  </a:moveTo>
                  <a:lnTo>
                    <a:pt x="40754" y="52362"/>
                  </a:lnTo>
                  <a:lnTo>
                    <a:pt x="45081" y="63536"/>
                  </a:lnTo>
                  <a:lnTo>
                    <a:pt x="47507" y="68606"/>
                  </a:lnTo>
                  <a:lnTo>
                    <a:pt x="48919" y="68783"/>
                  </a:lnTo>
                  <a:lnTo>
                    <a:pt x="50203" y="65277"/>
                  </a:lnTo>
                  <a:lnTo>
                    <a:pt x="52285" y="58686"/>
                  </a:lnTo>
                  <a:lnTo>
                    <a:pt x="61074" y="61036"/>
                  </a:lnTo>
                  <a:lnTo>
                    <a:pt x="58953" y="56984"/>
                  </a:lnTo>
                  <a:lnTo>
                    <a:pt x="56857" y="52933"/>
                  </a:lnTo>
                  <a:lnTo>
                    <a:pt x="64236" y="52184"/>
                  </a:lnTo>
                  <a:lnTo>
                    <a:pt x="62725" y="48094"/>
                  </a:lnTo>
                  <a:lnTo>
                    <a:pt x="61239" y="43967"/>
                  </a:lnTo>
                  <a:lnTo>
                    <a:pt x="59969" y="43027"/>
                  </a:lnTo>
                  <a:lnTo>
                    <a:pt x="55587" y="42379"/>
                  </a:lnTo>
                  <a:lnTo>
                    <a:pt x="51219" y="41757"/>
                  </a:lnTo>
                  <a:lnTo>
                    <a:pt x="47917" y="28232"/>
                  </a:lnTo>
                  <a:lnTo>
                    <a:pt x="52997" y="30937"/>
                  </a:lnTo>
                  <a:lnTo>
                    <a:pt x="56237" y="30285"/>
                  </a:lnTo>
                  <a:lnTo>
                    <a:pt x="58488" y="26933"/>
                  </a:lnTo>
                  <a:lnTo>
                    <a:pt x="60117" y="24843"/>
                  </a:lnTo>
                  <a:lnTo>
                    <a:pt x="61493" y="27978"/>
                  </a:lnTo>
                  <a:lnTo>
                    <a:pt x="63284" y="37388"/>
                  </a:lnTo>
                  <a:lnTo>
                    <a:pt x="67741" y="39077"/>
                  </a:lnTo>
                  <a:lnTo>
                    <a:pt x="69341" y="45300"/>
                  </a:lnTo>
                  <a:lnTo>
                    <a:pt x="70842" y="45892"/>
                  </a:lnTo>
                  <a:lnTo>
                    <a:pt x="72878" y="41241"/>
                  </a:lnTo>
                  <a:lnTo>
                    <a:pt x="75439" y="35740"/>
                  </a:lnTo>
                  <a:lnTo>
                    <a:pt x="78511" y="33781"/>
                  </a:lnTo>
                  <a:lnTo>
                    <a:pt x="82930" y="35483"/>
                  </a:lnTo>
                  <a:lnTo>
                    <a:pt x="78600" y="25234"/>
                  </a:lnTo>
                  <a:lnTo>
                    <a:pt x="81597" y="23888"/>
                  </a:lnTo>
                  <a:lnTo>
                    <a:pt x="84607" y="22529"/>
                  </a:lnTo>
                  <a:lnTo>
                    <a:pt x="85267" y="33121"/>
                  </a:lnTo>
                  <a:lnTo>
                    <a:pt x="87325" y="36106"/>
                  </a:lnTo>
                  <a:lnTo>
                    <a:pt x="89406" y="34767"/>
                  </a:lnTo>
                  <a:lnTo>
                    <a:pt x="92252" y="28968"/>
                  </a:lnTo>
                  <a:lnTo>
                    <a:pt x="95308" y="22750"/>
                  </a:lnTo>
                  <a:lnTo>
                    <a:pt x="98018" y="20154"/>
                  </a:lnTo>
                  <a:lnTo>
                    <a:pt x="101180" y="20929"/>
                  </a:lnTo>
                  <a:lnTo>
                    <a:pt x="97447" y="10617"/>
                  </a:lnTo>
                  <a:lnTo>
                    <a:pt x="100241" y="6083"/>
                  </a:lnTo>
                  <a:lnTo>
                    <a:pt x="103060" y="1574"/>
                  </a:lnTo>
                  <a:lnTo>
                    <a:pt x="97396" y="0"/>
                  </a:lnTo>
                  <a:lnTo>
                    <a:pt x="94729" y="6629"/>
                  </a:lnTo>
                  <a:lnTo>
                    <a:pt x="91236" y="10147"/>
                  </a:lnTo>
                  <a:lnTo>
                    <a:pt x="88582" y="7238"/>
                  </a:lnTo>
                  <a:lnTo>
                    <a:pt x="85928" y="4292"/>
                  </a:lnTo>
                  <a:lnTo>
                    <a:pt x="92176" y="15405"/>
                  </a:lnTo>
                  <a:lnTo>
                    <a:pt x="89065" y="14630"/>
                  </a:lnTo>
                  <a:lnTo>
                    <a:pt x="85915" y="13893"/>
                  </a:lnTo>
                  <a:lnTo>
                    <a:pt x="80606" y="8000"/>
                  </a:lnTo>
                  <a:lnTo>
                    <a:pt x="78028" y="6121"/>
                  </a:lnTo>
                  <a:lnTo>
                    <a:pt x="75412" y="4241"/>
                  </a:lnTo>
                  <a:lnTo>
                    <a:pt x="76758" y="15836"/>
                  </a:lnTo>
                  <a:lnTo>
                    <a:pt x="74180" y="13957"/>
                  </a:lnTo>
                  <a:lnTo>
                    <a:pt x="71602" y="12077"/>
                  </a:lnTo>
                  <a:lnTo>
                    <a:pt x="67576" y="7150"/>
                  </a:lnTo>
                  <a:lnTo>
                    <a:pt x="65189" y="8458"/>
                  </a:lnTo>
                  <a:lnTo>
                    <a:pt x="66067" y="10992"/>
                  </a:lnTo>
                  <a:lnTo>
                    <a:pt x="70024" y="15428"/>
                  </a:lnTo>
                  <a:lnTo>
                    <a:pt x="73643" y="19900"/>
                  </a:lnTo>
                  <a:lnTo>
                    <a:pt x="73507" y="22542"/>
                  </a:lnTo>
                  <a:lnTo>
                    <a:pt x="69240" y="24028"/>
                  </a:lnTo>
                  <a:lnTo>
                    <a:pt x="61353" y="16255"/>
                  </a:lnTo>
                  <a:lnTo>
                    <a:pt x="59308" y="13284"/>
                  </a:lnTo>
                  <a:lnTo>
                    <a:pt x="57289" y="10274"/>
                  </a:lnTo>
                  <a:lnTo>
                    <a:pt x="54673" y="17983"/>
                  </a:lnTo>
                  <a:lnTo>
                    <a:pt x="51346" y="14046"/>
                  </a:lnTo>
                  <a:lnTo>
                    <a:pt x="48005" y="10121"/>
                  </a:lnTo>
                  <a:lnTo>
                    <a:pt x="42595" y="12788"/>
                  </a:lnTo>
                  <a:lnTo>
                    <a:pt x="39039" y="15252"/>
                  </a:lnTo>
                  <a:lnTo>
                    <a:pt x="35509" y="17741"/>
                  </a:lnTo>
                  <a:lnTo>
                    <a:pt x="49301" y="20662"/>
                  </a:lnTo>
                  <a:lnTo>
                    <a:pt x="47040" y="24066"/>
                  </a:lnTo>
                  <a:lnTo>
                    <a:pt x="44767" y="27482"/>
                  </a:lnTo>
                  <a:lnTo>
                    <a:pt x="43345" y="34010"/>
                  </a:lnTo>
                  <a:lnTo>
                    <a:pt x="38646" y="28079"/>
                  </a:lnTo>
                  <a:lnTo>
                    <a:pt x="33947" y="22136"/>
                  </a:lnTo>
                  <a:lnTo>
                    <a:pt x="27127" y="21729"/>
                  </a:lnTo>
                  <a:lnTo>
                    <a:pt x="22758" y="21094"/>
                  </a:lnTo>
                  <a:lnTo>
                    <a:pt x="18376" y="20446"/>
                  </a:lnTo>
                  <a:lnTo>
                    <a:pt x="22936" y="33870"/>
                  </a:lnTo>
                  <a:lnTo>
                    <a:pt x="18186" y="26860"/>
                  </a:lnTo>
                  <a:lnTo>
                    <a:pt x="13423" y="19875"/>
                  </a:lnTo>
                  <a:lnTo>
                    <a:pt x="6756" y="21589"/>
                  </a:lnTo>
                  <a:lnTo>
                    <a:pt x="3403" y="17665"/>
                  </a:lnTo>
                  <a:lnTo>
                    <a:pt x="2450" y="17882"/>
                  </a:lnTo>
                  <a:lnTo>
                    <a:pt x="3359" y="21915"/>
                  </a:lnTo>
                  <a:lnTo>
                    <a:pt x="4267" y="25950"/>
                  </a:lnTo>
                  <a:lnTo>
                    <a:pt x="3314" y="26174"/>
                  </a:lnTo>
                  <a:lnTo>
                    <a:pt x="0" y="22250"/>
                  </a:lnTo>
                  <a:lnTo>
                    <a:pt x="12115" y="28511"/>
                  </a:lnTo>
                  <a:lnTo>
                    <a:pt x="11760" y="32829"/>
                  </a:lnTo>
                  <a:lnTo>
                    <a:pt x="11404" y="37109"/>
                  </a:lnTo>
                  <a:lnTo>
                    <a:pt x="2158" y="36956"/>
                  </a:lnTo>
                  <a:lnTo>
                    <a:pt x="4813" y="39877"/>
                  </a:lnTo>
                  <a:lnTo>
                    <a:pt x="7442" y="42811"/>
                  </a:lnTo>
                  <a:lnTo>
                    <a:pt x="15684" y="46278"/>
                  </a:lnTo>
                  <a:lnTo>
                    <a:pt x="22847" y="51955"/>
                  </a:lnTo>
                  <a:lnTo>
                    <a:pt x="32448" y="47828"/>
                  </a:lnTo>
                  <a:close/>
                </a:path>
              </a:pathLst>
            </a:custGeom>
            <a:ln w="3175">
              <a:solidFill>
                <a:srgbClr val="254B30"/>
              </a:solidFill>
            </a:ln>
          </p:spPr>
          <p:txBody>
            <a:bodyPr wrap="square" lIns="0" tIns="0" rIns="0" bIns="0" rtlCol="0"/>
            <a:lstStyle/>
            <a:p>
              <a:endParaRPr/>
            </a:p>
          </p:txBody>
        </p:sp>
        <p:sp>
          <p:nvSpPr>
            <p:cNvPr id="11735" name="object 5163">
              <a:extLst>
                <a:ext uri="{FF2B5EF4-FFF2-40B4-BE49-F238E27FC236}">
                  <a16:creationId xmlns:a16="http://schemas.microsoft.com/office/drawing/2014/main" id="{F3845119-BBB8-41E2-91F8-6B7C35AB73F0}"/>
                </a:ext>
              </a:extLst>
            </p:cNvPr>
            <p:cNvSpPr/>
            <p:nvPr/>
          </p:nvSpPr>
          <p:spPr>
            <a:xfrm>
              <a:off x="5034738" y="6168326"/>
              <a:ext cx="78891" cy="94233"/>
            </a:xfrm>
            <a:prstGeom prst="rect">
              <a:avLst/>
            </a:prstGeom>
            <a:blipFill>
              <a:blip r:embed="rId91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736" name="object 5164">
              <a:extLst>
                <a:ext uri="{FF2B5EF4-FFF2-40B4-BE49-F238E27FC236}">
                  <a16:creationId xmlns:a16="http://schemas.microsoft.com/office/drawing/2014/main" id="{76FA2362-40FE-4E94-A5D6-159834476B89}"/>
                </a:ext>
              </a:extLst>
            </p:cNvPr>
            <p:cNvSpPr/>
            <p:nvPr/>
          </p:nvSpPr>
          <p:spPr>
            <a:xfrm>
              <a:off x="5034742" y="6166389"/>
              <a:ext cx="79375" cy="96520"/>
            </a:xfrm>
            <a:custGeom>
              <a:avLst/>
              <a:gdLst/>
              <a:ahLst/>
              <a:cxnLst/>
              <a:rect l="l" t="t" r="r" b="b"/>
              <a:pathLst>
                <a:path w="79375" h="96520">
                  <a:moveTo>
                    <a:pt x="61785" y="4140"/>
                  </a:moveTo>
                  <a:lnTo>
                    <a:pt x="65087" y="8305"/>
                  </a:lnTo>
                  <a:lnTo>
                    <a:pt x="65087" y="17437"/>
                  </a:lnTo>
                  <a:lnTo>
                    <a:pt x="61226" y="13284"/>
                  </a:lnTo>
                  <a:lnTo>
                    <a:pt x="57378" y="9131"/>
                  </a:lnTo>
                  <a:lnTo>
                    <a:pt x="54610" y="14935"/>
                  </a:lnTo>
                  <a:lnTo>
                    <a:pt x="62877" y="18237"/>
                  </a:lnTo>
                  <a:lnTo>
                    <a:pt x="61226" y="20726"/>
                  </a:lnTo>
                  <a:lnTo>
                    <a:pt x="59588" y="23215"/>
                  </a:lnTo>
                  <a:lnTo>
                    <a:pt x="56261" y="19075"/>
                  </a:lnTo>
                  <a:lnTo>
                    <a:pt x="52400" y="22402"/>
                  </a:lnTo>
                  <a:lnTo>
                    <a:pt x="48526" y="25717"/>
                  </a:lnTo>
                  <a:lnTo>
                    <a:pt x="44665" y="38976"/>
                  </a:lnTo>
                  <a:lnTo>
                    <a:pt x="47980" y="35661"/>
                  </a:lnTo>
                  <a:lnTo>
                    <a:pt x="51333" y="32346"/>
                  </a:lnTo>
                  <a:lnTo>
                    <a:pt x="59588" y="35661"/>
                  </a:lnTo>
                  <a:lnTo>
                    <a:pt x="61785" y="35661"/>
                  </a:lnTo>
                  <a:lnTo>
                    <a:pt x="64008" y="35661"/>
                  </a:lnTo>
                  <a:lnTo>
                    <a:pt x="62331" y="39789"/>
                  </a:lnTo>
                  <a:lnTo>
                    <a:pt x="64554" y="39789"/>
                  </a:lnTo>
                  <a:lnTo>
                    <a:pt x="66789" y="39789"/>
                  </a:lnTo>
                  <a:lnTo>
                    <a:pt x="70612" y="35661"/>
                  </a:lnTo>
                  <a:lnTo>
                    <a:pt x="72809" y="35661"/>
                  </a:lnTo>
                  <a:lnTo>
                    <a:pt x="75006" y="35661"/>
                  </a:lnTo>
                  <a:lnTo>
                    <a:pt x="75577" y="42291"/>
                  </a:lnTo>
                  <a:lnTo>
                    <a:pt x="72275" y="42291"/>
                  </a:lnTo>
                  <a:lnTo>
                    <a:pt x="68961" y="42291"/>
                  </a:lnTo>
                  <a:lnTo>
                    <a:pt x="62877" y="43116"/>
                  </a:lnTo>
                  <a:lnTo>
                    <a:pt x="61226" y="47244"/>
                  </a:lnTo>
                  <a:lnTo>
                    <a:pt x="59588" y="51396"/>
                  </a:lnTo>
                  <a:lnTo>
                    <a:pt x="56261" y="47244"/>
                  </a:lnTo>
                  <a:lnTo>
                    <a:pt x="54610" y="45605"/>
                  </a:lnTo>
                  <a:lnTo>
                    <a:pt x="52959" y="43942"/>
                  </a:lnTo>
                  <a:lnTo>
                    <a:pt x="51333" y="49758"/>
                  </a:lnTo>
                  <a:lnTo>
                    <a:pt x="47980" y="49758"/>
                  </a:lnTo>
                  <a:lnTo>
                    <a:pt x="44665" y="49758"/>
                  </a:lnTo>
                  <a:lnTo>
                    <a:pt x="42456" y="54711"/>
                  </a:lnTo>
                  <a:lnTo>
                    <a:pt x="44665" y="56388"/>
                  </a:lnTo>
                  <a:lnTo>
                    <a:pt x="46888" y="58051"/>
                  </a:lnTo>
                  <a:lnTo>
                    <a:pt x="52959" y="57200"/>
                  </a:lnTo>
                  <a:lnTo>
                    <a:pt x="57937" y="54711"/>
                  </a:lnTo>
                  <a:lnTo>
                    <a:pt x="64072" y="54618"/>
                  </a:lnTo>
                  <a:lnTo>
                    <a:pt x="72339" y="57002"/>
                  </a:lnTo>
                  <a:lnTo>
                    <a:pt x="78643" y="60317"/>
                  </a:lnTo>
                  <a:lnTo>
                    <a:pt x="78892" y="63017"/>
                  </a:lnTo>
                  <a:lnTo>
                    <a:pt x="73380" y="65481"/>
                  </a:lnTo>
                  <a:lnTo>
                    <a:pt x="66789" y="69634"/>
                  </a:lnTo>
                  <a:lnTo>
                    <a:pt x="65087" y="65481"/>
                  </a:lnTo>
                  <a:lnTo>
                    <a:pt x="63461" y="61353"/>
                  </a:lnTo>
                  <a:lnTo>
                    <a:pt x="56261" y="61353"/>
                  </a:lnTo>
                  <a:lnTo>
                    <a:pt x="54610" y="63017"/>
                  </a:lnTo>
                  <a:lnTo>
                    <a:pt x="52959" y="64655"/>
                  </a:lnTo>
                  <a:lnTo>
                    <a:pt x="50749" y="72123"/>
                  </a:lnTo>
                  <a:lnTo>
                    <a:pt x="46329" y="71297"/>
                  </a:lnTo>
                  <a:lnTo>
                    <a:pt x="41910" y="70459"/>
                  </a:lnTo>
                  <a:lnTo>
                    <a:pt x="43027" y="72974"/>
                  </a:lnTo>
                  <a:lnTo>
                    <a:pt x="40843" y="73799"/>
                  </a:lnTo>
                  <a:lnTo>
                    <a:pt x="38633" y="74612"/>
                  </a:lnTo>
                  <a:lnTo>
                    <a:pt x="36957" y="86233"/>
                  </a:lnTo>
                  <a:lnTo>
                    <a:pt x="39166" y="86233"/>
                  </a:lnTo>
                  <a:lnTo>
                    <a:pt x="41389" y="86233"/>
                  </a:lnTo>
                  <a:lnTo>
                    <a:pt x="50749" y="73799"/>
                  </a:lnTo>
                  <a:lnTo>
                    <a:pt x="50749" y="77939"/>
                  </a:lnTo>
                  <a:lnTo>
                    <a:pt x="49173" y="82879"/>
                  </a:lnTo>
                  <a:lnTo>
                    <a:pt x="45581" y="89535"/>
                  </a:lnTo>
                  <a:lnTo>
                    <a:pt x="41678" y="94952"/>
                  </a:lnTo>
                  <a:lnTo>
                    <a:pt x="39166" y="96177"/>
                  </a:lnTo>
                  <a:lnTo>
                    <a:pt x="37515" y="93687"/>
                  </a:lnTo>
                  <a:lnTo>
                    <a:pt x="30340" y="89535"/>
                  </a:lnTo>
                  <a:lnTo>
                    <a:pt x="31991" y="87058"/>
                  </a:lnTo>
                  <a:lnTo>
                    <a:pt x="33642" y="84556"/>
                  </a:lnTo>
                  <a:lnTo>
                    <a:pt x="39166" y="81254"/>
                  </a:lnTo>
                  <a:lnTo>
                    <a:pt x="36957" y="79603"/>
                  </a:lnTo>
                  <a:lnTo>
                    <a:pt x="34759" y="77939"/>
                  </a:lnTo>
                  <a:lnTo>
                    <a:pt x="32550" y="84556"/>
                  </a:lnTo>
                  <a:lnTo>
                    <a:pt x="29235" y="83743"/>
                  </a:lnTo>
                  <a:lnTo>
                    <a:pt x="25946" y="82905"/>
                  </a:lnTo>
                  <a:lnTo>
                    <a:pt x="25946" y="81254"/>
                  </a:lnTo>
                  <a:lnTo>
                    <a:pt x="23710" y="78765"/>
                  </a:lnTo>
                  <a:lnTo>
                    <a:pt x="21501" y="76288"/>
                  </a:lnTo>
                  <a:lnTo>
                    <a:pt x="16535" y="80416"/>
                  </a:lnTo>
                  <a:lnTo>
                    <a:pt x="9359" y="77114"/>
                  </a:lnTo>
                  <a:lnTo>
                    <a:pt x="4381" y="80416"/>
                  </a:lnTo>
                  <a:lnTo>
                    <a:pt x="2209" y="78765"/>
                  </a:lnTo>
                  <a:lnTo>
                    <a:pt x="0" y="77114"/>
                  </a:lnTo>
                  <a:lnTo>
                    <a:pt x="1651" y="67995"/>
                  </a:lnTo>
                  <a:lnTo>
                    <a:pt x="6604" y="69646"/>
                  </a:lnTo>
                  <a:lnTo>
                    <a:pt x="11569" y="71310"/>
                  </a:lnTo>
                  <a:lnTo>
                    <a:pt x="4381" y="66344"/>
                  </a:lnTo>
                  <a:lnTo>
                    <a:pt x="7150" y="65493"/>
                  </a:lnTo>
                  <a:lnTo>
                    <a:pt x="9906" y="64655"/>
                  </a:lnTo>
                  <a:lnTo>
                    <a:pt x="13258" y="64655"/>
                  </a:lnTo>
                  <a:lnTo>
                    <a:pt x="16535" y="64655"/>
                  </a:lnTo>
                  <a:lnTo>
                    <a:pt x="19850" y="64655"/>
                  </a:lnTo>
                  <a:lnTo>
                    <a:pt x="22059" y="69646"/>
                  </a:lnTo>
                  <a:lnTo>
                    <a:pt x="24828" y="69646"/>
                  </a:lnTo>
                  <a:lnTo>
                    <a:pt x="27571" y="69646"/>
                  </a:lnTo>
                  <a:lnTo>
                    <a:pt x="24269" y="65493"/>
                  </a:lnTo>
                  <a:lnTo>
                    <a:pt x="25946" y="63017"/>
                  </a:lnTo>
                  <a:lnTo>
                    <a:pt x="27571" y="60515"/>
                  </a:lnTo>
                  <a:lnTo>
                    <a:pt x="19291" y="63017"/>
                  </a:lnTo>
                  <a:lnTo>
                    <a:pt x="20421" y="58864"/>
                  </a:lnTo>
                  <a:lnTo>
                    <a:pt x="21501" y="54711"/>
                  </a:lnTo>
                  <a:lnTo>
                    <a:pt x="15455" y="59702"/>
                  </a:lnTo>
                  <a:lnTo>
                    <a:pt x="12141" y="58864"/>
                  </a:lnTo>
                  <a:lnTo>
                    <a:pt x="8801" y="58051"/>
                  </a:lnTo>
                  <a:lnTo>
                    <a:pt x="7150" y="51396"/>
                  </a:lnTo>
                  <a:lnTo>
                    <a:pt x="8801" y="51396"/>
                  </a:lnTo>
                  <a:lnTo>
                    <a:pt x="10490" y="51396"/>
                  </a:lnTo>
                  <a:lnTo>
                    <a:pt x="14338" y="46418"/>
                  </a:lnTo>
                  <a:lnTo>
                    <a:pt x="10490" y="44767"/>
                  </a:lnTo>
                  <a:lnTo>
                    <a:pt x="6604" y="43129"/>
                  </a:lnTo>
                  <a:lnTo>
                    <a:pt x="6604" y="28181"/>
                  </a:lnTo>
                  <a:lnTo>
                    <a:pt x="9359" y="31508"/>
                  </a:lnTo>
                  <a:lnTo>
                    <a:pt x="12141" y="34810"/>
                  </a:lnTo>
                  <a:lnTo>
                    <a:pt x="14338" y="29019"/>
                  </a:lnTo>
                  <a:lnTo>
                    <a:pt x="16535" y="31508"/>
                  </a:lnTo>
                  <a:lnTo>
                    <a:pt x="18745" y="33985"/>
                  </a:lnTo>
                  <a:lnTo>
                    <a:pt x="19291" y="44767"/>
                  </a:lnTo>
                  <a:lnTo>
                    <a:pt x="21501" y="44767"/>
                  </a:lnTo>
                  <a:lnTo>
                    <a:pt x="23710" y="44767"/>
                  </a:lnTo>
                  <a:lnTo>
                    <a:pt x="28130" y="38976"/>
                  </a:lnTo>
                  <a:lnTo>
                    <a:pt x="24269" y="38976"/>
                  </a:lnTo>
                  <a:lnTo>
                    <a:pt x="20421" y="38976"/>
                  </a:lnTo>
                  <a:lnTo>
                    <a:pt x="18757" y="29857"/>
                  </a:lnTo>
                  <a:lnTo>
                    <a:pt x="21501" y="28181"/>
                  </a:lnTo>
                  <a:lnTo>
                    <a:pt x="24269" y="26543"/>
                  </a:lnTo>
                  <a:lnTo>
                    <a:pt x="17640" y="28181"/>
                  </a:lnTo>
                  <a:lnTo>
                    <a:pt x="17094" y="25717"/>
                  </a:lnTo>
                  <a:lnTo>
                    <a:pt x="16535" y="23215"/>
                  </a:lnTo>
                  <a:lnTo>
                    <a:pt x="18211" y="19913"/>
                  </a:lnTo>
                  <a:lnTo>
                    <a:pt x="20955" y="19075"/>
                  </a:lnTo>
                  <a:lnTo>
                    <a:pt x="23710" y="18237"/>
                  </a:lnTo>
                  <a:lnTo>
                    <a:pt x="30340" y="23215"/>
                  </a:lnTo>
                  <a:lnTo>
                    <a:pt x="32550" y="26543"/>
                  </a:lnTo>
                  <a:lnTo>
                    <a:pt x="34759" y="29857"/>
                  </a:lnTo>
                  <a:lnTo>
                    <a:pt x="36410" y="22402"/>
                  </a:lnTo>
                  <a:lnTo>
                    <a:pt x="38074" y="19075"/>
                  </a:lnTo>
                  <a:lnTo>
                    <a:pt x="39712" y="15760"/>
                  </a:lnTo>
                  <a:lnTo>
                    <a:pt x="38633" y="21551"/>
                  </a:lnTo>
                  <a:lnTo>
                    <a:pt x="42456" y="21551"/>
                  </a:lnTo>
                  <a:lnTo>
                    <a:pt x="46329" y="21551"/>
                  </a:lnTo>
                  <a:lnTo>
                    <a:pt x="45250" y="7480"/>
                  </a:lnTo>
                  <a:lnTo>
                    <a:pt x="49098" y="5003"/>
                  </a:lnTo>
                  <a:lnTo>
                    <a:pt x="52997" y="2501"/>
                  </a:lnTo>
                  <a:lnTo>
                    <a:pt x="58508" y="0"/>
                  </a:lnTo>
                  <a:lnTo>
                    <a:pt x="61823" y="4140"/>
                  </a:lnTo>
                  <a:close/>
                </a:path>
              </a:pathLst>
            </a:custGeom>
            <a:ln w="3175">
              <a:solidFill>
                <a:srgbClr val="254B30"/>
              </a:solidFill>
            </a:ln>
          </p:spPr>
          <p:txBody>
            <a:bodyPr wrap="square" lIns="0" tIns="0" rIns="0" bIns="0" rtlCol="0"/>
            <a:lstStyle/>
            <a:p>
              <a:endParaRPr/>
            </a:p>
          </p:txBody>
        </p:sp>
        <p:sp>
          <p:nvSpPr>
            <p:cNvPr id="11737" name="object 5165">
              <a:extLst>
                <a:ext uri="{FF2B5EF4-FFF2-40B4-BE49-F238E27FC236}">
                  <a16:creationId xmlns:a16="http://schemas.microsoft.com/office/drawing/2014/main" id="{E7AB21F8-93E0-402E-9229-5016F1DD888A}"/>
                </a:ext>
              </a:extLst>
            </p:cNvPr>
            <p:cNvSpPr/>
            <p:nvPr/>
          </p:nvSpPr>
          <p:spPr>
            <a:xfrm>
              <a:off x="5060860" y="6193866"/>
              <a:ext cx="45652" cy="55457"/>
            </a:xfrm>
            <a:prstGeom prst="rect">
              <a:avLst/>
            </a:prstGeom>
            <a:blipFill>
              <a:blip r:embed="rId91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738" name="object 5166">
              <a:extLst>
                <a:ext uri="{FF2B5EF4-FFF2-40B4-BE49-F238E27FC236}">
                  <a16:creationId xmlns:a16="http://schemas.microsoft.com/office/drawing/2014/main" id="{3B3E0E0D-9441-4479-8BA0-2C709891A584}"/>
                </a:ext>
              </a:extLst>
            </p:cNvPr>
            <p:cNvSpPr/>
            <p:nvPr/>
          </p:nvSpPr>
          <p:spPr>
            <a:xfrm>
              <a:off x="5060859" y="6194118"/>
              <a:ext cx="45720" cy="55244"/>
            </a:xfrm>
            <a:custGeom>
              <a:avLst/>
              <a:gdLst/>
              <a:ahLst/>
              <a:cxnLst/>
              <a:rect l="l" t="t" r="r" b="b"/>
              <a:pathLst>
                <a:path w="45720" h="55245">
                  <a:moveTo>
                    <a:pt x="0" y="41389"/>
                  </a:moveTo>
                  <a:lnTo>
                    <a:pt x="21038" y="9101"/>
                  </a:lnTo>
                  <a:lnTo>
                    <a:pt x="26811" y="4635"/>
                  </a:lnTo>
                  <a:lnTo>
                    <a:pt x="32186" y="769"/>
                  </a:lnTo>
                  <a:lnTo>
                    <a:pt x="37160" y="0"/>
                  </a:lnTo>
                  <a:lnTo>
                    <a:pt x="43522" y="2095"/>
                  </a:lnTo>
                  <a:lnTo>
                    <a:pt x="45643" y="6362"/>
                  </a:lnTo>
                  <a:lnTo>
                    <a:pt x="45643" y="9550"/>
                  </a:lnTo>
                  <a:lnTo>
                    <a:pt x="45643" y="12738"/>
                  </a:lnTo>
                  <a:lnTo>
                    <a:pt x="40322" y="11671"/>
                  </a:lnTo>
                  <a:lnTo>
                    <a:pt x="32931" y="11671"/>
                  </a:lnTo>
                  <a:lnTo>
                    <a:pt x="31015" y="13544"/>
                  </a:lnTo>
                  <a:lnTo>
                    <a:pt x="33580" y="17905"/>
                  </a:lnTo>
                  <a:lnTo>
                    <a:pt x="36347" y="22863"/>
                  </a:lnTo>
                  <a:lnTo>
                    <a:pt x="35039" y="26530"/>
                  </a:lnTo>
                  <a:lnTo>
                    <a:pt x="28663" y="29705"/>
                  </a:lnTo>
                  <a:lnTo>
                    <a:pt x="28663" y="22275"/>
                  </a:lnTo>
                  <a:lnTo>
                    <a:pt x="21234" y="28651"/>
                  </a:lnTo>
                  <a:lnTo>
                    <a:pt x="17368" y="34219"/>
                  </a:lnTo>
                  <a:lnTo>
                    <a:pt x="15789" y="40587"/>
                  </a:lnTo>
                  <a:lnTo>
                    <a:pt x="14805" y="46562"/>
                  </a:lnTo>
                  <a:lnTo>
                    <a:pt x="12725" y="50952"/>
                  </a:lnTo>
                  <a:lnTo>
                    <a:pt x="8521" y="55206"/>
                  </a:lnTo>
                  <a:lnTo>
                    <a:pt x="1066" y="46685"/>
                  </a:lnTo>
                  <a:lnTo>
                    <a:pt x="12" y="41389"/>
                  </a:lnTo>
                  <a:close/>
                </a:path>
              </a:pathLst>
            </a:custGeom>
            <a:ln w="3175">
              <a:solidFill>
                <a:srgbClr val="254B30"/>
              </a:solidFill>
            </a:ln>
          </p:spPr>
          <p:txBody>
            <a:bodyPr wrap="square" lIns="0" tIns="0" rIns="0" bIns="0" rtlCol="0"/>
            <a:lstStyle/>
            <a:p>
              <a:endParaRPr/>
            </a:p>
          </p:txBody>
        </p:sp>
        <p:sp>
          <p:nvSpPr>
            <p:cNvPr id="11739" name="object 5167">
              <a:extLst>
                <a:ext uri="{FF2B5EF4-FFF2-40B4-BE49-F238E27FC236}">
                  <a16:creationId xmlns:a16="http://schemas.microsoft.com/office/drawing/2014/main" id="{C36CEBD0-60FC-4E95-BFB3-5317E728B25A}"/>
                </a:ext>
              </a:extLst>
            </p:cNvPr>
            <p:cNvSpPr/>
            <p:nvPr/>
          </p:nvSpPr>
          <p:spPr>
            <a:xfrm>
              <a:off x="5046751" y="6635902"/>
              <a:ext cx="64173" cy="47739"/>
            </a:xfrm>
            <a:prstGeom prst="rect">
              <a:avLst/>
            </a:prstGeom>
            <a:blipFill>
              <a:blip r:embed="rId91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740" name="object 5168">
              <a:extLst>
                <a:ext uri="{FF2B5EF4-FFF2-40B4-BE49-F238E27FC236}">
                  <a16:creationId xmlns:a16="http://schemas.microsoft.com/office/drawing/2014/main" id="{C209CA42-4DA6-4D43-B8FD-9AF1ABA66A02}"/>
                </a:ext>
              </a:extLst>
            </p:cNvPr>
            <p:cNvSpPr/>
            <p:nvPr/>
          </p:nvSpPr>
          <p:spPr>
            <a:xfrm>
              <a:off x="5046750" y="6635904"/>
              <a:ext cx="64769" cy="48260"/>
            </a:xfrm>
            <a:custGeom>
              <a:avLst/>
              <a:gdLst/>
              <a:ahLst/>
              <a:cxnLst/>
              <a:rect l="l" t="t" r="r" b="b"/>
              <a:pathLst>
                <a:path w="64770" h="48259">
                  <a:moveTo>
                    <a:pt x="54343" y="1238"/>
                  </a:moveTo>
                  <a:lnTo>
                    <a:pt x="47663" y="0"/>
                  </a:lnTo>
                  <a:lnTo>
                    <a:pt x="37176" y="858"/>
                  </a:lnTo>
                  <a:lnTo>
                    <a:pt x="26750" y="4129"/>
                  </a:lnTo>
                  <a:lnTo>
                    <a:pt x="20256" y="10128"/>
                  </a:lnTo>
                  <a:lnTo>
                    <a:pt x="15405" y="16817"/>
                  </a:lnTo>
                  <a:lnTo>
                    <a:pt x="8910" y="22442"/>
                  </a:lnTo>
                  <a:lnTo>
                    <a:pt x="3141" y="27764"/>
                  </a:lnTo>
                  <a:lnTo>
                    <a:pt x="469" y="33546"/>
                  </a:lnTo>
                  <a:lnTo>
                    <a:pt x="0" y="41916"/>
                  </a:lnTo>
                  <a:lnTo>
                    <a:pt x="3200" y="45789"/>
                  </a:lnTo>
                  <a:lnTo>
                    <a:pt x="6248" y="46742"/>
                  </a:lnTo>
                  <a:lnTo>
                    <a:pt x="9258" y="47732"/>
                  </a:lnTo>
                  <a:lnTo>
                    <a:pt x="10337" y="40976"/>
                  </a:lnTo>
                  <a:lnTo>
                    <a:pt x="13233" y="31972"/>
                  </a:lnTo>
                  <a:lnTo>
                    <a:pt x="15763" y="30245"/>
                  </a:lnTo>
                  <a:lnTo>
                    <a:pt x="18908" y="34697"/>
                  </a:lnTo>
                  <a:lnTo>
                    <a:pt x="22547" y="39571"/>
                  </a:lnTo>
                  <a:lnTo>
                    <a:pt x="26555" y="39109"/>
                  </a:lnTo>
                  <a:lnTo>
                    <a:pt x="28776" y="34745"/>
                  </a:lnTo>
                  <a:lnTo>
                    <a:pt x="28960" y="31192"/>
                  </a:lnTo>
                  <a:lnTo>
                    <a:pt x="29790" y="27584"/>
                  </a:lnTo>
                  <a:lnTo>
                    <a:pt x="33947" y="23056"/>
                  </a:lnTo>
                  <a:lnTo>
                    <a:pt x="40750" y="20075"/>
                  </a:lnTo>
                  <a:lnTo>
                    <a:pt x="47426" y="20113"/>
                  </a:lnTo>
                  <a:lnTo>
                    <a:pt x="53490" y="20756"/>
                  </a:lnTo>
                  <a:lnTo>
                    <a:pt x="58458" y="19589"/>
                  </a:lnTo>
                  <a:lnTo>
                    <a:pt x="64173" y="15728"/>
                  </a:lnTo>
                  <a:lnTo>
                    <a:pt x="58991" y="4146"/>
                  </a:lnTo>
                  <a:lnTo>
                    <a:pt x="54355" y="1238"/>
                  </a:lnTo>
                  <a:close/>
                </a:path>
              </a:pathLst>
            </a:custGeom>
            <a:ln w="3175">
              <a:solidFill>
                <a:srgbClr val="254B30"/>
              </a:solidFill>
            </a:ln>
          </p:spPr>
          <p:txBody>
            <a:bodyPr wrap="square" lIns="0" tIns="0" rIns="0" bIns="0" rtlCol="0"/>
            <a:lstStyle/>
            <a:p>
              <a:endParaRPr/>
            </a:p>
          </p:txBody>
        </p:sp>
        <p:sp>
          <p:nvSpPr>
            <p:cNvPr id="11741" name="object 5169">
              <a:extLst>
                <a:ext uri="{FF2B5EF4-FFF2-40B4-BE49-F238E27FC236}">
                  <a16:creationId xmlns:a16="http://schemas.microsoft.com/office/drawing/2014/main" id="{78073096-13A1-4FDE-B56D-CBCF0862D0A1}"/>
                </a:ext>
              </a:extLst>
            </p:cNvPr>
            <p:cNvSpPr/>
            <p:nvPr/>
          </p:nvSpPr>
          <p:spPr>
            <a:xfrm>
              <a:off x="5084305" y="6696608"/>
              <a:ext cx="55930" cy="53555"/>
            </a:xfrm>
            <a:prstGeom prst="rect">
              <a:avLst/>
            </a:prstGeom>
            <a:blipFill>
              <a:blip r:embed="rId91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742" name="object 5170">
              <a:extLst>
                <a:ext uri="{FF2B5EF4-FFF2-40B4-BE49-F238E27FC236}">
                  <a16:creationId xmlns:a16="http://schemas.microsoft.com/office/drawing/2014/main" id="{A5D677FA-9055-4EC0-AC53-7832EFC77282}"/>
                </a:ext>
              </a:extLst>
            </p:cNvPr>
            <p:cNvSpPr/>
            <p:nvPr/>
          </p:nvSpPr>
          <p:spPr>
            <a:xfrm>
              <a:off x="5084305" y="6696906"/>
              <a:ext cx="56515" cy="53340"/>
            </a:xfrm>
            <a:custGeom>
              <a:avLst/>
              <a:gdLst/>
              <a:ahLst/>
              <a:cxnLst/>
              <a:rect l="l" t="t" r="r" b="b"/>
              <a:pathLst>
                <a:path w="56514" h="53340">
                  <a:moveTo>
                    <a:pt x="10807" y="129"/>
                  </a:moveTo>
                  <a:lnTo>
                    <a:pt x="44416" y="21827"/>
                  </a:lnTo>
                  <a:lnTo>
                    <a:pt x="49630" y="28419"/>
                  </a:lnTo>
                  <a:lnTo>
                    <a:pt x="54221" y="34600"/>
                  </a:lnTo>
                  <a:lnTo>
                    <a:pt x="55930" y="40744"/>
                  </a:lnTo>
                  <a:lnTo>
                    <a:pt x="55295" y="49050"/>
                  </a:lnTo>
                  <a:lnTo>
                    <a:pt x="51866" y="52339"/>
                  </a:lnTo>
                  <a:lnTo>
                    <a:pt x="48983" y="52796"/>
                  </a:lnTo>
                  <a:lnTo>
                    <a:pt x="46075" y="53253"/>
                  </a:lnTo>
                  <a:lnTo>
                    <a:pt x="45973" y="46459"/>
                  </a:lnTo>
                  <a:lnTo>
                    <a:pt x="44462" y="37112"/>
                  </a:lnTo>
                  <a:lnTo>
                    <a:pt x="42375" y="34994"/>
                  </a:lnTo>
                  <a:lnTo>
                    <a:pt x="38931" y="38861"/>
                  </a:lnTo>
                  <a:lnTo>
                    <a:pt x="34982" y="43066"/>
                  </a:lnTo>
                  <a:lnTo>
                    <a:pt x="31381" y="41963"/>
                  </a:lnTo>
                  <a:lnTo>
                    <a:pt x="27203" y="34432"/>
                  </a:lnTo>
                  <a:lnTo>
                    <a:pt x="33972" y="33327"/>
                  </a:lnTo>
                  <a:lnTo>
                    <a:pt x="26669" y="24932"/>
                  </a:lnTo>
                  <a:lnTo>
                    <a:pt x="20829" y="20897"/>
                  </a:lnTo>
                  <a:lnTo>
                    <a:pt x="14720" y="19849"/>
                  </a:lnTo>
                  <a:lnTo>
                    <a:pt x="9091" y="19492"/>
                  </a:lnTo>
                  <a:lnTo>
                    <a:pt x="4686" y="17528"/>
                  </a:lnTo>
                  <a:lnTo>
                    <a:pt x="0" y="12817"/>
                  </a:lnTo>
                  <a:lnTo>
                    <a:pt x="6235" y="2250"/>
                  </a:lnTo>
                  <a:lnTo>
                    <a:pt x="10820" y="142"/>
                  </a:lnTo>
                  <a:close/>
                </a:path>
              </a:pathLst>
            </a:custGeom>
            <a:ln w="3175">
              <a:solidFill>
                <a:srgbClr val="254B30"/>
              </a:solidFill>
            </a:ln>
          </p:spPr>
          <p:txBody>
            <a:bodyPr wrap="square" lIns="0" tIns="0" rIns="0" bIns="0" rtlCol="0"/>
            <a:lstStyle/>
            <a:p>
              <a:endParaRPr/>
            </a:p>
          </p:txBody>
        </p:sp>
        <p:sp>
          <p:nvSpPr>
            <p:cNvPr id="11743" name="object 5171">
              <a:extLst>
                <a:ext uri="{FF2B5EF4-FFF2-40B4-BE49-F238E27FC236}">
                  <a16:creationId xmlns:a16="http://schemas.microsoft.com/office/drawing/2014/main" id="{58EF7F27-0677-4C13-89A4-225B4F1D048D}"/>
                </a:ext>
              </a:extLst>
            </p:cNvPr>
            <p:cNvSpPr/>
            <p:nvPr/>
          </p:nvSpPr>
          <p:spPr>
            <a:xfrm>
              <a:off x="5626508" y="6582507"/>
              <a:ext cx="58419" cy="29845"/>
            </a:xfrm>
            <a:custGeom>
              <a:avLst/>
              <a:gdLst/>
              <a:ahLst/>
              <a:cxnLst/>
              <a:rect l="l" t="t" r="r" b="b"/>
              <a:pathLst>
                <a:path w="58420" h="29845">
                  <a:moveTo>
                    <a:pt x="10934" y="29476"/>
                  </a:moveTo>
                  <a:lnTo>
                    <a:pt x="12166" y="29400"/>
                  </a:lnTo>
                  <a:lnTo>
                    <a:pt x="15112" y="20929"/>
                  </a:lnTo>
                  <a:lnTo>
                    <a:pt x="16624" y="20751"/>
                  </a:lnTo>
                  <a:lnTo>
                    <a:pt x="18148" y="20574"/>
                  </a:lnTo>
                  <a:lnTo>
                    <a:pt x="19888" y="14884"/>
                  </a:lnTo>
                  <a:lnTo>
                    <a:pt x="21399" y="14706"/>
                  </a:lnTo>
                  <a:lnTo>
                    <a:pt x="22923" y="14516"/>
                  </a:lnTo>
                  <a:lnTo>
                    <a:pt x="25920" y="11468"/>
                  </a:lnTo>
                  <a:lnTo>
                    <a:pt x="27114" y="12560"/>
                  </a:lnTo>
                  <a:lnTo>
                    <a:pt x="28320" y="13665"/>
                  </a:lnTo>
                  <a:lnTo>
                    <a:pt x="25298" y="14820"/>
                  </a:lnTo>
                  <a:lnTo>
                    <a:pt x="24295" y="16332"/>
                  </a:lnTo>
                  <a:lnTo>
                    <a:pt x="23279" y="17856"/>
                  </a:lnTo>
                  <a:lnTo>
                    <a:pt x="19189" y="23672"/>
                  </a:lnTo>
                  <a:lnTo>
                    <a:pt x="21081" y="23736"/>
                  </a:lnTo>
                  <a:lnTo>
                    <a:pt x="22961" y="23812"/>
                  </a:lnTo>
                  <a:lnTo>
                    <a:pt x="25272" y="19075"/>
                  </a:lnTo>
                  <a:lnTo>
                    <a:pt x="26517" y="17830"/>
                  </a:lnTo>
                  <a:lnTo>
                    <a:pt x="27774" y="16586"/>
                  </a:lnTo>
                  <a:lnTo>
                    <a:pt x="25311" y="23850"/>
                  </a:lnTo>
                  <a:lnTo>
                    <a:pt x="26885" y="21971"/>
                  </a:lnTo>
                  <a:lnTo>
                    <a:pt x="28460" y="20066"/>
                  </a:lnTo>
                  <a:lnTo>
                    <a:pt x="30429" y="15976"/>
                  </a:lnTo>
                  <a:lnTo>
                    <a:pt x="31864" y="15443"/>
                  </a:lnTo>
                  <a:lnTo>
                    <a:pt x="33299" y="14897"/>
                  </a:lnTo>
                  <a:lnTo>
                    <a:pt x="28790" y="24625"/>
                  </a:lnTo>
                  <a:lnTo>
                    <a:pt x="31280" y="23418"/>
                  </a:lnTo>
                  <a:lnTo>
                    <a:pt x="33781" y="22199"/>
                  </a:lnTo>
                  <a:lnTo>
                    <a:pt x="33553" y="19850"/>
                  </a:lnTo>
                  <a:lnTo>
                    <a:pt x="35255" y="19202"/>
                  </a:lnTo>
                  <a:lnTo>
                    <a:pt x="36969" y="18554"/>
                  </a:lnTo>
                  <a:lnTo>
                    <a:pt x="34582" y="12484"/>
                  </a:lnTo>
                  <a:lnTo>
                    <a:pt x="36385" y="12192"/>
                  </a:lnTo>
                  <a:lnTo>
                    <a:pt x="38176" y="11912"/>
                  </a:lnTo>
                  <a:lnTo>
                    <a:pt x="39928" y="10083"/>
                  </a:lnTo>
                  <a:lnTo>
                    <a:pt x="40728" y="12115"/>
                  </a:lnTo>
                  <a:lnTo>
                    <a:pt x="41516" y="14147"/>
                  </a:lnTo>
                  <a:lnTo>
                    <a:pt x="38011" y="18948"/>
                  </a:lnTo>
                  <a:lnTo>
                    <a:pt x="39598" y="19138"/>
                  </a:lnTo>
                  <a:lnTo>
                    <a:pt x="41198" y="19316"/>
                  </a:lnTo>
                  <a:lnTo>
                    <a:pt x="44754" y="13335"/>
                  </a:lnTo>
                  <a:lnTo>
                    <a:pt x="46380" y="12319"/>
                  </a:lnTo>
                  <a:lnTo>
                    <a:pt x="48005" y="11328"/>
                  </a:lnTo>
                  <a:lnTo>
                    <a:pt x="42519" y="19596"/>
                  </a:lnTo>
                  <a:lnTo>
                    <a:pt x="45211" y="17818"/>
                  </a:lnTo>
                  <a:lnTo>
                    <a:pt x="47891" y="16027"/>
                  </a:lnTo>
                  <a:lnTo>
                    <a:pt x="50088" y="10934"/>
                  </a:lnTo>
                  <a:lnTo>
                    <a:pt x="52120" y="12890"/>
                  </a:lnTo>
                  <a:lnTo>
                    <a:pt x="54152" y="14859"/>
                  </a:lnTo>
                  <a:lnTo>
                    <a:pt x="57848" y="10769"/>
                  </a:lnTo>
                  <a:lnTo>
                    <a:pt x="57581" y="9690"/>
                  </a:lnTo>
                  <a:lnTo>
                    <a:pt x="57327" y="8623"/>
                  </a:lnTo>
                  <a:lnTo>
                    <a:pt x="53416" y="6604"/>
                  </a:lnTo>
                  <a:lnTo>
                    <a:pt x="52501" y="5384"/>
                  </a:lnTo>
                  <a:lnTo>
                    <a:pt x="51587" y="4178"/>
                  </a:lnTo>
                  <a:lnTo>
                    <a:pt x="51841" y="5245"/>
                  </a:lnTo>
                  <a:lnTo>
                    <a:pt x="49555" y="6096"/>
                  </a:lnTo>
                  <a:lnTo>
                    <a:pt x="47269" y="6959"/>
                  </a:lnTo>
                  <a:lnTo>
                    <a:pt x="45580" y="6413"/>
                  </a:lnTo>
                  <a:lnTo>
                    <a:pt x="44297" y="4965"/>
                  </a:lnTo>
                  <a:lnTo>
                    <a:pt x="43014" y="3505"/>
                  </a:lnTo>
                  <a:lnTo>
                    <a:pt x="39103" y="5372"/>
                  </a:lnTo>
                  <a:lnTo>
                    <a:pt x="39357" y="6426"/>
                  </a:lnTo>
                  <a:lnTo>
                    <a:pt x="38290" y="7213"/>
                  </a:lnTo>
                  <a:lnTo>
                    <a:pt x="37236" y="7988"/>
                  </a:lnTo>
                  <a:lnTo>
                    <a:pt x="34188" y="5651"/>
                  </a:lnTo>
                  <a:lnTo>
                    <a:pt x="32550" y="6642"/>
                  </a:lnTo>
                  <a:lnTo>
                    <a:pt x="30924" y="7645"/>
                  </a:lnTo>
                  <a:lnTo>
                    <a:pt x="28613" y="5791"/>
                  </a:lnTo>
                  <a:lnTo>
                    <a:pt x="27724" y="3416"/>
                  </a:lnTo>
                  <a:lnTo>
                    <a:pt x="26847" y="1028"/>
                  </a:lnTo>
                  <a:lnTo>
                    <a:pt x="21285" y="0"/>
                  </a:lnTo>
                  <a:lnTo>
                    <a:pt x="21729" y="1778"/>
                  </a:lnTo>
                  <a:lnTo>
                    <a:pt x="22161" y="3556"/>
                  </a:lnTo>
                  <a:lnTo>
                    <a:pt x="24383" y="5054"/>
                  </a:lnTo>
                  <a:lnTo>
                    <a:pt x="24066" y="6324"/>
                  </a:lnTo>
                  <a:lnTo>
                    <a:pt x="23748" y="7620"/>
                  </a:lnTo>
                  <a:lnTo>
                    <a:pt x="18846" y="4025"/>
                  </a:lnTo>
                  <a:lnTo>
                    <a:pt x="18148" y="5054"/>
                  </a:lnTo>
                  <a:lnTo>
                    <a:pt x="17462" y="6096"/>
                  </a:lnTo>
                  <a:lnTo>
                    <a:pt x="21805" y="6019"/>
                  </a:lnTo>
                  <a:lnTo>
                    <a:pt x="20840" y="7162"/>
                  </a:lnTo>
                  <a:lnTo>
                    <a:pt x="19862" y="8293"/>
                  </a:lnTo>
                  <a:lnTo>
                    <a:pt x="18834" y="7912"/>
                  </a:lnTo>
                  <a:lnTo>
                    <a:pt x="15151" y="8128"/>
                  </a:lnTo>
                  <a:lnTo>
                    <a:pt x="13461" y="7581"/>
                  </a:lnTo>
                  <a:lnTo>
                    <a:pt x="11772" y="7048"/>
                  </a:lnTo>
                  <a:lnTo>
                    <a:pt x="7607" y="7835"/>
                  </a:lnTo>
                  <a:lnTo>
                    <a:pt x="6489" y="10972"/>
                  </a:lnTo>
                  <a:lnTo>
                    <a:pt x="5384" y="14097"/>
                  </a:lnTo>
                  <a:lnTo>
                    <a:pt x="2285" y="16814"/>
                  </a:lnTo>
                  <a:lnTo>
                    <a:pt x="1142" y="17246"/>
                  </a:lnTo>
                  <a:lnTo>
                    <a:pt x="0" y="17678"/>
                  </a:lnTo>
                  <a:lnTo>
                    <a:pt x="342" y="19088"/>
                  </a:lnTo>
                  <a:lnTo>
                    <a:pt x="1574" y="19024"/>
                  </a:lnTo>
                  <a:lnTo>
                    <a:pt x="2793" y="18948"/>
                  </a:lnTo>
                  <a:lnTo>
                    <a:pt x="3975" y="17348"/>
                  </a:lnTo>
                  <a:lnTo>
                    <a:pt x="5321" y="16459"/>
                  </a:lnTo>
                  <a:lnTo>
                    <a:pt x="6654" y="15570"/>
                  </a:lnTo>
                  <a:lnTo>
                    <a:pt x="3936" y="18516"/>
                  </a:lnTo>
                  <a:lnTo>
                    <a:pt x="5651" y="17881"/>
                  </a:lnTo>
                  <a:lnTo>
                    <a:pt x="7365" y="17233"/>
                  </a:lnTo>
                  <a:lnTo>
                    <a:pt x="9994" y="13931"/>
                  </a:lnTo>
                  <a:lnTo>
                    <a:pt x="12255" y="14236"/>
                  </a:lnTo>
                  <a:lnTo>
                    <a:pt x="14516" y="14566"/>
                  </a:lnTo>
                  <a:lnTo>
                    <a:pt x="10337" y="19227"/>
                  </a:lnTo>
                  <a:lnTo>
                    <a:pt x="8826" y="19405"/>
                  </a:lnTo>
                  <a:lnTo>
                    <a:pt x="7302" y="19583"/>
                  </a:lnTo>
                  <a:lnTo>
                    <a:pt x="8331" y="23850"/>
                  </a:lnTo>
                  <a:lnTo>
                    <a:pt x="9512" y="22250"/>
                  </a:lnTo>
                  <a:lnTo>
                    <a:pt x="10680" y="20650"/>
                  </a:lnTo>
                  <a:lnTo>
                    <a:pt x="13830" y="19469"/>
                  </a:lnTo>
                  <a:lnTo>
                    <a:pt x="14058" y="17830"/>
                  </a:lnTo>
                  <a:lnTo>
                    <a:pt x="15849" y="17551"/>
                  </a:lnTo>
                  <a:lnTo>
                    <a:pt x="17665" y="17259"/>
                  </a:lnTo>
                  <a:lnTo>
                    <a:pt x="10934" y="25590"/>
                  </a:lnTo>
                  <a:lnTo>
                    <a:pt x="9715" y="29540"/>
                  </a:lnTo>
                  <a:lnTo>
                    <a:pt x="10947" y="29464"/>
                  </a:lnTo>
                  <a:close/>
                </a:path>
              </a:pathLst>
            </a:custGeom>
            <a:ln w="3175">
              <a:solidFill>
                <a:srgbClr val="254B30"/>
              </a:solidFill>
            </a:ln>
          </p:spPr>
          <p:txBody>
            <a:bodyPr wrap="square" lIns="0" tIns="0" rIns="0" bIns="0" rtlCol="0"/>
            <a:lstStyle/>
            <a:p>
              <a:endParaRPr/>
            </a:p>
          </p:txBody>
        </p:sp>
        <p:sp>
          <p:nvSpPr>
            <p:cNvPr id="11744" name="object 5172">
              <a:extLst>
                <a:ext uri="{FF2B5EF4-FFF2-40B4-BE49-F238E27FC236}">
                  <a16:creationId xmlns:a16="http://schemas.microsoft.com/office/drawing/2014/main" id="{9836DF01-62D7-430C-BC92-A0832DA06782}"/>
                </a:ext>
              </a:extLst>
            </p:cNvPr>
            <p:cNvSpPr/>
            <p:nvPr/>
          </p:nvSpPr>
          <p:spPr>
            <a:xfrm>
              <a:off x="5655373" y="6458047"/>
              <a:ext cx="34925" cy="27305"/>
            </a:xfrm>
            <a:custGeom>
              <a:avLst/>
              <a:gdLst/>
              <a:ahLst/>
              <a:cxnLst/>
              <a:rect l="l" t="t" r="r" b="b"/>
              <a:pathLst>
                <a:path w="34925" h="27304">
                  <a:moveTo>
                    <a:pt x="4711" y="25057"/>
                  </a:moveTo>
                  <a:lnTo>
                    <a:pt x="5435" y="25425"/>
                  </a:lnTo>
                  <a:lnTo>
                    <a:pt x="8331" y="18224"/>
                  </a:lnTo>
                  <a:lnTo>
                    <a:pt x="9232" y="18592"/>
                  </a:lnTo>
                  <a:lnTo>
                    <a:pt x="10134" y="18986"/>
                  </a:lnTo>
                  <a:lnTo>
                    <a:pt x="11950" y="14046"/>
                  </a:lnTo>
                  <a:lnTo>
                    <a:pt x="12852" y="14427"/>
                  </a:lnTo>
                  <a:lnTo>
                    <a:pt x="13766" y="14795"/>
                  </a:lnTo>
                  <a:lnTo>
                    <a:pt x="15925" y="12903"/>
                  </a:lnTo>
                  <a:lnTo>
                    <a:pt x="16484" y="14427"/>
                  </a:lnTo>
                  <a:lnTo>
                    <a:pt x="17030" y="15938"/>
                  </a:lnTo>
                  <a:lnTo>
                    <a:pt x="15100" y="15963"/>
                  </a:lnTo>
                  <a:lnTo>
                    <a:pt x="14312" y="17081"/>
                  </a:lnTo>
                  <a:lnTo>
                    <a:pt x="13525" y="18199"/>
                  </a:lnTo>
                  <a:lnTo>
                    <a:pt x="10325" y="22390"/>
                  </a:lnTo>
                  <a:lnTo>
                    <a:pt x="11404" y="23152"/>
                  </a:lnTo>
                  <a:lnTo>
                    <a:pt x="12496" y="23914"/>
                  </a:lnTo>
                  <a:lnTo>
                    <a:pt x="14490" y="20116"/>
                  </a:lnTo>
                  <a:lnTo>
                    <a:pt x="15392" y="19354"/>
                  </a:lnTo>
                  <a:lnTo>
                    <a:pt x="16306" y="18592"/>
                  </a:lnTo>
                  <a:lnTo>
                    <a:pt x="13855" y="24803"/>
                  </a:lnTo>
                  <a:lnTo>
                    <a:pt x="15036" y="23520"/>
                  </a:lnTo>
                  <a:lnTo>
                    <a:pt x="16217" y="22263"/>
                  </a:lnTo>
                  <a:lnTo>
                    <a:pt x="17932" y="18986"/>
                  </a:lnTo>
                  <a:lnTo>
                    <a:pt x="18834" y="18986"/>
                  </a:lnTo>
                  <a:lnTo>
                    <a:pt x="19735" y="18986"/>
                  </a:lnTo>
                  <a:lnTo>
                    <a:pt x="15773" y="26847"/>
                  </a:lnTo>
                  <a:lnTo>
                    <a:pt x="17386" y="26568"/>
                  </a:lnTo>
                  <a:lnTo>
                    <a:pt x="19011" y="26289"/>
                  </a:lnTo>
                  <a:lnTo>
                    <a:pt x="19202" y="23914"/>
                  </a:lnTo>
                  <a:lnTo>
                    <a:pt x="20281" y="23914"/>
                  </a:lnTo>
                  <a:lnTo>
                    <a:pt x="21374" y="23914"/>
                  </a:lnTo>
                  <a:lnTo>
                    <a:pt x="20827" y="17081"/>
                  </a:lnTo>
                  <a:lnTo>
                    <a:pt x="21920" y="17462"/>
                  </a:lnTo>
                  <a:lnTo>
                    <a:pt x="23012" y="17830"/>
                  </a:lnTo>
                  <a:lnTo>
                    <a:pt x="24282" y="16700"/>
                  </a:lnTo>
                  <a:lnTo>
                    <a:pt x="24447" y="18986"/>
                  </a:lnTo>
                  <a:lnTo>
                    <a:pt x="24637" y="21259"/>
                  </a:lnTo>
                  <a:lnTo>
                    <a:pt x="21920" y="24676"/>
                  </a:lnTo>
                  <a:lnTo>
                    <a:pt x="22834" y="25425"/>
                  </a:lnTo>
                  <a:lnTo>
                    <a:pt x="23736" y="26187"/>
                  </a:lnTo>
                  <a:lnTo>
                    <a:pt x="26619" y="21628"/>
                  </a:lnTo>
                  <a:lnTo>
                    <a:pt x="27711" y="21259"/>
                  </a:lnTo>
                  <a:lnTo>
                    <a:pt x="28803" y="20878"/>
                  </a:lnTo>
                  <a:lnTo>
                    <a:pt x="24447" y="26962"/>
                  </a:lnTo>
                  <a:lnTo>
                    <a:pt x="26263" y="26187"/>
                  </a:lnTo>
                  <a:lnTo>
                    <a:pt x="28079" y="25425"/>
                  </a:lnTo>
                  <a:lnTo>
                    <a:pt x="30073" y="21259"/>
                  </a:lnTo>
                  <a:lnTo>
                    <a:pt x="30975" y="23914"/>
                  </a:lnTo>
                  <a:lnTo>
                    <a:pt x="31889" y="26568"/>
                  </a:lnTo>
                  <a:lnTo>
                    <a:pt x="34594" y="23914"/>
                  </a:lnTo>
                  <a:lnTo>
                    <a:pt x="34594" y="22783"/>
                  </a:lnTo>
                  <a:lnTo>
                    <a:pt x="34594" y="21628"/>
                  </a:lnTo>
                  <a:lnTo>
                    <a:pt x="32600" y="18224"/>
                  </a:lnTo>
                  <a:lnTo>
                    <a:pt x="32245" y="16700"/>
                  </a:lnTo>
                  <a:lnTo>
                    <a:pt x="31889" y="15176"/>
                  </a:lnTo>
                  <a:lnTo>
                    <a:pt x="31876" y="16319"/>
                  </a:lnTo>
                  <a:lnTo>
                    <a:pt x="30429" y="16319"/>
                  </a:lnTo>
                  <a:lnTo>
                    <a:pt x="28981" y="16319"/>
                  </a:lnTo>
                  <a:lnTo>
                    <a:pt x="28079" y="15176"/>
                  </a:lnTo>
                  <a:lnTo>
                    <a:pt x="27533" y="13284"/>
                  </a:lnTo>
                  <a:lnTo>
                    <a:pt x="26987" y="11391"/>
                  </a:lnTo>
                  <a:lnTo>
                    <a:pt x="24447" y="11760"/>
                  </a:lnTo>
                  <a:lnTo>
                    <a:pt x="24447" y="12903"/>
                  </a:lnTo>
                  <a:lnTo>
                    <a:pt x="23736" y="13284"/>
                  </a:lnTo>
                  <a:lnTo>
                    <a:pt x="22999" y="13677"/>
                  </a:lnTo>
                  <a:lnTo>
                    <a:pt x="21551" y="10248"/>
                  </a:lnTo>
                  <a:lnTo>
                    <a:pt x="20472" y="10629"/>
                  </a:lnTo>
                  <a:lnTo>
                    <a:pt x="19392" y="11010"/>
                  </a:lnTo>
                  <a:lnTo>
                    <a:pt x="18287" y="8356"/>
                  </a:lnTo>
                  <a:lnTo>
                    <a:pt x="18122" y="5689"/>
                  </a:lnTo>
                  <a:lnTo>
                    <a:pt x="17932" y="3048"/>
                  </a:lnTo>
                  <a:lnTo>
                    <a:pt x="14846" y="0"/>
                  </a:lnTo>
                  <a:lnTo>
                    <a:pt x="14846" y="1905"/>
                  </a:lnTo>
                  <a:lnTo>
                    <a:pt x="14846" y="3797"/>
                  </a:lnTo>
                  <a:lnTo>
                    <a:pt x="15925" y="6070"/>
                  </a:lnTo>
                  <a:lnTo>
                    <a:pt x="15570" y="7213"/>
                  </a:lnTo>
                  <a:lnTo>
                    <a:pt x="15214" y="8356"/>
                  </a:lnTo>
                  <a:lnTo>
                    <a:pt x="12865" y="3048"/>
                  </a:lnTo>
                  <a:lnTo>
                    <a:pt x="12318" y="3797"/>
                  </a:lnTo>
                  <a:lnTo>
                    <a:pt x="11772" y="4559"/>
                  </a:lnTo>
                  <a:lnTo>
                    <a:pt x="14312" y="6070"/>
                  </a:lnTo>
                  <a:lnTo>
                    <a:pt x="13576" y="6845"/>
                  </a:lnTo>
                  <a:lnTo>
                    <a:pt x="12865" y="7607"/>
                  </a:lnTo>
                  <a:lnTo>
                    <a:pt x="12318" y="6845"/>
                  </a:lnTo>
                  <a:lnTo>
                    <a:pt x="10134" y="5689"/>
                  </a:lnTo>
                  <a:lnTo>
                    <a:pt x="9232" y="4559"/>
                  </a:lnTo>
                  <a:lnTo>
                    <a:pt x="8331" y="3416"/>
                  </a:lnTo>
                  <a:lnTo>
                    <a:pt x="5791" y="2667"/>
                  </a:lnTo>
                  <a:lnTo>
                    <a:pt x="4711" y="5321"/>
                  </a:lnTo>
                  <a:lnTo>
                    <a:pt x="3619" y="7962"/>
                  </a:lnTo>
                  <a:lnTo>
                    <a:pt x="1447" y="9499"/>
                  </a:lnTo>
                  <a:lnTo>
                    <a:pt x="723" y="9499"/>
                  </a:lnTo>
                  <a:lnTo>
                    <a:pt x="0" y="9499"/>
                  </a:lnTo>
                  <a:lnTo>
                    <a:pt x="0" y="11010"/>
                  </a:lnTo>
                  <a:lnTo>
                    <a:pt x="723" y="11391"/>
                  </a:lnTo>
                  <a:lnTo>
                    <a:pt x="1447" y="11760"/>
                  </a:lnTo>
                  <a:lnTo>
                    <a:pt x="2362" y="10629"/>
                  </a:lnTo>
                  <a:lnTo>
                    <a:pt x="3263" y="10248"/>
                  </a:lnTo>
                  <a:lnTo>
                    <a:pt x="4165" y="9867"/>
                  </a:lnTo>
                  <a:lnTo>
                    <a:pt x="2158" y="11760"/>
                  </a:lnTo>
                  <a:lnTo>
                    <a:pt x="3263" y="11760"/>
                  </a:lnTo>
                  <a:lnTo>
                    <a:pt x="4356" y="11760"/>
                  </a:lnTo>
                  <a:lnTo>
                    <a:pt x="6337" y="9499"/>
                  </a:lnTo>
                  <a:lnTo>
                    <a:pt x="7607" y="10629"/>
                  </a:lnTo>
                  <a:lnTo>
                    <a:pt x="8877" y="11760"/>
                  </a:lnTo>
                  <a:lnTo>
                    <a:pt x="5791" y="14795"/>
                  </a:lnTo>
                  <a:lnTo>
                    <a:pt x="4889" y="14427"/>
                  </a:lnTo>
                  <a:lnTo>
                    <a:pt x="3987" y="14046"/>
                  </a:lnTo>
                  <a:lnTo>
                    <a:pt x="3987" y="18592"/>
                  </a:lnTo>
                  <a:lnTo>
                    <a:pt x="4889" y="17462"/>
                  </a:lnTo>
                  <a:lnTo>
                    <a:pt x="5791" y="16319"/>
                  </a:lnTo>
                  <a:lnTo>
                    <a:pt x="7785" y="16319"/>
                  </a:lnTo>
                  <a:lnTo>
                    <a:pt x="8153" y="14795"/>
                  </a:lnTo>
                  <a:lnTo>
                    <a:pt x="9232" y="15176"/>
                  </a:lnTo>
                  <a:lnTo>
                    <a:pt x="10325" y="15557"/>
                  </a:lnTo>
                  <a:lnTo>
                    <a:pt x="5257" y="21259"/>
                  </a:lnTo>
                  <a:lnTo>
                    <a:pt x="3987" y="24676"/>
                  </a:lnTo>
                  <a:lnTo>
                    <a:pt x="4711" y="25057"/>
                  </a:lnTo>
                  <a:close/>
                </a:path>
              </a:pathLst>
            </a:custGeom>
            <a:ln w="3175">
              <a:solidFill>
                <a:srgbClr val="254B30"/>
              </a:solidFill>
            </a:ln>
          </p:spPr>
          <p:txBody>
            <a:bodyPr wrap="square" lIns="0" tIns="0" rIns="0" bIns="0" rtlCol="0"/>
            <a:lstStyle/>
            <a:p>
              <a:endParaRPr/>
            </a:p>
          </p:txBody>
        </p:sp>
        <p:sp>
          <p:nvSpPr>
            <p:cNvPr id="11745" name="object 5173">
              <a:extLst>
                <a:ext uri="{FF2B5EF4-FFF2-40B4-BE49-F238E27FC236}">
                  <a16:creationId xmlns:a16="http://schemas.microsoft.com/office/drawing/2014/main" id="{2DE571EA-A796-47EC-BE6E-9F68E690E962}"/>
                </a:ext>
              </a:extLst>
            </p:cNvPr>
            <p:cNvSpPr/>
            <p:nvPr/>
          </p:nvSpPr>
          <p:spPr>
            <a:xfrm>
              <a:off x="5658512" y="6446329"/>
              <a:ext cx="35621" cy="297218"/>
            </a:xfrm>
            <a:prstGeom prst="rect">
              <a:avLst/>
            </a:prstGeom>
            <a:blipFill>
              <a:blip r:embed="rId91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746" name="object 5174">
              <a:extLst>
                <a:ext uri="{FF2B5EF4-FFF2-40B4-BE49-F238E27FC236}">
                  <a16:creationId xmlns:a16="http://schemas.microsoft.com/office/drawing/2014/main" id="{E637752C-E6B4-4091-AADA-25F5F043EEAE}"/>
                </a:ext>
              </a:extLst>
            </p:cNvPr>
            <p:cNvSpPr/>
            <p:nvPr/>
          </p:nvSpPr>
          <p:spPr>
            <a:xfrm>
              <a:off x="5658505" y="6446322"/>
              <a:ext cx="36195" cy="297815"/>
            </a:xfrm>
            <a:custGeom>
              <a:avLst/>
              <a:gdLst/>
              <a:ahLst/>
              <a:cxnLst/>
              <a:rect l="l" t="t" r="r" b="b"/>
              <a:pathLst>
                <a:path w="36195" h="297815">
                  <a:moveTo>
                    <a:pt x="16789" y="0"/>
                  </a:moveTo>
                  <a:lnTo>
                    <a:pt x="16712" y="71768"/>
                  </a:lnTo>
                  <a:lnTo>
                    <a:pt x="16505" y="115712"/>
                  </a:lnTo>
                  <a:lnTo>
                    <a:pt x="15049" y="192201"/>
                  </a:lnTo>
                  <a:lnTo>
                    <a:pt x="12841" y="242619"/>
                  </a:lnTo>
                  <a:lnTo>
                    <a:pt x="10210" y="270027"/>
                  </a:lnTo>
                  <a:lnTo>
                    <a:pt x="11099" y="283171"/>
                  </a:lnTo>
                  <a:lnTo>
                    <a:pt x="8902" y="285496"/>
                  </a:lnTo>
                  <a:lnTo>
                    <a:pt x="6705" y="287845"/>
                  </a:lnTo>
                  <a:lnTo>
                    <a:pt x="6705" y="286918"/>
                  </a:lnTo>
                  <a:lnTo>
                    <a:pt x="4953" y="287845"/>
                  </a:lnTo>
                  <a:lnTo>
                    <a:pt x="3213" y="288798"/>
                  </a:lnTo>
                  <a:lnTo>
                    <a:pt x="0" y="290995"/>
                  </a:lnTo>
                  <a:lnTo>
                    <a:pt x="2628" y="291465"/>
                  </a:lnTo>
                  <a:lnTo>
                    <a:pt x="5257" y="291922"/>
                  </a:lnTo>
                  <a:lnTo>
                    <a:pt x="10083" y="289585"/>
                  </a:lnTo>
                  <a:lnTo>
                    <a:pt x="13589" y="292404"/>
                  </a:lnTo>
                  <a:lnTo>
                    <a:pt x="17081" y="295211"/>
                  </a:lnTo>
                  <a:lnTo>
                    <a:pt x="16344" y="297230"/>
                  </a:lnTo>
                  <a:lnTo>
                    <a:pt x="18961" y="297230"/>
                  </a:lnTo>
                  <a:lnTo>
                    <a:pt x="21590" y="297230"/>
                  </a:lnTo>
                  <a:lnTo>
                    <a:pt x="19418" y="295351"/>
                  </a:lnTo>
                  <a:lnTo>
                    <a:pt x="22466" y="295351"/>
                  </a:lnTo>
                  <a:lnTo>
                    <a:pt x="29921" y="295351"/>
                  </a:lnTo>
                  <a:lnTo>
                    <a:pt x="32981" y="295351"/>
                  </a:lnTo>
                  <a:lnTo>
                    <a:pt x="31673" y="292544"/>
                  </a:lnTo>
                  <a:lnTo>
                    <a:pt x="33858" y="291604"/>
                  </a:lnTo>
                  <a:lnTo>
                    <a:pt x="36042" y="290677"/>
                  </a:lnTo>
                  <a:lnTo>
                    <a:pt x="30797" y="284099"/>
                  </a:lnTo>
                  <a:lnTo>
                    <a:pt x="31673" y="285978"/>
                  </a:lnTo>
                  <a:lnTo>
                    <a:pt x="32486" y="287743"/>
                  </a:lnTo>
                  <a:lnTo>
                    <a:pt x="28168" y="268960"/>
                  </a:lnTo>
                  <a:lnTo>
                    <a:pt x="28168" y="272846"/>
                  </a:lnTo>
                  <a:lnTo>
                    <a:pt x="28168" y="277533"/>
                  </a:lnTo>
                  <a:lnTo>
                    <a:pt x="25844" y="262394"/>
                  </a:lnTo>
                  <a:lnTo>
                    <a:pt x="26276" y="258165"/>
                  </a:lnTo>
                  <a:lnTo>
                    <a:pt x="26022" y="241348"/>
                  </a:lnTo>
                  <a:lnTo>
                    <a:pt x="25149" y="201926"/>
                  </a:lnTo>
                  <a:lnTo>
                    <a:pt x="24118" y="150441"/>
                  </a:lnTo>
                  <a:lnTo>
                    <a:pt x="23393" y="97434"/>
                  </a:lnTo>
                  <a:lnTo>
                    <a:pt x="20520" y="47505"/>
                  </a:lnTo>
                  <a:lnTo>
                    <a:pt x="17894" y="27076"/>
                  </a:lnTo>
                  <a:lnTo>
                    <a:pt x="16789" y="0"/>
                  </a:lnTo>
                  <a:close/>
                </a:path>
              </a:pathLst>
            </a:custGeom>
            <a:ln w="3175">
              <a:solidFill>
                <a:srgbClr val="503934"/>
              </a:solidFill>
            </a:ln>
          </p:spPr>
          <p:txBody>
            <a:bodyPr wrap="square" lIns="0" tIns="0" rIns="0" bIns="0" rtlCol="0"/>
            <a:lstStyle/>
            <a:p>
              <a:endParaRPr/>
            </a:p>
          </p:txBody>
        </p:sp>
        <p:sp>
          <p:nvSpPr>
            <p:cNvPr id="11747" name="object 5175">
              <a:extLst>
                <a:ext uri="{FF2B5EF4-FFF2-40B4-BE49-F238E27FC236}">
                  <a16:creationId xmlns:a16="http://schemas.microsoft.com/office/drawing/2014/main" id="{6F85595E-5286-4EC2-9235-1EDE129C52A7}"/>
                </a:ext>
              </a:extLst>
            </p:cNvPr>
            <p:cNvSpPr/>
            <p:nvPr/>
          </p:nvSpPr>
          <p:spPr>
            <a:xfrm>
              <a:off x="5672848" y="6599046"/>
              <a:ext cx="59562" cy="36169"/>
            </a:xfrm>
            <a:prstGeom prst="rect">
              <a:avLst/>
            </a:prstGeom>
            <a:blipFill>
              <a:blip r:embed="rId91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748" name="object 5176">
              <a:extLst>
                <a:ext uri="{FF2B5EF4-FFF2-40B4-BE49-F238E27FC236}">
                  <a16:creationId xmlns:a16="http://schemas.microsoft.com/office/drawing/2014/main" id="{24F805F5-331D-43BF-92CD-6BD237973001}"/>
                </a:ext>
              </a:extLst>
            </p:cNvPr>
            <p:cNvSpPr/>
            <p:nvPr/>
          </p:nvSpPr>
          <p:spPr>
            <a:xfrm>
              <a:off x="5672842" y="6598927"/>
              <a:ext cx="59690" cy="36830"/>
            </a:xfrm>
            <a:custGeom>
              <a:avLst/>
              <a:gdLst/>
              <a:ahLst/>
              <a:cxnLst/>
              <a:rect l="l" t="t" r="r" b="b"/>
              <a:pathLst>
                <a:path w="59689" h="36829">
                  <a:moveTo>
                    <a:pt x="53187" y="25158"/>
                  </a:moveTo>
                  <a:lnTo>
                    <a:pt x="51955" y="25844"/>
                  </a:lnTo>
                  <a:lnTo>
                    <a:pt x="45859" y="18618"/>
                  </a:lnTo>
                  <a:lnTo>
                    <a:pt x="44310" y="19367"/>
                  </a:lnTo>
                  <a:lnTo>
                    <a:pt x="42773" y="20116"/>
                  </a:lnTo>
                  <a:lnTo>
                    <a:pt x="38887" y="15125"/>
                  </a:lnTo>
                  <a:lnTo>
                    <a:pt x="37350" y="15862"/>
                  </a:lnTo>
                  <a:lnTo>
                    <a:pt x="35801" y="16611"/>
                  </a:lnTo>
                  <a:lnTo>
                    <a:pt x="31699" y="15201"/>
                  </a:lnTo>
                  <a:lnTo>
                    <a:pt x="30949" y="17119"/>
                  </a:lnTo>
                  <a:lnTo>
                    <a:pt x="30200" y="19037"/>
                  </a:lnTo>
                  <a:lnTo>
                    <a:pt x="33591" y="18389"/>
                  </a:lnTo>
                  <a:lnTo>
                    <a:pt x="35153" y="19392"/>
                  </a:lnTo>
                  <a:lnTo>
                    <a:pt x="36702" y="20396"/>
                  </a:lnTo>
                  <a:lnTo>
                    <a:pt x="42913" y="24079"/>
                  </a:lnTo>
                  <a:lnTo>
                    <a:pt x="41097" y="25311"/>
                  </a:lnTo>
                  <a:lnTo>
                    <a:pt x="39281" y="26555"/>
                  </a:lnTo>
                  <a:lnTo>
                    <a:pt x="35242" y="22923"/>
                  </a:lnTo>
                  <a:lnTo>
                    <a:pt x="33540" y="22364"/>
                  </a:lnTo>
                  <a:lnTo>
                    <a:pt x="31851" y="21818"/>
                  </a:lnTo>
                  <a:lnTo>
                    <a:pt x="37007" y="28041"/>
                  </a:lnTo>
                  <a:lnTo>
                    <a:pt x="34759" y="27000"/>
                  </a:lnTo>
                  <a:lnTo>
                    <a:pt x="32511" y="25958"/>
                  </a:lnTo>
                  <a:lnTo>
                    <a:pt x="29032" y="22809"/>
                  </a:lnTo>
                  <a:lnTo>
                    <a:pt x="27431" y="23126"/>
                  </a:lnTo>
                  <a:lnTo>
                    <a:pt x="25831" y="23431"/>
                  </a:lnTo>
                  <a:lnTo>
                    <a:pt x="33921" y="31026"/>
                  </a:lnTo>
                  <a:lnTo>
                    <a:pt x="31026" y="31280"/>
                  </a:lnTo>
                  <a:lnTo>
                    <a:pt x="28130" y="31534"/>
                  </a:lnTo>
                  <a:lnTo>
                    <a:pt x="27470" y="28867"/>
                  </a:lnTo>
                  <a:lnTo>
                    <a:pt x="25552" y="29248"/>
                  </a:lnTo>
                  <a:lnTo>
                    <a:pt x="23634" y="29629"/>
                  </a:lnTo>
                  <a:lnTo>
                    <a:pt x="23647" y="21653"/>
                  </a:lnTo>
                  <a:lnTo>
                    <a:pt x="21793" y="22453"/>
                  </a:lnTo>
                  <a:lnTo>
                    <a:pt x="19913" y="23266"/>
                  </a:lnTo>
                  <a:lnTo>
                    <a:pt x="17525" y="22415"/>
                  </a:lnTo>
                  <a:lnTo>
                    <a:pt x="17525" y="25069"/>
                  </a:lnTo>
                  <a:lnTo>
                    <a:pt x="17513" y="27724"/>
                  </a:lnTo>
                  <a:lnTo>
                    <a:pt x="22783" y="30683"/>
                  </a:lnTo>
                  <a:lnTo>
                    <a:pt x="21285" y="31864"/>
                  </a:lnTo>
                  <a:lnTo>
                    <a:pt x="19786" y="33045"/>
                  </a:lnTo>
                  <a:lnTo>
                    <a:pt x="14058" y="28854"/>
                  </a:lnTo>
                  <a:lnTo>
                    <a:pt x="12090" y="28790"/>
                  </a:lnTo>
                  <a:lnTo>
                    <a:pt x="10121" y="28727"/>
                  </a:lnTo>
                  <a:lnTo>
                    <a:pt x="18618" y="34162"/>
                  </a:lnTo>
                  <a:lnTo>
                    <a:pt x="15316" y="33908"/>
                  </a:lnTo>
                  <a:lnTo>
                    <a:pt x="12026" y="33680"/>
                  </a:lnTo>
                  <a:lnTo>
                    <a:pt x="7924" y="29603"/>
                  </a:lnTo>
                  <a:lnTo>
                    <a:pt x="6692" y="32943"/>
                  </a:lnTo>
                  <a:lnTo>
                    <a:pt x="5460" y="36296"/>
                  </a:lnTo>
                  <a:lnTo>
                    <a:pt x="304" y="34213"/>
                  </a:lnTo>
                  <a:lnTo>
                    <a:pt x="152" y="32892"/>
                  </a:lnTo>
                  <a:lnTo>
                    <a:pt x="0" y="31597"/>
                  </a:lnTo>
                  <a:lnTo>
                    <a:pt x="3035" y="27025"/>
                  </a:lnTo>
                  <a:lnTo>
                    <a:pt x="3467" y="25158"/>
                  </a:lnTo>
                  <a:lnTo>
                    <a:pt x="3898" y="23304"/>
                  </a:lnTo>
                  <a:lnTo>
                    <a:pt x="4051" y="24599"/>
                  </a:lnTo>
                  <a:lnTo>
                    <a:pt x="6603" y="24104"/>
                  </a:lnTo>
                  <a:lnTo>
                    <a:pt x="9169" y="23596"/>
                  </a:lnTo>
                  <a:lnTo>
                    <a:pt x="10604" y="21996"/>
                  </a:lnTo>
                  <a:lnTo>
                    <a:pt x="11302" y="19634"/>
                  </a:lnTo>
                  <a:lnTo>
                    <a:pt x="12001" y="17284"/>
                  </a:lnTo>
                  <a:lnTo>
                    <a:pt x="16522" y="16840"/>
                  </a:lnTo>
                  <a:lnTo>
                    <a:pt x="16675" y="18148"/>
                  </a:lnTo>
                  <a:lnTo>
                    <a:pt x="18008" y="18326"/>
                  </a:lnTo>
                  <a:lnTo>
                    <a:pt x="19342" y="18503"/>
                  </a:lnTo>
                  <a:lnTo>
                    <a:pt x="21437" y="14109"/>
                  </a:lnTo>
                  <a:lnTo>
                    <a:pt x="23393" y="14160"/>
                  </a:lnTo>
                  <a:lnTo>
                    <a:pt x="25361" y="14223"/>
                  </a:lnTo>
                  <a:lnTo>
                    <a:pt x="26923" y="10820"/>
                  </a:lnTo>
                  <a:lnTo>
                    <a:pt x="26873" y="7734"/>
                  </a:lnTo>
                  <a:lnTo>
                    <a:pt x="26822" y="4635"/>
                  </a:lnTo>
                  <a:lnTo>
                    <a:pt x="31851" y="114"/>
                  </a:lnTo>
                  <a:lnTo>
                    <a:pt x="32105" y="2273"/>
                  </a:lnTo>
                  <a:lnTo>
                    <a:pt x="32372" y="4432"/>
                  </a:lnTo>
                  <a:lnTo>
                    <a:pt x="30759" y="7416"/>
                  </a:lnTo>
                  <a:lnTo>
                    <a:pt x="31546" y="8585"/>
                  </a:lnTo>
                  <a:lnTo>
                    <a:pt x="32346" y="9753"/>
                  </a:lnTo>
                  <a:lnTo>
                    <a:pt x="35775" y="2882"/>
                  </a:lnTo>
                  <a:lnTo>
                    <a:pt x="36829" y="3568"/>
                  </a:lnTo>
                  <a:lnTo>
                    <a:pt x="37896" y="4229"/>
                  </a:lnTo>
                  <a:lnTo>
                    <a:pt x="33629" y="6845"/>
                  </a:lnTo>
                  <a:lnTo>
                    <a:pt x="35013" y="7467"/>
                  </a:lnTo>
                  <a:lnTo>
                    <a:pt x="36410" y="8064"/>
                  </a:lnTo>
                  <a:lnTo>
                    <a:pt x="37249" y="7023"/>
                  </a:lnTo>
                  <a:lnTo>
                    <a:pt x="40932" y="4965"/>
                  </a:lnTo>
                  <a:lnTo>
                    <a:pt x="42379" y="3352"/>
                  </a:lnTo>
                  <a:lnTo>
                    <a:pt x="43814" y="1752"/>
                  </a:lnTo>
                  <a:lnTo>
                    <a:pt x="48183" y="0"/>
                  </a:lnTo>
                  <a:lnTo>
                    <a:pt x="50457" y="2666"/>
                  </a:lnTo>
                  <a:lnTo>
                    <a:pt x="52755" y="5321"/>
                  </a:lnTo>
                  <a:lnTo>
                    <a:pt x="56794" y="6299"/>
                  </a:lnTo>
                  <a:lnTo>
                    <a:pt x="58064" y="6045"/>
                  </a:lnTo>
                  <a:lnTo>
                    <a:pt x="59347" y="5791"/>
                  </a:lnTo>
                  <a:lnTo>
                    <a:pt x="59562" y="7518"/>
                  </a:lnTo>
                  <a:lnTo>
                    <a:pt x="58331" y="8204"/>
                  </a:lnTo>
                  <a:lnTo>
                    <a:pt x="57099" y="8889"/>
                  </a:lnTo>
                  <a:lnTo>
                    <a:pt x="55359" y="7912"/>
                  </a:lnTo>
                  <a:lnTo>
                    <a:pt x="53708" y="7785"/>
                  </a:lnTo>
                  <a:lnTo>
                    <a:pt x="52044" y="7658"/>
                  </a:lnTo>
                  <a:lnTo>
                    <a:pt x="55829" y="9143"/>
                  </a:lnTo>
                  <a:lnTo>
                    <a:pt x="53911" y="9512"/>
                  </a:lnTo>
                  <a:lnTo>
                    <a:pt x="51981" y="9880"/>
                  </a:lnTo>
                  <a:lnTo>
                    <a:pt x="48158" y="7988"/>
                  </a:lnTo>
                  <a:lnTo>
                    <a:pt x="46088" y="9728"/>
                  </a:lnTo>
                  <a:lnTo>
                    <a:pt x="44005" y="11455"/>
                  </a:lnTo>
                  <a:lnTo>
                    <a:pt x="49847" y="13855"/>
                  </a:lnTo>
                  <a:lnTo>
                    <a:pt x="51396" y="13106"/>
                  </a:lnTo>
                  <a:lnTo>
                    <a:pt x="52946" y="12369"/>
                  </a:lnTo>
                  <a:lnTo>
                    <a:pt x="53581" y="17551"/>
                  </a:lnTo>
                  <a:lnTo>
                    <a:pt x="51828" y="16573"/>
                  </a:lnTo>
                  <a:lnTo>
                    <a:pt x="50076" y="15582"/>
                  </a:lnTo>
                  <a:lnTo>
                    <a:pt x="46558" y="16268"/>
                  </a:lnTo>
                  <a:lnTo>
                    <a:pt x="45694" y="14668"/>
                  </a:lnTo>
                  <a:lnTo>
                    <a:pt x="43827" y="15481"/>
                  </a:lnTo>
                  <a:lnTo>
                    <a:pt x="41973" y="16281"/>
                  </a:lnTo>
                  <a:lnTo>
                    <a:pt x="51701" y="21018"/>
                  </a:lnTo>
                  <a:lnTo>
                    <a:pt x="54394" y="24485"/>
                  </a:lnTo>
                  <a:lnTo>
                    <a:pt x="53174" y="25171"/>
                  </a:lnTo>
                  <a:close/>
                </a:path>
              </a:pathLst>
            </a:custGeom>
            <a:ln w="3175">
              <a:solidFill>
                <a:srgbClr val="254B30"/>
              </a:solidFill>
            </a:ln>
          </p:spPr>
          <p:txBody>
            <a:bodyPr wrap="square" lIns="0" tIns="0" rIns="0" bIns="0" rtlCol="0"/>
            <a:lstStyle/>
            <a:p>
              <a:endParaRPr/>
            </a:p>
          </p:txBody>
        </p:sp>
        <p:sp>
          <p:nvSpPr>
            <p:cNvPr id="11749" name="object 5177">
              <a:extLst>
                <a:ext uri="{FF2B5EF4-FFF2-40B4-BE49-F238E27FC236}">
                  <a16:creationId xmlns:a16="http://schemas.microsoft.com/office/drawing/2014/main" id="{E74391DF-8F4B-4D52-A6B8-99890BB79357}"/>
                </a:ext>
              </a:extLst>
            </p:cNvPr>
            <p:cNvSpPr/>
            <p:nvPr/>
          </p:nvSpPr>
          <p:spPr>
            <a:xfrm>
              <a:off x="5670905" y="6523939"/>
              <a:ext cx="38887" cy="41630"/>
            </a:xfrm>
            <a:prstGeom prst="rect">
              <a:avLst/>
            </a:prstGeom>
            <a:blipFill>
              <a:blip r:embed="rId91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750" name="object 5178">
              <a:extLst>
                <a:ext uri="{FF2B5EF4-FFF2-40B4-BE49-F238E27FC236}">
                  <a16:creationId xmlns:a16="http://schemas.microsoft.com/office/drawing/2014/main" id="{C10203FF-106B-4406-B2CD-690DDDC2F5EF}"/>
                </a:ext>
              </a:extLst>
            </p:cNvPr>
            <p:cNvSpPr/>
            <p:nvPr/>
          </p:nvSpPr>
          <p:spPr>
            <a:xfrm>
              <a:off x="5670908" y="6523925"/>
              <a:ext cx="39370" cy="41910"/>
            </a:xfrm>
            <a:custGeom>
              <a:avLst/>
              <a:gdLst/>
              <a:ahLst/>
              <a:cxnLst/>
              <a:rect l="l" t="t" r="r" b="b"/>
              <a:pathLst>
                <a:path w="39370" h="41909">
                  <a:moveTo>
                    <a:pt x="36258" y="16852"/>
                  </a:moveTo>
                  <a:lnTo>
                    <a:pt x="35471" y="17780"/>
                  </a:lnTo>
                  <a:lnTo>
                    <a:pt x="30568" y="14541"/>
                  </a:lnTo>
                  <a:lnTo>
                    <a:pt x="29578" y="15621"/>
                  </a:lnTo>
                  <a:lnTo>
                    <a:pt x="28562" y="16713"/>
                  </a:lnTo>
                  <a:lnTo>
                    <a:pt x="25412" y="14338"/>
                  </a:lnTo>
                  <a:lnTo>
                    <a:pt x="24422" y="15417"/>
                  </a:lnTo>
                  <a:lnTo>
                    <a:pt x="23418" y="16497"/>
                  </a:lnTo>
                  <a:lnTo>
                    <a:pt x="20447" y="16852"/>
                  </a:lnTo>
                  <a:lnTo>
                    <a:pt x="20091" y="18529"/>
                  </a:lnTo>
                  <a:lnTo>
                    <a:pt x="19761" y="20205"/>
                  </a:lnTo>
                  <a:lnTo>
                    <a:pt x="22047" y="18567"/>
                  </a:lnTo>
                  <a:lnTo>
                    <a:pt x="23228" y="18770"/>
                  </a:lnTo>
                  <a:lnTo>
                    <a:pt x="24396" y="18973"/>
                  </a:lnTo>
                  <a:lnTo>
                    <a:pt x="29044" y="19570"/>
                  </a:lnTo>
                  <a:lnTo>
                    <a:pt x="27901" y="21107"/>
                  </a:lnTo>
                  <a:lnTo>
                    <a:pt x="26758" y="22644"/>
                  </a:lnTo>
                  <a:lnTo>
                    <a:pt x="23634" y="21336"/>
                  </a:lnTo>
                  <a:lnTo>
                    <a:pt x="22402" y="21513"/>
                  </a:lnTo>
                  <a:lnTo>
                    <a:pt x="21158" y="21691"/>
                  </a:lnTo>
                  <a:lnTo>
                    <a:pt x="25323" y="24523"/>
                  </a:lnTo>
                  <a:lnTo>
                    <a:pt x="23672" y="24523"/>
                  </a:lnTo>
                  <a:lnTo>
                    <a:pt x="22009" y="24523"/>
                  </a:lnTo>
                  <a:lnTo>
                    <a:pt x="19304" y="23380"/>
                  </a:lnTo>
                  <a:lnTo>
                    <a:pt x="18224" y="24168"/>
                  </a:lnTo>
                  <a:lnTo>
                    <a:pt x="17145" y="24955"/>
                  </a:lnTo>
                  <a:lnTo>
                    <a:pt x="23469" y="27774"/>
                  </a:lnTo>
                  <a:lnTo>
                    <a:pt x="21475" y="28956"/>
                  </a:lnTo>
                  <a:lnTo>
                    <a:pt x="19494" y="30124"/>
                  </a:lnTo>
                  <a:lnTo>
                    <a:pt x="18783" y="28397"/>
                  </a:lnTo>
                  <a:lnTo>
                    <a:pt x="17487" y="29324"/>
                  </a:lnTo>
                  <a:lnTo>
                    <a:pt x="16205" y="30264"/>
                  </a:lnTo>
                  <a:lnTo>
                    <a:pt x="15468" y="24371"/>
                  </a:lnTo>
                  <a:lnTo>
                    <a:pt x="14236" y="25603"/>
                  </a:lnTo>
                  <a:lnTo>
                    <a:pt x="13030" y="26835"/>
                  </a:lnTo>
                  <a:lnTo>
                    <a:pt x="11290" y="27025"/>
                  </a:lnTo>
                  <a:lnTo>
                    <a:pt x="11544" y="28994"/>
                  </a:lnTo>
                  <a:lnTo>
                    <a:pt x="11772" y="30962"/>
                  </a:lnTo>
                  <a:lnTo>
                    <a:pt x="15697" y="31330"/>
                  </a:lnTo>
                  <a:lnTo>
                    <a:pt x="14782" y="32715"/>
                  </a:lnTo>
                  <a:lnTo>
                    <a:pt x="13855" y="34099"/>
                  </a:lnTo>
                  <a:lnTo>
                    <a:pt x="9486" y="32969"/>
                  </a:lnTo>
                  <a:lnTo>
                    <a:pt x="8115" y="33591"/>
                  </a:lnTo>
                  <a:lnTo>
                    <a:pt x="6743" y="34239"/>
                  </a:lnTo>
                  <a:lnTo>
                    <a:pt x="13144" y="35318"/>
                  </a:lnTo>
                  <a:lnTo>
                    <a:pt x="10820" y="36271"/>
                  </a:lnTo>
                  <a:lnTo>
                    <a:pt x="8521" y="37223"/>
                  </a:lnTo>
                  <a:lnTo>
                    <a:pt x="5321" y="35623"/>
                  </a:lnTo>
                  <a:lnTo>
                    <a:pt x="4762" y="38519"/>
                  </a:lnTo>
                  <a:lnTo>
                    <a:pt x="4229" y="41402"/>
                  </a:lnTo>
                  <a:lnTo>
                    <a:pt x="457" y="41630"/>
                  </a:lnTo>
                  <a:lnTo>
                    <a:pt x="228" y="40716"/>
                  </a:lnTo>
                  <a:lnTo>
                    <a:pt x="0" y="39814"/>
                  </a:lnTo>
                  <a:lnTo>
                    <a:pt x="1689" y="35394"/>
                  </a:lnTo>
                  <a:lnTo>
                    <a:pt x="1803" y="33870"/>
                  </a:lnTo>
                  <a:lnTo>
                    <a:pt x="1917" y="32359"/>
                  </a:lnTo>
                  <a:lnTo>
                    <a:pt x="2159" y="33261"/>
                  </a:lnTo>
                  <a:lnTo>
                    <a:pt x="3886" y="32016"/>
                  </a:lnTo>
                  <a:lnTo>
                    <a:pt x="5613" y="30772"/>
                  </a:lnTo>
                  <a:lnTo>
                    <a:pt x="6464" y="29083"/>
                  </a:lnTo>
                  <a:lnTo>
                    <a:pt x="6731" y="27114"/>
                  </a:lnTo>
                  <a:lnTo>
                    <a:pt x="6985" y="25146"/>
                  </a:lnTo>
                  <a:lnTo>
                    <a:pt x="10083" y="23266"/>
                  </a:lnTo>
                  <a:lnTo>
                    <a:pt x="10312" y="24168"/>
                  </a:lnTo>
                  <a:lnTo>
                    <a:pt x="11252" y="23850"/>
                  </a:lnTo>
                  <a:lnTo>
                    <a:pt x="12192" y="23533"/>
                  </a:lnTo>
                  <a:lnTo>
                    <a:pt x="13220" y="19570"/>
                  </a:lnTo>
                  <a:lnTo>
                    <a:pt x="14592" y="18935"/>
                  </a:lnTo>
                  <a:lnTo>
                    <a:pt x="15963" y="18300"/>
                  </a:lnTo>
                  <a:lnTo>
                    <a:pt x="16725" y="15265"/>
                  </a:lnTo>
                  <a:lnTo>
                    <a:pt x="16395" y="12992"/>
                  </a:lnTo>
                  <a:lnTo>
                    <a:pt x="16078" y="10731"/>
                  </a:lnTo>
                  <a:lnTo>
                    <a:pt x="19138" y="5676"/>
                  </a:lnTo>
                  <a:lnTo>
                    <a:pt x="19519" y="7175"/>
                  </a:lnTo>
                  <a:lnTo>
                    <a:pt x="19900" y="8686"/>
                  </a:lnTo>
                  <a:lnTo>
                    <a:pt x="19062" y="11442"/>
                  </a:lnTo>
                  <a:lnTo>
                    <a:pt x="19723" y="12026"/>
                  </a:lnTo>
                  <a:lnTo>
                    <a:pt x="20396" y="12623"/>
                  </a:lnTo>
                  <a:lnTo>
                    <a:pt x="22123" y="6375"/>
                  </a:lnTo>
                  <a:lnTo>
                    <a:pt x="22923" y="6502"/>
                  </a:lnTo>
                  <a:lnTo>
                    <a:pt x="23723" y="6642"/>
                  </a:lnTo>
                  <a:lnTo>
                    <a:pt x="21005" y="10033"/>
                  </a:lnTo>
                  <a:lnTo>
                    <a:pt x="22021" y="10020"/>
                  </a:lnTo>
                  <a:lnTo>
                    <a:pt x="23050" y="9994"/>
                  </a:lnTo>
                  <a:lnTo>
                    <a:pt x="23545" y="8915"/>
                  </a:lnTo>
                  <a:lnTo>
                    <a:pt x="25895" y="6159"/>
                  </a:lnTo>
                  <a:lnTo>
                    <a:pt x="26733" y="4470"/>
                  </a:lnTo>
                  <a:lnTo>
                    <a:pt x="27584" y="2781"/>
                  </a:lnTo>
                  <a:lnTo>
                    <a:pt x="30454" y="0"/>
                  </a:lnTo>
                  <a:lnTo>
                    <a:pt x="32283" y="1181"/>
                  </a:lnTo>
                  <a:lnTo>
                    <a:pt x="34112" y="2349"/>
                  </a:lnTo>
                  <a:lnTo>
                    <a:pt x="37020" y="1701"/>
                  </a:lnTo>
                  <a:lnTo>
                    <a:pt x="37871" y="1066"/>
                  </a:lnTo>
                  <a:lnTo>
                    <a:pt x="38735" y="457"/>
                  </a:lnTo>
                  <a:lnTo>
                    <a:pt x="39039" y="1651"/>
                  </a:lnTo>
                  <a:lnTo>
                    <a:pt x="38252" y="2578"/>
                  </a:lnTo>
                  <a:lnTo>
                    <a:pt x="37465" y="3505"/>
                  </a:lnTo>
                  <a:lnTo>
                    <a:pt x="36156" y="3378"/>
                  </a:lnTo>
                  <a:lnTo>
                    <a:pt x="35001" y="3848"/>
                  </a:lnTo>
                  <a:lnTo>
                    <a:pt x="33845" y="4330"/>
                  </a:lnTo>
                  <a:lnTo>
                    <a:pt x="36601" y="4114"/>
                  </a:lnTo>
                  <a:lnTo>
                    <a:pt x="35306" y="5067"/>
                  </a:lnTo>
                  <a:lnTo>
                    <a:pt x="34010" y="5994"/>
                  </a:lnTo>
                  <a:lnTo>
                    <a:pt x="31191" y="5905"/>
                  </a:lnTo>
                  <a:lnTo>
                    <a:pt x="29895" y="7886"/>
                  </a:lnTo>
                  <a:lnTo>
                    <a:pt x="28625" y="9880"/>
                  </a:lnTo>
                  <a:lnTo>
                    <a:pt x="32905" y="9652"/>
                  </a:lnTo>
                  <a:lnTo>
                    <a:pt x="33896" y="8572"/>
                  </a:lnTo>
                  <a:lnTo>
                    <a:pt x="34912" y="7493"/>
                  </a:lnTo>
                  <a:lnTo>
                    <a:pt x="35826" y="11112"/>
                  </a:lnTo>
                  <a:lnTo>
                    <a:pt x="34518" y="10985"/>
                  </a:lnTo>
                  <a:lnTo>
                    <a:pt x="33210" y="10858"/>
                  </a:lnTo>
                  <a:lnTo>
                    <a:pt x="28892" y="12915"/>
                  </a:lnTo>
                  <a:lnTo>
                    <a:pt x="27673" y="14135"/>
                  </a:lnTo>
                  <a:lnTo>
                    <a:pt x="34848" y="14312"/>
                  </a:lnTo>
                  <a:lnTo>
                    <a:pt x="37058" y="15951"/>
                  </a:lnTo>
                  <a:lnTo>
                    <a:pt x="36271" y="16878"/>
                  </a:lnTo>
                  <a:close/>
                </a:path>
              </a:pathLst>
            </a:custGeom>
            <a:ln w="3175">
              <a:solidFill>
                <a:srgbClr val="254B30"/>
              </a:solidFill>
            </a:ln>
          </p:spPr>
          <p:txBody>
            <a:bodyPr wrap="square" lIns="0" tIns="0" rIns="0" bIns="0" rtlCol="0"/>
            <a:lstStyle/>
            <a:p>
              <a:endParaRPr/>
            </a:p>
          </p:txBody>
        </p:sp>
        <p:sp>
          <p:nvSpPr>
            <p:cNvPr id="11751" name="object 5179">
              <a:extLst>
                <a:ext uri="{FF2B5EF4-FFF2-40B4-BE49-F238E27FC236}">
                  <a16:creationId xmlns:a16="http://schemas.microsoft.com/office/drawing/2014/main" id="{05B21A5B-01B0-4240-8771-40262E2605F0}"/>
                </a:ext>
              </a:extLst>
            </p:cNvPr>
            <p:cNvSpPr/>
            <p:nvPr/>
          </p:nvSpPr>
          <p:spPr>
            <a:xfrm>
              <a:off x="5669000" y="6651459"/>
              <a:ext cx="69037" cy="27343"/>
            </a:xfrm>
            <a:prstGeom prst="rect">
              <a:avLst/>
            </a:prstGeom>
            <a:blipFill>
              <a:blip r:embed="rId91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752" name="object 5180">
              <a:extLst>
                <a:ext uri="{FF2B5EF4-FFF2-40B4-BE49-F238E27FC236}">
                  <a16:creationId xmlns:a16="http://schemas.microsoft.com/office/drawing/2014/main" id="{6C6175F4-69E3-4FB3-8F1E-84874828861E}"/>
                </a:ext>
              </a:extLst>
            </p:cNvPr>
            <p:cNvSpPr/>
            <p:nvPr/>
          </p:nvSpPr>
          <p:spPr>
            <a:xfrm>
              <a:off x="5669014" y="6651303"/>
              <a:ext cx="69215" cy="27940"/>
            </a:xfrm>
            <a:custGeom>
              <a:avLst/>
              <a:gdLst/>
              <a:ahLst/>
              <a:cxnLst/>
              <a:rect l="l" t="t" r="r" b="b"/>
              <a:pathLst>
                <a:path w="69214" h="27940">
                  <a:moveTo>
                    <a:pt x="60883" y="18910"/>
                  </a:moveTo>
                  <a:lnTo>
                    <a:pt x="59448" y="19431"/>
                  </a:lnTo>
                  <a:lnTo>
                    <a:pt x="52870" y="14020"/>
                  </a:lnTo>
                  <a:lnTo>
                    <a:pt x="51066" y="14592"/>
                  </a:lnTo>
                  <a:lnTo>
                    <a:pt x="49275" y="15163"/>
                  </a:lnTo>
                  <a:lnTo>
                    <a:pt x="45110" y="11417"/>
                  </a:lnTo>
                  <a:lnTo>
                    <a:pt x="43319" y="11988"/>
                  </a:lnTo>
                  <a:lnTo>
                    <a:pt x="41516" y="12560"/>
                  </a:lnTo>
                  <a:lnTo>
                    <a:pt x="36931" y="11506"/>
                  </a:lnTo>
                  <a:lnTo>
                    <a:pt x="35979" y="12966"/>
                  </a:lnTo>
                  <a:lnTo>
                    <a:pt x="35026" y="14414"/>
                  </a:lnTo>
                  <a:lnTo>
                    <a:pt x="38912" y="13906"/>
                  </a:lnTo>
                  <a:lnTo>
                    <a:pt x="40639" y="14655"/>
                  </a:lnTo>
                  <a:lnTo>
                    <a:pt x="42367" y="15405"/>
                  </a:lnTo>
                  <a:lnTo>
                    <a:pt x="49250" y="18135"/>
                  </a:lnTo>
                  <a:lnTo>
                    <a:pt x="47116" y="19075"/>
                  </a:lnTo>
                  <a:lnTo>
                    <a:pt x="44996" y="20015"/>
                  </a:lnTo>
                  <a:lnTo>
                    <a:pt x="40576" y="17310"/>
                  </a:lnTo>
                  <a:lnTo>
                    <a:pt x="38671" y="16891"/>
                  </a:lnTo>
                  <a:lnTo>
                    <a:pt x="36753" y="16484"/>
                  </a:lnTo>
                  <a:lnTo>
                    <a:pt x="42329" y="21158"/>
                  </a:lnTo>
                  <a:lnTo>
                    <a:pt x="39814" y="20383"/>
                  </a:lnTo>
                  <a:lnTo>
                    <a:pt x="37312" y="19608"/>
                  </a:lnTo>
                  <a:lnTo>
                    <a:pt x="33489" y="17246"/>
                  </a:lnTo>
                  <a:lnTo>
                    <a:pt x="31661" y="17500"/>
                  </a:lnTo>
                  <a:lnTo>
                    <a:pt x="29819" y="17741"/>
                  </a:lnTo>
                  <a:lnTo>
                    <a:pt x="38658" y="23406"/>
                  </a:lnTo>
                  <a:lnTo>
                    <a:pt x="35344" y="23609"/>
                  </a:lnTo>
                  <a:lnTo>
                    <a:pt x="32042" y="23799"/>
                  </a:lnTo>
                  <a:lnTo>
                    <a:pt x="31407" y="21818"/>
                  </a:lnTo>
                  <a:lnTo>
                    <a:pt x="29209" y="22110"/>
                  </a:lnTo>
                  <a:lnTo>
                    <a:pt x="27000" y="22402"/>
                  </a:lnTo>
                  <a:lnTo>
                    <a:pt x="27419" y="16395"/>
                  </a:lnTo>
                  <a:lnTo>
                    <a:pt x="25260" y="17018"/>
                  </a:lnTo>
                  <a:lnTo>
                    <a:pt x="23113" y="17627"/>
                  </a:lnTo>
                  <a:lnTo>
                    <a:pt x="20421" y="16992"/>
                  </a:lnTo>
                  <a:lnTo>
                    <a:pt x="20281" y="18999"/>
                  </a:lnTo>
                  <a:lnTo>
                    <a:pt x="20142" y="21005"/>
                  </a:lnTo>
                  <a:lnTo>
                    <a:pt x="25984" y="23202"/>
                  </a:lnTo>
                  <a:lnTo>
                    <a:pt x="24218" y="24091"/>
                  </a:lnTo>
                  <a:lnTo>
                    <a:pt x="22466" y="24993"/>
                  </a:lnTo>
                  <a:lnTo>
                    <a:pt x="16141" y="21856"/>
                  </a:lnTo>
                  <a:lnTo>
                    <a:pt x="13906" y="21831"/>
                  </a:lnTo>
                  <a:lnTo>
                    <a:pt x="11658" y="21793"/>
                  </a:lnTo>
                  <a:lnTo>
                    <a:pt x="21069" y="25831"/>
                  </a:lnTo>
                  <a:lnTo>
                    <a:pt x="17322" y="25666"/>
                  </a:lnTo>
                  <a:lnTo>
                    <a:pt x="13588" y="25501"/>
                  </a:lnTo>
                  <a:lnTo>
                    <a:pt x="9131" y="22453"/>
                  </a:lnTo>
                  <a:lnTo>
                    <a:pt x="7556" y="24980"/>
                  </a:lnTo>
                  <a:lnTo>
                    <a:pt x="5994" y="27495"/>
                  </a:lnTo>
                  <a:lnTo>
                    <a:pt x="228" y="25946"/>
                  </a:lnTo>
                  <a:lnTo>
                    <a:pt x="114" y="24980"/>
                  </a:lnTo>
                  <a:lnTo>
                    <a:pt x="0" y="24003"/>
                  </a:lnTo>
                  <a:lnTo>
                    <a:pt x="3695" y="20535"/>
                  </a:lnTo>
                  <a:lnTo>
                    <a:pt x="4279" y="19138"/>
                  </a:lnTo>
                  <a:lnTo>
                    <a:pt x="4864" y="17741"/>
                  </a:lnTo>
                  <a:lnTo>
                    <a:pt x="4978" y="18707"/>
                  </a:lnTo>
                  <a:lnTo>
                    <a:pt x="7912" y="18326"/>
                  </a:lnTo>
                  <a:lnTo>
                    <a:pt x="10845" y="17932"/>
                  </a:lnTo>
                  <a:lnTo>
                    <a:pt x="12572" y="16725"/>
                  </a:lnTo>
                  <a:lnTo>
                    <a:pt x="13474" y="14947"/>
                  </a:lnTo>
                  <a:lnTo>
                    <a:pt x="14389" y="13169"/>
                  </a:lnTo>
                  <a:lnTo>
                    <a:pt x="19557" y="12814"/>
                  </a:lnTo>
                  <a:lnTo>
                    <a:pt x="19672" y="13792"/>
                  </a:lnTo>
                  <a:lnTo>
                    <a:pt x="21183" y="13931"/>
                  </a:lnTo>
                  <a:lnTo>
                    <a:pt x="22694" y="14058"/>
                  </a:lnTo>
                  <a:lnTo>
                    <a:pt x="25298" y="10731"/>
                  </a:lnTo>
                  <a:lnTo>
                    <a:pt x="27533" y="10769"/>
                  </a:lnTo>
                  <a:lnTo>
                    <a:pt x="29781" y="10807"/>
                  </a:lnTo>
                  <a:lnTo>
                    <a:pt x="31699" y="8242"/>
                  </a:lnTo>
                  <a:lnTo>
                    <a:pt x="31800" y="5918"/>
                  </a:lnTo>
                  <a:lnTo>
                    <a:pt x="31915" y="3581"/>
                  </a:lnTo>
                  <a:lnTo>
                    <a:pt x="37845" y="152"/>
                  </a:lnTo>
                  <a:lnTo>
                    <a:pt x="38036" y="1790"/>
                  </a:lnTo>
                  <a:lnTo>
                    <a:pt x="38226" y="3403"/>
                  </a:lnTo>
                  <a:lnTo>
                    <a:pt x="36245" y="5651"/>
                  </a:lnTo>
                  <a:lnTo>
                    <a:pt x="37096" y="6540"/>
                  </a:lnTo>
                  <a:lnTo>
                    <a:pt x="37947" y="7416"/>
                  </a:lnTo>
                  <a:lnTo>
                    <a:pt x="42189" y="2222"/>
                  </a:lnTo>
                  <a:lnTo>
                    <a:pt x="43357" y="2730"/>
                  </a:lnTo>
                  <a:lnTo>
                    <a:pt x="44538" y="3225"/>
                  </a:lnTo>
                  <a:lnTo>
                    <a:pt x="39547" y="5207"/>
                  </a:lnTo>
                  <a:lnTo>
                    <a:pt x="41097" y="5676"/>
                  </a:lnTo>
                  <a:lnTo>
                    <a:pt x="42633" y="6134"/>
                  </a:lnTo>
                  <a:lnTo>
                    <a:pt x="43662" y="5334"/>
                  </a:lnTo>
                  <a:lnTo>
                    <a:pt x="47955" y="3771"/>
                  </a:lnTo>
                  <a:lnTo>
                    <a:pt x="49682" y="2552"/>
                  </a:lnTo>
                  <a:lnTo>
                    <a:pt x="51396" y="1346"/>
                  </a:lnTo>
                  <a:lnTo>
                    <a:pt x="56451" y="0"/>
                  </a:lnTo>
                  <a:lnTo>
                    <a:pt x="58927" y="1993"/>
                  </a:lnTo>
                  <a:lnTo>
                    <a:pt x="61391" y="3975"/>
                  </a:lnTo>
                  <a:lnTo>
                    <a:pt x="65938" y="4699"/>
                  </a:lnTo>
                  <a:lnTo>
                    <a:pt x="67411" y="4495"/>
                  </a:lnTo>
                  <a:lnTo>
                    <a:pt x="68884" y="4305"/>
                  </a:lnTo>
                  <a:lnTo>
                    <a:pt x="69037" y="5600"/>
                  </a:lnTo>
                  <a:lnTo>
                    <a:pt x="67602" y="6134"/>
                  </a:lnTo>
                  <a:lnTo>
                    <a:pt x="66166" y="6642"/>
                  </a:lnTo>
                  <a:lnTo>
                    <a:pt x="64223" y="5918"/>
                  </a:lnTo>
                  <a:lnTo>
                    <a:pt x="62344" y="5829"/>
                  </a:lnTo>
                  <a:lnTo>
                    <a:pt x="60477" y="5740"/>
                  </a:lnTo>
                  <a:lnTo>
                    <a:pt x="64706" y="6845"/>
                  </a:lnTo>
                  <a:lnTo>
                    <a:pt x="62496" y="7137"/>
                  </a:lnTo>
                  <a:lnTo>
                    <a:pt x="60286" y="7429"/>
                  </a:lnTo>
                  <a:lnTo>
                    <a:pt x="56032" y="6007"/>
                  </a:lnTo>
                  <a:lnTo>
                    <a:pt x="53568" y="7327"/>
                  </a:lnTo>
                  <a:lnTo>
                    <a:pt x="51130" y="8648"/>
                  </a:lnTo>
                  <a:lnTo>
                    <a:pt x="57670" y="10414"/>
                  </a:lnTo>
                  <a:lnTo>
                    <a:pt x="59461" y="9842"/>
                  </a:lnTo>
                  <a:lnTo>
                    <a:pt x="61252" y="9271"/>
                  </a:lnTo>
                  <a:lnTo>
                    <a:pt x="61721" y="13182"/>
                  </a:lnTo>
                  <a:lnTo>
                    <a:pt x="59753" y="12446"/>
                  </a:lnTo>
                  <a:lnTo>
                    <a:pt x="57823" y="11709"/>
                  </a:lnTo>
                  <a:lnTo>
                    <a:pt x="53784" y="12255"/>
                  </a:lnTo>
                  <a:lnTo>
                    <a:pt x="52882" y="11049"/>
                  </a:lnTo>
                  <a:lnTo>
                    <a:pt x="50723" y="11658"/>
                  </a:lnTo>
                  <a:lnTo>
                    <a:pt x="48564" y="12280"/>
                  </a:lnTo>
                  <a:lnTo>
                    <a:pt x="59397" y="15798"/>
                  </a:lnTo>
                  <a:lnTo>
                    <a:pt x="62318" y="18415"/>
                  </a:lnTo>
                  <a:lnTo>
                    <a:pt x="60871" y="18935"/>
                  </a:lnTo>
                  <a:close/>
                </a:path>
              </a:pathLst>
            </a:custGeom>
            <a:ln w="3175">
              <a:solidFill>
                <a:srgbClr val="254B30"/>
              </a:solidFill>
            </a:ln>
          </p:spPr>
          <p:txBody>
            <a:bodyPr wrap="square" lIns="0" tIns="0" rIns="0" bIns="0" rtlCol="0"/>
            <a:lstStyle/>
            <a:p>
              <a:endParaRPr/>
            </a:p>
          </p:txBody>
        </p:sp>
        <p:sp>
          <p:nvSpPr>
            <p:cNvPr id="11753" name="object 5181">
              <a:extLst>
                <a:ext uri="{FF2B5EF4-FFF2-40B4-BE49-F238E27FC236}">
                  <a16:creationId xmlns:a16="http://schemas.microsoft.com/office/drawing/2014/main" id="{EC7E1A6C-BDCA-408D-B775-53EECB936A82}"/>
                </a:ext>
              </a:extLst>
            </p:cNvPr>
            <p:cNvSpPr/>
            <p:nvPr/>
          </p:nvSpPr>
          <p:spPr>
            <a:xfrm>
              <a:off x="5674030" y="6677037"/>
              <a:ext cx="62763" cy="18630"/>
            </a:xfrm>
            <a:prstGeom prst="rect">
              <a:avLst/>
            </a:prstGeom>
            <a:blipFill>
              <a:blip r:embed="rId92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754" name="object 5182">
              <a:extLst>
                <a:ext uri="{FF2B5EF4-FFF2-40B4-BE49-F238E27FC236}">
                  <a16:creationId xmlns:a16="http://schemas.microsoft.com/office/drawing/2014/main" id="{B3C14E29-DF39-48AA-81BC-5A033F5C6138}"/>
                </a:ext>
              </a:extLst>
            </p:cNvPr>
            <p:cNvSpPr/>
            <p:nvPr/>
          </p:nvSpPr>
          <p:spPr>
            <a:xfrm>
              <a:off x="5674029" y="6676265"/>
              <a:ext cx="62865" cy="19685"/>
            </a:xfrm>
            <a:custGeom>
              <a:avLst/>
              <a:gdLst/>
              <a:ahLst/>
              <a:cxnLst/>
              <a:rect l="l" t="t" r="r" b="b"/>
              <a:pathLst>
                <a:path w="62864" h="19684">
                  <a:moveTo>
                    <a:pt x="52768" y="19367"/>
                  </a:moveTo>
                  <a:lnTo>
                    <a:pt x="51447" y="19430"/>
                  </a:lnTo>
                  <a:lnTo>
                    <a:pt x="47104" y="13868"/>
                  </a:lnTo>
                  <a:lnTo>
                    <a:pt x="45453" y="13906"/>
                  </a:lnTo>
                  <a:lnTo>
                    <a:pt x="43802" y="13931"/>
                  </a:lnTo>
                  <a:lnTo>
                    <a:pt x="41122" y="10172"/>
                  </a:lnTo>
                  <a:lnTo>
                    <a:pt x="39471" y="10198"/>
                  </a:lnTo>
                  <a:lnTo>
                    <a:pt x="37833" y="10223"/>
                  </a:lnTo>
                  <a:lnTo>
                    <a:pt x="34175" y="8407"/>
                  </a:lnTo>
                  <a:lnTo>
                    <a:pt x="33058" y="9296"/>
                  </a:lnTo>
                  <a:lnTo>
                    <a:pt x="31940" y="10185"/>
                  </a:lnTo>
                  <a:lnTo>
                    <a:pt x="35331" y="10667"/>
                  </a:lnTo>
                  <a:lnTo>
                    <a:pt x="36626" y="11620"/>
                  </a:lnTo>
                  <a:lnTo>
                    <a:pt x="37922" y="12560"/>
                  </a:lnTo>
                  <a:lnTo>
                    <a:pt x="43116" y="16179"/>
                  </a:lnTo>
                  <a:lnTo>
                    <a:pt x="41122" y="16421"/>
                  </a:lnTo>
                  <a:lnTo>
                    <a:pt x="39115" y="16662"/>
                  </a:lnTo>
                  <a:lnTo>
                    <a:pt x="35979" y="13614"/>
                  </a:lnTo>
                  <a:lnTo>
                    <a:pt x="34467" y="12877"/>
                  </a:lnTo>
                  <a:lnTo>
                    <a:pt x="32931" y="12141"/>
                  </a:lnTo>
                  <a:lnTo>
                    <a:pt x="36614" y="16916"/>
                  </a:lnTo>
                  <a:lnTo>
                    <a:pt x="34658" y="15773"/>
                  </a:lnTo>
                  <a:lnTo>
                    <a:pt x="32715" y="14630"/>
                  </a:lnTo>
                  <a:lnTo>
                    <a:pt x="30022" y="11988"/>
                  </a:lnTo>
                  <a:lnTo>
                    <a:pt x="28409" y="11772"/>
                  </a:lnTo>
                  <a:lnTo>
                    <a:pt x="26796" y="11544"/>
                  </a:lnTo>
                  <a:lnTo>
                    <a:pt x="33007" y="17818"/>
                  </a:lnTo>
                  <a:lnTo>
                    <a:pt x="30175" y="17233"/>
                  </a:lnTo>
                  <a:lnTo>
                    <a:pt x="27330" y="16636"/>
                  </a:lnTo>
                  <a:lnTo>
                    <a:pt x="27241" y="14998"/>
                  </a:lnTo>
                  <a:lnTo>
                    <a:pt x="25323" y="14719"/>
                  </a:lnTo>
                  <a:lnTo>
                    <a:pt x="23406" y="14452"/>
                  </a:lnTo>
                  <a:lnTo>
                    <a:pt x="25082" y="9994"/>
                  </a:lnTo>
                  <a:lnTo>
                    <a:pt x="23113" y="9982"/>
                  </a:lnTo>
                  <a:lnTo>
                    <a:pt x="21158" y="9956"/>
                  </a:lnTo>
                  <a:lnTo>
                    <a:pt x="19024" y="8889"/>
                  </a:lnTo>
                  <a:lnTo>
                    <a:pt x="18478" y="10375"/>
                  </a:lnTo>
                  <a:lnTo>
                    <a:pt x="17906" y="11861"/>
                  </a:lnTo>
                  <a:lnTo>
                    <a:pt x="22351" y="14833"/>
                  </a:lnTo>
                  <a:lnTo>
                    <a:pt x="20675" y="15112"/>
                  </a:lnTo>
                  <a:lnTo>
                    <a:pt x="18986" y="15392"/>
                  </a:lnTo>
                  <a:lnTo>
                    <a:pt x="14325" y="11607"/>
                  </a:lnTo>
                  <a:lnTo>
                    <a:pt x="12458" y="11087"/>
                  </a:lnTo>
                  <a:lnTo>
                    <a:pt x="10579" y="10566"/>
                  </a:lnTo>
                  <a:lnTo>
                    <a:pt x="17627" y="15735"/>
                  </a:lnTo>
                  <a:lnTo>
                    <a:pt x="14503" y="14770"/>
                  </a:lnTo>
                  <a:lnTo>
                    <a:pt x="11379" y="13804"/>
                  </a:lnTo>
                  <a:lnTo>
                    <a:pt x="8293" y="10502"/>
                  </a:lnTo>
                  <a:lnTo>
                    <a:pt x="6413" y="12064"/>
                  </a:lnTo>
                  <a:lnTo>
                    <a:pt x="4521" y="13627"/>
                  </a:lnTo>
                  <a:lnTo>
                    <a:pt x="0" y="11163"/>
                  </a:lnTo>
                  <a:lnTo>
                    <a:pt x="114" y="10401"/>
                  </a:lnTo>
                  <a:lnTo>
                    <a:pt x="253" y="9639"/>
                  </a:lnTo>
                  <a:lnTo>
                    <a:pt x="4127" y="7835"/>
                  </a:lnTo>
                  <a:lnTo>
                    <a:pt x="4927" y="6896"/>
                  </a:lnTo>
                  <a:lnTo>
                    <a:pt x="5740" y="5968"/>
                  </a:lnTo>
                  <a:lnTo>
                    <a:pt x="5613" y="6743"/>
                  </a:lnTo>
                  <a:lnTo>
                    <a:pt x="8166" y="7099"/>
                  </a:lnTo>
                  <a:lnTo>
                    <a:pt x="10731" y="7454"/>
                  </a:lnTo>
                  <a:lnTo>
                    <a:pt x="12458" y="6921"/>
                  </a:lnTo>
                  <a:lnTo>
                    <a:pt x="13627" y="5778"/>
                  </a:lnTo>
                  <a:lnTo>
                    <a:pt x="14795" y="4648"/>
                  </a:lnTo>
                  <a:lnTo>
                    <a:pt x="19240" y="5524"/>
                  </a:lnTo>
                  <a:lnTo>
                    <a:pt x="19113" y="6286"/>
                  </a:lnTo>
                  <a:lnTo>
                    <a:pt x="20358" y="6730"/>
                  </a:lnTo>
                  <a:lnTo>
                    <a:pt x="21602" y="7162"/>
                  </a:lnTo>
                  <a:lnTo>
                    <a:pt x="24523" y="5232"/>
                  </a:lnTo>
                  <a:lnTo>
                    <a:pt x="26403" y="5753"/>
                  </a:lnTo>
                  <a:lnTo>
                    <a:pt x="28295" y="6286"/>
                  </a:lnTo>
                  <a:lnTo>
                    <a:pt x="30492" y="4749"/>
                  </a:lnTo>
                  <a:lnTo>
                    <a:pt x="31102" y="3022"/>
                  </a:lnTo>
                  <a:lnTo>
                    <a:pt x="31711" y="1282"/>
                  </a:lnTo>
                  <a:lnTo>
                    <a:pt x="37477" y="0"/>
                  </a:lnTo>
                  <a:lnTo>
                    <a:pt x="37274" y="1282"/>
                  </a:lnTo>
                  <a:lnTo>
                    <a:pt x="37071" y="2565"/>
                  </a:lnTo>
                  <a:lnTo>
                    <a:pt x="34912" y="3822"/>
                  </a:lnTo>
                  <a:lnTo>
                    <a:pt x="35432" y="4673"/>
                  </a:lnTo>
                  <a:lnTo>
                    <a:pt x="35940" y="5524"/>
                  </a:lnTo>
                  <a:lnTo>
                    <a:pt x="40690" y="2552"/>
                  </a:lnTo>
                  <a:lnTo>
                    <a:pt x="41567" y="3200"/>
                  </a:lnTo>
                  <a:lnTo>
                    <a:pt x="42443" y="3835"/>
                  </a:lnTo>
                  <a:lnTo>
                    <a:pt x="37807" y="4229"/>
                  </a:lnTo>
                  <a:lnTo>
                    <a:pt x="39001" y="4927"/>
                  </a:lnTo>
                  <a:lnTo>
                    <a:pt x="40195" y="5600"/>
                  </a:lnTo>
                  <a:lnTo>
                    <a:pt x="41249" y="5232"/>
                  </a:lnTo>
                  <a:lnTo>
                    <a:pt x="45211" y="5003"/>
                  </a:lnTo>
                  <a:lnTo>
                    <a:pt x="46926" y="4470"/>
                  </a:lnTo>
                  <a:lnTo>
                    <a:pt x="48653" y="3924"/>
                  </a:lnTo>
                  <a:lnTo>
                    <a:pt x="53225" y="4051"/>
                  </a:lnTo>
                  <a:lnTo>
                    <a:pt x="54876" y="6108"/>
                  </a:lnTo>
                  <a:lnTo>
                    <a:pt x="56502" y="8153"/>
                  </a:lnTo>
                  <a:lnTo>
                    <a:pt x="60197" y="9715"/>
                  </a:lnTo>
                  <a:lnTo>
                    <a:pt x="61480" y="9905"/>
                  </a:lnTo>
                  <a:lnTo>
                    <a:pt x="62763" y="10071"/>
                  </a:lnTo>
                  <a:lnTo>
                    <a:pt x="62598" y="11099"/>
                  </a:lnTo>
                  <a:lnTo>
                    <a:pt x="61264" y="11175"/>
                  </a:lnTo>
                  <a:lnTo>
                    <a:pt x="59956" y="11239"/>
                  </a:lnTo>
                  <a:lnTo>
                    <a:pt x="58470" y="10261"/>
                  </a:lnTo>
                  <a:lnTo>
                    <a:pt x="56908" y="9778"/>
                  </a:lnTo>
                  <a:lnTo>
                    <a:pt x="55346" y="9296"/>
                  </a:lnTo>
                  <a:lnTo>
                    <a:pt x="58661" y="11074"/>
                  </a:lnTo>
                  <a:lnTo>
                    <a:pt x="56743" y="10794"/>
                  </a:lnTo>
                  <a:lnTo>
                    <a:pt x="54813" y="10528"/>
                  </a:lnTo>
                  <a:lnTo>
                    <a:pt x="51536" y="8508"/>
                  </a:lnTo>
                  <a:lnTo>
                    <a:pt x="49174" y="8953"/>
                  </a:lnTo>
                  <a:lnTo>
                    <a:pt x="46812" y="9397"/>
                  </a:lnTo>
                  <a:lnTo>
                    <a:pt x="51942" y="12204"/>
                  </a:lnTo>
                  <a:lnTo>
                    <a:pt x="53568" y="12179"/>
                  </a:lnTo>
                  <a:lnTo>
                    <a:pt x="55232" y="12141"/>
                  </a:lnTo>
                  <a:lnTo>
                    <a:pt x="54749" y="15201"/>
                  </a:lnTo>
                  <a:lnTo>
                    <a:pt x="53263" y="14211"/>
                  </a:lnTo>
                  <a:lnTo>
                    <a:pt x="51777" y="13233"/>
                  </a:lnTo>
                  <a:lnTo>
                    <a:pt x="48259" y="12738"/>
                  </a:lnTo>
                  <a:lnTo>
                    <a:pt x="47777" y="11620"/>
                  </a:lnTo>
                  <a:lnTo>
                    <a:pt x="45808" y="11595"/>
                  </a:lnTo>
                  <a:lnTo>
                    <a:pt x="43840" y="11595"/>
                  </a:lnTo>
                  <a:lnTo>
                    <a:pt x="52209" y="16675"/>
                  </a:lnTo>
                  <a:lnTo>
                    <a:pt x="54101" y="19303"/>
                  </a:lnTo>
                  <a:lnTo>
                    <a:pt x="52755" y="19392"/>
                  </a:lnTo>
                  <a:close/>
                </a:path>
              </a:pathLst>
            </a:custGeom>
            <a:ln w="3175">
              <a:solidFill>
                <a:srgbClr val="254B30"/>
              </a:solidFill>
            </a:ln>
          </p:spPr>
          <p:txBody>
            <a:bodyPr wrap="square" lIns="0" tIns="0" rIns="0" bIns="0" rtlCol="0"/>
            <a:lstStyle/>
            <a:p>
              <a:endParaRPr/>
            </a:p>
          </p:txBody>
        </p:sp>
        <p:sp>
          <p:nvSpPr>
            <p:cNvPr id="11755" name="object 5183">
              <a:extLst>
                <a:ext uri="{FF2B5EF4-FFF2-40B4-BE49-F238E27FC236}">
                  <a16:creationId xmlns:a16="http://schemas.microsoft.com/office/drawing/2014/main" id="{80B82CF9-C829-4475-A514-E18660AA277A}"/>
                </a:ext>
              </a:extLst>
            </p:cNvPr>
            <p:cNvSpPr/>
            <p:nvPr/>
          </p:nvSpPr>
          <p:spPr>
            <a:xfrm>
              <a:off x="5610948" y="6676364"/>
              <a:ext cx="71881" cy="23037"/>
            </a:xfrm>
            <a:prstGeom prst="rect">
              <a:avLst/>
            </a:prstGeom>
            <a:blipFill>
              <a:blip r:embed="rId92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756" name="object 5184">
              <a:extLst>
                <a:ext uri="{FF2B5EF4-FFF2-40B4-BE49-F238E27FC236}">
                  <a16:creationId xmlns:a16="http://schemas.microsoft.com/office/drawing/2014/main" id="{6275B8D1-B8E3-4C96-A2DE-70E7C29ACE40}"/>
                </a:ext>
              </a:extLst>
            </p:cNvPr>
            <p:cNvSpPr/>
            <p:nvPr/>
          </p:nvSpPr>
          <p:spPr>
            <a:xfrm>
              <a:off x="5610945" y="6675922"/>
              <a:ext cx="72390" cy="23495"/>
            </a:xfrm>
            <a:custGeom>
              <a:avLst/>
              <a:gdLst/>
              <a:ahLst/>
              <a:cxnLst/>
              <a:rect l="l" t="t" r="r" b="b"/>
              <a:pathLst>
                <a:path w="72389" h="23495">
                  <a:moveTo>
                    <a:pt x="13347" y="23253"/>
                  </a:moveTo>
                  <a:lnTo>
                    <a:pt x="14884" y="23037"/>
                  </a:lnTo>
                  <a:lnTo>
                    <a:pt x="18681" y="16637"/>
                  </a:lnTo>
                  <a:lnTo>
                    <a:pt x="20573" y="16306"/>
                  </a:lnTo>
                  <a:lnTo>
                    <a:pt x="22453" y="15989"/>
                  </a:lnTo>
                  <a:lnTo>
                    <a:pt x="24726" y="11696"/>
                  </a:lnTo>
                  <a:lnTo>
                    <a:pt x="26619" y="11379"/>
                  </a:lnTo>
                  <a:lnTo>
                    <a:pt x="28498" y="11061"/>
                  </a:lnTo>
                  <a:lnTo>
                    <a:pt x="32270" y="8483"/>
                  </a:lnTo>
                  <a:lnTo>
                    <a:pt x="33731" y="9118"/>
                  </a:lnTo>
                  <a:lnTo>
                    <a:pt x="35217" y="9753"/>
                  </a:lnTo>
                  <a:lnTo>
                    <a:pt x="31419" y="10972"/>
                  </a:lnTo>
                  <a:lnTo>
                    <a:pt x="30162" y="12179"/>
                  </a:lnTo>
                  <a:lnTo>
                    <a:pt x="28892" y="13385"/>
                  </a:lnTo>
                  <a:lnTo>
                    <a:pt x="23710" y="18059"/>
                  </a:lnTo>
                  <a:lnTo>
                    <a:pt x="26047" y="17868"/>
                  </a:lnTo>
                  <a:lnTo>
                    <a:pt x="28384" y="17665"/>
                  </a:lnTo>
                  <a:lnTo>
                    <a:pt x="31318" y="14008"/>
                  </a:lnTo>
                  <a:lnTo>
                    <a:pt x="32892" y="12954"/>
                  </a:lnTo>
                  <a:lnTo>
                    <a:pt x="34493" y="11899"/>
                  </a:lnTo>
                  <a:lnTo>
                    <a:pt x="31292" y="17399"/>
                  </a:lnTo>
                  <a:lnTo>
                    <a:pt x="33273" y="15836"/>
                  </a:lnTo>
                  <a:lnTo>
                    <a:pt x="35267" y="14300"/>
                  </a:lnTo>
                  <a:lnTo>
                    <a:pt x="37782" y="11137"/>
                  </a:lnTo>
                  <a:lnTo>
                    <a:pt x="39573" y="10553"/>
                  </a:lnTo>
                  <a:lnTo>
                    <a:pt x="41363" y="9994"/>
                  </a:lnTo>
                  <a:lnTo>
                    <a:pt x="35598" y="17500"/>
                  </a:lnTo>
                  <a:lnTo>
                    <a:pt x="38722" y="16319"/>
                  </a:lnTo>
                  <a:lnTo>
                    <a:pt x="41821" y="15125"/>
                  </a:lnTo>
                  <a:lnTo>
                    <a:pt x="41579" y="13487"/>
                  </a:lnTo>
                  <a:lnTo>
                    <a:pt x="43713" y="12814"/>
                  </a:lnTo>
                  <a:lnTo>
                    <a:pt x="45859" y="12141"/>
                  </a:lnTo>
                  <a:lnTo>
                    <a:pt x="43002" y="8102"/>
                  </a:lnTo>
                  <a:lnTo>
                    <a:pt x="45237" y="7670"/>
                  </a:lnTo>
                  <a:lnTo>
                    <a:pt x="47472" y="7226"/>
                  </a:lnTo>
                  <a:lnTo>
                    <a:pt x="49669" y="5715"/>
                  </a:lnTo>
                  <a:lnTo>
                    <a:pt x="50622" y="7061"/>
                  </a:lnTo>
                  <a:lnTo>
                    <a:pt x="51587" y="8407"/>
                  </a:lnTo>
                  <a:lnTo>
                    <a:pt x="47129" y="12280"/>
                  </a:lnTo>
                  <a:lnTo>
                    <a:pt x="49098" y="12192"/>
                  </a:lnTo>
                  <a:lnTo>
                    <a:pt x="51092" y="12115"/>
                  </a:lnTo>
                  <a:lnTo>
                    <a:pt x="55613" y="7404"/>
                  </a:lnTo>
                  <a:lnTo>
                    <a:pt x="57645" y="6477"/>
                  </a:lnTo>
                  <a:lnTo>
                    <a:pt x="59689" y="5562"/>
                  </a:lnTo>
                  <a:lnTo>
                    <a:pt x="52717" y="12153"/>
                  </a:lnTo>
                  <a:lnTo>
                    <a:pt x="56083" y="10541"/>
                  </a:lnTo>
                  <a:lnTo>
                    <a:pt x="59461" y="8915"/>
                  </a:lnTo>
                  <a:lnTo>
                    <a:pt x="62268" y="5016"/>
                  </a:lnTo>
                  <a:lnTo>
                    <a:pt x="64757" y="6146"/>
                  </a:lnTo>
                  <a:lnTo>
                    <a:pt x="67246" y="7277"/>
                  </a:lnTo>
                  <a:lnTo>
                    <a:pt x="71894" y="3886"/>
                  </a:lnTo>
                  <a:lnTo>
                    <a:pt x="71602" y="3162"/>
                  </a:lnTo>
                  <a:lnTo>
                    <a:pt x="71297" y="2438"/>
                  </a:lnTo>
                  <a:lnTo>
                    <a:pt x="66484" y="1485"/>
                  </a:lnTo>
                  <a:lnTo>
                    <a:pt x="65354" y="749"/>
                  </a:lnTo>
                  <a:lnTo>
                    <a:pt x="64261" y="0"/>
                  </a:lnTo>
                  <a:lnTo>
                    <a:pt x="64541" y="736"/>
                  </a:lnTo>
                  <a:lnTo>
                    <a:pt x="61696" y="1638"/>
                  </a:lnTo>
                  <a:lnTo>
                    <a:pt x="58851" y="2540"/>
                  </a:lnTo>
                  <a:lnTo>
                    <a:pt x="56756" y="2374"/>
                  </a:lnTo>
                  <a:lnTo>
                    <a:pt x="55194" y="1498"/>
                  </a:lnTo>
                  <a:lnTo>
                    <a:pt x="53632" y="635"/>
                  </a:lnTo>
                  <a:lnTo>
                    <a:pt x="48742" y="2451"/>
                  </a:lnTo>
                  <a:lnTo>
                    <a:pt x="49034" y="3175"/>
                  </a:lnTo>
                  <a:lnTo>
                    <a:pt x="47701" y="3873"/>
                  </a:lnTo>
                  <a:lnTo>
                    <a:pt x="46380" y="4572"/>
                  </a:lnTo>
                  <a:lnTo>
                    <a:pt x="42633" y="3289"/>
                  </a:lnTo>
                  <a:lnTo>
                    <a:pt x="40601" y="4203"/>
                  </a:lnTo>
                  <a:lnTo>
                    <a:pt x="38557" y="5130"/>
                  </a:lnTo>
                  <a:lnTo>
                    <a:pt x="35712" y="4114"/>
                  </a:lnTo>
                  <a:lnTo>
                    <a:pt x="34670" y="2514"/>
                  </a:lnTo>
                  <a:lnTo>
                    <a:pt x="33616" y="939"/>
                  </a:lnTo>
                  <a:lnTo>
                    <a:pt x="26758" y="927"/>
                  </a:lnTo>
                  <a:lnTo>
                    <a:pt x="27254" y="2133"/>
                  </a:lnTo>
                  <a:lnTo>
                    <a:pt x="27749" y="3352"/>
                  </a:lnTo>
                  <a:lnTo>
                    <a:pt x="30479" y="4127"/>
                  </a:lnTo>
                  <a:lnTo>
                    <a:pt x="30073" y="5080"/>
                  </a:lnTo>
                  <a:lnTo>
                    <a:pt x="29654" y="6032"/>
                  </a:lnTo>
                  <a:lnTo>
                    <a:pt x="23621" y="4114"/>
                  </a:lnTo>
                  <a:lnTo>
                    <a:pt x="22758" y="4927"/>
                  </a:lnTo>
                  <a:lnTo>
                    <a:pt x="21869" y="5765"/>
                  </a:lnTo>
                  <a:lnTo>
                    <a:pt x="27279" y="5143"/>
                  </a:lnTo>
                  <a:lnTo>
                    <a:pt x="26047" y="6083"/>
                  </a:lnTo>
                  <a:lnTo>
                    <a:pt x="24828" y="7010"/>
                  </a:lnTo>
                  <a:lnTo>
                    <a:pt x="23545" y="6870"/>
                  </a:lnTo>
                  <a:lnTo>
                    <a:pt x="18986" y="7493"/>
                  </a:lnTo>
                  <a:lnTo>
                    <a:pt x="16890" y="7327"/>
                  </a:lnTo>
                  <a:lnTo>
                    <a:pt x="14808" y="7175"/>
                  </a:lnTo>
                  <a:lnTo>
                    <a:pt x="9613" y="8267"/>
                  </a:lnTo>
                  <a:lnTo>
                    <a:pt x="8178" y="10642"/>
                  </a:lnTo>
                  <a:lnTo>
                    <a:pt x="6730" y="13017"/>
                  </a:lnTo>
                  <a:lnTo>
                    <a:pt x="2857" y="15341"/>
                  </a:lnTo>
                  <a:lnTo>
                    <a:pt x="1422" y="15798"/>
                  </a:lnTo>
                  <a:lnTo>
                    <a:pt x="0" y="16243"/>
                  </a:lnTo>
                  <a:lnTo>
                    <a:pt x="393" y="17221"/>
                  </a:lnTo>
                  <a:lnTo>
                    <a:pt x="1917" y="17005"/>
                  </a:lnTo>
                  <a:lnTo>
                    <a:pt x="3454" y="16802"/>
                  </a:lnTo>
                  <a:lnTo>
                    <a:pt x="4940" y="15506"/>
                  </a:lnTo>
                  <a:lnTo>
                    <a:pt x="6616" y="14706"/>
                  </a:lnTo>
                  <a:lnTo>
                    <a:pt x="8305" y="13893"/>
                  </a:lnTo>
                  <a:lnTo>
                    <a:pt x="4876" y="16344"/>
                  </a:lnTo>
                  <a:lnTo>
                    <a:pt x="7023" y="15671"/>
                  </a:lnTo>
                  <a:lnTo>
                    <a:pt x="9156" y="14998"/>
                  </a:lnTo>
                  <a:lnTo>
                    <a:pt x="12484" y="12293"/>
                  </a:lnTo>
                  <a:lnTo>
                    <a:pt x="15278" y="12230"/>
                  </a:lnTo>
                  <a:lnTo>
                    <a:pt x="18072" y="12166"/>
                  </a:lnTo>
                  <a:lnTo>
                    <a:pt x="12814" y="16027"/>
                  </a:lnTo>
                  <a:lnTo>
                    <a:pt x="10921" y="16344"/>
                  </a:lnTo>
                  <a:lnTo>
                    <a:pt x="9042" y="16675"/>
                  </a:lnTo>
                  <a:lnTo>
                    <a:pt x="10236" y="19583"/>
                  </a:lnTo>
                  <a:lnTo>
                    <a:pt x="11722" y="18300"/>
                  </a:lnTo>
                  <a:lnTo>
                    <a:pt x="13195" y="17005"/>
                  </a:lnTo>
                  <a:lnTo>
                    <a:pt x="17132" y="15748"/>
                  </a:lnTo>
                  <a:lnTo>
                    <a:pt x="17437" y="14554"/>
                  </a:lnTo>
                  <a:lnTo>
                    <a:pt x="19684" y="14122"/>
                  </a:lnTo>
                  <a:lnTo>
                    <a:pt x="21907" y="13690"/>
                  </a:lnTo>
                  <a:lnTo>
                    <a:pt x="13423" y="20485"/>
                  </a:lnTo>
                  <a:lnTo>
                    <a:pt x="11823" y="23469"/>
                  </a:lnTo>
                  <a:lnTo>
                    <a:pt x="13347" y="23266"/>
                  </a:lnTo>
                  <a:close/>
                </a:path>
              </a:pathLst>
            </a:custGeom>
            <a:ln w="3175">
              <a:solidFill>
                <a:srgbClr val="254B30"/>
              </a:solidFill>
            </a:ln>
          </p:spPr>
          <p:txBody>
            <a:bodyPr wrap="square" lIns="0" tIns="0" rIns="0" bIns="0" rtlCol="0"/>
            <a:lstStyle/>
            <a:p>
              <a:endParaRPr/>
            </a:p>
          </p:txBody>
        </p:sp>
        <p:sp>
          <p:nvSpPr>
            <p:cNvPr id="11757" name="object 5185">
              <a:extLst>
                <a:ext uri="{FF2B5EF4-FFF2-40B4-BE49-F238E27FC236}">
                  <a16:creationId xmlns:a16="http://schemas.microsoft.com/office/drawing/2014/main" id="{F6E52FDD-5D7F-40A7-B098-5940B75957F3}"/>
                </a:ext>
              </a:extLst>
            </p:cNvPr>
            <p:cNvSpPr/>
            <p:nvPr/>
          </p:nvSpPr>
          <p:spPr>
            <a:xfrm>
              <a:off x="5622379" y="6627939"/>
              <a:ext cx="58038" cy="26212"/>
            </a:xfrm>
            <a:prstGeom prst="rect">
              <a:avLst/>
            </a:prstGeom>
            <a:blipFill>
              <a:blip r:embed="rId92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758" name="object 5186">
              <a:extLst>
                <a:ext uri="{FF2B5EF4-FFF2-40B4-BE49-F238E27FC236}">
                  <a16:creationId xmlns:a16="http://schemas.microsoft.com/office/drawing/2014/main" id="{8E504B98-01BC-4602-97AA-80779735FE73}"/>
                </a:ext>
              </a:extLst>
            </p:cNvPr>
            <p:cNvSpPr/>
            <p:nvPr/>
          </p:nvSpPr>
          <p:spPr>
            <a:xfrm>
              <a:off x="5622380" y="6626797"/>
              <a:ext cx="58419" cy="27940"/>
            </a:xfrm>
            <a:custGeom>
              <a:avLst/>
              <a:gdLst/>
              <a:ahLst/>
              <a:cxnLst/>
              <a:rect l="l" t="t" r="r" b="b"/>
              <a:pathLst>
                <a:path w="58420" h="27940">
                  <a:moveTo>
                    <a:pt x="9448" y="27279"/>
                  </a:moveTo>
                  <a:lnTo>
                    <a:pt x="10668" y="27431"/>
                  </a:lnTo>
                  <a:lnTo>
                    <a:pt x="14579" y="19583"/>
                  </a:lnTo>
                  <a:lnTo>
                    <a:pt x="16103" y="19684"/>
                  </a:lnTo>
                  <a:lnTo>
                    <a:pt x="17614" y="19773"/>
                  </a:lnTo>
                  <a:lnTo>
                    <a:pt x="20002" y="14477"/>
                  </a:lnTo>
                  <a:lnTo>
                    <a:pt x="21526" y="14554"/>
                  </a:lnTo>
                  <a:lnTo>
                    <a:pt x="23050" y="14668"/>
                  </a:lnTo>
                  <a:lnTo>
                    <a:pt x="26377" y="12166"/>
                  </a:lnTo>
                  <a:lnTo>
                    <a:pt x="27432" y="13487"/>
                  </a:lnTo>
                  <a:lnTo>
                    <a:pt x="28498" y="14795"/>
                  </a:lnTo>
                  <a:lnTo>
                    <a:pt x="25361" y="15379"/>
                  </a:lnTo>
                  <a:lnTo>
                    <a:pt x="24193" y="16700"/>
                  </a:lnTo>
                  <a:lnTo>
                    <a:pt x="23025" y="18021"/>
                  </a:lnTo>
                  <a:lnTo>
                    <a:pt x="18300" y="23037"/>
                  </a:lnTo>
                  <a:lnTo>
                    <a:pt x="20154" y="23444"/>
                  </a:lnTo>
                  <a:lnTo>
                    <a:pt x="22009" y="23850"/>
                  </a:lnTo>
                  <a:lnTo>
                    <a:pt x="24828" y="19596"/>
                  </a:lnTo>
                  <a:lnTo>
                    <a:pt x="26225" y="18580"/>
                  </a:lnTo>
                  <a:lnTo>
                    <a:pt x="27609" y="17576"/>
                  </a:lnTo>
                  <a:lnTo>
                    <a:pt x="24333" y="24320"/>
                  </a:lnTo>
                  <a:lnTo>
                    <a:pt x="26098" y="22732"/>
                  </a:lnTo>
                  <a:lnTo>
                    <a:pt x="27863" y="21158"/>
                  </a:lnTo>
                  <a:lnTo>
                    <a:pt x="30314" y="17462"/>
                  </a:lnTo>
                  <a:lnTo>
                    <a:pt x="31788" y="17195"/>
                  </a:lnTo>
                  <a:lnTo>
                    <a:pt x="33261" y="16916"/>
                  </a:lnTo>
                  <a:lnTo>
                    <a:pt x="27673" y="25717"/>
                  </a:lnTo>
                  <a:lnTo>
                    <a:pt x="30289" y="24968"/>
                  </a:lnTo>
                  <a:lnTo>
                    <a:pt x="32893" y="24218"/>
                  </a:lnTo>
                  <a:lnTo>
                    <a:pt x="32943" y="21856"/>
                  </a:lnTo>
                  <a:lnTo>
                    <a:pt x="34709" y="21539"/>
                  </a:lnTo>
                  <a:lnTo>
                    <a:pt x="36487" y="21208"/>
                  </a:lnTo>
                  <a:lnTo>
                    <a:pt x="34836" y="14757"/>
                  </a:lnTo>
                  <a:lnTo>
                    <a:pt x="36639" y="14808"/>
                  </a:lnTo>
                  <a:lnTo>
                    <a:pt x="38442" y="14846"/>
                  </a:lnTo>
                  <a:lnTo>
                    <a:pt x="40386" y="13360"/>
                  </a:lnTo>
                  <a:lnTo>
                    <a:pt x="40944" y="15519"/>
                  </a:lnTo>
                  <a:lnTo>
                    <a:pt x="41490" y="17665"/>
                  </a:lnTo>
                  <a:lnTo>
                    <a:pt x="37452" y="21793"/>
                  </a:lnTo>
                  <a:lnTo>
                    <a:pt x="39014" y="22250"/>
                  </a:lnTo>
                  <a:lnTo>
                    <a:pt x="40576" y="22720"/>
                  </a:lnTo>
                  <a:lnTo>
                    <a:pt x="44780" y="17437"/>
                  </a:lnTo>
                  <a:lnTo>
                    <a:pt x="46520" y="16751"/>
                  </a:lnTo>
                  <a:lnTo>
                    <a:pt x="48234" y="16065"/>
                  </a:lnTo>
                  <a:lnTo>
                    <a:pt x="41833" y="23240"/>
                  </a:lnTo>
                  <a:lnTo>
                    <a:pt x="44704" y="21958"/>
                  </a:lnTo>
                  <a:lnTo>
                    <a:pt x="47586" y="20688"/>
                  </a:lnTo>
                  <a:lnTo>
                    <a:pt x="50355" y="16052"/>
                  </a:lnTo>
                  <a:lnTo>
                    <a:pt x="52133" y="18338"/>
                  </a:lnTo>
                  <a:lnTo>
                    <a:pt x="53898" y="20650"/>
                  </a:lnTo>
                  <a:lnTo>
                    <a:pt x="58039" y="17271"/>
                  </a:lnTo>
                  <a:lnTo>
                    <a:pt x="57912" y="16167"/>
                  </a:lnTo>
                  <a:lnTo>
                    <a:pt x="57772" y="15062"/>
                  </a:lnTo>
                  <a:lnTo>
                    <a:pt x="54140" y="12357"/>
                  </a:lnTo>
                  <a:lnTo>
                    <a:pt x="53390" y="10985"/>
                  </a:lnTo>
                  <a:lnTo>
                    <a:pt x="52616" y="9626"/>
                  </a:lnTo>
                  <a:lnTo>
                    <a:pt x="52743" y="10731"/>
                  </a:lnTo>
                  <a:lnTo>
                    <a:pt x="50380" y="11163"/>
                  </a:lnTo>
                  <a:lnTo>
                    <a:pt x="48018" y="11595"/>
                  </a:lnTo>
                  <a:lnTo>
                    <a:pt x="46418" y="10769"/>
                  </a:lnTo>
                  <a:lnTo>
                    <a:pt x="45313" y="9093"/>
                  </a:lnTo>
                  <a:lnTo>
                    <a:pt x="44208" y="7404"/>
                  </a:lnTo>
                  <a:lnTo>
                    <a:pt x="40119" y="8547"/>
                  </a:lnTo>
                  <a:lnTo>
                    <a:pt x="40259" y="9639"/>
                  </a:lnTo>
                  <a:lnTo>
                    <a:pt x="39103" y="10236"/>
                  </a:lnTo>
                  <a:lnTo>
                    <a:pt x="37973" y="10807"/>
                  </a:lnTo>
                  <a:lnTo>
                    <a:pt x="35229" y="7937"/>
                  </a:lnTo>
                  <a:lnTo>
                    <a:pt x="33502" y="8623"/>
                  </a:lnTo>
                  <a:lnTo>
                    <a:pt x="31775" y="9309"/>
                  </a:lnTo>
                  <a:lnTo>
                    <a:pt x="29692" y="7061"/>
                  </a:lnTo>
                  <a:lnTo>
                    <a:pt x="29108" y="4546"/>
                  </a:lnTo>
                  <a:lnTo>
                    <a:pt x="28498" y="2019"/>
                  </a:lnTo>
                  <a:lnTo>
                    <a:pt x="23139" y="0"/>
                  </a:lnTo>
                  <a:lnTo>
                    <a:pt x="23355" y="1841"/>
                  </a:lnTo>
                  <a:lnTo>
                    <a:pt x="23558" y="3682"/>
                  </a:lnTo>
                  <a:lnTo>
                    <a:pt x="25603" y="5562"/>
                  </a:lnTo>
                  <a:lnTo>
                    <a:pt x="25133" y="6769"/>
                  </a:lnTo>
                  <a:lnTo>
                    <a:pt x="24676" y="7975"/>
                  </a:lnTo>
                  <a:lnTo>
                    <a:pt x="20231" y="3543"/>
                  </a:lnTo>
                  <a:lnTo>
                    <a:pt x="19431" y="4432"/>
                  </a:lnTo>
                  <a:lnTo>
                    <a:pt x="18630" y="5333"/>
                  </a:lnTo>
                  <a:lnTo>
                    <a:pt x="22936" y="6045"/>
                  </a:lnTo>
                  <a:lnTo>
                    <a:pt x="21844" y="6997"/>
                  </a:lnTo>
                  <a:lnTo>
                    <a:pt x="20751" y="7950"/>
                  </a:lnTo>
                  <a:lnTo>
                    <a:pt x="19773" y="7378"/>
                  </a:lnTo>
                  <a:lnTo>
                    <a:pt x="16116" y="6921"/>
                  </a:lnTo>
                  <a:lnTo>
                    <a:pt x="14490" y="6083"/>
                  </a:lnTo>
                  <a:lnTo>
                    <a:pt x="12890" y="5257"/>
                  </a:lnTo>
                  <a:lnTo>
                    <a:pt x="8674" y="5270"/>
                  </a:lnTo>
                  <a:lnTo>
                    <a:pt x="7213" y="8166"/>
                  </a:lnTo>
                  <a:lnTo>
                    <a:pt x="5740" y="11061"/>
                  </a:lnTo>
                  <a:lnTo>
                    <a:pt x="2362" y="13182"/>
                  </a:lnTo>
                  <a:lnTo>
                    <a:pt x="1181" y="13398"/>
                  </a:lnTo>
                  <a:lnTo>
                    <a:pt x="0" y="13614"/>
                  </a:lnTo>
                  <a:lnTo>
                    <a:pt x="177" y="15087"/>
                  </a:lnTo>
                  <a:lnTo>
                    <a:pt x="1397" y="15239"/>
                  </a:lnTo>
                  <a:lnTo>
                    <a:pt x="2616" y="15392"/>
                  </a:lnTo>
                  <a:lnTo>
                    <a:pt x="3975" y="14020"/>
                  </a:lnTo>
                  <a:lnTo>
                    <a:pt x="5397" y="13385"/>
                  </a:lnTo>
                  <a:lnTo>
                    <a:pt x="6845" y="12738"/>
                  </a:lnTo>
                  <a:lnTo>
                    <a:pt x="3797" y="15176"/>
                  </a:lnTo>
                  <a:lnTo>
                    <a:pt x="5575" y="14858"/>
                  </a:lnTo>
                  <a:lnTo>
                    <a:pt x="7340" y="14528"/>
                  </a:lnTo>
                  <a:lnTo>
                    <a:pt x="10337" y="11734"/>
                  </a:lnTo>
                  <a:lnTo>
                    <a:pt x="12534" y="12445"/>
                  </a:lnTo>
                  <a:lnTo>
                    <a:pt x="14719" y="13182"/>
                  </a:lnTo>
                  <a:lnTo>
                    <a:pt x="10058" y="17030"/>
                  </a:lnTo>
                  <a:lnTo>
                    <a:pt x="8534" y="16941"/>
                  </a:lnTo>
                  <a:lnTo>
                    <a:pt x="7010" y="16840"/>
                  </a:lnTo>
                  <a:lnTo>
                    <a:pt x="7531" y="21259"/>
                  </a:lnTo>
                  <a:lnTo>
                    <a:pt x="8877" y="19875"/>
                  </a:lnTo>
                  <a:lnTo>
                    <a:pt x="10223" y="18503"/>
                  </a:lnTo>
                  <a:lnTo>
                    <a:pt x="13474" y="17906"/>
                  </a:lnTo>
                  <a:lnTo>
                    <a:pt x="13893" y="16332"/>
                  </a:lnTo>
                  <a:lnTo>
                    <a:pt x="15697" y="16382"/>
                  </a:lnTo>
                  <a:lnTo>
                    <a:pt x="17526" y="16421"/>
                  </a:lnTo>
                  <a:lnTo>
                    <a:pt x="9893" y="23444"/>
                  </a:lnTo>
                  <a:lnTo>
                    <a:pt x="8204" y="27139"/>
                  </a:lnTo>
                  <a:lnTo>
                    <a:pt x="9436" y="27292"/>
                  </a:lnTo>
                  <a:close/>
                </a:path>
              </a:pathLst>
            </a:custGeom>
            <a:ln w="3175">
              <a:solidFill>
                <a:srgbClr val="254B30"/>
              </a:solidFill>
            </a:ln>
          </p:spPr>
          <p:txBody>
            <a:bodyPr wrap="square" lIns="0" tIns="0" rIns="0" bIns="0" rtlCol="0"/>
            <a:lstStyle/>
            <a:p>
              <a:endParaRPr/>
            </a:p>
          </p:txBody>
        </p:sp>
        <p:sp>
          <p:nvSpPr>
            <p:cNvPr id="11759" name="object 5187">
              <a:extLst>
                <a:ext uri="{FF2B5EF4-FFF2-40B4-BE49-F238E27FC236}">
                  <a16:creationId xmlns:a16="http://schemas.microsoft.com/office/drawing/2014/main" id="{40CC9359-DACE-4D70-8021-9DB9655DCD95}"/>
                </a:ext>
              </a:extLst>
            </p:cNvPr>
            <p:cNvSpPr/>
            <p:nvPr/>
          </p:nvSpPr>
          <p:spPr>
            <a:xfrm>
              <a:off x="5619038" y="6646367"/>
              <a:ext cx="51282" cy="37247"/>
            </a:xfrm>
            <a:prstGeom prst="rect">
              <a:avLst/>
            </a:prstGeom>
            <a:blipFill>
              <a:blip r:embed="rId92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760" name="object 5188">
              <a:extLst>
                <a:ext uri="{FF2B5EF4-FFF2-40B4-BE49-F238E27FC236}">
                  <a16:creationId xmlns:a16="http://schemas.microsoft.com/office/drawing/2014/main" id="{0CE12903-BA13-46BD-88C4-BAA6E67A83F1}"/>
                </a:ext>
              </a:extLst>
            </p:cNvPr>
            <p:cNvSpPr/>
            <p:nvPr/>
          </p:nvSpPr>
          <p:spPr>
            <a:xfrm>
              <a:off x="5619051" y="6646467"/>
              <a:ext cx="51435" cy="37465"/>
            </a:xfrm>
            <a:custGeom>
              <a:avLst/>
              <a:gdLst/>
              <a:ahLst/>
              <a:cxnLst/>
              <a:rect l="l" t="t" r="r" b="b"/>
              <a:pathLst>
                <a:path w="51435" h="37465">
                  <a:moveTo>
                    <a:pt x="0" y="0"/>
                  </a:moveTo>
                  <a:lnTo>
                    <a:pt x="2727" y="3518"/>
                  </a:lnTo>
                  <a:lnTo>
                    <a:pt x="10340" y="9991"/>
                  </a:lnTo>
                  <a:lnTo>
                    <a:pt x="18988" y="16955"/>
                  </a:lnTo>
                  <a:lnTo>
                    <a:pt x="24815" y="21945"/>
                  </a:lnTo>
                  <a:lnTo>
                    <a:pt x="30695" y="26105"/>
                  </a:lnTo>
                  <a:lnTo>
                    <a:pt x="39544" y="31132"/>
                  </a:lnTo>
                  <a:lnTo>
                    <a:pt x="47607" y="35366"/>
                  </a:lnTo>
                  <a:lnTo>
                    <a:pt x="51130" y="37147"/>
                  </a:lnTo>
                  <a:lnTo>
                    <a:pt x="51269" y="32613"/>
                  </a:lnTo>
                  <a:lnTo>
                    <a:pt x="38884" y="26895"/>
                  </a:lnTo>
                  <a:lnTo>
                    <a:pt x="32054" y="23585"/>
                  </a:lnTo>
                  <a:lnTo>
                    <a:pt x="28349" y="21421"/>
                  </a:lnTo>
                  <a:lnTo>
                    <a:pt x="25336" y="19138"/>
                  </a:lnTo>
                  <a:lnTo>
                    <a:pt x="19611" y="14360"/>
                  </a:lnTo>
                  <a:lnTo>
                    <a:pt x="11434" y="7573"/>
                  </a:lnTo>
                  <a:lnTo>
                    <a:pt x="3874" y="1784"/>
                  </a:lnTo>
                  <a:lnTo>
                    <a:pt x="0" y="0"/>
                  </a:lnTo>
                  <a:close/>
                </a:path>
              </a:pathLst>
            </a:custGeom>
            <a:ln w="3175">
              <a:solidFill>
                <a:srgbClr val="503934"/>
              </a:solidFill>
            </a:ln>
          </p:spPr>
          <p:txBody>
            <a:bodyPr wrap="square" lIns="0" tIns="0" rIns="0" bIns="0" rtlCol="0"/>
            <a:lstStyle/>
            <a:p>
              <a:endParaRPr/>
            </a:p>
          </p:txBody>
        </p:sp>
        <p:sp>
          <p:nvSpPr>
            <p:cNvPr id="11761" name="object 5189">
              <a:extLst>
                <a:ext uri="{FF2B5EF4-FFF2-40B4-BE49-F238E27FC236}">
                  <a16:creationId xmlns:a16="http://schemas.microsoft.com/office/drawing/2014/main" id="{9D1823F7-D3AE-46CC-8B6D-2C4DD58BCB9A}"/>
                </a:ext>
              </a:extLst>
            </p:cNvPr>
            <p:cNvSpPr/>
            <p:nvPr/>
          </p:nvSpPr>
          <p:spPr>
            <a:xfrm>
              <a:off x="5601233" y="6682961"/>
              <a:ext cx="67424" cy="13902"/>
            </a:xfrm>
            <a:prstGeom prst="rect">
              <a:avLst/>
            </a:prstGeom>
            <a:blipFill>
              <a:blip r:embed="rId92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762" name="object 5190">
              <a:extLst>
                <a:ext uri="{FF2B5EF4-FFF2-40B4-BE49-F238E27FC236}">
                  <a16:creationId xmlns:a16="http://schemas.microsoft.com/office/drawing/2014/main" id="{E29ACCFD-D968-4EA4-889D-40837400A891}"/>
                </a:ext>
              </a:extLst>
            </p:cNvPr>
            <p:cNvSpPr/>
            <p:nvPr/>
          </p:nvSpPr>
          <p:spPr>
            <a:xfrm>
              <a:off x="5601238" y="6682962"/>
              <a:ext cx="67945" cy="13970"/>
            </a:xfrm>
            <a:custGeom>
              <a:avLst/>
              <a:gdLst/>
              <a:ahLst/>
              <a:cxnLst/>
              <a:rect l="l" t="t" r="r" b="b"/>
              <a:pathLst>
                <a:path w="67945" h="13970">
                  <a:moveTo>
                    <a:pt x="0" y="13614"/>
                  </a:moveTo>
                  <a:lnTo>
                    <a:pt x="4128" y="13901"/>
                  </a:lnTo>
                  <a:lnTo>
                    <a:pt x="14498" y="12807"/>
                  </a:lnTo>
                  <a:lnTo>
                    <a:pt x="26147" y="11342"/>
                  </a:lnTo>
                  <a:lnTo>
                    <a:pt x="34112" y="10515"/>
                  </a:lnTo>
                  <a:lnTo>
                    <a:pt x="41819" y="9185"/>
                  </a:lnTo>
                  <a:lnTo>
                    <a:pt x="52992" y="6494"/>
                  </a:lnTo>
                  <a:lnTo>
                    <a:pt x="63053" y="3848"/>
                  </a:lnTo>
                  <a:lnTo>
                    <a:pt x="67424" y="2654"/>
                  </a:lnTo>
                  <a:lnTo>
                    <a:pt x="65976" y="0"/>
                  </a:lnTo>
                  <a:lnTo>
                    <a:pt x="50798" y="4506"/>
                  </a:lnTo>
                  <a:lnTo>
                    <a:pt x="42373" y="6904"/>
                  </a:lnTo>
                  <a:lnTo>
                    <a:pt x="37672" y="7999"/>
                  </a:lnTo>
                  <a:lnTo>
                    <a:pt x="33667" y="8597"/>
                  </a:lnTo>
                  <a:lnTo>
                    <a:pt x="25896" y="9476"/>
                  </a:lnTo>
                  <a:lnTo>
                    <a:pt x="14814" y="10748"/>
                  </a:lnTo>
                  <a:lnTo>
                    <a:pt x="4742" y="12200"/>
                  </a:lnTo>
                  <a:lnTo>
                    <a:pt x="0" y="13614"/>
                  </a:lnTo>
                  <a:close/>
                </a:path>
              </a:pathLst>
            </a:custGeom>
            <a:ln w="3175">
              <a:solidFill>
                <a:srgbClr val="503934"/>
              </a:solidFill>
            </a:ln>
          </p:spPr>
          <p:txBody>
            <a:bodyPr wrap="square" lIns="0" tIns="0" rIns="0" bIns="0" rtlCol="0"/>
            <a:lstStyle/>
            <a:p>
              <a:endParaRPr/>
            </a:p>
          </p:txBody>
        </p:sp>
        <p:sp>
          <p:nvSpPr>
            <p:cNvPr id="11763" name="object 5191">
              <a:extLst>
                <a:ext uri="{FF2B5EF4-FFF2-40B4-BE49-F238E27FC236}">
                  <a16:creationId xmlns:a16="http://schemas.microsoft.com/office/drawing/2014/main" id="{A67F5B95-8C00-4708-A7DD-CFA4788070EE}"/>
                </a:ext>
              </a:extLst>
            </p:cNvPr>
            <p:cNvSpPr/>
            <p:nvPr/>
          </p:nvSpPr>
          <p:spPr>
            <a:xfrm>
              <a:off x="5674655" y="6683603"/>
              <a:ext cx="51342" cy="14920"/>
            </a:xfrm>
            <a:prstGeom prst="rect">
              <a:avLst/>
            </a:prstGeom>
            <a:blipFill>
              <a:blip r:embed="rId92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764" name="object 5192">
              <a:extLst>
                <a:ext uri="{FF2B5EF4-FFF2-40B4-BE49-F238E27FC236}">
                  <a16:creationId xmlns:a16="http://schemas.microsoft.com/office/drawing/2014/main" id="{3243D2D2-8D13-4AAB-9E9D-AADC4058223E}"/>
                </a:ext>
              </a:extLst>
            </p:cNvPr>
            <p:cNvSpPr/>
            <p:nvPr/>
          </p:nvSpPr>
          <p:spPr>
            <a:xfrm>
              <a:off x="5674647" y="6683605"/>
              <a:ext cx="51435" cy="15240"/>
            </a:xfrm>
            <a:custGeom>
              <a:avLst/>
              <a:gdLst/>
              <a:ahLst/>
              <a:cxnLst/>
              <a:rect l="l" t="t" r="r" b="b"/>
              <a:pathLst>
                <a:path w="51435" h="15240">
                  <a:moveTo>
                    <a:pt x="51346" y="14833"/>
                  </a:moveTo>
                  <a:lnTo>
                    <a:pt x="48046" y="14920"/>
                  </a:lnTo>
                  <a:lnTo>
                    <a:pt x="40054" y="13515"/>
                  </a:lnTo>
                  <a:lnTo>
                    <a:pt x="31116" y="11726"/>
                  </a:lnTo>
                  <a:lnTo>
                    <a:pt x="24980" y="10655"/>
                  </a:lnTo>
                  <a:lnTo>
                    <a:pt x="19122" y="9156"/>
                  </a:lnTo>
                  <a:lnTo>
                    <a:pt x="10752" y="6305"/>
                  </a:lnTo>
                  <a:lnTo>
                    <a:pt x="3251" y="3540"/>
                  </a:lnTo>
                  <a:lnTo>
                    <a:pt x="0" y="2298"/>
                  </a:lnTo>
                  <a:lnTo>
                    <a:pt x="1600" y="0"/>
                  </a:lnTo>
                  <a:lnTo>
                    <a:pt x="12805" y="4633"/>
                  </a:lnTo>
                  <a:lnTo>
                    <a:pt x="19046" y="7113"/>
                  </a:lnTo>
                  <a:lnTo>
                    <a:pt x="22577" y="8281"/>
                  </a:lnTo>
                  <a:lnTo>
                    <a:pt x="25654" y="8978"/>
                  </a:lnTo>
                  <a:lnTo>
                    <a:pt x="31616" y="10081"/>
                  </a:lnTo>
                  <a:lnTo>
                    <a:pt x="40133" y="11672"/>
                  </a:lnTo>
                  <a:lnTo>
                    <a:pt x="47833" y="13381"/>
                  </a:lnTo>
                  <a:lnTo>
                    <a:pt x="51346" y="14833"/>
                  </a:lnTo>
                  <a:close/>
                </a:path>
              </a:pathLst>
            </a:custGeom>
            <a:ln w="3175">
              <a:solidFill>
                <a:srgbClr val="503934"/>
              </a:solidFill>
            </a:ln>
          </p:spPr>
          <p:txBody>
            <a:bodyPr wrap="square" lIns="0" tIns="0" rIns="0" bIns="0" rtlCol="0"/>
            <a:lstStyle/>
            <a:p>
              <a:endParaRPr/>
            </a:p>
          </p:txBody>
        </p:sp>
        <p:sp>
          <p:nvSpPr>
            <p:cNvPr id="11765" name="object 5193">
              <a:extLst>
                <a:ext uri="{FF2B5EF4-FFF2-40B4-BE49-F238E27FC236}">
                  <a16:creationId xmlns:a16="http://schemas.microsoft.com/office/drawing/2014/main" id="{54CD9FC4-1996-442A-8663-23D789C8BCB1}"/>
                </a:ext>
              </a:extLst>
            </p:cNvPr>
            <p:cNvSpPr/>
            <p:nvPr/>
          </p:nvSpPr>
          <p:spPr>
            <a:xfrm>
              <a:off x="5673537" y="6505168"/>
              <a:ext cx="37880" cy="33007"/>
            </a:xfrm>
            <a:prstGeom prst="rect">
              <a:avLst/>
            </a:prstGeom>
            <a:blipFill>
              <a:blip r:embed="rId92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766" name="object 5194">
              <a:extLst>
                <a:ext uri="{FF2B5EF4-FFF2-40B4-BE49-F238E27FC236}">
                  <a16:creationId xmlns:a16="http://schemas.microsoft.com/office/drawing/2014/main" id="{40C88A5C-2F5A-46CF-8D8F-78A995BEA5A4}"/>
                </a:ext>
              </a:extLst>
            </p:cNvPr>
            <p:cNvSpPr/>
            <p:nvPr/>
          </p:nvSpPr>
          <p:spPr>
            <a:xfrm>
              <a:off x="5673538" y="6503582"/>
              <a:ext cx="38100" cy="34925"/>
            </a:xfrm>
            <a:custGeom>
              <a:avLst/>
              <a:gdLst/>
              <a:ahLst/>
              <a:cxnLst/>
              <a:rect l="l" t="t" r="r" b="b"/>
              <a:pathLst>
                <a:path w="38100" h="34925">
                  <a:moveTo>
                    <a:pt x="12" y="24955"/>
                  </a:moveTo>
                  <a:lnTo>
                    <a:pt x="2057" y="19265"/>
                  </a:lnTo>
                  <a:lnTo>
                    <a:pt x="3797" y="19265"/>
                  </a:lnTo>
                  <a:lnTo>
                    <a:pt x="9626" y="19265"/>
                  </a:lnTo>
                  <a:lnTo>
                    <a:pt x="11379" y="19265"/>
                  </a:lnTo>
                  <a:lnTo>
                    <a:pt x="15163" y="13576"/>
                  </a:lnTo>
                  <a:lnTo>
                    <a:pt x="16903" y="12699"/>
                  </a:lnTo>
                  <a:lnTo>
                    <a:pt x="18656" y="11823"/>
                  </a:lnTo>
                  <a:lnTo>
                    <a:pt x="24193" y="7010"/>
                  </a:lnTo>
                  <a:lnTo>
                    <a:pt x="25946" y="5702"/>
                  </a:lnTo>
                  <a:lnTo>
                    <a:pt x="27685" y="4368"/>
                  </a:lnTo>
                  <a:lnTo>
                    <a:pt x="30022" y="0"/>
                  </a:lnTo>
                  <a:lnTo>
                    <a:pt x="30314" y="2184"/>
                  </a:lnTo>
                  <a:lnTo>
                    <a:pt x="30594" y="4381"/>
                  </a:lnTo>
                  <a:lnTo>
                    <a:pt x="23317" y="10071"/>
                  </a:lnTo>
                  <a:lnTo>
                    <a:pt x="25641" y="10934"/>
                  </a:lnTo>
                  <a:lnTo>
                    <a:pt x="27978" y="11823"/>
                  </a:lnTo>
                  <a:lnTo>
                    <a:pt x="31470" y="11823"/>
                  </a:lnTo>
                  <a:lnTo>
                    <a:pt x="33210" y="10934"/>
                  </a:lnTo>
                  <a:lnTo>
                    <a:pt x="34963" y="10071"/>
                  </a:lnTo>
                  <a:lnTo>
                    <a:pt x="36715" y="10071"/>
                  </a:lnTo>
                  <a:lnTo>
                    <a:pt x="37299" y="13131"/>
                  </a:lnTo>
                  <a:lnTo>
                    <a:pt x="37884" y="16192"/>
                  </a:lnTo>
                  <a:lnTo>
                    <a:pt x="37299" y="20142"/>
                  </a:lnTo>
                  <a:lnTo>
                    <a:pt x="34670" y="18389"/>
                  </a:lnTo>
                  <a:lnTo>
                    <a:pt x="33515" y="16636"/>
                  </a:lnTo>
                  <a:lnTo>
                    <a:pt x="32346" y="14897"/>
                  </a:lnTo>
                  <a:lnTo>
                    <a:pt x="27978" y="14897"/>
                  </a:lnTo>
                  <a:lnTo>
                    <a:pt x="27114" y="16636"/>
                  </a:lnTo>
                  <a:lnTo>
                    <a:pt x="26238" y="18389"/>
                  </a:lnTo>
                  <a:lnTo>
                    <a:pt x="28270" y="19710"/>
                  </a:lnTo>
                  <a:lnTo>
                    <a:pt x="27685" y="21450"/>
                  </a:lnTo>
                  <a:lnTo>
                    <a:pt x="27114" y="23202"/>
                  </a:lnTo>
                  <a:lnTo>
                    <a:pt x="25641" y="22326"/>
                  </a:lnTo>
                  <a:lnTo>
                    <a:pt x="23901" y="21450"/>
                  </a:lnTo>
                  <a:lnTo>
                    <a:pt x="22161" y="20586"/>
                  </a:lnTo>
                  <a:lnTo>
                    <a:pt x="22440" y="24955"/>
                  </a:lnTo>
                  <a:lnTo>
                    <a:pt x="21272" y="25831"/>
                  </a:lnTo>
                  <a:lnTo>
                    <a:pt x="20116" y="26708"/>
                  </a:lnTo>
                  <a:lnTo>
                    <a:pt x="19240" y="25399"/>
                  </a:lnTo>
                  <a:lnTo>
                    <a:pt x="19240" y="21450"/>
                  </a:lnTo>
                  <a:lnTo>
                    <a:pt x="19240" y="17513"/>
                  </a:lnTo>
                  <a:lnTo>
                    <a:pt x="16611" y="19265"/>
                  </a:lnTo>
                  <a:lnTo>
                    <a:pt x="15747" y="19710"/>
                  </a:lnTo>
                  <a:lnTo>
                    <a:pt x="14871" y="20142"/>
                  </a:lnTo>
                  <a:lnTo>
                    <a:pt x="14300" y="21450"/>
                  </a:lnTo>
                  <a:lnTo>
                    <a:pt x="13703" y="25399"/>
                  </a:lnTo>
                  <a:lnTo>
                    <a:pt x="16027" y="26276"/>
                  </a:lnTo>
                  <a:lnTo>
                    <a:pt x="18364" y="27152"/>
                  </a:lnTo>
                  <a:lnTo>
                    <a:pt x="18656" y="24955"/>
                  </a:lnTo>
                  <a:lnTo>
                    <a:pt x="18364" y="27152"/>
                  </a:lnTo>
                  <a:lnTo>
                    <a:pt x="18072" y="29336"/>
                  </a:lnTo>
                  <a:lnTo>
                    <a:pt x="17195" y="30213"/>
                  </a:lnTo>
                  <a:lnTo>
                    <a:pt x="15747" y="29768"/>
                  </a:lnTo>
                  <a:lnTo>
                    <a:pt x="14300" y="29336"/>
                  </a:lnTo>
                  <a:lnTo>
                    <a:pt x="14871" y="34594"/>
                  </a:lnTo>
                  <a:lnTo>
                    <a:pt x="13411" y="34594"/>
                  </a:lnTo>
                  <a:lnTo>
                    <a:pt x="11950" y="34594"/>
                  </a:lnTo>
                  <a:lnTo>
                    <a:pt x="12826" y="29336"/>
                  </a:lnTo>
                  <a:lnTo>
                    <a:pt x="12534" y="27584"/>
                  </a:lnTo>
                  <a:lnTo>
                    <a:pt x="12242" y="25831"/>
                  </a:lnTo>
                  <a:lnTo>
                    <a:pt x="11087" y="24955"/>
                  </a:lnTo>
                  <a:lnTo>
                    <a:pt x="9626" y="24955"/>
                  </a:lnTo>
                  <a:lnTo>
                    <a:pt x="8178" y="24955"/>
                  </a:lnTo>
                  <a:lnTo>
                    <a:pt x="4864" y="24993"/>
                  </a:lnTo>
                  <a:lnTo>
                    <a:pt x="3416" y="23240"/>
                  </a:lnTo>
                  <a:lnTo>
                    <a:pt x="1968" y="21488"/>
                  </a:lnTo>
                  <a:lnTo>
                    <a:pt x="1498" y="32842"/>
                  </a:lnTo>
                  <a:lnTo>
                    <a:pt x="0" y="24942"/>
                  </a:lnTo>
                  <a:close/>
                </a:path>
              </a:pathLst>
            </a:custGeom>
            <a:ln w="3175">
              <a:solidFill>
                <a:srgbClr val="254B30"/>
              </a:solidFill>
            </a:ln>
          </p:spPr>
          <p:txBody>
            <a:bodyPr wrap="square" lIns="0" tIns="0" rIns="0" bIns="0" rtlCol="0"/>
            <a:lstStyle/>
            <a:p>
              <a:endParaRPr/>
            </a:p>
          </p:txBody>
        </p:sp>
        <p:sp>
          <p:nvSpPr>
            <p:cNvPr id="11767" name="object 5195">
              <a:extLst>
                <a:ext uri="{FF2B5EF4-FFF2-40B4-BE49-F238E27FC236}">
                  <a16:creationId xmlns:a16="http://schemas.microsoft.com/office/drawing/2014/main" id="{F80D5103-071C-453E-A2E4-A526295D5594}"/>
                </a:ext>
              </a:extLst>
            </p:cNvPr>
            <p:cNvSpPr/>
            <p:nvPr/>
          </p:nvSpPr>
          <p:spPr>
            <a:xfrm>
              <a:off x="5636691" y="6529336"/>
              <a:ext cx="51802" cy="29476"/>
            </a:xfrm>
            <a:prstGeom prst="rect">
              <a:avLst/>
            </a:prstGeom>
            <a:blipFill>
              <a:blip r:embed="rId92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768" name="object 5196">
              <a:extLst>
                <a:ext uri="{FF2B5EF4-FFF2-40B4-BE49-F238E27FC236}">
                  <a16:creationId xmlns:a16="http://schemas.microsoft.com/office/drawing/2014/main" id="{330ABA26-C9FD-4AF0-80BE-98CF9831F959}"/>
                </a:ext>
              </a:extLst>
            </p:cNvPr>
            <p:cNvSpPr/>
            <p:nvPr/>
          </p:nvSpPr>
          <p:spPr>
            <a:xfrm>
              <a:off x="5636693" y="6527834"/>
              <a:ext cx="52069" cy="31115"/>
            </a:xfrm>
            <a:custGeom>
              <a:avLst/>
              <a:gdLst/>
              <a:ahLst/>
              <a:cxnLst/>
              <a:rect l="l" t="t" r="r" b="b"/>
              <a:pathLst>
                <a:path w="52070" h="31115">
                  <a:moveTo>
                    <a:pt x="7048" y="28905"/>
                  </a:moveTo>
                  <a:lnTo>
                    <a:pt x="8140" y="29349"/>
                  </a:lnTo>
                  <a:lnTo>
                    <a:pt x="12484" y="21031"/>
                  </a:lnTo>
                  <a:lnTo>
                    <a:pt x="13843" y="21463"/>
                  </a:lnTo>
                  <a:lnTo>
                    <a:pt x="15189" y="21907"/>
                  </a:lnTo>
                  <a:lnTo>
                    <a:pt x="17907" y="16205"/>
                  </a:lnTo>
                  <a:lnTo>
                    <a:pt x="19253" y="16649"/>
                  </a:lnTo>
                  <a:lnTo>
                    <a:pt x="20612" y="17081"/>
                  </a:lnTo>
                  <a:lnTo>
                    <a:pt x="23863" y="14897"/>
                  </a:lnTo>
                  <a:lnTo>
                    <a:pt x="24676" y="16649"/>
                  </a:lnTo>
                  <a:lnTo>
                    <a:pt x="25501" y="18402"/>
                  </a:lnTo>
                  <a:lnTo>
                    <a:pt x="22618" y="18415"/>
                  </a:lnTo>
                  <a:lnTo>
                    <a:pt x="21424" y="19710"/>
                  </a:lnTo>
                  <a:lnTo>
                    <a:pt x="20231" y="21005"/>
                  </a:lnTo>
                  <a:lnTo>
                    <a:pt x="15455" y="25844"/>
                  </a:lnTo>
                  <a:lnTo>
                    <a:pt x="17081" y="26720"/>
                  </a:lnTo>
                  <a:lnTo>
                    <a:pt x="18707" y="27597"/>
                  </a:lnTo>
                  <a:lnTo>
                    <a:pt x="21704" y="23215"/>
                  </a:lnTo>
                  <a:lnTo>
                    <a:pt x="23063" y="22339"/>
                  </a:lnTo>
                  <a:lnTo>
                    <a:pt x="24422" y="21463"/>
                  </a:lnTo>
                  <a:lnTo>
                    <a:pt x="20751" y="28625"/>
                  </a:lnTo>
                  <a:lnTo>
                    <a:pt x="22504" y="27152"/>
                  </a:lnTo>
                  <a:lnTo>
                    <a:pt x="24269" y="25692"/>
                  </a:lnTo>
                  <a:lnTo>
                    <a:pt x="26847" y="21907"/>
                  </a:lnTo>
                  <a:lnTo>
                    <a:pt x="28206" y="21907"/>
                  </a:lnTo>
                  <a:lnTo>
                    <a:pt x="29565" y="21907"/>
                  </a:lnTo>
                  <a:lnTo>
                    <a:pt x="23609" y="30975"/>
                  </a:lnTo>
                  <a:lnTo>
                    <a:pt x="26035" y="30657"/>
                  </a:lnTo>
                  <a:lnTo>
                    <a:pt x="28460" y="30340"/>
                  </a:lnTo>
                  <a:lnTo>
                    <a:pt x="28740" y="27597"/>
                  </a:lnTo>
                  <a:lnTo>
                    <a:pt x="30378" y="27597"/>
                  </a:lnTo>
                  <a:lnTo>
                    <a:pt x="32004" y="27597"/>
                  </a:lnTo>
                  <a:lnTo>
                    <a:pt x="31178" y="19710"/>
                  </a:lnTo>
                  <a:lnTo>
                    <a:pt x="32829" y="20154"/>
                  </a:lnTo>
                  <a:lnTo>
                    <a:pt x="34442" y="20586"/>
                  </a:lnTo>
                  <a:lnTo>
                    <a:pt x="36334" y="19265"/>
                  </a:lnTo>
                  <a:lnTo>
                    <a:pt x="36614" y="21907"/>
                  </a:lnTo>
                  <a:lnTo>
                    <a:pt x="36893" y="24523"/>
                  </a:lnTo>
                  <a:lnTo>
                    <a:pt x="32829" y="28460"/>
                  </a:lnTo>
                  <a:lnTo>
                    <a:pt x="34175" y="29349"/>
                  </a:lnTo>
                  <a:lnTo>
                    <a:pt x="35534" y="30213"/>
                  </a:lnTo>
                  <a:lnTo>
                    <a:pt x="39878" y="24968"/>
                  </a:lnTo>
                  <a:lnTo>
                    <a:pt x="41490" y="24523"/>
                  </a:lnTo>
                  <a:lnTo>
                    <a:pt x="43129" y="24091"/>
                  </a:lnTo>
                  <a:lnTo>
                    <a:pt x="36614" y="31089"/>
                  </a:lnTo>
                  <a:lnTo>
                    <a:pt x="39331" y="30213"/>
                  </a:lnTo>
                  <a:lnTo>
                    <a:pt x="42037" y="29349"/>
                  </a:lnTo>
                  <a:lnTo>
                    <a:pt x="45034" y="24523"/>
                  </a:lnTo>
                  <a:lnTo>
                    <a:pt x="46380" y="27597"/>
                  </a:lnTo>
                  <a:lnTo>
                    <a:pt x="47739" y="30657"/>
                  </a:lnTo>
                  <a:lnTo>
                    <a:pt x="51803" y="27597"/>
                  </a:lnTo>
                  <a:lnTo>
                    <a:pt x="51803" y="26276"/>
                  </a:lnTo>
                  <a:lnTo>
                    <a:pt x="51803" y="24968"/>
                  </a:lnTo>
                  <a:lnTo>
                    <a:pt x="48818" y="21031"/>
                  </a:lnTo>
                  <a:lnTo>
                    <a:pt x="48272" y="19265"/>
                  </a:lnTo>
                  <a:lnTo>
                    <a:pt x="47739" y="17526"/>
                  </a:lnTo>
                  <a:lnTo>
                    <a:pt x="47739" y="18834"/>
                  </a:lnTo>
                  <a:lnTo>
                    <a:pt x="45567" y="18834"/>
                  </a:lnTo>
                  <a:lnTo>
                    <a:pt x="43383" y="18834"/>
                  </a:lnTo>
                  <a:lnTo>
                    <a:pt x="42037" y="17526"/>
                  </a:lnTo>
                  <a:lnTo>
                    <a:pt x="41224" y="15328"/>
                  </a:lnTo>
                  <a:lnTo>
                    <a:pt x="40411" y="13144"/>
                  </a:lnTo>
                  <a:lnTo>
                    <a:pt x="36614" y="13576"/>
                  </a:lnTo>
                  <a:lnTo>
                    <a:pt x="36614" y="14897"/>
                  </a:lnTo>
                  <a:lnTo>
                    <a:pt x="35534" y="15328"/>
                  </a:lnTo>
                  <a:lnTo>
                    <a:pt x="34442" y="15760"/>
                  </a:lnTo>
                  <a:lnTo>
                    <a:pt x="32270" y="11836"/>
                  </a:lnTo>
                  <a:lnTo>
                    <a:pt x="30645" y="12268"/>
                  </a:lnTo>
                  <a:lnTo>
                    <a:pt x="29032" y="12700"/>
                  </a:lnTo>
                  <a:lnTo>
                    <a:pt x="27393" y="9639"/>
                  </a:lnTo>
                  <a:lnTo>
                    <a:pt x="27114" y="6578"/>
                  </a:lnTo>
                  <a:lnTo>
                    <a:pt x="26847" y="3517"/>
                  </a:lnTo>
                  <a:lnTo>
                    <a:pt x="22237" y="0"/>
                  </a:lnTo>
                  <a:lnTo>
                    <a:pt x="22237" y="2197"/>
                  </a:lnTo>
                  <a:lnTo>
                    <a:pt x="22237" y="4381"/>
                  </a:lnTo>
                  <a:lnTo>
                    <a:pt x="23863" y="7010"/>
                  </a:lnTo>
                  <a:lnTo>
                    <a:pt x="23329" y="8318"/>
                  </a:lnTo>
                  <a:lnTo>
                    <a:pt x="22783" y="9639"/>
                  </a:lnTo>
                  <a:lnTo>
                    <a:pt x="19253" y="3517"/>
                  </a:lnTo>
                  <a:lnTo>
                    <a:pt x="18440" y="4381"/>
                  </a:lnTo>
                  <a:lnTo>
                    <a:pt x="17627" y="5257"/>
                  </a:lnTo>
                  <a:lnTo>
                    <a:pt x="21437" y="7010"/>
                  </a:lnTo>
                  <a:lnTo>
                    <a:pt x="20345" y="7886"/>
                  </a:lnTo>
                  <a:lnTo>
                    <a:pt x="19253" y="8763"/>
                  </a:lnTo>
                  <a:lnTo>
                    <a:pt x="18440" y="7886"/>
                  </a:lnTo>
                  <a:lnTo>
                    <a:pt x="15189" y="6578"/>
                  </a:lnTo>
                  <a:lnTo>
                    <a:pt x="13843" y="5257"/>
                  </a:lnTo>
                  <a:lnTo>
                    <a:pt x="12484" y="3949"/>
                  </a:lnTo>
                  <a:lnTo>
                    <a:pt x="8686" y="3073"/>
                  </a:lnTo>
                  <a:lnTo>
                    <a:pt x="7048" y="6134"/>
                  </a:lnTo>
                  <a:lnTo>
                    <a:pt x="5422" y="9207"/>
                  </a:lnTo>
                  <a:lnTo>
                    <a:pt x="2171" y="10960"/>
                  </a:lnTo>
                  <a:lnTo>
                    <a:pt x="1092" y="10960"/>
                  </a:lnTo>
                  <a:lnTo>
                    <a:pt x="0" y="10960"/>
                  </a:lnTo>
                  <a:lnTo>
                    <a:pt x="0" y="12700"/>
                  </a:lnTo>
                  <a:lnTo>
                    <a:pt x="1092" y="13144"/>
                  </a:lnTo>
                  <a:lnTo>
                    <a:pt x="2171" y="13576"/>
                  </a:lnTo>
                  <a:lnTo>
                    <a:pt x="3517" y="12268"/>
                  </a:lnTo>
                  <a:lnTo>
                    <a:pt x="4889" y="11836"/>
                  </a:lnTo>
                  <a:lnTo>
                    <a:pt x="6223" y="11391"/>
                  </a:lnTo>
                  <a:lnTo>
                    <a:pt x="3251" y="13576"/>
                  </a:lnTo>
                  <a:lnTo>
                    <a:pt x="4889" y="13576"/>
                  </a:lnTo>
                  <a:lnTo>
                    <a:pt x="6515" y="13576"/>
                  </a:lnTo>
                  <a:lnTo>
                    <a:pt x="9486" y="10960"/>
                  </a:lnTo>
                  <a:lnTo>
                    <a:pt x="11391" y="12268"/>
                  </a:lnTo>
                  <a:lnTo>
                    <a:pt x="13296" y="13576"/>
                  </a:lnTo>
                  <a:lnTo>
                    <a:pt x="8686" y="17081"/>
                  </a:lnTo>
                  <a:lnTo>
                    <a:pt x="7315" y="16649"/>
                  </a:lnTo>
                  <a:lnTo>
                    <a:pt x="5969" y="16205"/>
                  </a:lnTo>
                  <a:lnTo>
                    <a:pt x="5969" y="21463"/>
                  </a:lnTo>
                  <a:lnTo>
                    <a:pt x="7315" y="20154"/>
                  </a:lnTo>
                  <a:lnTo>
                    <a:pt x="8686" y="18834"/>
                  </a:lnTo>
                  <a:lnTo>
                    <a:pt x="11658" y="18834"/>
                  </a:lnTo>
                  <a:lnTo>
                    <a:pt x="12204" y="17081"/>
                  </a:lnTo>
                  <a:lnTo>
                    <a:pt x="13843" y="17526"/>
                  </a:lnTo>
                  <a:lnTo>
                    <a:pt x="15455" y="17957"/>
                  </a:lnTo>
                  <a:lnTo>
                    <a:pt x="7874" y="24523"/>
                  </a:lnTo>
                  <a:lnTo>
                    <a:pt x="5956" y="28473"/>
                  </a:lnTo>
                  <a:lnTo>
                    <a:pt x="7048" y="28905"/>
                  </a:lnTo>
                  <a:close/>
                </a:path>
              </a:pathLst>
            </a:custGeom>
            <a:ln w="3175">
              <a:solidFill>
                <a:srgbClr val="254B30"/>
              </a:solidFill>
            </a:ln>
          </p:spPr>
          <p:txBody>
            <a:bodyPr wrap="square" lIns="0" tIns="0" rIns="0" bIns="0" rtlCol="0"/>
            <a:lstStyle/>
            <a:p>
              <a:endParaRPr/>
            </a:p>
          </p:txBody>
        </p:sp>
        <p:sp>
          <p:nvSpPr>
            <p:cNvPr id="11769" name="object 5197">
              <a:extLst>
                <a:ext uri="{FF2B5EF4-FFF2-40B4-BE49-F238E27FC236}">
                  <a16:creationId xmlns:a16="http://schemas.microsoft.com/office/drawing/2014/main" id="{1F4C06C9-37ED-49F6-BEBB-C2E15A44BAAC}"/>
                </a:ext>
              </a:extLst>
            </p:cNvPr>
            <p:cNvSpPr/>
            <p:nvPr/>
          </p:nvSpPr>
          <p:spPr>
            <a:xfrm>
              <a:off x="5657024" y="6467055"/>
              <a:ext cx="25920" cy="31318"/>
            </a:xfrm>
            <a:prstGeom prst="rect">
              <a:avLst/>
            </a:prstGeom>
            <a:blipFill>
              <a:blip r:embed="rId92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770" name="object 5198">
              <a:extLst>
                <a:ext uri="{FF2B5EF4-FFF2-40B4-BE49-F238E27FC236}">
                  <a16:creationId xmlns:a16="http://schemas.microsoft.com/office/drawing/2014/main" id="{4AA657D6-C227-4A58-8B2E-AE1595F8E7F3}"/>
                </a:ext>
              </a:extLst>
            </p:cNvPr>
            <p:cNvSpPr/>
            <p:nvPr/>
          </p:nvSpPr>
          <p:spPr>
            <a:xfrm>
              <a:off x="5657027" y="6465942"/>
              <a:ext cx="26034" cy="33020"/>
            </a:xfrm>
            <a:custGeom>
              <a:avLst/>
              <a:gdLst/>
              <a:ahLst/>
              <a:cxnLst/>
              <a:rect l="l" t="t" r="r" b="b"/>
              <a:pathLst>
                <a:path w="26035" h="33020">
                  <a:moveTo>
                    <a:pt x="25920" y="27368"/>
                  </a:moveTo>
                  <a:lnTo>
                    <a:pt x="25107" y="22694"/>
                  </a:lnTo>
                  <a:lnTo>
                    <a:pt x="23850" y="22123"/>
                  </a:lnTo>
                  <a:lnTo>
                    <a:pt x="22618" y="21551"/>
                  </a:lnTo>
                  <a:lnTo>
                    <a:pt x="20967" y="20789"/>
                  </a:lnTo>
                  <a:lnTo>
                    <a:pt x="19723" y="20231"/>
                  </a:lnTo>
                  <a:lnTo>
                    <a:pt x="18491" y="19646"/>
                  </a:lnTo>
                  <a:lnTo>
                    <a:pt x="16421" y="14414"/>
                  </a:lnTo>
                  <a:lnTo>
                    <a:pt x="15278" y="13233"/>
                  </a:lnTo>
                  <a:lnTo>
                    <a:pt x="14135" y="12026"/>
                  </a:lnTo>
                  <a:lnTo>
                    <a:pt x="10731" y="6819"/>
                  </a:lnTo>
                  <a:lnTo>
                    <a:pt x="9639" y="5346"/>
                  </a:lnTo>
                  <a:lnTo>
                    <a:pt x="8534" y="3848"/>
                  </a:lnTo>
                  <a:lnTo>
                    <a:pt x="7365" y="0"/>
                  </a:lnTo>
                  <a:lnTo>
                    <a:pt x="6908" y="1435"/>
                  </a:lnTo>
                  <a:lnTo>
                    <a:pt x="6464" y="2895"/>
                  </a:lnTo>
                  <a:lnTo>
                    <a:pt x="11010" y="9283"/>
                  </a:lnTo>
                  <a:lnTo>
                    <a:pt x="9258" y="9143"/>
                  </a:lnTo>
                  <a:lnTo>
                    <a:pt x="7518" y="9004"/>
                  </a:lnTo>
                  <a:lnTo>
                    <a:pt x="5041" y="7861"/>
                  </a:lnTo>
                  <a:lnTo>
                    <a:pt x="3898" y="6680"/>
                  </a:lnTo>
                  <a:lnTo>
                    <a:pt x="2755" y="5486"/>
                  </a:lnTo>
                  <a:lnTo>
                    <a:pt x="1511" y="4927"/>
                  </a:lnTo>
                  <a:lnTo>
                    <a:pt x="749" y="6883"/>
                  </a:lnTo>
                  <a:lnTo>
                    <a:pt x="12" y="8851"/>
                  </a:lnTo>
                  <a:lnTo>
                    <a:pt x="0" y="11823"/>
                  </a:lnTo>
                  <a:lnTo>
                    <a:pt x="2044" y="11442"/>
                  </a:lnTo>
                  <a:lnTo>
                    <a:pt x="3060" y="10591"/>
                  </a:lnTo>
                  <a:lnTo>
                    <a:pt x="4076" y="9728"/>
                  </a:lnTo>
                  <a:lnTo>
                    <a:pt x="7175" y="11163"/>
                  </a:lnTo>
                  <a:lnTo>
                    <a:pt x="7607" y="12674"/>
                  </a:lnTo>
                  <a:lnTo>
                    <a:pt x="8039" y="14185"/>
                  </a:lnTo>
                  <a:lnTo>
                    <a:pt x="6451" y="14465"/>
                  </a:lnTo>
                  <a:lnTo>
                    <a:pt x="6667" y="15887"/>
                  </a:lnTo>
                  <a:lnTo>
                    <a:pt x="6896" y="17310"/>
                  </a:lnTo>
                  <a:lnTo>
                    <a:pt x="8026" y="17170"/>
                  </a:lnTo>
                  <a:lnTo>
                    <a:pt x="9347" y="17106"/>
                  </a:lnTo>
                  <a:lnTo>
                    <a:pt x="10693" y="17068"/>
                  </a:lnTo>
                  <a:lnTo>
                    <a:pt x="10007" y="20053"/>
                  </a:lnTo>
                  <a:lnTo>
                    <a:pt x="10744" y="21069"/>
                  </a:lnTo>
                  <a:lnTo>
                    <a:pt x="11468" y="22059"/>
                  </a:lnTo>
                  <a:lnTo>
                    <a:pt x="12230" y="21412"/>
                  </a:lnTo>
                  <a:lnTo>
                    <a:pt x="12661" y="18643"/>
                  </a:lnTo>
                  <a:lnTo>
                    <a:pt x="13093" y="15862"/>
                  </a:lnTo>
                  <a:lnTo>
                    <a:pt x="14757" y="17945"/>
                  </a:lnTo>
                  <a:lnTo>
                    <a:pt x="15341" y="18541"/>
                  </a:lnTo>
                  <a:lnTo>
                    <a:pt x="15913" y="19126"/>
                  </a:lnTo>
                  <a:lnTo>
                    <a:pt x="16167" y="20243"/>
                  </a:lnTo>
                  <a:lnTo>
                    <a:pt x="16154" y="23215"/>
                  </a:lnTo>
                  <a:lnTo>
                    <a:pt x="14414" y="23075"/>
                  </a:lnTo>
                  <a:lnTo>
                    <a:pt x="12661" y="22923"/>
                  </a:lnTo>
                  <a:lnTo>
                    <a:pt x="12687" y="21297"/>
                  </a:lnTo>
                  <a:lnTo>
                    <a:pt x="12661" y="22923"/>
                  </a:lnTo>
                  <a:lnTo>
                    <a:pt x="12623" y="24574"/>
                  </a:lnTo>
                  <a:lnTo>
                    <a:pt x="13157" y="25476"/>
                  </a:lnTo>
                  <a:lnTo>
                    <a:pt x="14236" y="25641"/>
                  </a:lnTo>
                  <a:lnTo>
                    <a:pt x="15316" y="25806"/>
                  </a:lnTo>
                  <a:lnTo>
                    <a:pt x="14325" y="29324"/>
                  </a:lnTo>
                  <a:lnTo>
                    <a:pt x="15366" y="29806"/>
                  </a:lnTo>
                  <a:lnTo>
                    <a:pt x="16395" y="30276"/>
                  </a:lnTo>
                  <a:lnTo>
                    <a:pt x="16357" y="26276"/>
                  </a:lnTo>
                  <a:lnTo>
                    <a:pt x="16738" y="25145"/>
                  </a:lnTo>
                  <a:lnTo>
                    <a:pt x="17132" y="24002"/>
                  </a:lnTo>
                  <a:lnTo>
                    <a:pt x="18059" y="23761"/>
                  </a:lnTo>
                  <a:lnTo>
                    <a:pt x="19100" y="24244"/>
                  </a:lnTo>
                  <a:lnTo>
                    <a:pt x="20142" y="24714"/>
                  </a:lnTo>
                  <a:lnTo>
                    <a:pt x="22466" y="25806"/>
                  </a:lnTo>
                  <a:lnTo>
                    <a:pt x="23685" y="25044"/>
                  </a:lnTo>
                  <a:lnTo>
                    <a:pt x="24917" y="24282"/>
                  </a:lnTo>
                  <a:lnTo>
                    <a:pt x="24002" y="32435"/>
                  </a:lnTo>
                  <a:lnTo>
                    <a:pt x="25907" y="27355"/>
                  </a:lnTo>
                  <a:close/>
                </a:path>
              </a:pathLst>
            </a:custGeom>
            <a:ln w="3175">
              <a:solidFill>
                <a:srgbClr val="254B30"/>
              </a:solidFill>
            </a:ln>
          </p:spPr>
          <p:txBody>
            <a:bodyPr wrap="square" lIns="0" tIns="0" rIns="0" bIns="0" rtlCol="0"/>
            <a:lstStyle/>
            <a:p>
              <a:endParaRPr/>
            </a:p>
          </p:txBody>
        </p:sp>
        <p:sp>
          <p:nvSpPr>
            <p:cNvPr id="11771" name="object 5199">
              <a:extLst>
                <a:ext uri="{FF2B5EF4-FFF2-40B4-BE49-F238E27FC236}">
                  <a16:creationId xmlns:a16="http://schemas.microsoft.com/office/drawing/2014/main" id="{BB66F177-FBA2-47CD-BADA-2DA7011F8D38}"/>
                </a:ext>
              </a:extLst>
            </p:cNvPr>
            <p:cNvSpPr/>
            <p:nvPr/>
          </p:nvSpPr>
          <p:spPr>
            <a:xfrm>
              <a:off x="5638515" y="6532486"/>
              <a:ext cx="43931" cy="40271"/>
            </a:xfrm>
            <a:prstGeom prst="rect">
              <a:avLst/>
            </a:prstGeom>
            <a:blipFill>
              <a:blip r:embed="rId92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772" name="object 5200">
              <a:extLst>
                <a:ext uri="{FF2B5EF4-FFF2-40B4-BE49-F238E27FC236}">
                  <a16:creationId xmlns:a16="http://schemas.microsoft.com/office/drawing/2014/main" id="{18A58B27-3A70-45A1-9836-761DD864D433}"/>
                </a:ext>
              </a:extLst>
            </p:cNvPr>
            <p:cNvSpPr/>
            <p:nvPr/>
          </p:nvSpPr>
          <p:spPr>
            <a:xfrm>
              <a:off x="5638516" y="6532486"/>
              <a:ext cx="44450" cy="40640"/>
            </a:xfrm>
            <a:custGeom>
              <a:avLst/>
              <a:gdLst/>
              <a:ahLst/>
              <a:cxnLst/>
              <a:rect l="l" t="t" r="r" b="b"/>
              <a:pathLst>
                <a:path w="44450" h="40640">
                  <a:moveTo>
                    <a:pt x="7315" y="29337"/>
                  </a:moveTo>
                  <a:lnTo>
                    <a:pt x="6769" y="32842"/>
                  </a:lnTo>
                  <a:lnTo>
                    <a:pt x="6223" y="29768"/>
                  </a:lnTo>
                  <a:lnTo>
                    <a:pt x="5956" y="27152"/>
                  </a:lnTo>
                  <a:lnTo>
                    <a:pt x="5689" y="24523"/>
                  </a:lnTo>
                  <a:lnTo>
                    <a:pt x="6769" y="21450"/>
                  </a:lnTo>
                  <a:lnTo>
                    <a:pt x="8674" y="21450"/>
                  </a:lnTo>
                  <a:lnTo>
                    <a:pt x="10579" y="21450"/>
                  </a:lnTo>
                  <a:lnTo>
                    <a:pt x="12750" y="17945"/>
                  </a:lnTo>
                  <a:lnTo>
                    <a:pt x="12192" y="15316"/>
                  </a:lnTo>
                  <a:lnTo>
                    <a:pt x="11645" y="12700"/>
                  </a:lnTo>
                  <a:lnTo>
                    <a:pt x="10833" y="15760"/>
                  </a:lnTo>
                  <a:lnTo>
                    <a:pt x="8674" y="15316"/>
                  </a:lnTo>
                  <a:lnTo>
                    <a:pt x="6502" y="14884"/>
                  </a:lnTo>
                  <a:lnTo>
                    <a:pt x="7315" y="15760"/>
                  </a:lnTo>
                  <a:lnTo>
                    <a:pt x="5689" y="17081"/>
                  </a:lnTo>
                  <a:lnTo>
                    <a:pt x="4051" y="18389"/>
                  </a:lnTo>
                  <a:lnTo>
                    <a:pt x="5422" y="19265"/>
                  </a:lnTo>
                  <a:lnTo>
                    <a:pt x="3784" y="21450"/>
                  </a:lnTo>
                  <a:lnTo>
                    <a:pt x="2171" y="23647"/>
                  </a:lnTo>
                  <a:lnTo>
                    <a:pt x="1892" y="19697"/>
                  </a:lnTo>
                  <a:lnTo>
                    <a:pt x="2705" y="17513"/>
                  </a:lnTo>
                  <a:lnTo>
                    <a:pt x="3530" y="15316"/>
                  </a:lnTo>
                  <a:lnTo>
                    <a:pt x="7315" y="13576"/>
                  </a:lnTo>
                  <a:lnTo>
                    <a:pt x="5143" y="13144"/>
                  </a:lnTo>
                  <a:lnTo>
                    <a:pt x="2971" y="12700"/>
                  </a:lnTo>
                  <a:lnTo>
                    <a:pt x="2705" y="15760"/>
                  </a:lnTo>
                  <a:lnTo>
                    <a:pt x="1346" y="15316"/>
                  </a:lnTo>
                  <a:lnTo>
                    <a:pt x="0" y="14884"/>
                  </a:lnTo>
                  <a:lnTo>
                    <a:pt x="0" y="12255"/>
                  </a:lnTo>
                  <a:lnTo>
                    <a:pt x="1079" y="11391"/>
                  </a:lnTo>
                  <a:lnTo>
                    <a:pt x="2171" y="10515"/>
                  </a:lnTo>
                  <a:lnTo>
                    <a:pt x="2705" y="12255"/>
                  </a:lnTo>
                  <a:lnTo>
                    <a:pt x="2971" y="10515"/>
                  </a:lnTo>
                  <a:lnTo>
                    <a:pt x="3251" y="8750"/>
                  </a:lnTo>
                  <a:lnTo>
                    <a:pt x="800" y="9626"/>
                  </a:lnTo>
                  <a:lnTo>
                    <a:pt x="1346" y="8318"/>
                  </a:lnTo>
                  <a:lnTo>
                    <a:pt x="1892" y="7010"/>
                  </a:lnTo>
                  <a:lnTo>
                    <a:pt x="4330" y="7010"/>
                  </a:lnTo>
                  <a:lnTo>
                    <a:pt x="5422" y="8750"/>
                  </a:lnTo>
                  <a:lnTo>
                    <a:pt x="6502" y="10515"/>
                  </a:lnTo>
                  <a:lnTo>
                    <a:pt x="7861" y="10947"/>
                  </a:lnTo>
                  <a:lnTo>
                    <a:pt x="7581" y="8318"/>
                  </a:lnTo>
                  <a:lnTo>
                    <a:pt x="7315" y="5689"/>
                  </a:lnTo>
                  <a:lnTo>
                    <a:pt x="5143" y="4368"/>
                  </a:lnTo>
                  <a:lnTo>
                    <a:pt x="3784" y="2628"/>
                  </a:lnTo>
                  <a:lnTo>
                    <a:pt x="2438" y="876"/>
                  </a:lnTo>
                  <a:lnTo>
                    <a:pt x="3784" y="0"/>
                  </a:lnTo>
                  <a:lnTo>
                    <a:pt x="4610" y="0"/>
                  </a:lnTo>
                  <a:lnTo>
                    <a:pt x="5422" y="0"/>
                  </a:lnTo>
                  <a:lnTo>
                    <a:pt x="7861" y="7442"/>
                  </a:lnTo>
                  <a:lnTo>
                    <a:pt x="9486" y="7442"/>
                  </a:lnTo>
                  <a:lnTo>
                    <a:pt x="11112" y="7442"/>
                  </a:lnTo>
                  <a:lnTo>
                    <a:pt x="11391" y="9194"/>
                  </a:lnTo>
                  <a:lnTo>
                    <a:pt x="12471" y="7874"/>
                  </a:lnTo>
                  <a:lnTo>
                    <a:pt x="13550" y="6565"/>
                  </a:lnTo>
                  <a:lnTo>
                    <a:pt x="9486" y="5257"/>
                  </a:lnTo>
                  <a:lnTo>
                    <a:pt x="9740" y="3937"/>
                  </a:lnTo>
                  <a:lnTo>
                    <a:pt x="10033" y="2628"/>
                  </a:lnTo>
                  <a:lnTo>
                    <a:pt x="11391" y="3505"/>
                  </a:lnTo>
                  <a:lnTo>
                    <a:pt x="11925" y="3937"/>
                  </a:lnTo>
                  <a:lnTo>
                    <a:pt x="12471" y="4368"/>
                  </a:lnTo>
                  <a:lnTo>
                    <a:pt x="17894" y="7429"/>
                  </a:lnTo>
                  <a:lnTo>
                    <a:pt x="18719" y="8318"/>
                  </a:lnTo>
                  <a:lnTo>
                    <a:pt x="19519" y="9194"/>
                  </a:lnTo>
                  <a:lnTo>
                    <a:pt x="21691" y="9194"/>
                  </a:lnTo>
                  <a:lnTo>
                    <a:pt x="22783" y="10058"/>
                  </a:lnTo>
                  <a:lnTo>
                    <a:pt x="23850" y="10947"/>
                  </a:lnTo>
                  <a:lnTo>
                    <a:pt x="30911" y="14884"/>
                  </a:lnTo>
                  <a:lnTo>
                    <a:pt x="33909" y="16205"/>
                  </a:lnTo>
                  <a:lnTo>
                    <a:pt x="36868" y="17513"/>
                  </a:lnTo>
                  <a:lnTo>
                    <a:pt x="43395" y="18389"/>
                  </a:lnTo>
                  <a:lnTo>
                    <a:pt x="43929" y="24079"/>
                  </a:lnTo>
                  <a:lnTo>
                    <a:pt x="40411" y="26276"/>
                  </a:lnTo>
                  <a:lnTo>
                    <a:pt x="39052" y="26276"/>
                  </a:lnTo>
                  <a:lnTo>
                    <a:pt x="37706" y="26276"/>
                  </a:lnTo>
                  <a:lnTo>
                    <a:pt x="35534" y="26708"/>
                  </a:lnTo>
                  <a:lnTo>
                    <a:pt x="35255" y="30213"/>
                  </a:lnTo>
                  <a:lnTo>
                    <a:pt x="34988" y="33718"/>
                  </a:lnTo>
                  <a:lnTo>
                    <a:pt x="30378" y="35026"/>
                  </a:lnTo>
                  <a:lnTo>
                    <a:pt x="30911" y="37655"/>
                  </a:lnTo>
                  <a:lnTo>
                    <a:pt x="31457" y="40284"/>
                  </a:lnTo>
                  <a:lnTo>
                    <a:pt x="29286" y="36779"/>
                  </a:lnTo>
                  <a:lnTo>
                    <a:pt x="28740" y="34582"/>
                  </a:lnTo>
                  <a:lnTo>
                    <a:pt x="28206" y="32397"/>
                  </a:lnTo>
                  <a:lnTo>
                    <a:pt x="29565" y="29337"/>
                  </a:lnTo>
                  <a:lnTo>
                    <a:pt x="31178" y="29337"/>
                  </a:lnTo>
                  <a:lnTo>
                    <a:pt x="32816" y="29337"/>
                  </a:lnTo>
                  <a:lnTo>
                    <a:pt x="34988" y="23634"/>
                  </a:lnTo>
                  <a:lnTo>
                    <a:pt x="33909" y="22771"/>
                  </a:lnTo>
                  <a:lnTo>
                    <a:pt x="32816" y="21882"/>
                  </a:lnTo>
                  <a:lnTo>
                    <a:pt x="32537" y="24079"/>
                  </a:lnTo>
                  <a:lnTo>
                    <a:pt x="30645" y="24523"/>
                  </a:lnTo>
                  <a:lnTo>
                    <a:pt x="28740" y="24955"/>
                  </a:lnTo>
                  <a:lnTo>
                    <a:pt x="27127" y="27444"/>
                  </a:lnTo>
                  <a:lnTo>
                    <a:pt x="26847" y="29629"/>
                  </a:lnTo>
                  <a:lnTo>
                    <a:pt x="26581" y="31826"/>
                  </a:lnTo>
                  <a:lnTo>
                    <a:pt x="26301" y="35026"/>
                  </a:lnTo>
                  <a:lnTo>
                    <a:pt x="24130" y="35458"/>
                  </a:lnTo>
                  <a:lnTo>
                    <a:pt x="21971" y="35902"/>
                  </a:lnTo>
                  <a:lnTo>
                    <a:pt x="22783" y="32842"/>
                  </a:lnTo>
                  <a:lnTo>
                    <a:pt x="22237" y="31089"/>
                  </a:lnTo>
                  <a:lnTo>
                    <a:pt x="21691" y="29337"/>
                  </a:lnTo>
                  <a:lnTo>
                    <a:pt x="22783" y="27152"/>
                  </a:lnTo>
                  <a:lnTo>
                    <a:pt x="24409" y="24955"/>
                  </a:lnTo>
                  <a:lnTo>
                    <a:pt x="26035" y="22771"/>
                  </a:lnTo>
                  <a:lnTo>
                    <a:pt x="26314" y="20129"/>
                  </a:lnTo>
                  <a:lnTo>
                    <a:pt x="24409" y="19697"/>
                  </a:lnTo>
                  <a:lnTo>
                    <a:pt x="22517" y="19265"/>
                  </a:lnTo>
                  <a:lnTo>
                    <a:pt x="22237" y="21450"/>
                  </a:lnTo>
                  <a:lnTo>
                    <a:pt x="21971" y="23634"/>
                  </a:lnTo>
                  <a:lnTo>
                    <a:pt x="21424" y="23634"/>
                  </a:lnTo>
                  <a:lnTo>
                    <a:pt x="19799" y="24523"/>
                  </a:lnTo>
                  <a:lnTo>
                    <a:pt x="18173" y="25400"/>
                  </a:lnTo>
                  <a:lnTo>
                    <a:pt x="19799" y="22326"/>
                  </a:lnTo>
                  <a:lnTo>
                    <a:pt x="20612" y="20574"/>
                  </a:lnTo>
                  <a:lnTo>
                    <a:pt x="21424" y="18834"/>
                  </a:lnTo>
                  <a:lnTo>
                    <a:pt x="25209" y="15760"/>
                  </a:lnTo>
                  <a:lnTo>
                    <a:pt x="24130" y="14884"/>
                  </a:lnTo>
                  <a:lnTo>
                    <a:pt x="23050" y="14008"/>
                  </a:lnTo>
                  <a:lnTo>
                    <a:pt x="21971" y="13576"/>
                  </a:lnTo>
                  <a:lnTo>
                    <a:pt x="20891" y="14008"/>
                  </a:lnTo>
                  <a:lnTo>
                    <a:pt x="19799" y="14439"/>
                  </a:lnTo>
                  <a:lnTo>
                    <a:pt x="20066" y="18834"/>
                  </a:lnTo>
                  <a:lnTo>
                    <a:pt x="18719" y="18834"/>
                  </a:lnTo>
                  <a:lnTo>
                    <a:pt x="17348" y="18834"/>
                  </a:lnTo>
                  <a:lnTo>
                    <a:pt x="15722" y="15760"/>
                  </a:lnTo>
                  <a:lnTo>
                    <a:pt x="14097" y="20142"/>
                  </a:lnTo>
                  <a:lnTo>
                    <a:pt x="12471" y="24511"/>
                  </a:lnTo>
                  <a:lnTo>
                    <a:pt x="7861" y="25806"/>
                  </a:lnTo>
                  <a:lnTo>
                    <a:pt x="7315" y="29311"/>
                  </a:lnTo>
                  <a:close/>
                </a:path>
              </a:pathLst>
            </a:custGeom>
            <a:ln w="3175">
              <a:solidFill>
                <a:srgbClr val="254B30"/>
              </a:solidFill>
            </a:ln>
          </p:spPr>
          <p:txBody>
            <a:bodyPr wrap="square" lIns="0" tIns="0" rIns="0" bIns="0" rtlCol="0"/>
            <a:lstStyle/>
            <a:p>
              <a:endParaRPr/>
            </a:p>
          </p:txBody>
        </p:sp>
        <p:sp>
          <p:nvSpPr>
            <p:cNvPr id="11773" name="object 5201">
              <a:extLst>
                <a:ext uri="{FF2B5EF4-FFF2-40B4-BE49-F238E27FC236}">
                  <a16:creationId xmlns:a16="http://schemas.microsoft.com/office/drawing/2014/main" id="{B705AFF4-F576-4AEA-B6D9-C14F473F27E4}"/>
                </a:ext>
              </a:extLst>
            </p:cNvPr>
            <p:cNvSpPr/>
            <p:nvPr/>
          </p:nvSpPr>
          <p:spPr>
            <a:xfrm>
              <a:off x="5671896" y="6461632"/>
              <a:ext cx="27863" cy="34328"/>
            </a:xfrm>
            <a:prstGeom prst="rect">
              <a:avLst/>
            </a:prstGeom>
            <a:blipFill>
              <a:blip r:embed="rId93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774" name="object 5202">
              <a:extLst>
                <a:ext uri="{FF2B5EF4-FFF2-40B4-BE49-F238E27FC236}">
                  <a16:creationId xmlns:a16="http://schemas.microsoft.com/office/drawing/2014/main" id="{BD11964E-D22D-4899-B211-6CF69A321701}"/>
                </a:ext>
              </a:extLst>
            </p:cNvPr>
            <p:cNvSpPr/>
            <p:nvPr/>
          </p:nvSpPr>
          <p:spPr>
            <a:xfrm>
              <a:off x="5671864" y="6461398"/>
              <a:ext cx="27940" cy="34925"/>
            </a:xfrm>
            <a:custGeom>
              <a:avLst/>
              <a:gdLst/>
              <a:ahLst/>
              <a:cxnLst/>
              <a:rect l="l" t="t" r="r" b="b"/>
              <a:pathLst>
                <a:path w="27939" h="34925">
                  <a:moveTo>
                    <a:pt x="25463" y="17868"/>
                  </a:moveTo>
                  <a:lnTo>
                    <a:pt x="26403" y="19557"/>
                  </a:lnTo>
                  <a:lnTo>
                    <a:pt x="26238" y="17640"/>
                  </a:lnTo>
                  <a:lnTo>
                    <a:pt x="25984" y="16052"/>
                  </a:lnTo>
                  <a:lnTo>
                    <a:pt x="25730" y="14490"/>
                  </a:lnTo>
                  <a:lnTo>
                    <a:pt x="24510" y="13271"/>
                  </a:lnTo>
                  <a:lnTo>
                    <a:pt x="23266" y="14109"/>
                  </a:lnTo>
                  <a:lnTo>
                    <a:pt x="22021" y="14947"/>
                  </a:lnTo>
                  <a:lnTo>
                    <a:pt x="20027" y="13969"/>
                  </a:lnTo>
                  <a:lnTo>
                    <a:pt x="19938" y="12293"/>
                  </a:lnTo>
                  <a:lnTo>
                    <a:pt x="19862" y="10591"/>
                  </a:lnTo>
                  <a:lnTo>
                    <a:pt x="20904" y="11925"/>
                  </a:lnTo>
                  <a:lnTo>
                    <a:pt x="22250" y="10718"/>
                  </a:lnTo>
                  <a:lnTo>
                    <a:pt x="23596" y="9524"/>
                  </a:lnTo>
                  <a:lnTo>
                    <a:pt x="23215" y="10375"/>
                  </a:lnTo>
                  <a:lnTo>
                    <a:pt x="24498" y="10375"/>
                  </a:lnTo>
                  <a:lnTo>
                    <a:pt x="25780" y="10388"/>
                  </a:lnTo>
                  <a:lnTo>
                    <a:pt x="25044" y="11455"/>
                  </a:lnTo>
                  <a:lnTo>
                    <a:pt x="26466" y="11963"/>
                  </a:lnTo>
                  <a:lnTo>
                    <a:pt x="27901" y="12445"/>
                  </a:lnTo>
                  <a:lnTo>
                    <a:pt x="27431" y="10147"/>
                  </a:lnTo>
                  <a:lnTo>
                    <a:pt x="26530" y="9296"/>
                  </a:lnTo>
                  <a:lnTo>
                    <a:pt x="25628" y="8458"/>
                  </a:lnTo>
                  <a:lnTo>
                    <a:pt x="22847" y="9156"/>
                  </a:lnTo>
                  <a:lnTo>
                    <a:pt x="24206" y="7962"/>
                  </a:lnTo>
                  <a:lnTo>
                    <a:pt x="25565" y="6769"/>
                  </a:lnTo>
                  <a:lnTo>
                    <a:pt x="26238" y="8343"/>
                  </a:lnTo>
                  <a:lnTo>
                    <a:pt x="27050" y="7480"/>
                  </a:lnTo>
                  <a:lnTo>
                    <a:pt x="27876" y="6654"/>
                  </a:lnTo>
                  <a:lnTo>
                    <a:pt x="27444" y="5206"/>
                  </a:lnTo>
                  <a:lnTo>
                    <a:pt x="26581" y="5194"/>
                  </a:lnTo>
                  <a:lnTo>
                    <a:pt x="25730" y="5181"/>
                  </a:lnTo>
                  <a:lnTo>
                    <a:pt x="25666" y="6400"/>
                  </a:lnTo>
                  <a:lnTo>
                    <a:pt x="25196" y="5549"/>
                  </a:lnTo>
                  <a:lnTo>
                    <a:pt x="24726" y="4711"/>
                  </a:lnTo>
                  <a:lnTo>
                    <a:pt x="26466" y="4114"/>
                  </a:lnTo>
                  <a:lnTo>
                    <a:pt x="25895" y="3632"/>
                  </a:lnTo>
                  <a:lnTo>
                    <a:pt x="25311" y="3136"/>
                  </a:lnTo>
                  <a:lnTo>
                    <a:pt x="23723" y="4203"/>
                  </a:lnTo>
                  <a:lnTo>
                    <a:pt x="23304" y="5664"/>
                  </a:lnTo>
                  <a:lnTo>
                    <a:pt x="22885" y="7111"/>
                  </a:lnTo>
                  <a:lnTo>
                    <a:pt x="22059" y="7950"/>
                  </a:lnTo>
                  <a:lnTo>
                    <a:pt x="21805" y="6388"/>
                  </a:lnTo>
                  <a:lnTo>
                    <a:pt x="21551" y="4813"/>
                  </a:lnTo>
                  <a:lnTo>
                    <a:pt x="22745" y="3124"/>
                  </a:lnTo>
                  <a:lnTo>
                    <a:pt x="23367" y="1549"/>
                  </a:lnTo>
                  <a:lnTo>
                    <a:pt x="23939" y="0"/>
                  </a:lnTo>
                  <a:lnTo>
                    <a:pt x="22923" y="101"/>
                  </a:lnTo>
                  <a:lnTo>
                    <a:pt x="22377" y="469"/>
                  </a:lnTo>
                  <a:lnTo>
                    <a:pt x="21843" y="825"/>
                  </a:lnTo>
                  <a:lnTo>
                    <a:pt x="21488" y="6007"/>
                  </a:lnTo>
                  <a:lnTo>
                    <a:pt x="20396" y="6730"/>
                  </a:lnTo>
                  <a:lnTo>
                    <a:pt x="19354" y="7454"/>
                  </a:lnTo>
                  <a:lnTo>
                    <a:pt x="19456" y="8534"/>
                  </a:lnTo>
                  <a:lnTo>
                    <a:pt x="18529" y="8293"/>
                  </a:lnTo>
                  <a:lnTo>
                    <a:pt x="17602" y="8039"/>
                  </a:lnTo>
                  <a:lnTo>
                    <a:pt x="20053" y="5524"/>
                  </a:lnTo>
                  <a:lnTo>
                    <a:pt x="19659" y="4914"/>
                  </a:lnTo>
                  <a:lnTo>
                    <a:pt x="19265" y="4305"/>
                  </a:lnTo>
                  <a:lnTo>
                    <a:pt x="18529" y="5397"/>
                  </a:lnTo>
                  <a:lnTo>
                    <a:pt x="18237" y="5867"/>
                  </a:lnTo>
                  <a:lnTo>
                    <a:pt x="17945" y="6362"/>
                  </a:lnTo>
                  <a:lnTo>
                    <a:pt x="14909" y="10439"/>
                  </a:lnTo>
                  <a:lnTo>
                    <a:pt x="14516" y="11277"/>
                  </a:lnTo>
                  <a:lnTo>
                    <a:pt x="14135" y="12128"/>
                  </a:lnTo>
                  <a:lnTo>
                    <a:pt x="12699" y="13080"/>
                  </a:lnTo>
                  <a:lnTo>
                    <a:pt x="0" y="27736"/>
                  </a:lnTo>
                  <a:lnTo>
                    <a:pt x="596" y="31127"/>
                  </a:lnTo>
                  <a:lnTo>
                    <a:pt x="3263" y="30772"/>
                  </a:lnTo>
                  <a:lnTo>
                    <a:pt x="4152" y="30175"/>
                  </a:lnTo>
                  <a:lnTo>
                    <a:pt x="5029" y="29578"/>
                  </a:lnTo>
                  <a:lnTo>
                    <a:pt x="6527" y="28854"/>
                  </a:lnTo>
                  <a:lnTo>
                    <a:pt x="7277" y="30670"/>
                  </a:lnTo>
                  <a:lnTo>
                    <a:pt x="8051" y="32486"/>
                  </a:lnTo>
                  <a:lnTo>
                    <a:pt x="11290" y="31191"/>
                  </a:lnTo>
                  <a:lnTo>
                    <a:pt x="11353" y="32867"/>
                  </a:lnTo>
                  <a:lnTo>
                    <a:pt x="11455" y="34569"/>
                  </a:lnTo>
                  <a:lnTo>
                    <a:pt x="12280" y="31673"/>
                  </a:lnTo>
                  <a:lnTo>
                    <a:pt x="12280" y="30225"/>
                  </a:lnTo>
                  <a:lnTo>
                    <a:pt x="12268" y="28778"/>
                  </a:lnTo>
                  <a:lnTo>
                    <a:pt x="10883" y="27685"/>
                  </a:lnTo>
                  <a:lnTo>
                    <a:pt x="9817" y="28397"/>
                  </a:lnTo>
                  <a:lnTo>
                    <a:pt x="8750" y="29108"/>
                  </a:lnTo>
                  <a:lnTo>
                    <a:pt x="6388" y="26936"/>
                  </a:lnTo>
                  <a:lnTo>
                    <a:pt x="6959" y="25958"/>
                  </a:lnTo>
                  <a:lnTo>
                    <a:pt x="7518" y="25006"/>
                  </a:lnTo>
                  <a:lnTo>
                    <a:pt x="8051" y="26098"/>
                  </a:lnTo>
                  <a:lnTo>
                    <a:pt x="9372" y="25501"/>
                  </a:lnTo>
                  <a:lnTo>
                    <a:pt x="10680" y="24917"/>
                  </a:lnTo>
                  <a:lnTo>
                    <a:pt x="12166" y="25565"/>
                  </a:lnTo>
                  <a:lnTo>
                    <a:pt x="12699" y="26657"/>
                  </a:lnTo>
                  <a:lnTo>
                    <a:pt x="13246" y="27736"/>
                  </a:lnTo>
                  <a:lnTo>
                    <a:pt x="13957" y="29387"/>
                  </a:lnTo>
                  <a:lnTo>
                    <a:pt x="15443" y="28676"/>
                  </a:lnTo>
                  <a:lnTo>
                    <a:pt x="16954" y="27952"/>
                  </a:lnTo>
                  <a:lnTo>
                    <a:pt x="15900" y="26619"/>
                  </a:lnTo>
                  <a:lnTo>
                    <a:pt x="15963" y="25412"/>
                  </a:lnTo>
                  <a:lnTo>
                    <a:pt x="16040" y="24206"/>
                  </a:lnTo>
                  <a:lnTo>
                    <a:pt x="14960" y="23482"/>
                  </a:lnTo>
                  <a:lnTo>
                    <a:pt x="13538" y="22986"/>
                  </a:lnTo>
                  <a:lnTo>
                    <a:pt x="12103" y="22504"/>
                  </a:lnTo>
                  <a:lnTo>
                    <a:pt x="11493" y="21158"/>
                  </a:lnTo>
                  <a:lnTo>
                    <a:pt x="12661" y="20078"/>
                  </a:lnTo>
                  <a:lnTo>
                    <a:pt x="13830" y="19011"/>
                  </a:lnTo>
                  <a:lnTo>
                    <a:pt x="14376" y="20091"/>
                  </a:lnTo>
                  <a:lnTo>
                    <a:pt x="14909" y="21183"/>
                  </a:lnTo>
                  <a:lnTo>
                    <a:pt x="15278" y="20942"/>
                  </a:lnTo>
                  <a:lnTo>
                    <a:pt x="16484" y="20713"/>
                  </a:lnTo>
                  <a:lnTo>
                    <a:pt x="17691" y="20472"/>
                  </a:lnTo>
                  <a:lnTo>
                    <a:pt x="16116" y="19507"/>
                  </a:lnTo>
                  <a:lnTo>
                    <a:pt x="15303" y="18884"/>
                  </a:lnTo>
                  <a:lnTo>
                    <a:pt x="14477" y="18287"/>
                  </a:lnTo>
                  <a:lnTo>
                    <a:pt x="11480" y="18262"/>
                  </a:lnTo>
                  <a:lnTo>
                    <a:pt x="12039" y="17297"/>
                  </a:lnTo>
                  <a:lnTo>
                    <a:pt x="12611" y="16344"/>
                  </a:lnTo>
                  <a:lnTo>
                    <a:pt x="13246" y="15620"/>
                  </a:lnTo>
                  <a:lnTo>
                    <a:pt x="14020" y="15392"/>
                  </a:lnTo>
                  <a:lnTo>
                    <a:pt x="14820" y="15138"/>
                  </a:lnTo>
                  <a:lnTo>
                    <a:pt x="15366" y="17691"/>
                  </a:lnTo>
                  <a:lnTo>
                    <a:pt x="16255" y="17081"/>
                  </a:lnTo>
                  <a:lnTo>
                    <a:pt x="17144" y="16484"/>
                  </a:lnTo>
                  <a:lnTo>
                    <a:pt x="17691" y="14084"/>
                  </a:lnTo>
                  <a:lnTo>
                    <a:pt x="19494" y="15786"/>
                  </a:lnTo>
                  <a:lnTo>
                    <a:pt x="21285" y="17487"/>
                  </a:lnTo>
                  <a:lnTo>
                    <a:pt x="24523" y="16179"/>
                  </a:lnTo>
                  <a:lnTo>
                    <a:pt x="25463" y="17868"/>
                  </a:lnTo>
                  <a:close/>
                </a:path>
              </a:pathLst>
            </a:custGeom>
            <a:ln w="3175">
              <a:solidFill>
                <a:srgbClr val="254B30"/>
              </a:solidFill>
            </a:ln>
          </p:spPr>
          <p:txBody>
            <a:bodyPr wrap="square" lIns="0" tIns="0" rIns="0" bIns="0" rtlCol="0"/>
            <a:lstStyle/>
            <a:p>
              <a:endParaRPr/>
            </a:p>
          </p:txBody>
        </p:sp>
        <p:sp>
          <p:nvSpPr>
            <p:cNvPr id="11775" name="object 5203">
              <a:extLst>
                <a:ext uri="{FF2B5EF4-FFF2-40B4-BE49-F238E27FC236}">
                  <a16:creationId xmlns:a16="http://schemas.microsoft.com/office/drawing/2014/main" id="{55B0A9DE-C45D-482B-BB95-E7F865E41117}"/>
                </a:ext>
              </a:extLst>
            </p:cNvPr>
            <p:cNvSpPr/>
            <p:nvPr/>
          </p:nvSpPr>
          <p:spPr>
            <a:xfrm>
              <a:off x="5599023" y="6668528"/>
              <a:ext cx="60769" cy="15798"/>
            </a:xfrm>
            <a:prstGeom prst="rect">
              <a:avLst/>
            </a:prstGeom>
            <a:blipFill>
              <a:blip r:embed="rId93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776" name="object 5204">
              <a:extLst>
                <a:ext uri="{FF2B5EF4-FFF2-40B4-BE49-F238E27FC236}">
                  <a16:creationId xmlns:a16="http://schemas.microsoft.com/office/drawing/2014/main" id="{A41918EE-EEC7-43F7-AE80-F18E9C8D7D4D}"/>
                </a:ext>
              </a:extLst>
            </p:cNvPr>
            <p:cNvSpPr/>
            <p:nvPr/>
          </p:nvSpPr>
          <p:spPr>
            <a:xfrm>
              <a:off x="5599014" y="6667108"/>
              <a:ext cx="63500" cy="18415"/>
            </a:xfrm>
            <a:custGeom>
              <a:avLst/>
              <a:gdLst/>
              <a:ahLst/>
              <a:cxnLst/>
              <a:rect l="l" t="t" r="r" b="b"/>
              <a:pathLst>
                <a:path w="63500" h="18415">
                  <a:moveTo>
                    <a:pt x="59613" y="2743"/>
                  </a:moveTo>
                  <a:lnTo>
                    <a:pt x="56184" y="5511"/>
                  </a:lnTo>
                  <a:lnTo>
                    <a:pt x="52425" y="10795"/>
                  </a:lnTo>
                  <a:lnTo>
                    <a:pt x="47726" y="12611"/>
                  </a:lnTo>
                  <a:lnTo>
                    <a:pt x="43027" y="14439"/>
                  </a:lnTo>
                  <a:lnTo>
                    <a:pt x="48475" y="6108"/>
                  </a:lnTo>
                  <a:lnTo>
                    <a:pt x="42557" y="10312"/>
                  </a:lnTo>
                  <a:lnTo>
                    <a:pt x="36639" y="14516"/>
                  </a:lnTo>
                  <a:lnTo>
                    <a:pt x="31343" y="15125"/>
                  </a:lnTo>
                  <a:lnTo>
                    <a:pt x="26428" y="16548"/>
                  </a:lnTo>
                  <a:lnTo>
                    <a:pt x="21539" y="17970"/>
                  </a:lnTo>
                  <a:lnTo>
                    <a:pt x="14363" y="11671"/>
                  </a:lnTo>
                  <a:lnTo>
                    <a:pt x="9855" y="13868"/>
                  </a:lnTo>
                  <a:lnTo>
                    <a:pt x="5359" y="16103"/>
                  </a:lnTo>
                  <a:lnTo>
                    <a:pt x="0" y="13398"/>
                  </a:lnTo>
                  <a:lnTo>
                    <a:pt x="1409" y="11417"/>
                  </a:lnTo>
                  <a:lnTo>
                    <a:pt x="2819" y="9423"/>
                  </a:lnTo>
                  <a:lnTo>
                    <a:pt x="7315" y="11988"/>
                  </a:lnTo>
                  <a:lnTo>
                    <a:pt x="13970" y="10858"/>
                  </a:lnTo>
                  <a:lnTo>
                    <a:pt x="14765" y="9500"/>
                  </a:lnTo>
                  <a:lnTo>
                    <a:pt x="10275" y="7499"/>
                  </a:lnTo>
                  <a:lnTo>
                    <a:pt x="5131" y="5393"/>
                  </a:lnTo>
                  <a:lnTo>
                    <a:pt x="3962" y="3721"/>
                  </a:lnTo>
                  <a:lnTo>
                    <a:pt x="7124" y="2019"/>
                  </a:lnTo>
                  <a:lnTo>
                    <a:pt x="17792" y="8890"/>
                  </a:lnTo>
                  <a:lnTo>
                    <a:pt x="21882" y="10655"/>
                  </a:lnTo>
                  <a:lnTo>
                    <a:pt x="25971" y="12420"/>
                  </a:lnTo>
                  <a:lnTo>
                    <a:pt x="32766" y="8369"/>
                  </a:lnTo>
                  <a:lnTo>
                    <a:pt x="32562" y="7962"/>
                  </a:lnTo>
                  <a:lnTo>
                    <a:pt x="35852" y="8128"/>
                  </a:lnTo>
                  <a:lnTo>
                    <a:pt x="39128" y="8280"/>
                  </a:lnTo>
                  <a:lnTo>
                    <a:pt x="46850" y="7696"/>
                  </a:lnTo>
                  <a:lnTo>
                    <a:pt x="49403" y="4787"/>
                  </a:lnTo>
                  <a:lnTo>
                    <a:pt x="51955" y="1905"/>
                  </a:lnTo>
                  <a:lnTo>
                    <a:pt x="63030" y="0"/>
                  </a:lnTo>
                  <a:lnTo>
                    <a:pt x="59613" y="2755"/>
                  </a:lnTo>
                  <a:close/>
                </a:path>
              </a:pathLst>
            </a:custGeom>
            <a:ln w="3175">
              <a:solidFill>
                <a:srgbClr val="254B30"/>
              </a:solidFill>
            </a:ln>
          </p:spPr>
          <p:txBody>
            <a:bodyPr wrap="square" lIns="0" tIns="0" rIns="0" bIns="0" rtlCol="0"/>
            <a:lstStyle/>
            <a:p>
              <a:endParaRPr/>
            </a:p>
          </p:txBody>
        </p:sp>
        <p:sp>
          <p:nvSpPr>
            <p:cNvPr id="11777" name="object 5205">
              <a:extLst>
                <a:ext uri="{FF2B5EF4-FFF2-40B4-BE49-F238E27FC236}">
                  <a16:creationId xmlns:a16="http://schemas.microsoft.com/office/drawing/2014/main" id="{C2197DCC-846D-454A-B3C6-3204194A7872}"/>
                </a:ext>
              </a:extLst>
            </p:cNvPr>
            <p:cNvSpPr/>
            <p:nvPr/>
          </p:nvSpPr>
          <p:spPr>
            <a:xfrm>
              <a:off x="5598655" y="6684645"/>
              <a:ext cx="83223" cy="27571"/>
            </a:xfrm>
            <a:prstGeom prst="rect">
              <a:avLst/>
            </a:prstGeom>
            <a:blipFill>
              <a:blip r:embed="rId93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778" name="object 5206">
              <a:extLst>
                <a:ext uri="{FF2B5EF4-FFF2-40B4-BE49-F238E27FC236}">
                  <a16:creationId xmlns:a16="http://schemas.microsoft.com/office/drawing/2014/main" id="{9CF8D824-1163-4304-B3BF-D54359A4CDDB}"/>
                </a:ext>
              </a:extLst>
            </p:cNvPr>
            <p:cNvSpPr/>
            <p:nvPr/>
          </p:nvSpPr>
          <p:spPr>
            <a:xfrm>
              <a:off x="5597659" y="6684632"/>
              <a:ext cx="84455" cy="27940"/>
            </a:xfrm>
            <a:custGeom>
              <a:avLst/>
              <a:gdLst/>
              <a:ahLst/>
              <a:cxnLst/>
              <a:rect l="l" t="t" r="r" b="b"/>
              <a:pathLst>
                <a:path w="84454" h="27940">
                  <a:moveTo>
                    <a:pt x="24917" y="17081"/>
                  </a:moveTo>
                  <a:lnTo>
                    <a:pt x="31407" y="19265"/>
                  </a:lnTo>
                  <a:lnTo>
                    <a:pt x="36372" y="27584"/>
                  </a:lnTo>
                  <a:lnTo>
                    <a:pt x="38366" y="24968"/>
                  </a:lnTo>
                  <a:lnTo>
                    <a:pt x="40373" y="22339"/>
                  </a:lnTo>
                  <a:lnTo>
                    <a:pt x="47332" y="23647"/>
                  </a:lnTo>
                  <a:lnTo>
                    <a:pt x="45846" y="21907"/>
                  </a:lnTo>
                  <a:lnTo>
                    <a:pt x="44361" y="20154"/>
                  </a:lnTo>
                  <a:lnTo>
                    <a:pt x="50330" y="20154"/>
                  </a:lnTo>
                  <a:lnTo>
                    <a:pt x="49339" y="18402"/>
                  </a:lnTo>
                  <a:lnTo>
                    <a:pt x="48336" y="16637"/>
                  </a:lnTo>
                  <a:lnTo>
                    <a:pt x="47332" y="16205"/>
                  </a:lnTo>
                  <a:lnTo>
                    <a:pt x="43853" y="15773"/>
                  </a:lnTo>
                  <a:lnTo>
                    <a:pt x="40373" y="15328"/>
                  </a:lnTo>
                  <a:lnTo>
                    <a:pt x="38366" y="9639"/>
                  </a:lnTo>
                  <a:lnTo>
                    <a:pt x="42354" y="10947"/>
                  </a:lnTo>
                  <a:lnTo>
                    <a:pt x="46342" y="12268"/>
                  </a:lnTo>
                  <a:lnTo>
                    <a:pt x="48336" y="6134"/>
                  </a:lnTo>
                  <a:lnTo>
                    <a:pt x="49339" y="10071"/>
                  </a:lnTo>
                  <a:lnTo>
                    <a:pt x="50330" y="14020"/>
                  </a:lnTo>
                  <a:lnTo>
                    <a:pt x="53809" y="14897"/>
                  </a:lnTo>
                  <a:lnTo>
                    <a:pt x="54825" y="17526"/>
                  </a:lnTo>
                  <a:lnTo>
                    <a:pt x="55816" y="20154"/>
                  </a:lnTo>
                  <a:lnTo>
                    <a:pt x="59308" y="12268"/>
                  </a:lnTo>
                  <a:lnTo>
                    <a:pt x="62788" y="13144"/>
                  </a:lnTo>
                  <a:lnTo>
                    <a:pt x="66281" y="14020"/>
                  </a:lnTo>
                  <a:lnTo>
                    <a:pt x="63296" y="9639"/>
                  </a:lnTo>
                  <a:lnTo>
                    <a:pt x="65785" y="9194"/>
                  </a:lnTo>
                  <a:lnTo>
                    <a:pt x="68287" y="8763"/>
                  </a:lnTo>
                  <a:lnTo>
                    <a:pt x="68275" y="13144"/>
                  </a:lnTo>
                  <a:lnTo>
                    <a:pt x="69786" y="14452"/>
                  </a:lnTo>
                  <a:lnTo>
                    <a:pt x="71272" y="15773"/>
                  </a:lnTo>
                  <a:lnTo>
                    <a:pt x="76746" y="7886"/>
                  </a:lnTo>
                  <a:lnTo>
                    <a:pt x="79235" y="8331"/>
                  </a:lnTo>
                  <a:lnTo>
                    <a:pt x="81737" y="8763"/>
                  </a:lnTo>
                  <a:lnTo>
                    <a:pt x="79247" y="4381"/>
                  </a:lnTo>
                  <a:lnTo>
                    <a:pt x="81737" y="2628"/>
                  </a:lnTo>
                  <a:lnTo>
                    <a:pt x="84226" y="876"/>
                  </a:lnTo>
                  <a:lnTo>
                    <a:pt x="79743" y="0"/>
                  </a:lnTo>
                  <a:lnTo>
                    <a:pt x="77266" y="2628"/>
                  </a:lnTo>
                  <a:lnTo>
                    <a:pt x="74256" y="3937"/>
                  </a:lnTo>
                  <a:lnTo>
                    <a:pt x="72262" y="2628"/>
                  </a:lnTo>
                  <a:lnTo>
                    <a:pt x="70281" y="1320"/>
                  </a:lnTo>
                  <a:lnTo>
                    <a:pt x="74764" y="6134"/>
                  </a:lnTo>
                  <a:lnTo>
                    <a:pt x="72262" y="5702"/>
                  </a:lnTo>
                  <a:lnTo>
                    <a:pt x="69773" y="5257"/>
                  </a:lnTo>
                  <a:lnTo>
                    <a:pt x="65785" y="2628"/>
                  </a:lnTo>
                  <a:lnTo>
                    <a:pt x="63792" y="1765"/>
                  </a:lnTo>
                  <a:lnTo>
                    <a:pt x="61798" y="876"/>
                  </a:lnTo>
                  <a:lnTo>
                    <a:pt x="62293" y="5702"/>
                  </a:lnTo>
                  <a:lnTo>
                    <a:pt x="60299" y="4826"/>
                  </a:lnTo>
                  <a:lnTo>
                    <a:pt x="58305" y="3937"/>
                  </a:lnTo>
                  <a:lnTo>
                    <a:pt x="55321" y="1765"/>
                  </a:lnTo>
                  <a:lnTo>
                    <a:pt x="53327" y="2197"/>
                  </a:lnTo>
                  <a:lnTo>
                    <a:pt x="51333" y="2628"/>
                  </a:lnTo>
                  <a:lnTo>
                    <a:pt x="62801" y="7886"/>
                  </a:lnTo>
                  <a:lnTo>
                    <a:pt x="59308" y="8331"/>
                  </a:lnTo>
                  <a:lnTo>
                    <a:pt x="55816" y="8763"/>
                  </a:lnTo>
                  <a:lnTo>
                    <a:pt x="49847" y="5257"/>
                  </a:lnTo>
                  <a:lnTo>
                    <a:pt x="48336" y="3937"/>
                  </a:lnTo>
                  <a:lnTo>
                    <a:pt x="46850" y="2628"/>
                  </a:lnTo>
                  <a:lnTo>
                    <a:pt x="44361" y="5702"/>
                  </a:lnTo>
                  <a:lnTo>
                    <a:pt x="41859" y="3937"/>
                  </a:lnTo>
                  <a:lnTo>
                    <a:pt x="39382" y="2197"/>
                  </a:lnTo>
                  <a:lnTo>
                    <a:pt x="34886" y="3073"/>
                  </a:lnTo>
                  <a:lnTo>
                    <a:pt x="31889" y="3937"/>
                  </a:lnTo>
                  <a:lnTo>
                    <a:pt x="28905" y="4826"/>
                  </a:lnTo>
                  <a:lnTo>
                    <a:pt x="39865" y="6578"/>
                  </a:lnTo>
                  <a:lnTo>
                    <a:pt x="37884" y="7886"/>
                  </a:lnTo>
                  <a:lnTo>
                    <a:pt x="35877" y="9194"/>
                  </a:lnTo>
                  <a:lnTo>
                    <a:pt x="34391" y="11823"/>
                  </a:lnTo>
                  <a:lnTo>
                    <a:pt x="30886" y="9194"/>
                  </a:lnTo>
                  <a:lnTo>
                    <a:pt x="27406" y="6578"/>
                  </a:lnTo>
                  <a:lnTo>
                    <a:pt x="21932" y="6134"/>
                  </a:lnTo>
                  <a:lnTo>
                    <a:pt x="18440" y="5702"/>
                  </a:lnTo>
                  <a:lnTo>
                    <a:pt x="14960" y="5257"/>
                  </a:lnTo>
                  <a:lnTo>
                    <a:pt x="17932" y="10947"/>
                  </a:lnTo>
                  <a:lnTo>
                    <a:pt x="14452" y="7886"/>
                  </a:lnTo>
                  <a:lnTo>
                    <a:pt x="10960" y="4826"/>
                  </a:lnTo>
                  <a:lnTo>
                    <a:pt x="5486" y="5257"/>
                  </a:lnTo>
                  <a:lnTo>
                    <a:pt x="2984" y="3505"/>
                  </a:lnTo>
                  <a:lnTo>
                    <a:pt x="495" y="1765"/>
                  </a:lnTo>
                  <a:lnTo>
                    <a:pt x="4978" y="8763"/>
                  </a:lnTo>
                  <a:lnTo>
                    <a:pt x="2476" y="7023"/>
                  </a:lnTo>
                  <a:lnTo>
                    <a:pt x="0" y="5257"/>
                  </a:lnTo>
                  <a:lnTo>
                    <a:pt x="9474" y="8331"/>
                  </a:lnTo>
                  <a:lnTo>
                    <a:pt x="8966" y="10071"/>
                  </a:lnTo>
                  <a:lnTo>
                    <a:pt x="8470" y="11823"/>
                  </a:lnTo>
                  <a:lnTo>
                    <a:pt x="990" y="11391"/>
                  </a:lnTo>
                  <a:lnTo>
                    <a:pt x="2984" y="12700"/>
                  </a:lnTo>
                  <a:lnTo>
                    <a:pt x="4978" y="14020"/>
                  </a:lnTo>
                  <a:lnTo>
                    <a:pt x="11455" y="15773"/>
                  </a:lnTo>
                  <a:lnTo>
                    <a:pt x="16941" y="18402"/>
                  </a:lnTo>
                  <a:lnTo>
                    <a:pt x="24917" y="17081"/>
                  </a:lnTo>
                  <a:close/>
                </a:path>
              </a:pathLst>
            </a:custGeom>
            <a:ln w="3175">
              <a:solidFill>
                <a:srgbClr val="254B30"/>
              </a:solidFill>
            </a:ln>
          </p:spPr>
          <p:txBody>
            <a:bodyPr wrap="square" lIns="0" tIns="0" rIns="0" bIns="0" rtlCol="0"/>
            <a:lstStyle/>
            <a:p>
              <a:endParaRPr/>
            </a:p>
          </p:txBody>
        </p:sp>
        <p:sp>
          <p:nvSpPr>
            <p:cNvPr id="11779" name="object 5207">
              <a:extLst>
                <a:ext uri="{FF2B5EF4-FFF2-40B4-BE49-F238E27FC236}">
                  <a16:creationId xmlns:a16="http://schemas.microsoft.com/office/drawing/2014/main" id="{8F6C54DD-1B1B-4615-A81B-B0ADC0878AB4}"/>
                </a:ext>
              </a:extLst>
            </p:cNvPr>
            <p:cNvSpPr/>
            <p:nvPr/>
          </p:nvSpPr>
          <p:spPr>
            <a:xfrm>
              <a:off x="5672734" y="6527977"/>
              <a:ext cx="42710" cy="38100"/>
            </a:xfrm>
            <a:prstGeom prst="rect">
              <a:avLst/>
            </a:prstGeom>
            <a:blipFill>
              <a:blip r:embed="rId93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780" name="object 5208">
              <a:extLst>
                <a:ext uri="{FF2B5EF4-FFF2-40B4-BE49-F238E27FC236}">
                  <a16:creationId xmlns:a16="http://schemas.microsoft.com/office/drawing/2014/main" id="{94808E57-5C7E-4007-B70C-E26F4EC77498}"/>
                </a:ext>
              </a:extLst>
            </p:cNvPr>
            <p:cNvSpPr/>
            <p:nvPr/>
          </p:nvSpPr>
          <p:spPr>
            <a:xfrm>
              <a:off x="5672724" y="6525842"/>
              <a:ext cx="43180" cy="41275"/>
            </a:xfrm>
            <a:custGeom>
              <a:avLst/>
              <a:gdLst/>
              <a:ahLst/>
              <a:cxnLst/>
              <a:rect l="l" t="t" r="r" b="b"/>
              <a:pathLst>
                <a:path w="43179" h="41275">
                  <a:moveTo>
                    <a:pt x="34239" y="24282"/>
                  </a:moveTo>
                  <a:lnTo>
                    <a:pt x="32169" y="28917"/>
                  </a:lnTo>
                  <a:lnTo>
                    <a:pt x="33375" y="38874"/>
                  </a:lnTo>
                  <a:lnTo>
                    <a:pt x="31330" y="37109"/>
                  </a:lnTo>
                  <a:lnTo>
                    <a:pt x="29324" y="35369"/>
                  </a:lnTo>
                  <a:lnTo>
                    <a:pt x="26657" y="39357"/>
                  </a:lnTo>
                  <a:lnTo>
                    <a:pt x="26606" y="37083"/>
                  </a:lnTo>
                  <a:lnTo>
                    <a:pt x="26555" y="34823"/>
                  </a:lnTo>
                  <a:lnTo>
                    <a:pt x="23787" y="37160"/>
                  </a:lnTo>
                  <a:lnTo>
                    <a:pt x="23507" y="35090"/>
                  </a:lnTo>
                  <a:lnTo>
                    <a:pt x="23241" y="33019"/>
                  </a:lnTo>
                  <a:lnTo>
                    <a:pt x="23507" y="32194"/>
                  </a:lnTo>
                  <a:lnTo>
                    <a:pt x="24930" y="30403"/>
                  </a:lnTo>
                  <a:lnTo>
                    <a:pt x="26352" y="28625"/>
                  </a:lnTo>
                  <a:lnTo>
                    <a:pt x="24892" y="22377"/>
                  </a:lnTo>
                  <a:lnTo>
                    <a:pt x="23583" y="25196"/>
                  </a:lnTo>
                  <a:lnTo>
                    <a:pt x="22301" y="28028"/>
                  </a:lnTo>
                  <a:lnTo>
                    <a:pt x="18808" y="22898"/>
                  </a:lnTo>
                  <a:lnTo>
                    <a:pt x="20002" y="27089"/>
                  </a:lnTo>
                  <a:lnTo>
                    <a:pt x="21209" y="31254"/>
                  </a:lnTo>
                  <a:lnTo>
                    <a:pt x="19951" y="33464"/>
                  </a:lnTo>
                  <a:lnTo>
                    <a:pt x="20599" y="36385"/>
                  </a:lnTo>
                  <a:lnTo>
                    <a:pt x="21259" y="39306"/>
                  </a:lnTo>
                  <a:lnTo>
                    <a:pt x="16319" y="33083"/>
                  </a:lnTo>
                  <a:lnTo>
                    <a:pt x="15074" y="35293"/>
                  </a:lnTo>
                  <a:lnTo>
                    <a:pt x="13830" y="37503"/>
                  </a:lnTo>
                  <a:lnTo>
                    <a:pt x="13360" y="32118"/>
                  </a:lnTo>
                  <a:lnTo>
                    <a:pt x="12039" y="32677"/>
                  </a:lnTo>
                  <a:lnTo>
                    <a:pt x="10706" y="33223"/>
                  </a:lnTo>
                  <a:lnTo>
                    <a:pt x="12547" y="37426"/>
                  </a:lnTo>
                  <a:lnTo>
                    <a:pt x="12407" y="39281"/>
                  </a:lnTo>
                  <a:lnTo>
                    <a:pt x="12268" y="41122"/>
                  </a:lnTo>
                  <a:lnTo>
                    <a:pt x="6413" y="35686"/>
                  </a:lnTo>
                  <a:lnTo>
                    <a:pt x="5448" y="37083"/>
                  </a:lnTo>
                  <a:lnTo>
                    <a:pt x="4483" y="38480"/>
                  </a:lnTo>
                  <a:lnTo>
                    <a:pt x="3784" y="33299"/>
                  </a:lnTo>
                  <a:lnTo>
                    <a:pt x="1892" y="32575"/>
                  </a:lnTo>
                  <a:lnTo>
                    <a:pt x="0" y="31864"/>
                  </a:lnTo>
                  <a:lnTo>
                    <a:pt x="1714" y="29273"/>
                  </a:lnTo>
                  <a:lnTo>
                    <a:pt x="3975" y="30822"/>
                  </a:lnTo>
                  <a:lnTo>
                    <a:pt x="5905" y="30924"/>
                  </a:lnTo>
                  <a:lnTo>
                    <a:pt x="6261" y="28879"/>
                  </a:lnTo>
                  <a:lnTo>
                    <a:pt x="6642" y="26835"/>
                  </a:lnTo>
                  <a:lnTo>
                    <a:pt x="6604" y="33223"/>
                  </a:lnTo>
                  <a:lnTo>
                    <a:pt x="7569" y="31826"/>
                  </a:lnTo>
                  <a:lnTo>
                    <a:pt x="8521" y="30429"/>
                  </a:lnTo>
                  <a:lnTo>
                    <a:pt x="9271" y="26352"/>
                  </a:lnTo>
                  <a:lnTo>
                    <a:pt x="9817" y="24739"/>
                  </a:lnTo>
                  <a:lnTo>
                    <a:pt x="10375" y="23101"/>
                  </a:lnTo>
                  <a:lnTo>
                    <a:pt x="12166" y="27927"/>
                  </a:lnTo>
                  <a:lnTo>
                    <a:pt x="12712" y="26314"/>
                  </a:lnTo>
                  <a:lnTo>
                    <a:pt x="13271" y="24688"/>
                  </a:lnTo>
                  <a:lnTo>
                    <a:pt x="13741" y="21424"/>
                  </a:lnTo>
                  <a:lnTo>
                    <a:pt x="14846" y="21056"/>
                  </a:lnTo>
                  <a:lnTo>
                    <a:pt x="15951" y="20700"/>
                  </a:lnTo>
                  <a:lnTo>
                    <a:pt x="12865" y="30238"/>
                  </a:lnTo>
                  <a:lnTo>
                    <a:pt x="14655" y="29298"/>
                  </a:lnTo>
                  <a:lnTo>
                    <a:pt x="16459" y="28346"/>
                  </a:lnTo>
                  <a:lnTo>
                    <a:pt x="17754" y="22644"/>
                  </a:lnTo>
                  <a:lnTo>
                    <a:pt x="17881" y="20802"/>
                  </a:lnTo>
                  <a:lnTo>
                    <a:pt x="18021" y="18948"/>
                  </a:lnTo>
                  <a:lnTo>
                    <a:pt x="20459" y="20929"/>
                  </a:lnTo>
                  <a:lnTo>
                    <a:pt x="20878" y="18275"/>
                  </a:lnTo>
                  <a:lnTo>
                    <a:pt x="21297" y="15608"/>
                  </a:lnTo>
                  <a:lnTo>
                    <a:pt x="23723" y="14693"/>
                  </a:lnTo>
                  <a:lnTo>
                    <a:pt x="25488" y="14376"/>
                  </a:lnTo>
                  <a:lnTo>
                    <a:pt x="27241" y="14046"/>
                  </a:lnTo>
                  <a:lnTo>
                    <a:pt x="22910" y="20015"/>
                  </a:lnTo>
                  <a:lnTo>
                    <a:pt x="24384" y="20497"/>
                  </a:lnTo>
                  <a:lnTo>
                    <a:pt x="25857" y="20980"/>
                  </a:lnTo>
                  <a:lnTo>
                    <a:pt x="27647" y="22923"/>
                  </a:lnTo>
                  <a:lnTo>
                    <a:pt x="28168" y="19037"/>
                  </a:lnTo>
                  <a:lnTo>
                    <a:pt x="28676" y="15151"/>
                  </a:lnTo>
                  <a:lnTo>
                    <a:pt x="31013" y="12585"/>
                  </a:lnTo>
                  <a:lnTo>
                    <a:pt x="32448" y="10794"/>
                  </a:lnTo>
                  <a:lnTo>
                    <a:pt x="33883" y="9016"/>
                  </a:lnTo>
                  <a:lnTo>
                    <a:pt x="34886" y="15659"/>
                  </a:lnTo>
                  <a:lnTo>
                    <a:pt x="35204" y="11353"/>
                  </a:lnTo>
                  <a:lnTo>
                    <a:pt x="35521" y="7035"/>
                  </a:lnTo>
                  <a:lnTo>
                    <a:pt x="38239" y="5321"/>
                  </a:lnTo>
                  <a:lnTo>
                    <a:pt x="38671" y="2666"/>
                  </a:lnTo>
                  <a:lnTo>
                    <a:pt x="39077" y="0"/>
                  </a:lnTo>
                  <a:lnTo>
                    <a:pt x="39941" y="8496"/>
                  </a:lnTo>
                  <a:lnTo>
                    <a:pt x="40360" y="5829"/>
                  </a:lnTo>
                  <a:lnTo>
                    <a:pt x="40779" y="3162"/>
                  </a:lnTo>
                  <a:lnTo>
                    <a:pt x="37706" y="9817"/>
                  </a:lnTo>
                  <a:lnTo>
                    <a:pt x="38671" y="11315"/>
                  </a:lnTo>
                  <a:lnTo>
                    <a:pt x="39636" y="12801"/>
                  </a:lnTo>
                  <a:lnTo>
                    <a:pt x="42900" y="9461"/>
                  </a:lnTo>
                  <a:lnTo>
                    <a:pt x="42532" y="11506"/>
                  </a:lnTo>
                  <a:lnTo>
                    <a:pt x="42164" y="13550"/>
                  </a:lnTo>
                  <a:lnTo>
                    <a:pt x="39916" y="17754"/>
                  </a:lnTo>
                  <a:lnTo>
                    <a:pt x="38481" y="22428"/>
                  </a:lnTo>
                  <a:lnTo>
                    <a:pt x="34239" y="24269"/>
                  </a:lnTo>
                  <a:close/>
                </a:path>
              </a:pathLst>
            </a:custGeom>
            <a:ln w="3175">
              <a:solidFill>
                <a:srgbClr val="254B30"/>
              </a:solidFill>
            </a:ln>
          </p:spPr>
          <p:txBody>
            <a:bodyPr wrap="square" lIns="0" tIns="0" rIns="0" bIns="0" rtlCol="0"/>
            <a:lstStyle/>
            <a:p>
              <a:endParaRPr/>
            </a:p>
          </p:txBody>
        </p:sp>
        <p:sp>
          <p:nvSpPr>
            <p:cNvPr id="11781" name="object 5209">
              <a:extLst>
                <a:ext uri="{FF2B5EF4-FFF2-40B4-BE49-F238E27FC236}">
                  <a16:creationId xmlns:a16="http://schemas.microsoft.com/office/drawing/2014/main" id="{114CBA62-8CB5-4232-B20F-A47955D9797A}"/>
                </a:ext>
              </a:extLst>
            </p:cNvPr>
            <p:cNvSpPr/>
            <p:nvPr/>
          </p:nvSpPr>
          <p:spPr>
            <a:xfrm>
              <a:off x="5672937" y="6614718"/>
              <a:ext cx="72097" cy="42087"/>
            </a:xfrm>
            <a:prstGeom prst="rect">
              <a:avLst/>
            </a:prstGeom>
            <a:blipFill>
              <a:blip r:embed="rId93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782" name="object 5210">
              <a:extLst>
                <a:ext uri="{FF2B5EF4-FFF2-40B4-BE49-F238E27FC236}">
                  <a16:creationId xmlns:a16="http://schemas.microsoft.com/office/drawing/2014/main" id="{25839446-359B-407F-B1B2-5D9827862A7D}"/>
                </a:ext>
              </a:extLst>
            </p:cNvPr>
            <p:cNvSpPr/>
            <p:nvPr/>
          </p:nvSpPr>
          <p:spPr>
            <a:xfrm>
              <a:off x="5672933" y="6613908"/>
              <a:ext cx="72390" cy="43180"/>
            </a:xfrm>
            <a:custGeom>
              <a:avLst/>
              <a:gdLst/>
              <a:ahLst/>
              <a:cxnLst/>
              <a:rect l="l" t="t" r="r" b="b"/>
              <a:pathLst>
                <a:path w="72389" h="43179">
                  <a:moveTo>
                    <a:pt x="67843" y="21882"/>
                  </a:moveTo>
                  <a:lnTo>
                    <a:pt x="65874" y="21450"/>
                  </a:lnTo>
                  <a:lnTo>
                    <a:pt x="60959" y="24955"/>
                  </a:lnTo>
                  <a:lnTo>
                    <a:pt x="58013" y="26708"/>
                  </a:lnTo>
                  <a:lnTo>
                    <a:pt x="55067" y="28448"/>
                  </a:lnTo>
                  <a:lnTo>
                    <a:pt x="52552" y="28892"/>
                  </a:lnTo>
                  <a:lnTo>
                    <a:pt x="53187" y="26250"/>
                  </a:lnTo>
                  <a:lnTo>
                    <a:pt x="53847" y="23647"/>
                  </a:lnTo>
                  <a:lnTo>
                    <a:pt x="56375" y="19265"/>
                  </a:lnTo>
                  <a:lnTo>
                    <a:pt x="59004" y="21882"/>
                  </a:lnTo>
                  <a:lnTo>
                    <a:pt x="61607" y="24511"/>
                  </a:lnTo>
                  <a:lnTo>
                    <a:pt x="64566" y="18834"/>
                  </a:lnTo>
                  <a:lnTo>
                    <a:pt x="67195" y="17500"/>
                  </a:lnTo>
                  <a:lnTo>
                    <a:pt x="69824" y="16192"/>
                  </a:lnTo>
                  <a:lnTo>
                    <a:pt x="72110" y="2184"/>
                  </a:lnTo>
                  <a:lnTo>
                    <a:pt x="69481" y="5689"/>
                  </a:lnTo>
                  <a:lnTo>
                    <a:pt x="66852" y="9182"/>
                  </a:lnTo>
                  <a:lnTo>
                    <a:pt x="64566" y="9626"/>
                  </a:lnTo>
                  <a:lnTo>
                    <a:pt x="63588" y="12255"/>
                  </a:lnTo>
                  <a:lnTo>
                    <a:pt x="62598" y="14871"/>
                  </a:lnTo>
                  <a:lnTo>
                    <a:pt x="61607" y="15316"/>
                  </a:lnTo>
                  <a:lnTo>
                    <a:pt x="59651" y="14871"/>
                  </a:lnTo>
                  <a:lnTo>
                    <a:pt x="57696" y="14427"/>
                  </a:lnTo>
                  <a:lnTo>
                    <a:pt x="65874" y="6121"/>
                  </a:lnTo>
                  <a:lnTo>
                    <a:pt x="63588" y="5689"/>
                  </a:lnTo>
                  <a:lnTo>
                    <a:pt x="61290" y="5245"/>
                  </a:lnTo>
                  <a:lnTo>
                    <a:pt x="57696" y="11823"/>
                  </a:lnTo>
                  <a:lnTo>
                    <a:pt x="55727" y="13995"/>
                  </a:lnTo>
                  <a:lnTo>
                    <a:pt x="53746" y="16192"/>
                  </a:lnTo>
                  <a:lnTo>
                    <a:pt x="48513" y="19265"/>
                  </a:lnTo>
                  <a:lnTo>
                    <a:pt x="53428" y="10947"/>
                  </a:lnTo>
                  <a:lnTo>
                    <a:pt x="55067" y="10947"/>
                  </a:lnTo>
                  <a:lnTo>
                    <a:pt x="56705" y="10947"/>
                  </a:lnTo>
                  <a:lnTo>
                    <a:pt x="60959" y="1739"/>
                  </a:lnTo>
                  <a:lnTo>
                    <a:pt x="59982" y="863"/>
                  </a:lnTo>
                  <a:lnTo>
                    <a:pt x="59004" y="0"/>
                  </a:lnTo>
                  <a:lnTo>
                    <a:pt x="52108" y="8318"/>
                  </a:lnTo>
                  <a:lnTo>
                    <a:pt x="51130" y="11379"/>
                  </a:lnTo>
                  <a:lnTo>
                    <a:pt x="50152" y="14427"/>
                  </a:lnTo>
                  <a:lnTo>
                    <a:pt x="43929" y="16637"/>
                  </a:lnTo>
                  <a:lnTo>
                    <a:pt x="42278" y="19265"/>
                  </a:lnTo>
                  <a:lnTo>
                    <a:pt x="40639" y="21882"/>
                  </a:lnTo>
                  <a:lnTo>
                    <a:pt x="36715" y="20574"/>
                  </a:lnTo>
                  <a:lnTo>
                    <a:pt x="33769" y="23647"/>
                  </a:lnTo>
                  <a:lnTo>
                    <a:pt x="30810" y="26708"/>
                  </a:lnTo>
                  <a:lnTo>
                    <a:pt x="25565" y="24511"/>
                  </a:lnTo>
                  <a:lnTo>
                    <a:pt x="24256" y="24511"/>
                  </a:lnTo>
                  <a:lnTo>
                    <a:pt x="22948" y="24511"/>
                  </a:lnTo>
                  <a:lnTo>
                    <a:pt x="28193" y="21450"/>
                  </a:lnTo>
                  <a:lnTo>
                    <a:pt x="26225" y="21005"/>
                  </a:lnTo>
                  <a:lnTo>
                    <a:pt x="24256" y="20574"/>
                  </a:lnTo>
                  <a:lnTo>
                    <a:pt x="20662" y="24955"/>
                  </a:lnTo>
                  <a:lnTo>
                    <a:pt x="18033" y="24511"/>
                  </a:lnTo>
                  <a:lnTo>
                    <a:pt x="15417" y="24079"/>
                  </a:lnTo>
                  <a:lnTo>
                    <a:pt x="9182" y="28016"/>
                  </a:lnTo>
                  <a:lnTo>
                    <a:pt x="7213" y="28892"/>
                  </a:lnTo>
                  <a:lnTo>
                    <a:pt x="5245" y="29768"/>
                  </a:lnTo>
                  <a:lnTo>
                    <a:pt x="0" y="26708"/>
                  </a:lnTo>
                  <a:lnTo>
                    <a:pt x="0" y="28892"/>
                  </a:lnTo>
                  <a:lnTo>
                    <a:pt x="0" y="31089"/>
                  </a:lnTo>
                  <a:lnTo>
                    <a:pt x="5905" y="29781"/>
                  </a:lnTo>
                  <a:lnTo>
                    <a:pt x="5575" y="31965"/>
                  </a:lnTo>
                  <a:lnTo>
                    <a:pt x="5245" y="34150"/>
                  </a:lnTo>
                  <a:lnTo>
                    <a:pt x="12458" y="34582"/>
                  </a:lnTo>
                  <a:lnTo>
                    <a:pt x="13106" y="37655"/>
                  </a:lnTo>
                  <a:lnTo>
                    <a:pt x="13766" y="40716"/>
                  </a:lnTo>
                  <a:lnTo>
                    <a:pt x="19011" y="42900"/>
                  </a:lnTo>
                  <a:lnTo>
                    <a:pt x="20662" y="42037"/>
                  </a:lnTo>
                  <a:lnTo>
                    <a:pt x="22288" y="41148"/>
                  </a:lnTo>
                  <a:lnTo>
                    <a:pt x="14096" y="35902"/>
                  </a:lnTo>
                  <a:lnTo>
                    <a:pt x="16065" y="36334"/>
                  </a:lnTo>
                  <a:lnTo>
                    <a:pt x="18033" y="36766"/>
                  </a:lnTo>
                  <a:lnTo>
                    <a:pt x="20980" y="38963"/>
                  </a:lnTo>
                  <a:lnTo>
                    <a:pt x="23926" y="38963"/>
                  </a:lnTo>
                  <a:lnTo>
                    <a:pt x="26873" y="38963"/>
                  </a:lnTo>
                  <a:lnTo>
                    <a:pt x="17703" y="34582"/>
                  </a:lnTo>
                  <a:lnTo>
                    <a:pt x="19011" y="34582"/>
                  </a:lnTo>
                  <a:lnTo>
                    <a:pt x="20319" y="34582"/>
                  </a:lnTo>
                  <a:lnTo>
                    <a:pt x="21958" y="32397"/>
                  </a:lnTo>
                  <a:lnTo>
                    <a:pt x="23609" y="32829"/>
                  </a:lnTo>
                  <a:lnTo>
                    <a:pt x="25247" y="33274"/>
                  </a:lnTo>
                  <a:lnTo>
                    <a:pt x="23266" y="29324"/>
                  </a:lnTo>
                  <a:lnTo>
                    <a:pt x="28511" y="32397"/>
                  </a:lnTo>
                  <a:lnTo>
                    <a:pt x="31470" y="35458"/>
                  </a:lnTo>
                  <a:lnTo>
                    <a:pt x="34416" y="38531"/>
                  </a:lnTo>
                  <a:lnTo>
                    <a:pt x="35394" y="41148"/>
                  </a:lnTo>
                  <a:lnTo>
                    <a:pt x="37033" y="40716"/>
                  </a:lnTo>
                  <a:lnTo>
                    <a:pt x="38684" y="40271"/>
                  </a:lnTo>
                  <a:lnTo>
                    <a:pt x="34416" y="35902"/>
                  </a:lnTo>
                  <a:lnTo>
                    <a:pt x="34747" y="34582"/>
                  </a:lnTo>
                  <a:lnTo>
                    <a:pt x="35064" y="33274"/>
                  </a:lnTo>
                  <a:lnTo>
                    <a:pt x="34086" y="30213"/>
                  </a:lnTo>
                  <a:lnTo>
                    <a:pt x="37033" y="32397"/>
                  </a:lnTo>
                  <a:lnTo>
                    <a:pt x="37693" y="34150"/>
                  </a:lnTo>
                  <a:lnTo>
                    <a:pt x="38341" y="35902"/>
                  </a:lnTo>
                  <a:lnTo>
                    <a:pt x="38912" y="37071"/>
                  </a:lnTo>
                  <a:lnTo>
                    <a:pt x="40868" y="37960"/>
                  </a:lnTo>
                  <a:lnTo>
                    <a:pt x="42824" y="38823"/>
                  </a:lnTo>
                  <a:lnTo>
                    <a:pt x="43929" y="38963"/>
                  </a:lnTo>
                  <a:lnTo>
                    <a:pt x="45567" y="38087"/>
                  </a:lnTo>
                  <a:lnTo>
                    <a:pt x="47193" y="37211"/>
                  </a:lnTo>
                  <a:lnTo>
                    <a:pt x="40970" y="33705"/>
                  </a:lnTo>
                  <a:lnTo>
                    <a:pt x="48513" y="34582"/>
                  </a:lnTo>
                  <a:lnTo>
                    <a:pt x="50469" y="32829"/>
                  </a:lnTo>
                  <a:lnTo>
                    <a:pt x="51777" y="35026"/>
                  </a:lnTo>
                  <a:lnTo>
                    <a:pt x="53098" y="37211"/>
                  </a:lnTo>
                  <a:lnTo>
                    <a:pt x="54076" y="36334"/>
                  </a:lnTo>
                  <a:lnTo>
                    <a:pt x="55727" y="38087"/>
                  </a:lnTo>
                  <a:lnTo>
                    <a:pt x="57353" y="39839"/>
                  </a:lnTo>
                  <a:lnTo>
                    <a:pt x="59321" y="35471"/>
                  </a:lnTo>
                  <a:lnTo>
                    <a:pt x="61950" y="38087"/>
                  </a:lnTo>
                  <a:lnTo>
                    <a:pt x="64566" y="40716"/>
                  </a:lnTo>
                  <a:lnTo>
                    <a:pt x="69481" y="35902"/>
                  </a:lnTo>
                  <a:lnTo>
                    <a:pt x="67843" y="34150"/>
                  </a:lnTo>
                  <a:lnTo>
                    <a:pt x="66217" y="32397"/>
                  </a:lnTo>
                  <a:lnTo>
                    <a:pt x="63588" y="33274"/>
                  </a:lnTo>
                  <a:lnTo>
                    <a:pt x="61607" y="33705"/>
                  </a:lnTo>
                  <a:lnTo>
                    <a:pt x="59651" y="34150"/>
                  </a:lnTo>
                  <a:lnTo>
                    <a:pt x="57353" y="31521"/>
                  </a:lnTo>
                  <a:lnTo>
                    <a:pt x="60629" y="31521"/>
                  </a:lnTo>
                  <a:lnTo>
                    <a:pt x="63919" y="30645"/>
                  </a:lnTo>
                  <a:lnTo>
                    <a:pt x="67195" y="29794"/>
                  </a:lnTo>
                  <a:lnTo>
                    <a:pt x="69811" y="22352"/>
                  </a:lnTo>
                  <a:lnTo>
                    <a:pt x="67830" y="21920"/>
                  </a:lnTo>
                  <a:close/>
                </a:path>
              </a:pathLst>
            </a:custGeom>
            <a:ln w="3175">
              <a:solidFill>
                <a:srgbClr val="254B30"/>
              </a:solidFill>
            </a:ln>
          </p:spPr>
          <p:txBody>
            <a:bodyPr wrap="square" lIns="0" tIns="0" rIns="0" bIns="0" rtlCol="0"/>
            <a:lstStyle/>
            <a:p>
              <a:endParaRPr/>
            </a:p>
          </p:txBody>
        </p:sp>
        <p:sp>
          <p:nvSpPr>
            <p:cNvPr id="11783" name="object 5211">
              <a:extLst>
                <a:ext uri="{FF2B5EF4-FFF2-40B4-BE49-F238E27FC236}">
                  <a16:creationId xmlns:a16="http://schemas.microsoft.com/office/drawing/2014/main" id="{B01830F2-5EEC-44F0-BF18-BA569CFD4041}"/>
                </a:ext>
              </a:extLst>
            </p:cNvPr>
            <p:cNvSpPr/>
            <p:nvPr/>
          </p:nvSpPr>
          <p:spPr>
            <a:xfrm>
              <a:off x="5615288" y="6641858"/>
              <a:ext cx="70424" cy="39077"/>
            </a:xfrm>
            <a:prstGeom prst="rect">
              <a:avLst/>
            </a:prstGeom>
            <a:blipFill>
              <a:blip r:embed="rId93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784" name="object 5212">
              <a:extLst>
                <a:ext uri="{FF2B5EF4-FFF2-40B4-BE49-F238E27FC236}">
                  <a16:creationId xmlns:a16="http://schemas.microsoft.com/office/drawing/2014/main" id="{C630F808-39B6-4A03-8E3A-944CDE01FE5C}"/>
                </a:ext>
              </a:extLst>
            </p:cNvPr>
            <p:cNvSpPr/>
            <p:nvPr/>
          </p:nvSpPr>
          <p:spPr>
            <a:xfrm>
              <a:off x="5615283" y="6639545"/>
              <a:ext cx="70485" cy="41910"/>
            </a:xfrm>
            <a:custGeom>
              <a:avLst/>
              <a:gdLst/>
              <a:ahLst/>
              <a:cxnLst/>
              <a:rect l="l" t="t" r="r" b="b"/>
              <a:pathLst>
                <a:path w="70485" h="41909">
                  <a:moveTo>
                    <a:pt x="3352" y="12750"/>
                  </a:moveTo>
                  <a:lnTo>
                    <a:pt x="5372" y="13157"/>
                  </a:lnTo>
                  <a:lnTo>
                    <a:pt x="9842" y="16789"/>
                  </a:lnTo>
                  <a:lnTo>
                    <a:pt x="12560" y="18757"/>
                  </a:lnTo>
                  <a:lnTo>
                    <a:pt x="15303" y="20751"/>
                  </a:lnTo>
                  <a:lnTo>
                    <a:pt x="17754" y="21831"/>
                  </a:lnTo>
                  <a:lnTo>
                    <a:pt x="17437" y="20104"/>
                  </a:lnTo>
                  <a:lnTo>
                    <a:pt x="17094" y="18364"/>
                  </a:lnTo>
                  <a:lnTo>
                    <a:pt x="15113" y="15011"/>
                  </a:lnTo>
                  <a:lnTo>
                    <a:pt x="12179" y="15671"/>
                  </a:lnTo>
                  <a:lnTo>
                    <a:pt x="9245" y="16319"/>
                  </a:lnTo>
                  <a:lnTo>
                    <a:pt x="6997" y="12065"/>
                  </a:lnTo>
                  <a:lnTo>
                    <a:pt x="4546" y="10439"/>
                  </a:lnTo>
                  <a:lnTo>
                    <a:pt x="2082" y="8826"/>
                  </a:lnTo>
                  <a:lnTo>
                    <a:pt x="1511" y="0"/>
                  </a:lnTo>
                  <a:lnTo>
                    <a:pt x="3695" y="2882"/>
                  </a:lnTo>
                  <a:lnTo>
                    <a:pt x="5880" y="5765"/>
                  </a:lnTo>
                  <a:lnTo>
                    <a:pt x="8115" y="6769"/>
                  </a:lnTo>
                  <a:lnTo>
                    <a:pt x="14401" y="11798"/>
                  </a:lnTo>
                  <a:lnTo>
                    <a:pt x="7239" y="4330"/>
                  </a:lnTo>
                  <a:lnTo>
                    <a:pt x="9575" y="4826"/>
                  </a:lnTo>
                  <a:lnTo>
                    <a:pt x="11925" y="5334"/>
                  </a:lnTo>
                  <a:lnTo>
                    <a:pt x="14706" y="10299"/>
                  </a:lnTo>
                  <a:lnTo>
                    <a:pt x="16408" y="12204"/>
                  </a:lnTo>
                  <a:lnTo>
                    <a:pt x="18097" y="14109"/>
                  </a:lnTo>
                  <a:lnTo>
                    <a:pt x="22961" y="17602"/>
                  </a:lnTo>
                  <a:lnTo>
                    <a:pt x="19075" y="11201"/>
                  </a:lnTo>
                  <a:lnTo>
                    <a:pt x="17437" y="10655"/>
                  </a:lnTo>
                  <a:lnTo>
                    <a:pt x="15798" y="10109"/>
                  </a:lnTo>
                  <a:lnTo>
                    <a:pt x="12674" y="3416"/>
                  </a:lnTo>
                  <a:lnTo>
                    <a:pt x="13766" y="3238"/>
                  </a:lnTo>
                  <a:lnTo>
                    <a:pt x="14846" y="3060"/>
                  </a:lnTo>
                  <a:lnTo>
                    <a:pt x="20701" y="10121"/>
                  </a:lnTo>
                  <a:lnTo>
                    <a:pt x="21310" y="12204"/>
                  </a:lnTo>
                  <a:lnTo>
                    <a:pt x="21907" y="14300"/>
                  </a:lnTo>
                  <a:lnTo>
                    <a:pt x="27851" y="17602"/>
                  </a:lnTo>
                  <a:lnTo>
                    <a:pt x="29171" y="19659"/>
                  </a:lnTo>
                  <a:lnTo>
                    <a:pt x="30480" y="21717"/>
                  </a:lnTo>
                  <a:lnTo>
                    <a:pt x="34569" y="22237"/>
                  </a:lnTo>
                  <a:lnTo>
                    <a:pt x="37134" y="24993"/>
                  </a:lnTo>
                  <a:lnTo>
                    <a:pt x="39687" y="27711"/>
                  </a:lnTo>
                  <a:lnTo>
                    <a:pt x="45199" y="28181"/>
                  </a:lnTo>
                  <a:lnTo>
                    <a:pt x="46494" y="28613"/>
                  </a:lnTo>
                  <a:lnTo>
                    <a:pt x="47815" y="29057"/>
                  </a:lnTo>
                  <a:lnTo>
                    <a:pt x="42951" y="25552"/>
                  </a:lnTo>
                  <a:lnTo>
                    <a:pt x="44970" y="25946"/>
                  </a:lnTo>
                  <a:lnTo>
                    <a:pt x="46977" y="26339"/>
                  </a:lnTo>
                  <a:lnTo>
                    <a:pt x="50050" y="30048"/>
                  </a:lnTo>
                  <a:lnTo>
                    <a:pt x="52717" y="30670"/>
                  </a:lnTo>
                  <a:lnTo>
                    <a:pt x="55384" y="31267"/>
                  </a:lnTo>
                  <a:lnTo>
                    <a:pt x="61112" y="35598"/>
                  </a:lnTo>
                  <a:lnTo>
                    <a:pt x="62966" y="36741"/>
                  </a:lnTo>
                  <a:lnTo>
                    <a:pt x="64820" y="37896"/>
                  </a:lnTo>
                  <a:lnTo>
                    <a:pt x="70434" y="37858"/>
                  </a:lnTo>
                  <a:lnTo>
                    <a:pt x="70154" y="39116"/>
                  </a:lnTo>
                  <a:lnTo>
                    <a:pt x="69888" y="40386"/>
                  </a:lnTo>
                  <a:lnTo>
                    <a:pt x="64160" y="37680"/>
                  </a:lnTo>
                  <a:lnTo>
                    <a:pt x="64223" y="39052"/>
                  </a:lnTo>
                  <a:lnTo>
                    <a:pt x="64287" y="40411"/>
                  </a:lnTo>
                  <a:lnTo>
                    <a:pt x="57035" y="38303"/>
                  </a:lnTo>
                  <a:lnTo>
                    <a:pt x="56019" y="39852"/>
                  </a:lnTo>
                  <a:lnTo>
                    <a:pt x="54991" y="41402"/>
                  </a:lnTo>
                  <a:lnTo>
                    <a:pt x="49491" y="40944"/>
                  </a:lnTo>
                  <a:lnTo>
                    <a:pt x="47955" y="39890"/>
                  </a:lnTo>
                  <a:lnTo>
                    <a:pt x="46431" y="38849"/>
                  </a:lnTo>
                  <a:lnTo>
                    <a:pt x="55257" y="38519"/>
                  </a:lnTo>
                  <a:lnTo>
                    <a:pt x="53225" y="38112"/>
                  </a:lnTo>
                  <a:lnTo>
                    <a:pt x="51219" y="37719"/>
                  </a:lnTo>
                  <a:lnTo>
                    <a:pt x="48006" y="38011"/>
                  </a:lnTo>
                  <a:lnTo>
                    <a:pt x="45072" y="37045"/>
                  </a:lnTo>
                  <a:lnTo>
                    <a:pt x="42125" y="36068"/>
                  </a:lnTo>
                  <a:lnTo>
                    <a:pt x="51803" y="36576"/>
                  </a:lnTo>
                  <a:lnTo>
                    <a:pt x="50507" y="36144"/>
                  </a:lnTo>
                  <a:lnTo>
                    <a:pt x="49199" y="35712"/>
                  </a:lnTo>
                  <a:lnTo>
                    <a:pt x="47840" y="33909"/>
                  </a:lnTo>
                  <a:lnTo>
                    <a:pt x="46151" y="33616"/>
                  </a:lnTo>
                  <a:lnTo>
                    <a:pt x="44450" y="33337"/>
                  </a:lnTo>
                  <a:lnTo>
                    <a:pt x="46901" y="31711"/>
                  </a:lnTo>
                  <a:lnTo>
                    <a:pt x="41287" y="31750"/>
                  </a:lnTo>
                  <a:lnTo>
                    <a:pt x="37973" y="32550"/>
                  </a:lnTo>
                  <a:lnTo>
                    <a:pt x="34658" y="33350"/>
                  </a:lnTo>
                  <a:lnTo>
                    <a:pt x="33362" y="34531"/>
                  </a:lnTo>
                  <a:lnTo>
                    <a:pt x="31775" y="33743"/>
                  </a:lnTo>
                  <a:lnTo>
                    <a:pt x="30200" y="32943"/>
                  </a:lnTo>
                  <a:lnTo>
                    <a:pt x="34975" y="31826"/>
                  </a:lnTo>
                  <a:lnTo>
                    <a:pt x="34810" y="30962"/>
                  </a:lnTo>
                  <a:lnTo>
                    <a:pt x="34645" y="30099"/>
                  </a:lnTo>
                  <a:lnTo>
                    <a:pt x="36017" y="28651"/>
                  </a:lnTo>
                  <a:lnTo>
                    <a:pt x="32791" y="28943"/>
                  </a:lnTo>
                  <a:lnTo>
                    <a:pt x="31927" y="29743"/>
                  </a:lnTo>
                  <a:lnTo>
                    <a:pt x="31064" y="30530"/>
                  </a:lnTo>
                  <a:lnTo>
                    <a:pt x="30365" y="31026"/>
                  </a:lnTo>
                  <a:lnTo>
                    <a:pt x="28295" y="30886"/>
                  </a:lnTo>
                  <a:lnTo>
                    <a:pt x="26225" y="30746"/>
                  </a:lnTo>
                  <a:lnTo>
                    <a:pt x="25133" y="30467"/>
                  </a:lnTo>
                  <a:lnTo>
                    <a:pt x="23596" y="29425"/>
                  </a:lnTo>
                  <a:lnTo>
                    <a:pt x="22072" y="28371"/>
                  </a:lnTo>
                  <a:lnTo>
                    <a:pt x="28714" y="28409"/>
                  </a:lnTo>
                  <a:lnTo>
                    <a:pt x="21082" y="26441"/>
                  </a:lnTo>
                  <a:lnTo>
                    <a:pt x="19342" y="24777"/>
                  </a:lnTo>
                  <a:lnTo>
                    <a:pt x="17767" y="25603"/>
                  </a:lnTo>
                  <a:lnTo>
                    <a:pt x="16192" y="26441"/>
                  </a:lnTo>
                  <a:lnTo>
                    <a:pt x="15316" y="25603"/>
                  </a:lnTo>
                  <a:lnTo>
                    <a:pt x="13474" y="26073"/>
                  </a:lnTo>
                  <a:lnTo>
                    <a:pt x="11620" y="26543"/>
                  </a:lnTo>
                  <a:lnTo>
                    <a:pt x="10198" y="23380"/>
                  </a:lnTo>
                  <a:lnTo>
                    <a:pt x="7264" y="24028"/>
                  </a:lnTo>
                  <a:lnTo>
                    <a:pt x="4330" y="24676"/>
                  </a:lnTo>
                  <a:lnTo>
                    <a:pt x="0" y="20294"/>
                  </a:lnTo>
                  <a:lnTo>
                    <a:pt x="1854" y="19824"/>
                  </a:lnTo>
                  <a:lnTo>
                    <a:pt x="3708" y="19354"/>
                  </a:lnTo>
                  <a:lnTo>
                    <a:pt x="6223" y="20713"/>
                  </a:lnTo>
                  <a:lnTo>
                    <a:pt x="8115" y="21615"/>
                  </a:lnTo>
                  <a:lnTo>
                    <a:pt x="10033" y="22517"/>
                  </a:lnTo>
                  <a:lnTo>
                    <a:pt x="12636" y="21742"/>
                  </a:lnTo>
                  <a:lnTo>
                    <a:pt x="9372" y="20675"/>
                  </a:lnTo>
                  <a:lnTo>
                    <a:pt x="6210" y="19088"/>
                  </a:lnTo>
                  <a:lnTo>
                    <a:pt x="3035" y="17487"/>
                  </a:lnTo>
                  <a:lnTo>
                    <a:pt x="1346" y="12344"/>
                  </a:lnTo>
                  <a:lnTo>
                    <a:pt x="3352" y="12738"/>
                  </a:lnTo>
                  <a:close/>
                </a:path>
              </a:pathLst>
            </a:custGeom>
            <a:ln w="3175">
              <a:solidFill>
                <a:srgbClr val="254B30"/>
              </a:solidFill>
            </a:ln>
          </p:spPr>
          <p:txBody>
            <a:bodyPr wrap="square" lIns="0" tIns="0" rIns="0" bIns="0" rtlCol="0"/>
            <a:lstStyle/>
            <a:p>
              <a:endParaRPr/>
            </a:p>
          </p:txBody>
        </p:sp>
        <p:sp>
          <p:nvSpPr>
            <p:cNvPr id="11785" name="object 5213">
              <a:extLst>
                <a:ext uri="{FF2B5EF4-FFF2-40B4-BE49-F238E27FC236}">
                  <a16:creationId xmlns:a16="http://schemas.microsoft.com/office/drawing/2014/main" id="{C97FC559-BE10-4176-8783-392C53F99A20}"/>
                </a:ext>
              </a:extLst>
            </p:cNvPr>
            <p:cNvSpPr/>
            <p:nvPr/>
          </p:nvSpPr>
          <p:spPr>
            <a:xfrm>
              <a:off x="5667425" y="6550762"/>
              <a:ext cx="53695" cy="38303"/>
            </a:xfrm>
            <a:prstGeom prst="rect">
              <a:avLst/>
            </a:prstGeom>
            <a:blipFill>
              <a:blip r:embed="rId93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786" name="object 5214">
              <a:extLst>
                <a:ext uri="{FF2B5EF4-FFF2-40B4-BE49-F238E27FC236}">
                  <a16:creationId xmlns:a16="http://schemas.microsoft.com/office/drawing/2014/main" id="{72D92DB9-B92F-4F0B-BA33-7DB77D0E67D0}"/>
                </a:ext>
              </a:extLst>
            </p:cNvPr>
            <p:cNvSpPr/>
            <p:nvPr/>
          </p:nvSpPr>
          <p:spPr>
            <a:xfrm>
              <a:off x="5667425" y="6548494"/>
              <a:ext cx="53975" cy="40640"/>
            </a:xfrm>
            <a:custGeom>
              <a:avLst/>
              <a:gdLst/>
              <a:ahLst/>
              <a:cxnLst/>
              <a:rect l="l" t="t" r="r" b="b"/>
              <a:pathLst>
                <a:path w="53975" h="40640">
                  <a:moveTo>
                    <a:pt x="51104" y="13639"/>
                  </a:moveTo>
                  <a:lnTo>
                    <a:pt x="49568" y="13906"/>
                  </a:lnTo>
                  <a:lnTo>
                    <a:pt x="46164" y="17487"/>
                  </a:lnTo>
                  <a:lnTo>
                    <a:pt x="44081" y="19418"/>
                  </a:lnTo>
                  <a:lnTo>
                    <a:pt x="42024" y="21336"/>
                  </a:lnTo>
                  <a:lnTo>
                    <a:pt x="40132" y="22313"/>
                  </a:lnTo>
                  <a:lnTo>
                    <a:pt x="40398" y="20472"/>
                  </a:lnTo>
                  <a:lnTo>
                    <a:pt x="40640" y="18618"/>
                  </a:lnTo>
                  <a:lnTo>
                    <a:pt x="42138" y="15163"/>
                  </a:lnTo>
                  <a:lnTo>
                    <a:pt x="44373" y="16090"/>
                  </a:lnTo>
                  <a:lnTo>
                    <a:pt x="46609" y="17030"/>
                  </a:lnTo>
                  <a:lnTo>
                    <a:pt x="48323" y="12611"/>
                  </a:lnTo>
                  <a:lnTo>
                    <a:pt x="50190" y="11049"/>
                  </a:lnTo>
                  <a:lnTo>
                    <a:pt x="52070" y="9486"/>
                  </a:lnTo>
                  <a:lnTo>
                    <a:pt x="52489" y="0"/>
                  </a:lnTo>
                  <a:lnTo>
                    <a:pt x="50825" y="2946"/>
                  </a:lnTo>
                  <a:lnTo>
                    <a:pt x="49174" y="5892"/>
                  </a:lnTo>
                  <a:lnTo>
                    <a:pt x="47459" y="6807"/>
                  </a:lnTo>
                  <a:lnTo>
                    <a:pt x="46951" y="8737"/>
                  </a:lnTo>
                  <a:lnTo>
                    <a:pt x="46456" y="10668"/>
                  </a:lnTo>
                  <a:lnTo>
                    <a:pt x="45758" y="11214"/>
                  </a:lnTo>
                  <a:lnTo>
                    <a:pt x="44221" y="11480"/>
                  </a:lnTo>
                  <a:lnTo>
                    <a:pt x="42684" y="11747"/>
                  </a:lnTo>
                  <a:lnTo>
                    <a:pt x="48133" y="4229"/>
                  </a:lnTo>
                  <a:lnTo>
                    <a:pt x="46342" y="4584"/>
                  </a:lnTo>
                  <a:lnTo>
                    <a:pt x="44551" y="4953"/>
                  </a:lnTo>
                  <a:lnTo>
                    <a:pt x="42430" y="10096"/>
                  </a:lnTo>
                  <a:lnTo>
                    <a:pt x="41148" y="12026"/>
                  </a:lnTo>
                  <a:lnTo>
                    <a:pt x="39852" y="13970"/>
                  </a:lnTo>
                  <a:lnTo>
                    <a:pt x="36156" y="17348"/>
                  </a:lnTo>
                  <a:lnTo>
                    <a:pt x="39116" y="10731"/>
                  </a:lnTo>
                  <a:lnTo>
                    <a:pt x="40360" y="10261"/>
                  </a:lnTo>
                  <a:lnTo>
                    <a:pt x="41592" y="9817"/>
                  </a:lnTo>
                  <a:lnTo>
                    <a:pt x="43980" y="2832"/>
                  </a:lnTo>
                  <a:lnTo>
                    <a:pt x="43141" y="2552"/>
                  </a:lnTo>
                  <a:lnTo>
                    <a:pt x="42316" y="2273"/>
                  </a:lnTo>
                  <a:lnTo>
                    <a:pt x="37858" y="9436"/>
                  </a:lnTo>
                  <a:lnTo>
                    <a:pt x="37401" y="11645"/>
                  </a:lnTo>
                  <a:lnTo>
                    <a:pt x="36944" y="13855"/>
                  </a:lnTo>
                  <a:lnTo>
                    <a:pt x="32435" y="16979"/>
                  </a:lnTo>
                  <a:lnTo>
                    <a:pt x="31432" y="19075"/>
                  </a:lnTo>
                  <a:lnTo>
                    <a:pt x="30429" y="21196"/>
                  </a:lnTo>
                  <a:lnTo>
                    <a:pt x="27330" y="21450"/>
                  </a:lnTo>
                  <a:lnTo>
                    <a:pt x="25361" y="24206"/>
                  </a:lnTo>
                  <a:lnTo>
                    <a:pt x="23418" y="26962"/>
                  </a:lnTo>
                  <a:lnTo>
                    <a:pt x="19227" y="27038"/>
                  </a:lnTo>
                  <a:lnTo>
                    <a:pt x="18237" y="27419"/>
                  </a:lnTo>
                  <a:lnTo>
                    <a:pt x="17221" y="27774"/>
                  </a:lnTo>
                  <a:lnTo>
                    <a:pt x="20942" y="24384"/>
                  </a:lnTo>
                  <a:lnTo>
                    <a:pt x="19392" y="24650"/>
                  </a:lnTo>
                  <a:lnTo>
                    <a:pt x="17856" y="24917"/>
                  </a:lnTo>
                  <a:lnTo>
                    <a:pt x="15519" y="28689"/>
                  </a:lnTo>
                  <a:lnTo>
                    <a:pt x="13487" y="29146"/>
                  </a:lnTo>
                  <a:lnTo>
                    <a:pt x="11455" y="29603"/>
                  </a:lnTo>
                  <a:lnTo>
                    <a:pt x="7099" y="33820"/>
                  </a:lnTo>
                  <a:lnTo>
                    <a:pt x="5689" y="34912"/>
                  </a:lnTo>
                  <a:lnTo>
                    <a:pt x="4279" y="36017"/>
                  </a:lnTo>
                  <a:lnTo>
                    <a:pt x="0" y="35534"/>
                  </a:lnTo>
                  <a:lnTo>
                    <a:pt x="203" y="36918"/>
                  </a:lnTo>
                  <a:lnTo>
                    <a:pt x="419" y="38303"/>
                  </a:lnTo>
                  <a:lnTo>
                    <a:pt x="4775" y="35826"/>
                  </a:lnTo>
                  <a:lnTo>
                    <a:pt x="4724" y="37299"/>
                  </a:lnTo>
                  <a:lnTo>
                    <a:pt x="4699" y="38773"/>
                  </a:lnTo>
                  <a:lnTo>
                    <a:pt x="10210" y="37045"/>
                  </a:lnTo>
                  <a:lnTo>
                    <a:pt x="10998" y="38798"/>
                  </a:lnTo>
                  <a:lnTo>
                    <a:pt x="11785" y="40563"/>
                  </a:lnTo>
                  <a:lnTo>
                    <a:pt x="15976" y="40487"/>
                  </a:lnTo>
                  <a:lnTo>
                    <a:pt x="17145" y="39471"/>
                  </a:lnTo>
                  <a:lnTo>
                    <a:pt x="18300" y="38455"/>
                  </a:lnTo>
                  <a:lnTo>
                    <a:pt x="11569" y="37426"/>
                  </a:lnTo>
                  <a:lnTo>
                    <a:pt x="13106" y="37160"/>
                  </a:lnTo>
                  <a:lnTo>
                    <a:pt x="14655" y="36880"/>
                  </a:lnTo>
                  <a:lnTo>
                    <a:pt x="17106" y="37439"/>
                  </a:lnTo>
                  <a:lnTo>
                    <a:pt x="19329" y="36626"/>
                  </a:lnTo>
                  <a:lnTo>
                    <a:pt x="21590" y="35801"/>
                  </a:lnTo>
                  <a:lnTo>
                    <a:pt x="14198" y="35598"/>
                  </a:lnTo>
                  <a:lnTo>
                    <a:pt x="15201" y="35229"/>
                  </a:lnTo>
                  <a:lnTo>
                    <a:pt x="16192" y="34861"/>
                  </a:lnTo>
                  <a:lnTo>
                    <a:pt x="17233" y="33032"/>
                  </a:lnTo>
                  <a:lnTo>
                    <a:pt x="18516" y="32842"/>
                  </a:lnTo>
                  <a:lnTo>
                    <a:pt x="19799" y="32664"/>
                  </a:lnTo>
                  <a:lnTo>
                    <a:pt x="17932" y="30721"/>
                  </a:lnTo>
                  <a:lnTo>
                    <a:pt x="22212" y="31203"/>
                  </a:lnTo>
                  <a:lnTo>
                    <a:pt x="24739" y="32321"/>
                  </a:lnTo>
                  <a:lnTo>
                    <a:pt x="27266" y="33439"/>
                  </a:lnTo>
                  <a:lnTo>
                    <a:pt x="28270" y="34823"/>
                  </a:lnTo>
                  <a:lnTo>
                    <a:pt x="29476" y="34086"/>
                  </a:lnTo>
                  <a:lnTo>
                    <a:pt x="30670" y="33362"/>
                  </a:lnTo>
                  <a:lnTo>
                    <a:pt x="27025" y="31788"/>
                  </a:lnTo>
                  <a:lnTo>
                    <a:pt x="27139" y="30848"/>
                  </a:lnTo>
                  <a:lnTo>
                    <a:pt x="27266" y="29933"/>
                  </a:lnTo>
                  <a:lnTo>
                    <a:pt x="26238" y="28270"/>
                  </a:lnTo>
                  <a:lnTo>
                    <a:pt x="28676" y="28841"/>
                  </a:lnTo>
                  <a:lnTo>
                    <a:pt x="29349" y="29756"/>
                  </a:lnTo>
                  <a:lnTo>
                    <a:pt x="30022" y="30683"/>
                  </a:lnTo>
                  <a:lnTo>
                    <a:pt x="30543" y="31280"/>
                  </a:lnTo>
                  <a:lnTo>
                    <a:pt x="32118" y="31280"/>
                  </a:lnTo>
                  <a:lnTo>
                    <a:pt x="33705" y="31292"/>
                  </a:lnTo>
                  <a:lnTo>
                    <a:pt x="34544" y="31076"/>
                  </a:lnTo>
                  <a:lnTo>
                    <a:pt x="35687" y="30060"/>
                  </a:lnTo>
                  <a:lnTo>
                    <a:pt x="36855" y="29057"/>
                  </a:lnTo>
                  <a:lnTo>
                    <a:pt x="31800" y="28562"/>
                  </a:lnTo>
                  <a:lnTo>
                    <a:pt x="37604" y="27038"/>
                  </a:lnTo>
                  <a:lnTo>
                    <a:pt x="38938" y="25374"/>
                  </a:lnTo>
                  <a:lnTo>
                    <a:pt x="40144" y="26390"/>
                  </a:lnTo>
                  <a:lnTo>
                    <a:pt x="41351" y="27419"/>
                  </a:lnTo>
                  <a:lnTo>
                    <a:pt x="42011" y="26581"/>
                  </a:lnTo>
                  <a:lnTo>
                    <a:pt x="43421" y="27241"/>
                  </a:lnTo>
                  <a:lnTo>
                    <a:pt x="44843" y="27889"/>
                  </a:lnTo>
                  <a:lnTo>
                    <a:pt x="45923" y="24574"/>
                  </a:lnTo>
                  <a:lnTo>
                    <a:pt x="48158" y="25501"/>
                  </a:lnTo>
                  <a:lnTo>
                    <a:pt x="50393" y="26441"/>
                  </a:lnTo>
                  <a:lnTo>
                    <a:pt x="53682" y="22034"/>
                  </a:lnTo>
                  <a:lnTo>
                    <a:pt x="52260" y="21374"/>
                  </a:lnTo>
                  <a:lnTo>
                    <a:pt x="50863" y="20726"/>
                  </a:lnTo>
                  <a:lnTo>
                    <a:pt x="48945" y="22021"/>
                  </a:lnTo>
                  <a:lnTo>
                    <a:pt x="47485" y="22834"/>
                  </a:lnTo>
                  <a:lnTo>
                    <a:pt x="46037" y="23660"/>
                  </a:lnTo>
                  <a:lnTo>
                    <a:pt x="44043" y="22631"/>
                  </a:lnTo>
                  <a:lnTo>
                    <a:pt x="46532" y="21717"/>
                  </a:lnTo>
                  <a:lnTo>
                    <a:pt x="48958" y="20256"/>
                  </a:lnTo>
                  <a:lnTo>
                    <a:pt x="51358" y="18770"/>
                  </a:lnTo>
                  <a:lnTo>
                    <a:pt x="52628" y="13360"/>
                  </a:lnTo>
                  <a:lnTo>
                    <a:pt x="51104" y="13627"/>
                  </a:lnTo>
                  <a:close/>
                </a:path>
              </a:pathLst>
            </a:custGeom>
            <a:ln w="3175">
              <a:solidFill>
                <a:srgbClr val="254B30"/>
              </a:solidFill>
            </a:ln>
          </p:spPr>
          <p:txBody>
            <a:bodyPr wrap="square" lIns="0" tIns="0" rIns="0" bIns="0" rtlCol="0"/>
            <a:lstStyle/>
            <a:p>
              <a:endParaRPr/>
            </a:p>
          </p:txBody>
        </p:sp>
        <p:sp>
          <p:nvSpPr>
            <p:cNvPr id="11787" name="object 5215">
              <a:extLst>
                <a:ext uri="{FF2B5EF4-FFF2-40B4-BE49-F238E27FC236}">
                  <a16:creationId xmlns:a16="http://schemas.microsoft.com/office/drawing/2014/main" id="{7EFB4917-A4CD-4B49-A461-BCA4A902D049}"/>
                </a:ext>
              </a:extLst>
            </p:cNvPr>
            <p:cNvSpPr/>
            <p:nvPr/>
          </p:nvSpPr>
          <p:spPr>
            <a:xfrm>
              <a:off x="5673077" y="6597720"/>
              <a:ext cx="36100" cy="20135"/>
            </a:xfrm>
            <a:prstGeom prst="rect">
              <a:avLst/>
            </a:prstGeom>
            <a:blipFill>
              <a:blip r:embed="rId93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788" name="object 5216">
              <a:extLst>
                <a:ext uri="{FF2B5EF4-FFF2-40B4-BE49-F238E27FC236}">
                  <a16:creationId xmlns:a16="http://schemas.microsoft.com/office/drawing/2014/main" id="{FA5A4E24-67F1-4AA9-A172-56DAA74D281D}"/>
                </a:ext>
              </a:extLst>
            </p:cNvPr>
            <p:cNvSpPr/>
            <p:nvPr/>
          </p:nvSpPr>
          <p:spPr>
            <a:xfrm>
              <a:off x="5673079" y="6597717"/>
              <a:ext cx="36195" cy="20320"/>
            </a:xfrm>
            <a:custGeom>
              <a:avLst/>
              <a:gdLst/>
              <a:ahLst/>
              <a:cxnLst/>
              <a:rect l="l" t="t" r="r" b="b"/>
              <a:pathLst>
                <a:path w="36195" h="20320">
                  <a:moveTo>
                    <a:pt x="685" y="13144"/>
                  </a:moveTo>
                  <a:lnTo>
                    <a:pt x="3086" y="10083"/>
                  </a:lnTo>
                  <a:lnTo>
                    <a:pt x="5499" y="11391"/>
                  </a:lnTo>
                  <a:lnTo>
                    <a:pt x="7912" y="12699"/>
                  </a:lnTo>
                  <a:lnTo>
                    <a:pt x="6515" y="10960"/>
                  </a:lnTo>
                  <a:lnTo>
                    <a:pt x="8242" y="10083"/>
                  </a:lnTo>
                  <a:lnTo>
                    <a:pt x="9969" y="9194"/>
                  </a:lnTo>
                  <a:lnTo>
                    <a:pt x="8242" y="10083"/>
                  </a:lnTo>
                  <a:lnTo>
                    <a:pt x="9969" y="10960"/>
                  </a:lnTo>
                  <a:lnTo>
                    <a:pt x="11683" y="11823"/>
                  </a:lnTo>
                  <a:lnTo>
                    <a:pt x="14096" y="11391"/>
                  </a:lnTo>
                  <a:lnTo>
                    <a:pt x="16154" y="11823"/>
                  </a:lnTo>
                  <a:lnTo>
                    <a:pt x="18211" y="12268"/>
                  </a:lnTo>
                  <a:lnTo>
                    <a:pt x="16154" y="7010"/>
                  </a:lnTo>
                  <a:lnTo>
                    <a:pt x="18211" y="7010"/>
                  </a:lnTo>
                  <a:lnTo>
                    <a:pt x="20281" y="7010"/>
                  </a:lnTo>
                  <a:lnTo>
                    <a:pt x="21653" y="3073"/>
                  </a:lnTo>
                  <a:lnTo>
                    <a:pt x="24066" y="3505"/>
                  </a:lnTo>
                  <a:lnTo>
                    <a:pt x="26466" y="3936"/>
                  </a:lnTo>
                  <a:lnTo>
                    <a:pt x="27851" y="4394"/>
                  </a:lnTo>
                  <a:lnTo>
                    <a:pt x="28879" y="3936"/>
                  </a:lnTo>
                  <a:lnTo>
                    <a:pt x="29908" y="3505"/>
                  </a:lnTo>
                  <a:lnTo>
                    <a:pt x="27851" y="1765"/>
                  </a:lnTo>
                  <a:lnTo>
                    <a:pt x="28879" y="888"/>
                  </a:lnTo>
                  <a:lnTo>
                    <a:pt x="29908" y="0"/>
                  </a:lnTo>
                  <a:lnTo>
                    <a:pt x="30594" y="0"/>
                  </a:lnTo>
                  <a:lnTo>
                    <a:pt x="31953" y="0"/>
                  </a:lnTo>
                  <a:lnTo>
                    <a:pt x="33350" y="0"/>
                  </a:lnTo>
                  <a:lnTo>
                    <a:pt x="30937" y="2209"/>
                  </a:lnTo>
                  <a:lnTo>
                    <a:pt x="32321" y="2628"/>
                  </a:lnTo>
                  <a:lnTo>
                    <a:pt x="33680" y="3073"/>
                  </a:lnTo>
                  <a:lnTo>
                    <a:pt x="35407" y="1765"/>
                  </a:lnTo>
                  <a:lnTo>
                    <a:pt x="35407" y="3073"/>
                  </a:lnTo>
                  <a:lnTo>
                    <a:pt x="35407" y="4394"/>
                  </a:lnTo>
                  <a:lnTo>
                    <a:pt x="31953" y="2628"/>
                  </a:lnTo>
                  <a:lnTo>
                    <a:pt x="32321" y="4825"/>
                  </a:lnTo>
                  <a:lnTo>
                    <a:pt x="32651" y="7010"/>
                  </a:lnTo>
                  <a:lnTo>
                    <a:pt x="34721" y="7010"/>
                  </a:lnTo>
                  <a:lnTo>
                    <a:pt x="35407" y="7010"/>
                  </a:lnTo>
                  <a:lnTo>
                    <a:pt x="35750" y="8331"/>
                  </a:lnTo>
                  <a:lnTo>
                    <a:pt x="36093" y="9639"/>
                  </a:lnTo>
                  <a:lnTo>
                    <a:pt x="34721" y="10515"/>
                  </a:lnTo>
                  <a:lnTo>
                    <a:pt x="33007" y="10083"/>
                  </a:lnTo>
                  <a:lnTo>
                    <a:pt x="31280" y="9639"/>
                  </a:lnTo>
                  <a:lnTo>
                    <a:pt x="33350" y="11823"/>
                  </a:lnTo>
                  <a:lnTo>
                    <a:pt x="32321" y="12268"/>
                  </a:lnTo>
                  <a:lnTo>
                    <a:pt x="31280" y="12699"/>
                  </a:lnTo>
                  <a:lnTo>
                    <a:pt x="30403" y="11544"/>
                  </a:lnTo>
                  <a:lnTo>
                    <a:pt x="29286" y="11099"/>
                  </a:lnTo>
                  <a:lnTo>
                    <a:pt x="26809" y="7454"/>
                  </a:lnTo>
                  <a:lnTo>
                    <a:pt x="25768" y="8318"/>
                  </a:lnTo>
                  <a:lnTo>
                    <a:pt x="24752" y="9194"/>
                  </a:lnTo>
                  <a:lnTo>
                    <a:pt x="31635" y="13576"/>
                  </a:lnTo>
                  <a:lnTo>
                    <a:pt x="29908" y="14020"/>
                  </a:lnTo>
                  <a:lnTo>
                    <a:pt x="28193" y="14452"/>
                  </a:lnTo>
                  <a:lnTo>
                    <a:pt x="27152" y="15773"/>
                  </a:lnTo>
                  <a:lnTo>
                    <a:pt x="24409" y="14884"/>
                  </a:lnTo>
                  <a:lnTo>
                    <a:pt x="21666" y="14020"/>
                  </a:lnTo>
                  <a:lnTo>
                    <a:pt x="17868" y="13144"/>
                  </a:lnTo>
                  <a:lnTo>
                    <a:pt x="16154" y="13576"/>
                  </a:lnTo>
                  <a:lnTo>
                    <a:pt x="14439" y="14020"/>
                  </a:lnTo>
                  <a:lnTo>
                    <a:pt x="19596" y="18389"/>
                  </a:lnTo>
                  <a:lnTo>
                    <a:pt x="17525" y="17513"/>
                  </a:lnTo>
                  <a:lnTo>
                    <a:pt x="15468" y="16649"/>
                  </a:lnTo>
                  <a:lnTo>
                    <a:pt x="13385" y="14452"/>
                  </a:lnTo>
                  <a:lnTo>
                    <a:pt x="12026" y="14884"/>
                  </a:lnTo>
                  <a:lnTo>
                    <a:pt x="10655" y="15341"/>
                  </a:lnTo>
                  <a:lnTo>
                    <a:pt x="17183" y="18389"/>
                  </a:lnTo>
                  <a:lnTo>
                    <a:pt x="14782" y="19265"/>
                  </a:lnTo>
                  <a:lnTo>
                    <a:pt x="12369" y="20142"/>
                  </a:lnTo>
                  <a:lnTo>
                    <a:pt x="8585" y="20142"/>
                  </a:lnTo>
                  <a:lnTo>
                    <a:pt x="7213" y="19265"/>
                  </a:lnTo>
                  <a:lnTo>
                    <a:pt x="5841" y="18389"/>
                  </a:lnTo>
                  <a:lnTo>
                    <a:pt x="3771" y="17081"/>
                  </a:lnTo>
                  <a:lnTo>
                    <a:pt x="0" y="17081"/>
                  </a:lnTo>
                  <a:lnTo>
                    <a:pt x="685" y="13157"/>
                  </a:lnTo>
                  <a:close/>
                </a:path>
              </a:pathLst>
            </a:custGeom>
            <a:ln w="3175">
              <a:solidFill>
                <a:srgbClr val="254B30"/>
              </a:solidFill>
            </a:ln>
          </p:spPr>
          <p:txBody>
            <a:bodyPr wrap="square" lIns="0" tIns="0" rIns="0" bIns="0" rtlCol="0"/>
            <a:lstStyle/>
            <a:p>
              <a:endParaRPr/>
            </a:p>
          </p:txBody>
        </p:sp>
        <p:sp>
          <p:nvSpPr>
            <p:cNvPr id="11789" name="object 5217">
              <a:extLst>
                <a:ext uri="{FF2B5EF4-FFF2-40B4-BE49-F238E27FC236}">
                  <a16:creationId xmlns:a16="http://schemas.microsoft.com/office/drawing/2014/main" id="{8008161B-AE4D-4CC5-82B9-1C467620D344}"/>
                </a:ext>
              </a:extLst>
            </p:cNvPr>
            <p:cNvSpPr/>
            <p:nvPr/>
          </p:nvSpPr>
          <p:spPr>
            <a:xfrm>
              <a:off x="5673794" y="6516395"/>
              <a:ext cx="22966" cy="22313"/>
            </a:xfrm>
            <a:prstGeom prst="rect">
              <a:avLst/>
            </a:prstGeom>
            <a:blipFill>
              <a:blip r:embed="rId21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790" name="object 5218">
              <a:extLst>
                <a:ext uri="{FF2B5EF4-FFF2-40B4-BE49-F238E27FC236}">
                  <a16:creationId xmlns:a16="http://schemas.microsoft.com/office/drawing/2014/main" id="{776870B2-4C52-4ABE-99AF-1E95E58D8BC0}"/>
                </a:ext>
              </a:extLst>
            </p:cNvPr>
            <p:cNvSpPr/>
            <p:nvPr/>
          </p:nvSpPr>
          <p:spPr>
            <a:xfrm>
              <a:off x="5673797" y="6516390"/>
              <a:ext cx="23495" cy="22860"/>
            </a:xfrm>
            <a:custGeom>
              <a:avLst/>
              <a:gdLst/>
              <a:ahLst/>
              <a:cxnLst/>
              <a:rect l="l" t="t" r="r" b="b"/>
              <a:pathLst>
                <a:path w="23495" h="22859">
                  <a:moveTo>
                    <a:pt x="431" y="14554"/>
                  </a:moveTo>
                  <a:lnTo>
                    <a:pt x="1968" y="11163"/>
                  </a:lnTo>
                  <a:lnTo>
                    <a:pt x="3492" y="12611"/>
                  </a:lnTo>
                  <a:lnTo>
                    <a:pt x="5029" y="14071"/>
                  </a:lnTo>
                  <a:lnTo>
                    <a:pt x="4152" y="12115"/>
                  </a:lnTo>
                  <a:lnTo>
                    <a:pt x="5245" y="11163"/>
                  </a:lnTo>
                  <a:lnTo>
                    <a:pt x="6337" y="10185"/>
                  </a:lnTo>
                  <a:lnTo>
                    <a:pt x="5245" y="11163"/>
                  </a:lnTo>
                  <a:lnTo>
                    <a:pt x="6337" y="12115"/>
                  </a:lnTo>
                  <a:lnTo>
                    <a:pt x="7442" y="13093"/>
                  </a:lnTo>
                  <a:lnTo>
                    <a:pt x="8966" y="12611"/>
                  </a:lnTo>
                  <a:lnTo>
                    <a:pt x="10286" y="13093"/>
                  </a:lnTo>
                  <a:lnTo>
                    <a:pt x="11595" y="13576"/>
                  </a:lnTo>
                  <a:lnTo>
                    <a:pt x="10286" y="7759"/>
                  </a:lnTo>
                  <a:lnTo>
                    <a:pt x="11595" y="7759"/>
                  </a:lnTo>
                  <a:lnTo>
                    <a:pt x="12903" y="7759"/>
                  </a:lnTo>
                  <a:lnTo>
                    <a:pt x="13779" y="3390"/>
                  </a:lnTo>
                  <a:lnTo>
                    <a:pt x="15316" y="3886"/>
                  </a:lnTo>
                  <a:lnTo>
                    <a:pt x="16852" y="4368"/>
                  </a:lnTo>
                  <a:lnTo>
                    <a:pt x="17729" y="4851"/>
                  </a:lnTo>
                  <a:lnTo>
                    <a:pt x="18376" y="4368"/>
                  </a:lnTo>
                  <a:lnTo>
                    <a:pt x="19037" y="3886"/>
                  </a:lnTo>
                  <a:lnTo>
                    <a:pt x="17729" y="1943"/>
                  </a:lnTo>
                  <a:lnTo>
                    <a:pt x="18376" y="965"/>
                  </a:lnTo>
                  <a:lnTo>
                    <a:pt x="19037" y="0"/>
                  </a:lnTo>
                  <a:lnTo>
                    <a:pt x="19469" y="0"/>
                  </a:lnTo>
                  <a:lnTo>
                    <a:pt x="20358" y="0"/>
                  </a:lnTo>
                  <a:lnTo>
                    <a:pt x="21234" y="0"/>
                  </a:lnTo>
                  <a:lnTo>
                    <a:pt x="19684" y="2425"/>
                  </a:lnTo>
                  <a:lnTo>
                    <a:pt x="20573" y="2908"/>
                  </a:lnTo>
                  <a:lnTo>
                    <a:pt x="21450" y="3390"/>
                  </a:lnTo>
                  <a:lnTo>
                    <a:pt x="22529" y="1943"/>
                  </a:lnTo>
                  <a:lnTo>
                    <a:pt x="22529" y="3390"/>
                  </a:lnTo>
                  <a:lnTo>
                    <a:pt x="22529" y="4851"/>
                  </a:lnTo>
                  <a:lnTo>
                    <a:pt x="20358" y="2908"/>
                  </a:lnTo>
                  <a:lnTo>
                    <a:pt x="20573" y="5334"/>
                  </a:lnTo>
                  <a:lnTo>
                    <a:pt x="20777" y="7759"/>
                  </a:lnTo>
                  <a:lnTo>
                    <a:pt x="22110" y="7759"/>
                  </a:lnTo>
                  <a:lnTo>
                    <a:pt x="22529" y="7759"/>
                  </a:lnTo>
                  <a:lnTo>
                    <a:pt x="22758" y="9220"/>
                  </a:lnTo>
                  <a:lnTo>
                    <a:pt x="22974" y="10680"/>
                  </a:lnTo>
                  <a:lnTo>
                    <a:pt x="22110" y="11645"/>
                  </a:lnTo>
                  <a:lnTo>
                    <a:pt x="21005" y="11163"/>
                  </a:lnTo>
                  <a:lnTo>
                    <a:pt x="19913" y="10680"/>
                  </a:lnTo>
                  <a:lnTo>
                    <a:pt x="21234" y="13093"/>
                  </a:lnTo>
                  <a:lnTo>
                    <a:pt x="20573" y="13576"/>
                  </a:lnTo>
                  <a:lnTo>
                    <a:pt x="19913" y="14071"/>
                  </a:lnTo>
                  <a:lnTo>
                    <a:pt x="19354" y="12776"/>
                  </a:lnTo>
                  <a:lnTo>
                    <a:pt x="18630" y="12306"/>
                  </a:lnTo>
                  <a:lnTo>
                    <a:pt x="17068" y="8255"/>
                  </a:lnTo>
                  <a:lnTo>
                    <a:pt x="16408" y="9220"/>
                  </a:lnTo>
                  <a:lnTo>
                    <a:pt x="15747" y="10185"/>
                  </a:lnTo>
                  <a:lnTo>
                    <a:pt x="20129" y="15036"/>
                  </a:lnTo>
                  <a:lnTo>
                    <a:pt x="19037" y="15519"/>
                  </a:lnTo>
                  <a:lnTo>
                    <a:pt x="17932" y="16014"/>
                  </a:lnTo>
                  <a:lnTo>
                    <a:pt x="17284" y="17475"/>
                  </a:lnTo>
                  <a:lnTo>
                    <a:pt x="15532" y="16497"/>
                  </a:lnTo>
                  <a:lnTo>
                    <a:pt x="13779" y="15519"/>
                  </a:lnTo>
                  <a:lnTo>
                    <a:pt x="11379" y="14566"/>
                  </a:lnTo>
                  <a:lnTo>
                    <a:pt x="10286" y="15036"/>
                  </a:lnTo>
                  <a:lnTo>
                    <a:pt x="9194" y="15519"/>
                  </a:lnTo>
                  <a:lnTo>
                    <a:pt x="12471" y="20383"/>
                  </a:lnTo>
                  <a:lnTo>
                    <a:pt x="11163" y="19405"/>
                  </a:lnTo>
                  <a:lnTo>
                    <a:pt x="9842" y="18440"/>
                  </a:lnTo>
                  <a:lnTo>
                    <a:pt x="8534" y="16002"/>
                  </a:lnTo>
                  <a:lnTo>
                    <a:pt x="7658" y="16497"/>
                  </a:lnTo>
                  <a:lnTo>
                    <a:pt x="6781" y="16979"/>
                  </a:lnTo>
                  <a:lnTo>
                    <a:pt x="10934" y="20383"/>
                  </a:lnTo>
                  <a:lnTo>
                    <a:pt x="9397" y="21348"/>
                  </a:lnTo>
                  <a:lnTo>
                    <a:pt x="7873" y="22326"/>
                  </a:lnTo>
                  <a:lnTo>
                    <a:pt x="5473" y="22326"/>
                  </a:lnTo>
                  <a:lnTo>
                    <a:pt x="4597" y="21348"/>
                  </a:lnTo>
                  <a:lnTo>
                    <a:pt x="3721" y="20383"/>
                  </a:lnTo>
                  <a:lnTo>
                    <a:pt x="2412" y="18923"/>
                  </a:lnTo>
                  <a:lnTo>
                    <a:pt x="0" y="18923"/>
                  </a:lnTo>
                  <a:lnTo>
                    <a:pt x="431" y="14566"/>
                  </a:lnTo>
                  <a:close/>
                </a:path>
              </a:pathLst>
            </a:custGeom>
            <a:ln w="3175">
              <a:solidFill>
                <a:srgbClr val="254B30"/>
              </a:solidFill>
            </a:ln>
          </p:spPr>
          <p:txBody>
            <a:bodyPr wrap="square" lIns="0" tIns="0" rIns="0" bIns="0" rtlCol="0"/>
            <a:lstStyle/>
            <a:p>
              <a:endParaRPr/>
            </a:p>
          </p:txBody>
        </p:sp>
        <p:sp>
          <p:nvSpPr>
            <p:cNvPr id="11791" name="object 5219">
              <a:extLst>
                <a:ext uri="{FF2B5EF4-FFF2-40B4-BE49-F238E27FC236}">
                  <a16:creationId xmlns:a16="http://schemas.microsoft.com/office/drawing/2014/main" id="{F1F65D21-D53A-4DFB-90F8-3C80783D1564}"/>
                </a:ext>
              </a:extLst>
            </p:cNvPr>
            <p:cNvSpPr/>
            <p:nvPr/>
          </p:nvSpPr>
          <p:spPr>
            <a:xfrm>
              <a:off x="5668089" y="6529986"/>
              <a:ext cx="22882" cy="22312"/>
            </a:xfrm>
            <a:prstGeom prst="rect">
              <a:avLst/>
            </a:prstGeom>
            <a:blipFill>
              <a:blip r:embed="rId21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792" name="object 5220">
              <a:extLst>
                <a:ext uri="{FF2B5EF4-FFF2-40B4-BE49-F238E27FC236}">
                  <a16:creationId xmlns:a16="http://schemas.microsoft.com/office/drawing/2014/main" id="{474DB5D2-03C8-4DFE-9EDE-FA292A733750}"/>
                </a:ext>
              </a:extLst>
            </p:cNvPr>
            <p:cNvSpPr/>
            <p:nvPr/>
          </p:nvSpPr>
          <p:spPr>
            <a:xfrm>
              <a:off x="5668083" y="6529984"/>
              <a:ext cx="23495" cy="22860"/>
            </a:xfrm>
            <a:custGeom>
              <a:avLst/>
              <a:gdLst/>
              <a:ahLst/>
              <a:cxnLst/>
              <a:rect l="l" t="t" r="r" b="b"/>
              <a:pathLst>
                <a:path w="23495" h="22859">
                  <a:moveTo>
                    <a:pt x="22453" y="14554"/>
                  </a:moveTo>
                  <a:lnTo>
                    <a:pt x="20929" y="11163"/>
                  </a:lnTo>
                  <a:lnTo>
                    <a:pt x="19405" y="12611"/>
                  </a:lnTo>
                  <a:lnTo>
                    <a:pt x="17881" y="14071"/>
                  </a:lnTo>
                  <a:lnTo>
                    <a:pt x="18757" y="12128"/>
                  </a:lnTo>
                  <a:lnTo>
                    <a:pt x="17665" y="11163"/>
                  </a:lnTo>
                  <a:lnTo>
                    <a:pt x="16573" y="10185"/>
                  </a:lnTo>
                  <a:lnTo>
                    <a:pt x="17665" y="11163"/>
                  </a:lnTo>
                  <a:lnTo>
                    <a:pt x="16573" y="12128"/>
                  </a:lnTo>
                  <a:lnTo>
                    <a:pt x="15468" y="13093"/>
                  </a:lnTo>
                  <a:lnTo>
                    <a:pt x="13957" y="12611"/>
                  </a:lnTo>
                  <a:lnTo>
                    <a:pt x="12661" y="13093"/>
                  </a:lnTo>
                  <a:lnTo>
                    <a:pt x="11341" y="13588"/>
                  </a:lnTo>
                  <a:lnTo>
                    <a:pt x="12661" y="7759"/>
                  </a:lnTo>
                  <a:lnTo>
                    <a:pt x="11341" y="7759"/>
                  </a:lnTo>
                  <a:lnTo>
                    <a:pt x="10032" y="7759"/>
                  </a:lnTo>
                  <a:lnTo>
                    <a:pt x="9156" y="3403"/>
                  </a:lnTo>
                  <a:lnTo>
                    <a:pt x="7632" y="3886"/>
                  </a:lnTo>
                  <a:lnTo>
                    <a:pt x="6108" y="4368"/>
                  </a:lnTo>
                  <a:lnTo>
                    <a:pt x="5232" y="4864"/>
                  </a:lnTo>
                  <a:lnTo>
                    <a:pt x="4584" y="4368"/>
                  </a:lnTo>
                  <a:lnTo>
                    <a:pt x="3924" y="3886"/>
                  </a:lnTo>
                  <a:lnTo>
                    <a:pt x="5232" y="1943"/>
                  </a:lnTo>
                  <a:lnTo>
                    <a:pt x="4584" y="965"/>
                  </a:lnTo>
                  <a:lnTo>
                    <a:pt x="3924" y="0"/>
                  </a:lnTo>
                  <a:lnTo>
                    <a:pt x="3492" y="0"/>
                  </a:lnTo>
                  <a:lnTo>
                    <a:pt x="2628" y="0"/>
                  </a:lnTo>
                  <a:lnTo>
                    <a:pt x="1752" y="0"/>
                  </a:lnTo>
                  <a:lnTo>
                    <a:pt x="3276" y="2425"/>
                  </a:lnTo>
                  <a:lnTo>
                    <a:pt x="2400" y="2920"/>
                  </a:lnTo>
                  <a:lnTo>
                    <a:pt x="1523" y="3403"/>
                  </a:lnTo>
                  <a:lnTo>
                    <a:pt x="444" y="1943"/>
                  </a:lnTo>
                  <a:lnTo>
                    <a:pt x="444" y="3403"/>
                  </a:lnTo>
                  <a:lnTo>
                    <a:pt x="444" y="4864"/>
                  </a:lnTo>
                  <a:lnTo>
                    <a:pt x="2616" y="2920"/>
                  </a:lnTo>
                  <a:lnTo>
                    <a:pt x="2400" y="5346"/>
                  </a:lnTo>
                  <a:lnTo>
                    <a:pt x="2184" y="7759"/>
                  </a:lnTo>
                  <a:lnTo>
                    <a:pt x="876" y="7759"/>
                  </a:lnTo>
                  <a:lnTo>
                    <a:pt x="444" y="7759"/>
                  </a:lnTo>
                  <a:lnTo>
                    <a:pt x="215" y="9220"/>
                  </a:lnTo>
                  <a:lnTo>
                    <a:pt x="0" y="10667"/>
                  </a:lnTo>
                  <a:lnTo>
                    <a:pt x="876" y="11645"/>
                  </a:lnTo>
                  <a:lnTo>
                    <a:pt x="1968" y="11163"/>
                  </a:lnTo>
                  <a:lnTo>
                    <a:pt x="3060" y="10667"/>
                  </a:lnTo>
                  <a:lnTo>
                    <a:pt x="1739" y="13093"/>
                  </a:lnTo>
                  <a:lnTo>
                    <a:pt x="2400" y="13588"/>
                  </a:lnTo>
                  <a:lnTo>
                    <a:pt x="3060" y="14071"/>
                  </a:lnTo>
                  <a:lnTo>
                    <a:pt x="3606" y="12776"/>
                  </a:lnTo>
                  <a:lnTo>
                    <a:pt x="4317" y="12306"/>
                  </a:lnTo>
                  <a:lnTo>
                    <a:pt x="5892" y="8254"/>
                  </a:lnTo>
                  <a:lnTo>
                    <a:pt x="6540" y="9220"/>
                  </a:lnTo>
                  <a:lnTo>
                    <a:pt x="7200" y="10185"/>
                  </a:lnTo>
                  <a:lnTo>
                    <a:pt x="2832" y="15036"/>
                  </a:lnTo>
                  <a:lnTo>
                    <a:pt x="3924" y="15519"/>
                  </a:lnTo>
                  <a:lnTo>
                    <a:pt x="5016" y="16014"/>
                  </a:lnTo>
                  <a:lnTo>
                    <a:pt x="5664" y="17462"/>
                  </a:lnTo>
                  <a:lnTo>
                    <a:pt x="7429" y="16497"/>
                  </a:lnTo>
                  <a:lnTo>
                    <a:pt x="9156" y="15519"/>
                  </a:lnTo>
                  <a:lnTo>
                    <a:pt x="11556" y="14554"/>
                  </a:lnTo>
                  <a:lnTo>
                    <a:pt x="12661" y="15036"/>
                  </a:lnTo>
                  <a:lnTo>
                    <a:pt x="13728" y="15519"/>
                  </a:lnTo>
                  <a:lnTo>
                    <a:pt x="10464" y="20370"/>
                  </a:lnTo>
                  <a:lnTo>
                    <a:pt x="11772" y="19405"/>
                  </a:lnTo>
                  <a:lnTo>
                    <a:pt x="13093" y="18440"/>
                  </a:lnTo>
                  <a:lnTo>
                    <a:pt x="14389" y="16014"/>
                  </a:lnTo>
                  <a:lnTo>
                    <a:pt x="15265" y="16497"/>
                  </a:lnTo>
                  <a:lnTo>
                    <a:pt x="16141" y="16992"/>
                  </a:lnTo>
                  <a:lnTo>
                    <a:pt x="11976" y="20370"/>
                  </a:lnTo>
                  <a:lnTo>
                    <a:pt x="13512" y="21348"/>
                  </a:lnTo>
                  <a:lnTo>
                    <a:pt x="15049" y="22313"/>
                  </a:lnTo>
                  <a:lnTo>
                    <a:pt x="17437" y="22313"/>
                  </a:lnTo>
                  <a:lnTo>
                    <a:pt x="18313" y="21348"/>
                  </a:lnTo>
                  <a:lnTo>
                    <a:pt x="19189" y="20370"/>
                  </a:lnTo>
                  <a:lnTo>
                    <a:pt x="20497" y="18922"/>
                  </a:lnTo>
                  <a:lnTo>
                    <a:pt x="22898" y="18922"/>
                  </a:lnTo>
                  <a:lnTo>
                    <a:pt x="22453" y="14566"/>
                  </a:lnTo>
                  <a:close/>
                </a:path>
              </a:pathLst>
            </a:custGeom>
            <a:ln w="3175">
              <a:solidFill>
                <a:srgbClr val="254B30"/>
              </a:solidFill>
            </a:ln>
          </p:spPr>
          <p:txBody>
            <a:bodyPr wrap="square" lIns="0" tIns="0" rIns="0" bIns="0" rtlCol="0"/>
            <a:lstStyle/>
            <a:p>
              <a:endParaRPr/>
            </a:p>
          </p:txBody>
        </p:sp>
        <p:sp>
          <p:nvSpPr>
            <p:cNvPr id="11793" name="object 5221">
              <a:extLst>
                <a:ext uri="{FF2B5EF4-FFF2-40B4-BE49-F238E27FC236}">
                  <a16:creationId xmlns:a16="http://schemas.microsoft.com/office/drawing/2014/main" id="{8A22997C-A53C-44BD-86B4-08BF158226DC}"/>
                </a:ext>
              </a:extLst>
            </p:cNvPr>
            <p:cNvSpPr/>
            <p:nvPr/>
          </p:nvSpPr>
          <p:spPr>
            <a:xfrm>
              <a:off x="5704111" y="6579298"/>
              <a:ext cx="29900" cy="23660"/>
            </a:xfrm>
            <a:prstGeom prst="rect">
              <a:avLst/>
            </a:prstGeom>
            <a:blipFill>
              <a:blip r:embed="rId93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794" name="object 5222">
              <a:extLst>
                <a:ext uri="{FF2B5EF4-FFF2-40B4-BE49-F238E27FC236}">
                  <a16:creationId xmlns:a16="http://schemas.microsoft.com/office/drawing/2014/main" id="{829EEA3F-AB62-43F8-8349-F4A930FC37E6}"/>
                </a:ext>
              </a:extLst>
            </p:cNvPr>
            <p:cNvSpPr/>
            <p:nvPr/>
          </p:nvSpPr>
          <p:spPr>
            <a:xfrm>
              <a:off x="5704108" y="6578870"/>
              <a:ext cx="30480" cy="24130"/>
            </a:xfrm>
            <a:custGeom>
              <a:avLst/>
              <a:gdLst/>
              <a:ahLst/>
              <a:cxnLst/>
              <a:rect l="l" t="t" r="r" b="b"/>
              <a:pathLst>
                <a:path w="30479" h="24129">
                  <a:moveTo>
                    <a:pt x="2057" y="19278"/>
                  </a:moveTo>
                  <a:lnTo>
                    <a:pt x="4127" y="20586"/>
                  </a:lnTo>
                  <a:lnTo>
                    <a:pt x="6870" y="24091"/>
                  </a:lnTo>
                  <a:lnTo>
                    <a:pt x="9283" y="24091"/>
                  </a:lnTo>
                  <a:lnTo>
                    <a:pt x="11683" y="24091"/>
                  </a:lnTo>
                  <a:lnTo>
                    <a:pt x="7556" y="18389"/>
                  </a:lnTo>
                  <a:lnTo>
                    <a:pt x="10998" y="20154"/>
                  </a:lnTo>
                  <a:lnTo>
                    <a:pt x="14439" y="21894"/>
                  </a:lnTo>
                  <a:lnTo>
                    <a:pt x="16840" y="20586"/>
                  </a:lnTo>
                  <a:lnTo>
                    <a:pt x="19253" y="20154"/>
                  </a:lnTo>
                  <a:lnTo>
                    <a:pt x="21653" y="19723"/>
                  </a:lnTo>
                  <a:lnTo>
                    <a:pt x="23380" y="11391"/>
                  </a:lnTo>
                  <a:lnTo>
                    <a:pt x="25780" y="11836"/>
                  </a:lnTo>
                  <a:lnTo>
                    <a:pt x="28193" y="12268"/>
                  </a:lnTo>
                  <a:lnTo>
                    <a:pt x="29908" y="7886"/>
                  </a:lnTo>
                  <a:lnTo>
                    <a:pt x="28879" y="6578"/>
                  </a:lnTo>
                  <a:lnTo>
                    <a:pt x="27851" y="5270"/>
                  </a:lnTo>
                  <a:lnTo>
                    <a:pt x="26454" y="9207"/>
                  </a:lnTo>
                  <a:lnTo>
                    <a:pt x="23380" y="10502"/>
                  </a:lnTo>
                  <a:lnTo>
                    <a:pt x="20281" y="11836"/>
                  </a:lnTo>
                  <a:lnTo>
                    <a:pt x="27851" y="901"/>
                  </a:lnTo>
                  <a:lnTo>
                    <a:pt x="26123" y="444"/>
                  </a:lnTo>
                  <a:lnTo>
                    <a:pt x="24409" y="0"/>
                  </a:lnTo>
                  <a:lnTo>
                    <a:pt x="21310" y="10071"/>
                  </a:lnTo>
                  <a:lnTo>
                    <a:pt x="19938" y="13144"/>
                  </a:lnTo>
                  <a:lnTo>
                    <a:pt x="18567" y="16205"/>
                  </a:lnTo>
                  <a:lnTo>
                    <a:pt x="14782" y="14909"/>
                  </a:lnTo>
                  <a:lnTo>
                    <a:pt x="14782" y="14452"/>
                  </a:lnTo>
                  <a:lnTo>
                    <a:pt x="13411" y="15773"/>
                  </a:lnTo>
                  <a:lnTo>
                    <a:pt x="12039" y="17094"/>
                  </a:lnTo>
                  <a:lnTo>
                    <a:pt x="8597" y="19278"/>
                  </a:lnTo>
                  <a:lnTo>
                    <a:pt x="6870" y="17525"/>
                  </a:lnTo>
                  <a:lnTo>
                    <a:pt x="5168" y="15786"/>
                  </a:lnTo>
                  <a:lnTo>
                    <a:pt x="0" y="17970"/>
                  </a:lnTo>
                  <a:lnTo>
                    <a:pt x="2070" y="19291"/>
                  </a:lnTo>
                  <a:close/>
                </a:path>
              </a:pathLst>
            </a:custGeom>
            <a:ln w="3175">
              <a:solidFill>
                <a:srgbClr val="254B30"/>
              </a:solidFill>
            </a:ln>
          </p:spPr>
          <p:txBody>
            <a:bodyPr wrap="square" lIns="0" tIns="0" rIns="0" bIns="0" rtlCol="0"/>
            <a:lstStyle/>
            <a:p>
              <a:endParaRPr/>
            </a:p>
          </p:txBody>
        </p:sp>
        <p:sp>
          <p:nvSpPr>
            <p:cNvPr id="11795" name="object 5223">
              <a:extLst>
                <a:ext uri="{FF2B5EF4-FFF2-40B4-BE49-F238E27FC236}">
                  <a16:creationId xmlns:a16="http://schemas.microsoft.com/office/drawing/2014/main" id="{3D68D3CC-83CA-4C75-8BBD-C7E6AA2EE4F6}"/>
                </a:ext>
              </a:extLst>
            </p:cNvPr>
            <p:cNvSpPr/>
            <p:nvPr/>
          </p:nvSpPr>
          <p:spPr>
            <a:xfrm>
              <a:off x="5703887" y="6687045"/>
              <a:ext cx="40334" cy="14376"/>
            </a:xfrm>
            <a:prstGeom prst="rect">
              <a:avLst/>
            </a:prstGeom>
            <a:blipFill>
              <a:blip r:embed="rId93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796" name="object 5224">
              <a:extLst>
                <a:ext uri="{FF2B5EF4-FFF2-40B4-BE49-F238E27FC236}">
                  <a16:creationId xmlns:a16="http://schemas.microsoft.com/office/drawing/2014/main" id="{45E64C2F-8A3C-4E6E-A329-AC22D5C9039C}"/>
                </a:ext>
              </a:extLst>
            </p:cNvPr>
            <p:cNvSpPr/>
            <p:nvPr/>
          </p:nvSpPr>
          <p:spPr>
            <a:xfrm>
              <a:off x="5702853" y="6685764"/>
              <a:ext cx="41910" cy="16510"/>
            </a:xfrm>
            <a:custGeom>
              <a:avLst/>
              <a:gdLst/>
              <a:ahLst/>
              <a:cxnLst/>
              <a:rect l="l" t="t" r="r" b="b"/>
              <a:pathLst>
                <a:path w="41910" h="16509">
                  <a:moveTo>
                    <a:pt x="1574" y="2501"/>
                  </a:moveTo>
                  <a:lnTo>
                    <a:pt x="3175" y="5029"/>
                  </a:lnTo>
                  <a:lnTo>
                    <a:pt x="4292" y="9867"/>
                  </a:lnTo>
                  <a:lnTo>
                    <a:pt x="7023" y="11506"/>
                  </a:lnTo>
                  <a:lnTo>
                    <a:pt x="9766" y="13157"/>
                  </a:lnTo>
                  <a:lnTo>
                    <a:pt x="8318" y="5537"/>
                  </a:lnTo>
                  <a:lnTo>
                    <a:pt x="11226" y="9372"/>
                  </a:lnTo>
                  <a:lnTo>
                    <a:pt x="14135" y="13207"/>
                  </a:lnTo>
                  <a:lnTo>
                    <a:pt x="17614" y="13754"/>
                  </a:lnTo>
                  <a:lnTo>
                    <a:pt x="20612" y="15036"/>
                  </a:lnTo>
                  <a:lnTo>
                    <a:pt x="23596" y="16332"/>
                  </a:lnTo>
                  <a:lnTo>
                    <a:pt x="30289" y="10502"/>
                  </a:lnTo>
                  <a:lnTo>
                    <a:pt x="32766" y="12522"/>
                  </a:lnTo>
                  <a:lnTo>
                    <a:pt x="35255" y="14541"/>
                  </a:lnTo>
                  <a:lnTo>
                    <a:pt x="39712" y="12039"/>
                  </a:lnTo>
                  <a:lnTo>
                    <a:pt x="39293" y="10223"/>
                  </a:lnTo>
                  <a:lnTo>
                    <a:pt x="38874" y="8407"/>
                  </a:lnTo>
                  <a:lnTo>
                    <a:pt x="35064" y="10782"/>
                  </a:lnTo>
                  <a:lnTo>
                    <a:pt x="30797" y="9766"/>
                  </a:lnTo>
                  <a:lnTo>
                    <a:pt x="26530" y="8750"/>
                  </a:lnTo>
                  <a:lnTo>
                    <a:pt x="41363" y="4711"/>
                  </a:lnTo>
                  <a:lnTo>
                    <a:pt x="39662" y="3174"/>
                  </a:lnTo>
                  <a:lnTo>
                    <a:pt x="37960" y="1625"/>
                  </a:lnTo>
                  <a:lnTo>
                    <a:pt x="28702" y="7975"/>
                  </a:lnTo>
                  <a:lnTo>
                    <a:pt x="25387" y="9613"/>
                  </a:lnTo>
                  <a:lnTo>
                    <a:pt x="22072" y="11252"/>
                  </a:lnTo>
                  <a:lnTo>
                    <a:pt x="18529" y="7556"/>
                  </a:lnTo>
                  <a:lnTo>
                    <a:pt x="18783" y="7175"/>
                  </a:lnTo>
                  <a:lnTo>
                    <a:pt x="16459" y="7340"/>
                  </a:lnTo>
                  <a:lnTo>
                    <a:pt x="14147" y="7505"/>
                  </a:lnTo>
                  <a:lnTo>
                    <a:pt x="9004" y="6997"/>
                  </a:lnTo>
                  <a:lnTo>
                    <a:pt x="8039" y="4330"/>
                  </a:lnTo>
                  <a:lnTo>
                    <a:pt x="7112" y="1689"/>
                  </a:lnTo>
                  <a:lnTo>
                    <a:pt x="0" y="0"/>
                  </a:lnTo>
                  <a:lnTo>
                    <a:pt x="1574" y="2514"/>
                  </a:lnTo>
                  <a:close/>
                </a:path>
              </a:pathLst>
            </a:custGeom>
            <a:ln w="3175">
              <a:solidFill>
                <a:srgbClr val="254B30"/>
              </a:solidFill>
            </a:ln>
          </p:spPr>
          <p:txBody>
            <a:bodyPr wrap="square" lIns="0" tIns="0" rIns="0" bIns="0" rtlCol="0"/>
            <a:lstStyle/>
            <a:p>
              <a:endParaRPr/>
            </a:p>
          </p:txBody>
        </p:sp>
        <p:sp>
          <p:nvSpPr>
            <p:cNvPr id="11797" name="object 5225">
              <a:extLst>
                <a:ext uri="{FF2B5EF4-FFF2-40B4-BE49-F238E27FC236}">
                  <a16:creationId xmlns:a16="http://schemas.microsoft.com/office/drawing/2014/main" id="{397A4D6B-7ABA-4863-A74D-35FB96682D53}"/>
                </a:ext>
              </a:extLst>
            </p:cNvPr>
            <p:cNvSpPr/>
            <p:nvPr/>
          </p:nvSpPr>
          <p:spPr>
            <a:xfrm>
              <a:off x="5612340" y="6600190"/>
              <a:ext cx="38338" cy="25830"/>
            </a:xfrm>
            <a:prstGeom prst="rect">
              <a:avLst/>
            </a:prstGeom>
            <a:blipFill>
              <a:blip r:embed="rId94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798" name="object 5226">
              <a:extLst>
                <a:ext uri="{FF2B5EF4-FFF2-40B4-BE49-F238E27FC236}">
                  <a16:creationId xmlns:a16="http://schemas.microsoft.com/office/drawing/2014/main" id="{F4872249-4A86-4DCD-B8D8-7B88C4D569BC}"/>
                </a:ext>
              </a:extLst>
            </p:cNvPr>
            <p:cNvSpPr/>
            <p:nvPr/>
          </p:nvSpPr>
          <p:spPr>
            <a:xfrm>
              <a:off x="5612334" y="6599713"/>
              <a:ext cx="38735" cy="26670"/>
            </a:xfrm>
            <a:custGeom>
              <a:avLst/>
              <a:gdLst/>
              <a:ahLst/>
              <a:cxnLst/>
              <a:rect l="l" t="t" r="r" b="b"/>
              <a:pathLst>
                <a:path w="38735" h="26670">
                  <a:moveTo>
                    <a:pt x="35699" y="21043"/>
                  </a:moveTo>
                  <a:lnTo>
                    <a:pt x="33058" y="22478"/>
                  </a:lnTo>
                  <a:lnTo>
                    <a:pt x="29527" y="26301"/>
                  </a:lnTo>
                  <a:lnTo>
                    <a:pt x="26441" y="26301"/>
                  </a:lnTo>
                  <a:lnTo>
                    <a:pt x="23367" y="26301"/>
                  </a:lnTo>
                  <a:lnTo>
                    <a:pt x="28638" y="20078"/>
                  </a:lnTo>
                  <a:lnTo>
                    <a:pt x="24244" y="22009"/>
                  </a:lnTo>
                  <a:lnTo>
                    <a:pt x="19837" y="23926"/>
                  </a:lnTo>
                  <a:lnTo>
                    <a:pt x="16751" y="22478"/>
                  </a:lnTo>
                  <a:lnTo>
                    <a:pt x="13665" y="22009"/>
                  </a:lnTo>
                  <a:lnTo>
                    <a:pt x="10566" y="21526"/>
                  </a:lnTo>
                  <a:lnTo>
                    <a:pt x="8369" y="12433"/>
                  </a:lnTo>
                  <a:lnTo>
                    <a:pt x="5283" y="12915"/>
                  </a:lnTo>
                  <a:lnTo>
                    <a:pt x="2209" y="13398"/>
                  </a:lnTo>
                  <a:lnTo>
                    <a:pt x="0" y="8610"/>
                  </a:lnTo>
                  <a:lnTo>
                    <a:pt x="1320" y="7175"/>
                  </a:lnTo>
                  <a:lnTo>
                    <a:pt x="2654" y="5740"/>
                  </a:lnTo>
                  <a:lnTo>
                    <a:pt x="4406" y="10045"/>
                  </a:lnTo>
                  <a:lnTo>
                    <a:pt x="8369" y="11480"/>
                  </a:lnTo>
                  <a:lnTo>
                    <a:pt x="12331" y="12915"/>
                  </a:lnTo>
                  <a:lnTo>
                    <a:pt x="2654" y="952"/>
                  </a:lnTo>
                  <a:lnTo>
                    <a:pt x="4851" y="469"/>
                  </a:lnTo>
                  <a:lnTo>
                    <a:pt x="7048" y="0"/>
                  </a:lnTo>
                  <a:lnTo>
                    <a:pt x="11023" y="10998"/>
                  </a:lnTo>
                  <a:lnTo>
                    <a:pt x="12776" y="14350"/>
                  </a:lnTo>
                  <a:lnTo>
                    <a:pt x="14541" y="17691"/>
                  </a:lnTo>
                  <a:lnTo>
                    <a:pt x="19392" y="16255"/>
                  </a:lnTo>
                  <a:lnTo>
                    <a:pt x="19392" y="15786"/>
                  </a:lnTo>
                  <a:lnTo>
                    <a:pt x="21170" y="17221"/>
                  </a:lnTo>
                  <a:lnTo>
                    <a:pt x="22923" y="18656"/>
                  </a:lnTo>
                  <a:lnTo>
                    <a:pt x="27330" y="21043"/>
                  </a:lnTo>
                  <a:lnTo>
                    <a:pt x="29527" y="19126"/>
                  </a:lnTo>
                  <a:lnTo>
                    <a:pt x="31737" y="17221"/>
                  </a:lnTo>
                  <a:lnTo>
                    <a:pt x="38341" y="19608"/>
                  </a:lnTo>
                  <a:lnTo>
                    <a:pt x="35699" y="21043"/>
                  </a:lnTo>
                  <a:close/>
                </a:path>
              </a:pathLst>
            </a:custGeom>
            <a:ln w="3175">
              <a:solidFill>
                <a:srgbClr val="254B30"/>
              </a:solidFill>
            </a:ln>
          </p:spPr>
          <p:txBody>
            <a:bodyPr wrap="square" lIns="0" tIns="0" rIns="0" bIns="0" rtlCol="0"/>
            <a:lstStyle/>
            <a:p>
              <a:endParaRPr/>
            </a:p>
          </p:txBody>
        </p:sp>
        <p:sp>
          <p:nvSpPr>
            <p:cNvPr id="11799" name="object 5227">
              <a:extLst>
                <a:ext uri="{FF2B5EF4-FFF2-40B4-BE49-F238E27FC236}">
                  <a16:creationId xmlns:a16="http://schemas.microsoft.com/office/drawing/2014/main" id="{E9872AB8-C6FB-41F9-A51F-49FC3096309B}"/>
                </a:ext>
              </a:extLst>
            </p:cNvPr>
            <p:cNvSpPr/>
            <p:nvPr/>
          </p:nvSpPr>
          <p:spPr>
            <a:xfrm>
              <a:off x="5614276" y="6620776"/>
              <a:ext cx="37261" cy="16675"/>
            </a:xfrm>
            <a:prstGeom prst="rect">
              <a:avLst/>
            </a:prstGeom>
            <a:blipFill>
              <a:blip r:embed="rId94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800" name="object 5228">
              <a:extLst>
                <a:ext uri="{FF2B5EF4-FFF2-40B4-BE49-F238E27FC236}">
                  <a16:creationId xmlns:a16="http://schemas.microsoft.com/office/drawing/2014/main" id="{12AF65A7-48C8-4B34-B848-0517EB9C4C2C}"/>
                </a:ext>
              </a:extLst>
            </p:cNvPr>
            <p:cNvSpPr/>
            <p:nvPr/>
          </p:nvSpPr>
          <p:spPr>
            <a:xfrm>
              <a:off x="5614273" y="6619283"/>
              <a:ext cx="38735" cy="19050"/>
            </a:xfrm>
            <a:custGeom>
              <a:avLst/>
              <a:gdLst/>
              <a:ahLst/>
              <a:cxnLst/>
              <a:rect l="l" t="t" r="r" b="b"/>
              <a:pathLst>
                <a:path w="38735" h="19050">
                  <a:moveTo>
                    <a:pt x="36677" y="2895"/>
                  </a:moveTo>
                  <a:lnTo>
                    <a:pt x="34963" y="5778"/>
                  </a:lnTo>
                  <a:lnTo>
                    <a:pt x="33439" y="11303"/>
                  </a:lnTo>
                  <a:lnTo>
                    <a:pt x="30759" y="13220"/>
                  </a:lnTo>
                  <a:lnTo>
                    <a:pt x="28079" y="15138"/>
                  </a:lnTo>
                  <a:lnTo>
                    <a:pt x="30187" y="6464"/>
                  </a:lnTo>
                  <a:lnTo>
                    <a:pt x="27127" y="10858"/>
                  </a:lnTo>
                  <a:lnTo>
                    <a:pt x="24079" y="15265"/>
                  </a:lnTo>
                  <a:lnTo>
                    <a:pt x="20827" y="15938"/>
                  </a:lnTo>
                  <a:lnTo>
                    <a:pt x="17970" y="17449"/>
                  </a:lnTo>
                  <a:lnTo>
                    <a:pt x="15100" y="18948"/>
                  </a:lnTo>
                  <a:lnTo>
                    <a:pt x="9550" y="12446"/>
                  </a:lnTo>
                  <a:lnTo>
                    <a:pt x="7073" y="14782"/>
                  </a:lnTo>
                  <a:lnTo>
                    <a:pt x="4584" y="17119"/>
                  </a:lnTo>
                  <a:lnTo>
                    <a:pt x="774" y="14338"/>
                  </a:lnTo>
                  <a:lnTo>
                    <a:pt x="1346" y="12280"/>
                  </a:lnTo>
                  <a:lnTo>
                    <a:pt x="1904" y="10210"/>
                  </a:lnTo>
                  <a:lnTo>
                    <a:pt x="5156" y="12839"/>
                  </a:lnTo>
                  <a:lnTo>
                    <a:pt x="9169" y="11620"/>
                  </a:lnTo>
                  <a:lnTo>
                    <a:pt x="13182" y="10401"/>
                  </a:lnTo>
                  <a:lnTo>
                    <a:pt x="0" y="6070"/>
                  </a:lnTo>
                  <a:lnTo>
                    <a:pt x="1714" y="4279"/>
                  </a:lnTo>
                  <a:lnTo>
                    <a:pt x="3441" y="2489"/>
                  </a:lnTo>
                  <a:lnTo>
                    <a:pt x="11264" y="9550"/>
                  </a:lnTo>
                  <a:lnTo>
                    <a:pt x="14135" y="11353"/>
                  </a:lnTo>
                  <a:lnTo>
                    <a:pt x="17005" y="13157"/>
                  </a:lnTo>
                  <a:lnTo>
                    <a:pt x="20650" y="8902"/>
                  </a:lnTo>
                  <a:lnTo>
                    <a:pt x="20446" y="8483"/>
                  </a:lnTo>
                  <a:lnTo>
                    <a:pt x="22542" y="8623"/>
                  </a:lnTo>
                  <a:lnTo>
                    <a:pt x="24650" y="8775"/>
                  </a:lnTo>
                  <a:lnTo>
                    <a:pt x="29425" y="8115"/>
                  </a:lnTo>
                  <a:lnTo>
                    <a:pt x="30568" y="5080"/>
                  </a:lnTo>
                  <a:lnTo>
                    <a:pt x="31711" y="2032"/>
                  </a:lnTo>
                  <a:lnTo>
                    <a:pt x="38404" y="0"/>
                  </a:lnTo>
                  <a:lnTo>
                    <a:pt x="36677" y="2895"/>
                  </a:lnTo>
                  <a:close/>
                </a:path>
              </a:pathLst>
            </a:custGeom>
            <a:ln w="3175">
              <a:solidFill>
                <a:srgbClr val="254B30"/>
              </a:solidFill>
            </a:ln>
          </p:spPr>
          <p:txBody>
            <a:bodyPr wrap="square" lIns="0" tIns="0" rIns="0" bIns="0" rtlCol="0"/>
            <a:lstStyle/>
            <a:p>
              <a:endParaRPr/>
            </a:p>
          </p:txBody>
        </p:sp>
        <p:sp>
          <p:nvSpPr>
            <p:cNvPr id="11801" name="object 5229">
              <a:extLst>
                <a:ext uri="{FF2B5EF4-FFF2-40B4-BE49-F238E27FC236}">
                  <a16:creationId xmlns:a16="http://schemas.microsoft.com/office/drawing/2014/main" id="{BB563B4B-C51F-4070-8A86-8EE0205878C9}"/>
                </a:ext>
              </a:extLst>
            </p:cNvPr>
            <p:cNvSpPr/>
            <p:nvPr/>
          </p:nvSpPr>
          <p:spPr>
            <a:xfrm>
              <a:off x="5674931" y="6594170"/>
              <a:ext cx="65379" cy="42962"/>
            </a:xfrm>
            <a:prstGeom prst="rect">
              <a:avLst/>
            </a:prstGeom>
            <a:blipFill>
              <a:blip r:embed="rId94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802" name="object 5230">
              <a:extLst>
                <a:ext uri="{FF2B5EF4-FFF2-40B4-BE49-F238E27FC236}">
                  <a16:creationId xmlns:a16="http://schemas.microsoft.com/office/drawing/2014/main" id="{A60B7256-1783-4D20-AC0F-BD9041D5A24A}"/>
                </a:ext>
              </a:extLst>
            </p:cNvPr>
            <p:cNvSpPr/>
            <p:nvPr/>
          </p:nvSpPr>
          <p:spPr>
            <a:xfrm>
              <a:off x="5674916" y="6592026"/>
              <a:ext cx="65405" cy="45720"/>
            </a:xfrm>
            <a:custGeom>
              <a:avLst/>
              <a:gdLst/>
              <a:ahLst/>
              <a:cxnLst/>
              <a:rect l="l" t="t" r="r" b="b"/>
              <a:pathLst>
                <a:path w="65404" h="45720">
                  <a:moveTo>
                    <a:pt x="65100" y="3073"/>
                  </a:moveTo>
                  <a:lnTo>
                    <a:pt x="65404" y="6134"/>
                  </a:lnTo>
                  <a:lnTo>
                    <a:pt x="60756" y="19710"/>
                  </a:lnTo>
                  <a:lnTo>
                    <a:pt x="57962" y="20142"/>
                  </a:lnTo>
                  <a:lnTo>
                    <a:pt x="55181" y="20586"/>
                  </a:lnTo>
                  <a:lnTo>
                    <a:pt x="53327" y="24091"/>
                  </a:lnTo>
                  <a:lnTo>
                    <a:pt x="51777" y="22339"/>
                  </a:lnTo>
                  <a:lnTo>
                    <a:pt x="50215" y="20586"/>
                  </a:lnTo>
                  <a:lnTo>
                    <a:pt x="49593" y="28028"/>
                  </a:lnTo>
                  <a:lnTo>
                    <a:pt x="47116" y="28905"/>
                  </a:lnTo>
                  <a:lnTo>
                    <a:pt x="44640" y="29781"/>
                  </a:lnTo>
                  <a:lnTo>
                    <a:pt x="46177" y="35915"/>
                  </a:lnTo>
                  <a:lnTo>
                    <a:pt x="43395" y="38100"/>
                  </a:lnTo>
                  <a:lnTo>
                    <a:pt x="40614" y="40284"/>
                  </a:lnTo>
                  <a:lnTo>
                    <a:pt x="37820" y="33718"/>
                  </a:lnTo>
                  <a:lnTo>
                    <a:pt x="35026" y="29781"/>
                  </a:lnTo>
                  <a:lnTo>
                    <a:pt x="30683" y="26720"/>
                  </a:lnTo>
                  <a:lnTo>
                    <a:pt x="30073" y="29781"/>
                  </a:lnTo>
                  <a:lnTo>
                    <a:pt x="29451" y="32842"/>
                  </a:lnTo>
                  <a:lnTo>
                    <a:pt x="28524" y="42037"/>
                  </a:lnTo>
                  <a:lnTo>
                    <a:pt x="26339" y="38976"/>
                  </a:lnTo>
                  <a:lnTo>
                    <a:pt x="24180" y="35915"/>
                  </a:lnTo>
                  <a:lnTo>
                    <a:pt x="22948" y="38100"/>
                  </a:lnTo>
                  <a:lnTo>
                    <a:pt x="20777" y="37655"/>
                  </a:lnTo>
                  <a:lnTo>
                    <a:pt x="18605" y="37223"/>
                  </a:lnTo>
                  <a:lnTo>
                    <a:pt x="19519" y="41605"/>
                  </a:lnTo>
                  <a:lnTo>
                    <a:pt x="18287" y="42913"/>
                  </a:lnTo>
                  <a:lnTo>
                    <a:pt x="17043" y="44234"/>
                  </a:lnTo>
                  <a:lnTo>
                    <a:pt x="13017" y="40716"/>
                  </a:lnTo>
                  <a:lnTo>
                    <a:pt x="11785" y="40716"/>
                  </a:lnTo>
                  <a:lnTo>
                    <a:pt x="10540" y="40716"/>
                  </a:lnTo>
                  <a:lnTo>
                    <a:pt x="9296" y="39839"/>
                  </a:lnTo>
                  <a:lnTo>
                    <a:pt x="8051" y="42481"/>
                  </a:lnTo>
                  <a:lnTo>
                    <a:pt x="6807" y="45110"/>
                  </a:lnTo>
                  <a:lnTo>
                    <a:pt x="1854" y="44234"/>
                  </a:lnTo>
                  <a:lnTo>
                    <a:pt x="0" y="38531"/>
                  </a:lnTo>
                  <a:lnTo>
                    <a:pt x="6197" y="34594"/>
                  </a:lnTo>
                  <a:lnTo>
                    <a:pt x="7746" y="35471"/>
                  </a:lnTo>
                  <a:lnTo>
                    <a:pt x="9296" y="36347"/>
                  </a:lnTo>
                  <a:lnTo>
                    <a:pt x="13017" y="41173"/>
                  </a:lnTo>
                  <a:lnTo>
                    <a:pt x="14566" y="39408"/>
                  </a:lnTo>
                  <a:lnTo>
                    <a:pt x="16116" y="37655"/>
                  </a:lnTo>
                  <a:lnTo>
                    <a:pt x="13957" y="35915"/>
                  </a:lnTo>
                  <a:lnTo>
                    <a:pt x="13017" y="35039"/>
                  </a:lnTo>
                  <a:lnTo>
                    <a:pt x="12090" y="34150"/>
                  </a:lnTo>
                  <a:lnTo>
                    <a:pt x="10236" y="29337"/>
                  </a:lnTo>
                  <a:lnTo>
                    <a:pt x="11785" y="28905"/>
                  </a:lnTo>
                  <a:lnTo>
                    <a:pt x="13322" y="28460"/>
                  </a:lnTo>
                  <a:lnTo>
                    <a:pt x="16421" y="25831"/>
                  </a:lnTo>
                  <a:lnTo>
                    <a:pt x="16421" y="28028"/>
                  </a:lnTo>
                  <a:lnTo>
                    <a:pt x="16421" y="30226"/>
                  </a:lnTo>
                  <a:lnTo>
                    <a:pt x="19850" y="31965"/>
                  </a:lnTo>
                  <a:lnTo>
                    <a:pt x="21081" y="29781"/>
                  </a:lnTo>
                  <a:lnTo>
                    <a:pt x="22313" y="27597"/>
                  </a:lnTo>
                  <a:lnTo>
                    <a:pt x="26339" y="24968"/>
                  </a:lnTo>
                  <a:lnTo>
                    <a:pt x="28206" y="22771"/>
                  </a:lnTo>
                  <a:lnTo>
                    <a:pt x="29756" y="22771"/>
                  </a:lnTo>
                  <a:lnTo>
                    <a:pt x="31305" y="22771"/>
                  </a:lnTo>
                  <a:lnTo>
                    <a:pt x="34404" y="22339"/>
                  </a:lnTo>
                  <a:lnTo>
                    <a:pt x="35648" y="23202"/>
                  </a:lnTo>
                  <a:lnTo>
                    <a:pt x="36880" y="24091"/>
                  </a:lnTo>
                  <a:lnTo>
                    <a:pt x="45262" y="18402"/>
                  </a:lnTo>
                  <a:lnTo>
                    <a:pt x="45262" y="16205"/>
                  </a:lnTo>
                  <a:lnTo>
                    <a:pt x="45262" y="14020"/>
                  </a:lnTo>
                  <a:lnTo>
                    <a:pt x="44322" y="9639"/>
                  </a:lnTo>
                  <a:lnTo>
                    <a:pt x="46494" y="9639"/>
                  </a:lnTo>
                  <a:lnTo>
                    <a:pt x="48666" y="9639"/>
                  </a:lnTo>
                  <a:lnTo>
                    <a:pt x="51142" y="13144"/>
                  </a:lnTo>
                  <a:lnTo>
                    <a:pt x="53009" y="10083"/>
                  </a:lnTo>
                  <a:lnTo>
                    <a:pt x="54863" y="7010"/>
                  </a:lnTo>
                  <a:lnTo>
                    <a:pt x="55486" y="10528"/>
                  </a:lnTo>
                  <a:lnTo>
                    <a:pt x="57353" y="10083"/>
                  </a:lnTo>
                  <a:lnTo>
                    <a:pt x="59207" y="9639"/>
                  </a:lnTo>
                  <a:lnTo>
                    <a:pt x="59207" y="2197"/>
                  </a:lnTo>
                  <a:lnTo>
                    <a:pt x="60451" y="3949"/>
                  </a:lnTo>
                  <a:lnTo>
                    <a:pt x="61671" y="5689"/>
                  </a:lnTo>
                  <a:lnTo>
                    <a:pt x="64769" y="0"/>
                  </a:lnTo>
                  <a:lnTo>
                    <a:pt x="65087" y="3060"/>
                  </a:lnTo>
                  <a:close/>
                </a:path>
              </a:pathLst>
            </a:custGeom>
            <a:ln w="3175">
              <a:solidFill>
                <a:srgbClr val="254B30"/>
              </a:solidFill>
            </a:ln>
          </p:spPr>
          <p:txBody>
            <a:bodyPr wrap="square" lIns="0" tIns="0" rIns="0" bIns="0" rtlCol="0"/>
            <a:lstStyle/>
            <a:p>
              <a:endParaRPr/>
            </a:p>
          </p:txBody>
        </p:sp>
        <p:sp>
          <p:nvSpPr>
            <p:cNvPr id="11803" name="object 5231">
              <a:extLst>
                <a:ext uri="{FF2B5EF4-FFF2-40B4-BE49-F238E27FC236}">
                  <a16:creationId xmlns:a16="http://schemas.microsoft.com/office/drawing/2014/main" id="{5895A196-EB9D-4B1E-976C-A7E5A2DB8648}"/>
                </a:ext>
              </a:extLst>
            </p:cNvPr>
            <p:cNvSpPr/>
            <p:nvPr/>
          </p:nvSpPr>
          <p:spPr>
            <a:xfrm>
              <a:off x="5641911" y="6513588"/>
              <a:ext cx="41617" cy="19558"/>
            </a:xfrm>
            <a:prstGeom prst="rect">
              <a:avLst/>
            </a:prstGeom>
            <a:blipFill>
              <a:blip r:embed="rId94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804" name="object 5232">
              <a:extLst>
                <a:ext uri="{FF2B5EF4-FFF2-40B4-BE49-F238E27FC236}">
                  <a16:creationId xmlns:a16="http://schemas.microsoft.com/office/drawing/2014/main" id="{AA3D522C-9CF1-465A-A8F2-1990F93DE366}"/>
                </a:ext>
              </a:extLst>
            </p:cNvPr>
            <p:cNvSpPr/>
            <p:nvPr/>
          </p:nvSpPr>
          <p:spPr>
            <a:xfrm>
              <a:off x="5641522" y="6512852"/>
              <a:ext cx="42545" cy="20320"/>
            </a:xfrm>
            <a:custGeom>
              <a:avLst/>
              <a:gdLst/>
              <a:ahLst/>
              <a:cxnLst/>
              <a:rect l="l" t="t" r="r" b="b"/>
              <a:pathLst>
                <a:path w="42545" h="20320">
                  <a:moveTo>
                    <a:pt x="838" y="2628"/>
                  </a:moveTo>
                  <a:lnTo>
                    <a:pt x="1663" y="4876"/>
                  </a:lnTo>
                  <a:lnTo>
                    <a:pt x="8000" y="12788"/>
                  </a:lnTo>
                  <a:lnTo>
                    <a:pt x="9372" y="12141"/>
                  </a:lnTo>
                  <a:lnTo>
                    <a:pt x="10756" y="11493"/>
                  </a:lnTo>
                  <a:lnTo>
                    <a:pt x="12687" y="13296"/>
                  </a:lnTo>
                  <a:lnTo>
                    <a:pt x="12839" y="11556"/>
                  </a:lnTo>
                  <a:lnTo>
                    <a:pt x="12979" y="9804"/>
                  </a:lnTo>
                  <a:lnTo>
                    <a:pt x="15582" y="14782"/>
                  </a:lnTo>
                  <a:lnTo>
                    <a:pt x="16967" y="14541"/>
                  </a:lnTo>
                  <a:lnTo>
                    <a:pt x="18351" y="14312"/>
                  </a:lnTo>
                  <a:lnTo>
                    <a:pt x="19583" y="19138"/>
                  </a:lnTo>
                  <a:lnTo>
                    <a:pt x="21513" y="19710"/>
                  </a:lnTo>
                  <a:lnTo>
                    <a:pt x="23456" y="20294"/>
                  </a:lnTo>
                  <a:lnTo>
                    <a:pt x="22631" y="14744"/>
                  </a:lnTo>
                  <a:lnTo>
                    <a:pt x="22644" y="11048"/>
                  </a:lnTo>
                  <a:lnTo>
                    <a:pt x="23634" y="7416"/>
                  </a:lnTo>
                  <a:lnTo>
                    <a:pt x="24866" y="9347"/>
                  </a:lnTo>
                  <a:lnTo>
                    <a:pt x="26111" y="11277"/>
                  </a:lnTo>
                  <a:lnTo>
                    <a:pt x="29400" y="17398"/>
                  </a:lnTo>
                  <a:lnTo>
                    <a:pt x="29413" y="14503"/>
                  </a:lnTo>
                  <a:lnTo>
                    <a:pt x="29425" y="11620"/>
                  </a:lnTo>
                  <a:lnTo>
                    <a:pt x="30670" y="12738"/>
                  </a:lnTo>
                  <a:lnTo>
                    <a:pt x="31495" y="11671"/>
                  </a:lnTo>
                  <a:lnTo>
                    <a:pt x="32334" y="10642"/>
                  </a:lnTo>
                  <a:lnTo>
                    <a:pt x="33286" y="14008"/>
                  </a:lnTo>
                  <a:lnTo>
                    <a:pt x="34264" y="14503"/>
                  </a:lnTo>
                  <a:lnTo>
                    <a:pt x="35217" y="14998"/>
                  </a:lnTo>
                  <a:lnTo>
                    <a:pt x="35928" y="11175"/>
                  </a:lnTo>
                  <a:lnTo>
                    <a:pt x="36487" y="10756"/>
                  </a:lnTo>
                  <a:lnTo>
                    <a:pt x="37033" y="10337"/>
                  </a:lnTo>
                  <a:lnTo>
                    <a:pt x="37312" y="9296"/>
                  </a:lnTo>
                  <a:lnTo>
                    <a:pt x="38696" y="10706"/>
                  </a:lnTo>
                  <a:lnTo>
                    <a:pt x="40081" y="12115"/>
                  </a:lnTo>
                  <a:lnTo>
                    <a:pt x="42011" y="9817"/>
                  </a:lnTo>
                  <a:lnTo>
                    <a:pt x="41071" y="5206"/>
                  </a:lnTo>
                  <a:lnTo>
                    <a:pt x="37045" y="4559"/>
                  </a:lnTo>
                  <a:lnTo>
                    <a:pt x="36639" y="5702"/>
                  </a:lnTo>
                  <a:lnTo>
                    <a:pt x="36220" y="6857"/>
                  </a:lnTo>
                  <a:lnTo>
                    <a:pt x="36067" y="11493"/>
                  </a:lnTo>
                  <a:lnTo>
                    <a:pt x="34836" y="10794"/>
                  </a:lnTo>
                  <a:lnTo>
                    <a:pt x="33578" y="10096"/>
                  </a:lnTo>
                  <a:lnTo>
                    <a:pt x="33997" y="8127"/>
                  </a:lnTo>
                  <a:lnTo>
                    <a:pt x="34150" y="7200"/>
                  </a:lnTo>
                  <a:lnTo>
                    <a:pt x="34277" y="6273"/>
                  </a:lnTo>
                  <a:lnTo>
                    <a:pt x="33604" y="2273"/>
                  </a:lnTo>
                  <a:lnTo>
                    <a:pt x="32778" y="2501"/>
                  </a:lnTo>
                  <a:lnTo>
                    <a:pt x="31940" y="2717"/>
                  </a:lnTo>
                  <a:lnTo>
                    <a:pt x="29743" y="1930"/>
                  </a:lnTo>
                  <a:lnTo>
                    <a:pt x="30416" y="3467"/>
                  </a:lnTo>
                  <a:lnTo>
                    <a:pt x="31114" y="5003"/>
                  </a:lnTo>
                  <a:lnTo>
                    <a:pt x="30137" y="7378"/>
                  </a:lnTo>
                  <a:lnTo>
                    <a:pt x="28892" y="6273"/>
                  </a:lnTo>
                  <a:lnTo>
                    <a:pt x="27660" y="5168"/>
                  </a:lnTo>
                  <a:lnTo>
                    <a:pt x="25018" y="4711"/>
                  </a:lnTo>
                  <a:lnTo>
                    <a:pt x="23507" y="3809"/>
                  </a:lnTo>
                  <a:lnTo>
                    <a:pt x="22821" y="4343"/>
                  </a:lnTo>
                  <a:lnTo>
                    <a:pt x="22136" y="4864"/>
                  </a:lnTo>
                  <a:lnTo>
                    <a:pt x="20599" y="5626"/>
                  </a:lnTo>
                  <a:lnTo>
                    <a:pt x="20319" y="6654"/>
                  </a:lnTo>
                  <a:lnTo>
                    <a:pt x="20040" y="7696"/>
                  </a:lnTo>
                  <a:lnTo>
                    <a:pt x="14503" y="6578"/>
                  </a:lnTo>
                  <a:lnTo>
                    <a:pt x="13842" y="5041"/>
                  </a:lnTo>
                  <a:lnTo>
                    <a:pt x="13144" y="3505"/>
                  </a:lnTo>
                  <a:lnTo>
                    <a:pt x="12191" y="126"/>
                  </a:lnTo>
                  <a:lnTo>
                    <a:pt x="11226" y="876"/>
                  </a:lnTo>
                  <a:lnTo>
                    <a:pt x="10248" y="1612"/>
                  </a:lnTo>
                  <a:lnTo>
                    <a:pt x="10236" y="4902"/>
                  </a:lnTo>
                  <a:lnTo>
                    <a:pt x="8445" y="3403"/>
                  </a:lnTo>
                  <a:lnTo>
                    <a:pt x="6642" y="1892"/>
                  </a:lnTo>
                  <a:lnTo>
                    <a:pt x="7467" y="4559"/>
                  </a:lnTo>
                  <a:lnTo>
                    <a:pt x="6502" y="4876"/>
                  </a:lnTo>
                  <a:lnTo>
                    <a:pt x="5537" y="5219"/>
                  </a:lnTo>
                  <a:lnTo>
                    <a:pt x="3200" y="0"/>
                  </a:lnTo>
                  <a:lnTo>
                    <a:pt x="3187" y="1650"/>
                  </a:lnTo>
                  <a:lnTo>
                    <a:pt x="3162" y="3301"/>
                  </a:lnTo>
                  <a:lnTo>
                    <a:pt x="0" y="380"/>
                  </a:lnTo>
                  <a:lnTo>
                    <a:pt x="825" y="2628"/>
                  </a:lnTo>
                  <a:close/>
                </a:path>
              </a:pathLst>
            </a:custGeom>
            <a:ln w="3175">
              <a:solidFill>
                <a:srgbClr val="254B30"/>
              </a:solidFill>
            </a:ln>
          </p:spPr>
          <p:txBody>
            <a:bodyPr wrap="square" lIns="0" tIns="0" rIns="0" bIns="0" rtlCol="0"/>
            <a:lstStyle/>
            <a:p>
              <a:endParaRPr/>
            </a:p>
          </p:txBody>
        </p:sp>
        <p:sp>
          <p:nvSpPr>
            <p:cNvPr id="11805" name="object 5233">
              <a:extLst>
                <a:ext uri="{FF2B5EF4-FFF2-40B4-BE49-F238E27FC236}">
                  <a16:creationId xmlns:a16="http://schemas.microsoft.com/office/drawing/2014/main" id="{04EBB17E-C1EA-4E34-BE1A-4D44502F563B}"/>
                </a:ext>
              </a:extLst>
            </p:cNvPr>
            <p:cNvSpPr/>
            <p:nvPr/>
          </p:nvSpPr>
          <p:spPr>
            <a:xfrm>
              <a:off x="5669889" y="6569823"/>
              <a:ext cx="55860" cy="32953"/>
            </a:xfrm>
            <a:prstGeom prst="rect">
              <a:avLst/>
            </a:prstGeom>
            <a:blipFill>
              <a:blip r:embed="rId94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806" name="object 5234">
              <a:extLst>
                <a:ext uri="{FF2B5EF4-FFF2-40B4-BE49-F238E27FC236}">
                  <a16:creationId xmlns:a16="http://schemas.microsoft.com/office/drawing/2014/main" id="{764C3A21-BA19-4FB8-9544-358E96A42B08}"/>
                </a:ext>
              </a:extLst>
            </p:cNvPr>
            <p:cNvSpPr/>
            <p:nvPr/>
          </p:nvSpPr>
          <p:spPr>
            <a:xfrm>
              <a:off x="5669878" y="6568168"/>
              <a:ext cx="55880" cy="34925"/>
            </a:xfrm>
            <a:custGeom>
              <a:avLst/>
              <a:gdLst/>
              <a:ahLst/>
              <a:cxnLst/>
              <a:rect l="l" t="t" r="r" b="b"/>
              <a:pathLst>
                <a:path w="55879" h="34925">
                  <a:moveTo>
                    <a:pt x="55600" y="2374"/>
                  </a:moveTo>
                  <a:lnTo>
                    <a:pt x="55867" y="4724"/>
                  </a:lnTo>
                  <a:lnTo>
                    <a:pt x="51904" y="15125"/>
                  </a:lnTo>
                  <a:lnTo>
                    <a:pt x="49517" y="15468"/>
                  </a:lnTo>
                  <a:lnTo>
                    <a:pt x="47129" y="15811"/>
                  </a:lnTo>
                  <a:lnTo>
                    <a:pt x="45542" y="18491"/>
                  </a:lnTo>
                  <a:lnTo>
                    <a:pt x="44208" y="17145"/>
                  </a:lnTo>
                  <a:lnTo>
                    <a:pt x="42900" y="15811"/>
                  </a:lnTo>
                  <a:lnTo>
                    <a:pt x="42367" y="21513"/>
                  </a:lnTo>
                  <a:lnTo>
                    <a:pt x="40246" y="22186"/>
                  </a:lnTo>
                  <a:lnTo>
                    <a:pt x="38138" y="22847"/>
                  </a:lnTo>
                  <a:lnTo>
                    <a:pt x="39458" y="27559"/>
                  </a:lnTo>
                  <a:lnTo>
                    <a:pt x="37071" y="29235"/>
                  </a:lnTo>
                  <a:lnTo>
                    <a:pt x="34683" y="30911"/>
                  </a:lnTo>
                  <a:lnTo>
                    <a:pt x="32308" y="25869"/>
                  </a:lnTo>
                  <a:lnTo>
                    <a:pt x="29921" y="22847"/>
                  </a:lnTo>
                  <a:lnTo>
                    <a:pt x="26225" y="20497"/>
                  </a:lnTo>
                  <a:lnTo>
                    <a:pt x="25692" y="22847"/>
                  </a:lnTo>
                  <a:lnTo>
                    <a:pt x="25158" y="25209"/>
                  </a:lnTo>
                  <a:lnTo>
                    <a:pt x="24358" y="32258"/>
                  </a:lnTo>
                  <a:lnTo>
                    <a:pt x="22517" y="29908"/>
                  </a:lnTo>
                  <a:lnTo>
                    <a:pt x="20650" y="27559"/>
                  </a:lnTo>
                  <a:lnTo>
                    <a:pt x="19596" y="29235"/>
                  </a:lnTo>
                  <a:lnTo>
                    <a:pt x="17741" y="28892"/>
                  </a:lnTo>
                  <a:lnTo>
                    <a:pt x="15887" y="28562"/>
                  </a:lnTo>
                  <a:lnTo>
                    <a:pt x="16687" y="31915"/>
                  </a:lnTo>
                  <a:lnTo>
                    <a:pt x="15633" y="32931"/>
                  </a:lnTo>
                  <a:lnTo>
                    <a:pt x="14566" y="33934"/>
                  </a:lnTo>
                  <a:lnTo>
                    <a:pt x="11125" y="31254"/>
                  </a:lnTo>
                  <a:lnTo>
                    <a:pt x="10071" y="31254"/>
                  </a:lnTo>
                  <a:lnTo>
                    <a:pt x="9004" y="31254"/>
                  </a:lnTo>
                  <a:lnTo>
                    <a:pt x="7950" y="30581"/>
                  </a:lnTo>
                  <a:lnTo>
                    <a:pt x="6883" y="32588"/>
                  </a:lnTo>
                  <a:lnTo>
                    <a:pt x="5829" y="34607"/>
                  </a:lnTo>
                  <a:lnTo>
                    <a:pt x="1600" y="33934"/>
                  </a:lnTo>
                  <a:lnTo>
                    <a:pt x="0" y="29565"/>
                  </a:lnTo>
                  <a:lnTo>
                    <a:pt x="5308" y="26543"/>
                  </a:lnTo>
                  <a:lnTo>
                    <a:pt x="6629" y="27216"/>
                  </a:lnTo>
                  <a:lnTo>
                    <a:pt x="7950" y="27889"/>
                  </a:lnTo>
                  <a:lnTo>
                    <a:pt x="11125" y="31584"/>
                  </a:lnTo>
                  <a:lnTo>
                    <a:pt x="12445" y="30238"/>
                  </a:lnTo>
                  <a:lnTo>
                    <a:pt x="13766" y="28892"/>
                  </a:lnTo>
                  <a:lnTo>
                    <a:pt x="11925" y="27559"/>
                  </a:lnTo>
                  <a:lnTo>
                    <a:pt x="11125" y="26885"/>
                  </a:lnTo>
                  <a:lnTo>
                    <a:pt x="10325" y="26212"/>
                  </a:lnTo>
                  <a:lnTo>
                    <a:pt x="8737" y="22517"/>
                  </a:lnTo>
                  <a:lnTo>
                    <a:pt x="10071" y="22186"/>
                  </a:lnTo>
                  <a:lnTo>
                    <a:pt x="11391" y="21856"/>
                  </a:lnTo>
                  <a:lnTo>
                    <a:pt x="14033" y="19837"/>
                  </a:lnTo>
                  <a:lnTo>
                    <a:pt x="14033" y="21513"/>
                  </a:lnTo>
                  <a:lnTo>
                    <a:pt x="14033" y="23190"/>
                  </a:lnTo>
                  <a:lnTo>
                    <a:pt x="16954" y="24536"/>
                  </a:lnTo>
                  <a:lnTo>
                    <a:pt x="18021" y="22847"/>
                  </a:lnTo>
                  <a:lnTo>
                    <a:pt x="19062" y="21170"/>
                  </a:lnTo>
                  <a:lnTo>
                    <a:pt x="22504" y="19164"/>
                  </a:lnTo>
                  <a:lnTo>
                    <a:pt x="24091" y="17487"/>
                  </a:lnTo>
                  <a:lnTo>
                    <a:pt x="25425" y="17487"/>
                  </a:lnTo>
                  <a:lnTo>
                    <a:pt x="26746" y="17487"/>
                  </a:lnTo>
                  <a:lnTo>
                    <a:pt x="29387" y="17145"/>
                  </a:lnTo>
                  <a:lnTo>
                    <a:pt x="30454" y="17818"/>
                  </a:lnTo>
                  <a:lnTo>
                    <a:pt x="31508" y="18491"/>
                  </a:lnTo>
                  <a:lnTo>
                    <a:pt x="38658" y="14109"/>
                  </a:lnTo>
                  <a:lnTo>
                    <a:pt x="38658" y="12446"/>
                  </a:lnTo>
                  <a:lnTo>
                    <a:pt x="38658" y="10769"/>
                  </a:lnTo>
                  <a:lnTo>
                    <a:pt x="37858" y="7404"/>
                  </a:lnTo>
                  <a:lnTo>
                    <a:pt x="39712" y="7404"/>
                  </a:lnTo>
                  <a:lnTo>
                    <a:pt x="41579" y="7404"/>
                  </a:lnTo>
                  <a:lnTo>
                    <a:pt x="43687" y="10096"/>
                  </a:lnTo>
                  <a:lnTo>
                    <a:pt x="45275" y="7747"/>
                  </a:lnTo>
                  <a:lnTo>
                    <a:pt x="46862" y="5384"/>
                  </a:lnTo>
                  <a:lnTo>
                    <a:pt x="47396" y="8077"/>
                  </a:lnTo>
                  <a:lnTo>
                    <a:pt x="48983" y="7747"/>
                  </a:lnTo>
                  <a:lnTo>
                    <a:pt x="50571" y="7404"/>
                  </a:lnTo>
                  <a:lnTo>
                    <a:pt x="50571" y="1701"/>
                  </a:lnTo>
                  <a:lnTo>
                    <a:pt x="51638" y="3048"/>
                  </a:lnTo>
                  <a:lnTo>
                    <a:pt x="52679" y="4368"/>
                  </a:lnTo>
                  <a:lnTo>
                    <a:pt x="55333" y="0"/>
                  </a:lnTo>
                  <a:lnTo>
                    <a:pt x="55587" y="2362"/>
                  </a:lnTo>
                  <a:close/>
                </a:path>
              </a:pathLst>
            </a:custGeom>
            <a:ln w="3175">
              <a:solidFill>
                <a:srgbClr val="254B30"/>
              </a:solidFill>
            </a:ln>
          </p:spPr>
          <p:txBody>
            <a:bodyPr wrap="square" lIns="0" tIns="0" rIns="0" bIns="0" rtlCol="0"/>
            <a:lstStyle/>
            <a:p>
              <a:endParaRPr/>
            </a:p>
          </p:txBody>
        </p:sp>
        <p:sp>
          <p:nvSpPr>
            <p:cNvPr id="11807" name="object 5235">
              <a:extLst>
                <a:ext uri="{FF2B5EF4-FFF2-40B4-BE49-F238E27FC236}">
                  <a16:creationId xmlns:a16="http://schemas.microsoft.com/office/drawing/2014/main" id="{7DCE05B8-7F25-4B5B-A12B-3F4AF7F82B7B}"/>
                </a:ext>
              </a:extLst>
            </p:cNvPr>
            <p:cNvSpPr/>
            <p:nvPr/>
          </p:nvSpPr>
          <p:spPr>
            <a:xfrm>
              <a:off x="5621439" y="6591604"/>
              <a:ext cx="63209" cy="37795"/>
            </a:xfrm>
            <a:prstGeom prst="rect">
              <a:avLst/>
            </a:prstGeom>
            <a:blipFill>
              <a:blip r:embed="rId94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808" name="object 5236">
              <a:extLst>
                <a:ext uri="{FF2B5EF4-FFF2-40B4-BE49-F238E27FC236}">
                  <a16:creationId xmlns:a16="http://schemas.microsoft.com/office/drawing/2014/main" id="{81F183E8-8902-4BF1-A0F0-0B93F086D0E2}"/>
                </a:ext>
              </a:extLst>
            </p:cNvPr>
            <p:cNvSpPr/>
            <p:nvPr/>
          </p:nvSpPr>
          <p:spPr>
            <a:xfrm>
              <a:off x="5621441" y="6590462"/>
              <a:ext cx="63500" cy="39370"/>
            </a:xfrm>
            <a:custGeom>
              <a:avLst/>
              <a:gdLst/>
              <a:ahLst/>
              <a:cxnLst/>
              <a:rect l="l" t="t" r="r" b="b"/>
              <a:pathLst>
                <a:path w="63500" h="39370">
                  <a:moveTo>
                    <a:pt x="558" y="1498"/>
                  </a:moveTo>
                  <a:lnTo>
                    <a:pt x="0" y="2997"/>
                  </a:lnTo>
                  <a:lnTo>
                    <a:pt x="3543" y="11150"/>
                  </a:lnTo>
                  <a:lnTo>
                    <a:pt x="6324" y="12103"/>
                  </a:lnTo>
                  <a:lnTo>
                    <a:pt x="9093" y="13042"/>
                  </a:lnTo>
                  <a:lnTo>
                    <a:pt x="10667" y="15316"/>
                  </a:lnTo>
                  <a:lnTo>
                    <a:pt x="12382" y="14820"/>
                  </a:lnTo>
                  <a:lnTo>
                    <a:pt x="14096" y="14312"/>
                  </a:lnTo>
                  <a:lnTo>
                    <a:pt x="14084" y="18300"/>
                  </a:lnTo>
                  <a:lnTo>
                    <a:pt x="16522" y="19392"/>
                  </a:lnTo>
                  <a:lnTo>
                    <a:pt x="18948" y="20472"/>
                  </a:lnTo>
                  <a:lnTo>
                    <a:pt x="16852" y="23215"/>
                  </a:lnTo>
                  <a:lnTo>
                    <a:pt x="19494" y="25057"/>
                  </a:lnTo>
                  <a:lnTo>
                    <a:pt x="22123" y="26898"/>
                  </a:lnTo>
                  <a:lnTo>
                    <a:pt x="25488" y="24257"/>
                  </a:lnTo>
                  <a:lnTo>
                    <a:pt x="28638" y="22961"/>
                  </a:lnTo>
                  <a:lnTo>
                    <a:pt x="33261" y="22504"/>
                  </a:lnTo>
                  <a:lnTo>
                    <a:pt x="33642" y="24244"/>
                  </a:lnTo>
                  <a:lnTo>
                    <a:pt x="34010" y="25971"/>
                  </a:lnTo>
                  <a:lnTo>
                    <a:pt x="34150" y="30924"/>
                  </a:lnTo>
                  <a:lnTo>
                    <a:pt x="36614" y="29921"/>
                  </a:lnTo>
                  <a:lnTo>
                    <a:pt x="39052" y="28905"/>
                  </a:lnTo>
                  <a:lnTo>
                    <a:pt x="40119" y="30353"/>
                  </a:lnTo>
                  <a:lnTo>
                    <a:pt x="42341" y="30683"/>
                  </a:lnTo>
                  <a:lnTo>
                    <a:pt x="44564" y="31013"/>
                  </a:lnTo>
                  <a:lnTo>
                    <a:pt x="43256" y="33020"/>
                  </a:lnTo>
                  <a:lnTo>
                    <a:pt x="44399" y="34010"/>
                  </a:lnTo>
                  <a:lnTo>
                    <a:pt x="45542" y="35013"/>
                  </a:lnTo>
                  <a:lnTo>
                    <a:pt x="49898" y="34251"/>
                  </a:lnTo>
                  <a:lnTo>
                    <a:pt x="51155" y="34582"/>
                  </a:lnTo>
                  <a:lnTo>
                    <a:pt x="52400" y="34899"/>
                  </a:lnTo>
                  <a:lnTo>
                    <a:pt x="53720" y="34772"/>
                  </a:lnTo>
                  <a:lnTo>
                    <a:pt x="54762" y="36436"/>
                  </a:lnTo>
                  <a:lnTo>
                    <a:pt x="55778" y="38100"/>
                  </a:lnTo>
                  <a:lnTo>
                    <a:pt x="60858" y="38938"/>
                  </a:lnTo>
                  <a:lnTo>
                    <a:pt x="63207" y="36499"/>
                  </a:lnTo>
                  <a:lnTo>
                    <a:pt x="57289" y="32880"/>
                  </a:lnTo>
                  <a:lnTo>
                    <a:pt x="55651" y="32931"/>
                  </a:lnTo>
                  <a:lnTo>
                    <a:pt x="54025" y="32969"/>
                  </a:lnTo>
                  <a:lnTo>
                    <a:pt x="49860" y="34480"/>
                  </a:lnTo>
                  <a:lnTo>
                    <a:pt x="48450" y="33185"/>
                  </a:lnTo>
                  <a:lnTo>
                    <a:pt x="47028" y="31877"/>
                  </a:lnTo>
                  <a:lnTo>
                    <a:pt x="49364" y="31546"/>
                  </a:lnTo>
                  <a:lnTo>
                    <a:pt x="50368" y="31343"/>
                  </a:lnTo>
                  <a:lnTo>
                    <a:pt x="51384" y="31127"/>
                  </a:lnTo>
                  <a:lnTo>
                    <a:pt x="53670" y="29133"/>
                  </a:lnTo>
                  <a:lnTo>
                    <a:pt x="52146" y="28524"/>
                  </a:lnTo>
                  <a:lnTo>
                    <a:pt x="50622" y="27889"/>
                  </a:lnTo>
                  <a:lnTo>
                    <a:pt x="47713" y="25742"/>
                  </a:lnTo>
                  <a:lnTo>
                    <a:pt x="47536" y="26873"/>
                  </a:lnTo>
                  <a:lnTo>
                    <a:pt x="47345" y="27990"/>
                  </a:lnTo>
                  <a:lnTo>
                    <a:pt x="43764" y="28016"/>
                  </a:lnTo>
                  <a:lnTo>
                    <a:pt x="42697" y="26568"/>
                  </a:lnTo>
                  <a:lnTo>
                    <a:pt x="41630" y="25120"/>
                  </a:lnTo>
                  <a:lnTo>
                    <a:pt x="37782" y="22733"/>
                  </a:lnTo>
                  <a:lnTo>
                    <a:pt x="36106" y="21132"/>
                  </a:lnTo>
                  <a:lnTo>
                    <a:pt x="34531" y="20726"/>
                  </a:lnTo>
                  <a:lnTo>
                    <a:pt x="32969" y="20332"/>
                  </a:lnTo>
                  <a:lnTo>
                    <a:pt x="29883" y="19304"/>
                  </a:lnTo>
                  <a:lnTo>
                    <a:pt x="28562" y="19431"/>
                  </a:lnTo>
                  <a:lnTo>
                    <a:pt x="27241" y="19558"/>
                  </a:lnTo>
                  <a:lnTo>
                    <a:pt x="19278" y="14478"/>
                  </a:lnTo>
                  <a:lnTo>
                    <a:pt x="19456" y="13347"/>
                  </a:lnTo>
                  <a:lnTo>
                    <a:pt x="19646" y="12242"/>
                  </a:lnTo>
                  <a:lnTo>
                    <a:pt x="20954" y="10236"/>
                  </a:lnTo>
                  <a:lnTo>
                    <a:pt x="18757" y="9664"/>
                  </a:lnTo>
                  <a:lnTo>
                    <a:pt x="16586" y="9118"/>
                  </a:lnTo>
                  <a:lnTo>
                    <a:pt x="13779" y="10261"/>
                  </a:lnTo>
                  <a:lnTo>
                    <a:pt x="12166" y="8216"/>
                  </a:lnTo>
                  <a:lnTo>
                    <a:pt x="10553" y="6159"/>
                  </a:lnTo>
                  <a:lnTo>
                    <a:pt x="9626" y="7797"/>
                  </a:lnTo>
                  <a:lnTo>
                    <a:pt x="7785" y="7099"/>
                  </a:lnTo>
                  <a:lnTo>
                    <a:pt x="5956" y="6388"/>
                  </a:lnTo>
                  <a:lnTo>
                    <a:pt x="6578" y="2578"/>
                  </a:lnTo>
                  <a:lnTo>
                    <a:pt x="5181" y="3149"/>
                  </a:lnTo>
                  <a:lnTo>
                    <a:pt x="3784" y="3708"/>
                  </a:lnTo>
                  <a:lnTo>
                    <a:pt x="1142" y="0"/>
                  </a:lnTo>
                  <a:lnTo>
                    <a:pt x="558" y="1485"/>
                  </a:lnTo>
                  <a:close/>
                </a:path>
              </a:pathLst>
            </a:custGeom>
            <a:ln w="3175">
              <a:solidFill>
                <a:srgbClr val="254B30"/>
              </a:solidFill>
            </a:ln>
          </p:spPr>
          <p:txBody>
            <a:bodyPr wrap="square" lIns="0" tIns="0" rIns="0" bIns="0" rtlCol="0"/>
            <a:lstStyle/>
            <a:p>
              <a:endParaRPr/>
            </a:p>
          </p:txBody>
        </p:sp>
        <p:sp>
          <p:nvSpPr>
            <p:cNvPr id="11809" name="object 5237">
              <a:extLst>
                <a:ext uri="{FF2B5EF4-FFF2-40B4-BE49-F238E27FC236}">
                  <a16:creationId xmlns:a16="http://schemas.microsoft.com/office/drawing/2014/main" id="{BA82744C-8D33-4210-9CB2-D5B7B5CA83DC}"/>
                </a:ext>
              </a:extLst>
            </p:cNvPr>
            <p:cNvSpPr/>
            <p:nvPr/>
          </p:nvSpPr>
          <p:spPr>
            <a:xfrm>
              <a:off x="5676126" y="6473799"/>
              <a:ext cx="26044" cy="32931"/>
            </a:xfrm>
            <a:prstGeom prst="rect">
              <a:avLst/>
            </a:prstGeom>
            <a:blipFill>
              <a:blip r:embed="rId94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810" name="object 5238">
              <a:extLst>
                <a:ext uri="{FF2B5EF4-FFF2-40B4-BE49-F238E27FC236}">
                  <a16:creationId xmlns:a16="http://schemas.microsoft.com/office/drawing/2014/main" id="{E7C61BF2-33BF-46B4-AC73-361F6480D17E}"/>
                </a:ext>
              </a:extLst>
            </p:cNvPr>
            <p:cNvSpPr/>
            <p:nvPr/>
          </p:nvSpPr>
          <p:spPr>
            <a:xfrm>
              <a:off x="5676121" y="6472154"/>
              <a:ext cx="26670" cy="34925"/>
            </a:xfrm>
            <a:custGeom>
              <a:avLst/>
              <a:gdLst/>
              <a:ahLst/>
              <a:cxnLst/>
              <a:rect l="l" t="t" r="r" b="b"/>
              <a:pathLst>
                <a:path w="26670" h="34925">
                  <a:moveTo>
                    <a:pt x="25933" y="2349"/>
                  </a:moveTo>
                  <a:lnTo>
                    <a:pt x="26047" y="4699"/>
                  </a:lnTo>
                  <a:lnTo>
                    <a:pt x="24193" y="15100"/>
                  </a:lnTo>
                  <a:lnTo>
                    <a:pt x="23088" y="15443"/>
                  </a:lnTo>
                  <a:lnTo>
                    <a:pt x="21970" y="15786"/>
                  </a:lnTo>
                  <a:lnTo>
                    <a:pt x="21247" y="18465"/>
                  </a:lnTo>
                  <a:lnTo>
                    <a:pt x="20624" y="17119"/>
                  </a:lnTo>
                  <a:lnTo>
                    <a:pt x="20002" y="15786"/>
                  </a:lnTo>
                  <a:lnTo>
                    <a:pt x="19748" y="21488"/>
                  </a:lnTo>
                  <a:lnTo>
                    <a:pt x="18770" y="22161"/>
                  </a:lnTo>
                  <a:lnTo>
                    <a:pt x="17779" y="22834"/>
                  </a:lnTo>
                  <a:lnTo>
                    <a:pt x="18402" y="27520"/>
                  </a:lnTo>
                  <a:lnTo>
                    <a:pt x="17284" y="29210"/>
                  </a:lnTo>
                  <a:lnTo>
                    <a:pt x="16179" y="30886"/>
                  </a:lnTo>
                  <a:lnTo>
                    <a:pt x="15074" y="25844"/>
                  </a:lnTo>
                  <a:lnTo>
                    <a:pt x="13957" y="22834"/>
                  </a:lnTo>
                  <a:lnTo>
                    <a:pt x="12230" y="20472"/>
                  </a:lnTo>
                  <a:lnTo>
                    <a:pt x="11988" y="22834"/>
                  </a:lnTo>
                  <a:lnTo>
                    <a:pt x="11722" y="25184"/>
                  </a:lnTo>
                  <a:lnTo>
                    <a:pt x="11366" y="32232"/>
                  </a:lnTo>
                  <a:lnTo>
                    <a:pt x="10502" y="29883"/>
                  </a:lnTo>
                  <a:lnTo>
                    <a:pt x="9626" y="27533"/>
                  </a:lnTo>
                  <a:lnTo>
                    <a:pt x="9143" y="29210"/>
                  </a:lnTo>
                  <a:lnTo>
                    <a:pt x="8280" y="28879"/>
                  </a:lnTo>
                  <a:lnTo>
                    <a:pt x="7416" y="28536"/>
                  </a:lnTo>
                  <a:lnTo>
                    <a:pt x="7785" y="31889"/>
                  </a:lnTo>
                  <a:lnTo>
                    <a:pt x="7277" y="32905"/>
                  </a:lnTo>
                  <a:lnTo>
                    <a:pt x="6794" y="33921"/>
                  </a:lnTo>
                  <a:lnTo>
                    <a:pt x="5194" y="31229"/>
                  </a:lnTo>
                  <a:lnTo>
                    <a:pt x="4686" y="31229"/>
                  </a:lnTo>
                  <a:lnTo>
                    <a:pt x="4203" y="31229"/>
                  </a:lnTo>
                  <a:lnTo>
                    <a:pt x="3708" y="30556"/>
                  </a:lnTo>
                  <a:lnTo>
                    <a:pt x="3225" y="32562"/>
                  </a:lnTo>
                  <a:lnTo>
                    <a:pt x="2717" y="34582"/>
                  </a:lnTo>
                  <a:lnTo>
                    <a:pt x="749" y="33921"/>
                  </a:lnTo>
                  <a:lnTo>
                    <a:pt x="0" y="29552"/>
                  </a:lnTo>
                  <a:lnTo>
                    <a:pt x="2476" y="26530"/>
                  </a:lnTo>
                  <a:lnTo>
                    <a:pt x="3086" y="27190"/>
                  </a:lnTo>
                  <a:lnTo>
                    <a:pt x="3708" y="27863"/>
                  </a:lnTo>
                  <a:lnTo>
                    <a:pt x="5194" y="31559"/>
                  </a:lnTo>
                  <a:lnTo>
                    <a:pt x="5816" y="30213"/>
                  </a:lnTo>
                  <a:lnTo>
                    <a:pt x="6426" y="28879"/>
                  </a:lnTo>
                  <a:lnTo>
                    <a:pt x="5562" y="27533"/>
                  </a:lnTo>
                  <a:lnTo>
                    <a:pt x="5194" y="26860"/>
                  </a:lnTo>
                  <a:lnTo>
                    <a:pt x="4813" y="26187"/>
                  </a:lnTo>
                  <a:lnTo>
                    <a:pt x="4076" y="22491"/>
                  </a:lnTo>
                  <a:lnTo>
                    <a:pt x="4686" y="22161"/>
                  </a:lnTo>
                  <a:lnTo>
                    <a:pt x="5308" y="21831"/>
                  </a:lnTo>
                  <a:lnTo>
                    <a:pt x="6540" y="19812"/>
                  </a:lnTo>
                  <a:lnTo>
                    <a:pt x="6540" y="21488"/>
                  </a:lnTo>
                  <a:lnTo>
                    <a:pt x="6540" y="23164"/>
                  </a:lnTo>
                  <a:lnTo>
                    <a:pt x="7899" y="24511"/>
                  </a:lnTo>
                  <a:lnTo>
                    <a:pt x="8394" y="22834"/>
                  </a:lnTo>
                  <a:lnTo>
                    <a:pt x="8889" y="21145"/>
                  </a:lnTo>
                  <a:lnTo>
                    <a:pt x="10502" y="19138"/>
                  </a:lnTo>
                  <a:lnTo>
                    <a:pt x="11239" y="17462"/>
                  </a:lnTo>
                  <a:lnTo>
                    <a:pt x="11861" y="17462"/>
                  </a:lnTo>
                  <a:lnTo>
                    <a:pt x="12471" y="17462"/>
                  </a:lnTo>
                  <a:lnTo>
                    <a:pt x="13703" y="17119"/>
                  </a:lnTo>
                  <a:lnTo>
                    <a:pt x="14198" y="17805"/>
                  </a:lnTo>
                  <a:lnTo>
                    <a:pt x="14681" y="18465"/>
                  </a:lnTo>
                  <a:lnTo>
                    <a:pt x="18021" y="14097"/>
                  </a:lnTo>
                  <a:lnTo>
                    <a:pt x="18021" y="12420"/>
                  </a:lnTo>
                  <a:lnTo>
                    <a:pt x="18021" y="10744"/>
                  </a:lnTo>
                  <a:lnTo>
                    <a:pt x="17665" y="7378"/>
                  </a:lnTo>
                  <a:lnTo>
                    <a:pt x="18516" y="7378"/>
                  </a:lnTo>
                  <a:lnTo>
                    <a:pt x="19380" y="7378"/>
                  </a:lnTo>
                  <a:lnTo>
                    <a:pt x="20370" y="10071"/>
                  </a:lnTo>
                  <a:lnTo>
                    <a:pt x="21107" y="7721"/>
                  </a:lnTo>
                  <a:lnTo>
                    <a:pt x="21856" y="5372"/>
                  </a:lnTo>
                  <a:lnTo>
                    <a:pt x="22097" y="8064"/>
                  </a:lnTo>
                  <a:lnTo>
                    <a:pt x="22834" y="7721"/>
                  </a:lnTo>
                  <a:lnTo>
                    <a:pt x="23583" y="7378"/>
                  </a:lnTo>
                  <a:lnTo>
                    <a:pt x="23583" y="1676"/>
                  </a:lnTo>
                  <a:lnTo>
                    <a:pt x="24079" y="3009"/>
                  </a:lnTo>
                  <a:lnTo>
                    <a:pt x="24574" y="4368"/>
                  </a:lnTo>
                  <a:lnTo>
                    <a:pt x="25806" y="0"/>
                  </a:lnTo>
                  <a:lnTo>
                    <a:pt x="25933" y="2362"/>
                  </a:lnTo>
                  <a:close/>
                </a:path>
              </a:pathLst>
            </a:custGeom>
            <a:ln w="3175">
              <a:solidFill>
                <a:srgbClr val="254B30"/>
              </a:solidFill>
            </a:ln>
          </p:spPr>
          <p:txBody>
            <a:bodyPr wrap="square" lIns="0" tIns="0" rIns="0" bIns="0" rtlCol="0"/>
            <a:lstStyle/>
            <a:p>
              <a:endParaRPr/>
            </a:p>
          </p:txBody>
        </p:sp>
        <p:sp>
          <p:nvSpPr>
            <p:cNvPr id="11811" name="object 5239">
              <a:extLst>
                <a:ext uri="{FF2B5EF4-FFF2-40B4-BE49-F238E27FC236}">
                  <a16:creationId xmlns:a16="http://schemas.microsoft.com/office/drawing/2014/main" id="{F2DF7E24-A9BB-4F45-842E-BC9C199DC373}"/>
                </a:ext>
              </a:extLst>
            </p:cNvPr>
            <p:cNvSpPr/>
            <p:nvPr/>
          </p:nvSpPr>
          <p:spPr>
            <a:xfrm>
              <a:off x="5650754" y="6494132"/>
              <a:ext cx="31098" cy="29273"/>
            </a:xfrm>
            <a:prstGeom prst="rect">
              <a:avLst/>
            </a:prstGeom>
            <a:blipFill>
              <a:blip r:embed="rId94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812" name="object 5240">
              <a:extLst>
                <a:ext uri="{FF2B5EF4-FFF2-40B4-BE49-F238E27FC236}">
                  <a16:creationId xmlns:a16="http://schemas.microsoft.com/office/drawing/2014/main" id="{F244FA34-E03A-4C5B-A4D7-30DBF3CE8BA0}"/>
                </a:ext>
              </a:extLst>
            </p:cNvPr>
            <p:cNvSpPr/>
            <p:nvPr/>
          </p:nvSpPr>
          <p:spPr>
            <a:xfrm>
              <a:off x="5650754" y="6492900"/>
              <a:ext cx="31115" cy="31115"/>
            </a:xfrm>
            <a:custGeom>
              <a:avLst/>
              <a:gdLst/>
              <a:ahLst/>
              <a:cxnLst/>
              <a:rect l="l" t="t" r="r" b="b"/>
              <a:pathLst>
                <a:path w="31114" h="31115">
                  <a:moveTo>
                    <a:pt x="0" y="2425"/>
                  </a:moveTo>
                  <a:lnTo>
                    <a:pt x="12" y="4864"/>
                  </a:lnTo>
                  <a:lnTo>
                    <a:pt x="2819" y="15100"/>
                  </a:lnTo>
                  <a:lnTo>
                    <a:pt x="4076" y="15201"/>
                  </a:lnTo>
                  <a:lnTo>
                    <a:pt x="5359" y="15290"/>
                  </a:lnTo>
                  <a:lnTo>
                    <a:pt x="6375" y="17881"/>
                  </a:lnTo>
                  <a:lnTo>
                    <a:pt x="6985" y="16382"/>
                  </a:lnTo>
                  <a:lnTo>
                    <a:pt x="7594" y="14858"/>
                  </a:lnTo>
                  <a:lnTo>
                    <a:pt x="8255" y="20650"/>
                  </a:lnTo>
                  <a:lnTo>
                    <a:pt x="9410" y="21120"/>
                  </a:lnTo>
                  <a:lnTo>
                    <a:pt x="10579" y="21589"/>
                  </a:lnTo>
                  <a:lnTo>
                    <a:pt x="10198" y="26530"/>
                  </a:lnTo>
                  <a:lnTo>
                    <a:pt x="11557" y="28003"/>
                  </a:lnTo>
                  <a:lnTo>
                    <a:pt x="12928" y="29476"/>
                  </a:lnTo>
                  <a:lnTo>
                    <a:pt x="13855" y="24079"/>
                  </a:lnTo>
                  <a:lnTo>
                    <a:pt x="14897" y="20751"/>
                  </a:lnTo>
                  <a:lnTo>
                    <a:pt x="16687" y="17970"/>
                  </a:lnTo>
                  <a:lnTo>
                    <a:pt x="17119" y="20319"/>
                  </a:lnTo>
                  <a:lnTo>
                    <a:pt x="17576" y="22669"/>
                  </a:lnTo>
                  <a:lnTo>
                    <a:pt x="18453" y="29794"/>
                  </a:lnTo>
                  <a:lnTo>
                    <a:pt x="19265" y="27203"/>
                  </a:lnTo>
                  <a:lnTo>
                    <a:pt x="20091" y="24612"/>
                  </a:lnTo>
                  <a:lnTo>
                    <a:pt x="20764" y="26212"/>
                  </a:lnTo>
                  <a:lnTo>
                    <a:pt x="21717" y="25679"/>
                  </a:lnTo>
                  <a:lnTo>
                    <a:pt x="22669" y="25145"/>
                  </a:lnTo>
                  <a:lnTo>
                    <a:pt x="22479" y="28663"/>
                  </a:lnTo>
                  <a:lnTo>
                    <a:pt x="23101" y="29590"/>
                  </a:lnTo>
                  <a:lnTo>
                    <a:pt x="23736" y="30505"/>
                  </a:lnTo>
                  <a:lnTo>
                    <a:pt x="25361" y="27406"/>
                  </a:lnTo>
                  <a:lnTo>
                    <a:pt x="25920" y="27292"/>
                  </a:lnTo>
                  <a:lnTo>
                    <a:pt x="26466" y="27190"/>
                  </a:lnTo>
                  <a:lnTo>
                    <a:pt x="26987" y="26403"/>
                  </a:lnTo>
                  <a:lnTo>
                    <a:pt x="27673" y="28346"/>
                  </a:lnTo>
                  <a:lnTo>
                    <a:pt x="28371" y="30302"/>
                  </a:lnTo>
                  <a:lnTo>
                    <a:pt x="30556" y="29184"/>
                  </a:lnTo>
                  <a:lnTo>
                    <a:pt x="31102" y="24561"/>
                  </a:lnTo>
                  <a:lnTo>
                    <a:pt x="28117" y="22009"/>
                  </a:lnTo>
                  <a:lnTo>
                    <a:pt x="27457" y="22834"/>
                  </a:lnTo>
                  <a:lnTo>
                    <a:pt x="26809" y="23660"/>
                  </a:lnTo>
                  <a:lnTo>
                    <a:pt x="25387" y="27749"/>
                  </a:lnTo>
                  <a:lnTo>
                    <a:pt x="24587" y="26517"/>
                  </a:lnTo>
                  <a:lnTo>
                    <a:pt x="23812" y="25272"/>
                  </a:lnTo>
                  <a:lnTo>
                    <a:pt x="24688" y="23710"/>
                  </a:lnTo>
                  <a:lnTo>
                    <a:pt x="25069" y="22948"/>
                  </a:lnTo>
                  <a:lnTo>
                    <a:pt x="25438" y="22174"/>
                  </a:lnTo>
                  <a:lnTo>
                    <a:pt x="26022" y="18237"/>
                  </a:lnTo>
                  <a:lnTo>
                    <a:pt x="25298" y="18033"/>
                  </a:lnTo>
                  <a:lnTo>
                    <a:pt x="24587" y="17818"/>
                  </a:lnTo>
                  <a:lnTo>
                    <a:pt x="23063" y="16027"/>
                  </a:lnTo>
                  <a:lnTo>
                    <a:pt x="23164" y="17754"/>
                  </a:lnTo>
                  <a:lnTo>
                    <a:pt x="23279" y="19469"/>
                  </a:lnTo>
                  <a:lnTo>
                    <a:pt x="21844" y="21132"/>
                  </a:lnTo>
                  <a:lnTo>
                    <a:pt x="21170" y="19519"/>
                  </a:lnTo>
                  <a:lnTo>
                    <a:pt x="20510" y="17919"/>
                  </a:lnTo>
                  <a:lnTo>
                    <a:pt x="18554" y="16205"/>
                  </a:lnTo>
                  <a:lnTo>
                    <a:pt x="17602" y="14668"/>
                  </a:lnTo>
                  <a:lnTo>
                    <a:pt x="16916" y="14795"/>
                  </a:lnTo>
                  <a:lnTo>
                    <a:pt x="16217" y="14935"/>
                  </a:lnTo>
                  <a:lnTo>
                    <a:pt x="14795" y="14846"/>
                  </a:lnTo>
                  <a:lnTo>
                    <a:pt x="14274" y="15646"/>
                  </a:lnTo>
                  <a:lnTo>
                    <a:pt x="13766" y="16446"/>
                  </a:lnTo>
                  <a:lnTo>
                    <a:pt x="9715" y="12712"/>
                  </a:lnTo>
                  <a:lnTo>
                    <a:pt x="9601" y="10998"/>
                  </a:lnTo>
                  <a:lnTo>
                    <a:pt x="9499" y="9270"/>
                  </a:lnTo>
                  <a:lnTo>
                    <a:pt x="9677" y="5765"/>
                  </a:lnTo>
                  <a:lnTo>
                    <a:pt x="8699" y="5943"/>
                  </a:lnTo>
                  <a:lnTo>
                    <a:pt x="7721" y="6146"/>
                  </a:lnTo>
                  <a:lnTo>
                    <a:pt x="6807" y="9105"/>
                  </a:lnTo>
                  <a:lnTo>
                    <a:pt x="5803" y="6870"/>
                  </a:lnTo>
                  <a:lnTo>
                    <a:pt x="4800" y="4622"/>
                  </a:lnTo>
                  <a:lnTo>
                    <a:pt x="4711" y="7416"/>
                  </a:lnTo>
                  <a:lnTo>
                    <a:pt x="3848" y="7238"/>
                  </a:lnTo>
                  <a:lnTo>
                    <a:pt x="2984" y="7061"/>
                  </a:lnTo>
                  <a:lnTo>
                    <a:pt x="2603" y="1219"/>
                  </a:lnTo>
                  <a:lnTo>
                    <a:pt x="2146" y="2705"/>
                  </a:lnTo>
                  <a:lnTo>
                    <a:pt x="1689" y="4203"/>
                  </a:lnTo>
                  <a:lnTo>
                    <a:pt x="0" y="0"/>
                  </a:lnTo>
                  <a:lnTo>
                    <a:pt x="12" y="2438"/>
                  </a:lnTo>
                  <a:close/>
                </a:path>
              </a:pathLst>
            </a:custGeom>
            <a:ln w="3175">
              <a:solidFill>
                <a:srgbClr val="254B30"/>
              </a:solidFill>
            </a:ln>
          </p:spPr>
          <p:txBody>
            <a:bodyPr wrap="square" lIns="0" tIns="0" rIns="0" bIns="0" rtlCol="0"/>
            <a:lstStyle/>
            <a:p>
              <a:endParaRPr/>
            </a:p>
          </p:txBody>
        </p:sp>
        <p:sp>
          <p:nvSpPr>
            <p:cNvPr id="11813" name="object 5241">
              <a:extLst>
                <a:ext uri="{FF2B5EF4-FFF2-40B4-BE49-F238E27FC236}">
                  <a16:creationId xmlns:a16="http://schemas.microsoft.com/office/drawing/2014/main" id="{18A3DFD1-52D3-4B9F-8346-C43FE6719225}"/>
                </a:ext>
              </a:extLst>
            </p:cNvPr>
            <p:cNvSpPr/>
            <p:nvPr/>
          </p:nvSpPr>
          <p:spPr>
            <a:xfrm>
              <a:off x="5634380" y="6617957"/>
              <a:ext cx="47066" cy="30391"/>
            </a:xfrm>
            <a:prstGeom prst="rect">
              <a:avLst/>
            </a:prstGeom>
            <a:blipFill>
              <a:blip r:embed="rId94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814" name="object 5242">
              <a:extLst>
                <a:ext uri="{FF2B5EF4-FFF2-40B4-BE49-F238E27FC236}">
                  <a16:creationId xmlns:a16="http://schemas.microsoft.com/office/drawing/2014/main" id="{4F05EE33-5EF6-4B2E-B8CA-F6480F3C590C}"/>
                </a:ext>
              </a:extLst>
            </p:cNvPr>
            <p:cNvSpPr/>
            <p:nvPr/>
          </p:nvSpPr>
          <p:spPr>
            <a:xfrm>
              <a:off x="5634352" y="6616703"/>
              <a:ext cx="47625" cy="31750"/>
            </a:xfrm>
            <a:custGeom>
              <a:avLst/>
              <a:gdLst/>
              <a:ahLst/>
              <a:cxnLst/>
              <a:rect l="l" t="t" r="r" b="b"/>
              <a:pathLst>
                <a:path w="47625" h="31750">
                  <a:moveTo>
                    <a:pt x="12" y="2539"/>
                  </a:moveTo>
                  <a:lnTo>
                    <a:pt x="25" y="5092"/>
                  </a:lnTo>
                  <a:lnTo>
                    <a:pt x="4203" y="15760"/>
                  </a:lnTo>
                  <a:lnTo>
                    <a:pt x="6134" y="15849"/>
                  </a:lnTo>
                  <a:lnTo>
                    <a:pt x="8077" y="15938"/>
                  </a:lnTo>
                  <a:lnTo>
                    <a:pt x="9613" y="18630"/>
                  </a:lnTo>
                  <a:lnTo>
                    <a:pt x="10540" y="17043"/>
                  </a:lnTo>
                  <a:lnTo>
                    <a:pt x="11468" y="15468"/>
                  </a:lnTo>
                  <a:lnTo>
                    <a:pt x="12445" y="21501"/>
                  </a:lnTo>
                  <a:lnTo>
                    <a:pt x="14211" y="21983"/>
                  </a:lnTo>
                  <a:lnTo>
                    <a:pt x="15963" y="22466"/>
                  </a:lnTo>
                  <a:lnTo>
                    <a:pt x="15354" y="27635"/>
                  </a:lnTo>
                  <a:lnTo>
                    <a:pt x="17424" y="29159"/>
                  </a:lnTo>
                  <a:lnTo>
                    <a:pt x="19494" y="30683"/>
                  </a:lnTo>
                  <a:lnTo>
                    <a:pt x="20916" y="25031"/>
                  </a:lnTo>
                  <a:lnTo>
                    <a:pt x="22517" y="21539"/>
                  </a:lnTo>
                  <a:lnTo>
                    <a:pt x="25260" y="18618"/>
                  </a:lnTo>
                  <a:lnTo>
                    <a:pt x="25907" y="21043"/>
                  </a:lnTo>
                  <a:lnTo>
                    <a:pt x="26555" y="23507"/>
                  </a:lnTo>
                  <a:lnTo>
                    <a:pt x="27876" y="30949"/>
                  </a:lnTo>
                  <a:lnTo>
                    <a:pt x="29121" y="28232"/>
                  </a:lnTo>
                  <a:lnTo>
                    <a:pt x="30378" y="25514"/>
                  </a:lnTo>
                  <a:lnTo>
                    <a:pt x="31394" y="27190"/>
                  </a:lnTo>
                  <a:lnTo>
                    <a:pt x="32854" y="26619"/>
                  </a:lnTo>
                  <a:lnTo>
                    <a:pt x="34302" y="26047"/>
                  </a:lnTo>
                  <a:lnTo>
                    <a:pt x="33985" y="29743"/>
                  </a:lnTo>
                  <a:lnTo>
                    <a:pt x="34937" y="30683"/>
                  </a:lnTo>
                  <a:lnTo>
                    <a:pt x="35864" y="31648"/>
                  </a:lnTo>
                  <a:lnTo>
                    <a:pt x="38366" y="28397"/>
                  </a:lnTo>
                  <a:lnTo>
                    <a:pt x="39217" y="28270"/>
                  </a:lnTo>
                  <a:lnTo>
                    <a:pt x="40055" y="28155"/>
                  </a:lnTo>
                  <a:lnTo>
                    <a:pt x="40843" y="27304"/>
                  </a:lnTo>
                  <a:lnTo>
                    <a:pt x="41884" y="29349"/>
                  </a:lnTo>
                  <a:lnTo>
                    <a:pt x="42925" y="31381"/>
                  </a:lnTo>
                  <a:lnTo>
                    <a:pt x="46240" y="30175"/>
                  </a:lnTo>
                  <a:lnTo>
                    <a:pt x="47091" y="25336"/>
                  </a:lnTo>
                  <a:lnTo>
                    <a:pt x="42570" y="22720"/>
                  </a:lnTo>
                  <a:lnTo>
                    <a:pt x="41567" y="23571"/>
                  </a:lnTo>
                  <a:lnTo>
                    <a:pt x="40576" y="24434"/>
                  </a:lnTo>
                  <a:lnTo>
                    <a:pt x="38392" y="28740"/>
                  </a:lnTo>
                  <a:lnTo>
                    <a:pt x="37210" y="27457"/>
                  </a:lnTo>
                  <a:lnTo>
                    <a:pt x="36029" y="26174"/>
                  </a:lnTo>
                  <a:lnTo>
                    <a:pt x="37376" y="24523"/>
                  </a:lnTo>
                  <a:lnTo>
                    <a:pt x="37947" y="23723"/>
                  </a:lnTo>
                  <a:lnTo>
                    <a:pt x="38519" y="22910"/>
                  </a:lnTo>
                  <a:lnTo>
                    <a:pt x="39433" y="18795"/>
                  </a:lnTo>
                  <a:lnTo>
                    <a:pt x="38328" y="18580"/>
                  </a:lnTo>
                  <a:lnTo>
                    <a:pt x="37249" y="18364"/>
                  </a:lnTo>
                  <a:lnTo>
                    <a:pt x="34937" y="16522"/>
                  </a:lnTo>
                  <a:lnTo>
                    <a:pt x="35090" y="18313"/>
                  </a:lnTo>
                  <a:lnTo>
                    <a:pt x="35255" y="20104"/>
                  </a:lnTo>
                  <a:lnTo>
                    <a:pt x="33058" y="21856"/>
                  </a:lnTo>
                  <a:lnTo>
                    <a:pt x="32042" y="20180"/>
                  </a:lnTo>
                  <a:lnTo>
                    <a:pt x="31038" y="18516"/>
                  </a:lnTo>
                  <a:lnTo>
                    <a:pt x="28092" y="16751"/>
                  </a:lnTo>
                  <a:lnTo>
                    <a:pt x="26669" y="15138"/>
                  </a:lnTo>
                  <a:lnTo>
                    <a:pt x="25603" y="15290"/>
                  </a:lnTo>
                  <a:lnTo>
                    <a:pt x="24536" y="15443"/>
                  </a:lnTo>
                  <a:lnTo>
                    <a:pt x="22402" y="15366"/>
                  </a:lnTo>
                  <a:lnTo>
                    <a:pt x="21615" y="16217"/>
                  </a:lnTo>
                  <a:lnTo>
                    <a:pt x="20827" y="17043"/>
                  </a:lnTo>
                  <a:lnTo>
                    <a:pt x="14693" y="13195"/>
                  </a:lnTo>
                  <a:lnTo>
                    <a:pt x="14541" y="11391"/>
                  </a:lnTo>
                  <a:lnTo>
                    <a:pt x="14376" y="9613"/>
                  </a:lnTo>
                  <a:lnTo>
                    <a:pt x="14681" y="5918"/>
                  </a:lnTo>
                  <a:lnTo>
                    <a:pt x="13195" y="6134"/>
                  </a:lnTo>
                  <a:lnTo>
                    <a:pt x="11722" y="6337"/>
                  </a:lnTo>
                  <a:lnTo>
                    <a:pt x="10286" y="9448"/>
                  </a:lnTo>
                  <a:lnTo>
                    <a:pt x="8788" y="7111"/>
                  </a:lnTo>
                  <a:lnTo>
                    <a:pt x="7277" y="4787"/>
                  </a:lnTo>
                  <a:lnTo>
                    <a:pt x="7124" y="7721"/>
                  </a:lnTo>
                  <a:lnTo>
                    <a:pt x="5816" y="7531"/>
                  </a:lnTo>
                  <a:lnTo>
                    <a:pt x="4508" y="7353"/>
                  </a:lnTo>
                  <a:lnTo>
                    <a:pt x="3975" y="1257"/>
                  </a:lnTo>
                  <a:lnTo>
                    <a:pt x="3251" y="2819"/>
                  </a:lnTo>
                  <a:lnTo>
                    <a:pt x="2527" y="4368"/>
                  </a:lnTo>
                  <a:lnTo>
                    <a:pt x="0" y="0"/>
                  </a:lnTo>
                  <a:lnTo>
                    <a:pt x="12" y="2539"/>
                  </a:lnTo>
                  <a:close/>
                </a:path>
              </a:pathLst>
            </a:custGeom>
            <a:ln w="3175">
              <a:solidFill>
                <a:srgbClr val="254B30"/>
              </a:solidFill>
            </a:ln>
          </p:spPr>
          <p:txBody>
            <a:bodyPr wrap="square" lIns="0" tIns="0" rIns="0" bIns="0" rtlCol="0"/>
            <a:lstStyle/>
            <a:p>
              <a:endParaRPr/>
            </a:p>
          </p:txBody>
        </p:sp>
        <p:sp>
          <p:nvSpPr>
            <p:cNvPr id="11815" name="object 5243">
              <a:extLst>
                <a:ext uri="{FF2B5EF4-FFF2-40B4-BE49-F238E27FC236}">
                  <a16:creationId xmlns:a16="http://schemas.microsoft.com/office/drawing/2014/main" id="{92601A2F-5D37-4339-AF83-3D940C080A50}"/>
                </a:ext>
              </a:extLst>
            </p:cNvPr>
            <p:cNvSpPr/>
            <p:nvPr/>
          </p:nvSpPr>
          <p:spPr>
            <a:xfrm>
              <a:off x="5634925" y="6581902"/>
              <a:ext cx="44207" cy="32899"/>
            </a:xfrm>
            <a:prstGeom prst="rect">
              <a:avLst/>
            </a:prstGeom>
            <a:blipFill>
              <a:blip r:embed="rId94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816" name="object 5244">
              <a:extLst>
                <a:ext uri="{FF2B5EF4-FFF2-40B4-BE49-F238E27FC236}">
                  <a16:creationId xmlns:a16="http://schemas.microsoft.com/office/drawing/2014/main" id="{12EAE21C-9DAB-4DF8-BCD2-923F654546D2}"/>
                </a:ext>
              </a:extLst>
            </p:cNvPr>
            <p:cNvSpPr/>
            <p:nvPr/>
          </p:nvSpPr>
          <p:spPr>
            <a:xfrm>
              <a:off x="5634845" y="6580485"/>
              <a:ext cx="44450" cy="34925"/>
            </a:xfrm>
            <a:custGeom>
              <a:avLst/>
              <a:gdLst/>
              <a:ahLst/>
              <a:cxnLst/>
              <a:rect l="l" t="t" r="r" b="b"/>
              <a:pathLst>
                <a:path w="44450" h="34925">
                  <a:moveTo>
                    <a:pt x="50" y="2705"/>
                  </a:moveTo>
                  <a:lnTo>
                    <a:pt x="88" y="5410"/>
                  </a:lnTo>
                  <a:lnTo>
                    <a:pt x="4127" y="16852"/>
                  </a:lnTo>
                  <a:lnTo>
                    <a:pt x="5930" y="16967"/>
                  </a:lnTo>
                  <a:lnTo>
                    <a:pt x="7747" y="17106"/>
                  </a:lnTo>
                  <a:lnTo>
                    <a:pt x="9207" y="19989"/>
                  </a:lnTo>
                  <a:lnTo>
                    <a:pt x="10058" y="18326"/>
                  </a:lnTo>
                  <a:lnTo>
                    <a:pt x="10896" y="16662"/>
                  </a:lnTo>
                  <a:lnTo>
                    <a:pt x="11887" y="23088"/>
                  </a:lnTo>
                  <a:lnTo>
                    <a:pt x="13538" y="23634"/>
                  </a:lnTo>
                  <a:lnTo>
                    <a:pt x="15176" y="24180"/>
                  </a:lnTo>
                  <a:lnTo>
                    <a:pt x="14668" y="29667"/>
                  </a:lnTo>
                  <a:lnTo>
                    <a:pt x="16624" y="31330"/>
                  </a:lnTo>
                  <a:lnTo>
                    <a:pt x="18580" y="32981"/>
                  </a:lnTo>
                  <a:lnTo>
                    <a:pt x="19837" y="27012"/>
                  </a:lnTo>
                  <a:lnTo>
                    <a:pt x="21297" y="23304"/>
                  </a:lnTo>
                  <a:lnTo>
                    <a:pt x="23812" y="20243"/>
                  </a:lnTo>
                  <a:lnTo>
                    <a:pt x="24447" y="22872"/>
                  </a:lnTo>
                  <a:lnTo>
                    <a:pt x="25095" y="25501"/>
                  </a:lnTo>
                  <a:lnTo>
                    <a:pt x="26416" y="33426"/>
                  </a:lnTo>
                  <a:lnTo>
                    <a:pt x="27546" y="30568"/>
                  </a:lnTo>
                  <a:lnTo>
                    <a:pt x="28676" y="27698"/>
                  </a:lnTo>
                  <a:lnTo>
                    <a:pt x="29654" y="29502"/>
                  </a:lnTo>
                  <a:lnTo>
                    <a:pt x="31000" y="28917"/>
                  </a:lnTo>
                  <a:lnTo>
                    <a:pt x="32346" y="28333"/>
                  </a:lnTo>
                  <a:lnTo>
                    <a:pt x="32105" y="32257"/>
                  </a:lnTo>
                  <a:lnTo>
                    <a:pt x="32994" y="33273"/>
                  </a:lnTo>
                  <a:lnTo>
                    <a:pt x="33896" y="34315"/>
                  </a:lnTo>
                  <a:lnTo>
                    <a:pt x="36182" y="30899"/>
                  </a:lnTo>
                  <a:lnTo>
                    <a:pt x="36957" y="30784"/>
                  </a:lnTo>
                  <a:lnTo>
                    <a:pt x="37757" y="30670"/>
                  </a:lnTo>
                  <a:lnTo>
                    <a:pt x="38468" y="29794"/>
                  </a:lnTo>
                  <a:lnTo>
                    <a:pt x="39471" y="31978"/>
                  </a:lnTo>
                  <a:lnTo>
                    <a:pt x="40474" y="34162"/>
                  </a:lnTo>
                  <a:lnTo>
                    <a:pt x="43561" y="32956"/>
                  </a:lnTo>
                  <a:lnTo>
                    <a:pt x="44284" y="27812"/>
                  </a:lnTo>
                  <a:lnTo>
                    <a:pt x="40043" y="24942"/>
                  </a:lnTo>
                  <a:lnTo>
                    <a:pt x="39116" y="25844"/>
                  </a:lnTo>
                  <a:lnTo>
                    <a:pt x="38201" y="26746"/>
                  </a:lnTo>
                  <a:lnTo>
                    <a:pt x="36207" y="31280"/>
                  </a:lnTo>
                  <a:lnTo>
                    <a:pt x="35090" y="29895"/>
                  </a:lnTo>
                  <a:lnTo>
                    <a:pt x="33959" y="28498"/>
                  </a:lnTo>
                  <a:lnTo>
                    <a:pt x="35204" y="26784"/>
                  </a:lnTo>
                  <a:lnTo>
                    <a:pt x="35725" y="25920"/>
                  </a:lnTo>
                  <a:lnTo>
                    <a:pt x="36245" y="25082"/>
                  </a:lnTo>
                  <a:lnTo>
                    <a:pt x="37045" y="20700"/>
                  </a:lnTo>
                  <a:lnTo>
                    <a:pt x="36029" y="20472"/>
                  </a:lnTo>
                  <a:lnTo>
                    <a:pt x="35001" y="20218"/>
                  </a:lnTo>
                  <a:lnTo>
                    <a:pt x="32829" y="18211"/>
                  </a:lnTo>
                  <a:lnTo>
                    <a:pt x="33007" y="20116"/>
                  </a:lnTo>
                  <a:lnTo>
                    <a:pt x="33172" y="22034"/>
                  </a:lnTo>
                  <a:lnTo>
                    <a:pt x="31140" y="23863"/>
                  </a:lnTo>
                  <a:lnTo>
                    <a:pt x="30187" y="22072"/>
                  </a:lnTo>
                  <a:lnTo>
                    <a:pt x="29222" y="20269"/>
                  </a:lnTo>
                  <a:lnTo>
                    <a:pt x="26454" y="18326"/>
                  </a:lnTo>
                  <a:lnTo>
                    <a:pt x="25082" y="16586"/>
                  </a:lnTo>
                  <a:lnTo>
                    <a:pt x="24091" y="16725"/>
                  </a:lnTo>
                  <a:lnTo>
                    <a:pt x="23114" y="16878"/>
                  </a:lnTo>
                  <a:lnTo>
                    <a:pt x="21107" y="16776"/>
                  </a:lnTo>
                  <a:lnTo>
                    <a:pt x="20383" y="17640"/>
                  </a:lnTo>
                  <a:lnTo>
                    <a:pt x="19672" y="18516"/>
                  </a:lnTo>
                  <a:lnTo>
                    <a:pt x="13881" y="14287"/>
                  </a:lnTo>
                  <a:lnTo>
                    <a:pt x="13716" y="12382"/>
                  </a:lnTo>
                  <a:lnTo>
                    <a:pt x="13538" y="10490"/>
                  </a:lnTo>
                  <a:lnTo>
                    <a:pt x="13792" y="6578"/>
                  </a:lnTo>
                  <a:lnTo>
                    <a:pt x="12407" y="6769"/>
                  </a:lnTo>
                  <a:lnTo>
                    <a:pt x="11023" y="6959"/>
                  </a:lnTo>
                  <a:lnTo>
                    <a:pt x="9715" y="10248"/>
                  </a:lnTo>
                  <a:lnTo>
                    <a:pt x="8293" y="7734"/>
                  </a:lnTo>
                  <a:lnTo>
                    <a:pt x="6870" y="5232"/>
                  </a:lnTo>
                  <a:lnTo>
                    <a:pt x="6743" y="8343"/>
                  </a:lnTo>
                  <a:lnTo>
                    <a:pt x="5537" y="8127"/>
                  </a:lnTo>
                  <a:lnTo>
                    <a:pt x="4305" y="7912"/>
                  </a:lnTo>
                  <a:lnTo>
                    <a:pt x="3721" y="1422"/>
                  </a:lnTo>
                  <a:lnTo>
                    <a:pt x="3073" y="3060"/>
                  </a:lnTo>
                  <a:lnTo>
                    <a:pt x="2425" y="4686"/>
                  </a:lnTo>
                  <a:lnTo>
                    <a:pt x="0" y="0"/>
                  </a:lnTo>
                  <a:lnTo>
                    <a:pt x="38" y="2692"/>
                  </a:lnTo>
                  <a:close/>
                </a:path>
              </a:pathLst>
            </a:custGeom>
            <a:ln w="3175">
              <a:solidFill>
                <a:srgbClr val="254B30"/>
              </a:solidFill>
            </a:ln>
          </p:spPr>
          <p:txBody>
            <a:bodyPr wrap="square" lIns="0" tIns="0" rIns="0" bIns="0" rtlCol="0"/>
            <a:lstStyle/>
            <a:p>
              <a:endParaRPr/>
            </a:p>
          </p:txBody>
        </p:sp>
        <p:sp>
          <p:nvSpPr>
            <p:cNvPr id="11817" name="object 5245">
              <a:extLst>
                <a:ext uri="{FF2B5EF4-FFF2-40B4-BE49-F238E27FC236}">
                  <a16:creationId xmlns:a16="http://schemas.microsoft.com/office/drawing/2014/main" id="{F54134B3-6ADD-49D5-8CDF-596A0B411943}"/>
                </a:ext>
              </a:extLst>
            </p:cNvPr>
            <p:cNvSpPr/>
            <p:nvPr/>
          </p:nvSpPr>
          <p:spPr>
            <a:xfrm>
              <a:off x="5629592" y="6560463"/>
              <a:ext cx="56209" cy="29464"/>
            </a:xfrm>
            <a:prstGeom prst="rect">
              <a:avLst/>
            </a:prstGeom>
            <a:blipFill>
              <a:blip r:embed="rId95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818" name="object 5246">
              <a:extLst>
                <a:ext uri="{FF2B5EF4-FFF2-40B4-BE49-F238E27FC236}">
                  <a16:creationId xmlns:a16="http://schemas.microsoft.com/office/drawing/2014/main" id="{6B1745AC-430F-43AB-9EB5-8E093EE2F3DE}"/>
                </a:ext>
              </a:extLst>
            </p:cNvPr>
            <p:cNvSpPr/>
            <p:nvPr/>
          </p:nvSpPr>
          <p:spPr>
            <a:xfrm>
              <a:off x="5629592" y="6558947"/>
              <a:ext cx="56515" cy="31115"/>
            </a:xfrm>
            <a:custGeom>
              <a:avLst/>
              <a:gdLst/>
              <a:ahLst/>
              <a:cxnLst/>
              <a:rect l="l" t="t" r="r" b="b"/>
              <a:pathLst>
                <a:path w="56514" h="31115">
                  <a:moveTo>
                    <a:pt x="7658" y="28917"/>
                  </a:moveTo>
                  <a:lnTo>
                    <a:pt x="8839" y="29349"/>
                  </a:lnTo>
                  <a:lnTo>
                    <a:pt x="13538" y="21031"/>
                  </a:lnTo>
                  <a:lnTo>
                    <a:pt x="15024" y="21462"/>
                  </a:lnTo>
                  <a:lnTo>
                    <a:pt x="16484" y="21907"/>
                  </a:lnTo>
                  <a:lnTo>
                    <a:pt x="19418" y="16205"/>
                  </a:lnTo>
                  <a:lnTo>
                    <a:pt x="20891" y="16649"/>
                  </a:lnTo>
                  <a:lnTo>
                    <a:pt x="22364" y="17081"/>
                  </a:lnTo>
                  <a:lnTo>
                    <a:pt x="25895" y="14897"/>
                  </a:lnTo>
                  <a:lnTo>
                    <a:pt x="26784" y="16649"/>
                  </a:lnTo>
                  <a:lnTo>
                    <a:pt x="27673" y="18402"/>
                  </a:lnTo>
                  <a:lnTo>
                    <a:pt x="24536" y="18427"/>
                  </a:lnTo>
                  <a:lnTo>
                    <a:pt x="23253" y="19710"/>
                  </a:lnTo>
                  <a:lnTo>
                    <a:pt x="21971" y="21018"/>
                  </a:lnTo>
                  <a:lnTo>
                    <a:pt x="16776" y="25844"/>
                  </a:lnTo>
                  <a:lnTo>
                    <a:pt x="18542" y="26720"/>
                  </a:lnTo>
                  <a:lnTo>
                    <a:pt x="20307" y="27597"/>
                  </a:lnTo>
                  <a:lnTo>
                    <a:pt x="23545" y="23228"/>
                  </a:lnTo>
                  <a:lnTo>
                    <a:pt x="25019" y="22339"/>
                  </a:lnTo>
                  <a:lnTo>
                    <a:pt x="26492" y="21462"/>
                  </a:lnTo>
                  <a:lnTo>
                    <a:pt x="22517" y="28625"/>
                  </a:lnTo>
                  <a:lnTo>
                    <a:pt x="24434" y="27152"/>
                  </a:lnTo>
                  <a:lnTo>
                    <a:pt x="26339" y="25692"/>
                  </a:lnTo>
                  <a:lnTo>
                    <a:pt x="29133" y="21907"/>
                  </a:lnTo>
                  <a:lnTo>
                    <a:pt x="30607" y="21907"/>
                  </a:lnTo>
                  <a:lnTo>
                    <a:pt x="32080" y="21907"/>
                  </a:lnTo>
                  <a:lnTo>
                    <a:pt x="25628" y="30975"/>
                  </a:lnTo>
                  <a:lnTo>
                    <a:pt x="28257" y="30657"/>
                  </a:lnTo>
                  <a:lnTo>
                    <a:pt x="30886" y="30352"/>
                  </a:lnTo>
                  <a:lnTo>
                    <a:pt x="31203" y="27597"/>
                  </a:lnTo>
                  <a:lnTo>
                    <a:pt x="32969" y="27597"/>
                  </a:lnTo>
                  <a:lnTo>
                    <a:pt x="34734" y="27597"/>
                  </a:lnTo>
                  <a:lnTo>
                    <a:pt x="33845" y="19710"/>
                  </a:lnTo>
                  <a:lnTo>
                    <a:pt x="35610" y="20142"/>
                  </a:lnTo>
                  <a:lnTo>
                    <a:pt x="37376" y="20586"/>
                  </a:lnTo>
                  <a:lnTo>
                    <a:pt x="39433" y="19278"/>
                  </a:lnTo>
                  <a:lnTo>
                    <a:pt x="39738" y="21907"/>
                  </a:lnTo>
                  <a:lnTo>
                    <a:pt x="40030" y="24523"/>
                  </a:lnTo>
                  <a:lnTo>
                    <a:pt x="35610" y="28473"/>
                  </a:lnTo>
                  <a:lnTo>
                    <a:pt x="37084" y="29349"/>
                  </a:lnTo>
                  <a:lnTo>
                    <a:pt x="38557" y="30225"/>
                  </a:lnTo>
                  <a:lnTo>
                    <a:pt x="43268" y="24968"/>
                  </a:lnTo>
                  <a:lnTo>
                    <a:pt x="45034" y="24523"/>
                  </a:lnTo>
                  <a:lnTo>
                    <a:pt x="46799" y="24091"/>
                  </a:lnTo>
                  <a:lnTo>
                    <a:pt x="39738" y="31102"/>
                  </a:lnTo>
                  <a:lnTo>
                    <a:pt x="42672" y="30225"/>
                  </a:lnTo>
                  <a:lnTo>
                    <a:pt x="45618" y="29349"/>
                  </a:lnTo>
                  <a:lnTo>
                    <a:pt x="48856" y="24523"/>
                  </a:lnTo>
                  <a:lnTo>
                    <a:pt x="50317" y="27597"/>
                  </a:lnTo>
                  <a:lnTo>
                    <a:pt x="51790" y="30657"/>
                  </a:lnTo>
                  <a:lnTo>
                    <a:pt x="56210" y="27597"/>
                  </a:lnTo>
                  <a:lnTo>
                    <a:pt x="56210" y="26288"/>
                  </a:lnTo>
                  <a:lnTo>
                    <a:pt x="56210" y="24968"/>
                  </a:lnTo>
                  <a:lnTo>
                    <a:pt x="52984" y="21031"/>
                  </a:lnTo>
                  <a:lnTo>
                    <a:pt x="52374" y="19278"/>
                  </a:lnTo>
                  <a:lnTo>
                    <a:pt x="51790" y="17525"/>
                  </a:lnTo>
                  <a:lnTo>
                    <a:pt x="51790" y="18834"/>
                  </a:lnTo>
                  <a:lnTo>
                    <a:pt x="49441" y="18834"/>
                  </a:lnTo>
                  <a:lnTo>
                    <a:pt x="47091" y="18834"/>
                  </a:lnTo>
                  <a:lnTo>
                    <a:pt x="45618" y="17525"/>
                  </a:lnTo>
                  <a:lnTo>
                    <a:pt x="44742" y="15341"/>
                  </a:lnTo>
                  <a:lnTo>
                    <a:pt x="43853" y="13144"/>
                  </a:lnTo>
                  <a:lnTo>
                    <a:pt x="39738" y="13576"/>
                  </a:lnTo>
                  <a:lnTo>
                    <a:pt x="39738" y="14897"/>
                  </a:lnTo>
                  <a:lnTo>
                    <a:pt x="38557" y="15341"/>
                  </a:lnTo>
                  <a:lnTo>
                    <a:pt x="37376" y="15760"/>
                  </a:lnTo>
                  <a:lnTo>
                    <a:pt x="35026" y="11836"/>
                  </a:lnTo>
                  <a:lnTo>
                    <a:pt x="33261" y="12268"/>
                  </a:lnTo>
                  <a:lnTo>
                    <a:pt x="31496" y="12699"/>
                  </a:lnTo>
                  <a:lnTo>
                    <a:pt x="29730" y="9651"/>
                  </a:lnTo>
                  <a:lnTo>
                    <a:pt x="29425" y="6578"/>
                  </a:lnTo>
                  <a:lnTo>
                    <a:pt x="29133" y="3517"/>
                  </a:lnTo>
                  <a:lnTo>
                    <a:pt x="24130" y="0"/>
                  </a:lnTo>
                  <a:lnTo>
                    <a:pt x="24130" y="2197"/>
                  </a:lnTo>
                  <a:lnTo>
                    <a:pt x="24130" y="4394"/>
                  </a:lnTo>
                  <a:lnTo>
                    <a:pt x="25895" y="7010"/>
                  </a:lnTo>
                  <a:lnTo>
                    <a:pt x="25311" y="8331"/>
                  </a:lnTo>
                  <a:lnTo>
                    <a:pt x="24714" y="9651"/>
                  </a:lnTo>
                  <a:lnTo>
                    <a:pt x="20891" y="3517"/>
                  </a:lnTo>
                  <a:lnTo>
                    <a:pt x="20015" y="4394"/>
                  </a:lnTo>
                  <a:lnTo>
                    <a:pt x="19113" y="5257"/>
                  </a:lnTo>
                  <a:lnTo>
                    <a:pt x="23253" y="7010"/>
                  </a:lnTo>
                  <a:lnTo>
                    <a:pt x="22085" y="7886"/>
                  </a:lnTo>
                  <a:lnTo>
                    <a:pt x="20891" y="8762"/>
                  </a:lnTo>
                  <a:lnTo>
                    <a:pt x="20015" y="7886"/>
                  </a:lnTo>
                  <a:lnTo>
                    <a:pt x="16484" y="6578"/>
                  </a:lnTo>
                  <a:lnTo>
                    <a:pt x="15024" y="5257"/>
                  </a:lnTo>
                  <a:lnTo>
                    <a:pt x="13538" y="3962"/>
                  </a:lnTo>
                  <a:lnTo>
                    <a:pt x="9423" y="3073"/>
                  </a:lnTo>
                  <a:lnTo>
                    <a:pt x="7658" y="6146"/>
                  </a:lnTo>
                  <a:lnTo>
                    <a:pt x="5892" y="9207"/>
                  </a:lnTo>
                  <a:lnTo>
                    <a:pt x="2349" y="10960"/>
                  </a:lnTo>
                  <a:lnTo>
                    <a:pt x="1181" y="10960"/>
                  </a:lnTo>
                  <a:lnTo>
                    <a:pt x="0" y="10960"/>
                  </a:lnTo>
                  <a:lnTo>
                    <a:pt x="0" y="12699"/>
                  </a:lnTo>
                  <a:lnTo>
                    <a:pt x="1181" y="13144"/>
                  </a:lnTo>
                  <a:lnTo>
                    <a:pt x="2349" y="13576"/>
                  </a:lnTo>
                  <a:lnTo>
                    <a:pt x="3835" y="12268"/>
                  </a:lnTo>
                  <a:lnTo>
                    <a:pt x="5295" y="11836"/>
                  </a:lnTo>
                  <a:lnTo>
                    <a:pt x="6769" y="11391"/>
                  </a:lnTo>
                  <a:lnTo>
                    <a:pt x="3543" y="13576"/>
                  </a:lnTo>
                  <a:lnTo>
                    <a:pt x="5295" y="13576"/>
                  </a:lnTo>
                  <a:lnTo>
                    <a:pt x="7073" y="13576"/>
                  </a:lnTo>
                  <a:lnTo>
                    <a:pt x="10312" y="10960"/>
                  </a:lnTo>
                  <a:lnTo>
                    <a:pt x="12357" y="12268"/>
                  </a:lnTo>
                  <a:lnTo>
                    <a:pt x="14427" y="13576"/>
                  </a:lnTo>
                  <a:lnTo>
                    <a:pt x="9423" y="17081"/>
                  </a:lnTo>
                  <a:lnTo>
                    <a:pt x="7950" y="16649"/>
                  </a:lnTo>
                  <a:lnTo>
                    <a:pt x="6477" y="16205"/>
                  </a:lnTo>
                  <a:lnTo>
                    <a:pt x="6477" y="21462"/>
                  </a:lnTo>
                  <a:lnTo>
                    <a:pt x="7950" y="20142"/>
                  </a:lnTo>
                  <a:lnTo>
                    <a:pt x="9423" y="18834"/>
                  </a:lnTo>
                  <a:lnTo>
                    <a:pt x="12661" y="18834"/>
                  </a:lnTo>
                  <a:lnTo>
                    <a:pt x="13246" y="17081"/>
                  </a:lnTo>
                  <a:lnTo>
                    <a:pt x="15024" y="17525"/>
                  </a:lnTo>
                  <a:lnTo>
                    <a:pt x="16776" y="17970"/>
                  </a:lnTo>
                  <a:lnTo>
                    <a:pt x="8547" y="24523"/>
                  </a:lnTo>
                  <a:lnTo>
                    <a:pt x="6477" y="28498"/>
                  </a:lnTo>
                  <a:lnTo>
                    <a:pt x="7645" y="28943"/>
                  </a:lnTo>
                  <a:close/>
                </a:path>
              </a:pathLst>
            </a:custGeom>
            <a:ln w="3175">
              <a:solidFill>
                <a:srgbClr val="254B30"/>
              </a:solidFill>
            </a:ln>
          </p:spPr>
          <p:txBody>
            <a:bodyPr wrap="square" lIns="0" tIns="0" rIns="0" bIns="0" rtlCol="0"/>
            <a:lstStyle/>
            <a:p>
              <a:endParaRPr/>
            </a:p>
          </p:txBody>
        </p:sp>
        <p:sp>
          <p:nvSpPr>
            <p:cNvPr id="11819" name="object 5247">
              <a:extLst>
                <a:ext uri="{FF2B5EF4-FFF2-40B4-BE49-F238E27FC236}">
                  <a16:creationId xmlns:a16="http://schemas.microsoft.com/office/drawing/2014/main" id="{4F39AC46-A97F-4436-80DD-92467BADA963}"/>
                </a:ext>
              </a:extLst>
            </p:cNvPr>
            <p:cNvSpPr/>
            <p:nvPr/>
          </p:nvSpPr>
          <p:spPr>
            <a:xfrm>
              <a:off x="5651614" y="6478333"/>
              <a:ext cx="30098" cy="34836"/>
            </a:xfrm>
            <a:prstGeom prst="rect">
              <a:avLst/>
            </a:prstGeom>
            <a:blipFill>
              <a:blip r:embed="rId95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820" name="object 5248">
              <a:extLst>
                <a:ext uri="{FF2B5EF4-FFF2-40B4-BE49-F238E27FC236}">
                  <a16:creationId xmlns:a16="http://schemas.microsoft.com/office/drawing/2014/main" id="{F7C6AF5D-221B-42D6-A0A0-E46ACFA08FFE}"/>
                </a:ext>
              </a:extLst>
            </p:cNvPr>
            <p:cNvSpPr/>
            <p:nvPr/>
          </p:nvSpPr>
          <p:spPr>
            <a:xfrm>
              <a:off x="5651613" y="6477295"/>
              <a:ext cx="30480" cy="36195"/>
            </a:xfrm>
            <a:custGeom>
              <a:avLst/>
              <a:gdLst/>
              <a:ahLst/>
              <a:cxnLst/>
              <a:rect l="l" t="t" r="r" b="b"/>
              <a:pathLst>
                <a:path w="30479" h="36195">
                  <a:moveTo>
                    <a:pt x="1752" y="18135"/>
                  </a:moveTo>
                  <a:lnTo>
                    <a:pt x="2349" y="18884"/>
                  </a:lnTo>
                  <a:lnTo>
                    <a:pt x="6375" y="14592"/>
                  </a:lnTo>
                  <a:lnTo>
                    <a:pt x="7150" y="15455"/>
                  </a:lnTo>
                  <a:lnTo>
                    <a:pt x="7912" y="16332"/>
                  </a:lnTo>
                  <a:lnTo>
                    <a:pt x="10515" y="13296"/>
                  </a:lnTo>
                  <a:lnTo>
                    <a:pt x="11290" y="14147"/>
                  </a:lnTo>
                  <a:lnTo>
                    <a:pt x="12064" y="15024"/>
                  </a:lnTo>
                  <a:lnTo>
                    <a:pt x="14427" y="14757"/>
                  </a:lnTo>
                  <a:lnTo>
                    <a:pt x="14655" y="16357"/>
                  </a:lnTo>
                  <a:lnTo>
                    <a:pt x="14884" y="17957"/>
                  </a:lnTo>
                  <a:lnTo>
                    <a:pt x="13080" y="16802"/>
                  </a:lnTo>
                  <a:lnTo>
                    <a:pt x="12141" y="17271"/>
                  </a:lnTo>
                  <a:lnTo>
                    <a:pt x="11188" y="17716"/>
                  </a:lnTo>
                  <a:lnTo>
                    <a:pt x="7454" y="19303"/>
                  </a:lnTo>
                  <a:lnTo>
                    <a:pt x="8318" y="20599"/>
                  </a:lnTo>
                  <a:lnTo>
                    <a:pt x="9194" y="21894"/>
                  </a:lnTo>
                  <a:lnTo>
                    <a:pt x="11747" y="19926"/>
                  </a:lnTo>
                  <a:lnTo>
                    <a:pt x="12725" y="19824"/>
                  </a:lnTo>
                  <a:lnTo>
                    <a:pt x="13715" y="19748"/>
                  </a:lnTo>
                  <a:lnTo>
                    <a:pt x="10286" y="23469"/>
                  </a:lnTo>
                  <a:lnTo>
                    <a:pt x="11607" y="23113"/>
                  </a:lnTo>
                  <a:lnTo>
                    <a:pt x="12941" y="22758"/>
                  </a:lnTo>
                  <a:lnTo>
                    <a:pt x="15151" y="21056"/>
                  </a:lnTo>
                  <a:lnTo>
                    <a:pt x="15976" y="21602"/>
                  </a:lnTo>
                  <a:lnTo>
                    <a:pt x="16827" y="22161"/>
                  </a:lnTo>
                  <a:lnTo>
                    <a:pt x="11671" y="26339"/>
                  </a:lnTo>
                  <a:lnTo>
                    <a:pt x="13233" y="27089"/>
                  </a:lnTo>
                  <a:lnTo>
                    <a:pt x="14782" y="27838"/>
                  </a:lnTo>
                  <a:lnTo>
                    <a:pt x="15392" y="25958"/>
                  </a:lnTo>
                  <a:lnTo>
                    <a:pt x="16408" y="26619"/>
                  </a:lnTo>
                  <a:lnTo>
                    <a:pt x="17424" y="27279"/>
                  </a:lnTo>
                  <a:lnTo>
                    <a:pt x="18186" y="21221"/>
                  </a:lnTo>
                  <a:lnTo>
                    <a:pt x="19126" y="22199"/>
                  </a:lnTo>
                  <a:lnTo>
                    <a:pt x="20065" y="23177"/>
                  </a:lnTo>
                  <a:lnTo>
                    <a:pt x="21450" y="22974"/>
                  </a:lnTo>
                  <a:lnTo>
                    <a:pt x="21196" y="25006"/>
                  </a:lnTo>
                  <a:lnTo>
                    <a:pt x="20929" y="27025"/>
                  </a:lnTo>
                  <a:lnTo>
                    <a:pt x="17779" y="28244"/>
                  </a:lnTo>
                  <a:lnTo>
                    <a:pt x="18478" y="29425"/>
                  </a:lnTo>
                  <a:lnTo>
                    <a:pt x="19176" y="30619"/>
                  </a:lnTo>
                  <a:lnTo>
                    <a:pt x="22720" y="28549"/>
                  </a:lnTo>
                  <a:lnTo>
                    <a:pt x="23787" y="28892"/>
                  </a:lnTo>
                  <a:lnTo>
                    <a:pt x="24879" y="29222"/>
                  </a:lnTo>
                  <a:lnTo>
                    <a:pt x="19710" y="31699"/>
                  </a:lnTo>
                  <a:lnTo>
                    <a:pt x="21526" y="32156"/>
                  </a:lnTo>
                  <a:lnTo>
                    <a:pt x="23342" y="32613"/>
                  </a:lnTo>
                  <a:lnTo>
                    <a:pt x="25971" y="30327"/>
                  </a:lnTo>
                  <a:lnTo>
                    <a:pt x="26314" y="33096"/>
                  </a:lnTo>
                  <a:lnTo>
                    <a:pt x="26657" y="35877"/>
                  </a:lnTo>
                  <a:lnTo>
                    <a:pt x="29679" y="35293"/>
                  </a:lnTo>
                  <a:lnTo>
                    <a:pt x="29883" y="34353"/>
                  </a:lnTo>
                  <a:lnTo>
                    <a:pt x="30098" y="33400"/>
                  </a:lnTo>
                  <a:lnTo>
                    <a:pt x="28892" y="29311"/>
                  </a:lnTo>
                  <a:lnTo>
                    <a:pt x="28841" y="27812"/>
                  </a:lnTo>
                  <a:lnTo>
                    <a:pt x="28778" y="26327"/>
                  </a:lnTo>
                  <a:lnTo>
                    <a:pt x="28574" y="27279"/>
                  </a:lnTo>
                  <a:lnTo>
                    <a:pt x="27228" y="26403"/>
                  </a:lnTo>
                  <a:lnTo>
                    <a:pt x="25882" y="25526"/>
                  </a:lnTo>
                  <a:lnTo>
                    <a:pt x="25260" y="24028"/>
                  </a:lnTo>
                  <a:lnTo>
                    <a:pt x="25120" y="22097"/>
                  </a:lnTo>
                  <a:lnTo>
                    <a:pt x="24955" y="20180"/>
                  </a:lnTo>
                  <a:lnTo>
                    <a:pt x="22529" y="18961"/>
                  </a:lnTo>
                  <a:lnTo>
                    <a:pt x="22326" y="19926"/>
                  </a:lnTo>
                  <a:lnTo>
                    <a:pt x="21577" y="19799"/>
                  </a:lnTo>
                  <a:lnTo>
                    <a:pt x="20840" y="19672"/>
                  </a:lnTo>
                  <a:lnTo>
                    <a:pt x="20129" y="15925"/>
                  </a:lnTo>
                  <a:lnTo>
                    <a:pt x="19049" y="15582"/>
                  </a:lnTo>
                  <a:lnTo>
                    <a:pt x="17983" y="15239"/>
                  </a:lnTo>
                  <a:lnTo>
                    <a:pt x="17462" y="12357"/>
                  </a:lnTo>
                  <a:lnTo>
                    <a:pt x="17792" y="10020"/>
                  </a:lnTo>
                  <a:lnTo>
                    <a:pt x="18110" y="7683"/>
                  </a:lnTo>
                  <a:lnTo>
                    <a:pt x="15824" y="3251"/>
                  </a:lnTo>
                  <a:lnTo>
                    <a:pt x="15468" y="4851"/>
                  </a:lnTo>
                  <a:lnTo>
                    <a:pt x="15112" y="6451"/>
                  </a:lnTo>
                  <a:lnTo>
                    <a:pt x="15697" y="9016"/>
                  </a:lnTo>
                  <a:lnTo>
                    <a:pt x="15151" y="9753"/>
                  </a:lnTo>
                  <a:lnTo>
                    <a:pt x="14604" y="10490"/>
                  </a:lnTo>
                  <a:lnTo>
                    <a:pt x="13411" y="4597"/>
                  </a:lnTo>
                  <a:lnTo>
                    <a:pt x="12763" y="4914"/>
                  </a:lnTo>
                  <a:lnTo>
                    <a:pt x="12115" y="5219"/>
                  </a:lnTo>
                  <a:lnTo>
                    <a:pt x="14198" y="8039"/>
                  </a:lnTo>
                  <a:lnTo>
                    <a:pt x="13373" y="8229"/>
                  </a:lnTo>
                  <a:lnTo>
                    <a:pt x="12560" y="8420"/>
                  </a:lnTo>
                  <a:lnTo>
                    <a:pt x="12204" y="7467"/>
                  </a:lnTo>
                  <a:lnTo>
                    <a:pt x="10388" y="5194"/>
                  </a:lnTo>
                  <a:lnTo>
                    <a:pt x="9766" y="3682"/>
                  </a:lnTo>
                  <a:lnTo>
                    <a:pt x="9143" y="2184"/>
                  </a:lnTo>
                  <a:lnTo>
                    <a:pt x="6934" y="0"/>
                  </a:lnTo>
                  <a:lnTo>
                    <a:pt x="5422" y="1574"/>
                  </a:lnTo>
                  <a:lnTo>
                    <a:pt x="3936" y="3136"/>
                  </a:lnTo>
                  <a:lnTo>
                    <a:pt x="1625" y="3098"/>
                  </a:lnTo>
                  <a:lnTo>
                    <a:pt x="952" y="2666"/>
                  </a:lnTo>
                  <a:lnTo>
                    <a:pt x="279" y="2222"/>
                  </a:lnTo>
                  <a:lnTo>
                    <a:pt x="0" y="3505"/>
                  </a:lnTo>
                  <a:lnTo>
                    <a:pt x="596" y="4254"/>
                  </a:lnTo>
                  <a:lnTo>
                    <a:pt x="1193" y="5003"/>
                  </a:lnTo>
                  <a:lnTo>
                    <a:pt x="2260" y="4597"/>
                  </a:lnTo>
                  <a:lnTo>
                    <a:pt x="3174" y="4838"/>
                  </a:lnTo>
                  <a:lnTo>
                    <a:pt x="4076" y="5067"/>
                  </a:lnTo>
                  <a:lnTo>
                    <a:pt x="1866" y="5448"/>
                  </a:lnTo>
                  <a:lnTo>
                    <a:pt x="2882" y="6121"/>
                  </a:lnTo>
                  <a:lnTo>
                    <a:pt x="3886" y="6769"/>
                  </a:lnTo>
                  <a:lnTo>
                    <a:pt x="6159" y="6057"/>
                  </a:lnTo>
                  <a:lnTo>
                    <a:pt x="7124" y="7785"/>
                  </a:lnTo>
                  <a:lnTo>
                    <a:pt x="8089" y="9512"/>
                  </a:lnTo>
                  <a:lnTo>
                    <a:pt x="4686" y="10198"/>
                  </a:lnTo>
                  <a:lnTo>
                    <a:pt x="3898" y="9321"/>
                  </a:lnTo>
                  <a:lnTo>
                    <a:pt x="3136" y="8458"/>
                  </a:lnTo>
                  <a:lnTo>
                    <a:pt x="2285" y="12280"/>
                  </a:lnTo>
                  <a:lnTo>
                    <a:pt x="3340" y="11861"/>
                  </a:lnTo>
                  <a:lnTo>
                    <a:pt x="4381" y="11455"/>
                  </a:lnTo>
                  <a:lnTo>
                    <a:pt x="6222" y="12674"/>
                  </a:lnTo>
                  <a:lnTo>
                    <a:pt x="6857" y="11620"/>
                  </a:lnTo>
                  <a:lnTo>
                    <a:pt x="7785" y="12598"/>
                  </a:lnTo>
                  <a:lnTo>
                    <a:pt x="8724" y="13576"/>
                  </a:lnTo>
                  <a:lnTo>
                    <a:pt x="2959" y="15278"/>
                  </a:lnTo>
                  <a:lnTo>
                    <a:pt x="1155" y="17373"/>
                  </a:lnTo>
                  <a:lnTo>
                    <a:pt x="1752" y="18135"/>
                  </a:lnTo>
                  <a:close/>
                </a:path>
              </a:pathLst>
            </a:custGeom>
            <a:ln w="3175">
              <a:solidFill>
                <a:srgbClr val="254B30"/>
              </a:solidFill>
            </a:ln>
          </p:spPr>
          <p:txBody>
            <a:bodyPr wrap="square" lIns="0" tIns="0" rIns="0" bIns="0" rtlCol="0"/>
            <a:lstStyle/>
            <a:p>
              <a:endParaRPr/>
            </a:p>
          </p:txBody>
        </p:sp>
        <p:sp>
          <p:nvSpPr>
            <p:cNvPr id="11821" name="object 5249">
              <a:extLst>
                <a:ext uri="{FF2B5EF4-FFF2-40B4-BE49-F238E27FC236}">
                  <a16:creationId xmlns:a16="http://schemas.microsoft.com/office/drawing/2014/main" id="{E90C1D16-D96D-4848-80B2-37FDA15EA648}"/>
                </a:ext>
              </a:extLst>
            </p:cNvPr>
            <p:cNvSpPr/>
            <p:nvPr/>
          </p:nvSpPr>
          <p:spPr>
            <a:xfrm>
              <a:off x="5671268" y="6449821"/>
              <a:ext cx="26238" cy="28016"/>
            </a:xfrm>
            <a:prstGeom prst="rect">
              <a:avLst/>
            </a:prstGeom>
            <a:blipFill>
              <a:blip r:embed="rId95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822" name="object 5250">
              <a:extLst>
                <a:ext uri="{FF2B5EF4-FFF2-40B4-BE49-F238E27FC236}">
                  <a16:creationId xmlns:a16="http://schemas.microsoft.com/office/drawing/2014/main" id="{45D13EF9-0B7D-4003-9033-ACE13AFBC144}"/>
                </a:ext>
              </a:extLst>
            </p:cNvPr>
            <p:cNvSpPr/>
            <p:nvPr/>
          </p:nvSpPr>
          <p:spPr>
            <a:xfrm>
              <a:off x="5671155" y="6449588"/>
              <a:ext cx="26670" cy="28575"/>
            </a:xfrm>
            <a:custGeom>
              <a:avLst/>
              <a:gdLst/>
              <a:ahLst/>
              <a:cxnLst/>
              <a:rect l="l" t="t" r="r" b="b"/>
              <a:pathLst>
                <a:path w="26670" h="28575">
                  <a:moveTo>
                    <a:pt x="24498" y="19227"/>
                  </a:moveTo>
                  <a:lnTo>
                    <a:pt x="23964" y="19761"/>
                  </a:lnTo>
                  <a:lnTo>
                    <a:pt x="20637" y="14287"/>
                  </a:lnTo>
                  <a:lnTo>
                    <a:pt x="19964" y="14884"/>
                  </a:lnTo>
                  <a:lnTo>
                    <a:pt x="19303" y="15468"/>
                  </a:lnTo>
                  <a:lnTo>
                    <a:pt x="17170" y="11671"/>
                  </a:lnTo>
                  <a:lnTo>
                    <a:pt x="16484" y="12268"/>
                  </a:lnTo>
                  <a:lnTo>
                    <a:pt x="15811" y="12852"/>
                  </a:lnTo>
                  <a:lnTo>
                    <a:pt x="13804" y="11811"/>
                  </a:lnTo>
                  <a:lnTo>
                    <a:pt x="13576" y="13296"/>
                  </a:lnTo>
                  <a:lnTo>
                    <a:pt x="13347" y="14770"/>
                  </a:lnTo>
                  <a:lnTo>
                    <a:pt x="14884" y="14236"/>
                  </a:lnTo>
                  <a:lnTo>
                    <a:pt x="15684" y="14998"/>
                  </a:lnTo>
                  <a:lnTo>
                    <a:pt x="16471" y="15748"/>
                  </a:lnTo>
                  <a:lnTo>
                    <a:pt x="19608" y="18503"/>
                  </a:lnTo>
                  <a:lnTo>
                    <a:pt x="18859" y="19481"/>
                  </a:lnTo>
                  <a:lnTo>
                    <a:pt x="18084" y="20447"/>
                  </a:lnTo>
                  <a:lnTo>
                    <a:pt x="15951" y="17691"/>
                  </a:lnTo>
                  <a:lnTo>
                    <a:pt x="15112" y="17284"/>
                  </a:lnTo>
                  <a:lnTo>
                    <a:pt x="14300" y="16878"/>
                  </a:lnTo>
                  <a:lnTo>
                    <a:pt x="17106" y="21602"/>
                  </a:lnTo>
                  <a:lnTo>
                    <a:pt x="15989" y="20828"/>
                  </a:lnTo>
                  <a:lnTo>
                    <a:pt x="14871" y="20040"/>
                  </a:lnTo>
                  <a:lnTo>
                    <a:pt x="13042" y="17678"/>
                  </a:lnTo>
                  <a:lnTo>
                    <a:pt x="12306" y="17932"/>
                  </a:lnTo>
                  <a:lnTo>
                    <a:pt x="11569" y="18186"/>
                  </a:lnTo>
                  <a:lnTo>
                    <a:pt x="15849" y="23926"/>
                  </a:lnTo>
                  <a:lnTo>
                    <a:pt x="14516" y="24142"/>
                  </a:lnTo>
                  <a:lnTo>
                    <a:pt x="13169" y="24371"/>
                  </a:lnTo>
                  <a:lnTo>
                    <a:pt x="12687" y="22339"/>
                  </a:lnTo>
                  <a:lnTo>
                    <a:pt x="11823" y="22644"/>
                  </a:lnTo>
                  <a:lnTo>
                    <a:pt x="10934" y="22948"/>
                  </a:lnTo>
                  <a:lnTo>
                    <a:pt x="10452" y="16840"/>
                  </a:lnTo>
                  <a:lnTo>
                    <a:pt x="9613" y="17475"/>
                  </a:lnTo>
                  <a:lnTo>
                    <a:pt x="8801" y="18110"/>
                  </a:lnTo>
                  <a:lnTo>
                    <a:pt x="7619" y="17475"/>
                  </a:lnTo>
                  <a:lnTo>
                    <a:pt x="7785" y="19519"/>
                  </a:lnTo>
                  <a:lnTo>
                    <a:pt x="7950" y="21564"/>
                  </a:lnTo>
                  <a:lnTo>
                    <a:pt x="10604" y="23774"/>
                  </a:lnTo>
                  <a:lnTo>
                    <a:pt x="9982" y="24688"/>
                  </a:lnTo>
                  <a:lnTo>
                    <a:pt x="9359" y="25615"/>
                  </a:lnTo>
                  <a:lnTo>
                    <a:pt x="6413" y="22453"/>
                  </a:lnTo>
                  <a:lnTo>
                    <a:pt x="5486" y="22440"/>
                  </a:lnTo>
                  <a:lnTo>
                    <a:pt x="4559" y="22415"/>
                  </a:lnTo>
                  <a:lnTo>
                    <a:pt x="8877" y="26479"/>
                  </a:lnTo>
                  <a:lnTo>
                    <a:pt x="7327" y="26339"/>
                  </a:lnTo>
                  <a:lnTo>
                    <a:pt x="5765" y="26187"/>
                  </a:lnTo>
                  <a:lnTo>
                    <a:pt x="3594" y="23101"/>
                  </a:lnTo>
                  <a:lnTo>
                    <a:pt x="3225" y="25679"/>
                  </a:lnTo>
                  <a:lnTo>
                    <a:pt x="2870" y="28257"/>
                  </a:lnTo>
                  <a:lnTo>
                    <a:pt x="317" y="26708"/>
                  </a:lnTo>
                  <a:lnTo>
                    <a:pt x="152" y="25717"/>
                  </a:lnTo>
                  <a:lnTo>
                    <a:pt x="0" y="24714"/>
                  </a:lnTo>
                  <a:lnTo>
                    <a:pt x="1130" y="21170"/>
                  </a:lnTo>
                  <a:lnTo>
                    <a:pt x="1219" y="19748"/>
                  </a:lnTo>
                  <a:lnTo>
                    <a:pt x="1308" y="18313"/>
                  </a:lnTo>
                  <a:lnTo>
                    <a:pt x="1460" y="19316"/>
                  </a:lnTo>
                  <a:lnTo>
                    <a:pt x="2616" y="18897"/>
                  </a:lnTo>
                  <a:lnTo>
                    <a:pt x="3784" y="18491"/>
                  </a:lnTo>
                  <a:lnTo>
                    <a:pt x="4356" y="17246"/>
                  </a:lnTo>
                  <a:lnTo>
                    <a:pt x="4546" y="15430"/>
                  </a:lnTo>
                  <a:lnTo>
                    <a:pt x="4711" y="13614"/>
                  </a:lnTo>
                  <a:lnTo>
                    <a:pt x="6807" y="13233"/>
                  </a:lnTo>
                  <a:lnTo>
                    <a:pt x="6946" y="14211"/>
                  </a:lnTo>
                  <a:lnTo>
                    <a:pt x="7594" y="14351"/>
                  </a:lnTo>
                  <a:lnTo>
                    <a:pt x="8216" y="14478"/>
                  </a:lnTo>
                  <a:lnTo>
                    <a:pt x="8928" y="11087"/>
                  </a:lnTo>
                  <a:lnTo>
                    <a:pt x="9842" y="11099"/>
                  </a:lnTo>
                  <a:lnTo>
                    <a:pt x="10782" y="11125"/>
                  </a:lnTo>
                  <a:lnTo>
                    <a:pt x="11277" y="8496"/>
                  </a:lnTo>
                  <a:lnTo>
                    <a:pt x="11061" y="6121"/>
                  </a:lnTo>
                  <a:lnTo>
                    <a:pt x="10845" y="3759"/>
                  </a:lnTo>
                  <a:lnTo>
                    <a:pt x="12903" y="241"/>
                  </a:lnTo>
                  <a:lnTo>
                    <a:pt x="13169" y="1892"/>
                  </a:lnTo>
                  <a:lnTo>
                    <a:pt x="13423" y="3556"/>
                  </a:lnTo>
                  <a:lnTo>
                    <a:pt x="12865" y="5842"/>
                  </a:lnTo>
                  <a:lnTo>
                    <a:pt x="13309" y="6743"/>
                  </a:lnTo>
                  <a:lnTo>
                    <a:pt x="13766" y="7632"/>
                  </a:lnTo>
                  <a:lnTo>
                    <a:pt x="14922" y="2324"/>
                  </a:lnTo>
                  <a:lnTo>
                    <a:pt x="15468" y="2832"/>
                  </a:lnTo>
                  <a:lnTo>
                    <a:pt x="16001" y="3340"/>
                  </a:lnTo>
                  <a:lnTo>
                    <a:pt x="14173" y="5384"/>
                  </a:lnTo>
                  <a:lnTo>
                    <a:pt x="14858" y="5842"/>
                  </a:lnTo>
                  <a:lnTo>
                    <a:pt x="15544" y="6311"/>
                  </a:lnTo>
                  <a:lnTo>
                    <a:pt x="15874" y="5486"/>
                  </a:lnTo>
                  <a:lnTo>
                    <a:pt x="17462" y="3873"/>
                  </a:lnTo>
                  <a:lnTo>
                    <a:pt x="18046" y="2628"/>
                  </a:lnTo>
                  <a:lnTo>
                    <a:pt x="18618" y="1371"/>
                  </a:lnTo>
                  <a:lnTo>
                    <a:pt x="20548" y="0"/>
                  </a:lnTo>
                  <a:lnTo>
                    <a:pt x="21793" y="2006"/>
                  </a:lnTo>
                  <a:lnTo>
                    <a:pt x="23037" y="4013"/>
                  </a:lnTo>
                  <a:lnTo>
                    <a:pt x="24993" y="4724"/>
                  </a:lnTo>
                  <a:lnTo>
                    <a:pt x="25565" y="4521"/>
                  </a:lnTo>
                  <a:lnTo>
                    <a:pt x="26149" y="4305"/>
                  </a:lnTo>
                  <a:lnTo>
                    <a:pt x="26352" y="5626"/>
                  </a:lnTo>
                  <a:lnTo>
                    <a:pt x="25819" y="6184"/>
                  </a:lnTo>
                  <a:lnTo>
                    <a:pt x="25298" y="6705"/>
                  </a:lnTo>
                  <a:lnTo>
                    <a:pt x="24409" y="5969"/>
                  </a:lnTo>
                  <a:lnTo>
                    <a:pt x="23621" y="5905"/>
                  </a:lnTo>
                  <a:lnTo>
                    <a:pt x="22847" y="5816"/>
                  </a:lnTo>
                  <a:lnTo>
                    <a:pt x="24714" y="6908"/>
                  </a:lnTo>
                  <a:lnTo>
                    <a:pt x="23837" y="7226"/>
                  </a:lnTo>
                  <a:lnTo>
                    <a:pt x="22961" y="7531"/>
                  </a:lnTo>
                  <a:lnTo>
                    <a:pt x="21043" y="6108"/>
                  </a:lnTo>
                  <a:lnTo>
                    <a:pt x="20192" y="7467"/>
                  </a:lnTo>
                  <a:lnTo>
                    <a:pt x="19329" y="8813"/>
                  </a:lnTo>
                  <a:lnTo>
                    <a:pt x="22212" y="10591"/>
                  </a:lnTo>
                  <a:lnTo>
                    <a:pt x="22885" y="10007"/>
                  </a:lnTo>
                  <a:lnTo>
                    <a:pt x="23571" y="9410"/>
                  </a:lnTo>
                  <a:lnTo>
                    <a:pt x="24180" y="13398"/>
                  </a:lnTo>
                  <a:lnTo>
                    <a:pt x="23304" y="12661"/>
                  </a:lnTo>
                  <a:lnTo>
                    <a:pt x="22415" y="11912"/>
                  </a:lnTo>
                  <a:lnTo>
                    <a:pt x="20815" y="12484"/>
                  </a:lnTo>
                  <a:lnTo>
                    <a:pt x="20319" y="11252"/>
                  </a:lnTo>
                  <a:lnTo>
                    <a:pt x="19507" y="11887"/>
                  </a:lnTo>
                  <a:lnTo>
                    <a:pt x="18681" y="12534"/>
                  </a:lnTo>
                  <a:lnTo>
                    <a:pt x="23545" y="16065"/>
                  </a:lnTo>
                  <a:lnTo>
                    <a:pt x="25031" y="18694"/>
                  </a:lnTo>
                  <a:lnTo>
                    <a:pt x="24498" y="19227"/>
                  </a:lnTo>
                  <a:close/>
                </a:path>
              </a:pathLst>
            </a:custGeom>
            <a:ln w="3175">
              <a:solidFill>
                <a:srgbClr val="254B30"/>
              </a:solidFill>
            </a:ln>
          </p:spPr>
          <p:txBody>
            <a:bodyPr wrap="square" lIns="0" tIns="0" rIns="0" bIns="0" rtlCol="0"/>
            <a:lstStyle/>
            <a:p>
              <a:endParaRPr/>
            </a:p>
          </p:txBody>
        </p:sp>
        <p:sp>
          <p:nvSpPr>
            <p:cNvPr id="11823" name="object 5251">
              <a:extLst>
                <a:ext uri="{FF2B5EF4-FFF2-40B4-BE49-F238E27FC236}">
                  <a16:creationId xmlns:a16="http://schemas.microsoft.com/office/drawing/2014/main" id="{2E5821D0-3C68-48F6-8F8F-93FFF33E667D}"/>
                </a:ext>
              </a:extLst>
            </p:cNvPr>
            <p:cNvSpPr/>
            <p:nvPr/>
          </p:nvSpPr>
          <p:spPr>
            <a:xfrm>
              <a:off x="5674935" y="6679958"/>
              <a:ext cx="57114" cy="32854"/>
            </a:xfrm>
            <a:prstGeom prst="rect">
              <a:avLst/>
            </a:prstGeom>
            <a:blipFill>
              <a:blip r:embed="rId95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824" name="object 5252">
              <a:extLst>
                <a:ext uri="{FF2B5EF4-FFF2-40B4-BE49-F238E27FC236}">
                  <a16:creationId xmlns:a16="http://schemas.microsoft.com/office/drawing/2014/main" id="{A62080A9-1B65-4752-B836-9A83683D9C9C}"/>
                </a:ext>
              </a:extLst>
            </p:cNvPr>
            <p:cNvSpPr/>
            <p:nvPr/>
          </p:nvSpPr>
          <p:spPr>
            <a:xfrm>
              <a:off x="5674939" y="6679465"/>
              <a:ext cx="57150" cy="33655"/>
            </a:xfrm>
            <a:custGeom>
              <a:avLst/>
              <a:gdLst/>
              <a:ahLst/>
              <a:cxnLst/>
              <a:rect l="l" t="t" r="r" b="b"/>
              <a:pathLst>
                <a:path w="57150" h="33654">
                  <a:moveTo>
                    <a:pt x="41897" y="32943"/>
                  </a:moveTo>
                  <a:lnTo>
                    <a:pt x="40665" y="32550"/>
                  </a:lnTo>
                  <a:lnTo>
                    <a:pt x="40487" y="24511"/>
                  </a:lnTo>
                  <a:lnTo>
                    <a:pt x="38988" y="23926"/>
                  </a:lnTo>
                  <a:lnTo>
                    <a:pt x="37477" y="23355"/>
                  </a:lnTo>
                  <a:lnTo>
                    <a:pt x="37604" y="18021"/>
                  </a:lnTo>
                  <a:lnTo>
                    <a:pt x="36106" y="17449"/>
                  </a:lnTo>
                  <a:lnTo>
                    <a:pt x="34607" y="16852"/>
                  </a:lnTo>
                  <a:lnTo>
                    <a:pt x="32562" y="13411"/>
                  </a:lnTo>
                  <a:lnTo>
                    <a:pt x="30949" y="14020"/>
                  </a:lnTo>
                  <a:lnTo>
                    <a:pt x="29349" y="14617"/>
                  </a:lnTo>
                  <a:lnTo>
                    <a:pt x="32080" y="16446"/>
                  </a:lnTo>
                  <a:lnTo>
                    <a:pt x="32600" y="18021"/>
                  </a:lnTo>
                  <a:lnTo>
                    <a:pt x="33108" y="19596"/>
                  </a:lnTo>
                  <a:lnTo>
                    <a:pt x="35369" y="25692"/>
                  </a:lnTo>
                  <a:lnTo>
                    <a:pt x="33388" y="25209"/>
                  </a:lnTo>
                  <a:lnTo>
                    <a:pt x="31445" y="24739"/>
                  </a:lnTo>
                  <a:lnTo>
                    <a:pt x="30683" y="20066"/>
                  </a:lnTo>
                  <a:lnTo>
                    <a:pt x="29806" y="18656"/>
                  </a:lnTo>
                  <a:lnTo>
                    <a:pt x="28930" y="17246"/>
                  </a:lnTo>
                  <a:lnTo>
                    <a:pt x="29019" y="24104"/>
                  </a:lnTo>
                  <a:lnTo>
                    <a:pt x="28028" y="22072"/>
                  </a:lnTo>
                  <a:lnTo>
                    <a:pt x="27063" y="20027"/>
                  </a:lnTo>
                  <a:lnTo>
                    <a:pt x="26403" y="15989"/>
                  </a:lnTo>
                  <a:lnTo>
                    <a:pt x="25120" y="15125"/>
                  </a:lnTo>
                  <a:lnTo>
                    <a:pt x="23837" y="14274"/>
                  </a:lnTo>
                  <a:lnTo>
                    <a:pt x="25184" y="23799"/>
                  </a:lnTo>
                  <a:lnTo>
                    <a:pt x="23025" y="22059"/>
                  </a:lnTo>
                  <a:lnTo>
                    <a:pt x="20866" y="20320"/>
                  </a:lnTo>
                  <a:lnTo>
                    <a:pt x="21907" y="18402"/>
                  </a:lnTo>
                  <a:lnTo>
                    <a:pt x="20345" y="17373"/>
                  </a:lnTo>
                  <a:lnTo>
                    <a:pt x="18821" y="16344"/>
                  </a:lnTo>
                  <a:lnTo>
                    <a:pt x="23329" y="11849"/>
                  </a:lnTo>
                  <a:lnTo>
                    <a:pt x="21564" y="11099"/>
                  </a:lnTo>
                  <a:lnTo>
                    <a:pt x="19811" y="10350"/>
                  </a:lnTo>
                  <a:lnTo>
                    <a:pt x="18618" y="8318"/>
                  </a:lnTo>
                  <a:lnTo>
                    <a:pt x="17119" y="9817"/>
                  </a:lnTo>
                  <a:lnTo>
                    <a:pt x="15608" y="11303"/>
                  </a:lnTo>
                  <a:lnTo>
                    <a:pt x="17614" y="16383"/>
                  </a:lnTo>
                  <a:lnTo>
                    <a:pt x="15913" y="16078"/>
                  </a:lnTo>
                  <a:lnTo>
                    <a:pt x="14198" y="15786"/>
                  </a:lnTo>
                  <a:lnTo>
                    <a:pt x="12585" y="9715"/>
                  </a:lnTo>
                  <a:lnTo>
                    <a:pt x="11239" y="8394"/>
                  </a:lnTo>
                  <a:lnTo>
                    <a:pt x="9893" y="7099"/>
                  </a:lnTo>
                  <a:lnTo>
                    <a:pt x="12763" y="15659"/>
                  </a:lnTo>
                  <a:lnTo>
                    <a:pt x="10604" y="13398"/>
                  </a:lnTo>
                  <a:lnTo>
                    <a:pt x="8445" y="11112"/>
                  </a:lnTo>
                  <a:lnTo>
                    <a:pt x="7886" y="6172"/>
                  </a:lnTo>
                  <a:lnTo>
                    <a:pt x="5143" y="7264"/>
                  </a:lnTo>
                  <a:lnTo>
                    <a:pt x="2400" y="8356"/>
                  </a:lnTo>
                  <a:lnTo>
                    <a:pt x="0" y="3835"/>
                  </a:lnTo>
                  <a:lnTo>
                    <a:pt x="622" y="2997"/>
                  </a:lnTo>
                  <a:lnTo>
                    <a:pt x="1244" y="2171"/>
                  </a:lnTo>
                  <a:lnTo>
                    <a:pt x="5943" y="1549"/>
                  </a:lnTo>
                  <a:lnTo>
                    <a:pt x="7289" y="774"/>
                  </a:lnTo>
                  <a:lnTo>
                    <a:pt x="8635" y="0"/>
                  </a:lnTo>
                  <a:lnTo>
                    <a:pt x="8000" y="838"/>
                  </a:lnTo>
                  <a:lnTo>
                    <a:pt x="10071" y="2222"/>
                  </a:lnTo>
                  <a:lnTo>
                    <a:pt x="12128" y="3581"/>
                  </a:lnTo>
                  <a:lnTo>
                    <a:pt x="14033" y="3606"/>
                  </a:lnTo>
                  <a:lnTo>
                    <a:pt x="15849" y="2717"/>
                  </a:lnTo>
                  <a:lnTo>
                    <a:pt x="17678" y="1854"/>
                  </a:lnTo>
                  <a:lnTo>
                    <a:pt x="21056" y="4533"/>
                  </a:lnTo>
                  <a:lnTo>
                    <a:pt x="20446" y="5359"/>
                  </a:lnTo>
                  <a:lnTo>
                    <a:pt x="21272" y="6324"/>
                  </a:lnTo>
                  <a:lnTo>
                    <a:pt x="22085" y="7289"/>
                  </a:lnTo>
                  <a:lnTo>
                    <a:pt x="26022" y="6159"/>
                  </a:lnTo>
                  <a:lnTo>
                    <a:pt x="27355" y="7467"/>
                  </a:lnTo>
                  <a:lnTo>
                    <a:pt x="28689" y="8763"/>
                  </a:lnTo>
                  <a:lnTo>
                    <a:pt x="31699" y="7848"/>
                  </a:lnTo>
                  <a:lnTo>
                    <a:pt x="33400" y="6070"/>
                  </a:lnTo>
                  <a:lnTo>
                    <a:pt x="35115" y="4292"/>
                  </a:lnTo>
                  <a:lnTo>
                    <a:pt x="41160" y="4978"/>
                  </a:lnTo>
                  <a:lnTo>
                    <a:pt x="40119" y="6375"/>
                  </a:lnTo>
                  <a:lnTo>
                    <a:pt x="39077" y="7759"/>
                  </a:lnTo>
                  <a:lnTo>
                    <a:pt x="36296" y="8394"/>
                  </a:lnTo>
                  <a:lnTo>
                    <a:pt x="36182" y="9588"/>
                  </a:lnTo>
                  <a:lnTo>
                    <a:pt x="36067" y="10769"/>
                  </a:lnTo>
                  <a:lnTo>
                    <a:pt x="42329" y="9093"/>
                  </a:lnTo>
                  <a:lnTo>
                    <a:pt x="42684" y="10172"/>
                  </a:lnTo>
                  <a:lnTo>
                    <a:pt x="43040" y="11239"/>
                  </a:lnTo>
                  <a:lnTo>
                    <a:pt x="38607" y="9944"/>
                  </a:lnTo>
                  <a:lnTo>
                    <a:pt x="39230" y="11188"/>
                  </a:lnTo>
                  <a:lnTo>
                    <a:pt x="39839" y="12433"/>
                  </a:lnTo>
                  <a:lnTo>
                    <a:pt x="41033" y="12395"/>
                  </a:lnTo>
                  <a:lnTo>
                    <a:pt x="44742" y="13614"/>
                  </a:lnTo>
                  <a:lnTo>
                    <a:pt x="46659" y="13627"/>
                  </a:lnTo>
                  <a:lnTo>
                    <a:pt x="48564" y="13652"/>
                  </a:lnTo>
                  <a:lnTo>
                    <a:pt x="52590" y="15506"/>
                  </a:lnTo>
                  <a:lnTo>
                    <a:pt x="52692" y="18478"/>
                  </a:lnTo>
                  <a:lnTo>
                    <a:pt x="52781" y="21463"/>
                  </a:lnTo>
                  <a:lnTo>
                    <a:pt x="55029" y="24625"/>
                  </a:lnTo>
                  <a:lnTo>
                    <a:pt x="56083" y="25311"/>
                  </a:lnTo>
                  <a:lnTo>
                    <a:pt x="57111" y="25996"/>
                  </a:lnTo>
                  <a:lnTo>
                    <a:pt x="56273" y="27114"/>
                  </a:lnTo>
                  <a:lnTo>
                    <a:pt x="55029" y="26695"/>
                  </a:lnTo>
                  <a:lnTo>
                    <a:pt x="53797" y="26289"/>
                  </a:lnTo>
                  <a:lnTo>
                    <a:pt x="53136" y="24587"/>
                  </a:lnTo>
                  <a:lnTo>
                    <a:pt x="52057" y="23469"/>
                  </a:lnTo>
                  <a:lnTo>
                    <a:pt x="50965" y="22326"/>
                  </a:lnTo>
                  <a:lnTo>
                    <a:pt x="52768" y="25603"/>
                  </a:lnTo>
                  <a:lnTo>
                    <a:pt x="51219" y="24574"/>
                  </a:lnTo>
                  <a:lnTo>
                    <a:pt x="49682" y="23558"/>
                  </a:lnTo>
                  <a:lnTo>
                    <a:pt x="48082" y="20002"/>
                  </a:lnTo>
                  <a:lnTo>
                    <a:pt x="45669" y="19621"/>
                  </a:lnTo>
                  <a:lnTo>
                    <a:pt x="43230" y="19265"/>
                  </a:lnTo>
                  <a:lnTo>
                    <a:pt x="45961" y="24396"/>
                  </a:lnTo>
                  <a:lnTo>
                    <a:pt x="47434" y="24980"/>
                  </a:lnTo>
                  <a:lnTo>
                    <a:pt x="48945" y="25552"/>
                  </a:lnTo>
                  <a:lnTo>
                    <a:pt x="46456" y="28892"/>
                  </a:lnTo>
                  <a:lnTo>
                    <a:pt x="45783" y="27203"/>
                  </a:lnTo>
                  <a:lnTo>
                    <a:pt x="45123" y="25514"/>
                  </a:lnTo>
                  <a:lnTo>
                    <a:pt x="42290" y="23622"/>
                  </a:lnTo>
                  <a:lnTo>
                    <a:pt x="42608" y="22174"/>
                  </a:lnTo>
                  <a:lnTo>
                    <a:pt x="40843" y="21437"/>
                  </a:lnTo>
                  <a:lnTo>
                    <a:pt x="39090" y="20688"/>
                  </a:lnTo>
                  <a:lnTo>
                    <a:pt x="43192" y="29641"/>
                  </a:lnTo>
                  <a:lnTo>
                    <a:pt x="43116" y="33350"/>
                  </a:lnTo>
                  <a:lnTo>
                    <a:pt x="41884" y="32943"/>
                  </a:lnTo>
                  <a:close/>
                </a:path>
              </a:pathLst>
            </a:custGeom>
            <a:ln w="3175">
              <a:solidFill>
                <a:srgbClr val="254B30"/>
              </a:solidFill>
            </a:ln>
          </p:spPr>
          <p:txBody>
            <a:bodyPr wrap="square" lIns="0" tIns="0" rIns="0" bIns="0" rtlCol="0"/>
            <a:lstStyle/>
            <a:p>
              <a:endParaRPr/>
            </a:p>
          </p:txBody>
        </p:sp>
        <p:sp>
          <p:nvSpPr>
            <p:cNvPr id="11825" name="object 5253">
              <a:extLst>
                <a:ext uri="{FF2B5EF4-FFF2-40B4-BE49-F238E27FC236}">
                  <a16:creationId xmlns:a16="http://schemas.microsoft.com/office/drawing/2014/main" id="{C58927E1-93F2-4E6B-957B-ED7D5643851D}"/>
                </a:ext>
              </a:extLst>
            </p:cNvPr>
            <p:cNvSpPr/>
            <p:nvPr/>
          </p:nvSpPr>
          <p:spPr>
            <a:xfrm>
              <a:off x="5677738" y="6655523"/>
              <a:ext cx="86347" cy="32194"/>
            </a:xfrm>
            <a:prstGeom prst="rect">
              <a:avLst/>
            </a:prstGeom>
            <a:blipFill>
              <a:blip r:embed="rId95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826" name="object 5254">
              <a:extLst>
                <a:ext uri="{FF2B5EF4-FFF2-40B4-BE49-F238E27FC236}">
                  <a16:creationId xmlns:a16="http://schemas.microsoft.com/office/drawing/2014/main" id="{96DE42AC-B6B7-4DF6-ADB2-C6104EF68F1E}"/>
                </a:ext>
              </a:extLst>
            </p:cNvPr>
            <p:cNvSpPr/>
            <p:nvPr/>
          </p:nvSpPr>
          <p:spPr>
            <a:xfrm>
              <a:off x="5677740" y="6654280"/>
              <a:ext cx="86360" cy="33655"/>
            </a:xfrm>
            <a:custGeom>
              <a:avLst/>
              <a:gdLst/>
              <a:ahLst/>
              <a:cxnLst/>
              <a:rect l="l" t="t" r="r" b="b"/>
              <a:pathLst>
                <a:path w="86360" h="33654">
                  <a:moveTo>
                    <a:pt x="71856" y="33350"/>
                  </a:moveTo>
                  <a:lnTo>
                    <a:pt x="70027" y="33439"/>
                  </a:lnTo>
                  <a:lnTo>
                    <a:pt x="64490" y="23837"/>
                  </a:lnTo>
                  <a:lnTo>
                    <a:pt x="62242" y="23825"/>
                  </a:lnTo>
                  <a:lnTo>
                    <a:pt x="59969" y="23812"/>
                  </a:lnTo>
                  <a:lnTo>
                    <a:pt x="56578" y="17335"/>
                  </a:lnTo>
                  <a:lnTo>
                    <a:pt x="54330" y="17322"/>
                  </a:lnTo>
                  <a:lnTo>
                    <a:pt x="52082" y="17310"/>
                  </a:lnTo>
                  <a:lnTo>
                    <a:pt x="47218" y="14109"/>
                  </a:lnTo>
                  <a:lnTo>
                    <a:pt x="45593" y="15557"/>
                  </a:lnTo>
                  <a:lnTo>
                    <a:pt x="43980" y="17005"/>
                  </a:lnTo>
                  <a:lnTo>
                    <a:pt x="48628" y="17957"/>
                  </a:lnTo>
                  <a:lnTo>
                    <a:pt x="50304" y="19634"/>
                  </a:lnTo>
                  <a:lnTo>
                    <a:pt x="52006" y="21285"/>
                  </a:lnTo>
                  <a:lnTo>
                    <a:pt x="58839" y="27597"/>
                  </a:lnTo>
                  <a:lnTo>
                    <a:pt x="56083" y="27939"/>
                  </a:lnTo>
                  <a:lnTo>
                    <a:pt x="53314" y="28257"/>
                  </a:lnTo>
                  <a:lnTo>
                    <a:pt x="49263" y="22974"/>
                  </a:lnTo>
                  <a:lnTo>
                    <a:pt x="47218" y="21678"/>
                  </a:lnTo>
                  <a:lnTo>
                    <a:pt x="45199" y="20370"/>
                  </a:lnTo>
                  <a:lnTo>
                    <a:pt x="49847" y="28600"/>
                  </a:lnTo>
                  <a:lnTo>
                    <a:pt x="47269" y="26581"/>
                  </a:lnTo>
                  <a:lnTo>
                    <a:pt x="44678" y="24561"/>
                  </a:lnTo>
                  <a:lnTo>
                    <a:pt x="41186" y="20015"/>
                  </a:lnTo>
                  <a:lnTo>
                    <a:pt x="39001" y="19570"/>
                  </a:lnTo>
                  <a:lnTo>
                    <a:pt x="36817" y="19126"/>
                  </a:lnTo>
                  <a:lnTo>
                    <a:pt x="44831" y="29984"/>
                  </a:lnTo>
                  <a:lnTo>
                    <a:pt x="40970" y="28892"/>
                  </a:lnTo>
                  <a:lnTo>
                    <a:pt x="37122" y="27774"/>
                  </a:lnTo>
                  <a:lnTo>
                    <a:pt x="37134" y="24993"/>
                  </a:lnTo>
                  <a:lnTo>
                    <a:pt x="34518" y="24460"/>
                  </a:lnTo>
                  <a:lnTo>
                    <a:pt x="31889" y="23926"/>
                  </a:lnTo>
                  <a:lnTo>
                    <a:pt x="34594" y="16459"/>
                  </a:lnTo>
                  <a:lnTo>
                    <a:pt x="31877" y="16344"/>
                  </a:lnTo>
                  <a:lnTo>
                    <a:pt x="29184" y="16243"/>
                  </a:lnTo>
                  <a:lnTo>
                    <a:pt x="26352" y="14338"/>
                  </a:lnTo>
                  <a:lnTo>
                    <a:pt x="25450" y="16827"/>
                  </a:lnTo>
                  <a:lnTo>
                    <a:pt x="24561" y="19316"/>
                  </a:lnTo>
                  <a:lnTo>
                    <a:pt x="30441" y="24523"/>
                  </a:lnTo>
                  <a:lnTo>
                    <a:pt x="28105" y="24930"/>
                  </a:lnTo>
                  <a:lnTo>
                    <a:pt x="25755" y="25349"/>
                  </a:lnTo>
                  <a:lnTo>
                    <a:pt x="19672" y="18783"/>
                  </a:lnTo>
                  <a:lnTo>
                    <a:pt x="17132" y="17818"/>
                  </a:lnTo>
                  <a:lnTo>
                    <a:pt x="14592" y="16852"/>
                  </a:lnTo>
                  <a:lnTo>
                    <a:pt x="23863" y="25857"/>
                  </a:lnTo>
                  <a:lnTo>
                    <a:pt x="19646" y="24117"/>
                  </a:lnTo>
                  <a:lnTo>
                    <a:pt x="15417" y="22377"/>
                  </a:lnTo>
                  <a:lnTo>
                    <a:pt x="11455" y="16675"/>
                  </a:lnTo>
                  <a:lnTo>
                    <a:pt x="8737" y="19240"/>
                  </a:lnTo>
                  <a:lnTo>
                    <a:pt x="6032" y="21805"/>
                  </a:lnTo>
                  <a:lnTo>
                    <a:pt x="0" y="17462"/>
                  </a:lnTo>
                  <a:lnTo>
                    <a:pt x="241" y="16179"/>
                  </a:lnTo>
                  <a:lnTo>
                    <a:pt x="457" y="14884"/>
                  </a:lnTo>
                  <a:lnTo>
                    <a:pt x="5956" y="11988"/>
                  </a:lnTo>
                  <a:lnTo>
                    <a:pt x="7137" y="10439"/>
                  </a:lnTo>
                  <a:lnTo>
                    <a:pt x="8305" y="8902"/>
                  </a:lnTo>
                  <a:lnTo>
                    <a:pt x="8089" y="10198"/>
                  </a:lnTo>
                  <a:lnTo>
                    <a:pt x="11569" y="10896"/>
                  </a:lnTo>
                  <a:lnTo>
                    <a:pt x="15074" y="11607"/>
                  </a:lnTo>
                  <a:lnTo>
                    <a:pt x="17487" y="10756"/>
                  </a:lnTo>
                  <a:lnTo>
                    <a:pt x="19177" y="8864"/>
                  </a:lnTo>
                  <a:lnTo>
                    <a:pt x="20866" y="6984"/>
                  </a:lnTo>
                  <a:lnTo>
                    <a:pt x="26911" y="8661"/>
                  </a:lnTo>
                  <a:lnTo>
                    <a:pt x="26682" y="9944"/>
                  </a:lnTo>
                  <a:lnTo>
                    <a:pt x="28346" y="10731"/>
                  </a:lnTo>
                  <a:lnTo>
                    <a:pt x="30035" y="11506"/>
                  </a:lnTo>
                  <a:lnTo>
                    <a:pt x="34201" y="8343"/>
                  </a:lnTo>
                  <a:lnTo>
                    <a:pt x="36753" y="9309"/>
                  </a:lnTo>
                  <a:lnTo>
                    <a:pt x="39293" y="10274"/>
                  </a:lnTo>
                  <a:lnTo>
                    <a:pt x="42443" y="7785"/>
                  </a:lnTo>
                  <a:lnTo>
                    <a:pt x="43408" y="4851"/>
                  </a:lnTo>
                  <a:lnTo>
                    <a:pt x="44373" y="1943"/>
                  </a:lnTo>
                  <a:lnTo>
                    <a:pt x="52425" y="0"/>
                  </a:lnTo>
                  <a:lnTo>
                    <a:pt x="52031" y="2158"/>
                  </a:lnTo>
                  <a:lnTo>
                    <a:pt x="51650" y="4305"/>
                  </a:lnTo>
                  <a:lnTo>
                    <a:pt x="48590" y="6349"/>
                  </a:lnTo>
                  <a:lnTo>
                    <a:pt x="49225" y="7823"/>
                  </a:lnTo>
                  <a:lnTo>
                    <a:pt x="49872" y="9296"/>
                  </a:lnTo>
                  <a:lnTo>
                    <a:pt x="56603" y="4419"/>
                  </a:lnTo>
                  <a:lnTo>
                    <a:pt x="57759" y="5549"/>
                  </a:lnTo>
                  <a:lnTo>
                    <a:pt x="58928" y="6667"/>
                  </a:lnTo>
                  <a:lnTo>
                    <a:pt x="52514" y="7150"/>
                  </a:lnTo>
                  <a:lnTo>
                    <a:pt x="54114" y="8369"/>
                  </a:lnTo>
                  <a:lnTo>
                    <a:pt x="55714" y="9588"/>
                  </a:lnTo>
                  <a:lnTo>
                    <a:pt x="57162" y="8991"/>
                  </a:lnTo>
                  <a:lnTo>
                    <a:pt x="62636" y="8762"/>
                  </a:lnTo>
                  <a:lnTo>
                    <a:pt x="65049" y="7912"/>
                  </a:lnTo>
                  <a:lnTo>
                    <a:pt x="67462" y="7061"/>
                  </a:lnTo>
                  <a:lnTo>
                    <a:pt x="73736" y="7442"/>
                  </a:lnTo>
                  <a:lnTo>
                    <a:pt x="75819" y="10985"/>
                  </a:lnTo>
                  <a:lnTo>
                    <a:pt x="77901" y="14528"/>
                  </a:lnTo>
                  <a:lnTo>
                    <a:pt x="82842" y="17310"/>
                  </a:lnTo>
                  <a:lnTo>
                    <a:pt x="84607" y="17665"/>
                  </a:lnTo>
                  <a:lnTo>
                    <a:pt x="86347" y="18008"/>
                  </a:lnTo>
                  <a:lnTo>
                    <a:pt x="86029" y="19735"/>
                  </a:lnTo>
                  <a:lnTo>
                    <a:pt x="84213" y="19799"/>
                  </a:lnTo>
                  <a:lnTo>
                    <a:pt x="82384" y="19888"/>
                  </a:lnTo>
                  <a:lnTo>
                    <a:pt x="80441" y="18148"/>
                  </a:lnTo>
                  <a:lnTo>
                    <a:pt x="78320" y="17271"/>
                  </a:lnTo>
                  <a:lnTo>
                    <a:pt x="76212" y="16421"/>
                  </a:lnTo>
                  <a:lnTo>
                    <a:pt x="80645" y="19545"/>
                  </a:lnTo>
                  <a:lnTo>
                    <a:pt x="78028" y="18999"/>
                  </a:lnTo>
                  <a:lnTo>
                    <a:pt x="75399" y="18465"/>
                  </a:lnTo>
                  <a:lnTo>
                    <a:pt x="71043" y="14922"/>
                  </a:lnTo>
                  <a:lnTo>
                    <a:pt x="67767" y="15582"/>
                  </a:lnTo>
                  <a:lnTo>
                    <a:pt x="64490" y="16255"/>
                  </a:lnTo>
                  <a:lnTo>
                    <a:pt x="71297" y="21208"/>
                  </a:lnTo>
                  <a:lnTo>
                    <a:pt x="73558" y="21221"/>
                  </a:lnTo>
                  <a:lnTo>
                    <a:pt x="75819" y="21234"/>
                  </a:lnTo>
                  <a:lnTo>
                    <a:pt x="74904" y="26390"/>
                  </a:lnTo>
                  <a:lnTo>
                    <a:pt x="72948" y="24663"/>
                  </a:lnTo>
                  <a:lnTo>
                    <a:pt x="70980" y="22923"/>
                  </a:lnTo>
                  <a:lnTo>
                    <a:pt x="66179" y="21958"/>
                  </a:lnTo>
                  <a:lnTo>
                    <a:pt x="65620" y="20053"/>
                  </a:lnTo>
                  <a:lnTo>
                    <a:pt x="62928" y="19951"/>
                  </a:lnTo>
                  <a:lnTo>
                    <a:pt x="60223" y="19850"/>
                  </a:lnTo>
                  <a:lnTo>
                    <a:pt x="71310" y="28790"/>
                  </a:lnTo>
                  <a:lnTo>
                    <a:pt x="73710" y="33299"/>
                  </a:lnTo>
                  <a:lnTo>
                    <a:pt x="71882" y="33362"/>
                  </a:lnTo>
                  <a:close/>
                </a:path>
              </a:pathLst>
            </a:custGeom>
            <a:ln w="3175">
              <a:solidFill>
                <a:srgbClr val="254B30"/>
              </a:solidFill>
            </a:ln>
          </p:spPr>
          <p:txBody>
            <a:bodyPr wrap="square" lIns="0" tIns="0" rIns="0" bIns="0" rtlCol="0"/>
            <a:lstStyle/>
            <a:p>
              <a:endParaRPr/>
            </a:p>
          </p:txBody>
        </p:sp>
        <p:sp>
          <p:nvSpPr>
            <p:cNvPr id="11827" name="object 5255">
              <a:extLst>
                <a:ext uri="{FF2B5EF4-FFF2-40B4-BE49-F238E27FC236}">
                  <a16:creationId xmlns:a16="http://schemas.microsoft.com/office/drawing/2014/main" id="{5B5F7AA2-DB61-42C6-A28F-969DDB8E41B0}"/>
                </a:ext>
              </a:extLst>
            </p:cNvPr>
            <p:cNvSpPr/>
            <p:nvPr/>
          </p:nvSpPr>
          <p:spPr>
            <a:xfrm>
              <a:off x="5674261" y="6488450"/>
              <a:ext cx="39392" cy="30574"/>
            </a:xfrm>
            <a:prstGeom prst="rect">
              <a:avLst/>
            </a:prstGeom>
            <a:blipFill>
              <a:blip r:embed="rId95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828" name="object 5256">
              <a:extLst>
                <a:ext uri="{FF2B5EF4-FFF2-40B4-BE49-F238E27FC236}">
                  <a16:creationId xmlns:a16="http://schemas.microsoft.com/office/drawing/2014/main" id="{26052BD9-E421-4C9F-A71D-8B65D02D4F58}"/>
                </a:ext>
              </a:extLst>
            </p:cNvPr>
            <p:cNvSpPr/>
            <p:nvPr/>
          </p:nvSpPr>
          <p:spPr>
            <a:xfrm>
              <a:off x="5674262" y="6488452"/>
              <a:ext cx="40005" cy="31115"/>
            </a:xfrm>
            <a:custGeom>
              <a:avLst/>
              <a:gdLst/>
              <a:ahLst/>
              <a:cxnLst/>
              <a:rect l="l" t="t" r="r" b="b"/>
              <a:pathLst>
                <a:path w="40004" h="31115">
                  <a:moveTo>
                    <a:pt x="35877" y="11734"/>
                  </a:moveTo>
                  <a:lnTo>
                    <a:pt x="35077" y="12420"/>
                  </a:lnTo>
                  <a:lnTo>
                    <a:pt x="30657" y="10286"/>
                  </a:lnTo>
                  <a:lnTo>
                    <a:pt x="29641" y="11099"/>
                  </a:lnTo>
                  <a:lnTo>
                    <a:pt x="28613" y="11912"/>
                  </a:lnTo>
                  <a:lnTo>
                    <a:pt x="25793" y="10337"/>
                  </a:lnTo>
                  <a:lnTo>
                    <a:pt x="24777" y="11137"/>
                  </a:lnTo>
                  <a:lnTo>
                    <a:pt x="23761" y="11937"/>
                  </a:lnTo>
                  <a:lnTo>
                    <a:pt x="20929" y="12306"/>
                  </a:lnTo>
                  <a:lnTo>
                    <a:pt x="20485" y="13500"/>
                  </a:lnTo>
                  <a:lnTo>
                    <a:pt x="20053" y="14693"/>
                  </a:lnTo>
                  <a:lnTo>
                    <a:pt x="22326" y="13461"/>
                  </a:lnTo>
                  <a:lnTo>
                    <a:pt x="23418" y="13563"/>
                  </a:lnTo>
                  <a:lnTo>
                    <a:pt x="24510" y="13665"/>
                  </a:lnTo>
                  <a:lnTo>
                    <a:pt x="28867" y="13919"/>
                  </a:lnTo>
                  <a:lnTo>
                    <a:pt x="27673" y="15049"/>
                  </a:lnTo>
                  <a:lnTo>
                    <a:pt x="26492" y="16179"/>
                  </a:lnTo>
                  <a:lnTo>
                    <a:pt x="23621" y="15366"/>
                  </a:lnTo>
                  <a:lnTo>
                    <a:pt x="22440" y="15532"/>
                  </a:lnTo>
                  <a:lnTo>
                    <a:pt x="21259" y="15697"/>
                  </a:lnTo>
                  <a:lnTo>
                    <a:pt x="25018" y="17564"/>
                  </a:lnTo>
                  <a:lnTo>
                    <a:pt x="23431" y="17614"/>
                  </a:lnTo>
                  <a:lnTo>
                    <a:pt x="21869" y="17678"/>
                  </a:lnTo>
                  <a:lnTo>
                    <a:pt x="19392" y="16967"/>
                  </a:lnTo>
                  <a:lnTo>
                    <a:pt x="18313" y="17564"/>
                  </a:lnTo>
                  <a:lnTo>
                    <a:pt x="17233" y="18160"/>
                  </a:lnTo>
                  <a:lnTo>
                    <a:pt x="23012" y="19938"/>
                  </a:lnTo>
                  <a:lnTo>
                    <a:pt x="21056" y="20840"/>
                  </a:lnTo>
                  <a:lnTo>
                    <a:pt x="19100" y="21742"/>
                  </a:lnTo>
                  <a:lnTo>
                    <a:pt x="18554" y="20548"/>
                  </a:lnTo>
                  <a:lnTo>
                    <a:pt x="17259" y="21259"/>
                  </a:lnTo>
                  <a:lnTo>
                    <a:pt x="15976" y="21958"/>
                  </a:lnTo>
                  <a:lnTo>
                    <a:pt x="15697" y="17805"/>
                  </a:lnTo>
                  <a:lnTo>
                    <a:pt x="14452" y="18732"/>
                  </a:lnTo>
                  <a:lnTo>
                    <a:pt x="13220" y="19646"/>
                  </a:lnTo>
                  <a:lnTo>
                    <a:pt x="11569" y="19837"/>
                  </a:lnTo>
                  <a:lnTo>
                    <a:pt x="11658" y="21221"/>
                  </a:lnTo>
                  <a:lnTo>
                    <a:pt x="11747" y="22618"/>
                  </a:lnTo>
                  <a:lnTo>
                    <a:pt x="15430" y="22732"/>
                  </a:lnTo>
                  <a:lnTo>
                    <a:pt x="14465" y="23748"/>
                  </a:lnTo>
                  <a:lnTo>
                    <a:pt x="13487" y="24764"/>
                  </a:lnTo>
                  <a:lnTo>
                    <a:pt x="9448" y="24129"/>
                  </a:lnTo>
                  <a:lnTo>
                    <a:pt x="8115" y="24612"/>
                  </a:lnTo>
                  <a:lnTo>
                    <a:pt x="6756" y="25107"/>
                  </a:lnTo>
                  <a:lnTo>
                    <a:pt x="12738" y="25653"/>
                  </a:lnTo>
                  <a:lnTo>
                    <a:pt x="10502" y="26415"/>
                  </a:lnTo>
                  <a:lnTo>
                    <a:pt x="8242" y="27177"/>
                  </a:lnTo>
                  <a:lnTo>
                    <a:pt x="5321" y="26149"/>
                  </a:lnTo>
                  <a:lnTo>
                    <a:pt x="4610" y="28206"/>
                  </a:lnTo>
                  <a:lnTo>
                    <a:pt x="3898" y="30289"/>
                  </a:lnTo>
                  <a:lnTo>
                    <a:pt x="304" y="30568"/>
                  </a:lnTo>
                  <a:lnTo>
                    <a:pt x="152" y="29933"/>
                  </a:lnTo>
                  <a:lnTo>
                    <a:pt x="0" y="29311"/>
                  </a:lnTo>
                  <a:lnTo>
                    <a:pt x="1904" y="26098"/>
                  </a:lnTo>
                  <a:lnTo>
                    <a:pt x="2120" y="25031"/>
                  </a:lnTo>
                  <a:lnTo>
                    <a:pt x="2349" y="23952"/>
                  </a:lnTo>
                  <a:lnTo>
                    <a:pt x="2501" y="24587"/>
                  </a:lnTo>
                  <a:lnTo>
                    <a:pt x="4229" y="23634"/>
                  </a:lnTo>
                  <a:lnTo>
                    <a:pt x="5943" y="22694"/>
                  </a:lnTo>
                  <a:lnTo>
                    <a:pt x="6857" y="21462"/>
                  </a:lnTo>
                  <a:lnTo>
                    <a:pt x="7238" y="20065"/>
                  </a:lnTo>
                  <a:lnTo>
                    <a:pt x="7632" y="18656"/>
                  </a:lnTo>
                  <a:lnTo>
                    <a:pt x="10693" y="17221"/>
                  </a:lnTo>
                  <a:lnTo>
                    <a:pt x="10833" y="17843"/>
                  </a:lnTo>
                  <a:lnTo>
                    <a:pt x="11747" y="17576"/>
                  </a:lnTo>
                  <a:lnTo>
                    <a:pt x="12661" y="17322"/>
                  </a:lnTo>
                  <a:lnTo>
                    <a:pt x="13906" y="14477"/>
                  </a:lnTo>
                  <a:lnTo>
                    <a:pt x="15252" y="13982"/>
                  </a:lnTo>
                  <a:lnTo>
                    <a:pt x="16586" y="13487"/>
                  </a:lnTo>
                  <a:lnTo>
                    <a:pt x="17525" y="11302"/>
                  </a:lnTo>
                  <a:lnTo>
                    <a:pt x="17386" y="9702"/>
                  </a:lnTo>
                  <a:lnTo>
                    <a:pt x="17233" y="8115"/>
                  </a:lnTo>
                  <a:lnTo>
                    <a:pt x="20472" y="4406"/>
                  </a:lnTo>
                  <a:lnTo>
                    <a:pt x="20726" y="5473"/>
                  </a:lnTo>
                  <a:lnTo>
                    <a:pt x="20980" y="6527"/>
                  </a:lnTo>
                  <a:lnTo>
                    <a:pt x="20002" y="8496"/>
                  </a:lnTo>
                  <a:lnTo>
                    <a:pt x="20586" y="8902"/>
                  </a:lnTo>
                  <a:lnTo>
                    <a:pt x="21170" y="9296"/>
                  </a:lnTo>
                  <a:lnTo>
                    <a:pt x="23228" y="4800"/>
                  </a:lnTo>
                  <a:lnTo>
                    <a:pt x="23990" y="4876"/>
                  </a:lnTo>
                  <a:lnTo>
                    <a:pt x="24726" y="4940"/>
                  </a:lnTo>
                  <a:lnTo>
                    <a:pt x="21932" y="7442"/>
                  </a:lnTo>
                  <a:lnTo>
                    <a:pt x="22898" y="7391"/>
                  </a:lnTo>
                  <a:lnTo>
                    <a:pt x="23850" y="7340"/>
                  </a:lnTo>
                  <a:lnTo>
                    <a:pt x="24396" y="6553"/>
                  </a:lnTo>
                  <a:lnTo>
                    <a:pt x="26822" y="4508"/>
                  </a:lnTo>
                  <a:lnTo>
                    <a:pt x="27736" y="3289"/>
                  </a:lnTo>
                  <a:lnTo>
                    <a:pt x="28651" y="2057"/>
                  </a:lnTo>
                  <a:lnTo>
                    <a:pt x="31559" y="0"/>
                  </a:lnTo>
                  <a:lnTo>
                    <a:pt x="33210" y="761"/>
                  </a:lnTo>
                  <a:lnTo>
                    <a:pt x="34836" y="1536"/>
                  </a:lnTo>
                  <a:lnTo>
                    <a:pt x="37630" y="952"/>
                  </a:lnTo>
                  <a:lnTo>
                    <a:pt x="38493" y="495"/>
                  </a:lnTo>
                  <a:lnTo>
                    <a:pt x="39344" y="12"/>
                  </a:lnTo>
                  <a:lnTo>
                    <a:pt x="39547" y="863"/>
                  </a:lnTo>
                  <a:lnTo>
                    <a:pt x="38747" y="1549"/>
                  </a:lnTo>
                  <a:lnTo>
                    <a:pt x="37934" y="2235"/>
                  </a:lnTo>
                  <a:lnTo>
                    <a:pt x="36702" y="2184"/>
                  </a:lnTo>
                  <a:lnTo>
                    <a:pt x="35585" y="2565"/>
                  </a:lnTo>
                  <a:lnTo>
                    <a:pt x="34467" y="2933"/>
                  </a:lnTo>
                  <a:lnTo>
                    <a:pt x="37083" y="2692"/>
                  </a:lnTo>
                  <a:lnTo>
                    <a:pt x="35788" y="3403"/>
                  </a:lnTo>
                  <a:lnTo>
                    <a:pt x="34505" y="4114"/>
                  </a:lnTo>
                  <a:lnTo>
                    <a:pt x="31838" y="4140"/>
                  </a:lnTo>
                  <a:lnTo>
                    <a:pt x="30492" y="5613"/>
                  </a:lnTo>
                  <a:lnTo>
                    <a:pt x="29133" y="7073"/>
                  </a:lnTo>
                  <a:lnTo>
                    <a:pt x="33210" y="6756"/>
                  </a:lnTo>
                  <a:lnTo>
                    <a:pt x="34213" y="5956"/>
                  </a:lnTo>
                  <a:lnTo>
                    <a:pt x="35242" y="5143"/>
                  </a:lnTo>
                  <a:lnTo>
                    <a:pt x="35864" y="7670"/>
                  </a:lnTo>
                  <a:lnTo>
                    <a:pt x="34620" y="7632"/>
                  </a:lnTo>
                  <a:lnTo>
                    <a:pt x="33413" y="7594"/>
                  </a:lnTo>
                  <a:lnTo>
                    <a:pt x="31051" y="8889"/>
                  </a:lnTo>
                  <a:lnTo>
                    <a:pt x="30416" y="8293"/>
                  </a:lnTo>
                  <a:lnTo>
                    <a:pt x="29171" y="9194"/>
                  </a:lnTo>
                  <a:lnTo>
                    <a:pt x="27927" y="10121"/>
                  </a:lnTo>
                  <a:lnTo>
                    <a:pt x="34721" y="9982"/>
                  </a:lnTo>
                  <a:lnTo>
                    <a:pt x="36664" y="11074"/>
                  </a:lnTo>
                  <a:lnTo>
                    <a:pt x="35877" y="11747"/>
                  </a:lnTo>
                  <a:close/>
                </a:path>
              </a:pathLst>
            </a:custGeom>
            <a:ln w="3175">
              <a:solidFill>
                <a:srgbClr val="254B30"/>
              </a:solidFill>
            </a:ln>
          </p:spPr>
          <p:txBody>
            <a:bodyPr wrap="square" lIns="0" tIns="0" rIns="0" bIns="0" rtlCol="0"/>
            <a:lstStyle/>
            <a:p>
              <a:endParaRPr/>
            </a:p>
          </p:txBody>
        </p:sp>
        <p:sp>
          <p:nvSpPr>
            <p:cNvPr id="11829" name="object 5257">
              <a:extLst>
                <a:ext uri="{FF2B5EF4-FFF2-40B4-BE49-F238E27FC236}">
                  <a16:creationId xmlns:a16="http://schemas.microsoft.com/office/drawing/2014/main" id="{5A8A3933-D81D-4812-95EA-04E783C74E3B}"/>
                </a:ext>
              </a:extLst>
            </p:cNvPr>
            <p:cNvSpPr/>
            <p:nvPr/>
          </p:nvSpPr>
          <p:spPr>
            <a:xfrm>
              <a:off x="5646153" y="6640791"/>
              <a:ext cx="41795" cy="29641"/>
            </a:xfrm>
            <a:prstGeom prst="rect">
              <a:avLst/>
            </a:prstGeom>
            <a:blipFill>
              <a:blip r:embed="rId95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830" name="object 5258">
              <a:extLst>
                <a:ext uri="{FF2B5EF4-FFF2-40B4-BE49-F238E27FC236}">
                  <a16:creationId xmlns:a16="http://schemas.microsoft.com/office/drawing/2014/main" id="{78A07D38-A717-47B9-B1E7-1C42DE0323C6}"/>
                </a:ext>
              </a:extLst>
            </p:cNvPr>
            <p:cNvSpPr/>
            <p:nvPr/>
          </p:nvSpPr>
          <p:spPr>
            <a:xfrm>
              <a:off x="5645447" y="6640794"/>
              <a:ext cx="42545" cy="29845"/>
            </a:xfrm>
            <a:custGeom>
              <a:avLst/>
              <a:gdLst/>
              <a:ahLst/>
              <a:cxnLst/>
              <a:rect l="l" t="t" r="r" b="b"/>
              <a:pathLst>
                <a:path w="42545" h="29845">
                  <a:moveTo>
                    <a:pt x="13385" y="19735"/>
                  </a:moveTo>
                  <a:lnTo>
                    <a:pt x="16802" y="21589"/>
                  </a:lnTo>
                  <a:lnTo>
                    <a:pt x="19862" y="29641"/>
                  </a:lnTo>
                  <a:lnTo>
                    <a:pt x="20700" y="26923"/>
                  </a:lnTo>
                  <a:lnTo>
                    <a:pt x="21564" y="24206"/>
                  </a:lnTo>
                  <a:lnTo>
                    <a:pt x="25184" y="25171"/>
                  </a:lnTo>
                  <a:lnTo>
                    <a:pt x="24307" y="23507"/>
                  </a:lnTo>
                  <a:lnTo>
                    <a:pt x="23444" y="21831"/>
                  </a:lnTo>
                  <a:lnTo>
                    <a:pt x="26492" y="21526"/>
                  </a:lnTo>
                  <a:lnTo>
                    <a:pt x="25869" y="19837"/>
                  </a:lnTo>
                  <a:lnTo>
                    <a:pt x="25247" y="18135"/>
                  </a:lnTo>
                  <a:lnTo>
                    <a:pt x="24726" y="17741"/>
                  </a:lnTo>
                  <a:lnTo>
                    <a:pt x="22923" y="17475"/>
                  </a:lnTo>
                  <a:lnTo>
                    <a:pt x="21120" y="17221"/>
                  </a:lnTo>
                  <a:lnTo>
                    <a:pt x="19761" y="11645"/>
                  </a:lnTo>
                  <a:lnTo>
                    <a:pt x="21856" y="12763"/>
                  </a:lnTo>
                  <a:lnTo>
                    <a:pt x="23977" y="13868"/>
                  </a:lnTo>
                  <a:lnTo>
                    <a:pt x="24599" y="7658"/>
                  </a:lnTo>
                  <a:lnTo>
                    <a:pt x="25361" y="11531"/>
                  </a:lnTo>
                  <a:lnTo>
                    <a:pt x="26098" y="15417"/>
                  </a:lnTo>
                  <a:lnTo>
                    <a:pt x="27939" y="16116"/>
                  </a:lnTo>
                  <a:lnTo>
                    <a:pt x="28600" y="18681"/>
                  </a:lnTo>
                  <a:lnTo>
                    <a:pt x="29273" y="21259"/>
                  </a:lnTo>
                  <a:lnTo>
                    <a:pt x="30556" y="13233"/>
                  </a:lnTo>
                  <a:lnTo>
                    <a:pt x="32372" y="13931"/>
                  </a:lnTo>
                  <a:lnTo>
                    <a:pt x="34201" y="14630"/>
                  </a:lnTo>
                  <a:lnTo>
                    <a:pt x="32410" y="10401"/>
                  </a:lnTo>
                  <a:lnTo>
                    <a:pt x="33654" y="9855"/>
                  </a:lnTo>
                  <a:lnTo>
                    <a:pt x="34886" y="9296"/>
                  </a:lnTo>
                  <a:lnTo>
                    <a:pt x="35166" y="13665"/>
                  </a:lnTo>
                  <a:lnTo>
                    <a:pt x="36017" y="14897"/>
                  </a:lnTo>
                  <a:lnTo>
                    <a:pt x="36842" y="16128"/>
                  </a:lnTo>
                  <a:lnTo>
                    <a:pt x="39128" y="8000"/>
                  </a:lnTo>
                  <a:lnTo>
                    <a:pt x="40424" y="8305"/>
                  </a:lnTo>
                  <a:lnTo>
                    <a:pt x="41732" y="8635"/>
                  </a:lnTo>
                  <a:lnTo>
                    <a:pt x="40195" y="4381"/>
                  </a:lnTo>
                  <a:lnTo>
                    <a:pt x="41338" y="2514"/>
                  </a:lnTo>
                  <a:lnTo>
                    <a:pt x="42506" y="647"/>
                  </a:lnTo>
                  <a:lnTo>
                    <a:pt x="40170" y="0"/>
                  </a:lnTo>
                  <a:lnTo>
                    <a:pt x="39065" y="2730"/>
                  </a:lnTo>
                  <a:lnTo>
                    <a:pt x="37630" y="4190"/>
                  </a:lnTo>
                  <a:lnTo>
                    <a:pt x="36525" y="2984"/>
                  </a:lnTo>
                  <a:lnTo>
                    <a:pt x="35432" y="1777"/>
                  </a:lnTo>
                  <a:lnTo>
                    <a:pt x="38011" y="6349"/>
                  </a:lnTo>
                  <a:lnTo>
                    <a:pt x="36728" y="6032"/>
                  </a:lnTo>
                  <a:lnTo>
                    <a:pt x="35432" y="5727"/>
                  </a:lnTo>
                  <a:lnTo>
                    <a:pt x="33248" y="3301"/>
                  </a:lnTo>
                  <a:lnTo>
                    <a:pt x="32181" y="2527"/>
                  </a:lnTo>
                  <a:lnTo>
                    <a:pt x="31102" y="1752"/>
                  </a:lnTo>
                  <a:lnTo>
                    <a:pt x="31661" y="6527"/>
                  </a:lnTo>
                  <a:lnTo>
                    <a:pt x="30594" y="5753"/>
                  </a:lnTo>
                  <a:lnTo>
                    <a:pt x="29527" y="4978"/>
                  </a:lnTo>
                  <a:lnTo>
                    <a:pt x="27876" y="2946"/>
                  </a:lnTo>
                  <a:lnTo>
                    <a:pt x="26885" y="3492"/>
                  </a:lnTo>
                  <a:lnTo>
                    <a:pt x="25895" y="4013"/>
                  </a:lnTo>
                  <a:lnTo>
                    <a:pt x="32042" y="8686"/>
                  </a:lnTo>
                  <a:lnTo>
                    <a:pt x="30314" y="9296"/>
                  </a:lnTo>
                  <a:lnTo>
                    <a:pt x="28562" y="9905"/>
                  </a:lnTo>
                  <a:lnTo>
                    <a:pt x="25298" y="6705"/>
                  </a:lnTo>
                  <a:lnTo>
                    <a:pt x="24460" y="5473"/>
                  </a:lnTo>
                  <a:lnTo>
                    <a:pt x="23621" y="4241"/>
                  </a:lnTo>
                  <a:lnTo>
                    <a:pt x="22542" y="7416"/>
                  </a:lnTo>
                  <a:lnTo>
                    <a:pt x="21170" y="5791"/>
                  </a:lnTo>
                  <a:lnTo>
                    <a:pt x="19799" y="4178"/>
                  </a:lnTo>
                  <a:lnTo>
                    <a:pt x="17564" y="5270"/>
                  </a:lnTo>
                  <a:lnTo>
                    <a:pt x="16103" y="6286"/>
                  </a:lnTo>
                  <a:lnTo>
                    <a:pt x="14643" y="7315"/>
                  </a:lnTo>
                  <a:lnTo>
                    <a:pt x="20332" y="8521"/>
                  </a:lnTo>
                  <a:lnTo>
                    <a:pt x="19392" y="9918"/>
                  </a:lnTo>
                  <a:lnTo>
                    <a:pt x="18465" y="11328"/>
                  </a:lnTo>
                  <a:lnTo>
                    <a:pt x="17868" y="14033"/>
                  </a:lnTo>
                  <a:lnTo>
                    <a:pt x="15938" y="11582"/>
                  </a:lnTo>
                  <a:lnTo>
                    <a:pt x="13995" y="9131"/>
                  </a:lnTo>
                  <a:lnTo>
                    <a:pt x="11188" y="8966"/>
                  </a:lnTo>
                  <a:lnTo>
                    <a:pt x="9385" y="8699"/>
                  </a:lnTo>
                  <a:lnTo>
                    <a:pt x="7581" y="8432"/>
                  </a:lnTo>
                  <a:lnTo>
                    <a:pt x="9461" y="13969"/>
                  </a:lnTo>
                  <a:lnTo>
                    <a:pt x="7492" y="11074"/>
                  </a:lnTo>
                  <a:lnTo>
                    <a:pt x="5537" y="8204"/>
                  </a:lnTo>
                  <a:lnTo>
                    <a:pt x="2781" y="8902"/>
                  </a:lnTo>
                  <a:lnTo>
                    <a:pt x="1396" y="7289"/>
                  </a:lnTo>
                  <a:lnTo>
                    <a:pt x="25" y="5651"/>
                  </a:lnTo>
                  <a:lnTo>
                    <a:pt x="2743" y="12420"/>
                  </a:lnTo>
                  <a:lnTo>
                    <a:pt x="1358" y="10794"/>
                  </a:lnTo>
                  <a:lnTo>
                    <a:pt x="0" y="9169"/>
                  </a:lnTo>
                  <a:lnTo>
                    <a:pt x="4991" y="11760"/>
                  </a:lnTo>
                  <a:lnTo>
                    <a:pt x="4851" y="13538"/>
                  </a:lnTo>
                  <a:lnTo>
                    <a:pt x="4698" y="15303"/>
                  </a:lnTo>
                  <a:lnTo>
                    <a:pt x="888" y="15239"/>
                  </a:lnTo>
                  <a:lnTo>
                    <a:pt x="1981" y="16446"/>
                  </a:lnTo>
                  <a:lnTo>
                    <a:pt x="3073" y="17652"/>
                  </a:lnTo>
                  <a:lnTo>
                    <a:pt x="6464" y="19088"/>
                  </a:lnTo>
                  <a:lnTo>
                    <a:pt x="9423" y="21424"/>
                  </a:lnTo>
                  <a:lnTo>
                    <a:pt x="13385" y="19723"/>
                  </a:lnTo>
                  <a:close/>
                </a:path>
              </a:pathLst>
            </a:custGeom>
            <a:ln w="3175">
              <a:solidFill>
                <a:srgbClr val="254B30"/>
              </a:solidFill>
            </a:ln>
          </p:spPr>
          <p:txBody>
            <a:bodyPr wrap="square" lIns="0" tIns="0" rIns="0" bIns="0" rtlCol="0"/>
            <a:lstStyle/>
            <a:p>
              <a:endParaRPr/>
            </a:p>
          </p:txBody>
        </p:sp>
        <p:sp>
          <p:nvSpPr>
            <p:cNvPr id="11831" name="object 5259">
              <a:extLst>
                <a:ext uri="{FF2B5EF4-FFF2-40B4-BE49-F238E27FC236}">
                  <a16:creationId xmlns:a16="http://schemas.microsoft.com/office/drawing/2014/main" id="{41BE11CE-A9E4-4D1C-AB68-3C8C553C5576}"/>
                </a:ext>
              </a:extLst>
            </p:cNvPr>
            <p:cNvSpPr/>
            <p:nvPr/>
          </p:nvSpPr>
          <p:spPr>
            <a:xfrm>
              <a:off x="5659120" y="6427063"/>
              <a:ext cx="34810" cy="39878"/>
            </a:xfrm>
            <a:prstGeom prst="rect">
              <a:avLst/>
            </a:prstGeom>
            <a:blipFill>
              <a:blip r:embed="rId95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832" name="object 5260">
              <a:extLst>
                <a:ext uri="{FF2B5EF4-FFF2-40B4-BE49-F238E27FC236}">
                  <a16:creationId xmlns:a16="http://schemas.microsoft.com/office/drawing/2014/main" id="{2BDD582B-374B-49FE-8078-17F3BD7EB5F6}"/>
                </a:ext>
              </a:extLst>
            </p:cNvPr>
            <p:cNvSpPr/>
            <p:nvPr/>
          </p:nvSpPr>
          <p:spPr>
            <a:xfrm>
              <a:off x="5659113" y="6426268"/>
              <a:ext cx="34925" cy="41275"/>
            </a:xfrm>
            <a:custGeom>
              <a:avLst/>
              <a:gdLst/>
              <a:ahLst/>
              <a:cxnLst/>
              <a:rect l="l" t="t" r="r" b="b"/>
              <a:pathLst>
                <a:path w="34925" h="41275">
                  <a:moveTo>
                    <a:pt x="25488" y="1701"/>
                  </a:moveTo>
                  <a:lnTo>
                    <a:pt x="26847" y="3416"/>
                  </a:lnTo>
                  <a:lnTo>
                    <a:pt x="26847" y="7188"/>
                  </a:lnTo>
                  <a:lnTo>
                    <a:pt x="25260" y="5473"/>
                  </a:lnTo>
                  <a:lnTo>
                    <a:pt x="23672" y="3759"/>
                  </a:lnTo>
                  <a:lnTo>
                    <a:pt x="22529" y="6146"/>
                  </a:lnTo>
                  <a:lnTo>
                    <a:pt x="25933" y="7518"/>
                  </a:lnTo>
                  <a:lnTo>
                    <a:pt x="25260" y="8547"/>
                  </a:lnTo>
                  <a:lnTo>
                    <a:pt x="24587" y="9575"/>
                  </a:lnTo>
                  <a:lnTo>
                    <a:pt x="23215" y="7861"/>
                  </a:lnTo>
                  <a:lnTo>
                    <a:pt x="21615" y="9232"/>
                  </a:lnTo>
                  <a:lnTo>
                    <a:pt x="20027" y="10604"/>
                  </a:lnTo>
                  <a:lnTo>
                    <a:pt x="18427" y="16065"/>
                  </a:lnTo>
                  <a:lnTo>
                    <a:pt x="19799" y="14693"/>
                  </a:lnTo>
                  <a:lnTo>
                    <a:pt x="21183" y="13335"/>
                  </a:lnTo>
                  <a:lnTo>
                    <a:pt x="24587" y="14693"/>
                  </a:lnTo>
                  <a:lnTo>
                    <a:pt x="25488" y="14693"/>
                  </a:lnTo>
                  <a:lnTo>
                    <a:pt x="26403" y="14693"/>
                  </a:lnTo>
                  <a:lnTo>
                    <a:pt x="25717" y="16408"/>
                  </a:lnTo>
                  <a:lnTo>
                    <a:pt x="26631" y="16408"/>
                  </a:lnTo>
                  <a:lnTo>
                    <a:pt x="27546" y="16408"/>
                  </a:lnTo>
                  <a:lnTo>
                    <a:pt x="29133" y="14693"/>
                  </a:lnTo>
                  <a:lnTo>
                    <a:pt x="30035" y="14693"/>
                  </a:lnTo>
                  <a:lnTo>
                    <a:pt x="30937" y="14693"/>
                  </a:lnTo>
                  <a:lnTo>
                    <a:pt x="31178" y="17437"/>
                  </a:lnTo>
                  <a:lnTo>
                    <a:pt x="29819" y="17437"/>
                  </a:lnTo>
                  <a:lnTo>
                    <a:pt x="28448" y="17437"/>
                  </a:lnTo>
                  <a:lnTo>
                    <a:pt x="25933" y="17780"/>
                  </a:lnTo>
                  <a:lnTo>
                    <a:pt x="25260" y="19481"/>
                  </a:lnTo>
                  <a:lnTo>
                    <a:pt x="24587" y="21196"/>
                  </a:lnTo>
                  <a:lnTo>
                    <a:pt x="23215" y="19481"/>
                  </a:lnTo>
                  <a:lnTo>
                    <a:pt x="22529" y="18796"/>
                  </a:lnTo>
                  <a:lnTo>
                    <a:pt x="21844" y="18122"/>
                  </a:lnTo>
                  <a:lnTo>
                    <a:pt x="21183" y="20510"/>
                  </a:lnTo>
                  <a:lnTo>
                    <a:pt x="19799" y="20510"/>
                  </a:lnTo>
                  <a:lnTo>
                    <a:pt x="18427" y="20510"/>
                  </a:lnTo>
                  <a:lnTo>
                    <a:pt x="17513" y="22555"/>
                  </a:lnTo>
                  <a:lnTo>
                    <a:pt x="18427" y="23253"/>
                  </a:lnTo>
                  <a:lnTo>
                    <a:pt x="19342" y="23939"/>
                  </a:lnTo>
                  <a:lnTo>
                    <a:pt x="21844" y="23583"/>
                  </a:lnTo>
                  <a:lnTo>
                    <a:pt x="23901" y="22555"/>
                  </a:lnTo>
                  <a:lnTo>
                    <a:pt x="25933" y="21539"/>
                  </a:lnTo>
                  <a:lnTo>
                    <a:pt x="34823" y="24955"/>
                  </a:lnTo>
                  <a:lnTo>
                    <a:pt x="32550" y="25984"/>
                  </a:lnTo>
                  <a:lnTo>
                    <a:pt x="30264" y="27000"/>
                  </a:lnTo>
                  <a:lnTo>
                    <a:pt x="27546" y="28714"/>
                  </a:lnTo>
                  <a:lnTo>
                    <a:pt x="26847" y="27000"/>
                  </a:lnTo>
                  <a:lnTo>
                    <a:pt x="26174" y="25298"/>
                  </a:lnTo>
                  <a:lnTo>
                    <a:pt x="23215" y="25298"/>
                  </a:lnTo>
                  <a:lnTo>
                    <a:pt x="22529" y="25984"/>
                  </a:lnTo>
                  <a:lnTo>
                    <a:pt x="21844" y="26657"/>
                  </a:lnTo>
                  <a:lnTo>
                    <a:pt x="20942" y="29743"/>
                  </a:lnTo>
                  <a:lnTo>
                    <a:pt x="19113" y="29400"/>
                  </a:lnTo>
                  <a:lnTo>
                    <a:pt x="17297" y="29057"/>
                  </a:lnTo>
                  <a:lnTo>
                    <a:pt x="17754" y="30086"/>
                  </a:lnTo>
                  <a:lnTo>
                    <a:pt x="16852" y="30429"/>
                  </a:lnTo>
                  <a:lnTo>
                    <a:pt x="15938" y="30772"/>
                  </a:lnTo>
                  <a:lnTo>
                    <a:pt x="15252" y="35560"/>
                  </a:lnTo>
                  <a:lnTo>
                    <a:pt x="16154" y="35560"/>
                  </a:lnTo>
                  <a:lnTo>
                    <a:pt x="17081" y="35560"/>
                  </a:lnTo>
                  <a:lnTo>
                    <a:pt x="20942" y="30429"/>
                  </a:lnTo>
                  <a:lnTo>
                    <a:pt x="20942" y="32143"/>
                  </a:lnTo>
                  <a:lnTo>
                    <a:pt x="20942" y="33845"/>
                  </a:lnTo>
                  <a:lnTo>
                    <a:pt x="16840" y="40678"/>
                  </a:lnTo>
                  <a:lnTo>
                    <a:pt x="16154" y="39662"/>
                  </a:lnTo>
                  <a:lnTo>
                    <a:pt x="15481" y="38633"/>
                  </a:lnTo>
                  <a:lnTo>
                    <a:pt x="12522" y="36918"/>
                  </a:lnTo>
                  <a:lnTo>
                    <a:pt x="13195" y="35902"/>
                  </a:lnTo>
                  <a:lnTo>
                    <a:pt x="13881" y="34874"/>
                  </a:lnTo>
                  <a:lnTo>
                    <a:pt x="16154" y="33502"/>
                  </a:lnTo>
                  <a:lnTo>
                    <a:pt x="15252" y="32829"/>
                  </a:lnTo>
                  <a:lnTo>
                    <a:pt x="14338" y="32143"/>
                  </a:lnTo>
                  <a:lnTo>
                    <a:pt x="13436" y="34874"/>
                  </a:lnTo>
                  <a:lnTo>
                    <a:pt x="12065" y="34531"/>
                  </a:lnTo>
                  <a:lnTo>
                    <a:pt x="10706" y="34188"/>
                  </a:lnTo>
                  <a:lnTo>
                    <a:pt x="10706" y="33502"/>
                  </a:lnTo>
                  <a:lnTo>
                    <a:pt x="9779" y="32473"/>
                  </a:lnTo>
                  <a:lnTo>
                    <a:pt x="8877" y="31457"/>
                  </a:lnTo>
                  <a:lnTo>
                    <a:pt x="6832" y="33159"/>
                  </a:lnTo>
                  <a:lnTo>
                    <a:pt x="3873" y="31800"/>
                  </a:lnTo>
                  <a:lnTo>
                    <a:pt x="1816" y="33159"/>
                  </a:lnTo>
                  <a:lnTo>
                    <a:pt x="914" y="32473"/>
                  </a:lnTo>
                  <a:lnTo>
                    <a:pt x="0" y="31800"/>
                  </a:lnTo>
                  <a:lnTo>
                    <a:pt x="685" y="28041"/>
                  </a:lnTo>
                  <a:lnTo>
                    <a:pt x="2730" y="28714"/>
                  </a:lnTo>
                  <a:lnTo>
                    <a:pt x="4775" y="29400"/>
                  </a:lnTo>
                  <a:lnTo>
                    <a:pt x="1816" y="27355"/>
                  </a:lnTo>
                  <a:lnTo>
                    <a:pt x="2959" y="27000"/>
                  </a:lnTo>
                  <a:lnTo>
                    <a:pt x="4089" y="26657"/>
                  </a:lnTo>
                  <a:lnTo>
                    <a:pt x="5473" y="26657"/>
                  </a:lnTo>
                  <a:lnTo>
                    <a:pt x="6832" y="26657"/>
                  </a:lnTo>
                  <a:lnTo>
                    <a:pt x="8191" y="26657"/>
                  </a:lnTo>
                  <a:lnTo>
                    <a:pt x="9105" y="28714"/>
                  </a:lnTo>
                  <a:lnTo>
                    <a:pt x="10248" y="28714"/>
                  </a:lnTo>
                  <a:lnTo>
                    <a:pt x="11379" y="28714"/>
                  </a:lnTo>
                  <a:lnTo>
                    <a:pt x="10020" y="27000"/>
                  </a:lnTo>
                  <a:lnTo>
                    <a:pt x="10706" y="25984"/>
                  </a:lnTo>
                  <a:lnTo>
                    <a:pt x="11379" y="24955"/>
                  </a:lnTo>
                  <a:lnTo>
                    <a:pt x="7962" y="25984"/>
                  </a:lnTo>
                  <a:lnTo>
                    <a:pt x="8432" y="24269"/>
                  </a:lnTo>
                  <a:lnTo>
                    <a:pt x="8877" y="22555"/>
                  </a:lnTo>
                  <a:lnTo>
                    <a:pt x="6375" y="24612"/>
                  </a:lnTo>
                  <a:lnTo>
                    <a:pt x="5016" y="24269"/>
                  </a:lnTo>
                  <a:lnTo>
                    <a:pt x="3632" y="23939"/>
                  </a:lnTo>
                  <a:lnTo>
                    <a:pt x="2959" y="21196"/>
                  </a:lnTo>
                  <a:lnTo>
                    <a:pt x="3632" y="21196"/>
                  </a:lnTo>
                  <a:lnTo>
                    <a:pt x="4330" y="21196"/>
                  </a:lnTo>
                  <a:lnTo>
                    <a:pt x="5918" y="19138"/>
                  </a:lnTo>
                  <a:lnTo>
                    <a:pt x="4330" y="18453"/>
                  </a:lnTo>
                  <a:lnTo>
                    <a:pt x="2730" y="17780"/>
                  </a:lnTo>
                  <a:lnTo>
                    <a:pt x="2730" y="11620"/>
                  </a:lnTo>
                  <a:lnTo>
                    <a:pt x="3873" y="12992"/>
                  </a:lnTo>
                  <a:lnTo>
                    <a:pt x="5016" y="14351"/>
                  </a:lnTo>
                  <a:lnTo>
                    <a:pt x="5918" y="11963"/>
                  </a:lnTo>
                  <a:lnTo>
                    <a:pt x="6832" y="12992"/>
                  </a:lnTo>
                  <a:lnTo>
                    <a:pt x="7734" y="14008"/>
                  </a:lnTo>
                  <a:lnTo>
                    <a:pt x="7962" y="18453"/>
                  </a:lnTo>
                  <a:lnTo>
                    <a:pt x="8877" y="18453"/>
                  </a:lnTo>
                  <a:lnTo>
                    <a:pt x="9791" y="18453"/>
                  </a:lnTo>
                  <a:lnTo>
                    <a:pt x="11607" y="16065"/>
                  </a:lnTo>
                  <a:lnTo>
                    <a:pt x="10020" y="16065"/>
                  </a:lnTo>
                  <a:lnTo>
                    <a:pt x="8432" y="16065"/>
                  </a:lnTo>
                  <a:lnTo>
                    <a:pt x="7747" y="12306"/>
                  </a:lnTo>
                  <a:lnTo>
                    <a:pt x="8877" y="11620"/>
                  </a:lnTo>
                  <a:lnTo>
                    <a:pt x="10020" y="10934"/>
                  </a:lnTo>
                  <a:lnTo>
                    <a:pt x="7289" y="11620"/>
                  </a:lnTo>
                  <a:lnTo>
                    <a:pt x="7061" y="10604"/>
                  </a:lnTo>
                  <a:lnTo>
                    <a:pt x="6832" y="9575"/>
                  </a:lnTo>
                  <a:lnTo>
                    <a:pt x="7518" y="8204"/>
                  </a:lnTo>
                  <a:lnTo>
                    <a:pt x="8648" y="7861"/>
                  </a:lnTo>
                  <a:lnTo>
                    <a:pt x="9791" y="7518"/>
                  </a:lnTo>
                  <a:lnTo>
                    <a:pt x="12522" y="9575"/>
                  </a:lnTo>
                  <a:lnTo>
                    <a:pt x="13436" y="10934"/>
                  </a:lnTo>
                  <a:lnTo>
                    <a:pt x="14338" y="12306"/>
                  </a:lnTo>
                  <a:lnTo>
                    <a:pt x="15024" y="9232"/>
                  </a:lnTo>
                  <a:lnTo>
                    <a:pt x="15709" y="7861"/>
                  </a:lnTo>
                  <a:lnTo>
                    <a:pt x="16383" y="6489"/>
                  </a:lnTo>
                  <a:lnTo>
                    <a:pt x="15938" y="8890"/>
                  </a:lnTo>
                  <a:lnTo>
                    <a:pt x="17513" y="8890"/>
                  </a:lnTo>
                  <a:lnTo>
                    <a:pt x="19113" y="8890"/>
                  </a:lnTo>
                  <a:lnTo>
                    <a:pt x="18669" y="3073"/>
                  </a:lnTo>
                  <a:lnTo>
                    <a:pt x="20256" y="2057"/>
                  </a:lnTo>
                  <a:lnTo>
                    <a:pt x="21869" y="1028"/>
                  </a:lnTo>
                  <a:lnTo>
                    <a:pt x="24130" y="0"/>
                  </a:lnTo>
                  <a:lnTo>
                    <a:pt x="25501" y="1701"/>
                  </a:lnTo>
                  <a:close/>
                </a:path>
              </a:pathLst>
            </a:custGeom>
            <a:ln w="3175">
              <a:solidFill>
                <a:srgbClr val="254B30"/>
              </a:solidFill>
            </a:ln>
          </p:spPr>
          <p:txBody>
            <a:bodyPr wrap="square" lIns="0" tIns="0" rIns="0" bIns="0" rtlCol="0"/>
            <a:lstStyle/>
            <a:p>
              <a:endParaRPr/>
            </a:p>
          </p:txBody>
        </p:sp>
        <p:sp>
          <p:nvSpPr>
            <p:cNvPr id="11833" name="object 5261">
              <a:extLst>
                <a:ext uri="{FF2B5EF4-FFF2-40B4-BE49-F238E27FC236}">
                  <a16:creationId xmlns:a16="http://schemas.microsoft.com/office/drawing/2014/main" id="{B183B6C5-19B1-4452-A1C0-626F0C95EF5D}"/>
                </a:ext>
              </a:extLst>
            </p:cNvPr>
            <p:cNvSpPr/>
            <p:nvPr/>
          </p:nvSpPr>
          <p:spPr>
            <a:xfrm>
              <a:off x="5669455" y="6437591"/>
              <a:ext cx="19265" cy="22872"/>
            </a:xfrm>
            <a:prstGeom prst="rect">
              <a:avLst/>
            </a:prstGeom>
            <a:blipFill>
              <a:blip r:embed="rId24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834" name="object 5262">
              <a:extLst>
                <a:ext uri="{FF2B5EF4-FFF2-40B4-BE49-F238E27FC236}">
                  <a16:creationId xmlns:a16="http://schemas.microsoft.com/office/drawing/2014/main" id="{55260E59-BB7B-4B66-B543-198A3CD8B07E}"/>
                </a:ext>
              </a:extLst>
            </p:cNvPr>
            <p:cNvSpPr/>
            <p:nvPr/>
          </p:nvSpPr>
          <p:spPr>
            <a:xfrm>
              <a:off x="5669460" y="6436810"/>
              <a:ext cx="19685" cy="24130"/>
            </a:xfrm>
            <a:custGeom>
              <a:avLst/>
              <a:gdLst/>
              <a:ahLst/>
              <a:cxnLst/>
              <a:rect l="l" t="t" r="r" b="b"/>
              <a:pathLst>
                <a:path w="19685" h="24129">
                  <a:moveTo>
                    <a:pt x="431" y="17957"/>
                  </a:moveTo>
                  <a:lnTo>
                    <a:pt x="0" y="15760"/>
                  </a:lnTo>
                  <a:lnTo>
                    <a:pt x="3060" y="6134"/>
                  </a:lnTo>
                  <a:lnTo>
                    <a:pt x="6565" y="5702"/>
                  </a:lnTo>
                  <a:lnTo>
                    <a:pt x="10071" y="5257"/>
                  </a:lnTo>
                  <a:lnTo>
                    <a:pt x="13131" y="0"/>
                  </a:lnTo>
                  <a:lnTo>
                    <a:pt x="15760" y="888"/>
                  </a:lnTo>
                  <a:lnTo>
                    <a:pt x="18376" y="1752"/>
                  </a:lnTo>
                  <a:lnTo>
                    <a:pt x="19253" y="3505"/>
                  </a:lnTo>
                  <a:lnTo>
                    <a:pt x="19253" y="4825"/>
                  </a:lnTo>
                  <a:lnTo>
                    <a:pt x="19253" y="6146"/>
                  </a:lnTo>
                  <a:lnTo>
                    <a:pt x="17068" y="5702"/>
                  </a:lnTo>
                  <a:lnTo>
                    <a:pt x="14008" y="5702"/>
                  </a:lnTo>
                  <a:lnTo>
                    <a:pt x="10947" y="5702"/>
                  </a:lnTo>
                  <a:lnTo>
                    <a:pt x="17500" y="10515"/>
                  </a:lnTo>
                  <a:lnTo>
                    <a:pt x="14884" y="11823"/>
                  </a:lnTo>
                  <a:lnTo>
                    <a:pt x="12255" y="13144"/>
                  </a:lnTo>
                  <a:lnTo>
                    <a:pt x="12255" y="10071"/>
                  </a:lnTo>
                  <a:lnTo>
                    <a:pt x="9194" y="12712"/>
                  </a:lnTo>
                  <a:lnTo>
                    <a:pt x="6121" y="15328"/>
                  </a:lnTo>
                  <a:lnTo>
                    <a:pt x="7429" y="20142"/>
                  </a:lnTo>
                  <a:lnTo>
                    <a:pt x="5676" y="21894"/>
                  </a:lnTo>
                  <a:lnTo>
                    <a:pt x="3949" y="23660"/>
                  </a:lnTo>
                  <a:lnTo>
                    <a:pt x="876" y="20142"/>
                  </a:lnTo>
                  <a:lnTo>
                    <a:pt x="431" y="17957"/>
                  </a:lnTo>
                  <a:close/>
                </a:path>
              </a:pathLst>
            </a:custGeom>
            <a:ln w="3175">
              <a:solidFill>
                <a:srgbClr val="254B30"/>
              </a:solidFill>
            </a:ln>
          </p:spPr>
          <p:txBody>
            <a:bodyPr wrap="square" lIns="0" tIns="0" rIns="0" bIns="0" rtlCol="0"/>
            <a:lstStyle/>
            <a:p>
              <a:endParaRPr/>
            </a:p>
          </p:txBody>
        </p:sp>
        <p:sp>
          <p:nvSpPr>
            <p:cNvPr id="11835" name="object 5263">
              <a:extLst>
                <a:ext uri="{FF2B5EF4-FFF2-40B4-BE49-F238E27FC236}">
                  <a16:creationId xmlns:a16="http://schemas.microsoft.com/office/drawing/2014/main" id="{3AA76403-3546-487B-9E00-23252AA5F6B2}"/>
                </a:ext>
              </a:extLst>
            </p:cNvPr>
            <p:cNvSpPr/>
            <p:nvPr/>
          </p:nvSpPr>
          <p:spPr>
            <a:xfrm>
              <a:off x="5664085" y="6619900"/>
              <a:ext cx="26454" cy="19697"/>
            </a:xfrm>
            <a:prstGeom prst="rect">
              <a:avLst/>
            </a:prstGeom>
            <a:blipFill>
              <a:blip r:embed="rId95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836" name="object 5264">
              <a:extLst>
                <a:ext uri="{FF2B5EF4-FFF2-40B4-BE49-F238E27FC236}">
                  <a16:creationId xmlns:a16="http://schemas.microsoft.com/office/drawing/2014/main" id="{97C7C9E5-E261-4ACE-AAB3-D249A78FC447}"/>
                </a:ext>
              </a:extLst>
            </p:cNvPr>
            <p:cNvSpPr/>
            <p:nvPr/>
          </p:nvSpPr>
          <p:spPr>
            <a:xfrm>
              <a:off x="5664070" y="6619222"/>
              <a:ext cx="26670" cy="20955"/>
            </a:xfrm>
            <a:custGeom>
              <a:avLst/>
              <a:gdLst/>
              <a:ahLst/>
              <a:cxnLst/>
              <a:rect l="l" t="t" r="r" b="b"/>
              <a:pathLst>
                <a:path w="26670" h="20954">
                  <a:moveTo>
                    <a:pt x="22415" y="1193"/>
                  </a:moveTo>
                  <a:lnTo>
                    <a:pt x="20497" y="0"/>
                  </a:lnTo>
                  <a:lnTo>
                    <a:pt x="10134" y="749"/>
                  </a:lnTo>
                  <a:lnTo>
                    <a:pt x="8356" y="4864"/>
                  </a:lnTo>
                  <a:lnTo>
                    <a:pt x="6578" y="8978"/>
                  </a:lnTo>
                  <a:lnTo>
                    <a:pt x="380" y="11074"/>
                  </a:lnTo>
                  <a:lnTo>
                    <a:pt x="190" y="14516"/>
                  </a:lnTo>
                  <a:lnTo>
                    <a:pt x="0" y="17970"/>
                  </a:lnTo>
                  <a:lnTo>
                    <a:pt x="1320" y="19570"/>
                  </a:lnTo>
                  <a:lnTo>
                    <a:pt x="2578" y="19964"/>
                  </a:lnTo>
                  <a:lnTo>
                    <a:pt x="3822" y="20370"/>
                  </a:lnTo>
                  <a:lnTo>
                    <a:pt x="4267" y="17589"/>
                  </a:lnTo>
                  <a:lnTo>
                    <a:pt x="5460" y="13868"/>
                  </a:lnTo>
                  <a:lnTo>
                    <a:pt x="6654" y="10160"/>
                  </a:lnTo>
                  <a:lnTo>
                    <a:pt x="8674" y="19583"/>
                  </a:lnTo>
                  <a:lnTo>
                    <a:pt x="10960" y="16814"/>
                  </a:lnTo>
                  <a:lnTo>
                    <a:pt x="13220" y="14033"/>
                  </a:lnTo>
                  <a:lnTo>
                    <a:pt x="10312" y="13093"/>
                  </a:lnTo>
                  <a:lnTo>
                    <a:pt x="14008" y="10198"/>
                  </a:lnTo>
                  <a:lnTo>
                    <a:pt x="17691" y="7277"/>
                  </a:lnTo>
                  <a:lnTo>
                    <a:pt x="21767" y="10350"/>
                  </a:lnTo>
                  <a:lnTo>
                    <a:pt x="24117" y="8763"/>
                  </a:lnTo>
                  <a:lnTo>
                    <a:pt x="26466" y="7175"/>
                  </a:lnTo>
                  <a:lnTo>
                    <a:pt x="24333" y="2387"/>
                  </a:lnTo>
                  <a:lnTo>
                    <a:pt x="22415" y="1193"/>
                  </a:lnTo>
                  <a:close/>
                </a:path>
              </a:pathLst>
            </a:custGeom>
            <a:ln w="3175">
              <a:solidFill>
                <a:srgbClr val="254B30"/>
              </a:solidFill>
            </a:ln>
          </p:spPr>
          <p:txBody>
            <a:bodyPr wrap="square" lIns="0" tIns="0" rIns="0" bIns="0" rtlCol="0"/>
            <a:lstStyle/>
            <a:p>
              <a:endParaRPr/>
            </a:p>
          </p:txBody>
        </p:sp>
        <p:sp>
          <p:nvSpPr>
            <p:cNvPr id="11837" name="object 5265">
              <a:extLst>
                <a:ext uri="{FF2B5EF4-FFF2-40B4-BE49-F238E27FC236}">
                  <a16:creationId xmlns:a16="http://schemas.microsoft.com/office/drawing/2014/main" id="{46BA322D-1D7B-4C6D-ACA8-27F7635A15F6}"/>
                </a:ext>
              </a:extLst>
            </p:cNvPr>
            <p:cNvSpPr/>
            <p:nvPr/>
          </p:nvSpPr>
          <p:spPr>
            <a:xfrm>
              <a:off x="5679554" y="6644944"/>
              <a:ext cx="23253" cy="22097"/>
            </a:xfrm>
            <a:prstGeom prst="rect">
              <a:avLst/>
            </a:prstGeom>
            <a:blipFill>
              <a:blip r:embed="rId24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838" name="object 5266">
              <a:extLst>
                <a:ext uri="{FF2B5EF4-FFF2-40B4-BE49-F238E27FC236}">
                  <a16:creationId xmlns:a16="http://schemas.microsoft.com/office/drawing/2014/main" id="{49564B18-27B9-40D6-BDCF-08EEDC37946C}"/>
                </a:ext>
              </a:extLst>
            </p:cNvPr>
            <p:cNvSpPr/>
            <p:nvPr/>
          </p:nvSpPr>
          <p:spPr>
            <a:xfrm>
              <a:off x="5679561" y="6644242"/>
              <a:ext cx="23495" cy="22860"/>
            </a:xfrm>
            <a:custGeom>
              <a:avLst/>
              <a:gdLst/>
              <a:ahLst/>
              <a:cxnLst/>
              <a:rect l="l" t="t" r="r" b="b"/>
              <a:pathLst>
                <a:path w="23495" h="22859">
                  <a:moveTo>
                    <a:pt x="4457" y="876"/>
                  </a:moveTo>
                  <a:lnTo>
                    <a:pt x="6349" y="0"/>
                  </a:lnTo>
                  <a:lnTo>
                    <a:pt x="15722" y="2451"/>
                  </a:lnTo>
                  <a:lnTo>
                    <a:pt x="16840" y="6781"/>
                  </a:lnTo>
                  <a:lnTo>
                    <a:pt x="17945" y="11125"/>
                  </a:lnTo>
                  <a:lnTo>
                    <a:pt x="23329" y="14198"/>
                  </a:lnTo>
                  <a:lnTo>
                    <a:pt x="23063" y="17627"/>
                  </a:lnTo>
                  <a:lnTo>
                    <a:pt x="22809" y="21056"/>
                  </a:lnTo>
                  <a:lnTo>
                    <a:pt x="21386" y="22402"/>
                  </a:lnTo>
                  <a:lnTo>
                    <a:pt x="20205" y="22593"/>
                  </a:lnTo>
                  <a:lnTo>
                    <a:pt x="18999" y="22783"/>
                  </a:lnTo>
                  <a:lnTo>
                    <a:pt x="18961" y="19989"/>
                  </a:lnTo>
                  <a:lnTo>
                    <a:pt x="18338" y="16129"/>
                  </a:lnTo>
                  <a:lnTo>
                    <a:pt x="17716" y="12280"/>
                  </a:lnTo>
                  <a:lnTo>
                    <a:pt x="14668" y="21234"/>
                  </a:lnTo>
                  <a:lnTo>
                    <a:pt x="12941" y="18135"/>
                  </a:lnTo>
                  <a:lnTo>
                    <a:pt x="11214" y="15024"/>
                  </a:lnTo>
                  <a:lnTo>
                    <a:pt x="14008" y="14566"/>
                  </a:lnTo>
                  <a:lnTo>
                    <a:pt x="10998" y="11112"/>
                  </a:lnTo>
                  <a:lnTo>
                    <a:pt x="8000" y="7645"/>
                  </a:lnTo>
                  <a:lnTo>
                    <a:pt x="3886" y="9994"/>
                  </a:lnTo>
                  <a:lnTo>
                    <a:pt x="1930" y="8051"/>
                  </a:lnTo>
                  <a:lnTo>
                    <a:pt x="0" y="6108"/>
                  </a:lnTo>
                  <a:lnTo>
                    <a:pt x="2565" y="1752"/>
                  </a:lnTo>
                  <a:lnTo>
                    <a:pt x="4457" y="889"/>
                  </a:lnTo>
                  <a:close/>
                </a:path>
              </a:pathLst>
            </a:custGeom>
            <a:ln w="3175">
              <a:solidFill>
                <a:srgbClr val="254B30"/>
              </a:solidFill>
            </a:ln>
          </p:spPr>
          <p:txBody>
            <a:bodyPr wrap="square" lIns="0" tIns="0" rIns="0" bIns="0" rtlCol="0"/>
            <a:lstStyle/>
            <a:p>
              <a:endParaRPr/>
            </a:p>
          </p:txBody>
        </p:sp>
        <p:sp>
          <p:nvSpPr>
            <p:cNvPr id="11839" name="object 5267">
              <a:extLst>
                <a:ext uri="{FF2B5EF4-FFF2-40B4-BE49-F238E27FC236}">
                  <a16:creationId xmlns:a16="http://schemas.microsoft.com/office/drawing/2014/main" id="{22A4412A-2150-4782-882B-9EF3CB25ACCB}"/>
                </a:ext>
              </a:extLst>
            </p:cNvPr>
            <p:cNvSpPr/>
            <p:nvPr/>
          </p:nvSpPr>
          <p:spPr>
            <a:xfrm>
              <a:off x="4375314" y="6456113"/>
              <a:ext cx="254062" cy="418676"/>
            </a:xfrm>
            <a:prstGeom prst="rect">
              <a:avLst/>
            </a:prstGeom>
            <a:blipFill>
              <a:blip r:embed="rId95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840" name="object 5268">
              <a:extLst>
                <a:ext uri="{FF2B5EF4-FFF2-40B4-BE49-F238E27FC236}">
                  <a16:creationId xmlns:a16="http://schemas.microsoft.com/office/drawing/2014/main" id="{224412F2-A56B-4B7E-BD9C-C51988B0A731}"/>
                </a:ext>
              </a:extLst>
            </p:cNvPr>
            <p:cNvSpPr/>
            <p:nvPr/>
          </p:nvSpPr>
          <p:spPr>
            <a:xfrm>
              <a:off x="4603753" y="6748763"/>
              <a:ext cx="238125" cy="238125"/>
            </a:xfrm>
            <a:custGeom>
              <a:avLst/>
              <a:gdLst/>
              <a:ahLst/>
              <a:cxnLst/>
              <a:rect l="l" t="t" r="r" b="b"/>
              <a:pathLst>
                <a:path w="238125" h="238125">
                  <a:moveTo>
                    <a:pt x="119049" y="0"/>
                  </a:moveTo>
                  <a:lnTo>
                    <a:pt x="72710" y="9353"/>
                  </a:lnTo>
                  <a:lnTo>
                    <a:pt x="34869" y="34863"/>
                  </a:lnTo>
                  <a:lnTo>
                    <a:pt x="9355" y="72700"/>
                  </a:lnTo>
                  <a:lnTo>
                    <a:pt x="0" y="119037"/>
                  </a:lnTo>
                  <a:lnTo>
                    <a:pt x="9355" y="165374"/>
                  </a:lnTo>
                  <a:lnTo>
                    <a:pt x="34869" y="203211"/>
                  </a:lnTo>
                  <a:lnTo>
                    <a:pt x="72710" y="228720"/>
                  </a:lnTo>
                  <a:lnTo>
                    <a:pt x="119049" y="238074"/>
                  </a:lnTo>
                  <a:lnTo>
                    <a:pt x="165381" y="228720"/>
                  </a:lnTo>
                  <a:lnTo>
                    <a:pt x="203219" y="203211"/>
                  </a:lnTo>
                  <a:lnTo>
                    <a:pt x="228731" y="165374"/>
                  </a:lnTo>
                  <a:lnTo>
                    <a:pt x="238086" y="119037"/>
                  </a:lnTo>
                  <a:lnTo>
                    <a:pt x="228731" y="72700"/>
                  </a:lnTo>
                  <a:lnTo>
                    <a:pt x="203219" y="34863"/>
                  </a:lnTo>
                  <a:lnTo>
                    <a:pt x="165381" y="9353"/>
                  </a:lnTo>
                  <a:lnTo>
                    <a:pt x="119049" y="0"/>
                  </a:lnTo>
                  <a:close/>
                </a:path>
              </a:pathLst>
            </a:custGeom>
            <a:solidFill>
              <a:srgbClr val="FFFFFF">
                <a:alpha val="50000"/>
              </a:srgbClr>
            </a:solidFill>
          </p:spPr>
          <p:txBody>
            <a:bodyPr wrap="square" lIns="0" tIns="0" rIns="0" bIns="0" rtlCol="0"/>
            <a:lstStyle/>
            <a:p>
              <a:endParaRPr/>
            </a:p>
          </p:txBody>
        </p:sp>
        <p:sp>
          <p:nvSpPr>
            <p:cNvPr id="11841" name="object 5269">
              <a:extLst>
                <a:ext uri="{FF2B5EF4-FFF2-40B4-BE49-F238E27FC236}">
                  <a16:creationId xmlns:a16="http://schemas.microsoft.com/office/drawing/2014/main" id="{740603EF-5C0D-4CFB-910A-0FC24C3F2C42}"/>
                </a:ext>
              </a:extLst>
            </p:cNvPr>
            <p:cNvSpPr/>
            <p:nvPr/>
          </p:nvSpPr>
          <p:spPr>
            <a:xfrm>
              <a:off x="4194633" y="6721150"/>
              <a:ext cx="1905" cy="1270"/>
            </a:xfrm>
            <a:custGeom>
              <a:avLst/>
              <a:gdLst/>
              <a:ahLst/>
              <a:cxnLst/>
              <a:rect l="l" t="t" r="r" b="b"/>
              <a:pathLst>
                <a:path w="1904" h="1270">
                  <a:moveTo>
                    <a:pt x="1231" y="0"/>
                  </a:moveTo>
                  <a:lnTo>
                    <a:pt x="355" y="0"/>
                  </a:lnTo>
                  <a:lnTo>
                    <a:pt x="0" y="292"/>
                  </a:lnTo>
                  <a:lnTo>
                    <a:pt x="0" y="876"/>
                  </a:lnTo>
                  <a:lnTo>
                    <a:pt x="355" y="1168"/>
                  </a:lnTo>
                  <a:lnTo>
                    <a:pt x="1231" y="1168"/>
                  </a:lnTo>
                  <a:lnTo>
                    <a:pt x="1574" y="876"/>
                  </a:lnTo>
                  <a:lnTo>
                    <a:pt x="1574" y="292"/>
                  </a:lnTo>
                  <a:lnTo>
                    <a:pt x="1231" y="0"/>
                  </a:lnTo>
                  <a:close/>
                </a:path>
              </a:pathLst>
            </a:custGeom>
            <a:solidFill>
              <a:srgbClr val="FFFFFF"/>
            </a:solidFill>
          </p:spPr>
          <p:txBody>
            <a:bodyPr wrap="square" lIns="0" tIns="0" rIns="0" bIns="0" rtlCol="0"/>
            <a:lstStyle/>
            <a:p>
              <a:endParaRPr/>
            </a:p>
          </p:txBody>
        </p:sp>
        <p:sp>
          <p:nvSpPr>
            <p:cNvPr id="11842" name="object 5270">
              <a:extLst>
                <a:ext uri="{FF2B5EF4-FFF2-40B4-BE49-F238E27FC236}">
                  <a16:creationId xmlns:a16="http://schemas.microsoft.com/office/drawing/2014/main" id="{29DA1B86-54B0-4250-970A-F0BD7CBFBBEE}"/>
                </a:ext>
              </a:extLst>
            </p:cNvPr>
            <p:cNvSpPr/>
            <p:nvPr/>
          </p:nvSpPr>
          <p:spPr>
            <a:xfrm>
              <a:off x="4219122" y="6723537"/>
              <a:ext cx="1905" cy="1270"/>
            </a:xfrm>
            <a:custGeom>
              <a:avLst/>
              <a:gdLst/>
              <a:ahLst/>
              <a:cxnLst/>
              <a:rect l="l" t="t" r="r" b="b"/>
              <a:pathLst>
                <a:path w="1904" h="1270">
                  <a:moveTo>
                    <a:pt x="1130" y="0"/>
                  </a:moveTo>
                  <a:lnTo>
                    <a:pt x="304" y="0"/>
                  </a:lnTo>
                  <a:lnTo>
                    <a:pt x="0" y="241"/>
                  </a:lnTo>
                  <a:lnTo>
                    <a:pt x="0" y="838"/>
                  </a:lnTo>
                  <a:lnTo>
                    <a:pt x="304" y="1066"/>
                  </a:lnTo>
                  <a:lnTo>
                    <a:pt x="1130" y="1066"/>
                  </a:lnTo>
                  <a:lnTo>
                    <a:pt x="1447" y="838"/>
                  </a:lnTo>
                  <a:lnTo>
                    <a:pt x="1447" y="241"/>
                  </a:lnTo>
                  <a:lnTo>
                    <a:pt x="1130" y="0"/>
                  </a:lnTo>
                  <a:close/>
                </a:path>
              </a:pathLst>
            </a:custGeom>
            <a:solidFill>
              <a:srgbClr val="FFFFFF"/>
            </a:solidFill>
          </p:spPr>
          <p:txBody>
            <a:bodyPr wrap="square" lIns="0" tIns="0" rIns="0" bIns="0" rtlCol="0"/>
            <a:lstStyle/>
            <a:p>
              <a:endParaRPr/>
            </a:p>
          </p:txBody>
        </p:sp>
        <p:sp>
          <p:nvSpPr>
            <p:cNvPr id="11843" name="object 5271">
              <a:extLst>
                <a:ext uri="{FF2B5EF4-FFF2-40B4-BE49-F238E27FC236}">
                  <a16:creationId xmlns:a16="http://schemas.microsoft.com/office/drawing/2014/main" id="{71D4C7A4-732D-4A48-9CE2-6A797B6D6E6D}"/>
                </a:ext>
              </a:extLst>
            </p:cNvPr>
            <p:cNvSpPr/>
            <p:nvPr/>
          </p:nvSpPr>
          <p:spPr>
            <a:xfrm>
              <a:off x="4208324" y="6744758"/>
              <a:ext cx="2540" cy="3810"/>
            </a:xfrm>
            <a:custGeom>
              <a:avLst/>
              <a:gdLst/>
              <a:ahLst/>
              <a:cxnLst/>
              <a:rect l="l" t="t" r="r" b="b"/>
              <a:pathLst>
                <a:path w="2539" h="3809">
                  <a:moveTo>
                    <a:pt x="126" y="0"/>
                  </a:moveTo>
                  <a:lnTo>
                    <a:pt x="0" y="1778"/>
                  </a:lnTo>
                  <a:lnTo>
                    <a:pt x="939" y="2336"/>
                  </a:lnTo>
                  <a:lnTo>
                    <a:pt x="2298" y="3187"/>
                  </a:lnTo>
                  <a:lnTo>
                    <a:pt x="2260" y="1612"/>
                  </a:lnTo>
                  <a:lnTo>
                    <a:pt x="2158" y="850"/>
                  </a:lnTo>
                  <a:lnTo>
                    <a:pt x="1435" y="571"/>
                  </a:lnTo>
                  <a:lnTo>
                    <a:pt x="126" y="0"/>
                  </a:lnTo>
                  <a:close/>
                </a:path>
              </a:pathLst>
            </a:custGeom>
            <a:solidFill>
              <a:srgbClr val="D8CCBF"/>
            </a:solidFill>
          </p:spPr>
          <p:txBody>
            <a:bodyPr wrap="square" lIns="0" tIns="0" rIns="0" bIns="0" rtlCol="0"/>
            <a:lstStyle/>
            <a:p>
              <a:endParaRPr/>
            </a:p>
          </p:txBody>
        </p:sp>
        <p:sp>
          <p:nvSpPr>
            <p:cNvPr id="11844" name="object 5272">
              <a:extLst>
                <a:ext uri="{FF2B5EF4-FFF2-40B4-BE49-F238E27FC236}">
                  <a16:creationId xmlns:a16="http://schemas.microsoft.com/office/drawing/2014/main" id="{B1D1C4E3-CE71-45C0-AD53-FCFB9DCFF866}"/>
                </a:ext>
              </a:extLst>
            </p:cNvPr>
            <p:cNvSpPr/>
            <p:nvPr/>
          </p:nvSpPr>
          <p:spPr>
            <a:xfrm>
              <a:off x="4207901" y="6740238"/>
              <a:ext cx="3175" cy="3810"/>
            </a:xfrm>
            <a:custGeom>
              <a:avLst/>
              <a:gdLst/>
              <a:ahLst/>
              <a:cxnLst/>
              <a:rect l="l" t="t" r="r" b="b"/>
              <a:pathLst>
                <a:path w="3175" h="3809">
                  <a:moveTo>
                    <a:pt x="2577" y="1930"/>
                  </a:moveTo>
                  <a:lnTo>
                    <a:pt x="1015" y="1930"/>
                  </a:lnTo>
                  <a:lnTo>
                    <a:pt x="1777" y="2908"/>
                  </a:lnTo>
                  <a:lnTo>
                    <a:pt x="1777" y="3378"/>
                  </a:lnTo>
                  <a:lnTo>
                    <a:pt x="2387" y="3683"/>
                  </a:lnTo>
                  <a:lnTo>
                    <a:pt x="2908" y="3683"/>
                  </a:lnTo>
                  <a:lnTo>
                    <a:pt x="3174" y="2603"/>
                  </a:lnTo>
                  <a:lnTo>
                    <a:pt x="2577" y="1930"/>
                  </a:lnTo>
                  <a:close/>
                </a:path>
                <a:path w="3175" h="3809">
                  <a:moveTo>
                    <a:pt x="863" y="0"/>
                  </a:moveTo>
                  <a:lnTo>
                    <a:pt x="0" y="1651"/>
                  </a:lnTo>
                  <a:lnTo>
                    <a:pt x="393" y="2108"/>
                  </a:lnTo>
                  <a:lnTo>
                    <a:pt x="1015" y="1930"/>
                  </a:lnTo>
                  <a:lnTo>
                    <a:pt x="2577" y="1930"/>
                  </a:lnTo>
                  <a:lnTo>
                    <a:pt x="863" y="0"/>
                  </a:lnTo>
                  <a:close/>
                </a:path>
              </a:pathLst>
            </a:custGeom>
            <a:solidFill>
              <a:srgbClr val="D8CCBF"/>
            </a:solidFill>
          </p:spPr>
          <p:txBody>
            <a:bodyPr wrap="square" lIns="0" tIns="0" rIns="0" bIns="0" rtlCol="0"/>
            <a:lstStyle/>
            <a:p>
              <a:endParaRPr/>
            </a:p>
          </p:txBody>
        </p:sp>
        <p:sp>
          <p:nvSpPr>
            <p:cNvPr id="11845" name="object 5273">
              <a:extLst>
                <a:ext uri="{FF2B5EF4-FFF2-40B4-BE49-F238E27FC236}">
                  <a16:creationId xmlns:a16="http://schemas.microsoft.com/office/drawing/2014/main" id="{E6AAC677-73CD-4389-8936-3246FCD76E64}"/>
                </a:ext>
              </a:extLst>
            </p:cNvPr>
            <p:cNvSpPr/>
            <p:nvPr/>
          </p:nvSpPr>
          <p:spPr>
            <a:xfrm>
              <a:off x="4216529" y="6741583"/>
              <a:ext cx="3810" cy="5080"/>
            </a:xfrm>
            <a:custGeom>
              <a:avLst/>
              <a:gdLst/>
              <a:ahLst/>
              <a:cxnLst/>
              <a:rect l="l" t="t" r="r" b="b"/>
              <a:pathLst>
                <a:path w="3810" h="5079">
                  <a:moveTo>
                    <a:pt x="2283" y="2159"/>
                  </a:moveTo>
                  <a:lnTo>
                    <a:pt x="1473" y="2159"/>
                  </a:lnTo>
                  <a:lnTo>
                    <a:pt x="1892" y="2870"/>
                  </a:lnTo>
                  <a:lnTo>
                    <a:pt x="2197" y="3327"/>
                  </a:lnTo>
                  <a:lnTo>
                    <a:pt x="1651" y="3949"/>
                  </a:lnTo>
                  <a:lnTo>
                    <a:pt x="1968" y="4356"/>
                  </a:lnTo>
                  <a:lnTo>
                    <a:pt x="2209" y="4711"/>
                  </a:lnTo>
                  <a:lnTo>
                    <a:pt x="2959" y="4787"/>
                  </a:lnTo>
                  <a:lnTo>
                    <a:pt x="2933" y="4356"/>
                  </a:lnTo>
                  <a:lnTo>
                    <a:pt x="3378" y="4025"/>
                  </a:lnTo>
                  <a:lnTo>
                    <a:pt x="3530" y="3670"/>
                  </a:lnTo>
                  <a:lnTo>
                    <a:pt x="3060" y="3162"/>
                  </a:lnTo>
                  <a:lnTo>
                    <a:pt x="2692" y="2844"/>
                  </a:lnTo>
                  <a:lnTo>
                    <a:pt x="2286" y="2413"/>
                  </a:lnTo>
                  <a:lnTo>
                    <a:pt x="2283" y="2159"/>
                  </a:lnTo>
                  <a:close/>
                </a:path>
                <a:path w="3810" h="5079">
                  <a:moveTo>
                    <a:pt x="1003" y="0"/>
                  </a:moveTo>
                  <a:lnTo>
                    <a:pt x="508" y="457"/>
                  </a:lnTo>
                  <a:lnTo>
                    <a:pt x="0" y="2413"/>
                  </a:lnTo>
                  <a:lnTo>
                    <a:pt x="1473" y="2159"/>
                  </a:lnTo>
                  <a:lnTo>
                    <a:pt x="2283" y="2159"/>
                  </a:lnTo>
                  <a:lnTo>
                    <a:pt x="2006" y="1803"/>
                  </a:lnTo>
                  <a:lnTo>
                    <a:pt x="1676" y="1460"/>
                  </a:lnTo>
                  <a:lnTo>
                    <a:pt x="1981" y="685"/>
                  </a:lnTo>
                  <a:lnTo>
                    <a:pt x="1536" y="406"/>
                  </a:lnTo>
                  <a:lnTo>
                    <a:pt x="1003" y="0"/>
                  </a:lnTo>
                  <a:close/>
                </a:path>
              </a:pathLst>
            </a:custGeom>
            <a:solidFill>
              <a:srgbClr val="D8CCBF"/>
            </a:solidFill>
          </p:spPr>
          <p:txBody>
            <a:bodyPr wrap="square" lIns="0" tIns="0" rIns="0" bIns="0" rtlCol="0"/>
            <a:lstStyle/>
            <a:p>
              <a:endParaRPr/>
            </a:p>
          </p:txBody>
        </p:sp>
        <p:sp>
          <p:nvSpPr>
            <p:cNvPr id="11846" name="object 5274">
              <a:extLst>
                <a:ext uri="{FF2B5EF4-FFF2-40B4-BE49-F238E27FC236}">
                  <a16:creationId xmlns:a16="http://schemas.microsoft.com/office/drawing/2014/main" id="{89BCAF1C-B381-4EEE-8C2A-E7400BF85376}"/>
                </a:ext>
              </a:extLst>
            </p:cNvPr>
            <p:cNvSpPr/>
            <p:nvPr/>
          </p:nvSpPr>
          <p:spPr>
            <a:xfrm>
              <a:off x="4649518" y="6767338"/>
              <a:ext cx="88710" cy="214316"/>
            </a:xfrm>
            <a:prstGeom prst="rect">
              <a:avLst/>
            </a:prstGeom>
            <a:blipFill>
              <a:blip r:embed="rId96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847" name="object 5275">
              <a:extLst>
                <a:ext uri="{FF2B5EF4-FFF2-40B4-BE49-F238E27FC236}">
                  <a16:creationId xmlns:a16="http://schemas.microsoft.com/office/drawing/2014/main" id="{06DD5D00-AD29-4A43-A1FC-3A0AEEE55491}"/>
                </a:ext>
              </a:extLst>
            </p:cNvPr>
            <p:cNvSpPr/>
            <p:nvPr/>
          </p:nvSpPr>
          <p:spPr>
            <a:xfrm>
              <a:off x="4128613" y="6011670"/>
              <a:ext cx="238086" cy="398185"/>
            </a:xfrm>
            <a:prstGeom prst="rect">
              <a:avLst/>
            </a:prstGeom>
            <a:blipFill>
              <a:blip r:embed="rId96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848" name="object 5276">
              <a:extLst>
                <a:ext uri="{FF2B5EF4-FFF2-40B4-BE49-F238E27FC236}">
                  <a16:creationId xmlns:a16="http://schemas.microsoft.com/office/drawing/2014/main" id="{FD79D8D5-0013-47FC-8F36-626343E89DAE}"/>
                </a:ext>
              </a:extLst>
            </p:cNvPr>
            <p:cNvSpPr/>
            <p:nvPr/>
          </p:nvSpPr>
          <p:spPr>
            <a:xfrm>
              <a:off x="6232003" y="6220853"/>
              <a:ext cx="80912" cy="120612"/>
            </a:xfrm>
            <a:prstGeom prst="rect">
              <a:avLst/>
            </a:prstGeom>
            <a:blipFill>
              <a:blip r:embed="rId96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849" name="object 5277">
              <a:extLst>
                <a:ext uri="{FF2B5EF4-FFF2-40B4-BE49-F238E27FC236}">
                  <a16:creationId xmlns:a16="http://schemas.microsoft.com/office/drawing/2014/main" id="{A47FBBCF-6B44-4A4F-8896-B801657E018F}"/>
                </a:ext>
              </a:extLst>
            </p:cNvPr>
            <p:cNvSpPr/>
            <p:nvPr/>
          </p:nvSpPr>
          <p:spPr>
            <a:xfrm>
              <a:off x="6254498" y="6253923"/>
              <a:ext cx="16510" cy="13335"/>
            </a:xfrm>
            <a:custGeom>
              <a:avLst/>
              <a:gdLst/>
              <a:ahLst/>
              <a:cxnLst/>
              <a:rect l="l" t="t" r="r" b="b"/>
              <a:pathLst>
                <a:path w="16510" h="13335">
                  <a:moveTo>
                    <a:pt x="12162" y="10845"/>
                  </a:moveTo>
                  <a:lnTo>
                    <a:pt x="12318" y="11099"/>
                  </a:lnTo>
                  <a:lnTo>
                    <a:pt x="13736" y="12606"/>
                  </a:lnTo>
                  <a:lnTo>
                    <a:pt x="14503" y="13182"/>
                  </a:lnTo>
                  <a:lnTo>
                    <a:pt x="15085" y="13017"/>
                  </a:lnTo>
                  <a:lnTo>
                    <a:pt x="14503" y="12953"/>
                  </a:lnTo>
                  <a:lnTo>
                    <a:pt x="13627" y="12471"/>
                  </a:lnTo>
                  <a:lnTo>
                    <a:pt x="12162" y="10845"/>
                  </a:lnTo>
                  <a:close/>
                </a:path>
                <a:path w="16510" h="13335">
                  <a:moveTo>
                    <a:pt x="16187" y="12606"/>
                  </a:moveTo>
                  <a:lnTo>
                    <a:pt x="15093" y="13015"/>
                  </a:lnTo>
                  <a:lnTo>
                    <a:pt x="16205" y="12699"/>
                  </a:lnTo>
                  <a:close/>
                </a:path>
                <a:path w="16510" h="13335">
                  <a:moveTo>
                    <a:pt x="15787" y="11245"/>
                  </a:moveTo>
                  <a:lnTo>
                    <a:pt x="16052" y="11887"/>
                  </a:lnTo>
                  <a:lnTo>
                    <a:pt x="16187" y="12606"/>
                  </a:lnTo>
                  <a:lnTo>
                    <a:pt x="16446" y="12509"/>
                  </a:lnTo>
                  <a:lnTo>
                    <a:pt x="15787" y="11245"/>
                  </a:lnTo>
                  <a:close/>
                </a:path>
                <a:path w="16510" h="13335">
                  <a:moveTo>
                    <a:pt x="12435" y="7494"/>
                  </a:moveTo>
                  <a:lnTo>
                    <a:pt x="12712" y="8000"/>
                  </a:lnTo>
                  <a:lnTo>
                    <a:pt x="13080" y="8343"/>
                  </a:lnTo>
                  <a:lnTo>
                    <a:pt x="13880" y="9004"/>
                  </a:lnTo>
                  <a:lnTo>
                    <a:pt x="14274" y="9270"/>
                  </a:lnTo>
                  <a:lnTo>
                    <a:pt x="14947" y="9956"/>
                  </a:lnTo>
                  <a:lnTo>
                    <a:pt x="15227" y="10325"/>
                  </a:lnTo>
                  <a:lnTo>
                    <a:pt x="15787" y="11245"/>
                  </a:lnTo>
                  <a:lnTo>
                    <a:pt x="15532" y="10629"/>
                  </a:lnTo>
                  <a:lnTo>
                    <a:pt x="14996" y="9893"/>
                  </a:lnTo>
                  <a:lnTo>
                    <a:pt x="13943" y="8978"/>
                  </a:lnTo>
                  <a:lnTo>
                    <a:pt x="13512" y="8699"/>
                  </a:lnTo>
                  <a:lnTo>
                    <a:pt x="12674" y="7899"/>
                  </a:lnTo>
                  <a:lnTo>
                    <a:pt x="12435" y="7494"/>
                  </a:lnTo>
                  <a:close/>
                </a:path>
                <a:path w="16510" h="13335">
                  <a:moveTo>
                    <a:pt x="11502" y="9906"/>
                  </a:moveTo>
                  <a:lnTo>
                    <a:pt x="12162" y="10845"/>
                  </a:lnTo>
                  <a:lnTo>
                    <a:pt x="11709" y="10109"/>
                  </a:lnTo>
                  <a:lnTo>
                    <a:pt x="11502" y="9906"/>
                  </a:lnTo>
                  <a:close/>
                </a:path>
                <a:path w="16510" h="13335">
                  <a:moveTo>
                    <a:pt x="8886" y="7139"/>
                  </a:moveTo>
                  <a:lnTo>
                    <a:pt x="10007" y="8343"/>
                  </a:lnTo>
                  <a:lnTo>
                    <a:pt x="10426" y="8851"/>
                  </a:lnTo>
                  <a:lnTo>
                    <a:pt x="11502" y="9906"/>
                  </a:lnTo>
                  <a:lnTo>
                    <a:pt x="10261" y="8623"/>
                  </a:lnTo>
                  <a:lnTo>
                    <a:pt x="9633" y="7899"/>
                  </a:lnTo>
                  <a:lnTo>
                    <a:pt x="8886" y="7139"/>
                  </a:lnTo>
                  <a:close/>
                </a:path>
                <a:path w="16510" h="13335">
                  <a:moveTo>
                    <a:pt x="12001" y="5079"/>
                  </a:moveTo>
                  <a:lnTo>
                    <a:pt x="12013" y="6070"/>
                  </a:lnTo>
                  <a:lnTo>
                    <a:pt x="12114" y="6743"/>
                  </a:lnTo>
                  <a:lnTo>
                    <a:pt x="12182" y="7011"/>
                  </a:lnTo>
                  <a:lnTo>
                    <a:pt x="12377" y="7388"/>
                  </a:lnTo>
                  <a:lnTo>
                    <a:pt x="12057" y="6324"/>
                  </a:lnTo>
                  <a:lnTo>
                    <a:pt x="12001" y="5079"/>
                  </a:lnTo>
                  <a:close/>
                </a:path>
                <a:path w="16510" h="13335">
                  <a:moveTo>
                    <a:pt x="8573" y="6844"/>
                  </a:moveTo>
                  <a:lnTo>
                    <a:pt x="8886" y="7139"/>
                  </a:lnTo>
                  <a:lnTo>
                    <a:pt x="8683" y="6921"/>
                  </a:lnTo>
                  <a:close/>
                </a:path>
                <a:path w="16510" h="13335">
                  <a:moveTo>
                    <a:pt x="5507" y="6935"/>
                  </a:moveTo>
                  <a:lnTo>
                    <a:pt x="5126" y="7011"/>
                  </a:lnTo>
                  <a:lnTo>
                    <a:pt x="5507" y="6935"/>
                  </a:lnTo>
                  <a:close/>
                </a:path>
                <a:path w="16510" h="13335">
                  <a:moveTo>
                    <a:pt x="4559" y="6743"/>
                  </a:moveTo>
                  <a:lnTo>
                    <a:pt x="5067" y="7023"/>
                  </a:lnTo>
                  <a:lnTo>
                    <a:pt x="4559" y="6743"/>
                  </a:lnTo>
                  <a:close/>
                </a:path>
                <a:path w="16510" h="13335">
                  <a:moveTo>
                    <a:pt x="7149" y="6392"/>
                  </a:moveTo>
                  <a:lnTo>
                    <a:pt x="6984" y="6413"/>
                  </a:lnTo>
                  <a:lnTo>
                    <a:pt x="5507" y="6935"/>
                  </a:lnTo>
                  <a:lnTo>
                    <a:pt x="7149" y="6392"/>
                  </a:lnTo>
                  <a:close/>
                </a:path>
                <a:path w="16510" h="13335">
                  <a:moveTo>
                    <a:pt x="7492" y="6349"/>
                  </a:moveTo>
                  <a:lnTo>
                    <a:pt x="8573" y="6844"/>
                  </a:lnTo>
                  <a:lnTo>
                    <a:pt x="8389" y="6743"/>
                  </a:lnTo>
                  <a:lnTo>
                    <a:pt x="7492" y="6349"/>
                  </a:lnTo>
                  <a:close/>
                </a:path>
                <a:path w="16510" h="13335">
                  <a:moveTo>
                    <a:pt x="7353" y="6324"/>
                  </a:moveTo>
                  <a:lnTo>
                    <a:pt x="7149" y="6392"/>
                  </a:lnTo>
                  <a:lnTo>
                    <a:pt x="7431" y="6357"/>
                  </a:lnTo>
                  <a:close/>
                </a:path>
                <a:path w="16510" h="13335">
                  <a:moveTo>
                    <a:pt x="5333" y="6299"/>
                  </a:moveTo>
                  <a:lnTo>
                    <a:pt x="4601" y="6299"/>
                  </a:lnTo>
                  <a:lnTo>
                    <a:pt x="4851" y="6324"/>
                  </a:lnTo>
                  <a:lnTo>
                    <a:pt x="5333" y="6324"/>
                  </a:lnTo>
                  <a:close/>
                </a:path>
                <a:path w="16510" h="13335">
                  <a:moveTo>
                    <a:pt x="2395" y="6075"/>
                  </a:moveTo>
                  <a:lnTo>
                    <a:pt x="2616" y="6146"/>
                  </a:lnTo>
                  <a:lnTo>
                    <a:pt x="4013" y="6299"/>
                  </a:lnTo>
                  <a:lnTo>
                    <a:pt x="4601" y="6299"/>
                  </a:lnTo>
                  <a:lnTo>
                    <a:pt x="2395" y="6075"/>
                  </a:lnTo>
                  <a:close/>
                </a:path>
                <a:path w="16510" h="13335">
                  <a:moveTo>
                    <a:pt x="316" y="5352"/>
                  </a:moveTo>
                  <a:lnTo>
                    <a:pt x="2395" y="6075"/>
                  </a:lnTo>
                  <a:lnTo>
                    <a:pt x="850" y="5575"/>
                  </a:lnTo>
                  <a:lnTo>
                    <a:pt x="316" y="5352"/>
                  </a:lnTo>
                  <a:close/>
                </a:path>
                <a:path w="16510" h="13335">
                  <a:moveTo>
                    <a:pt x="59" y="4808"/>
                  </a:moveTo>
                  <a:lnTo>
                    <a:pt x="0" y="5219"/>
                  </a:lnTo>
                  <a:lnTo>
                    <a:pt x="316" y="5352"/>
                  </a:lnTo>
                  <a:lnTo>
                    <a:pt x="59" y="4808"/>
                  </a:lnTo>
                  <a:close/>
                </a:path>
                <a:path w="16510" h="13335">
                  <a:moveTo>
                    <a:pt x="420" y="3763"/>
                  </a:moveTo>
                  <a:lnTo>
                    <a:pt x="237" y="4038"/>
                  </a:lnTo>
                  <a:lnTo>
                    <a:pt x="131" y="4311"/>
                  </a:lnTo>
                  <a:lnTo>
                    <a:pt x="420" y="3763"/>
                  </a:lnTo>
                  <a:close/>
                </a:path>
                <a:path w="16510" h="13335">
                  <a:moveTo>
                    <a:pt x="2507" y="3939"/>
                  </a:moveTo>
                  <a:lnTo>
                    <a:pt x="1690" y="4038"/>
                  </a:lnTo>
                  <a:lnTo>
                    <a:pt x="2507" y="3939"/>
                  </a:lnTo>
                  <a:close/>
                </a:path>
                <a:path w="16510" h="13335">
                  <a:moveTo>
                    <a:pt x="11613" y="3661"/>
                  </a:moveTo>
                  <a:lnTo>
                    <a:pt x="11879" y="3994"/>
                  </a:lnTo>
                  <a:lnTo>
                    <a:pt x="11823" y="3708"/>
                  </a:lnTo>
                  <a:lnTo>
                    <a:pt x="11613" y="3661"/>
                  </a:lnTo>
                  <a:close/>
                </a:path>
                <a:path w="16510" h="13335">
                  <a:moveTo>
                    <a:pt x="1271" y="3670"/>
                  </a:moveTo>
                  <a:lnTo>
                    <a:pt x="482" y="3670"/>
                  </a:lnTo>
                  <a:lnTo>
                    <a:pt x="1320" y="3721"/>
                  </a:lnTo>
                  <a:lnTo>
                    <a:pt x="1617" y="3975"/>
                  </a:lnTo>
                  <a:lnTo>
                    <a:pt x="1271" y="3670"/>
                  </a:lnTo>
                  <a:close/>
                </a:path>
                <a:path w="16510" h="13335">
                  <a:moveTo>
                    <a:pt x="7842" y="3921"/>
                  </a:moveTo>
                  <a:lnTo>
                    <a:pt x="7975" y="3975"/>
                  </a:lnTo>
                  <a:lnTo>
                    <a:pt x="8223" y="3949"/>
                  </a:lnTo>
                  <a:lnTo>
                    <a:pt x="7842" y="3921"/>
                  </a:lnTo>
                  <a:close/>
                </a:path>
                <a:path w="16510" h="13335">
                  <a:moveTo>
                    <a:pt x="10020" y="3352"/>
                  </a:moveTo>
                  <a:lnTo>
                    <a:pt x="8340" y="3937"/>
                  </a:lnTo>
                  <a:lnTo>
                    <a:pt x="8548" y="3898"/>
                  </a:lnTo>
                  <a:lnTo>
                    <a:pt x="9995" y="3403"/>
                  </a:lnTo>
                  <a:close/>
                </a:path>
                <a:path w="16510" h="13335">
                  <a:moveTo>
                    <a:pt x="3366" y="861"/>
                  </a:moveTo>
                  <a:lnTo>
                    <a:pt x="3238" y="1282"/>
                  </a:lnTo>
                  <a:lnTo>
                    <a:pt x="3157" y="1677"/>
                  </a:lnTo>
                  <a:lnTo>
                    <a:pt x="3035" y="2654"/>
                  </a:lnTo>
                  <a:lnTo>
                    <a:pt x="2914" y="3403"/>
                  </a:lnTo>
                  <a:lnTo>
                    <a:pt x="2787" y="3657"/>
                  </a:lnTo>
                  <a:lnTo>
                    <a:pt x="2529" y="3934"/>
                  </a:lnTo>
                  <a:lnTo>
                    <a:pt x="2692" y="3898"/>
                  </a:lnTo>
                  <a:lnTo>
                    <a:pt x="2909" y="3543"/>
                  </a:lnTo>
                  <a:lnTo>
                    <a:pt x="3021" y="3124"/>
                  </a:lnTo>
                  <a:lnTo>
                    <a:pt x="3131" y="2133"/>
                  </a:lnTo>
                  <a:lnTo>
                    <a:pt x="3366" y="861"/>
                  </a:lnTo>
                  <a:close/>
                </a:path>
                <a:path w="16510" h="13335">
                  <a:moveTo>
                    <a:pt x="7430" y="3754"/>
                  </a:moveTo>
                  <a:lnTo>
                    <a:pt x="7683" y="3911"/>
                  </a:lnTo>
                  <a:lnTo>
                    <a:pt x="7842" y="3921"/>
                  </a:lnTo>
                  <a:lnTo>
                    <a:pt x="7430" y="3754"/>
                  </a:lnTo>
                  <a:close/>
                </a:path>
                <a:path w="16510" h="13335">
                  <a:moveTo>
                    <a:pt x="1257" y="3657"/>
                  </a:moveTo>
                  <a:lnTo>
                    <a:pt x="469" y="3670"/>
                  </a:lnTo>
                  <a:lnTo>
                    <a:pt x="1271" y="3670"/>
                  </a:lnTo>
                  <a:close/>
                </a:path>
                <a:path w="16510" h="13335">
                  <a:moveTo>
                    <a:pt x="6586" y="3229"/>
                  </a:moveTo>
                  <a:lnTo>
                    <a:pt x="6908" y="3543"/>
                  </a:lnTo>
                  <a:lnTo>
                    <a:pt x="7430" y="3754"/>
                  </a:lnTo>
                  <a:lnTo>
                    <a:pt x="6586" y="3229"/>
                  </a:lnTo>
                  <a:close/>
                </a:path>
                <a:path w="16510" h="13335">
                  <a:moveTo>
                    <a:pt x="10354" y="3383"/>
                  </a:moveTo>
                  <a:lnTo>
                    <a:pt x="11613" y="3661"/>
                  </a:lnTo>
                  <a:lnTo>
                    <a:pt x="10354" y="3383"/>
                  </a:lnTo>
                  <a:close/>
                </a:path>
                <a:path w="16510" h="13335">
                  <a:moveTo>
                    <a:pt x="10159" y="3340"/>
                  </a:moveTo>
                  <a:lnTo>
                    <a:pt x="10354" y="3383"/>
                  </a:lnTo>
                  <a:lnTo>
                    <a:pt x="10159" y="3340"/>
                  </a:lnTo>
                  <a:close/>
                </a:path>
                <a:path w="16510" h="13335">
                  <a:moveTo>
                    <a:pt x="6195" y="2546"/>
                  </a:moveTo>
                  <a:lnTo>
                    <a:pt x="6459" y="3124"/>
                  </a:lnTo>
                  <a:lnTo>
                    <a:pt x="6195" y="2546"/>
                  </a:lnTo>
                  <a:close/>
                </a:path>
                <a:path w="16510" h="13335">
                  <a:moveTo>
                    <a:pt x="5920" y="1677"/>
                  </a:moveTo>
                  <a:lnTo>
                    <a:pt x="5994" y="2133"/>
                  </a:lnTo>
                  <a:lnTo>
                    <a:pt x="6195" y="2546"/>
                  </a:lnTo>
                  <a:lnTo>
                    <a:pt x="5920" y="1677"/>
                  </a:lnTo>
                  <a:close/>
                </a:path>
                <a:path w="16510" h="13335">
                  <a:moveTo>
                    <a:pt x="5454" y="718"/>
                  </a:moveTo>
                  <a:lnTo>
                    <a:pt x="5869" y="1518"/>
                  </a:lnTo>
                  <a:lnTo>
                    <a:pt x="5702" y="990"/>
                  </a:lnTo>
                  <a:lnTo>
                    <a:pt x="5454" y="718"/>
                  </a:lnTo>
                  <a:close/>
                </a:path>
                <a:path w="16510" h="13335">
                  <a:moveTo>
                    <a:pt x="3644" y="128"/>
                  </a:moveTo>
                  <a:lnTo>
                    <a:pt x="3505" y="139"/>
                  </a:lnTo>
                  <a:lnTo>
                    <a:pt x="3366" y="861"/>
                  </a:lnTo>
                  <a:lnTo>
                    <a:pt x="3492" y="444"/>
                  </a:lnTo>
                  <a:lnTo>
                    <a:pt x="3644" y="128"/>
                  </a:lnTo>
                  <a:close/>
                </a:path>
                <a:path w="16510" h="13335">
                  <a:moveTo>
                    <a:pt x="5111" y="340"/>
                  </a:moveTo>
                  <a:lnTo>
                    <a:pt x="5454" y="718"/>
                  </a:lnTo>
                  <a:lnTo>
                    <a:pt x="5372" y="558"/>
                  </a:lnTo>
                  <a:lnTo>
                    <a:pt x="5111" y="340"/>
                  </a:lnTo>
                  <a:close/>
                </a:path>
                <a:path w="16510" h="13335">
                  <a:moveTo>
                    <a:pt x="4749" y="38"/>
                  </a:moveTo>
                  <a:lnTo>
                    <a:pt x="4586" y="51"/>
                  </a:lnTo>
                  <a:lnTo>
                    <a:pt x="5032" y="274"/>
                  </a:lnTo>
                  <a:lnTo>
                    <a:pt x="4749" y="38"/>
                  </a:lnTo>
                  <a:close/>
                </a:path>
                <a:path w="16510" h="13335">
                  <a:moveTo>
                    <a:pt x="4483" y="0"/>
                  </a:moveTo>
                  <a:lnTo>
                    <a:pt x="3644" y="128"/>
                  </a:lnTo>
                  <a:lnTo>
                    <a:pt x="4586" y="51"/>
                  </a:lnTo>
                  <a:close/>
                </a:path>
              </a:pathLst>
            </a:custGeom>
            <a:solidFill>
              <a:srgbClr val="395C2D"/>
            </a:solidFill>
          </p:spPr>
          <p:txBody>
            <a:bodyPr wrap="square" lIns="0" tIns="0" rIns="0" bIns="0" rtlCol="0"/>
            <a:lstStyle/>
            <a:p>
              <a:endParaRPr/>
            </a:p>
          </p:txBody>
        </p:sp>
        <p:sp>
          <p:nvSpPr>
            <p:cNvPr id="11850" name="object 5278">
              <a:extLst>
                <a:ext uri="{FF2B5EF4-FFF2-40B4-BE49-F238E27FC236}">
                  <a16:creationId xmlns:a16="http://schemas.microsoft.com/office/drawing/2014/main" id="{229C5F81-AE3B-49EA-8ADB-2EC38668D748}"/>
                </a:ext>
              </a:extLst>
            </p:cNvPr>
            <p:cNvSpPr/>
            <p:nvPr/>
          </p:nvSpPr>
          <p:spPr>
            <a:xfrm>
              <a:off x="6249657" y="6261163"/>
              <a:ext cx="24396" cy="14858"/>
            </a:xfrm>
            <a:prstGeom prst="rect">
              <a:avLst/>
            </a:prstGeom>
            <a:blipFill>
              <a:blip r:embed="rId17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851" name="object 5279">
              <a:extLst>
                <a:ext uri="{FF2B5EF4-FFF2-40B4-BE49-F238E27FC236}">
                  <a16:creationId xmlns:a16="http://schemas.microsoft.com/office/drawing/2014/main" id="{5DCC8795-49A7-483F-B55D-89741369C92B}"/>
                </a:ext>
              </a:extLst>
            </p:cNvPr>
            <p:cNvSpPr/>
            <p:nvPr/>
          </p:nvSpPr>
          <p:spPr>
            <a:xfrm>
              <a:off x="6259283" y="6225806"/>
              <a:ext cx="42569" cy="36322"/>
            </a:xfrm>
            <a:prstGeom prst="rect">
              <a:avLst/>
            </a:prstGeom>
            <a:blipFill>
              <a:blip r:embed="rId96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852" name="object 5280">
              <a:extLst>
                <a:ext uri="{FF2B5EF4-FFF2-40B4-BE49-F238E27FC236}">
                  <a16:creationId xmlns:a16="http://schemas.microsoft.com/office/drawing/2014/main" id="{ACC86CC6-425C-479C-A932-87501F7E54EA}"/>
                </a:ext>
              </a:extLst>
            </p:cNvPr>
            <p:cNvSpPr/>
            <p:nvPr/>
          </p:nvSpPr>
          <p:spPr>
            <a:xfrm>
              <a:off x="6326320" y="6254585"/>
              <a:ext cx="28462" cy="14147"/>
            </a:xfrm>
            <a:prstGeom prst="rect">
              <a:avLst/>
            </a:prstGeom>
            <a:blipFill>
              <a:blip r:embed="rId11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853" name="object 5281">
              <a:extLst>
                <a:ext uri="{FF2B5EF4-FFF2-40B4-BE49-F238E27FC236}">
                  <a16:creationId xmlns:a16="http://schemas.microsoft.com/office/drawing/2014/main" id="{349B729E-26FA-4C9E-9F1C-4ECAB392F786}"/>
                </a:ext>
              </a:extLst>
            </p:cNvPr>
            <p:cNvSpPr/>
            <p:nvPr/>
          </p:nvSpPr>
          <p:spPr>
            <a:xfrm>
              <a:off x="6312517" y="6177369"/>
              <a:ext cx="81703" cy="156324"/>
            </a:xfrm>
            <a:prstGeom prst="rect">
              <a:avLst/>
            </a:prstGeom>
            <a:blipFill>
              <a:blip r:embed="rId96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854" name="object 5282">
              <a:extLst>
                <a:ext uri="{FF2B5EF4-FFF2-40B4-BE49-F238E27FC236}">
                  <a16:creationId xmlns:a16="http://schemas.microsoft.com/office/drawing/2014/main" id="{2738A803-14AD-477E-8917-755E227D8A8D}"/>
                </a:ext>
              </a:extLst>
            </p:cNvPr>
            <p:cNvSpPr/>
            <p:nvPr/>
          </p:nvSpPr>
          <p:spPr>
            <a:xfrm>
              <a:off x="6953719" y="6510223"/>
              <a:ext cx="10600" cy="19207"/>
            </a:xfrm>
            <a:prstGeom prst="rect">
              <a:avLst/>
            </a:prstGeom>
            <a:blipFill>
              <a:blip r:embed="rId16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855" name="object 5283">
              <a:extLst>
                <a:ext uri="{FF2B5EF4-FFF2-40B4-BE49-F238E27FC236}">
                  <a16:creationId xmlns:a16="http://schemas.microsoft.com/office/drawing/2014/main" id="{9AB2EFDC-D664-4B45-BBE1-85D49BACF9EC}"/>
                </a:ext>
              </a:extLst>
            </p:cNvPr>
            <p:cNvSpPr/>
            <p:nvPr/>
          </p:nvSpPr>
          <p:spPr>
            <a:xfrm>
              <a:off x="6969480" y="6516882"/>
              <a:ext cx="30704" cy="61946"/>
            </a:xfrm>
            <a:prstGeom prst="rect">
              <a:avLst/>
            </a:prstGeom>
            <a:blipFill>
              <a:blip r:embed="rId96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856" name="object 5284">
              <a:extLst>
                <a:ext uri="{FF2B5EF4-FFF2-40B4-BE49-F238E27FC236}">
                  <a16:creationId xmlns:a16="http://schemas.microsoft.com/office/drawing/2014/main" id="{F8686315-37B8-4E5D-B638-2E9FBF02FD75}"/>
                </a:ext>
              </a:extLst>
            </p:cNvPr>
            <p:cNvSpPr/>
            <p:nvPr/>
          </p:nvSpPr>
          <p:spPr>
            <a:xfrm>
              <a:off x="7015132" y="6492663"/>
              <a:ext cx="25082" cy="92933"/>
            </a:xfrm>
            <a:prstGeom prst="rect">
              <a:avLst/>
            </a:prstGeom>
            <a:blipFill>
              <a:blip r:embed="rId96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857" name="object 5285">
              <a:extLst>
                <a:ext uri="{FF2B5EF4-FFF2-40B4-BE49-F238E27FC236}">
                  <a16:creationId xmlns:a16="http://schemas.microsoft.com/office/drawing/2014/main" id="{A6F2C4DE-176E-4732-8191-1C7C630471C0}"/>
                </a:ext>
              </a:extLst>
            </p:cNvPr>
            <p:cNvSpPr/>
            <p:nvPr/>
          </p:nvSpPr>
          <p:spPr>
            <a:xfrm>
              <a:off x="6931862" y="6455269"/>
              <a:ext cx="40115" cy="17983"/>
            </a:xfrm>
            <a:prstGeom prst="rect">
              <a:avLst/>
            </a:prstGeom>
            <a:blipFill>
              <a:blip r:embed="rId96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858" name="object 5286">
              <a:extLst>
                <a:ext uri="{FF2B5EF4-FFF2-40B4-BE49-F238E27FC236}">
                  <a16:creationId xmlns:a16="http://schemas.microsoft.com/office/drawing/2014/main" id="{F900B931-0E66-408F-A5DA-B9A5C80551C3}"/>
                </a:ext>
              </a:extLst>
            </p:cNvPr>
            <p:cNvSpPr/>
            <p:nvPr/>
          </p:nvSpPr>
          <p:spPr>
            <a:xfrm>
              <a:off x="6937336" y="6464059"/>
              <a:ext cx="97879" cy="125398"/>
            </a:xfrm>
            <a:prstGeom prst="rect">
              <a:avLst/>
            </a:prstGeom>
            <a:blipFill>
              <a:blip r:embed="rId96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859" name="object 5287">
              <a:extLst>
                <a:ext uri="{FF2B5EF4-FFF2-40B4-BE49-F238E27FC236}">
                  <a16:creationId xmlns:a16="http://schemas.microsoft.com/office/drawing/2014/main" id="{F55FA1D1-13BC-49E0-A0D1-AFC5F487EEF7}"/>
                </a:ext>
              </a:extLst>
            </p:cNvPr>
            <p:cNvSpPr/>
            <p:nvPr/>
          </p:nvSpPr>
          <p:spPr>
            <a:xfrm>
              <a:off x="6944878" y="6474345"/>
              <a:ext cx="1270" cy="1270"/>
            </a:xfrm>
            <a:custGeom>
              <a:avLst/>
              <a:gdLst/>
              <a:ahLst/>
              <a:cxnLst/>
              <a:rect l="l" t="t" r="r" b="b"/>
              <a:pathLst>
                <a:path w="1270" h="1270">
                  <a:moveTo>
                    <a:pt x="698" y="0"/>
                  </a:moveTo>
                  <a:lnTo>
                    <a:pt x="203" y="0"/>
                  </a:lnTo>
                  <a:lnTo>
                    <a:pt x="0" y="165"/>
                  </a:lnTo>
                  <a:lnTo>
                    <a:pt x="0" y="495"/>
                  </a:lnTo>
                  <a:lnTo>
                    <a:pt x="203" y="660"/>
                  </a:lnTo>
                  <a:lnTo>
                    <a:pt x="698" y="660"/>
                  </a:lnTo>
                  <a:lnTo>
                    <a:pt x="889" y="495"/>
                  </a:lnTo>
                  <a:lnTo>
                    <a:pt x="889" y="165"/>
                  </a:lnTo>
                  <a:lnTo>
                    <a:pt x="698" y="0"/>
                  </a:lnTo>
                  <a:close/>
                </a:path>
              </a:pathLst>
            </a:custGeom>
            <a:solidFill>
              <a:srgbClr val="FFFFFF"/>
            </a:solidFill>
          </p:spPr>
          <p:txBody>
            <a:bodyPr wrap="square" lIns="0" tIns="0" rIns="0" bIns="0" rtlCol="0"/>
            <a:lstStyle/>
            <a:p>
              <a:endParaRPr/>
            </a:p>
          </p:txBody>
        </p:sp>
        <p:sp>
          <p:nvSpPr>
            <p:cNvPr id="11860" name="object 5288">
              <a:extLst>
                <a:ext uri="{FF2B5EF4-FFF2-40B4-BE49-F238E27FC236}">
                  <a16:creationId xmlns:a16="http://schemas.microsoft.com/office/drawing/2014/main" id="{632DE509-51AA-41D9-9376-EF16530A3199}"/>
                </a:ext>
              </a:extLst>
            </p:cNvPr>
            <p:cNvSpPr/>
            <p:nvPr/>
          </p:nvSpPr>
          <p:spPr>
            <a:xfrm>
              <a:off x="6950794" y="6474642"/>
              <a:ext cx="9855" cy="15146"/>
            </a:xfrm>
            <a:prstGeom prst="rect">
              <a:avLst/>
            </a:prstGeom>
            <a:blipFill>
              <a:blip r:embed="rId16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861" name="object 5289">
              <a:extLst>
                <a:ext uri="{FF2B5EF4-FFF2-40B4-BE49-F238E27FC236}">
                  <a16:creationId xmlns:a16="http://schemas.microsoft.com/office/drawing/2014/main" id="{76A84BED-5C1C-452C-B9A4-67FE105458C6}"/>
                </a:ext>
              </a:extLst>
            </p:cNvPr>
            <p:cNvSpPr/>
            <p:nvPr/>
          </p:nvSpPr>
          <p:spPr>
            <a:xfrm>
              <a:off x="6952575" y="6487635"/>
              <a:ext cx="1905" cy="1905"/>
            </a:xfrm>
            <a:custGeom>
              <a:avLst/>
              <a:gdLst/>
              <a:ahLst/>
              <a:cxnLst/>
              <a:rect l="l" t="t" r="r" b="b"/>
              <a:pathLst>
                <a:path w="1904" h="1904">
                  <a:moveTo>
                    <a:pt x="76" y="0"/>
                  </a:moveTo>
                  <a:lnTo>
                    <a:pt x="0" y="990"/>
                  </a:lnTo>
                  <a:lnTo>
                    <a:pt x="1295" y="1790"/>
                  </a:lnTo>
                  <a:lnTo>
                    <a:pt x="1219" y="469"/>
                  </a:lnTo>
                  <a:lnTo>
                    <a:pt x="812" y="317"/>
                  </a:lnTo>
                  <a:lnTo>
                    <a:pt x="76" y="0"/>
                  </a:lnTo>
                  <a:close/>
                </a:path>
              </a:pathLst>
            </a:custGeom>
            <a:solidFill>
              <a:srgbClr val="D8CCBF"/>
            </a:solidFill>
          </p:spPr>
          <p:txBody>
            <a:bodyPr wrap="square" lIns="0" tIns="0" rIns="0" bIns="0" rtlCol="0"/>
            <a:lstStyle/>
            <a:p>
              <a:endParaRPr/>
            </a:p>
          </p:txBody>
        </p:sp>
        <p:sp>
          <p:nvSpPr>
            <p:cNvPr id="11862" name="object 5290">
              <a:extLst>
                <a:ext uri="{FF2B5EF4-FFF2-40B4-BE49-F238E27FC236}">
                  <a16:creationId xmlns:a16="http://schemas.microsoft.com/office/drawing/2014/main" id="{AB7BF385-4E5B-4D72-BC67-15185F495D5E}"/>
                </a:ext>
              </a:extLst>
            </p:cNvPr>
            <p:cNvSpPr/>
            <p:nvPr/>
          </p:nvSpPr>
          <p:spPr>
            <a:xfrm>
              <a:off x="6952340" y="6485089"/>
              <a:ext cx="1905" cy="2540"/>
            </a:xfrm>
            <a:custGeom>
              <a:avLst/>
              <a:gdLst/>
              <a:ahLst/>
              <a:cxnLst/>
              <a:rect l="l" t="t" r="r" b="b"/>
              <a:pathLst>
                <a:path w="1904" h="2539">
                  <a:moveTo>
                    <a:pt x="1449" y="1079"/>
                  </a:moveTo>
                  <a:lnTo>
                    <a:pt x="571" y="1079"/>
                  </a:lnTo>
                  <a:lnTo>
                    <a:pt x="1003" y="1638"/>
                  </a:lnTo>
                  <a:lnTo>
                    <a:pt x="1003" y="1892"/>
                  </a:lnTo>
                  <a:lnTo>
                    <a:pt x="1346" y="2070"/>
                  </a:lnTo>
                  <a:lnTo>
                    <a:pt x="1638" y="2070"/>
                  </a:lnTo>
                  <a:lnTo>
                    <a:pt x="1790" y="1460"/>
                  </a:lnTo>
                  <a:lnTo>
                    <a:pt x="1449" y="1079"/>
                  </a:lnTo>
                  <a:close/>
                </a:path>
                <a:path w="1904" h="2539">
                  <a:moveTo>
                    <a:pt x="482" y="0"/>
                  </a:moveTo>
                  <a:lnTo>
                    <a:pt x="0" y="927"/>
                  </a:lnTo>
                  <a:lnTo>
                    <a:pt x="228" y="1181"/>
                  </a:lnTo>
                  <a:lnTo>
                    <a:pt x="571" y="1079"/>
                  </a:lnTo>
                  <a:lnTo>
                    <a:pt x="1449" y="1079"/>
                  </a:lnTo>
                  <a:lnTo>
                    <a:pt x="482" y="0"/>
                  </a:lnTo>
                  <a:close/>
                </a:path>
              </a:pathLst>
            </a:custGeom>
            <a:solidFill>
              <a:srgbClr val="D8CCBF"/>
            </a:solidFill>
          </p:spPr>
          <p:txBody>
            <a:bodyPr wrap="square" lIns="0" tIns="0" rIns="0" bIns="0" rtlCol="0"/>
            <a:lstStyle/>
            <a:p>
              <a:endParaRPr/>
            </a:p>
          </p:txBody>
        </p:sp>
        <p:sp>
          <p:nvSpPr>
            <p:cNvPr id="11863" name="object 5291">
              <a:extLst>
                <a:ext uri="{FF2B5EF4-FFF2-40B4-BE49-F238E27FC236}">
                  <a16:creationId xmlns:a16="http://schemas.microsoft.com/office/drawing/2014/main" id="{2CEB1542-56B3-4961-B587-587F20CF9DDD}"/>
                </a:ext>
              </a:extLst>
            </p:cNvPr>
            <p:cNvSpPr/>
            <p:nvPr/>
          </p:nvSpPr>
          <p:spPr>
            <a:xfrm>
              <a:off x="6957194" y="6485850"/>
              <a:ext cx="2540" cy="3175"/>
            </a:xfrm>
            <a:custGeom>
              <a:avLst/>
              <a:gdLst/>
              <a:ahLst/>
              <a:cxnLst/>
              <a:rect l="l" t="t" r="r" b="b"/>
              <a:pathLst>
                <a:path w="2540" h="3175">
                  <a:moveTo>
                    <a:pt x="1285" y="1206"/>
                  </a:moveTo>
                  <a:lnTo>
                    <a:pt x="825" y="1206"/>
                  </a:lnTo>
                  <a:lnTo>
                    <a:pt x="1244" y="1866"/>
                  </a:lnTo>
                  <a:lnTo>
                    <a:pt x="1081" y="2057"/>
                  </a:lnTo>
                  <a:lnTo>
                    <a:pt x="967" y="2260"/>
                  </a:lnTo>
                  <a:lnTo>
                    <a:pt x="1244" y="2641"/>
                  </a:lnTo>
                  <a:lnTo>
                    <a:pt x="1663" y="2692"/>
                  </a:lnTo>
                  <a:lnTo>
                    <a:pt x="1663" y="2451"/>
                  </a:lnTo>
                  <a:lnTo>
                    <a:pt x="1904" y="2260"/>
                  </a:lnTo>
                  <a:lnTo>
                    <a:pt x="1993" y="2057"/>
                  </a:lnTo>
                  <a:lnTo>
                    <a:pt x="1727" y="1777"/>
                  </a:lnTo>
                  <a:lnTo>
                    <a:pt x="1511" y="1600"/>
                  </a:lnTo>
                  <a:lnTo>
                    <a:pt x="1295" y="1358"/>
                  </a:lnTo>
                  <a:lnTo>
                    <a:pt x="1285" y="1206"/>
                  </a:lnTo>
                  <a:close/>
                </a:path>
                <a:path w="2540" h="3175">
                  <a:moveTo>
                    <a:pt x="571" y="0"/>
                  </a:moveTo>
                  <a:lnTo>
                    <a:pt x="292" y="253"/>
                  </a:lnTo>
                  <a:lnTo>
                    <a:pt x="0" y="1358"/>
                  </a:lnTo>
                  <a:lnTo>
                    <a:pt x="825" y="1206"/>
                  </a:lnTo>
                  <a:lnTo>
                    <a:pt x="1285" y="1206"/>
                  </a:lnTo>
                  <a:lnTo>
                    <a:pt x="1130" y="1003"/>
                  </a:lnTo>
                  <a:lnTo>
                    <a:pt x="952" y="812"/>
                  </a:lnTo>
                  <a:lnTo>
                    <a:pt x="1117" y="380"/>
                  </a:lnTo>
                  <a:lnTo>
                    <a:pt x="571" y="0"/>
                  </a:lnTo>
                  <a:close/>
                </a:path>
              </a:pathLst>
            </a:custGeom>
            <a:solidFill>
              <a:srgbClr val="D8CCBF"/>
            </a:solidFill>
          </p:spPr>
          <p:txBody>
            <a:bodyPr wrap="square" lIns="0" tIns="0" rIns="0" bIns="0" rtlCol="0"/>
            <a:lstStyle/>
            <a:p>
              <a:endParaRPr/>
            </a:p>
          </p:txBody>
        </p:sp>
        <p:sp>
          <p:nvSpPr>
            <p:cNvPr id="11864" name="object 5292">
              <a:extLst>
                <a:ext uri="{FF2B5EF4-FFF2-40B4-BE49-F238E27FC236}">
                  <a16:creationId xmlns:a16="http://schemas.microsoft.com/office/drawing/2014/main" id="{0863140B-DBD6-4E40-BD48-599AF77EA335}"/>
                </a:ext>
              </a:extLst>
            </p:cNvPr>
            <p:cNvSpPr/>
            <p:nvPr/>
          </p:nvSpPr>
          <p:spPr>
            <a:xfrm>
              <a:off x="4734307" y="6790622"/>
              <a:ext cx="66903" cy="143916"/>
            </a:xfrm>
            <a:prstGeom prst="rect">
              <a:avLst/>
            </a:prstGeom>
            <a:blipFill>
              <a:blip r:embed="rId96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865" name="object 5293">
              <a:extLst>
                <a:ext uri="{FF2B5EF4-FFF2-40B4-BE49-F238E27FC236}">
                  <a16:creationId xmlns:a16="http://schemas.microsoft.com/office/drawing/2014/main" id="{11D2D423-05D4-4C52-8E67-2BE1B0A86BEB}"/>
                </a:ext>
              </a:extLst>
            </p:cNvPr>
            <p:cNvSpPr/>
            <p:nvPr/>
          </p:nvSpPr>
          <p:spPr>
            <a:xfrm>
              <a:off x="3937643" y="7365713"/>
              <a:ext cx="1831975" cy="127000"/>
            </a:xfrm>
            <a:custGeom>
              <a:avLst/>
              <a:gdLst/>
              <a:ahLst/>
              <a:cxnLst/>
              <a:rect l="l" t="t" r="r" b="b"/>
              <a:pathLst>
                <a:path w="1831975" h="127000">
                  <a:moveTo>
                    <a:pt x="0" y="127000"/>
                  </a:moveTo>
                  <a:lnTo>
                    <a:pt x="1831431" y="127000"/>
                  </a:lnTo>
                  <a:lnTo>
                    <a:pt x="1831431" y="0"/>
                  </a:lnTo>
                  <a:lnTo>
                    <a:pt x="0" y="0"/>
                  </a:lnTo>
                  <a:lnTo>
                    <a:pt x="0" y="127000"/>
                  </a:lnTo>
                  <a:close/>
                </a:path>
              </a:pathLst>
            </a:custGeom>
            <a:solidFill>
              <a:srgbClr val="ACACAC"/>
            </a:solidFill>
          </p:spPr>
          <p:txBody>
            <a:bodyPr wrap="square" lIns="0" tIns="0" rIns="0" bIns="0" rtlCol="0"/>
            <a:lstStyle/>
            <a:p>
              <a:endParaRPr/>
            </a:p>
          </p:txBody>
        </p:sp>
        <p:sp>
          <p:nvSpPr>
            <p:cNvPr id="11866" name="object 5294">
              <a:extLst>
                <a:ext uri="{FF2B5EF4-FFF2-40B4-BE49-F238E27FC236}">
                  <a16:creationId xmlns:a16="http://schemas.microsoft.com/office/drawing/2014/main" id="{E4B21800-6CED-45B0-A3A0-A3F43E031ED2}"/>
                </a:ext>
              </a:extLst>
            </p:cNvPr>
            <p:cNvSpPr/>
            <p:nvPr/>
          </p:nvSpPr>
          <p:spPr>
            <a:xfrm>
              <a:off x="1956357" y="7365713"/>
              <a:ext cx="1854835" cy="127000"/>
            </a:xfrm>
            <a:custGeom>
              <a:avLst/>
              <a:gdLst/>
              <a:ahLst/>
              <a:cxnLst/>
              <a:rect l="l" t="t" r="r" b="b"/>
              <a:pathLst>
                <a:path w="1854835" h="127000">
                  <a:moveTo>
                    <a:pt x="0" y="127000"/>
                  </a:moveTo>
                  <a:lnTo>
                    <a:pt x="1854286" y="127000"/>
                  </a:lnTo>
                  <a:lnTo>
                    <a:pt x="1854286" y="0"/>
                  </a:lnTo>
                  <a:lnTo>
                    <a:pt x="0" y="0"/>
                  </a:lnTo>
                  <a:lnTo>
                    <a:pt x="0" y="127000"/>
                  </a:lnTo>
                  <a:close/>
                </a:path>
              </a:pathLst>
            </a:custGeom>
            <a:solidFill>
              <a:srgbClr val="ACACAC"/>
            </a:solidFill>
          </p:spPr>
          <p:txBody>
            <a:bodyPr wrap="square" lIns="0" tIns="0" rIns="0" bIns="0" rtlCol="0"/>
            <a:lstStyle/>
            <a:p>
              <a:endParaRPr/>
            </a:p>
          </p:txBody>
        </p:sp>
        <p:sp>
          <p:nvSpPr>
            <p:cNvPr id="11867" name="object 5295">
              <a:extLst>
                <a:ext uri="{FF2B5EF4-FFF2-40B4-BE49-F238E27FC236}">
                  <a16:creationId xmlns:a16="http://schemas.microsoft.com/office/drawing/2014/main" id="{DC00DA66-7F1C-487B-A8F9-2093FA8DD4BB}"/>
                </a:ext>
              </a:extLst>
            </p:cNvPr>
            <p:cNvSpPr/>
            <p:nvPr/>
          </p:nvSpPr>
          <p:spPr>
            <a:xfrm>
              <a:off x="3810643" y="5692981"/>
              <a:ext cx="127000" cy="3443604"/>
            </a:xfrm>
            <a:custGeom>
              <a:avLst/>
              <a:gdLst/>
              <a:ahLst/>
              <a:cxnLst/>
              <a:rect l="l" t="t" r="r" b="b"/>
              <a:pathLst>
                <a:path w="127000" h="3443604">
                  <a:moveTo>
                    <a:pt x="0" y="3443274"/>
                  </a:moveTo>
                  <a:lnTo>
                    <a:pt x="127000" y="3443274"/>
                  </a:lnTo>
                  <a:lnTo>
                    <a:pt x="127000" y="0"/>
                  </a:lnTo>
                  <a:lnTo>
                    <a:pt x="0" y="0"/>
                  </a:lnTo>
                  <a:lnTo>
                    <a:pt x="0" y="3443274"/>
                  </a:lnTo>
                  <a:close/>
                </a:path>
              </a:pathLst>
            </a:custGeom>
            <a:solidFill>
              <a:srgbClr val="ACACAC"/>
            </a:solidFill>
          </p:spPr>
          <p:txBody>
            <a:bodyPr wrap="square" lIns="0" tIns="0" rIns="0" bIns="0" rtlCol="0"/>
            <a:lstStyle/>
            <a:p>
              <a:endParaRPr/>
            </a:p>
          </p:txBody>
        </p:sp>
        <p:sp>
          <p:nvSpPr>
            <p:cNvPr id="11868" name="object 5296">
              <a:extLst>
                <a:ext uri="{FF2B5EF4-FFF2-40B4-BE49-F238E27FC236}">
                  <a16:creationId xmlns:a16="http://schemas.microsoft.com/office/drawing/2014/main" id="{11922FAC-6BF7-441C-9CCE-CE39D95A65DA}"/>
                </a:ext>
              </a:extLst>
            </p:cNvPr>
            <p:cNvSpPr/>
            <p:nvPr/>
          </p:nvSpPr>
          <p:spPr>
            <a:xfrm>
              <a:off x="3745755" y="5490469"/>
              <a:ext cx="257175" cy="228600"/>
            </a:xfrm>
            <a:custGeom>
              <a:avLst/>
              <a:gdLst/>
              <a:ahLst/>
              <a:cxnLst/>
              <a:rect l="l" t="t" r="r" b="b"/>
              <a:pathLst>
                <a:path w="257175" h="228600">
                  <a:moveTo>
                    <a:pt x="126568" y="0"/>
                  </a:moveTo>
                  <a:lnTo>
                    <a:pt x="0" y="228231"/>
                  </a:lnTo>
                  <a:lnTo>
                    <a:pt x="256781" y="228231"/>
                  </a:lnTo>
                  <a:lnTo>
                    <a:pt x="126568" y="0"/>
                  </a:lnTo>
                  <a:close/>
                </a:path>
              </a:pathLst>
            </a:custGeom>
            <a:solidFill>
              <a:srgbClr val="ACACAC"/>
            </a:solidFill>
          </p:spPr>
          <p:txBody>
            <a:bodyPr wrap="square" lIns="0" tIns="0" rIns="0" bIns="0" rtlCol="0"/>
            <a:lstStyle/>
            <a:p>
              <a:endParaRPr/>
            </a:p>
          </p:txBody>
        </p:sp>
        <p:sp>
          <p:nvSpPr>
            <p:cNvPr id="11869" name="object 5297">
              <a:extLst>
                <a:ext uri="{FF2B5EF4-FFF2-40B4-BE49-F238E27FC236}">
                  <a16:creationId xmlns:a16="http://schemas.microsoft.com/office/drawing/2014/main" id="{B4A8977D-6136-46ED-868B-483F3AAB5CC6}"/>
                </a:ext>
              </a:extLst>
            </p:cNvPr>
            <p:cNvSpPr/>
            <p:nvPr/>
          </p:nvSpPr>
          <p:spPr>
            <a:xfrm>
              <a:off x="3745770" y="9133358"/>
              <a:ext cx="257175" cy="199390"/>
            </a:xfrm>
            <a:custGeom>
              <a:avLst/>
              <a:gdLst/>
              <a:ahLst/>
              <a:cxnLst/>
              <a:rect l="l" t="t" r="r" b="b"/>
              <a:pathLst>
                <a:path w="257175" h="199390">
                  <a:moveTo>
                    <a:pt x="256755" y="0"/>
                  </a:moveTo>
                  <a:lnTo>
                    <a:pt x="0" y="0"/>
                  </a:lnTo>
                  <a:lnTo>
                    <a:pt x="113423" y="198843"/>
                  </a:lnTo>
                  <a:lnTo>
                    <a:pt x="146507" y="198843"/>
                  </a:lnTo>
                  <a:lnTo>
                    <a:pt x="256755" y="0"/>
                  </a:lnTo>
                  <a:close/>
                </a:path>
              </a:pathLst>
            </a:custGeom>
            <a:solidFill>
              <a:srgbClr val="ACACAC"/>
            </a:solidFill>
          </p:spPr>
          <p:txBody>
            <a:bodyPr wrap="square" lIns="0" tIns="0" rIns="0" bIns="0" rtlCol="0"/>
            <a:lstStyle/>
            <a:p>
              <a:endParaRPr/>
            </a:p>
          </p:txBody>
        </p:sp>
        <p:sp>
          <p:nvSpPr>
            <p:cNvPr id="11870" name="object 5298">
              <a:extLst>
                <a:ext uri="{FF2B5EF4-FFF2-40B4-BE49-F238E27FC236}">
                  <a16:creationId xmlns:a16="http://schemas.microsoft.com/office/drawing/2014/main" id="{BA7A163E-50A2-4A25-BA23-E315EE3456CE}"/>
                </a:ext>
              </a:extLst>
            </p:cNvPr>
            <p:cNvSpPr/>
            <p:nvPr/>
          </p:nvSpPr>
          <p:spPr>
            <a:xfrm>
              <a:off x="5765279" y="7300833"/>
              <a:ext cx="228600" cy="257175"/>
            </a:xfrm>
            <a:custGeom>
              <a:avLst/>
              <a:gdLst/>
              <a:ahLst/>
              <a:cxnLst/>
              <a:rect l="l" t="t" r="r" b="b"/>
              <a:pathLst>
                <a:path w="228600" h="257175">
                  <a:moveTo>
                    <a:pt x="0" y="0"/>
                  </a:moveTo>
                  <a:lnTo>
                    <a:pt x="0" y="256755"/>
                  </a:lnTo>
                  <a:lnTo>
                    <a:pt x="228257" y="126555"/>
                  </a:lnTo>
                  <a:lnTo>
                    <a:pt x="0" y="0"/>
                  </a:lnTo>
                  <a:close/>
                </a:path>
              </a:pathLst>
            </a:custGeom>
            <a:solidFill>
              <a:srgbClr val="ACACAC"/>
            </a:solidFill>
          </p:spPr>
          <p:txBody>
            <a:bodyPr wrap="square" lIns="0" tIns="0" rIns="0" bIns="0" rtlCol="0"/>
            <a:lstStyle/>
            <a:p>
              <a:endParaRPr/>
            </a:p>
          </p:txBody>
        </p:sp>
        <p:sp>
          <p:nvSpPr>
            <p:cNvPr id="11871" name="object 5299">
              <a:extLst>
                <a:ext uri="{FF2B5EF4-FFF2-40B4-BE49-F238E27FC236}">
                  <a16:creationId xmlns:a16="http://schemas.microsoft.com/office/drawing/2014/main" id="{471EA2CB-CAEF-40B4-906A-CC56B426C32C}"/>
                </a:ext>
              </a:extLst>
            </p:cNvPr>
            <p:cNvSpPr/>
            <p:nvPr/>
          </p:nvSpPr>
          <p:spPr>
            <a:xfrm>
              <a:off x="1756473" y="7313536"/>
              <a:ext cx="228600" cy="257175"/>
            </a:xfrm>
            <a:custGeom>
              <a:avLst/>
              <a:gdLst/>
              <a:ahLst/>
              <a:cxnLst/>
              <a:rect l="l" t="t" r="r" b="b"/>
              <a:pathLst>
                <a:path w="228600" h="257175">
                  <a:moveTo>
                    <a:pt x="228257" y="0"/>
                  </a:moveTo>
                  <a:lnTo>
                    <a:pt x="0" y="130200"/>
                  </a:lnTo>
                  <a:lnTo>
                    <a:pt x="228257" y="256755"/>
                  </a:lnTo>
                  <a:lnTo>
                    <a:pt x="228257" y="0"/>
                  </a:lnTo>
                  <a:close/>
                </a:path>
              </a:pathLst>
            </a:custGeom>
            <a:solidFill>
              <a:srgbClr val="ACACAC"/>
            </a:solidFill>
          </p:spPr>
          <p:txBody>
            <a:bodyPr wrap="square" lIns="0" tIns="0" rIns="0" bIns="0" rtlCol="0"/>
            <a:lstStyle/>
            <a:p>
              <a:endParaRPr/>
            </a:p>
          </p:txBody>
        </p:sp>
        <p:sp>
          <p:nvSpPr>
            <p:cNvPr id="11872" name="object 5300">
              <a:extLst>
                <a:ext uri="{FF2B5EF4-FFF2-40B4-BE49-F238E27FC236}">
                  <a16:creationId xmlns:a16="http://schemas.microsoft.com/office/drawing/2014/main" id="{7DE2E83A-1D4A-46C2-BDB2-43D8A7E4FDCA}"/>
                </a:ext>
              </a:extLst>
            </p:cNvPr>
            <p:cNvSpPr txBox="1"/>
            <p:nvPr/>
          </p:nvSpPr>
          <p:spPr>
            <a:xfrm>
              <a:off x="5808614" y="7766588"/>
              <a:ext cx="1254125" cy="280035"/>
            </a:xfrm>
            <a:prstGeom prst="rect">
              <a:avLst/>
            </a:prstGeom>
          </p:spPr>
          <p:txBody>
            <a:bodyPr vert="horz" wrap="square" lIns="0" tIns="12700" rIns="0" bIns="0" rtlCol="0">
              <a:spAutoFit/>
            </a:bodyPr>
            <a:lstStyle/>
            <a:p>
              <a:pPr marL="12700" marR="5080">
                <a:lnSpc>
                  <a:spcPct val="119100"/>
                </a:lnSpc>
                <a:spcBef>
                  <a:spcPts val="100"/>
                </a:spcBef>
                <a:tabLst>
                  <a:tab pos="1047750" algn="l"/>
                </a:tabLst>
              </a:pPr>
              <a:r>
                <a:rPr sz="700" spc="20" dirty="0">
                  <a:solidFill>
                    <a:srgbClr val="414042"/>
                  </a:solidFill>
                  <a:latin typeface="Calibri"/>
                  <a:cs typeface="Calibri"/>
                </a:rPr>
                <a:t>high</a:t>
              </a:r>
              <a:r>
                <a:rPr sz="700" spc="35" dirty="0">
                  <a:solidFill>
                    <a:srgbClr val="414042"/>
                  </a:solidFill>
                  <a:latin typeface="Calibri"/>
                  <a:cs typeface="Calibri"/>
                </a:rPr>
                <a:t> </a:t>
              </a:r>
              <a:r>
                <a:rPr sz="700" spc="10" dirty="0">
                  <a:solidFill>
                    <a:srgbClr val="414042"/>
                  </a:solidFill>
                  <a:latin typeface="Calibri"/>
                  <a:cs typeface="Calibri"/>
                </a:rPr>
                <a:t>fo</a:t>
              </a:r>
              <a:r>
                <a:rPr sz="700" spc="-10" dirty="0">
                  <a:solidFill>
                    <a:srgbClr val="414042"/>
                  </a:solidFill>
                  <a:latin typeface="Calibri"/>
                  <a:cs typeface="Calibri"/>
                </a:rPr>
                <a:t>r</a:t>
              </a:r>
              <a:r>
                <a:rPr sz="700" spc="-5" dirty="0">
                  <a:solidFill>
                    <a:srgbClr val="414042"/>
                  </a:solidFill>
                  <a:latin typeface="Calibri"/>
                  <a:cs typeface="Calibri"/>
                </a:rPr>
                <a:t>est</a:t>
              </a:r>
              <a:r>
                <a:rPr sz="700" spc="35" dirty="0">
                  <a:solidFill>
                    <a:srgbClr val="414042"/>
                  </a:solidFill>
                  <a:latin typeface="Calibri"/>
                  <a:cs typeface="Calibri"/>
                </a:rPr>
                <a:t> </a:t>
              </a:r>
              <a:r>
                <a:rPr sz="700" spc="5" dirty="0">
                  <a:solidFill>
                    <a:srgbClr val="414042"/>
                  </a:solidFill>
                  <a:latin typeface="Calibri"/>
                  <a:cs typeface="Calibri"/>
                </a:rPr>
                <a:t>complexity</a:t>
              </a:r>
              <a:r>
                <a:rPr sz="700" dirty="0">
                  <a:solidFill>
                    <a:srgbClr val="414042"/>
                  </a:solidFill>
                  <a:latin typeface="Calibri"/>
                  <a:cs typeface="Calibri"/>
                </a:rPr>
                <a:t>	</a:t>
              </a:r>
              <a:r>
                <a:rPr sz="700" spc="5" dirty="0">
                  <a:solidFill>
                    <a:srgbClr val="414042"/>
                  </a:solidFill>
                  <a:latin typeface="Calibri"/>
                  <a:cs typeface="Calibri"/>
                </a:rPr>
                <a:t>favor  </a:t>
              </a:r>
              <a:r>
                <a:rPr sz="700" spc="10" dirty="0">
                  <a:solidFill>
                    <a:srgbClr val="414042"/>
                  </a:solidFill>
                  <a:latin typeface="Calibri"/>
                  <a:cs typeface="Calibri"/>
                </a:rPr>
                <a:t>moose populations.</a:t>
              </a:r>
              <a:r>
                <a:rPr sz="700" spc="45" dirty="0">
                  <a:solidFill>
                    <a:srgbClr val="414042"/>
                  </a:solidFill>
                  <a:latin typeface="Calibri"/>
                  <a:cs typeface="Calibri"/>
                </a:rPr>
                <a:t> </a:t>
              </a:r>
              <a:r>
                <a:rPr sz="700" spc="15" dirty="0">
                  <a:solidFill>
                    <a:srgbClr val="414042"/>
                  </a:solidFill>
                  <a:latin typeface="Calibri"/>
                  <a:cs typeface="Calibri"/>
                </a:rPr>
                <a:t>Higher</a:t>
              </a:r>
              <a:endParaRPr sz="700">
                <a:latin typeface="Calibri"/>
                <a:cs typeface="Calibri"/>
              </a:endParaRPr>
            </a:p>
          </p:txBody>
        </p:sp>
        <p:sp>
          <p:nvSpPr>
            <p:cNvPr id="11873" name="object 5301">
              <a:extLst>
                <a:ext uri="{FF2B5EF4-FFF2-40B4-BE49-F238E27FC236}">
                  <a16:creationId xmlns:a16="http://schemas.microsoft.com/office/drawing/2014/main" id="{4B475EC6-B039-4A00-8A38-AA5F73A9FB2F}"/>
                </a:ext>
              </a:extLst>
            </p:cNvPr>
            <p:cNvSpPr txBox="1"/>
            <p:nvPr/>
          </p:nvSpPr>
          <p:spPr>
            <a:xfrm>
              <a:off x="5808614" y="8041022"/>
              <a:ext cx="1266825" cy="132080"/>
            </a:xfrm>
            <a:prstGeom prst="rect">
              <a:avLst/>
            </a:prstGeom>
          </p:spPr>
          <p:txBody>
            <a:bodyPr vert="horz" wrap="square" lIns="0" tIns="12700" rIns="0" bIns="0" rtlCol="0">
              <a:spAutoFit/>
            </a:bodyPr>
            <a:lstStyle/>
            <a:p>
              <a:pPr marL="12700">
                <a:lnSpc>
                  <a:spcPct val="100000"/>
                </a:lnSpc>
                <a:spcBef>
                  <a:spcPts val="100"/>
                </a:spcBef>
              </a:pPr>
              <a:r>
                <a:rPr sz="700" dirty="0">
                  <a:solidFill>
                    <a:srgbClr val="414042"/>
                  </a:solidFill>
                  <a:latin typeface="Calibri"/>
                  <a:cs typeface="Calibri"/>
                </a:rPr>
                <a:t>availability </a:t>
              </a:r>
              <a:r>
                <a:rPr sz="700" spc="15" dirty="0">
                  <a:solidFill>
                    <a:srgbClr val="414042"/>
                  </a:solidFill>
                  <a:latin typeface="Calibri"/>
                  <a:cs typeface="Calibri"/>
                </a:rPr>
                <a:t>of </a:t>
              </a:r>
              <a:r>
                <a:rPr sz="700" spc="10" dirty="0">
                  <a:solidFill>
                    <a:srgbClr val="414042"/>
                  </a:solidFill>
                  <a:latin typeface="Calibri"/>
                  <a:cs typeface="Calibri"/>
                </a:rPr>
                <a:t>regenerating</a:t>
              </a:r>
              <a:r>
                <a:rPr sz="700" spc="60" dirty="0">
                  <a:solidFill>
                    <a:srgbClr val="414042"/>
                  </a:solidFill>
                  <a:latin typeface="Calibri"/>
                  <a:cs typeface="Calibri"/>
                </a:rPr>
                <a:t> </a:t>
              </a:r>
              <a:r>
                <a:rPr sz="700" dirty="0">
                  <a:solidFill>
                    <a:srgbClr val="414042"/>
                  </a:solidFill>
                  <a:latin typeface="Calibri"/>
                  <a:cs typeface="Calibri"/>
                </a:rPr>
                <a:t>forest</a:t>
              </a:r>
              <a:endParaRPr sz="700">
                <a:latin typeface="Calibri"/>
                <a:cs typeface="Calibri"/>
              </a:endParaRPr>
            </a:p>
          </p:txBody>
        </p:sp>
        <p:sp>
          <p:nvSpPr>
            <p:cNvPr id="11874" name="object 5302">
              <a:extLst>
                <a:ext uri="{FF2B5EF4-FFF2-40B4-BE49-F238E27FC236}">
                  <a16:creationId xmlns:a16="http://schemas.microsoft.com/office/drawing/2014/main" id="{C1E18231-CF63-4326-97CE-776EDF9AAF21}"/>
                </a:ext>
              </a:extLst>
            </p:cNvPr>
            <p:cNvSpPr txBox="1"/>
            <p:nvPr/>
          </p:nvSpPr>
          <p:spPr>
            <a:xfrm>
              <a:off x="5808614" y="8147702"/>
              <a:ext cx="1407160" cy="661035"/>
            </a:xfrm>
            <a:prstGeom prst="rect">
              <a:avLst/>
            </a:prstGeom>
          </p:spPr>
          <p:txBody>
            <a:bodyPr vert="horz" wrap="square" lIns="0" tIns="12700" rIns="0" bIns="0" rtlCol="0">
              <a:spAutoFit/>
            </a:bodyPr>
            <a:lstStyle/>
            <a:p>
              <a:pPr marL="12700" marR="5080">
                <a:lnSpc>
                  <a:spcPct val="119100"/>
                </a:lnSpc>
                <a:spcBef>
                  <a:spcPts val="100"/>
                </a:spcBef>
                <a:tabLst>
                  <a:tab pos="452120" algn="l"/>
                </a:tabLst>
              </a:pPr>
              <a:r>
                <a:rPr sz="700" dirty="0">
                  <a:solidFill>
                    <a:srgbClr val="414042"/>
                  </a:solidFill>
                  <a:latin typeface="Calibri"/>
                  <a:cs typeface="Calibri"/>
                </a:rPr>
                <a:t>species	</a:t>
              </a:r>
              <a:r>
                <a:rPr sz="700" spc="5" dirty="0">
                  <a:solidFill>
                    <a:srgbClr val="414042"/>
                  </a:solidFill>
                  <a:latin typeface="Calibri"/>
                  <a:cs typeface="Calibri"/>
                </a:rPr>
                <a:t>for </a:t>
              </a:r>
              <a:r>
                <a:rPr sz="700" spc="15" dirty="0">
                  <a:solidFill>
                    <a:srgbClr val="414042"/>
                  </a:solidFill>
                  <a:latin typeface="Calibri"/>
                  <a:cs typeface="Calibri"/>
                </a:rPr>
                <a:t>forage, and </a:t>
              </a:r>
              <a:r>
                <a:rPr sz="700" spc="5" dirty="0">
                  <a:solidFill>
                    <a:srgbClr val="414042"/>
                  </a:solidFill>
                  <a:latin typeface="Calibri"/>
                  <a:cs typeface="Calibri"/>
                </a:rPr>
                <a:t>reduced  thermoregulatory costs </a:t>
              </a:r>
              <a:r>
                <a:rPr sz="700" spc="10" dirty="0">
                  <a:solidFill>
                    <a:srgbClr val="414042"/>
                  </a:solidFill>
                  <a:latin typeface="Calibri"/>
                  <a:cs typeface="Calibri"/>
                </a:rPr>
                <a:t>allow moose  </a:t>
              </a:r>
              <a:r>
                <a:rPr sz="700" spc="5" dirty="0">
                  <a:solidFill>
                    <a:srgbClr val="414042"/>
                  </a:solidFill>
                  <a:latin typeface="Calibri"/>
                  <a:cs typeface="Calibri"/>
                </a:rPr>
                <a:t>to </a:t>
              </a:r>
              <a:r>
                <a:rPr sz="700" spc="10" dirty="0">
                  <a:solidFill>
                    <a:srgbClr val="414042"/>
                  </a:solidFill>
                  <a:latin typeface="Calibri"/>
                  <a:cs typeface="Calibri"/>
                </a:rPr>
                <a:t>be </a:t>
              </a:r>
              <a:r>
                <a:rPr sz="700" spc="5" dirty="0">
                  <a:solidFill>
                    <a:srgbClr val="414042"/>
                  </a:solidFill>
                  <a:latin typeface="Calibri"/>
                  <a:cs typeface="Calibri"/>
                </a:rPr>
                <a:t>in </a:t>
              </a:r>
              <a:r>
                <a:rPr sz="700" dirty="0">
                  <a:solidFill>
                    <a:srgbClr val="414042"/>
                  </a:solidFill>
                  <a:latin typeface="Calibri"/>
                  <a:cs typeface="Calibri"/>
                </a:rPr>
                <a:t>better </a:t>
              </a:r>
              <a:r>
                <a:rPr sz="700" spc="10" dirty="0">
                  <a:solidFill>
                    <a:srgbClr val="414042"/>
                  </a:solidFill>
                  <a:latin typeface="Calibri"/>
                  <a:cs typeface="Calibri"/>
                </a:rPr>
                <a:t>condition, </a:t>
              </a:r>
              <a:r>
                <a:rPr sz="700" spc="5" dirty="0">
                  <a:solidFill>
                    <a:srgbClr val="414042"/>
                  </a:solidFill>
                  <a:latin typeface="Calibri"/>
                  <a:cs typeface="Calibri"/>
                </a:rPr>
                <a:t>develop  </a:t>
              </a:r>
              <a:r>
                <a:rPr sz="700" dirty="0">
                  <a:solidFill>
                    <a:srgbClr val="414042"/>
                  </a:solidFill>
                  <a:latin typeface="Calibri"/>
                  <a:cs typeface="Calibri"/>
                </a:rPr>
                <a:t>more </a:t>
              </a:r>
              <a:r>
                <a:rPr sz="700" spc="10" dirty="0">
                  <a:solidFill>
                    <a:srgbClr val="414042"/>
                  </a:solidFill>
                  <a:latin typeface="Calibri"/>
                  <a:cs typeface="Calibri"/>
                </a:rPr>
                <a:t>body fat, </a:t>
              </a:r>
              <a:r>
                <a:rPr sz="700" spc="15" dirty="0">
                  <a:solidFill>
                    <a:srgbClr val="414042"/>
                  </a:solidFill>
                  <a:latin typeface="Calibri"/>
                  <a:cs typeface="Calibri"/>
                </a:rPr>
                <a:t>and </a:t>
              </a:r>
              <a:r>
                <a:rPr sz="700" dirty="0">
                  <a:solidFill>
                    <a:srgbClr val="414042"/>
                  </a:solidFill>
                  <a:latin typeface="Calibri"/>
                  <a:cs typeface="Calibri"/>
                </a:rPr>
                <a:t>better </a:t>
              </a:r>
              <a:r>
                <a:rPr sz="700" spc="10" dirty="0">
                  <a:solidFill>
                    <a:srgbClr val="414042"/>
                  </a:solidFill>
                  <a:latin typeface="Calibri"/>
                  <a:cs typeface="Calibri"/>
                </a:rPr>
                <a:t>cope with  </a:t>
              </a:r>
              <a:r>
                <a:rPr sz="700" spc="5" dirty="0">
                  <a:solidFill>
                    <a:srgbClr val="414042"/>
                  </a:solidFill>
                  <a:latin typeface="Calibri"/>
                  <a:cs typeface="Calibri"/>
                </a:rPr>
                <a:t>the </a:t>
              </a:r>
              <a:r>
                <a:rPr sz="700" spc="10" dirty="0">
                  <a:solidFill>
                    <a:srgbClr val="414042"/>
                  </a:solidFill>
                  <a:latin typeface="Calibri"/>
                  <a:cs typeface="Calibri"/>
                </a:rPr>
                <a:t>impact </a:t>
              </a:r>
              <a:r>
                <a:rPr sz="700" spc="15" dirty="0">
                  <a:solidFill>
                    <a:srgbClr val="414042"/>
                  </a:solidFill>
                  <a:latin typeface="Calibri"/>
                  <a:cs typeface="Calibri"/>
                </a:rPr>
                <a:t>of </a:t>
              </a:r>
              <a:r>
                <a:rPr sz="700" spc="20" dirty="0">
                  <a:solidFill>
                    <a:srgbClr val="414042"/>
                  </a:solidFill>
                  <a:latin typeface="Calibri"/>
                  <a:cs typeface="Calibri"/>
                </a:rPr>
                <a:t>high </a:t>
              </a:r>
              <a:r>
                <a:rPr sz="700" spc="5" dirty="0">
                  <a:solidFill>
                    <a:srgbClr val="414042"/>
                  </a:solidFill>
                  <a:latin typeface="Calibri"/>
                  <a:cs typeface="Calibri"/>
                </a:rPr>
                <a:t>winter </a:t>
              </a:r>
              <a:r>
                <a:rPr sz="700" spc="10" dirty="0">
                  <a:solidFill>
                    <a:srgbClr val="414042"/>
                  </a:solidFill>
                  <a:latin typeface="Calibri"/>
                  <a:cs typeface="Calibri"/>
                </a:rPr>
                <a:t>tick</a:t>
              </a:r>
              <a:r>
                <a:rPr sz="700" spc="125" dirty="0">
                  <a:solidFill>
                    <a:srgbClr val="414042"/>
                  </a:solidFill>
                  <a:latin typeface="Calibri"/>
                  <a:cs typeface="Calibri"/>
                </a:rPr>
                <a:t> </a:t>
              </a:r>
              <a:r>
                <a:rPr sz="700" spc="10" dirty="0">
                  <a:solidFill>
                    <a:srgbClr val="414042"/>
                  </a:solidFill>
                  <a:latin typeface="Calibri"/>
                  <a:cs typeface="Calibri"/>
                </a:rPr>
                <a:t>loads.</a:t>
              </a:r>
              <a:endParaRPr sz="700">
                <a:latin typeface="Calibri"/>
                <a:cs typeface="Calibri"/>
              </a:endParaRPr>
            </a:p>
          </p:txBody>
        </p:sp>
        <p:sp>
          <p:nvSpPr>
            <p:cNvPr id="11875" name="object 5303">
              <a:extLst>
                <a:ext uri="{FF2B5EF4-FFF2-40B4-BE49-F238E27FC236}">
                  <a16:creationId xmlns:a16="http://schemas.microsoft.com/office/drawing/2014/main" id="{53142B5A-3154-4645-9B88-CE5CCF1438AD}"/>
                </a:ext>
              </a:extLst>
            </p:cNvPr>
            <p:cNvSpPr txBox="1"/>
            <p:nvPr/>
          </p:nvSpPr>
          <p:spPr>
            <a:xfrm>
              <a:off x="5808614" y="6197681"/>
              <a:ext cx="1216025" cy="132080"/>
            </a:xfrm>
            <a:prstGeom prst="rect">
              <a:avLst/>
            </a:prstGeom>
          </p:spPr>
          <p:txBody>
            <a:bodyPr vert="horz" wrap="square" lIns="0" tIns="12700" rIns="0" bIns="0" rtlCol="0">
              <a:spAutoFit/>
            </a:bodyPr>
            <a:lstStyle/>
            <a:p>
              <a:pPr marL="12700">
                <a:lnSpc>
                  <a:spcPct val="100000"/>
                </a:lnSpc>
                <a:spcBef>
                  <a:spcPts val="100"/>
                </a:spcBef>
                <a:tabLst>
                  <a:tab pos="589915" algn="l"/>
                </a:tabLst>
              </a:pPr>
              <a:r>
                <a:rPr sz="700" spc="5" dirty="0">
                  <a:solidFill>
                    <a:srgbClr val="414042"/>
                  </a:solidFill>
                  <a:latin typeface="Calibri"/>
                  <a:cs typeface="Calibri"/>
                </a:rPr>
                <a:t>complexity	</a:t>
              </a:r>
              <a:r>
                <a:rPr sz="700" spc="15" dirty="0">
                  <a:solidFill>
                    <a:srgbClr val="414042"/>
                  </a:solidFill>
                  <a:latin typeface="Calibri"/>
                  <a:cs typeface="Calibri"/>
                </a:rPr>
                <a:t>, </a:t>
              </a:r>
              <a:r>
                <a:rPr sz="700" spc="10" dirty="0">
                  <a:solidFill>
                    <a:srgbClr val="414042"/>
                  </a:solidFill>
                  <a:latin typeface="Calibri"/>
                  <a:cs typeface="Calibri"/>
                </a:rPr>
                <a:t>allows </a:t>
              </a:r>
              <a:r>
                <a:rPr sz="700" spc="5" dirty="0">
                  <a:solidFill>
                    <a:srgbClr val="414042"/>
                  </a:solidFill>
                  <a:latin typeface="Calibri"/>
                  <a:cs typeface="Calibri"/>
                </a:rPr>
                <a:t>for</a:t>
              </a:r>
              <a:r>
                <a:rPr sz="700" spc="30" dirty="0">
                  <a:solidFill>
                    <a:srgbClr val="414042"/>
                  </a:solidFill>
                  <a:latin typeface="Calibri"/>
                  <a:cs typeface="Calibri"/>
                </a:rPr>
                <a:t> </a:t>
              </a:r>
              <a:r>
                <a:rPr sz="700" spc="20" dirty="0">
                  <a:solidFill>
                    <a:srgbClr val="414042"/>
                  </a:solidFill>
                  <a:latin typeface="Calibri"/>
                  <a:cs typeface="Calibri"/>
                </a:rPr>
                <a:t>high</a:t>
              </a:r>
              <a:endParaRPr sz="700">
                <a:latin typeface="Calibri"/>
                <a:cs typeface="Calibri"/>
              </a:endParaRPr>
            </a:p>
          </p:txBody>
        </p:sp>
        <p:sp>
          <p:nvSpPr>
            <p:cNvPr id="11876" name="object 5304">
              <a:extLst>
                <a:ext uri="{FF2B5EF4-FFF2-40B4-BE49-F238E27FC236}">
                  <a16:creationId xmlns:a16="http://schemas.microsoft.com/office/drawing/2014/main" id="{3E7B8F6F-2D56-4B76-9723-9E3BC00828CE}"/>
                </a:ext>
              </a:extLst>
            </p:cNvPr>
            <p:cNvSpPr txBox="1"/>
            <p:nvPr/>
          </p:nvSpPr>
          <p:spPr>
            <a:xfrm>
              <a:off x="491238" y="8290476"/>
              <a:ext cx="1474470" cy="788035"/>
            </a:xfrm>
            <a:prstGeom prst="rect">
              <a:avLst/>
            </a:prstGeom>
          </p:spPr>
          <p:txBody>
            <a:bodyPr vert="horz" wrap="square" lIns="0" tIns="12700" rIns="0" bIns="0" rtlCol="0">
              <a:spAutoFit/>
            </a:bodyPr>
            <a:lstStyle/>
            <a:p>
              <a:pPr marL="12700" marR="5080">
                <a:lnSpc>
                  <a:spcPct val="119100"/>
                </a:lnSpc>
                <a:spcBef>
                  <a:spcPts val="100"/>
                </a:spcBef>
              </a:pPr>
              <a:r>
                <a:rPr sz="700" dirty="0">
                  <a:solidFill>
                    <a:srgbClr val="414042"/>
                  </a:solidFill>
                  <a:latin typeface="Calibri"/>
                  <a:cs typeface="Calibri"/>
                </a:rPr>
                <a:t>availability </a:t>
              </a:r>
              <a:r>
                <a:rPr sz="700" spc="15" dirty="0">
                  <a:solidFill>
                    <a:srgbClr val="414042"/>
                  </a:solidFill>
                  <a:latin typeface="Calibri"/>
                  <a:cs typeface="Calibri"/>
                </a:rPr>
                <a:t>of </a:t>
              </a:r>
              <a:r>
                <a:rPr sz="700" spc="10" dirty="0">
                  <a:solidFill>
                    <a:srgbClr val="414042"/>
                  </a:solidFill>
                  <a:latin typeface="Calibri"/>
                  <a:cs typeface="Calibri"/>
                </a:rPr>
                <a:t>browse, </a:t>
              </a:r>
              <a:r>
                <a:rPr sz="700" spc="5" dirty="0">
                  <a:solidFill>
                    <a:srgbClr val="414042"/>
                  </a:solidFill>
                  <a:latin typeface="Calibri"/>
                  <a:cs typeface="Calibri"/>
                </a:rPr>
                <a:t>as </a:t>
              </a:r>
              <a:r>
                <a:rPr sz="700" spc="10" dirty="0">
                  <a:solidFill>
                    <a:srgbClr val="414042"/>
                  </a:solidFill>
                  <a:latin typeface="Calibri"/>
                  <a:cs typeface="Calibri"/>
                </a:rPr>
                <a:t>moose </a:t>
              </a:r>
              <a:r>
                <a:rPr sz="700" dirty="0">
                  <a:solidFill>
                    <a:srgbClr val="414042"/>
                  </a:solidFill>
                  <a:latin typeface="Calibri"/>
                  <a:cs typeface="Calibri"/>
                </a:rPr>
                <a:t>prefer  </a:t>
              </a:r>
              <a:r>
                <a:rPr sz="700" spc="10" dirty="0">
                  <a:solidFill>
                    <a:srgbClr val="414042"/>
                  </a:solidFill>
                  <a:latin typeface="Calibri"/>
                  <a:cs typeface="Calibri"/>
                </a:rPr>
                <a:t>deciduous </a:t>
              </a:r>
              <a:r>
                <a:rPr sz="700" spc="15" dirty="0">
                  <a:solidFill>
                    <a:srgbClr val="414042"/>
                  </a:solidFill>
                  <a:latin typeface="Calibri"/>
                  <a:cs typeface="Calibri"/>
                </a:rPr>
                <a:t>foliage </a:t>
              </a:r>
              <a:r>
                <a:rPr sz="700" spc="5" dirty="0">
                  <a:solidFill>
                    <a:srgbClr val="414042"/>
                  </a:solidFill>
                  <a:latin typeface="Calibri"/>
                  <a:cs typeface="Calibri"/>
                </a:rPr>
                <a:t>in summer </a:t>
              </a:r>
              <a:r>
                <a:rPr sz="700" spc="10" dirty="0">
                  <a:solidFill>
                    <a:srgbClr val="414042"/>
                  </a:solidFill>
                  <a:latin typeface="Calibri"/>
                  <a:cs typeface="Calibri"/>
                </a:rPr>
                <a:t>months,  </a:t>
              </a:r>
              <a:r>
                <a:rPr sz="700" spc="15" dirty="0">
                  <a:solidFill>
                    <a:srgbClr val="414042"/>
                  </a:solidFill>
                  <a:latin typeface="Calibri"/>
                  <a:cs typeface="Calibri"/>
                </a:rPr>
                <a:t>and </a:t>
              </a:r>
              <a:r>
                <a:rPr sz="700" spc="5" dirty="0">
                  <a:solidFill>
                    <a:srgbClr val="414042"/>
                  </a:solidFill>
                  <a:latin typeface="Calibri"/>
                  <a:cs typeface="Calibri"/>
                </a:rPr>
                <a:t>if mobility </a:t>
              </a:r>
              <a:r>
                <a:rPr sz="700" spc="-5" dirty="0">
                  <a:solidFill>
                    <a:srgbClr val="414042"/>
                  </a:solidFill>
                  <a:latin typeface="Calibri"/>
                  <a:cs typeface="Calibri"/>
                </a:rPr>
                <a:t>is </a:t>
              </a:r>
              <a:r>
                <a:rPr sz="700" dirty="0">
                  <a:solidFill>
                    <a:srgbClr val="414042"/>
                  </a:solidFill>
                  <a:latin typeface="Calibri"/>
                  <a:cs typeface="Calibri"/>
                </a:rPr>
                <a:t>limited </a:t>
              </a:r>
              <a:r>
                <a:rPr sz="700" spc="5" dirty="0">
                  <a:solidFill>
                    <a:srgbClr val="414042"/>
                  </a:solidFill>
                  <a:latin typeface="Calibri"/>
                  <a:cs typeface="Calibri"/>
                </a:rPr>
                <a:t>by </a:t>
              </a:r>
              <a:r>
                <a:rPr sz="700" spc="20" dirty="0">
                  <a:solidFill>
                    <a:srgbClr val="414042"/>
                  </a:solidFill>
                  <a:latin typeface="Calibri"/>
                  <a:cs typeface="Calibri"/>
                </a:rPr>
                <a:t>snow  </a:t>
              </a:r>
              <a:r>
                <a:rPr sz="700" spc="10" dirty="0">
                  <a:solidFill>
                    <a:srgbClr val="414042"/>
                  </a:solidFill>
                  <a:latin typeface="Calibri"/>
                  <a:cs typeface="Calibri"/>
                </a:rPr>
                <a:t>depth </a:t>
              </a:r>
              <a:r>
                <a:rPr sz="700" spc="15" dirty="0">
                  <a:solidFill>
                    <a:srgbClr val="414042"/>
                  </a:solidFill>
                  <a:latin typeface="Calibri"/>
                  <a:cs typeface="Calibri"/>
                </a:rPr>
                <a:t>during </a:t>
              </a:r>
              <a:r>
                <a:rPr sz="700" dirty="0">
                  <a:solidFill>
                    <a:srgbClr val="414042"/>
                  </a:solidFill>
                  <a:latin typeface="Calibri"/>
                  <a:cs typeface="Calibri"/>
                </a:rPr>
                <a:t>winter, </a:t>
              </a:r>
              <a:r>
                <a:rPr sz="700" spc="10" dirty="0">
                  <a:solidFill>
                    <a:srgbClr val="414042"/>
                  </a:solidFill>
                  <a:latin typeface="Calibri"/>
                  <a:cs typeface="Calibri"/>
                </a:rPr>
                <a:t>may </a:t>
              </a:r>
              <a:r>
                <a:rPr sz="700" spc="15" dirty="0">
                  <a:solidFill>
                    <a:srgbClr val="414042"/>
                  </a:solidFill>
                  <a:latin typeface="Calibri"/>
                  <a:cs typeface="Calibri"/>
                </a:rPr>
                <a:t>forage  </a:t>
              </a:r>
              <a:r>
                <a:rPr sz="700" dirty="0">
                  <a:solidFill>
                    <a:srgbClr val="414042"/>
                  </a:solidFill>
                  <a:latin typeface="Calibri"/>
                  <a:cs typeface="Calibri"/>
                </a:rPr>
                <a:t>heavily </a:t>
              </a:r>
              <a:r>
                <a:rPr sz="700" spc="20" dirty="0">
                  <a:solidFill>
                    <a:srgbClr val="414042"/>
                  </a:solidFill>
                  <a:latin typeface="Calibri"/>
                  <a:cs typeface="Calibri"/>
                </a:rPr>
                <a:t>on </a:t>
              </a:r>
              <a:r>
                <a:rPr sz="700" spc="10" dirty="0">
                  <a:solidFill>
                    <a:srgbClr val="414042"/>
                  </a:solidFill>
                  <a:latin typeface="Calibri"/>
                  <a:cs typeface="Calibri"/>
                </a:rPr>
                <a:t>balsam </a:t>
              </a:r>
              <a:r>
                <a:rPr sz="700" dirty="0">
                  <a:solidFill>
                    <a:srgbClr val="414042"/>
                  </a:solidFill>
                  <a:latin typeface="Calibri"/>
                  <a:cs typeface="Calibri"/>
                </a:rPr>
                <a:t>fir</a:t>
              </a:r>
              <a:r>
                <a:rPr sz="700" spc="75" dirty="0">
                  <a:solidFill>
                    <a:srgbClr val="414042"/>
                  </a:solidFill>
                  <a:latin typeface="Calibri"/>
                  <a:cs typeface="Calibri"/>
                </a:rPr>
                <a:t> </a:t>
              </a:r>
              <a:r>
                <a:rPr sz="700" spc="5" dirty="0">
                  <a:solidFill>
                    <a:srgbClr val="414042"/>
                  </a:solidFill>
                  <a:latin typeface="Calibri"/>
                  <a:cs typeface="Calibri"/>
                </a:rPr>
                <a:t>for</a:t>
              </a:r>
              <a:endParaRPr sz="700">
                <a:latin typeface="Calibri"/>
                <a:cs typeface="Calibri"/>
              </a:endParaRPr>
            </a:p>
            <a:p>
              <a:pPr marL="12700">
                <a:lnSpc>
                  <a:spcPct val="100000"/>
                </a:lnSpc>
                <a:spcBef>
                  <a:spcPts val="160"/>
                </a:spcBef>
              </a:pPr>
              <a:r>
                <a:rPr sz="700" spc="5" dirty="0">
                  <a:solidFill>
                    <a:srgbClr val="414042"/>
                  </a:solidFill>
                  <a:latin typeface="Calibri"/>
                  <a:cs typeface="Calibri"/>
                </a:rPr>
                <a:t>extended</a:t>
              </a:r>
              <a:r>
                <a:rPr sz="700" spc="30" dirty="0">
                  <a:solidFill>
                    <a:srgbClr val="414042"/>
                  </a:solidFill>
                  <a:latin typeface="Calibri"/>
                  <a:cs typeface="Calibri"/>
                </a:rPr>
                <a:t> </a:t>
              </a:r>
              <a:r>
                <a:rPr sz="700" spc="5" dirty="0">
                  <a:solidFill>
                    <a:srgbClr val="414042"/>
                  </a:solidFill>
                  <a:latin typeface="Calibri"/>
                  <a:cs typeface="Calibri"/>
                </a:rPr>
                <a:t>periods.</a:t>
              </a:r>
              <a:endParaRPr sz="700">
                <a:latin typeface="Calibri"/>
                <a:cs typeface="Calibri"/>
              </a:endParaRPr>
            </a:p>
          </p:txBody>
        </p:sp>
        <p:sp>
          <p:nvSpPr>
            <p:cNvPr id="11877" name="object 5305">
              <a:extLst>
                <a:ext uri="{FF2B5EF4-FFF2-40B4-BE49-F238E27FC236}">
                  <a16:creationId xmlns:a16="http://schemas.microsoft.com/office/drawing/2014/main" id="{98A5A5B3-CF32-4B2B-A5E9-504CD21E3A29}"/>
                </a:ext>
              </a:extLst>
            </p:cNvPr>
            <p:cNvSpPr txBox="1"/>
            <p:nvPr/>
          </p:nvSpPr>
          <p:spPr>
            <a:xfrm>
              <a:off x="5583062" y="7359070"/>
              <a:ext cx="198120" cy="132080"/>
            </a:xfrm>
            <a:prstGeom prst="rect">
              <a:avLst/>
            </a:prstGeom>
          </p:spPr>
          <p:txBody>
            <a:bodyPr vert="horz" wrap="square" lIns="0" tIns="12700" rIns="0" bIns="0" rtlCol="0">
              <a:spAutoFit/>
            </a:bodyPr>
            <a:lstStyle/>
            <a:p>
              <a:pPr>
                <a:lnSpc>
                  <a:spcPct val="100000"/>
                </a:lnSpc>
                <a:spcBef>
                  <a:spcPts val="100"/>
                </a:spcBef>
              </a:pPr>
              <a:r>
                <a:rPr sz="700" b="1" spc="25" dirty="0">
                  <a:solidFill>
                    <a:srgbClr val="010202"/>
                  </a:solidFill>
                  <a:latin typeface="Calibri"/>
                  <a:cs typeface="Calibri"/>
                </a:rPr>
                <a:t>H</a:t>
              </a:r>
              <a:r>
                <a:rPr sz="700" b="1" spc="30" dirty="0">
                  <a:solidFill>
                    <a:srgbClr val="010202"/>
                  </a:solidFill>
                  <a:latin typeface="Calibri"/>
                  <a:cs typeface="Calibri"/>
                </a:rPr>
                <a:t>igh</a:t>
              </a:r>
              <a:endParaRPr sz="700">
                <a:latin typeface="Calibri"/>
                <a:cs typeface="Calibri"/>
              </a:endParaRPr>
            </a:p>
          </p:txBody>
        </p:sp>
        <p:sp>
          <p:nvSpPr>
            <p:cNvPr id="11878" name="object 5306">
              <a:extLst>
                <a:ext uri="{FF2B5EF4-FFF2-40B4-BE49-F238E27FC236}">
                  <a16:creationId xmlns:a16="http://schemas.microsoft.com/office/drawing/2014/main" id="{32432922-D848-4469-A315-178E9D666D01}"/>
                </a:ext>
              </a:extLst>
            </p:cNvPr>
            <p:cNvSpPr txBox="1"/>
            <p:nvPr/>
          </p:nvSpPr>
          <p:spPr>
            <a:xfrm>
              <a:off x="5755185" y="6304361"/>
              <a:ext cx="1443990" cy="1186815"/>
            </a:xfrm>
            <a:prstGeom prst="rect">
              <a:avLst/>
            </a:prstGeom>
          </p:spPr>
          <p:txBody>
            <a:bodyPr vert="horz" wrap="square" lIns="0" tIns="12700" rIns="0" bIns="0" rtlCol="0">
              <a:spAutoFit/>
            </a:bodyPr>
            <a:lstStyle/>
            <a:p>
              <a:pPr marL="66040" marR="5080">
                <a:lnSpc>
                  <a:spcPct val="119100"/>
                </a:lnSpc>
                <a:spcBef>
                  <a:spcPts val="100"/>
                </a:spcBef>
              </a:pPr>
              <a:r>
                <a:rPr sz="700" dirty="0">
                  <a:solidFill>
                    <a:srgbClr val="414042"/>
                  </a:solidFill>
                  <a:latin typeface="Calibri"/>
                  <a:cs typeface="Calibri"/>
                </a:rPr>
                <a:t>availability </a:t>
              </a:r>
              <a:r>
                <a:rPr sz="700" spc="15" dirty="0">
                  <a:solidFill>
                    <a:srgbClr val="414042"/>
                  </a:solidFill>
                  <a:latin typeface="Calibri"/>
                  <a:cs typeface="Calibri"/>
                </a:rPr>
                <a:t>of forage </a:t>
              </a:r>
              <a:r>
                <a:rPr sz="700" spc="10" dirty="0">
                  <a:solidFill>
                    <a:srgbClr val="414042"/>
                  </a:solidFill>
                  <a:latin typeface="Calibri"/>
                  <a:cs typeface="Calibri"/>
                </a:rPr>
                <a:t>vegetation.  </a:t>
              </a:r>
              <a:r>
                <a:rPr sz="700" dirty="0">
                  <a:solidFill>
                    <a:srgbClr val="414042"/>
                  </a:solidFill>
                  <a:latin typeface="Calibri"/>
                  <a:cs typeface="Calibri"/>
                </a:rPr>
                <a:t>Increases </a:t>
              </a:r>
              <a:r>
                <a:rPr sz="700" spc="5" dirty="0">
                  <a:solidFill>
                    <a:srgbClr val="414042"/>
                  </a:solidFill>
                  <a:latin typeface="Calibri"/>
                  <a:cs typeface="Calibri"/>
                </a:rPr>
                <a:t>in </a:t>
              </a:r>
              <a:r>
                <a:rPr sz="700" spc="10" dirty="0">
                  <a:solidFill>
                    <a:srgbClr val="414042"/>
                  </a:solidFill>
                  <a:latin typeface="Calibri"/>
                  <a:cs typeface="Calibri"/>
                </a:rPr>
                <a:t>white−tailed </a:t>
              </a:r>
              <a:r>
                <a:rPr sz="700" dirty="0">
                  <a:solidFill>
                    <a:srgbClr val="414042"/>
                  </a:solidFill>
                  <a:latin typeface="Calibri"/>
                  <a:cs typeface="Calibri"/>
                </a:rPr>
                <a:t>deer  </a:t>
              </a:r>
              <a:r>
                <a:rPr sz="700" spc="10" dirty="0">
                  <a:solidFill>
                    <a:srgbClr val="414042"/>
                  </a:solidFill>
                  <a:latin typeface="Calibri"/>
                  <a:cs typeface="Calibri"/>
                </a:rPr>
                <a:t>populations may occur with </a:t>
              </a:r>
              <a:r>
                <a:rPr sz="700" spc="20" dirty="0">
                  <a:solidFill>
                    <a:srgbClr val="414042"/>
                  </a:solidFill>
                  <a:latin typeface="Calibri"/>
                  <a:cs typeface="Calibri"/>
                </a:rPr>
                <a:t>high  </a:t>
              </a:r>
              <a:r>
                <a:rPr sz="700" dirty="0">
                  <a:solidFill>
                    <a:srgbClr val="414042"/>
                  </a:solidFill>
                  <a:latin typeface="Calibri"/>
                  <a:cs typeface="Calibri"/>
                </a:rPr>
                <a:t>forest complexity, </a:t>
              </a:r>
              <a:r>
                <a:rPr sz="700" spc="15" dirty="0">
                  <a:solidFill>
                    <a:srgbClr val="414042"/>
                  </a:solidFill>
                  <a:latin typeface="Calibri"/>
                  <a:cs typeface="Calibri"/>
                </a:rPr>
                <a:t>leading </a:t>
              </a:r>
              <a:r>
                <a:rPr sz="700" spc="5" dirty="0">
                  <a:solidFill>
                    <a:srgbClr val="414042"/>
                  </a:solidFill>
                  <a:latin typeface="Calibri"/>
                  <a:cs typeface="Calibri"/>
                </a:rPr>
                <a:t>larger  instances </a:t>
              </a:r>
              <a:r>
                <a:rPr sz="700" spc="15" dirty="0">
                  <a:solidFill>
                    <a:srgbClr val="414042"/>
                  </a:solidFill>
                  <a:latin typeface="Calibri"/>
                  <a:cs typeface="Calibri"/>
                </a:rPr>
                <a:t>of </a:t>
              </a:r>
              <a:r>
                <a:rPr sz="700" spc="10" dirty="0">
                  <a:solidFill>
                    <a:srgbClr val="414042"/>
                  </a:solidFill>
                  <a:latin typeface="Calibri"/>
                  <a:cs typeface="Calibri"/>
                </a:rPr>
                <a:t>brainworms </a:t>
              </a:r>
              <a:r>
                <a:rPr sz="700" spc="15" dirty="0">
                  <a:solidFill>
                    <a:srgbClr val="414042"/>
                  </a:solidFill>
                  <a:latin typeface="Calibri"/>
                  <a:cs typeface="Calibri"/>
                </a:rPr>
                <a:t>. </a:t>
              </a:r>
              <a:r>
                <a:rPr sz="700" dirty="0">
                  <a:solidFill>
                    <a:srgbClr val="414042"/>
                  </a:solidFill>
                  <a:latin typeface="Calibri"/>
                  <a:cs typeface="Calibri"/>
                </a:rPr>
                <a:t>Shorter,  </a:t>
              </a:r>
              <a:r>
                <a:rPr sz="700" spc="-5" dirty="0">
                  <a:solidFill>
                    <a:srgbClr val="414042"/>
                  </a:solidFill>
                  <a:latin typeface="Calibri"/>
                  <a:cs typeface="Calibri"/>
                </a:rPr>
                <a:t>milder, </a:t>
              </a:r>
              <a:r>
                <a:rPr sz="700" spc="5" dirty="0">
                  <a:solidFill>
                    <a:srgbClr val="414042"/>
                  </a:solidFill>
                  <a:latin typeface="Calibri"/>
                  <a:cs typeface="Calibri"/>
                </a:rPr>
                <a:t>winters </a:t>
              </a:r>
              <a:r>
                <a:rPr sz="700" spc="10" dirty="0">
                  <a:solidFill>
                    <a:srgbClr val="414042"/>
                  </a:solidFill>
                  <a:latin typeface="Calibri"/>
                  <a:cs typeface="Calibri"/>
                </a:rPr>
                <a:t>allow </a:t>
              </a:r>
              <a:r>
                <a:rPr sz="700" spc="5" dirty="0">
                  <a:solidFill>
                    <a:srgbClr val="414042"/>
                  </a:solidFill>
                  <a:latin typeface="Calibri"/>
                  <a:cs typeface="Calibri"/>
                </a:rPr>
                <a:t>for </a:t>
              </a:r>
              <a:r>
                <a:rPr sz="700" spc="15" dirty="0">
                  <a:solidFill>
                    <a:srgbClr val="414042"/>
                  </a:solidFill>
                  <a:latin typeface="Calibri"/>
                  <a:cs typeface="Calibri"/>
                </a:rPr>
                <a:t>abundant  </a:t>
              </a:r>
              <a:r>
                <a:rPr sz="700" spc="5" dirty="0">
                  <a:solidFill>
                    <a:srgbClr val="414042"/>
                  </a:solidFill>
                  <a:latin typeface="Calibri"/>
                  <a:cs typeface="Calibri"/>
                </a:rPr>
                <a:t>winter </a:t>
              </a:r>
              <a:r>
                <a:rPr sz="700" spc="10" dirty="0">
                  <a:solidFill>
                    <a:srgbClr val="414042"/>
                  </a:solidFill>
                  <a:latin typeface="Calibri"/>
                  <a:cs typeface="Calibri"/>
                </a:rPr>
                <a:t>tick populations, </a:t>
              </a:r>
              <a:r>
                <a:rPr sz="700" spc="5" dirty="0">
                  <a:solidFill>
                    <a:srgbClr val="414042"/>
                  </a:solidFill>
                  <a:latin typeface="Calibri"/>
                  <a:cs typeface="Calibri"/>
                </a:rPr>
                <a:t>resulting  in </a:t>
              </a:r>
              <a:r>
                <a:rPr sz="700" spc="10" dirty="0">
                  <a:solidFill>
                    <a:srgbClr val="414042"/>
                  </a:solidFill>
                  <a:latin typeface="Calibri"/>
                  <a:cs typeface="Calibri"/>
                </a:rPr>
                <a:t>moose</a:t>
              </a:r>
              <a:r>
                <a:rPr sz="700" spc="60" dirty="0">
                  <a:solidFill>
                    <a:srgbClr val="414042"/>
                  </a:solidFill>
                  <a:latin typeface="Calibri"/>
                  <a:cs typeface="Calibri"/>
                </a:rPr>
                <a:t> </a:t>
              </a:r>
              <a:r>
                <a:rPr sz="700" spc="5" dirty="0">
                  <a:solidFill>
                    <a:srgbClr val="414042"/>
                  </a:solidFill>
                  <a:latin typeface="Calibri"/>
                  <a:cs typeface="Calibri"/>
                </a:rPr>
                <a:t>decline.</a:t>
              </a:r>
              <a:endParaRPr sz="700">
                <a:latin typeface="Calibri"/>
                <a:cs typeface="Calibri"/>
              </a:endParaRPr>
            </a:p>
            <a:p>
              <a:pPr marL="12700">
                <a:lnSpc>
                  <a:spcPct val="100000"/>
                </a:lnSpc>
                <a:spcBef>
                  <a:spcPts val="300"/>
                </a:spcBef>
              </a:pPr>
              <a:r>
                <a:rPr sz="700" b="1" dirty="0">
                  <a:solidFill>
                    <a:srgbClr val="010202"/>
                  </a:solidFill>
                  <a:latin typeface="Calibri"/>
                  <a:cs typeface="Calibri"/>
                </a:rPr>
                <a:t>er</a:t>
              </a:r>
              <a:endParaRPr sz="700">
                <a:latin typeface="Calibri"/>
                <a:cs typeface="Calibri"/>
              </a:endParaRPr>
            </a:p>
          </p:txBody>
        </p:sp>
        <p:sp>
          <p:nvSpPr>
            <p:cNvPr id="11879" name="object 5307">
              <a:extLst>
                <a:ext uri="{FF2B5EF4-FFF2-40B4-BE49-F238E27FC236}">
                  <a16:creationId xmlns:a16="http://schemas.microsoft.com/office/drawing/2014/main" id="{2DA4791F-7303-4FB4-BDEA-8653D8E66E2F}"/>
                </a:ext>
              </a:extLst>
            </p:cNvPr>
            <p:cNvSpPr txBox="1"/>
            <p:nvPr/>
          </p:nvSpPr>
          <p:spPr>
            <a:xfrm>
              <a:off x="5808614" y="7383013"/>
              <a:ext cx="1376045" cy="409575"/>
            </a:xfrm>
            <a:prstGeom prst="rect">
              <a:avLst/>
            </a:prstGeom>
          </p:spPr>
          <p:txBody>
            <a:bodyPr vert="horz" wrap="square" lIns="0" tIns="89535" rIns="0" bIns="0" rtlCol="0">
              <a:spAutoFit/>
            </a:bodyPr>
            <a:lstStyle/>
            <a:p>
              <a:pPr marL="23495" algn="ctr">
                <a:lnSpc>
                  <a:spcPct val="100000"/>
                </a:lnSpc>
                <a:spcBef>
                  <a:spcPts val="705"/>
                </a:spcBef>
              </a:pPr>
              <a:r>
                <a:rPr sz="950" b="1" spc="65" dirty="0">
                  <a:solidFill>
                    <a:srgbClr val="414042"/>
                  </a:solidFill>
                  <a:latin typeface="Calibri"/>
                  <a:cs typeface="Calibri"/>
                </a:rPr>
                <a:t>Moose</a:t>
              </a:r>
              <a:r>
                <a:rPr sz="950" b="1" spc="40" dirty="0">
                  <a:solidFill>
                    <a:srgbClr val="414042"/>
                  </a:solidFill>
                  <a:latin typeface="Calibri"/>
                  <a:cs typeface="Calibri"/>
                </a:rPr>
                <a:t> </a:t>
              </a:r>
              <a:r>
                <a:rPr sz="950" b="1" spc="60" dirty="0">
                  <a:solidFill>
                    <a:srgbClr val="414042"/>
                  </a:solidFill>
                  <a:latin typeface="Calibri"/>
                  <a:cs typeface="Calibri"/>
                </a:rPr>
                <a:t>nirvana</a:t>
              </a:r>
              <a:endParaRPr sz="950">
                <a:latin typeface="Calibri"/>
                <a:cs typeface="Calibri"/>
              </a:endParaRPr>
            </a:p>
            <a:p>
              <a:pPr algn="ctr">
                <a:lnSpc>
                  <a:spcPct val="100000"/>
                </a:lnSpc>
                <a:spcBef>
                  <a:spcPts val="434"/>
                </a:spcBef>
              </a:pPr>
              <a:r>
                <a:rPr sz="700" spc="10" dirty="0">
                  <a:solidFill>
                    <a:srgbClr val="414042"/>
                  </a:solidFill>
                  <a:latin typeface="Calibri"/>
                  <a:cs typeface="Calibri"/>
                </a:rPr>
                <a:t>Small </a:t>
              </a:r>
              <a:r>
                <a:rPr sz="700" dirty="0">
                  <a:solidFill>
                    <a:srgbClr val="414042"/>
                  </a:solidFill>
                  <a:latin typeface="Calibri"/>
                  <a:cs typeface="Calibri"/>
                </a:rPr>
                <a:t>temperature increases</a:t>
              </a:r>
              <a:r>
                <a:rPr sz="700" spc="70" dirty="0">
                  <a:solidFill>
                    <a:srgbClr val="414042"/>
                  </a:solidFill>
                  <a:latin typeface="Calibri"/>
                  <a:cs typeface="Calibri"/>
                </a:rPr>
                <a:t> </a:t>
              </a:r>
              <a:r>
                <a:rPr sz="700" spc="15" dirty="0">
                  <a:solidFill>
                    <a:srgbClr val="414042"/>
                  </a:solidFill>
                  <a:latin typeface="Calibri"/>
                  <a:cs typeface="Calibri"/>
                </a:rPr>
                <a:t>,and</a:t>
              </a:r>
              <a:endParaRPr sz="700">
                <a:latin typeface="Calibri"/>
                <a:cs typeface="Calibri"/>
              </a:endParaRPr>
            </a:p>
          </p:txBody>
        </p:sp>
        <p:sp>
          <p:nvSpPr>
            <p:cNvPr id="11880" name="object 5308">
              <a:extLst>
                <a:ext uri="{FF2B5EF4-FFF2-40B4-BE49-F238E27FC236}">
                  <a16:creationId xmlns:a16="http://schemas.microsoft.com/office/drawing/2014/main" id="{D44E09F9-87A9-4702-867C-7F7A75A552D3}"/>
                </a:ext>
              </a:extLst>
            </p:cNvPr>
            <p:cNvSpPr txBox="1"/>
            <p:nvPr/>
          </p:nvSpPr>
          <p:spPr>
            <a:xfrm>
              <a:off x="491238" y="7459857"/>
              <a:ext cx="1384300" cy="856615"/>
            </a:xfrm>
            <a:prstGeom prst="rect">
              <a:avLst/>
            </a:prstGeom>
          </p:spPr>
          <p:txBody>
            <a:bodyPr vert="horz" wrap="square" lIns="0" tIns="13970" rIns="0" bIns="0" rtlCol="0">
              <a:spAutoFit/>
            </a:bodyPr>
            <a:lstStyle/>
            <a:p>
              <a:pPr marL="243840">
                <a:lnSpc>
                  <a:spcPct val="100000"/>
                </a:lnSpc>
                <a:spcBef>
                  <a:spcPts val="110"/>
                </a:spcBef>
              </a:pPr>
              <a:r>
                <a:rPr sz="950" b="1" spc="85" dirty="0">
                  <a:solidFill>
                    <a:srgbClr val="414042"/>
                  </a:solidFill>
                  <a:latin typeface="Calibri"/>
                  <a:cs typeface="Calibri"/>
                </a:rPr>
                <a:t>Slow </a:t>
              </a:r>
              <a:r>
                <a:rPr sz="950" b="1" spc="70" dirty="0">
                  <a:solidFill>
                    <a:srgbClr val="414042"/>
                  </a:solidFill>
                  <a:latin typeface="Calibri"/>
                  <a:cs typeface="Calibri"/>
                </a:rPr>
                <a:t>and</a:t>
              </a:r>
              <a:r>
                <a:rPr sz="950" b="1" spc="-5" dirty="0">
                  <a:solidFill>
                    <a:srgbClr val="414042"/>
                  </a:solidFill>
                  <a:latin typeface="Calibri"/>
                  <a:cs typeface="Calibri"/>
                </a:rPr>
                <a:t> </a:t>
              </a:r>
              <a:r>
                <a:rPr sz="950" b="1" spc="60" dirty="0">
                  <a:solidFill>
                    <a:srgbClr val="414042"/>
                  </a:solidFill>
                  <a:latin typeface="Calibri"/>
                  <a:cs typeface="Calibri"/>
                </a:rPr>
                <a:t>steady</a:t>
              </a:r>
              <a:endParaRPr sz="950">
                <a:latin typeface="Calibri"/>
                <a:cs typeface="Calibri"/>
              </a:endParaRPr>
            </a:p>
            <a:p>
              <a:pPr marL="12700">
                <a:lnSpc>
                  <a:spcPct val="100000"/>
                </a:lnSpc>
                <a:spcBef>
                  <a:spcPts val="550"/>
                </a:spcBef>
              </a:pPr>
              <a:r>
                <a:rPr sz="700" spc="5" dirty="0">
                  <a:solidFill>
                    <a:srgbClr val="414042"/>
                  </a:solidFill>
                  <a:latin typeface="Calibri"/>
                  <a:cs typeface="Calibri"/>
                </a:rPr>
                <a:t>Smaller </a:t>
              </a:r>
              <a:r>
                <a:rPr sz="700" dirty="0">
                  <a:solidFill>
                    <a:srgbClr val="414042"/>
                  </a:solidFill>
                  <a:latin typeface="Calibri"/>
                  <a:cs typeface="Calibri"/>
                </a:rPr>
                <a:t>temperature</a:t>
              </a:r>
              <a:r>
                <a:rPr sz="700" spc="60" dirty="0">
                  <a:solidFill>
                    <a:srgbClr val="414042"/>
                  </a:solidFill>
                  <a:latin typeface="Calibri"/>
                  <a:cs typeface="Calibri"/>
                </a:rPr>
                <a:t> </a:t>
              </a:r>
              <a:r>
                <a:rPr sz="700" dirty="0">
                  <a:solidFill>
                    <a:srgbClr val="414042"/>
                  </a:solidFill>
                  <a:latin typeface="Calibri"/>
                  <a:cs typeface="Calibri"/>
                </a:rPr>
                <a:t>increases</a:t>
              </a:r>
              <a:endParaRPr sz="700">
                <a:latin typeface="Calibri"/>
                <a:cs typeface="Calibri"/>
              </a:endParaRPr>
            </a:p>
            <a:p>
              <a:pPr marL="12700" marR="5080">
                <a:lnSpc>
                  <a:spcPct val="119100"/>
                </a:lnSpc>
                <a:tabLst>
                  <a:tab pos="560705" algn="l"/>
                </a:tabLst>
              </a:pPr>
              <a:r>
                <a:rPr sz="700" spc="5" dirty="0">
                  <a:solidFill>
                    <a:srgbClr val="414042"/>
                  </a:solidFill>
                  <a:latin typeface="Calibri"/>
                  <a:cs typeface="Calibri"/>
                </a:rPr>
                <a:t>favor </a:t>
              </a:r>
              <a:r>
                <a:rPr sz="700" spc="10" dirty="0">
                  <a:solidFill>
                    <a:srgbClr val="414042"/>
                  </a:solidFill>
                  <a:latin typeface="Calibri"/>
                  <a:cs typeface="Calibri"/>
                </a:rPr>
                <a:t>moose populations </a:t>
              </a:r>
              <a:r>
                <a:rPr sz="700" spc="5" dirty="0">
                  <a:solidFill>
                    <a:srgbClr val="414042"/>
                  </a:solidFill>
                  <a:latin typeface="Calibri"/>
                  <a:cs typeface="Calibri"/>
                </a:rPr>
                <a:t>by </a:t>
              </a:r>
              <a:r>
                <a:rPr sz="700" spc="10" dirty="0">
                  <a:solidFill>
                    <a:srgbClr val="414042"/>
                  </a:solidFill>
                  <a:latin typeface="Calibri"/>
                  <a:cs typeface="Calibri"/>
                </a:rPr>
                <a:t>limiting  </a:t>
              </a:r>
              <a:r>
                <a:rPr sz="700" spc="5" dirty="0">
                  <a:solidFill>
                    <a:srgbClr val="414042"/>
                  </a:solidFill>
                  <a:latin typeface="Calibri"/>
                  <a:cs typeface="Calibri"/>
                </a:rPr>
                <a:t>winter</a:t>
              </a:r>
              <a:r>
                <a:rPr sz="700" spc="40" dirty="0">
                  <a:solidFill>
                    <a:srgbClr val="414042"/>
                  </a:solidFill>
                  <a:latin typeface="Calibri"/>
                  <a:cs typeface="Calibri"/>
                </a:rPr>
                <a:t> </a:t>
              </a:r>
              <a:r>
                <a:rPr sz="700" spc="10" dirty="0">
                  <a:solidFill>
                    <a:srgbClr val="414042"/>
                  </a:solidFill>
                  <a:latin typeface="Calibri"/>
                  <a:cs typeface="Calibri"/>
                </a:rPr>
                <a:t>tick	</a:t>
              </a:r>
              <a:r>
                <a:rPr sz="700" spc="15" dirty="0">
                  <a:solidFill>
                    <a:srgbClr val="414042"/>
                  </a:solidFill>
                  <a:latin typeface="Calibri"/>
                  <a:cs typeface="Calibri"/>
                </a:rPr>
                <a:t>and </a:t>
              </a:r>
              <a:r>
                <a:rPr sz="700" spc="10" dirty="0">
                  <a:solidFill>
                    <a:srgbClr val="414042"/>
                  </a:solidFill>
                  <a:latin typeface="Calibri"/>
                  <a:cs typeface="Calibri"/>
                </a:rPr>
                <a:t>brainworm  populations. Lower </a:t>
              </a:r>
              <a:r>
                <a:rPr sz="700" dirty="0">
                  <a:solidFill>
                    <a:srgbClr val="414042"/>
                  </a:solidFill>
                  <a:latin typeface="Calibri"/>
                  <a:cs typeface="Calibri"/>
                </a:rPr>
                <a:t>forest  </a:t>
              </a:r>
              <a:r>
                <a:rPr sz="700" spc="5" dirty="0">
                  <a:solidFill>
                    <a:srgbClr val="414042"/>
                  </a:solidFill>
                  <a:latin typeface="Calibri"/>
                  <a:cs typeface="Calibri"/>
                </a:rPr>
                <a:t>complexity </a:t>
              </a:r>
              <a:r>
                <a:rPr sz="700" spc="10" dirty="0">
                  <a:solidFill>
                    <a:srgbClr val="414042"/>
                  </a:solidFill>
                  <a:latin typeface="Calibri"/>
                  <a:cs typeface="Calibri"/>
                </a:rPr>
                <a:t>may </a:t>
              </a:r>
              <a:r>
                <a:rPr sz="700" dirty="0">
                  <a:solidFill>
                    <a:srgbClr val="414042"/>
                  </a:solidFill>
                  <a:latin typeface="Calibri"/>
                  <a:cs typeface="Calibri"/>
                </a:rPr>
                <a:t>decrease</a:t>
              </a:r>
              <a:r>
                <a:rPr sz="700" spc="25" dirty="0">
                  <a:solidFill>
                    <a:srgbClr val="414042"/>
                  </a:solidFill>
                  <a:latin typeface="Calibri"/>
                  <a:cs typeface="Calibri"/>
                </a:rPr>
                <a:t> </a:t>
              </a:r>
              <a:r>
                <a:rPr sz="700" spc="5" dirty="0">
                  <a:solidFill>
                    <a:srgbClr val="414042"/>
                  </a:solidFill>
                  <a:latin typeface="Calibri"/>
                  <a:cs typeface="Calibri"/>
                </a:rPr>
                <a:t>the</a:t>
              </a:r>
              <a:endParaRPr sz="700">
                <a:latin typeface="Calibri"/>
                <a:cs typeface="Calibri"/>
              </a:endParaRPr>
            </a:p>
          </p:txBody>
        </p:sp>
        <p:sp>
          <p:nvSpPr>
            <p:cNvPr id="11881" name="object 5309">
              <a:extLst>
                <a:ext uri="{FF2B5EF4-FFF2-40B4-BE49-F238E27FC236}">
                  <a16:creationId xmlns:a16="http://schemas.microsoft.com/office/drawing/2014/main" id="{89C2CC46-1D32-4370-8E95-806CFBB81964}"/>
                </a:ext>
              </a:extLst>
            </p:cNvPr>
            <p:cNvSpPr txBox="1"/>
            <p:nvPr/>
          </p:nvSpPr>
          <p:spPr>
            <a:xfrm>
              <a:off x="1885505" y="7358977"/>
              <a:ext cx="260985" cy="132080"/>
            </a:xfrm>
            <a:prstGeom prst="rect">
              <a:avLst/>
            </a:prstGeom>
          </p:spPr>
          <p:txBody>
            <a:bodyPr vert="horz" wrap="square" lIns="0" tIns="12700" rIns="0" bIns="0" rtlCol="0">
              <a:spAutoFit/>
            </a:bodyPr>
            <a:lstStyle/>
            <a:p>
              <a:pPr marL="12700">
                <a:lnSpc>
                  <a:spcPct val="100000"/>
                </a:lnSpc>
                <a:spcBef>
                  <a:spcPts val="100"/>
                </a:spcBef>
              </a:pPr>
              <a:r>
                <a:rPr sz="700" b="1" spc="35" dirty="0">
                  <a:solidFill>
                    <a:srgbClr val="010202"/>
                  </a:solidFill>
                  <a:latin typeface="Calibri"/>
                  <a:cs typeface="Calibri"/>
                </a:rPr>
                <a:t>L</a:t>
              </a:r>
              <a:r>
                <a:rPr sz="700" b="1" spc="5" dirty="0">
                  <a:solidFill>
                    <a:srgbClr val="010202"/>
                  </a:solidFill>
                  <a:latin typeface="Calibri"/>
                  <a:cs typeface="Calibri"/>
                </a:rPr>
                <a:t>o</a:t>
              </a:r>
              <a:r>
                <a:rPr sz="700" b="1" spc="-5" dirty="0">
                  <a:solidFill>
                    <a:srgbClr val="010202"/>
                  </a:solidFill>
                  <a:latin typeface="Calibri"/>
                  <a:cs typeface="Calibri"/>
                </a:rPr>
                <a:t>w</a:t>
              </a:r>
              <a:r>
                <a:rPr sz="700" b="1" dirty="0">
                  <a:solidFill>
                    <a:srgbClr val="010202"/>
                  </a:solidFill>
                  <a:latin typeface="Calibri"/>
                  <a:cs typeface="Calibri"/>
                </a:rPr>
                <a:t>er</a:t>
              </a:r>
              <a:endParaRPr sz="700">
                <a:latin typeface="Calibri"/>
                <a:cs typeface="Calibri"/>
              </a:endParaRPr>
            </a:p>
          </p:txBody>
        </p:sp>
        <p:sp>
          <p:nvSpPr>
            <p:cNvPr id="11882" name="object 5310">
              <a:extLst>
                <a:ext uri="{FF2B5EF4-FFF2-40B4-BE49-F238E27FC236}">
                  <a16:creationId xmlns:a16="http://schemas.microsoft.com/office/drawing/2014/main" id="{C8E6CD62-FE69-461E-8C3A-979A6CB6339C}"/>
                </a:ext>
              </a:extLst>
            </p:cNvPr>
            <p:cNvSpPr txBox="1"/>
            <p:nvPr/>
          </p:nvSpPr>
          <p:spPr>
            <a:xfrm>
              <a:off x="5808614" y="5592635"/>
              <a:ext cx="1358265" cy="610235"/>
            </a:xfrm>
            <a:prstGeom prst="rect">
              <a:avLst/>
            </a:prstGeom>
          </p:spPr>
          <p:txBody>
            <a:bodyPr vert="horz" wrap="square" lIns="0" tIns="59054" rIns="0" bIns="0" rtlCol="0">
              <a:spAutoFit/>
            </a:bodyPr>
            <a:lstStyle/>
            <a:p>
              <a:pPr marL="104775">
                <a:lnSpc>
                  <a:spcPct val="100000"/>
                </a:lnSpc>
                <a:spcBef>
                  <a:spcPts val="464"/>
                </a:spcBef>
              </a:pPr>
              <a:r>
                <a:rPr sz="950" b="1" spc="45" dirty="0">
                  <a:solidFill>
                    <a:srgbClr val="414042"/>
                  </a:solidFill>
                  <a:latin typeface="Calibri"/>
                  <a:cs typeface="Calibri"/>
                </a:rPr>
                <a:t>Tick, </a:t>
              </a:r>
              <a:r>
                <a:rPr sz="950" b="1" spc="40" dirty="0">
                  <a:solidFill>
                    <a:srgbClr val="414042"/>
                  </a:solidFill>
                  <a:latin typeface="Calibri"/>
                  <a:cs typeface="Calibri"/>
                </a:rPr>
                <a:t>tick,</a:t>
              </a:r>
              <a:r>
                <a:rPr sz="950" b="1" spc="35" dirty="0">
                  <a:solidFill>
                    <a:srgbClr val="414042"/>
                  </a:solidFill>
                  <a:latin typeface="Calibri"/>
                  <a:cs typeface="Calibri"/>
                </a:rPr>
                <a:t> </a:t>
              </a:r>
              <a:r>
                <a:rPr sz="950" b="1" spc="45" dirty="0">
                  <a:solidFill>
                    <a:srgbClr val="414042"/>
                  </a:solidFill>
                  <a:latin typeface="Calibri"/>
                  <a:cs typeface="Calibri"/>
                </a:rPr>
                <a:t>tick...boom</a:t>
              </a:r>
              <a:endParaRPr sz="950">
                <a:latin typeface="Calibri"/>
                <a:cs typeface="Calibri"/>
              </a:endParaRPr>
            </a:p>
            <a:p>
              <a:pPr marL="12700" marR="5080">
                <a:lnSpc>
                  <a:spcPct val="119100"/>
                </a:lnSpc>
                <a:spcBef>
                  <a:spcPts val="95"/>
                </a:spcBef>
              </a:pPr>
              <a:r>
                <a:rPr sz="700" spc="60" dirty="0">
                  <a:solidFill>
                    <a:srgbClr val="414042"/>
                  </a:solidFill>
                  <a:latin typeface="Calibri"/>
                  <a:cs typeface="Calibri"/>
                </a:rPr>
                <a:t>A </a:t>
              </a:r>
              <a:r>
                <a:rPr sz="700" spc="10" dirty="0">
                  <a:solidFill>
                    <a:srgbClr val="414042"/>
                  </a:solidFill>
                  <a:latin typeface="Calibri"/>
                  <a:cs typeface="Calibri"/>
                </a:rPr>
                <a:t>large </a:t>
              </a:r>
              <a:r>
                <a:rPr sz="700" dirty="0">
                  <a:solidFill>
                    <a:srgbClr val="414042"/>
                  </a:solidFill>
                  <a:latin typeface="Calibri"/>
                  <a:cs typeface="Calibri"/>
                </a:rPr>
                <a:t>temperature increase  </a:t>
              </a:r>
              <a:r>
                <a:rPr sz="700" spc="-5" dirty="0">
                  <a:solidFill>
                    <a:srgbClr val="414042"/>
                  </a:solidFill>
                  <a:latin typeface="Calibri"/>
                  <a:cs typeface="Calibri"/>
                </a:rPr>
                <a:t>results </a:t>
              </a:r>
              <a:r>
                <a:rPr sz="700" spc="5" dirty="0">
                  <a:solidFill>
                    <a:srgbClr val="414042"/>
                  </a:solidFill>
                  <a:latin typeface="Calibri"/>
                  <a:cs typeface="Calibri"/>
                </a:rPr>
                <a:t>in </a:t>
              </a:r>
              <a:r>
                <a:rPr sz="700" spc="10" dirty="0">
                  <a:solidFill>
                    <a:srgbClr val="414042"/>
                  </a:solidFill>
                  <a:latin typeface="Calibri"/>
                  <a:cs typeface="Calibri"/>
                </a:rPr>
                <a:t>a longer </a:t>
              </a:r>
              <a:r>
                <a:rPr sz="700" spc="20" dirty="0">
                  <a:solidFill>
                    <a:srgbClr val="414042"/>
                  </a:solidFill>
                  <a:latin typeface="Calibri"/>
                  <a:cs typeface="Calibri"/>
                </a:rPr>
                <a:t>growing </a:t>
              </a:r>
              <a:r>
                <a:rPr sz="700" spc="10" dirty="0">
                  <a:solidFill>
                    <a:srgbClr val="414042"/>
                  </a:solidFill>
                  <a:latin typeface="Calibri"/>
                  <a:cs typeface="Calibri"/>
                </a:rPr>
                <a:t>season,  </a:t>
              </a:r>
              <a:r>
                <a:rPr sz="700" spc="15" dirty="0">
                  <a:solidFill>
                    <a:srgbClr val="414042"/>
                  </a:solidFill>
                  <a:latin typeface="Calibri"/>
                  <a:cs typeface="Calibri"/>
                </a:rPr>
                <a:t>and </a:t>
              </a:r>
              <a:r>
                <a:rPr sz="700" spc="20" dirty="0">
                  <a:solidFill>
                    <a:srgbClr val="414042"/>
                  </a:solidFill>
                  <a:latin typeface="Calibri"/>
                  <a:cs typeface="Calibri"/>
                </a:rPr>
                <a:t>when </a:t>
              </a:r>
              <a:r>
                <a:rPr sz="700" spc="10" dirty="0">
                  <a:solidFill>
                    <a:srgbClr val="414042"/>
                  </a:solidFill>
                  <a:latin typeface="Calibri"/>
                  <a:cs typeface="Calibri"/>
                </a:rPr>
                <a:t>coupled with </a:t>
              </a:r>
              <a:r>
                <a:rPr sz="700" spc="20" dirty="0">
                  <a:solidFill>
                    <a:srgbClr val="414042"/>
                  </a:solidFill>
                  <a:latin typeface="Calibri"/>
                  <a:cs typeface="Calibri"/>
                </a:rPr>
                <a:t>high</a:t>
              </a:r>
              <a:r>
                <a:rPr sz="700" spc="114" dirty="0">
                  <a:solidFill>
                    <a:srgbClr val="414042"/>
                  </a:solidFill>
                  <a:latin typeface="Calibri"/>
                  <a:cs typeface="Calibri"/>
                </a:rPr>
                <a:t> </a:t>
              </a:r>
              <a:r>
                <a:rPr sz="700" dirty="0">
                  <a:solidFill>
                    <a:srgbClr val="414042"/>
                  </a:solidFill>
                  <a:latin typeface="Calibri"/>
                  <a:cs typeface="Calibri"/>
                </a:rPr>
                <a:t>forest</a:t>
              </a:r>
              <a:endParaRPr sz="700">
                <a:latin typeface="Calibri"/>
                <a:cs typeface="Calibri"/>
              </a:endParaRPr>
            </a:p>
          </p:txBody>
        </p:sp>
        <p:sp>
          <p:nvSpPr>
            <p:cNvPr id="11883" name="object 5311">
              <a:extLst>
                <a:ext uri="{FF2B5EF4-FFF2-40B4-BE49-F238E27FC236}">
                  <a16:creationId xmlns:a16="http://schemas.microsoft.com/office/drawing/2014/main" id="{16171B6D-6818-47F5-AD81-522B0568C28A}"/>
                </a:ext>
              </a:extLst>
            </p:cNvPr>
            <p:cNvSpPr txBox="1"/>
            <p:nvPr/>
          </p:nvSpPr>
          <p:spPr>
            <a:xfrm>
              <a:off x="3749788" y="5601157"/>
              <a:ext cx="242570" cy="132080"/>
            </a:xfrm>
            <a:prstGeom prst="rect">
              <a:avLst/>
            </a:prstGeom>
          </p:spPr>
          <p:txBody>
            <a:bodyPr vert="horz" wrap="square" lIns="0" tIns="12700" rIns="0" bIns="0" rtlCol="0">
              <a:spAutoFit/>
            </a:bodyPr>
            <a:lstStyle/>
            <a:p>
              <a:pPr marL="12700">
                <a:lnSpc>
                  <a:spcPct val="100000"/>
                </a:lnSpc>
                <a:spcBef>
                  <a:spcPts val="100"/>
                </a:spcBef>
              </a:pPr>
              <a:r>
                <a:rPr sz="700" b="1" spc="20" dirty="0">
                  <a:solidFill>
                    <a:srgbClr val="010202"/>
                  </a:solidFill>
                  <a:latin typeface="Calibri"/>
                  <a:cs typeface="Calibri"/>
                </a:rPr>
                <a:t>La</a:t>
              </a:r>
              <a:r>
                <a:rPr sz="700" b="1" spc="5" dirty="0">
                  <a:solidFill>
                    <a:srgbClr val="010202"/>
                  </a:solidFill>
                  <a:latin typeface="Calibri"/>
                  <a:cs typeface="Calibri"/>
                </a:rPr>
                <a:t>r</a:t>
              </a:r>
              <a:r>
                <a:rPr sz="700" b="1" spc="35" dirty="0">
                  <a:solidFill>
                    <a:srgbClr val="010202"/>
                  </a:solidFill>
                  <a:latin typeface="Calibri"/>
                  <a:cs typeface="Calibri"/>
                </a:rPr>
                <a:t>ge</a:t>
              </a:r>
              <a:endParaRPr sz="700">
                <a:latin typeface="Calibri"/>
                <a:cs typeface="Calibri"/>
              </a:endParaRPr>
            </a:p>
          </p:txBody>
        </p:sp>
        <p:sp>
          <p:nvSpPr>
            <p:cNvPr id="11884" name="object 5312">
              <a:extLst>
                <a:ext uri="{FF2B5EF4-FFF2-40B4-BE49-F238E27FC236}">
                  <a16:creationId xmlns:a16="http://schemas.microsoft.com/office/drawing/2014/main" id="{6E9A09EA-266F-4EE8-ACE4-885168C767EE}"/>
                </a:ext>
              </a:extLst>
            </p:cNvPr>
            <p:cNvSpPr txBox="1"/>
            <p:nvPr/>
          </p:nvSpPr>
          <p:spPr>
            <a:xfrm>
              <a:off x="451963" y="9097771"/>
              <a:ext cx="6506845" cy="497205"/>
            </a:xfrm>
            <a:prstGeom prst="rect">
              <a:avLst/>
            </a:prstGeom>
          </p:spPr>
          <p:txBody>
            <a:bodyPr vert="horz" wrap="square" lIns="0" tIns="12700" rIns="0" bIns="0" rtlCol="0">
              <a:spAutoFit/>
            </a:bodyPr>
            <a:lstStyle/>
            <a:p>
              <a:pPr marL="3315970">
                <a:lnSpc>
                  <a:spcPct val="100000"/>
                </a:lnSpc>
                <a:spcBef>
                  <a:spcPts val="100"/>
                </a:spcBef>
              </a:pPr>
              <a:r>
                <a:rPr sz="700" b="1" spc="15" dirty="0">
                  <a:solidFill>
                    <a:srgbClr val="010202"/>
                  </a:solidFill>
                  <a:latin typeface="Calibri"/>
                  <a:cs typeface="Calibri"/>
                </a:rPr>
                <a:t>Small</a:t>
              </a:r>
              <a:endParaRPr sz="700">
                <a:latin typeface="Calibri"/>
                <a:cs typeface="Calibri"/>
              </a:endParaRPr>
            </a:p>
            <a:p>
              <a:pPr>
                <a:lnSpc>
                  <a:spcPct val="100000"/>
                </a:lnSpc>
                <a:spcBef>
                  <a:spcPts val="25"/>
                </a:spcBef>
              </a:pPr>
              <a:endParaRPr sz="1100">
                <a:latin typeface="Times New Roman"/>
                <a:cs typeface="Times New Roman"/>
              </a:endParaRPr>
            </a:p>
            <a:p>
              <a:pPr marL="12700" marR="5080">
                <a:lnSpc>
                  <a:spcPts val="800"/>
                </a:lnSpc>
              </a:pPr>
              <a:r>
                <a:rPr sz="700" i="1" spc="100" dirty="0">
                  <a:solidFill>
                    <a:srgbClr val="414042"/>
                  </a:solidFill>
                  <a:latin typeface="Calibri"/>
                  <a:cs typeface="Calibri"/>
                </a:rPr>
                <a:t>A </a:t>
              </a:r>
              <a:r>
                <a:rPr sz="700" i="1" spc="45" dirty="0">
                  <a:solidFill>
                    <a:srgbClr val="414042"/>
                  </a:solidFill>
                  <a:latin typeface="Calibri"/>
                  <a:cs typeface="Calibri"/>
                </a:rPr>
                <a:t>conceptual diagram </a:t>
              </a:r>
              <a:r>
                <a:rPr sz="700" i="1" spc="50" dirty="0">
                  <a:solidFill>
                    <a:srgbClr val="414042"/>
                  </a:solidFill>
                  <a:latin typeface="Calibri"/>
                  <a:cs typeface="Calibri"/>
                </a:rPr>
                <a:t>depicting </a:t>
              </a:r>
              <a:r>
                <a:rPr sz="700" i="1" spc="30" dirty="0">
                  <a:solidFill>
                    <a:srgbClr val="414042"/>
                  </a:solidFill>
                  <a:latin typeface="Calibri"/>
                  <a:cs typeface="Calibri"/>
                </a:rPr>
                <a:t>scenarios </a:t>
              </a:r>
              <a:r>
                <a:rPr sz="700" i="1" spc="40" dirty="0">
                  <a:solidFill>
                    <a:srgbClr val="414042"/>
                  </a:solidFill>
                  <a:latin typeface="Calibri"/>
                  <a:cs typeface="Calibri"/>
                </a:rPr>
                <a:t>created </a:t>
              </a:r>
              <a:r>
                <a:rPr sz="700" i="1" spc="55" dirty="0">
                  <a:solidFill>
                    <a:srgbClr val="414042"/>
                  </a:solidFill>
                  <a:latin typeface="Calibri"/>
                  <a:cs typeface="Calibri"/>
                </a:rPr>
                <a:t>during </a:t>
              </a:r>
              <a:r>
                <a:rPr sz="700" i="1" spc="50" dirty="0">
                  <a:solidFill>
                    <a:srgbClr val="414042"/>
                  </a:solidFill>
                  <a:latin typeface="Calibri"/>
                  <a:cs typeface="Calibri"/>
                </a:rPr>
                <a:t>the </a:t>
              </a:r>
              <a:r>
                <a:rPr sz="700" i="1" spc="35" dirty="0">
                  <a:solidFill>
                    <a:srgbClr val="414042"/>
                  </a:solidFill>
                  <a:latin typeface="Calibri"/>
                  <a:cs typeface="Calibri"/>
                </a:rPr>
                <a:t>science </a:t>
              </a:r>
              <a:r>
                <a:rPr sz="700" i="1" spc="30" dirty="0">
                  <a:solidFill>
                    <a:srgbClr val="414042"/>
                  </a:solidFill>
                  <a:latin typeface="Calibri"/>
                  <a:cs typeface="Calibri"/>
                </a:rPr>
                <a:t>synthesis </a:t>
              </a:r>
              <a:r>
                <a:rPr sz="700" i="1" spc="55" dirty="0">
                  <a:solidFill>
                    <a:srgbClr val="414042"/>
                  </a:solidFill>
                  <a:latin typeface="Calibri"/>
                  <a:cs typeface="Calibri"/>
                </a:rPr>
                <a:t>workshop </a:t>
              </a:r>
              <a:r>
                <a:rPr sz="700" i="1" spc="45" dirty="0">
                  <a:solidFill>
                    <a:srgbClr val="414042"/>
                  </a:solidFill>
                  <a:latin typeface="Calibri"/>
                  <a:cs typeface="Calibri"/>
                </a:rPr>
                <a:t>using </a:t>
              </a:r>
              <a:r>
                <a:rPr sz="700" i="1" spc="50" dirty="0">
                  <a:solidFill>
                    <a:srgbClr val="414042"/>
                  </a:solidFill>
                  <a:latin typeface="Calibri"/>
                  <a:cs typeface="Calibri"/>
                </a:rPr>
                <a:t>the quadrant </a:t>
              </a:r>
              <a:r>
                <a:rPr sz="700" i="1" spc="40" dirty="0">
                  <a:solidFill>
                    <a:srgbClr val="414042"/>
                  </a:solidFill>
                  <a:latin typeface="Calibri"/>
                  <a:cs typeface="Calibri"/>
                </a:rPr>
                <a:t>approach. </a:t>
              </a:r>
              <a:r>
                <a:rPr sz="700" i="1" spc="45" dirty="0">
                  <a:solidFill>
                    <a:srgbClr val="414042"/>
                  </a:solidFill>
                  <a:latin typeface="Calibri"/>
                  <a:cs typeface="Calibri"/>
                </a:rPr>
                <a:t>These </a:t>
              </a:r>
              <a:r>
                <a:rPr sz="700" i="1" spc="55" dirty="0">
                  <a:solidFill>
                    <a:srgbClr val="414042"/>
                  </a:solidFill>
                  <a:latin typeface="Calibri"/>
                  <a:cs typeface="Calibri"/>
                </a:rPr>
                <a:t>four </a:t>
              </a:r>
              <a:r>
                <a:rPr sz="700" i="1" spc="50" dirty="0">
                  <a:solidFill>
                    <a:srgbClr val="414042"/>
                  </a:solidFill>
                  <a:latin typeface="Calibri"/>
                  <a:cs typeface="Calibri"/>
                </a:rPr>
                <a:t>divergent </a:t>
              </a:r>
              <a:r>
                <a:rPr sz="700" i="1" spc="30" dirty="0">
                  <a:solidFill>
                    <a:srgbClr val="414042"/>
                  </a:solidFill>
                  <a:latin typeface="Calibri"/>
                  <a:cs typeface="Calibri"/>
                </a:rPr>
                <a:t>scenarios</a:t>
              </a:r>
              <a:r>
                <a:rPr sz="700" i="1" spc="-25" dirty="0">
                  <a:solidFill>
                    <a:srgbClr val="414042"/>
                  </a:solidFill>
                  <a:latin typeface="Calibri"/>
                  <a:cs typeface="Calibri"/>
                </a:rPr>
                <a:t> </a:t>
              </a:r>
              <a:r>
                <a:rPr sz="700" i="1" spc="40" dirty="0">
                  <a:solidFill>
                    <a:srgbClr val="414042"/>
                  </a:solidFill>
                  <a:latin typeface="Calibri"/>
                  <a:cs typeface="Calibri"/>
                </a:rPr>
                <a:t>detail  </a:t>
              </a:r>
              <a:r>
                <a:rPr sz="700" i="1" spc="45" dirty="0">
                  <a:solidFill>
                    <a:srgbClr val="414042"/>
                  </a:solidFill>
                  <a:latin typeface="Calibri"/>
                  <a:cs typeface="Calibri"/>
                </a:rPr>
                <a:t>potential </a:t>
              </a:r>
              <a:r>
                <a:rPr sz="700" i="1" spc="40" dirty="0">
                  <a:solidFill>
                    <a:srgbClr val="414042"/>
                  </a:solidFill>
                  <a:latin typeface="Calibri"/>
                  <a:cs typeface="Calibri"/>
                </a:rPr>
                <a:t>changes </a:t>
              </a:r>
              <a:r>
                <a:rPr sz="700" i="1" spc="50" dirty="0">
                  <a:solidFill>
                    <a:srgbClr val="414042"/>
                  </a:solidFill>
                  <a:latin typeface="Calibri"/>
                  <a:cs typeface="Calibri"/>
                </a:rPr>
                <a:t>in </a:t>
              </a:r>
              <a:r>
                <a:rPr sz="700" i="1" spc="40" dirty="0">
                  <a:solidFill>
                    <a:srgbClr val="414042"/>
                  </a:solidFill>
                  <a:latin typeface="Calibri"/>
                  <a:cs typeface="Calibri"/>
                </a:rPr>
                <a:t>forest </a:t>
              </a:r>
              <a:r>
                <a:rPr sz="700" i="1" spc="45" dirty="0">
                  <a:solidFill>
                    <a:srgbClr val="414042"/>
                  </a:solidFill>
                  <a:latin typeface="Calibri"/>
                  <a:cs typeface="Calibri"/>
                </a:rPr>
                <a:t>complexity </a:t>
              </a:r>
              <a:r>
                <a:rPr sz="700" i="1" spc="55" dirty="0">
                  <a:solidFill>
                    <a:srgbClr val="414042"/>
                  </a:solidFill>
                  <a:latin typeface="Calibri"/>
                  <a:cs typeface="Calibri"/>
                </a:rPr>
                <a:t>and </a:t>
              </a:r>
              <a:r>
                <a:rPr sz="700" i="1" spc="45" dirty="0">
                  <a:solidFill>
                    <a:srgbClr val="414042"/>
                  </a:solidFill>
                  <a:latin typeface="Calibri"/>
                  <a:cs typeface="Calibri"/>
                </a:rPr>
                <a:t>temperature </a:t>
              </a:r>
              <a:r>
                <a:rPr sz="700" i="1" spc="30" dirty="0">
                  <a:solidFill>
                    <a:srgbClr val="414042"/>
                  </a:solidFill>
                  <a:latin typeface="Calibri"/>
                  <a:cs typeface="Calibri"/>
                </a:rPr>
                <a:t>increase, </a:t>
              </a:r>
              <a:r>
                <a:rPr sz="700" i="1" spc="55" dirty="0">
                  <a:solidFill>
                    <a:srgbClr val="414042"/>
                  </a:solidFill>
                  <a:latin typeface="Calibri"/>
                  <a:cs typeface="Calibri"/>
                </a:rPr>
                <a:t>and </a:t>
              </a:r>
              <a:r>
                <a:rPr sz="700" i="1" spc="70" dirty="0">
                  <a:solidFill>
                    <a:srgbClr val="414042"/>
                  </a:solidFill>
                  <a:latin typeface="Calibri"/>
                  <a:cs typeface="Calibri"/>
                </a:rPr>
                <a:t>how </a:t>
              </a:r>
              <a:r>
                <a:rPr sz="700" i="1" spc="40" dirty="0">
                  <a:solidFill>
                    <a:srgbClr val="414042"/>
                  </a:solidFill>
                  <a:latin typeface="Calibri"/>
                  <a:cs typeface="Calibri"/>
                </a:rPr>
                <a:t>these </a:t>
              </a:r>
              <a:r>
                <a:rPr sz="700" i="1" spc="35" dirty="0">
                  <a:solidFill>
                    <a:srgbClr val="414042"/>
                  </a:solidFill>
                  <a:latin typeface="Calibri"/>
                  <a:cs typeface="Calibri"/>
                </a:rPr>
                <a:t>factors </a:t>
              </a:r>
              <a:r>
                <a:rPr sz="700" i="1" spc="40" dirty="0">
                  <a:solidFill>
                    <a:srgbClr val="414042"/>
                  </a:solidFill>
                  <a:latin typeface="Calibri"/>
                  <a:cs typeface="Calibri"/>
                </a:rPr>
                <a:t>may </a:t>
              </a:r>
              <a:r>
                <a:rPr sz="700" i="1" spc="50" dirty="0">
                  <a:solidFill>
                    <a:srgbClr val="414042"/>
                  </a:solidFill>
                  <a:latin typeface="Calibri"/>
                  <a:cs typeface="Calibri"/>
                </a:rPr>
                <a:t>influence moose </a:t>
              </a:r>
              <a:r>
                <a:rPr sz="700" i="1" spc="45" dirty="0">
                  <a:solidFill>
                    <a:srgbClr val="414042"/>
                  </a:solidFill>
                  <a:latin typeface="Calibri"/>
                  <a:cs typeface="Calibri"/>
                </a:rPr>
                <a:t>populations </a:t>
              </a:r>
              <a:r>
                <a:rPr sz="700" i="1" spc="50" dirty="0">
                  <a:solidFill>
                    <a:srgbClr val="414042"/>
                  </a:solidFill>
                  <a:latin typeface="Calibri"/>
                  <a:cs typeface="Calibri"/>
                </a:rPr>
                <a:t>in the North</a:t>
              </a:r>
              <a:r>
                <a:rPr sz="700" i="1" spc="-70" dirty="0">
                  <a:solidFill>
                    <a:srgbClr val="414042"/>
                  </a:solidFill>
                  <a:latin typeface="Calibri"/>
                  <a:cs typeface="Calibri"/>
                </a:rPr>
                <a:t> </a:t>
              </a:r>
              <a:r>
                <a:rPr sz="700" i="1" spc="45" dirty="0">
                  <a:solidFill>
                    <a:srgbClr val="414042"/>
                  </a:solidFill>
                  <a:latin typeface="Calibri"/>
                  <a:cs typeface="Calibri"/>
                </a:rPr>
                <a:t>Woods.</a:t>
              </a:r>
              <a:endParaRPr sz="700">
                <a:latin typeface="Calibri"/>
                <a:cs typeface="Calibri"/>
              </a:endParaRPr>
            </a:p>
          </p:txBody>
        </p:sp>
        <p:sp>
          <p:nvSpPr>
            <p:cNvPr id="11885" name="object 5313">
              <a:extLst>
                <a:ext uri="{FF2B5EF4-FFF2-40B4-BE49-F238E27FC236}">
                  <a16:creationId xmlns:a16="http://schemas.microsoft.com/office/drawing/2014/main" id="{8442E784-D489-49D1-A3CA-8065F39C30F1}"/>
                </a:ext>
              </a:extLst>
            </p:cNvPr>
            <p:cNvSpPr txBox="1"/>
            <p:nvPr/>
          </p:nvSpPr>
          <p:spPr>
            <a:xfrm>
              <a:off x="3407221" y="7337310"/>
              <a:ext cx="330835" cy="162560"/>
            </a:xfrm>
            <a:prstGeom prst="rect">
              <a:avLst/>
            </a:prstGeom>
          </p:spPr>
          <p:txBody>
            <a:bodyPr vert="horz" wrap="square" lIns="0" tIns="12700" rIns="0" bIns="0" rtlCol="0">
              <a:spAutoFit/>
            </a:bodyPr>
            <a:lstStyle/>
            <a:p>
              <a:pPr>
                <a:lnSpc>
                  <a:spcPct val="100000"/>
                </a:lnSpc>
                <a:spcBef>
                  <a:spcPts val="100"/>
                </a:spcBef>
              </a:pPr>
              <a:r>
                <a:rPr sz="900" b="1" spc="35" dirty="0">
                  <a:solidFill>
                    <a:srgbClr val="FFFFFF"/>
                  </a:solidFill>
                  <a:latin typeface="Calibri"/>
                  <a:cs typeface="Calibri"/>
                </a:rPr>
                <a:t>F</a:t>
              </a:r>
              <a:r>
                <a:rPr sz="900" b="1" spc="30" dirty="0">
                  <a:solidFill>
                    <a:srgbClr val="FFFFFF"/>
                  </a:solidFill>
                  <a:latin typeface="Calibri"/>
                  <a:cs typeface="Calibri"/>
                </a:rPr>
                <a:t>o</a:t>
              </a:r>
              <a:r>
                <a:rPr sz="900" b="1" spc="10" dirty="0">
                  <a:solidFill>
                    <a:srgbClr val="FFFFFF"/>
                  </a:solidFill>
                  <a:latin typeface="Calibri"/>
                  <a:cs typeface="Calibri"/>
                </a:rPr>
                <a:t>r</a:t>
              </a:r>
              <a:r>
                <a:rPr sz="900" b="1" spc="20" dirty="0">
                  <a:solidFill>
                    <a:srgbClr val="FFFFFF"/>
                  </a:solidFill>
                  <a:latin typeface="Calibri"/>
                  <a:cs typeface="Calibri"/>
                </a:rPr>
                <a:t>est</a:t>
              </a:r>
              <a:endParaRPr sz="900">
                <a:latin typeface="Calibri"/>
                <a:cs typeface="Calibri"/>
              </a:endParaRPr>
            </a:p>
          </p:txBody>
        </p:sp>
        <p:sp>
          <p:nvSpPr>
            <p:cNvPr id="11886" name="object 5314">
              <a:extLst>
                <a:ext uri="{FF2B5EF4-FFF2-40B4-BE49-F238E27FC236}">
                  <a16:creationId xmlns:a16="http://schemas.microsoft.com/office/drawing/2014/main" id="{935F3DEC-52A3-4C1F-9925-5383CEE1F961}"/>
                </a:ext>
              </a:extLst>
            </p:cNvPr>
            <p:cNvSpPr txBox="1"/>
            <p:nvPr/>
          </p:nvSpPr>
          <p:spPr>
            <a:xfrm>
              <a:off x="3971864" y="7337310"/>
              <a:ext cx="594995" cy="162560"/>
            </a:xfrm>
            <a:prstGeom prst="rect">
              <a:avLst/>
            </a:prstGeom>
          </p:spPr>
          <p:txBody>
            <a:bodyPr vert="horz" wrap="square" lIns="0" tIns="12700" rIns="0" bIns="0" rtlCol="0">
              <a:spAutoFit/>
            </a:bodyPr>
            <a:lstStyle/>
            <a:p>
              <a:pPr>
                <a:lnSpc>
                  <a:spcPct val="100000"/>
                </a:lnSpc>
                <a:spcBef>
                  <a:spcPts val="100"/>
                </a:spcBef>
              </a:pPr>
              <a:r>
                <a:rPr sz="900" b="1" spc="30" dirty="0">
                  <a:solidFill>
                    <a:srgbClr val="FFFFFF"/>
                  </a:solidFill>
                  <a:latin typeface="Calibri"/>
                  <a:cs typeface="Calibri"/>
                </a:rPr>
                <a:t>Complexity</a:t>
              </a:r>
              <a:endParaRPr sz="900">
                <a:latin typeface="Calibri"/>
                <a:cs typeface="Calibri"/>
              </a:endParaRPr>
            </a:p>
          </p:txBody>
        </p:sp>
        <p:sp>
          <p:nvSpPr>
            <p:cNvPr id="11887" name="object 5315">
              <a:extLst>
                <a:ext uri="{FF2B5EF4-FFF2-40B4-BE49-F238E27FC236}">
                  <a16:creationId xmlns:a16="http://schemas.microsoft.com/office/drawing/2014/main" id="{769AAE04-35B6-48F2-8433-80AE6D267E2E}"/>
                </a:ext>
              </a:extLst>
            </p:cNvPr>
            <p:cNvSpPr txBox="1"/>
            <p:nvPr/>
          </p:nvSpPr>
          <p:spPr>
            <a:xfrm>
              <a:off x="3804184" y="6703650"/>
              <a:ext cx="167640" cy="680085"/>
            </a:xfrm>
            <a:prstGeom prst="rect">
              <a:avLst/>
            </a:prstGeom>
          </p:spPr>
          <p:txBody>
            <a:bodyPr vert="vert" wrap="square" lIns="0" tIns="11430" rIns="0" bIns="0" rtlCol="0">
              <a:spAutoFit/>
            </a:bodyPr>
            <a:lstStyle/>
            <a:p>
              <a:pPr marL="12700">
                <a:lnSpc>
                  <a:spcPct val="100000"/>
                </a:lnSpc>
                <a:spcBef>
                  <a:spcPts val="90"/>
                </a:spcBef>
              </a:pPr>
              <a:r>
                <a:rPr sz="900" b="1" spc="-75" dirty="0">
                  <a:solidFill>
                    <a:srgbClr val="FFFFFF"/>
                  </a:solidFill>
                  <a:latin typeface="Calibri"/>
                  <a:cs typeface="Calibri"/>
                </a:rPr>
                <a:t>T</a:t>
              </a:r>
              <a:r>
                <a:rPr sz="900" b="1" dirty="0">
                  <a:solidFill>
                    <a:srgbClr val="FFFFFF"/>
                  </a:solidFill>
                  <a:latin typeface="Calibri"/>
                  <a:cs typeface="Calibri"/>
                </a:rPr>
                <a:t>empe</a:t>
              </a:r>
              <a:r>
                <a:rPr sz="900" b="1" spc="-10" dirty="0">
                  <a:solidFill>
                    <a:srgbClr val="FFFFFF"/>
                  </a:solidFill>
                  <a:latin typeface="Calibri"/>
                  <a:cs typeface="Calibri"/>
                </a:rPr>
                <a:t>ra</a:t>
              </a:r>
              <a:r>
                <a:rPr sz="900" b="1" dirty="0">
                  <a:solidFill>
                    <a:srgbClr val="FFFFFF"/>
                  </a:solidFill>
                  <a:latin typeface="Calibri"/>
                  <a:cs typeface="Calibri"/>
                </a:rPr>
                <a:t>tu</a:t>
              </a:r>
              <a:r>
                <a:rPr sz="900" b="1" spc="-10" dirty="0">
                  <a:solidFill>
                    <a:srgbClr val="FFFFFF"/>
                  </a:solidFill>
                  <a:latin typeface="Calibri"/>
                  <a:cs typeface="Calibri"/>
                </a:rPr>
                <a:t>r</a:t>
              </a:r>
              <a:r>
                <a:rPr sz="900" b="1" dirty="0">
                  <a:solidFill>
                    <a:srgbClr val="FFFFFF"/>
                  </a:solidFill>
                  <a:latin typeface="Calibri"/>
                  <a:cs typeface="Calibri"/>
                </a:rPr>
                <a:t>e</a:t>
              </a:r>
              <a:endParaRPr sz="900">
                <a:latin typeface="Calibri"/>
                <a:cs typeface="Calibri"/>
              </a:endParaRPr>
            </a:p>
          </p:txBody>
        </p:sp>
        <p:sp>
          <p:nvSpPr>
            <p:cNvPr id="11888" name="object 5316">
              <a:extLst>
                <a:ext uri="{FF2B5EF4-FFF2-40B4-BE49-F238E27FC236}">
                  <a16:creationId xmlns:a16="http://schemas.microsoft.com/office/drawing/2014/main" id="{B643796E-5D65-45C0-AC6F-FE9517A3D8E4}"/>
                </a:ext>
              </a:extLst>
            </p:cNvPr>
            <p:cNvSpPr txBox="1"/>
            <p:nvPr/>
          </p:nvSpPr>
          <p:spPr>
            <a:xfrm>
              <a:off x="3795154" y="7508779"/>
              <a:ext cx="167640" cy="450215"/>
            </a:xfrm>
            <a:prstGeom prst="rect">
              <a:avLst/>
            </a:prstGeom>
          </p:spPr>
          <p:txBody>
            <a:bodyPr vert="vert" wrap="square" lIns="0" tIns="11430" rIns="0" bIns="0" rtlCol="0">
              <a:spAutoFit/>
            </a:bodyPr>
            <a:lstStyle/>
            <a:p>
              <a:pPr marL="12700">
                <a:lnSpc>
                  <a:spcPct val="100000"/>
                </a:lnSpc>
                <a:spcBef>
                  <a:spcPts val="90"/>
                </a:spcBef>
              </a:pPr>
              <a:r>
                <a:rPr sz="900" b="1" dirty="0">
                  <a:solidFill>
                    <a:srgbClr val="FFFFFF"/>
                  </a:solidFill>
                  <a:latin typeface="Calibri"/>
                  <a:cs typeface="Calibri"/>
                </a:rPr>
                <a:t>Inc</a:t>
              </a:r>
              <a:r>
                <a:rPr sz="900" b="1" spc="-10" dirty="0">
                  <a:solidFill>
                    <a:srgbClr val="FFFFFF"/>
                  </a:solidFill>
                  <a:latin typeface="Calibri"/>
                  <a:cs typeface="Calibri"/>
                </a:rPr>
                <a:t>r</a:t>
              </a:r>
              <a:r>
                <a:rPr sz="900" b="1" dirty="0">
                  <a:solidFill>
                    <a:srgbClr val="FFFFFF"/>
                  </a:solidFill>
                  <a:latin typeface="Calibri"/>
                  <a:cs typeface="Calibri"/>
                </a:rPr>
                <a:t>ease</a:t>
              </a:r>
              <a:endParaRPr sz="900">
                <a:latin typeface="Calibri"/>
                <a:cs typeface="Calibri"/>
              </a:endParaRPr>
            </a:p>
          </p:txBody>
        </p:sp>
        <p:sp>
          <p:nvSpPr>
            <p:cNvPr id="11889" name="object 5317">
              <a:extLst>
                <a:ext uri="{FF2B5EF4-FFF2-40B4-BE49-F238E27FC236}">
                  <a16:creationId xmlns:a16="http://schemas.microsoft.com/office/drawing/2014/main" id="{19F75B0D-16FD-4423-8B59-634A72D4C494}"/>
                </a:ext>
              </a:extLst>
            </p:cNvPr>
            <p:cNvSpPr txBox="1"/>
            <p:nvPr/>
          </p:nvSpPr>
          <p:spPr>
            <a:xfrm>
              <a:off x="473373" y="5616908"/>
              <a:ext cx="1438910" cy="1725295"/>
            </a:xfrm>
            <a:prstGeom prst="rect">
              <a:avLst/>
            </a:prstGeom>
          </p:spPr>
          <p:txBody>
            <a:bodyPr vert="horz" wrap="square" lIns="0" tIns="42544" rIns="0" bIns="0" rtlCol="0">
              <a:spAutoFit/>
            </a:bodyPr>
            <a:lstStyle/>
            <a:p>
              <a:pPr marL="301625">
                <a:lnSpc>
                  <a:spcPct val="100000"/>
                </a:lnSpc>
                <a:spcBef>
                  <a:spcPts val="334"/>
                </a:spcBef>
              </a:pPr>
              <a:r>
                <a:rPr sz="950" b="1" spc="65" dirty="0">
                  <a:solidFill>
                    <a:srgbClr val="414042"/>
                  </a:solidFill>
                  <a:latin typeface="Calibri"/>
                  <a:cs typeface="Calibri"/>
                </a:rPr>
                <a:t>Bye </a:t>
              </a:r>
              <a:r>
                <a:rPr sz="950" b="1" spc="70" dirty="0">
                  <a:solidFill>
                    <a:srgbClr val="414042"/>
                  </a:solidFill>
                  <a:latin typeface="Calibri"/>
                  <a:cs typeface="Calibri"/>
                </a:rPr>
                <a:t>bye</a:t>
              </a:r>
              <a:r>
                <a:rPr sz="950" b="1" spc="20" dirty="0">
                  <a:solidFill>
                    <a:srgbClr val="414042"/>
                  </a:solidFill>
                  <a:latin typeface="Calibri"/>
                  <a:cs typeface="Calibri"/>
                </a:rPr>
                <a:t> </a:t>
              </a:r>
              <a:r>
                <a:rPr sz="950" b="1" spc="65" dirty="0">
                  <a:solidFill>
                    <a:srgbClr val="414042"/>
                  </a:solidFill>
                  <a:latin typeface="Calibri"/>
                  <a:cs typeface="Calibri"/>
                </a:rPr>
                <a:t>moose</a:t>
              </a:r>
              <a:endParaRPr sz="950">
                <a:latin typeface="Calibri"/>
                <a:cs typeface="Calibri"/>
              </a:endParaRPr>
            </a:p>
            <a:p>
              <a:pPr marL="12700" marR="101600">
                <a:lnSpc>
                  <a:spcPct val="119100"/>
                </a:lnSpc>
              </a:pPr>
              <a:r>
                <a:rPr sz="700" spc="60" dirty="0">
                  <a:solidFill>
                    <a:srgbClr val="414042"/>
                  </a:solidFill>
                  <a:latin typeface="Calibri"/>
                  <a:cs typeface="Calibri"/>
                </a:rPr>
                <a:t>A </a:t>
              </a:r>
              <a:r>
                <a:rPr sz="700" spc="10" dirty="0">
                  <a:solidFill>
                    <a:srgbClr val="414042"/>
                  </a:solidFill>
                  <a:latin typeface="Calibri"/>
                  <a:cs typeface="Calibri"/>
                </a:rPr>
                <a:t>large </a:t>
              </a:r>
              <a:r>
                <a:rPr sz="700" dirty="0">
                  <a:solidFill>
                    <a:srgbClr val="414042"/>
                  </a:solidFill>
                  <a:latin typeface="Calibri"/>
                  <a:cs typeface="Calibri"/>
                </a:rPr>
                <a:t>temperature increase  </a:t>
              </a:r>
              <a:r>
                <a:rPr sz="700" spc="-5" dirty="0">
                  <a:solidFill>
                    <a:srgbClr val="414042"/>
                  </a:solidFill>
                  <a:latin typeface="Calibri"/>
                  <a:cs typeface="Calibri"/>
                </a:rPr>
                <a:t>results </a:t>
              </a:r>
              <a:r>
                <a:rPr sz="700" spc="5" dirty="0">
                  <a:solidFill>
                    <a:srgbClr val="414042"/>
                  </a:solidFill>
                  <a:latin typeface="Calibri"/>
                  <a:cs typeface="Calibri"/>
                </a:rPr>
                <a:t>in </a:t>
              </a:r>
              <a:r>
                <a:rPr sz="700" spc="10" dirty="0">
                  <a:solidFill>
                    <a:srgbClr val="414042"/>
                  </a:solidFill>
                  <a:latin typeface="Calibri"/>
                  <a:cs typeface="Calibri"/>
                </a:rPr>
                <a:t>a longer </a:t>
              </a:r>
              <a:r>
                <a:rPr sz="700" spc="20" dirty="0">
                  <a:solidFill>
                    <a:srgbClr val="414042"/>
                  </a:solidFill>
                  <a:latin typeface="Calibri"/>
                  <a:cs typeface="Calibri"/>
                </a:rPr>
                <a:t>growing </a:t>
              </a:r>
              <a:r>
                <a:rPr sz="700" spc="10" dirty="0">
                  <a:solidFill>
                    <a:srgbClr val="414042"/>
                  </a:solidFill>
                  <a:latin typeface="Calibri"/>
                  <a:cs typeface="Calibri"/>
                </a:rPr>
                <a:t>season,  with </a:t>
              </a:r>
              <a:r>
                <a:rPr sz="700" dirty="0">
                  <a:solidFill>
                    <a:srgbClr val="414042"/>
                  </a:solidFill>
                  <a:latin typeface="Calibri"/>
                  <a:cs typeface="Calibri"/>
                </a:rPr>
                <a:t>increased </a:t>
              </a:r>
              <a:r>
                <a:rPr sz="700" spc="15" dirty="0">
                  <a:solidFill>
                    <a:srgbClr val="414042"/>
                  </a:solidFill>
                  <a:latin typeface="Calibri"/>
                  <a:cs typeface="Calibri"/>
                </a:rPr>
                <a:t>forage </a:t>
              </a:r>
              <a:r>
                <a:rPr sz="700" spc="10" dirty="0">
                  <a:solidFill>
                    <a:srgbClr val="414042"/>
                  </a:solidFill>
                  <a:latin typeface="Calibri"/>
                  <a:cs typeface="Calibri"/>
                </a:rPr>
                <a:t>vegetation  </a:t>
              </a:r>
              <a:r>
                <a:rPr sz="700" spc="5" dirty="0">
                  <a:solidFill>
                    <a:srgbClr val="414042"/>
                  </a:solidFill>
                  <a:latin typeface="Calibri"/>
                  <a:cs typeface="Calibri"/>
                </a:rPr>
                <a:t>available. </a:t>
              </a:r>
              <a:r>
                <a:rPr sz="700" spc="10" dirty="0">
                  <a:solidFill>
                    <a:srgbClr val="414042"/>
                  </a:solidFill>
                  <a:latin typeface="Calibri"/>
                  <a:cs typeface="Calibri"/>
                </a:rPr>
                <a:t>Lower </a:t>
              </a:r>
              <a:r>
                <a:rPr sz="700" dirty="0">
                  <a:solidFill>
                    <a:srgbClr val="414042"/>
                  </a:solidFill>
                  <a:latin typeface="Calibri"/>
                  <a:cs typeface="Calibri"/>
                </a:rPr>
                <a:t>forest </a:t>
              </a:r>
              <a:r>
                <a:rPr sz="700" spc="5" dirty="0">
                  <a:solidFill>
                    <a:srgbClr val="414042"/>
                  </a:solidFill>
                  <a:latin typeface="Calibri"/>
                  <a:cs typeface="Calibri"/>
                </a:rPr>
                <a:t>complexity  </a:t>
              </a:r>
              <a:r>
                <a:rPr sz="700" dirty="0">
                  <a:solidFill>
                    <a:srgbClr val="414042"/>
                  </a:solidFill>
                  <a:latin typeface="Calibri"/>
                  <a:cs typeface="Calibri"/>
                </a:rPr>
                <a:t>decreases forest types </a:t>
              </a:r>
              <a:r>
                <a:rPr sz="700" spc="5" dirty="0">
                  <a:solidFill>
                    <a:srgbClr val="414042"/>
                  </a:solidFill>
                  <a:latin typeface="Calibri"/>
                  <a:cs typeface="Calibri"/>
                </a:rPr>
                <a:t>available</a:t>
              </a:r>
              <a:r>
                <a:rPr sz="700" spc="110" dirty="0">
                  <a:solidFill>
                    <a:srgbClr val="414042"/>
                  </a:solidFill>
                  <a:latin typeface="Calibri"/>
                  <a:cs typeface="Calibri"/>
                </a:rPr>
                <a:t> </a:t>
              </a:r>
              <a:r>
                <a:rPr sz="700" spc="5" dirty="0">
                  <a:solidFill>
                    <a:srgbClr val="414042"/>
                  </a:solidFill>
                  <a:latin typeface="Calibri"/>
                  <a:cs typeface="Calibri"/>
                </a:rPr>
                <a:t>for</a:t>
              </a:r>
              <a:endParaRPr sz="700">
                <a:latin typeface="Calibri"/>
                <a:cs typeface="Calibri"/>
              </a:endParaRPr>
            </a:p>
            <a:p>
              <a:pPr marL="12700" marR="5080">
                <a:lnSpc>
                  <a:spcPct val="119100"/>
                </a:lnSpc>
              </a:pPr>
              <a:r>
                <a:rPr sz="700" spc="10" dirty="0">
                  <a:solidFill>
                    <a:srgbClr val="414042"/>
                  </a:solidFill>
                  <a:latin typeface="Calibri"/>
                  <a:cs typeface="Calibri"/>
                </a:rPr>
                <a:t>moose populations </a:t>
              </a:r>
              <a:r>
                <a:rPr sz="700" spc="15" dirty="0">
                  <a:solidFill>
                    <a:srgbClr val="414042"/>
                  </a:solidFill>
                  <a:latin typeface="Calibri"/>
                  <a:cs typeface="Calibri"/>
                </a:rPr>
                <a:t>seeking </a:t>
              </a:r>
              <a:r>
                <a:rPr sz="700" dirty="0">
                  <a:solidFill>
                    <a:srgbClr val="414042"/>
                  </a:solidFill>
                  <a:latin typeface="Calibri"/>
                  <a:cs typeface="Calibri"/>
                </a:rPr>
                <a:t>shelter </a:t>
              </a:r>
              <a:r>
                <a:rPr sz="700" spc="5" dirty="0">
                  <a:solidFill>
                    <a:srgbClr val="414042"/>
                  </a:solidFill>
                  <a:latin typeface="Calibri"/>
                  <a:cs typeface="Calibri"/>
                </a:rPr>
                <a:t>to  thermoregulate </a:t>
              </a:r>
              <a:r>
                <a:rPr sz="700" spc="15" dirty="0">
                  <a:solidFill>
                    <a:srgbClr val="414042"/>
                  </a:solidFill>
                  <a:latin typeface="Calibri"/>
                  <a:cs typeface="Calibri"/>
                </a:rPr>
                <a:t>during </a:t>
              </a:r>
              <a:r>
                <a:rPr sz="700" spc="5" dirty="0">
                  <a:solidFill>
                    <a:srgbClr val="414042"/>
                  </a:solidFill>
                  <a:latin typeface="Calibri"/>
                  <a:cs typeface="Calibri"/>
                </a:rPr>
                <a:t>periods </a:t>
              </a:r>
              <a:r>
                <a:rPr sz="700" spc="15" dirty="0">
                  <a:solidFill>
                    <a:srgbClr val="414042"/>
                  </a:solidFill>
                  <a:latin typeface="Calibri"/>
                  <a:cs typeface="Calibri"/>
                </a:rPr>
                <a:t>of  </a:t>
              </a:r>
              <a:r>
                <a:rPr sz="700" spc="10" dirty="0">
                  <a:solidFill>
                    <a:srgbClr val="414042"/>
                  </a:solidFill>
                  <a:latin typeface="Calibri"/>
                  <a:cs typeface="Calibri"/>
                </a:rPr>
                <a:t>warmer </a:t>
              </a:r>
              <a:r>
                <a:rPr sz="700" dirty="0">
                  <a:solidFill>
                    <a:srgbClr val="414042"/>
                  </a:solidFill>
                  <a:latin typeface="Calibri"/>
                  <a:cs typeface="Calibri"/>
                </a:rPr>
                <a:t>temperatures. In </a:t>
              </a:r>
              <a:r>
                <a:rPr sz="700" spc="10" dirty="0">
                  <a:solidFill>
                    <a:srgbClr val="414042"/>
                  </a:solidFill>
                  <a:latin typeface="Calibri"/>
                  <a:cs typeface="Calibri"/>
                </a:rPr>
                <a:t>addition,  </a:t>
              </a:r>
              <a:r>
                <a:rPr sz="700" dirty="0">
                  <a:solidFill>
                    <a:srgbClr val="414042"/>
                  </a:solidFill>
                  <a:latin typeface="Calibri"/>
                  <a:cs typeface="Calibri"/>
                </a:rPr>
                <a:t>temperature increases </a:t>
              </a:r>
              <a:r>
                <a:rPr sz="700" spc="15" dirty="0">
                  <a:solidFill>
                    <a:srgbClr val="414042"/>
                  </a:solidFill>
                  <a:latin typeface="Calibri"/>
                  <a:cs typeface="Calibri"/>
                </a:rPr>
                <a:t>during </a:t>
              </a:r>
              <a:r>
                <a:rPr sz="700" spc="5" dirty="0">
                  <a:solidFill>
                    <a:srgbClr val="414042"/>
                  </a:solidFill>
                  <a:latin typeface="Calibri"/>
                  <a:cs typeface="Calibri"/>
                </a:rPr>
                <a:t>winter  </a:t>
              </a:r>
              <a:r>
                <a:rPr sz="700" spc="10" dirty="0">
                  <a:solidFill>
                    <a:srgbClr val="414042"/>
                  </a:solidFill>
                  <a:latin typeface="Calibri"/>
                  <a:cs typeface="Calibri"/>
                </a:rPr>
                <a:t>months allow </a:t>
              </a:r>
              <a:r>
                <a:rPr sz="700" spc="5" dirty="0">
                  <a:solidFill>
                    <a:srgbClr val="414042"/>
                  </a:solidFill>
                  <a:latin typeface="Calibri"/>
                  <a:cs typeface="Calibri"/>
                </a:rPr>
                <a:t>for winter </a:t>
              </a:r>
              <a:r>
                <a:rPr sz="700" spc="10" dirty="0">
                  <a:solidFill>
                    <a:srgbClr val="414042"/>
                  </a:solidFill>
                  <a:latin typeface="Calibri"/>
                  <a:cs typeface="Calibri"/>
                </a:rPr>
                <a:t>tick  populations </a:t>
              </a:r>
              <a:r>
                <a:rPr sz="700" spc="5" dirty="0">
                  <a:solidFill>
                    <a:srgbClr val="414042"/>
                  </a:solidFill>
                  <a:latin typeface="Calibri"/>
                  <a:cs typeface="Calibri"/>
                </a:rPr>
                <a:t>to remain </a:t>
              </a:r>
              <a:r>
                <a:rPr sz="700" dirty="0">
                  <a:solidFill>
                    <a:srgbClr val="414042"/>
                  </a:solidFill>
                  <a:latin typeface="Calibri"/>
                  <a:cs typeface="Calibri"/>
                </a:rPr>
                <a:t>active </a:t>
              </a:r>
              <a:r>
                <a:rPr sz="700" spc="15" dirty="0">
                  <a:solidFill>
                    <a:srgbClr val="414042"/>
                  </a:solidFill>
                  <a:latin typeface="Calibri"/>
                  <a:cs typeface="Calibri"/>
                </a:rPr>
                <a:t>and  </a:t>
              </a:r>
              <a:r>
                <a:rPr sz="700" spc="10" dirty="0">
                  <a:solidFill>
                    <a:srgbClr val="414042"/>
                  </a:solidFill>
                  <a:latin typeface="Calibri"/>
                  <a:cs typeface="Calibri"/>
                </a:rPr>
                <a:t>impact moose</a:t>
              </a:r>
              <a:r>
                <a:rPr sz="700" spc="50" dirty="0">
                  <a:solidFill>
                    <a:srgbClr val="414042"/>
                  </a:solidFill>
                  <a:latin typeface="Calibri"/>
                  <a:cs typeface="Calibri"/>
                </a:rPr>
                <a:t> </a:t>
              </a:r>
              <a:r>
                <a:rPr sz="700" spc="10" dirty="0">
                  <a:solidFill>
                    <a:srgbClr val="414042"/>
                  </a:solidFill>
                  <a:latin typeface="Calibri"/>
                  <a:cs typeface="Calibri"/>
                </a:rPr>
                <a:t>health.</a:t>
              </a:r>
              <a:endParaRPr sz="700">
                <a:latin typeface="Calibri"/>
                <a:cs typeface="Calibri"/>
              </a:endParaRPr>
            </a:p>
          </p:txBody>
        </p:sp>
        <p:sp>
          <p:nvSpPr>
            <p:cNvPr id="11890" name="object 5318">
              <a:extLst>
                <a:ext uri="{FF2B5EF4-FFF2-40B4-BE49-F238E27FC236}">
                  <a16:creationId xmlns:a16="http://schemas.microsoft.com/office/drawing/2014/main" id="{6692F5F4-78E1-4203-99F0-9D90868FC5BF}"/>
                </a:ext>
              </a:extLst>
            </p:cNvPr>
            <p:cNvSpPr/>
            <p:nvPr/>
          </p:nvSpPr>
          <p:spPr>
            <a:xfrm>
              <a:off x="1594449" y="5785671"/>
              <a:ext cx="67538" cy="181343"/>
            </a:xfrm>
            <a:prstGeom prst="rect">
              <a:avLst/>
            </a:prstGeom>
            <a:blipFill>
              <a:blip r:embed="rId97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891" name="object 5319">
              <a:extLst>
                <a:ext uri="{FF2B5EF4-FFF2-40B4-BE49-F238E27FC236}">
                  <a16:creationId xmlns:a16="http://schemas.microsoft.com/office/drawing/2014/main" id="{0EF82118-FB6F-4F1D-BFD2-01BBE77D5EA6}"/>
                </a:ext>
              </a:extLst>
            </p:cNvPr>
            <p:cNvSpPr/>
            <p:nvPr/>
          </p:nvSpPr>
          <p:spPr>
            <a:xfrm>
              <a:off x="1602981" y="5909081"/>
              <a:ext cx="42773" cy="48818"/>
            </a:xfrm>
            <a:prstGeom prst="rect">
              <a:avLst/>
            </a:prstGeom>
            <a:blipFill>
              <a:blip r:embed="rId97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892" name="object 5320">
              <a:extLst>
                <a:ext uri="{FF2B5EF4-FFF2-40B4-BE49-F238E27FC236}">
                  <a16:creationId xmlns:a16="http://schemas.microsoft.com/office/drawing/2014/main" id="{0AD04B83-0E38-4A20-B94B-D4A05D8494D4}"/>
                </a:ext>
              </a:extLst>
            </p:cNvPr>
            <p:cNvSpPr/>
            <p:nvPr/>
          </p:nvSpPr>
          <p:spPr>
            <a:xfrm>
              <a:off x="6934552" y="5775501"/>
              <a:ext cx="67538" cy="181343"/>
            </a:xfrm>
            <a:prstGeom prst="rect">
              <a:avLst/>
            </a:prstGeom>
            <a:blipFill>
              <a:blip r:embed="rId97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893" name="object 5321">
              <a:extLst>
                <a:ext uri="{FF2B5EF4-FFF2-40B4-BE49-F238E27FC236}">
                  <a16:creationId xmlns:a16="http://schemas.microsoft.com/office/drawing/2014/main" id="{5370FBA8-7169-4C43-ADD7-CB66E4F05639}"/>
                </a:ext>
              </a:extLst>
            </p:cNvPr>
            <p:cNvSpPr/>
            <p:nvPr/>
          </p:nvSpPr>
          <p:spPr>
            <a:xfrm>
              <a:off x="6943090" y="5898908"/>
              <a:ext cx="42760" cy="48818"/>
            </a:xfrm>
            <a:prstGeom prst="rect">
              <a:avLst/>
            </a:prstGeom>
            <a:blipFill>
              <a:blip r:embed="rId97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894" name="object 5322">
              <a:extLst>
                <a:ext uri="{FF2B5EF4-FFF2-40B4-BE49-F238E27FC236}">
                  <a16:creationId xmlns:a16="http://schemas.microsoft.com/office/drawing/2014/main" id="{1CEAE09B-6EBC-43EA-B84A-9A8DB2E23546}"/>
                </a:ext>
              </a:extLst>
            </p:cNvPr>
            <p:cNvSpPr/>
            <p:nvPr/>
          </p:nvSpPr>
          <p:spPr>
            <a:xfrm>
              <a:off x="6685419" y="7814500"/>
              <a:ext cx="80912" cy="120947"/>
            </a:xfrm>
            <a:prstGeom prst="rect">
              <a:avLst/>
            </a:prstGeom>
            <a:blipFill>
              <a:blip r:embed="rId97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895" name="object 5323">
              <a:extLst>
                <a:ext uri="{FF2B5EF4-FFF2-40B4-BE49-F238E27FC236}">
                  <a16:creationId xmlns:a16="http://schemas.microsoft.com/office/drawing/2014/main" id="{9C0744E2-AE8B-4892-B5AF-29096BAB9B01}"/>
                </a:ext>
              </a:extLst>
            </p:cNvPr>
            <p:cNvSpPr/>
            <p:nvPr/>
          </p:nvSpPr>
          <p:spPr>
            <a:xfrm>
              <a:off x="6707919" y="7847563"/>
              <a:ext cx="16510" cy="13335"/>
            </a:xfrm>
            <a:custGeom>
              <a:avLst/>
              <a:gdLst/>
              <a:ahLst/>
              <a:cxnLst/>
              <a:rect l="l" t="t" r="r" b="b"/>
              <a:pathLst>
                <a:path w="16509" h="13334">
                  <a:moveTo>
                    <a:pt x="12162" y="10845"/>
                  </a:moveTo>
                  <a:lnTo>
                    <a:pt x="12318" y="11099"/>
                  </a:lnTo>
                  <a:lnTo>
                    <a:pt x="13736" y="12606"/>
                  </a:lnTo>
                  <a:lnTo>
                    <a:pt x="14503" y="13182"/>
                  </a:lnTo>
                  <a:lnTo>
                    <a:pt x="15085" y="13017"/>
                  </a:lnTo>
                  <a:lnTo>
                    <a:pt x="14503" y="12953"/>
                  </a:lnTo>
                  <a:lnTo>
                    <a:pt x="13627" y="12471"/>
                  </a:lnTo>
                  <a:lnTo>
                    <a:pt x="12162" y="10845"/>
                  </a:lnTo>
                  <a:close/>
                </a:path>
                <a:path w="16509" h="13334">
                  <a:moveTo>
                    <a:pt x="16187" y="12606"/>
                  </a:moveTo>
                  <a:lnTo>
                    <a:pt x="15093" y="13015"/>
                  </a:lnTo>
                  <a:lnTo>
                    <a:pt x="16205" y="12699"/>
                  </a:lnTo>
                  <a:close/>
                </a:path>
                <a:path w="16509" h="13334">
                  <a:moveTo>
                    <a:pt x="15787" y="11245"/>
                  </a:moveTo>
                  <a:lnTo>
                    <a:pt x="16052" y="11887"/>
                  </a:lnTo>
                  <a:lnTo>
                    <a:pt x="16187" y="12606"/>
                  </a:lnTo>
                  <a:lnTo>
                    <a:pt x="16446" y="12509"/>
                  </a:lnTo>
                  <a:lnTo>
                    <a:pt x="15787" y="11245"/>
                  </a:lnTo>
                  <a:close/>
                </a:path>
                <a:path w="16509" h="13334">
                  <a:moveTo>
                    <a:pt x="13522" y="8705"/>
                  </a:moveTo>
                  <a:lnTo>
                    <a:pt x="13892" y="9004"/>
                  </a:lnTo>
                  <a:lnTo>
                    <a:pt x="14274" y="9270"/>
                  </a:lnTo>
                  <a:lnTo>
                    <a:pt x="14947" y="9956"/>
                  </a:lnTo>
                  <a:lnTo>
                    <a:pt x="15227" y="10325"/>
                  </a:lnTo>
                  <a:lnTo>
                    <a:pt x="15787" y="11245"/>
                  </a:lnTo>
                  <a:lnTo>
                    <a:pt x="15532" y="10629"/>
                  </a:lnTo>
                  <a:lnTo>
                    <a:pt x="14996" y="9893"/>
                  </a:lnTo>
                  <a:lnTo>
                    <a:pt x="13943" y="8978"/>
                  </a:lnTo>
                  <a:lnTo>
                    <a:pt x="13522" y="8705"/>
                  </a:lnTo>
                  <a:close/>
                </a:path>
                <a:path w="16509" h="13334">
                  <a:moveTo>
                    <a:pt x="11502" y="9906"/>
                  </a:moveTo>
                  <a:lnTo>
                    <a:pt x="12162" y="10845"/>
                  </a:lnTo>
                  <a:lnTo>
                    <a:pt x="11709" y="10109"/>
                  </a:lnTo>
                  <a:lnTo>
                    <a:pt x="11502" y="9906"/>
                  </a:lnTo>
                  <a:close/>
                </a:path>
                <a:path w="16509" h="13334">
                  <a:moveTo>
                    <a:pt x="8886" y="7139"/>
                  </a:moveTo>
                  <a:lnTo>
                    <a:pt x="10007" y="8343"/>
                  </a:lnTo>
                  <a:lnTo>
                    <a:pt x="10426" y="8851"/>
                  </a:lnTo>
                  <a:lnTo>
                    <a:pt x="11502" y="9906"/>
                  </a:lnTo>
                  <a:lnTo>
                    <a:pt x="10261" y="8623"/>
                  </a:lnTo>
                  <a:lnTo>
                    <a:pt x="9633" y="7899"/>
                  </a:lnTo>
                  <a:lnTo>
                    <a:pt x="8886" y="7139"/>
                  </a:lnTo>
                  <a:close/>
                </a:path>
                <a:path w="16509" h="13334">
                  <a:moveTo>
                    <a:pt x="12435" y="7494"/>
                  </a:moveTo>
                  <a:lnTo>
                    <a:pt x="12712" y="8000"/>
                  </a:lnTo>
                  <a:lnTo>
                    <a:pt x="13080" y="8343"/>
                  </a:lnTo>
                  <a:lnTo>
                    <a:pt x="13500" y="8687"/>
                  </a:lnTo>
                  <a:lnTo>
                    <a:pt x="12674" y="7899"/>
                  </a:lnTo>
                  <a:lnTo>
                    <a:pt x="12435" y="7494"/>
                  </a:lnTo>
                  <a:close/>
                </a:path>
                <a:path w="16509" h="13334">
                  <a:moveTo>
                    <a:pt x="12001" y="5079"/>
                  </a:moveTo>
                  <a:lnTo>
                    <a:pt x="12013" y="6070"/>
                  </a:lnTo>
                  <a:lnTo>
                    <a:pt x="12114" y="6743"/>
                  </a:lnTo>
                  <a:lnTo>
                    <a:pt x="12182" y="7011"/>
                  </a:lnTo>
                  <a:lnTo>
                    <a:pt x="12377" y="7388"/>
                  </a:lnTo>
                  <a:lnTo>
                    <a:pt x="12057" y="6324"/>
                  </a:lnTo>
                  <a:lnTo>
                    <a:pt x="12001" y="5079"/>
                  </a:lnTo>
                  <a:close/>
                </a:path>
                <a:path w="16509" h="13334">
                  <a:moveTo>
                    <a:pt x="8573" y="6844"/>
                  </a:moveTo>
                  <a:lnTo>
                    <a:pt x="8886" y="7139"/>
                  </a:lnTo>
                  <a:lnTo>
                    <a:pt x="8683" y="6921"/>
                  </a:lnTo>
                  <a:close/>
                </a:path>
                <a:path w="16509" h="13334">
                  <a:moveTo>
                    <a:pt x="5507" y="6935"/>
                  </a:moveTo>
                  <a:lnTo>
                    <a:pt x="5126" y="7011"/>
                  </a:lnTo>
                  <a:lnTo>
                    <a:pt x="5507" y="6935"/>
                  </a:lnTo>
                  <a:close/>
                </a:path>
                <a:path w="16509" h="13334">
                  <a:moveTo>
                    <a:pt x="4559" y="6743"/>
                  </a:moveTo>
                  <a:lnTo>
                    <a:pt x="5067" y="7023"/>
                  </a:lnTo>
                  <a:lnTo>
                    <a:pt x="4559" y="6743"/>
                  </a:lnTo>
                  <a:close/>
                </a:path>
                <a:path w="16509" h="13334">
                  <a:moveTo>
                    <a:pt x="7149" y="6392"/>
                  </a:moveTo>
                  <a:lnTo>
                    <a:pt x="6984" y="6413"/>
                  </a:lnTo>
                  <a:lnTo>
                    <a:pt x="5507" y="6935"/>
                  </a:lnTo>
                  <a:lnTo>
                    <a:pt x="7149" y="6392"/>
                  </a:lnTo>
                  <a:close/>
                </a:path>
                <a:path w="16509" h="13334">
                  <a:moveTo>
                    <a:pt x="7492" y="6349"/>
                  </a:moveTo>
                  <a:lnTo>
                    <a:pt x="8573" y="6844"/>
                  </a:lnTo>
                  <a:lnTo>
                    <a:pt x="8389" y="6743"/>
                  </a:lnTo>
                  <a:lnTo>
                    <a:pt x="7492" y="6349"/>
                  </a:lnTo>
                  <a:close/>
                </a:path>
                <a:path w="16509" h="13334">
                  <a:moveTo>
                    <a:pt x="7353" y="6324"/>
                  </a:moveTo>
                  <a:lnTo>
                    <a:pt x="7149" y="6392"/>
                  </a:lnTo>
                  <a:lnTo>
                    <a:pt x="7431" y="6357"/>
                  </a:lnTo>
                  <a:close/>
                </a:path>
                <a:path w="16509" h="13334">
                  <a:moveTo>
                    <a:pt x="5333" y="6299"/>
                  </a:moveTo>
                  <a:lnTo>
                    <a:pt x="4601" y="6299"/>
                  </a:lnTo>
                  <a:lnTo>
                    <a:pt x="4851" y="6324"/>
                  </a:lnTo>
                  <a:lnTo>
                    <a:pt x="5333" y="6324"/>
                  </a:lnTo>
                  <a:close/>
                </a:path>
                <a:path w="16509" h="13334">
                  <a:moveTo>
                    <a:pt x="2395" y="6075"/>
                  </a:moveTo>
                  <a:lnTo>
                    <a:pt x="2616" y="6146"/>
                  </a:lnTo>
                  <a:lnTo>
                    <a:pt x="4013" y="6299"/>
                  </a:lnTo>
                  <a:lnTo>
                    <a:pt x="4601" y="6299"/>
                  </a:lnTo>
                  <a:lnTo>
                    <a:pt x="2395" y="6075"/>
                  </a:lnTo>
                  <a:close/>
                </a:path>
                <a:path w="16509" h="13334">
                  <a:moveTo>
                    <a:pt x="316" y="5352"/>
                  </a:moveTo>
                  <a:lnTo>
                    <a:pt x="2395" y="6075"/>
                  </a:lnTo>
                  <a:lnTo>
                    <a:pt x="850" y="5575"/>
                  </a:lnTo>
                  <a:lnTo>
                    <a:pt x="316" y="5352"/>
                  </a:lnTo>
                  <a:close/>
                </a:path>
                <a:path w="16509" h="13334">
                  <a:moveTo>
                    <a:pt x="59" y="4808"/>
                  </a:moveTo>
                  <a:lnTo>
                    <a:pt x="0" y="5219"/>
                  </a:lnTo>
                  <a:lnTo>
                    <a:pt x="316" y="5352"/>
                  </a:lnTo>
                  <a:lnTo>
                    <a:pt x="59" y="4808"/>
                  </a:lnTo>
                  <a:close/>
                </a:path>
                <a:path w="16509" h="13334">
                  <a:moveTo>
                    <a:pt x="11866" y="3978"/>
                  </a:moveTo>
                  <a:lnTo>
                    <a:pt x="12001" y="4629"/>
                  </a:lnTo>
                  <a:lnTo>
                    <a:pt x="11914" y="4038"/>
                  </a:lnTo>
                  <a:close/>
                </a:path>
                <a:path w="16509" h="13334">
                  <a:moveTo>
                    <a:pt x="420" y="3763"/>
                  </a:moveTo>
                  <a:lnTo>
                    <a:pt x="237" y="4038"/>
                  </a:lnTo>
                  <a:lnTo>
                    <a:pt x="131" y="4311"/>
                  </a:lnTo>
                  <a:lnTo>
                    <a:pt x="420" y="3763"/>
                  </a:lnTo>
                  <a:close/>
                </a:path>
                <a:path w="16509" h="13334">
                  <a:moveTo>
                    <a:pt x="2507" y="3939"/>
                  </a:moveTo>
                  <a:lnTo>
                    <a:pt x="1690" y="4038"/>
                  </a:lnTo>
                  <a:lnTo>
                    <a:pt x="2507" y="3939"/>
                  </a:lnTo>
                  <a:close/>
                </a:path>
                <a:path w="16509" h="13334">
                  <a:moveTo>
                    <a:pt x="11616" y="3664"/>
                  </a:moveTo>
                  <a:lnTo>
                    <a:pt x="11866" y="3978"/>
                  </a:lnTo>
                  <a:lnTo>
                    <a:pt x="11810" y="3708"/>
                  </a:lnTo>
                  <a:lnTo>
                    <a:pt x="11616" y="3664"/>
                  </a:lnTo>
                  <a:close/>
                </a:path>
                <a:path w="16509" h="13334">
                  <a:moveTo>
                    <a:pt x="1271" y="3670"/>
                  </a:moveTo>
                  <a:lnTo>
                    <a:pt x="482" y="3670"/>
                  </a:lnTo>
                  <a:lnTo>
                    <a:pt x="1320" y="3721"/>
                  </a:lnTo>
                  <a:lnTo>
                    <a:pt x="1617" y="3975"/>
                  </a:lnTo>
                  <a:lnTo>
                    <a:pt x="1271" y="3670"/>
                  </a:lnTo>
                  <a:close/>
                </a:path>
                <a:path w="16509" h="13334">
                  <a:moveTo>
                    <a:pt x="7842" y="3921"/>
                  </a:moveTo>
                  <a:lnTo>
                    <a:pt x="7975" y="3975"/>
                  </a:lnTo>
                  <a:lnTo>
                    <a:pt x="8223" y="3949"/>
                  </a:lnTo>
                  <a:lnTo>
                    <a:pt x="7842" y="3921"/>
                  </a:lnTo>
                  <a:close/>
                </a:path>
                <a:path w="16509" h="13334">
                  <a:moveTo>
                    <a:pt x="10020" y="3352"/>
                  </a:moveTo>
                  <a:lnTo>
                    <a:pt x="8340" y="3937"/>
                  </a:lnTo>
                  <a:lnTo>
                    <a:pt x="8548" y="3898"/>
                  </a:lnTo>
                  <a:lnTo>
                    <a:pt x="9995" y="3403"/>
                  </a:lnTo>
                  <a:close/>
                </a:path>
                <a:path w="16509" h="13334">
                  <a:moveTo>
                    <a:pt x="3366" y="861"/>
                  </a:moveTo>
                  <a:lnTo>
                    <a:pt x="3238" y="1282"/>
                  </a:lnTo>
                  <a:lnTo>
                    <a:pt x="3157" y="1677"/>
                  </a:lnTo>
                  <a:lnTo>
                    <a:pt x="3035" y="2654"/>
                  </a:lnTo>
                  <a:lnTo>
                    <a:pt x="2914" y="3403"/>
                  </a:lnTo>
                  <a:lnTo>
                    <a:pt x="2787" y="3657"/>
                  </a:lnTo>
                  <a:lnTo>
                    <a:pt x="2529" y="3934"/>
                  </a:lnTo>
                  <a:lnTo>
                    <a:pt x="2692" y="3898"/>
                  </a:lnTo>
                  <a:lnTo>
                    <a:pt x="2909" y="3543"/>
                  </a:lnTo>
                  <a:lnTo>
                    <a:pt x="3021" y="3124"/>
                  </a:lnTo>
                  <a:lnTo>
                    <a:pt x="3131" y="2133"/>
                  </a:lnTo>
                  <a:lnTo>
                    <a:pt x="3366" y="861"/>
                  </a:lnTo>
                  <a:close/>
                </a:path>
                <a:path w="16509" h="13334">
                  <a:moveTo>
                    <a:pt x="7430" y="3754"/>
                  </a:moveTo>
                  <a:lnTo>
                    <a:pt x="7683" y="3911"/>
                  </a:lnTo>
                  <a:lnTo>
                    <a:pt x="7842" y="3921"/>
                  </a:lnTo>
                  <a:lnTo>
                    <a:pt x="7430" y="3754"/>
                  </a:lnTo>
                  <a:close/>
                </a:path>
                <a:path w="16509" h="13334">
                  <a:moveTo>
                    <a:pt x="1257" y="3657"/>
                  </a:moveTo>
                  <a:lnTo>
                    <a:pt x="469" y="3670"/>
                  </a:lnTo>
                  <a:lnTo>
                    <a:pt x="1271" y="3670"/>
                  </a:lnTo>
                  <a:close/>
                </a:path>
                <a:path w="16509" h="13334">
                  <a:moveTo>
                    <a:pt x="6586" y="3229"/>
                  </a:moveTo>
                  <a:lnTo>
                    <a:pt x="6908" y="3543"/>
                  </a:lnTo>
                  <a:lnTo>
                    <a:pt x="7430" y="3754"/>
                  </a:lnTo>
                  <a:lnTo>
                    <a:pt x="6586" y="3229"/>
                  </a:lnTo>
                  <a:close/>
                </a:path>
                <a:path w="16509" h="13334">
                  <a:moveTo>
                    <a:pt x="10352" y="3382"/>
                  </a:moveTo>
                  <a:lnTo>
                    <a:pt x="11616" y="3664"/>
                  </a:lnTo>
                  <a:lnTo>
                    <a:pt x="10352" y="3382"/>
                  </a:lnTo>
                  <a:close/>
                </a:path>
                <a:path w="16509" h="13334">
                  <a:moveTo>
                    <a:pt x="10159" y="3340"/>
                  </a:moveTo>
                  <a:lnTo>
                    <a:pt x="10352" y="3382"/>
                  </a:lnTo>
                  <a:lnTo>
                    <a:pt x="10159" y="3340"/>
                  </a:lnTo>
                  <a:close/>
                </a:path>
                <a:path w="16509" h="13334">
                  <a:moveTo>
                    <a:pt x="6195" y="2546"/>
                  </a:moveTo>
                  <a:lnTo>
                    <a:pt x="6459" y="3124"/>
                  </a:lnTo>
                  <a:lnTo>
                    <a:pt x="6195" y="2546"/>
                  </a:lnTo>
                  <a:close/>
                </a:path>
                <a:path w="16509" h="13334">
                  <a:moveTo>
                    <a:pt x="5920" y="1677"/>
                  </a:moveTo>
                  <a:lnTo>
                    <a:pt x="5994" y="2133"/>
                  </a:lnTo>
                  <a:lnTo>
                    <a:pt x="6195" y="2546"/>
                  </a:lnTo>
                  <a:lnTo>
                    <a:pt x="5920" y="1677"/>
                  </a:lnTo>
                  <a:close/>
                </a:path>
                <a:path w="16509" h="13334">
                  <a:moveTo>
                    <a:pt x="5454" y="718"/>
                  </a:moveTo>
                  <a:lnTo>
                    <a:pt x="5869" y="1518"/>
                  </a:lnTo>
                  <a:lnTo>
                    <a:pt x="5702" y="990"/>
                  </a:lnTo>
                  <a:lnTo>
                    <a:pt x="5454" y="718"/>
                  </a:lnTo>
                  <a:close/>
                </a:path>
                <a:path w="16509" h="13334">
                  <a:moveTo>
                    <a:pt x="3644" y="128"/>
                  </a:moveTo>
                  <a:lnTo>
                    <a:pt x="3505" y="139"/>
                  </a:lnTo>
                  <a:lnTo>
                    <a:pt x="3366" y="861"/>
                  </a:lnTo>
                  <a:lnTo>
                    <a:pt x="3492" y="444"/>
                  </a:lnTo>
                  <a:lnTo>
                    <a:pt x="3644" y="128"/>
                  </a:lnTo>
                  <a:close/>
                </a:path>
                <a:path w="16509" h="13334">
                  <a:moveTo>
                    <a:pt x="5111" y="340"/>
                  </a:moveTo>
                  <a:lnTo>
                    <a:pt x="5454" y="718"/>
                  </a:lnTo>
                  <a:lnTo>
                    <a:pt x="5372" y="558"/>
                  </a:lnTo>
                  <a:lnTo>
                    <a:pt x="5111" y="340"/>
                  </a:lnTo>
                  <a:close/>
                </a:path>
                <a:path w="16509" h="13334">
                  <a:moveTo>
                    <a:pt x="4749" y="38"/>
                  </a:moveTo>
                  <a:lnTo>
                    <a:pt x="4586" y="51"/>
                  </a:lnTo>
                  <a:lnTo>
                    <a:pt x="5032" y="274"/>
                  </a:lnTo>
                  <a:lnTo>
                    <a:pt x="4749" y="38"/>
                  </a:lnTo>
                  <a:close/>
                </a:path>
                <a:path w="16509" h="13334">
                  <a:moveTo>
                    <a:pt x="4483" y="0"/>
                  </a:moveTo>
                  <a:lnTo>
                    <a:pt x="3644" y="128"/>
                  </a:lnTo>
                  <a:lnTo>
                    <a:pt x="4586" y="51"/>
                  </a:lnTo>
                  <a:close/>
                </a:path>
              </a:pathLst>
            </a:custGeom>
            <a:solidFill>
              <a:srgbClr val="395C2D"/>
            </a:solidFill>
          </p:spPr>
          <p:txBody>
            <a:bodyPr wrap="square" lIns="0" tIns="0" rIns="0" bIns="0" rtlCol="0"/>
            <a:lstStyle/>
            <a:p>
              <a:endParaRPr/>
            </a:p>
          </p:txBody>
        </p:sp>
        <p:sp>
          <p:nvSpPr>
            <p:cNvPr id="11896" name="object 5324">
              <a:extLst>
                <a:ext uri="{FF2B5EF4-FFF2-40B4-BE49-F238E27FC236}">
                  <a16:creationId xmlns:a16="http://schemas.microsoft.com/office/drawing/2014/main" id="{F0924689-EB32-41E5-9C99-8455585C016D}"/>
                </a:ext>
              </a:extLst>
            </p:cNvPr>
            <p:cNvSpPr/>
            <p:nvPr/>
          </p:nvSpPr>
          <p:spPr>
            <a:xfrm>
              <a:off x="6703085" y="7854797"/>
              <a:ext cx="24383" cy="14858"/>
            </a:xfrm>
            <a:prstGeom prst="rect">
              <a:avLst/>
            </a:prstGeom>
            <a:blipFill>
              <a:blip r:embed="rId11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897" name="object 5325">
              <a:extLst>
                <a:ext uri="{FF2B5EF4-FFF2-40B4-BE49-F238E27FC236}">
                  <a16:creationId xmlns:a16="http://schemas.microsoft.com/office/drawing/2014/main" id="{8B556456-3ADF-4582-88D6-724A046A0E3D}"/>
                </a:ext>
              </a:extLst>
            </p:cNvPr>
            <p:cNvSpPr/>
            <p:nvPr/>
          </p:nvSpPr>
          <p:spPr>
            <a:xfrm>
              <a:off x="6712699" y="7819440"/>
              <a:ext cx="42582" cy="36334"/>
            </a:xfrm>
            <a:prstGeom prst="rect">
              <a:avLst/>
            </a:prstGeom>
            <a:blipFill>
              <a:blip r:embed="rId97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898" name="object 5326">
              <a:extLst>
                <a:ext uri="{FF2B5EF4-FFF2-40B4-BE49-F238E27FC236}">
                  <a16:creationId xmlns:a16="http://schemas.microsoft.com/office/drawing/2014/main" id="{3D8AC305-AD82-45CA-A775-14D111482E50}"/>
                </a:ext>
              </a:extLst>
            </p:cNvPr>
            <p:cNvSpPr/>
            <p:nvPr/>
          </p:nvSpPr>
          <p:spPr>
            <a:xfrm>
              <a:off x="6779767" y="7848231"/>
              <a:ext cx="28453" cy="14160"/>
            </a:xfrm>
            <a:prstGeom prst="rect">
              <a:avLst/>
            </a:prstGeom>
            <a:blipFill>
              <a:blip r:embed="rId11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899" name="object 5327">
              <a:extLst>
                <a:ext uri="{FF2B5EF4-FFF2-40B4-BE49-F238E27FC236}">
                  <a16:creationId xmlns:a16="http://schemas.microsoft.com/office/drawing/2014/main" id="{62E4C8C1-73E9-4534-B676-92ACAD597B3D}"/>
                </a:ext>
              </a:extLst>
            </p:cNvPr>
            <p:cNvSpPr/>
            <p:nvPr/>
          </p:nvSpPr>
          <p:spPr>
            <a:xfrm>
              <a:off x="6765932" y="7770995"/>
              <a:ext cx="81679" cy="156337"/>
            </a:xfrm>
            <a:prstGeom prst="rect">
              <a:avLst/>
            </a:prstGeom>
            <a:blipFill>
              <a:blip r:embed="rId97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900" name="object 5328">
              <a:extLst>
                <a:ext uri="{FF2B5EF4-FFF2-40B4-BE49-F238E27FC236}">
                  <a16:creationId xmlns:a16="http://schemas.microsoft.com/office/drawing/2014/main" id="{E59CD7B0-53D6-470E-B678-D80BECDCD60C}"/>
                </a:ext>
              </a:extLst>
            </p:cNvPr>
            <p:cNvSpPr/>
            <p:nvPr/>
          </p:nvSpPr>
          <p:spPr>
            <a:xfrm>
              <a:off x="6733297" y="6843817"/>
              <a:ext cx="105937" cy="119075"/>
            </a:xfrm>
            <a:prstGeom prst="rect">
              <a:avLst/>
            </a:prstGeom>
            <a:blipFill>
              <a:blip r:embed="rId97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grpSp>
      <p:pic>
        <p:nvPicPr>
          <p:cNvPr id="11902" name="Picture 11901">
            <a:extLst>
              <a:ext uri="{FF2B5EF4-FFF2-40B4-BE49-F238E27FC236}">
                <a16:creationId xmlns:a16="http://schemas.microsoft.com/office/drawing/2014/main" id="{54D5D0E4-13A0-49E3-A963-14A71AFF478B}"/>
              </a:ext>
            </a:extLst>
          </p:cNvPr>
          <p:cNvPicPr>
            <a:picLocks noChangeAspect="1"/>
          </p:cNvPicPr>
          <p:nvPr/>
        </p:nvPicPr>
        <p:blipFill>
          <a:blip r:embed="rId978"/>
          <a:stretch>
            <a:fillRect/>
          </a:stretch>
        </p:blipFill>
        <p:spPr>
          <a:xfrm>
            <a:off x="254558" y="5663936"/>
            <a:ext cx="5181600" cy="828938"/>
          </a:xfrm>
          <a:prstGeom prst="rect">
            <a:avLst/>
          </a:prstGeom>
        </p:spPr>
      </p:pic>
    </p:spTree>
    <p:extLst>
      <p:ext uri="{BB962C8B-B14F-4D97-AF65-F5344CB8AC3E}">
        <p14:creationId xmlns:p14="http://schemas.microsoft.com/office/powerpoint/2010/main" val="1202616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5934D88-C3B8-4BBC-91B1-983CEFF4484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6" name="Picture 5">
            <a:extLst>
              <a:ext uri="{FF2B5EF4-FFF2-40B4-BE49-F238E27FC236}">
                <a16:creationId xmlns:a16="http://schemas.microsoft.com/office/drawing/2014/main" id="{4DFAB70A-81EC-491E-A6B5-B4356AEE878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2" name="TextBox 41"/>
          <p:cNvSpPr txBox="1"/>
          <p:nvPr/>
        </p:nvSpPr>
        <p:spPr>
          <a:xfrm>
            <a:off x="747568" y="6640286"/>
            <a:ext cx="2529032"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1F497D"/>
                </a:solidFill>
                <a:effectLst/>
                <a:uLnTx/>
                <a:uFillTx/>
                <a:latin typeface="Calibri"/>
                <a:ea typeface="+mn-ea"/>
                <a:cs typeface="+mn-cs"/>
              </a:rPr>
              <a:t>Icons courtesy of ian.umces.edu/symbols/</a:t>
            </a:r>
          </a:p>
        </p:txBody>
      </p:sp>
      <p:sp>
        <p:nvSpPr>
          <p:cNvPr id="45" name="TextBox 44"/>
          <p:cNvSpPr txBox="1"/>
          <p:nvPr/>
        </p:nvSpPr>
        <p:spPr>
          <a:xfrm>
            <a:off x="6671594" y="6336268"/>
            <a:ext cx="243707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Morelli et al. In Revision</a:t>
            </a:r>
          </a:p>
        </p:txBody>
      </p:sp>
      <p:sp>
        <p:nvSpPr>
          <p:cNvPr id="2" name="Title 1"/>
          <p:cNvSpPr>
            <a:spLocks noGrp="1"/>
          </p:cNvSpPr>
          <p:nvPr>
            <p:ph type="title"/>
          </p:nvPr>
        </p:nvSpPr>
        <p:spPr>
          <a:xfrm>
            <a:off x="457200" y="0"/>
            <a:ext cx="8229600" cy="1143000"/>
          </a:xfrm>
        </p:spPr>
        <p:txBody>
          <a:bodyPr/>
          <a:lstStyle/>
          <a:p>
            <a:r>
              <a:rPr lang="en-US" dirty="0"/>
              <a:t>NE Forest Mammals Vulnerability</a:t>
            </a:r>
          </a:p>
        </p:txBody>
      </p:sp>
      <p:sp>
        <p:nvSpPr>
          <p:cNvPr id="9" name="Oval 8">
            <a:extLst>
              <a:ext uri="{FF2B5EF4-FFF2-40B4-BE49-F238E27FC236}">
                <a16:creationId xmlns:a16="http://schemas.microsoft.com/office/drawing/2014/main" id="{05DCCC0E-FE5A-433C-A745-E22E830F2005}"/>
              </a:ext>
            </a:extLst>
          </p:cNvPr>
          <p:cNvSpPr/>
          <p:nvPr/>
        </p:nvSpPr>
        <p:spPr>
          <a:xfrm>
            <a:off x="4495800" y="1828800"/>
            <a:ext cx="990600" cy="762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9678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5F435D7-AD3D-4377-92AB-F88FBF555CB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 b="-370"/>
          <a:stretch/>
        </p:blipFill>
        <p:spPr>
          <a:xfrm>
            <a:off x="29066" y="152400"/>
            <a:ext cx="9159711" cy="5225068"/>
          </a:xfrm>
          <a:prstGeom prst="rect">
            <a:avLst/>
          </a:prstGeom>
        </p:spPr>
      </p:pic>
      <p:sp>
        <p:nvSpPr>
          <p:cNvPr id="2" name="Title 1">
            <a:extLst>
              <a:ext uri="{FF2B5EF4-FFF2-40B4-BE49-F238E27FC236}">
                <a16:creationId xmlns:a16="http://schemas.microsoft.com/office/drawing/2014/main" id="{96E709DE-0B60-4873-B04D-DA195B354E51}"/>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46A6DDA7-723F-433E-BF9B-4979CDDE0ACA}"/>
              </a:ext>
            </a:extLst>
          </p:cNvPr>
          <p:cNvSpPr>
            <a:spLocks noGrp="1"/>
          </p:cNvSpPr>
          <p:nvPr>
            <p:ph idx="1"/>
          </p:nvPr>
        </p:nvSpPr>
        <p:spPr>
          <a:xfrm>
            <a:off x="2886173" y="5450493"/>
            <a:ext cx="5943600" cy="1929873"/>
          </a:xfrm>
        </p:spPr>
        <p:txBody>
          <a:bodyPr>
            <a:normAutofit/>
          </a:bodyPr>
          <a:lstStyle/>
          <a:p>
            <a:pPr marL="0" indent="0">
              <a:buNone/>
            </a:pPr>
            <a:r>
              <a:rPr lang="en-US" sz="2800" dirty="0">
                <a:solidFill>
                  <a:schemeClr val="bg1"/>
                </a:solidFill>
              </a:rPr>
              <a:t>"It's super easy to read </a:t>
            </a:r>
            <a:r>
              <a:rPr lang="en-US" sz="2800" dirty="0">
                <a:solidFill>
                  <a:schemeClr val="tx1">
                    <a:lumMod val="50000"/>
                    <a:lumOff val="50000"/>
                  </a:schemeClr>
                </a:solidFill>
              </a:rPr>
              <a:t>(x4)</a:t>
            </a:r>
            <a:r>
              <a:rPr lang="en-US" sz="2800" dirty="0">
                <a:solidFill>
                  <a:schemeClr val="bg1"/>
                </a:solidFill>
              </a:rPr>
              <a:t>, </a:t>
            </a:r>
          </a:p>
          <a:p>
            <a:pPr marL="0" indent="0">
              <a:buNone/>
            </a:pPr>
            <a:r>
              <a:rPr lang="en-US" sz="2800" dirty="0">
                <a:solidFill>
                  <a:schemeClr val="bg1"/>
                </a:solidFill>
              </a:rPr>
              <a:t>and it's important that you do!"</a:t>
            </a:r>
          </a:p>
        </p:txBody>
      </p:sp>
      <p:sp>
        <p:nvSpPr>
          <p:cNvPr id="5" name="AutoShape 2" descr="Image result for ira flatow">
            <a:extLst>
              <a:ext uri="{FF2B5EF4-FFF2-40B4-BE49-F238E27FC236}">
                <a16:creationId xmlns:a16="http://schemas.microsoft.com/office/drawing/2014/main" id="{64D1C4C5-B4B3-4CE5-80FF-7DB689AD6D56}"/>
              </a:ext>
            </a:extLst>
          </p:cNvPr>
          <p:cNvSpPr>
            <a:spLocks noChangeAspect="1" noChangeArrowheads="1"/>
          </p:cNvSpPr>
          <p:nvPr/>
        </p:nvSpPr>
        <p:spPr bwMode="auto">
          <a:xfrm>
            <a:off x="4419600" y="3276600"/>
            <a:ext cx="381000" cy="381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0" name="Picture 6" descr="Image result for ira flatow">
            <a:extLst>
              <a:ext uri="{FF2B5EF4-FFF2-40B4-BE49-F238E27FC236}">
                <a16:creationId xmlns:a16="http://schemas.microsoft.com/office/drawing/2014/main" id="{8058BCE8-B6F0-4262-9559-8D9FABF139A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 y="5011777"/>
            <a:ext cx="2514600" cy="18462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0504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5" name="Content Placeholder 4"/>
          <p:cNvPicPr>
            <a:picLocks noGrp="1" noChangeAspect="1"/>
          </p:cNvPicPr>
          <p:nvPr>
            <p:ph idx="1"/>
          </p:nvPr>
        </p:nvPicPr>
        <p:blipFill rotWithShape="1">
          <a:blip r:embed="rId4" cstate="screen">
            <a:extLst>
              <a:ext uri="{28A0092B-C50C-407E-A947-70E740481C1C}">
                <a14:useLocalDpi xmlns:a14="http://schemas.microsoft.com/office/drawing/2010/main"/>
              </a:ext>
            </a:extLst>
          </a:blip>
          <a:srcRect b="-503"/>
          <a:stretch/>
        </p:blipFill>
        <p:spPr>
          <a:xfrm>
            <a:off x="4191000" y="1480144"/>
            <a:ext cx="3581400" cy="3091856"/>
          </a:xfrm>
        </p:spPr>
      </p:pic>
      <p:grpSp>
        <p:nvGrpSpPr>
          <p:cNvPr id="9" name="Group 8"/>
          <p:cNvGrpSpPr/>
          <p:nvPr/>
        </p:nvGrpSpPr>
        <p:grpSpPr>
          <a:xfrm>
            <a:off x="914402" y="3581402"/>
            <a:ext cx="4157753" cy="3178024"/>
            <a:chOff x="5410200" y="4451350"/>
            <a:chExt cx="3556000" cy="2355850"/>
          </a:xfrm>
        </p:grpSpPr>
        <p:pic>
          <p:nvPicPr>
            <p:cNvPr id="7" name="Picture 6"/>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410200" y="4451350"/>
              <a:ext cx="3556000" cy="2355850"/>
            </a:xfrm>
            <a:prstGeom prst="rect">
              <a:avLst/>
            </a:prstGeom>
          </p:spPr>
        </p:pic>
        <p:sp>
          <p:nvSpPr>
            <p:cNvPr id="8" name="TextBox 7"/>
            <p:cNvSpPr txBox="1"/>
            <p:nvPr/>
          </p:nvSpPr>
          <p:spPr>
            <a:xfrm>
              <a:off x="7848600" y="6519446"/>
              <a:ext cx="995511" cy="22815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Don </a:t>
              </a:r>
              <a:r>
                <a:rPr kumimoji="0" lang="en-US" sz="1400" b="0" i="0" u="none" strike="noStrike" kern="1200" cap="none" spc="0" normalizeH="0" baseline="0" noProof="0" dirty="0" err="1">
                  <a:ln>
                    <a:noFill/>
                  </a:ln>
                  <a:solidFill>
                    <a:prstClr val="white"/>
                  </a:solidFill>
                  <a:effectLst/>
                  <a:uLnTx/>
                  <a:uFillTx/>
                  <a:latin typeface="Calibri"/>
                  <a:ea typeface="+mn-ea"/>
                  <a:cs typeface="+mn-cs"/>
                </a:rPr>
                <a:t>Chernoff</a:t>
              </a:r>
              <a:endParaRPr kumimoji="0" lang="en-US" sz="14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1026" name="Picture 2" descr="http://www.fs.fed.us/psw/topics/ecosystem_processes/sierra/forest_health/images/truffle2.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98331" y="1466849"/>
            <a:ext cx="3429001" cy="257175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3108355" y="3733616"/>
            <a:ext cx="54277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USFS</a:t>
            </a:r>
          </a:p>
        </p:txBody>
      </p:sp>
      <p:pic>
        <p:nvPicPr>
          <p:cNvPr id="13" name="Picture 4" descr="http://www.discoverlife.org/im/I_RB/0000/320/Glaucomys_volans,I_RB35.jp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76077" y="4288556"/>
            <a:ext cx="3557725" cy="229028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2531878" y="6271065"/>
            <a:ext cx="124232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Roger Barbour</a:t>
            </a:r>
          </a:p>
        </p:txBody>
      </p:sp>
      <p:sp>
        <p:nvSpPr>
          <p:cNvPr id="15" name="Rectangle 14"/>
          <p:cNvSpPr/>
          <p:nvPr/>
        </p:nvSpPr>
        <p:spPr>
          <a:xfrm>
            <a:off x="6172200" y="6396337"/>
            <a:ext cx="335279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Calibri"/>
                <a:ea typeface="+mn-ea"/>
                <a:cs typeface="+mn-cs"/>
              </a:rPr>
              <a:t>Krichbaum</a:t>
            </a:r>
            <a:r>
              <a:rPr kumimoji="0" lang="en-US" sz="2400" b="0" i="0" u="none" strike="noStrike" kern="1200" cap="none" spc="0" normalizeH="0" baseline="0" noProof="0" dirty="0">
                <a:ln>
                  <a:noFill/>
                </a:ln>
                <a:solidFill>
                  <a:prstClr val="white"/>
                </a:solidFill>
                <a:effectLst/>
                <a:uLnTx/>
                <a:uFillTx/>
                <a:latin typeface="Calibri"/>
                <a:ea typeface="+mn-ea"/>
                <a:cs typeface="+mn-cs"/>
              </a:rPr>
              <a:t> et al. 2010</a:t>
            </a:r>
          </a:p>
        </p:txBody>
      </p:sp>
      <p:pic>
        <p:nvPicPr>
          <p:cNvPr id="11" name="Picture 2" descr="http://nematol.unh.edu/right.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92544" y="1510844"/>
            <a:ext cx="2587625" cy="1725083"/>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1791884" y="2938905"/>
            <a:ext cx="98001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UNH HCGS</a:t>
            </a:r>
            <a:endParaRPr kumimoji="0" lang="en-US" sz="1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9" name="Rectangle 18"/>
          <p:cNvSpPr/>
          <p:nvPr/>
        </p:nvSpPr>
        <p:spPr>
          <a:xfrm>
            <a:off x="7418068" y="6040232"/>
            <a:ext cx="208153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Smith 2012</a:t>
            </a:r>
          </a:p>
        </p:txBody>
      </p:sp>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175465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3"/>
                                        </p:tgtEl>
                                      </p:cBhvr>
                                    </p:animEffect>
                                    <p:set>
                                      <p:cBhvr>
                                        <p:cTn id="10" dur="1" fill="hold">
                                          <p:stCondLst>
                                            <p:cond delay="499"/>
                                          </p:stCondLst>
                                        </p:cTn>
                                        <p:tgtEl>
                                          <p:spTgt spid="13"/>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026"/>
                                        </p:tgtEl>
                                      </p:cBhvr>
                                    </p:animEffect>
                                    <p:set>
                                      <p:cBhvr>
                                        <p:cTn id="13" dur="1" fill="hold">
                                          <p:stCondLst>
                                            <p:cond delay="499"/>
                                          </p:stCondLst>
                                        </p:cTn>
                                        <p:tgtEl>
                                          <p:spTgt spid="1026"/>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12"/>
                                        </p:tgtEl>
                                      </p:cBhvr>
                                    </p:animEffect>
                                    <p:set>
                                      <p:cBhvr>
                                        <p:cTn id="16" dur="1" fill="hold">
                                          <p:stCondLst>
                                            <p:cond delay="499"/>
                                          </p:stCondLst>
                                        </p:cTn>
                                        <p:tgtEl>
                                          <p:spTgt spid="12"/>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10"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P spid="1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5934D88-C3B8-4BBC-91B1-983CEFF4484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6" name="Picture 5">
            <a:extLst>
              <a:ext uri="{FF2B5EF4-FFF2-40B4-BE49-F238E27FC236}">
                <a16:creationId xmlns:a16="http://schemas.microsoft.com/office/drawing/2014/main" id="{4DFAB70A-81EC-491E-A6B5-B4356AEE878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2" name="TextBox 41"/>
          <p:cNvSpPr txBox="1"/>
          <p:nvPr/>
        </p:nvSpPr>
        <p:spPr>
          <a:xfrm>
            <a:off x="747568" y="6640286"/>
            <a:ext cx="2529032"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1F497D"/>
                </a:solidFill>
                <a:effectLst/>
                <a:uLnTx/>
                <a:uFillTx/>
                <a:latin typeface="Calibri"/>
                <a:ea typeface="+mn-ea"/>
                <a:cs typeface="+mn-cs"/>
              </a:rPr>
              <a:t>Icons courtesy of ian.umces.edu/symbols/</a:t>
            </a:r>
          </a:p>
        </p:txBody>
      </p:sp>
      <p:sp>
        <p:nvSpPr>
          <p:cNvPr id="45" name="TextBox 44"/>
          <p:cNvSpPr txBox="1"/>
          <p:nvPr/>
        </p:nvSpPr>
        <p:spPr>
          <a:xfrm>
            <a:off x="6671594" y="6336268"/>
            <a:ext cx="243707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Morelli et al. In Revision</a:t>
            </a:r>
          </a:p>
        </p:txBody>
      </p:sp>
      <p:sp>
        <p:nvSpPr>
          <p:cNvPr id="2" name="Title 1"/>
          <p:cNvSpPr>
            <a:spLocks noGrp="1"/>
          </p:cNvSpPr>
          <p:nvPr>
            <p:ph type="title"/>
          </p:nvPr>
        </p:nvSpPr>
        <p:spPr>
          <a:xfrm>
            <a:off x="457200" y="0"/>
            <a:ext cx="8229600" cy="1143000"/>
          </a:xfrm>
        </p:spPr>
        <p:txBody>
          <a:bodyPr/>
          <a:lstStyle/>
          <a:p>
            <a:r>
              <a:rPr lang="en-US" dirty="0"/>
              <a:t>NE Forest Mammals Vulnerability</a:t>
            </a:r>
          </a:p>
        </p:txBody>
      </p:sp>
      <p:sp>
        <p:nvSpPr>
          <p:cNvPr id="9" name="Oval 8">
            <a:extLst>
              <a:ext uri="{FF2B5EF4-FFF2-40B4-BE49-F238E27FC236}">
                <a16:creationId xmlns:a16="http://schemas.microsoft.com/office/drawing/2014/main" id="{05DCCC0E-FE5A-433C-A745-E22E830F2005}"/>
              </a:ext>
            </a:extLst>
          </p:cNvPr>
          <p:cNvSpPr/>
          <p:nvPr/>
        </p:nvSpPr>
        <p:spPr>
          <a:xfrm>
            <a:off x="3505200" y="2743199"/>
            <a:ext cx="914400" cy="68580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4302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506316" y="4972334"/>
            <a:ext cx="1529528" cy="1553817"/>
          </a:xfrm>
          <a:prstGeom prst="rect">
            <a:avLst/>
          </a:prstGeom>
          <a:ln w="38100">
            <a:solidFill>
              <a:schemeClr val="tx1"/>
            </a:solidFill>
          </a:ln>
        </p:spPr>
      </p:pic>
      <p:sp>
        <p:nvSpPr>
          <p:cNvPr id="2" name="Title 1"/>
          <p:cNvSpPr>
            <a:spLocks noGrp="1"/>
          </p:cNvSpPr>
          <p:nvPr>
            <p:ph type="title"/>
          </p:nvPr>
        </p:nvSpPr>
        <p:spPr>
          <a:xfrm>
            <a:off x="-457200" y="0"/>
            <a:ext cx="9982200" cy="1143000"/>
          </a:xfrm>
        </p:spPr>
        <p:txBody>
          <a:bodyPr>
            <a:normAutofit fontScale="90000"/>
          </a:bodyPr>
          <a:lstStyle/>
          <a:p>
            <a:r>
              <a:rPr lang="en-US" dirty="0"/>
              <a:t>Wildlife Responses to Climate Change</a:t>
            </a:r>
            <a:br>
              <a:rPr lang="en-US" dirty="0"/>
            </a:br>
            <a:endParaRPr lang="en-US" dirty="0"/>
          </a:p>
        </p:txBody>
      </p:sp>
      <p:sp>
        <p:nvSpPr>
          <p:cNvPr id="4" name="Sun 3"/>
          <p:cNvSpPr/>
          <p:nvPr/>
        </p:nvSpPr>
        <p:spPr>
          <a:xfrm>
            <a:off x="3657600" y="791872"/>
            <a:ext cx="1828800" cy="1649187"/>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6" name="Straight Arrow Connector 5"/>
          <p:cNvCxnSpPr/>
          <p:nvPr/>
        </p:nvCxnSpPr>
        <p:spPr>
          <a:xfrm>
            <a:off x="5181600" y="2329479"/>
            <a:ext cx="1219200" cy="1100476"/>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3810000" y="4351429"/>
            <a:ext cx="2328212" cy="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8" name="Picture 17" descr="2-Land-use-cover copy.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8"/>
              <a:stretch>
                <a:fillRect/>
              </a:stretch>
            </p:blipFill>
          </mc:Choice>
          <mc:Fallback>
            <p:blipFill>
              <a:blip r:embed="rId9"/>
              <a:stretch>
                <a:fillRect/>
              </a:stretch>
            </p:blipFill>
          </mc:Fallback>
        </mc:AlternateContent>
        <p:spPr>
          <a:xfrm>
            <a:off x="25853" y="773133"/>
            <a:ext cx="1524000" cy="1534657"/>
          </a:xfrm>
          <a:prstGeom prst="rect">
            <a:avLst/>
          </a:prstGeom>
        </p:spPr>
      </p:pic>
      <p:pic>
        <p:nvPicPr>
          <p:cNvPr id="19" name="Picture 18" descr="2-Land-use-cover copy.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8"/>
              <a:stretch>
                <a:fillRect/>
              </a:stretch>
            </p:blipFill>
          </mc:Choice>
          <mc:Fallback>
            <p:blipFill>
              <a:blip r:embed="rId9"/>
              <a:stretch>
                <a:fillRect/>
              </a:stretch>
            </p:blipFill>
          </mc:Fallback>
        </mc:AlternateContent>
        <p:spPr>
          <a:xfrm>
            <a:off x="579664" y="612337"/>
            <a:ext cx="1524000" cy="1534657"/>
          </a:xfrm>
          <a:prstGeom prst="rect">
            <a:avLst/>
          </a:prstGeom>
        </p:spPr>
      </p:pic>
      <p:pic>
        <p:nvPicPr>
          <p:cNvPr id="20" name="Picture 19" descr="2-Land-use-cover copy.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8"/>
              <a:stretch>
                <a:fillRect/>
              </a:stretch>
            </p:blipFill>
          </mc:Choice>
          <mc:Fallback>
            <p:blipFill>
              <a:blip r:embed="rId9"/>
              <a:stretch>
                <a:fillRect/>
              </a:stretch>
            </p:blipFill>
          </mc:Fallback>
        </mc:AlternateContent>
        <p:spPr>
          <a:xfrm>
            <a:off x="787853" y="794900"/>
            <a:ext cx="1524000" cy="1534657"/>
          </a:xfrm>
          <a:prstGeom prst="rect">
            <a:avLst/>
          </a:prstGeom>
        </p:spPr>
      </p:pic>
      <p:pic>
        <p:nvPicPr>
          <p:cNvPr id="21" name="Picture 20" descr="2-Land-use-cover copy.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8"/>
              <a:stretch>
                <a:fillRect/>
              </a:stretch>
            </p:blipFill>
          </mc:Choice>
          <mc:Fallback>
            <p:blipFill>
              <a:blip r:embed="rId9"/>
              <a:stretch>
                <a:fillRect/>
              </a:stretch>
            </p:blipFill>
          </mc:Fallback>
        </mc:AlternateContent>
        <p:spPr>
          <a:xfrm>
            <a:off x="-182336" y="1069522"/>
            <a:ext cx="1524000" cy="1534657"/>
          </a:xfrm>
          <a:prstGeom prst="rect">
            <a:avLst/>
          </a:prstGeom>
        </p:spPr>
      </p:pic>
      <p:pic>
        <p:nvPicPr>
          <p:cNvPr id="22" name="Picture 21" descr="2-Land-use-cover copy.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8"/>
              <a:stretch>
                <a:fillRect/>
              </a:stretch>
            </p:blipFill>
          </mc:Choice>
          <mc:Fallback>
            <p:blipFill>
              <a:blip r:embed="rId9"/>
              <a:stretch>
                <a:fillRect/>
              </a:stretch>
            </p:blipFill>
          </mc:Fallback>
        </mc:AlternateContent>
        <p:spPr>
          <a:xfrm>
            <a:off x="6711042" y="778461"/>
            <a:ext cx="1524000" cy="1534657"/>
          </a:xfrm>
          <a:prstGeom prst="rect">
            <a:avLst/>
          </a:prstGeom>
        </p:spPr>
      </p:pic>
      <p:pic>
        <p:nvPicPr>
          <p:cNvPr id="23" name="Picture 22" descr="2-Land-use-cover copy.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8"/>
              <a:stretch>
                <a:fillRect/>
              </a:stretch>
            </p:blipFill>
          </mc:Choice>
          <mc:Fallback>
            <p:blipFill>
              <a:blip r:embed="rId9"/>
              <a:stretch>
                <a:fillRect/>
              </a:stretch>
            </p:blipFill>
          </mc:Fallback>
        </mc:AlternateContent>
        <p:spPr>
          <a:xfrm>
            <a:off x="7264853" y="617665"/>
            <a:ext cx="1524000" cy="1534657"/>
          </a:xfrm>
          <a:prstGeom prst="rect">
            <a:avLst/>
          </a:prstGeom>
        </p:spPr>
      </p:pic>
      <p:pic>
        <p:nvPicPr>
          <p:cNvPr id="24" name="Picture 23" descr="2-Land-use-cover copy.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8"/>
              <a:stretch>
                <a:fillRect/>
              </a:stretch>
            </p:blipFill>
          </mc:Choice>
          <mc:Fallback>
            <p:blipFill>
              <a:blip r:embed="rId9"/>
              <a:stretch>
                <a:fillRect/>
              </a:stretch>
            </p:blipFill>
          </mc:Fallback>
        </mc:AlternateContent>
        <p:spPr>
          <a:xfrm>
            <a:off x="7473042" y="800228"/>
            <a:ext cx="1524000" cy="1534657"/>
          </a:xfrm>
          <a:prstGeom prst="rect">
            <a:avLst/>
          </a:prstGeom>
        </p:spPr>
      </p:pic>
      <p:pic>
        <p:nvPicPr>
          <p:cNvPr id="25" name="Picture 24" descr="2-Land-use-cover copy.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8"/>
              <a:stretch>
                <a:fillRect/>
              </a:stretch>
            </p:blipFill>
          </mc:Choice>
          <mc:Fallback>
            <p:blipFill>
              <a:blip r:embed="rId9"/>
              <a:stretch>
                <a:fillRect/>
              </a:stretch>
            </p:blipFill>
          </mc:Fallback>
        </mc:AlternateContent>
        <p:spPr>
          <a:xfrm>
            <a:off x="6502853" y="1074850"/>
            <a:ext cx="1524000" cy="1534657"/>
          </a:xfrm>
          <a:prstGeom prst="rect">
            <a:avLst/>
          </a:prstGeom>
        </p:spPr>
      </p:pic>
      <p:cxnSp>
        <p:nvCxnSpPr>
          <p:cNvPr id="26" name="Straight Arrow Connector 25"/>
          <p:cNvCxnSpPr/>
          <p:nvPr/>
        </p:nvCxnSpPr>
        <p:spPr>
          <a:xfrm flipH="1">
            <a:off x="7240237" y="2329479"/>
            <a:ext cx="532167" cy="1100476"/>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5516366" y="1616467"/>
            <a:ext cx="1243693" cy="0"/>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a:off x="2151289" y="1575757"/>
            <a:ext cx="1401536" cy="0"/>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a:off x="2151289" y="1540379"/>
            <a:ext cx="1401536" cy="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5562601" y="1545802"/>
            <a:ext cx="1170368" cy="1361"/>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a:off x="3048000" y="2360369"/>
            <a:ext cx="876300" cy="1071352"/>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839571" y="2482802"/>
            <a:ext cx="881779" cy="1022421"/>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37" name="Picture 36"/>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2023382" y="3603718"/>
            <a:ext cx="1657350" cy="1495425"/>
          </a:xfrm>
          <a:prstGeom prst="rect">
            <a:avLst/>
          </a:prstGeom>
          <a:ln w="38100" cap="sq">
            <a:solidFill>
              <a:srgbClr val="000000"/>
            </a:solidFill>
            <a:prstDash val="solid"/>
            <a:miter lim="800000"/>
          </a:ln>
          <a:effectLst/>
        </p:spPr>
      </p:pic>
      <p:pic>
        <p:nvPicPr>
          <p:cNvPr id="38" name="Picture 37" descr="DSC00940.JPG"/>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321583" y="4160103"/>
            <a:ext cx="1794782" cy="1281039"/>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pic>
        <p:nvPicPr>
          <p:cNvPr id="27" name="Picture 26"/>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370697" y="4796587"/>
            <a:ext cx="2514263" cy="1657351"/>
          </a:xfrm>
          <a:prstGeom prst="rect">
            <a:avLst/>
          </a:prstGeom>
          <a:ln w="38100">
            <a:solidFill>
              <a:schemeClr val="tx1"/>
            </a:solidFill>
          </a:ln>
        </p:spPr>
      </p:pic>
      <p:pic>
        <p:nvPicPr>
          <p:cNvPr id="28" name="Picture 2" descr="Image result for canada lynx fws"/>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2789239" y="5029201"/>
            <a:ext cx="2087563" cy="1749257"/>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34" name="Picture 33"/>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6347990" y="3505223"/>
            <a:ext cx="1374067" cy="2054679"/>
          </a:xfrm>
          <a:prstGeom prst="rect">
            <a:avLst/>
          </a:prstGeom>
          <a:ln w="38100">
            <a:solidFill>
              <a:schemeClr val="tx1"/>
            </a:solidFill>
          </a:ln>
        </p:spPr>
      </p:pic>
      <p:sp>
        <p:nvSpPr>
          <p:cNvPr id="16" name="Oval 15"/>
          <p:cNvSpPr/>
          <p:nvPr/>
        </p:nvSpPr>
        <p:spPr>
          <a:xfrm>
            <a:off x="5638810" y="3124202"/>
            <a:ext cx="2971790" cy="2774583"/>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9" name="Content Placeholder 4"/>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4114800" y="2685707"/>
            <a:ext cx="1767226" cy="2648293"/>
          </a:xfrm>
          <a:prstGeom prst="rect">
            <a:avLst/>
          </a:prstGeom>
        </p:spPr>
      </p:pic>
    </p:spTree>
    <p:custDataLst>
      <p:tags r:id="rId1"/>
    </p:custDataLst>
    <p:extLst>
      <p:ext uri="{BB962C8B-B14F-4D97-AF65-F5344CB8AC3E}">
        <p14:creationId xmlns:p14="http://schemas.microsoft.com/office/powerpoint/2010/main" val="662754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par>
                                <p:cTn id="20" presetID="10" presetClass="entr" presetSubtype="0" fill="hold"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2" name="Picture 3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506316" y="4972334"/>
            <a:ext cx="1529528" cy="1553817"/>
          </a:xfrm>
          <a:prstGeom prst="rect">
            <a:avLst/>
          </a:prstGeom>
          <a:ln>
            <a:solidFill>
              <a:schemeClr val="tx1"/>
            </a:solidFill>
          </a:ln>
        </p:spPr>
      </p:pic>
      <p:sp>
        <p:nvSpPr>
          <p:cNvPr id="2" name="Title 1"/>
          <p:cNvSpPr>
            <a:spLocks noGrp="1"/>
          </p:cNvSpPr>
          <p:nvPr>
            <p:ph type="title"/>
          </p:nvPr>
        </p:nvSpPr>
        <p:spPr>
          <a:xfrm>
            <a:off x="-457200" y="76200"/>
            <a:ext cx="9982200" cy="1143000"/>
          </a:xfrm>
        </p:spPr>
        <p:txBody>
          <a:bodyPr>
            <a:normAutofit fontScale="90000"/>
          </a:bodyPr>
          <a:lstStyle/>
          <a:p>
            <a:r>
              <a:rPr lang="en-US" dirty="0"/>
              <a:t>Wildlife Responses to Climate Change</a:t>
            </a:r>
            <a:br>
              <a:rPr lang="en-US" dirty="0"/>
            </a:br>
            <a:endParaRPr lang="en-US" dirty="0"/>
          </a:p>
        </p:txBody>
      </p:sp>
      <p:sp>
        <p:nvSpPr>
          <p:cNvPr id="4" name="Sun 3"/>
          <p:cNvSpPr/>
          <p:nvPr/>
        </p:nvSpPr>
        <p:spPr>
          <a:xfrm>
            <a:off x="3657600" y="833593"/>
            <a:ext cx="1828800" cy="1649187"/>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7" name="Straight Arrow Connector 6"/>
          <p:cNvCxnSpPr/>
          <p:nvPr/>
        </p:nvCxnSpPr>
        <p:spPr>
          <a:xfrm flipH="1">
            <a:off x="3048000" y="2360369"/>
            <a:ext cx="876300" cy="1071352"/>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8" name="Picture 17" descr="2-Land-use-cover copy.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8"/>
              <a:stretch>
                <a:fillRect/>
              </a:stretch>
            </p:blipFill>
          </mc:Choice>
          <mc:Fallback>
            <p:blipFill>
              <a:blip r:embed="rId9"/>
              <a:stretch>
                <a:fillRect/>
              </a:stretch>
            </p:blipFill>
          </mc:Fallback>
        </mc:AlternateContent>
        <p:spPr>
          <a:xfrm>
            <a:off x="25853" y="814853"/>
            <a:ext cx="1524000" cy="1534657"/>
          </a:xfrm>
          <a:prstGeom prst="rect">
            <a:avLst/>
          </a:prstGeom>
        </p:spPr>
      </p:pic>
      <p:pic>
        <p:nvPicPr>
          <p:cNvPr id="19" name="Picture 18" descr="2-Land-use-cover copy.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8"/>
              <a:stretch>
                <a:fillRect/>
              </a:stretch>
            </p:blipFill>
          </mc:Choice>
          <mc:Fallback>
            <p:blipFill>
              <a:blip r:embed="rId9"/>
              <a:stretch>
                <a:fillRect/>
              </a:stretch>
            </p:blipFill>
          </mc:Fallback>
        </mc:AlternateContent>
        <p:spPr>
          <a:xfrm>
            <a:off x="579664" y="654057"/>
            <a:ext cx="1524000" cy="1534657"/>
          </a:xfrm>
          <a:prstGeom prst="rect">
            <a:avLst/>
          </a:prstGeom>
        </p:spPr>
      </p:pic>
      <p:pic>
        <p:nvPicPr>
          <p:cNvPr id="20" name="Picture 19" descr="2-Land-use-cover copy.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8"/>
              <a:stretch>
                <a:fillRect/>
              </a:stretch>
            </p:blipFill>
          </mc:Choice>
          <mc:Fallback>
            <p:blipFill>
              <a:blip r:embed="rId9"/>
              <a:stretch>
                <a:fillRect/>
              </a:stretch>
            </p:blipFill>
          </mc:Fallback>
        </mc:AlternateContent>
        <p:spPr>
          <a:xfrm>
            <a:off x="787853" y="836620"/>
            <a:ext cx="1524000" cy="1534657"/>
          </a:xfrm>
          <a:prstGeom prst="rect">
            <a:avLst/>
          </a:prstGeom>
        </p:spPr>
      </p:pic>
      <p:pic>
        <p:nvPicPr>
          <p:cNvPr id="21" name="Picture 20" descr="2-Land-use-cover copy.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8"/>
              <a:stretch>
                <a:fillRect/>
              </a:stretch>
            </p:blipFill>
          </mc:Choice>
          <mc:Fallback>
            <p:blipFill>
              <a:blip r:embed="rId9"/>
              <a:stretch>
                <a:fillRect/>
              </a:stretch>
            </p:blipFill>
          </mc:Fallback>
        </mc:AlternateContent>
        <p:spPr>
          <a:xfrm>
            <a:off x="-182336" y="1111241"/>
            <a:ext cx="1524000" cy="1534657"/>
          </a:xfrm>
          <a:prstGeom prst="rect">
            <a:avLst/>
          </a:prstGeom>
        </p:spPr>
      </p:pic>
      <p:pic>
        <p:nvPicPr>
          <p:cNvPr id="22" name="Picture 21" descr="2-Land-use-cover copy.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8"/>
              <a:stretch>
                <a:fillRect/>
              </a:stretch>
            </p:blipFill>
          </mc:Choice>
          <mc:Fallback>
            <p:blipFill>
              <a:blip r:embed="rId9"/>
              <a:stretch>
                <a:fillRect/>
              </a:stretch>
            </p:blipFill>
          </mc:Fallback>
        </mc:AlternateContent>
        <p:spPr>
          <a:xfrm>
            <a:off x="6711042" y="820181"/>
            <a:ext cx="1524000" cy="1534657"/>
          </a:xfrm>
          <a:prstGeom prst="rect">
            <a:avLst/>
          </a:prstGeom>
        </p:spPr>
      </p:pic>
      <p:pic>
        <p:nvPicPr>
          <p:cNvPr id="23" name="Picture 22" descr="2-Land-use-cover copy.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8"/>
              <a:stretch>
                <a:fillRect/>
              </a:stretch>
            </p:blipFill>
          </mc:Choice>
          <mc:Fallback>
            <p:blipFill>
              <a:blip r:embed="rId9"/>
              <a:stretch>
                <a:fillRect/>
              </a:stretch>
            </p:blipFill>
          </mc:Fallback>
        </mc:AlternateContent>
        <p:spPr>
          <a:xfrm>
            <a:off x="7264853" y="659385"/>
            <a:ext cx="1524000" cy="1534657"/>
          </a:xfrm>
          <a:prstGeom prst="rect">
            <a:avLst/>
          </a:prstGeom>
        </p:spPr>
      </p:pic>
      <p:pic>
        <p:nvPicPr>
          <p:cNvPr id="24" name="Picture 23" descr="2-Land-use-cover copy.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8"/>
              <a:stretch>
                <a:fillRect/>
              </a:stretch>
            </p:blipFill>
          </mc:Choice>
          <mc:Fallback>
            <p:blipFill>
              <a:blip r:embed="rId9"/>
              <a:stretch>
                <a:fillRect/>
              </a:stretch>
            </p:blipFill>
          </mc:Fallback>
        </mc:AlternateContent>
        <p:spPr>
          <a:xfrm>
            <a:off x="7473042" y="841948"/>
            <a:ext cx="1524000" cy="1534657"/>
          </a:xfrm>
          <a:prstGeom prst="rect">
            <a:avLst/>
          </a:prstGeom>
        </p:spPr>
      </p:pic>
      <p:pic>
        <p:nvPicPr>
          <p:cNvPr id="25" name="Picture 24" descr="2-Land-use-cover copy.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8"/>
              <a:stretch>
                <a:fillRect/>
              </a:stretch>
            </p:blipFill>
          </mc:Choice>
          <mc:Fallback>
            <p:blipFill>
              <a:blip r:embed="rId9"/>
              <a:stretch>
                <a:fillRect/>
              </a:stretch>
            </p:blipFill>
          </mc:Fallback>
        </mc:AlternateContent>
        <p:spPr>
          <a:xfrm>
            <a:off x="6502853" y="1116574"/>
            <a:ext cx="1524000" cy="1534657"/>
          </a:xfrm>
          <a:prstGeom prst="rect">
            <a:avLst/>
          </a:prstGeom>
        </p:spPr>
      </p:pic>
      <p:cxnSp>
        <p:nvCxnSpPr>
          <p:cNvPr id="29" name="Straight Arrow Connector 28"/>
          <p:cNvCxnSpPr/>
          <p:nvPr/>
        </p:nvCxnSpPr>
        <p:spPr>
          <a:xfrm>
            <a:off x="5516366" y="1658187"/>
            <a:ext cx="1243693" cy="0"/>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a:off x="2151289" y="1617477"/>
            <a:ext cx="1401536" cy="0"/>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a:off x="2151289" y="1582099"/>
            <a:ext cx="1401536" cy="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839571" y="2482802"/>
            <a:ext cx="881779" cy="1022421"/>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28" name="Picture 27"/>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2023382" y="3603718"/>
            <a:ext cx="1657350" cy="1495425"/>
          </a:xfrm>
          <a:prstGeom prst="rect">
            <a:avLst/>
          </a:prstGeom>
          <a:ln w="38100" cap="sq">
            <a:solidFill>
              <a:srgbClr val="000000"/>
            </a:solidFill>
            <a:prstDash val="solid"/>
            <a:miter lim="800000"/>
          </a:ln>
          <a:effectLst/>
        </p:spPr>
      </p:pic>
      <p:pic>
        <p:nvPicPr>
          <p:cNvPr id="30" name="Picture 29" descr="DSC00940.JPG"/>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321583" y="4276131"/>
            <a:ext cx="1794782" cy="1281039"/>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pic>
        <p:nvPicPr>
          <p:cNvPr id="34" name="Picture 33"/>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370697" y="4796587"/>
            <a:ext cx="2514263" cy="1657351"/>
          </a:xfrm>
          <a:prstGeom prst="rect">
            <a:avLst/>
          </a:prstGeom>
          <a:ln w="38100">
            <a:solidFill>
              <a:schemeClr val="tx1"/>
            </a:solidFill>
          </a:ln>
        </p:spPr>
      </p:pic>
      <p:pic>
        <p:nvPicPr>
          <p:cNvPr id="35" name="Picture 2" descr="Image result for canada lynx fws"/>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2789239" y="5029201"/>
            <a:ext cx="2087563" cy="1749257"/>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36" name="Picture 35"/>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6169735" y="3429002"/>
            <a:ext cx="1374067" cy="2054679"/>
          </a:xfrm>
          <a:prstGeom prst="rect">
            <a:avLst/>
          </a:prstGeom>
          <a:ln w="38100">
            <a:solidFill>
              <a:schemeClr val="tx1"/>
            </a:solidFill>
          </a:ln>
        </p:spPr>
      </p:pic>
      <p:sp>
        <p:nvSpPr>
          <p:cNvPr id="26" name="Oval 25"/>
          <p:cNvSpPr/>
          <p:nvPr/>
        </p:nvSpPr>
        <p:spPr>
          <a:xfrm>
            <a:off x="228600" y="2993803"/>
            <a:ext cx="3695700" cy="2933525"/>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3162333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7"/>
                                        </p:tgtEl>
                                      </p:cBhvr>
                                    </p:animEffect>
                                    <p:animScale>
                                      <p:cBhvr>
                                        <p:cTn id="7" dur="250" autoRev="1" fill="hold"/>
                                        <p:tgtEl>
                                          <p:spTgt spid="27"/>
                                        </p:tgtEl>
                                      </p:cBhvr>
                                      <p:by x="105000" y="105000"/>
                                    </p:animScale>
                                  </p:childTnLst>
                                </p:cTn>
                              </p:par>
                              <p:par>
                                <p:cTn id="8" presetID="26" presetClass="emph" presetSubtype="0" fill="hold" nodeType="withEffect">
                                  <p:stCondLst>
                                    <p:cond delay="0"/>
                                  </p:stCondLst>
                                  <p:childTnLst>
                                    <p:animEffect transition="out" filter="fade">
                                      <p:cBhvr>
                                        <p:cTn id="9" dur="500" tmFilter="0, 0; .2, .5; .8, .5; 1, 0"/>
                                        <p:tgtEl>
                                          <p:spTgt spid="7"/>
                                        </p:tgtEl>
                                      </p:cBhvr>
                                    </p:animEffect>
                                    <p:animScale>
                                      <p:cBhvr>
                                        <p:cTn id="10"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5299365" y="1524000"/>
            <a:ext cx="3844636" cy="3962423"/>
          </a:xfrm>
        </p:spPr>
        <p:txBody>
          <a:bodyPr>
            <a:normAutofit/>
          </a:bodyPr>
          <a:lstStyle/>
          <a:p>
            <a:r>
              <a:rPr lang="en-US" sz="2800" dirty="0">
                <a:latin typeface="Garamond" panose="02020404030301010803" pitchFamily="18" charset="0"/>
              </a:rPr>
              <a:t>1075 sites surveyed from 1999-2014 = 5,464  detections/   </a:t>
            </a:r>
            <a:r>
              <a:rPr lang="en-US" sz="2800" dirty="0" err="1">
                <a:latin typeface="Garamond" panose="02020404030301010803" pitchFamily="18" charset="0"/>
              </a:rPr>
              <a:t>nondetections</a:t>
            </a:r>
            <a:endParaRPr lang="en-US" sz="2800" dirty="0">
              <a:latin typeface="Garamond" panose="02020404030301010803" pitchFamily="18" charset="0"/>
            </a:endParaRPr>
          </a:p>
          <a:p>
            <a:r>
              <a:rPr lang="en-US" sz="2800" dirty="0">
                <a:latin typeface="Garamond" panose="02020404030301010803" pitchFamily="18" charset="0"/>
              </a:rPr>
              <a:t>Data from DeLuca, </a:t>
            </a:r>
            <a:r>
              <a:rPr lang="en-US" sz="2800" dirty="0" err="1">
                <a:latin typeface="Garamond" panose="02020404030301010803" pitchFamily="18" charset="0"/>
              </a:rPr>
              <a:t>Duclos</a:t>
            </a:r>
            <a:r>
              <a:rPr lang="en-US" sz="2800" dirty="0">
                <a:latin typeface="Garamond" panose="02020404030301010803" pitchFamily="18" charset="0"/>
              </a:rPr>
              <a:t>, VCE bird surveys</a:t>
            </a:r>
          </a:p>
          <a:p>
            <a:pPr marL="0" indent="0">
              <a:buNone/>
            </a:pPr>
            <a:endParaRPr lang="en-US" sz="2800" dirty="0">
              <a:latin typeface="Garamond" panose="02020404030301010803" pitchFamily="18" charset="0"/>
            </a:endParaRPr>
          </a:p>
        </p:txBody>
      </p:sp>
      <p:pic>
        <p:nvPicPr>
          <p:cNvPr id="1026" name="Picture 2" descr="C:\Users\tmorelli\Documents\Red Squirrel Project\DATA\Analysis\2016\ReSq Datasets Map.tif"/>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0"/>
            <a:ext cx="529936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943600" y="5414741"/>
            <a:ext cx="2571750" cy="681259"/>
          </a:xfrm>
          <a:prstGeom prst="rect">
            <a:avLst/>
          </a:prstGeom>
        </p:spPr>
      </p:pic>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13046" y="6099274"/>
            <a:ext cx="1828800" cy="822960"/>
          </a:xfrm>
          <a:prstGeom prst="rect">
            <a:avLst/>
          </a:prstGeom>
        </p:spPr>
      </p:pic>
      <p:sp>
        <p:nvSpPr>
          <p:cNvPr id="9" name="Title 1"/>
          <p:cNvSpPr txBox="1">
            <a:spLocks/>
          </p:cNvSpPr>
          <p:nvPr/>
        </p:nvSpPr>
        <p:spPr>
          <a:xfrm>
            <a:off x="0" y="0"/>
            <a:ext cx="9144000" cy="1143000"/>
          </a:xfrm>
          <a:prstGeom prst="rect">
            <a:avLst/>
          </a:prstGeom>
          <a:solidFill>
            <a:schemeClr val="bg1"/>
          </a:solid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Garamond" panose="02020404030301010803" pitchFamily="18" charset="0"/>
                <a:ea typeface="+mj-ea"/>
                <a:cs typeface="+mj-cs"/>
              </a:rPr>
              <a:t>Are Red Squirrels Shifting their Ranges?</a:t>
            </a:r>
            <a:endParaRPr kumimoji="0" lang="en-US" sz="4400" b="0" i="0" u="none" strike="noStrike" kern="1200" cap="none" spc="0" normalizeH="0" baseline="0" noProof="0" dirty="0">
              <a:ln>
                <a:noFill/>
              </a:ln>
              <a:solidFill>
                <a:prstClr val="black"/>
              </a:solidFill>
              <a:effectLst/>
              <a:uLnTx/>
              <a:uFillTx/>
              <a:latin typeface="Calibri"/>
              <a:ea typeface="+mj-ea"/>
              <a:cs typeface="+mj-cs"/>
            </a:endParaRPr>
          </a:p>
        </p:txBody>
      </p:sp>
    </p:spTree>
    <p:extLst>
      <p:ext uri="{BB962C8B-B14F-4D97-AF65-F5344CB8AC3E}">
        <p14:creationId xmlns:p14="http://schemas.microsoft.com/office/powerpoint/2010/main" val="30939277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525" y="27198"/>
            <a:ext cx="9144000"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solidFill>
                <a:effectLst/>
                <a:uLnTx/>
                <a:uFillTx/>
                <a:latin typeface="Calibri"/>
                <a:ea typeface="+mn-ea"/>
                <a:cs typeface="+mn-cs"/>
              </a:rPr>
              <a:t>Boreal bird communities are shifting their ranges</a:t>
            </a:r>
          </a:p>
        </p:txBody>
      </p:sp>
      <p:sp>
        <p:nvSpPr>
          <p:cNvPr id="3" name="Text Box 6"/>
          <p:cNvSpPr txBox="1">
            <a:spLocks noChangeArrowheads="1"/>
          </p:cNvSpPr>
          <p:nvPr/>
        </p:nvSpPr>
        <p:spPr bwMode="auto">
          <a:xfrm>
            <a:off x="0" y="762003"/>
            <a:ext cx="9144000" cy="461665"/>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7E6E6">
                    <a:lumMod val="25000"/>
                  </a:srgbClr>
                </a:solidFill>
                <a:effectLst/>
                <a:uLnTx/>
                <a:uFillTx/>
                <a:latin typeface="Georgia" pitchFamily="18" charset="0"/>
                <a:ea typeface="+mn-ea"/>
                <a:cs typeface="+mn-cs"/>
              </a:rPr>
              <a:t>125 m (±24.3m) upslope shift, 1993-2009</a:t>
            </a:r>
          </a:p>
        </p:txBody>
      </p:sp>
      <p:pic>
        <p:nvPicPr>
          <p:cNvPr id="5" name="Picture 5" descr="S5000269"/>
          <p:cNvPicPr>
            <a:picLocks noChangeAspect="1" noChangeArrowheads="1"/>
          </p:cNvPicPr>
          <p:nvPr/>
        </p:nvPicPr>
        <p:blipFill>
          <a:blip r:embed="rId3"/>
          <a:srcRect/>
          <a:stretch>
            <a:fillRect/>
          </a:stretch>
        </p:blipFill>
        <p:spPr bwMode="auto">
          <a:xfrm>
            <a:off x="1276350" y="1444802"/>
            <a:ext cx="6618288" cy="4732337"/>
          </a:xfrm>
          <a:prstGeom prst="rect">
            <a:avLst/>
          </a:prstGeom>
          <a:ln w="28575" cap="sq">
            <a:solidFill>
              <a:schemeClr val="tx1"/>
            </a:solidFill>
            <a:prstDash val="solid"/>
            <a:miter lim="800000"/>
          </a:ln>
          <a:effectLst>
            <a:outerShdw blurRad="50800" dist="38100" dir="2700000" algn="tl" rotWithShape="0">
              <a:srgbClr val="000000">
                <a:alpha val="43000"/>
              </a:srgbClr>
            </a:outerShdw>
          </a:effectLst>
        </p:spPr>
      </p:pic>
      <p:cxnSp>
        <p:nvCxnSpPr>
          <p:cNvPr id="6" name="AutoShape 11"/>
          <p:cNvCxnSpPr>
            <a:cxnSpLocks noChangeShapeType="1"/>
          </p:cNvCxnSpPr>
          <p:nvPr/>
        </p:nvCxnSpPr>
        <p:spPr bwMode="auto">
          <a:xfrm>
            <a:off x="4562475" y="5826295"/>
            <a:ext cx="0" cy="0"/>
          </a:xfrm>
          <a:prstGeom prst="straightConnector1">
            <a:avLst/>
          </a:prstGeom>
          <a:noFill/>
          <a:ln w="28575">
            <a:solidFill>
              <a:schemeClr val="tx1"/>
            </a:solidFill>
            <a:round/>
            <a:headEnd/>
            <a:tailEnd type="triangle" w="med" len="med"/>
          </a:ln>
        </p:spPr>
      </p:cxnSp>
      <p:cxnSp>
        <p:nvCxnSpPr>
          <p:cNvPr id="7" name="AutoShape 12"/>
          <p:cNvCxnSpPr>
            <a:cxnSpLocks noChangeShapeType="1"/>
          </p:cNvCxnSpPr>
          <p:nvPr/>
        </p:nvCxnSpPr>
        <p:spPr bwMode="auto">
          <a:xfrm>
            <a:off x="4562475" y="5826295"/>
            <a:ext cx="0" cy="0"/>
          </a:xfrm>
          <a:prstGeom prst="straightConnector1">
            <a:avLst/>
          </a:prstGeom>
          <a:noFill/>
          <a:ln w="28575">
            <a:solidFill>
              <a:schemeClr val="tx1"/>
            </a:solidFill>
            <a:round/>
            <a:headEnd/>
            <a:tailEnd type="triangle" w="med" len="med"/>
          </a:ln>
        </p:spPr>
      </p:cxnSp>
      <p:sp>
        <p:nvSpPr>
          <p:cNvPr id="8" name="Down Arrow 7"/>
          <p:cNvSpPr/>
          <p:nvPr/>
        </p:nvSpPr>
        <p:spPr bwMode="auto">
          <a:xfrm>
            <a:off x="4075614" y="3733800"/>
            <a:ext cx="1019760" cy="1165225"/>
          </a:xfrm>
          <a:prstGeom prst="downArrow">
            <a:avLst/>
          </a:prstGeom>
          <a:solidFill>
            <a:srgbClr val="FFFF00"/>
          </a:solidFill>
          <a:ln w="9525" cap="flat" cmpd="sng" algn="ctr">
            <a:solidFill>
              <a:schemeClr val="tx1"/>
            </a:solidFill>
            <a:prstDash val="solid"/>
            <a:round/>
            <a:headEnd type="none" w="med" len="med"/>
            <a:tailEnd type="none" w="med" len="med"/>
          </a:ln>
          <a:effectLst/>
          <a:scene3d>
            <a:camera prst="orthographicFront">
              <a:rot lat="0" lon="0" rev="10800000"/>
            </a:camera>
            <a:lightRig rig="threePt" dir="t"/>
          </a:scene3d>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62857" y="4987397"/>
            <a:ext cx="1052796" cy="107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2497562" y="5122624"/>
            <a:ext cx="1201003" cy="1054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780481" y="4987301"/>
            <a:ext cx="1171433" cy="893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6346286" y="4987301"/>
            <a:ext cx="1512859" cy="1023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6"/>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5052437" y="5226673"/>
            <a:ext cx="1211886" cy="932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5334011" y="6488764"/>
            <a:ext cx="375615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prstClr val="black"/>
                </a:solidFill>
                <a:effectLst/>
                <a:uLnTx/>
                <a:uFillTx/>
                <a:latin typeface="Georgia" panose="02040502050405020303" pitchFamily="18" charset="0"/>
                <a:ea typeface="+mn-ea"/>
                <a:cs typeface="+mn-cs"/>
              </a:rPr>
              <a:t>DeLuca &amp; King 2017, J. of Ornithology</a:t>
            </a:r>
          </a:p>
        </p:txBody>
      </p:sp>
    </p:spTree>
    <p:extLst>
      <p:ext uri="{BB962C8B-B14F-4D97-AF65-F5344CB8AC3E}">
        <p14:creationId xmlns:p14="http://schemas.microsoft.com/office/powerpoint/2010/main" val="27373666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tmorelli\Documents\Red Squirrel Project\DATA\Analysis\2016\OccupxElev-Decade.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 y="1295400"/>
            <a:ext cx="6802438" cy="515302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52400" y="152400"/>
            <a:ext cx="6781800" cy="1143000"/>
          </a:xfrm>
        </p:spPr>
        <p:txBody>
          <a:bodyPr>
            <a:normAutofit/>
          </a:bodyPr>
          <a:lstStyle/>
          <a:p>
            <a:r>
              <a:rPr lang="en-US" dirty="0"/>
              <a:t>No apparent range shift</a:t>
            </a:r>
          </a:p>
        </p:txBody>
      </p:sp>
      <p:sp>
        <p:nvSpPr>
          <p:cNvPr id="6" name="TextBox 5"/>
          <p:cNvSpPr txBox="1"/>
          <p:nvPr/>
        </p:nvSpPr>
        <p:spPr>
          <a:xfrm>
            <a:off x="6705613" y="6448427"/>
            <a:ext cx="208159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Morelli et al. </a:t>
            </a:r>
            <a:r>
              <a:rPr kumimoji="0" lang="en-US" sz="1800" b="0" i="1" u="none" strike="noStrike" kern="1200" cap="none" spc="0" normalizeH="0" baseline="0" noProof="0" dirty="0">
                <a:ln>
                  <a:noFill/>
                </a:ln>
                <a:solidFill>
                  <a:prstClr val="black"/>
                </a:solidFill>
                <a:effectLst/>
                <a:uLnTx/>
                <a:uFillTx/>
                <a:latin typeface="Calibri"/>
                <a:ea typeface="+mn-ea"/>
                <a:cs typeface="+mn-cs"/>
              </a:rPr>
              <a:t>In prep</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Content Placeholder 3">
            <a:extLst>
              <a:ext uri="{FF2B5EF4-FFF2-40B4-BE49-F238E27FC236}">
                <a16:creationId xmlns:a16="http://schemas.microsoft.com/office/drawing/2014/main" id="{4DFDF98C-8A5B-4B2E-9758-1DB288950CBB}"/>
              </a:ext>
            </a:extLst>
          </p:cNvPr>
          <p:cNvSpPr>
            <a:spLocks noGrp="1"/>
          </p:cNvSpPr>
          <p:nvPr>
            <p:ph idx="1"/>
          </p:nvPr>
        </p:nvSpPr>
        <p:spPr/>
        <p:txBody>
          <a:bodyPr/>
          <a:lstStyle/>
          <a:p>
            <a:endParaRPr lang="en-US"/>
          </a:p>
        </p:txBody>
      </p:sp>
      <p:pic>
        <p:nvPicPr>
          <p:cNvPr id="8" name="Picture 7">
            <a:extLst>
              <a:ext uri="{FF2B5EF4-FFF2-40B4-BE49-F238E27FC236}">
                <a16:creationId xmlns:a16="http://schemas.microsoft.com/office/drawing/2014/main" id="{9A5DAC74-0CCC-49B0-9ACE-D1961BFC4C0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94729" y="1905000"/>
            <a:ext cx="1752587" cy="2620691"/>
          </a:xfrm>
          <a:prstGeom prst="rect">
            <a:avLst/>
          </a:prstGeom>
        </p:spPr>
      </p:pic>
      <p:sp>
        <p:nvSpPr>
          <p:cNvPr id="9" name="TextBox 8">
            <a:extLst>
              <a:ext uri="{FF2B5EF4-FFF2-40B4-BE49-F238E27FC236}">
                <a16:creationId xmlns:a16="http://schemas.microsoft.com/office/drawing/2014/main" id="{E515EF22-EA57-42D5-A02A-6F1253DBA85A}"/>
              </a:ext>
            </a:extLst>
          </p:cNvPr>
          <p:cNvSpPr txBox="1"/>
          <p:nvPr/>
        </p:nvSpPr>
        <p:spPr>
          <a:xfrm>
            <a:off x="8051690" y="4217914"/>
            <a:ext cx="63511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Calibri"/>
                <a:ea typeface="+mn-ea"/>
                <a:cs typeface="+mn-cs"/>
              </a:rPr>
              <a:t>Faccio</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54418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1038" y="1219277"/>
            <a:ext cx="7388225" cy="430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Bent-Up Arrow 9"/>
          <p:cNvSpPr/>
          <p:nvPr/>
        </p:nvSpPr>
        <p:spPr>
          <a:xfrm>
            <a:off x="7769225" y="2917273"/>
            <a:ext cx="685800" cy="730879"/>
          </a:xfrm>
          <a:prstGeom prst="bentUpArrow">
            <a:avLst>
              <a:gd name="adj1" fmla="val 35292"/>
              <a:gd name="adj2" fmla="val 29381"/>
              <a:gd name="adj3" fmla="val 50000"/>
            </a:avLst>
          </a:prstGeom>
          <a:solidFill>
            <a:srgbClr val="FFFF00">
              <a:alpha val="42000"/>
            </a:srgb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 Placeholder 2"/>
          <p:cNvSpPr txBox="1">
            <a:spLocks/>
          </p:cNvSpPr>
          <p:nvPr/>
        </p:nvSpPr>
        <p:spPr>
          <a:xfrm>
            <a:off x="7696203" y="2286076"/>
            <a:ext cx="1589481" cy="677917"/>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Predicted to </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move upslope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092874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38" y="76200"/>
            <a:ext cx="8596313" cy="1143000"/>
          </a:xfrm>
        </p:spPr>
        <p:txBody>
          <a:bodyPr/>
          <a:lstStyle/>
          <a:p>
            <a:r>
              <a:rPr lang="en-US" dirty="0">
                <a:solidFill>
                  <a:schemeClr val="tx1"/>
                </a:solidFill>
              </a:rPr>
              <a:t>So far, not moving up!</a:t>
            </a:r>
            <a:endParaRPr lang="en-US" dirty="0"/>
          </a:p>
        </p:txBody>
      </p:sp>
      <p:sp>
        <p:nvSpPr>
          <p:cNvPr id="3" name="Text Placeholder 2"/>
          <p:cNvSpPr>
            <a:spLocks noGrp="1"/>
          </p:cNvSpPr>
          <p:nvPr>
            <p:ph type="body" sz="half" idx="1"/>
          </p:nvPr>
        </p:nvSpPr>
        <p:spPr>
          <a:xfrm>
            <a:off x="457200" y="1493842"/>
            <a:ext cx="4038600" cy="4525963"/>
          </a:xfrm>
        </p:spPr>
        <p:txBody>
          <a:bodyPr/>
          <a:lstStyle/>
          <a:p>
            <a:endParaRPr lang="en-US"/>
          </a:p>
        </p:txBody>
      </p:sp>
      <p:sp>
        <p:nvSpPr>
          <p:cNvPr id="4" name="Content Placeholder 3"/>
          <p:cNvSpPr>
            <a:spLocks noGrp="1"/>
          </p:cNvSpPr>
          <p:nvPr>
            <p:ph sz="quarter" idx="2"/>
          </p:nvPr>
        </p:nvSpPr>
        <p:spPr>
          <a:xfrm>
            <a:off x="4648200" y="1493838"/>
            <a:ext cx="4038600" cy="2185988"/>
          </a:xfrm>
        </p:spPr>
        <p:txBody>
          <a:bodyPr/>
          <a:lstStyle/>
          <a:p>
            <a:endParaRPr lang="en-US"/>
          </a:p>
        </p:txBody>
      </p:sp>
      <p:sp>
        <p:nvSpPr>
          <p:cNvPr id="5" name="Content Placeholder 4"/>
          <p:cNvSpPr>
            <a:spLocks noGrp="1"/>
          </p:cNvSpPr>
          <p:nvPr>
            <p:ph sz="quarter" idx="3"/>
          </p:nvPr>
        </p:nvSpPr>
        <p:spPr>
          <a:xfrm>
            <a:off x="4648200" y="3832302"/>
            <a:ext cx="4038600" cy="2187575"/>
          </a:xfrm>
        </p:spPr>
        <p:txBody>
          <a:bodyPr/>
          <a:lstStyle/>
          <a:p>
            <a:endParaRPr lang="en-US"/>
          </a:p>
        </p:txBody>
      </p:sp>
      <p:sp>
        <p:nvSpPr>
          <p:cNvPr id="6" name="TextBox 5"/>
          <p:cNvSpPr txBox="1"/>
          <p:nvPr/>
        </p:nvSpPr>
        <p:spPr>
          <a:xfrm>
            <a:off x="6829106" y="6088654"/>
            <a:ext cx="2225033" cy="769441"/>
          </a:xfrm>
          <a:prstGeom prst="rect">
            <a:avLst/>
          </a:prstGeom>
          <a:noFill/>
        </p:spPr>
        <p:txBody>
          <a:bodyPr wrap="none" rtlCol="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a:ea typeface="+mn-ea"/>
                <a:cs typeface="+mn-cs"/>
              </a:rPr>
              <a:t>Foster and D’Amato</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a:ea typeface="+mn-ea"/>
                <a:cs typeface="+mn-cs"/>
              </a:rPr>
              <a:t>2015 </a:t>
            </a:r>
            <a:r>
              <a:rPr kumimoji="0" lang="en-US" sz="2000" b="0" i="1" u="none" strike="noStrike" kern="1200" cap="none" spc="0" normalizeH="0" baseline="0" noProof="0" dirty="0">
                <a:ln>
                  <a:noFill/>
                </a:ln>
                <a:solidFill>
                  <a:srgbClr val="000000"/>
                </a:solidFill>
                <a:effectLst/>
                <a:uLnTx/>
                <a:uFillTx/>
                <a:latin typeface="Calibri"/>
                <a:ea typeface="+mn-ea"/>
                <a:cs typeface="+mn-cs"/>
              </a:rPr>
              <a:t>PNAS</a:t>
            </a:r>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1646243"/>
            <a:ext cx="8996150" cy="4200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1383880" y="1260868"/>
            <a:ext cx="2365263" cy="461665"/>
          </a:xfrm>
          <a:prstGeom prst="rect">
            <a:avLst/>
          </a:prstGeom>
          <a:noFill/>
        </p:spPr>
        <p:txBody>
          <a:bodyPr wrap="none" rtlCol="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n-ea"/>
                <a:cs typeface="+mn-cs"/>
              </a:rPr>
              <a:t>Green Mountains</a:t>
            </a:r>
            <a:endParaRPr kumimoji="0" lang="en-US" sz="2400" b="0" i="1" u="none" strike="noStrike" kern="1200" cap="none" spc="0" normalizeH="0" baseline="0" noProof="0" dirty="0">
              <a:ln>
                <a:noFill/>
              </a:ln>
              <a:solidFill>
                <a:srgbClr val="000000"/>
              </a:solidFill>
              <a:effectLst/>
              <a:uLnTx/>
              <a:uFillTx/>
              <a:latin typeface="Calibri"/>
              <a:ea typeface="+mn-ea"/>
              <a:cs typeface="+mn-cs"/>
            </a:endParaRPr>
          </a:p>
        </p:txBody>
      </p:sp>
      <p:sp>
        <p:nvSpPr>
          <p:cNvPr id="9" name="TextBox 8"/>
          <p:cNvSpPr txBox="1"/>
          <p:nvPr/>
        </p:nvSpPr>
        <p:spPr>
          <a:xfrm>
            <a:off x="5822275" y="1265333"/>
            <a:ext cx="2357953" cy="461665"/>
          </a:xfrm>
          <a:prstGeom prst="rect">
            <a:avLst/>
          </a:prstGeom>
          <a:noFill/>
        </p:spPr>
        <p:txBody>
          <a:bodyPr wrap="none" rtlCol="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n-ea"/>
                <a:cs typeface="+mn-cs"/>
              </a:rPr>
              <a:t>White Mountains</a:t>
            </a:r>
            <a:endParaRPr kumimoji="0" lang="en-US" sz="2400" b="0" i="1" u="none" strike="noStrike" kern="1200" cap="none" spc="0" normalizeH="0" baseline="0" noProof="0" dirty="0">
              <a:ln>
                <a:noFill/>
              </a:ln>
              <a:solidFill>
                <a:srgbClr val="000000"/>
              </a:solidFill>
              <a:effectLst/>
              <a:uLnTx/>
              <a:uFillTx/>
              <a:latin typeface="Calibri"/>
              <a:ea typeface="+mn-ea"/>
              <a:cs typeface="+mn-cs"/>
            </a:endParaRPr>
          </a:p>
        </p:txBody>
      </p:sp>
      <p:sp>
        <p:nvSpPr>
          <p:cNvPr id="7" name="Rectangle 6"/>
          <p:cNvSpPr/>
          <p:nvPr/>
        </p:nvSpPr>
        <p:spPr>
          <a:xfrm>
            <a:off x="-73926" y="5791295"/>
            <a:ext cx="5484125" cy="1508105"/>
          </a:xfrm>
          <a:prstGeom prst="rect">
            <a:avLst/>
          </a:prstGeom>
        </p:spPr>
        <p:txBody>
          <a:bodyPr wrap="squar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000" b="0" i="0" u="none" strike="noStrike" kern="1200" cap="none" spc="0" normalizeH="0" baseline="0" noProof="0" dirty="0">
                <a:ln>
                  <a:noFill/>
                </a:ln>
                <a:solidFill>
                  <a:srgbClr val="333399">
                    <a:lumMod val="60000"/>
                    <a:lumOff val="40000"/>
                  </a:srgbClr>
                </a:solidFill>
                <a:effectLst>
                  <a:outerShdw blurRad="50800" dist="38100" dir="2700000" algn="tl" rotWithShape="0">
                    <a:prstClr val="black">
                      <a:alpha val="40000"/>
                    </a:prstClr>
                  </a:outerShdw>
                </a:effectLst>
                <a:uLnTx/>
                <a:uFillTx/>
                <a:latin typeface="Arial" charset="0"/>
                <a:ea typeface="+mn-ea"/>
                <a:cs typeface="+mn-cs"/>
              </a:rPr>
              <a:t>upper boundary elevations </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000" b="0" i="0" u="none" strike="noStrike" kern="1200" cap="none" spc="0" normalizeH="0" baseline="0" noProof="0" dirty="0">
                <a:ln>
                  <a:noFill/>
                </a:ln>
                <a:solidFill>
                  <a:srgbClr val="DFE95D"/>
                </a:solidFill>
                <a:effectLst>
                  <a:outerShdw blurRad="50800" dist="38100" dir="2700000" algn="tl" rotWithShape="0">
                    <a:prstClr val="black">
                      <a:alpha val="40000"/>
                    </a:prstClr>
                  </a:outerShdw>
                </a:effectLst>
                <a:uLnTx/>
                <a:uFillTx/>
                <a:latin typeface="Arial" charset="0"/>
                <a:ea typeface="+mn-ea"/>
                <a:cs typeface="+mn-cs"/>
              </a:rPr>
              <a:t>lower boundary elevations </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charset="0"/>
                <a:ea typeface="+mn-ea"/>
                <a:cs typeface="+mn-cs"/>
              </a:rPr>
              <a:t>for the boreal-hardwood forest </a:t>
            </a:r>
            <a:r>
              <a:rPr kumimoji="0" lang="en-US" sz="2000" b="0" i="0" u="none" strike="noStrike" kern="1200" cap="none" spc="0" normalizeH="0" baseline="0" noProof="0" dirty="0" err="1">
                <a:ln>
                  <a:noFill/>
                </a:ln>
                <a:solidFill>
                  <a:srgbClr val="000000"/>
                </a:solidFill>
                <a:effectLst/>
                <a:uLnTx/>
                <a:uFillTx/>
                <a:latin typeface="Arial" charset="0"/>
                <a:ea typeface="+mn-ea"/>
                <a:cs typeface="+mn-cs"/>
              </a:rPr>
              <a:t>ecotone</a:t>
            </a:r>
            <a:r>
              <a:rPr kumimoji="0" lang="en-US" sz="2000" b="0" i="0" u="none" strike="noStrike" kern="1200" cap="none" spc="0" normalizeH="0" baseline="0" noProof="0" dirty="0">
                <a:ln>
                  <a:noFill/>
                </a:ln>
                <a:solidFill>
                  <a:srgbClr val="000000"/>
                </a:solidFill>
                <a:effectLst/>
                <a:uLnTx/>
                <a:uFillTx/>
                <a:latin typeface="Arial" charset="0"/>
                <a:ea typeface="+mn-ea"/>
                <a:cs typeface="+mn-cs"/>
              </a:rPr>
              <a:t> </a:t>
            </a:r>
            <a:endParaRPr kumimoji="0" lang="en-US" sz="2000" b="1" i="0" u="none" strike="noStrike" kern="1200" cap="none" spc="0" normalizeH="0" baseline="0" noProof="0" dirty="0">
              <a:ln>
                <a:noFill/>
              </a:ln>
              <a:solidFill>
                <a:srgbClr val="3B3A00"/>
              </a:solidFill>
              <a:effectLst/>
              <a:uLnTx/>
              <a:uFillTx/>
              <a:latin typeface="Calibri"/>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000" b="1" i="0" u="none" strike="noStrike" kern="1200" cap="none" spc="0" normalizeH="0" baseline="0" noProof="0" dirty="0">
              <a:ln>
                <a:noFill/>
              </a:ln>
              <a:solidFill>
                <a:srgbClr val="3B3A00"/>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id="{41003D9F-7FDB-4A1D-9FF6-3213490AC13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56032" y="6117962"/>
            <a:ext cx="1932485" cy="575234"/>
          </a:xfrm>
          <a:prstGeom prst="rect">
            <a:avLst/>
          </a:prstGeom>
        </p:spPr>
      </p:pic>
    </p:spTree>
    <p:extLst>
      <p:ext uri="{BB962C8B-B14F-4D97-AF65-F5344CB8AC3E}">
        <p14:creationId xmlns:p14="http://schemas.microsoft.com/office/powerpoint/2010/main" val="24015509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Box 6"/>
          <p:cNvSpPr txBox="1">
            <a:spLocks noChangeArrowheads="1"/>
          </p:cNvSpPr>
          <p:nvPr/>
        </p:nvSpPr>
        <p:spPr bwMode="auto">
          <a:xfrm>
            <a:off x="1143000" y="685805"/>
            <a:ext cx="6858000" cy="461665"/>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EECE1">
                    <a:lumMod val="25000"/>
                  </a:srgbClr>
                </a:solidFill>
                <a:effectLst/>
                <a:uLnTx/>
                <a:uFillTx/>
                <a:latin typeface="Calibri"/>
                <a:ea typeface="+mn-ea"/>
                <a:cs typeface="+mn-cs"/>
              </a:rPr>
              <a:t>9 of 11 species 19 m downslope shift, 1993-2009</a:t>
            </a:r>
          </a:p>
        </p:txBody>
      </p:sp>
      <p:pic>
        <p:nvPicPr>
          <p:cNvPr id="5" name="Picture 5" descr="S5000269"/>
          <p:cNvPicPr>
            <a:picLocks noChangeAspect="1" noChangeArrowheads="1"/>
          </p:cNvPicPr>
          <p:nvPr/>
        </p:nvPicPr>
        <p:blipFill>
          <a:blip r:embed="rId3"/>
          <a:srcRect/>
          <a:stretch>
            <a:fillRect/>
          </a:stretch>
        </p:blipFill>
        <p:spPr bwMode="auto">
          <a:xfrm>
            <a:off x="2100263" y="1444802"/>
            <a:ext cx="4963716" cy="4732337"/>
          </a:xfrm>
          <a:prstGeom prst="rect">
            <a:avLst/>
          </a:prstGeom>
          <a:ln w="28575" cap="sq">
            <a:solidFill>
              <a:schemeClr val="tx1"/>
            </a:solidFill>
            <a:prstDash val="solid"/>
            <a:miter lim="800000"/>
          </a:ln>
          <a:effectLst>
            <a:outerShdw blurRad="50800" dist="38100" dir="2700000" algn="tl" rotWithShape="0">
              <a:srgbClr val="000000">
                <a:alpha val="43000"/>
              </a:srgbClr>
            </a:outerShdw>
          </a:effectLst>
        </p:spPr>
      </p:pic>
      <p:sp>
        <p:nvSpPr>
          <p:cNvPr id="8" name="Down Arrow 7"/>
          <p:cNvSpPr/>
          <p:nvPr/>
        </p:nvSpPr>
        <p:spPr bwMode="auto">
          <a:xfrm rot="10800000">
            <a:off x="4199711" y="4661097"/>
            <a:ext cx="764820" cy="1165225"/>
          </a:xfrm>
          <a:prstGeom prst="downArrow">
            <a:avLst/>
          </a:prstGeom>
          <a:solidFill>
            <a:srgbClr val="FFFF00"/>
          </a:solidFill>
          <a:ln w="9525" cap="flat" cmpd="sng" algn="ctr">
            <a:solidFill>
              <a:schemeClr val="tx1"/>
            </a:solidFill>
            <a:prstDash val="solid"/>
            <a:round/>
            <a:headEnd type="none" w="med" len="med"/>
            <a:tailEnd type="none" w="med" len="med"/>
          </a:ln>
          <a:effectLst/>
          <a:scene3d>
            <a:camera prst="orthographicFront">
              <a:rot lat="0" lon="0" rev="10800000"/>
            </a:camera>
            <a:lightRig rig="threePt" dir="t"/>
          </a:scene3d>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4" name="Picture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81512" y="3714381"/>
            <a:ext cx="820301" cy="979463"/>
          </a:xfrm>
          <a:prstGeom prst="rect">
            <a:avLst/>
          </a:prstGeom>
        </p:spPr>
      </p:pic>
      <p:pic>
        <p:nvPicPr>
          <p:cNvPr id="15" name="Picture 1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09572" y="3522040"/>
            <a:ext cx="858239" cy="987952"/>
          </a:xfrm>
          <a:prstGeom prst="rect">
            <a:avLst/>
          </a:prstGeom>
        </p:spPr>
      </p:pic>
      <p:pic>
        <p:nvPicPr>
          <p:cNvPr id="16" name="Picture 1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17159" y="3264339"/>
            <a:ext cx="647393" cy="1226172"/>
          </a:xfrm>
          <a:prstGeom prst="rect">
            <a:avLst/>
          </a:prstGeom>
        </p:spPr>
      </p:pic>
      <p:pic>
        <p:nvPicPr>
          <p:cNvPr id="17" name="Picture 1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068481" y="3714380"/>
            <a:ext cx="994007" cy="1109589"/>
          </a:xfrm>
          <a:prstGeom prst="rect">
            <a:avLst/>
          </a:prstGeom>
        </p:spPr>
      </p:pic>
      <p:pic>
        <p:nvPicPr>
          <p:cNvPr id="18" name="Picture 1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134415" y="3546530"/>
            <a:ext cx="875160" cy="938975"/>
          </a:xfrm>
          <a:prstGeom prst="rect">
            <a:avLst/>
          </a:prstGeom>
        </p:spPr>
      </p:pic>
      <p:sp>
        <p:nvSpPr>
          <p:cNvPr id="12" name="TextBox 11"/>
          <p:cNvSpPr txBox="1"/>
          <p:nvPr/>
        </p:nvSpPr>
        <p:spPr>
          <a:xfrm>
            <a:off x="0" y="27198"/>
            <a:ext cx="91440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eorgia" pitchFamily="18" charset="0"/>
                <a:ea typeface="+mn-ea"/>
                <a:cs typeface="+mn-cs"/>
              </a:rPr>
              <a:t>Boreal bird communities are changing</a:t>
            </a:r>
          </a:p>
        </p:txBody>
      </p:sp>
      <p:sp>
        <p:nvSpPr>
          <p:cNvPr id="13" name="TextBox 12"/>
          <p:cNvSpPr txBox="1"/>
          <p:nvPr/>
        </p:nvSpPr>
        <p:spPr>
          <a:xfrm>
            <a:off x="5334011" y="6488764"/>
            <a:ext cx="375615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prstClr val="black"/>
                </a:solidFill>
                <a:effectLst/>
                <a:uLnTx/>
                <a:uFillTx/>
                <a:latin typeface="Georgia" panose="02040502050405020303" pitchFamily="18" charset="0"/>
                <a:ea typeface="+mn-ea"/>
                <a:cs typeface="+mn-cs"/>
              </a:rPr>
              <a:t>DeLuca &amp; King 2017, J. of Ornithology</a:t>
            </a:r>
          </a:p>
        </p:txBody>
      </p:sp>
    </p:spTree>
    <p:extLst>
      <p:ext uri="{BB962C8B-B14F-4D97-AF65-F5344CB8AC3E}">
        <p14:creationId xmlns:p14="http://schemas.microsoft.com/office/powerpoint/2010/main" val="38716474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FB2BCD-DE27-48F4-A669-0478573C424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1041"/>
            <a:ext cx="9144000" cy="5915918"/>
          </a:xfrm>
          <a:prstGeom prst="rect">
            <a:avLst/>
          </a:prstGeom>
        </p:spPr>
      </p:pic>
      <p:sp>
        <p:nvSpPr>
          <p:cNvPr id="4" name="TextBox 3">
            <a:extLst>
              <a:ext uri="{FF2B5EF4-FFF2-40B4-BE49-F238E27FC236}">
                <a16:creationId xmlns:a16="http://schemas.microsoft.com/office/drawing/2014/main" id="{6877D0C5-D8BA-43D9-A209-B117F8403AC0}"/>
              </a:ext>
            </a:extLst>
          </p:cNvPr>
          <p:cNvSpPr txBox="1"/>
          <p:nvPr/>
        </p:nvSpPr>
        <p:spPr>
          <a:xfrm>
            <a:off x="1446176" y="117098"/>
            <a:ext cx="6251648" cy="707886"/>
          </a:xfrm>
          <a:prstGeom prst="rect">
            <a:avLst/>
          </a:prstGeom>
          <a:noFill/>
        </p:spPr>
        <p:txBody>
          <a:bodyPr wrap="none" rtlCol="0">
            <a:spAutoFit/>
          </a:bodyPr>
          <a:lstStyle/>
          <a:p>
            <a:r>
              <a:rPr lang="en-US" sz="4000" dirty="0">
                <a:solidFill>
                  <a:prstClr val="black"/>
                </a:solidFill>
              </a:rPr>
              <a:t>Indicators of Climate Change </a:t>
            </a:r>
          </a:p>
        </p:txBody>
      </p:sp>
      <p:sp>
        <p:nvSpPr>
          <p:cNvPr id="5" name="TextBox 4">
            <a:extLst>
              <a:ext uri="{FF2B5EF4-FFF2-40B4-BE49-F238E27FC236}">
                <a16:creationId xmlns:a16="http://schemas.microsoft.com/office/drawing/2014/main" id="{96EF71FB-9933-4FA1-9325-CA5FA8791103}"/>
              </a:ext>
            </a:extLst>
          </p:cNvPr>
          <p:cNvSpPr txBox="1"/>
          <p:nvPr/>
        </p:nvSpPr>
        <p:spPr>
          <a:xfrm>
            <a:off x="5651628" y="6292948"/>
            <a:ext cx="3477299" cy="369332"/>
          </a:xfrm>
          <a:prstGeom prst="rect">
            <a:avLst/>
          </a:prstGeom>
          <a:noFill/>
        </p:spPr>
        <p:txBody>
          <a:bodyPr wrap="none" rtlCol="0">
            <a:spAutoFit/>
          </a:bodyPr>
          <a:lstStyle/>
          <a:p>
            <a:r>
              <a:rPr lang="en-US" i="1" dirty="0">
                <a:solidFill>
                  <a:prstClr val="black"/>
                </a:solidFill>
              </a:rPr>
              <a:t>National Climate Assessment, 2018</a:t>
            </a:r>
          </a:p>
        </p:txBody>
      </p:sp>
    </p:spTree>
    <p:extLst>
      <p:ext uri="{BB962C8B-B14F-4D97-AF65-F5344CB8AC3E}">
        <p14:creationId xmlns:p14="http://schemas.microsoft.com/office/powerpoint/2010/main" val="29353053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648201" y="783680"/>
            <a:ext cx="4193282" cy="3254075"/>
          </a:xfrm>
          <a:prstGeom prst="rect">
            <a:avLst/>
          </a:prstGeom>
          <a:ln>
            <a:solidFill>
              <a:schemeClr val="tx1"/>
            </a:solidFill>
          </a:ln>
        </p:spPr>
      </p:pic>
      <p:sp>
        <p:nvSpPr>
          <p:cNvPr id="7" name="TextBox 6"/>
          <p:cNvSpPr txBox="1"/>
          <p:nvPr/>
        </p:nvSpPr>
        <p:spPr>
          <a:xfrm>
            <a:off x="99124" y="762000"/>
            <a:ext cx="4549077" cy="2308324"/>
          </a:xfrm>
          <a:prstGeom prst="rect">
            <a:avLst/>
          </a:prstGeom>
          <a:noFill/>
        </p:spPr>
        <p:txBody>
          <a:bodyPr wrap="square" rtlCol="0">
            <a:spAutoFit/>
          </a:bodyPr>
          <a:lstStyle/>
          <a:p>
            <a:r>
              <a:rPr lang="en-US" sz="2400" dirty="0">
                <a:solidFill>
                  <a:schemeClr val="tx2">
                    <a:lumMod val="75000"/>
                  </a:schemeClr>
                </a:solidFill>
              </a:rPr>
              <a:t>New England Adaptive Silviculture for Climate Change (ASCC)</a:t>
            </a:r>
          </a:p>
          <a:p>
            <a:pPr marL="342900" indent="-342900">
              <a:buFont typeface="Arial" panose="020B0604020202020204" pitchFamily="34" charset="0"/>
              <a:buChar char="•"/>
            </a:pPr>
            <a:r>
              <a:rPr lang="en-US" sz="2400" dirty="0">
                <a:solidFill>
                  <a:schemeClr val="tx2">
                    <a:lumMod val="75000"/>
                  </a:schemeClr>
                </a:solidFill>
              </a:rPr>
              <a:t>Co-developed, operational (~400 acre) examination of adaptive silviculture</a:t>
            </a:r>
          </a:p>
          <a:p>
            <a:pPr marL="800100" lvl="1" indent="-342900">
              <a:buFont typeface="Arial" panose="020B0604020202020204" pitchFamily="34" charset="0"/>
              <a:buChar char="•"/>
            </a:pPr>
            <a:endParaRPr lang="en-US" sz="2400" dirty="0">
              <a:solidFill>
                <a:schemeClr val="tx2">
                  <a:lumMod val="75000"/>
                </a:schemeClr>
              </a:solidFill>
            </a:endParaRPr>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14088" y="4303696"/>
            <a:ext cx="4459705" cy="2508584"/>
          </a:xfrm>
          <a:prstGeom prst="rect">
            <a:avLst/>
          </a:prstGeom>
          <a:ln>
            <a:solidFill>
              <a:schemeClr val="tx1"/>
            </a:solidFill>
          </a:ln>
        </p:spPr>
      </p:pic>
      <p:pic>
        <p:nvPicPr>
          <p:cNvPr id="10" name="Picture 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40895" y="4526740"/>
            <a:ext cx="3750500" cy="2273348"/>
          </a:xfrm>
          <a:prstGeom prst="rect">
            <a:avLst/>
          </a:prstGeom>
          <a:ln>
            <a:solidFill>
              <a:schemeClr val="tx1"/>
            </a:solidFill>
          </a:ln>
        </p:spPr>
      </p:pic>
      <p:sp>
        <p:nvSpPr>
          <p:cNvPr id="11" name="Rectangle 10"/>
          <p:cNvSpPr>
            <a:spLocks noChangeArrowheads="1"/>
          </p:cNvSpPr>
          <p:nvPr/>
        </p:nvSpPr>
        <p:spPr bwMode="auto">
          <a:xfrm>
            <a:off x="0" y="76200"/>
            <a:ext cx="9144000" cy="685800"/>
          </a:xfrm>
          <a:prstGeom prst="rect">
            <a:avLst/>
          </a:prstGeom>
          <a:solidFill>
            <a:schemeClr val="tx2"/>
          </a:solidFill>
          <a:ln w="9525">
            <a:solidFill>
              <a:schemeClr val="tx1"/>
            </a:solidFill>
            <a:miter lim="800000"/>
            <a:headEnd/>
            <a:tailEnd/>
          </a:ln>
        </p:spPr>
        <p:txBody>
          <a:bodyPr wrap="none" anchor="ctr"/>
          <a:lstStyle/>
          <a:p>
            <a:endParaRPr lang="en-US" dirty="0">
              <a:solidFill>
                <a:prstClr val="black"/>
              </a:solidFill>
            </a:endParaRPr>
          </a:p>
        </p:txBody>
      </p:sp>
      <p:sp>
        <p:nvSpPr>
          <p:cNvPr id="12" name="Title 1"/>
          <p:cNvSpPr txBox="1">
            <a:spLocks/>
          </p:cNvSpPr>
          <p:nvPr/>
        </p:nvSpPr>
        <p:spPr>
          <a:xfrm>
            <a:off x="-13064" y="76200"/>
            <a:ext cx="8636727" cy="6858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100" b="1" dirty="0">
                <a:solidFill>
                  <a:schemeClr val="bg1"/>
                </a:solidFill>
              </a:rPr>
              <a:t>New England Adaptive Silviculture for CC</a:t>
            </a:r>
          </a:p>
        </p:txBody>
      </p:sp>
      <p:pic>
        <p:nvPicPr>
          <p:cNvPr id="13" name="Picture 3"/>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7928780" y="103094"/>
            <a:ext cx="1161165" cy="65369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285488" y="3989832"/>
            <a:ext cx="4876800" cy="369332"/>
          </a:xfrm>
          <a:prstGeom prst="rect">
            <a:avLst/>
          </a:prstGeom>
          <a:noFill/>
        </p:spPr>
        <p:txBody>
          <a:bodyPr wrap="square" rtlCol="0">
            <a:spAutoFit/>
          </a:bodyPr>
          <a:lstStyle/>
          <a:p>
            <a:r>
              <a:rPr lang="en-US" dirty="0">
                <a:solidFill>
                  <a:schemeClr val="tx2">
                    <a:lumMod val="75000"/>
                  </a:schemeClr>
                </a:solidFill>
              </a:rPr>
              <a:t>Dartmouth College Second College Grant, NH</a:t>
            </a:r>
          </a:p>
        </p:txBody>
      </p:sp>
      <p:pic>
        <p:nvPicPr>
          <p:cNvPr id="14" name="Picture 7"/>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2919725" y="2944823"/>
            <a:ext cx="625248" cy="6990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629447" y="2919046"/>
            <a:ext cx="860335" cy="688457"/>
          </a:xfrm>
          <a:prstGeom prst="rect">
            <a:avLst/>
          </a:prstGeom>
          <a:solidFill>
            <a:schemeClr val="bg1"/>
          </a:solidFill>
        </p:spPr>
      </p:pic>
      <p:pic>
        <p:nvPicPr>
          <p:cNvPr id="16" name="Picture 1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4013" y="2984747"/>
            <a:ext cx="1146609" cy="605539"/>
          </a:xfrm>
          <a:prstGeom prst="rect">
            <a:avLst/>
          </a:prstGeom>
        </p:spPr>
      </p:pic>
      <p:pic>
        <p:nvPicPr>
          <p:cNvPr id="17" name="Picture 16"/>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222931" y="2983991"/>
            <a:ext cx="1643589" cy="606295"/>
          </a:xfrm>
          <a:prstGeom prst="rect">
            <a:avLst/>
          </a:prstGeom>
        </p:spPr>
      </p:pic>
      <p:pic>
        <p:nvPicPr>
          <p:cNvPr id="18" name="Picture 17"/>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63459" y="3657600"/>
            <a:ext cx="787334" cy="765888"/>
          </a:xfrm>
          <a:prstGeom prst="rect">
            <a:avLst/>
          </a:prstGeom>
          <a:solidFill>
            <a:schemeClr val="bg1"/>
          </a:solidFill>
        </p:spPr>
      </p:pic>
      <p:pic>
        <p:nvPicPr>
          <p:cNvPr id="19" name="Picture 18"/>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340895" y="3658667"/>
            <a:ext cx="649215" cy="745560"/>
          </a:xfrm>
          <a:prstGeom prst="rect">
            <a:avLst/>
          </a:prstGeom>
        </p:spPr>
      </p:pic>
      <p:pic>
        <p:nvPicPr>
          <p:cNvPr id="20" name="Picture 19"/>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879943" y="3672190"/>
            <a:ext cx="2470882" cy="704232"/>
          </a:xfrm>
          <a:prstGeom prst="rect">
            <a:avLst/>
          </a:prstGeom>
          <a:solidFill>
            <a:schemeClr val="bg1"/>
          </a:solidFill>
          <a:ln>
            <a:solidFill>
              <a:schemeClr val="tx1"/>
            </a:solidFill>
          </a:ln>
        </p:spPr>
      </p:pic>
    </p:spTree>
    <p:extLst>
      <p:ext uri="{BB962C8B-B14F-4D97-AF65-F5344CB8AC3E}">
        <p14:creationId xmlns:p14="http://schemas.microsoft.com/office/powerpoint/2010/main" val="5206732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a:spLocks noGrp="1"/>
          </p:cNvSpPr>
          <p:nvPr>
            <p:ph idx="1"/>
          </p:nvPr>
        </p:nvSpPr>
        <p:spPr>
          <a:xfrm>
            <a:off x="124691" y="762000"/>
            <a:ext cx="9857509" cy="4876800"/>
          </a:xfrm>
        </p:spPr>
        <p:txBody>
          <a:bodyPr>
            <a:normAutofit/>
          </a:bodyPr>
          <a:lstStyle/>
          <a:p>
            <a:pPr marL="0" indent="0">
              <a:spcBef>
                <a:spcPts val="0"/>
              </a:spcBef>
              <a:buNone/>
            </a:pPr>
            <a:r>
              <a:rPr lang="en-US" sz="2200" b="1" noProof="0" dirty="0">
                <a:solidFill>
                  <a:schemeClr val="tx2">
                    <a:lumMod val="75000"/>
                  </a:schemeClr>
                </a:solidFill>
              </a:rPr>
              <a:t>Experimental Treatments for New England ASCC (4, 25-ac reps)</a:t>
            </a:r>
            <a:endParaRPr lang="en-US" sz="2200" noProof="0" dirty="0">
              <a:solidFill>
                <a:schemeClr val="tx2">
                  <a:lumMod val="75000"/>
                </a:schemeClr>
              </a:solidFill>
            </a:endParaRPr>
          </a:p>
          <a:p>
            <a:pPr lvl="1">
              <a:spcBef>
                <a:spcPts val="0"/>
              </a:spcBef>
            </a:pPr>
            <a:endParaRPr lang="en-US" sz="2200" noProof="0" dirty="0">
              <a:solidFill>
                <a:schemeClr val="tx2">
                  <a:lumMod val="75000"/>
                </a:schemeClr>
              </a:solidFill>
            </a:endParaRPr>
          </a:p>
        </p:txBody>
      </p:sp>
      <p:graphicFrame>
        <p:nvGraphicFramePr>
          <p:cNvPr id="7" name="Table 6"/>
          <p:cNvGraphicFramePr>
            <a:graphicFrameLocks noGrp="1"/>
          </p:cNvGraphicFramePr>
          <p:nvPr>
            <p:extLst/>
          </p:nvPr>
        </p:nvGraphicFramePr>
        <p:xfrm>
          <a:off x="152405" y="1226113"/>
          <a:ext cx="8814189" cy="3498287"/>
        </p:xfrm>
        <a:graphic>
          <a:graphicData uri="http://schemas.openxmlformats.org/drawingml/2006/table">
            <a:tbl>
              <a:tblPr firstRow="1" bandRow="1"/>
              <a:tblGrid>
                <a:gridCol w="2938063">
                  <a:extLst>
                    <a:ext uri="{9D8B030D-6E8A-4147-A177-3AD203B41FA5}">
                      <a16:colId xmlns:a16="http://schemas.microsoft.com/office/drawing/2014/main" val="20001"/>
                    </a:ext>
                  </a:extLst>
                </a:gridCol>
                <a:gridCol w="2938063">
                  <a:extLst>
                    <a:ext uri="{9D8B030D-6E8A-4147-A177-3AD203B41FA5}">
                      <a16:colId xmlns:a16="http://schemas.microsoft.com/office/drawing/2014/main" val="20002"/>
                    </a:ext>
                  </a:extLst>
                </a:gridCol>
                <a:gridCol w="2938063">
                  <a:extLst>
                    <a:ext uri="{9D8B030D-6E8A-4147-A177-3AD203B41FA5}">
                      <a16:colId xmlns:a16="http://schemas.microsoft.com/office/drawing/2014/main" val="20003"/>
                    </a:ext>
                  </a:extLst>
                </a:gridCol>
              </a:tblGrid>
              <a:tr h="560108">
                <a:tc>
                  <a:txBody>
                    <a:bodyPr/>
                    <a:lstStyle>
                      <a:lvl1pPr marL="0" algn="l" defTabSz="4389120" rtl="0" eaLnBrk="1" latinLnBrk="0" hangingPunct="1">
                        <a:defRPr sz="8640" b="1" kern="1200">
                          <a:solidFill>
                            <a:schemeClr val="lt1"/>
                          </a:solidFill>
                          <a:latin typeface="Arial"/>
                          <a:ea typeface=""/>
                          <a:cs typeface=""/>
                        </a:defRPr>
                      </a:lvl1pPr>
                      <a:lvl2pPr marL="2194560" algn="l" defTabSz="4389120" rtl="0" eaLnBrk="1" latinLnBrk="0" hangingPunct="1">
                        <a:defRPr sz="8640" b="1" kern="1200">
                          <a:solidFill>
                            <a:schemeClr val="lt1"/>
                          </a:solidFill>
                          <a:latin typeface="Arial"/>
                          <a:ea typeface=""/>
                          <a:cs typeface=""/>
                        </a:defRPr>
                      </a:lvl2pPr>
                      <a:lvl3pPr marL="4389120" algn="l" defTabSz="4389120" rtl="0" eaLnBrk="1" latinLnBrk="0" hangingPunct="1">
                        <a:defRPr sz="8640" b="1" kern="1200">
                          <a:solidFill>
                            <a:schemeClr val="lt1"/>
                          </a:solidFill>
                          <a:latin typeface="Arial"/>
                          <a:ea typeface=""/>
                          <a:cs typeface=""/>
                        </a:defRPr>
                      </a:lvl3pPr>
                      <a:lvl4pPr marL="6583680" algn="l" defTabSz="4389120" rtl="0" eaLnBrk="1" latinLnBrk="0" hangingPunct="1">
                        <a:defRPr sz="8640" b="1" kern="1200">
                          <a:solidFill>
                            <a:schemeClr val="lt1"/>
                          </a:solidFill>
                          <a:latin typeface="Arial"/>
                          <a:ea typeface=""/>
                          <a:cs typeface=""/>
                        </a:defRPr>
                      </a:lvl4pPr>
                      <a:lvl5pPr marL="8778240" algn="l" defTabSz="4389120" rtl="0" eaLnBrk="1" latinLnBrk="0" hangingPunct="1">
                        <a:defRPr sz="8640" b="1" kern="1200">
                          <a:solidFill>
                            <a:schemeClr val="lt1"/>
                          </a:solidFill>
                          <a:latin typeface="Arial"/>
                          <a:ea typeface=""/>
                          <a:cs typeface=""/>
                        </a:defRPr>
                      </a:lvl5pPr>
                      <a:lvl6pPr marL="10972800" algn="l" defTabSz="4389120" rtl="0" eaLnBrk="1" latinLnBrk="0" hangingPunct="1">
                        <a:defRPr sz="8640" b="1" kern="1200">
                          <a:solidFill>
                            <a:schemeClr val="lt1"/>
                          </a:solidFill>
                          <a:latin typeface="Arial"/>
                          <a:ea typeface=""/>
                          <a:cs typeface=""/>
                        </a:defRPr>
                      </a:lvl6pPr>
                      <a:lvl7pPr marL="13167360" algn="l" defTabSz="4389120" rtl="0" eaLnBrk="1" latinLnBrk="0" hangingPunct="1">
                        <a:defRPr sz="8640" b="1" kern="1200">
                          <a:solidFill>
                            <a:schemeClr val="lt1"/>
                          </a:solidFill>
                          <a:latin typeface="Arial"/>
                          <a:ea typeface=""/>
                          <a:cs typeface=""/>
                        </a:defRPr>
                      </a:lvl7pPr>
                      <a:lvl8pPr marL="15361920" algn="l" defTabSz="4389120" rtl="0" eaLnBrk="1" latinLnBrk="0" hangingPunct="1">
                        <a:defRPr sz="8640" b="1" kern="1200">
                          <a:solidFill>
                            <a:schemeClr val="lt1"/>
                          </a:solidFill>
                          <a:latin typeface="Arial"/>
                          <a:ea typeface=""/>
                          <a:cs typeface=""/>
                        </a:defRPr>
                      </a:lvl8pPr>
                      <a:lvl9pPr marL="17556480" algn="l" defTabSz="4389120" rtl="0" eaLnBrk="1" latinLnBrk="0" hangingPunct="1">
                        <a:defRPr sz="8640" b="1" kern="1200">
                          <a:solidFill>
                            <a:schemeClr val="lt1"/>
                          </a:solidFill>
                          <a:latin typeface="Arial"/>
                          <a:ea typeface=""/>
                          <a:cs typeface=""/>
                        </a:defRPr>
                      </a:lvl9pPr>
                    </a:lstStyle>
                    <a:p>
                      <a:pPr algn="ctr"/>
                      <a:r>
                        <a:rPr lang="en-US" sz="2800" dirty="0">
                          <a:solidFill>
                            <a:sysClr val="windowText" lastClr="000000"/>
                          </a:solidFill>
                          <a:latin typeface="+mj-lt"/>
                          <a:ea typeface="Calibri" charset="0"/>
                          <a:cs typeface="Calibri" charset="0"/>
                        </a:rPr>
                        <a:t>Resistance</a:t>
                      </a:r>
                    </a:p>
                  </a:txBody>
                  <a:tcPr marL="80010" marR="80010" marT="40006" marB="40006"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75000"/>
                      </a:schemeClr>
                    </a:solidFill>
                  </a:tcPr>
                </a:tc>
                <a:tc>
                  <a:txBody>
                    <a:bodyPr/>
                    <a:lstStyle>
                      <a:lvl1pPr marL="0" algn="l" defTabSz="4389120" rtl="0" eaLnBrk="1" latinLnBrk="0" hangingPunct="1">
                        <a:defRPr sz="8640" b="1" kern="1200">
                          <a:solidFill>
                            <a:schemeClr val="lt1"/>
                          </a:solidFill>
                          <a:latin typeface="Arial"/>
                          <a:ea typeface=""/>
                          <a:cs typeface=""/>
                        </a:defRPr>
                      </a:lvl1pPr>
                      <a:lvl2pPr marL="2194560" algn="l" defTabSz="4389120" rtl="0" eaLnBrk="1" latinLnBrk="0" hangingPunct="1">
                        <a:defRPr sz="8640" b="1" kern="1200">
                          <a:solidFill>
                            <a:schemeClr val="lt1"/>
                          </a:solidFill>
                          <a:latin typeface="Arial"/>
                          <a:ea typeface=""/>
                          <a:cs typeface=""/>
                        </a:defRPr>
                      </a:lvl2pPr>
                      <a:lvl3pPr marL="4389120" algn="l" defTabSz="4389120" rtl="0" eaLnBrk="1" latinLnBrk="0" hangingPunct="1">
                        <a:defRPr sz="8640" b="1" kern="1200">
                          <a:solidFill>
                            <a:schemeClr val="lt1"/>
                          </a:solidFill>
                          <a:latin typeface="Arial"/>
                          <a:ea typeface=""/>
                          <a:cs typeface=""/>
                        </a:defRPr>
                      </a:lvl3pPr>
                      <a:lvl4pPr marL="6583680" algn="l" defTabSz="4389120" rtl="0" eaLnBrk="1" latinLnBrk="0" hangingPunct="1">
                        <a:defRPr sz="8640" b="1" kern="1200">
                          <a:solidFill>
                            <a:schemeClr val="lt1"/>
                          </a:solidFill>
                          <a:latin typeface="Arial"/>
                          <a:ea typeface=""/>
                          <a:cs typeface=""/>
                        </a:defRPr>
                      </a:lvl4pPr>
                      <a:lvl5pPr marL="8778240" algn="l" defTabSz="4389120" rtl="0" eaLnBrk="1" latinLnBrk="0" hangingPunct="1">
                        <a:defRPr sz="8640" b="1" kern="1200">
                          <a:solidFill>
                            <a:schemeClr val="lt1"/>
                          </a:solidFill>
                          <a:latin typeface="Arial"/>
                          <a:ea typeface=""/>
                          <a:cs typeface=""/>
                        </a:defRPr>
                      </a:lvl5pPr>
                      <a:lvl6pPr marL="10972800" algn="l" defTabSz="4389120" rtl="0" eaLnBrk="1" latinLnBrk="0" hangingPunct="1">
                        <a:defRPr sz="8640" b="1" kern="1200">
                          <a:solidFill>
                            <a:schemeClr val="lt1"/>
                          </a:solidFill>
                          <a:latin typeface="Arial"/>
                          <a:ea typeface=""/>
                          <a:cs typeface=""/>
                        </a:defRPr>
                      </a:lvl6pPr>
                      <a:lvl7pPr marL="13167360" algn="l" defTabSz="4389120" rtl="0" eaLnBrk="1" latinLnBrk="0" hangingPunct="1">
                        <a:defRPr sz="8640" b="1" kern="1200">
                          <a:solidFill>
                            <a:schemeClr val="lt1"/>
                          </a:solidFill>
                          <a:latin typeface="Arial"/>
                          <a:ea typeface=""/>
                          <a:cs typeface=""/>
                        </a:defRPr>
                      </a:lvl7pPr>
                      <a:lvl8pPr marL="15361920" algn="l" defTabSz="4389120" rtl="0" eaLnBrk="1" latinLnBrk="0" hangingPunct="1">
                        <a:defRPr sz="8640" b="1" kern="1200">
                          <a:solidFill>
                            <a:schemeClr val="lt1"/>
                          </a:solidFill>
                          <a:latin typeface="Arial"/>
                          <a:ea typeface=""/>
                          <a:cs typeface=""/>
                        </a:defRPr>
                      </a:lvl8pPr>
                      <a:lvl9pPr marL="17556480" algn="l" defTabSz="4389120" rtl="0" eaLnBrk="1" latinLnBrk="0" hangingPunct="1">
                        <a:defRPr sz="8640" b="1" kern="1200">
                          <a:solidFill>
                            <a:schemeClr val="lt1"/>
                          </a:solidFill>
                          <a:latin typeface="Arial"/>
                          <a:ea typeface=""/>
                          <a:cs typeface=""/>
                        </a:defRPr>
                      </a:lvl9pPr>
                    </a:lstStyle>
                    <a:p>
                      <a:pPr algn="ctr"/>
                      <a:r>
                        <a:rPr lang="en-US" sz="2800" dirty="0">
                          <a:solidFill>
                            <a:sysClr val="windowText" lastClr="000000"/>
                          </a:solidFill>
                          <a:latin typeface="+mj-lt"/>
                          <a:ea typeface="Calibri" charset="0"/>
                          <a:cs typeface="Calibri" charset="0"/>
                        </a:rPr>
                        <a:t>Resilience</a:t>
                      </a:r>
                    </a:p>
                  </a:txBody>
                  <a:tcPr marL="80010" marR="80010" marT="40006" marB="40006"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4389120" rtl="0" eaLnBrk="1" latinLnBrk="0" hangingPunct="1">
                        <a:defRPr sz="8640" b="1" kern="1200">
                          <a:solidFill>
                            <a:schemeClr val="lt1"/>
                          </a:solidFill>
                          <a:latin typeface="Arial"/>
                          <a:ea typeface=""/>
                          <a:cs typeface=""/>
                        </a:defRPr>
                      </a:lvl1pPr>
                      <a:lvl2pPr marL="2194560" algn="l" defTabSz="4389120" rtl="0" eaLnBrk="1" latinLnBrk="0" hangingPunct="1">
                        <a:defRPr sz="8640" b="1" kern="1200">
                          <a:solidFill>
                            <a:schemeClr val="lt1"/>
                          </a:solidFill>
                          <a:latin typeface="Arial"/>
                          <a:ea typeface=""/>
                          <a:cs typeface=""/>
                        </a:defRPr>
                      </a:lvl2pPr>
                      <a:lvl3pPr marL="4389120" algn="l" defTabSz="4389120" rtl="0" eaLnBrk="1" latinLnBrk="0" hangingPunct="1">
                        <a:defRPr sz="8640" b="1" kern="1200">
                          <a:solidFill>
                            <a:schemeClr val="lt1"/>
                          </a:solidFill>
                          <a:latin typeface="Arial"/>
                          <a:ea typeface=""/>
                          <a:cs typeface=""/>
                        </a:defRPr>
                      </a:lvl3pPr>
                      <a:lvl4pPr marL="6583680" algn="l" defTabSz="4389120" rtl="0" eaLnBrk="1" latinLnBrk="0" hangingPunct="1">
                        <a:defRPr sz="8640" b="1" kern="1200">
                          <a:solidFill>
                            <a:schemeClr val="lt1"/>
                          </a:solidFill>
                          <a:latin typeface="Arial"/>
                          <a:ea typeface=""/>
                          <a:cs typeface=""/>
                        </a:defRPr>
                      </a:lvl4pPr>
                      <a:lvl5pPr marL="8778240" algn="l" defTabSz="4389120" rtl="0" eaLnBrk="1" latinLnBrk="0" hangingPunct="1">
                        <a:defRPr sz="8640" b="1" kern="1200">
                          <a:solidFill>
                            <a:schemeClr val="lt1"/>
                          </a:solidFill>
                          <a:latin typeface="Arial"/>
                          <a:ea typeface=""/>
                          <a:cs typeface=""/>
                        </a:defRPr>
                      </a:lvl5pPr>
                      <a:lvl6pPr marL="10972800" algn="l" defTabSz="4389120" rtl="0" eaLnBrk="1" latinLnBrk="0" hangingPunct="1">
                        <a:defRPr sz="8640" b="1" kern="1200">
                          <a:solidFill>
                            <a:schemeClr val="lt1"/>
                          </a:solidFill>
                          <a:latin typeface="Arial"/>
                          <a:ea typeface=""/>
                          <a:cs typeface=""/>
                        </a:defRPr>
                      </a:lvl6pPr>
                      <a:lvl7pPr marL="13167360" algn="l" defTabSz="4389120" rtl="0" eaLnBrk="1" latinLnBrk="0" hangingPunct="1">
                        <a:defRPr sz="8640" b="1" kern="1200">
                          <a:solidFill>
                            <a:schemeClr val="lt1"/>
                          </a:solidFill>
                          <a:latin typeface="Arial"/>
                          <a:ea typeface=""/>
                          <a:cs typeface=""/>
                        </a:defRPr>
                      </a:lvl7pPr>
                      <a:lvl8pPr marL="15361920" algn="l" defTabSz="4389120" rtl="0" eaLnBrk="1" latinLnBrk="0" hangingPunct="1">
                        <a:defRPr sz="8640" b="1" kern="1200">
                          <a:solidFill>
                            <a:schemeClr val="lt1"/>
                          </a:solidFill>
                          <a:latin typeface="Arial"/>
                          <a:ea typeface=""/>
                          <a:cs typeface=""/>
                        </a:defRPr>
                      </a:lvl8pPr>
                      <a:lvl9pPr marL="17556480" algn="l" defTabSz="4389120" rtl="0" eaLnBrk="1" latinLnBrk="0" hangingPunct="1">
                        <a:defRPr sz="8640" b="1" kern="1200">
                          <a:solidFill>
                            <a:schemeClr val="lt1"/>
                          </a:solidFill>
                          <a:latin typeface="Arial"/>
                          <a:ea typeface=""/>
                          <a:cs typeface=""/>
                        </a:defRPr>
                      </a:lvl9pPr>
                    </a:lstStyle>
                    <a:p>
                      <a:pPr algn="ctr"/>
                      <a:r>
                        <a:rPr lang="en-US" sz="2800" dirty="0">
                          <a:solidFill>
                            <a:sysClr val="windowText" lastClr="000000"/>
                          </a:solidFill>
                          <a:latin typeface="+mj-lt"/>
                          <a:ea typeface="Calibri" charset="0"/>
                          <a:cs typeface="Calibri" charset="0"/>
                        </a:rPr>
                        <a:t>Transition</a:t>
                      </a:r>
                    </a:p>
                  </a:txBody>
                  <a:tcPr marL="80010" marR="80010" marT="40006" marB="40006"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10000"/>
                  </a:ext>
                </a:extLst>
              </a:tr>
              <a:tr h="2938179">
                <a:tc>
                  <a:txBody>
                    <a:bodyPr/>
                    <a:lstStyle>
                      <a:lvl1pPr marL="0" algn="l" defTabSz="4389120" rtl="0" eaLnBrk="1" latinLnBrk="0" hangingPunct="1">
                        <a:defRPr sz="8640" kern="1200">
                          <a:solidFill>
                            <a:schemeClr val="dk1"/>
                          </a:solidFill>
                          <a:latin typeface="Arial"/>
                          <a:ea typeface=""/>
                          <a:cs typeface=""/>
                        </a:defRPr>
                      </a:lvl1pPr>
                      <a:lvl2pPr marL="2194560" algn="l" defTabSz="4389120" rtl="0" eaLnBrk="1" latinLnBrk="0" hangingPunct="1">
                        <a:defRPr sz="8640" kern="1200">
                          <a:solidFill>
                            <a:schemeClr val="dk1"/>
                          </a:solidFill>
                          <a:latin typeface="Arial"/>
                          <a:ea typeface=""/>
                          <a:cs typeface=""/>
                        </a:defRPr>
                      </a:lvl2pPr>
                      <a:lvl3pPr marL="4389120" algn="l" defTabSz="4389120" rtl="0" eaLnBrk="1" latinLnBrk="0" hangingPunct="1">
                        <a:defRPr sz="8640" kern="1200">
                          <a:solidFill>
                            <a:schemeClr val="dk1"/>
                          </a:solidFill>
                          <a:latin typeface="Arial"/>
                          <a:ea typeface=""/>
                          <a:cs typeface=""/>
                        </a:defRPr>
                      </a:lvl3pPr>
                      <a:lvl4pPr marL="6583680" algn="l" defTabSz="4389120" rtl="0" eaLnBrk="1" latinLnBrk="0" hangingPunct="1">
                        <a:defRPr sz="8640" kern="1200">
                          <a:solidFill>
                            <a:schemeClr val="dk1"/>
                          </a:solidFill>
                          <a:latin typeface="Arial"/>
                          <a:ea typeface=""/>
                          <a:cs typeface=""/>
                        </a:defRPr>
                      </a:lvl4pPr>
                      <a:lvl5pPr marL="8778240" algn="l" defTabSz="4389120" rtl="0" eaLnBrk="1" latinLnBrk="0" hangingPunct="1">
                        <a:defRPr sz="8640" kern="1200">
                          <a:solidFill>
                            <a:schemeClr val="dk1"/>
                          </a:solidFill>
                          <a:latin typeface="Arial"/>
                          <a:ea typeface=""/>
                          <a:cs typeface=""/>
                        </a:defRPr>
                      </a:lvl5pPr>
                      <a:lvl6pPr marL="10972800" algn="l" defTabSz="4389120" rtl="0" eaLnBrk="1" latinLnBrk="0" hangingPunct="1">
                        <a:defRPr sz="8640" kern="1200">
                          <a:solidFill>
                            <a:schemeClr val="dk1"/>
                          </a:solidFill>
                          <a:latin typeface="Arial"/>
                          <a:ea typeface=""/>
                          <a:cs typeface=""/>
                        </a:defRPr>
                      </a:lvl6pPr>
                      <a:lvl7pPr marL="13167360" algn="l" defTabSz="4389120" rtl="0" eaLnBrk="1" latinLnBrk="0" hangingPunct="1">
                        <a:defRPr sz="8640" kern="1200">
                          <a:solidFill>
                            <a:schemeClr val="dk1"/>
                          </a:solidFill>
                          <a:latin typeface="Arial"/>
                          <a:ea typeface=""/>
                          <a:cs typeface=""/>
                        </a:defRPr>
                      </a:lvl7pPr>
                      <a:lvl8pPr marL="15361920" algn="l" defTabSz="4389120" rtl="0" eaLnBrk="1" latinLnBrk="0" hangingPunct="1">
                        <a:defRPr sz="8640" kern="1200">
                          <a:solidFill>
                            <a:schemeClr val="dk1"/>
                          </a:solidFill>
                          <a:latin typeface="Arial"/>
                          <a:ea typeface=""/>
                          <a:cs typeface=""/>
                        </a:defRPr>
                      </a:lvl8pPr>
                      <a:lvl9pPr marL="17556480" algn="l" defTabSz="4389120" rtl="0" eaLnBrk="1" latinLnBrk="0" hangingPunct="1">
                        <a:defRPr sz="8640" kern="1200">
                          <a:solidFill>
                            <a:schemeClr val="dk1"/>
                          </a:solidFill>
                          <a:latin typeface="Arial"/>
                          <a:ea typeface=""/>
                          <a:cs typeface=""/>
                        </a:defRPr>
                      </a:lvl9pPr>
                    </a:lstStyle>
                    <a:p>
                      <a:pPr marL="238125" indent="-238125">
                        <a:spcBef>
                          <a:spcPts val="0"/>
                        </a:spcBef>
                        <a:buFontTx/>
                        <a:buNone/>
                        <a:tabLst/>
                      </a:pPr>
                      <a:r>
                        <a:rPr lang="en-US" sz="2100" dirty="0">
                          <a:solidFill>
                            <a:sysClr val="windowText" lastClr="000000"/>
                          </a:solidFill>
                          <a:latin typeface="+mj-lt"/>
                          <a:ea typeface="Calibri" charset="0"/>
                          <a:cs typeface="Calibri" charset="0"/>
                        </a:rPr>
                        <a:t>Single-tree selection</a:t>
                      </a:r>
                      <a:br>
                        <a:rPr lang="en-US" sz="2100" dirty="0">
                          <a:solidFill>
                            <a:sysClr val="windowText" lastClr="000000"/>
                          </a:solidFill>
                          <a:latin typeface="+mj-lt"/>
                          <a:ea typeface="Calibri" charset="0"/>
                          <a:cs typeface="Calibri" charset="0"/>
                        </a:rPr>
                      </a:br>
                      <a:r>
                        <a:rPr lang="en-US" sz="1800" dirty="0">
                          <a:solidFill>
                            <a:sysClr val="windowText" lastClr="000000"/>
                          </a:solidFill>
                          <a:latin typeface="+mj-lt"/>
                          <a:ea typeface="Calibri" charset="0"/>
                          <a:cs typeface="Calibri" charset="0"/>
                        </a:rPr>
                        <a:t>70-80</a:t>
                      </a:r>
                      <a:r>
                        <a:rPr lang="en-US" sz="1800" baseline="0" dirty="0">
                          <a:solidFill>
                            <a:sysClr val="windowText" lastClr="000000"/>
                          </a:solidFill>
                          <a:latin typeface="+mj-lt"/>
                          <a:ea typeface="Calibri" charset="0"/>
                          <a:cs typeface="Calibri" charset="0"/>
                        </a:rPr>
                        <a:t> ft</a:t>
                      </a:r>
                      <a:r>
                        <a:rPr lang="en-US" sz="1800" baseline="30000" dirty="0">
                          <a:solidFill>
                            <a:sysClr val="windowText" lastClr="000000"/>
                          </a:solidFill>
                          <a:latin typeface="+mj-lt"/>
                          <a:ea typeface="Calibri" charset="0"/>
                          <a:cs typeface="Calibri" charset="0"/>
                        </a:rPr>
                        <a:t>2</a:t>
                      </a:r>
                      <a:r>
                        <a:rPr lang="en-US" sz="1800" baseline="0" dirty="0">
                          <a:solidFill>
                            <a:sysClr val="windowText" lastClr="000000"/>
                          </a:solidFill>
                          <a:latin typeface="+mj-lt"/>
                          <a:ea typeface="Calibri" charset="0"/>
                          <a:cs typeface="Calibri" charset="0"/>
                        </a:rPr>
                        <a:t>/ac</a:t>
                      </a:r>
                    </a:p>
                    <a:p>
                      <a:pPr marL="238125" indent="-238125">
                        <a:spcBef>
                          <a:spcPts val="0"/>
                        </a:spcBef>
                        <a:buFontTx/>
                        <a:buNone/>
                        <a:tabLst/>
                      </a:pPr>
                      <a:r>
                        <a:rPr lang="en-US" sz="2100" baseline="0" dirty="0">
                          <a:solidFill>
                            <a:sysClr val="windowText" lastClr="000000"/>
                          </a:solidFill>
                          <a:latin typeface="+mj-lt"/>
                          <a:ea typeface="Calibri" charset="0"/>
                          <a:cs typeface="Calibri" charset="0"/>
                        </a:rPr>
                        <a:t>Multi-cohort structure</a:t>
                      </a:r>
                    </a:p>
                    <a:p>
                      <a:pPr marL="238125" indent="-238125">
                        <a:spcBef>
                          <a:spcPts val="0"/>
                        </a:spcBef>
                        <a:buFontTx/>
                        <a:buNone/>
                        <a:tabLst/>
                      </a:pPr>
                      <a:r>
                        <a:rPr lang="en-US" sz="2100" baseline="0" dirty="0">
                          <a:solidFill>
                            <a:sysClr val="windowText" lastClr="000000"/>
                          </a:solidFill>
                          <a:latin typeface="+mj-lt"/>
                          <a:ea typeface="Calibri" charset="0"/>
                          <a:cs typeface="Calibri" charset="0"/>
                        </a:rPr>
                        <a:t>↑ downed dead wood</a:t>
                      </a:r>
                    </a:p>
                    <a:p>
                      <a:pPr marL="238125" indent="-238125">
                        <a:spcBef>
                          <a:spcPts val="0"/>
                        </a:spcBef>
                        <a:buFontTx/>
                        <a:buNone/>
                        <a:tabLst/>
                      </a:pPr>
                      <a:r>
                        <a:rPr lang="en-US" sz="2100" baseline="0" dirty="0">
                          <a:solidFill>
                            <a:sysClr val="windowText" lastClr="000000"/>
                          </a:solidFill>
                          <a:latin typeface="+mj-lt"/>
                          <a:ea typeface="Calibri" charset="0"/>
                          <a:cs typeface="Calibri" charset="0"/>
                        </a:rPr>
                        <a:t>Favor BBD resistant residual stems</a:t>
                      </a:r>
                      <a:endParaRPr lang="en-US" sz="2100" dirty="0">
                        <a:solidFill>
                          <a:sysClr val="windowText" lastClr="000000"/>
                        </a:solidFill>
                        <a:latin typeface="+mj-lt"/>
                        <a:ea typeface="Calibri" charset="0"/>
                        <a:cs typeface="Calibri" charset="0"/>
                      </a:endParaRPr>
                    </a:p>
                  </a:txBody>
                  <a:tcPr marL="182880" marT="91440" marB="9144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4389120" rtl="0" eaLnBrk="1" latinLnBrk="0" hangingPunct="1">
                        <a:defRPr sz="8640" kern="1200">
                          <a:solidFill>
                            <a:schemeClr val="dk1"/>
                          </a:solidFill>
                          <a:latin typeface="Arial"/>
                          <a:ea typeface=""/>
                          <a:cs typeface=""/>
                        </a:defRPr>
                      </a:lvl1pPr>
                      <a:lvl2pPr marL="2194560" algn="l" defTabSz="4389120" rtl="0" eaLnBrk="1" latinLnBrk="0" hangingPunct="1">
                        <a:defRPr sz="8640" kern="1200">
                          <a:solidFill>
                            <a:schemeClr val="dk1"/>
                          </a:solidFill>
                          <a:latin typeface="Arial"/>
                          <a:ea typeface=""/>
                          <a:cs typeface=""/>
                        </a:defRPr>
                      </a:lvl2pPr>
                      <a:lvl3pPr marL="4389120" algn="l" defTabSz="4389120" rtl="0" eaLnBrk="1" latinLnBrk="0" hangingPunct="1">
                        <a:defRPr sz="8640" kern="1200">
                          <a:solidFill>
                            <a:schemeClr val="dk1"/>
                          </a:solidFill>
                          <a:latin typeface="Arial"/>
                          <a:ea typeface=""/>
                          <a:cs typeface=""/>
                        </a:defRPr>
                      </a:lvl3pPr>
                      <a:lvl4pPr marL="6583680" algn="l" defTabSz="4389120" rtl="0" eaLnBrk="1" latinLnBrk="0" hangingPunct="1">
                        <a:defRPr sz="8640" kern="1200">
                          <a:solidFill>
                            <a:schemeClr val="dk1"/>
                          </a:solidFill>
                          <a:latin typeface="Arial"/>
                          <a:ea typeface=""/>
                          <a:cs typeface=""/>
                        </a:defRPr>
                      </a:lvl4pPr>
                      <a:lvl5pPr marL="8778240" algn="l" defTabSz="4389120" rtl="0" eaLnBrk="1" latinLnBrk="0" hangingPunct="1">
                        <a:defRPr sz="8640" kern="1200">
                          <a:solidFill>
                            <a:schemeClr val="dk1"/>
                          </a:solidFill>
                          <a:latin typeface="Arial"/>
                          <a:ea typeface=""/>
                          <a:cs typeface=""/>
                        </a:defRPr>
                      </a:lvl5pPr>
                      <a:lvl6pPr marL="10972800" algn="l" defTabSz="4389120" rtl="0" eaLnBrk="1" latinLnBrk="0" hangingPunct="1">
                        <a:defRPr sz="8640" kern="1200">
                          <a:solidFill>
                            <a:schemeClr val="dk1"/>
                          </a:solidFill>
                          <a:latin typeface="Arial"/>
                          <a:ea typeface=""/>
                          <a:cs typeface=""/>
                        </a:defRPr>
                      </a:lvl6pPr>
                      <a:lvl7pPr marL="13167360" algn="l" defTabSz="4389120" rtl="0" eaLnBrk="1" latinLnBrk="0" hangingPunct="1">
                        <a:defRPr sz="8640" kern="1200">
                          <a:solidFill>
                            <a:schemeClr val="dk1"/>
                          </a:solidFill>
                          <a:latin typeface="Arial"/>
                          <a:ea typeface=""/>
                          <a:cs typeface=""/>
                        </a:defRPr>
                      </a:lvl7pPr>
                      <a:lvl8pPr marL="15361920" algn="l" defTabSz="4389120" rtl="0" eaLnBrk="1" latinLnBrk="0" hangingPunct="1">
                        <a:defRPr sz="8640" kern="1200">
                          <a:solidFill>
                            <a:schemeClr val="dk1"/>
                          </a:solidFill>
                          <a:latin typeface="Arial"/>
                          <a:ea typeface=""/>
                          <a:cs typeface=""/>
                        </a:defRPr>
                      </a:lvl8pPr>
                      <a:lvl9pPr marL="17556480" algn="l" defTabSz="4389120" rtl="0" eaLnBrk="1" latinLnBrk="0" hangingPunct="1">
                        <a:defRPr sz="8640" kern="1200">
                          <a:solidFill>
                            <a:schemeClr val="dk1"/>
                          </a:solidFill>
                          <a:latin typeface="Arial"/>
                          <a:ea typeface=""/>
                          <a:cs typeface=""/>
                        </a:defRPr>
                      </a:lvl9pPr>
                    </a:lstStyle>
                    <a:p>
                      <a:pPr marL="238125" indent="-238125">
                        <a:spcBef>
                          <a:spcPts val="0"/>
                        </a:spcBef>
                        <a:buFontTx/>
                        <a:buNone/>
                        <a:tabLst/>
                      </a:pPr>
                      <a:r>
                        <a:rPr lang="en-US" sz="2100" dirty="0">
                          <a:solidFill>
                            <a:sysClr val="windowText" lastClr="000000"/>
                          </a:solidFill>
                          <a:latin typeface="+mj-lt"/>
                          <a:ea typeface="Calibri" charset="0"/>
                          <a:cs typeface="Calibri" charset="0"/>
                        </a:rPr>
                        <a:t>Group selection</a:t>
                      </a:r>
                      <a:r>
                        <a:rPr lang="en-US" sz="2100" baseline="0" dirty="0">
                          <a:solidFill>
                            <a:sysClr val="windowText" lastClr="000000"/>
                          </a:solidFill>
                          <a:latin typeface="+mj-lt"/>
                          <a:ea typeface="Calibri" charset="0"/>
                          <a:cs typeface="Calibri" charset="0"/>
                        </a:rPr>
                        <a:t> and s</a:t>
                      </a:r>
                      <a:r>
                        <a:rPr lang="en-US" sz="2100" dirty="0">
                          <a:solidFill>
                            <a:sysClr val="windowText" lastClr="000000"/>
                          </a:solidFill>
                          <a:latin typeface="+mj-lt"/>
                          <a:ea typeface="Calibri" charset="0"/>
                          <a:cs typeface="Calibri" charset="0"/>
                        </a:rPr>
                        <a:t>ingle-tree selection</a:t>
                      </a:r>
                      <a:r>
                        <a:rPr lang="en-US" sz="2100" baseline="0" dirty="0">
                          <a:solidFill>
                            <a:sysClr val="windowText" lastClr="000000"/>
                          </a:solidFill>
                          <a:latin typeface="+mj-lt"/>
                          <a:ea typeface="Calibri" charset="0"/>
                          <a:cs typeface="Calibri" charset="0"/>
                        </a:rPr>
                        <a:t> </a:t>
                      </a:r>
                      <a:r>
                        <a:rPr lang="en-US" sz="1800" dirty="0">
                          <a:solidFill>
                            <a:sysClr val="windowText" lastClr="000000"/>
                          </a:solidFill>
                          <a:latin typeface="+mj-lt"/>
                          <a:ea typeface="Calibri" charset="0"/>
                          <a:cs typeface="Calibri" charset="0"/>
                        </a:rPr>
                        <a:t>20% gaps 0.01-0.25 ac</a:t>
                      </a:r>
                      <a:r>
                        <a:rPr lang="en-US" sz="1800" baseline="0" dirty="0">
                          <a:solidFill>
                            <a:sysClr val="windowText" lastClr="000000"/>
                          </a:solidFill>
                          <a:latin typeface="+mj-lt"/>
                          <a:ea typeface="Calibri" charset="0"/>
                          <a:cs typeface="Calibri" charset="0"/>
                        </a:rPr>
                        <a:t> / 20% reserves / matrix of 70-80 ft</a:t>
                      </a:r>
                      <a:r>
                        <a:rPr lang="en-US" sz="1800" baseline="30000" dirty="0">
                          <a:solidFill>
                            <a:sysClr val="windowText" lastClr="000000"/>
                          </a:solidFill>
                          <a:latin typeface="+mj-lt"/>
                          <a:ea typeface="Calibri" charset="0"/>
                          <a:cs typeface="Calibri" charset="0"/>
                        </a:rPr>
                        <a:t>2</a:t>
                      </a:r>
                      <a:r>
                        <a:rPr lang="en-US" sz="1800" baseline="0" dirty="0">
                          <a:solidFill>
                            <a:sysClr val="windowText" lastClr="000000"/>
                          </a:solidFill>
                          <a:latin typeface="+mj-lt"/>
                          <a:ea typeface="Calibri" charset="0"/>
                          <a:cs typeface="Calibri" charset="0"/>
                        </a:rPr>
                        <a:t>/ac</a:t>
                      </a:r>
                      <a:endParaRPr lang="en-US" sz="1800" dirty="0">
                        <a:solidFill>
                          <a:sysClr val="windowText" lastClr="000000"/>
                        </a:solidFill>
                        <a:latin typeface="+mj-lt"/>
                        <a:ea typeface="Calibri" charset="0"/>
                        <a:cs typeface="Calibri" charset="0"/>
                      </a:endParaRPr>
                    </a:p>
                    <a:p>
                      <a:pPr marL="238125" marR="0" lvl="0" indent="-238125" algn="l" defTabSz="4389120" rtl="0" eaLnBrk="1" fontAlgn="auto" latinLnBrk="0" hangingPunct="1">
                        <a:lnSpc>
                          <a:spcPct val="100000"/>
                        </a:lnSpc>
                        <a:spcBef>
                          <a:spcPts val="0"/>
                        </a:spcBef>
                        <a:spcAft>
                          <a:spcPts val="0"/>
                        </a:spcAft>
                        <a:buClrTx/>
                        <a:buSzTx/>
                        <a:buFontTx/>
                        <a:buNone/>
                        <a:tabLst/>
                        <a:defRPr/>
                      </a:pPr>
                      <a:r>
                        <a:rPr lang="en-US" sz="2100" dirty="0">
                          <a:solidFill>
                            <a:sysClr val="windowText" lastClr="000000"/>
                          </a:solidFill>
                          <a:latin typeface="+mj-lt"/>
                          <a:ea typeface="Calibri" charset="0"/>
                          <a:cs typeface="Calibri" charset="0"/>
                        </a:rPr>
                        <a:t>Multiple pathways</a:t>
                      </a:r>
                    </a:p>
                    <a:p>
                      <a:pPr marL="238125" marR="0" lvl="0" indent="-238125" algn="l" defTabSz="4389120" rtl="0" eaLnBrk="1" fontAlgn="auto" latinLnBrk="0" hangingPunct="1">
                        <a:lnSpc>
                          <a:spcPct val="100000"/>
                        </a:lnSpc>
                        <a:spcBef>
                          <a:spcPts val="0"/>
                        </a:spcBef>
                        <a:spcAft>
                          <a:spcPts val="0"/>
                        </a:spcAft>
                        <a:buClrTx/>
                        <a:buSzTx/>
                        <a:buFontTx/>
                        <a:buNone/>
                        <a:tabLst/>
                        <a:defRPr/>
                      </a:pPr>
                      <a:r>
                        <a:rPr lang="en-US" sz="2100" baseline="0" dirty="0">
                          <a:solidFill>
                            <a:sysClr val="windowText" lastClr="000000"/>
                          </a:solidFill>
                          <a:latin typeface="+mj-lt"/>
                          <a:ea typeface="Calibri" charset="0"/>
                          <a:cs typeface="Calibri" charset="0"/>
                        </a:rPr>
                        <a:t>↑ downed dead wood</a:t>
                      </a:r>
                    </a:p>
                    <a:p>
                      <a:pPr marL="238125" indent="-238125">
                        <a:spcBef>
                          <a:spcPts val="0"/>
                        </a:spcBef>
                        <a:buFontTx/>
                        <a:buNone/>
                        <a:tabLst/>
                      </a:pPr>
                      <a:r>
                        <a:rPr lang="en-US" sz="2100" baseline="0" dirty="0">
                          <a:solidFill>
                            <a:sysClr val="windowText" lastClr="000000"/>
                          </a:solidFill>
                          <a:latin typeface="+mj-lt"/>
                          <a:ea typeface="Calibri" charset="0"/>
                          <a:cs typeface="Calibri" charset="0"/>
                        </a:rPr>
                        <a:t>↑ wind and ice resistant species</a:t>
                      </a:r>
                      <a:endParaRPr lang="en-US" sz="2100" dirty="0">
                        <a:solidFill>
                          <a:sysClr val="windowText" lastClr="000000"/>
                        </a:solidFill>
                        <a:latin typeface="+mj-lt"/>
                        <a:ea typeface="Calibri" charset="0"/>
                        <a:cs typeface="Calibri" charset="0"/>
                      </a:endParaRPr>
                    </a:p>
                  </a:txBody>
                  <a:tcPr marL="182880" marT="91440" marB="9144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4389120" rtl="0" eaLnBrk="1" latinLnBrk="0" hangingPunct="1">
                        <a:defRPr sz="8640" kern="1200">
                          <a:solidFill>
                            <a:schemeClr val="dk1"/>
                          </a:solidFill>
                          <a:latin typeface="Arial"/>
                          <a:ea typeface=""/>
                          <a:cs typeface=""/>
                        </a:defRPr>
                      </a:lvl1pPr>
                      <a:lvl2pPr marL="2194560" algn="l" defTabSz="4389120" rtl="0" eaLnBrk="1" latinLnBrk="0" hangingPunct="1">
                        <a:defRPr sz="8640" kern="1200">
                          <a:solidFill>
                            <a:schemeClr val="dk1"/>
                          </a:solidFill>
                          <a:latin typeface="Arial"/>
                          <a:ea typeface=""/>
                          <a:cs typeface=""/>
                        </a:defRPr>
                      </a:lvl2pPr>
                      <a:lvl3pPr marL="4389120" algn="l" defTabSz="4389120" rtl="0" eaLnBrk="1" latinLnBrk="0" hangingPunct="1">
                        <a:defRPr sz="8640" kern="1200">
                          <a:solidFill>
                            <a:schemeClr val="dk1"/>
                          </a:solidFill>
                          <a:latin typeface="Arial"/>
                          <a:ea typeface=""/>
                          <a:cs typeface=""/>
                        </a:defRPr>
                      </a:lvl3pPr>
                      <a:lvl4pPr marL="6583680" algn="l" defTabSz="4389120" rtl="0" eaLnBrk="1" latinLnBrk="0" hangingPunct="1">
                        <a:defRPr sz="8640" kern="1200">
                          <a:solidFill>
                            <a:schemeClr val="dk1"/>
                          </a:solidFill>
                          <a:latin typeface="Arial"/>
                          <a:ea typeface=""/>
                          <a:cs typeface=""/>
                        </a:defRPr>
                      </a:lvl4pPr>
                      <a:lvl5pPr marL="8778240" algn="l" defTabSz="4389120" rtl="0" eaLnBrk="1" latinLnBrk="0" hangingPunct="1">
                        <a:defRPr sz="8640" kern="1200">
                          <a:solidFill>
                            <a:schemeClr val="dk1"/>
                          </a:solidFill>
                          <a:latin typeface="Arial"/>
                          <a:ea typeface=""/>
                          <a:cs typeface=""/>
                        </a:defRPr>
                      </a:lvl5pPr>
                      <a:lvl6pPr marL="10972800" algn="l" defTabSz="4389120" rtl="0" eaLnBrk="1" latinLnBrk="0" hangingPunct="1">
                        <a:defRPr sz="8640" kern="1200">
                          <a:solidFill>
                            <a:schemeClr val="dk1"/>
                          </a:solidFill>
                          <a:latin typeface="Arial"/>
                          <a:ea typeface=""/>
                          <a:cs typeface=""/>
                        </a:defRPr>
                      </a:lvl6pPr>
                      <a:lvl7pPr marL="13167360" algn="l" defTabSz="4389120" rtl="0" eaLnBrk="1" latinLnBrk="0" hangingPunct="1">
                        <a:defRPr sz="8640" kern="1200">
                          <a:solidFill>
                            <a:schemeClr val="dk1"/>
                          </a:solidFill>
                          <a:latin typeface="Arial"/>
                          <a:ea typeface=""/>
                          <a:cs typeface=""/>
                        </a:defRPr>
                      </a:lvl7pPr>
                      <a:lvl8pPr marL="15361920" algn="l" defTabSz="4389120" rtl="0" eaLnBrk="1" latinLnBrk="0" hangingPunct="1">
                        <a:defRPr sz="8640" kern="1200">
                          <a:solidFill>
                            <a:schemeClr val="dk1"/>
                          </a:solidFill>
                          <a:latin typeface="Arial"/>
                          <a:ea typeface=""/>
                          <a:cs typeface=""/>
                        </a:defRPr>
                      </a:lvl8pPr>
                      <a:lvl9pPr marL="17556480" algn="l" defTabSz="4389120" rtl="0" eaLnBrk="1" latinLnBrk="0" hangingPunct="1">
                        <a:defRPr sz="8640" kern="1200">
                          <a:solidFill>
                            <a:schemeClr val="dk1"/>
                          </a:solidFill>
                          <a:latin typeface="Arial"/>
                          <a:ea typeface=""/>
                          <a:cs typeface=""/>
                        </a:defRPr>
                      </a:lvl9pPr>
                    </a:lstStyle>
                    <a:p>
                      <a:pPr marL="238125" indent="-222250">
                        <a:spcBef>
                          <a:spcPts val="0"/>
                        </a:spcBef>
                        <a:buFontTx/>
                        <a:buNone/>
                        <a:tabLst/>
                      </a:pPr>
                      <a:r>
                        <a:rPr lang="en-US" sz="2100" dirty="0">
                          <a:solidFill>
                            <a:sysClr val="windowText" lastClr="000000"/>
                          </a:solidFill>
                          <a:latin typeface="+mj-lt"/>
                          <a:ea typeface="Calibri" charset="0"/>
                          <a:cs typeface="Calibri" charset="0"/>
                        </a:rPr>
                        <a:t>Variable density thin</a:t>
                      </a:r>
                      <a:r>
                        <a:rPr lang="en-US" sz="2100" baseline="0" dirty="0">
                          <a:solidFill>
                            <a:sysClr val="windowText" lastClr="000000"/>
                          </a:solidFill>
                          <a:latin typeface="+mj-lt"/>
                          <a:ea typeface="Calibri" charset="0"/>
                          <a:cs typeface="Calibri" charset="0"/>
                        </a:rPr>
                        <a:t> / Irregular shelterwood</a:t>
                      </a:r>
                      <a:br>
                        <a:rPr lang="en-US" sz="2100" baseline="0" dirty="0">
                          <a:solidFill>
                            <a:sysClr val="windowText" lastClr="000000"/>
                          </a:solidFill>
                          <a:latin typeface="+mj-lt"/>
                          <a:ea typeface="Calibri" charset="0"/>
                          <a:cs typeface="Calibri" charset="0"/>
                        </a:rPr>
                      </a:br>
                      <a:r>
                        <a:rPr lang="en-US" sz="1800" dirty="0">
                          <a:solidFill>
                            <a:sysClr val="windowText" lastClr="000000"/>
                          </a:solidFill>
                          <a:latin typeface="+mj-lt"/>
                          <a:ea typeface="Calibri" charset="0"/>
                          <a:cs typeface="Calibri" charset="0"/>
                        </a:rPr>
                        <a:t>20% gaps</a:t>
                      </a:r>
                      <a:r>
                        <a:rPr lang="en-US" sz="1800" baseline="0" dirty="0">
                          <a:solidFill>
                            <a:sysClr val="windowText" lastClr="000000"/>
                          </a:solidFill>
                          <a:latin typeface="+mj-lt"/>
                          <a:ea typeface="Calibri" charset="0"/>
                          <a:cs typeface="Calibri" charset="0"/>
                        </a:rPr>
                        <a:t> 0.25-1 ac / 10-20% reserves / matrix 70-80 ft</a:t>
                      </a:r>
                      <a:r>
                        <a:rPr lang="en-US" sz="1800" baseline="30000" dirty="0">
                          <a:solidFill>
                            <a:sysClr val="windowText" lastClr="000000"/>
                          </a:solidFill>
                          <a:latin typeface="+mj-lt"/>
                          <a:ea typeface="Calibri" charset="0"/>
                          <a:cs typeface="Calibri" charset="0"/>
                        </a:rPr>
                        <a:t>2</a:t>
                      </a:r>
                      <a:r>
                        <a:rPr lang="en-US" sz="1800" baseline="0" dirty="0">
                          <a:solidFill>
                            <a:sysClr val="windowText" lastClr="000000"/>
                          </a:solidFill>
                          <a:latin typeface="+mj-lt"/>
                          <a:ea typeface="Calibri" charset="0"/>
                          <a:cs typeface="Calibri" charset="0"/>
                        </a:rPr>
                        <a:t>/ac</a:t>
                      </a:r>
                      <a:endParaRPr lang="en-US" sz="1800" dirty="0">
                        <a:solidFill>
                          <a:sysClr val="windowText" lastClr="000000"/>
                        </a:solidFill>
                        <a:latin typeface="+mj-lt"/>
                        <a:ea typeface="Calibri" charset="0"/>
                        <a:cs typeface="Calibri" charset="0"/>
                      </a:endParaRPr>
                    </a:p>
                    <a:p>
                      <a:pPr marL="238125" indent="-222250">
                        <a:spcBef>
                          <a:spcPts val="0"/>
                        </a:spcBef>
                        <a:buFontTx/>
                        <a:buNone/>
                        <a:tabLst/>
                      </a:pPr>
                      <a:r>
                        <a:rPr lang="en-US" sz="2100" b="1" baseline="0" dirty="0">
                          <a:solidFill>
                            <a:sysClr val="windowText" lastClr="000000"/>
                          </a:solidFill>
                          <a:latin typeface="+mj-lt"/>
                          <a:ea typeface="Calibri" charset="0"/>
                          <a:cs typeface="Calibri" charset="0"/>
                        </a:rPr>
                        <a:t>↑ future-adapted component through planting </a:t>
                      </a:r>
                      <a:endParaRPr lang="en-US" sz="2100" b="1" dirty="0">
                        <a:solidFill>
                          <a:sysClr val="windowText" lastClr="000000"/>
                        </a:solidFill>
                        <a:latin typeface="+mj-lt"/>
                        <a:ea typeface="Calibri" charset="0"/>
                        <a:cs typeface="Calibri" charset="0"/>
                      </a:endParaRPr>
                    </a:p>
                  </a:txBody>
                  <a:tcPr marL="182880" marT="91440" marB="9144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2"/>
                  </a:ext>
                </a:extLst>
              </a:tr>
            </a:tbl>
          </a:graphicData>
        </a:graphic>
      </p:graphicFrame>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19800" y="4779264"/>
            <a:ext cx="3003805" cy="2002536"/>
          </a:xfrm>
          <a:prstGeom prst="rect">
            <a:avLst/>
          </a:prstGeom>
          <a:ln>
            <a:solidFill>
              <a:schemeClr val="tx1"/>
            </a:solidFill>
          </a:ln>
        </p:spPr>
      </p:pic>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97353" y="4775427"/>
            <a:ext cx="2670047" cy="2002536"/>
          </a:xfrm>
          <a:prstGeom prst="rect">
            <a:avLst/>
          </a:prstGeom>
          <a:ln>
            <a:solidFill>
              <a:schemeClr val="tx1"/>
            </a:solidFill>
          </a:ln>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6637" y="4775428"/>
            <a:ext cx="2675163" cy="2006372"/>
          </a:xfrm>
          <a:prstGeom prst="rect">
            <a:avLst/>
          </a:prstGeom>
          <a:ln>
            <a:solidFill>
              <a:schemeClr val="tx1"/>
            </a:solidFill>
          </a:ln>
        </p:spPr>
      </p:pic>
      <p:sp>
        <p:nvSpPr>
          <p:cNvPr id="12" name="Rectangle 11"/>
          <p:cNvSpPr>
            <a:spLocks noChangeArrowheads="1"/>
          </p:cNvSpPr>
          <p:nvPr/>
        </p:nvSpPr>
        <p:spPr bwMode="auto">
          <a:xfrm>
            <a:off x="0" y="76200"/>
            <a:ext cx="9144000" cy="685800"/>
          </a:xfrm>
          <a:prstGeom prst="rect">
            <a:avLst/>
          </a:prstGeom>
          <a:solidFill>
            <a:schemeClr val="tx2"/>
          </a:solidFill>
          <a:ln w="9525">
            <a:solidFill>
              <a:schemeClr val="tx1"/>
            </a:solidFill>
            <a:miter lim="800000"/>
            <a:headEnd/>
            <a:tailEnd/>
          </a:ln>
        </p:spPr>
        <p:txBody>
          <a:bodyPr wrap="none" anchor="ctr"/>
          <a:lstStyle/>
          <a:p>
            <a:endParaRPr lang="en-US" dirty="0">
              <a:solidFill>
                <a:prstClr val="black"/>
              </a:solidFill>
            </a:endParaRPr>
          </a:p>
        </p:txBody>
      </p:sp>
      <p:sp>
        <p:nvSpPr>
          <p:cNvPr id="13" name="Title 1"/>
          <p:cNvSpPr txBox="1">
            <a:spLocks/>
          </p:cNvSpPr>
          <p:nvPr/>
        </p:nvSpPr>
        <p:spPr>
          <a:xfrm>
            <a:off x="-13064" y="76200"/>
            <a:ext cx="8636727" cy="6858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100" b="1" dirty="0">
                <a:solidFill>
                  <a:schemeClr val="bg1"/>
                </a:solidFill>
              </a:rPr>
              <a:t>New England Adaptive Silviculture for CC</a:t>
            </a:r>
          </a:p>
        </p:txBody>
      </p:sp>
      <p:pic>
        <p:nvPicPr>
          <p:cNvPr id="14" name="Picture 3"/>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7928780" y="103094"/>
            <a:ext cx="1161165" cy="6536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80657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6220FB3-D58E-4017-9EBB-0502369E5A9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987800" y="-2278"/>
            <a:ext cx="5156200" cy="6860278"/>
          </a:xfrm>
          <a:prstGeom prst="rect">
            <a:avLst/>
          </a:prstGeom>
        </p:spPr>
      </p:pic>
      <p:pic>
        <p:nvPicPr>
          <p:cNvPr id="17" name="Picture 16">
            <a:extLst>
              <a:ext uri="{FF2B5EF4-FFF2-40B4-BE49-F238E27FC236}">
                <a16:creationId xmlns:a16="http://schemas.microsoft.com/office/drawing/2014/main" id="{EB815332-6976-464D-AF96-7FA19097F7C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275316" y="4368800"/>
            <a:ext cx="1868684" cy="2489200"/>
          </a:xfrm>
          <a:prstGeom prst="rect">
            <a:avLst/>
          </a:prstGeom>
          <a:ln w="19050">
            <a:solidFill>
              <a:schemeClr val="tx1"/>
            </a:solidFill>
          </a:ln>
        </p:spPr>
      </p:pic>
      <p:sp>
        <p:nvSpPr>
          <p:cNvPr id="7" name="TextBox 6">
            <a:extLst>
              <a:ext uri="{FF2B5EF4-FFF2-40B4-BE49-F238E27FC236}">
                <a16:creationId xmlns:a16="http://schemas.microsoft.com/office/drawing/2014/main" id="{E5FFB2CF-6CEF-4168-8FF4-9077E8E78C95}"/>
              </a:ext>
            </a:extLst>
          </p:cNvPr>
          <p:cNvSpPr txBox="1"/>
          <p:nvPr/>
        </p:nvSpPr>
        <p:spPr>
          <a:xfrm>
            <a:off x="0" y="0"/>
            <a:ext cx="4000500" cy="66479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prstClr val="black">
                    <a:lumMod val="50000"/>
                    <a:lumOff val="50000"/>
                  </a:prstClr>
                </a:solidFill>
                <a:effectLst/>
                <a:uLnTx/>
                <a:uFillTx/>
                <a:latin typeface="Calibri" panose="020F0502020204030204"/>
                <a:ea typeface="+mn-ea"/>
                <a:cs typeface="+mn-cs"/>
              </a:rPr>
              <a:t>SiMPL</a:t>
            </a:r>
            <a:r>
              <a:rPr kumimoji="0" lang="en-US" sz="6000" b="1"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 ASCC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Dead Diamond, Block 3</a:t>
            </a:r>
            <a:endParaRPr kumimoji="0" lang="en-US" sz="24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Camera spacing</a:t>
            </a:r>
          </a:p>
          <a:p>
            <a:pPr marL="914400" marR="0" lvl="1"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200-300 m apart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1"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4 treatments/block</a:t>
            </a:r>
          </a:p>
          <a:p>
            <a:pPr marL="914400" marR="0" lvl="1"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Transition</a:t>
            </a:r>
          </a:p>
          <a:p>
            <a:pPr marL="1371600"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3 cameras</a:t>
            </a:r>
          </a:p>
          <a:p>
            <a:pPr marL="914400" marR="0" lvl="1"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Resistance/Control</a:t>
            </a:r>
          </a:p>
          <a:p>
            <a:pPr marL="1371600"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2 cameras</a:t>
            </a:r>
          </a:p>
          <a:p>
            <a:pPr marL="914400" marR="0" lvl="1"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Resilience</a:t>
            </a:r>
          </a:p>
          <a:p>
            <a:pPr marL="1371600"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1 camera</a:t>
            </a:r>
          </a:p>
        </p:txBody>
      </p:sp>
    </p:spTree>
    <p:extLst>
      <p:ext uri="{BB962C8B-B14F-4D97-AF65-F5344CB8AC3E}">
        <p14:creationId xmlns:p14="http://schemas.microsoft.com/office/powerpoint/2010/main" val="25543130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AF58440-6E4C-4E40-B3D9-24D0549A0AC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3143250" y="857250"/>
            <a:ext cx="6858000" cy="5143500"/>
          </a:xfrm>
          <a:prstGeom prst="rect">
            <a:avLst/>
          </a:prstGeom>
        </p:spPr>
      </p:pic>
      <p:cxnSp>
        <p:nvCxnSpPr>
          <p:cNvPr id="3" name="Straight Arrow Connector 2">
            <a:extLst>
              <a:ext uri="{FF2B5EF4-FFF2-40B4-BE49-F238E27FC236}">
                <a16:creationId xmlns:a16="http://schemas.microsoft.com/office/drawing/2014/main" id="{71997FE9-9205-48AA-AD7C-E78AA0EA2FFA}"/>
              </a:ext>
            </a:extLst>
          </p:cNvPr>
          <p:cNvCxnSpPr>
            <a:cxnSpLocks/>
          </p:cNvCxnSpPr>
          <p:nvPr/>
        </p:nvCxnSpPr>
        <p:spPr>
          <a:xfrm flipH="1">
            <a:off x="6866467" y="2590800"/>
            <a:ext cx="1320800" cy="922867"/>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4FA52323-D190-4220-A964-2AAF9DC6821B}"/>
              </a:ext>
            </a:extLst>
          </p:cNvPr>
          <p:cNvCxnSpPr>
            <a:cxnSpLocks/>
          </p:cNvCxnSpPr>
          <p:nvPr/>
        </p:nvCxnSpPr>
        <p:spPr>
          <a:xfrm flipH="1">
            <a:off x="4944534" y="2590800"/>
            <a:ext cx="3242733" cy="1299633"/>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8180AB3-5B93-4521-AE56-16473CDB825D}"/>
              </a:ext>
            </a:extLst>
          </p:cNvPr>
          <p:cNvSpPr txBox="1"/>
          <p:nvPr/>
        </p:nvSpPr>
        <p:spPr>
          <a:xfrm>
            <a:off x="0" y="0"/>
            <a:ext cx="4000500" cy="75097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prstClr val="black">
                    <a:lumMod val="50000"/>
                    <a:lumOff val="50000"/>
                  </a:prstClr>
                </a:solidFill>
                <a:effectLst/>
                <a:uLnTx/>
                <a:uFillTx/>
                <a:latin typeface="Calibri" panose="020F0502020204030204"/>
                <a:ea typeface="+mn-ea"/>
                <a:cs typeface="+mn-cs"/>
              </a:rPr>
              <a:t>SiMPL</a:t>
            </a:r>
            <a:endParaRPr kumimoji="0" lang="en-US" sz="6600" b="1"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1-2 m from trap</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1"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peanuts &amp; peanut butter</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1"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check 4-5x/year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species presence-absence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1"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Snow depth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307840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4ADAE5-69E4-469C-BEE9-EB00A300219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395127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1983D9-7E86-438A-A822-4905E78835E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419348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83683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D641FD9-ACAC-49C0-9370-D0B01B7F7A1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242766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C02266D-D6A9-4D1A-ACAB-859B1E9A9D83}"/>
              </a:ext>
            </a:extLst>
          </p:cNvPr>
          <p:cNvSpPr txBox="1">
            <a:spLocks/>
          </p:cNvSpPr>
          <p:nvPr/>
        </p:nvSpPr>
        <p:spPr>
          <a:xfrm>
            <a:off x="533400" y="5943600"/>
            <a:ext cx="8229600" cy="1143000"/>
          </a:xfrm>
          <a:prstGeom prst="rect">
            <a:avLst/>
          </a:prstGeom>
          <a:solidFill>
            <a:schemeClr val="bg1">
              <a:alpha val="65000"/>
            </a:scheme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solidFill>
                  <a:schemeClr val="tx1">
                    <a:lumMod val="95000"/>
                    <a:lumOff val="5000"/>
                  </a:schemeClr>
                </a:solidFill>
              </a:rPr>
              <a:t>What Can We Do About It?</a:t>
            </a:r>
          </a:p>
        </p:txBody>
      </p:sp>
    </p:spTree>
    <p:extLst>
      <p:ext uri="{BB962C8B-B14F-4D97-AF65-F5344CB8AC3E}">
        <p14:creationId xmlns:p14="http://schemas.microsoft.com/office/powerpoint/2010/main" val="546650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7926DF7-25F2-4E0B-AE00-0DCF35064E41}"/>
              </a:ext>
            </a:extLst>
          </p:cNvPr>
          <p:cNvSpPr txBox="1"/>
          <p:nvPr/>
        </p:nvSpPr>
        <p:spPr>
          <a:xfrm>
            <a:off x="1471459" y="83162"/>
            <a:ext cx="6124882" cy="7797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4400" i="0" u="none" strike="noStrike" cap="none" spc="0" normalizeH="0" baseline="0" dirty="0">
                <a:ln>
                  <a:noFill/>
                </a:ln>
                <a:solidFill>
                  <a:srgbClr val="000000"/>
                </a:solidFill>
                <a:effectLst/>
                <a:uFillTx/>
                <a:latin typeface="Calibri" panose="020F0502020204030204" pitchFamily="34" charset="0"/>
                <a:ea typeface="Helvetica Neue"/>
                <a:cs typeface="Helvetica Neue"/>
                <a:sym typeface="Helvetica Neue"/>
              </a:rPr>
              <a:t>What can we do about it?</a:t>
            </a:r>
          </a:p>
        </p:txBody>
      </p:sp>
      <p:pic>
        <p:nvPicPr>
          <p:cNvPr id="2050"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0" y="-228599"/>
            <a:ext cx="9067800" cy="62354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875" y="6019800"/>
            <a:ext cx="9153099" cy="769308"/>
          </a:xfrm>
          <a:prstGeom prst="rect">
            <a:avLst/>
          </a:prstGeom>
          <a:solidFill>
            <a:schemeClr val="bg1"/>
          </a:solidFill>
          <a:ln>
            <a:solidFill>
              <a:schemeClr val="tx1"/>
            </a:solidFill>
          </a:ln>
        </p:spPr>
        <p:txBody>
          <a:bodyPr wrap="square" lIns="91037" tIns="45519" rIns="91037" bIns="45519" rtlCol="0">
            <a:spAutoFit/>
          </a:bodyPr>
          <a:lstStyle/>
          <a:p>
            <a:pPr marL="0" marR="0" lvl="0" indent="0" algn="ctr" defTabSz="910423" rtl="0" eaLnBrk="1" fontAlgn="base" latinLnBrk="0" hangingPunct="1">
              <a:lnSpc>
                <a:spcPct val="100000"/>
              </a:lnSpc>
              <a:spcBef>
                <a:spcPct val="20000"/>
              </a:spcBef>
              <a:spcAft>
                <a:spcPct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libri"/>
                <a:sym typeface="Helvetica Neue"/>
              </a:rPr>
              <a:t>Areas relatively buffered from contemporary climate change that enable persistence </a:t>
            </a:r>
          </a:p>
          <a:p>
            <a:pPr marL="0" marR="0" lvl="0" indent="0" algn="ctr" defTabSz="910423" rtl="0" eaLnBrk="1" fontAlgn="base" latinLnBrk="0" hangingPunct="1">
              <a:lnSpc>
                <a:spcPct val="100000"/>
              </a:lnSpc>
              <a:spcBef>
                <a:spcPct val="20000"/>
              </a:spcBef>
              <a:spcAft>
                <a:spcPct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libri"/>
                <a:sym typeface="Helvetica Neue"/>
              </a:rPr>
              <a:t>of valued physical, ecological, and socio-cultural resources</a:t>
            </a:r>
            <a:endParaRPr kumimoji="0" lang="en-US" sz="2000" b="0" i="0" u="none" strike="noStrike" kern="1200" cap="none" spc="0" normalizeH="0" baseline="0" noProof="0" dirty="0">
              <a:ln>
                <a:noFill/>
              </a:ln>
              <a:solidFill>
                <a:prstClr val="black"/>
              </a:solidFill>
              <a:effectLst/>
              <a:uLnTx/>
              <a:uFillTx/>
              <a:latin typeface="Calibri"/>
              <a:sym typeface="Helvetica Neue"/>
            </a:endParaRPr>
          </a:p>
        </p:txBody>
      </p:sp>
    </p:spTree>
    <p:custDataLst>
      <p:tags r:id="rId1"/>
    </p:custDataLst>
    <p:extLst>
      <p:ext uri="{BB962C8B-B14F-4D97-AF65-F5344CB8AC3E}">
        <p14:creationId xmlns:p14="http://schemas.microsoft.com/office/powerpoint/2010/main" val="3659658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0E8572-FD79-4913-AAFB-96CA8066D1B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75" y="-147822"/>
            <a:ext cx="9144000" cy="6659581"/>
          </a:xfrm>
          <a:prstGeom prst="rect">
            <a:avLst/>
          </a:prstGeom>
        </p:spPr>
      </p:pic>
      <p:sp>
        <p:nvSpPr>
          <p:cNvPr id="3" name="TextBox 2"/>
          <p:cNvSpPr txBox="1"/>
          <p:nvPr/>
        </p:nvSpPr>
        <p:spPr>
          <a:xfrm>
            <a:off x="-914400" y="6328436"/>
            <a:ext cx="8763001" cy="523220"/>
          </a:xfrm>
          <a:prstGeom prst="rect">
            <a:avLst/>
          </a:prstGeom>
          <a:noFill/>
        </p:spPr>
        <p:txBody>
          <a:bodyPr wrap="square" rtlCol="0">
            <a:spAutoFit/>
          </a:bodyPr>
          <a:lstStyle/>
          <a:p>
            <a:pPr algn="ctr"/>
            <a:r>
              <a:rPr lang="en-US" sz="2800" b="1" dirty="0">
                <a:solidFill>
                  <a:srgbClr val="1F497D"/>
                </a:solidFill>
              </a:rPr>
              <a:t>Observed </a:t>
            </a:r>
            <a:r>
              <a:rPr lang="en-US" sz="2800" dirty="0">
                <a:solidFill>
                  <a:srgbClr val="1F497D"/>
                </a:solidFill>
              </a:rPr>
              <a:t>changes (1986-2016 vs. 1901-1960)</a:t>
            </a:r>
          </a:p>
        </p:txBody>
      </p:sp>
      <p:sp>
        <p:nvSpPr>
          <p:cNvPr id="7" name="TextBox 6">
            <a:extLst>
              <a:ext uri="{FF2B5EF4-FFF2-40B4-BE49-F238E27FC236}">
                <a16:creationId xmlns:a16="http://schemas.microsoft.com/office/drawing/2014/main" id="{9DDC61D2-CA0C-4542-81D0-C0F622C808A3}"/>
              </a:ext>
            </a:extLst>
          </p:cNvPr>
          <p:cNvSpPr txBox="1"/>
          <p:nvPr/>
        </p:nvSpPr>
        <p:spPr>
          <a:xfrm>
            <a:off x="7696200" y="6440105"/>
            <a:ext cx="1220014" cy="369332"/>
          </a:xfrm>
          <a:prstGeom prst="rect">
            <a:avLst/>
          </a:prstGeom>
          <a:noFill/>
        </p:spPr>
        <p:txBody>
          <a:bodyPr wrap="none" rtlCol="0">
            <a:spAutoFit/>
          </a:bodyPr>
          <a:lstStyle/>
          <a:p>
            <a:r>
              <a:rPr lang="en-US" i="1" dirty="0">
                <a:solidFill>
                  <a:prstClr val="black"/>
                </a:solidFill>
              </a:rPr>
              <a:t>NCA4 Vol 1</a:t>
            </a:r>
          </a:p>
        </p:txBody>
      </p:sp>
    </p:spTree>
    <p:extLst>
      <p:ext uri="{BB962C8B-B14F-4D97-AF65-F5344CB8AC3E}">
        <p14:creationId xmlns:p14="http://schemas.microsoft.com/office/powerpoint/2010/main" val="29576802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5147B-5163-4711-B53B-F33356DFAEA9}"/>
              </a:ext>
            </a:extLst>
          </p:cNvPr>
          <p:cNvSpPr>
            <a:spLocks noGrp="1"/>
          </p:cNvSpPr>
          <p:nvPr>
            <p:ph type="title"/>
          </p:nvPr>
        </p:nvSpPr>
        <p:spPr/>
        <p:txBody>
          <a:bodyPr/>
          <a:lstStyle/>
          <a:p>
            <a:endParaRPr lang="en-US"/>
          </a:p>
        </p:txBody>
      </p:sp>
      <p:sp>
        <p:nvSpPr>
          <p:cNvPr id="4" name="Content Placeholder 3">
            <a:extLst>
              <a:ext uri="{FF2B5EF4-FFF2-40B4-BE49-F238E27FC236}">
                <a16:creationId xmlns:a16="http://schemas.microsoft.com/office/drawing/2014/main" id="{528437B7-7AFA-47DF-8A41-02F390BF814E}"/>
              </a:ext>
            </a:extLst>
          </p:cNvPr>
          <p:cNvSpPr>
            <a:spLocks noGrp="1"/>
          </p:cNvSpPr>
          <p:nvPr>
            <p:ph sz="half" idx="2"/>
          </p:nvPr>
        </p:nvSpPr>
        <p:spPr/>
        <p:txBody>
          <a:bodyPr/>
          <a:lstStyle/>
          <a:p>
            <a:endParaRPr lang="en-US"/>
          </a:p>
        </p:txBody>
      </p:sp>
      <p:pic>
        <p:nvPicPr>
          <p:cNvPr id="5" name="Picture 4">
            <a:extLst>
              <a:ext uri="{FF2B5EF4-FFF2-40B4-BE49-F238E27FC236}">
                <a16:creationId xmlns:a16="http://schemas.microsoft.com/office/drawing/2014/main" id="{162A17A7-841E-4067-B980-BB7A47AC459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660442"/>
            <a:ext cx="9144000" cy="5143500"/>
          </a:xfrm>
          <a:prstGeom prst="rect">
            <a:avLst/>
          </a:prstGeom>
        </p:spPr>
      </p:pic>
      <p:pic>
        <p:nvPicPr>
          <p:cNvPr id="7" name="Content Placeholder 6">
            <a:extLst>
              <a:ext uri="{FF2B5EF4-FFF2-40B4-BE49-F238E27FC236}">
                <a16:creationId xmlns:a16="http://schemas.microsoft.com/office/drawing/2014/main" id="{CF725D65-DB71-46AF-9091-72D1A4ED5DA3}"/>
              </a:ext>
            </a:extLst>
          </p:cNvPr>
          <p:cNvPicPr>
            <a:picLocks noGrp="1" noChangeAspect="1"/>
          </p:cNvPicPr>
          <p:nvPr>
            <p:ph sz="half" idx="1"/>
          </p:nvPr>
        </p:nvPicPr>
        <p:blipFill rotWithShape="1">
          <a:blip r:embed="rId3" cstate="screen">
            <a:extLst>
              <a:ext uri="{28A0092B-C50C-407E-A947-70E740481C1C}">
                <a14:useLocalDpi xmlns:a14="http://schemas.microsoft.com/office/drawing/2010/main"/>
              </a:ext>
            </a:extLst>
          </a:blip>
          <a:srcRect/>
          <a:stretch/>
        </p:blipFill>
        <p:spPr>
          <a:xfrm>
            <a:off x="5791200" y="5809533"/>
            <a:ext cx="3341988" cy="1048467"/>
          </a:xfrm>
        </p:spPr>
      </p:pic>
    </p:spTree>
    <p:extLst>
      <p:ext uri="{BB962C8B-B14F-4D97-AF65-F5344CB8AC3E}">
        <p14:creationId xmlns:p14="http://schemas.microsoft.com/office/powerpoint/2010/main" val="357615355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FED0F-792B-4C70-BE7D-1B4E481DFEF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7F7D1FF-C35F-4B05-91EF-7C92488FFD04}"/>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A0730826-8F0C-4D10-8890-CC4E0338841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857250"/>
            <a:ext cx="9144000" cy="5143500"/>
          </a:xfrm>
          <a:prstGeom prst="rect">
            <a:avLst/>
          </a:prstGeom>
        </p:spPr>
      </p:pic>
      <p:pic>
        <p:nvPicPr>
          <p:cNvPr id="5" name="Shape 478" descr="RRC vision.001.jpeg">
            <a:extLst>
              <a:ext uri="{FF2B5EF4-FFF2-40B4-BE49-F238E27FC236}">
                <a16:creationId xmlns:a16="http://schemas.microsoft.com/office/drawing/2014/main" id="{D557A132-E8C3-424D-9798-D4F8F41F1B8B}"/>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2" y="58750"/>
            <a:ext cx="2217075" cy="828474"/>
          </a:xfrm>
          <a:prstGeom prst="rect">
            <a:avLst/>
          </a:prstGeom>
          <a:noFill/>
          <a:ln>
            <a:noFill/>
          </a:ln>
        </p:spPr>
      </p:pic>
    </p:spTree>
    <p:extLst>
      <p:ext uri="{BB962C8B-B14F-4D97-AF65-F5344CB8AC3E}">
        <p14:creationId xmlns:p14="http://schemas.microsoft.com/office/powerpoint/2010/main" val="71211764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81400" y="3581400"/>
            <a:ext cx="2098651" cy="373659"/>
          </a:xfrm>
          <a:prstGeom prst="rect">
            <a:avLst/>
          </a:prstGeom>
          <a:solidFill>
            <a:schemeClr val="bg1"/>
          </a:solidFill>
        </p:spPr>
        <p:txBody>
          <a:bodyPr wrap="square" lIns="91037" tIns="45519" rIns="91037" bIns="45519" rtlCol="0">
            <a:spAutoFit/>
          </a:bodyPr>
          <a:lstStyle/>
          <a:p>
            <a:pPr marL="0" marR="0" lvl="0" indent="0" algn="l" defTabSz="91042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sym typeface="Helvetica Neue"/>
            </a:endParaRP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101602" y="85"/>
            <a:ext cx="9042398" cy="6781799"/>
          </a:xfrm>
        </p:spPr>
      </p:pic>
      <p:sp>
        <p:nvSpPr>
          <p:cNvPr id="9" name="TextBox 8"/>
          <p:cNvSpPr txBox="1"/>
          <p:nvPr/>
        </p:nvSpPr>
        <p:spPr>
          <a:xfrm>
            <a:off x="609600" y="6088560"/>
            <a:ext cx="2084289" cy="769441"/>
          </a:xfrm>
          <a:prstGeom prst="rect">
            <a:avLst/>
          </a:prstGeom>
          <a:noFill/>
        </p:spPr>
        <p:txBody>
          <a:bodyPr wrap="none" lIns="91037" tIns="45519" rIns="91037" bIns="45519" rtlCol="0">
            <a:spAutoFit/>
          </a:bodyPr>
          <a:lstStyle/>
          <a:p>
            <a:pPr marL="0" marR="0" lvl="0" indent="0" algn="ctr" defTabSz="910423" rtl="0" eaLnBrk="1" fontAlgn="base" latinLnBrk="0" hangingPunct="1">
              <a:lnSpc>
                <a:spcPct val="100000"/>
              </a:lnSpc>
              <a:spcBef>
                <a:spcPct val="2000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a:sym typeface="Helvetica Neue"/>
              </a:rPr>
              <a:t>Morelli et al. 2016</a:t>
            </a:r>
          </a:p>
          <a:p>
            <a:pPr marL="0" marR="0" lvl="0" indent="0" algn="ctr" defTabSz="910423" rtl="0" eaLnBrk="1" fontAlgn="base" latinLnBrk="0" hangingPunct="1">
              <a:lnSpc>
                <a:spcPct val="100000"/>
              </a:lnSpc>
              <a:spcBef>
                <a:spcPct val="20000"/>
              </a:spcBef>
              <a:spcAft>
                <a:spcPct val="0"/>
              </a:spcAft>
              <a:buClrTx/>
              <a:buSzTx/>
              <a:buFontTx/>
              <a:buNone/>
              <a:tabLst/>
              <a:defRPr/>
            </a:pPr>
            <a:r>
              <a:rPr kumimoji="0" lang="en-US" sz="2000" b="0" i="1" u="none" strike="noStrike" kern="1200" cap="none" spc="0" normalizeH="0" baseline="0" noProof="0" dirty="0">
                <a:ln>
                  <a:noFill/>
                </a:ln>
                <a:solidFill>
                  <a:srgbClr val="000000"/>
                </a:solidFill>
                <a:effectLst/>
                <a:uLnTx/>
                <a:uFillTx/>
                <a:latin typeface="Calibri"/>
                <a:sym typeface="Helvetica Neue"/>
              </a:rPr>
              <a:t>PLOS ONE</a:t>
            </a:r>
          </a:p>
        </p:txBody>
      </p:sp>
    </p:spTree>
    <p:extLst>
      <p:ext uri="{BB962C8B-B14F-4D97-AF65-F5344CB8AC3E}">
        <p14:creationId xmlns:p14="http://schemas.microsoft.com/office/powerpoint/2010/main" val="360317896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219200" y="-1143001"/>
            <a:ext cx="6545265" cy="5709699"/>
          </a:xfrm>
          <a:prstGeom prst="rect">
            <a:avLst/>
          </a:prstGeom>
        </p:spPr>
      </p:pic>
      <p:pic>
        <p:nvPicPr>
          <p:cNvPr id="4" name="Picture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4566699"/>
            <a:ext cx="9144000" cy="2226124"/>
          </a:xfrm>
          <a:prstGeom prst="rect">
            <a:avLst/>
          </a:prstGeom>
        </p:spPr>
      </p:pic>
      <p:sp>
        <p:nvSpPr>
          <p:cNvPr id="8" name="5-Point Star 7"/>
          <p:cNvSpPr/>
          <p:nvPr/>
        </p:nvSpPr>
        <p:spPr>
          <a:xfrm>
            <a:off x="1981200" y="3200400"/>
            <a:ext cx="152400" cy="152400"/>
          </a:xfrm>
          <a:prstGeom prst="star5">
            <a:avLst/>
          </a:prstGeom>
          <a:solidFill>
            <a:srgbClr val="FFFF0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5-Point Star 10"/>
          <p:cNvSpPr/>
          <p:nvPr/>
        </p:nvSpPr>
        <p:spPr>
          <a:xfrm>
            <a:off x="3048000" y="1981200"/>
            <a:ext cx="152400" cy="152400"/>
          </a:xfrm>
          <a:prstGeom prst="star5">
            <a:avLst/>
          </a:prstGeom>
          <a:solidFill>
            <a:srgbClr val="FFFF0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5-Point Star 11"/>
          <p:cNvSpPr/>
          <p:nvPr/>
        </p:nvSpPr>
        <p:spPr>
          <a:xfrm>
            <a:off x="3368842" y="1731901"/>
            <a:ext cx="152400" cy="152400"/>
          </a:xfrm>
          <a:prstGeom prst="star5">
            <a:avLst/>
          </a:prstGeom>
          <a:solidFill>
            <a:srgbClr val="FFFF0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5-Point Star 12"/>
          <p:cNvSpPr/>
          <p:nvPr/>
        </p:nvSpPr>
        <p:spPr>
          <a:xfrm>
            <a:off x="3657600" y="1688956"/>
            <a:ext cx="152400" cy="152400"/>
          </a:xfrm>
          <a:prstGeom prst="star5">
            <a:avLst/>
          </a:prstGeom>
          <a:solidFill>
            <a:srgbClr val="FFFF0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Rounded Rectangle 1"/>
          <p:cNvSpPr/>
          <p:nvPr/>
        </p:nvSpPr>
        <p:spPr>
          <a:xfrm>
            <a:off x="90854" y="4694883"/>
            <a:ext cx="1890346" cy="1934517"/>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ounded Rectangle 13"/>
          <p:cNvSpPr/>
          <p:nvPr/>
        </p:nvSpPr>
        <p:spPr>
          <a:xfrm>
            <a:off x="3362980" y="4566699"/>
            <a:ext cx="1355558" cy="2138901"/>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ounded Rectangle 14"/>
          <p:cNvSpPr/>
          <p:nvPr/>
        </p:nvSpPr>
        <p:spPr>
          <a:xfrm>
            <a:off x="6011915" y="4803461"/>
            <a:ext cx="2971800" cy="17526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p:cNvSpPr/>
          <p:nvPr/>
        </p:nvSpPr>
        <p:spPr>
          <a:xfrm>
            <a:off x="152400" y="4694883"/>
            <a:ext cx="133459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Adirondacks</a:t>
            </a:r>
          </a:p>
        </p:txBody>
      </p:sp>
      <p:sp>
        <p:nvSpPr>
          <p:cNvPr id="16" name="Rectangle 15"/>
          <p:cNvSpPr/>
          <p:nvPr/>
        </p:nvSpPr>
        <p:spPr>
          <a:xfrm>
            <a:off x="3810000" y="6239498"/>
            <a:ext cx="85010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Greens</a:t>
            </a:r>
          </a:p>
        </p:txBody>
      </p:sp>
      <p:sp>
        <p:nvSpPr>
          <p:cNvPr id="17" name="Rectangle 16"/>
          <p:cNvSpPr/>
          <p:nvPr/>
        </p:nvSpPr>
        <p:spPr>
          <a:xfrm>
            <a:off x="6232552" y="4953000"/>
            <a:ext cx="84420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Whites</a:t>
            </a:r>
          </a:p>
        </p:txBody>
      </p:sp>
      <p:sp>
        <p:nvSpPr>
          <p:cNvPr id="21" name="Rounded Rectangle 20"/>
          <p:cNvSpPr/>
          <p:nvPr/>
        </p:nvSpPr>
        <p:spPr>
          <a:xfrm>
            <a:off x="4694442" y="4551571"/>
            <a:ext cx="3763757" cy="401428"/>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p:cNvSpPr/>
          <p:nvPr/>
        </p:nvSpPr>
        <p:spPr>
          <a:xfrm>
            <a:off x="4819174" y="4495800"/>
            <a:ext cx="2620297"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Northeast Kingdom</a:t>
            </a:r>
          </a:p>
        </p:txBody>
      </p:sp>
      <p:sp>
        <p:nvSpPr>
          <p:cNvPr id="23" name="Rounded Rectangle 22"/>
          <p:cNvSpPr/>
          <p:nvPr/>
        </p:nvSpPr>
        <p:spPr>
          <a:xfrm>
            <a:off x="4033317" y="5678919"/>
            <a:ext cx="695633" cy="49516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p:cNvSpPr/>
          <p:nvPr/>
        </p:nvSpPr>
        <p:spPr>
          <a:xfrm>
            <a:off x="4014449" y="5638800"/>
            <a:ext cx="766557"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a:ea typeface="+mn-ea"/>
                <a:cs typeface="+mn-cs"/>
              </a:rPr>
              <a:t>Marsh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a:ea typeface="+mn-ea"/>
                <a:cs typeface="+mn-cs"/>
              </a:rPr>
              <a:t>Billings</a:t>
            </a:r>
          </a:p>
        </p:txBody>
      </p:sp>
      <p:sp>
        <p:nvSpPr>
          <p:cNvPr id="25" name="Rectangle 2"/>
          <p:cNvSpPr txBox="1">
            <a:spLocks noChangeArrowheads="1"/>
          </p:cNvSpPr>
          <p:nvPr/>
        </p:nvSpPr>
        <p:spPr>
          <a:xfrm>
            <a:off x="0" y="-34023"/>
            <a:ext cx="9190035" cy="670699"/>
          </a:xfrm>
          <a:prstGeom prst="rect">
            <a:avLst/>
          </a:prstGeom>
          <a:solidFill>
            <a:schemeClr val="bg1"/>
          </a:solidFill>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j-ea"/>
                <a:cs typeface="+mj-cs"/>
              </a:rPr>
              <a:t>Forest modeling landscapes - UVM - LANDIS-II</a:t>
            </a:r>
          </a:p>
        </p:txBody>
      </p:sp>
      <p:sp>
        <p:nvSpPr>
          <p:cNvPr id="26" name="TextBox 25"/>
          <p:cNvSpPr txBox="1"/>
          <p:nvPr/>
        </p:nvSpPr>
        <p:spPr>
          <a:xfrm>
            <a:off x="4819174" y="1101276"/>
            <a:ext cx="4306443" cy="300082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Calibri"/>
                <a:ea typeface="+mn-ea"/>
                <a:cs typeface="+mn-cs"/>
              </a:rPr>
              <a:t>Jane Foster &amp; Tony D’Amato UVM/NECSC/WSC</a:t>
            </a: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Calibri"/>
                <a:ea typeface="+mn-ea"/>
                <a:cs typeface="+mn-cs"/>
              </a:rPr>
              <a:t>Green Mountains - Completed</a:t>
            </a: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Calibri"/>
                <a:ea typeface="+mn-ea"/>
                <a:cs typeface="+mn-cs"/>
              </a:rPr>
              <a:t>Adirondacks - Expected fall 2018</a:t>
            </a: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Calibri"/>
                <a:ea typeface="+mn-ea"/>
                <a:cs typeface="+mn-cs"/>
              </a:rPr>
              <a:t>Marsh Billings ~ 2018</a:t>
            </a: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Calibri"/>
                <a:ea typeface="+mn-ea"/>
                <a:cs typeface="+mn-cs"/>
              </a:rPr>
              <a:t>White Mountains ~ 2019</a:t>
            </a: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Calibri"/>
                <a:ea typeface="+mn-ea"/>
                <a:cs typeface="+mn-cs"/>
              </a:rPr>
              <a:t>Northeast Kingdom ~ 2019</a:t>
            </a: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Calibri"/>
                <a:ea typeface="+mn-ea"/>
                <a:cs typeface="+mn-cs"/>
              </a:rPr>
              <a:t>Adaptive </a:t>
            </a:r>
            <a:r>
              <a:rPr kumimoji="0" lang="en-US" sz="2100" b="0" i="0" u="none" strike="noStrike" kern="1200" cap="none" spc="0" normalizeH="0" baseline="0" noProof="0" dirty="0" err="1">
                <a:ln>
                  <a:noFill/>
                </a:ln>
                <a:solidFill>
                  <a:prstClr val="black"/>
                </a:solidFill>
                <a:effectLst/>
                <a:uLnTx/>
                <a:uFillTx/>
                <a:latin typeface="Calibri"/>
                <a:ea typeface="+mn-ea"/>
                <a:cs typeface="+mn-cs"/>
              </a:rPr>
              <a:t>Silviculture</a:t>
            </a:r>
            <a:r>
              <a:rPr kumimoji="0" lang="en-US" sz="2100" b="0" i="0" u="none" strike="noStrike" kern="1200" cap="none" spc="0" normalizeH="0" baseline="0" noProof="0" dirty="0">
                <a:ln>
                  <a:noFill/>
                </a:ln>
                <a:solidFill>
                  <a:prstClr val="black"/>
                </a:solidFill>
                <a:effectLst/>
                <a:uLnTx/>
                <a:uFillTx/>
                <a:latin typeface="Calibri"/>
                <a:ea typeface="+mn-ea"/>
                <a:cs typeface="+mn-cs"/>
              </a:rPr>
              <a:t> for Climate–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libri"/>
                <a:ea typeface="+mn-ea"/>
                <a:cs typeface="+mn-cs"/>
              </a:rPr>
              <a:t>- Dartmouth 2</a:t>
            </a:r>
            <a:r>
              <a:rPr kumimoji="0" lang="en-US" sz="2100" b="0" i="0" u="none" strike="noStrike" kern="1200" cap="none" spc="0" normalizeH="0" baseline="30000" noProof="0" dirty="0">
                <a:ln>
                  <a:noFill/>
                </a:ln>
                <a:solidFill>
                  <a:prstClr val="black"/>
                </a:solidFill>
                <a:effectLst/>
                <a:uLnTx/>
                <a:uFillTx/>
                <a:latin typeface="Calibri"/>
                <a:ea typeface="+mn-ea"/>
                <a:cs typeface="+mn-cs"/>
              </a:rPr>
              <a:t>nd</a:t>
            </a:r>
            <a:r>
              <a:rPr kumimoji="0" lang="en-US" sz="2100" b="0" i="0" u="none" strike="noStrike" kern="1200" cap="none" spc="0" normalizeH="0" baseline="0" noProof="0" dirty="0">
                <a:ln>
                  <a:noFill/>
                </a:ln>
                <a:solidFill>
                  <a:prstClr val="black"/>
                </a:solidFill>
                <a:effectLst/>
                <a:uLnTx/>
                <a:uFillTx/>
                <a:latin typeface="Calibri"/>
                <a:ea typeface="+mn-ea"/>
                <a:cs typeface="+mn-cs"/>
              </a:rPr>
              <a:t> College Grant</a:t>
            </a:r>
          </a:p>
        </p:txBody>
      </p:sp>
    </p:spTree>
    <p:custDataLst>
      <p:tags r:id="rId1"/>
    </p:custDataLst>
    <p:extLst>
      <p:ext uri="{BB962C8B-B14F-4D97-AF65-F5344CB8AC3E}">
        <p14:creationId xmlns:p14="http://schemas.microsoft.com/office/powerpoint/2010/main" val="144956556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7"/>
          <p:cNvSpPr txBox="1">
            <a:spLocks noChangeArrowheads="1"/>
          </p:cNvSpPr>
          <p:nvPr/>
        </p:nvSpPr>
        <p:spPr bwMode="auto">
          <a:xfrm>
            <a:off x="1143000" y="5842337"/>
            <a:ext cx="6019800" cy="615553"/>
          </a:xfrm>
          <a:prstGeom prst="rect">
            <a:avLst/>
          </a:prstGeom>
          <a:solidFill>
            <a:schemeClr val="bg1">
              <a:alpha val="70195"/>
            </a:schemeClr>
          </a:solidFill>
          <a:ln>
            <a:noFill/>
          </a:ln>
          <a:extLst>
            <a:ext uri="{91240B29-F687-4F45-9708-019B960494DF}">
              <a14:hiddenLine xmlns:a14="http://schemas.microsoft.com/office/drawing/2010/main" w="22225">
                <a:solidFill>
                  <a:srgbClr val="000000"/>
                </a:solidFill>
                <a:miter lim="800000"/>
                <a:headEnd/>
                <a:tailEnd type="none" w="lg" len="lg"/>
              </a14:hiddenLine>
            </a:ext>
          </a:extLst>
        </p:spPr>
        <p:txBody>
          <a:bodyPr>
            <a:spAutoFit/>
          </a:bodyPr>
          <a:lstStyle>
            <a:lvl1pPr eaLnBrk="0" hangingPunct="0">
              <a:defRPr sz="2400" i="1">
                <a:solidFill>
                  <a:schemeClr val="tx1"/>
                </a:solidFill>
                <a:latin typeface="Arial" charset="0"/>
              </a:defRPr>
            </a:lvl1pPr>
            <a:lvl2pPr marL="742950" indent="-285750" eaLnBrk="0" hangingPunct="0">
              <a:defRPr sz="2400" i="1">
                <a:solidFill>
                  <a:schemeClr val="tx1"/>
                </a:solidFill>
                <a:latin typeface="Arial" charset="0"/>
              </a:defRPr>
            </a:lvl2pPr>
            <a:lvl3pPr marL="1143000" indent="-228600" eaLnBrk="0" hangingPunct="0">
              <a:defRPr sz="2400" i="1">
                <a:solidFill>
                  <a:schemeClr val="tx1"/>
                </a:solidFill>
                <a:latin typeface="Arial" charset="0"/>
              </a:defRPr>
            </a:lvl3pPr>
            <a:lvl4pPr marL="1600200" indent="-228600" eaLnBrk="0" hangingPunct="0">
              <a:defRPr sz="2400" i="1">
                <a:solidFill>
                  <a:schemeClr val="tx1"/>
                </a:solidFill>
                <a:latin typeface="Arial" charset="0"/>
              </a:defRPr>
            </a:lvl4pPr>
            <a:lvl5pPr marL="2057400" indent="-228600" eaLnBrk="0" hangingPunct="0">
              <a:defRPr sz="2400" i="1">
                <a:solidFill>
                  <a:schemeClr val="tx1"/>
                </a:solidFill>
                <a:latin typeface="Arial" charset="0"/>
              </a:defRPr>
            </a:lvl5pPr>
            <a:lvl6pPr marL="2514600" indent="-228600" eaLnBrk="0" fontAlgn="base" hangingPunct="0">
              <a:spcBef>
                <a:spcPct val="0"/>
              </a:spcBef>
              <a:spcAft>
                <a:spcPct val="0"/>
              </a:spcAft>
              <a:defRPr sz="2400" i="1">
                <a:solidFill>
                  <a:schemeClr val="tx1"/>
                </a:solidFill>
                <a:latin typeface="Arial" charset="0"/>
              </a:defRPr>
            </a:lvl6pPr>
            <a:lvl7pPr marL="2971800" indent="-228600" eaLnBrk="0" fontAlgn="base" hangingPunct="0">
              <a:spcBef>
                <a:spcPct val="0"/>
              </a:spcBef>
              <a:spcAft>
                <a:spcPct val="0"/>
              </a:spcAft>
              <a:defRPr sz="2400" i="1">
                <a:solidFill>
                  <a:schemeClr val="tx1"/>
                </a:solidFill>
                <a:latin typeface="Arial" charset="0"/>
              </a:defRPr>
            </a:lvl7pPr>
            <a:lvl8pPr marL="3429000" indent="-228600" eaLnBrk="0" fontAlgn="base" hangingPunct="0">
              <a:spcBef>
                <a:spcPct val="0"/>
              </a:spcBef>
              <a:spcAft>
                <a:spcPct val="0"/>
              </a:spcAft>
              <a:defRPr sz="2400" i="1">
                <a:solidFill>
                  <a:schemeClr val="tx1"/>
                </a:solidFill>
                <a:latin typeface="Arial" charset="0"/>
              </a:defRPr>
            </a:lvl8pPr>
            <a:lvl9pPr marL="3886200" indent="-228600" eaLnBrk="0" fontAlgn="base" hangingPunct="0">
              <a:spcBef>
                <a:spcPct val="0"/>
              </a:spcBef>
              <a:spcAft>
                <a:spcPct val="0"/>
              </a:spcAft>
              <a:defRPr sz="2400" i="1">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charset="0"/>
                <a:ea typeface="+mn-ea"/>
                <a:cs typeface="+mn-cs"/>
              </a:rPr>
              <a:t>200 year simulations, annual </a:t>
            </a:r>
            <a:r>
              <a:rPr kumimoji="0" lang="en-US" altLang="en-US" sz="1800" b="0" i="0" u="none" strike="noStrike" kern="1200" cap="none" spc="0" normalizeH="0" baseline="0" noProof="0" dirty="0" err="1">
                <a:ln>
                  <a:noFill/>
                </a:ln>
                <a:solidFill>
                  <a:prstClr val="black"/>
                </a:solidFill>
                <a:effectLst/>
                <a:uLnTx/>
                <a:uFillTx/>
                <a:latin typeface="Arial" charset="0"/>
                <a:ea typeface="+mn-ea"/>
                <a:cs typeface="+mn-cs"/>
              </a:rPr>
              <a:t>timesteps</a:t>
            </a:r>
            <a:r>
              <a:rPr kumimoji="0" lang="en-US" altLang="en-US" sz="1800" b="0" i="0" u="none" strike="noStrike" kern="1200" cap="none" spc="0" normalizeH="0" baseline="0" noProof="0" dirty="0">
                <a:ln>
                  <a:noFill/>
                </a:ln>
                <a:solidFill>
                  <a:prstClr val="black"/>
                </a:solidFill>
                <a:effectLst/>
                <a:uLnTx/>
                <a:uFillTx/>
                <a:latin typeface="Arial"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Arial" charset="0"/>
                <a:ea typeface="+mn-ea"/>
                <a:cs typeface="+mn-cs"/>
              </a:rPr>
              <a:t>Climate data from CMIP-5 GCMs, NEX 800 m resolution</a:t>
            </a:r>
          </a:p>
        </p:txBody>
      </p:sp>
      <p:graphicFrame>
        <p:nvGraphicFramePr>
          <p:cNvPr id="10" name="Group 37"/>
          <p:cNvGraphicFramePr>
            <a:graphicFrameLocks noGrp="1"/>
          </p:cNvGraphicFramePr>
          <p:nvPr>
            <p:extLst>
              <p:ext uri="{D42A27DB-BD31-4B8C-83A1-F6EECF244321}">
                <p14:modId xmlns:p14="http://schemas.microsoft.com/office/powerpoint/2010/main" val="493369042"/>
              </p:ext>
            </p:extLst>
          </p:nvPr>
        </p:nvGraphicFramePr>
        <p:xfrm>
          <a:off x="1143001" y="838200"/>
          <a:ext cx="7162800" cy="4902796"/>
        </p:xfrm>
        <a:graphic>
          <a:graphicData uri="http://schemas.openxmlformats.org/drawingml/2006/table">
            <a:tbl>
              <a:tblPr/>
              <a:tblGrid>
                <a:gridCol w="2362199">
                  <a:extLst>
                    <a:ext uri="{9D8B030D-6E8A-4147-A177-3AD203B41FA5}">
                      <a16:colId xmlns:a16="http://schemas.microsoft.com/office/drawing/2014/main" val="20000"/>
                    </a:ext>
                  </a:extLst>
                </a:gridCol>
                <a:gridCol w="13716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905001">
                  <a:extLst>
                    <a:ext uri="{9D8B030D-6E8A-4147-A177-3AD203B41FA5}">
                      <a16:colId xmlns:a16="http://schemas.microsoft.com/office/drawing/2014/main" val="20003"/>
                    </a:ext>
                  </a:extLst>
                </a:gridCol>
              </a:tblGrid>
              <a:tr h="1024719">
                <a:tc gridSpan="4">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3200" b="0" i="0" u="none" strike="noStrike" cap="none" normalizeH="0" baseline="0" dirty="0">
                        <a:ln>
                          <a:noFill/>
                        </a:ln>
                        <a:solidFill>
                          <a:schemeClr val="tx1"/>
                        </a:solidFill>
                        <a:effectLst/>
                        <a:latin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3200" b="0" i="0" u="none" strike="noStrike" cap="none" normalizeH="0" baseline="0" dirty="0">
                        <a:ln>
                          <a:noFill/>
                        </a:ln>
                        <a:solidFill>
                          <a:schemeClr val="tx1"/>
                        </a:solidFill>
                        <a:effectLst/>
                        <a:latin typeface="Arial" charset="0"/>
                      </a:endParaRPr>
                    </a:p>
                  </a:txBody>
                  <a:tcPr marT="60960" marB="60960" anchor="b" horzOverflow="overflow">
                    <a:lnL w="12700" cap="flat" cmpd="sng" algn="ctr">
                      <a:solidFill>
                        <a:srgbClr val="000000"/>
                      </a:solidFill>
                      <a:prstDash val="solid"/>
                      <a:round/>
                      <a:headEnd type="none" w="med" len="med"/>
                      <a:tailEnd type="none" w="lg" len="lg"/>
                    </a:lnL>
                    <a:lnR w="12700" cap="flat" cmpd="sng" algn="ctr">
                      <a:solidFill>
                        <a:srgbClr val="000000"/>
                      </a:solidFill>
                      <a:prstDash val="solid"/>
                      <a:round/>
                      <a:headEnd type="none" w="med" len="med"/>
                      <a:tailEnd type="none" w="lg" len="lg"/>
                    </a:lnR>
                    <a:lnT w="12700" cap="flat" cmpd="sng" algn="ctr">
                      <a:solidFill>
                        <a:srgbClr val="000000"/>
                      </a:solidFill>
                      <a:prstDash val="solid"/>
                      <a:round/>
                      <a:headEnd type="none" w="med" len="med"/>
                      <a:tailEnd type="none" w="lg" len="lg"/>
                    </a:lnT>
                    <a:lnB>
                      <a:noFill/>
                    </a:lnB>
                    <a:lnTlToBr>
                      <a:noFill/>
                    </a:lnTlToBr>
                    <a:lnBlToTr>
                      <a:noFill/>
                    </a:lnBlToTr>
                    <a:solidFill>
                      <a:schemeClr val="bg1">
                        <a:alpha val="50195"/>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309363">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dirty="0">
                          <a:ln>
                            <a:noFill/>
                          </a:ln>
                          <a:solidFill>
                            <a:schemeClr val="tx1"/>
                          </a:solidFill>
                          <a:effectLst/>
                          <a:latin typeface="Arial" charset="0"/>
                          <a:ea typeface="Times New Roman" pitchFamily="18" charset="0"/>
                          <a:cs typeface="Arial" charset="0"/>
                        </a:rPr>
                        <a:t>Climate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dirty="0">
                          <a:ln>
                            <a:noFill/>
                          </a:ln>
                          <a:solidFill>
                            <a:schemeClr val="tx1"/>
                          </a:solidFill>
                          <a:effectLst/>
                          <a:latin typeface="Arial" charset="0"/>
                          <a:ea typeface="Times New Roman" pitchFamily="18" charset="0"/>
                          <a:cs typeface="Arial" charset="0"/>
                        </a:rPr>
                        <a:t>RCP 4.5, 8.5</a:t>
                      </a:r>
                    </a:p>
                  </a:txBody>
                  <a:tcPr marT="60960" marB="60960" anchor="b" horzOverflow="overflow">
                    <a:lnL w="12700" cap="flat" cmpd="sng" algn="ctr">
                      <a:solidFill>
                        <a:srgbClr val="000000"/>
                      </a:solidFill>
                      <a:prstDash val="solid"/>
                      <a:round/>
                      <a:headEnd type="none" w="med" len="med"/>
                      <a:tailEnd type="none" w="lg" len="lg"/>
                    </a:lnL>
                    <a:lnR>
                      <a:noFill/>
                    </a:lnR>
                    <a:lnT>
                      <a:noFill/>
                    </a:lnT>
                    <a:lnB w="12700" cap="flat" cmpd="sng" algn="ctr">
                      <a:solidFill>
                        <a:srgbClr val="000000"/>
                      </a:solidFill>
                      <a:prstDash val="solid"/>
                      <a:round/>
                      <a:headEnd type="none" w="med" len="med"/>
                      <a:tailEnd type="triangle" w="lg" len="lg"/>
                    </a:lnB>
                    <a:lnTlToBr>
                      <a:noFill/>
                    </a:lnTlToBr>
                    <a:lnBlToTr>
                      <a:noFill/>
                    </a:lnBlToTr>
                    <a:solidFill>
                      <a:schemeClr val="bg1">
                        <a:alpha val="50195"/>
                      </a:schemeClr>
                    </a:solidFill>
                  </a:tcPr>
                </a:tc>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dirty="0">
                          <a:ln>
                            <a:noFill/>
                          </a:ln>
                          <a:solidFill>
                            <a:schemeClr val="tx1"/>
                          </a:solidFill>
                          <a:effectLst/>
                          <a:latin typeface="Arial" charset="0"/>
                          <a:ea typeface="Times New Roman" pitchFamily="18" charset="0"/>
                          <a:cs typeface="Arial" charset="0"/>
                        </a:rPr>
                        <a:t>Wind</a:t>
                      </a:r>
                      <a:endParaRPr kumimoji="0" lang="en-US" altLang="en-US" sz="2800" b="0" i="0" u="none" strike="noStrike" cap="none" normalizeH="0" baseline="0" dirty="0">
                        <a:ln>
                          <a:noFill/>
                        </a:ln>
                        <a:solidFill>
                          <a:schemeClr val="tx1"/>
                        </a:solidFill>
                        <a:effectLst/>
                        <a:latin typeface="Arial" charset="0"/>
                        <a:ea typeface="Times New Roman" pitchFamily="18" charset="0"/>
                        <a:cs typeface="Arial" charset="0"/>
                      </a:endParaRPr>
                    </a:p>
                  </a:txBody>
                  <a:tcPr marT="60960" marB="60960" anchor="b" horzOverflow="overflow">
                    <a:lnL>
                      <a:noFill/>
                    </a:lnL>
                    <a:lnR>
                      <a:noFill/>
                    </a:lnR>
                    <a:lnT>
                      <a:noFill/>
                    </a:lnT>
                    <a:lnB w="12700" cap="flat" cmpd="sng" algn="ctr">
                      <a:solidFill>
                        <a:srgbClr val="000000"/>
                      </a:solidFill>
                      <a:prstDash val="solid"/>
                      <a:round/>
                      <a:headEnd type="none" w="med" len="med"/>
                      <a:tailEnd type="triangle" w="lg" len="lg"/>
                    </a:lnB>
                    <a:lnTlToBr>
                      <a:noFill/>
                    </a:lnTlToBr>
                    <a:lnBlToTr>
                      <a:noFill/>
                    </a:lnBlToTr>
                    <a:solidFill>
                      <a:schemeClr val="bg1">
                        <a:alpha val="50195"/>
                      </a:schemeClr>
                    </a:solidFill>
                  </a:tcPr>
                </a:tc>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dirty="0">
                          <a:ln>
                            <a:noFill/>
                          </a:ln>
                          <a:solidFill>
                            <a:schemeClr val="tx1"/>
                          </a:solidFill>
                          <a:effectLst/>
                          <a:latin typeface="Arial" charset="0"/>
                          <a:ea typeface="Times New Roman" pitchFamily="18" charset="0"/>
                          <a:cs typeface="Arial" charset="0"/>
                        </a:rPr>
                        <a:t>Insect</a:t>
                      </a:r>
                      <a:endParaRPr kumimoji="0" lang="en-US" altLang="en-US" sz="2800" b="0" i="0" u="none" strike="noStrike" cap="none" normalizeH="0" baseline="0" dirty="0">
                        <a:ln>
                          <a:noFill/>
                        </a:ln>
                        <a:solidFill>
                          <a:schemeClr val="tx1"/>
                        </a:solidFill>
                        <a:effectLst/>
                        <a:latin typeface="Arial" charset="0"/>
                        <a:ea typeface="Times New Roman" pitchFamily="18" charset="0"/>
                        <a:cs typeface="Arial" charset="0"/>
                      </a:endParaRPr>
                    </a:p>
                  </a:txBody>
                  <a:tcPr marT="60960" marB="60960" anchor="b" horzOverflow="overflow">
                    <a:lnL>
                      <a:noFill/>
                    </a:lnL>
                    <a:lnR>
                      <a:noFill/>
                    </a:lnR>
                    <a:lnT>
                      <a:noFill/>
                    </a:lnT>
                    <a:lnB w="12700" cap="flat" cmpd="sng" algn="ctr">
                      <a:solidFill>
                        <a:srgbClr val="000000"/>
                      </a:solidFill>
                      <a:prstDash val="solid"/>
                      <a:round/>
                      <a:headEnd type="none" w="med" len="med"/>
                      <a:tailEnd type="triangle" w="lg" len="lg"/>
                    </a:lnB>
                    <a:lnTlToBr>
                      <a:noFill/>
                    </a:lnTlToBr>
                    <a:lnBlToTr>
                      <a:noFill/>
                    </a:lnBlToTr>
                    <a:solidFill>
                      <a:schemeClr val="bg1">
                        <a:alpha val="50195"/>
                      </a:schemeClr>
                    </a:solidFill>
                  </a:tcPr>
                </a:tc>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dirty="0">
                          <a:ln>
                            <a:noFill/>
                          </a:ln>
                          <a:solidFill>
                            <a:schemeClr val="tx1"/>
                          </a:solidFill>
                          <a:effectLst/>
                          <a:latin typeface="Arial" charset="0"/>
                          <a:ea typeface="Times New Roman" pitchFamily="18" charset="0"/>
                          <a:cs typeface="Arial" charset="0"/>
                        </a:rPr>
                        <a:t>Harvest</a:t>
                      </a:r>
                      <a:endParaRPr kumimoji="0" lang="en-US" altLang="en-US" sz="2800" b="0" i="0" u="none" strike="noStrike" cap="none" normalizeH="0" baseline="0" dirty="0">
                        <a:ln>
                          <a:noFill/>
                        </a:ln>
                        <a:solidFill>
                          <a:schemeClr val="tx1"/>
                        </a:solidFill>
                        <a:effectLst/>
                        <a:latin typeface="Arial" charset="0"/>
                        <a:ea typeface="Times New Roman" pitchFamily="18" charset="0"/>
                        <a:cs typeface="Arial" charset="0"/>
                      </a:endParaRPr>
                    </a:p>
                  </a:txBody>
                  <a:tcPr marT="60960" marB="60960" anchor="b" horzOverflow="overflow">
                    <a:lnL>
                      <a:noFill/>
                    </a:lnL>
                    <a:lnR w="12700" cap="flat" cmpd="sng" algn="ctr">
                      <a:solidFill>
                        <a:srgbClr val="000000"/>
                      </a:solidFill>
                      <a:prstDash val="solid"/>
                      <a:round/>
                      <a:headEnd type="none" w="med" len="med"/>
                      <a:tailEnd type="none" w="lg" len="lg"/>
                    </a:lnR>
                    <a:lnT>
                      <a:noFill/>
                    </a:lnT>
                    <a:lnB w="12700" cap="flat" cmpd="sng" algn="ctr">
                      <a:solidFill>
                        <a:srgbClr val="000000"/>
                      </a:solidFill>
                      <a:prstDash val="solid"/>
                      <a:round/>
                      <a:headEnd type="none" w="med" len="med"/>
                      <a:tailEnd type="triangle" w="lg" len="lg"/>
                    </a:lnB>
                    <a:lnTlToBr>
                      <a:noFill/>
                    </a:lnTlToBr>
                    <a:lnBlToTr>
                      <a:noFill/>
                    </a:lnBlToTr>
                    <a:solidFill>
                      <a:schemeClr val="bg1">
                        <a:alpha val="50195"/>
                      </a:schemeClr>
                    </a:solidFill>
                  </a:tcPr>
                </a:tc>
                <a:extLst>
                  <a:ext uri="{0D108BD9-81ED-4DB2-BD59-A6C34878D82A}">
                    <a16:rowId xmlns:a16="http://schemas.microsoft.com/office/drawing/2014/main" val="10001"/>
                  </a:ext>
                </a:extLst>
              </a:tr>
              <a:tr h="491382">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dirty="0">
                          <a:ln>
                            <a:noFill/>
                          </a:ln>
                          <a:solidFill>
                            <a:schemeClr val="tx1"/>
                          </a:solidFill>
                          <a:effectLst/>
                          <a:latin typeface="Arial" charset="0"/>
                          <a:ea typeface="Times New Roman" pitchFamily="18" charset="0"/>
                          <a:cs typeface="Arial" charset="0"/>
                        </a:rPr>
                        <a:t>Current</a:t>
                      </a:r>
                      <a:endParaRPr kumimoji="0" lang="en-US" altLang="en-US" sz="2400" b="0" i="0" u="none" strike="noStrike" cap="none" normalizeH="0" baseline="0" dirty="0">
                        <a:ln>
                          <a:noFill/>
                        </a:ln>
                        <a:solidFill>
                          <a:schemeClr val="tx1"/>
                        </a:solidFill>
                        <a:effectLst/>
                        <a:latin typeface="Arial" charset="0"/>
                        <a:ea typeface="Times New Roman" pitchFamily="18" charset="0"/>
                        <a:cs typeface="Arial" charset="0"/>
                      </a:endParaRPr>
                    </a:p>
                  </a:txBody>
                  <a:tcPr marT="60960" marB="60960" anchor="b" horzOverflow="overflow">
                    <a:lnL w="12700" cap="flat" cmpd="sng" algn="ctr">
                      <a:solidFill>
                        <a:srgbClr val="000000"/>
                      </a:solidFill>
                      <a:prstDash val="solid"/>
                      <a:round/>
                      <a:headEnd type="none" w="med" len="med"/>
                      <a:tailEnd type="none" w="lg" len="lg"/>
                    </a:lnL>
                    <a:lnR w="12700" cap="flat" cmpd="sng" algn="ctr">
                      <a:solidFill>
                        <a:srgbClr val="000000"/>
                      </a:solidFill>
                      <a:prstDash val="solid"/>
                      <a:round/>
                      <a:headEnd type="none" w="med" len="med"/>
                      <a:tailEnd type="triangle" w="lg" len="lg"/>
                    </a:lnR>
                    <a:lnT w="12700" cap="flat" cmpd="sng" algn="ctr">
                      <a:solidFill>
                        <a:srgbClr val="000000"/>
                      </a:solidFill>
                      <a:prstDash val="solid"/>
                      <a:round/>
                      <a:headEnd type="none" w="med" len="med"/>
                      <a:tailEnd type="triangle" w="lg" len="lg"/>
                    </a:lnT>
                    <a:lnB>
                      <a:noFill/>
                    </a:lnB>
                    <a:lnTlToBr>
                      <a:noFill/>
                    </a:lnTlToBr>
                    <a:lnBlToTr>
                      <a:noFill/>
                    </a:lnBlToTr>
                    <a:solidFill>
                      <a:schemeClr val="bg1">
                        <a:alpha val="50195"/>
                      </a:schemeClr>
                    </a:solidFill>
                  </a:tcPr>
                </a:tc>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latin typeface="Arial" charset="0"/>
                        </a:rPr>
                        <a:t>X</a:t>
                      </a:r>
                    </a:p>
                  </a:txBody>
                  <a:tcPr marT="60960" marB="60960" anchor="b" horzOverflow="overflow">
                    <a:lnL w="12700" cap="flat" cmpd="sng" algn="ctr">
                      <a:solidFill>
                        <a:srgbClr val="000000"/>
                      </a:solidFill>
                      <a:prstDash val="solid"/>
                      <a:round/>
                      <a:headEnd type="none" w="med" len="med"/>
                      <a:tailEnd type="triangle" w="lg" len="lg"/>
                    </a:lnL>
                    <a:lnR>
                      <a:noFill/>
                    </a:lnR>
                    <a:lnT w="12700" cap="flat" cmpd="sng" algn="ctr">
                      <a:solidFill>
                        <a:srgbClr val="000000"/>
                      </a:solidFill>
                      <a:prstDash val="solid"/>
                      <a:round/>
                      <a:headEnd type="none" w="med" len="med"/>
                      <a:tailEnd type="triangle" w="lg" len="lg"/>
                    </a:lnT>
                    <a:lnB>
                      <a:noFill/>
                    </a:lnB>
                    <a:lnTlToBr>
                      <a:noFill/>
                    </a:lnTlToBr>
                    <a:lnBlToTr>
                      <a:noFill/>
                    </a:lnBlToTr>
                    <a:solidFill>
                      <a:schemeClr val="bg1">
                        <a:alpha val="50195"/>
                      </a:schemeClr>
                    </a:solidFill>
                  </a:tcPr>
                </a:tc>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latin typeface="Arial" charset="0"/>
                        </a:rPr>
                        <a:t>X</a:t>
                      </a:r>
                    </a:p>
                  </a:txBody>
                  <a:tcPr marT="60960" marB="60960" anchor="b" horzOverflow="overflow">
                    <a:lnL>
                      <a:noFill/>
                    </a:lnL>
                    <a:lnR>
                      <a:noFill/>
                    </a:lnR>
                    <a:lnT w="12700" cap="flat" cmpd="sng" algn="ctr">
                      <a:solidFill>
                        <a:srgbClr val="000000"/>
                      </a:solidFill>
                      <a:prstDash val="solid"/>
                      <a:round/>
                      <a:headEnd type="none" w="med" len="med"/>
                      <a:tailEnd type="triangle" w="lg" len="lg"/>
                    </a:lnT>
                    <a:lnB>
                      <a:noFill/>
                    </a:lnB>
                    <a:lnTlToBr>
                      <a:noFill/>
                    </a:lnTlToBr>
                    <a:lnBlToTr>
                      <a:noFill/>
                    </a:lnBlToTr>
                    <a:solidFill>
                      <a:schemeClr val="bg1">
                        <a:alpha val="50195"/>
                      </a:schemeClr>
                    </a:solidFill>
                  </a:tcPr>
                </a:tc>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latin typeface="Arial" charset="0"/>
                        </a:rPr>
                        <a:t>X</a:t>
                      </a:r>
                    </a:p>
                  </a:txBody>
                  <a:tcPr marT="60960" marB="60960" anchor="b" horzOverflow="overflow">
                    <a:lnL>
                      <a:noFill/>
                    </a:lnL>
                    <a:lnR w="12700" cap="flat" cmpd="sng" algn="ctr">
                      <a:solidFill>
                        <a:srgbClr val="000000"/>
                      </a:solidFill>
                      <a:prstDash val="solid"/>
                      <a:round/>
                      <a:headEnd type="none" w="med" len="med"/>
                      <a:tailEnd type="none" w="lg" len="lg"/>
                    </a:lnR>
                    <a:lnT w="12700" cap="flat" cmpd="sng" algn="ctr">
                      <a:solidFill>
                        <a:srgbClr val="000000"/>
                      </a:solidFill>
                      <a:prstDash val="solid"/>
                      <a:round/>
                      <a:headEnd type="none" w="med" len="med"/>
                      <a:tailEnd type="triangle" w="lg" len="lg"/>
                    </a:lnT>
                    <a:lnB>
                      <a:noFill/>
                    </a:lnB>
                    <a:lnTlToBr>
                      <a:noFill/>
                    </a:lnTlToBr>
                    <a:lnBlToTr>
                      <a:noFill/>
                    </a:lnBlToTr>
                    <a:solidFill>
                      <a:schemeClr val="bg1">
                        <a:alpha val="50195"/>
                      </a:schemeClr>
                    </a:solidFill>
                  </a:tcPr>
                </a:tc>
                <a:extLst>
                  <a:ext uri="{0D108BD9-81ED-4DB2-BD59-A6C34878D82A}">
                    <a16:rowId xmlns:a16="http://schemas.microsoft.com/office/drawing/2014/main" val="10002"/>
                  </a:ext>
                </a:extLst>
              </a:tr>
              <a:tr h="530625">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dirty="0">
                          <a:ln>
                            <a:noFill/>
                          </a:ln>
                          <a:solidFill>
                            <a:schemeClr val="tx1"/>
                          </a:solidFill>
                          <a:effectLst/>
                          <a:latin typeface="Arial" charset="0"/>
                          <a:ea typeface="Times New Roman" pitchFamily="18" charset="0"/>
                          <a:cs typeface="Arial" charset="0"/>
                        </a:rPr>
                        <a:t>CCSM4</a:t>
                      </a:r>
                      <a:endParaRPr kumimoji="0" lang="en-US" altLang="en-US" sz="2400" b="0" i="0" u="none" strike="noStrike" cap="none" normalizeH="0" baseline="0" dirty="0">
                        <a:ln>
                          <a:noFill/>
                        </a:ln>
                        <a:solidFill>
                          <a:schemeClr val="tx1"/>
                        </a:solidFill>
                        <a:effectLst/>
                        <a:latin typeface="Arial" charset="0"/>
                        <a:ea typeface="Times New Roman" pitchFamily="18" charset="0"/>
                        <a:cs typeface="Arial" charset="0"/>
                      </a:endParaRPr>
                    </a:p>
                  </a:txBody>
                  <a:tcPr marT="60960" marB="60960" anchor="b" horzOverflow="overflow">
                    <a:lnL w="12700" cap="flat" cmpd="sng" algn="ctr">
                      <a:solidFill>
                        <a:srgbClr val="000000"/>
                      </a:solidFill>
                      <a:prstDash val="solid"/>
                      <a:round/>
                      <a:headEnd type="none" w="med" len="med"/>
                      <a:tailEnd type="none" w="lg" len="lg"/>
                    </a:lnL>
                    <a:lnR w="12700" cap="flat" cmpd="sng" algn="ctr">
                      <a:solidFill>
                        <a:srgbClr val="000000"/>
                      </a:solidFill>
                      <a:prstDash val="solid"/>
                      <a:round/>
                      <a:headEnd type="none" w="med" len="med"/>
                      <a:tailEnd type="triangle" w="lg" len="lg"/>
                    </a:lnR>
                    <a:lnT>
                      <a:noFill/>
                    </a:lnT>
                    <a:lnB>
                      <a:noFill/>
                    </a:lnB>
                    <a:lnTlToBr>
                      <a:noFill/>
                    </a:lnTlToBr>
                    <a:lnBlToTr>
                      <a:noFill/>
                    </a:lnBlToTr>
                    <a:solidFill>
                      <a:schemeClr val="bg1">
                        <a:alpha val="50195"/>
                      </a:schemeClr>
                    </a:solidFill>
                  </a:tcPr>
                </a:tc>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latin typeface="Arial" charset="0"/>
                        </a:rPr>
                        <a:t>X</a:t>
                      </a:r>
                    </a:p>
                  </a:txBody>
                  <a:tcPr marT="60960" marB="60960" anchor="b" horzOverflow="overflow">
                    <a:lnL w="12700" cap="flat" cmpd="sng" algn="ctr">
                      <a:solidFill>
                        <a:srgbClr val="000000"/>
                      </a:solidFill>
                      <a:prstDash val="solid"/>
                      <a:round/>
                      <a:headEnd type="none" w="med" len="med"/>
                      <a:tailEnd type="triangle" w="lg" len="lg"/>
                    </a:lnL>
                    <a:lnR>
                      <a:noFill/>
                    </a:lnR>
                    <a:lnT>
                      <a:noFill/>
                    </a:lnT>
                    <a:lnB>
                      <a:noFill/>
                    </a:lnB>
                    <a:lnTlToBr>
                      <a:noFill/>
                    </a:lnTlToBr>
                    <a:lnBlToTr>
                      <a:noFill/>
                    </a:lnBlToTr>
                    <a:solidFill>
                      <a:schemeClr val="bg1">
                        <a:alpha val="50195"/>
                      </a:schemeClr>
                    </a:solidFill>
                  </a:tcPr>
                </a:tc>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latin typeface="Arial" charset="0"/>
                        </a:rPr>
                        <a:t>X</a:t>
                      </a:r>
                    </a:p>
                  </a:txBody>
                  <a:tcPr marT="60960" marB="60960" anchor="b" horzOverflow="overflow">
                    <a:lnL>
                      <a:noFill/>
                    </a:lnL>
                    <a:lnR>
                      <a:noFill/>
                    </a:lnR>
                    <a:lnT>
                      <a:noFill/>
                    </a:lnT>
                    <a:lnB>
                      <a:noFill/>
                    </a:lnB>
                    <a:lnTlToBr>
                      <a:noFill/>
                    </a:lnTlToBr>
                    <a:lnBlToTr>
                      <a:noFill/>
                    </a:lnBlToTr>
                    <a:solidFill>
                      <a:schemeClr val="bg1">
                        <a:alpha val="50195"/>
                      </a:schemeClr>
                    </a:solidFill>
                  </a:tcPr>
                </a:tc>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latin typeface="Arial" charset="0"/>
                        </a:rPr>
                        <a:t>X</a:t>
                      </a:r>
                    </a:p>
                  </a:txBody>
                  <a:tcPr marT="60960" marB="60960" anchor="b" horzOverflow="overflow">
                    <a:lnL>
                      <a:noFill/>
                    </a:lnL>
                    <a:lnR w="12700" cap="flat" cmpd="sng" algn="ctr">
                      <a:solidFill>
                        <a:srgbClr val="000000"/>
                      </a:solidFill>
                      <a:prstDash val="solid"/>
                      <a:round/>
                      <a:headEnd type="none" w="med" len="med"/>
                      <a:tailEnd type="none" w="lg" len="lg"/>
                    </a:lnR>
                    <a:lnT>
                      <a:noFill/>
                    </a:lnT>
                    <a:lnB>
                      <a:noFill/>
                    </a:lnB>
                    <a:lnTlToBr>
                      <a:noFill/>
                    </a:lnTlToBr>
                    <a:lnBlToTr>
                      <a:noFill/>
                    </a:lnBlToTr>
                    <a:solidFill>
                      <a:schemeClr val="bg1">
                        <a:alpha val="50195"/>
                      </a:schemeClr>
                    </a:solidFill>
                  </a:tcPr>
                </a:tc>
                <a:extLst>
                  <a:ext uri="{0D108BD9-81ED-4DB2-BD59-A6C34878D82A}">
                    <a16:rowId xmlns:a16="http://schemas.microsoft.com/office/drawing/2014/main" val="10003"/>
                  </a:ext>
                </a:extLst>
              </a:tr>
              <a:tr h="491382">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dirty="0">
                          <a:ln>
                            <a:noFill/>
                          </a:ln>
                          <a:solidFill>
                            <a:schemeClr val="tx1"/>
                          </a:solidFill>
                          <a:effectLst/>
                          <a:latin typeface="Arial" charset="0"/>
                          <a:ea typeface="Times New Roman" pitchFamily="18" charset="0"/>
                          <a:cs typeface="Arial" charset="0"/>
                        </a:rPr>
                        <a:t>CESM1</a:t>
                      </a:r>
                      <a:endParaRPr kumimoji="0" lang="en-US" altLang="en-US" sz="2400" b="0" i="0" u="none" strike="noStrike" cap="none" normalizeH="0" baseline="0" dirty="0">
                        <a:ln>
                          <a:noFill/>
                        </a:ln>
                        <a:solidFill>
                          <a:schemeClr val="tx1"/>
                        </a:solidFill>
                        <a:effectLst/>
                        <a:latin typeface="Arial" charset="0"/>
                        <a:ea typeface="Times New Roman" pitchFamily="18" charset="0"/>
                        <a:cs typeface="Arial" charset="0"/>
                      </a:endParaRPr>
                    </a:p>
                  </a:txBody>
                  <a:tcPr marT="60960" marB="60960" anchor="b" horzOverflow="overflow">
                    <a:lnL w="12700" cap="flat" cmpd="sng" algn="ctr">
                      <a:solidFill>
                        <a:srgbClr val="000000"/>
                      </a:solidFill>
                      <a:prstDash val="solid"/>
                      <a:round/>
                      <a:headEnd type="none" w="med" len="med"/>
                      <a:tailEnd type="none" w="lg" len="lg"/>
                    </a:lnL>
                    <a:lnR w="12700" cap="flat" cmpd="sng" algn="ctr">
                      <a:solidFill>
                        <a:srgbClr val="000000"/>
                      </a:solidFill>
                      <a:prstDash val="solid"/>
                      <a:round/>
                      <a:headEnd type="none" w="med" len="med"/>
                      <a:tailEnd type="triangle" w="lg" len="lg"/>
                    </a:lnR>
                    <a:lnT>
                      <a:noFill/>
                    </a:lnT>
                    <a:lnB>
                      <a:noFill/>
                    </a:lnB>
                    <a:lnTlToBr>
                      <a:noFill/>
                    </a:lnTlToBr>
                    <a:lnBlToTr>
                      <a:noFill/>
                    </a:lnBlToTr>
                    <a:solidFill>
                      <a:schemeClr val="bg1">
                        <a:alpha val="50195"/>
                      </a:schemeClr>
                    </a:solidFill>
                  </a:tcPr>
                </a:tc>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latin typeface="Arial" charset="0"/>
                        </a:rPr>
                        <a:t>X</a:t>
                      </a:r>
                    </a:p>
                  </a:txBody>
                  <a:tcPr marT="60960" marB="60960" anchor="b" horzOverflow="overflow">
                    <a:lnL w="12700" cap="flat" cmpd="sng" algn="ctr">
                      <a:solidFill>
                        <a:srgbClr val="000000"/>
                      </a:solidFill>
                      <a:prstDash val="solid"/>
                      <a:round/>
                      <a:headEnd type="none" w="med" len="med"/>
                      <a:tailEnd type="triangle" w="lg" len="lg"/>
                    </a:lnL>
                    <a:lnR>
                      <a:noFill/>
                    </a:lnR>
                    <a:lnT>
                      <a:noFill/>
                    </a:lnT>
                    <a:lnB>
                      <a:noFill/>
                    </a:lnB>
                    <a:lnTlToBr>
                      <a:noFill/>
                    </a:lnTlToBr>
                    <a:lnBlToTr>
                      <a:noFill/>
                    </a:lnBlToTr>
                    <a:solidFill>
                      <a:schemeClr val="bg1">
                        <a:alpha val="50195"/>
                      </a:schemeClr>
                    </a:solidFill>
                  </a:tcPr>
                </a:tc>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latin typeface="Arial" charset="0"/>
                        </a:rPr>
                        <a:t>X</a:t>
                      </a:r>
                    </a:p>
                  </a:txBody>
                  <a:tcPr marT="60960" marB="60960" anchor="b" horzOverflow="overflow">
                    <a:lnL>
                      <a:noFill/>
                    </a:lnL>
                    <a:lnR>
                      <a:noFill/>
                    </a:lnR>
                    <a:lnT>
                      <a:noFill/>
                    </a:lnT>
                    <a:lnB>
                      <a:noFill/>
                    </a:lnB>
                    <a:lnTlToBr>
                      <a:noFill/>
                    </a:lnTlToBr>
                    <a:lnBlToTr>
                      <a:noFill/>
                    </a:lnBlToTr>
                    <a:solidFill>
                      <a:schemeClr val="bg1">
                        <a:alpha val="50195"/>
                      </a:schemeClr>
                    </a:solidFill>
                  </a:tcPr>
                </a:tc>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latin typeface="Arial" charset="0"/>
                          <a:ea typeface="Times New Roman" pitchFamily="18" charset="0"/>
                          <a:cs typeface="Arial" charset="0"/>
                        </a:rPr>
                        <a:t>X</a:t>
                      </a:r>
                    </a:p>
                  </a:txBody>
                  <a:tcPr marT="60960" marB="60960" anchor="b" horzOverflow="overflow">
                    <a:lnL>
                      <a:noFill/>
                    </a:lnL>
                    <a:lnR w="12700" cap="flat" cmpd="sng" algn="ctr">
                      <a:solidFill>
                        <a:srgbClr val="000000"/>
                      </a:solidFill>
                      <a:prstDash val="solid"/>
                      <a:round/>
                      <a:headEnd type="none" w="med" len="med"/>
                      <a:tailEnd type="none" w="lg" len="lg"/>
                    </a:lnR>
                    <a:lnT>
                      <a:noFill/>
                    </a:lnT>
                    <a:lnB>
                      <a:noFill/>
                    </a:lnB>
                    <a:lnTlToBr>
                      <a:noFill/>
                    </a:lnTlToBr>
                    <a:lnBlToTr>
                      <a:noFill/>
                    </a:lnBlToTr>
                    <a:solidFill>
                      <a:schemeClr val="bg1">
                        <a:alpha val="50195"/>
                      </a:schemeClr>
                    </a:solidFill>
                  </a:tcPr>
                </a:tc>
                <a:extLst>
                  <a:ext uri="{0D108BD9-81ED-4DB2-BD59-A6C34878D82A}">
                    <a16:rowId xmlns:a16="http://schemas.microsoft.com/office/drawing/2014/main" val="10004"/>
                  </a:ext>
                </a:extLst>
              </a:tr>
              <a:tr h="491382">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dirty="0">
                          <a:ln>
                            <a:noFill/>
                          </a:ln>
                          <a:solidFill>
                            <a:schemeClr val="tx1"/>
                          </a:solidFill>
                          <a:effectLst/>
                          <a:latin typeface="Arial" charset="0"/>
                          <a:ea typeface="Times New Roman" pitchFamily="18" charset="0"/>
                          <a:cs typeface="Arial" charset="0"/>
                        </a:rPr>
                        <a:t>HadGEM2</a:t>
                      </a:r>
                      <a:endParaRPr kumimoji="0" lang="en-US" altLang="en-US" sz="2400" b="0" i="0" u="none" strike="noStrike" cap="none" normalizeH="0" baseline="0" dirty="0">
                        <a:ln>
                          <a:noFill/>
                        </a:ln>
                        <a:solidFill>
                          <a:schemeClr val="tx1"/>
                        </a:solidFill>
                        <a:effectLst/>
                        <a:latin typeface="Arial" charset="0"/>
                        <a:ea typeface="Times New Roman" pitchFamily="18" charset="0"/>
                        <a:cs typeface="Arial" charset="0"/>
                      </a:endParaRPr>
                    </a:p>
                  </a:txBody>
                  <a:tcPr marT="60960" marB="60960" anchor="b" horzOverflow="overflow">
                    <a:lnL w="12700" cap="flat" cmpd="sng" algn="ctr">
                      <a:solidFill>
                        <a:srgbClr val="000000"/>
                      </a:solidFill>
                      <a:prstDash val="solid"/>
                      <a:round/>
                      <a:headEnd type="none" w="med" len="med"/>
                      <a:tailEnd type="none" w="lg" len="lg"/>
                    </a:lnL>
                    <a:lnR w="12700" cap="flat" cmpd="sng" algn="ctr">
                      <a:solidFill>
                        <a:srgbClr val="000000"/>
                      </a:solidFill>
                      <a:prstDash val="solid"/>
                      <a:round/>
                      <a:headEnd type="none" w="med" len="med"/>
                      <a:tailEnd type="triangle" w="lg" len="lg"/>
                    </a:lnR>
                    <a:lnT>
                      <a:noFill/>
                    </a:lnT>
                    <a:lnB w="12700" cap="flat" cmpd="sng" algn="ctr">
                      <a:noFill/>
                      <a:prstDash val="solid"/>
                      <a:round/>
                      <a:headEnd type="none" w="med" len="med"/>
                      <a:tailEnd type="none" w="lg" len="lg"/>
                    </a:lnB>
                    <a:lnTlToBr>
                      <a:noFill/>
                    </a:lnTlToBr>
                    <a:lnBlToTr>
                      <a:noFill/>
                    </a:lnBlToTr>
                    <a:solidFill>
                      <a:schemeClr val="bg1">
                        <a:alpha val="50195"/>
                      </a:schemeClr>
                    </a:solidFill>
                  </a:tcPr>
                </a:tc>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chemeClr val="tx1"/>
                          </a:solidFill>
                          <a:effectLst/>
                          <a:latin typeface="Arial" charset="0"/>
                        </a:rPr>
                        <a:t>X</a:t>
                      </a:r>
                    </a:p>
                  </a:txBody>
                  <a:tcPr marT="60960" marB="60960" anchor="b" horzOverflow="overflow">
                    <a:lnL w="12700" cap="flat" cmpd="sng" algn="ctr">
                      <a:solidFill>
                        <a:srgbClr val="000000"/>
                      </a:solidFill>
                      <a:prstDash val="solid"/>
                      <a:round/>
                      <a:headEnd type="none" w="med" len="med"/>
                      <a:tailEnd type="triangle" w="lg" len="lg"/>
                    </a:lnL>
                    <a:lnR>
                      <a:noFill/>
                    </a:lnR>
                    <a:lnT>
                      <a:noFill/>
                    </a:lnT>
                    <a:lnB w="12700" cap="flat" cmpd="sng" algn="ctr">
                      <a:noFill/>
                      <a:prstDash val="solid"/>
                      <a:round/>
                      <a:headEnd type="none" w="med" len="med"/>
                      <a:tailEnd type="none" w="lg" len="lg"/>
                    </a:lnB>
                    <a:lnTlToBr>
                      <a:noFill/>
                    </a:lnTlToBr>
                    <a:lnBlToTr>
                      <a:noFill/>
                    </a:lnBlToTr>
                    <a:solidFill>
                      <a:schemeClr val="bg1">
                        <a:alpha val="50195"/>
                      </a:schemeClr>
                    </a:solidFill>
                  </a:tcPr>
                </a:tc>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latin typeface="Arial" charset="0"/>
                        </a:rPr>
                        <a:t>X</a:t>
                      </a:r>
                    </a:p>
                  </a:txBody>
                  <a:tcPr marT="60960" marB="60960" anchor="b" horzOverflow="overflow">
                    <a:lnL>
                      <a:noFill/>
                    </a:lnL>
                    <a:lnR>
                      <a:noFill/>
                    </a:lnR>
                    <a:lnT>
                      <a:noFill/>
                    </a:lnT>
                    <a:lnB w="12700" cap="flat" cmpd="sng" algn="ctr">
                      <a:noFill/>
                      <a:prstDash val="solid"/>
                      <a:round/>
                      <a:headEnd type="none" w="med" len="med"/>
                      <a:tailEnd type="none" w="lg" len="lg"/>
                    </a:lnB>
                    <a:lnTlToBr>
                      <a:noFill/>
                    </a:lnTlToBr>
                    <a:lnBlToTr>
                      <a:noFill/>
                    </a:lnBlToTr>
                    <a:solidFill>
                      <a:schemeClr val="bg1">
                        <a:alpha val="50195"/>
                      </a:schemeClr>
                    </a:solidFill>
                  </a:tcPr>
                </a:tc>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latin typeface="Arial" charset="0"/>
                          <a:ea typeface="Times New Roman" pitchFamily="18" charset="0"/>
                          <a:cs typeface="Arial" charset="0"/>
                        </a:rPr>
                        <a:t>X</a:t>
                      </a:r>
                    </a:p>
                  </a:txBody>
                  <a:tcPr marT="60960" marB="60960" anchor="b" horzOverflow="overflow">
                    <a:lnL>
                      <a:noFill/>
                    </a:lnL>
                    <a:lnR w="12700" cap="flat" cmpd="sng" algn="ctr">
                      <a:solidFill>
                        <a:srgbClr val="000000"/>
                      </a:solidFill>
                      <a:prstDash val="solid"/>
                      <a:round/>
                      <a:headEnd type="none" w="med" len="med"/>
                      <a:tailEnd type="none" w="lg" len="lg"/>
                    </a:lnR>
                    <a:lnT>
                      <a:noFill/>
                    </a:lnT>
                    <a:lnB w="12700" cap="flat" cmpd="sng" algn="ctr">
                      <a:noFill/>
                      <a:prstDash val="solid"/>
                      <a:round/>
                      <a:headEnd type="none" w="med" len="med"/>
                      <a:tailEnd type="none" w="lg" len="lg"/>
                    </a:lnB>
                    <a:lnTlToBr>
                      <a:noFill/>
                    </a:lnTlToBr>
                    <a:lnBlToTr>
                      <a:noFill/>
                    </a:lnBlToTr>
                    <a:solidFill>
                      <a:schemeClr val="bg1">
                        <a:alpha val="50195"/>
                      </a:schemeClr>
                    </a:solidFill>
                  </a:tcPr>
                </a:tc>
                <a:extLst>
                  <a:ext uri="{0D108BD9-81ED-4DB2-BD59-A6C34878D82A}">
                    <a16:rowId xmlns:a16="http://schemas.microsoft.com/office/drawing/2014/main" val="10005"/>
                  </a:ext>
                </a:extLst>
              </a:tr>
              <a:tr h="49138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dirty="0">
                          <a:ln>
                            <a:noFill/>
                          </a:ln>
                          <a:solidFill>
                            <a:schemeClr val="tx1"/>
                          </a:solidFill>
                          <a:effectLst/>
                          <a:latin typeface="Arial" charset="0"/>
                          <a:ea typeface="Times New Roman" pitchFamily="18" charset="0"/>
                          <a:cs typeface="Arial" charset="0"/>
                        </a:rPr>
                        <a:t>MPI-ESM</a:t>
                      </a:r>
                    </a:p>
                  </a:txBody>
                  <a:tcPr marT="60960" marB="60960" anchor="b" horzOverflow="overflow">
                    <a:lnL w="12700" cap="flat" cmpd="sng" algn="ctr">
                      <a:solidFill>
                        <a:srgbClr val="000000"/>
                      </a:solidFill>
                      <a:prstDash val="solid"/>
                      <a:round/>
                      <a:headEnd type="none" w="med" len="med"/>
                      <a:tailEnd type="none" w="lg" len="lg"/>
                    </a:lnL>
                    <a:lnR w="12700" cap="flat" cmpd="sng" algn="ctr">
                      <a:solidFill>
                        <a:srgbClr val="000000"/>
                      </a:solidFill>
                      <a:prstDash val="solid"/>
                      <a:round/>
                      <a:headEnd type="none" w="med" len="med"/>
                      <a:tailEnd type="triangle" w="lg" len="lg"/>
                    </a:lnR>
                    <a:lnT>
                      <a:noFill/>
                    </a:lnT>
                    <a:lnB w="12700" cap="flat" cmpd="sng" algn="ctr">
                      <a:solidFill>
                        <a:srgbClr val="000000"/>
                      </a:solidFill>
                      <a:prstDash val="solid"/>
                      <a:round/>
                      <a:headEnd type="none" w="med" len="med"/>
                      <a:tailEnd type="none" w="lg" len="lg"/>
                    </a:lnB>
                    <a:lnTlToBr>
                      <a:noFill/>
                    </a:lnTlToBr>
                    <a:lnBlToTr>
                      <a:noFill/>
                    </a:lnBlToTr>
                    <a:solidFill>
                      <a:schemeClr val="bg1">
                        <a:alpha val="50195"/>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latin typeface="Arial" charset="0"/>
                        </a:rPr>
                        <a:t>X</a:t>
                      </a:r>
                    </a:p>
                  </a:txBody>
                  <a:tcPr marT="60960" marB="60960" anchor="b" horzOverflow="overflow">
                    <a:lnL w="12700" cap="flat" cmpd="sng" algn="ctr">
                      <a:solidFill>
                        <a:srgbClr val="000000"/>
                      </a:solidFill>
                      <a:prstDash val="solid"/>
                      <a:round/>
                      <a:headEnd type="none" w="med" len="med"/>
                      <a:tailEnd type="triangle" w="lg" len="lg"/>
                    </a:lnL>
                    <a:lnR>
                      <a:noFill/>
                    </a:lnR>
                    <a:lnT>
                      <a:noFill/>
                    </a:lnT>
                    <a:lnB w="12700" cap="flat" cmpd="sng" algn="ctr">
                      <a:solidFill>
                        <a:srgbClr val="000000"/>
                      </a:solidFill>
                      <a:prstDash val="solid"/>
                      <a:round/>
                      <a:headEnd type="none" w="med" len="med"/>
                      <a:tailEnd type="none" w="lg" len="lg"/>
                    </a:lnB>
                    <a:lnTlToBr>
                      <a:noFill/>
                    </a:lnTlToBr>
                    <a:lnBlToTr>
                      <a:noFill/>
                    </a:lnBlToTr>
                    <a:solidFill>
                      <a:schemeClr val="bg1">
                        <a:alpha val="50195"/>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latin typeface="Arial" charset="0"/>
                        </a:rPr>
                        <a:t>X</a:t>
                      </a:r>
                    </a:p>
                  </a:txBody>
                  <a:tcPr marT="60960" marB="60960" anchor="b" horzOverflow="overflow">
                    <a:lnL>
                      <a:noFill/>
                    </a:lnL>
                    <a:lnR>
                      <a:noFill/>
                    </a:lnR>
                    <a:lnT>
                      <a:noFill/>
                    </a:lnT>
                    <a:lnB w="12700" cap="flat" cmpd="sng" algn="ctr">
                      <a:solidFill>
                        <a:srgbClr val="000000"/>
                      </a:solidFill>
                      <a:prstDash val="solid"/>
                      <a:round/>
                      <a:headEnd type="none" w="med" len="med"/>
                      <a:tailEnd type="none" w="lg" len="lg"/>
                    </a:lnB>
                    <a:lnTlToBr>
                      <a:noFill/>
                    </a:lnTlToBr>
                    <a:lnBlToTr>
                      <a:noFill/>
                    </a:lnBlToTr>
                    <a:solidFill>
                      <a:schemeClr val="bg1">
                        <a:alpha val="50195"/>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latin typeface="Arial" charset="0"/>
                          <a:ea typeface="Times New Roman" pitchFamily="18" charset="0"/>
                          <a:cs typeface="Arial" charset="0"/>
                        </a:rPr>
                        <a:t>X</a:t>
                      </a:r>
                    </a:p>
                  </a:txBody>
                  <a:tcPr marT="60960" marB="60960" anchor="b" horzOverflow="overflow">
                    <a:lnL>
                      <a:noFill/>
                    </a:lnL>
                    <a:lnR w="12700" cap="flat" cmpd="sng" algn="ctr">
                      <a:solidFill>
                        <a:srgbClr val="000000"/>
                      </a:solidFill>
                      <a:prstDash val="solid"/>
                      <a:round/>
                      <a:headEnd type="none" w="med" len="med"/>
                      <a:tailEnd type="none" w="lg" len="lg"/>
                    </a:lnR>
                    <a:lnT>
                      <a:noFill/>
                    </a:lnT>
                    <a:lnB w="12700" cap="flat" cmpd="sng" algn="ctr">
                      <a:solidFill>
                        <a:srgbClr val="000000"/>
                      </a:solidFill>
                      <a:prstDash val="solid"/>
                      <a:round/>
                      <a:headEnd type="none" w="med" len="med"/>
                      <a:tailEnd type="none" w="lg" len="lg"/>
                    </a:lnB>
                    <a:lnTlToBr>
                      <a:noFill/>
                    </a:lnTlToBr>
                    <a:lnBlToTr>
                      <a:noFill/>
                    </a:lnBlToTr>
                    <a:solidFill>
                      <a:schemeClr val="bg1">
                        <a:alpha val="50195"/>
                      </a:schemeClr>
                    </a:solidFill>
                  </a:tcPr>
                </a:tc>
                <a:extLst>
                  <a:ext uri="{0D108BD9-81ED-4DB2-BD59-A6C34878D82A}">
                    <a16:rowId xmlns:a16="http://schemas.microsoft.com/office/drawing/2014/main" val="10006"/>
                  </a:ext>
                </a:extLst>
              </a:tr>
            </a:tbl>
          </a:graphicData>
        </a:graphic>
      </p:graphicFrame>
      <p:pic>
        <p:nvPicPr>
          <p:cNvPr id="11" name="Picture 111" descr="FTC_ma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29200" y="1371600"/>
            <a:ext cx="1143000" cy="114300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 name="Rectangle 114"/>
          <p:cNvSpPr>
            <a:spLocks noChangeArrowheads="1"/>
          </p:cNvSpPr>
          <p:nvPr/>
        </p:nvSpPr>
        <p:spPr bwMode="auto">
          <a:xfrm>
            <a:off x="6666398" y="5858470"/>
            <a:ext cx="247760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solidFill>
                  <a:srgbClr val="000000"/>
                </a:solidFill>
                <a:miter lim="800000"/>
                <a:headEnd/>
                <a:tailEnd type="none" w="lg" len="lg"/>
              </a14:hiddenLine>
            </a:ext>
          </a:extLst>
        </p:spPr>
        <p:txBody>
          <a:bodyPr wrap="square" anchor="ctr">
            <a:spAutoFit/>
          </a:bodyPr>
          <a:lstStyle>
            <a:lvl1pPr eaLnBrk="0" hangingPunct="0">
              <a:defRPr sz="2400" i="1">
                <a:solidFill>
                  <a:schemeClr val="tx1"/>
                </a:solidFill>
                <a:latin typeface="Arial" charset="0"/>
              </a:defRPr>
            </a:lvl1pPr>
            <a:lvl2pPr marL="742950" indent="-285750" eaLnBrk="0" hangingPunct="0">
              <a:defRPr sz="2400" i="1">
                <a:solidFill>
                  <a:schemeClr val="tx1"/>
                </a:solidFill>
                <a:latin typeface="Arial" charset="0"/>
              </a:defRPr>
            </a:lvl2pPr>
            <a:lvl3pPr marL="1143000" indent="-228600" eaLnBrk="0" hangingPunct="0">
              <a:defRPr sz="2400" i="1">
                <a:solidFill>
                  <a:schemeClr val="tx1"/>
                </a:solidFill>
                <a:latin typeface="Arial" charset="0"/>
              </a:defRPr>
            </a:lvl3pPr>
            <a:lvl4pPr marL="1600200" indent="-228600" eaLnBrk="0" hangingPunct="0">
              <a:defRPr sz="2400" i="1">
                <a:solidFill>
                  <a:schemeClr val="tx1"/>
                </a:solidFill>
                <a:latin typeface="Arial" charset="0"/>
              </a:defRPr>
            </a:lvl4pPr>
            <a:lvl5pPr marL="2057400" indent="-228600" eaLnBrk="0" hangingPunct="0">
              <a:defRPr sz="2400" i="1">
                <a:solidFill>
                  <a:schemeClr val="tx1"/>
                </a:solidFill>
                <a:latin typeface="Arial" charset="0"/>
              </a:defRPr>
            </a:lvl5pPr>
            <a:lvl6pPr marL="2514600" indent="-228600" eaLnBrk="0" fontAlgn="base" hangingPunct="0">
              <a:spcBef>
                <a:spcPct val="0"/>
              </a:spcBef>
              <a:spcAft>
                <a:spcPct val="0"/>
              </a:spcAft>
              <a:defRPr sz="2400" i="1">
                <a:solidFill>
                  <a:schemeClr val="tx1"/>
                </a:solidFill>
                <a:latin typeface="Arial" charset="0"/>
              </a:defRPr>
            </a:lvl6pPr>
            <a:lvl7pPr marL="2971800" indent="-228600" eaLnBrk="0" fontAlgn="base" hangingPunct="0">
              <a:spcBef>
                <a:spcPct val="0"/>
              </a:spcBef>
              <a:spcAft>
                <a:spcPct val="0"/>
              </a:spcAft>
              <a:defRPr sz="2400" i="1">
                <a:solidFill>
                  <a:schemeClr val="tx1"/>
                </a:solidFill>
                <a:latin typeface="Arial" charset="0"/>
              </a:defRPr>
            </a:lvl7pPr>
            <a:lvl8pPr marL="3429000" indent="-228600" eaLnBrk="0" fontAlgn="base" hangingPunct="0">
              <a:spcBef>
                <a:spcPct val="0"/>
              </a:spcBef>
              <a:spcAft>
                <a:spcPct val="0"/>
              </a:spcAft>
              <a:defRPr sz="2400" i="1">
                <a:solidFill>
                  <a:schemeClr val="tx1"/>
                </a:solidFill>
                <a:latin typeface="Arial" charset="0"/>
              </a:defRPr>
            </a:lvl8pPr>
            <a:lvl9pPr marL="3886200" indent="-228600" eaLnBrk="0" fontAlgn="base" hangingPunct="0">
              <a:spcBef>
                <a:spcPct val="0"/>
              </a:spcBef>
              <a:spcAft>
                <a:spcPct val="0"/>
              </a:spcAft>
              <a:defRPr sz="2400" i="1">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Arial" charset="0"/>
                <a:ea typeface="+mn-ea"/>
                <a:cs typeface="+mn-cs"/>
              </a:rPr>
              <a:t>Photos: </a:t>
            </a:r>
            <a:br>
              <a:rPr kumimoji="0" lang="en-US" altLang="en-US" sz="900" b="0" i="0" u="none" strike="noStrike" kern="1200" cap="none" spc="0" normalizeH="0" baseline="0" noProof="0" dirty="0">
                <a:ln>
                  <a:noFill/>
                </a:ln>
                <a:solidFill>
                  <a:prstClr val="black"/>
                </a:solidFill>
                <a:effectLst/>
                <a:uLnTx/>
                <a:uFillTx/>
                <a:latin typeface="Arial" charset="0"/>
                <a:ea typeface="+mn-ea"/>
                <a:cs typeface="+mn-cs"/>
              </a:rPr>
            </a:br>
            <a:r>
              <a:rPr kumimoji="0" lang="en-US" altLang="en-US" sz="900" b="0" i="0" u="none" strike="noStrike" kern="1200" cap="none" spc="0" normalizeH="0" baseline="0" noProof="0" dirty="0">
                <a:ln>
                  <a:noFill/>
                </a:ln>
                <a:solidFill>
                  <a:prstClr val="black"/>
                </a:solidFill>
                <a:effectLst/>
                <a:uLnTx/>
                <a:uFillTx/>
                <a:latin typeface="Arial" charset="0"/>
                <a:ea typeface="+mn-ea"/>
                <a:cs typeface="+mn-cs"/>
              </a:rPr>
              <a:t>FTC: Ronald S. Kelley, Vermont Department of Forests, Parks and Recreation, Bugwood.org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900" b="0" i="0" u="none" strike="noStrike" kern="1200" cap="none" spc="0" normalizeH="0" baseline="0" noProof="0" dirty="0">
                <a:ln>
                  <a:noFill/>
                </a:ln>
                <a:solidFill>
                  <a:prstClr val="black"/>
                </a:solidFill>
                <a:effectLst/>
                <a:uLnTx/>
                <a:uFillTx/>
                <a:latin typeface="Arial" charset="0"/>
                <a:ea typeface="+mn-ea"/>
                <a:cs typeface="+mn-cs"/>
              </a:rPr>
              <a:t>Logging: Brian Lockhart, USDA Forest Service</a:t>
            </a:r>
          </a:p>
        </p:txBody>
      </p:sp>
      <p:pic>
        <p:nvPicPr>
          <p:cNvPr id="14" name="Picture 119" descr="Logging_1118435_Brian_Lockhard_USDA_F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477000" y="1371600"/>
            <a:ext cx="1371600" cy="122978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 name="Title 1"/>
          <p:cNvSpPr txBox="1">
            <a:spLocks/>
          </p:cNvSpPr>
          <p:nvPr/>
        </p:nvSpPr>
        <p:spPr bwMode="auto">
          <a:xfrm>
            <a:off x="0" y="91440"/>
            <a:ext cx="9144000" cy="685800"/>
          </a:xfrm>
          <a:prstGeom prst="rect">
            <a:avLst/>
          </a:prstGeom>
          <a:noFill/>
          <a:ln>
            <a:noFill/>
          </a:ln>
          <a:effectLs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alibri"/>
                <a:ea typeface="+mj-ea"/>
                <a:cs typeface="+mj-cs"/>
              </a:rPr>
              <a:t>LANDIS-II Scenarios</a:t>
            </a:r>
          </a:p>
        </p:txBody>
      </p:sp>
      <p:pic>
        <p:nvPicPr>
          <p:cNvPr id="1026" name="Picture 2" descr="  weather windy wind storm tree trees forest night  wind_trees_evening001.gif clip art nature "/>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581400" y="1371600"/>
            <a:ext cx="1143000" cy="1143001"/>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888787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txBox="1">
            <a:spLocks/>
          </p:cNvSpPr>
          <p:nvPr/>
        </p:nvSpPr>
        <p:spPr bwMode="auto">
          <a:xfrm>
            <a:off x="1066800" y="6172200"/>
            <a:ext cx="6858000" cy="990600"/>
          </a:xfrm>
          <a:prstGeom prst="rect">
            <a:avLst/>
          </a:prstGeom>
          <a:solidFill>
            <a:schemeClr val="bg1">
              <a:alpha val="68000"/>
            </a:schemeClr>
          </a:solidFill>
          <a:ln>
            <a:noFill/>
          </a:ln>
          <a:effectLs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alibri"/>
                <a:ea typeface="+mj-ea"/>
                <a:cs typeface="+mj-cs"/>
              </a:rPr>
              <a:t>Results: CMIP5 GCM RCP 8.5</a:t>
            </a:r>
          </a:p>
        </p:txBody>
      </p:sp>
      <p:sp>
        <p:nvSpPr>
          <p:cNvPr id="15" name="Title 1"/>
          <p:cNvSpPr txBox="1">
            <a:spLocks/>
          </p:cNvSpPr>
          <p:nvPr/>
        </p:nvSpPr>
        <p:spPr bwMode="auto">
          <a:xfrm>
            <a:off x="1066800" y="2735176"/>
            <a:ext cx="6858000" cy="990600"/>
          </a:xfrm>
          <a:prstGeom prst="rect">
            <a:avLst/>
          </a:prstGeom>
          <a:solidFill>
            <a:schemeClr val="bg1">
              <a:alpha val="68000"/>
            </a:schemeClr>
          </a:solidFill>
          <a:ln>
            <a:noFill/>
          </a:ln>
          <a:effectLs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alibri"/>
                <a:ea typeface="+mj-ea"/>
                <a:cs typeface="+mj-cs"/>
              </a:rPr>
              <a:t>Results: Current Climate</a:t>
            </a:r>
          </a:p>
        </p:txBody>
      </p:sp>
      <p:pic>
        <p:nvPicPr>
          <p:cNvPr id="34" name="Picture 3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0"/>
            <a:ext cx="2108921" cy="6858000"/>
          </a:xfrm>
          <a:prstGeom prst="rect">
            <a:avLst/>
          </a:prstGeom>
        </p:spPr>
      </p:pic>
      <p:sp>
        <p:nvSpPr>
          <p:cNvPr id="37" name="TextBox 36"/>
          <p:cNvSpPr txBox="1"/>
          <p:nvPr/>
        </p:nvSpPr>
        <p:spPr>
          <a:xfrm>
            <a:off x="-76200" y="2743200"/>
            <a:ext cx="1018227" cy="584775"/>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2010</a:t>
            </a:r>
          </a:p>
        </p:txBody>
      </p:sp>
      <p:sp>
        <p:nvSpPr>
          <p:cNvPr id="38" name="Rectangle 37"/>
          <p:cNvSpPr/>
          <p:nvPr/>
        </p:nvSpPr>
        <p:spPr>
          <a:xfrm>
            <a:off x="838200" y="76200"/>
            <a:ext cx="533399" cy="457200"/>
          </a:xfrm>
          <a:prstGeom prst="rect">
            <a:avLst/>
          </a:prstGeom>
          <a:noFill/>
          <a:ln w="50800" cmpd="sng">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317652" y="3428998"/>
            <a:ext cx="3810000" cy="3019425"/>
          </a:xfrm>
          <a:prstGeom prst="rect">
            <a:avLst/>
          </a:prstGeom>
        </p:spPr>
      </p:pic>
      <p:pic>
        <p:nvPicPr>
          <p:cNvPr id="2" name="Picture 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934199" y="0"/>
            <a:ext cx="2075329" cy="6858000"/>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292600" y="12526"/>
            <a:ext cx="3810000" cy="3019425"/>
          </a:xfrm>
          <a:prstGeom prst="rect">
            <a:avLst/>
          </a:prstGeom>
        </p:spPr>
      </p:pic>
      <p:pic>
        <p:nvPicPr>
          <p:cNvPr id="22" name="Picture 21"/>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317652" y="3429000"/>
            <a:ext cx="3810000" cy="3019425"/>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292600" y="12526"/>
            <a:ext cx="3810000" cy="3019425"/>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317652" y="3429000"/>
            <a:ext cx="3810000" cy="3019425"/>
          </a:xfrm>
          <a:prstGeom prst="rect">
            <a:avLst/>
          </a:prstGeom>
        </p:spPr>
      </p:pic>
      <p:pic>
        <p:nvPicPr>
          <p:cNvPr id="6" name="Picture 5"/>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2317652" y="3428999"/>
            <a:ext cx="3810000" cy="3019425"/>
          </a:xfrm>
          <a:prstGeom prst="rect">
            <a:avLst/>
          </a:prstGeom>
        </p:spPr>
      </p:pic>
      <p:pic>
        <p:nvPicPr>
          <p:cNvPr id="9" name="Picture 8"/>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2317652" y="3428998"/>
            <a:ext cx="3810000" cy="3019425"/>
          </a:xfrm>
          <a:prstGeom prst="rect">
            <a:avLst/>
          </a:prstGeom>
        </p:spPr>
      </p:pic>
      <p:pic>
        <p:nvPicPr>
          <p:cNvPr id="7" name="Picture 6"/>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2292600" y="12525"/>
            <a:ext cx="3810000" cy="3019425"/>
          </a:xfrm>
          <a:prstGeom prst="rect">
            <a:avLst/>
          </a:prstGeom>
        </p:spPr>
      </p:pic>
      <p:pic>
        <p:nvPicPr>
          <p:cNvPr id="12" name="Picture 11"/>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2292600" y="12525"/>
            <a:ext cx="3810000" cy="3019425"/>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317652" y="3428997"/>
            <a:ext cx="3810000" cy="3019425"/>
          </a:xfrm>
          <a:prstGeom prst="rect">
            <a:avLst/>
          </a:prstGeom>
        </p:spPr>
      </p:pic>
      <p:pic>
        <p:nvPicPr>
          <p:cNvPr id="24" name="Picture 23"/>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2292600" y="12525"/>
            <a:ext cx="3810000" cy="3019425"/>
          </a:xfrm>
          <a:prstGeom prst="rect">
            <a:avLst/>
          </a:prstGeom>
        </p:spPr>
      </p:pic>
      <p:sp>
        <p:nvSpPr>
          <p:cNvPr id="29" name="TextBox 28"/>
          <p:cNvSpPr txBox="1"/>
          <p:nvPr/>
        </p:nvSpPr>
        <p:spPr>
          <a:xfrm>
            <a:off x="6320388" y="1075201"/>
            <a:ext cx="1223412" cy="707886"/>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a:ea typeface="+mn-ea"/>
                <a:cs typeface="+mn-cs"/>
              </a:rPr>
              <a:t>2010</a:t>
            </a:r>
          </a:p>
        </p:txBody>
      </p:sp>
      <p:sp>
        <p:nvSpPr>
          <p:cNvPr id="30" name="TextBox 29"/>
          <p:cNvSpPr txBox="1"/>
          <p:nvPr/>
        </p:nvSpPr>
        <p:spPr>
          <a:xfrm>
            <a:off x="6320387" y="1075200"/>
            <a:ext cx="1223412" cy="707886"/>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a:ea typeface="+mn-ea"/>
                <a:cs typeface="+mn-cs"/>
              </a:rPr>
              <a:t>2050</a:t>
            </a:r>
          </a:p>
        </p:txBody>
      </p:sp>
      <p:sp>
        <p:nvSpPr>
          <p:cNvPr id="31" name="TextBox 30"/>
          <p:cNvSpPr txBox="1"/>
          <p:nvPr/>
        </p:nvSpPr>
        <p:spPr>
          <a:xfrm>
            <a:off x="6320387" y="1075200"/>
            <a:ext cx="1223412" cy="707886"/>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a:ea typeface="+mn-ea"/>
                <a:cs typeface="+mn-cs"/>
              </a:rPr>
              <a:t>2100</a:t>
            </a:r>
          </a:p>
        </p:txBody>
      </p:sp>
      <p:sp>
        <p:nvSpPr>
          <p:cNvPr id="32" name="TextBox 31"/>
          <p:cNvSpPr txBox="1"/>
          <p:nvPr/>
        </p:nvSpPr>
        <p:spPr>
          <a:xfrm>
            <a:off x="6320386" y="1075199"/>
            <a:ext cx="1223412" cy="707886"/>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a:ea typeface="+mn-ea"/>
                <a:cs typeface="+mn-cs"/>
              </a:rPr>
              <a:t>2150</a:t>
            </a:r>
          </a:p>
        </p:txBody>
      </p:sp>
      <p:sp>
        <p:nvSpPr>
          <p:cNvPr id="33" name="TextBox 32"/>
          <p:cNvSpPr txBox="1"/>
          <p:nvPr/>
        </p:nvSpPr>
        <p:spPr>
          <a:xfrm>
            <a:off x="6320384" y="1075199"/>
            <a:ext cx="1223412" cy="707886"/>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a:ea typeface="+mn-ea"/>
                <a:cs typeface="+mn-cs"/>
              </a:rPr>
              <a:t>2200</a:t>
            </a:r>
          </a:p>
        </p:txBody>
      </p:sp>
    </p:spTree>
    <p:extLst>
      <p:ext uri="{BB962C8B-B14F-4D97-AF65-F5344CB8AC3E}">
        <p14:creationId xmlns:p14="http://schemas.microsoft.com/office/powerpoint/2010/main" val="3068508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3"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Shape 469"/>
          <p:cNvSpPr txBox="1">
            <a:spLocks noGrp="1"/>
          </p:cNvSpPr>
          <p:nvPr>
            <p:ph type="body" idx="1"/>
          </p:nvPr>
        </p:nvSpPr>
        <p:spPr>
          <a:xfrm>
            <a:off x="494500" y="1417650"/>
            <a:ext cx="8229600" cy="4526100"/>
          </a:xfrm>
          <a:prstGeom prst="rect">
            <a:avLst/>
          </a:prstGeom>
          <a:noFill/>
          <a:ln>
            <a:noFill/>
          </a:ln>
        </p:spPr>
        <p:txBody>
          <a:bodyPr wrap="square" lIns="91425" tIns="45700" rIns="91425" bIns="45700" anchor="t" anchorCtr="0">
            <a:noAutofit/>
          </a:bodyPr>
          <a:lstStyle/>
          <a:p>
            <a:pPr marL="0" marR="0" lvl="0" indent="0" algn="l" rtl="0">
              <a:spcBef>
                <a:spcPts val="640"/>
              </a:spcBef>
              <a:buClr>
                <a:srgbClr val="888888"/>
              </a:buClr>
              <a:buSzPct val="25000"/>
              <a:buFont typeface="Arial"/>
              <a:buNone/>
            </a:pPr>
            <a:endParaRPr sz="1800">
              <a:solidFill>
                <a:srgbClr val="000000"/>
              </a:solidFill>
            </a:endParaRPr>
          </a:p>
        </p:txBody>
      </p:sp>
      <p:pic>
        <p:nvPicPr>
          <p:cNvPr id="475" name="Shape 475"/>
          <p:cNvPicPr preferRelativeResize="0"/>
          <p:nvPr/>
        </p:nvPicPr>
        <p:blipFill>
          <a:blip r:embed="rId3">
            <a:alphaModFix/>
          </a:blip>
          <a:stretch>
            <a:fillRect/>
          </a:stretch>
        </p:blipFill>
        <p:spPr>
          <a:xfrm>
            <a:off x="1012725" y="930650"/>
            <a:ext cx="6966150" cy="5230024"/>
          </a:xfrm>
          <a:prstGeom prst="rect">
            <a:avLst/>
          </a:prstGeom>
          <a:noFill/>
          <a:ln>
            <a:noFill/>
          </a:ln>
        </p:spPr>
      </p:pic>
      <p:pic>
        <p:nvPicPr>
          <p:cNvPr id="476" name="Shape 476" descr="Morelli_Figure_rev3-01.jpg"/>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228600" y="851926"/>
            <a:ext cx="8534397" cy="5222372"/>
          </a:xfrm>
          <a:prstGeom prst="rect">
            <a:avLst/>
          </a:prstGeom>
          <a:noFill/>
          <a:ln>
            <a:noFill/>
          </a:ln>
        </p:spPr>
      </p:pic>
      <p:pic>
        <p:nvPicPr>
          <p:cNvPr id="477" name="Shape 477"/>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52400" y="851925"/>
            <a:ext cx="8867472" cy="5222375"/>
          </a:xfrm>
          <a:prstGeom prst="rect">
            <a:avLst/>
          </a:prstGeom>
          <a:noFill/>
          <a:ln>
            <a:noFill/>
          </a:ln>
        </p:spPr>
      </p:pic>
      <p:pic>
        <p:nvPicPr>
          <p:cNvPr id="478" name="Shape 478" descr="RRC vision.001.jpeg"/>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2" y="58750"/>
            <a:ext cx="2217075" cy="828474"/>
          </a:xfrm>
          <a:prstGeom prst="rect">
            <a:avLst/>
          </a:prstGeom>
          <a:noFill/>
          <a:ln>
            <a:noFill/>
          </a:ln>
        </p:spPr>
      </p:pic>
    </p:spTree>
    <p:extLst>
      <p:ext uri="{BB962C8B-B14F-4D97-AF65-F5344CB8AC3E}">
        <p14:creationId xmlns:p14="http://schemas.microsoft.com/office/powerpoint/2010/main" val="280332814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81400" y="3581400"/>
            <a:ext cx="2098651" cy="373659"/>
          </a:xfrm>
          <a:prstGeom prst="rect">
            <a:avLst/>
          </a:prstGeom>
          <a:solidFill>
            <a:schemeClr val="bg1"/>
          </a:solidFill>
        </p:spPr>
        <p:txBody>
          <a:bodyPr wrap="square" lIns="91037" tIns="45519" rIns="91037" bIns="45519" rtlCol="0">
            <a:spAutoFit/>
          </a:bodyPr>
          <a:lstStyle/>
          <a:p>
            <a:pPr marL="0" marR="0" lvl="0" indent="0" algn="l" defTabSz="91042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sym typeface="Helvetica Neue"/>
            </a:endParaRP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101602" y="85"/>
            <a:ext cx="9042398" cy="6781799"/>
          </a:xfrm>
        </p:spPr>
      </p:pic>
      <p:sp>
        <p:nvSpPr>
          <p:cNvPr id="9" name="TextBox 8"/>
          <p:cNvSpPr txBox="1"/>
          <p:nvPr/>
        </p:nvSpPr>
        <p:spPr>
          <a:xfrm>
            <a:off x="609600" y="6088560"/>
            <a:ext cx="2084289" cy="769441"/>
          </a:xfrm>
          <a:prstGeom prst="rect">
            <a:avLst/>
          </a:prstGeom>
          <a:noFill/>
        </p:spPr>
        <p:txBody>
          <a:bodyPr wrap="none" lIns="91037" tIns="45519" rIns="91037" bIns="45519" rtlCol="0">
            <a:spAutoFit/>
          </a:bodyPr>
          <a:lstStyle/>
          <a:p>
            <a:pPr marL="0" marR="0" lvl="0" indent="0" algn="ctr" defTabSz="910423" rtl="0" eaLnBrk="1" fontAlgn="base" latinLnBrk="0" hangingPunct="1">
              <a:lnSpc>
                <a:spcPct val="100000"/>
              </a:lnSpc>
              <a:spcBef>
                <a:spcPct val="2000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a:sym typeface="Helvetica Neue"/>
              </a:rPr>
              <a:t>Morelli et al. 2016</a:t>
            </a:r>
          </a:p>
          <a:p>
            <a:pPr marL="0" marR="0" lvl="0" indent="0" algn="ctr" defTabSz="910423" rtl="0" eaLnBrk="1" fontAlgn="base" latinLnBrk="0" hangingPunct="1">
              <a:lnSpc>
                <a:spcPct val="100000"/>
              </a:lnSpc>
              <a:spcBef>
                <a:spcPct val="20000"/>
              </a:spcBef>
              <a:spcAft>
                <a:spcPct val="0"/>
              </a:spcAft>
              <a:buClrTx/>
              <a:buSzTx/>
              <a:buFontTx/>
              <a:buNone/>
              <a:tabLst/>
              <a:defRPr/>
            </a:pPr>
            <a:r>
              <a:rPr kumimoji="0" lang="en-US" sz="2000" b="0" i="1" u="none" strike="noStrike" kern="1200" cap="none" spc="0" normalizeH="0" baseline="0" noProof="0" dirty="0">
                <a:ln>
                  <a:noFill/>
                </a:ln>
                <a:solidFill>
                  <a:srgbClr val="000000"/>
                </a:solidFill>
                <a:effectLst/>
                <a:uLnTx/>
                <a:uFillTx/>
                <a:latin typeface="Calibri"/>
                <a:sym typeface="Helvetica Neue"/>
              </a:rPr>
              <a:t>PLOS ONE</a:t>
            </a:r>
          </a:p>
        </p:txBody>
      </p:sp>
    </p:spTree>
    <p:extLst>
      <p:ext uri="{BB962C8B-B14F-4D97-AF65-F5344CB8AC3E}">
        <p14:creationId xmlns:p14="http://schemas.microsoft.com/office/powerpoint/2010/main" val="84212977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08216" y="1600206"/>
            <a:ext cx="8229600" cy="4525963"/>
          </a:xfrm>
        </p:spPr>
        <p:txBody>
          <a:bodyPr/>
          <a:lstStyle/>
          <a:p>
            <a:endParaRPr lang="en-US" dirty="0"/>
          </a:p>
        </p:txBody>
      </p:sp>
      <p:pic>
        <p:nvPicPr>
          <p:cNvPr id="4098"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68300" y="0"/>
            <a:ext cx="8513445" cy="6858000"/>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Rectangle 3"/>
          <p:cNvSpPr/>
          <p:nvPr/>
        </p:nvSpPr>
        <p:spPr>
          <a:xfrm>
            <a:off x="5105401" y="0"/>
            <a:ext cx="3403600" cy="369332"/>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http://necsc.umass.edu/projects</a:t>
            </a:r>
          </a:p>
        </p:txBody>
      </p:sp>
      <p:sp>
        <p:nvSpPr>
          <p:cNvPr id="5" name="Rectangle 4"/>
          <p:cNvSpPr/>
          <p:nvPr/>
        </p:nvSpPr>
        <p:spPr>
          <a:xfrm>
            <a:off x="5105403" y="1"/>
            <a:ext cx="3276599" cy="369332"/>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9646">
                  <a:lumMod val="75000"/>
                </a:srgbClr>
              </a:solidFill>
              <a:effectLst/>
              <a:uLnTx/>
              <a:uFillTx/>
              <a:latin typeface="Calibri"/>
              <a:ea typeface="+mn-ea"/>
              <a:cs typeface="+mn-cs"/>
            </a:endParaRPr>
          </a:p>
        </p:txBody>
      </p:sp>
      <p:sp>
        <p:nvSpPr>
          <p:cNvPr id="6" name="Oval 5"/>
          <p:cNvSpPr/>
          <p:nvPr/>
        </p:nvSpPr>
        <p:spPr>
          <a:xfrm>
            <a:off x="5105403" y="1295400"/>
            <a:ext cx="685799" cy="457200"/>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8" name="Straight Arrow Connector 7"/>
          <p:cNvCxnSpPr/>
          <p:nvPr/>
        </p:nvCxnSpPr>
        <p:spPr>
          <a:xfrm flipH="1">
            <a:off x="5448300" y="369333"/>
            <a:ext cx="190500" cy="849868"/>
          </a:xfrm>
          <a:prstGeom prst="straightConnector1">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723762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EC4BB-CD02-4244-B1D4-C11086A211F2}"/>
              </a:ext>
            </a:extLst>
          </p:cNvPr>
          <p:cNvSpPr>
            <a:spLocks noGrp="1"/>
          </p:cNvSpPr>
          <p:nvPr>
            <p:ph type="title"/>
          </p:nvPr>
        </p:nvSpPr>
        <p:spPr>
          <a:xfrm>
            <a:off x="457200" y="-11687"/>
            <a:ext cx="8229600" cy="1143000"/>
          </a:xfrm>
        </p:spPr>
        <p:txBody>
          <a:bodyPr/>
          <a:lstStyle/>
          <a:p>
            <a:endParaRPr lang="en-US"/>
          </a:p>
        </p:txBody>
      </p:sp>
      <p:pic>
        <p:nvPicPr>
          <p:cNvPr id="7" name="Content Placeholder 6">
            <a:extLst>
              <a:ext uri="{FF2B5EF4-FFF2-40B4-BE49-F238E27FC236}">
                <a16:creationId xmlns:a16="http://schemas.microsoft.com/office/drawing/2014/main" id="{C6D993AC-3661-4004-B1DD-86B3CFD7C0A7}"/>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751685" y="6105237"/>
            <a:ext cx="3667588" cy="732065"/>
          </a:xfrm>
        </p:spPr>
      </p:pic>
      <p:pic>
        <p:nvPicPr>
          <p:cNvPr id="4" name="Picture 3">
            <a:extLst>
              <a:ext uri="{FF2B5EF4-FFF2-40B4-BE49-F238E27FC236}">
                <a16:creationId xmlns:a16="http://schemas.microsoft.com/office/drawing/2014/main" id="{51E4A065-55E3-4E49-9AF8-F6CFB68513E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6944" y="165027"/>
            <a:ext cx="4498110" cy="5852535"/>
          </a:xfrm>
          <a:prstGeom prst="rect">
            <a:avLst/>
          </a:prstGeom>
          <a:ln>
            <a:solidFill>
              <a:schemeClr val="tx1"/>
            </a:solidFill>
          </a:ln>
        </p:spPr>
      </p:pic>
      <p:pic>
        <p:nvPicPr>
          <p:cNvPr id="5" name="Picture 4">
            <a:extLst>
              <a:ext uri="{FF2B5EF4-FFF2-40B4-BE49-F238E27FC236}">
                <a16:creationId xmlns:a16="http://schemas.microsoft.com/office/drawing/2014/main" id="{F7D883CF-4F67-4BB2-94CF-443522DAA00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576139" y="165027"/>
            <a:ext cx="4540148" cy="5852534"/>
          </a:xfrm>
          <a:prstGeom prst="rect">
            <a:avLst/>
          </a:prstGeom>
          <a:ln>
            <a:solidFill>
              <a:schemeClr val="tx1"/>
            </a:solidFill>
          </a:ln>
        </p:spPr>
      </p:pic>
    </p:spTree>
    <p:extLst>
      <p:ext uri="{BB962C8B-B14F-4D97-AF65-F5344CB8AC3E}">
        <p14:creationId xmlns:p14="http://schemas.microsoft.com/office/powerpoint/2010/main" val="8642691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7170"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859603"/>
            <a:ext cx="9174756" cy="5845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ontent Placeholder 2">
            <a:extLst>
              <a:ext uri="{FF2B5EF4-FFF2-40B4-BE49-F238E27FC236}">
                <a16:creationId xmlns:a16="http://schemas.microsoft.com/office/drawing/2014/main" id="{6BF7186C-7C4A-415B-AF96-E44F17595DB7}"/>
              </a:ext>
            </a:extLst>
          </p:cNvPr>
          <p:cNvSpPr txBox="1">
            <a:spLocks/>
          </p:cNvSpPr>
          <p:nvPr/>
        </p:nvSpPr>
        <p:spPr>
          <a:xfrm>
            <a:off x="5791200" y="6477000"/>
            <a:ext cx="3352800" cy="381000"/>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i="1" dirty="0"/>
              <a:t>Rawlins, Bradley et al 2016</a:t>
            </a:r>
          </a:p>
        </p:txBody>
      </p:sp>
      <p:sp>
        <p:nvSpPr>
          <p:cNvPr id="6" name="Title 1">
            <a:extLst>
              <a:ext uri="{FF2B5EF4-FFF2-40B4-BE49-F238E27FC236}">
                <a16:creationId xmlns:a16="http://schemas.microsoft.com/office/drawing/2014/main" id="{1269264E-6A28-472D-A3A0-259693919E91}"/>
              </a:ext>
            </a:extLst>
          </p:cNvPr>
          <p:cNvSpPr txBox="1">
            <a:spLocks/>
          </p:cNvSpPr>
          <p:nvPr/>
        </p:nvSpPr>
        <p:spPr>
          <a:xfrm>
            <a:off x="0" y="-68851"/>
            <a:ext cx="91440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defTabSz="685800">
              <a:lnSpc>
                <a:spcPct val="80000"/>
              </a:lnSpc>
            </a:pPr>
            <a:r>
              <a:rPr lang="en-US" sz="4000" dirty="0">
                <a:solidFill>
                  <a:prstClr val="black"/>
                </a:solidFill>
                <a:ea typeface="Tahoma" pitchFamily="34" charset="0"/>
                <a:cs typeface="Arial"/>
              </a:rPr>
              <a:t>Climate Projections</a:t>
            </a:r>
          </a:p>
        </p:txBody>
      </p:sp>
    </p:spTree>
    <p:extLst>
      <p:ext uri="{BB962C8B-B14F-4D97-AF65-F5344CB8AC3E}">
        <p14:creationId xmlns:p14="http://schemas.microsoft.com/office/powerpoint/2010/main" val="131499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7" name="Picture 3"/>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4630" y="685800"/>
            <a:ext cx="9139387" cy="617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2743200" y="3587241"/>
            <a:ext cx="496007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www.treesearch.fs.fed.us/pubs/40319</a:t>
            </a:r>
          </a:p>
        </p:txBody>
      </p:sp>
      <p:pic>
        <p:nvPicPr>
          <p:cNvPr id="7" name="Picture 2">
            <a:extLst>
              <a:ext uri="{FF2B5EF4-FFF2-40B4-BE49-F238E27FC236}">
                <a16:creationId xmlns:a16="http://schemas.microsoft.com/office/drawing/2014/main" id="{9530DC26-3F7A-4E05-8B39-0A53594A393E}"/>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884715" y="1110341"/>
            <a:ext cx="6248400" cy="574765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150697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a:solidFill>
                  <a:schemeClr val="tx1"/>
                </a:solidFill>
              </a:rPr>
              <a:t>CPST Framework</a:t>
            </a:r>
          </a:p>
        </p:txBody>
      </p:sp>
      <p:sp>
        <p:nvSpPr>
          <p:cNvPr id="3" name="Content Placeholder 2"/>
          <p:cNvSpPr>
            <a:spLocks noGrp="1"/>
          </p:cNvSpPr>
          <p:nvPr>
            <p:ph idx="1"/>
          </p:nvPr>
        </p:nvSpPr>
        <p:spPr>
          <a:xfrm>
            <a:off x="457200" y="1295400"/>
            <a:ext cx="8229600" cy="4724400"/>
          </a:xfrm>
        </p:spPr>
        <p:txBody>
          <a:bodyPr>
            <a:normAutofit fontScale="92500" lnSpcReduction="20000"/>
          </a:bodyPr>
          <a:lstStyle/>
          <a:p>
            <a:r>
              <a:rPr lang="en-US" b="1" dirty="0">
                <a:solidFill>
                  <a:schemeClr val="tx1"/>
                </a:solidFill>
              </a:rPr>
              <a:t>Documented</a:t>
            </a:r>
            <a:r>
              <a:rPr lang="en-US" dirty="0">
                <a:solidFill>
                  <a:schemeClr val="tx1"/>
                </a:solidFill>
              </a:rPr>
              <a:t> review of ongoing or near-term projects to ensure that CC is considered</a:t>
            </a:r>
          </a:p>
          <a:p>
            <a:pPr marL="0" indent="0">
              <a:buNone/>
            </a:pPr>
            <a:r>
              <a:rPr lang="en-US" sz="1200" dirty="0">
                <a:solidFill>
                  <a:schemeClr val="tx1"/>
                </a:solidFill>
              </a:rPr>
              <a:t> </a:t>
            </a:r>
          </a:p>
          <a:p>
            <a:r>
              <a:rPr lang="en-US" dirty="0">
                <a:solidFill>
                  <a:schemeClr val="tx1"/>
                </a:solidFill>
              </a:rPr>
              <a:t>Begins the discussion of how the project might impact climate change, or how climate change will impact the project</a:t>
            </a:r>
          </a:p>
          <a:p>
            <a:endParaRPr lang="en-US" sz="1200" dirty="0">
              <a:solidFill>
                <a:schemeClr val="tx1"/>
              </a:solidFill>
            </a:endParaRPr>
          </a:p>
          <a:p>
            <a:r>
              <a:rPr lang="en-US" dirty="0">
                <a:solidFill>
                  <a:schemeClr val="tx1"/>
                </a:solidFill>
              </a:rPr>
              <a:t>Identifies relevant modifications to projects </a:t>
            </a:r>
          </a:p>
          <a:p>
            <a:endParaRPr lang="en-US" sz="1200" dirty="0">
              <a:solidFill>
                <a:schemeClr val="tx1"/>
              </a:solidFill>
            </a:endParaRPr>
          </a:p>
          <a:p>
            <a:r>
              <a:rPr lang="en-US" dirty="0">
                <a:solidFill>
                  <a:schemeClr val="tx1"/>
                </a:solidFill>
              </a:rPr>
              <a:t>Priority-Setting</a:t>
            </a:r>
          </a:p>
          <a:p>
            <a:endParaRPr lang="en-US" sz="1200" dirty="0">
              <a:solidFill>
                <a:schemeClr val="tx1"/>
              </a:solidFill>
            </a:endParaRPr>
          </a:p>
          <a:p>
            <a:r>
              <a:rPr lang="en-US" dirty="0">
                <a:solidFill>
                  <a:schemeClr val="tx1"/>
                </a:solidFill>
              </a:rPr>
              <a:t>Identifies projects that need comprehensive redesign or cancellation</a:t>
            </a:r>
          </a:p>
        </p:txBody>
      </p:sp>
      <p:sp>
        <p:nvSpPr>
          <p:cNvPr id="5" name="TextBox 4"/>
          <p:cNvSpPr txBox="1"/>
          <p:nvPr/>
        </p:nvSpPr>
        <p:spPr>
          <a:xfrm>
            <a:off x="1447800" y="6096000"/>
            <a:ext cx="6400800" cy="707886"/>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a:ea typeface="+mn-ea"/>
                <a:cs typeface="+mn-cs"/>
              </a:rPr>
              <a:t>Process-oriented</a:t>
            </a:r>
          </a:p>
        </p:txBody>
      </p:sp>
    </p:spTree>
    <p:extLst>
      <p:ext uri="{BB962C8B-B14F-4D97-AF65-F5344CB8AC3E}">
        <p14:creationId xmlns:p14="http://schemas.microsoft.com/office/powerpoint/2010/main" val="245995707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4801"/>
            <a:ext cx="7772400" cy="1470025"/>
          </a:xfrm>
        </p:spPr>
        <p:txBody>
          <a:bodyPr/>
          <a:lstStyle/>
          <a:p>
            <a:r>
              <a:rPr lang="en-US" dirty="0">
                <a:solidFill>
                  <a:schemeClr val="tx1"/>
                </a:solidFill>
              </a:rPr>
              <a:t>Climate Project Screening Tool</a:t>
            </a:r>
          </a:p>
        </p:txBody>
      </p:sp>
      <p:pic>
        <p:nvPicPr>
          <p:cNvPr id="8194"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3495" y="1774826"/>
            <a:ext cx="9168475" cy="3962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8335233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33400" y="978733"/>
            <a:ext cx="7153672" cy="47578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p:cNvSpPr/>
          <p:nvPr/>
        </p:nvSpPr>
        <p:spPr>
          <a:xfrm>
            <a:off x="2971800" y="1981200"/>
            <a:ext cx="838200" cy="685800"/>
          </a:xfrm>
          <a:prstGeom prst="ellipse">
            <a:avLst/>
          </a:prstGeom>
          <a:noFill/>
          <a:ln w="508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47" name="Group 46"/>
          <p:cNvGrpSpPr/>
          <p:nvPr/>
        </p:nvGrpSpPr>
        <p:grpSpPr>
          <a:xfrm>
            <a:off x="3429000" y="3429000"/>
            <a:ext cx="5715000" cy="2362200"/>
            <a:chOff x="3581400" y="3505200"/>
            <a:chExt cx="5715000" cy="2362200"/>
          </a:xfrm>
        </p:grpSpPr>
        <p:sp>
          <p:nvSpPr>
            <p:cNvPr id="46" name="Rectangle 45"/>
            <p:cNvSpPr/>
            <p:nvPr/>
          </p:nvSpPr>
          <p:spPr>
            <a:xfrm>
              <a:off x="3581400" y="3505200"/>
              <a:ext cx="5715000" cy="2362200"/>
            </a:xfrm>
            <a:prstGeom prst="rect">
              <a:avLst/>
            </a:prstGeom>
            <a:solidFill>
              <a:schemeClr val="bg1"/>
            </a:solidFill>
            <a:ln w="127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075" name="Picture 3"/>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693173" y="3666226"/>
              <a:ext cx="5450827" cy="1859272"/>
            </a:xfrm>
            <a:prstGeom prst="rect">
              <a:avLst/>
            </a:prstGeom>
            <a:noFill/>
            <a:ln w="12700">
              <a:noFill/>
              <a:miter lim="800000"/>
              <a:headEnd/>
              <a:tailEnd/>
            </a:ln>
            <a:extLst>
              <a:ext uri="{909E8E84-426E-40DD-AFC4-6F175D3DCCD1}">
                <a14:hiddenFill xmlns:a14="http://schemas.microsoft.com/office/drawing/2010/main">
                  <a:solidFill>
                    <a:schemeClr val="accent1"/>
                  </a:solidFill>
                </a14:hiddenFill>
              </a:ext>
            </a:extLst>
          </p:spPr>
        </p:pic>
      </p:grpSp>
      <p:cxnSp>
        <p:nvCxnSpPr>
          <p:cNvPr id="49" name="Straight Arrow Connector 48"/>
          <p:cNvCxnSpPr/>
          <p:nvPr/>
        </p:nvCxnSpPr>
        <p:spPr>
          <a:xfrm>
            <a:off x="3540775" y="2667000"/>
            <a:ext cx="497827" cy="838200"/>
          </a:xfrm>
          <a:prstGeom prst="straightConnector1">
            <a:avLst/>
          </a:prstGeom>
          <a:ln w="508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pic>
        <p:nvPicPr>
          <p:cNvPr id="88" name="Picture 8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9369" y="2626162"/>
            <a:ext cx="3079631" cy="4106174"/>
          </a:xfrm>
          <a:prstGeom prst="rect">
            <a:avLst/>
          </a:prstGeom>
          <a:ln>
            <a:solidFill>
              <a:schemeClr val="tx2"/>
            </a:solidFill>
          </a:ln>
        </p:spPr>
      </p:pic>
    </p:spTree>
    <p:extLst>
      <p:ext uri="{BB962C8B-B14F-4D97-AF65-F5344CB8AC3E}">
        <p14:creationId xmlns:p14="http://schemas.microsoft.com/office/powerpoint/2010/main" val="172413097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l="632" t="8784" r="1522"/>
          <a:stretch/>
        </p:blipFill>
        <p:spPr>
          <a:xfrm>
            <a:off x="228600" y="584776"/>
            <a:ext cx="8686800" cy="6237149"/>
          </a:xfrm>
          <a:prstGeom prst="rect">
            <a:avLst/>
          </a:prstGeom>
        </p:spPr>
      </p:pic>
      <p:sp>
        <p:nvSpPr>
          <p:cNvPr id="6" name="TextBox 5"/>
          <p:cNvSpPr txBox="1"/>
          <p:nvPr/>
        </p:nvSpPr>
        <p:spPr>
          <a:xfrm>
            <a:off x="0" y="0"/>
            <a:ext cx="9144000" cy="584776"/>
          </a:xfrm>
          <a:prstGeom prst="rect">
            <a:avLst/>
          </a:prstGeom>
          <a:noFill/>
        </p:spPr>
        <p:txBody>
          <a:bodyPr wrap="square" rtlCol="0">
            <a:spAutoFit/>
          </a:bodyPr>
          <a:lstStyle/>
          <a:p>
            <a:pPr algn="ctr" defTabSz="457200"/>
            <a:r>
              <a:rPr lang="en-US" sz="3200" b="1" dirty="0">
                <a:solidFill>
                  <a:prstClr val="black"/>
                </a:solidFill>
              </a:rPr>
              <a:t>climateactiontool.org</a:t>
            </a:r>
          </a:p>
        </p:txBody>
      </p:sp>
      <p:pic>
        <p:nvPicPr>
          <p:cNvPr id="3" name="Picture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530985" y="6019800"/>
            <a:ext cx="1507615" cy="603046"/>
          </a:xfrm>
          <a:prstGeom prst="rect">
            <a:avLst/>
          </a:prstGeom>
        </p:spPr>
      </p:pic>
      <p:pic>
        <p:nvPicPr>
          <p:cNvPr id="4" name="Picture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2059" y="6165646"/>
            <a:ext cx="1626085" cy="599619"/>
          </a:xfrm>
          <a:prstGeom prst="rect">
            <a:avLst/>
          </a:prstGeom>
        </p:spPr>
      </p:pic>
      <p:pic>
        <p:nvPicPr>
          <p:cNvPr id="1026" name="Picture 2" descr="Image result for fish and wildlife mass"/>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19974" y="4673631"/>
            <a:ext cx="1308826" cy="14454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14BB9628-F00E-41C1-9227-7A731A1A240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057400" y="4907752"/>
            <a:ext cx="2438400" cy="725827"/>
          </a:xfrm>
          <a:prstGeom prst="rect">
            <a:avLst/>
          </a:prstGeom>
        </p:spPr>
      </p:pic>
    </p:spTree>
    <p:extLst>
      <p:ext uri="{BB962C8B-B14F-4D97-AF65-F5344CB8AC3E}">
        <p14:creationId xmlns:p14="http://schemas.microsoft.com/office/powerpoint/2010/main" val="226368893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28600" y="17703"/>
            <a:ext cx="8686800" cy="67847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0" y="228600"/>
            <a:ext cx="2307042" cy="461665"/>
          </a:xfrm>
          <a:prstGeom prst="rect">
            <a:avLst/>
          </a:prstGeom>
          <a:noFill/>
        </p:spPr>
        <p:txBody>
          <a:bodyPr wrap="none" rtlCol="0">
            <a:spAutoFit/>
          </a:bodyPr>
          <a:lstStyle/>
          <a:p>
            <a:r>
              <a:rPr lang="en-US" sz="2400" dirty="0">
                <a:solidFill>
                  <a:prstClr val="black"/>
                </a:solidFill>
              </a:rPr>
              <a:t>necsc.umass.edu</a:t>
            </a:r>
          </a:p>
        </p:txBody>
      </p:sp>
      <p:pic>
        <p:nvPicPr>
          <p:cNvPr id="5" name="Picture 4">
            <a:extLst>
              <a:ext uri="{FF2B5EF4-FFF2-40B4-BE49-F238E27FC236}">
                <a16:creationId xmlns:a16="http://schemas.microsoft.com/office/drawing/2014/main" id="{B9560A48-7EF0-49C6-9E1E-83C9ADDB194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392" y="901162"/>
            <a:ext cx="4396340" cy="1308638"/>
          </a:xfrm>
          <a:prstGeom prst="rect">
            <a:avLst/>
          </a:prstGeom>
        </p:spPr>
      </p:pic>
    </p:spTree>
    <p:extLst>
      <p:ext uri="{BB962C8B-B14F-4D97-AF65-F5344CB8AC3E}">
        <p14:creationId xmlns:p14="http://schemas.microsoft.com/office/powerpoint/2010/main" val="3264857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6003B-2654-415F-8884-B53C177B36D9}"/>
              </a:ext>
            </a:extLst>
          </p:cNvPr>
          <p:cNvSpPr>
            <a:spLocks noGrp="1"/>
          </p:cNvSpPr>
          <p:nvPr>
            <p:ph type="title"/>
          </p:nvPr>
        </p:nvSpPr>
        <p:spPr>
          <a:xfrm>
            <a:off x="2168558" y="838200"/>
            <a:ext cx="4800600" cy="1143000"/>
          </a:xfrm>
        </p:spPr>
        <p:txBody>
          <a:bodyPr>
            <a:normAutofit fontScale="90000"/>
          </a:bodyPr>
          <a:lstStyle/>
          <a:p>
            <a:r>
              <a:rPr lang="en-US" dirty="0">
                <a:solidFill>
                  <a:schemeClr val="tx1">
                    <a:lumMod val="95000"/>
                    <a:lumOff val="5000"/>
                  </a:schemeClr>
                </a:solidFill>
              </a:rPr>
              <a:t>Toni Lyn Morelli</a:t>
            </a:r>
            <a:br>
              <a:rPr lang="en-US" dirty="0">
                <a:solidFill>
                  <a:schemeClr val="tx1">
                    <a:lumMod val="95000"/>
                    <a:lumOff val="5000"/>
                  </a:schemeClr>
                </a:solidFill>
              </a:rPr>
            </a:br>
            <a:r>
              <a:rPr lang="en-US" dirty="0">
                <a:solidFill>
                  <a:schemeClr val="tx1">
                    <a:lumMod val="95000"/>
                    <a:lumOff val="5000"/>
                  </a:schemeClr>
                </a:solidFill>
              </a:rPr>
              <a:t>tmorelli@usgs.gov</a:t>
            </a:r>
          </a:p>
        </p:txBody>
      </p:sp>
      <p:sp>
        <p:nvSpPr>
          <p:cNvPr id="3" name="Title 1">
            <a:extLst>
              <a:ext uri="{FF2B5EF4-FFF2-40B4-BE49-F238E27FC236}">
                <a16:creationId xmlns:a16="http://schemas.microsoft.com/office/drawing/2014/main" id="{D7C9DA17-3936-4EF9-80CE-7B9FD5B5B830}"/>
              </a:ext>
            </a:extLst>
          </p:cNvPr>
          <p:cNvSpPr txBox="1">
            <a:spLocks/>
          </p:cNvSpPr>
          <p:nvPr/>
        </p:nvSpPr>
        <p:spPr>
          <a:xfrm>
            <a:off x="2171700" y="-20934"/>
            <a:ext cx="4800600" cy="85913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Questions?</a:t>
            </a:r>
          </a:p>
        </p:txBody>
      </p:sp>
    </p:spTree>
    <p:extLst>
      <p:ext uri="{BB962C8B-B14F-4D97-AF65-F5344CB8AC3E}">
        <p14:creationId xmlns:p14="http://schemas.microsoft.com/office/powerpoint/2010/main" val="47753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B7AA45B2-4D2D-4142-A23C-EA4DEC4B8D4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14473" y="6291893"/>
            <a:ext cx="1718410" cy="511511"/>
          </a:xfrm>
          <a:prstGeom prst="rect">
            <a:avLst/>
          </a:prstGeom>
        </p:spPr>
      </p:pic>
      <p:sp>
        <p:nvSpPr>
          <p:cNvPr id="2" name="object 2"/>
          <p:cNvSpPr/>
          <p:nvPr/>
        </p:nvSpPr>
        <p:spPr>
          <a:xfrm>
            <a:off x="577595" y="914081"/>
            <a:ext cx="6908148" cy="4720590"/>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txBox="1"/>
          <p:nvPr/>
        </p:nvSpPr>
        <p:spPr>
          <a:xfrm>
            <a:off x="1913635" y="1178368"/>
            <a:ext cx="917575" cy="2997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0" normalizeH="0" baseline="0" noProof="0" dirty="0">
                <a:ln>
                  <a:noFill/>
                </a:ln>
                <a:solidFill>
                  <a:prstClr val="black"/>
                </a:solidFill>
                <a:effectLst/>
                <a:uLnTx/>
                <a:uFillTx/>
                <a:latin typeface="Calibri"/>
                <a:ea typeface="+mn-ea"/>
                <a:cs typeface="Calibri"/>
              </a:rPr>
              <a:t>Hi</a:t>
            </a:r>
            <a:r>
              <a:rPr kumimoji="0" sz="1800" b="1" i="0" u="none" strike="noStrike" kern="1200" cap="none" spc="-25" normalizeH="0" baseline="0" noProof="0" dirty="0">
                <a:ln>
                  <a:noFill/>
                </a:ln>
                <a:solidFill>
                  <a:prstClr val="black"/>
                </a:solidFill>
                <a:effectLst/>
                <a:uLnTx/>
                <a:uFillTx/>
                <a:latin typeface="Calibri"/>
                <a:ea typeface="+mn-ea"/>
                <a:cs typeface="Calibri"/>
              </a:rPr>
              <a:t>s</a:t>
            </a:r>
            <a:r>
              <a:rPr kumimoji="0" sz="1800" b="1" i="0" u="none" strike="noStrike" kern="1200" cap="none" spc="-15" normalizeH="0" baseline="0" noProof="0" dirty="0">
                <a:ln>
                  <a:noFill/>
                </a:ln>
                <a:solidFill>
                  <a:prstClr val="black"/>
                </a:solidFill>
                <a:effectLst/>
                <a:uLnTx/>
                <a:uFillTx/>
                <a:latin typeface="Calibri"/>
                <a:ea typeface="+mn-ea"/>
                <a:cs typeface="Calibri"/>
              </a:rPr>
              <a:t>t</a:t>
            </a:r>
            <a:r>
              <a:rPr kumimoji="0" sz="1800" b="1" i="0" u="none" strike="noStrike" kern="1200" cap="none" spc="0" normalizeH="0" baseline="0" noProof="0" dirty="0">
                <a:ln>
                  <a:noFill/>
                </a:ln>
                <a:solidFill>
                  <a:prstClr val="black"/>
                </a:solidFill>
                <a:effectLst/>
                <a:uLnTx/>
                <a:uFillTx/>
                <a:latin typeface="Calibri"/>
                <a:ea typeface="+mn-ea"/>
                <a:cs typeface="Calibri"/>
              </a:rPr>
              <a:t>ori</a:t>
            </a:r>
            <a:r>
              <a:rPr kumimoji="0" sz="1800" b="1" i="0" u="none" strike="noStrike" kern="1200" cap="none" spc="-10" normalizeH="0" baseline="0" noProof="0" dirty="0">
                <a:ln>
                  <a:noFill/>
                </a:ln>
                <a:solidFill>
                  <a:prstClr val="black"/>
                </a:solidFill>
                <a:effectLst/>
                <a:uLnTx/>
                <a:uFillTx/>
                <a:latin typeface="Calibri"/>
                <a:ea typeface="+mn-ea"/>
                <a:cs typeface="Calibri"/>
              </a:rPr>
              <a:t>c</a:t>
            </a:r>
            <a:r>
              <a:rPr kumimoji="0" sz="1800" b="1" i="0" u="none" strike="noStrike" kern="1200" cap="none" spc="0" normalizeH="0" baseline="0" noProof="0" dirty="0">
                <a:ln>
                  <a:noFill/>
                </a:ln>
                <a:solidFill>
                  <a:prstClr val="black"/>
                </a:solidFill>
                <a:effectLst/>
                <a:uLnTx/>
                <a:uFillTx/>
                <a:latin typeface="Calibri"/>
                <a:ea typeface="+mn-ea"/>
                <a:cs typeface="Calibri"/>
              </a:rPr>
              <a:t>al</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sp>
        <p:nvSpPr>
          <p:cNvPr id="8" name="object 8"/>
          <p:cNvSpPr/>
          <p:nvPr/>
        </p:nvSpPr>
        <p:spPr>
          <a:xfrm>
            <a:off x="3445764" y="1143824"/>
            <a:ext cx="19050" cy="1913255"/>
          </a:xfrm>
          <a:custGeom>
            <a:avLst/>
            <a:gdLst/>
            <a:ahLst/>
            <a:cxnLst/>
            <a:rect l="l" t="t" r="r" b="b"/>
            <a:pathLst>
              <a:path w="19050" h="1913254">
                <a:moveTo>
                  <a:pt x="0" y="0"/>
                </a:moveTo>
                <a:lnTo>
                  <a:pt x="18541" y="1912746"/>
                </a:lnTo>
              </a:path>
            </a:pathLst>
          </a:custGeom>
          <a:ln w="9144">
            <a:solidFill>
              <a:srgbClr val="000000"/>
            </a:solidFill>
            <a:prstDash val="sys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nvSpPr>
        <p:spPr>
          <a:xfrm>
            <a:off x="3464052" y="3432871"/>
            <a:ext cx="19050" cy="1913255"/>
          </a:xfrm>
          <a:custGeom>
            <a:avLst/>
            <a:gdLst/>
            <a:ahLst/>
            <a:cxnLst/>
            <a:rect l="l" t="t" r="r" b="b"/>
            <a:pathLst>
              <a:path w="19050" h="1913254">
                <a:moveTo>
                  <a:pt x="0" y="0"/>
                </a:moveTo>
                <a:lnTo>
                  <a:pt x="18542" y="1912785"/>
                </a:lnTo>
              </a:path>
            </a:pathLst>
          </a:custGeom>
          <a:ln w="9143">
            <a:solidFill>
              <a:srgbClr val="000000"/>
            </a:solidFill>
            <a:prstDash val="sys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p:nvPr/>
        </p:nvSpPr>
        <p:spPr>
          <a:xfrm>
            <a:off x="1276350" y="2446082"/>
            <a:ext cx="5989955" cy="0"/>
          </a:xfrm>
          <a:custGeom>
            <a:avLst/>
            <a:gdLst/>
            <a:ahLst/>
            <a:cxnLst/>
            <a:rect l="l" t="t" r="r" b="b"/>
            <a:pathLst>
              <a:path w="5989955">
                <a:moveTo>
                  <a:pt x="0" y="0"/>
                </a:moveTo>
                <a:lnTo>
                  <a:pt x="5989447" y="0"/>
                </a:lnTo>
              </a:path>
            </a:pathLst>
          </a:custGeom>
          <a:ln w="25908">
            <a:solidFill>
              <a:srgbClr val="FF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1"/>
          <p:cNvSpPr/>
          <p:nvPr/>
        </p:nvSpPr>
        <p:spPr>
          <a:xfrm>
            <a:off x="1276350" y="4962206"/>
            <a:ext cx="5989955" cy="0"/>
          </a:xfrm>
          <a:custGeom>
            <a:avLst/>
            <a:gdLst/>
            <a:ahLst/>
            <a:cxnLst/>
            <a:rect l="l" t="t" r="r" b="b"/>
            <a:pathLst>
              <a:path w="5989955">
                <a:moveTo>
                  <a:pt x="0" y="0"/>
                </a:moveTo>
                <a:lnTo>
                  <a:pt x="5989447" y="0"/>
                </a:lnTo>
              </a:path>
            </a:pathLst>
          </a:custGeom>
          <a:ln w="25908">
            <a:solidFill>
              <a:srgbClr val="FF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12"/>
          <p:cNvSpPr txBox="1"/>
          <p:nvPr/>
        </p:nvSpPr>
        <p:spPr>
          <a:xfrm>
            <a:off x="1416558" y="4454358"/>
            <a:ext cx="1839595" cy="2997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15" normalizeH="0" baseline="0" noProof="0" dirty="0">
                <a:ln>
                  <a:noFill/>
                </a:ln>
                <a:solidFill>
                  <a:srgbClr val="FF0000"/>
                </a:solidFill>
                <a:effectLst/>
                <a:uLnTx/>
                <a:uFillTx/>
                <a:latin typeface="Calibri"/>
                <a:ea typeface="+mn-ea"/>
                <a:cs typeface="Calibri"/>
              </a:rPr>
              <a:t>hottest </a:t>
            </a:r>
            <a:r>
              <a:rPr kumimoji="0" sz="1800" b="1" i="0" u="none" strike="noStrike" kern="1200" cap="none" spc="-5" normalizeH="0" baseline="0" noProof="0" dirty="0">
                <a:ln>
                  <a:noFill/>
                </a:ln>
                <a:solidFill>
                  <a:srgbClr val="FF0000"/>
                </a:solidFill>
                <a:effectLst/>
                <a:uLnTx/>
                <a:uFillTx/>
                <a:latin typeface="Calibri"/>
                <a:ea typeface="+mn-ea"/>
                <a:cs typeface="Calibri"/>
              </a:rPr>
              <a:t>summers</a:t>
            </a:r>
            <a:r>
              <a:rPr kumimoji="0" sz="1800" b="1" i="0" u="none" strike="noStrike" kern="1200" cap="none" spc="-95" normalizeH="0" baseline="0" noProof="0" dirty="0">
                <a:ln>
                  <a:noFill/>
                </a:ln>
                <a:solidFill>
                  <a:srgbClr val="FF0000"/>
                </a:solidFill>
                <a:effectLst/>
                <a:uLnTx/>
                <a:uFillTx/>
                <a:latin typeface="Calibri"/>
                <a:ea typeface="+mn-ea"/>
                <a:cs typeface="Calibri"/>
              </a:rPr>
              <a:t> </a:t>
            </a:r>
            <a:r>
              <a:rPr kumimoji="0" sz="1800" b="1" i="0" u="none" strike="noStrike" kern="1200" cap="none" spc="0" normalizeH="0" baseline="0" noProof="0" dirty="0">
                <a:ln>
                  <a:noFill/>
                </a:ln>
                <a:solidFill>
                  <a:srgbClr val="FF0000"/>
                </a:solidFill>
                <a:effectLst/>
                <a:uLnTx/>
                <a:uFillTx/>
                <a:latin typeface="Calibri"/>
                <a:ea typeface="+mn-ea"/>
                <a:cs typeface="Calibri"/>
              </a:rPr>
              <a:t>…</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sp>
        <p:nvSpPr>
          <p:cNvPr id="13" name="object 13"/>
          <p:cNvSpPr txBox="1"/>
          <p:nvPr/>
        </p:nvSpPr>
        <p:spPr>
          <a:xfrm>
            <a:off x="4280408" y="4912168"/>
            <a:ext cx="2430780" cy="30035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5" normalizeH="0" baseline="0" noProof="0" dirty="0">
                <a:ln>
                  <a:noFill/>
                </a:ln>
                <a:solidFill>
                  <a:srgbClr val="0000FF"/>
                </a:solidFill>
                <a:effectLst/>
                <a:uLnTx/>
                <a:uFillTx/>
                <a:latin typeface="Calibri"/>
                <a:ea typeface="+mn-ea"/>
                <a:cs typeface="Calibri"/>
              </a:rPr>
              <a:t>…will </a:t>
            </a:r>
            <a:r>
              <a:rPr kumimoji="0" sz="1800" b="1" i="0" u="none" strike="noStrike" kern="1200" cap="none" spc="0" normalizeH="0" baseline="0" noProof="0" dirty="0">
                <a:ln>
                  <a:noFill/>
                </a:ln>
                <a:solidFill>
                  <a:srgbClr val="0000FF"/>
                </a:solidFill>
                <a:effectLst/>
                <a:uLnTx/>
                <a:uFillTx/>
                <a:latin typeface="Calibri"/>
                <a:ea typeface="+mn-ea"/>
                <a:cs typeface="Calibri"/>
              </a:rPr>
              <a:t>become the</a:t>
            </a:r>
            <a:r>
              <a:rPr kumimoji="0" sz="1800" b="1" i="0" u="none" strike="noStrike" kern="1200" cap="none" spc="-105" normalizeH="0" baseline="0" noProof="0" dirty="0">
                <a:ln>
                  <a:noFill/>
                </a:ln>
                <a:solidFill>
                  <a:srgbClr val="0000FF"/>
                </a:solidFill>
                <a:effectLst/>
                <a:uLnTx/>
                <a:uFillTx/>
                <a:latin typeface="Calibri"/>
                <a:ea typeface="+mn-ea"/>
                <a:cs typeface="Calibri"/>
              </a:rPr>
              <a:t> </a:t>
            </a:r>
            <a:r>
              <a:rPr kumimoji="0" sz="1800" b="1" i="0" u="none" strike="noStrike" kern="1200" cap="none" spc="-10" normalizeH="0" baseline="0" noProof="0" dirty="0">
                <a:ln>
                  <a:noFill/>
                </a:ln>
                <a:solidFill>
                  <a:srgbClr val="0000FF"/>
                </a:solidFill>
                <a:effectLst/>
                <a:uLnTx/>
                <a:uFillTx/>
                <a:latin typeface="Calibri"/>
                <a:ea typeface="+mn-ea"/>
                <a:cs typeface="Calibri"/>
              </a:rPr>
              <a:t>coolest</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sp>
        <p:nvSpPr>
          <p:cNvPr id="14" name="object 14"/>
          <p:cNvSpPr/>
          <p:nvPr/>
        </p:nvSpPr>
        <p:spPr>
          <a:xfrm>
            <a:off x="3675888" y="890840"/>
            <a:ext cx="1091565" cy="205740"/>
          </a:xfrm>
          <a:custGeom>
            <a:avLst/>
            <a:gdLst/>
            <a:ahLst/>
            <a:cxnLst/>
            <a:rect l="l" t="t" r="r" b="b"/>
            <a:pathLst>
              <a:path w="1091564" h="205739">
                <a:moveTo>
                  <a:pt x="1056894" y="0"/>
                </a:moveTo>
                <a:lnTo>
                  <a:pt x="34289" y="0"/>
                </a:lnTo>
                <a:lnTo>
                  <a:pt x="20949" y="2696"/>
                </a:lnTo>
                <a:lnTo>
                  <a:pt x="10048" y="10048"/>
                </a:lnTo>
                <a:lnTo>
                  <a:pt x="2696" y="20949"/>
                </a:lnTo>
                <a:lnTo>
                  <a:pt x="0" y="34289"/>
                </a:lnTo>
                <a:lnTo>
                  <a:pt x="0" y="171450"/>
                </a:lnTo>
                <a:lnTo>
                  <a:pt x="2696" y="184790"/>
                </a:lnTo>
                <a:lnTo>
                  <a:pt x="10048" y="195691"/>
                </a:lnTo>
                <a:lnTo>
                  <a:pt x="20949" y="203043"/>
                </a:lnTo>
                <a:lnTo>
                  <a:pt x="34289" y="205739"/>
                </a:lnTo>
                <a:lnTo>
                  <a:pt x="1056894" y="205739"/>
                </a:lnTo>
                <a:lnTo>
                  <a:pt x="1070234" y="203043"/>
                </a:lnTo>
                <a:lnTo>
                  <a:pt x="1081135" y="195691"/>
                </a:lnTo>
                <a:lnTo>
                  <a:pt x="1088487" y="184790"/>
                </a:lnTo>
                <a:lnTo>
                  <a:pt x="1091184" y="171450"/>
                </a:lnTo>
                <a:lnTo>
                  <a:pt x="1091184" y="34289"/>
                </a:lnTo>
                <a:lnTo>
                  <a:pt x="1088487" y="20949"/>
                </a:lnTo>
                <a:lnTo>
                  <a:pt x="1081135" y="10048"/>
                </a:lnTo>
                <a:lnTo>
                  <a:pt x="1070234" y="2696"/>
                </a:lnTo>
                <a:lnTo>
                  <a:pt x="1056894"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object 15"/>
          <p:cNvSpPr/>
          <p:nvPr/>
        </p:nvSpPr>
        <p:spPr>
          <a:xfrm>
            <a:off x="3675888" y="890840"/>
            <a:ext cx="1091565" cy="205740"/>
          </a:xfrm>
          <a:custGeom>
            <a:avLst/>
            <a:gdLst/>
            <a:ahLst/>
            <a:cxnLst/>
            <a:rect l="l" t="t" r="r" b="b"/>
            <a:pathLst>
              <a:path w="1091564" h="205739">
                <a:moveTo>
                  <a:pt x="0" y="34289"/>
                </a:moveTo>
                <a:lnTo>
                  <a:pt x="2696" y="20949"/>
                </a:lnTo>
                <a:lnTo>
                  <a:pt x="10048" y="10048"/>
                </a:lnTo>
                <a:lnTo>
                  <a:pt x="20949" y="2696"/>
                </a:lnTo>
                <a:lnTo>
                  <a:pt x="34289" y="0"/>
                </a:lnTo>
                <a:lnTo>
                  <a:pt x="1056894" y="0"/>
                </a:lnTo>
                <a:lnTo>
                  <a:pt x="1070234" y="2696"/>
                </a:lnTo>
                <a:lnTo>
                  <a:pt x="1081135" y="10048"/>
                </a:lnTo>
                <a:lnTo>
                  <a:pt x="1088487" y="20949"/>
                </a:lnTo>
                <a:lnTo>
                  <a:pt x="1091184" y="34289"/>
                </a:lnTo>
                <a:lnTo>
                  <a:pt x="1091184" y="171450"/>
                </a:lnTo>
                <a:lnTo>
                  <a:pt x="1088487" y="184790"/>
                </a:lnTo>
                <a:lnTo>
                  <a:pt x="1081135" y="195691"/>
                </a:lnTo>
                <a:lnTo>
                  <a:pt x="1070234" y="203043"/>
                </a:lnTo>
                <a:lnTo>
                  <a:pt x="1056894" y="205739"/>
                </a:lnTo>
                <a:lnTo>
                  <a:pt x="34289" y="205739"/>
                </a:lnTo>
                <a:lnTo>
                  <a:pt x="20949" y="203043"/>
                </a:lnTo>
                <a:lnTo>
                  <a:pt x="10048" y="195691"/>
                </a:lnTo>
                <a:lnTo>
                  <a:pt x="2696" y="184790"/>
                </a:lnTo>
                <a:lnTo>
                  <a:pt x="0" y="171450"/>
                </a:lnTo>
                <a:lnTo>
                  <a:pt x="0" y="34289"/>
                </a:lnTo>
                <a:close/>
              </a:path>
            </a:pathLst>
          </a:custGeom>
          <a:ln w="9144">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object 16"/>
          <p:cNvSpPr/>
          <p:nvPr/>
        </p:nvSpPr>
        <p:spPr>
          <a:xfrm>
            <a:off x="3675888" y="3227132"/>
            <a:ext cx="1152525" cy="205740"/>
          </a:xfrm>
          <a:custGeom>
            <a:avLst/>
            <a:gdLst/>
            <a:ahLst/>
            <a:cxnLst/>
            <a:rect l="l" t="t" r="r" b="b"/>
            <a:pathLst>
              <a:path w="1152525" h="205739">
                <a:moveTo>
                  <a:pt x="1117853" y="0"/>
                </a:moveTo>
                <a:lnTo>
                  <a:pt x="34289" y="0"/>
                </a:lnTo>
                <a:lnTo>
                  <a:pt x="20949" y="2696"/>
                </a:lnTo>
                <a:lnTo>
                  <a:pt x="10048" y="10048"/>
                </a:lnTo>
                <a:lnTo>
                  <a:pt x="2696" y="20949"/>
                </a:lnTo>
                <a:lnTo>
                  <a:pt x="0" y="34290"/>
                </a:lnTo>
                <a:lnTo>
                  <a:pt x="0" y="171450"/>
                </a:lnTo>
                <a:lnTo>
                  <a:pt x="2696" y="184790"/>
                </a:lnTo>
                <a:lnTo>
                  <a:pt x="10048" y="195691"/>
                </a:lnTo>
                <a:lnTo>
                  <a:pt x="20949" y="203043"/>
                </a:lnTo>
                <a:lnTo>
                  <a:pt x="34289" y="205740"/>
                </a:lnTo>
                <a:lnTo>
                  <a:pt x="1117853" y="205740"/>
                </a:lnTo>
                <a:lnTo>
                  <a:pt x="1131194" y="203043"/>
                </a:lnTo>
                <a:lnTo>
                  <a:pt x="1142095" y="195691"/>
                </a:lnTo>
                <a:lnTo>
                  <a:pt x="1149447" y="184790"/>
                </a:lnTo>
                <a:lnTo>
                  <a:pt x="1152144" y="171450"/>
                </a:lnTo>
                <a:lnTo>
                  <a:pt x="1152144" y="34290"/>
                </a:lnTo>
                <a:lnTo>
                  <a:pt x="1149447" y="20949"/>
                </a:lnTo>
                <a:lnTo>
                  <a:pt x="1142095" y="10048"/>
                </a:lnTo>
                <a:lnTo>
                  <a:pt x="1131194" y="2696"/>
                </a:lnTo>
                <a:lnTo>
                  <a:pt x="1117853"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object 17"/>
          <p:cNvSpPr/>
          <p:nvPr/>
        </p:nvSpPr>
        <p:spPr>
          <a:xfrm>
            <a:off x="3675888" y="3227132"/>
            <a:ext cx="1152525" cy="205740"/>
          </a:xfrm>
          <a:custGeom>
            <a:avLst/>
            <a:gdLst/>
            <a:ahLst/>
            <a:cxnLst/>
            <a:rect l="l" t="t" r="r" b="b"/>
            <a:pathLst>
              <a:path w="1152525" h="205739">
                <a:moveTo>
                  <a:pt x="0" y="34290"/>
                </a:moveTo>
                <a:lnTo>
                  <a:pt x="2696" y="20949"/>
                </a:lnTo>
                <a:lnTo>
                  <a:pt x="10048" y="10048"/>
                </a:lnTo>
                <a:lnTo>
                  <a:pt x="20949" y="2696"/>
                </a:lnTo>
                <a:lnTo>
                  <a:pt x="34289" y="0"/>
                </a:lnTo>
                <a:lnTo>
                  <a:pt x="1117853" y="0"/>
                </a:lnTo>
                <a:lnTo>
                  <a:pt x="1131194" y="2696"/>
                </a:lnTo>
                <a:lnTo>
                  <a:pt x="1142095" y="10048"/>
                </a:lnTo>
                <a:lnTo>
                  <a:pt x="1149447" y="20949"/>
                </a:lnTo>
                <a:lnTo>
                  <a:pt x="1152144" y="34290"/>
                </a:lnTo>
                <a:lnTo>
                  <a:pt x="1152144" y="171450"/>
                </a:lnTo>
                <a:lnTo>
                  <a:pt x="1149447" y="184790"/>
                </a:lnTo>
                <a:lnTo>
                  <a:pt x="1142095" y="195691"/>
                </a:lnTo>
                <a:lnTo>
                  <a:pt x="1131194" y="203043"/>
                </a:lnTo>
                <a:lnTo>
                  <a:pt x="1117853" y="205740"/>
                </a:lnTo>
                <a:lnTo>
                  <a:pt x="34289" y="205740"/>
                </a:lnTo>
                <a:lnTo>
                  <a:pt x="20949" y="203043"/>
                </a:lnTo>
                <a:lnTo>
                  <a:pt x="10048" y="195691"/>
                </a:lnTo>
                <a:lnTo>
                  <a:pt x="2696" y="184790"/>
                </a:lnTo>
                <a:lnTo>
                  <a:pt x="0" y="171450"/>
                </a:lnTo>
                <a:lnTo>
                  <a:pt x="0" y="34290"/>
                </a:lnTo>
                <a:close/>
              </a:path>
            </a:pathLst>
          </a:custGeom>
          <a:ln w="9144">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object 18"/>
          <p:cNvSpPr txBox="1"/>
          <p:nvPr/>
        </p:nvSpPr>
        <p:spPr>
          <a:xfrm>
            <a:off x="3751326" y="685800"/>
            <a:ext cx="1377950" cy="786130"/>
          </a:xfrm>
          <a:prstGeom prst="rect">
            <a:avLst/>
          </a:prstGeom>
        </p:spPr>
        <p:txBody>
          <a:bodyPr vert="horz" wrap="square" lIns="0" tIns="118110" rIns="0" bIns="0" rtlCol="0">
            <a:spAutoFit/>
          </a:bodyPr>
          <a:lstStyle/>
          <a:p>
            <a:pPr marL="12700" marR="0" lvl="0" indent="0" algn="l" defTabSz="914400" rtl="0" eaLnBrk="1" fontAlgn="auto" latinLnBrk="0" hangingPunct="1">
              <a:lnSpc>
                <a:spcPct val="100000"/>
              </a:lnSpc>
              <a:spcBef>
                <a:spcPts val="930"/>
              </a:spcBef>
              <a:spcAft>
                <a:spcPts val="0"/>
              </a:spcAft>
              <a:buClrTx/>
              <a:buSzTx/>
              <a:buFontTx/>
              <a:buNone/>
              <a:tabLst/>
              <a:defRPr/>
            </a:pPr>
            <a:r>
              <a:rPr kumimoji="0" sz="1800" b="1" i="0" u="none" strike="noStrike" kern="1200" cap="none" spc="-10" normalizeH="0" baseline="0" noProof="0" dirty="0">
                <a:ln>
                  <a:noFill/>
                </a:ln>
                <a:solidFill>
                  <a:srgbClr val="000090"/>
                </a:solidFill>
                <a:effectLst/>
                <a:uLnTx/>
                <a:uFillTx/>
                <a:latin typeface="Calibri"/>
                <a:ea typeface="+mn-ea"/>
                <a:cs typeface="Calibri"/>
              </a:rPr>
              <a:t>Winter</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297815" marR="0" lvl="0" indent="0" algn="l" defTabSz="914400" rtl="0" eaLnBrk="1" fontAlgn="auto" latinLnBrk="0" hangingPunct="1">
              <a:lnSpc>
                <a:spcPct val="100000"/>
              </a:lnSpc>
              <a:spcBef>
                <a:spcPts val="835"/>
              </a:spcBef>
              <a:spcAft>
                <a:spcPts val="0"/>
              </a:spcAft>
              <a:buClrTx/>
              <a:buSzTx/>
              <a:buFontTx/>
              <a:buNone/>
              <a:tabLst/>
              <a:defRPr/>
            </a:pPr>
            <a:r>
              <a:rPr kumimoji="0" sz="1800" b="1" i="0" u="none" strike="noStrike" kern="1200" cap="none" spc="-5" normalizeH="0" baseline="0" noProof="0" dirty="0">
                <a:ln>
                  <a:noFill/>
                </a:ln>
                <a:solidFill>
                  <a:prstClr val="black"/>
                </a:solidFill>
                <a:effectLst/>
                <a:uLnTx/>
                <a:uFillTx/>
                <a:latin typeface="Calibri"/>
                <a:ea typeface="+mn-ea"/>
                <a:cs typeface="Calibri"/>
              </a:rPr>
              <a:t>Projections</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sp>
        <p:nvSpPr>
          <p:cNvPr id="19" name="object 19"/>
          <p:cNvSpPr txBox="1"/>
          <p:nvPr/>
        </p:nvSpPr>
        <p:spPr>
          <a:xfrm>
            <a:off x="3661409" y="3081285"/>
            <a:ext cx="827405" cy="30035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0" normalizeH="0" baseline="0" noProof="0" dirty="0">
                <a:ln>
                  <a:noFill/>
                </a:ln>
                <a:solidFill>
                  <a:srgbClr val="000090"/>
                </a:solidFill>
                <a:effectLst/>
                <a:uLnTx/>
                <a:uFillTx/>
                <a:latin typeface="Calibri"/>
                <a:ea typeface="+mn-ea"/>
                <a:cs typeface="Calibri"/>
              </a:rPr>
              <a:t>S</a:t>
            </a:r>
            <a:r>
              <a:rPr kumimoji="0" sz="1800" b="1" i="0" u="none" strike="noStrike" kern="1200" cap="none" spc="5" normalizeH="0" baseline="0" noProof="0" dirty="0">
                <a:ln>
                  <a:noFill/>
                </a:ln>
                <a:solidFill>
                  <a:srgbClr val="000090"/>
                </a:solidFill>
                <a:effectLst/>
                <a:uLnTx/>
                <a:uFillTx/>
                <a:latin typeface="Calibri"/>
                <a:ea typeface="+mn-ea"/>
                <a:cs typeface="Calibri"/>
              </a:rPr>
              <a:t>u</a:t>
            </a:r>
            <a:r>
              <a:rPr kumimoji="0" sz="1800" b="1" i="0" u="none" strike="noStrike" kern="1200" cap="none" spc="-5" normalizeH="0" baseline="0" noProof="0" dirty="0">
                <a:ln>
                  <a:noFill/>
                </a:ln>
                <a:solidFill>
                  <a:srgbClr val="000090"/>
                </a:solidFill>
                <a:effectLst/>
                <a:uLnTx/>
                <a:uFillTx/>
                <a:latin typeface="Calibri"/>
                <a:ea typeface="+mn-ea"/>
                <a:cs typeface="Calibri"/>
              </a:rPr>
              <a:t>mm</a:t>
            </a:r>
            <a:r>
              <a:rPr kumimoji="0" sz="1800" b="1" i="0" u="none" strike="noStrike" kern="1200" cap="none" spc="5" normalizeH="0" baseline="0" noProof="0" dirty="0">
                <a:ln>
                  <a:noFill/>
                </a:ln>
                <a:solidFill>
                  <a:srgbClr val="000090"/>
                </a:solidFill>
                <a:effectLst/>
                <a:uLnTx/>
                <a:uFillTx/>
                <a:latin typeface="Calibri"/>
                <a:ea typeface="+mn-ea"/>
                <a:cs typeface="Calibri"/>
              </a:rPr>
              <a:t>e</a:t>
            </a:r>
            <a:r>
              <a:rPr kumimoji="0" sz="1800" b="1" i="0" u="none" strike="noStrike" kern="1200" cap="none" spc="0" normalizeH="0" baseline="0" noProof="0" dirty="0">
                <a:ln>
                  <a:noFill/>
                </a:ln>
                <a:solidFill>
                  <a:srgbClr val="000090"/>
                </a:solidFill>
                <a:effectLst/>
                <a:uLnTx/>
                <a:uFillTx/>
                <a:latin typeface="Calibri"/>
                <a:ea typeface="+mn-ea"/>
                <a:cs typeface="Calibri"/>
              </a:rPr>
              <a:t>r</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sp>
        <p:nvSpPr>
          <p:cNvPr id="20" name="object 20"/>
          <p:cNvSpPr txBox="1"/>
          <p:nvPr/>
        </p:nvSpPr>
        <p:spPr>
          <a:xfrm>
            <a:off x="7325359" y="1221928"/>
            <a:ext cx="1455420" cy="26924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1600" b="1" i="0" u="none" strike="noStrike" kern="1200" cap="none" spc="-5" normalizeH="0" baseline="0" noProof="0" dirty="0">
                <a:ln>
                  <a:noFill/>
                </a:ln>
                <a:solidFill>
                  <a:srgbClr val="FF0000"/>
                </a:solidFill>
                <a:effectLst/>
                <a:uLnTx/>
                <a:uFillTx/>
                <a:latin typeface="Calibri"/>
                <a:ea typeface="+mn-ea"/>
                <a:cs typeface="Calibri"/>
              </a:rPr>
              <a:t>Higher</a:t>
            </a:r>
            <a:r>
              <a:rPr kumimoji="0" sz="1600" b="1" i="0" u="none" strike="noStrike" kern="1200" cap="none" spc="-25" normalizeH="0" baseline="0" noProof="0" dirty="0">
                <a:ln>
                  <a:noFill/>
                </a:ln>
                <a:solidFill>
                  <a:srgbClr val="FF0000"/>
                </a:solidFill>
                <a:effectLst/>
                <a:uLnTx/>
                <a:uFillTx/>
                <a:latin typeface="Calibri"/>
                <a:ea typeface="+mn-ea"/>
                <a:cs typeface="Calibri"/>
              </a:rPr>
              <a:t> </a:t>
            </a:r>
            <a:r>
              <a:rPr kumimoji="0" sz="1600" b="1" i="0" u="none" strike="noStrike" kern="1200" cap="none" spc="-5" normalizeH="0" baseline="0" noProof="0" dirty="0">
                <a:ln>
                  <a:noFill/>
                </a:ln>
                <a:solidFill>
                  <a:srgbClr val="FF0000"/>
                </a:solidFill>
                <a:effectLst/>
                <a:uLnTx/>
                <a:uFillTx/>
                <a:latin typeface="Calibri"/>
                <a:ea typeface="+mn-ea"/>
                <a:cs typeface="Calibri"/>
              </a:rPr>
              <a:t>Emissions</a:t>
            </a:r>
            <a:endParaRPr kumimoji="0" sz="1600" b="0" i="0" u="none" strike="noStrike" kern="1200" cap="none" spc="0" normalizeH="0" baseline="0" noProof="0">
              <a:ln>
                <a:noFill/>
              </a:ln>
              <a:solidFill>
                <a:prstClr val="black"/>
              </a:solidFill>
              <a:effectLst/>
              <a:uLnTx/>
              <a:uFillTx/>
              <a:latin typeface="Calibri"/>
              <a:ea typeface="+mn-ea"/>
              <a:cs typeface="Calibri"/>
            </a:endParaRPr>
          </a:p>
        </p:txBody>
      </p:sp>
      <p:sp>
        <p:nvSpPr>
          <p:cNvPr id="21" name="object 21"/>
          <p:cNvSpPr txBox="1"/>
          <p:nvPr/>
        </p:nvSpPr>
        <p:spPr>
          <a:xfrm>
            <a:off x="7341234" y="1806890"/>
            <a:ext cx="1414780" cy="26924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1600" b="1" i="0" u="none" strike="noStrike" kern="1200" cap="none" spc="-10" normalizeH="0" baseline="0" noProof="0" dirty="0">
                <a:ln>
                  <a:noFill/>
                </a:ln>
                <a:solidFill>
                  <a:srgbClr val="1F487C"/>
                </a:solidFill>
                <a:effectLst/>
                <a:uLnTx/>
                <a:uFillTx/>
                <a:latin typeface="Calibri"/>
                <a:ea typeface="+mn-ea"/>
                <a:cs typeface="Calibri"/>
              </a:rPr>
              <a:t>Lower</a:t>
            </a:r>
            <a:r>
              <a:rPr kumimoji="0" sz="1600" b="1" i="0" u="none" strike="noStrike" kern="1200" cap="none" spc="-35" normalizeH="0" baseline="0" noProof="0" dirty="0">
                <a:ln>
                  <a:noFill/>
                </a:ln>
                <a:solidFill>
                  <a:srgbClr val="1F487C"/>
                </a:solidFill>
                <a:effectLst/>
                <a:uLnTx/>
                <a:uFillTx/>
                <a:latin typeface="Calibri"/>
                <a:ea typeface="+mn-ea"/>
                <a:cs typeface="Calibri"/>
              </a:rPr>
              <a:t> </a:t>
            </a:r>
            <a:r>
              <a:rPr kumimoji="0" sz="1600" b="1" i="0" u="none" strike="noStrike" kern="1200" cap="none" spc="-5" normalizeH="0" baseline="0" noProof="0" dirty="0">
                <a:ln>
                  <a:noFill/>
                </a:ln>
                <a:solidFill>
                  <a:srgbClr val="1F487C"/>
                </a:solidFill>
                <a:effectLst/>
                <a:uLnTx/>
                <a:uFillTx/>
                <a:latin typeface="Calibri"/>
                <a:ea typeface="+mn-ea"/>
                <a:cs typeface="Calibri"/>
              </a:rPr>
              <a:t>Emissions</a:t>
            </a:r>
            <a:endParaRPr kumimoji="0" sz="1600" b="0" i="0" u="none" strike="noStrike" kern="1200" cap="none" spc="0" normalizeH="0" baseline="0" noProof="0">
              <a:ln>
                <a:noFill/>
              </a:ln>
              <a:solidFill>
                <a:prstClr val="black"/>
              </a:solidFill>
              <a:effectLst/>
              <a:uLnTx/>
              <a:uFillTx/>
              <a:latin typeface="Calibri"/>
              <a:ea typeface="+mn-ea"/>
              <a:cs typeface="Calibri"/>
            </a:endParaRPr>
          </a:p>
        </p:txBody>
      </p:sp>
      <p:sp>
        <p:nvSpPr>
          <p:cNvPr id="26" name="object 26"/>
          <p:cNvSpPr txBox="1"/>
          <p:nvPr/>
        </p:nvSpPr>
        <p:spPr>
          <a:xfrm>
            <a:off x="7416545" y="5074626"/>
            <a:ext cx="996315" cy="23939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400" b="0" i="0" u="none" strike="noStrike" kern="1200" cap="none" spc="-5" normalizeH="0" baseline="0" noProof="0" dirty="0">
                <a:ln>
                  <a:noFill/>
                </a:ln>
                <a:solidFill>
                  <a:prstClr val="black"/>
                </a:solidFill>
                <a:effectLst/>
                <a:uLnTx/>
                <a:uFillTx/>
                <a:latin typeface="Calibri"/>
                <a:ea typeface="+mn-ea"/>
                <a:cs typeface="Calibri"/>
              </a:rPr>
              <a:t>Source:</a:t>
            </a:r>
            <a:r>
              <a:rPr kumimoji="0" sz="1400" b="0" i="0" u="none" strike="noStrike" kern="1200" cap="none" spc="-75" normalizeH="0" baseline="0" noProof="0" dirty="0">
                <a:ln>
                  <a:noFill/>
                </a:ln>
                <a:solidFill>
                  <a:prstClr val="black"/>
                </a:solidFill>
                <a:effectLst/>
                <a:uLnTx/>
                <a:uFillTx/>
                <a:latin typeface="Calibri"/>
                <a:ea typeface="+mn-ea"/>
                <a:cs typeface="Calibri"/>
              </a:rPr>
              <a:t> </a:t>
            </a:r>
            <a:r>
              <a:rPr kumimoji="0" sz="1400" b="0" i="0" u="sng" strike="noStrike" kern="1200" cap="none" spc="0" normalizeH="0" baseline="0" noProof="0" dirty="0">
                <a:ln>
                  <a:noFill/>
                </a:ln>
                <a:solidFill>
                  <a:srgbClr val="0000FF"/>
                </a:solidFill>
                <a:effectLst/>
                <a:uLnTx/>
                <a:uFill>
                  <a:solidFill>
                    <a:srgbClr val="0000FF"/>
                  </a:solidFill>
                </a:uFill>
                <a:latin typeface="Calibri"/>
                <a:ea typeface="+mn-ea"/>
                <a:cs typeface="Calibri"/>
                <a:hlinkClick r:id="rId5"/>
              </a:rPr>
              <a:t>USGS</a:t>
            </a:r>
            <a:endParaRPr kumimoji="0" sz="1400" b="0" i="0" u="none" strike="noStrike" kern="1200" cap="none" spc="0" normalizeH="0" baseline="0" noProof="0">
              <a:ln>
                <a:noFill/>
              </a:ln>
              <a:solidFill>
                <a:prstClr val="black"/>
              </a:solidFill>
              <a:effectLst/>
              <a:uLnTx/>
              <a:uFillTx/>
              <a:latin typeface="Calibri"/>
              <a:ea typeface="+mn-ea"/>
              <a:cs typeface="Calibri"/>
            </a:endParaRPr>
          </a:p>
        </p:txBody>
      </p:sp>
      <p:sp>
        <p:nvSpPr>
          <p:cNvPr id="27" name="object 27"/>
          <p:cNvSpPr txBox="1"/>
          <p:nvPr/>
        </p:nvSpPr>
        <p:spPr>
          <a:xfrm>
            <a:off x="7488173" y="2286315"/>
            <a:ext cx="1567180" cy="1244600"/>
          </a:xfrm>
          <a:prstGeom prst="rect">
            <a:avLst/>
          </a:prstGeom>
        </p:spPr>
        <p:txBody>
          <a:bodyPr vert="horz" wrap="square" lIns="0" tIns="12065" rIns="0" bIns="0" rtlCol="0">
            <a:spAutoFit/>
          </a:bodyPr>
          <a:lstStyle/>
          <a:p>
            <a:pPr marL="12700" marR="5080" lvl="0" indent="0" algn="l" defTabSz="914400" rtl="0" eaLnBrk="1" fontAlgn="auto" latinLnBrk="0" hangingPunct="1">
              <a:lnSpc>
                <a:spcPct val="100000"/>
              </a:lnSpc>
              <a:spcBef>
                <a:spcPts val="95"/>
              </a:spcBef>
              <a:spcAft>
                <a:spcPts val="0"/>
              </a:spcAft>
              <a:buClrTx/>
              <a:buSzTx/>
              <a:buFontTx/>
              <a:buNone/>
              <a:tabLst/>
              <a:defRPr/>
            </a:pPr>
            <a:r>
              <a:rPr kumimoji="0" sz="1600" b="1" i="0" u="none" strike="noStrike" kern="1200" cap="none" spc="-10" normalizeH="0" baseline="0" noProof="0" dirty="0">
                <a:ln>
                  <a:noFill/>
                </a:ln>
                <a:solidFill>
                  <a:srgbClr val="0000FF"/>
                </a:solidFill>
                <a:effectLst/>
                <a:uLnTx/>
                <a:uFillTx/>
                <a:latin typeface="Calibri"/>
                <a:ea typeface="+mn-ea"/>
                <a:cs typeface="Calibri"/>
              </a:rPr>
              <a:t>The coldest  </a:t>
            </a:r>
            <a:r>
              <a:rPr kumimoji="0" sz="1600" b="1" i="0" u="none" strike="noStrike" kern="1200" cap="none" spc="-15" normalizeH="0" baseline="0" noProof="0" dirty="0">
                <a:ln>
                  <a:noFill/>
                </a:ln>
                <a:solidFill>
                  <a:srgbClr val="0000FF"/>
                </a:solidFill>
                <a:effectLst/>
                <a:uLnTx/>
                <a:uFillTx/>
                <a:latin typeface="Calibri"/>
                <a:ea typeface="+mn-ea"/>
                <a:cs typeface="Calibri"/>
              </a:rPr>
              <a:t>winters </a:t>
            </a:r>
            <a:r>
              <a:rPr kumimoji="0" sz="1600" b="1" i="0" u="none" strike="noStrike" kern="1200" cap="none" spc="-5" normalizeH="0" baseline="0" noProof="0" dirty="0">
                <a:ln>
                  <a:noFill/>
                </a:ln>
                <a:solidFill>
                  <a:srgbClr val="0000FF"/>
                </a:solidFill>
                <a:effectLst/>
                <a:uLnTx/>
                <a:uFillTx/>
                <a:latin typeface="Calibri"/>
                <a:ea typeface="+mn-ea"/>
                <a:cs typeface="Calibri"/>
              </a:rPr>
              <a:t>in </a:t>
            </a:r>
            <a:r>
              <a:rPr kumimoji="0" sz="1600" b="1" i="0" u="none" strike="noStrike" kern="1200" cap="none" spc="-10" normalizeH="0" baseline="0" noProof="0" dirty="0">
                <a:ln>
                  <a:noFill/>
                </a:ln>
                <a:solidFill>
                  <a:srgbClr val="0000FF"/>
                </a:solidFill>
                <a:effectLst/>
                <a:uLnTx/>
                <a:uFillTx/>
                <a:latin typeface="Calibri"/>
                <a:ea typeface="+mn-ea"/>
                <a:cs typeface="Calibri"/>
              </a:rPr>
              <a:t>future  </a:t>
            </a:r>
            <a:r>
              <a:rPr kumimoji="0" sz="1600" b="1" i="0" u="none" strike="noStrike" kern="1200" cap="none" spc="-5" normalizeH="0" baseline="0" noProof="0" dirty="0">
                <a:ln>
                  <a:noFill/>
                </a:ln>
                <a:solidFill>
                  <a:srgbClr val="0000FF"/>
                </a:solidFill>
                <a:effectLst/>
                <a:uLnTx/>
                <a:uFillTx/>
                <a:latin typeface="Calibri"/>
                <a:ea typeface="+mn-ea"/>
                <a:cs typeface="Calibri"/>
              </a:rPr>
              <a:t>will be </a:t>
            </a:r>
            <a:r>
              <a:rPr kumimoji="0" sz="1600" b="1" i="0" u="none" strike="noStrike" kern="1200" cap="none" spc="-15" normalizeH="0" baseline="0" noProof="0" dirty="0">
                <a:ln>
                  <a:noFill/>
                </a:ln>
                <a:solidFill>
                  <a:srgbClr val="0000FF"/>
                </a:solidFill>
                <a:effectLst/>
                <a:uLnTx/>
                <a:uFillTx/>
                <a:latin typeface="Calibri"/>
                <a:ea typeface="+mn-ea"/>
                <a:cs typeface="Calibri"/>
              </a:rPr>
              <a:t>like </a:t>
            </a:r>
            <a:r>
              <a:rPr kumimoji="0" sz="1600" b="1" i="0" u="none" strike="noStrike" kern="1200" cap="none" spc="-10" normalizeH="0" baseline="0" noProof="0" dirty="0">
                <a:ln>
                  <a:noFill/>
                </a:ln>
                <a:solidFill>
                  <a:srgbClr val="0000FF"/>
                </a:solidFill>
                <a:effectLst/>
                <a:uLnTx/>
                <a:uFillTx/>
                <a:latin typeface="Calibri"/>
                <a:ea typeface="+mn-ea"/>
                <a:cs typeface="Calibri"/>
              </a:rPr>
              <a:t>the  warmest </a:t>
            </a:r>
            <a:r>
              <a:rPr kumimoji="0" sz="1600" b="1" i="0" u="none" strike="noStrike" kern="1200" cap="none" spc="-5" normalizeH="0" baseline="0" noProof="0" dirty="0">
                <a:ln>
                  <a:noFill/>
                </a:ln>
                <a:solidFill>
                  <a:srgbClr val="0000FF"/>
                </a:solidFill>
                <a:effectLst/>
                <a:uLnTx/>
                <a:uFillTx/>
                <a:latin typeface="Calibri"/>
                <a:ea typeface="+mn-ea"/>
                <a:cs typeface="Calibri"/>
              </a:rPr>
              <a:t>of </a:t>
            </a:r>
            <a:r>
              <a:rPr kumimoji="0" sz="1600" b="1" i="0" u="none" strike="noStrike" kern="1200" cap="none" spc="-15" normalizeH="0" baseline="0" noProof="0" dirty="0">
                <a:ln>
                  <a:noFill/>
                </a:ln>
                <a:solidFill>
                  <a:srgbClr val="0000FF"/>
                </a:solidFill>
                <a:effectLst/>
                <a:uLnTx/>
                <a:uFillTx/>
                <a:latin typeface="Calibri"/>
                <a:ea typeface="+mn-ea"/>
                <a:cs typeface="Calibri"/>
              </a:rPr>
              <a:t>recent  years</a:t>
            </a:r>
            <a:endParaRPr kumimoji="0" sz="1600" b="0" i="0" u="none" strike="noStrike" kern="1200" cap="none" spc="0" normalizeH="0" baseline="0" noProof="0">
              <a:ln>
                <a:noFill/>
              </a:ln>
              <a:solidFill>
                <a:prstClr val="black"/>
              </a:solidFill>
              <a:effectLst/>
              <a:uLnTx/>
              <a:uFillTx/>
              <a:latin typeface="Calibri"/>
              <a:ea typeface="+mn-ea"/>
              <a:cs typeface="Calibri"/>
            </a:endParaRPr>
          </a:p>
        </p:txBody>
      </p:sp>
      <p:sp>
        <p:nvSpPr>
          <p:cNvPr id="28" name="object 28"/>
          <p:cNvSpPr/>
          <p:nvPr/>
        </p:nvSpPr>
        <p:spPr>
          <a:xfrm>
            <a:off x="5902452" y="2404146"/>
            <a:ext cx="1548383" cy="577621"/>
          </a:xfrm>
          <a:prstGeom prst="rect">
            <a:avLst/>
          </a:prstGeom>
          <a:blipFill>
            <a:blip r:embed="rId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object 29"/>
          <p:cNvSpPr/>
          <p:nvPr/>
        </p:nvSpPr>
        <p:spPr>
          <a:xfrm>
            <a:off x="6060185" y="2511232"/>
            <a:ext cx="1352550" cy="412750"/>
          </a:xfrm>
          <a:custGeom>
            <a:avLst/>
            <a:gdLst/>
            <a:ahLst/>
            <a:cxnLst/>
            <a:rect l="l" t="t" r="r" b="b"/>
            <a:pathLst>
              <a:path w="1352550" h="412750">
                <a:moveTo>
                  <a:pt x="74382" y="37791"/>
                </a:moveTo>
                <a:lnTo>
                  <a:pt x="49568" y="44420"/>
                </a:lnTo>
                <a:lnTo>
                  <a:pt x="67619" y="62835"/>
                </a:lnTo>
                <a:lnTo>
                  <a:pt x="1345818" y="412750"/>
                </a:lnTo>
                <a:lnTo>
                  <a:pt x="1352549" y="387731"/>
                </a:lnTo>
                <a:lnTo>
                  <a:pt x="74382" y="37791"/>
                </a:lnTo>
                <a:close/>
              </a:path>
              <a:path w="1352550" h="412750">
                <a:moveTo>
                  <a:pt x="115188" y="0"/>
                </a:moveTo>
                <a:lnTo>
                  <a:pt x="108330" y="1905"/>
                </a:lnTo>
                <a:lnTo>
                  <a:pt x="0" y="30861"/>
                </a:lnTo>
                <a:lnTo>
                  <a:pt x="78609" y="111125"/>
                </a:lnTo>
                <a:lnTo>
                  <a:pt x="83438" y="116078"/>
                </a:lnTo>
                <a:lnTo>
                  <a:pt x="91693" y="116205"/>
                </a:lnTo>
                <a:lnTo>
                  <a:pt x="96774" y="111125"/>
                </a:lnTo>
                <a:lnTo>
                  <a:pt x="101853" y="106172"/>
                </a:lnTo>
                <a:lnTo>
                  <a:pt x="101980" y="97917"/>
                </a:lnTo>
                <a:lnTo>
                  <a:pt x="67619" y="62835"/>
                </a:lnTo>
                <a:lnTo>
                  <a:pt x="21336" y="50164"/>
                </a:lnTo>
                <a:lnTo>
                  <a:pt x="28193" y="25146"/>
                </a:lnTo>
                <a:lnTo>
                  <a:pt x="121919" y="25146"/>
                </a:lnTo>
                <a:lnTo>
                  <a:pt x="125984" y="18034"/>
                </a:lnTo>
                <a:lnTo>
                  <a:pt x="124205" y="11049"/>
                </a:lnTo>
                <a:lnTo>
                  <a:pt x="122300" y="4191"/>
                </a:lnTo>
                <a:lnTo>
                  <a:pt x="115188" y="0"/>
                </a:lnTo>
                <a:close/>
              </a:path>
              <a:path w="1352550" h="412750">
                <a:moveTo>
                  <a:pt x="28193" y="25146"/>
                </a:moveTo>
                <a:lnTo>
                  <a:pt x="21336" y="50164"/>
                </a:lnTo>
                <a:lnTo>
                  <a:pt x="67619" y="62835"/>
                </a:lnTo>
                <a:lnTo>
                  <a:pt x="55199" y="50164"/>
                </a:lnTo>
                <a:lnTo>
                  <a:pt x="28066" y="50164"/>
                </a:lnTo>
                <a:lnTo>
                  <a:pt x="34036" y="28575"/>
                </a:lnTo>
                <a:lnTo>
                  <a:pt x="40718" y="28575"/>
                </a:lnTo>
                <a:lnTo>
                  <a:pt x="28193" y="25146"/>
                </a:lnTo>
                <a:close/>
              </a:path>
              <a:path w="1352550" h="412750">
                <a:moveTo>
                  <a:pt x="34036" y="28575"/>
                </a:moveTo>
                <a:lnTo>
                  <a:pt x="28066" y="50164"/>
                </a:lnTo>
                <a:lnTo>
                  <a:pt x="49568" y="44420"/>
                </a:lnTo>
                <a:lnTo>
                  <a:pt x="34036" y="28575"/>
                </a:lnTo>
                <a:close/>
              </a:path>
              <a:path w="1352550" h="412750">
                <a:moveTo>
                  <a:pt x="49568" y="44420"/>
                </a:moveTo>
                <a:lnTo>
                  <a:pt x="28066" y="50164"/>
                </a:lnTo>
                <a:lnTo>
                  <a:pt x="55199" y="50164"/>
                </a:lnTo>
                <a:lnTo>
                  <a:pt x="49568" y="44420"/>
                </a:lnTo>
                <a:close/>
              </a:path>
              <a:path w="1352550" h="412750">
                <a:moveTo>
                  <a:pt x="40718" y="28575"/>
                </a:moveTo>
                <a:lnTo>
                  <a:pt x="34036" y="28575"/>
                </a:lnTo>
                <a:lnTo>
                  <a:pt x="49568" y="44420"/>
                </a:lnTo>
                <a:lnTo>
                  <a:pt x="74382" y="37791"/>
                </a:lnTo>
                <a:lnTo>
                  <a:pt x="40718" y="28575"/>
                </a:lnTo>
                <a:close/>
              </a:path>
              <a:path w="1352550" h="412750">
                <a:moveTo>
                  <a:pt x="121919" y="25146"/>
                </a:moveTo>
                <a:lnTo>
                  <a:pt x="28193" y="25146"/>
                </a:lnTo>
                <a:lnTo>
                  <a:pt x="74382" y="37791"/>
                </a:lnTo>
                <a:lnTo>
                  <a:pt x="121919" y="25146"/>
                </a:lnTo>
                <a:close/>
              </a:path>
            </a:pathLst>
          </a:custGeom>
          <a:solidFill>
            <a:srgbClr val="0000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Content Placeholder 2">
            <a:extLst>
              <a:ext uri="{FF2B5EF4-FFF2-40B4-BE49-F238E27FC236}">
                <a16:creationId xmlns:a16="http://schemas.microsoft.com/office/drawing/2014/main" id="{3D2C69A9-0C8F-4815-A361-3E47662D4917}"/>
              </a:ext>
            </a:extLst>
          </p:cNvPr>
          <p:cNvSpPr txBox="1">
            <a:spLocks/>
          </p:cNvSpPr>
          <p:nvPr/>
        </p:nvSpPr>
        <p:spPr>
          <a:xfrm>
            <a:off x="7261281" y="5808525"/>
            <a:ext cx="2723192" cy="56527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000" dirty="0" err="1"/>
              <a:t>Karmalkar</a:t>
            </a:r>
            <a:r>
              <a:rPr lang="en-US" sz="2000" dirty="0"/>
              <a:t> 2016</a:t>
            </a:r>
          </a:p>
        </p:txBody>
      </p:sp>
      <p:sp>
        <p:nvSpPr>
          <p:cNvPr id="3" name="TextBox 2">
            <a:extLst>
              <a:ext uri="{FF2B5EF4-FFF2-40B4-BE49-F238E27FC236}">
                <a16:creationId xmlns:a16="http://schemas.microsoft.com/office/drawing/2014/main" id="{8431A493-4103-429F-8CF5-5F5322B15B97}"/>
              </a:ext>
            </a:extLst>
          </p:cNvPr>
          <p:cNvSpPr txBox="1"/>
          <p:nvPr/>
        </p:nvSpPr>
        <p:spPr>
          <a:xfrm>
            <a:off x="398298" y="244288"/>
            <a:ext cx="1019831" cy="461665"/>
          </a:xfrm>
          <a:prstGeom prst="rect">
            <a:avLst/>
          </a:prstGeom>
          <a:noFill/>
        </p:spPr>
        <p:txBody>
          <a:bodyPr wrap="none" rtlCol="0">
            <a:spAutoFit/>
          </a:bodyPr>
          <a:lstStyle/>
          <a:p>
            <a:r>
              <a:rPr lang="en-US" sz="2400" dirty="0"/>
              <a:t>NH/VT</a:t>
            </a:r>
          </a:p>
        </p:txBody>
      </p:sp>
    </p:spTree>
    <p:extLst>
      <p:ext uri="{BB962C8B-B14F-4D97-AF65-F5344CB8AC3E}">
        <p14:creationId xmlns:p14="http://schemas.microsoft.com/office/powerpoint/2010/main" val="16432104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0" name="Picture 9"/>
          <p:cNvPicPr/>
          <p:nvPr/>
        </p:nvPicPr>
        <p:blipFill>
          <a:blip r:embed="rId2"/>
          <a:stretch/>
        </p:blipFill>
        <p:spPr>
          <a:xfrm>
            <a:off x="546300" y="2190240"/>
            <a:ext cx="8051400" cy="4197720"/>
          </a:xfrm>
          <a:prstGeom prst="rect">
            <a:avLst/>
          </a:prstGeom>
          <a:ln>
            <a:noFill/>
          </a:ln>
        </p:spPr>
      </p:pic>
      <p:sp>
        <p:nvSpPr>
          <p:cNvPr id="341" name="Line 1"/>
          <p:cNvSpPr/>
          <p:nvPr/>
        </p:nvSpPr>
        <p:spPr>
          <a:xfrm>
            <a:off x="1495440" y="3010320"/>
            <a:ext cx="3977280" cy="0"/>
          </a:xfrm>
          <a:prstGeom prst="line">
            <a:avLst/>
          </a:prstGeom>
          <a:ln w="12600">
            <a:solidFill>
              <a:srgbClr val="4472C4"/>
            </a:solidFill>
            <a:miter/>
          </a:ln>
        </p:spPr>
        <p:style>
          <a:lnRef idx="0">
            <a:scrgbClr r="0" g="0" b="0"/>
          </a:lnRef>
          <a:fillRef idx="0">
            <a:scrgbClr r="0" g="0" b="0"/>
          </a:fillRef>
          <a:effectRef idx="0">
            <a:scrgbClr r="0" g="0" b="0"/>
          </a:effectRef>
          <a:fontRef idx="minor"/>
        </p:style>
      </p:sp>
      <p:sp>
        <p:nvSpPr>
          <p:cNvPr id="342" name="CustomShape 2"/>
          <p:cNvSpPr/>
          <p:nvPr/>
        </p:nvSpPr>
        <p:spPr>
          <a:xfrm>
            <a:off x="4104360" y="2995560"/>
            <a:ext cx="360" cy="2705400"/>
          </a:xfrm>
          <a:custGeom>
            <a:avLst/>
            <a:gdLst/>
            <a:ahLst/>
            <a:cxnLst/>
            <a:rect l="l" t="t" r="r" b="b"/>
            <a:pathLst>
              <a:path w="21600" h="21600">
                <a:moveTo>
                  <a:pt x="0" y="0"/>
                </a:moveTo>
                <a:lnTo>
                  <a:pt x="21600" y="21600"/>
                </a:lnTo>
              </a:path>
            </a:pathLst>
          </a:custGeom>
          <a:noFill/>
          <a:ln w="12600">
            <a:solidFill>
              <a:srgbClr val="4472C4"/>
            </a:solidFill>
            <a:miter/>
            <a:tailEnd type="arrow" w="med" len="med"/>
          </a:ln>
        </p:spPr>
        <p:style>
          <a:lnRef idx="0">
            <a:scrgbClr r="0" g="0" b="0"/>
          </a:lnRef>
          <a:fillRef idx="0">
            <a:scrgbClr r="0" g="0" b="0"/>
          </a:fillRef>
          <a:effectRef idx="0">
            <a:scrgbClr r="0" g="0" b="0"/>
          </a:effectRef>
          <a:fontRef idx="minor"/>
        </p:style>
      </p:sp>
      <p:sp>
        <p:nvSpPr>
          <p:cNvPr id="343" name="CustomShape 3"/>
          <p:cNvSpPr/>
          <p:nvPr/>
        </p:nvSpPr>
        <p:spPr>
          <a:xfrm>
            <a:off x="5445360" y="2995560"/>
            <a:ext cx="360" cy="2705400"/>
          </a:xfrm>
          <a:custGeom>
            <a:avLst/>
            <a:gdLst/>
            <a:ahLst/>
            <a:cxnLst/>
            <a:rect l="l" t="t" r="r" b="b"/>
            <a:pathLst>
              <a:path w="21600" h="21600">
                <a:moveTo>
                  <a:pt x="0" y="0"/>
                </a:moveTo>
                <a:lnTo>
                  <a:pt x="21600" y="21600"/>
                </a:lnTo>
              </a:path>
            </a:pathLst>
          </a:custGeom>
          <a:noFill/>
          <a:ln w="12600">
            <a:solidFill>
              <a:srgbClr val="4472C4"/>
            </a:solidFill>
            <a:miter/>
            <a:tailEnd type="arrow" w="med" len="med"/>
          </a:ln>
        </p:spPr>
        <p:style>
          <a:lnRef idx="0">
            <a:scrgbClr r="0" g="0" b="0"/>
          </a:lnRef>
          <a:fillRef idx="0">
            <a:scrgbClr r="0" g="0" b="0"/>
          </a:fillRef>
          <a:effectRef idx="0">
            <a:scrgbClr r="0" g="0" b="0"/>
          </a:effectRef>
          <a:fontRef idx="minor"/>
        </p:style>
      </p:sp>
      <p:sp>
        <p:nvSpPr>
          <p:cNvPr id="344" name="CustomShape 4"/>
          <p:cNvSpPr/>
          <p:nvPr/>
        </p:nvSpPr>
        <p:spPr>
          <a:xfrm>
            <a:off x="5170672" y="6534125"/>
            <a:ext cx="4127760" cy="295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en-US" sz="1350" spc="-1">
                <a:solidFill>
                  <a:srgbClr val="000000"/>
                </a:solidFill>
                <a:uFill>
                  <a:solidFill>
                    <a:srgbClr val="FFFFFF"/>
                  </a:solidFill>
                </a:uFill>
                <a:latin typeface="Calibri"/>
              </a:rPr>
              <a:t>80% of projections reach 2C </a:t>
            </a:r>
            <a:r>
              <a:rPr lang="en-US" sz="1350" u="sng" spc="-1">
                <a:solidFill>
                  <a:srgbClr val="000000"/>
                </a:solidFill>
                <a:uFill>
                  <a:solidFill>
                    <a:srgbClr val="FFFFFF"/>
                  </a:solidFill>
                </a:uFill>
                <a:latin typeface="Calibri"/>
              </a:rPr>
              <a:t>globally</a:t>
            </a:r>
            <a:r>
              <a:rPr lang="en-US" sz="1350" spc="-1">
                <a:solidFill>
                  <a:srgbClr val="000000"/>
                </a:solidFill>
                <a:uFill>
                  <a:solidFill>
                    <a:srgbClr val="FFFFFF"/>
                  </a:solidFill>
                </a:uFill>
                <a:latin typeface="Calibri"/>
              </a:rPr>
              <a:t> by </a:t>
            </a:r>
            <a:r>
              <a:rPr lang="en-US" sz="1350" u="sng" spc="-1">
                <a:solidFill>
                  <a:srgbClr val="000000"/>
                </a:solidFill>
                <a:uFill>
                  <a:solidFill>
                    <a:srgbClr val="FFFFFF"/>
                  </a:solidFill>
                </a:uFill>
                <a:latin typeface="Calibri"/>
              </a:rPr>
              <a:t>2060</a:t>
            </a:r>
            <a:endParaRPr lang="en-US" spc="-1">
              <a:solidFill>
                <a:srgbClr val="FFFFFF"/>
              </a:solidFill>
              <a:uFill>
                <a:solidFill>
                  <a:srgbClr val="FFFFFF"/>
                </a:solidFill>
              </a:uFill>
              <a:latin typeface="DejaVu Sans"/>
            </a:endParaRPr>
          </a:p>
        </p:txBody>
      </p:sp>
      <p:sp>
        <p:nvSpPr>
          <p:cNvPr id="345" name="CustomShape 5"/>
          <p:cNvSpPr/>
          <p:nvPr/>
        </p:nvSpPr>
        <p:spPr>
          <a:xfrm>
            <a:off x="2512" y="6519365"/>
            <a:ext cx="4297680" cy="295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r"/>
            <a:r>
              <a:rPr lang="en-US" sz="1350" spc="-1" dirty="0">
                <a:solidFill>
                  <a:srgbClr val="000000"/>
                </a:solidFill>
                <a:uFill>
                  <a:solidFill>
                    <a:srgbClr val="FFFFFF"/>
                  </a:solidFill>
                </a:uFill>
                <a:latin typeface="Calibri"/>
              </a:rPr>
              <a:t>80% of projections reach 2C in the </a:t>
            </a:r>
            <a:r>
              <a:rPr lang="en-US" sz="1350" u="sng" spc="-1" dirty="0">
                <a:solidFill>
                  <a:srgbClr val="000000"/>
                </a:solidFill>
                <a:uFill>
                  <a:solidFill>
                    <a:srgbClr val="FFFFFF"/>
                  </a:solidFill>
                </a:uFill>
                <a:latin typeface="Calibri"/>
              </a:rPr>
              <a:t>NE</a:t>
            </a:r>
            <a:r>
              <a:rPr lang="en-US" sz="1350" spc="-1" dirty="0">
                <a:solidFill>
                  <a:srgbClr val="000000"/>
                </a:solidFill>
                <a:uFill>
                  <a:solidFill>
                    <a:srgbClr val="FFFFFF"/>
                  </a:solidFill>
                </a:uFill>
                <a:latin typeface="Calibri"/>
              </a:rPr>
              <a:t> by </a:t>
            </a:r>
            <a:r>
              <a:rPr lang="en-US" sz="1350" u="sng" spc="-1" dirty="0">
                <a:solidFill>
                  <a:srgbClr val="000000"/>
                </a:solidFill>
                <a:uFill>
                  <a:solidFill>
                    <a:srgbClr val="FFFFFF"/>
                  </a:solidFill>
                </a:uFill>
                <a:latin typeface="Calibri"/>
              </a:rPr>
              <a:t>2040</a:t>
            </a:r>
            <a:endParaRPr lang="en-US" spc="-1" dirty="0">
              <a:solidFill>
                <a:srgbClr val="FFFFFF"/>
              </a:solidFill>
              <a:uFill>
                <a:solidFill>
                  <a:srgbClr val="FFFFFF"/>
                </a:solidFill>
              </a:uFill>
              <a:latin typeface="DejaVu Sans"/>
            </a:endParaRPr>
          </a:p>
        </p:txBody>
      </p:sp>
      <p:sp>
        <p:nvSpPr>
          <p:cNvPr id="346" name="CustomShape 6"/>
          <p:cNvSpPr/>
          <p:nvPr/>
        </p:nvSpPr>
        <p:spPr>
          <a:xfrm>
            <a:off x="244668" y="1723680"/>
            <a:ext cx="3145320" cy="3337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r>
              <a:rPr lang="en-US" spc="-1" dirty="0" err="1">
                <a:solidFill>
                  <a:srgbClr val="000000"/>
                </a:solidFill>
                <a:uFill>
                  <a:solidFill>
                    <a:srgbClr val="FFFFFF"/>
                  </a:solidFill>
                </a:uFill>
                <a:latin typeface="Calibri"/>
              </a:rPr>
              <a:t>Karmalkar</a:t>
            </a:r>
            <a:r>
              <a:rPr lang="en-US" spc="-1" dirty="0">
                <a:solidFill>
                  <a:srgbClr val="000000"/>
                </a:solidFill>
                <a:uFill>
                  <a:solidFill>
                    <a:srgbClr val="FFFFFF"/>
                  </a:solidFill>
                </a:uFill>
                <a:latin typeface="Calibri"/>
              </a:rPr>
              <a:t> and Bradley, 2017</a:t>
            </a:r>
            <a:endParaRPr lang="en-US" sz="2000" spc="-1" dirty="0">
              <a:solidFill>
                <a:srgbClr val="FFFFFF"/>
              </a:solidFill>
              <a:uFill>
                <a:solidFill>
                  <a:srgbClr val="FFFFFF"/>
                </a:solidFill>
              </a:uFill>
              <a:latin typeface="DejaVu Sans"/>
            </a:endParaRPr>
          </a:p>
        </p:txBody>
      </p:sp>
      <p:sp>
        <p:nvSpPr>
          <p:cNvPr id="347" name="CustomShape 7"/>
          <p:cNvSpPr/>
          <p:nvPr/>
        </p:nvSpPr>
        <p:spPr>
          <a:xfrm>
            <a:off x="128160" y="87120"/>
            <a:ext cx="8822880" cy="618120"/>
          </a:xfrm>
          <a:prstGeom prst="rect">
            <a:avLst/>
          </a:prstGeom>
          <a:noFill/>
          <a:ln>
            <a:noFill/>
          </a:ln>
        </p:spPr>
        <p:style>
          <a:lnRef idx="0">
            <a:scrgbClr r="0" g="0" b="0"/>
          </a:lnRef>
          <a:fillRef idx="0">
            <a:scrgbClr r="0" g="0" b="0"/>
          </a:fillRef>
          <a:effectRef idx="0">
            <a:scrgbClr r="0" g="0" b="0"/>
          </a:effectRef>
          <a:fontRef idx="minor"/>
        </p:style>
        <p:txBody>
          <a:bodyPr anchor="ctr"/>
          <a:lstStyle/>
          <a:p>
            <a:pPr algn="ctr"/>
            <a:r>
              <a:rPr lang="en-US" sz="3200" b="1" spc="-1">
                <a:solidFill>
                  <a:srgbClr val="000000"/>
                </a:solidFill>
                <a:uFill>
                  <a:solidFill>
                    <a:srgbClr val="FFFFFF"/>
                  </a:solidFill>
                </a:uFill>
                <a:latin typeface="Calibri Light"/>
              </a:rPr>
              <a:t>Northeast may face rapid warming</a:t>
            </a:r>
            <a:endParaRPr lang="en-US" spc="-1">
              <a:solidFill>
                <a:srgbClr val="FFFFFF"/>
              </a:solidFill>
              <a:uFill>
                <a:solidFill>
                  <a:srgbClr val="FFFFFF"/>
                </a:solidFill>
              </a:uFill>
              <a:latin typeface="DejaVu Sans"/>
            </a:endParaRPr>
          </a:p>
        </p:txBody>
      </p:sp>
      <p:sp>
        <p:nvSpPr>
          <p:cNvPr id="348" name="CustomShape 8"/>
          <p:cNvSpPr/>
          <p:nvPr/>
        </p:nvSpPr>
        <p:spPr>
          <a:xfrm>
            <a:off x="518040" y="737280"/>
            <a:ext cx="8218800" cy="898200"/>
          </a:xfrm>
          <a:prstGeom prst="roundRect">
            <a:avLst>
              <a:gd name="adj" fmla="val 16667"/>
            </a:avLst>
          </a:prstGeom>
          <a:solidFill>
            <a:srgbClr val="4472C4"/>
          </a:solidFill>
          <a:ln w="12600">
            <a:solidFill>
              <a:srgbClr val="325490"/>
            </a:solidFill>
            <a:miter/>
          </a:ln>
        </p:spPr>
        <p:style>
          <a:lnRef idx="0">
            <a:scrgbClr r="0" g="0" b="0"/>
          </a:lnRef>
          <a:fillRef idx="0">
            <a:scrgbClr r="0" g="0" b="0"/>
          </a:fillRef>
          <a:effectRef idx="0">
            <a:scrgbClr r="0" g="0" b="0"/>
          </a:effectRef>
          <a:fontRef idx="minor"/>
        </p:style>
        <p:txBody>
          <a:bodyPr lIns="90000" tIns="45000" rIns="90000" bIns="45000" anchor="ctr"/>
          <a:lstStyle/>
          <a:p>
            <a:pPr marL="285840" indent="-285480">
              <a:buClr>
                <a:srgbClr val="FFFFFF"/>
              </a:buClr>
              <a:buFont typeface="Wingdings" charset="2"/>
              <a:buChar char=""/>
            </a:pPr>
            <a:r>
              <a:rPr lang="en-US" spc="-1">
                <a:solidFill>
                  <a:srgbClr val="FFFFFF"/>
                </a:solidFill>
                <a:uFill>
                  <a:solidFill>
                    <a:srgbClr val="FFFFFF"/>
                  </a:solidFill>
                </a:uFill>
                <a:latin typeface="Calibri"/>
              </a:rPr>
              <a:t>Northeast is projected to reach the 2</a:t>
            </a:r>
            <a:r>
              <a:rPr lang="en-US" spc="-1" baseline="30000">
                <a:solidFill>
                  <a:srgbClr val="FFFFFF"/>
                </a:solidFill>
                <a:uFill>
                  <a:solidFill>
                    <a:srgbClr val="FFFFFF"/>
                  </a:solidFill>
                </a:uFill>
                <a:latin typeface="Calibri"/>
              </a:rPr>
              <a:t>o</a:t>
            </a:r>
            <a:r>
              <a:rPr lang="en-US" spc="-1">
                <a:solidFill>
                  <a:srgbClr val="FFFFFF"/>
                </a:solidFill>
                <a:uFill>
                  <a:solidFill>
                    <a:srgbClr val="FFFFFF"/>
                  </a:solidFill>
                </a:uFill>
                <a:latin typeface="Calibri"/>
              </a:rPr>
              <a:t>C mark about 20 years before global mean T</a:t>
            </a:r>
            <a:endParaRPr lang="en-US" spc="-1">
              <a:solidFill>
                <a:srgbClr val="FFFFFF"/>
              </a:solidFill>
              <a:uFill>
                <a:solidFill>
                  <a:srgbClr val="FFFFFF"/>
                </a:solidFill>
              </a:uFill>
              <a:latin typeface="DejaVu Sans"/>
            </a:endParaRPr>
          </a:p>
          <a:p>
            <a:pPr marL="285840" indent="-285480">
              <a:buClr>
                <a:srgbClr val="FFFFFF"/>
              </a:buClr>
              <a:buFont typeface="Wingdings" charset="2"/>
              <a:buChar char=""/>
            </a:pPr>
            <a:r>
              <a:rPr lang="en-US" spc="-1">
                <a:solidFill>
                  <a:srgbClr val="FFFFFF"/>
                </a:solidFill>
                <a:uFill>
                  <a:solidFill>
                    <a:srgbClr val="FFFFFF"/>
                  </a:solidFill>
                </a:uFill>
                <a:latin typeface="Calibri"/>
              </a:rPr>
              <a:t>When global mean T reaches 2</a:t>
            </a:r>
            <a:r>
              <a:rPr lang="en-US" spc="-1" baseline="30000">
                <a:solidFill>
                  <a:srgbClr val="FFFFFF"/>
                </a:solidFill>
                <a:uFill>
                  <a:solidFill>
                    <a:srgbClr val="FFFFFF"/>
                  </a:solidFill>
                </a:uFill>
                <a:latin typeface="Calibri"/>
              </a:rPr>
              <a:t>o</a:t>
            </a:r>
            <a:r>
              <a:rPr lang="en-US" spc="-1">
                <a:solidFill>
                  <a:srgbClr val="FFFFFF"/>
                </a:solidFill>
                <a:uFill>
                  <a:solidFill>
                    <a:srgbClr val="FFFFFF"/>
                  </a:solidFill>
                </a:uFill>
                <a:latin typeface="Calibri"/>
              </a:rPr>
              <a:t>C, Northeast is warmer by 3</a:t>
            </a:r>
            <a:r>
              <a:rPr lang="en-US" spc="-1" baseline="30000">
                <a:solidFill>
                  <a:srgbClr val="FFFFFF"/>
                </a:solidFill>
                <a:uFill>
                  <a:solidFill>
                    <a:srgbClr val="FFFFFF"/>
                  </a:solidFill>
                </a:uFill>
                <a:latin typeface="Calibri"/>
              </a:rPr>
              <a:t>o</a:t>
            </a:r>
            <a:r>
              <a:rPr lang="en-US" spc="-1">
                <a:solidFill>
                  <a:srgbClr val="FFFFFF"/>
                </a:solidFill>
                <a:uFill>
                  <a:solidFill>
                    <a:srgbClr val="FFFFFF"/>
                  </a:solidFill>
                </a:uFill>
                <a:latin typeface="Calibri"/>
              </a:rPr>
              <a:t>C</a:t>
            </a:r>
            <a:endParaRPr lang="en-US" spc="-1">
              <a:solidFill>
                <a:srgbClr val="FFFFFF"/>
              </a:solidFill>
              <a:uFill>
                <a:solidFill>
                  <a:srgbClr val="FFFFFF"/>
                </a:solidFill>
              </a:uFill>
              <a:latin typeface="DejaVu Sans"/>
            </a:endParaRPr>
          </a:p>
        </p:txBody>
      </p:sp>
      <p:sp>
        <p:nvSpPr>
          <p:cNvPr id="349" name="CustomShape 9"/>
          <p:cNvSpPr/>
          <p:nvPr/>
        </p:nvSpPr>
        <p:spPr>
          <a:xfrm>
            <a:off x="3424320" y="2973960"/>
            <a:ext cx="648720" cy="395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en-US" sz="2000" b="1" spc="-1">
                <a:solidFill>
                  <a:srgbClr val="C00000"/>
                </a:solidFill>
                <a:uFill>
                  <a:solidFill>
                    <a:srgbClr val="FFFFFF"/>
                  </a:solidFill>
                </a:uFill>
                <a:latin typeface="Calibri"/>
              </a:rPr>
              <a:t>NE</a:t>
            </a:r>
            <a:endParaRPr lang="en-US" spc="-1">
              <a:solidFill>
                <a:srgbClr val="FFFFFF"/>
              </a:solidFill>
              <a:uFill>
                <a:solidFill>
                  <a:srgbClr val="FFFFFF"/>
                </a:solidFill>
              </a:uFill>
              <a:latin typeface="DejaVu Sans"/>
            </a:endParaRPr>
          </a:p>
        </p:txBody>
      </p:sp>
      <p:sp>
        <p:nvSpPr>
          <p:cNvPr id="350" name="CustomShape 10"/>
          <p:cNvSpPr/>
          <p:nvPr/>
        </p:nvSpPr>
        <p:spPr>
          <a:xfrm>
            <a:off x="5377320" y="3108960"/>
            <a:ext cx="1206360" cy="395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en-US" sz="2000" b="1" spc="-1">
                <a:solidFill>
                  <a:srgbClr val="2F5597"/>
                </a:solidFill>
                <a:uFill>
                  <a:solidFill>
                    <a:srgbClr val="FFFFFF"/>
                  </a:solidFill>
                </a:uFill>
                <a:latin typeface="Calibri"/>
              </a:rPr>
              <a:t>GLOBE</a:t>
            </a:r>
            <a:endParaRPr lang="en-US" spc="-1">
              <a:solidFill>
                <a:srgbClr val="FFFFFF"/>
              </a:solidFill>
              <a:uFill>
                <a:solidFill>
                  <a:srgbClr val="FFFFFF"/>
                </a:solidFill>
              </a:uFill>
              <a:latin typeface="DejaVu Sans"/>
            </a:endParaRPr>
          </a:p>
        </p:txBody>
      </p:sp>
    </p:spTree>
    <p:extLst>
      <p:ext uri="{BB962C8B-B14F-4D97-AF65-F5344CB8AC3E}">
        <p14:creationId xmlns:p14="http://schemas.microsoft.com/office/powerpoint/2010/main" val="2323337597"/>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9"/>
</p:tagLst>
</file>

<file path=ppt/tags/tag2.xml><?xml version="1.0" encoding="utf-8"?>
<p:tagLst xmlns:a="http://schemas.openxmlformats.org/drawingml/2006/main" xmlns:r="http://schemas.openxmlformats.org/officeDocument/2006/relationships" xmlns:p="http://schemas.openxmlformats.org/presentationml/2006/main">
  <p:tag name="TIMING" val="|1.9"/>
</p:tagLst>
</file>

<file path=ppt/tags/tag3.xml><?xml version="1.0" encoding="utf-8"?>
<p:tagLst xmlns:a="http://schemas.openxmlformats.org/drawingml/2006/main" xmlns:r="http://schemas.openxmlformats.org/officeDocument/2006/relationships" xmlns:p="http://schemas.openxmlformats.org/presentationml/2006/main">
  <p:tag name="TIMING" val="|8"/>
</p:tagLst>
</file>

<file path=ppt/tags/tag4.xml><?xml version="1.0" encoding="utf-8"?>
<p:tagLst xmlns:a="http://schemas.openxmlformats.org/drawingml/2006/main" xmlns:r="http://schemas.openxmlformats.org/officeDocument/2006/relationships" xmlns:p="http://schemas.openxmlformats.org/presentationml/2006/main">
  <p:tag name="TIMING" val="|14.7"/>
</p:tagLst>
</file>

<file path=ppt/tags/tag5.xml><?xml version="1.0" encoding="utf-8"?>
<p:tagLst xmlns:a="http://schemas.openxmlformats.org/drawingml/2006/main" xmlns:r="http://schemas.openxmlformats.org/officeDocument/2006/relationships" xmlns:p="http://schemas.openxmlformats.org/presentationml/2006/main">
  <p:tag name="TIMING" val="|9|6.2"/>
</p:tagLst>
</file>

<file path=ppt/tags/tag6.xml><?xml version="1.0" encoding="utf-8"?>
<p:tagLst xmlns:a="http://schemas.openxmlformats.org/drawingml/2006/main" xmlns:r="http://schemas.openxmlformats.org/officeDocument/2006/relationships" xmlns:p="http://schemas.openxmlformats.org/presentationml/2006/main">
  <p:tag name="TIMING" val="|8.8"/>
</p:tagLst>
</file>

<file path=ppt/tags/tag7.xml><?xml version="1.0" encoding="utf-8"?>
<p:tagLst xmlns:a="http://schemas.openxmlformats.org/drawingml/2006/main" xmlns:r="http://schemas.openxmlformats.org/officeDocument/2006/relationships" xmlns:p="http://schemas.openxmlformats.org/presentationml/2006/main">
  <p:tag name="TIMING" val="|23.6"/>
</p:tagLst>
</file>

<file path=ppt/tags/tag8.xml><?xml version="1.0" encoding="utf-8"?>
<p:tagLst xmlns:a="http://schemas.openxmlformats.org/drawingml/2006/main" xmlns:r="http://schemas.openxmlformats.org/officeDocument/2006/relationships" xmlns:p="http://schemas.openxmlformats.org/presentationml/2006/main">
  <p:tag name="TIMING" val="|1.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edian">
      <a:maj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3.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None/>
          <a:tabLst/>
          <a:defRPr kumimoji="0" lang="en-US" sz="2800" b="1" i="0" u="none" strike="noStrike" cap="none" normalizeH="0" baseline="0" smtClean="0">
            <a:ln>
              <a:noFill/>
            </a:ln>
            <a:solidFill>
              <a:srgbClr val="3B3A00"/>
            </a:solidFill>
            <a:effectLst/>
            <a:latin typeface="Tahoma" pitchFamily="34" charset="0"/>
          </a:defRPr>
        </a:defPPr>
      </a:lstStyle>
    </a:spDef>
    <a:lnDef>
      <a:spPr bwMode="auto">
        <a:xfrm>
          <a:off x="0" y="0"/>
          <a:ext cx="1" cy="1"/>
        </a:xfrm>
        <a:custGeom>
          <a:avLst/>
          <a:gdLst/>
          <a:ahLst/>
          <a:cxnLst/>
          <a:rect l="0" t="0" r="0" b="0"/>
          <a:pathLst/>
        </a:custGeom>
        <a:solidFill>
          <a:schemeClr val="tx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None/>
          <a:tabLst/>
          <a:defRPr kumimoji="0" lang="en-US" sz="2800" b="1" i="0" u="none" strike="noStrike" cap="none" normalizeH="0" baseline="0" smtClean="0">
            <a:ln>
              <a:noFill/>
            </a:ln>
            <a:solidFill>
              <a:srgbClr val="3B3A00"/>
            </a:solidFill>
            <a:effectLst/>
            <a:latin typeface="Tahom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34676</TotalTime>
  <Words>4083</Words>
  <Application>Microsoft Office PowerPoint</Application>
  <PresentationFormat>On-screen Show (4:3)</PresentationFormat>
  <Paragraphs>535</Paragraphs>
  <Slides>76</Slides>
  <Notes>51</Notes>
  <HiddenSlides>1</HiddenSlides>
  <MMClips>0</MMClips>
  <ScaleCrop>false</ScaleCrop>
  <HeadingPairs>
    <vt:vector size="6" baseType="variant">
      <vt:variant>
        <vt:lpstr>Fonts Used</vt:lpstr>
      </vt:variant>
      <vt:variant>
        <vt:i4>22</vt:i4>
      </vt:variant>
      <vt:variant>
        <vt:lpstr>Theme</vt:lpstr>
      </vt:variant>
      <vt:variant>
        <vt:i4>17</vt:i4>
      </vt:variant>
      <vt:variant>
        <vt:lpstr>Slide Titles</vt:lpstr>
      </vt:variant>
      <vt:variant>
        <vt:i4>76</vt:i4>
      </vt:variant>
    </vt:vector>
  </HeadingPairs>
  <TitlesOfParts>
    <vt:vector size="115" baseType="lpstr">
      <vt:lpstr>PMingLiU</vt:lpstr>
      <vt:lpstr>Arial</vt:lpstr>
      <vt:lpstr>Arial Black</vt:lpstr>
      <vt:lpstr>Calibri</vt:lpstr>
      <vt:lpstr>Calibri Light</vt:lpstr>
      <vt:lpstr>Cambria Math</vt:lpstr>
      <vt:lpstr>Courier New</vt:lpstr>
      <vt:lpstr>DejaVu Sans</vt:lpstr>
      <vt:lpstr>Garamond</vt:lpstr>
      <vt:lpstr>Georgia</vt:lpstr>
      <vt:lpstr>Helvetica Light</vt:lpstr>
      <vt:lpstr>Helvetica Neue</vt:lpstr>
      <vt:lpstr>Helvetica Neue Light</vt:lpstr>
      <vt:lpstr>Helvetica Neue Medium</vt:lpstr>
      <vt:lpstr>msgothic</vt:lpstr>
      <vt:lpstr>Palatino Linotype</vt:lpstr>
      <vt:lpstr>Symbol</vt:lpstr>
      <vt:lpstr>Tahoma</vt:lpstr>
      <vt:lpstr>Times New Roman</vt:lpstr>
      <vt:lpstr>Tw Cen MT</vt:lpstr>
      <vt:lpstr>Verdana</vt:lpstr>
      <vt:lpstr>Wingdings</vt:lpstr>
      <vt:lpstr>Office Theme</vt:lpstr>
      <vt:lpstr>3_Office Theme</vt:lpstr>
      <vt:lpstr>11_Office Theme</vt:lpstr>
      <vt:lpstr>13_Office Theme</vt:lpstr>
      <vt:lpstr>17_Office Theme</vt:lpstr>
      <vt:lpstr>19_Office Theme</vt:lpstr>
      <vt:lpstr>20_Office Theme</vt:lpstr>
      <vt:lpstr>5_Office Theme</vt:lpstr>
      <vt:lpstr>4_Default Design</vt:lpstr>
      <vt:lpstr>1_Office Theme</vt:lpstr>
      <vt:lpstr>4_Office Theme</vt:lpstr>
      <vt:lpstr>White</vt:lpstr>
      <vt:lpstr>15_Office Theme</vt:lpstr>
      <vt:lpstr>6_Office Theme</vt:lpstr>
      <vt:lpstr>8_Office Theme</vt:lpstr>
      <vt:lpstr>9_Office Theme</vt:lpstr>
      <vt:lpstr>10_Office Theme</vt:lpstr>
      <vt:lpstr>Climate change vulnerability and adaptation of forest wildlife</vt:lpstr>
      <vt:lpstr>PowerPoint Presentation</vt:lpstr>
      <vt:lpstr>Climate change vulnerability and adaptation of forest wildlife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Map of boreal forest</vt:lpstr>
      <vt:lpstr>PowerPoint Presentation</vt:lpstr>
      <vt:lpstr>PowerPoint Presentation</vt:lpstr>
      <vt:lpstr>Spruce-fir obligate species are declining</vt:lpstr>
      <vt:lpstr>Rapid Vulnerability Assessment -  NE Forest Mammals</vt:lpstr>
      <vt:lpstr>PowerPoint Presentation</vt:lpstr>
      <vt:lpstr>NE Forest Mammals Vulnerability</vt:lpstr>
      <vt:lpstr>NE Forest Mammals Vulnerability</vt:lpstr>
      <vt:lpstr>PowerPoint Presentation</vt:lpstr>
      <vt:lpstr>PowerPoint Presentation</vt:lpstr>
      <vt:lpstr>PowerPoint Presentation</vt:lpstr>
      <vt:lpstr>PowerPoint Presentation</vt:lpstr>
      <vt:lpstr>PowerPoint Presentation</vt:lpstr>
      <vt:lpstr>NE Forest Mammals Vulnerability</vt:lpstr>
      <vt:lpstr>PowerPoint Presentation</vt:lpstr>
      <vt:lpstr>PowerPoint Presentation</vt:lpstr>
      <vt:lpstr>Winter tick life cycle and climate</vt:lpstr>
      <vt:lpstr>Scenario Planning</vt:lpstr>
      <vt:lpstr>NE Forest Mammals Vulnerability</vt:lpstr>
      <vt:lpstr>PowerPoint Presentation</vt:lpstr>
      <vt:lpstr>NE Forest Mammals Vulnerability</vt:lpstr>
      <vt:lpstr>Wildlife Responses to Climate Change </vt:lpstr>
      <vt:lpstr>Wildlife Responses to Climate Change </vt:lpstr>
      <vt:lpstr>PowerPoint Presentation</vt:lpstr>
      <vt:lpstr>PowerPoint Presentation</vt:lpstr>
      <vt:lpstr>No apparent range shift</vt:lpstr>
      <vt:lpstr>PowerPoint Presentation</vt:lpstr>
      <vt:lpstr>So far, not moving up!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CPST Framework</vt:lpstr>
      <vt:lpstr>Climate Project Screening Tool</vt:lpstr>
      <vt:lpstr>PowerPoint Presentation</vt:lpstr>
      <vt:lpstr>PowerPoint Presentation</vt:lpstr>
      <vt:lpstr>PowerPoint Presentation</vt:lpstr>
      <vt:lpstr>Toni Lyn Morelli tmorelli@usgs.gov</vt:lpstr>
    </vt:vector>
  </TitlesOfParts>
  <Company>U.S. Geological Survey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Climate Change and the Home Gardener</dc:title>
  <dc:creator>Morelli, Toni Lyn</dc:creator>
  <cp:lastModifiedBy>Morelli, Toni L</cp:lastModifiedBy>
  <cp:revision>236</cp:revision>
  <dcterms:created xsi:type="dcterms:W3CDTF">2017-01-16T14:18:37Z</dcterms:created>
  <dcterms:modified xsi:type="dcterms:W3CDTF">2018-12-13T14:11:53Z</dcterms:modified>
</cp:coreProperties>
</file>